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2T11:57:06.5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2371 2921 0</inkml:trace>
  <inkml:trace contextRef="#ctx0" brushRef="#br0" timeOffset="55.96">2349 2900 0,'22'0'32,"-1"0"-32</inkml:trace>
  <inkml:trace contextRef="#ctx0" brushRef="#br0" timeOffset="16244.34">3662 1143 0,'0'-42'15,"0"21"1,-21 21-16,21-22 0,0 1 16,0 0-1,-22 21 1,22 21-1,0 0 1,0 1-16,0-1 0,0 0 16,-21 0-16,21 21 0,0-20 0,0 20 15,0-21-15,0 21 0,0 1 0,0-1 16,0-21-16,21 22 0,-21-1 16,22 21-16,-22-20 0,21 20 15,0-20-15,-21 20 0,0-21 16,0 22-16,21-1 0,-21-20 0,21 20 15,-21-20-15,0 20 0,0-21 16,0 22-16,0-22 0,0 22 0,0-22 16,0 0-16,0 1 0,0-1 15,21 0-15,-21 1 0,0-22 0,0 0 16,0 0-16,0 0 0,0 1 16,-21-22-1,0-22 1,21 1-16,0 0 0,0 0 15,-21-21-15,21 20 0,-21-20 16,21 0-16</inkml:trace>
  <inkml:trace contextRef="#ctx0" brushRef="#br0" timeOffset="17188.36">3429 1185 0,'0'-21'47,"21"21"-16,0 0-15,0 0-16,1 0 16,-1 0-16,0 0 0,0 0 15,0 0-15,0 0 16,1 0-16,20 0 0,-21 0 0,21-21 15,-20 21-15,20 0 0,0 0 16,1 0-16,-1 0 0,0 0 16,1 0-16,-1 0 0,0 0 15,22 0-15,-22 0 0,22 0 0,-1 0 16,1 0-16,20-21 0,1 21 16,0 0-16,-1 0 0,1 0 0,0 0 15,-1 0-15,22 0 0,-21 0 16,21 0-16,-1 0 0,1-21 0,21 21 15,0-21-15,0 21 0,0 0 16,21-22-16,1 22 0,20-21 16,0 21-16,-21-21 0,43 0 0,-22 21 15,22-21-15,-22 21 0,22 0 16,-1-21-16,-21 21 0,22-22 16,-1 22-16,1 0 0,-22-21 15,22 21-15,-22 0 0,22-21 0,-22 0 16,21 21-16,-20-21 0,-1 0 15,22 21-15,-22-22 0,0 22 0,1-21 16,-1 21-16,-21-21 0,0 0 16,-21 21-16,21-21 0,-21 21 0,0 0 15,0-21-15,-21 21 0,21 0 16,-21-22-16,-21 22 0,-1-21 0,1 21 16,-21-21-16,-1 21 0,1-21 15,-1 21-15,-21 0 0,1 0 16,-1-21-16,-21 21 0,0 0 0,1 0 15,-44 0 32,1 0-47,0 0 16,0 0 0,0 0-16</inkml:trace>
  <inkml:trace contextRef="#ctx0" brushRef="#br0" timeOffset="17592.47">12869 593 0,'21'0'15,"1"0"32,-22 21-31,0 0-16,0 0 0,0 0 0,0 1 15,21 20-15,-21-21 16,0 21-16,0 1 0,21 20 0,-21-20 16,0 20-16,0-21 0,0 22 15,0-1-15,0-20 0,0 20 0,0-20 16,0 20-16,0 1 0,0-22 15,0 0-15,0 22 0,0-22 0,0 22 16,0-22-16,0 0 0,0 1 16,0-22-16,-21 21 0,21 0 0,-21-20 15,21-1-15,0 0 0,0 0 0,0 0 16,0 0 0,-22-21-16,1-21 15,0 21-15,21-21 0,0 0 16,-21-21-16</inkml:trace>
  <inkml:trace contextRef="#ctx0" brushRef="#br0" timeOffset="18700.5">4085 2836 0,'-21'0'16,"42"0"-16,-63 0 0,21 0 16,-1 0-1,44-21 32,-1 21-47,0 0 0,0-21 16,21 21-16,-20 0 15,20 0-15,0-21 0,22 21 0,-1 0 16,1-21-16,20 21 0,1-21 16,21 21-16,0-22 0,0 22 0,21-21 15,-22 21-15,44-21 0,-22 21 16,21-21-16,0 0 0,0 21 0,0-21 16,22-1-16,-1 22 0,0-21 15,1 0-15,-1 0 0,21 0 0,-20 21 16,20-21-16,1 21 0,-22 0 0,22-22 15,-1 1-15,-21 0 0,22 0 16,-1 21-16,-20-21 0,20 0 0,-20 21 16,20-22-16,1 1 0,-1 21 15,1-21-15,-1 0 0,-21 21 0,22-21 16,-22 21-16,1-21 0,-1 21 0,0 0 16,-21-22-16,22 1 0,-1 21 15,-21-21-15,22 21 0,-22-21 16,-21 21-16,0-21 0,21 21 0,-42-21 15,21 21-15,-21 0 0,-1-22 16,1 22-16,-21 0 0,-22 0 0,1 0 16,-22-21-16,1 21 0,-22 0 0,0 0 15,0 0-15,43 0 32,-86 0-17,22-21 1,-21 21-16,0 0 15,0 0 48,0 0-47,0-21-1,-1 21-15,1 0 0</inkml:trace>
  <inkml:trace contextRef="#ctx0" brushRef="#br0" timeOffset="19832.43">4741 1757 0,'0'0'0,"-63"-42"31,42 42-31,-1 0 0,1 0 16,0 0-16,0 0 16,0 0-16,0 0 15,21 21-15,-22 0 0,1 0 16,21 0-16,-21 0 0,0 1 0,21-1 15,0 21-15,-21-21 0,21 22 16,-21-22-16,21 21 0,-22 0 0,22-20 16,0 20-16,0-21 0,0 0 15,0 0-15,0 1 0,0-1 0,22 0 16,-1 0-16,0 0 0,0-21 16,0 21-16,22-21 0,-1 0 0,-21 0 15,21 0-15,-20 0 0,20 0 16,0 0-16,1 0 0,-22 0 15,21-21-15,0 0 0,-20 21 0,-1-21 16,21 0-16,-21 0 0,0-1 16,-21 1-16,22-21 0,-22 21 0,0-22 15,0 22-15,0-21 0,0 0 16,0-1-16,-22 1 0,1 0 0,0-1 16,-21 1-16,21 0 0,-1 20 15,-20 1-15,21 0 0,-21 0 16,20 0-16,1 21 0,-21 0 0,0 0 15,20 0-15,-20 0 0,21 21 16,-21 0-16,20 0 0,-20 22 16,21-22-16,0 21 0,0-21 15,-1 22-15,1-22 0,21 21 0,0-21 16,0 22-16,0-22 0,0 0 16,0 0-16,21 0 0,1 0 0,-1 1 15,0-22-15,0 21 0,21-21 16</inkml:trace>
  <inkml:trace contextRef="#ctx0" brushRef="#br0" timeOffset="20456.18">6371 1651 0,'0'0'0,"0"-21"0,0 0 16,-85-22 0,64 43-1,0 0-15,0 0 0,0 0 0,0 0 16,-1 0-16,1 22 0,0-1 15,0 0-15,0 0 0,0 0 0,-1 22 16,1-22-16,-21 21 0,21-21 16,0 22-16,-1-22 0,1 21 0,21 0 15,0-20-15,-21 20 0,21-21 16,0 0-16,0 22 0,0-22 0,0 0 16,21 0-16,0-21 0,1 21 15,-1 0-15,0-21 0,0 0 16,21 0-16,-20 22 0,20-22 0,-21 0 15,21 0-15,-20 0 0,-1 0 16,21-22-16,-21 22 0,22-21 0,-22 0 16,21 0-16,-21 0 0,0 0 15,1-1-15,-1 1 0,0-21 0,-21 21 16,0-22-16,0 1 0,0 0 16,0-1-16,0 1 0,-21 0 0,0-1 15,-1 1-15,1 21 0,0 0 16,0 0-16,0-1 0,-22 1 0,22 21 15,0 0-15,0 0 0,0 0 16,0 0-16,-1 0 0,1 21 0,0 1 16,0-1-16,0 0 0,0 21 15,-1-21-15,1 1 0,0 20 0,0-21 16,21 0-16,0 22 16,-21-22-16,21 0 0,0 0 0,0 0 15</inkml:trace>
  <inkml:trace contextRef="#ctx0" brushRef="#br0" timeOffset="21216.46">7853 1503 0,'0'0'16,"0"21"15,-21 0-31,-1-21 0,22 21 15,0 22-15,-21-22 0,0 0 16,0 21-16,21-20 0,-21 20 0,21 0 16,-21-21-16,21 22 0,0-22 15,0 21-15,0-21 0,0 22 16,0-22-16,0 0 0,0 0 16,0 0-16,21 1 0,0-1 0,0-21 15,0 21-15,22-21 0,-1 0 0,-21 21 16,21-21-16,1 0 0,-1 0 15,0 0-15,-20 0 0,20 0 0,0-21 16,-21 21-16,1-21 0,20 21 16,-21-21-16,0-1 0,0 1 0,-21 0 15,22-21-15,-22 21 0,21-22 16,-21 1-16,0 0 0,0-1 16,0 1-16,0 0 0,-21-1 0,-1 1 15,22 21-15,-21-22 0,0 22 16,0 0-16,0 21 0,0-21 0,-22 21 15,22-21-15,0 21 0,0 0 16,0 0-16,-1 0 0,-20 0 0,21 21 16,0 0-16,-22-21 0,22 21 15,0 0-15,0 1 0,0-1 0,0 21 16,21-21-16,0 0 0,21 22 0,-21-22 16,0 0-16,0 21 0,0-20 15,0-1-15,0 0 0,21 0 0,0-21 16,0 0-16,22 21 0</inkml:trace>
  <inkml:trace contextRef="#ctx0" brushRef="#br0" timeOffset="21828.39">9610 1524 0,'0'0'0,"0"-21"0,0 0 16,-22 21 15,1 0-16,0 21 1,0-21-16,21 21 0,-21 0 0,0 22 16,21-22-16,0 21 0,-22-21 15,1 22-15,21-1 0,-21-21 0,21 21 16,0 1-16,0-22 0,0 21 16,0-21-16,0 1 0,0-1 0,0 0 15,21 0-15,0 0 0,1-21 16,-1 21-16,0-21 0,21 0 15,-21 0-15,22 0 0,-22 0 0,21 0 16,-21 0-16,22-21 0,-1 21 16,-21-21-16,22 0 0,-1 0 0,-21 0 15,0-1-15,22-20 0,-22 21 0,0-21 16,0-1-16,-21 1 0,0 0 16,0-1-16,0 1 0,0 0 0,0 20 15,0-20-15,-21 21 0,0 0 16,-22 0-16,22 21 0,-21-22 0,21 22 15,-22 0-15,1 0 0,0 0 16,21 0-16,-22 0 0,22 0 16,-21 22-16,21-1 0,-1 0 15,1 0-15,0 0 0,0 0 0,0 22 16,0-22-16,21 0 0,-22 21 16,22-20-16,0-1 0,0 0 0,0 0 15,22 0-15</inkml:trace>
  <inkml:trace contextRef="#ctx0" brushRef="#br0" timeOffset="22887.44">11197 1418 0,'0'0'16,"0"21"31,0 1-47,0-1 15,-21 0-15,21 0 0,0 0 16,0 22-16,0-22 16,0 21-16,0-21 0,0 22 0,0-22 15,0 0-15,0 21 0,0-21 16,0 1-16,21-1 0,0 0 0,0 0 16,1 0-16,20 0 0,-21-21 15,21 22-15,-20-22 0,20 0 0,-21 0 16,21 0-16,-20 0 0,20 0 0,-21 0 15,0-22-15,22 1 0,-22 0 16,0 21-16,0-42 0,0 21 0,0-1 16,-21-20-16,0 21 0,22-21 15,-22-1-15,0 1 0,0 21 16,0-22-16,0 22 0,0-21 16,0 21-16,-22-22 0,1 22 0,0 0 15,0 0-15,0 0 0,0 0 16,-1 21-16,1-22 0,0 22 0,0 0 15,-21 0-15,20 0 0,-20 0 16,0 0-16,21 0 0,-22 22 0,1-1 16,0-21-16,-1 21 0,1 0 15,21 0-15,0 0 0,-22 1 0,22-1 16,21 0-16,0 21 0,-21-21 16,21 22-16,0-1 0,0-21 0,0 22 15,0-1-15,21-21 0,0 21 16,0-20-16,1-1 0,-1 0 15,21 0-15,0 0 0,1 0 0,-1 1 16,0-22-16,1 21 0,-22-21 16,21 0-16,1 0 0,-1 0 0,-21 0 15,0 0-15,22 0 0,-22 0 16,0-21-16,0 21 0,21-22 0,-20 1 16,-22 0-16,21 0 0,0 0 0,0-22 15,-21 1-15,0 21 0,0-21 16,21-1-16,-21 1 0,0 21 0,0-22 15,0 22-15,0-21 0,0 21 16,0 0-16,-21-1 0,0 1 16,0 0-16,0 0 0,-1 0 15,1 0-15,0 21 0,0-22 0,-21 1 16,20 21-16,1 0 0,0 0 16,0 0-16,0 0 0,0 0 0,-1 0 15,-20 0-15,21 21 0,0-21 16,0 22-16,-22-1 0,22 0 0,0 0 15,-21 0-15,20 0 0,1 1 0,0-22 16,0 21-16,0 0 0,21 0 16,-21 0-16</inkml:trace>
  <inkml:trace contextRef="#ctx0" brushRef="#br0" timeOffset="30880.49">6710 3747 0,'-21'21'0,"42"-42"0,-42 63 15,-1-42-15,1 21 0,0 0 16,0 0-1,0-21-15,0 0 0,21 22 16,-22-22 0,44-22 62,-1 1-78,0 0 15,0 0-15,0 21 16,0-21-16,1 0 0,-1-1 0,0 1 16,0 0-16,21-21 0,-20 21 15,-1-22-15,0 22 0,21-21 0,-21-1 16,22 1-16,-22 0 0,0-1 16,21 1-16,-20 0 0,-1-1 0,21 22 15,-21-21-15,0 0 0,1 20 16,-1 1-16,0-21 0,0 21 15,-21 0-15,21-1 0,0 1 0,-21 0 16,0 0-16,22 0 0,-1 21 16,-21-21-16,21-1 0,-21 1 0,0 0 15,21 0-15,0 0 0,0 0 16,-21-1-16,0 1 0,22 0 16,-22 0-1,-22 21 32,1 0-31,21 21-16,-21-21 0,0 21 15,0-21-15,21 21 16,-21 1-16,-1-22 0,1 21 0,0 0 16,0-21-16,0 21 0,0-21 15,-1 21-15,1 0 0,0-21 0,21 22 16,-21-22-16,0 0 15,21 21-15,-21-21 0,21 21 32,21-21 15,0-21-47,0 21 0,0 0 15,0-21-15,1-1 16,-1 22-16,0-21 0,0 21 0,0-21 15,0 0-15,1 21 0,-1-21 16,0 21-16,0 0 0,-21-21 0,21 21 16,-21 21 46,0 0-62,0 0 16,0 0-16,0 0 0,0 1 15,0-1-15,0 0 0,0 0 16,0 21-16,21-20 0,-21-1 16,0 0-16,0 0 0,0 21 15,0-20-15,0-1 0,0 0 0,0 0 16,0 0-16,0 0 16,0 1-16,0-1 0,0 0 15,0-42 16,0 0-15,0-1-16,0 1 0,0 0 16</inkml:trace>
  <inkml:trace contextRef="#ctx0" brushRef="#br0" timeOffset="33367.69">7874 1609 0,'0'0'0,"0"21"0,-21-21 0,0 0 16,21 21 0,-22-21-1,44 0 48,-1 0-63,0 0 15,0-21-15,0 21 0,0 0 16,1 0-16,-1-21 0,0 21 0,0 0 16,0 0-16,0-21 0,1 21 15,-1 0-15,0 0 0,0 0 0,0-22 16,0 22-16,1 0 0,-1 0 15,0 0-15,0 0 16,-42 0 47,21 22-63,-21-22 15,0 0-15,21 21 0,-22-21 16,1 0-16,0 21 0,0-21 0,-21 21 15,20-21-15,1 21 0,0-21 16,-21 0-16,21 21 0,-1-21 16,1 22-16,0-22 0,0 0 15,-21 0-15,20 0 0,1 21 16,0-21-16,0 0 0,0 0 31,42 0 0,0 0-15,0 0-16,22 0 16,-22-21-16,0 21 0,0 0 0,21-22 15,-20 22-15,-1 0 0,21 0 16,-21-21-16,22 21 0,-22 0 0,21-21 16,-21 21-16,0 0 0,1 0 15,-1 0-15,0 0 0,0 0 16,-21 21 46,0 0-62,-21 1 16,0-22-16,0 21 16,-1-21-16,1 0 15,0 21-15,0 0 0,0-21 0,0 0 16,-1 21-16,1-21 0,0 0 15,0 21-15,0-21 0,0 0 0,-1 0 16,1 22-16,0-22 0,0 0 16,0 0-16,0 0 0,-1 21 15,1-21-15,0 0 16,42 0 46,0 0-62,1 0 0,-1 0 0,0 0 16,0 0-16,0 0 0,22 0 16,-22-21-16,21 21 0,-21-22 15,0 22-15,22 0 0,-22 0 0,0-21 16,0 21-16,22 0 0,-22 0 16,0 0-16,0 0 0,0-21 15,0 21 1,-21 21 15,-21 0-15,0-21-16,21 22 0,-21-22 15,0 21-15,0-21 0,-1 21 16,-20-21-16,21 21 0,0-21 0,-22 21 16,22-21-16,0 21 0,0-21 15,-21 0-15,20 22 0,1-22 0,0 0 16,0 0-16,0 21 15,0-21-15,-1 0 16,44 0 47,-1 0-63,0 0 0,0 0 15,0 0-15,0 0 0,1 0 16,-1-21-16,21 21 0,-21-22 0,0 22 15,22 0-15,-22 0 0,0-21 16,0 21-16,0 0 0,1 0 0,-1 0 16,0-21-16,0 21 15,0 0-15,0 0 16,-21 21 31,-21-21-47,0 0 0,0 21 15,0-21-15,0 22 16,-1-22-16,1 0 0,0 21 0,-21-21 16,21 0-16,-1 21 0,-20 0 15,21-21-15,0 0 0,-22 21 16,22-21-16,0 0 0,0 0 16,42 0 46,0 0-46,0 0-16,1 0 0,-1 0 0,0 0 15,0 0-15,0 0 0,0 0 16,1-21-16,-1 21 0,0-21 0,0 21 16,0 0-16,0 0 0,1-21 15,-1 21-15,0 0 16,0 0 15,-42 0 32,0 0-48,21-21 1,-21 21-16,-1 0 15,22-22-15,0 1 0,0 0 16</inkml:trace>
  <inkml:trace contextRef="#ctx0" brushRef="#br0" timeOffset="35030.26">8149 1524 0,'0'0'0,"-21"0"16,-21 0 0,20 0-16,1 21 15,0-21 1,0 0-16,21 21 15,-21-21-15,0 22 0,-1-1 16,22 0-16,0 0 16,-21-21-16,21 21 0,-21 0 15,21 1-15,0-1 0,-21 0 0,21 0 16,0 0-16,0 0 16,0 1-16,0-1 0,0 0 0,0 0 15,0 0-15,0 0 0,0 1 16,21-22-16,0 21 0,-21 0 0,21-21 15,1 21-15,-1 0 0,0 0 16,0-21-16,0 0 16,0 22-16,1-22 0,-1 0 15,0 0-15,0 0 0,0 0 16,0 0-16,1 0 0,-1 0 16,0 0-16,0-22 0,-21 1 15,21 21-15,0-21 0,1 21 0,-22-21 16,21 0-16,-21 0 0,21-1 15,-21 1-15,21 0 0,-21 0 16,0 0-16,0 0 0,0-1 16,0 1-16,0 0 0,0 0 15,0 0-15,-21 0 0,21-1 16,-21 1-16,0 0 0,-1 0 16,1 0-16,0 0 0,21-1 15,-42 22-15,21-21 0,-1 21 0,1 0 16,0 0-16,-21 0 0,21 0 15,-1 0-15,-20 0 0,21 0 0,-21 0 16,20 0-16,-20 21 0,21 1 16,-21-1-16,20 0 0,-20 0 0,21 0 15,0 0-15,0 22 0,21-22 16,0 21-16,0-21 0,-22 1 0,22 20 16,0-21-16,0 0 0,0 22 15,0-22-15,22 0 0,-1 0 16,0-21-16,0 21 0,0 0 15,0 1-15,1-22 0,-1 21 0,0-21 16,0 0-16,0 0 0,22 0 16,-22 21-16,0-21 0,0 0 0,21 0 15,-20 0-15,-1 0 0,21 0 16,-21-21-16,0 21 0,1-21 0,-1-1 16,0 22-16,0-21 0,0 0 0,0 21 15,-21-21-15,0 0 0,22 0 16,-22-1-16,21 1 0,-21 0 0,0 0 15,0-21-15,0 20 0,0 1 16,0 0-16,0-21 0,-21 21 16,-1-1-16,22 1 0,-21 0 15,0 0-15,0 21 0,0-21 0,0 0 16,-1 21-16,1 0 0,0-22 16,0 22-16,0 0 0,0 0 0,-22 0 15,22 0-15,0 0 0,0 0 16,0 22-16,-1-1 0,1 0 0,0-21 15,0 21-15,0 21 0,0-20 16,21-1-16,-22 0 0,1 21 0,21-21 16,-21 22-16,21-22 0,0 21 15,0-21-15,0 1 0,0-1 0,0 21 16,0-21-16,0 0 16,21 1-16,0-22 0,1 21 0,-1 0 15,0-21-15,0 21 0,0-21 16,0 0-16,1 0 0,-1 0 0,0 0 15,0 0-15,0 0 0,0 0 16,1 0-16,-1 0 0,0 0 0,0 0 16,0-21-16,0 21 0,1-21 15,-1 0-15,0-1 0,0 1 0,-21 0 16,0 0-16,0 0 0,0 0 0,0-22 16,0 22-16,0-21 15,0-1-15,0 22 0,-21 0 16,0 0-16,0 21 0,-1-21 15,1 21-15,0 0 0,0-21 0,0 21 16,0 0-16,-22 0 0,22 0 16,0 0-16,-21 0 0,20 21 0,1-21 15,0 21-15,0 0 0,0 0 16,0 0-16,21 1 0,0-1 0,0 0 16,-22 0-16,22 21 0,0-20 15,0-1-15,0 0 0,0 0 0,22 0 16,-22 0-16,21-21 0,0 22 15,0-1-15,0-21 0,0 0 0,1 0 16,-1 0 0,0 0-16,0 0 0,0 0 0,0 0 15,1 0-15,-1-21 0,0-1 16,0 1-16,0 21 0,0-21 0,-21 0 16,22-21-16,-22 20 0,21 1 15,-21-21-15,0 21 0,0 0 0,0-1 16,0 1-16,-21 0 15,-1 21-15,1 0 0,0 0 16,0 0-16,-21 0 0,20 0 16,-20 21-16,21 0 0,-21 1 0,-1-1 15,22 0-15,0-21 0,0 21 16,21 0-16,0 0 0,-21 1 16,21-1-16,0 0 0,21 0 15,0 0-15,0-21 0,21 0 16,-20 0-1,-1 0-15,0 0 0,0 0 16,21 0-16,-42-21 0,22 21 16,-1 0-16,0-21 0,0 0 15,-21 0-15</inkml:trace>
  <inkml:trace contextRef="#ctx0" brushRef="#br0" timeOffset="38904.04">8234 1863 0,'0'-21'0,"21"-1"15,-42 22-15,-22 22 16,1 20-16,42-21 0,-21 0 0,0-21 15,0 0-15,-1 0 0,1 21 0,0-21 16,0 0-16,0 22 0,0-1 16,-1-21-16,65 21 0,-43 0 15,0 0-15,21-21 16,0 0 0,0 0-16,0 0 0,1 0 15,-1 0-15,0 0 0,0-21 16,0 21-16,0-21 0,1 0 0,-1 21 15,-21-21-15,0-1 0,0 1 16,0 0-16,0 0 0,0 0 16,-21 21-16,-1-21 0,1 21 15,0 0-15,0 0 0,0 0 16,0 0-16,-1 0 0,1 0 0,-21 21 16,21-21-16,0 21 0,-1 0 15,1 0-15,0 0 0,21 1 16,0-1-16,-42 0 0,42 0 15,21 0-15,0 0 16,21-21-16,-20 0 0,-1 0 0,0 0 16,0 0-16,0 0 0,0 0 15,1-21 1,-1 21-16,-21-21 0,0 0 16,21 21-16,0-21 0,-21 0 0,0-1 15,0 1-15,0 0 0,0 0 16,0 0-16,0 0 0,-21-1 0,0 1 15,0 21-15,-1 0 0,1-21 16,0 21-16,0 0 0,0 0 16,0 0-16,-1 21 0,1 0 15,0 1-15,0-1 0,21 0 16,0 0-16,0 0 0,0 0 16,0 1-16,0-1 15,0 0-15,21 0 16,0 0-16,0-21 0,1 0 0,-1 0 15,21 0-15,-21 0 0,0 0 0,1 0 16,-1-21-16,0 0 16,0 0-16,0 21 0,-21-21 0,0-1 15,0 1-15,0 0 0,0 0 16,0 0-16,0 0 0,0-1 16,0 1-1,-21 21-15,0 0 0,0 0 0,0 0 16,-1 21-16,1 1 15,0-1-15,0 0 0,21 0 16,0 0-16,-21 0 16,21 1-16,0-1 0,0 0 15,0 0-15,0 0 16,21-21 0,0 0-16,0 0 0,0 0 15,1 0-15,-1 0 0,0-21 0,0 0 16,0 21-16,0-21 15,-21 0-15,0-1 0,22 1 0,-22 0 16,0 0-16,0 0 0,0-22 16,-22 22-16,22 0 0,-21 21 15,0-21-15,0 0 0,0 21 16,0 0-16,-1 0 0,1 0 16,0 0-16,0 21 0,0-21 0,21 21 15,-21 0-15,-1 0 0,1 1 16,21-1-16,-21 0 0,21 0 0,-21 0 15,21 0-15,0 1 0,0-1 16,0 0-16,0 0 0,21-21 16,0 21-16,0-21 0,1 0 0,-1 0 15,0 0-15,21 0 0,-21 0 0,22 0 16,-22 0-16,0 0 0,0-21 0,0 0 16,1 21-16,-1-21 15,0 0-15,-21-1 0,21 1 0,-21 0 16,0 0-16,0 0 0,0 0 15,0-1-15,0-20 0,0 21 0,-21 0 16,0 0-16,-22-1 0,22 1 16,0 21-16,0 0 0,0 0 0,0 0 15,-1 0-15,1 21 0,0 1 16,-21-1-16,21 0 0,-1 0 0,1 21 16,0-20-16,0 20 0,21-21 15,0 21-15,0-20 0,0-1 0,0 0 16,0 0-16,21 0 0,0-21 15,0 21-15,1-21 0,-1 0 16,0 0-16,0 0 0,0 0 0,0 0 16,1 0-16,-1-21 0,0 0 15,0 21-15,0-21 0,0 0 0,1 0 16,-1-1-16,-21 1 0,0 0 16,0 0-16,0 0 0,0 0 0,0-22 15,0 22-15,0 0 0,-21 0 16,-1 0-16,1-1 0,0 22 0,0 0 15,0 0-15,0 0 0,-1 0 16,1 22-16,0-22 0,0 21 16,0 21-16,0-21 0,-1 0 15,22 1-15,-21 20 0,21-21 16,0 0-16,0 0 0,0 1 16,0-1-16,0 0 0,0 0 0,21-21 15,1 21-15,-1-21 0,0 0 16,0 0-16,21 0 0,-20 0 15,-1 0-15,0 0 0,-21-21 16,21 21-16,21-42 0,-42 21 16,22-1-16,-22 1 15,0 0-15,0 0 0,0-21 0,0 20 16,0 1-16,0 0 0,-22 0 16,1-21-16,0 20 0,0 1 15,0 21-15,0 0 16,-1 0-16,1 21 0,0 1 15,0-22-15,21 21 0,-21 21 16,21-21-16,-21 0 0,21 22 0,0-22 16,0 21-16,0-21 0,0 1 15,0-1-15,0 0 0,21 0 0,0 0 16,0-21-16,0 21 0,0-21 16,1 0-16,-1 0 0,0 0 15,0 0-15,0-21 0,0 0 16,1 21-16,-1-21 0,0 0 0,-21 0 15,0-1-15,21 1 0,-21 0 0,0 0 16,0 0-16,0-22 16,0 22-16,0 0 0,-21-21 0,0 21 15,0-22-15,-1 22 0,1 0 16,0 0-16,0 21 0,0-21 0,0 21 16,-1 0-16,-20 0 0,21 0 15,0 21-15,0 0 0,-1 0 0,1 0 16,0 0-16,0 22 0,0-1 15,0-21-15,21 22 0,0-1 0,0-21 16,0 21-16,0-20 0,0-1 16,0 0-16,21 0 0,0 0 0,0 0 15,0-21-15,22 0 0,-22 0 16,0 0-16,0 0 0,21 0 16,-20 0-16,20 0 0,-21 0 15,0-21-15,0 0 0,1 21 16,-1-21-16,-21 0 0,21 0 0,-21-1 15,0 1-15,0-21 0,0 21 16,0 0-16,0-22 0,0 1 0,-21 21 16,0-22-16,-1 22 0,1-21 15,-21 21-15,21 0 0,-22-1 16,22 22-16,0 0 0,-21 0 0,21 0 16,-1 0-16,-20 0 0,21 0 0,0 22 15,0-1-15,-1 0 0,1 0 16,0 21-16,0-20 0,21 20 15,0 0-15,0-21 0,0 22 16,0-1-16,0-21 0,0 0 0,0 22 16,21-22-16,0 0 0,0 0 15,1-21-15,-1 21 0,0 1 0,0-22 16,21 0-16,-20 0 0,-1 0 0,21 0 16,-21 0-16,0 0 0,1-22 15,20 22-15,-21-21 0,0 21 0,0-21 16,1 0-16,-22 0 0,21 0 15,0-1-15,-21-20 0,21 21 16,-21-21-16,0 20 0,0-20 16,0 0-16,0-1 0,-21-20 15,0 42-15,0 0 0,-1-1 16,1 22-16,0 0 0,0 0 0,-21 0 16,20 0-16,-20 0 0,0 0 15,-1 22-15,22-1 0,-21 0 0,21 0 16,0 21-16,-1-20 0,1-1 15,0 21-15,21-21 0,0 22 16,0 20-16,0-42 0,0 0 16,0 1-16,21-1 0,0 0 15,1 0-15,-1 0 0,0-21 0,21 21 16,-21-21-16,22 0 0,-22 0 16,0 0-16,43 0 0,-43 0 15,0 0-15,0 0 0,0-21 16,0 21-16,22-21 0,-22 0 0,0 0 15,-21 0-15,21-1 0,0-20 16,-21 21-16,0-21 0,0-1 0,0 22 16,0-21-16,-21-1 0,0 1 15,0 21-15,0-21 0,0 20 0,-22 1 16,22 0-16,-21 21 0,21 0 16,-22-21-16,22 21 0,-21 0 15,21 0-15,-22 0 0,22 21 0,-21 0 16,21-21-16,-1 21 0,1 22 15,21-22-15,0 21 0,-21 1 0,0-1 16,21-21-16,0 21 0,0 1 16,0-22-16,0 21 0,0-21 0,21 1 15,0-1-15,0 0 0,1 0 16,-1 0-16,0-21 0,0 0 0,21 0 16,-20 0-16,-1 0 0,21 0 15,-21 0-15,0 0 0,1 0 0,-1-21 16,0 0-16,0 21 0,0-21 15,0 0-15,1-22 0,-1 22 16,-21 0-16,0-21 0,0 20 0,0-20 16,0 21-16,0-21 0,0-1 15,-21 22-15,-1-21 0,1 21 0,-21-1 16,21 22-16,0-21 0,-22 21 16,22 0-16,0 0 0,-21 0 15,20 0-15,1 0 0,-21 21 0,21 1 16,0-1-16,-1 0 0,1 0 15,0 21-15,21 1 0,0-1 16,-21 43-16,21-64 0,0 21 0,0 1 16,0-22-16,0 0 0,21 0 15,0 0-15,0 0 0,1 1 16,20-22-16,-21 0 0,0 21 16,22-21-16,-22 0 0,0 0 0,0 0 15,0 0-15,0 0 0,1 0 16,-1-21-16,0 21 0,0-22 0,0 1 15,0 0-15,1 0 0,-1 0 16,-21 0-16,0-22 0,0 22 16,0-21-16,0 21 0,0-22 0,0 1 15,-21 0-15,-1 20 0,1-20 16,0 21-16,0 0 0,0 0 0,0 21 16,-1 0-16,-20 0 0,21 0 0,0 0 15,0 0-15,-1 0 0,1 21 16,0 0-16,0 0 0,0 0 15,21 22-15,0-1 0,-21-21 0,21 21 16,0 1-16,0-22 0,0 21 16,0-21-16,0 22 0,0-22 0,21 0 15,0 0-15,0 0 0,0-21 16,0 22-16,1-22 0,-1 0 0,21 0 16,-21 0-16,0 0 0,1 0 15,20 0-15,-21 0 0,0 0 16,0-22-16,1 1 0,-1 21 0,0-21 15,0 0-15,0 0 0,-21 0 0,0-22 16,21 22-16,-21 0 16,0-21-16,0-1 0,0 22 0,-21-21 15,0-1-15,0 22 0,0 0 16,-22-21-16,22 21 0,-42-1 16,42 22-16,-22 0 0,22 0 15,-21 0-15,21 22 0,-1-1 0,-20 0 16,21 21-16,0 1 0,0-22 15,21 21-15,0 0 0,0 1 0,0-1 16,0-21-16,0 22 0,0-22 16,0 0-16,21 21 0,0-21 0,0-21 15,0 22-15,22-1 0,-22-21 16,0 0-16,21 0 0,-21 0 16,1 0-16,41 0 0,-42 0 15,0-21-15,1-1 0,-1 1 16,0 0-16,0 0 0,-21 0 15,0-22-15,0 22 0,0-21 16,0 21-16,0-22 0,0 22 0,-21-21 16,0 0-16,0 20 15,-1 1-15,1 0 0,-21 21 0,21 0 16,0 0-16,-1 0 0,-20 0 16,0 21-16,21 0 0,21 22 0,-22-22 15,22 21-15,-21 1 16,21-22-16,-21 21 0,21-21 0,0 22 15,0-22-15,0 0 0,0 0 16,21 0-16,0 0 0,1-21 0,-1 0 16,21 0-16,-21 0 0,0 0 15,22 0-15,-22 0 0,0 0 0,0-21 16,0 0-16,1 21 0,-1-21 16,0 0-16,-21 0 0,21-1 0,-21 1 15,0-21-15,0 21 0,0 0 16,0-22-16,-21 22 0,0-21 0,0 21 15,-22-22-15,22 22 0,0 0 16,0 21-16,0-21 0,-1 21 16,1 0-16,0 0 0,0 0 15,0 21-15,0 0 0,21 0 0,0 0 16,-22 22-16,22-22 0,0 21 16,0-21-16,0 22 0,0-22 0,0 0 15,0 0-15,0 0 0,0 1 16,0-1-16,22-21 15,-22 21 1,21-42 0,-21 0-1</inkml:trace>
  <inkml:trace contextRef="#ctx0" brushRef="#br0" timeOffset="45491.7">3831 2836 0,'-21'0'32,"0"0"-1,21-21-31,-21 21 94,21-21-79,0 0 48,0 0-32,0 0 0,0-1 47,0 1 0,0 42 1,0 1-64,0-1 1,0 0-1,0 0 1,0 0 15,21-21 63,0 0-78,0 0-1,0 0 1,0 0 0,1 0-1,-1 0-15,-21-21 16,21 21-16,0 0 0,0 0 15,0 0-15,1 0 0,-1 0 16,0 0-16,0 0 0,0 0 16,0 0-16,1 0 15,-1 0 1,-42 0 62,21 21-78,-22-21 16,1 0-16,0 0 15,0 21-15,0-21 0,0 0 16,-1 0-16,1 0 0,0 22 16,0-22-16,0 0 0,0 0 15,-1 0-15,1 0 16,0 0-16,0 0 15,42 0 48,0 0-63,0 0 0,1-22 16,-1 22-16,0 0 0,0 0 0,0 0 15,0 0-15,1-21 0,-1 21 16,0 0-16,0 0 0,0 0 15,0-21-15,1 21 0,-1 0 32,-42 0 15,-1 21-16</inkml:trace>
  <inkml:trace contextRef="#ctx0" brushRef="#br0" timeOffset="59740.99">1397 4805 0</inkml:trace>
  <inkml:trace contextRef="#ctx0" brushRef="#br0" timeOffset="60423.94">1418 4763 0,'0'-22'16,"21"22"-16,0-21 0,1 0 15,-22 0 1,21 21-16,0-21 0,-21 0 15,21 21-15,-21-22 0,21 22 16,0-21-16,1 21 16,-22-21-16,21 21 0,-21 21 47,0 0-47,-21 1 0,-1 20 0,-20-21 15,21 43-15,-21-22 16,20 21-16,-20-20 0,-21 20 0,20 1 15,-20-1-15,20 1 0,-20-22 16,21 0-16,-1 1 0,1-1 0,0 0 16,-1-20-16,22-1 0,0 0 15,-21-21-15,42 21 0,-22-21 16,1 0-16,0 0 0,21-21 47,21 21-47,0-21 0,1 21 15,-1 0-15,0-21 0,0 21 16,21 0-16,-20-22 0,20 22 0,0 0 16,1 0-16,-1 0 15,0 0-15,1 0 0,-1 0 0,0 0 16,1 22-16,-1-22 0,0 21 16,1-21-16,-22 21 0,0-21 15,0 21-15,0-21 0,0 21 0,1-21 16,-22 21-16,21-21 15,-21 22 1,0-44 31,0 1-47,0 0 0,0 0 16</inkml:trace>
  <inkml:trace contextRef="#ctx0" brushRef="#br0" timeOffset="60955.7">1841 5080 0,'64'21'16,"-64"0"-1,0 1-15,0-1 0,0 0 16,21 0-16,-21 0 0,0 0 0,0 1 15,0-1-15,0 0 0,0 0 16,0 0-16,0 0 0,0 1 0,-21-22 16,21 21-16,0-42 47,0-1-47,-21 1 15,21 0-15,0 0 0,0 0 16</inkml:trace>
  <inkml:trace contextRef="#ctx0" brushRef="#br0" timeOffset="61120">1884 5017 0,'0'0'0,"-21"0"0,-1-22 16,22 44 46,22-22-62,-22 21 16,21-21-16,0 21 0</inkml:trace>
  <inkml:trace contextRef="#ctx0" brushRef="#br0" timeOffset="61645.13">2180 5144 0,'-42'0'16,"21"21"-16,21 0 16,0 0-1,0 0-15,0 0 0,0 1 16,0-1-16,0 0 16,0 0-16,0 0 0,0 0 0,0 1 15,21-1-15,-21 0 16,0 0-16,0 0 0,0 0 15,0-42 32,0 0-47,-21 0 16,21 0-16,0 0 0,0-1 16,0-20-16,0 21 0,21-21 15,0-1-15,0 22 0,0-21 0,22 21 16,20-22-16,-42 22 15,22 0-15,-22 21 0,21 0 0,-21 0 16,22 0-16,-22 21 0,0 0 16,0 0-16,0 1 0,0-1 0,-21 0 15,0 21-15,0-21 0,0 1 16,0-1-16,0 21 0,0-21 16,0 0-16,-21-21 0,0 22 0,21-1 15,0 0 1,-21-21-16,21-21 31,0 0-15,21 21-16,0-22 15</inkml:trace>
  <inkml:trace contextRef="#ctx0" brushRef="#br0" timeOffset="62012.51">2857 5080 0,'0'-42'16,"0"63"31,0 0-47,0 0 0,0 0 16,0 22-16,0-22 0,0 21 15,0 1-15,0-1 0,0 0 0,22 1 16,-22 20-16,21 1 0,-21-1 15,0 1-15,21 20 0,-21 1 0,0-22 16,0 22-16,0 0 0,0-1 16,0 1-16,0 0 0,-21-1 0,21 1 15,-21-21-15,21-1 16,0 1-16,-22-1 0,22-21 0,0 1 16,0-1-16,0-21 0,-21 0 0,21 1 15,0-1-15,0-42 16,0-1-1,0 1-15,0-21 0,21 0 16,-21-1-16,22 1 0,-1-22 0,0 22 16,-21-21-16,21-1 0</inkml:trace>
  <inkml:trace contextRef="#ctx0" brushRef="#br0" timeOffset="62356.25">2857 5376 0,'0'0'15,"-21"-42"-15,0 21 0,21 0 0,0 0 16,0-1-16,0 1 0,0 0 0,0 0 16,0 0-16,21 0 15,0-1-15,1 1 0,-1 0 0,0 21 16,21-21-16,-21 21 0,1-21 16,20 21-16,-21 0 0,0 0 0,22 21 15,-22 0-15,0 0 0,0 0 16,-21 1-16,0-1 0,0 21 0,0-21 15,0 22-15,-21-22 0,21 21 16,-21-21-16,-22 0 0,22 22 16,0-22-16,0-21 0,0 21 0,0 0 15,-1-21-15,1 0 16,0 0 0,21-21-1,21 0 1,-21 0-16,21 21 15,-21-21-15,22-1 0</inkml:trace>
  <inkml:trace contextRef="#ctx0" brushRef="#br0" timeOffset="63088.88">3302 5122 0,'0'0'0,"0"-21"0,0 0 0,0 0 15,0 42 16,0 0-15,0 0-16,0 1 0,0-1 0,0 0 16,0 21-16,21-21 0,-21 22 15,21-22-15,-21 0 0,0 0 0,0 0 16,21 1-16,1-1 0,-22 0 16,21-21-16,0 0 0,0 0 15,0 0-15,0 0 0,1 0 0,-1 0 16,0-21-16,21 0 15,-21-1-15,1 1 0,-1 0 0,0-21 16,0 21-16,0-1 0,0-20 16,-21 21-16,0 0 0,22 0 0,-22-1 15,21 1-15,-21 0 0,0 42 32,0 0-17,0 1-15,0-1 0,0 21 0,0-21 16,0 0-16,0 22 0,0-22 15,0 0-15,0 0 0,0 0 0,0 1 16,21-1-16,0-21 0,0 21 16,0-21-16,1 0 15,20 0-15,-21 0 0,0 0 0,0-21 16,1 0-16,20-1 0,-21 1 0,0 0 16,0 0-16,1-21 15,-1-1-15,-21 1 0,21-22 0,0 22 16,0-21-16,-21-1 0,0 1 0,0 20 15,0-20-15,0 20 0,0 22 0,0-21 16,0 21-16,0 0 0,0-1 16,0 44 15,0 20-31,0-21 0,0 21 16,0 1-16,0-1 0,0 0 15,0 1-15,0-1 0,0 0 0,0 22 16,0-43-16,0 21 0,0 1 15,0-1-15,0-21 0,0 0 0,0 22 16,21-22-16,1 0 0,-1 0 16,0-21-16,0 0 15,0 0-15,0 0 0,1 0 16,-1 0-16,0-21 0,0 21 0,0-21 16,0 0-16,1 0 0,-1-1 15,0-20-15,0 21 0,0-21 0,0 20 16,-21-20-16</inkml:trace>
  <inkml:trace contextRef="#ctx0" brushRef="#br0" timeOffset="63299.27">4149 5017 0,'0'0'0,"0"-22"0,21 22 31,0 0-31,0-21 0,0 21 15,0 0-15,1-21 0,-1 21 16,21 0-16,-21-21 0,0 21 16,1 0-16,-1 0 0,0 0 0,0-21 15,0 21-15,0 0 16</inkml:trace>
  <inkml:trace contextRef="#ctx0" brushRef="#br0" timeOffset="63844.36">6583 4509 0,'0'0'0,"0"-22"0,0 1 0,0 0 0,0 0 15,0 0-15,0 0 16,0 42 0,0 0-16,-21 0 15,21 0-15,-22 22 0,22-1 16,0 21-16,-21 1 15,21-22-15,-21 22 0,21-1 16,0-20-16,0 20 0,0-21 0,0 1 0,0-1 16,0 0-16,0-20 15,0-1-15,0 0 0,0 0 0,0 0 16,21-21 0,0-21-16,-21 0 15,22 0-15,-22 0 0,0-1 16,0-20-16,0 21 0,0 0 0</inkml:trace>
  <inkml:trace contextRef="#ctx0" brushRef="#br0" timeOffset="64560.51">6308 4868 0,'-22'0'16,"44"0"-16,-65 22 0,43-1 0,0 0 16,0 0-1,21-21-15,1 0 16,-1 0-16,0 0 0,21 0 15,1 0-15,-1-21 0,0 0 0,1 21 16,20-21-16,-21-1 0,1 1 16,-1 0-16,0 0 0,1 21 0,-22-21 15,0 0-15,0 21 0,0 0 0,-21-22 16,22 22-16,-22 22 31,0-1-15,0 0-16,-22 0 0,22 0 0,0 0 15,-21 22-15,21-22 0,0 21 16,0-21-16,0 22 0,0-22 0,0 0 16,0 0-16,21 0 0,1 1 0,-1-22 15,0 0-15,0 0 0,0 0 16,0 0-16,22 0 0,-22 0 0,21-22 16,-21 1-16,22 0 0,-22 0 15,0 0-15,0-22 0,22 22 0,-22 0 16,-21-21-16,21 21 0,-21-22 15,21 22-15,-21 0 0,0 0 16,0 0-16,0-1 0,-21 44 31,0-1-15,21 0-16,0 21 16,0-21-16,0 22 0,0-22 0,0 21 15,0 1-15,0-1 0,0 0 0,0 22 16,0-22-16,0 0 0,0 1 15,0-1-15,0 0 0,0 22 0,0-22 16,0 22-16,0-1 0,0-20 16,0 20-16,0-21 0,0 22 0,0-22 15,0 1-15,0-1 0,0 0 16,0 1-16,0-22 0,0 0 16,0 0-16,0 0 0,-21-21 0,-22 0 15,1 0-15,0 0 0,-1 0 16,1 0-16,0-21 0,-22 0 15,22 0-15,-1-22 0,1 22 0,0 0 16,-1-21-16,22 21 0,-21-1 0,42-20 16,0 21-16,0 0 0,0 0 15,0-1-15,0 1 0,21 0 0,21-21 16,-20 21-16,20-22 0,0 22 16,1-21-16,-1 21 0</inkml:trace>
  <inkml:trace contextRef="#ctx0" brushRef="#br0" timeOffset="64888.51">7683 4678 0,'0'0'0,"-42"0"31,21 21-31,21 0 0,0 0 0,0 22 15,0-1-15,0 0 0,0 22 16,0-22-16,0 22 0,0-1 0,0-20 16,0 20-16,21 1 0,-21-22 15,0 21-15,0-20 0,0 20 0,0-20 16,0 20-16,0-21 0,0 1 0,0-1 16,0-21-16,0 0 0,0 22 15,0-22-15,0 0 0,21-42 31,-21 0-31,21 0 0,-21-22 16,0 22-16,0-21 0,0-1 0,22 1 16,-22-21-16</inkml:trace>
  <inkml:trace contextRef="#ctx0" brushRef="#br0" timeOffset="65200.65">7641 4932 0,'0'0'16,"-21"-21"-16,21 0 0,0-22 0,-21 22 0,21 0 15,0 0-15,0 0 0,0-1 16,21 1-16,0 21 0,0-21 16,22 21-16,-22-21 0,21 21 15,-21 0-15,22 0 0,-1 0 0,-21 0 16,21 0-16,-20 0 0,20 21 0,-21 0 16,0 0-16,-21 1 15,0-1-15,0 0 0,0 21 0,0-21 16,0 1-16,-21 20 0,-21-21 0,21 21 15,-22-20-15,1-1 0,21 0 16,-22 0-16,22 0 0,-21-21 0,21 21 16,0-21-16,-1 0 0,22-21 31,0 0-31,22 0 16,-1 0-16,0 0 0,21-1 15,-21 1-15,1 0 0</inkml:trace>
  <inkml:trace contextRef="#ctx0" brushRef="#br0" timeOffset="65580.51">8234 4847 0,'0'0'31,"21"0"-31,0 0 16,0 0-16,0-21 0,-21 0 15,22 21-15,-1-21 0,0 0 0,0-1 16,0 1-16,0 0 0,-21 0 0,0 0 16,22 0-16,-22-1 0,0 1 15,0 0-15,-22 21 16,1 0-16,21-21 16,-21 21-16,0 21 0,0 0 15,0-21-15,-1 21 0,22 1 16,-21-1-16,21 21 0,-21-21 0,21 22 15,0-22-15,0 21 0,0 0 16,0-20-16,0-1 0,0 21 0,0-21 16,0 0-16,21 1 0,0-1 15,1-21-15,-1 0 16,0 0-16,0 0 0,0 0 16,0-21-16,22-1 0,-22 1 15,0 0-15,21 0 0,-20 0 16</inkml:trace>
  <inkml:trace contextRef="#ctx0" brushRef="#br0" timeOffset="65832.06">9123 4657 0,'0'0'0,"21"0"0,0 0 31,0 0-31,0 0 16,1 0-16,-1 0 0,0 0 15,0 0-15,0 0 16,0 0-16</inkml:trace>
  <inkml:trace contextRef="#ctx0" brushRef="#br0" timeOffset="65992.25">9102 4868 0,'0'0'16,"-22"0"-16,22 22 0,22-22 16,-1 0-1,0 0-15,0 0 0,0 0 16,0 0-16,1 0 0,-1 0 15,0-22-15,0 22 0,0-21 0,0 0 16</inkml:trace>
  <inkml:trace contextRef="#ctx0" brushRef="#br0" timeOffset="66588.45">10075 4128 0,'-42'0'31,"21"0"-31,0 0 0,-1 21 16,1 0-16,0 0 15,21 0-15,0 0 16,21-21 0,0 0-1,1 0-15,-1 0 0,0 0 16,0-21-16,0 0 0,0 0 16,1 0-16,-22 0 0,21-1 0,-21 1 15,0 0-15,0 0 0,0 0 16,0 0-16,-21 21 15,-1 0-15,1 0 0,0 0 16,0 21-16,0 0 0,0 0 0,-1 21 16,1-20-16,-21 20 0,42 0 15,-21 1-15,0-1 0,21-21 0,-22 21 16,22-20-16,0 20 0,0-21 16,0 0-16,22 0 0,-1-21 0,21 22 15,-21-22-15,22 0 0,-1 0 16,0 0-16,-21 0 0</inkml:trace>
  <inkml:trace contextRef="#ctx0" brushRef="#br0" timeOffset="67055.94">10499 4509 0,'0'0'0,"-22"0"0,1 0 0,21-22 16,-21 1-16,21 0 16,0 0-16,0 0 15,21 0-15,0 21 16,1-22-16,-1 22 0,0 0 0,0 0 16,0 0-16,0 0 0,22 0 15,-22 0-15,0 22 0,0-1 0,0 0 16,1 0-16,20 0 0,-21 22 15,0-22-15,-21 0 0,0 21 16,0-21-16,0 1 0,0-1 0,0 0 16,0 0-16,-21 0 0,0 0 15,0-21-15,21 22 0,-21-22 16,-1 0-16,22-22 16,0 1-1,0 0-15,0 0 0,0 0 0,0 0 16,0-22-16,22 22 0,-1 0 15,0-21-15,-21 20 0,21 1 0,0 0 16,0 0-16,1 0 0,-1 0 0,0-1 16,21 1-16,-21 21 0,1-21 15,20 21-15,-21 0 0,21 0 0,-20 0 16,20 0-16,-21 0 16,0 0-16</inkml:trace>
  <inkml:trace contextRef="#ctx0" brushRef="#br0" timeOffset="67613.34">11515 4530 0,'0'0'0,"21"0"0,63 0 32,-62 0-32,-22-21 0,21-1 15,-21 1-15,21 0 0,-21 0 16,0 0-16,0 0 0,0-1 15,0-20-15,-21 21 0,0 21 0,-1-21 16,1 0-16,0 21 0,0 0 16,0 0-16,0 0 15,-1 0-15,1 21 0,0 0 0,-21 0 16,21 0-16,-1 0 0,-20 22 0,21-22 16,0 21-16,0-21 0,-1 22 15,1-22-15,0 21 0,21-21 0,0 1 16,0-1-16,0 21 0,0-21 15,0 0-15,21 1 0,0-22 16,1 0-16,-1 0 0,0 0 16,0 0-16,0 0 0,22-22 0,-22 22 15,0-21-15,0 0 0,21 0 0,-20 0 16,-1 0-16,0-22 16,0 22-16,0-21 0,-21 21 0,21-22 15,-21 22-15,22-21 0,-22 21 0,21-1 16,-21 1-16,0 0 15,0 42 1,0 0-16,0 1 16,0-1-16,-21 0 0,21 21 0,0-21 15,0 1-15,0-1 0,0 0 16,0 0-16,0 0 0,0 0 0,21 1 16,-21-1-16,21 0 0,0-21 0,0 21 15,22-21-15,-22 0 16,21 0-16,0 0 0,-20 0 0,20 0 15,21 0-15,-20-21 0,-1 21 0,0-21 16</inkml:trace>
  <inkml:trace contextRef="#ctx0" brushRef="#br0" timeOffset="68332.48">12382 4445 0,'0'0'0,"0"-42"0,0 21 0,0-1 0,-21-20 16,0 21-16,21 0 0,-21 0 15,0 21-15,0-22 0,-1 22 16,1-21-16,0 21 0,0 0 0,0 0 15,0 21-15,-1 1 0,1-22 16,0 21-16,0 0 0,0 21 16,0-21-16,-1 1 0,22 20 0,0-21 15,-21 0-15,21 22 0,0-22 16,0 0-16,0 0 0,0 0 0,0 0 16,0 1-16,0-1 0,0 0 15,21-21-15,1 0 0,-22 21 0,21-21 16,0 0-16,0 0 0,43 0 15,-43-21-15,0 0 0,0 0 16,21-1-16,-20-20 0,-1 21 0,0-21 16,0-1-16,0-20 0,0 20 15,-21-20-15,0-1 0,0 1 0,0-1 16,0 22-16,0 0 0,0-1 16,0 1-16,0 21 0,0 0 15,0 0-15,0-1 0,0 44 31,0-1-31,0 0 0,0 0 16,0 21-16,0 1 0,0-1 0,0 0 16,0 1-16,0-1 0,0 22 15,0-22-15,0 0 0,0 1 0,0-22 16,22 21-16,-22 0 0,21-20 16,-21-1-16,21 0 0,0 0 15,-21 0-15,21-21 0,0 21 0,1-21 16,-1 0-16,0 0 0,0 0 15,0 0-15,0 0 0,1-21 0,20 21 16,-21-21-16,0 0 0,0 0 16,1 0-16,-1-22 0,0 22 0,0 0 15,0-21-15,0 20 0,-21 1 0,0 0 16,0 0-16,22 21 0,-22-21 16,0 42-1,0 0-15,0 0 16,0 0-16,0 22 0,-22-22 15,22 0-15,0 0 0,0 22 16,0-22-16,0 0 0,0 0 16,0 0-16,0 0 0,22 1 15,-1-22 1,0 0-16,0 0 0,0 0 16,0-22-16,1 22 0,-1-21 0,0 0 15,0 0-15,0 0 0,0-22 16</inkml:trace>
  <inkml:trace contextRef="#ctx0" brushRef="#br0" timeOffset="68668.49">12975 3916 0,'-21'0'16,"42"0"-16,-63 0 0,21 0 0,-1 0 15,1 0-15,21 21 16,0 0-16,0 0 15,21-21 1,1 0-16,-1 0 0,0 0 0,0 0 16,0 0-16,0 0 0,1-21 15,-1 21-15,0-21 0,0 0 0,-21 0 16,0 0-16,0-1 16,-21 22-16,0 0 15,0 0-15,-22 0 0,22 0 0,0 0 16,0 0-16,0 22 15,-1-1-15,1 0 0,21 0 0,0 0 16,0 0-16,0 1 0,0-1 16,0 0-16,0 0 0,0 0 0,0 0 15,21 1-15,1-22 0,20 21 16,-21-21-16</inkml:trace>
  <inkml:trace contextRef="#ctx0" brushRef="#br0" timeOffset="69147.43">13801 4149 0,'0'0'0,"0"-64"16,-22 64 0,1 0-16,0 0 15,0 0-15,0 0 16,0 21-16,-1 1 0,1-1 15,0 0-15,0 0 0,0 0 0,21 0 16,-21 22-16,-1-22 0,22 21 16,-21-21-16,21 1 0,0 20 15,0-21-15,0 0 0,0 0 0,0 1 16,0-1-16,0 0 0,0 0 16,21-21-16,1 0 0,-1 21 0,0-21 15,21 0-15,-21 0 16,1 0-16,20 0 0,-21-21 0,0 0 15,22 21-15,-22-21 0,0 0 0,21-1 16,-21-20-16,1 0 0,-1-1 16,0 1-16,-21 0 0,0-1 0,0 1 15,0 0-15,0-1 0,-21 1 16,0 21-16,-1 0 0,-20 21 16,21 0-16,-21 0 0,20 0 15,-20 0-15,0 0 0,-22 42 16,43-21-16,-21 0 0,21 1 0,-1-1 15,1 0-15,0 0 0,0 0 16,21 0-16,-21 1 0,21-1 16</inkml:trace>
  <inkml:trace contextRef="#ctx0" brushRef="#br0" timeOffset="70168.05">14436 3662 0,'0'21'62,"21"-42"1,0 0-63,-21 0 16,21 21-1,0 0-15,0 0 16,1 0-1,-22 21 1,0 0-16,0 0 16,0 0-16,0 0 15,0 1 1,-22-22-16,1 0 16,21-22 15,0 1-31,0 0 15,0 0-15,0 0 16,0 0-16,0 42 63,0 0-48,0 0-15,-21 0 16,0-21-16,21 21 15,-21-21-15,42-21 63,0 0-63,0 0 0,-21 0 16,21 21-16,-21-21 0,22 21 15,-22-22-15,21 22 16,0 0-16,0 0 0,0 22 15,-21-1 1,0 0-16,0 0 0,0 0 0,-21 22 16,0-22-16,-21 21 0,20-21 15,-20 0-15,0 22 0,-22-22 0,43 0 16,-21 21-16,21-42 0</inkml:trace>
  <inkml:trace contextRef="#ctx0" brushRef="#br0" timeOffset="70799.48">15938 3662 0,'0'0'0,"-21"0"15,21-21-15,-21 21 0,21 21 31,0 0-15,0 0-16,0 0 0,0 1 16,21-1-16,0 0 0,1 0 0,-1 0 15,21 0-15,0 1 0,1-1 16,-1 0-16,22 0 0,-22 0 16,21 0-16,-20-21 0,20 22 15,-20-22-15,-1 0 0,0 0 0,1 0 16,-1 0-16,-21 0 0,0 0 15,0 0-15,1 0 0,-22-22 16,0 1-16,-22 21 16,1-21-16,0 21 0,-21 0 0,-1 0 15,22 0-15,-42 0 0,20 21 0,1 0 16,0 1-16,-1-1 0,1 0 16,-21 21-16,20-21 0,-20 22 0,20-22 15,1 21-15,0-21 0,-1 22 16,1-22-16,21 0 0,-21 0 0,20 0 15,1 1-15,21-1 0,-21-21 16,21 21-16,-21-21 0,0 0 47,0 0-31</inkml:trace>
  <inkml:trace contextRef="#ctx0" brushRef="#br0" timeOffset="74184.03">8699 6583 0,'0'-85'31,"0"64"-31,0-21 16,22 21-16,-22-1 0,0 1 15,21 0-15,-21 0 0,0 0 16,0 0-16,0-1 0,0 44 47,0-1-47,-21 21 15,21 0-15,-22 1 0,1-1 16,21 22-16,-21-22 0,0 21 0,0 1 16,0-22-16,21 22 0,-22-22 15,1 0-15,0 1 0,0-1 16,21 0-16,0-20 0,-21-1 15,0 0-15,21 0 0,0 0 0,-22 0 16,22-42 15,0 0-31,0 0 0,0 0 16,0 0-16,0-22 0,22 22 16,-1 0-16,0-21 0</inkml:trace>
  <inkml:trace contextRef="#ctx0" brushRef="#br0" timeOffset="74524.43">9080 6244 0,'0'0'16,"-21"0"15,0 0-31,21 21 0,-21 22 15,21-22-15,-21 21 0,21 1 0,-21-1 16,-1 0-16,1 22 16,21-22-16,-21 22 0,0-22 0,0 21 0,0-20 15,-1-1-15,1 0 16,-21 1-16,21-1 0,0 0 0,21-20 16,-22 20-16,1-21 0,0 0 15,21 0-15,0 1 0,0-1 0,-21-21 16,21 21-16,0-42 31,0 0-31,0-1 16,21 1-16,0 0 15,0 0-15</inkml:trace>
  <inkml:trace contextRef="#ctx0" brushRef="#br0" timeOffset="74805.43">9250 6752 0,'0'21'31,"0"1"-31,0-1 16,0 0-16,-21 0 0,21 0 15,0 0-15,0 1 0,-22-1 0,22 0 16,0 0-16,0 0 15,0 0-15,-21 1 0,0-22 32,0-22-1,21 1-15,0 0-16</inkml:trace>
  <inkml:trace contextRef="#ctx0" brushRef="#br0" timeOffset="74995.49">9207 6541 0,'0'0'0,"0"-22"15,0 1-15,0 0 16,0 0 0,0 42 15,0 0-16,0 0-15,0 1 16</inkml:trace>
  <inkml:trace contextRef="#ctx0" brushRef="#br0" timeOffset="75531.77">9546 6689 0,'-42'0'16,"21"21"-1,21 0-15,-22 0 16,22 0-16,0 1 16,0-1-16,0 0 0,0 0 15,0 0-15,0 0 0,0 1 16,22-1-16,-22 0 0,0 0 15,0 0-15,0 0 16,0 1-16,-22-44 47,44 22-47,-22 22 0,0-44 16,0 1-16,0-21 0,0 21 15,0 0-15,0-22 0,0 22 0,0-21 16,21-1-16,0 22 0,0-21 15,0 0-15,22 20 0,-22 1 0,21-21 16,0 21-16,1 0 0,20 21 16,-20 0-16,-1 0 0,-21 0 0,21 21 15,1 0-15,-22 21 0,0 1 16,0-22-16,-21 21 0,0-21 0,0 22 16,0-22-16,0 0 0,0 21 15,-21-21-15,21 1 0,-21-1 0,0 0 16,21 0-16,-21 0 0,-1 0 15,1-21-15,42-21 47,1 21-47,-1-21 0,0 21 0</inkml:trace>
  <inkml:trace contextRef="#ctx0" brushRef="#br0" timeOffset="75899.51">10477 6604 0,'0'0'0,"0"-21"0,-21 21 32,0 0-32,21 21 0,0 0 15,0 0-15,0 22 0,0-22 16,0 21-16,0-21 0,0 22 0,0-1 15,0 0-15,0 1 0,0-1 16,0 0-16,0 22 0,0-1 16,0 1-16,0-1 0,0 1 0,0 21 15,0-22-15,-21 1 0,21-1 16,-21 1-16,0-1 0,-1 22 0,1-22 16,0 1-16,21-1 0,-21 1 0,0-22 15,0 22-15,21-22 0,0 0 16,0-21-16,0 1 0,0-1 0,0 0 15,0-42 1,0 0-16,21-1 16,-21-20-16,21 0 0,0-22 0,0 22 15,0-22-15</inkml:trace>
  <inkml:trace contextRef="#ctx0" brushRef="#br0" timeOffset="76264.09">10477 6879 0,'0'0'16,"0"-21"-16,-84-85 15,84 85-15,0 0 0,0 0 0,21 0 16,-21-1-16,63 1 0,-41 21 16,20-21-16,0 21 0,1-21 15,-22 21-15,-21 21 0,21-21 16,0 0-16,0 0 0,22 0 15,-22 21-15,-21 0 0,21 1 0,-21-1 16,0 21-16,0-21 0,0 0 0,0 1 16,-21 20-16,0-21 0,-22 0 15,22 0-15,-21 1 0,-22 20 16,22-42-16,21 21 0,-22-21 0,22 0 16,0 0-16,21 21 0,-21-21 15,0 0-15,0 0 0,-1 0 0,44 0 31,-1 0-31,0-21 16,0 21-16,21-21 0,-20 0 16,-1 21-16,0 0 0</inkml:trace>
  <inkml:trace contextRef="#ctx0" brushRef="#br0" timeOffset="76968.51">11028 6583 0,'0'0'0,"21"-21"0,-21 0 15,0-1-15,-21 44 16,42-1-16,-21 0 0,-21 0 0,21 0 16,0 0-16,0 1 0,0 20 15,0-21-15,0 0 0,0 0 16,0 1-16,0-1 0,0 0 0,0 0 16,0 0-16,0 0 0,0 1 0,21-22 15,-21 21-15,21-21 16,0 0-16,0 0 0,1 0 15,-1 0-15,21-21 0,-21 21 16,0-22-16,1 1 0,-1 0 0,0 0 16,0-21-16,-21 20 0,21-20 0,0 21 15,-21-21-15,22-1 0,-22 22 16,21-21-16,-21 21 0,0-1 0,0 1 16,0 42 15,0 1-31,0-1 0,0 0 15,0 21-15,0-21 0,0 64 0,-21-64 16,-1 43 0,44-43-16,-1 0 0,-21 0 0,0 22 15,21-43-15,21 0 16,-21 0-16,1-22 0,-1 22 0,0 0 16,0 0-16,0-21 0,-21 0 0,43 0 15,-43 0-15,21 21 0,21-43 0,-21 1 16,0 0-16,1 21 0,-1-22 15,0-20-15,-21 42 0,21-22 16,-21-20-16,21 20 0,-21-20 16,0 21-16,0-1 0,0 1 0,0 21 15,0 0-15,0-1 16,0 1-16,-21 42 0,21 1 16,0-1-1,0 0-15,0 21 16,0-21-16,0 22 0,0-1 0,0 0 15,0 1-15,0-1 0,0 0 0,21 1 16,-21-1-16,0 0 0,0-20 16,0 20-16,21-21 0,-21 0 0,22 0 15,-22 1-15,21-1 16,0-21-16,0 0 16,0 0-16,0 0 0,1 0 15,-1-21-15,0-1 0,-21 1 16,21 0-16,21 0 0,-20-21 0</inkml:trace>
  <inkml:trace contextRef="#ctx0" brushRef="#br0" timeOffset="77223.51">11874 6329 0,'-21'0'0,"42"0"0,-63 0 0,21 0 15,0 0-15,21 21 16,42-42 0,-21 21-16,22 0 0,-1-21 15,0 21-15,1 0 0,-1 0 0,0 0 16,1-21-16,-22-1 0,21 22 16,-21 0-16,0 0 0,1 0 15</inkml:trace>
  <inkml:trace contextRef="#ctx0" brushRef="#br0" timeOffset="78061.48">12975 5863 0,'0'0'0,"-42"0"16,21 0-16,21 21 0,-43 1 15,1-22-15,0 0 16,42 21-16,0 0 0,21 21 15,-21-21-15,-43 64 0,43-43 16,0-20-16,22 20 0,-1 0 16,-21-21-16,0 43 0,0-22 0,0 22 15,21-22-15,-21 22 16,0-1-16,0 1 0,0-1 0,0 1 16,0-22-16,0 21 0,0 1 0,0-22 15,0 1-15,0-1 0,0 0 16,0 1-16,21-1 0,-21 0 0,21 1 15,0-22-15,-21 21 0,22-21 0,-1 0 16,0 1-16,0-22 0,0 0 16,0 0-16,1 0 0,20 0 0,-21 0 15,21-22-15,-20 1 0,20 0 0,0 0 16,-21 0-16,22 0 0,-22-22 16,0 22-16,21 0 0</inkml:trace>
  <inkml:trace contextRef="#ctx0" brushRef="#br0" timeOffset="90095.37">12996 5842 0,'-21'0'31,"0"0"-15,0 0 0,0 0-1,-1 0-15,1 0 16,0 0-16,42 0 62,22 0-62,-22 0 0,0 0 16,21 0-16,-21 0 0,22 0 0,-1 0 16,0 0-16,1 0 0,-1 0 15,0 21-15,1-21 0,-1 0 0,0 0 16,1 0-16,-22 0 0,21 0 15,-21 0-15,22 21 0,-22-21 0,0 0 16,0 0-16,0 0 0,1 0 16,-22 22 62</inkml:trace>
  <inkml:trace contextRef="#ctx0" brushRef="#br0" timeOffset="90996.52">13885 6668 0,'64'0'32,"-43"-22"-32,21-20 0,-42 21 15,21 21-15,-21-21 0,0 0 16,0-1-16,0 1 0,0 0 0,0 0 15,0 0-15,-21 0 0,0-1 16,0 1-16,0 21 0,0-21 16,-1 21-16,1 0 0,-21 0 15,21 0-15,0 21 0,-1 0 16,1 1-16,0 20 0,-21-21 0,21 0 16,21 22-16,-22-22 0,1 42 15,21-42-15,0 1 16,0-1-16,0 0 15,21-21-15,1 0 16,-1 0-16,0 0 0,0-21 16,0 0-16,0 21 0,1-22 0,-1 1 15,0 0-15,0 0 0,0 0 0,-21 0 16,21-1-16,-21 1 0,22 0 16,-1 0-16,-21 0 15,0 42 1,0 0-16,0 21 15,0-20-15,0-1 0,0 0 0,0 0 16,0 0-16,0 0 0,0 1 16,0-1-16,21 0 15,0-21-15,0 0 16,0 0-16,1 0 0,-1 0 0,0 0 16,0-21-16,0 0 0,0 21 0,22-22 15,-22 1-15,0-21 0,0 21 16,0-22-16,1 22 0,-22-21 0,0 0 15,0 20-15,0-20 0,0 0 0,0 21 16,-22-22-16,1 22 16,-21 0-16,0 0 0,-1 0 0,1-1 15,0 1-15,-1 0 0,-20 21 0,-1 0 16,22 0-16,-22 0 0,1 0 16,-1 0-16,1 21 0,-1 0 0,22 1 15,-21 20-15,-1 0 0,22 1 16,21-1-16,-22 21 0,22 1 0,0-22 15,0 22-15,21-1 0,0-20 0,0-1 16,0 0-16,21 1 0,0-1 16,21 0-16,1-21 0,-1 1 0,0-1 15,1 0-15,-1-21 0,22 0 16,-22 0-16,0 0 0,22 0 16,-22 0-16,0 0 0,1 0 0,-1-21 15,0 0-15,1 21 0,-22-22 0,21 1 16,1 0-16,-22 0 0,0 0 15,0 21-15,0-21 0,0-1 0,1 1 16,-1-21-16</inkml:trace>
  <inkml:trace contextRef="#ctx0" brushRef="#br0" timeOffset="91616.52">14520 6202 0,'0'0'0,"0"-21"0,21 21 0,1-21 16,-1 21-16,-21-22 0,21 22 15,-21-21-15,21 21 0,0-21 16,-21 0-16,21 21 31,22 0-15,-43 21-16,0 0 15,0 0-15,-21 22 0,-1-22 0,22 0 16,0 0-16,-21 22 0,21-1 0,-21-21 16,21 21-16,0 1 0,0-1 15,-21-21-15,21 22 0,0-22 0,-21 0 16,21 0-16,0 0 0,0 0 16,21-21-1,0 0 1,-21-21-16,0 0 15,21 0-15,-21 0 0,21 0 0,-21-1 16,0-20-16</inkml:trace>
  <inkml:trace contextRef="#ctx0" brushRef="#br0" timeOffset="92310.47">14541 6329 0,'0'0'0,"-21"0"0,0-21 15,42 21 16,0 0-15,1 0-16,20 0 0,-21 0 0,21 0 16,-20-21-16,20 21 0,0 0 0,1-22 15,-1 22-15,0-21 0,1 21 16,-1 0-16,-21 0 0,0-21 0,22 21 16,-22 0-16,-21 21 31,-21 0-31,-1 1 0,1-1 15,21 0-15,-21 0 0,0 0 16,21 0-16,0 1 0,-21-1 16,21 0-16,0 0 0,0 0 15,0 0-15,21-21 16,0 0-16,0 0 0,0 0 16,22 0-16,-22 0 0,0 0 15,21 0-15,-20-21 0,20 0 0,0 0 16,-21 0-16,22-22 0,-1 22 15,-21 0-15,0 0 0,1 0 0,-1 0 16,0-1-16,0 22 0,-21-21 16,0 0-16,21 21 15,-21-21-15,0 42 32,0 0-32,0 0 15,-21 1-15,21-1 0,0 21 16,-21-21-16,21 22 0,-21-1 15,0 0-15,21 1 0,-22-1 0,22 0 16,0 1-16,-21 20 0,21-21 16,-21 1-16,21-1 0,0 0 0,0 1 15,0-22-15,0 21 0,-21-21 0,21 22 16,-21-1-16,0-21 16,-1 0-16,-20-21 0,21 0 0,-21 0 15,-1 0-15,1 0 0,21 0 0,-22 0 16,1-21-16,0 0 0,-1 21 0,1-21 15,21 0-15,-21 0 0,20-1 16,-20 22-16,21-21 0,21 0 16,0 0-16,0 0 15,0 0-15,0-1 16,21 22-16,0-21 0,22 0 0,-1 0 16,0 21-16,1-21 0</inkml:trace>
  <inkml:trace contextRef="#ctx0" brushRef="#br0" timeOffset="92631.49">15875 6202 0,'0'0'0,"0"-21"16,-42 0-1,42 42 1,0 0-1,-22 21-15,22 22 0,0-22 0,0 0 16,0 22-16,0-22 0,0 1 0,0 20 16,-21-21-16,21 1 0,43 20 0,-43-20 15,0-1-15,-22 0 0,1 1 16,0-22-16,0 21 0,0 0 0,21-20 16,-43 20-16,22 0 0,21-21 15,0 1-15,-21-1 0,21 0 16,-21-21-16,21-21 0,63-22 15,-41 22-15,-22 0 16,21 21-16,-21-21 0,21 0 0,-21 0 16</inkml:trace>
  <inkml:trace contextRef="#ctx0" brushRef="#br0" timeOffset="92971.3">15811 6392 0,'0'0'0,"0"-21"0,-42-85 31,42 85-31,0 0 0,21 0 16,0 0-16,1 21 0,-1 0 15,0-21-15,21 21 0,-21 0 16,22 0-16,-1 0 0,-21 0 0,22 0 16,-22 0-16,21 21 0,-21-21 0,-21 21 15,0 0-15,0 0 0,0 0 16,0 1-16,-21-1 0,0 21 15,-21-21-15,20 0 0,1 1 0,-21-1 16,21 0-16,-22 0 0,22-21 16,0 21-16,-21-21 0,21 0 0,-1 21 15,1-21-15,0 0 16,42 0 15,0 0-31,1-21 16,-1 0-16,42 21 0,-20-21 0</inkml:trace>
  <inkml:trace contextRef="#ctx0" brushRef="#br0" timeOffset="93344.08">16298 6371 0,'-21'0'0,"42"0"15,0 0-15,1 0 16,-1 0-16,0-21 15,0 21-15,21-21 0,-20 0 0,-1 21 16,0-21-16,0-1 0,0 1 0,0 0 16,1 0-16,-1 21 0,-21-21 15,21 0-15,-21-1 0,0 1 16,-21 21 0,0 0-16,-1 0 0,-20 21 15,21-21-15,0 22 0,0-1 0,-1 0 16,-20 0-16,21 0 0,21 22 15,-21-22-15,21 21 0,-21-21 0,21 22 16,0-22-16,0 0 0,0 0 16,0 21-16,0-20 0,21-1 15,0 0-15,0-21 0,0 0 16,22 21-16,-22-21 0,0 0 16,21 0-16,-21 0 0,22 0 0,-22-21 15,0 21-15,21-21 0,-20 0 16,-1-1-16,0 1 0,0 0 0</inkml:trace>
  <inkml:trace contextRef="#ctx0" brushRef="#br0" timeOffset="93604.93">17103 6223 0,'0'0'15,"-22"0"-15,44 0 32,-1 21-17,0-21-15,0 0 16,0 0-16,0 0 0,1 0 16,-1 0-16,0 0 15,0 0-15</inkml:trace>
  <inkml:trace contextRef="#ctx0" brushRef="#br0" timeOffset="93772.84">17060 6414 0,'0'0'0,"0"21"0,21-21 31,1 0-16,-1 0-15,0 0 0,0 0 16,0 0-16,0 0 0,1 0 16,-1 0-16,21-21 0,-21 21 15,0-22-15</inkml:trace>
  <inkml:trace contextRef="#ctx0" brushRef="#br0" timeOffset="94372.5">17843 5842 0,'-105'0'16,"105"21"0,21 0-1,0 1 1,0-22-16,0 0 16,0 0-16,1 0 15,-1-22-15,0 1 16,0 0-16,-21 0 15,0 0-15,21 0 0,-21-1 16,0 1-16,0 0 16,0 0-16,-21 21 15,0 0-15,0 0 0,0 21 16,21 0-16,0 0 0,-22 1 16,1 20-16,21-21 0,-21 0 0,21 22 15,0-22-15,0 21 0,-21-21 16,21 22-16,0-1 0,0-21 15,0 0-15,0 0 0,0 1 16,21-1-16</inkml:trace>
  <inkml:trace contextRef="#ctx0" brushRef="#br0" timeOffset="94852.21">18140 6160 0,'0'0'16,"-21"0"-16,-1 0 0,22-22 15,0 1-15,0 0 16,22 21-16,-1 0 16,0-21-16,0 21 15,0 0-15,22 0 16,-22 0-16,0 0 0,0 0 0,0 0 15,22 21-15,-22-21 0,0 21 16,0 0-16,0 1 0,-21-1 0,0 0 16,0 0-16,0 0 0,0 0 0,0 22 15,0-22-15,0 0 0,0 21 16,-21-20-16,21-1 0,-21 0 0,0 0 16,21 0-16,-21-21 0,21 21 15,-22-21-15,22-21 31,0-21-31,0 21 16,0 0-16,22-1 0,-22-20 16,21 21-16,0-21 0,0 20 15,0-20-15,22 21 0,-22 0 0,0 0 16,0-1-16,0 22 0,22-21 0,-22 0 16,0 21-16,0 0 0,0-21 0,0 21 15,1 0-15,-1 0 0,0 0 16,0 0-16,0 0 0,0 21 15</inkml:trace>
  <inkml:trace contextRef="#ctx0" brushRef="#br0" timeOffset="95375.92">19325 6329 0,'0'0'0,"0"-64"31,0 43-31,0 0 16,0 0-16,0 0 0,-21 0 15,0-1-15,0 1 0,-1 0 0,1 21 16,0-21-16,0 21 0,0 0 16,0 0-16,-1 0 0,1 0 0,0 21 15,0-21-15,0 21 0,0 0 16,-1 1-16,1-1 0,0 0 15,0 21-15,0-21 0,0 22 0,-1-22 16,22 21-16,-21-21 0,21 22 16,0-22-16,0 0 0,0 0 0,0 0 15,21-21-15,1 22 0,-1-22 16,0 0-16,0 0 0,0 0 0,22 0 16,-22-22-16,0 22 0,21-21 0,-21 0 15,22 0-15,-22 0 0,0 0 16,0-22-16,0 22 0,1 0 15,-22-21-15,0 20 0,21 1 0,-21 0 16,0-21-16,21 21 0,-21-1 0,0 1 16,21 21-16,-21 21 31,0 1-31,0-1 16,0 0-16,0 0 0,0 0 0,-21 22 15,0 20-15,21-42 0,0 22 16,0-22-16,0 0 0,0 0 0,0 0 15,0 0-15,21-21 16,0 22-16,21-22 0</inkml:trace>
  <inkml:trace contextRef="#ctx0" brushRef="#br0" timeOffset="96092.51">20024 6287 0,'0'0'0,"21"-22"0,-21 1 0,0 0 0,0 0 15,0 0-15,0 0 16,-21-1-16,-1 22 0,1 0 16,0 0-16,0 0 0,0 0 15,0 0-15,-1 0 0,-20 0 0,21 22 16,-21-1-16,20 0 0,-20 0 0,21 0 16,-21 0-16,20 1 15,1 20-15,0-21 0,21 0 0,0 22 16,0-22-16,0 0 0,0 0 15,0 0-15,0 0 0,21 1 16,0-22-16,1 0 0,20 0 16,-21 0-16,21 0 0,-20-22 15,-1 1-15,21 0 0,0-21 0,-20 21 16,-1-22-16,21 22 0,-21-21 16,0-1-16,1 1 0,-1 0 0,-21-22 15,21 22-15,-21 0 0,21-1 0,-21 1 16,0-43-16,0 64 15,0 0-15,0 0 0,0 0 16,0-1-16,42 22 0,-63 0 16,21 22-1,-21-1-15,21 21 0,0-21 0,0 22 16,-21-1-16,21 0 0,-21 1 16,21-1-16,0 0 0,0-21 0,0 22 15,0-1-15,0-21 0,0 22 0,0-22 16,0 0-16,0 0 0,0 21 15,0-20-15,21-1 0,0-21 16,0 0-16,0 0 16,1 0-16,-1 0 0,0-21 15,0-1-15,-21 1 0,21 0 16,0 0-16,1 0 0,-22 0 16,21-22-16,0 22 0,-21 0 0,0 0 15,0 0-15,0-1 0,21 44 0,-42-22 16,21 21-1,0 0 1,0 21-16,0-21 0,0 1 0,-21-1 16,21 0-16,-21 0 0,21 0 0,0 0 15,0 1-15,0-1 0,0 0 16,0 0-16,21-21 31,0 0-31,0 0 16,0-21-16,-21 0 0,21 21 0</inkml:trace>
  <inkml:trace contextRef="#ctx0" brushRef="#br0" timeOffset="96388.33">20447 5948 0,'0'0'0,"-21"0"0,-43 42 16,85-42 15,1 0-31,-1 0 0,0 0 16,0 0-16,0-21 15,-21 0-15,0 0 16,0 0-16,0-1 16,-21 1-16,0 21 15,0 0-15,0 0 16,-1 0-16,22 21 0,-21 1 0,0-22 15,21 21-15,0 0 0,-21 0 0,21 0 16,0 0-16,0 1 16,0-1-16,0 0 0</inkml:trace>
  <inkml:trace contextRef="#ctx0" brushRef="#br0" timeOffset="96893.05">20870 6160 0,'0'0'0,"0"-22"0,0 1 0,0 0 31,-21 42-15,0-21-1,0 21-15,0 1 0,21-1 16,-22-21-16,1 21 0,21 0 15,-21 0-15,0 0 0,21 1 16,0-1-16,-21 21 0,0-21 0,21 0 16,0 1-16,0-1 0,0 0 15,0 0-15,0 0 0,21 0 16,0-21-16,0 0 0,0 0 0,22 0 16,-22 0-16,0 0 0,21 0 15,-21 0-15,22 0 0,-22-21 0,0 0 16,21 0-16,-20 0 0,-1 0 15,0-22-15,-21 1 0,0 21 16,21-22-16,-21 22 0,21-21 0,-21 0 16,0 20-16,0-20 0,0 21 15,-21 0-15,0 21 0,0 0 0,0 0 16,-1 0-16,-20 0 0,21 0 16,-21 21-16,20-21 0,-20 21 0,21 0 15,-21 0-15,20 1 0,1-1 0,0 0 16,0 0-16,0 21 15,21-20 1,21-22-16,0 0 16,0 0-16,0 0 0,1 0 15</inkml:trace>
  <inkml:trace contextRef="#ctx0" brushRef="#br0" timeOffset="97527.69">21421 5694 0,'-64'0'31,"64"21"16,-21-21-31,-21 0-1,42-21 1,0 0 0,21 21-16,-21-21 0,21 21 0,-21-22 15,21 1 1,0 21-16,0 0 15,-21 21 1,0 1 0,0-1-16,0 0 0,0 0 15,0 0-15,-21 0 16,21 1-16,-21-1 0,0-21 16,0 21-16,0-21 15,-1-21 1,22 0-1,0-1 1,0 1-16,0 0 16,0 0-16,22 0 15,-22 0-15,21 21 0,-21-22 16,21 22-16,0 0 16,-21 22-16,0-1 15,0 0-15,0 0 0,0 0 0,0 0 16,0 22-16,0-22 0,0 0 15,0 21-15,0-20 0,-21-1 0,0 21 16,0-21-16,-1 0 0,1-21 0,0 22 16,21-1-16,-21-21 0</inkml:trace>
  <inkml:trace contextRef="#ctx0" brushRef="#br0" timeOffset="98275.26">21738 5334 0,'0'0'0,"21"0"31,0 0-15,22-21-16,-22 21 0,0 0 15,0 0-15,0 0 0,22 0 0,-22 0 16,0 0-16,0-21 0,0 21 16,1 0-16,-1 0 15,0 0 1,-21 21-16,21-21 15,-21 21-15,0 0 0,0 0 16,0 1-16,0-1 16,0 0-16,0 0 0,0 21 15,0-20-15,0-1 16,0 21-16,0-21 0,0 22 0,0-1 16,0 0-16,0 1 0,0-1 15,0 0-15,0 1 0,-21-22 0,21 21 16,0 0-16,0 1 0,0-22 0,0 21 15,0 1-15,0-22 0,0 21 16,0-21-16,0 22 0,0-1 0,0 0 16,0 1-16,0-1 0,0-21 0,0 21 15,0 1-15,0-22 0,0 21 16,0 1-16,0-22 0,42 21 0,-42-21 16,0 0-16,0 1 0,-21-1 15,21 0-15,-21 0 0,0 0 0,21 0 16,-21-21-16,-1 22 0,1-22 15,0 0-15,0 0 0,0 0 0,0 0 16,-1 0-16,1 0 0,-21 0 16,21 0-16,0 0 0,-22 0 0,22 0 15,0 0-15,0 0 0,0 0 0,-22 0 16,22 0-16,0 0 0,0 0 16,0 0-16,-1 0 0,22-22 15,-21 22-15,0 0 16,21-21 46</inkml:trace>
  <inkml:trace contextRef="#ctx0" brushRef="#br0" timeOffset="108704.53">19219 8043 0,'0'0'0,"-21"0"0,0 0 0,0 22 15,0-22-15,-1 0 0,1 0 16,0 21-16,0-21 0,0 0 0,0 0 16,-1 0-1,44 0 32,-1 0-47,0 0 0,21 0 16,1-21-16,-1 21 0,21-22 0,1 22 15,-1-21-15,1 21 0,21-21 16,-1 0-16,-20 21 0,20-21 0,-20 21 16,-1 0-16,1-21 0,-1 21 15,-20 0-15,-1 0 0,0-22 0,1 22 16,-1 0-16,-21 0 0,22 0 15,-22 0-15,0-21 0,0 21 16,-42 0 31,0 0-47,0 0 16,-1 0-16,1 0 15,0 0-15,0 21 0,0-21 0</inkml:trace>
  <inkml:trace contextRef="#ctx0" brushRef="#br0" timeOffset="109092.05">19177 8149 0,'0'21'16,"42"-21"-1,-21 0 1,1 0-16,20 0 0,0 0 16,22-21-16,-22 0 0,22 21 0,-1-21 15,-21 21-15,22-21 0,-1 21 16,1-21-16,-22 21 0,22-22 0,-22 22 15,0-21-15,1 21 0,-1 0 16,0-21-16,1 21 0,-22 0 0,0-21 16,21 21-16,-20 0 15,-1 0-15,-21-21 16,21 21-16,-42-21 47</inkml:trace>
  <inkml:trace contextRef="#ctx0" brushRef="#br0" timeOffset="109690.08">20256 7620 0,'-21'0'16,"0"-21"-1,21 42 1,0 0 0,21 0-1,0 1-15,1-1 0,-1 0 16,21-21-16,-21 21 0,0-21 0,22 21 15,-22-21-15,21 0 0,-21 21 16,22-21-16,-1 0 0,-21 0 16,22 0-16,-22 0 0,21 0 15,-21 0-15,0 0 0,1 0 0,-1 0 16,0 0-16,0 0 0,-21 22 31,-21-22-15,0 21-16,0-21 0,-1 21 15,-20 0-15,21-21 0,0 21 0,-22 0 16,22 1-16,-21 20 0,0-21 16,-1 21-16,22 1 0,-21-22 0,-1 21 15,1 1-15,0-1 0,21-21 0,-22 0 16,22 22-16,-21-22 0,21 0 16,-1 0-16,1 0 0,0 0 15,21 1-15,-21-22 16,0 0-16,21 21 15,-21-21 48,21-21-63</inkml:trace>
  <inkml:trace contextRef="#ctx0" brushRef="#br0" timeOffset="115288.25">22310 7472 0,'0'0'0,"-64"0"31,85 0 16,0-21-47,1 21 0,20 0 0,-21 0 15,21 0-15,1-21 0,-1 21 16,0 0-16,1 0 0,-1-22 16,0 22-16,1 0 0,-1 0 0,-21 0 15,0 0-15,1 0 0,-1 0 0,0 0 16,-42 0 15,0 0-15,-1 0-16,1 0 0,-21 0 0,21 0 15,0 0-15,-1 0 0,-20 0 0,21 0 16</inkml:trace>
  <inkml:trace contextRef="#ctx0" brushRef="#br0" timeOffset="115981.54">22288 7451 0,'0'0'0,"-21"0"16,0 0-1,0 0 1,21 21-16,0 0 16,0 0-1,0 0-15,0 1 0,0-1 16,0 0-16,0 0 15,0 0-15,0 0 0,-21 1 0,21-1 16,0 0-16,-21 0 16,21 0-1,0-42 48,21 21-48,0-21-15,0 21 16,0 0-16,-21-21 0,21 21 16,1 0-16,-1 0 0,0 0 15,0 0-15,0 0 0,0 0 16,1 0-16,-1 0 0,21 0 16,-21 0-16,0 0 0,1 0 0,20 0 15,-21 0-15,0 21 0,0-21 0,22 21 16,-22-21-16,0 21 15,0-21-15,0 21 0,1-21 0,-1 22 16,-21-1-16,0 0 16,0 0-16,0 0 15,-21 0-15,-1-21 0,-20 22 0,21-1 16,-21-21-16,-1 21 0,1 0 16,0-21-16,-1 21 0,1-21 0,21 0 15,-22 0-15,22 21 0,0-21 16,-21 0-16,21 0 0,-1 0 0,1 0 15,0 0-15,0 0 0,0 0 16,0 0 0,21-21-1,0 0 17,0 0-17</inkml:trace>
  <inkml:trace contextRef="#ctx0" brushRef="#br0" timeOffset="116852">21167 7514 0,'0'0'15,"-22"0"-15,22-21 16,0 42 15,0 0-15,0 1-16,0-1 0,0 0 15,0 21-15,0-21 0,0 1 16,0-1-16,0 21 0,0-21 0,0 0 16,0 1-16,-21 20 0,21-21 15,0 0-15,0 0 0,0 1 0,0-1 16,-21-21-16,21 21 0,0 0 16,0-42 15,21 0-16</inkml:trace>
  <inkml:trace contextRef="#ctx0" brushRef="#br0" timeOffset="117880.32">21463 7641 0,'-21'0'32,"0"0"-17,21 21-15,-22 1 0,1-22 16,21 21-16,0 0 0,-21 0 16,21 0-16,-21 0 15,21 1-15,0-1 16,0 0-1,21-21 1,0 0-16,0 0 0,1 0 0,-1 0 16,0 0-16,0-21 0,0 21 15,0-21-15,-21-1 0,22 22 16,-1-21-16,-21 0 0,21 0 0,-21 0 16,0 0-16,0-1 0,0 1 15,0 0-15,0 0 0,-21 0 16,0 21-16,21-21 0,-22 21 0,1 0 15,21-22-15,21 22 47,1 0-47,-1 0 0,0 0 16,0-21-16,0 21 0,0 0 0,1 0 16,-1 0-16,0-21 15,0 21-15,0 0 16,-21 21 31,0 0-32,0 1-15,0-1 0,0 0 16,0 0-16,0 0 0,0 0 16,0 1-16,0 20 0,0-21 0,0 21 15,0-20-15,0 20 0,0 0 16,0 1-16,-21-1 0,21 0 0,0 1 15,0-1-15,0 0 0,0 1 0,0 20 16,0-21-16,0 1 0,0-1 16,0 0-16,0 1 0,0-1 0,-21 22 15,21-1-15,0-21 16,0 1-16,0-1 0,-21 0 0,21 1 16,0-1-16,0 0 0,0 1 0,-21-1 15,21-21-15,0 0 0,0 1 16,0-1-16,0 0 0,0 0 15,0 0-15,-22-21 32,22-21-17,0 0-15,-21 0 0,0 0 16,0-1-16,21 1 0,-21 0 16,0-21-16,-1-1 0,22 1 0,0 0 15,0-22-15,-21 22 0,21-22 16,0 22-16,0-21 0,0 20 0,21-20 15,1-1-15,-1 22 0,0-22 16,21 22-16,1 0 0,-22-1 16,21 1-16,0 0 0,-20 21 0,20-22 15,-21 22-15,0 0 0,22 0 16,-22 0-16,0-1 16,0 22-1,-42 0 32,0 22-47,0-22 0,-1 0 16</inkml:trace>
  <inkml:trace contextRef="#ctx0" brushRef="#br0" timeOffset="151020.41">1143 8255 0,'0'-42'15,"0"21"1,0-1-1,-21 22-15,21-21 16,0 0 47,21 21-32,0 0 16,-21 21-47</inkml:trace>
  <inkml:trace contextRef="#ctx0" brushRef="#br0" timeOffset="151488.54">1206 8170 0,'0'-21'15,"-21"21"1,0 0-16,21-21 16,-21 21-16,21-21 15,-21 21-15,21 21 63,0 0-48,0 0-15,21-21 0,0 43 16,0-22-16,0 0 0,1 21 16,20-20-16,-21 20 0,21 0 0,1 1 15,-1-1-15,0 0 0,22 1 16,-22-1-16,1 0 0,-1 1 0,0-1 15,1 21-15,-1-20 0,0-1 16,-21 0-16,1 1 0,20-1 16,-21 0-16,-21 1 0,21-22 0,-21 21 15,21-21-15,-21 22 0,0-22 16,0 0-16,0 0 16,0 0-16,0 1 15,0-44 1,-21 1-1,0 0-15,21 0 16</inkml:trace>
  <inkml:trace contextRef="#ctx0" brushRef="#br0" timeOffset="151919.81">2053 8255 0,'0'0'0,"0"-21"0,0 0 0,0 0 15,0-1-15,0 1 0,0 42 63,-21 1-63,0-1 0,0 0 15,-1 21-15,1 1 0,0-22 16,0 42-16,-21-20 0,-1-1 16,1 21-16,0 1 0,-1-1 0,-20 1 15,20-1-15,1 1 0,0-1 16,-1 1-16,1-22 0,0 22 0,-1-22 16,1 22-16,0-22 0,21-21 15,-22 21-15,22-20 0,0-1 16,0 0-16,0 0 0,-1 0 0,1-21 15,42-21 32,1 0-47,-1 0 16,0 21-16,0-21 0</inkml:trace>
  <inkml:trace contextRef="#ctx0" brushRef="#br0" timeOffset="152368.45">2201 8721 0,'21'0'16,"1"0"0,-22 21-16,0 0 0,21 0 0,-21 0 15,0 1-15,0-1 0,21 21 16,-21-21-16,21 22 0,-21-1 0,0 0 16,0 1-16,21-1 0,-21 21 15,21-20-15,-21 20 0,22-20 0,-22 20 16,0 22-16,0-22 0,0 1 15,0 20-15,0-20 0,0 21 16,0-22-16,0 1 0,0-1 16,0 22-16,0-22 0,0 1 0,0-1 15,-22-20-15,1 20 0,21 1 0,-21-22 16,21 0-16,0 1 0,-21-22 16,21 0-16,-21 0 0,21 0 0,-21-21 15,21-21 1,0 0-16,0-21 0,0-1 15,0 1-15,0-22 0,0 1 16,0-1-16</inkml:trace>
  <inkml:trace contextRef="#ctx0" brushRef="#br0" timeOffset="152769.94">2328 8975 0,'0'0'15,"-21"-21"-15,-21-1 0,42-20 0,-21 21 0,-1 21 16,1-21-16,21 0 0,0-1 16,0 1-16,0 0 0,0 0 15,0 0-15,0 0 0,21-1 16,1 1-16,20 0 0,-21 21 16,21-21-16,1 0 0,-1 21 0,0 0 15,1 0-15,20 0 0,-20 0 16,-1 0-16,0 0 0,1 21 15,-1 0-15,-21 0 0,0 0 0,0 22 16,-21-1-16,0 0 0,0 1 16,0-1-16,-21-21 0,0 22 0,-21-1 15,-1 0-15,1 1 0,0-22 16,-22 0-16,22 0 0,0 0 0,-1 0 16,1 1-16,0-22 0,20 0 15,1 21-15,0-21 0,0 0 0,0 0 16,21-21 15,21-1-15,-21 1-16,21 0 0,21 21 0,-20-21 15</inkml:trace>
  <inkml:trace contextRef="#ctx0" brushRef="#br0" timeOffset="153364.59">3344 8636 0,'0'0'0,"0"-21"0,0 0 16,0 0-16,-21 21 0,0 0 0,0 0 15,0 0-15,-1 0 0,1 0 16,0 0-16,0 0 0,-21 21 0,20 0 15,1 0-15,0 0 0,0 0 16,0 22-16,0-1 0,-1-21 0,22 22 16,0-1-16,-21 0 0,21 1 15,0-1-15,0 0 0,0-21 16,0 22-16,0-22 0,0 0 0,0 0 16,21 0-16,1 1 15,-1-22-15,0 0 0,0 0 0,0 0 16,0 0-16,1 0 15,-1 0-15,0-22 0,0 1 0,21 0 16,-20 0-16,-1 0 0,0-22 16,0 1-16,-21 21 0,21-21 0,-21-1 15,0-20-15,21 42 0,-21-22 16,0 1-16,0 21 0,0 0 0,0-1 16,0 1-16,0 42 31,0 1-31,0-1 15,0 21-15,0-21 0,0 22 16,0-1-16,0-21 0,0 21 16,0 1-16,0-22 0,0 21 0,0-21 15,22 1-15,-22-1 0,0 0 0,0 0 16,21-21-16,0 21 0,0-21 16,-21 21-16,21-21 0,0 0 0,1 0 15,-1 0-15,0 0 0,0 0 16,0-21-16,0 0 0,1 0 0,-1 0 15,0-22-15,0 22 0,0 0 16</inkml:trace>
  <inkml:trace contextRef="#ctx0" brushRef="#br0" timeOffset="153644.44">3916 8573 0,'0'0'0,"21"-22"16,-21-62-1,-21 105 16,21 0-15,0 0-16,0 0 0,0 22 0,0-22 16,0 21-16,0 1 0,0-1 15,0 0-15,0 1 0,0-22 0,0 21 16,0 0-16,0-20 0,0 20 16,0-21-16,0 0 0,0 22 0,0-22 15,0 0-15,0 0 16,0 0-16,21-21 31,0 0-31,-21-21 0,21 0 16,-21 0-16,0 0 0,21-22 15</inkml:trace>
  <inkml:trace contextRef="#ctx0" brushRef="#br0" timeOffset="154180.14">4212 8488 0,'21'-64'31,"-21"86"0,0-1-31,0 0 0,0 0 16,0 0-16,0 0 0,0 1 0,21 20 16,-21 0-16,0-21 0,0 22 15,0-1-15,0 0 0,0 1 0,0-1 16,0 0-16,0 1 0,0-22 15,0 21-15,0-21 0,0 1 0,0-1 16,0 0-16,0 0 0,0 0 16,0 0-16,0-42 47,0 0-47,0 0 0,0 0 0,0-22 15,0 22-15,0-21 0,0 21 16,0-22-16,22 1 0,-1 21 0,0-21 15,0 20-15,0-20 0,22 21 16,-22 0-16,21 0 0,0-1 0,1 1 16,-22 21-16,21 0 0,1 0 15,-1 0-15,-21 0 0,21 0 0,-20 0 16,-1 21-16,0 1 0,-21-1 16,0 21-16,0-21 0,0 0 0,0 22 15,0-22-15,0 21 0,0-21 0,-21 22 16,21-22-16,-21 0 0,-1 0 15,1 0-15,21 1 0,0-1 16,-21 0-16,0-21 16,21-21 15,0 0-31,0-1 0,0 1 16</inkml:trace>
  <inkml:trace contextRef="#ctx0" brushRef="#br0" timeOffset="154424.99">3746 8763 0,'0'0'0,"-21"0"0,0 0 15,42 0 1,0 0-16,1 0 15,20 0-15,-21 0 0,21 0 16,-20 0-16,20-21 0,0 21 0,-21 0 16,1 0-16,20 0 0,-21-21 0,0 21 15,0 0 1</inkml:trace>
  <inkml:trace contextRef="#ctx0" brushRef="#br0" timeOffset="156150.01">5863 9059 0,'21'0'15,"0"0"-15,1 0 16,-1-21-1,0 21-15,-21-21 0,21 0 0,0-21 16,0 20-16,1-20 0,-22 21 16,21-21-16,0-1 0,0 1 0,-21 0 15,21-43-15,-21 43 16,0-1-16,0 1 0,0 0 16,0-1-16,0 22 0,0-21 0,0 21 15,-21-1-15,0 1 16,0 21-16,0 0 0,-1 0 15,1 0-15,0 21 0,21 1 0,-21-1 16,0 0-16,21 0 0,-21 21 16,21-20-16,0 20 0,-22 0 0,22 1 15,0-1-15,-21 0 0,21 1 16,0 20-16,0-21 0,0 1 0,0-1 16,0 0-16,0 1 0,0-1 15,0-21-15,21 22 0,1-22 16,-22 0-16,21 0 0,0 0 0,0 0 15,0-21-15,0 0 16,1 0-16,-1 0 0,0 0 0,0 0 16,21 0-16,-20 0 0,-1-21 0,0 21 15,0-21-15,0 0 0,0 0 16,1 0-16,-1-1 0,0-20 0,-21 21 16,0 0-16,0-22 0,21 22 15,-21-21-15,0 21 0,0-22 0,0 22 16,0 0-16,0 0 15,0 0-15,-21 21 16,0 0 0,21 21-16,-21 0 0,21 0 15,0 0-15,0 1 16,0-1-16,0 0 0,0 0 16,0 0-16,0 0 15,21-21 1,0 0-16,0 0 0,0 0 0,0 0 15,1 0-15,-1 0 0,0 0 0,0-21 16,21 0-16,-20 21 0,-1-21 16,0 0-16,0 0 0,0 21 0,0-22 15,-21 1-15,22 0 16,-1 0-16,0 21 16,-21-21-16,0 42 46,0 0-46,0 0 16,0 0-16,0 1 0,-21-1 0,21 0 16,0 0-16,0 21 0,0-20 0,0-1 15,0 0-15,0 0 0,0 0 16,0 0-16,21-21 16,0 0-16,0 22 0,0-22 15,22 0-15,-22 0 0,0 0 16,0 0-16,22-22 0,-22 1 0,0 21 15,21-21-15,-21 0 0,1 0 16,20-22-16,-21 22 0,0-21 0,0 21 16,-21-22-16,22 22 0,-1 0 15,-21 0-15,0 0 0,0 0 0,0-1 16,21 22-16,-21-21 0,0 42 62,0 1-62,0-1 0,0 0 0,0 21 16,0 1-16,0-1 0,0 0 16,0 1-16,0-1 0,0 0 15,0 22-15,0-22 0,21 0 0,-21 22 16,21-22-16,0 1 0,1 20 0,-1 1 16,-21-1-16,21-21 0,0 22 15,0-1-15,-21 1 0,0-1 0,0 1 16,0-1-16,0 1 0,0-22 0,0 22 15,0-1-15,-21-20 0,0 20 16,0-21-16,0 22 0,-1-22 0,1 1 16,0-22-16,21 0 0,-21 21 15,0-42-15,0 21 0,-1-21 16,1 0-16,0 0 0,0-21 16,0 0-16,0-21 0,-1-1 0,1 1 15,-21 0-15,21-22 0,0 22 16,-22-22-16,22 1 0,0-1 0,21 1 15,0-22-15,0 22 0,0-22 16,0 22-16,0-1 0,0 1 0,21-1 16,0 1-16,0-1 0,22 1 0,-1-1 15,0 22-15,-20-22 0,20 22 0,0-22 16,1 22-16,-1 21 16,0-21-16,1-1 0,-1 22 0,-21 0 15,21 0-15,-20 0 0,-1 21 0,0 0 16,-21-22-16,0 44 31,0-1-31,-21 0 16,0-21-16</inkml:trace>
  <inkml:trace contextRef="#ctx0" brushRef="#br0" timeOffset="157155.43">9673 8467 0,'42'-106'16,"-42"85"-1,0 0-15,0-1 16,0 1-16,-21 21 31,0 0-31,0 0 0,-21 0 0,20 0 0,1 21 16,-21 1-16,21-1 0,-22 0 0,22 0 16,0 21-16,-21-20 15,21 20-15,-1 0 0,-20-21 0,21 22 16,0 20-16,0-20 0,21-1 15,0 0-15,0 22 0,-22-22 0,22 0 16,0 1-16,0-22 0,0 21 0,22 1 16,-1-22-16,-21 0 0,21 0 15,0 0-15,21 0 0,-20 1 0,-1-22 16,0 0-16,21 0 0,-21 0 16,22 0-16,-22 0 0,21 0 0,1 0 15,-22-22-15,21 1 0,0 0 0,1 0 16,-22 0-16,21 0 0,-21-22 15,1 22-15,-22 0 0,0-21 16,0 20-16,0-20 0,0 21 0,-22 0 16,-20 21-16,21-21 0,-21 21 15,-1 0-15,1 0 0,21 0 0,-22 21 16,1-21-16,21 21 0,0 0 16,-22-21-16,43 21 0,-21 0 0,0 1 15,42-22 16,0 0-31,1 0 16,-1-22-16,21 1 0,-21 21 16,0-21-16,1 21 0,20 0 0,-21-21 15,21 21-15,-20 0 0,-1 0 16,0 0-16,0 0 0,0 0 16,0 21-16,1 0 0,-22 0 0,0 22 15,0-22-15,0 0 0,0 21 16,0 1-16,0-1 0,0-21 0,0 22 15,0-1-15,0 21 0,0-20 0,0-1 16,0 22-16,0-1 0,0 1 16,0-1-16,0 1 0,0 20 0,0-20 15,0-1-15,-22 22 0,22-22 0,-21 1 16,21-1-16,0-20 0,0 20 16,-21-20-16,21 20 0,0-42 0,0 22 15,-21-22-15,21 0 0,0 0 16,0 0-16,0-42 15,0 0 1,0 0-16,21 0 0,0-1 0,-21-20 16,21 0-16,1-1 0,-1-20 0,-21 21 15,21-22-15,0 1 0</inkml:trace>
  <inkml:trace contextRef="#ctx0" brushRef="#br0" timeOffset="157652.68">10287 8869 0,'0'0'0,"-21"0"16,-43-64 0,64 43-16,-21 21 0,21-21 15,0 0-15,0 0 0,0 0 0,0-1 16,0 1-16,0 0 0,21 21 15,0-21-15,1 0 0,-1 0 0,21 21 16,-21-22-16,0 22 0,22 0 0,-22 0 16,21 0-16,-21 0 0,22 0 15,-1 0-15,-21 0 0,22 22 0,-1-1 16,-21 0-16,0 0 16,22 21-16,-22-20 0,-21 20 0,0 0 15,0 1-15,0-1 0,0 0 0,0-21 16,-21 22-16,-1-22 0,1 0 15,0 0-15,0 0 0,21 1 0,-21-22 16,0 0-16,-1 0 16,22-22-16,0 1 15,0-21-15,0 21 0,0 0 16,0-22-16,0 1 16,0 0-16,0-1 0,22 22 0,-22-21 15,21 21-15,0-1 0,0-20 16,-21 21-16,21 21 0,0-21 0,1 0 15,-1 21-15,0 0 0,0 0 0,0 0 16,22 0-16,-22 0 0,0 0 16,0 0-16,0 0 0,0 0 15,1 0-15</inkml:trace>
  <inkml:trace contextRef="#ctx0" brushRef="#br0" timeOffset="159011.9">11493 8573 0,'0'0'0,"0"-22"0,22 1 31,-44 21 1,1 0-17,0 0-15,0 21 0,0 1 0,0-1 16,-1-21-16,1 42 0,0-21 0,0 0 15,0 1-15,0 20 0,21-21 16,0 21-16,-22-20 0,22 20 0,0-21 16,0 21-16,0-20 0,0-1 15,0 0-15,22 0 0,-1 0 16,0-21-16,0 21 0,0-21 0,0 0 16,22 0-16,-22 0 0,21 0 15,-21 0-15,22-21 0,-22 21 0,0-21 16,21 0-16,-20 0 0,-1 0 0,0-1 15,0 1-15,-21-21 0,0 21 16,21-22-16,-21 1 0,0 21 0,0-21 16,0-1-16,0 22 0,-21-21 15,0 21-15,0-22 0,0 22 0,-1 0 16,1 0-16,-21 21 0,21 0 0,-22 0 16,1 0-16,21 0 0,-21 0 15,-1 0-15,22 21 0,-21-21 16,21 21-16,-1 0 0,1 22 0,0-22 15,21 21-15,-21-21 0,21 22 16,0-1-16,0 0 0,0 1 0,21-1 16,0 0-16,0 1 0,1-1 15,-1-21-15,0 0 0,21 0 0,-21 1 16,22-1-16,-22 0 0,21-21 0,1 0 16,-22 0-16,21 0 0,-21 0 15,22 0-15,-1 0 0,-21-21 0,21 0 16,-20-1-16,20 1 0,-21-21 0,21 21 15,-20-22-15,-1 1 0,21 0 16,-21-1-16,0 1 0,-21 21 16,22-21-16,-22 20 0,21 1 15,-21 0-15,0 0 0,-21 42 47,21 0-47,-22 22 0,22-22 0,-21 21 16,21-21-16,0 22 0,0-1 0,0-21 15,0 21-15,0-20 0,0-1 16,0 0-16,0 0 0,0 0 0,0 0 16,21 1-16,1-22 0,20 21 15,-21-21-15,0 0 0,0 0 16,1 0-16,-1 0 0,21-21 16,-21-1-16,0 1 0,22 0 15,-22 0-15,0 0 0,0-22 0,0 22 16,1-21-16,-1 0 0,0 20 15,-21-20-15,0 21 0,21 0 0,-21 0 16,0-1-16,0 1 0,-21 42 47,0-21-47,21 22 0,0-1 0,0 21 16,-21-21-16,21 0 15,0 1-15,0-1 0,0 0 0,0 0 0,0 0 16,0 0-16,0 1 15,21-1-15,-21 0 0,21-21 0,0 21 16,0-21-16,0 0 0,1 0 0,-1 0 16,0 0-16,0 0 0,0 0 15,22 0-15,-22 0 0,0-21 0,0 0 16,0 0-16,0-1 0,1 1 16,-22-21-16,21 21 0,0-22 0,0 1 15,-21 21-15,0-21 0,0 20 0,21 1 16,-21 0-16,0 0 15,0 0-15,0 42 32,-21 0-32,21 0 0,0 22 15,-21-22-15,0 21 0,21 0 0,-21 1 16,21-1-16,-22 0 0,1 1 16,0 20-16,21-20 0,0 20 0,-21-21 15,21 22-15,-21-22 0,21 22 0,0-1 16,0 22-16,-21-22 0,21 1 15,0-1-15,0 22 0,0-21 0,0-1 16,0 1-16,0-1 0,-22-21 0,22 22 16,0-22-16,-21 22 0,21-22 15,0 0-15,0 1 0,0-1 0,0 0 16,0-20-16,0-1 0,0 0 0,-21 0 16,21 0-16,0-42 31,0 0-16,0 0-15,21-22 0,-21 22 16,21-21-16,1 0 0,-22-1 16,21 1-16,-21 0 0,21-22 0</inkml:trace>
  <inkml:trace contextRef="#ctx0" brushRef="#br0" timeOffset="159335.71">12869 8869 0,'0'0'0,"-21"-21"0,21-22 0,-21 22 16,21 0-16,-21-21 0,21 21 0,-21-1 16,21 1-16,0 0 15,0 0-15,21 0 0,0 21 16,21 0-16,-21-21 0,1 21 0,20 0 16,0 0-16,1 0 0,-22 0 15,21 0-15,-21 0 0,22 21 0,-22 0 16,21 0-16,-21 0 0,0 0 15,-21 1-15,0 20 0,0-21 16,0 21-16,0 1 0,-21-22 0,0 21 16,-21-21-16,-1 1 0,1 20 15,0-21-15,-1 0 0,1-21 0,0 21 16,-1 1-16,22-22 0,0 0 16,-21 0-16,21 0 0,-1 0 0,1 0 15,0-22-15,21 1 16</inkml:trace>
  <inkml:trace contextRef="#ctx0" brushRef="#br0" timeOffset="161086.55">14055 8424 0,'-43'0'31,"22"0"-15,0 22-16,0-1 15,21 0-15,0 0 0,0 0 16,0 0-16,0 1 0,21-1 15,0-21-15,0 0 16,0 0-16,22 0 0,-22 0 16,21 0-16,1 0 0,-1 0 0,0 0 15,22-21-15,-22-1 0,0 1 16,1 21-16,-1-21 0,0 0 0,-20-21 16,20 20-16,-21 1 0,-21 0 0,0-21 15,0 21-15,0-1 0,0-20 16,0 21-16,-21 21 0,0 0 15,0 0-15,-1 0 0,1 21 16,0 0-16,0 0 0,0 1 0,0 20 16,-1-21-16,22 21 0,0 1 15,-21-1-15,21 0 0,0 1 0,0-1 16,0 22-16,0-22 0,0 0 16,0 1-16,0 20 0,0-21 15,0-20-15,0 20 0,-21 0 0,21-21 16,-21 1-16,21-1 0,0 0 0,-21 0 15,0-21-15,-1 0 0,1 0 16,0 0-16,-21 0 0,21 0 16,-1-21-16,-20 0 0,21 0 15,-21-1-15,20 1 0,1-21 0,-21 21 16,21-22-16,0 22 0,-1-21 16,1 21-16,0 0 15,21 42 1,0 0-1,0 0-15,0 0 0,0 0 0,21 1 16,0-1-16,1 0 0,-1 21 16,0-21-16,21 1 0,-21-22 0,22 21 15,-1 0-15,0-21 0,1 0 0,20 21 16,-20-21-16,-1 0 0,21 0 16,-20 0-16,-1 0 0,0-21 0,22 0 15,-22 21-15,-21-21 0,22-1 16,-22 1-16,21-21 0,-21 21 0,1 0 15,-1-22-15,-21 22 0,0-21 16,21 21-16,-21-1 0,0 1 16,0 0-16,0 42 15,0 0 1,0 1-16,0-1 0,-21 0 0,21 0 16,0 21-16,0-20 0,-21-1 15,21 21-15,-22-21 0,22 0 0,0 1 16,0-1-16,0 0 15,22-21 17,-1-21-32,-21 0 0,21 21 15,0-22-15,0 1 0,0-21 0,1 21 16,-22 0-16,21-1 16,0 1-16,0 0 0,0 0 0,-21 0 15,21 0-15,1 21 0,-1 21 31,-21 0-31,0 0 0,0 0 16,21 0-16,-21 1 0,0-1 16,0 0-16,21 0 0,0 0 15,0 0-15,1 1 0,20-1 0,-21-21 16,21 21-16,-20 0 0,20-21 16,0 0-16,1 0 0,-1 0 0,0 0 15,1 0-15,-1 0 0,0 0 16,1-21-16,-1 21 0,0-42 0,-21 20 15,22 1-15,-22-21 0,0 21 16,0-22-16,0 1 0,1 0 0,-22-1 16,0 22-16,0-21 0,0 21 15,0 0-15,0-1 0,-22 22 0,1 0 16,-21-21-16,21 21 0,0 0 0,-22 0 16,1 21-16,0-21 0,20 22 15,-20 20-15,0-21 0,21 21 0,-1-20 16,1 20-16,21 0 0,-21 1 15,21-22-15,0 21 0,0-21 16,0 0-16,21 1 0,0-1 0,1 0 16,-1 0-16,0-21 0,0 0 15,0 0-15,0 0 0,1 0 0,-1 0 16,0 0-16,0 0 0,21-21 16,-20 0-16,-1-22 0,0 22 0,0-21 15,0 0-15,0-1 0,1-20 16,-1-1-16,0 22 0,-21-22 0,0 22 15,21-21-15,-21 20 0,0-20 0,0 20 16,0 1-16,0 21 0,0-21 16,0 20-16,-21 22 15,21 22 1,0 20-16,-21-21 16,21 21-16,-21 1 0,21-1 15,0 0-15,0 1 0,0-1 0,0 0 16,0 22-16,0-22 0,0 22 0,0-22 15,0 0-15,0 1 0,0-1 16,0-21-16,0 0 0,0 22 16,0-22-16,0 0 0,21-21 15,0 0-15,0 0 16,21 0-16,-20 0 16,-1-21-16,21 0 0,-21 0 0,22-22 15,-22 22-15,21 0 0,-21-21 16,0 20-16</inkml:trace>
  <inkml:trace contextRef="#ctx0" brushRef="#br0" timeOffset="161444.54">16298 8784 0,'0'0'16,"-21"0"-16,21 21 0,0 1 16,21-22-16,0 0 0,1 0 15,-1 0-15,0 0 0,0 0 16,0 0-16,0 0 0,1-22 0,20 22 15,-21-21-15,0 0 0,0 0 16,22 0-16,-43 0 0,21-1 16,0 1-16,-21 0 0,0 0 0,0 0 15,0 0-15,-21 21 16,0 0-16,0 0 0,-1 0 16,-20 0-16,0 21 0,21 0 0,-1 0 15,-20 0-15,21 22 0,0-1 16,0 0-16,21-21 0,0 22 0,0-1 15,0-21-15,0 22 0,0-22 16,0 21-16,0-21 0,21 0 0,0 1 16,21-22-16,-21 21 0,22-21 15,-1 0-15,0 0 0,-20 0 16,20 0-16,0 0 0,1 0 0,-1-21 16,-21-1-16,21 1 0,-20-21 15,20 21-15</inkml:trace>
  <inkml:trace contextRef="#ctx0" brushRef="#br0" timeOffset="161981.17">16976 8657 0,'0'0'0,"42"-42"31,-42 21-31,21 0 0,0 21 0,0-22 0,1 22 16,-1-21-16,0 21 15,0 0-15,0 0 0,0 0 0,1 0 16,-1 0-16,-21 21 0,0 1 15,21-1-15,-21 0 0,0 0 0,0 0 16,0 22-16,0-22 0,0 21 0,0 0 16,-21-20-16,0 20 0,-1-21 15,1 21-15,0-20 0,0-1 0,0 0 16,0 0-16,21 0 0,0 0 16,-22-21-16,22 22 0,0-44 31,22 1-31,-1 21 0,0-42 15,0 21-15,0 0 0,22-22 16,-22 1-16,21 0 0,0-1 16,-20 1-16,20-22 0,0 43 0,-21-21 15,1 0-15,20 20 0,-21 1 0,-21 0 16,21 0-16,-21 0 0,-21 21 16,0 21-1,21 0-15,-21 0 0,0 0 16,-1 1-16,1 20 0,0 0 0,21 1 15,0-1-15,-21 21 0,21-20 16,-21-1-16,21 0 0,0-20 0,0 20 16,0-21-16,21 0 0,0 0 15,0 1-15,0-1 0,22-21 16,-22 0-16,21 0 0,1 0 0,-1 0 16,-21 0-16,21 0 0,1 0 15,-1 0-15,-21-21 0,0 21 0,22-22 16,-22 1-16,0 21 0,0-21 15</inkml:trace>
  <inkml:trace contextRef="#ctx0" brushRef="#br0" timeOffset="162140.56">17738 9081 0,'0'0'0,"-22"0"16,1 0-1,0 0 17,0 0-32,0 0 0</inkml:trace>
  <inkml:trace contextRef="#ctx0" brushRef="#br0" timeOffset="163681.53">1524 9948 0,'0'0'0,"-21"0"0,0 0 16,-1 0-16,1 0 15,0 0-15,0 0 16,42 0 31,0 0-31,0 0-16,1 0 0,20 0 15,-21 0-15,21-21 0,-20 21 0,20 0 16,0 0-16,1 0 0,20 0 15,-21 0-15,1 0 0,20 0 0,-20 0 16,20 0-16,1 0 0,20 0 16,-20 0-16,20 0 0,22 0 0,-21 0 15,21 0-15,0 0 0,-1 0 16,1 0-16,0 0 0,0 0 0,21 0 16,-21 0-16,21 0 0,0-21 15,0 21-15,-21 0 0,21 0 0,0 0 16,0 0-16,0-21 0,0 21 15,0 0-15,21 0 0,-42-21 16,21 21-16,0 0 0,0 0 0,21 0 16,-21-21-16,0 21 0,0 0 15,0 0-15,0 0 0,0-22 0,21 22 16,-21 0-16,0 0 0,21 0 0,-21 0 16,0 0-16,0 0 0,0 0 15,0 0-15,0-21 0,0 21 0,0 0 16,21 0-16,-42 0 0,21 0 15,0 0-15,0-21 0,-21 21 16,42 0-16,-21 0 0,0 0 16,0 0-16,0-21 0,0 21 0,0 0 15,0 0-15,0 0 0,0 0 0,21 0 16,-21-21-16,0 21 0,0 0 16,0 0-16,0 0 0,21 0 0,1-21 15,-22 21-15,21 0 0,-21 0 16,0 0-16,0-22 0,0 22 0,0 0 15,0 0-15,0 0 0,21 0 16,-21-21-16,0 21 0,0 0 0,21 0 16,-21 0-16,0 0 0,21 0 15,-21 0-15,0-21 0,0 21 16,-21 0-16,21 0 0,-21 0 0,0 0 16,0 0-16,-1-21 0,1 21 15,0 0-15,0 0 0,-21 0 0,-1-21 16,1 21-16,0 0 0,-1-21 15,-20 21-15,20 0 0,1 0 0,-21 0 16,20 0-16,-20-22 0,20 22 16,-20 0-16,-1 0 0,-20 0 0,20 0 15,1 0-15,-22 0 0,0 0 16,1-21-16,-1 21 0,-21 0 0,22 0 16,-22 0-16,0 0 0,21 0 15,-21 0-15,1 0 16,-22-21 31,0 0-16</inkml:trace>
  <inkml:trace contextRef="#ctx0" brushRef="#br0" timeOffset="163832.62">16129 9546 0,'0'0'0,"0"21"0,0 1 47,-21-22-47,0 0 15,-1 0-15,1 0 16</inkml:trace>
  <inkml:trace contextRef="#ctx0" brushRef="#br0" timeOffset="165860.08">16129 9525 0,'-21'0'16,"0"0"-16,21 21 16,-22-21-16,1 0 15,0 0 1,0 0-16,0 0 15,0 0 1,42 0 93,0 0-93,0 0-16,0 0 16,0 0-16,1 0 0,20 0 15,-21-21-15,0 21 0,0 0 16,1 0-16,-1 0 0,21 0 0,-21 0 16,22 0-16,-22 0 15,21 0-15,-21 0 0,22 0 0,-22 0 0,21 0 16,-21 0-16,22 0 15,-22 0-15,21 0 0,-21 0 0,22 0 16,-22 0-16,21 0 0,-21 0 0,22 0 16,-22 0-16,0 0 0,21 0 15,-21 0-15,1 0 0,20 0 0,-21 0 16,21 0-16,1 0 0,-1 0 16,0 0-16,1 0 0,-1 0 0,0 0 15,1 0-15,-1 0 0,0 0 16,1 0-16,-1 0 0,0 21 0,-20-21 15,20 0-15,-21 0 16,0 0-16,22 0 0,-22 0 0,0 0 16,0 0-16,0 0 15,-21-21 48,-21 21-48</inkml:trace>
  <inkml:trace contextRef="#ctx0" brushRef="#br0" timeOffset="166028.43">17716 9546 0,'-21'0'47,"0"0"-32,21 21-15</inkml:trace>
  <inkml:trace contextRef="#ctx0" brushRef="#br1" timeOffset="185484.12">1947 10859 0,'0'21'0,"21"-21"63,-21-21-63,22-1 0,-1 1 16,0 21-16,-21-21 0,21 0 0,-21 0 15,21 0-15,-21-1 16,0 1-16,0 0 0,0 0 15,-21 21-15,-21 0 16,21 0-16,-1 0 0,-20 21 0,21-21 16,-21 21-16,20 0 0,-20 1 15,0 20-15,-1-21 0,1 0 0,21 0 16,0 1-16,0-1 0,-1 0 16,22 0-16,0 0 0,0 0 0,0 1 15,0-1-15,22-21 16,-1 21-16,0-21 0,0 21 15,21-21-15,1 21 0,-1-21 0,-21 21 16,22-21-16,-1 22 16,0-22-16,-21 21 0,22 0 0,-22-21 15,0 21-15,0 0 0,0 0 16,-21 1-16,0-1 0,0 42 16,0-42-16,0 22 0,-21-22 15,0 0-15,-21 0 0,21 0 0,-22 1 16,1-1-16,0 0 0,-1 0 15,-20-21-15,20 0 0,1 0 0,-21 0 16,20 0-16,1 0 0,0-21 16,-1 0-16,1 0 0,0-1 15,20-20-15,-20 21 0,21 0 0,0 0 16,0-1-16,21 1 16,0 0-16,0 0 0,0 0 0,0 0 15,21 21-15,21-22 0,-21 22 16,22-21-16,-1 21 0,0-21 15,1 21-15,-22 0 0,21 0 0</inkml:trace>
  <inkml:trace contextRef="#ctx0" brushRef="#br1" timeOffset="186168.77">2286 11049 0,'0'0'0,"0"21"16,0 0 0,0 1-16,0-1 0,0 0 15,-21 21-15,21-21 0,-21 22 0,21-22 16,0 21-16,0-21 0,0 22 16,0-22-16,0 0 0,0 0 0,0 0 15,21 1 1,0-22-16,0 0 0,21 0 0,-20-22 15,20 22-15,-21-21 16,21 0-16,-20 0 0,20 0 0,-21-22 16,0 22-16,0-21 0,1 21 15,-1-22-15,-21 22 0,21-21 0,-21 21 16,0 0-16,0-1 0,0 1 16,-21 21 15,21 21-31,-21-21 0,21 43 0,0-22 15,-22 0-15,22 21 0,0 1 16,0-1-16,0 0 0,0 1 0,0-1 16,0 22-16,0-22 15,0 0-15,0 22 0,0-22 0,0 22 16,0-22-16,0 0 0,0 22 16,0-1-16,22-20 0,-22 20 0,0 1 15,0-22-15,0 21 0,0 1 16,0-22-16,0 1 0,0-1 0,0 21 15,-22-41-15,1 20 0,0 0 16,0-21-16,-21 22 0,20-22 0,-20 0 16,0-21-16,-22 0 0,22 0 15,-22 0-15,22 0 0,0 0 0,-22-21 16,22-21-16,-22 20 16,22-20-16,0 21 0,-1-21 0,22-1 15,-21 1-15,21 0 0,21-22 16,0 22-16,0-1 0,0 1 0,0-21 15,0 20-15,0 1 0,0 0 16,21-1-16,0 1 0,0 0 16,0-1-16,1 1 0,-1 0 0,0 20 15,21-20-15,-21 0 0,22 21 16,-22-22-16,21 22 0</inkml:trace>
  <inkml:trace contextRef="#ctx0" brushRef="#br1" timeOffset="186671.81">2794 11070 0,'0'43'16,"0"-22"-16,0 0 15,0 0-15,0 21 0,0-20 0,0 20 16,0-21-16,0 21 0,0-20 15,0-1-15,0 21 0,0-21 0,0 0 16,0 1-16,0-1 16,-21-21-1,0 0 1,21-21 0,0-1-16,0 1 0,0-21 15,0 21-15,0-22 0,0 1 0,0 21 16,0-21-16,21-1 0,0 22 15,0-21-15,0 21 0,0-1 0,1 1 16,-1 0-16,0 21 0,21 0 16,-21 0-16,1 0 0,-1 0 0,0 0 15,0 0-15,0 21 0,0 22 16,-21-22-16,0 42 16,0-20-16,0-1 0,0-21 15,0 21-15,0 1 0,0-22 0,0 0 16,0 0-16,0 0 0,0 1 15,0-1-15,-21 0 0,21-42 47,0 0-47,0-1 0,0 1 0,0-21 16,0 0-16,21 20 0</inkml:trace>
  <inkml:trace contextRef="#ctx0" brushRef="#br1" timeOffset="186919.67">3429 10880 0,'0'0'0,"0"21"31,0 0-15,0 0-16,0 0 0,0 1 0,0 20 16,-21-21-16,21 21 0,0 1 15,-21-1-15,21 0 0,-22 1 0,22-1 16,0 0-16,0-20 0,0 20 15,-21-21-15,21 0 0,0 0 0,0 1 16,21-22 15,-21-22-15,22-20-16,-1 21 0,-21 0 0</inkml:trace>
  <inkml:trace contextRef="#ctx0" brushRef="#br1" timeOffset="187112.57">3260 11134 0,'0'0'0,"-22"0"0,44 0 47,-1 0-32,0-21-15,0-1 16,21 22-16,-20 0 0,-1-21 15,0 21-15,0 0 0,21-21 0,-20 21 16</inkml:trace>
  <inkml:trace contextRef="#ctx0" brushRef="#br1" timeOffset="187683.56">3810 11282 0,'21'0'0,"0"-21"16,0 0-16,1 21 15,-22-22-15,0 1 0,21 0 16,-21 0-16,21 0 0,-21 0 0,0-22 16,0 22-16,0 0 0,0 0 0,0 0 15,-21-1-15,0 22 16,-1 0-16,1 0 0,0 0 0,0 0 15,0 0-15,-22 22 0,22-1 16,0 0-16,0 0 0,-21 0 0,20 22 16,22-1-16,-21 0 0,0 1 15,21-22-15,-21 21 0,21 0 0,0-20 16,0 20-16,0-21 16,0 0-16,0 0 0,21-21 0,0 22 15,0-22-15,1 0 0,-1 0 16,0 0-16,0 0 0,0 0 0,0-22 15,1 1-15,-1 0 0,0 0 0,0 0 16,0 0-16,0-1 0,1 1 16,-22 0-16,0-21 0,0 21 15,0-22-15,0 22 0,0 0 0,0 0 16,0 0-16,0-1 0,0 44 31,0-1-31,0 21 16,0-21-16,0 0 0,0 22 15,0-22-15,0 0 0,0 21 0,0-20 16,0-1-16,0 0 0,0 0 16,0 0-16,0 0 0,21-21 15,0 0-15,0 0 0,0 0 16,0 0-16,1 0 0,-1 0 16,0 0-16,0-21 0</inkml:trace>
  <inkml:trace contextRef="#ctx0" brushRef="#br1" timeOffset="188224.01">4170 11091 0,'-43'-42'16,"43"21"-16,0 0 16,0 0-1,22-1-15,-1 22 0,0 0 16,0 0-16,0 0 0,0 0 15,1 0-15,-1 0 0,0 22 0,0-22 16,0 21-16,0 0 0,-21 0 16,0 0-16,0 22 0,0-22 0,0 21 15,0-21-15,0 22 0,0-1 16,-21-21-16,0 21 0,0-20 16,0-1-16,0 0 0,21 0 0,-22 0 15,22 0-15,-21-21 0,21 22 16,0-44-1,0 1 1,21-21-16,-21 21 0,22 0 16,-1-22-16,0 1 0,0 0 15,0-1-15,0 1 0,1 21 0,20-22 16,-21 22-16,0 0 0,0 0 16,1 0-16,-1 21 0,0-21 15,0 21-15,-21 21 31,-21 0-31,0 0 0,0 0 0,21 0 16,-22 1-16,1 20 0,21-21 16,-21 21-16,21-20 0,0 20 0,0-21 15,0 21-15,0-20 0,0-1 0,0 0 16,0 0-16,21 0 16,0-21-16,1 0 0,-1 21 0,0-21 15,0 0-15,0 0 0,0 0 16,22 0-16,-22-21 0,21 0 0,-21 21 15</inkml:trace>
  <inkml:trace contextRef="#ctx0" brushRef="#br1" timeOffset="188596.88">5270 10964 0,'-42'22'15,"42"-1"-15,0 0 16,21-21 15,0 0-15,-21-21-16,0 0 15,0-1 1,-21 22 15,0 0-31,0 22 32,21-1-17,0 0 1,0 0-1</inkml:trace>
  <inkml:trace contextRef="#ctx0" brushRef="#br1" timeOffset="188958.43">5249 11388 0,'21'0'0,"-21"-21"16,0-1-1,-21 22 16,21 22-15,-21-22-16,21 21 0,0 0 16,-21-21-16,21 21 0,0 0 31,21-42 0,-21 0-31,0 0 16</inkml:trace>
  <inkml:trace contextRef="#ctx0" brushRef="#br1" timeOffset="190292.57">9419 10943 0,'0'0'0,"0"-21"32,0 0-32,-21 21 0,0-21 15,21 0 1,0 42 15,0 0-15,21 0-16,0 21 0,0-20 15,0-1-15,22 21 0,-22-21 16,0 22-16,0-1 0,22 0 0,-22-21 16,21 22-16,-21-1 0,22-21 0,-22 22 15,0-22-15,0 21 0,21-21 16,-20 0-16,-1 1 0,0-1 0,-21 0 15,21 0-15,0-21 16,-21-21 15,0 0-31,0 0 16,0-1-16,0 1 0</inkml:trace>
  <inkml:trace contextRef="#ctx0" brushRef="#br1" timeOffset="190600.14">10118 10964 0,'0'0'0,"0"-21"15,-22 21 1,1 0-16,0 0 16,0 0-16,-21 21 0,20-21 15,1 22-15,-21-1 0,0 0 0,-1 21 16,1-21-16,0 22 0,-1-1 15,1 0-15,0 1 0,-1-1 0,1 0 16,0 1-16,20-1 0,-20-21 0,21 22 16,0-22-16,0 0 0,-1 0 15,1-21-15,21 21 0,-21 0 0,42-21 32,0 0-17,1 0-15,-1-21 0,21 21 16,-21-21-16,22 0 0,-1 0 15,0 0-15</inkml:trace>
  <inkml:trace contextRef="#ctx0" brushRef="#br1" timeOffset="190977.01">10160 11113 0,'0'63'32,"0"-42"-32,0 0 15,0 1-15,-21 20 0,21-21 0,0 21 16,0 1-16,0-1 0,0 0 0,0 1 16,0-1-16,0 0 0,0 1 15,0 20-15,0-20 0,-21 20 0,21 1 16,0-22-16,-22 21 0,22 1 15,0-1-15,-21 1 0,0-1 0,21 1 16,-21-1-16,0-20 0,21 20 16,0-20-16,-21-1 0,21-21 0,-22 21 15,22-20-15,0-1 0,0 0 16,22-42 15,-22 0-31,21-1 0,0 1 16,0-21-16,-21 21 0,21-22 15,0 1-15</inkml:trace>
  <inkml:trace contextRef="#ctx0" brushRef="#br1" timeOffset="191340.39">10287 11134 0,'0'0'0,"21"-85"31,0 64-31,0 0 0,1 21 16,-1 0-16,0-21 0,0 21 15,0 0-15,0 0 0,22 0 0,-22 0 16,0 0-16,0 0 0,0 21 16,1 0-16,-22 0 0,21 0 0,-21 0 15,0 1-15,0 20 0,-21-21 0,-1 21 16,1 1-16,0-22 0,-21 0 15,21 21-15,-1-20 0,-20-1 16,0 0-16,21 0 0,-22 0 16,22-21-16,0 21 0,0-21 0,0 22 15,-1-22-15,44-22 47,-1 22-47,0-21 0,0 0 16,0 21-16,22-21 0</inkml:trace>
  <inkml:trace contextRef="#ctx0" brushRef="#br1" timeOffset="191879.56">11155 11007 0,'0'0'0,"0"-21"0,-21 21 0,-1 0 16,1 0-16,0 0 0,0 0 16,-21 0-16,20 0 0,1 21 15,0 0-15,0 0 0,0 0 0,0 22 16,-22-22-16,22 21 0,0 0 16,21 1-16,-21-1 0,21-21 15,-21 22-15,21-22 0,0 21 0,0-21 16,0 0-16,0 1 0,0-1 15,21-21-15,0 0 16,0 0-16,0 0 0,0 0 16,1 0-16,-1-21 0,0-1 0,21 1 15,-21 0-15,1 0 0,20-21 0,-21 20 16,0-20-16,0 0 0,1 21 16,-1-22-16,-21 1 0,21 21 0,-21-22 15,0 22-15,0 0 0,0 0 16,0 42 15,0 0-31,0 22 16,0-22-16,0 0 0,0 21 0,0-21 15,0 22-15,0-22 0,0 0 16,0 0-16,0 0 0,0 1 0,0-1 16,0 0-16,21 0 0,0-21 15,0 21-15,1-21 0,-1 0 16,0 0-16,0 0 0,0-21 15,0 21-15,1-21 0,-1 0 16,0 0-16,0-1 0,0-20 0</inkml:trace>
  <inkml:trace contextRef="#ctx0" brushRef="#br1" timeOffset="192132.23">11663 10816 0,'0'0'0,"0"-21"0,0 42 31,0 0-31,0 1 16,0-1-16,0 0 0,0 21 15,-21-21-15,21 22 0,0-22 0,-22 21 16,22 1-16,0-1 0,0 0 16,0-21-16,0 22 0,0-22 15,0 21-15,0-21 0,0 1 0,0-1 16,0 0-16,0 0 15,22-21 1,-1-21-16,-21 0 16,21 0-16</inkml:trace>
  <inkml:trace contextRef="#ctx0" brushRef="#br1" timeOffset="192648.45">11980 10837 0,'0'0'0,"0"-21"0,0 0 0,0 0 15,0 0-15,0 42 47,0 0-47,0 0 0,0 0 16,0 1-16,0-1 0,0 21 16,0-21-16,0 0 0,0 22 0,0-1 15,0-21-15,0 22 0,0-1 16,0-21-16,0 21 0,-21-20 0,21-1 15,0 21-15,-21-21 0,21 0 0,0 1 16,0-1-16,0-42 47,0-1-47,0 1 0,0 0 16,0 0-16,0 0 0,0-22 0,21 22 15,0-21-15,0 21 0,1 0 16,-1-22-16,0 22 0,0 0 0,0 0 15,22 21-15,-22-21 0,0 21 16,0-22-16,0 22 0,22 0 0,-22 0 16,0 22-16,0-1 0,0-21 15,-21 21-15,0 0 0,0 0 16,0 0-16,0 22 0,0-22 16,0 0-16,0 21 0,-21-20 0,21-1 15,-21 0-15,21 0 0,0 0 16,-21 0-16,0-21 0,21 22 0,-22-22 15,1 0 1,21-22 0,0 1-16,0 0 0,0 0 15</inkml:trace>
  <inkml:trace contextRef="#ctx0" brushRef="#br1" timeOffset="192868.25">11515 11028 0,'0'0'0,"-22"0"0,1 0 15,21-21 1,21 21-16,1 0 16,-1 0-16,0 0 0,0-21 0,0 21 15,0 0-15,1 0 0,-1 0 0,21 0 16,-21-22-16,0 22 0,1 0 15,-1 0-15,0 0 0,0-21 16</inkml:trace>
  <inkml:trace contextRef="#ctx0" brushRef="#br1" timeOffset="193765.7">13356 10795 0,'0'0'0,"0"21"16,-21-21-16,21 21 16,0 1-1,21-22 1,0 0-16,0 0 0,1 0 16,-1 0-16,21 0 0,-21 0 0,22-22 15,-22 22-15,21-21 0,-21 0 0,0 21 16,22-21-16,-22 0 15,-21 0-15,0-1 0,0 1 16,0 0-16,-21 21 16,0 0-16,-22 0 0,22 0 0,-64 0 15,22 0-15,21 0 16,-1 21-16,1 0 0,21-21 16,-22 22-16,22-1 0,-21 0 0,21 21 15,21-21-15,0 1 0,0-1 16,0 0-16,0 0 0,21 0 15,21 0-15,-21-21 16,1 0-16,20 0 0,0 0 0,1 0 16,-22 0-16,21 0 0,0 0 0,-20 0 15,-1 0-15,0 0 0,0 0 16,-42 0 0,0 0-1,0 0-15,-22 0 0,1 22 16,0-22-16,-1 21 0,1-21 0,-22 21 15,22 0-15,0 0 0,-1 0 16,22 1-16,-21-1 0,21 21 0,0-21 16,-1 22-16,22-22 0,0 21 15,0-21-15,0 0 0,0 22 0,0-22 16,22 0-16,-1-21 0,0 21 16,21 0-16,1-21 0,-1 0 0,0 0 15,1 0-15,-1 0 0,0 0 0,1 0 16,-1 0-16,0-21 0,1 0 15,-1 21-15,0-21 0,-21 0 16,22 0-16,-22-1 0,0 1 16,0-21-16,0 21 0,-21 0 0</inkml:trace>
  <inkml:trace contextRef="#ctx0" brushRef="#br1" timeOffset="193999.52">13822 10943 0,'21'0'31,"0"0"-15,-21 21-16,21 1 0,0-1 0,1-21 16,-1 21-16,0 0 0,-21 0 15,21 0-15,0 1 0,-21-1 16,0 0-16,0 0 0,21-21 16,-21 21-16,0 0 0,0 1 15,0-1-15,22-21 31,-1-21-31,-21-1 0,21 1 16,-21 0-16,21 0 0</inkml:trace>
  <inkml:trace contextRef="#ctx0" brushRef="#br1" timeOffset="194228.45">14245 10986 0,'0'0'0,"0"-22"0,-21 22 31,0 0-31,-22 0 15,22 0-15,0 22 0,0-1 16,-21 0-16,20 0 0,1 0 0,-21 0 16,21 22-16,0-22 0,-1 21 0,1-21 15,0 1-15,0 20 0,0-21 16,21 0-16,-21 0 0,21 1 0,0-1 16,21-21-1,0 0 1,0-21-16,0-1 0,22 1 15,-22 21-15</inkml:trace>
  <inkml:trace contextRef="#ctx0" brushRef="#br1" timeOffset="194608.26">14563 10964 0,'0'-21'16,"-22"21"-1,1 0 1,21 21-16,0 1 0,0-1 16,-21 0-16,21 0 0,-21 21 0,21-20 15,0 20-15,0 0 16,-21 22-16,21-22 0,-21 0 0,21 22 16,-22-1-16,22-20 0,0 20 15,-21 1-15,0-1 0,0 1 0,0 20 16,-22 86-16,22-86 0,0 1 15,0-21-15,-21 20 0,20-20 16,1-1-16,0-20 0,0 20 0,0-21 16,0 1-16,-1-1 0,22 0 15,0-20-15,-21-1 0,21-42 32,0-1-32,21 1 15,1-21-15,-1 0 0,0 20 16,-21-20-16,42-21 0,-21 20 0,1-20 15,-1-1-15,0-20 0</inkml:trace>
  <inkml:trace contextRef="#ctx0" brushRef="#br1" timeOffset="194988.4">14414 11261 0,'0'0'0,"-21"-21"0,21-22 0,0 22 16,0 0-16,0-21 0,0 20 15,0 1-15,0 0 0,21 0 0,1 0 16,-1 0-16,0-1 0,0 22 16,21-21-16,1 21 0,-22 0 15,21-21-15,-21 21 0,22 0 0,-22 0 16,21 0-16,-21 0 0,22 21 16,-22-21-16,0 21 0,0 1 0,0 20 15,-21-21-15,0 0 0,0 22 16,0-22-16,-21 21 0,0-21 0,0 0 15,0 22-15,0-22 0,-1 0 16,-20 0-16,21 0 0,-21 1 0,20-22 16,1 21-16,0-21 0,0 0 0,21 21 15,-21-21 1,42-21 31,0 0-47,0-1 0,0 22 15,1-21-15,-1 0 0,0-21 0,0 21 16</inkml:trace>
  <inkml:trace contextRef="#ctx0" brushRef="#br1" timeOffset="195451.96">15071 11049 0,'0'0'0,"-22"0"0,1-21 16,21 0-16,0 0 16,0-1-1,0 1-15,21 21 16,1 0-16,-1 0 0,0 0 16,21 0-16,-21 0 0,22 0 0,-22 0 15,21 0-15,1 0 0,-22 21 0,21-21 16,-21 22-16,0-1 0,1 0 15,-22 0-15,21-21 0,-21 21 16,0 0-16,0 22 0,0-22 16,-21 0-16,-1 0 0,1 0 15,0 1-15,0-22 0,21 21 16,-21-21-16,21-21 31,0-1-31,0 1 16,0 0-16,0 0 0,0 0 0,21 0 15,0-22-15,0 22 0,-21 0 16,21 0-16,-21 0 0,22 21 0,-22-22 16,21 1-16,0 21 0,0-21 15,0 21-15,0 0 16,1 0-16,-1 0 16,0 0-16,0 0 15</inkml:trace>
  <inkml:trace contextRef="#ctx0" brushRef="#br1" timeOffset="196544.56">15748 11091 0,'42'-42'15,"-21"42"1,1-21-16,-22 0 0,21 21 15,-21-21-15,0-1 0,0 1 16,0 0-16,0 0 16,-21 21 15,-1 0-31,22 21 16,-21 0-16,21 0 0,0 1 15,-21-1-15,21 0 16,-21 0-16,21 0 0,0 0 0,0 1 15,0-1-15,0 0 0,0 0 16,0 0-16,0 0 16,21-21-1,0 0-15,0 0 0,1 0 16,-1 0-16,0 0 0,0 0 16,21-21-16,-20 0 0,-1 0 15,21 0-15,-21 0 0,22-1 0,-22 1 16,21 0-16,-21-21 0,0 21 15,1-1-15,-1 1 0,-21 0 0,0 0 16,0 0-16,0 0 0,-21 21 16,-1 0-16,1 0 15,0 0-15,0 0 0,0 21 16,21 0-16,-21 0 16,21 0-16,0 0 0,0 1 15,0-1-15,0 0 0,0 0 0,0 0 16,0 0-16,0 1 0,0-1 15,21 0-15,-21 0 16,21 0-16,-21 0 16,-21-21 15,0 0-31,-1 0 16,1 0-1,21-21-15,-21 21 16,21 21 31,0 1-32,21-22 1,0 0-16,1 0 0,-1 0 16,0 0-16,0 0 0,0 0 15,0 0-15,22-22 0,-22 22 0,21-21 16,1 21-16,-1-21 0,0 0 15,1 0-15,-1 0 0,-21-1 0,21 1 16,-20 0-16,-1 0 16,0 0-16,0 0 0,-21-1 0,0 1 15,0 0-15,-21 21 16,0 0 0,0 0-16,-1 0 0,22 21 15,0 0-15,0 1 0,-21-1 16,21 0-16,0 0 0,0 0 15,0 0-15,0 1 0,0-1 16,0 0-16,21 0 0,-21 0 16,0 0-16,22-21 0,-22 22 0,21-1 15,-21 0-15,0 0 16,0 0 0,-21-21-1,-1 0-15,1 0 0,0 0 0,0 0 16,0 0-16,0 0 15,21-21 48</inkml:trace>
  <inkml:trace contextRef="#ctx0" brushRef="#br1" timeOffset="199752.14">16849 10964 0,'0'-21'0,"0"42"78,0 1-78,0-1 0,0 0 0,0 0 15,0 0-15,0 0 0,0 1 16,0-1-16,0 21 0,0-21 0,0 0 16,0 1-16,0-1 0,0 0 15,-22-21-15,22 21 16,0-42 15,0 0-31,-21 0 0</inkml:trace>
  <inkml:trace contextRef="#ctx0" brushRef="#br1" timeOffset="200176.41">16912 10710 0,'0'0'0,"-21"0"31,0 0-31,21 22 16,-21-22-1,21 21 1,0 0-16,21-21 31,0 0-15,0-21-1,0 0-15,-21-1 16,0 1-16,0 0 16,0 0-1,-21 21 1,0 0-16,0 0 15,21 21 1,0 0-16,0 0 16,0 1-16,0-1 0,0 0 15,0 0-15,0 0 16,0 0-16</inkml:trace>
  <inkml:trace contextRef="#ctx0" brushRef="#br1" timeOffset="201072.86">17166 10943 0,'-21'21'31,"21"1"-15,-21-1-16,0 0 16,21 0-1,-22 0-15,22 0 0,0 1 16,0-1-16,0 0 16,0 0-16,0 0 0,0 0 15,0 1-15,22-22 16,-1 21-16,0-21 15,0 0-15,0 0 16,0-21 0,-21-1-16,22 22 0,-22-21 15,0 0-15,0 0 16,0 0-16,0 0 0,0-1 0,0 1 16,0 0-16,-22 0 15,22 0-15,0 0 0,0-1 16,0 1-16,0 0 15,22 0-15,-1 21 16,0-21-16,0 21 0,0-21 0,0 21 16,22 0-16,-22 0 0,0 0 15,21 0-15,-20 0 0,20 0 0,-21 0 16,0 0-16,0 0 0,1 21 16,-1-21-16,0 21 0,0 0 0,-21 0 15,0 0-15,0 1 0,0-1 16,0 0-16,0 0 0,0 0 15,0 0-15,0 1 0,0-1 16,0 0-16,0 0 0,0 0 16,0 0-1,-21-21 1,0-21 15,21 0-31,0 0 0,0 0 0,0 0 16,0-1-16,0 1 0,0 0 0,0 0 15,21 0-15,0 0 0,-21-1 16,21-20-16,0 21 0,-21 0 0,22 0 16,-1-1-16,0 22 0,0-21 15,0 0-15,0 21 0,1 0 16,20 0-16,-21 0 0,0 0 16,0 21-16,1 0 0,-1-21 0,-21 22 15,21-1-15,-21 0 0,0 0 0,0 0 16,0 0-16,0 1 0,0-1 15,0 0-15,0 0 0,0 0 16,0 0-16,-21 1 0,21-1 16,0 0-16,-21-21 15,-1 21 1</inkml:trace>
  <inkml:trace contextRef="#ctx0" brushRef="#br1" timeOffset="203088.26">9080 10054 0,'0'0'0,"22"0"16,-1 0-16,0 0 15,-42 0 48,0 0-63,-1 0 0,1 0 0,0 21 15,0-21-15,-21 22 16,20-22-16,1 21 0,0 0 0,0-21 16,-21 21-16,20-21 0,-20 21 0,0 0 15,21 1-15,-22-1 0,1 0 16,21 0-16,-22 0 0,22 0 0,-21 22 16,21-22-16,0 21 0,-1-21 15,-20 22-15,42-1 0,-21-21 16,0 22-16,0-22 0,-1 21 0,1 0 15,21 1-15,-21-22 0,0 21 0,21 1 16,-21-1-16,21 0 16,-21-21-16,21 22 0,-22 20 0,22-20 15,0-1-15,-21 21 0,21-20 0,-21 20 16,21-20-16,0 20 0,-21-21 16,21 22-16,0-22 0,0 1 0,0-1 15,0 0-15,0 22 16,0-22-16,0 0 0,0 22 0,0-22 0,21 22 15,0-22-15,-21 22 0,21-22 16,1 21-16,-1-20 0,-21 20 0,21-20 16,0-1-16,0 0 0,0 22 0,1-22 15,-1 0-15,21 1 16,-21 20-16,0-20 0,22-1 0,-22 0 16,21-21-16,-21 22 0,22-1 15,-1-21-15,0 0 0,1 1 0,-22-1 16,21 0-16,1 0 0,-1-21 0,-21 0 15,21 0-15,-20 0 0,20 0 16,-21 0-16,0 0 0,0 0 0,1 0 16,-1 0-16,0 0 15,0 0-15,0 0 16,-21-21-16,0 0 16,0 0-1,0-1-15,0 1 16,0 0-16</inkml:trace>
  <inkml:trace contextRef="#ctx0" brushRef="#br1" timeOffset="204377.82">17992 9821 0,'-22'0'16,"1"0"0,0 0 30,21 22-14,0-1-32,0 0 15,0 0 1,21-21-16,0 21 0,1 0 16,-1 1-16,0-22 0,0 21 0,0 21 15,22-21-15,-22 0 0,21 1 16,-21-1-16,22 21 0,-1-21 0,-21 0 15,21 22-15,1-22 0,-22 21 0,21 1 16,1-1-16,-22 0 0,21 1 16,-21-1-16,0 21 0,22-20 0,-22-1 15,0 22-15,21-22 0,-20 0 16,-1 1-16,-21-1 0,21 0 16,-21 1-16,21-1 0,-21 21 15,0-20-15,0-1 0,0 0 0,0 22 16,-21-22-16,0 1 0,0-1 0,-1 0 15,-20 1-15,21-1 0,0 0 16,-22 1-16,22-1 0,-21 0 0,21 1 16,-22-1-16,1-21 0,21 21 15,-21 1-15,-1-1 0,1 0 0,0 1 16,20-22-16,-20 21 0,0 1 0,-1-1 16,1-21-16,0 21 0,21 1 15,-22-22-15,1 21 0,0-21 0,20 1 16,-20-1-16,21 0 0,-21 0 15,20 0-15,1-21 0,0 21 0,0-21 16,0 0 0,21 22-1,0-44 48,0 1-48,0 0 1</inkml:trace>
  <inkml:trace contextRef="#ctx0" brushRef="#br1" timeOffset="211652.55">19346 10181 0,'0'0'0,"-21"0"31,21 21 0,-21-21-31,21 22 16,0-1-16,0 0 15,-21 0-15,21 0 0,0 0 16,0 22-16,0-22 0,0 0 0,0 0 16,0 22-16,0-22 0,0 0 15,0 0-15,0 0 0,-21 0 0,21 1 16,0-1-16,0 0 0,0 0 16,0 0-1,21-42 32,0 0-31,-21 0-16,21-22 15,0 22-15</inkml:trace>
  <inkml:trace contextRef="#ctx0" brushRef="#br1" timeOffset="212371.65">19367 10118 0,'0'0'0,"-21"0"16,0 0-16,21-21 16,-21 21-16,42 0 31,0 0-31,22-22 0,-1 22 15,0 0-15,1 0 0,-1 0 0,0 0 16,22-21-16,-22 21 0,0 0 16,22 0-16,-22 0 0,1 0 0,-22 0 15,21 0-15,-21 0 0,0 0 16,1 0-16,-1 0 0,-42 0 31,-1 0-15,1 0-16,0 0 0,0 0 0,0 0 15,-22 0-15,1 0 0,21 21 16,-21-21-16,-1 0 0,22 0 0,-21 0 16,21 0-16,-1 0 0,1 22 15,0-22-15,0 21 0,0-21 0,0 21 16,-1-21 0,22 21-1,-21-21-15,21 21 16,0 0-1,-21-21-15,21 22 0,0-1 0,-21 0 16,21 0-16,0 0 0,0 0 16,0 22-16,0-22 0,-21 21 0,21-21 15,0 22-15,-21-1 0,21 0 0,0 1 16,0-1-16,0 0 0,0 1 16,0-1-16,0 0 0,-22 1 0,22-1 15,0 0-15,0 1 0,0-1 16,0 22-16,0-22 0,0 0 15,0 1-15,0 20 0,0-21 0,0 1 16,22-22-16,-22 21 0,21 1 16,0-22-16,-21 0 0,21 0 0,0 0 15,0 0-15,1 1 0,20-22 16,-21 0-16,43 0 0,-43 0 16,21 0-16,-21 0 0,22 0 15,-22-22-15,0 1 0,21 21 0,-21-21 16,1 0-16,-1 0 0,0 0 0,0-1 15,0 1-15,0-21 0,1 21 16,-22 0-16,21-1 0</inkml:trace>
  <inkml:trace contextRef="#ctx0" brushRef="#br1" timeOffset="212765.5">20151 10816 0,'-22'-21'16,"1"21"-16,0 0 15,21 21 1,0 0-16,0 1 16,0-1-16,0 21 0,0-21 15,0 22-15,0-1 0,0 0 16,0 1-16,0 20 0,0 1 0,0-1 15,0 1-15,0-1 0,0 1 16,0-1-16,0 1 0,0 20 0,0 1 16,0-22-16,0 22 0,-21 0 15,0-1-15,0 1 0,21 0 0,-22-22 16,1 1-16,0-1 0,21-20 0,-21-1 16,21 0-16,-21 1 0,21-1 15,-21-21-15,21 0 0,0-42 31,0-21-31,21 21 16,0-1-16,0-20 0,0 0 16,0-22-16,1 22 0,-1-22 0</inkml:trace>
  <inkml:trace contextRef="#ctx0" brushRef="#br1" timeOffset="213128.29">20002 11134 0,'0'-43'0,"0"86"0,-21-107 0,21 22 16,0 21-16,0 0 0,0-1 15,0 1-15,0 0 0,0 0 16,21 0-16,1 0 0,-1 21 0,0-22 16,0 22-16,0-21 0,22 21 15,-22 0-15,21 0 0,0 0 0,-20 0 16,20 0-16,-21 21 0,21-21 15,-20 22-15,-1-1 0,-21 21 0,0-21 16,0 0-16,0 1 0,0 20 16,-21-21-16,-1 21 0,-20-20 0,21-1 15,0 21-15,-22-21 0,22 0 0,-21 1 16,21-1-16,0-21 0,-1 21 16,1-21-16,21 21 0,-21-21 31,21-21-16,21 0-15,-21 0 16,21-1-16,1 22 0,-1-21 16</inkml:trace>
  <inkml:trace contextRef="#ctx0" brushRef="#br1" timeOffset="213584.03">20743 10795 0,'0'0'0,"0"-21"16,0 42 15,-21-21-31,0 21 0,21 0 0,-21 1 16,21-1-16,-21 0 0,-1 21 0,22-21 15,0 1-15,0 20 0,-21-21 16,21 21-16,0-20 0,0-1 0,0 21 15,0-21-15,0 0 0,21 1 16,1-22-16,-1 0 16,0 0-16,0 0 0,0 0 0,0-22 15,1 1-15,-1 21 16,0-21-16,0-21 0,0 21 0,0-1 16,1 1-16,-22-21 0,21 21 15,-21-22-15,0 22 0,0-21 0,0 21 16,0-22-16,0 22 0,-43 0 0,43 0 15,-21 0-15,0 0 0,0 21 16,0 0-16,0 0 0,-22 0 0,22 21 16,0-21-16,0 21 0,0 0 15,21 0-15,-22 0 0,22 1 0,-21-1 16,21 0-16,0 0 16,0 0-16,21-21 15,1 21-15,-1-21 0,0 0 0,21 0 0,-21 0 16</inkml:trace>
  <inkml:trace contextRef="#ctx0" brushRef="#br1" timeOffset="214003.79">21336 10774 0,'0'0'0,"21"0"0,-21-21 0,-21 21 31,0 0-31,0 0 16,-1 0-16,1 0 15,0 0-15,0 0 0,0 21 0,0-21 16,-1 21-16,1 0 0,0 0 16,21 1-16,0-1 15,0 0-15,0 0 16,21-21-16,0 0 16,1 0-16,-1 21 0,0-21 0,0 0 15,0 21-15,0-21 0,1 22 0,-1-22 16,0 21-16,0-21 0,-21 21 15,0 0-15,0 0 16,0 0-16,-21 1 16,-21-1-16,20-21 0,1 21 15,0-21-15,0 0 0,0 0 0,0 0 16,-1 0-16,1 0 0,0 0 16,0 0-16,21-21 15,-21 21-15,21-21 16,0-1-16,0 1 15,0 0-15,21 21 16,0-21-16,0 21 0,0-21 0,1 21 16</inkml:trace>
  <inkml:trace contextRef="#ctx0" brushRef="#br1" timeOffset="214279.63">21696 10795 0,'0'21'31,"0"0"-15,0 1-16,0-1 0,0 0 0,0 0 16,0 0-16,0 0 15,0 1-15,0-1 0,-21-21 0,21 21 16,0 0-16,0 0 15,0-42 17,21 0-17,0 21-15,-21-21 0</inkml:trace>
  <inkml:trace contextRef="#ctx0" brushRef="#br1" timeOffset="214651.93">21802 10499 0,'0'0'16,"-22"0"-16,1 0 0,0 0 0,0 0 16,0 0-16,0 21 0,-1 0 15,22 0-15,0 0 16,22 1 0,-1-22-16,0 0 0,0 0 15,0 0-15,0 0 0,1 0 16,-1 0-16,0 0 0,0-22 0,0 22 15,-21-21-15,21 0 0,-21 0 16,22 0-16,-22 0 0,0-1 16,0 1-16,0 0 0,-22 0 15,1 21-15,0-21 0,0 21 0,0 0 16,0 0-16,-1 0 0,1 0 16,0 21-16,21 0 0,-21 0 15,21 0-15,-21 22 0,21-22 0,-21 21 16,21-21-16,0 1 0,0 20 15,0-21-15,0 0 0,0 0 0,0 1 16,0-1-16,21 0 16,0-21-16,0 0 0,0 0 0,0 0 15,22 0-15,-22 0 0</inkml:trace>
  <inkml:trace contextRef="#ctx0" brushRef="#br1" timeOffset="-214504.99">22204 10351 0,'0'0'0,"0"-22"0,0 1 16,0 42 15,0 1-31,0 20 16,0-21-16,-21 21 0,21-20 0,0 20 15,0 0-15,0 1 0,0-1 16,0 0-16,0-21 0,-22 22 0,22-1 15,0-21-15,-21 0 0,21 22 16,0-22-16,0 0 0,0 0 0,0 0 16,0 1-16,0-1 15,0 0-15,0 0 16,0 0 0,21-21 15,-21-21-31,22 21 0,-22-21 15,0 0-15,21 21 0,0-21 16,0-1-16</inkml:trace>
  <inkml:trace contextRef="#ctx0" brushRef="#br1" timeOffset="-214228.15">22458 10710 0,'0'0'0,"0"-21"15,0 42 32,0 1-47,0-1 16,0 0-16,0 0 0,0 0 15,0 0-15,-21 1 0,21-1 16,-22 0-16,22 0 0,0 0 0,0 0 16,-21 22-16,21-22 15,0 0-15,21-21 47,1 0-47,-1 0 16,0-21-16,0 21 0,0-21 0,22 0 15</inkml:trace>
  <inkml:trace contextRef="#ctx0" brushRef="#br1" timeOffset="-213464.59">22923 10774 0,'-21'0'47,"0"0"-47,0 0 0,21 21 15,-21 0-15,0-21 0,21 21 16,-22 1-16,22-1 0,0 0 16,-21 0-16,21 0 0,0 0 15,-21 1-15,21-1 16,0 0-1,21-21 1,0 0 0,-21-21-1,0 0-15,0-1 16,0 1-16,0 0 0,0 0 16,0 0-16,22 0 0,-22-1 0,21 1 15,-21 0-15,0 0 16,21 0-16,0 0 0,0 21 0,0-22 15,-21 1-15,43 0 0,-1 21 16,-21 0-16,0 0 0,1 0 16,-1 0-16,0 0 0,0 21 15,-21 0-15,0 1 0,0-1 16,21 0-16,-21 0 0,0 0 0,0 0 16,0 1-16,0-1 15,0 0-15,0 0 0,0 0 0,0 0 16,0 1-16,-21-1 15,21 0 1,0-42 31,0 0-47,0-1 16,0 1-16,0 0 0,0 0 15,21 0-15,0-22 0,-21 22 0,22 0 16,-1-21-16,-21 21 0,21-1 15,0-20-15,0 21 0,0 0 0,22 21 16,-22-21-16,0-1 0,0 22 0,22 0 16,-22 0-16,0 0 0,0 22 15,0-1-15,-21 0 0,0 0 0,21 0 16,-21 0-16,0 1 0,0-1 16,0 21-16,0-21 0,0 0 15,0 1-15,-21-1 0,21 0 0,-21 0 16,0 0-16,0-21 15,21 21-15,0 1 0,-21-22 16,-1 0 0,22-22-1,0 1-15</inkml:trace>
  <inkml:trace contextRef="#ctx0" brushRef="#br1" timeOffset="-213107.79">23199 10224 0,'0'0'0,"-22"0"0,1 0 0,0 0 16,21 21-16,0 0 15,0 0 1,21-21 15,0 0-31,-21-21 31,0 0-15,-21 21 0,0-21-16,0 21 15,0 0 1,21 21-16,-21-21 0,21 21 15,-22-21-15,22 21 32</inkml:trace>
  <inkml:trace contextRef="#ctx0" brushRef="#br1" timeOffset="-212848.94">22373 10647 0,'42'0'16,"-20"0"0,20 0-16,-21 0 0,0 0 15,22 0-15,-22 0 0,0-21 0,21 21 16,-21-21-16,1 21 0,-1 0 15,0-22-15,0 22 16,-21-21 0</inkml:trace>
  <inkml:trace contextRef="#ctx0" brushRef="#br1" timeOffset="-212212.31">21145 11642 0,'-21'-43'16,"21"22"-16,0 0 15,21 21 1,1 0 0,-1 0-16,0 21 0,-21 0 15,21 1-15,-21-1 0,0 0 16,21 21-16,0-21 0,-21 22 0,22-22 16,-22 21-16,0-21 0,0 22 15,0-22-15,21 0 0,-21 21 0,0-20 16,0-1-16,0 0 0,0 0 15,0-42 17,0 0-17,0 0-15,0-1 0,0 1 0,0 0 16</inkml:trace>
  <inkml:trace contextRef="#ctx0" brushRef="#br1" timeOffset="-211964.45">21653 11472 0,'0'0'0,"22"-21"0,-1 0 0,-42 42 47,-1 0-47,1 1 16,0-1-16,0 21 0,0-21 16,0 22-16,-1-22 0,1 21 0,0-21 15,0 22-15,0-22 0,0 0 16,-1 21-16,22-21 0,0 1 0,-21-1 15,21 0-15,0 0 0,0 0 16,0 0-16,21-21 16,1-21-1,-1 21-15,0-21 0,0 0 0</inkml:trace>
  <inkml:trace contextRef="#ctx0" brushRef="#br1" timeOffset="-211456.73">22077 11663 0,'0'0'0,"0"-21"0,0 0 15,0-1-15,0 1 16,0 0-16,-21 0 0,-1 21 16,1 0-16,0 0 15,0 0-15,0 21 0,0-21 16,-1 21-16,1 0 0,0 22 0,0-22 15,0 0-15,0 21 16,-1-20-16,22-1 0,-21 21 0,21-21 16,0 0-16,0 1 0,0-1 15,0 0-15,0 0 0,21-21 16,1 0-16,-1 0 0,0 0 16,0 0-16,0 0 0,0-21 0,1 0 15,-1 21-15,0-21 0,0-1 0,-21 1 16,21 0-16,0 0 0,-21 0 15,0 0-15,0-1 0,22 1 0,-22-21 16,0 21-16,21 0 0,-21-1 16,0 1-16,0 0 15,0 42 1,0 0-16,0 1 16,0-1-16,0 0 0,0 0 0,0 0 15,0 0-15,0 1 0,0-1 16,0 0-16,0 0 0,0 0 0,0 0 15,21 1-15,-21-1 0,0 0 16,21-21-16,0 0 31,0 0-31,-21-21 0,22 0 0,-1-1 16,-21 1-16</inkml:trace>
  <inkml:trace contextRef="#ctx0" brushRef="#br1" timeOffset="-210534.27">22352 11367 0,'0'0'0,"0"-22"0,0 44 31,0 20-15,0-21-16,0 0 0,0 22 0,0-22 16,0 21-16,0-21 0,-21 22 15,21-22-15,0 21 0,0-21 0,0 0 16,0 22-16,0-22 0,0 0 15,0 0-15,0 0 0,0 1 16,0-1-16,21-21 16,0 21-16,0-21 15,0 0-15,1 0 0,-1-21 16,0 0-16,0-1 16,-21 1-16,21 0 0,-21 0 15,21-21-15,-21 20 16,22 1-16,-22 0 0,0 0 0,0 0 15,0 0-15,21-1 16,-21 44 15,0-1-31,0 0 16,0 0-16,0 0 0,0 0 16,0 1-16,0-1 15,0 0-15,21-21 0,-21 21 0,0 0 16,21 0-16,0-21 15,0 0-15,1 0 16,-1 0-16,0 0 16,0 0-16,0-21 0,0 0 15,1 0-15,-1 21 0,0-21 0,-21 0 16,21-1-16,0 1 0,-21 0 16,21 0-16,-21 0 0,0 0 15,0-1-15,22 22 0,-22 22 47,0-1-47,0 0 0,0 0 16,0 0-16,0 0 0,0 1 15,0-1-15,0 0 0,0 0 0,0 0 16,0 0-16,21-21 16,-21 22-16,21-22 0,0 0 15,0 0-15,0 0 16,1 0-16,-1 0 0,0-22 15,0 22-15,0-21 0,0 0 16,1 0-16,-1 0 0,0 0 16,0-1-16,-21-20 0,0 21 15,0-21-15,21 20 0,-21 1 16,0 0-16,0 0 0,-21 21 31,21 21-31,-21-21 0,0 21 0,21 0 16,-21 1-16,21-1 0,0 0 15,-22 0-15,22 0 0,0 0 0,0 1 16,0-1-16,0 0 0,0 0 16,0 0-16,22-21 15,-1 0-15,0 0 16,0 0-16,0 0 16,0 0-16,1 0 0,-1 0 15,0-21-15,-21 0 0,21 0 0,0 21 16,0-21-16</inkml:trace>
  <inkml:trace contextRef="#ctx0" brushRef="#br1" timeOffset="-209597.4">23664 9821 0,'0'0'0,"21"0"0,1 0 0,-1 0 16,0 0-16,21-21 0,1 21 16,-22-21-16,21 21 0,0 0 15,1 0-15,-1-21 0,-21 21 0,22 0 16,-22 0-16,0 0 0,21 0 15,-21 0-15,1 0 16,-22 21-16,0 0 16,0 0-16,0 1 0,0-1 15,0 21-15,0-21 16,0 0-16,0 1 0,0 20 0,0-21 16,0 21-16,0-20 15,21 20-15,-21-21 0,0 21 0,0 1 0,0-1 16,0 22-16,0-22 0,0 21 15,0-20-15,0 20 0,0 1 16,0-1-16,0-20 0,0 20 0,0-21 16,0 22-16,0-22 0,0 22 15,0-22-15,0 22 0,-21-22 0,21 21 16,0-20-16,0-1 0,0 22 16,0-22-16,0 0 0,-22 1 0,22-22 15,0 21-15,0 0 0,0-20 16,0 20-16,0-21 0,0 0 0,0 22 15,0-22-15,-21 0 0,21 0 0,0 0 16,0 0 0,-21 1-16,0-22 0,0 0 15,0 0-15,-1 0 16,1 0-16,0 0 0,0 0 0,0 0 16,0 0-16,-1 0 0,1 0 0,0 0 15,0 0-15,0 0 16,0 0-16,-1 0 15,1 0-15,21-22 16,-21 22 0,21-21-16,0 0 15</inkml:trace>
  <inkml:trace contextRef="#ctx0" brushRef="#br1" timeOffset="-187139.1">5736 14076 0,'0'-21'0,"21"-22"32,-21 22-32,0 0 15,0 0 1,0 0-1,-21 42 32,21 0-47,-21-21 16,0 21-16,0 0 0,21 22 0,-22-22 16,-20 0-16,21 21 0,0 1 15,-22-1-15,22 0 0,-21 1 16,0 20-16,-1-20 0,22 20 0,-21-21 15,21 1-15,-22 20 0,22-20 16,0-1-16,0-21 0,0 21 0,-1 1 16,1-22-16,0 0 0,21 0 15,0 0-15,0 1 0,0-1 16,0-42 31,0-1-47,0 1 0,0 0 0,21 0 15,-21 0-15,21 0 0</inkml:trace>
  <inkml:trace contextRef="#ctx0" brushRef="#br1" timeOffset="-186735.13">6096 13928 0,'0'0'0,"21"0"0,-21 21 31,0 0-15,0 0-16,-21 0 15,21 22-15,-21-22 0,0 21 16,-22-21-16,22 22 0,0-1 15,-21 22-15,-1-22 0,-41 64 16,41-43-16,1-20 0,0-1 16,-1 0-16,1 1 0,-22 41 15,22-63-15,21 22 0,0-22 16,0 0-16,-1 0 0,1 0 16,0-21-16,21 22 0,-21-22 0,21 21 15,21-42 32,0 21-47,0-22 0,1 1 16,-1 0-16,0 0 0</inkml:trace>
  <inkml:trace contextRef="#ctx0" brushRef="#br1" timeOffset="-186452.14">6202 14372 0,'0'64'15,"0"-43"1,0 0-16,0 0 0,0 0 0,0 1 16,0 20-16,0-21 0,0 0 15,0 0-15,0 1 0,0-1 0,0 0 16,0 0-16,-21 0 0,21 0 15,-22-21-15,22 22 0,0-44 47,0 1-47,0 0 0,0 0 16,0 0-16</inkml:trace>
  <inkml:trace contextRef="#ctx0" brushRef="#br1" timeOffset="-186256.1">6223 14224 0,'-21'-21'16,"42"21"46,0 0-46</inkml:trace>
  <inkml:trace contextRef="#ctx0" brushRef="#br1" timeOffset="-185680.62">6625 14351 0,'-42'64'16,"21"-43"-16,21 0 16,-22 0-16,22 0 0,0 0 15,0 1-15,0-1 0,0 0 16,0 0-16,0 0 0,0 0 0,0 1 15,0-1-15,0 0 0,0 0 16,0 0-16,0 0 0,0 1 16,0-1-1,0-42 17,-21-1-17,21 1-15,0 0 16,0-21-16,0 21 0,0-1 15,0-20-15,21 21 0,1-21 0,-1-1 16,0 22-16,21-21 0,1-1 16,-1 22-16,0 0 0,1 0 15,-1 0-15,0 21 0,1 0 0,-22 0 16,21 21-16,-21 0 0,0 0 0,1 0 16,-22 1-16,0 20 0,21 21 15,-21-41-15,0 20 0,0-21 16,0 21-16,0-20 0,0-1 0,0 0 15,-21 0-15,21 0 16,0 0-16,0 1 16,-22-22-16,22-22 47,0 1-32</inkml:trace>
  <inkml:trace contextRef="#ctx0" brushRef="#br1" timeOffset="-185274.31">7408 14351 0,'0'0'0,"-21"0"31,21 21-16,0 0-15,0 1 0,0-1 16,0 0-16,0 21 0,0-21 16,0 22-16,0-22 0,0 21 0,0-21 15,0 22-15,0-1 0,0 0 0,0 1 16,0-1-16,0 0 0,0 1 16,0-1-16,0 22 0,0-22 0,0 21 15,0 1-15,0-1 0,-21-20 16,21 20-16,-21 1 0,21-22 15,0 22-15,0-22 0,-21 0 0,21 1 16,-22-1-16,22 0 0,0 1 16,0-22-16,-21 21 0,21-21 0,-21 0 15,21 1-15,0-1 0,0 0 16,0-42 0,0 0-1,0-1-15,0-20 0,21 21 16,0-21-16,-21-1 0,22 22 15</inkml:trace>
  <inkml:trace contextRef="#ctx0" brushRef="#br1" timeOffset="-184907.11">7451 14690 0,'0'0'0,"-22"-21"0,22-1 0,-21 1 16,21 0-16,0 0 0,0 0 15,0 0-15,0-1 0,0 1 16,21 0-16,1 21 0,-1-21 16,0 21-16,21 0 0,-21-21 0,1 21 15,20 0-15,-21 0 0,21 0 16,-20 0-16,20 21 0,-21-21 16,0 21-16,0 0 0,1 0 0,-1 1 15,-21-1-15,0 0 0,0 0 16,0 0-16,-21 22 0,-1-22 0,-41 21 15,21-21-15,-1 0 16,1 1-16,0-1 0,20 0 0,-20 0 16,21-21-16,0 21 0,0-21 15,-1 0-15,44 0 32,-1-21-17,0 0-15,0 0 16,0 0-16,0 21 0</inkml:trace>
  <inkml:trace contextRef="#ctx0" brushRef="#br1" timeOffset="-184181.05">7874 14499 0,'21'-21'31,"0"21"-31,-21 21 15,0 0-15,0 1 0,0-1 16,0 0-16,0 0 16,0 21-16,0-20 0,0-1 0,0 0 15,0 0-15,0 0 0,0 0 0,0 1 16,0-1-16,21-21 16,1 0-16,-1 0 15,0 0-15,0 0 0,0 0 16,0-21-16,1-1 0,-1 1 15,0 0-15,-21 0 0,21 0 16,-21 0-16,21-22 0,-21 22 0,0 0 16,21 0-16,-21-22 0,22 43 15,-22-21-15,0 0 0,0 42 47,0 0-47,0 1 0,0 20 0,0-21 16,0 0-16,0 0 0,0 1 15,0 20-15,0-21 0,0 0 0,0 0 16,0 1-16,0-1 0,21-21 16,0 0-16,0 21 0,0-21 15,0 0-15,1 0 0,-1 0 0,0 0 16,0 0-16,0-21 0,22 0 16,-22 21-16,0-22 0,0-20 0,0 21 15,22-21-15,-22-1 16,0 1-16,-21-22 0,21 22 0,-21-21 15,21 20-15,-21-20 0,0 20 0,0 1 16,0 21-16,0-21 0,0 20 16,0 1-16,0 0 0,-21 21 15,0 0-15,0 0 16,21 21-16,-21 0 0,21 1 16,-22 20-16,22-21 0,0 21 15,0 1-15,0-1 0,0 0 0,0 1 16,0-1-16,0 0 0,0-20 15,0 20-15,0-21 0,0 21 16,0-20-16,0-1 0,22 0 0,-22 0 16,21-21-16,0 21 0,0-21 15,0 0-15,0 0 16,1 0-16,-1 0 0,0 0 16,-21-21-16,21 0 0,0 0 0,22 0 15</inkml:trace>
  <inkml:trace contextRef="#ctx0" brushRef="#br1" timeOffset="-183908.15">8445 14288 0,'0'0'0,"22"0"16,-1 0-1,21 0-15,-21 0 0,22 0 0,-22 0 16,21 0-16,0 0 0,-20 0 16,20 0-16,-21-22 0,21 22 0,-20 0 15,-1 0-15,0 0 0,0 0 16,-21-21-16,0 0 47</inkml:trace>
  <inkml:trace contextRef="#ctx0" brushRef="#br1" timeOffset="-183437.13">9440 13822 0,'0'0'16,"-21"0"-16,0 0 0,0 0 16,21 21-1,21-21-15,0 0 16,21 0-16,-20 0 0,20 0 15,0 0-15,22-21 0,-22 21 0,0 0 16,22-21-16,-22 21 0,1-21 16,-1 21-16,0 0 0,-21 0 0,1 0 15,-1 0-15,-42 0 16,-1 0-16,1 0 16,-21 0-16,21 0 0</inkml:trace>
  <inkml:trace contextRef="#ctx0" brushRef="#br1" timeOffset="-183080.86">9504 13843 0,'-43'21'31,"43"0"-31,-21 1 16,0-1-16,21 0 15,-21-21-15,21 21 0,0 21 0,0-20 16,0-1-16,0 21 0,0 0 15,0 1-15,0-1 0,0 22 16,0-22-16,-21 21 0,21 1 0,0-1 16,-21 1-16,21-1 0,0 1 15,0-1-15,0-20 0,0 20 0,0-20 16,0 20-16,0-21 0,0 1 16,0-1-16,0 0 0,21 1 0,0-22 15,-21 0-15,21 0 0,0 0 0,0 1 16,1-1-16,-1-21 0,0 0 15,0 0-15,21 0 0,-20 0 16,-1 0-16,21-21 0,-21-1 16,0 1-16,22 0 0,-22 0 15,21-21-15,1 20 0,-1-20 0,0 0 16,1 21-16</inkml:trace>
  <inkml:trace contextRef="#ctx0" brushRef="#br1" timeOffset="-182303.55">10456 14393 0,'0'0'0,"0"-42"0,0 21 0,0 0 15,0 0-15,-21 21 0,0-22 0,0 22 16,0-21-16,-1 21 0,1 0 0,0 0 16,0 0-16,0 21 0,0 1 15,-1-1-15,1 0 0,0 0 16,21 0-16,0 22 0,-21-22 15,21 0-15,0 21 0,0-21 0,0 1 16,0-1-16,0 0 0,0 0 0,0 0 16,21 0-16,0-21 15,0 0-15,1 0 0,-1 0 0,0 0 16,0 0-16,0 0 0,0-21 16,1 0-16,-1 0 0,0 0 15,0-22-15,-21 22 0,0 0 16,21 0-16,-21 0 0,21 0 0,-21-1 15,0 1-15,0 0 16,0 42 15,0 0-31,0 1 16,0-1-16,0 0 0,0 0 16,0 0-16,0 0 0,0 1 15,0-1-15,0 0 0,0 0 0,22 0 16,-1-21-1,0 0-15,0 0 0,0 0 0,0 0 16,1 0-16,-1 0 0,0 0 16,0-21-16,21 0 0,-20 0 0,-1 0 15,0-1-15,21-20 0,-21 21 16,-21-21-16,22-1 0,-22 22 16,0-21-16,0-1 0,0 1 0,-22-21 15,1 41-15,0-20 16,0 0-16,-21 21 0,-1-1 0,1-20 15,0 21-15,-1 0 0,1 0 0,-22 21 16,1 0-16,-1 0 0,22 0 16,-21 0-16,-1 0 0,1 21 0,-1 0 15,22 21-15,-1-21 0,1 22 16,0-1-16,-1 22 0,1-1 0,21 1 16,0-1-16,0 1 0,-1-1 15,22 1-15,0-1 0,0-21 16,0 22-16,0-22 0,22 1 0,-1-1 15,21-21-15,0 21 0,1-20 16,-1-1-16,0 0 0,22 0 16,-1-21-16,-20 0 0,20 0 0,1 0 15,-1 0-15,-20 0 0,20 0 0,-21 0 16,22-21-16,-22 0 0,1 0 16,-1-1-16,-21 1 0,21 0 0,-20-21 15</inkml:trace>
  <inkml:trace contextRef="#ctx0" brushRef="#br1" timeOffset="-181780.12">11324 14182 0,'0'0'0,"0"-21"0,0-1 0,0 1 0,0 0 15,0 0-15,0 0 16,-21 21 15,21 21-31,-21-21 0,21 21 16,0 21-16,0-20 15,-21 20-15,21 0 0,0 1 0,0-1 16,-22 21-16,22-20 0,0 20 0,0-20 16,0-1-16,0 0 0,0-21 15,0 22-15,0-22 0,0 0 0,0 0 16,22 0-16,-1-21 16,0 0-16,0 0 15,0-21-15,-21 0 16,0 0-16,0 0 0</inkml:trace>
  <inkml:trace contextRef="#ctx0" brushRef="#br1" timeOffset="-181052.26">11091 14393 0,'0'0'0,"0"22"16,0-1-1,21-21 1,1 0-16,-1 0 0,21 0 0,-21 0 15,22 0-15,-22 0 0,21-21 16,0 21-16,1-22 0,-1 1 0,-21 21 16,22-21-16,-22 0 0,21 0 15,-21 21-15,0-21 0,1 21 16,-22-22-16,21 22 16,-21 22 15,0-1-31,0 0 15,-21 21-15,21-21 0,0 1 16,0-1-16,0 21 0,0-21 0,0 0 16,0 1-16,0-1 0,0 0 15,0 0-15,21-21 16,0 0-16,0 0 0,0 0 0,0 0 16,1 0-16,-1-21 0,0 0 15,21 21-15,-21-21 0,1-1 16,-1 1-16,0 0 0,0-21 15,0 21-15,-21-1 0,0 1 0,21 0 16,-21 0-16,0 0 0,0 0 16,0-1-16,-21 22 31,21 22-31,-21-1 16,21 0-16,0 0 0,0 21 0,0-20 15,0 20-15,0 0 0,0 1 16,0-1-16,0 0 0,0 1 0,0-1 15,0 0-15,0 1 0,0-1 16,0 0-16,-21 1 0,21-1 16,0 0-16,-21 22 0,21-22 0,0 0 15,0 22-15,-21-22 0,-1 1 16,22-1-16,-21 0 0,0 1 0,0-1 16,0-21-16,21 0 0,-21 0 0,-1 1 15,1-1-15,0-21 0,-21 0 16,21 0-16,-1 0 0,-20 0 0,21-21 15,0-1-15,-22 1 0,22 0 16,0-21-16,-21 21 0,21-22 0,21 1 16,0 0-16,0-1 0,0 1 15,0 0-15,0 20 0,0-20 16,21 21-16,0 0 0,42-43 16,-20 43-16,-1 0 0,0-21 15,1 20-15</inkml:trace>
  <inkml:trace contextRef="#ctx0" brushRef="#br1" timeOffset="-180736.42">12467 14203 0,'0'0'0,"0"21"31,0 21-16,0-20-15,0 20 0,0 0 0,0 1 16,0 20-16,0-21 0,0 22 16,0-1-16,0-20 0,0 20 0,0-20 15,0 20-15,-21-21 0,21 22 0,-21-1 16,0-20-16,21 20 0,-22-20 16,1 20-16,0-21 0,21 22 15,0-43-15,-21 21 0,21-20 16,0-1-16,0-42 15,21-1 1,-21 1-16,21 0 16,0-21-16,-21 21 0</inkml:trace>
  <inkml:trace contextRef="#ctx0" brushRef="#br1" timeOffset="-180380.13">12552 14499 0,'0'0'0,"-64"-148"16,64 127 0,0 0-16,0 0 15,0-1-15,0 1 0,21 0 0,1 21 16,-1 0-16,21-21 16,-21 21-16,22 0 0,-22 0 0,21 0 15,-21 0-15,22 21 0,-22 0 0,21 0 16,-21 1-16,0-1 0,1 21 15,-22-21-15,0 22 0,0-1 0,0-21 16,-43 21-16,22-20 0,0-1 16,-21 21-16,-1-21 0,22 0 0,-21-21 15,-1 22-15,22-1 0,-21-21 16,21 0-16,0 21 0,-1-21 0,1 0 16,0 0-16,42-21 31,0 21-31,1-21 0,-1-1 15,0 1-15,0 0 0,0 0 16,22 0-16</inkml:trace>
  <inkml:trace contextRef="#ctx0" brushRef="#br1" timeOffset="-179987.17">13039 14436 0,'0'21'0,"21"-21"31,0 0-31,0 0 0,0 0 16,0 0-16,1-21 0,-1 0 15,0 21-15,21-22 0,-21 1 0,1 0 16,-1 21-16,0-21 0,-21 0 16,21 0-16,-21-1 0,0 1 0,0 0 15,-21 21 1,0 0-16,0 0 15,-1 0-15,1 0 0,0 0 0,0 21 16,0 0-16,0 1 0,-1-1 16,1 21-16,21-21 0,-21 22 15,21-22-15,0 21 0,0 0 16,0-20-16,0-1 0,0 21 0,0-21 16,0 0-16,0 1 0,21-22 0,0 21 15,1 0-15,-1-21 0,0 0 16,0 0-16,0 0 0,0 0 0,1 0 15,20 0-15,-21 0 0,21-21 16,1 0-16,-1-1 0,0 1 0,1 0 16,-1 0-16</inkml:trace>
  <inkml:trace contextRef="#ctx0" brushRef="#br1" timeOffset="-179735.85">13991 14288 0,'-21'0'0,"0"0"16,21 21-16,0 0 15,21-21 1,0 0 0,0 0-16,0 0 0,1 0 0,-1 0 15,0 0-15,0 0 16,0 0-16,0 0 0,1 0 15,-1 0-15,-21-21 32</inkml:trace>
  <inkml:trace contextRef="#ctx0" brushRef="#br1" timeOffset="-179564.56">13928 14520 0,'0'22'0,"0"-1"15,21-21 1,0 0 0,0 0-16,0 0 15,0 0-15,1 0 0,-1 0 0,0-21 16,0-1-16,0 22 16,-21-21-16,21 21 0</inkml:trace>
  <inkml:trace contextRef="#ctx0" brushRef="#br1" timeOffset="-178968.22">14520 14034 0,'0'0'0,"0"21"47,-21-21-31,21 21-16,0 0 15,21-21 1,0 0-1,1 0-15,-1 0 16,0-21-16,-21 0 0,21 0 16,-21-1-16,0 1 15,0 0 1,-21 21-16,0 0 16,0 0-16,-1 0 15,1 0-15,0 21 0,0 0 16,21 1-16,0-1 0,0 0 15,-21 21-15,21-21 0,-21 1 0,21 20 16,0-21-16,0 0 0,0 0 16,0 1-16,0-1 0,21 0 0,0 0 15,0-21-15,0 0 0</inkml:trace>
  <inkml:trace contextRef="#ctx0" brushRef="#br1" timeOffset="-178110.19">15049 14309 0,'0'0'0,"-21"-21"16,0 21-16,21-22 0,0 1 15,0 0 1,0 0-16,21 21 15,-21-21-15,43 21 0,-22 0 0,0 0 16,21 0-16,-21 0 0,22 0 16,-1 0-16,-21 21 0,22 0 0,-22 0 15,21 0-15,-21 1 0,0 20 16,22-21-16,-43 21 0,21 1 16,-21-22-16,0 21 0,0 1 0,0-22 15,0 21-15,0-21 0,0 22 16,-21-22-16,0 0 0,-1 0 0,1-21 0,0 21 15,0-21-15,0 0 16,21-21 15,0 0-31,0 0 0,21-22 0,0 22 16,0-21-16,0 0 0,1-1 16,-1 1-16,0 0 0,0-1 0,21 1 15,-20 21-15,-1-22 0,0 22 16,0 0-16,0 0 0,0 0 0,1 21 15,-1 0-15,0-21 0,0 21 16,0 0-16,0 0 0,1 0 16</inkml:trace>
  <inkml:trace contextRef="#ctx0" brushRef="#br1" timeOffset="-177537.19">16277 14542 0,'0'0'0,"21"0"15,-21-22-15,21 1 0,-21 0 0,0-127 32,0 127-32,-21-22 15,0 22-15,0 21 0,0-21 16,0 0-16,-1 21 0,1 0 0,-21 0 15,21 0-15,0 0 0,-22 0 16,22 21-16,0 0 0,0 0 0,0 1 16,-1 20-16,1-21 0,0 21 15,0 1-15,21-1 0,-21-21 0,21 22 16,0-1-16,0-21 0,0 21 16,0-20-16,0-1 0,0 0 15,0 0-15,21-21 0,0 21 0,0-21 16,0 0-16,1 0 0,-1 0 15,0 0-15,0-21 0,0 21 16,22-21-16,-22 0 0,0 0 16,0-22-16,21 22 0,-20-21 0,-1 21 15,0-22-15,0 1 0,0 0 16,0-1-16,1 1 0,-22 21 0,21 0 16,-21-1-16,0 1 0,0 42 31,-21 1-31,21-1 15,-22 0-15,22 21 0,0-21 16,0 22-16,0-22 0,0 21 16,0-21-16,0 1 0,0 20 0,0-21 15,0 0-15,0 0 0,0 1 16,22-1-16,-1-21 0,0 0 16,0 21-16,0-21 0,0 0 15,22 0-15,-1 0 0,-21 0 0,22 0 16,-1 0-16</inkml:trace>
  <inkml:trace contextRef="#ctx0" brushRef="#br1" timeOffset="-176791.52">17060 14436 0,'0'0'0,"0"-43"0,0 22 0,0 0 16,0 0-16,0 0 0,0 0 0,-21-1 15,21 1-15,-21 21 0,0 0 16,0 0-16,-1 0 15,1 0-15,0 21 0,-21 1 0,21-1 16,-1 0-16,1 0 0,0 0 16,-21 22-16,21-22 0,21 21 0,-22 0 15,22-20-15,-21-1 0,21 21 16,0-21-16,0 0 0,0 1 0,0-1 16,0 0-16,0 0 0,21-21 0,-21 21 15,22-21-15,-1 0 0,0 0 16,0 0-16,0 0 0,0 0 15,1 0-15,-1-21 0,0 21 0,0-21 16,0 0-16,0-22 0,1 22 16,-22-21-16,21 0 0,0-1 15,-21 1-15,0 0 0,21-22 0,0 22 16,-21-1-16,0 1 0,21 0 0,-21-1 16,0 1-16,0 21 0,0 0 15,0 0-15,0-1 0,0 44 31,0-1-15,0 0-16,0 0 0,0 0 16,0 22-16,0-22 0,0 21 15,0 0-15,0 1 0,0-1 0,0 0 16,0-20-16,0 20 0,0 0 16,0-21-16,0 22 0,0-22 0,0 0 15,0 0-15,0 0 0,22 1 16,-1-22-16,0 21 0,0-21 15,0 0-15,0 0 16,1 0-16,-1-21 0,0-1 0,0 1 16,21 0-16,-20 0 0,-1 0 0,0-22 15,0 22-15,0-21 0,0 0 16,1 20-16,-1 1 0,0 0 0,-21 0 16,0 0-16,0 42 15,0 0 1,0 0-16,0 0 15,-21 22-15,0-22 0,21 0 0,0 0 16,0 0-16,0 1 0,0-1 16,0 0-16,0 0 0,0 0 15,21-21-15,0 0 16,0 0-16,0 0 16,0 0-16,1-21 0,-1 0 0,0 0 15,0 0-15,0-1 0</inkml:trace>
  <inkml:trace contextRef="#ctx0" brushRef="#br1" timeOffset="-176475.5">17716 14055 0,'-21'0'0,"42"0"0,-63 0 0,21 0 16,0 0-16,0 21 0,-1-21 0,22 21 15,0 0 1,22-21-1,-1 0-15,0 0 0,0 0 16,0 0-16,0 0 16,1-21-16,-22 0 0,0 0 15,0 0 1,0-1-16,-22 22 0,1-21 16,0 21-16,0 0 15,0 0-15,0 0 0,-1 0 0,1 0 16,0 0-16,21 21 0,-21 1 15,21-1-15,0 0 16,0 0-16,21-21 16,0 21-16,0-21 0</inkml:trace>
  <inkml:trace contextRef="#ctx0" brushRef="#br1" timeOffset="-176008.28">18182 14161 0,'0'0'0,"0"-22"15,-21 22-15,0 0 0,0 0 16,-1 22-16,1-1 16,0 0-16,21 0 0,-21 0 15,0 0-15,21 1 0,-21 20 16,-1-21-16,22 21 0,-21-20 0,21-1 15,0 21-15,0-21 0,0 0 0,0 1 16,0-1-16,0 0 16,0 0-16,0 0 0,21 0 15,1-21-15,-1 0 0,0 0 16,0 0-16,0 0 0,0 0 0,22 0 16,-22-21-16,0 21 0,21-21 0,-20 0 15,-1 0-15,21 0 0,-21-22 16,0 22-16,-21-21 0,0-1 0,22 1 15,-22 21-15,0-21 0,0-1 16,0 22-16,-22 0 0,1 0 0,0 0 16,-21 21-16,21 0 0,-1 0 15,1 0-15,0 0 0,-21 0 16,21 21-16,-1 0 0,1 0 0,0 0 16,0 0-16,0 1 0,0-1 15,-1 0-15,22 0 0,0 0 16,0 0-16,22-21 15,-1 0-15,0 0 16</inkml:trace>
  <inkml:trace contextRef="#ctx0" brushRef="#br1" timeOffset="-175588.79">18775 13885 0,'0'22'16,"0"-1"-1,-21-21-15,21 21 16,-22-21-16,22 21 16,-21-21 15,0 0-16,21-21 1,0 0-16,0 0 16,0-1-16,0 1 15,21 21-15,0 0 16,-21-21-16,22 21 0,-1 0 16,0 0-1,-21 21-15,0 0 0,0 1 0,0-1 16,0 0-16,0 0 15,0 0-15,0 0 0,-21 1 16,21-1-16,-21-21 0,-1 21 0,22 0 16,-21-21-16,0 21 0,0-21 15,0 0-15</inkml:trace>
  <inkml:trace contextRef="#ctx0" brushRef="#br1" timeOffset="-174788.64">19029 13420 0,'0'0'0,"21"0"46,0 0-46,0 0 0,0 0 16,22 0-16,-1 0 0,0 0 16,1 0-16,-1 0 0,0 0 15,-20 0-15,20 0 0,0 0 0,-21 0 16,1 0-16,-1 0 0,0 0 16,-21 21-1,0 0-15,0 21 0,0-20 16,0 20-16,-21-21 0,21 21 0,0 1 15,0-1-15,-21 0 0,21 1 16,0-1-16,0 0 0,0 1 0,0-1 16,0 0-16,0 1 0,0-1 15,0 0-15,0 1 0,0-1 0,0 0 16,0 1-16,0-1 0,0 22 0,0-22 16,0 0-16,0 1 0,0-1 15,0 21-15,0-41 0,-22 20 0,1 0 16,0 1-16,21-22 15,-21 0-15,0 21 0,0-21 0,-22 1 16,22-22-16,0 21 0,-21 0 0,-1 0 16,22-21-16,-21 21 0,21-21 15,-22 0-15,22 0 0,0 0 0,0 0 16,0 0-16,-1 0 0,1 0 16,0 0-16,0 0 0,21-21 0,-21 0 15,21 0-15,-21 0 0,-1 21 16</inkml:trace>
  <inkml:trace contextRef="#ctx0" brushRef="#br1" timeOffset="-173304.18">5397 12848 0,'0'0'0,"22"0"0,20-21 0,-21 21 15,43-42 1,-43 42-16,0-21 16,0-1-16,-21 1 15,-21 21 32,-21 21-47,20 1 16,1-22-16,-21 21 0,21 0 0,-22 0 15,1 0-15,21 0 0,-21 1 16,-1-1-16,1 0 0,0 21 0,20-21 16,-20 22-16,0-1 0,-1-21 15,1 22-15,0-1 0,-1 0 0,1 1 16,0-1-16,-1 0 0,1 1 15,0 20-15,-1 1 0,1-22 0,0 21 16,-1 1-16,22-1 0,-21-20 16,21 20-16,0 1 0,-1-22 0,1 22 15,0-22-15,0 21 0,21 1 16,0-1-16,0 1 0,0-1 16,0 1-16,0 21 0,0-22 0,0 1 15,0-1-15,21-21 0,0 22 16,0-1-16,1 1 0,-1-1 0,0 1 15,21-1-15,-21 1 0,22-1 16,-1 1-16,0-1 0,1 1 0,-1-22 16,22 1-16,-22 20 0,21-21 15,1 1-15,-1-1 0,-20 0 0,20 1 16,22-1-16,-22 0 0,1 1 16,21-1-16,-22 0 0,22 1 0,-1-1 15,1-21-15,-21 22 0,20-22 16,1 0-16,-22 0 0,1 0 15,-1-21-15,1 21 0,-22-21 0,1 0 16,-1 22-16,0-22 0,1 0 16,-22 0-16,0 0 0,0 0 15,-21-22 17,0 1-32,0 0 0,0 0 0,0-21 15</inkml:trace>
  <inkml:trace contextRef="#ctx0" brushRef="#br1" timeOffset="-172100.14">19579 12679 0,'-21'0'0,"42"0"0,-63 0 0,21 0 15,-1 0-15,1 0 0,0 0 16,0 0 15,42 0-15,0 21-1,0-21-15,1 0 0,-1 21 0,0-21 16,0 21-16,21 1 0,-20-22 16,20 21-16,-21 0 0,21 0 0,1 0 15,-1 0-15,0 22 0,1-22 0,-1 21 16,0-21-16,1 22 0,-1-1 16,0 0-16,-20 1 0,20-1 0,-21 0 15,21 1-15,-20-1 16,20 0-16,-21 22 0,21-22 0,-20 22 15,20-1-15,-21 1 0,0-22 16,0 22-16,1-1 0,-22 1 0,0-22 16,0 21-16,0 1 0,0-1 0,0 1 15,0-1-15,-22 1 16,1-1-16,0 22 0,0-21 0,-21-1 16,20 1-16,-20-1 0,0-21 0,21 22 15,-22-1-15,1-20 0,0 20 0,-22 1 16,22-22-16,-1 22 15,-20-22-15,-1 21 0,1-20 0,-1-1 16,-20 0-16,20 1 0,1-1 0,-1-21 16,1 0-16,20 1 0,-20-1 15,21 0-15,-1 0 0,22-21 0,0 21 16,-21-21-16,20 0 0,1 0 16,21 21-16,-21-21 0,0 0 0,0 0 15,21-21 16,21 0-15,0 0-16,0 0 16,0-22-16,1 22 0,20-21 0,0 0 15</inkml:trace>
  <inkml:trace contextRef="#ctx0" brushRef="#br1" timeOffset="-170132.25">21251 13483 0,'-21'0'15,"0"0"1,21-21 15,-21 21 0,42 0 1,0 0-17,0 0-15,0 0 0,1 0 0,20 0 16,-21 0-16,21 0 0,1 0 15,-1 0-15,0 0 0,-20 0 0,20-21 16,0 21-16,-21 0 0,22 0 16,-22 0-16,0 0 15,-42 0 1,-21 0 0,20 0-16,1 0 0,-21 0 0,21 0 15,0 0-15,-22 0 0,22 0 16,-21 0-16,21 0 0,-22 0 0,22 0 15,0 0-15,0 0 0,0 0 16,-1 0 0,1 0-1,0 0 17,0 0-17,21 21 1,-21 0-16,21 0 15,0 1-15,0-1 0,0 0 0,-21 21 16,21-21-16,0 22 0,0-22 16,0 21-16,0-21 0,0 22 0,0-1 15,-22 0-15,22 1 0,-21-22 16,0 21-16,21 1 0,0-1 0,0 0 16,-21 1-16,21 20 0,-21-21 15,21 1-15,0-1 0,0 22 16,0-22-16,0 0 0,0 1 0,0-1 15,0-21-15,0 21 0,0-20 16,0 20-16,0-21 0,21 0 16,-21 0-16,21 1 0,0-1 0,0-21 15,1 21-15,-1-21 0,0 0 16,0 0-16,0 0 0,0 0 16,1 0-16,-1 0 0,0 0 0,0 0 15,21-21-15,-20 0 0,-1-1 16,0 1-16,21 0 0,-21 0 0,1 0 15,20-22-15,-21 22 0,0-21 16</inkml:trace>
  <inkml:trace contextRef="#ctx0" brushRef="#br1" timeOffset="-169302.98">21950 13801 0,'-21'0'16,"21"-21"-16,0-1 46,0 1-14,21 21-32,0 0 15,0 0-15,0 0 0,0 0 0,1 0 16,-1 0-16,0 0 0,0 0 16,0 0-16,0 0 0,1 0 15,-22 21-15,21 1 0,-21-1 16,0 0-16,0 0 0,0 0 15,-21 0-15,-1 1 16,1-1-16,0 0 0,0 0 0,0 0 16,0 0-16,-22 1 0,22-22 15,0 21-15,0-21 0,0 21 0,-1-21 16,1 0-16,0 0 0,0 0 0,21 21 16,0-42 30,21 21-46,0 0 0,0 0 0,1 0 16,-1-21-16,0 21 0,0 0 16,0 0-16,0 0 0,1 0 0,-1 0 15,0 0-15,0 0 0,0 0 16,0 0-16,1 0 0,-1 0 16,0 0-16,0 21 0,0 0 15,0 0 1,-21 0-16,0 1 0,0-1 15,0 0-15,0 0 16,0 0-16,-21 0 0,0 1 16,0-1-16,0 0 0,0-21 15,-1 21-15,-20 0 0,21 0 0,0 1 16,-22-1-16,22-21 0,0 21 16,-21-21-16,21 0 0,-22 0 15,22 0-15,-21 0 0,21 0 16,-1 0-16,-20 0 0,21 0 0,0-21 15,0 21-15,-1-21 0,1 21 16,21-22-16,-21 22 0,0-21 16,21 0-1,0 0 1,21 0-16,0 21 16,0-21-16,1-1 0,-1 1 15,21 0-15</inkml:trace>
  <inkml:trace contextRef="#ctx0" brushRef="#br1" timeOffset="-168421.14">22733 13441 0,'0'0'0,"-21"0"16,21-21-1,0 0 1,21 21-1,0 0-15,0 0 16,0 0-16,22 0 16,-22-22-16,0 22 0,0 0 0,0-21 15,22 21-15,-22 0 0,0 0 16,0 0-16,0 0 0,22 0 0,-22 0 16,0 0-16,0 0 15,0 0-15,1 0 16,-1 0-1,-21 21 1,21-21-16,-21 22 0,0-1 16,0 0-16,0 0 0,0 0 15,0 0-15,0 1 0,0-1 16,0 21-16,0-21 0,0 0 0,0 22 16,0-22-16,0 21 0,0-21 15,0 22-15,0-1 0,0-21 0,-21 0 16,21 22-16,0-22 0,0 21 15,-21-21-15,21 22 0,0-22 16,0 0-16,0 21 0,0-20 16,0 20-16,0 0 0,0-21 0,0 22 15,0-1-15,0 0 0,0-20 16,0 20-16,0-21 0,0 21 0,0-20 16,0-1-16,0 0 0,0 0 15,0 0-15,0 0 0,-22 1 0,1-1 16,0-21-16,0 21 0,0 0 15,0-21-15,-1 0 0,1 21 0,-21-21 16,0 0-16,20 0 0,-20 21 16,0-21-16,-1 0 0,1 0 0,21 0 15,-21 0-15,20 0 0,-20 0 16,21 0-16,0 0 0,0 0 16,-1 0-16,1 0 109,0 0-93,21-21-16,-21 0 15</inkml:trace>
  <inkml:trace contextRef="#ctx0" brushRef="#br0" timeOffset="-18508.47">8911 7874 0,'0'0'0,"0"-63"16,0 20-16,0 1 0,0 21 0,0 0 15,0-1-15,0 1 0,0 0 16,21 21-16,0 0 15</inkml:trace>
  <inkml:trace contextRef="#ctx0" brushRef="#br0" timeOffset="-17240.6">6625 3493 0,'21'0'16,"-21"-22"93</inkml:trace>
  <inkml:trace contextRef="#ctx0" brushRef="#br0" timeOffset="-16389.01">4868 2858 0,'0'0'0,"0"-22"16,0 44 15,0-1-15,0 0-16,-21 0 15,21 21-15,0-20 0,-21-1 0,21 21 16,0-21-16,0 22 0,0-1 0,0-21 16,-21 21-16,21 1 0,0-22 15,0 0-15,0 0 0,0 0 0,0 1 16,0-1-16,0 0 16,-21-21-1,21-21 1,0 0-1,0-1-15,0 1 0</inkml:trace>
  <inkml:trace contextRef="#ctx0" brushRef="#br0" timeOffset="-15700.69">5948 2963 0,'-21'0'31,"-1"0"-31,22-21 15,0 0-15,0 0 16,0 0-16,0 0 16,0-1-16,22 1 15,-1 21-15,0-21 0,0 21 16,0-21-16,0 21 0,1 0 16,20 0-16,-21 0 0,0 0 0,0 0 15,1 0-15,-1 21 0,-21 0 16,0 0-16,0 22 0,0-22 15,0 21-15,0-21 0,-21 22 0,-1-22 16,1 21-16,-21 1 0,21-1 16,0 0-16,-22 1 0,22-1 0,0-21 15,-21 21-15,20-20 0,1-1 16,0 0-16,0-21 0,0 21 0,0-21 31,21-21-31,0 0 16,0 0-16,0-1 0,0 1 15,21 0-15,-21 0 0,21 0 16,0 21-16,0 0 0,0 0 0,1 0 16,-1 0-16,0 0 0,21 0 0,-21 21 15,1-21-15,20 21 0,-21 0 16,0-21-16,22 21 0,-22 1 0,0-22 16,21 21-16,-21 0 0,22-21 15,-22 0-15,0 0 0,21 0 0,-20 0 16,-1 0-16,0 0 0,0 0 15,0 0-15,0 0 0,1-21 16,-1 0-16,0 21 0,-21-22 0,21 1 16,-21 0-16,0 0 15,21 0-15,-21 0 0,0-1 16</inkml:trace>
  <inkml:trace contextRef="#ctx0" brushRef="#br0" timeOffset="-14704.82">8276 2752 0,'0'0'0,"0"-21"0,0-1 16,0 1-1,0 0 1,21 0 0,0 0-16,1 21 15,-1 0-15,0 0 0,0 0 16,0 0-16,0 0 0,-21 21 16,22-21-16,-22 21 0,0 0 15,0 0-15,0 1 0,0 20 0,0-21 16,-22 0-16,1 0 0,0 1 15,0-1-15,0 0 0,-22 0 0,22 0 16,0 0-16,-21 1 0,21-22 0,-1 0 16,1 21-16,0-21 15,0 0-15,21-21 32,21-1-17,0 22-15,0 0 0,1 0 0,-1 0 16,0 0-16,21-21 0,-21 21 15,1 0-15,20 0 0,0 0 0,-21 0 16,22 0-16,-22 0 0,0 21 0,0-21 16,0 22-16,-21-1 0,0 0 15,0 0-15,0 0 0,-21 0 16,0 1-16,0-1 0,0 0 16,0 0-16,-22 0 0,22 0 15,0-21-15,0 22 0,-22-22 0,22 0 16,0 0-16,0 0 0,0 0 15,0 0-15,-1 0 0,1 0 0,21-22 16,-21 22-16,21-21 16,0 0-1,0 0-15</inkml:trace>
  <inkml:trace contextRef="#ctx0" brushRef="#br0" timeOffset="-13928.58">9842 2625 0,'0'0'0,"22"0"16,-22 21 0,0 0-16,0 0 0,0 0 15,0 22-15,0-1 16,0 0-16,0-20 0,0 20 0,-22 0 16,1 1-16,21-1 0,0 0 0,-21-21 15,0 22-15,0-1 0,21-21 16,-21 0-16,-1 22 0,22-22 0,0 0 15,-21-21 1,21-21 0,0 0-16,0-22 15,0 22-15,0 0 0,21-21 16,-21 21-16,0-22 0,0 22 0,22-21 16,-22-1-16,21 1 0,0 0 15,-21-1-15,21 1 0,-21 21 0,21-21 16,-21 20-16,0 1 0,-21 42 31,0 1-15,0 20-16,0-21 0,-1 0 15,1 22-15,-21-22 0,21 21 0,0-21 16,-1 0-16,1 22 0,-21-1 16,21-21-16,21 0 0,-21 1 15,-1-22-15,22 21 0,0-42 31,0-1-31,0 1 16,0 0-16,0 0 16,22 0-16,-1-22 0,0 22 15,0 0-15,0 21 0,0-21 0,1 0 16,-1 21-16,0 0 0,21 0 0,-21 0 16,22 21-16,-22 0 0,21-21 15,-21 21-15,22 0 0,-22-21 0,21 22 16,-21-1-16,1-21 0,-1 21 15,21-21-15,-21 0 0,0 0 0,1 21 16,-1-21-16,0 0 0,0 0 0,0 0 16,0 0-16,1 0 15,-22-21-15,21 21 16,-21-21-16,0 0 16,21-1-1</inkml:trace>
  <inkml:trace contextRef="#ctx0" brushRef="#br0" timeOffset="-13569.34">11536 2477 0,'0'0'0,"0"-22"0,-21 22 0,21-21 16,21 21 0,0 0-16,0-21 15,0 21-15,0 0 0,1 0 16,20 0-16,-21 0 0,21 0 0,-20-21 15,20 21-15,-21 0 0,0 0 16,0 0-16,1 0 0,-1 0 0,-42 0 47,-22 0-47,22 0 0,0 0 0,-21 0 16</inkml:trace>
  <inkml:trace contextRef="#ctx0" brushRef="#br0" timeOffset="-13153.04">11451 2498 0,'0'0'0,"-42"21"0,21-21 0,-1 21 16,1-21-16,0 21 0,0 0 0,0 1 15,-22-1-15,22 0 16,0 0-16,0 0 0,0 0 0,21 22 16,0-22-1,0 0-15,21-21 31,0 0-31,0 0 16,0 0-16,1-21 0,-1 21 16,0 0-16,0-21 0,0 21 15,0-21-15,1 21 0,-1 0 16,0 0-16,0 0 0,0 0 0,0 0 16,1 0-16,-1 0 0,-21 21 15,21-21-15,0 21 0,0 0 0,0-21 16,1 21-16,-1 0 0,0 1 15,-21-1-15,0 0 0,0 0 0,0 0 16,0 0-16,0 1 0,-21-1 16,0 0-16,-1 0 0,1 0 15,-21-21-15,21 21 0,-22 1 0,22-22 16,0 21-16,0-21 0,0 0 0,0 0 16,-1 0-16,1 21 0,0-21 15,0-21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2T13:33:19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3514 8297 0,'0'0'0,"0"22"0,0-1 0,-22-21 15,22 21-15,0-42 47,-21 21-31,0-21-16,21-1 31,21 22 0,0 0-15,22 0-16,-22 0 0</inkml:trace>
  <inkml:trace contextRef="#ctx0" brushRef="#br0" timeOffset="1372.03">1503 15050 0,'42'0'15,"-42"21"1,-21-21-1,0 0 1,-22 0-16,22 0 0,0 0 16,0 0-16,-21 0 0,20 0 0,1 0 15,0 0-15,0 0 0,21-21 16,-21 21-16,21-22 0,-21 1 0,21 0 16,0 0-16,0 0 0,0 0 15,0-1-15,0-20 0,21 21 16,0 0-16,21 0 0,-21-1 15,22 1-15,-1 0 0,0 0 16,1 0-16,-1 21 0,0 0 0,-20 0 16,-1 0-16,0 0 0,-21 21 15,0 0-15,0 0 0,0 0 0,-42 43 16,20-22-16,-20 1 16,0-1-16,-1 0 0,1 1 0,-21 20 15,20-21-15,1 1 0,21-1 16,-22 0-16,22 1 0,0-22 15,21 21-15,0-21 0,0 1 0,0-1 16,21-21-16,0 0 16,1 0-16,20 0 0,0 0 0,1 0 15,-1 0-15,21-21 0,-20-1 16,-1 1-16,22 0 0,-22 0 0,0-21 16,-21 20-16,1-20 0,-1 0 15,-21 21-15,0-22 0,0 22 0,-21 0 16,-1 0-16,-20 0 0,21-1 15,-21 22-15,-1 0 0,1 0 0,0 0 16,-1 22-16,1-1 0,0-21 16,20 21-16,-20 0 0,21 0 0,21 0 15,0 1-15,0-1 0,0 0 16,21-21 0,0 0-16,0 0 15,22 0-15,-1 0 0,0-21 16,1 0-16</inkml:trace>
  <inkml:trace contextRef="#ctx0" brushRef="#br0" timeOffset="1551.99">2180 14986 0,'-21'0'16,"0"0"-1,0 0 1,21-21 31,21 21-47,0-21 0,0 0 0</inkml:trace>
  <inkml:trace contextRef="#ctx0" brushRef="#br0" timeOffset="2041.46">4614 14626 0,'0'0'16,"21"0"-16,1-21 0,-1 0 0,0 21 15,-21-21-15,21 21 31,-21 21-31,0 21 0,0-21 16,0 22-16,21-22 0,-21 21 16,0 1-16,0-1 0,0 0 0,21 1 15,-21-1-15,0 43 0,0-43 16,0 0-16,0 1 0,0-1 16,0 0-16,0-21 0,0 1 15,0 20-15,0-21 0,0 0 16,22-21-16,-1 0 15,0 0-15,0-21 16,0-21-16,0 21 0,1-22 16</inkml:trace>
  <inkml:trace contextRef="#ctx0" brushRef="#br0" timeOffset="2260.96">5165 14774 0,'0'0'16,"21"-21"-16,0-21 0,-21 21 0,0 0 0,0-1 15,0 44 1,0 20-1,-21-21-15,0 21 0,-1 1 16,1-22-16,0 21 0,0 1 0,0 20 16,0-21-16,-1 1 0,1-1 15,0 0-15,0 1 0,21-1 16,-21 0-16,21-20 0,-21-1 0,21 0 16,0 0-16,0 0 0,21-21 15,0 0-15,0-21 16,0 0-16,0 0 0,1 0 0,20-1 15</inkml:trace>
  <inkml:trace contextRef="#ctx0" brushRef="#br0" timeOffset="3092.92">5334 15219 0,'0'0'0,"0"21"0,-21 0 0,21 0 15,0 1-15,21-22 31,0-22-31,21 22 0,-20-21 16,-1 0-16,21 0 0,-21 0 16,0 0-16,22-1 0,-43 1 0,21-21 15,-21 21-15,0 0 0,0-1 16,0 1-16,-21 21 16,0 0-16,-1 0 0,1 0 15,0 21-15,0 1 0,0-1 0,0 0 16,-1 0-16,1 64 15,21-64-15,-21 21 0,21 1 0,0-22 16,0 21-16,0-21 0,0 0 16,0 22-16,0-22 0,21 0 15,0-21-15,1 0 0,20 0 16,-21 0-16,21 0 0,-20-21 16,-1 21-16,21-21 0,-21 0 0,0 21 15,22-22-15,-22 1 0,0 0 16,-21 0-16,21 0 0,-21-22 0,21 22 15,-21 0-15,0-21 0,0 21 0,0-1 16,0 1-16,0 0 16,0 0-16,0 0 0,22 0 0,-1-1 15,0 1-15,0 21 0,0 0 16,22 0-16,-22 0 0,0 0 16,21 0-16,1 0 0,-22 0 0,21 21 15,0 1-15,1-1 0,-1 0 16,-21 21-16,0-21 0,1 22 0,-1-22 15,-21 21-15,0-21 0,0 1 0,0 20 16,0-21-16,-21 0 0,21 0 16,-22-21-16,1 22 0,0-22 0,0 21 15,0-21 1,21-21-16,0-1 0,0 1 16,0-21-16,0 21 15,0 0-15,21-22 0,-21 22 16,21-21-16,21 21 0,-20-22 0,-1 22 15,21-21-15,-21 21 0,22-1 0,-1 1 16,0 0-16,1 21 0,-1 0 16,-21-21-16,0 21 0,22 0 0,-22 0 15,0 21-15,-21 0 16,0 0-16,0 1 16,0-1-16,-21 0 0,21 0 15,-21 0-15,21 0 0,0 1 16,-22-1-16,22 0 0,0 0 15,-21 0-15,21 0 0,0 1 0,0-1 16,21-21 0,1 0-16,-1-21 15,0 21-15,0-22 0,0 1 16,0 0-16,-21 0 0,22-21 16,-1 20-16</inkml:trace>
  <inkml:trace contextRef="#ctx0" brushRef="#br0" timeOffset="3255.75">6837 14753 0,'0'0'16,"-21"0"-16,-1-21 0,1 21 0,0 0 16,-21 0-16,21 0 0,-1 0 15,1 0-15,0 21 0,21 0 16,0 1 15,21-22-31,0 0 16,22 0-16,-22-22 0,0 1 0</inkml:trace>
  <inkml:trace contextRef="#ctx0" brushRef="#br0" timeOffset="4112.24">7112 15240 0,'0'0'16,"-21"21"-16,0 0 0,-1-21 0,1 0 0,42 0 31,1-21-31,20 0 16,-21 0-16,21 0 0,1 0 15,-1-1-15,0 1 0,1-21 0,-1 21 16,0-22-16,1 1 0,-1 21 15,-21-21-15,0-1 0,1 22 0,-1-21 16,-21 21-16,0-22 0,0 22 16,0 0-16,0 0 0,-21 21 15,-1 0-15,-20 0 0,21 0 0,0 0 16,0 21-16,-22 0 0,22 21 16,0 1-16,-21-1 0,20 0 0,1 22 15,0-1-15,0 1 0,0-1 16,0 22-16,-1-21 0,22 20 0,0-20 15,-21 20-15,21 1 0,-21-21 16,21 20-16,0 1 0,-21 0 0,21-22 16,0 22-16,0-22 0,0 1 15,0-1-15,0-20 0,0-1 0,21-21 16,0 0-16,0 0 0,1-21 16,20 0-16,-21 0 0,21-21 0,-20 21 15,20-42-15,-21 21 0,21-22 16,1 1-16,-22-21 0,0 20 0,0-20 15,0-1-15,-21 1 0,0-1 0,0 1 16,0-1-16,-21 22 0,0-22 16,0 22-16,0 0 0,-22-1 0,1 22 15,0 0-15,-1 0 0,-20 0 16,21 21-16,-1 0 0,22 0 0,-21 0 16,21 0-16,-1 0 0,1-21 15,21-1 1,21 1-16,22 21 15,-22-21-15,21 0 0,1 0 0,-1 0 16,21-1-16,-20-20 0,20 21 0,1 0 16,-22-22-16,22 22 0,-1-21 15,-21 21-15,43-22 0,-43 43 16,-20-21-16,-1 21 0,0 0 16,-21 21-1,-21-21-15,0 22 16,21-1-16,-22 0 0,1 21 0,0-21 15,0 1-15,21 20 0,-21-21 16,21 0-16,-21 22 0,21-22 0,0 0 16,0 0-16,0 0 15,21-21 17,0-21-32,0-21 0,-21 21 15,21-1-15,0-20 0</inkml:trace>
  <inkml:trace contextRef="#ctx0" brushRef="#br0" timeOffset="4293.02">7916 14901 0,'-21'0'16,"0"0"-16,0 0 0,0 0 16,42 0 30,0 0-46,0 0 0,0 0 16,0 22-16,1-22 0,-1 0 0,0 0 16</inkml:trace>
  <inkml:trace contextRef="#ctx0" brushRef="#br0" timeOffset="6224.29">8255 14986 0,'0'0'0,"-21"0"31,0 0-15,-1 0-16,1 0 0,0 21 0,0 0 16,21 1-16,-21-1 0,0 0 0,21 0 15,-22 21-15,22 1 0,0-22 16,0 21-16,0 1 0,0-22 0,0 21 16,0-21-16,22 22 0,-1-22 15,0 0-15,0 0 0,21-21 16,1 21-16,-1-21 0,0 0 0,22 0 15,-1 0-15,1 0 0,-1 0 16,22-21-16,-21 0 0,-1 0 0,1 0 16,-1-1-16,1 1 0,-22 0 0,0-21 15,-21 21-15,1-22 0,-1 1 16,0 21-16,-21-22 0,0 22 0,0-21 16,0 21-16,-21 21 0,0-21 0,-1 21 15,-20 0-15,21 0 0,-21 0 16,-1 0-16,22 21 0,-21-21 0,-1 21 15,22 21-15,-21-21 0,21 1 16,0 20-16,21 0 0,0-21 0,0 22 16,0-22-16,0 0 0,0 0 15,0 22-15,21-22 16,0 0-16,21-21 0,-21 0 0,1 0 16,20 0-16,0 0 0,-21 0 0,22-21 15,-22 0-15,21-1 0,-21 1 16,1 0-16,-1-21 0,0 21 0,0-22 15,0 22-15,0-21 0,-21-1 0,0 22 16,0 0-16,0 0 0,0 0 16,0 0-16,0 42 15,0 0 1,-21 0-16,21 0 0,-21 0 16,21 22-16,0-22 0,0 21 0,0-21 15,0 22-15,0-22 0,0 0 16,0 21-16,21-20 15,0-22-15,1 21 0,20-21 0,-21 0 16,0 0-16,22 0 0,-22-21 16,21-1-16,-21 1 0,22 0 0,-22-21 15,21 21-15,-21-22 0,0 1 16,1 0-16,-1-1 0,0 1 0,0 0 16,0-22-16,-21 22 0,21-1 0,-21 1 15,0 0-15,0-22 16,0 43-16,0 0 0,0 0 15,0 42 1,0 0 0,-21 21-16,21-20 0,-21 20 0,21 0 15,0 1-15,0-1 0,0 0 0,-21 1 16,21-1-16,0 0 0,0 1 16,0-1-16,0 0 0,0 1 0,42 20 15,-21-42-15,1 0 16,20-21-16,-21 22 0,21-22 0,1 0 15,-1 0-15,0 0 0,-20-22 0,20 1 16,0 0-16,-21 0 0,22 0 16,-22 0-16,21-22 0,-21 1 15,1 0-15,-1 20 0,0-20 0,-21 21 16,0-21-16,0 20 0,21 1 16,-21 42-1,0 1-15,0-1 16,-21 0-16,21 21 0,0-21 15,0 1-15,0 20 0,0-21 0,0 0 16,0 0-16,0 1 0,0 20 16,21-21-16,0-21 15,0 0-15,22 0 0,-22 0 16,21 0-16,-21 0 0,22 0 0,-1 0 16,-21-21-16,22 0 0,-22 0 15,21-1-15,-21 1 0,22 0 0,-22 0 16,42-43-16,-42 43 0,1 0 15,-22 0-15,0 0 0,21 21 16,-42 21 15,21 0-31,0 0 0,-22 22 16,22-22-16,-21 0 0,21 0 0,0 0 16,0 22-16,0-22 0,0 0 15,0 0-15,21 0 16,1-21-16,-1 0 0,0 21 0,0-21 15,21 0-15,1 0 0,-1 0 16,0 0-16,1 0 0,-1 0 0,0-21 16,-20 0-16,20 0 0,-21 0 0,0 0 15,0-1-15,1-20 0,-22 0 16,0 21-16,0-22 0,0 1 0,0 21 16,0-22-16,-22 22 0,1 0 0,-21 0 15,21 21-15,-22 0 0,22 0 16,-21 0-16,0 0 0,20 0 15,-20 42-15,21 1 0,0-22 16,0 21-16,21 0 0,0 1 0,0-22 16,0 21-16,0 1 0,0-22 15,21 21-15,0-21 0,0 0 16,0 1-16,0-22 0,22 21 0,-22-21 16,21 21-16,1-21 0,-1 0 0,0 0 15,1 0-15,-1-21 0,0 0 16,-21-1-16,22 1 0,-22 0 15,21 0-15,-21-21 0,22-1 0,-22 22 0,0-21 16,0-1-16,0 22 0,-21 0 16,0 0-16,0 0 0,0 0 0,0 42 31,0 0-31,0 0 16,-21 21-16,21-20 0,-21-1 15,21 0-15,-21 0 0,21 0 16,0 22-16,0-22 0,0 0 0,-21 0 15,21 0-15,0 0 0,0 1 16,21-22 15,0-22-31,0 1 16,-21 0-16,21 0 0,1 0 16,-1 0-16,21-22 0,-21 22 15,22-21-15,-22-1 0,63-20 16,-41 21-16,-22 20 0,21 1 15,-21 0-15,1 0 0,20 21 16,-21 0-16,-21 21 0,0 0 0,0 0 16,0 22-16,0-22 0,0 21 15,0 1-15,0-1 0,-21-21 0,21 21 16,0 1-16,0-22 0,0 0 0,0 21 16,0-20-16,21-22 0,0 21 15,0 0-15,1-21 0,-1 0 0,0 0 16,0 0-16,21 0 0,-20 0 15,20-21-15,-21 0 0,21-1 0,-20 1 16,20-21-16,-21 21 0,21-22 16,-20 1-16,-1 21 0,0-21 15,-21 20-15,0-20 0,0 21 0,0 0 16,0 0-16,-21-22 0,0 22 16,-22 0-16,1 0 0</inkml:trace>
  <inkml:trace contextRef="#ctx0" brushRef="#br0" timeOffset="6591.45">10795 14690 0,'0'0'0,"-85"42"31,64-42-31,21 21 0,0 0 16,21-21 0,0 0-16,1 0 15,-1 0-15,-21-21 31,-21 21-15,-1 0 0,1 0-16,0 0 15,0 21 1,0-21-16,21 22 16</inkml:trace>
  <inkml:trace contextRef="#ctx0" brushRef="#br0" timeOffset="6856.49">9377 14965 0,'0'0'0,"-21"21"31,42-21-31,0 0 15,21 0-15,1 0 0,-1 0 0,0 0 16,22-21-16,-1 21 0,22 0 16,-22 0-16,22-21 0,-21 21 0,20 0 0,-41 0 15,20 0-15,-21-21 16,1 21-16,-22 0 0,0 0 0,0-22 16,0 22-16,1 0 0,-1-21 0,0 21 15</inkml:trace>
  <inkml:trace contextRef="#ctx0" brushRef="#br0" timeOffset="7139.96">13652 15177 0,'0'0'0,"-21"0"16,21-22 0,0 1 15,-21 21-16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2T13:28:03.7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1630 826 0,'21'0'31</inkml:trace>
  <inkml:trace contextRef="#ctx0" brushRef="#br0" timeOffset="524.42">1714 826 0,'-21'-22'31,"21"1"-16,-21 21-15,21-21 16,0 0-16,0 0 31,21 21-31,0 0 0,1 0 0,-1 0 16,0 0-16,0 0 0,0 0 16,0 0-16,22 0 0,-22 0 15,0 21-15,0 0 0,22 0 0,-22 0 16,0 1-16,0 20 15,0-21-15,0 0 0,-21 22 0,0-1 16,0-21-16,0 21 0,0 1 16,0-22-16,0 0 0,0 21 15,0-20-15,0-1 0,0 0 16,0 0-16,0-42 31,0 0-31,0 0 16,0-22-16,0 22 0,0-21 15,0-1-15,0 1 0,0 0 16,0 21-16,22-22 0,-22 1 16,21 21-16,0-22 0,0 22 15,0 0-15,0 0 0,1 0 16,-1 21-16,0 0 0,-21-21 16,21 21-16,0 0 0,0 0 15,1 0 1,-1 0-16,0 21 15</inkml:trace>
  <inkml:trace contextRef="#ctx0" brushRef="#br0" timeOffset="924.69">2646 1016 0,'0'0'0,"21"21"16,-21 0-1,0 1-15,21-22 0,0 0 16,0 0-16,1-22 16,-1 22-16,0-21 0,0 0 0,0 0 15,0 0-15,1 0 0,-1-22 16,0 22-16,0 0 0,-21-21 16,0 20-16,0 1 0,0 0 0,0 0 15,0 0-15,-21 21 16,0 0-1,0 0-15,-1 21 16,1 0-16,-21 0 0,21 22 16,0-22-16,-1 21 0,22-21 0,0 22 15,0-1-15,0-21 0,0 21 16,0-20-16,0-1 0,0 0 0,0 0 16,22 0-16,-22 0 0,21 1 15,0-22-15,0 0 0,0 21 0,0-21 16,1 0-16,-1 0 15,0 0-15,0 0 0,0 0 16,0-21-16,1-1 0,-1 22 16</inkml:trace>
  <inkml:trace contextRef="#ctx0" brushRef="#br0" timeOffset="1436.28">3408 1037 0,'0'0'0,"0"-21"0,21 21 16,-21-21-16,0 0 0,21 21 0,-21-21 16,0-22-16,0 22 0,21 0 15,0 0-15,-21 0 0,22-1 16,-22 1-16,0 0 0,21 0 16,-21 0-1,0 42 16,0 0-31,0 0 0,0 22 16,0-22-16,0 21 0,0 0 16,0 1-16,0-1 0,0 0 0,0 1 15,0 20-15,0-20 0,0-1 16,0 21-16,0-20 0,0 20 0,0 1 16,0-22-16,21 22 15,-21-1-15,0 1 0,0-1 0,0 1 16,21-22-16,-21 21 0,0-20 0,0-1 15,0 22-15,0-43 0,0 21 16,0 0-16,0-20 0,-21 20 16,0-21-16,0 0 0,21 0 0,-22-21 15,1 22-15,0-22 0,21 21 16,-42-21-16,21 0 0,-1 0 16,1 0-16,0-21 0,0-1 15,21 1-15,-21 21 0,21-21 0,-21 0 16,21 0-16,-22 0 0,22-1 15,0-20-15,0 21 0,0-21 0,0 20 16,0-20-16,0 0 0,0-1 16,0-20-16,0 21 0</inkml:trace>
  <inkml:trace contextRef="#ctx0" brushRef="#br0" timeOffset="1692.61">3556 614 0,'21'0'16,"-63"0"0,21 0-1,-1 0-15,22 42 47,22-42-47,-1 0 16,0 0-16,0 0 15</inkml:trace>
  <inkml:trace contextRef="#ctx0" brushRef="#br0" timeOffset="2080.56">3873 974 0,'22'0'15,"-1"0"-15,0 0 16,0-21-16,0-1 16,0 1-16,1 0 0,-1 0 15,-21 0-15,21 0 0,0-1 0,-21 1 16,0 0-16,0 0 15,-21 21 17,0 0-32,0 21 15,21 0-15,-22 0 0,1 1 16,0-1-16,0 21 0,21-21 0,0 22 16,0-22-16,0 21 0,0-21 15,0 0-15,0 22 0,0-22 0,0 0 16,0 0-16,0 0 15,0 1-15,21-22 0,0 0 16,0 0-16,1 0 0,-1 0 0,0 0 16,0 0-16,21 0 0,-20-22 15,-1 1-15,21 21 0,0-21 0</inkml:trace>
  <inkml:trace contextRef="#ctx0" brushRef="#br0" timeOffset="2668.87">4741 699 0,'0'-22'0,"-21"22"31,0 0-31,0 0 0,0 0 16,21 22-16,-22-1 0,22 0 16,0 0-16,-21 0 0,0 0 15,21 1-15,-21 20 0,21 0 16,-21-21-16,21 22 0,0-22 15,0 21-15,0-21 0,0 1 0,0-1 16,0 0-16,0 0 0,0 0 16,0 0-16,21-21 0,0 0 0,0 22 15,0-22-15,1 0 0,-1 0 0,21 0 16,0 0-16,-20-22 0,20 22 16,0-21-16,-21 0 0,22 0 0,-22 0 15,21-22-15,-21 1 0,1 0 16,20-1-16,-42 1 0,21-21 15,0 20-15,-21-20 0,21 20 16,-21 1-16,0 0 0,0-1 0,0 1 16,0 21-16,0 0 0,0 0 15,0-1-15,0 1 0,-21 21 16,0 0-16,0 0 0,21 21 16,0 1-16,0 20 15,-21-21-15,21 21 0,0 1 0,0-1 16,0 0-16,0 1 0,0 20 15,0-20-15,0 20 0,0-21 0,0 1 16,0-1-16,0 0 0,0 1 16,0-1-16,21-21 0,-21 0 0,21 1 15,0-1-15,0 0 0,1 0 16,-1-21-16,0 0 16,0 0-16,0 0 0,0 0 15,1 0-15,-1 0 0,0-21 16,0 21-16,0-21 0,0 0 15,1-1-15,-22 1 0,21 0 0,-21 0 16,21 0-16</inkml:trace>
  <inkml:trace contextRef="#ctx0" brushRef="#br0" timeOffset="2824.21">5016 847 0,'0'0'0,"43"42"31</inkml:trace>
  <inkml:trace contextRef="#ctx0" brushRef="#br0" timeOffset="2998.5">5609 804 0,'85'0'15</inkml:trace>
  <inkml:trace contextRef="#ctx0" brushRef="#br0" timeOffset="3563.67">6773 762 0,'-42'0'31,"21"-21"-31,0 21 16,-1 0-16,1-21 0,21 0 16,-21-1-16,21 1 15,0 0-15,0 0 0,0 0 16,0 0-16,0-1 0,21 1 16,0 0-16,22 0 0,-22 0 0,21 0 15,1-1-15,-1 1 0,0 21 16,1-21-16,-1 21 0,0 0 15,-21 0-15,1 0 0,-1 21 16,0 0-16,0 1 0,-21 41 16,0-42-16,0 22 0,0-1 15,0 0-15,-21 1 0,0-1 0,0 0 16,-1 1-16,1 20 0,-21-21 16,21 1-16,0-22 0,-1 21 0,1 1 15,0-22-15,21 0 0,0 0 16,-21 0-16,21 0 0,-21-21 0,21 22 15</inkml:trace>
  <inkml:trace contextRef="#ctx0" brushRef="#br0" timeOffset="3763.94">6921 1418 0,'0'0'0,"0"21"0,0 1 16,0-1 0,-42-21 15,42-21-15,0-1-1,0 1-15,0 0 16,0 0-16</inkml:trace>
  <inkml:trace contextRef="#ctx0" brushRef="#br0" timeOffset="4508.7">4953 868 0,'-21'0'16,"0"0"-16,-1 0 16,1 0-1,21 21 1,21-21-16,1 0 16,-1 0-16,21 0 0,-21-21 15,22 21-15,-1-21 0,0 21 16,1-21-16,20 21 0,-21-22 0,1 22 15,-1 0-15,0 0 0,1-21 16,-1 21-16,0 0 0,-20 0 16,-1 0-16,0 0 0,0 0 15,-42 0 48</inkml:trace>
  <inkml:trace contextRef="#ctx0" brushRef="#br0" timeOffset="6223.8">1418 2985 0,'0'21'46,"-21"0"-46,21 0 0,0 21 16,0-20-16,0 20 0,0 0 16,0 1-16,0-1 15,0 0-15,0 22 0,0-1 16,0 1-16,21-22 0,-21 22 0,0-1 16,0 1-16,0-1 0,0 22 15,0-22-15,0 22 0,0 0 0,0-1 16,0-20-16,0 20 0,0-20 15,0 21-15,0-1 0,0-20 16,0 20-16,0 1 0,21 0 0,-21-1 16,0 1-16,0 0 0,0-1 15,0-20-15,0 21 0,0-1 0,0 1 16,0 0-16,0-1 16,0-20-16,0 20 0,0 1 15,0 0-15,0-22 0,0 22 0,0-22 16,0 22-16,0-21 0,0 20 15,0-20-15,0-22 0,0 22 0,21-22 16,-21-21-16,0 21 0,0-20 16,22-22-16,-22-22 15,0-20-15,0 21 0,0-43 16,0 22-16,0-43 0,0 22 0,0-1 16</inkml:trace>
  <inkml:trace contextRef="#ctx0" brushRef="#br0" timeOffset="8068.71">1609 3133 0,'0'-21'16,"21"-1"-1,0 22-15,-21-21 16,21 21-16,0 0 0,0 0 16,1-21-16,20 21 0,-21 0 15,0 0-15,22 0 0,-1-21 0,0 21 16,1 0-16,-1 0 0,21 0 16,1 0-16,21 0 0,-1 0 0,1 0 15,21 0-15,-22 0 16,22 0-16,0 0 0,-21 0 0,21 0 15,21 0-15,0 0 0,0 0 16,21 0-16,-21 0 0,0 0 0,0-21 16,0 21-16,21 0 0,0 0 15,0 0-15,0 0 0,22-21 0,-22 21 16,0 0-16,0 0 0,22-22 16,-22 22-16,-21 0 0,21 0 0,-21 0 15,21-21-15,-21 21 0,0 0 16,0 0-16,0 0 0,-21 0 0,0-21 15,0 21-15,-22 0 0,1 0 16,-22 0-16,1 0 0,-22 0 16,1 0-16,-1-21 0,-21 21 15,0 0-15,0 0 0,-21 21 47,0 0-31,0 0-16,0 1 15,0-1-15,0 0 0,0 0 0,0 0 16,0 0-16,0 1 0,0 20 16,0-21-16,0 21 0,-21 1 0,21-1 15,-21 0-15,21 22 0,0-22 16,0 1-16,-21-1 0,21 21 0,-21-20 16,21-1-16,0 22 15,0-22-15,0 21 0,0-20 0,0 20 16,0 1-16,0-1 0,0 22 15,0-22-15,0 1 0,0-1 0,0 1 16,0-1-16,0 1 0,0-1 16,0 1-16,0-1 0,0 22 0,0-21 15,0 20-15,0-20 0,0 20 0,0-20 16,0-1-16,0 22 0,0-21 16,0-1-16,0 22 0,21-22 0,-21 22 15,0-22-15,0 1 0,21 21 0,-21-22 16,0 1-16,0-1 15,0 1-15,0-1 0,0 1 0,21-1 16,-21 1-16,0-22 0,0 21 16,21 1-16,-21-22 0,0 22 0,0-22 15,0 0-15,0 1 0,0-22 16,22 21-16,-22-21 0,0 22 0,0-22 16,0 0-16,0 0 0,0 0 0,0 1 15,0-1 1,-22-21-16,1 0 0,0 21 15,0-21-15,0 0 16,0 0-16,-1 0 16,1 0-16,0 0 0,0 0 15,0 0-15,0 0 0,-1 0 0,-20 0 16,21 21-16,-21-21 0,-1 0 16,1 0-16,0 0 0,-22 21 0,1-21 15,-1 0-15,1 21 0,-1-21 16,-21 22-16,22-22 0,-1 21 0,-84-21 15,85 21-15,-22-21 0,22 0 16,-22 21-16,0-21 0,1 0 16,-22 0-16,21 21 0,-21-21 0,22 0 15,-1 0-15,-21 0 0,21 21 16,-20-21-16,20 0 0,0 0 16,-21 0-16,22 0 0,-1 0 0,0 0 15,1 0-15,20 0 0,-20 0 16,20 0-16,-84 0 0,84 0 15,-20 0-15,20 0 0,-20 0 16,-1 0-16,21 0 0,-20 0 0,20 0 16,1 0-16,-1 0 0,1 0 15,20-21-15,1 21 0,-21 0 16,20 0-16,1 0 0,21 0 0,-22 0 16,1 0-16,0 0 0,-1 0 15,1 0-15,0 0 0,-1 0 0,1 0 16,21 0-16,-21-21 0,20 21 15,-20 0-15,21 0 0,0 0 16,-22 0-16,22 0 0,0 0 0,0 0 16,0-21-16,0 21 0,-1 0 15,1 0-15,0 0 0,0 0 16,0 0-16,0 0 0,21-21 16,-22 21-16,1 0 0,0 0 15,0 0-15,0 0 16,0-21-16,-1 21 15,1 0 1,21-22-16,-21 22 16,0 0-1,0 0 1,0-21-16,-1 21 16,1 0-16,0 0 15,0 0-15,21-21 0,-21 21 16,0-21-1,-1 0-15,22 0 16,0-1-16,-21 22 16,21-21-16,0 0 0,-21 0 15</inkml:trace>
  <inkml:trace contextRef="#ctx0" brushRef="#br0" timeOffset="9321.68">2138 3662 0,'0'-21'16,"0"0"-16,-21 21 16,21-22-16,0 1 15,0 0 1,0 42 15,0 0-15,0 1-16,0-1 0,0 21 0,0-21 15,0 0-15,0 22 0,0-22 16,0 21-16,0 1 0,0-1 16,0 0-16,21-21 0,-21 22 0,0-1 15,21 0-15,0-20 16,-21-1-16,21 0 0,0 0 0,-21 0 16,22-21-16,-1 0 0,0 0 15,0 0-15,0 0 0,0 0 0,22-21 16,-22 21-16,0-21 0,21-21 15,-20 20-15,-1-20 0,0 21 16,0-21-16,0-1 0,0 22 0,1-21 16,-22-1-16,0 1 0,0 0 15,0 21-15,0-22 0,0 22 16,0 0-16,0 0 0,0 0 16,0 42 30,0 0-30,21-21-16,0 0 16,-21 21-16</inkml:trace>
  <inkml:trace contextRef="#ctx0" brushRef="#br0" timeOffset="9824.09">3323 3620 0,'0'0'0,"21"0"31,-42 0-31,0 0 0,0 0 0,0 0 16,-1 0-16,1 0 0,0 0 0,0 21 15,0 0-15,0-21 0,-1 21 0,1-21 16,0 21-16,0-21 0,21 21 15,-21 1-15,21-1 0,0 0 16,0 0 0,21-21-16,0 0 0,0 0 15,0 0-15,1 0 0,-1 0 16,21 0-16,-21 0 0,0 21 16,1-21-16,-1 0 0,0 21 0,0-21 15,0 0-15,0 22 0,22-22 0,-22 21 16,0-21-16,-21 21 0,0 0 15,0 21-15,0-20 0,-21-1 16,0 0-16,0 0 0,-1-21 16,1 21-16,-21-21 0,21 21 15,0-21-15,-1 0 0,-20 0 0,21 0 16,0 0-16,0 0 0,-1 0 0,1 0 16,0 0-16,0 0 0,0 0 15,0-21-15,21 0 0,-22 0 16,1 21-16,21-21 0,0 0 15,0-1 1,21 22-16,1-21 16,-1 21-16,-21-21 0,21 21 15,21-21-15</inkml:trace>
  <inkml:trace contextRef="#ctx0" brushRef="#br0" timeOffset="10076.82">3916 3704 0,'0'0'0,"21"0"47,-21 21 0,0 1-31,0-1-16,0 0 15</inkml:trace>
  <inkml:trace contextRef="#ctx0" brushRef="#br0" timeOffset="10280.76">3979 4128 0,'0'-22'93</inkml:trace>
  <inkml:trace contextRef="#ctx0" brushRef="#br0" timeOffset="10624.26">4551 3556 0,'0'0'0,"0"21"47,0 0-47,21 1 0,-21 20 0,0-21 15,0 0-15,0 22 0,0-22 16,0 0-16,0 21 0,0-21 0,0 22 16,0-22-16,0 21 0,0-21 0,-21 1 15,21-1-15,0 0 0,0 0 16,0 0-16</inkml:trace>
  <inkml:trace contextRef="#ctx0" brushRef="#br0" timeOffset="11352.7">4593 3493 0,'0'0'0,"-21"0"0,42 0 47,0 0-47,0 0 16,22 0-16,-1 0 0,0 0 0,22 0 15,-1 0-15,1 0 0,-1 0 16,1-22-16,-1 22 0,22-21 0,-21 0 16,20 21-16,1-21 0,-22 0 15,22 21-15,-21-21 0,-1 21 0,1 0 16,-1-22-16,1 22 0,-22 0 15,0 0-15,1 0 0,-1 0 0,-21-21 16,21 21-16,-20 0 0,-1 0 0,0 0 31,0 0-31,-21 21 16,0 1-16,0-1 16,0 0-16,0 0 15,0 0-15,0 0 0,0 1 16,0-1-16,0 0 0,0 0 0,0 0 15,0 0-15,0 1 0,0-1 16,0 21-16,0-21 0,0 0 0,0 1 16,0-1-16,0 0 0,0 0 0,0 0 15,0 0-15,0 1 0,0-1 16,0 0-16,0 0 0,0 0 16,0 0-16,0 1 0,0-1 15,0 0-15,0 0 0,0 0 0,-21-21 16,21 21-16,-21 1 0,0-22 15,21 21-15,-22-21 0,1 0 0,0 0 16,-21 21-16,21-21 0,-22 0 16,1 0-16,0 21 0,-22-21 0,1 0 15,-1 0-15,-21 21 0,-84 0 16,84-21-16,-20 22 0,-1-22 16,0 21-16,-21-21 0,42 0 15,-21 21-15,22-21 0,20 0 0,-20 0 16,20 0-16,22 0 0,21 21 0,-22 0 15,1-21-15,21 0 0,0 0 16,-22 0-16,43-21 0,21 21 16</inkml:trace>
  <inkml:trace contextRef="#ctx0" brushRef="#br0" timeOffset="11940.71">2265 4847 0,'0'0'0,"-21"21"31,21 1-15,0 20-16,0-21 0,0 21 15,0 1-15,0 20 0,0-20 0,-22-1 16,22 0-16,0 1 0,0-1 16,0 0-16,0-21 0,-21 22 15,21-22-15,0 0 0,0 0 0,-21 0 16,21 1-16,0-1 15,0-42 17,0-1-32,-21 1 0,21 0 15</inkml:trace>
  <inkml:trace contextRef="#ctx0" brushRef="#br0" timeOffset="12276.57">2053 5038 0,'0'0'16,"-42"0"-16,42-21 31,0-1-31,0 1 16,21 21-16,0-21 0,0 0 16,0 0-16,1 21 0,20-21 15,0-1-15,-21 22 0,22-21 0,-22 21 16,21 0-16,64 0 0,-85 43 15,22-22-15,-22 0 0,-21 21 16,0-21-16,0 22 0,0-22 16,0 21-16,-21-21 0,-1 22 0,-20-22 15,21 0-15,0 0 0,-22 0 16,22 1-16,-21-1 0,21-21 0,0 21 16,-1-21-1,22-21 1,0 0-1,22 21-15,-1-22 0</inkml:trace>
  <inkml:trace contextRef="#ctx0" brushRef="#br0" timeOffset="12848.71">2815 4953 0,'0'0'0,"-21"21"31,21 0-31,0 1 16,0 20-16,0-21 0,0 0 16,0 22-16,0-22 0,0 21 15,0-21-15,0 0 0,0 22 0,0-22 16,0 0-16,0 0 0,0 0 16,-21 1-16,21-44 46,0 1-46,0 0 16,0 0-16,21 0 0,-21 0 16,0-1-16,0 1 0,21 0 0,0 0 15,-21 0-15,21 21 16,-21-21-16,22 21 16,-1 21-16,0 0 0,-21 0 15,21 0-15,0 0 0,0 1 16,-21-1-16,22 0 0,-1 0 0,0 0 15,0 0-15,0-21 16,0 0-16,1 0 0,-1 0 16,0 0-16,0 0 15,0 0-15,0-21 0,-21 0 0,22 21 16,-22-21-16,0 0 16,0 0-16,0-22 0,0 22 0,0 0 0,0-21 15,0 20-15,-22 1 0,1 0 16,0 0-16,0 0 0,21 0 15,-21-1 1,42 22 47</inkml:trace>
  <inkml:trace contextRef="#ctx0" brushRef="#br0" timeOffset="13113.62">3619 4868 0,'0'0'0,"-21"0"32,21 22-32,0-1 15,0 0-15,0 0 0,0 21 0,0-20 16,0 20-16,0-21 0,0 21 15,0 1-15,0-22 0,0 0 0,0 21 16,0-20-16,0-1 0,0 0 16,0 0-16,0 0 0,0 0 15,21-21 1,-21-21 0,22 0-16</inkml:trace>
  <inkml:trace contextRef="#ctx0" brushRef="#br0" timeOffset="13480.93">3577 4932 0,'0'0'0,"-21"-21"16,21 0 0,0-1-16,0 1 0,21 21 15,0-21-15,0 21 0,1 0 16,-1-21-16,0 21 0,21 0 15,-21 0-15,22 0 0,-22 0 0,0 0 16,21 21-16,-20 0 0,-1 0 16,0 1-16,0 20 0,0-21 0,0 21 15,-21 22-15,0-43 16,0 21-16,0-20 0,-21 20 0,0-21 16,0 0-16,0 22 0,0-22 15,-22 0-15,22-21 0,0 21 0,-21 0 16,20-21-16,1 0 0,-21 0 0,21 21 15,0-21-15,-1 0 0,1 0 16,0 0 0,21-21-1,0 0-15,0 0 16,21 21-16,-21-21 0,21 0 16,1 21-16,-1-22 0</inkml:trace>
  <inkml:trace contextRef="#ctx0" brushRef="#br0" timeOffset="13684.54">4254 4995 0,'-21'0'16,"0"0"-1,21 22 16,0-1-15,0 0 0,21 0-16</inkml:trace>
  <inkml:trace contextRef="#ctx0" brushRef="#br0" timeOffset="13851.51">4233 5313 0,'0'0'0,"0"21"15,0 0 1,21-42 47</inkml:trace>
  <inkml:trace contextRef="#ctx0" brushRef="#br0" timeOffset="14128.2">4868 4847 0,'0'0'0,"0"-21"0,0 42 31,0 0-31,0 1 0,-21-1 16,21 0-16,0 21 0,-21 1 0,21-22 15,0 21-15,0 0 0,0 1 16,0-22-16,-21 21 0,21 1 0,-21-22 16,21 0-16,0 21 0,0-21 15,-22 1-15,22-1 0,0 0 16,0 0-16,0 0 16,0-42-1,0 0-15,22 21 16</inkml:trace>
  <inkml:trace contextRef="#ctx0" brushRef="#br0" timeOffset="14823.7">4868 4847 0,'0'0'0,"-21"0"15,42 0 16,0 0-15,22-21-16,-1 21 0,0 0 0,1-21 16,-1 21-16,22-21 0,-1 21 15,22-21-15,-1 21 0,1-22 0,0 1 16,21 21-16,-22-21 0,1 21 16,0-21-16,-1 21 0,1-21 0,-22 21 15,22 0-15,-21-21 0,-1-1 16,1 22-16,-22 0 0,21 0 0,-20 0 15,20 0-15,-20 0 0,-1 0 16,-21 0-16,0 0 0,22 0 16,-22 0-16,0 0 15,-21 22-15,0-1 16,0 0-16,0 0 16,0 0-16,0 22 0,0-22 15,0 21-15,0-21 0,0 22 0,0-1 16,0-21-16,21 21 0,-21-20 15,0 20-15,0-21 0,0 21 0,0-20 16,0-1-16,21 21 0,-21-21 16,0 0-16,21 1 0,-21-1 0,0 0 15,0 0-15,0 0 0,0 0 16,-21-21 0,0 22-16,0-22 15,0 0-15,0 0 0,-22 0 16,22 0-16,-21 21 0,-1-21 0,1 0 15,0 0-15,-1 0 0,-20 0 0,-1 0 16,1 0-16,-1 21 0,-20-21 16,-22 0-16,0 0 0,0 21 0,-21-21 15,0 0-15,0 21 0,21-21 16,-21 21-16,0 1 0,43-22 16,-22 0-16,21 21 0,1-21 15,20 0-15,1 0 0,20 0 0,1 21 16,0-21-16,-1 0 0,1 0 15,21 0-15,-22 0 0,22 0 0,0 0 16</inkml:trace>
  <inkml:trace contextRef="#ctx0" brushRef="#br0" timeOffset="15376.56">3260 6181 0,'0'0'0,"-22"-21"16,22 42 0,0 0-16,-21-21 0,21 42 15,0-21-15,0 22 0,0-1 16,0 22-16,0-22 0,0 21 15,0-20-15,0 20 0,0-20 0,0-1 16,0 0-16,0 1 0,0-1 16,0-21-16,0 0 0,0 0 0,0 1 15,0-1-15,-21-21 0,0 0 32,21-21-17,0-1-15,0 1 0,0 0 0</inkml:trace>
  <inkml:trace contextRef="#ctx0" brushRef="#br0" timeOffset="16200.7">3175 6287 0,'21'0'31,"0"0"-31,0 0 0,22-22 0,-22 22 15,21 0-15,-21 0 0,22 0 16,-1 0-16,22-21 0,-22 21 0,21-21 16,1 21-16,-1 0 0,1 0 15,-1-21-15,22 21 0,-21 0 0,20 0 16,22-21-16,-21 21 0,21 0 16,21-21-16,-22-1 0,22 22 15,-21-21-15,0 21 0,0-21 0,0 21 16,0-21-16,-1 21 0,1 0 15,-21-21-15,21 21 0,-22 0 0,1-21 16,-21 21-16,-1 0 0,1 0 16,-22-22-16,0 22 0,1 0 0,-1 0 15,-21 0-15,0 0 0,0 0 16,1 0-16,-1 0 16,0 0-1,-21 22-15,0-1 16,0 0-16,0 0 15,0 0-15,0 0 0,0 22 16,0-22-16,0 0 0,0 0 0,0 22 16,0-22-16,0 21 0,21 0 15,-21-20-15,0 20 0,0 0 0,0-21 16,21 22-16,-21-22 0,0 21 16,0-21-16,0 22 0,0-22 0,0 0 15,0 0-15,0 0 0,0 1 16,0-1-16,0 0 0,0 0 0,0 0 15,0 0-15,0 1 16,-21-22-16,0 0 0,0 0 16,0 21-16,-1-21 0,1 0 15,0 0-15,0 0 0,-21 0 0,20 0 16,-20 0-16,0 0 0,-22 21 16,22-21-16,-43 0 0,22 0 0,-22 0 15,22 21-15,-22-21 0,0 21 16,1-21-16,-22 0 0,21 21 0,0-21 15,-20 0-15,-1 22 0,0-22 0,-21 0 16,21 0-16,0 21 0,0-21 16,1 0-16,-1 0 0,0 0 0,0 0 15,21 21-15,-20-21 0,41 0 16,-21 0-16,22 0 0,-1 0 16,1 0-16,-1 0 0,22 0 15,0 0-15,-1 0 0,22 0 0,0 0 16,0 0-16,0 0 0,21-21 47,21 21-32,0-21-15,0-1 0</inkml:trace>
  <inkml:trace contextRef="#ctx0" brushRef="#br0" timeOffset="16713.74">3979 6583 0,'0'0'0,"0"-21"0,0 42 47,-21 0-47,21 0 0,0 0 16,-21 1-16,21 20 0,0-21 0,0 0 15,-21 22-15,0-22 0,-1 21 16,22-21-16,-21 0 0,0 1 0,21 20 16,-21-21-16,0 0 0,0 0 15,-1 1-15,1-22 16,0 0-16,0 0 16,0-22-1,21 1-15,0 0 0,0 0 0,0 0 16,0 0-16,0-1 0,0-20 15,0 21-15,0 0 0,0 0 0,0-22 16,0 22-16,0 0 16,21 21-16,0 0 15,0 0-15,-21 21 16,21-21-16,1 21 0,-1 0 0,0 1 16,0-1-16,0 0 0,-21 0 0,21 0 15,1 0-15,-1 1 0,0-1 16,0 0-16,0-21 15,0 0-15,1 0 16,-1 0-16,0 0 16,0 0-1,0-21-15,-21 0 0,21-1 16</inkml:trace>
  <inkml:trace contextRef="#ctx0" brushRef="#br0" timeOffset="17121.86">4339 6710 0,'0'0'0,"0"-21"0,-21 21 31,0 0-31,0 0 16,-1 21-16,22 0 0,-21 0 16,21 0-16,-21-21 0,21 22 0,0-1 15,0 0-15,0 0 0,0 0 16,0 0-16,0 1 0,0-1 15,0 0-15,21-21 16,0 0 0,1 0-16,-1 0 0,0 0 0,0 0 15,0 0-15,0-21 0,1 21 16,-1-21-16,0-1 0,0 1 16,0 0-16,0 0 15,-21 0-15,0 0 0,0-1 0,-21 1 16,0 0-16,0 0 0,0 21 15,0 0-15,-1 0 0,1 0 16,0 0-16,0 0 0,0 0 0,0 0 16,-1 21-16,1 0 15,21 0-15,0 1 16,0-1 0,21 0-1</inkml:trace>
  <inkml:trace contextRef="#ctx0" brushRef="#br0" timeOffset="17844.31">5038 6625 0,'0'0'16,"-22"0"-1,1 0 1,0 0-16,0 0 0,0 21 0,0-21 15,-1 22-15,1-1 0,0 0 16,0-21-16,0 21 0,21 0 16,-21 0-16,21 1 15,21-22 17,0 0-32,0 0 0,0 0 15,0-22-15,1 22 0,-1-21 0,0 21 16,0-21-16,0 21 0,-21-21 15,21 21-15,1 0 0,-22-21 16,0 0-16,21 21 16,-21 21 15,0 0-31,0 0 0,0 0 16,0 0-16,0 1 0,0-1 15,0 0-15,0 0 0,0 21 0,0-20 16,0-1-16,0 0 0,0 21 15,0-21-15,0 22 0,0-1 0,0 0 16,21 1-16,-21-1 0,21 0 0,-21 1 16,0-1-16,0 0 0,0 1 0,21 20 15,-21-20-15,0-1 0,0 0 0,0 1 16,0-22-16,21 21 0,-21 0 16,0 1-16,0-1 0,0-21 0,-21 22 15,0-22-15,21 0 0,-21 21 0,0-21 16,0 1-16,-1-22 0,1 21 15,-21 0-15,21-21 0,-22 0 0,22 0 16,-21 0-16,0-21 0,-1 0 0,-20-1 16,20-20-16,1 21 0,0-21 15,-1-1-15,1 1 0,-43-43 16,64 22-16,0 20 0,-21 1 16,42 0-16,0-1 0,0 1 0,0 0 15,0-1-15,0 1 0,0 0 16,21-1-16,0 1 0,0 0 15,22 21-15,-22-22 0,21 22 0,0-21 16,22 21-16,-22-1 0,1 1 16,-1 0-16,0 0 0,1 0 0,-1 0 15,0 21-15,1-22 0,-22 22 16,0-21-16,0 0 0,0 21 0</inkml:trace>
  <inkml:trace contextRef="#ctx0" brushRef="#br0" timeOffset="18105.24">5207 6668 0,'0'21'32,"0"0"-32,0 0 15,0 0-15,0 0 0,0 1 16,0-1-16,0 0 0,-21 0 15,21 0-15,0-42 63,0 0-63,0 0 0,0 0 16,0-1-16</inkml:trace>
  <inkml:trace contextRef="#ctx0" brushRef="#br0" timeOffset="18440.4">5165 6477 0,'-22'0'0,"1"0"16,21 21 0,0 0-1,21-21 1,1 0-1,-1 0 1,-21-21-16,21 21 16,-21-21-16,0 0 0,0 0 15,0 0-15,0-1 16,-21 22 0,0 22-1,-1-22 1,22 21-16,0 0 0,0 0 15,0 0-15,0 0 16,0 1 0,22-22-1</inkml:trace>
  <inkml:trace contextRef="#ctx0" brushRef="#br0" timeOffset="18943.8">5524 6625 0,'0'43'31,"0"-22"-31,0 0 0,0 0 16,0 0-16,0 0 15,0 1-15,22-1 16,-22 0-16,0 0 0,21 0 15,-21 0-15,0 1 16,0-1 0,-21-21 15,-1-21-15,22-1-1,0 1-15,0 0 16,0 0-16,0 0 0,0-22 15,0 22-15,22 0 0,-1-21 0,0 21 16,0-1-16,21-20 0,-20 21 0,20 0 16,0 21-16,1-21 0,-22 21 15,21 0-15,-21 0 0,22 0 0,-22 21 16,0-21-16,0 21 0,-21 0 16,0 21-16,21-20 0,-21-1 0,0 21 15,0-21-15,0 0 0,0 1 16,0-1-16,0 0 0,0 0 0,0 0 15,0 0-15,-21 1 0,21-1 16</inkml:trace>
  <inkml:trace contextRef="#ctx0" brushRef="#br0" timeOffset="23456.69">7324 3281 0,'0'0'0,"0"21"0,0-42 78,0 0-62,0 0-16,0-1 16,21 22-16,-21-21 0,0 0 15,0 0-15,0 0 0,21 0 0,0-1 16,0 1-16,-21 0 16,21 0-16,1-21 0,-1 20 0,0 1 15,0 0-15,0 0 0,0 0 16,1 0-16,20-22 0,-21 22 0,21-21 15,-20 21-15,20-22 16,0 22-16,-21-21 0,22-1 0,-1 1 16,0 21-16,1-21 0,-1-1 15,-21 22-15,22-21 0,-1 21 0,0-1 16,1-20-16,-1 21 0,0 0 16,22 0-16,-22-22 0,22 22 0,20 0 15,-20 0-15,20-22 0,-20 22 16,21 0-16,-1 0 0,-20 0 0,20-22 15,-20 22-15,-1 0 0,1 0 16,21 0-16,-22 21 0,22-21 0,-22-1 16,22 1-16,-22 21 0,22-21 15,0 21-15,-22 0 0,22 0 0,-22 0 16,1 0-16,-1 0 16,1 0-16,-22 0 0,22 0 0,-22 0 15,22 0-15,-22 21 0,21 0 16,-20 1-16,20-1 0,1-21 0,-22 21 15,22 21-15,-22-21 0,21 1 16,-20-1-16,20 0 0,-20 21 0,20-21 16,-21 1-16,1-1 0,-1 21 15,0-21-15,1 22 0,-1-22 0,0 21 16,1-21-16,20 22 16,-20-1-16,-1 0 0,21-21 0,43 64 15,-63-43-15,-1 1 0,0-1 16,1 0-16,-1-20 0,0 20 15,1 0-15,-1-21 0,-21 22 0,21-22 16,-20 21-16,-1-21 0,21 22 16,-42-22-16,21 0 0,0 21 0,1-20 15,-1-1-15,-21 0 0,0 21 16,0-21-16,0 1 0,21-1 0,-21 0 16,0 0-16,0 0 15,0 0-15,-21-42 63,0 0-48,-1 0-15,1 21 16</inkml:trace>
  <inkml:trace contextRef="#ctx0" brushRef="#br0" timeOffset="23871.5">11811 3090 0,'0'0'0,"-21"0"31,42 0-16,0 0 1,21 0-16,-20 0 0,-1 0 0,0 0 16,21 0-16,-21 22 0,22-22 0,-22 21 15,21-21-15,1 21 0,-22 0 16,21-21-16,-21 21 0,22 0 0,-22-21 16,0 22-16,0-1 0,21-21 15,-20 21-15,-22 0 0,21-21 16,0 21-16,0 0 15,-21 1-15,0-1 32,0-42-1,0-1-15,0 1-16,0 0 15</inkml:trace>
  <inkml:trace contextRef="#ctx0" brushRef="#br0" timeOffset="24164.24">12763 2921 0,'0'0'0,"0"-21"0,0 0 0,22 21 15,-44 0 16,1 21-31,0 0 16,0 0-16,21 0 0,-21 1 0,0-1 16,-1 0-16,22 21 0,-42-21 15,21 1-15,0 20 0,0 0 0,-1-21 16,1 22-16,0-1 0,0-21 16,0 22-16,21-22 0,-21 0 0,-1 0 15,22 0-15,-21-21 0,21 21 0,-21-21 31,0 0-15</inkml:trace>
  <inkml:trace contextRef="#ctx0" brushRef="#br0" timeOffset="25660.17">1799 1969 0,'0'0'0,"0"-22"15,0 1-15,0 0 16,0 42 15,-21 0-15,63 1-16,-42 20 15,0-21-15,0 21 0,0 1 0,-21-22 16,0 21-16,0 22 0,21-22 0,-21 0 16,21 1-16,-22 20 0,1-20 15,0 20-15,0-21 0,21 1 16,-21-1-16,0-21 0,-1 22 0,22-22 16,0 0-16,-21-21 0,0 21 15,0-21-15,0 0 16,0 0-16,-1-21 15,22 0-15,0 0 0,0-1 16,-21 1-16,21 0 0,-21-21 16,21 21-16,0-22 0,0 22 15,0-21-15,0 21 0,0-22 16,0 22-16,21 0 0,0 0 0,-21 0 16,22 21-16,-1 0 0,0 0 15,0 0-15,0 0 0,0 0 0,1 21 16,-1 0-16,0 0 15,0 21-15,0-20 0,0-1 16,1 0-16,-1 21 0,-21-21 0,21 1 16,0-1-16,-21 0 0,21 0 15,0-21-15,1 0 16,-1 0 0,0 0-16,-21-21 15,21 0-15,0 0 16,0-1-16,-21 1 15,22 0-15,-1 0 0,0 0 16</inkml:trace>
  <inkml:trace contextRef="#ctx0" brushRef="#br0" timeOffset="26063.84">2222 2286 0,'-21'21'31,"0"0"-16,21 22-15,-21-43 16,0 42-16,21-21 0,-21 0 0,21 22 16,0-22-16,0 0 0,0 21 15,0-20-15,0-1 0,0 0 16,21-21-16,0 0 0,0 0 16,0 0-16,0 0 0,1 0 0,-1 0 15,0-21-15,21 21 0,-21-21 16,1-1-16,-1 1 0,21 0 0,-21 0 15,0 0-15,-21 0 16,0-22-16,22 1 0,-22 21 16,0 0-16,0-1 0,-22 1 15,1 0-15,0 0 0,0 21 16,0 0-16,0 0 0,-1 0 0,-20 0 16,21 0-16,0 21 0,0-21 15,-1 21-15,-20 22 0,42-22 0,0 0 16,0 0-16,0 0 0,0 0 0,0 1 15,0-1-15,0 0 0,0 0 16,21-21-16,0 0 16,1 0-16,-1 0 0,0 0 0</inkml:trace>
  <inkml:trace contextRef="#ctx0" brushRef="#br0" timeOffset="26732.19">3133 2223 0,'-64'42'32,"43"-21"-32,0 0 0,0 0 15,-1-21-15,1 22 0,0-1 16,0 0-16,21 0 0,0 0 15,-21 0-15,21 1 0,0-1 16,0 0-16,21-21 16,0 0-16,0 0 15,0 0-15,1-21 0,-1 0 0,0-1 16,0 1-16,0 0 16,0 0-16,1 0 0,-22 0 15,0-1-15,21 22 0,-21-21 16,0 42 15,0 1-31,0-1 16,0 21-1,0-21-15,0 0 0,0 1 0,0 20 16,0-21-16,0 21 0,0-20 16,0 20-16,0 0 0,0-21 0,0 22 15,0-22-15,0 21 0,0-21 16,21 22-16,-21-22 0,0 0 0,0 21 15,0-20-15,0-1 0,21 0 16,-21 0-16,0 0 0,0 0 0,0 1 16,0-1-16,-21 0 0,0 0 15,21 0-15,-21-21 0,-1 0 0,1 0 16,0 0-16,0 0 0,-21 0 16,20 0-16,-20 0 0,21-21 0,-21 0 15,20 0-15,-20 0 0,21-1 16,0 1-16,-22 0 0,22 0 0,0-21 15,0 20-15,0-41 0,0 42 16,21 0-16,0-1 0,0-20 16,21 21-16,0 0 0,0 0 0,0-1 15,22 1-15,-22 0 0,21 0 0,0 0 16,1 0-16,-22-1 16,21 1-16,1 0 0,-22 0 0</inkml:trace>
  <inkml:trace contextRef="#ctx0" brushRef="#br0" timeOffset="26960.48">3492 2371 0,'22'0'0,"-22"21"16,0 0-16,0 0 0,-22 0 16,22 1-16,0-1 0,0 0 15,0 0-15,0 0 0,0 0 0,0 1 16,0-1-16,0 0 15,-21-21 1,0 0 15,21-21-31,0 0 0,0-1 16,0 1-16</inkml:trace>
  <inkml:trace contextRef="#ctx0" brushRef="#br0" timeOffset="27136.71">3429 2265 0,'0'0'0,"-21"0"31,0 0-31,42 0 47,0 0-31</inkml:trace>
  <inkml:trace contextRef="#ctx0" brushRef="#br0" timeOffset="27603.65">3789 2307 0,'0'21'0,"0"1"15,0-1-15,0 0 16,0 0-16,0 0 0,0 0 16,0 1-16,0-1 0,0 0 15,0 0-15,0 0 0,0 0 16,0 1-16,-21-44 62,21 1-62,0 0 16,0 0-16,0 0 0,0 0 16,0-1-16,0-20 0,0 21 15,21 0-15,0 0 0,0-1 0,0 1 16,0 0-16,1 0 0,-1 0 16,0 21-16,0 0 0,0 0 15,0 0-15,1 0 0,-1 0 0,0 0 16,0 21-16,-21 0 0,0 0 15,0 0-15,0 1 0,0-1 16,0 0-16,0 0 0,0 21 0,0-20 16,0-1-16,0 0 0,-21 0 15,21 0-15</inkml:trace>
  <inkml:trace contextRef="#ctx0" brushRef="#br0" timeOffset="28080.46">4995 2011 0,'0'0'0,"85"-21"16,-85 42 15,0 0-31,0 0 0,0 0 0,0 1 16,0-1-16,0 21 0,0-21 16,0 22-16,0-22 0,0 21 0,0-21 15,0 22-15,0-22 0,-21 21 16,21-21-16,0 22 0,-21-22 0,21 0 15,0 0-15,0 0 0,0 0 16,0-42 15,0 0-31,0 0 0</inkml:trace>
  <inkml:trace contextRef="#ctx0" brushRef="#br0" timeOffset="28419.72">4826 2244 0,'0'0'0,"-21"-21"0,0 21 16,21-22-16,-22 1 0,1 21 0,0-21 16,0 0-16,21 0 15,0 0-15,0-1 0,0 1 16,0 0-16,21 0 0,0 0 16,22 0-16,-22-1 0,21 1 15,0 0-15,-20 0 0,20 0 16,0 0-16,1 21 0,-22 0 0,21-22 15,-21 22-15,22 0 0,-1 22 16,-21-1-16,21 0 0,-42 0 0,0 0 16,22 22-16,-1-22 0,-21 21 15,0-21-15,0 22 0,0-22 0,0 0 16,-43 21-16,22-21 0,0 1 16,0-1-16,-21 0 0,20 0 0,1 0 15,0-21-15,0 21 0,0-21 0,0 0 16</inkml:trace>
  <inkml:trace contextRef="#ctx0" brushRef="#br0" timeOffset="29600.72">5588 2265 0,'0'0'16,"21"-21"-16,-21 0 15,0-1 1,0 1-16,-21 21 16,0 0-1,0 0-15,-1 0 0,1 0 16,0 0-16,0 0 15,0 21-15,0 1 0,-1-1 0,1 0 16,0 0-16,21 0 0,-21 0 16,21 22-16,-21-22 0,21 0 15,0 0-15,0 0 0,0 1 16,21-22 0,0 0-16,0 0 15,0 0-15,-21-22 16,22 1-16,-1 0 0,0 0 0,0 21 15,0-21-15,0 0 0,1-1 16,-1 1-16,0 0 0,-21 0 0,21 0 16,-21 0-16,21 21 0,-21-22 0,0 1 15,21 21 1,-21 21 15,0 1-31,0-1 0,0 0 16,0 0-16,0 0 15,0 0-15,0 1 0,0-1 0,0 0 16,22 0 0,-1 0-16,0-21 0,0 0 15,0 0-15,0 0 0,22 0 16,-22 0-16,21 0 0,1 0 0,-22 0 16,21-21-16,0 21 0,1-21 15,-22 0-15,21 0 0,-21-1 16,1 22-16,-1-21 0,0 0 0,0 0 15,-21 0-15,21 0 0,-21-1 0,0 1 16,0 0-16,0 0 0,0 0 16,-21 21-1,0 0-15,0 0 0,0 0 0,-1 0 16,1 21 0,0 0-16,0-21 0,21 21 0,-21 0 15,21 1-15,-21-22 0,21 21 16,0 0-16,0 0 15,21-21 1,0 0-16,0 0 16,0 0-16,0 0 0,-21-21 0,22 21 15,-1-21-15,0 0 16,0 21 0,-21-22-16,0 44 62,0-1-62,0 0 16,0 0-16,0 0 0,0 0 15,0 1-15,0-1 0,0 21 0,0-21 16,0 22-16,0-1 0,0-21 16,0 21-16,0 1 0,0-1 0,0 0 15,0 1-15,0-1 0,0-21 16,0 22-16,0-1 0,0-21 0,0 21 15,0-20-15,0-1 0,0 0 16,0 0-16,0 0 0,0 0 16,-21-21-1,0 0 1,0-21 0,21 0-16,-22 0 0,22 0 15,0-22-15,-21 22 0,21-21 0,0 0 16,0-1-16,0 1 0,0 0 15,0-1-15,0 1 0,0 0 0,21-1 16,-21 1-16,22 21 0,-22-22 16,21 22-16,0-21 0,0 21 0,-21 0 15,21-1-15,0-20 0,1 42 16,-22-21-16,21 0 0,0 0 16,0 21-16</inkml:trace>
  <inkml:trace contextRef="#ctx0" brushRef="#br0" timeOffset="30000.68">6519 2244 0,'43'21'16,"-22"-21"-16,0 0 0,0 0 15,0 0-15,0-21 0,1 21 16,-22-21-16,21 21 15,-21-22-15,0 1 0,21 21 16,-21-21-16,0 0 16,0 0-16,-21 21 15,0 0-15,-1 0 0,1 0 16,0 21-16,-21 0 0,21 0 16,-1 0-16,1 22 0,42-22 0,-21 0 15,0 0-15,0 22 0,0-22 16,0 0-16,0 0 0,0 0 15,0 0-15,0 1 0,22-22 0,-1 0 16,0 21-16,0-21 0,0 0 16,0 0-16,1 0 0,-1 0 15,0-21-15,0-1 0,0 22 0,0-21 16,1 0-16,-1 21 0,0-21 16,0 21-16,-21-21 0,0 0 15</inkml:trace>
  <inkml:trace contextRef="#ctx0" brushRef="#br0" timeOffset="32092.48">13208 3450 0,'0'21'63,"0"1"-47,0-1-16,-21 0 15,21 0-15,0 0 0,0 0 16,0 1-16,0 20 0,0-21 15,0 0-15,0 22 0,0-22 0,0 0 16,0 21-16,0-21 0,0 22 16,21-1-16,-21 0 0,0 1 0,0-1 15,21 0-15,-21 1 0,21 20 0,-21-20 16,0 20-16,21 1 0,-21-22 0,0 21 16,0 1-16,0-1 0,22 1 15,-22-1-15,0 22 0,0 0 0,0-22 16,0 22-16,0 21 0,0-43 0,0 22 15,0-22-15,-22 22 0,22 0 16,-21-1-16,21-20 0,0 21 0,-21-22 16,21 22-16,-21-22 0,21 22 15,0-22-15,-21 22 0,21-21 16,-21 20-16,-1 1 0,22 0 0,0-1 16,-21-20-16,0 20 0,0-20 0,21-1 15,-21 22-15,0-21 0,21-1 16,0-21-16,-22 22 0,1-22 0,21 1 15,-21-1-15,21 0 0,0-21 0,-21 1 16,0-22-16,0 0 16,21-22-16,-22 1 15,1-21-15,21 0 0,-21-1 0,21-20 16,-21-1-16</inkml:trace>
  <inkml:trace contextRef="#ctx0" brushRef="#br0" timeOffset="33723.69">13356 3556 0,'-21'-63'31,"0"41"-31,21 1 16,21 21 15,0 0-31,0 0 0,0 0 16,1 0-16,-1 0 0,21 0 15,-21 0-15,0 0 0,1 0 16,-1 0-16,21 0 0,0 0 16,-20-21-16,20 21 0,64-21 0,-43 0 15,22 21-15,-22-21 0,22-1 16,0 22-16,-1 0 0,1-21 0,0 21 16,-1 0-16,1-42 0,0 42 15,-1 0-15,22 0 0,21 0 0,0 0 16,0 0-16,0-21 0,0 0 0,0 21 15,0 0-15,0-22 0,0 22 0,0-21 16,0 21-16,0 0 0,-21 0 16,0-21-16,0 21 0,-22-21 0,22 21 15,-21 0-15,0 0 0,-1 0 16,-20 0-16,20-21 0,-20 21 0,-1 0 16,-20 0-16,20 0 0,-20 0 0,-1 0 15,0 0-15,1 0 0,-22 0 16,21 0-16,-21 0 0,0 0 0,1 0 15,-1 0-15,0 0 0,0 0 0,0 0 16,0 0 0,-21 21 15,0 0-31,0 0 0,0 0 16,0 1-16,0 20 0,0-21 15,0 0-15,0 22 0,22-1 0,-22-21 16,0 21-16,0 1 0,21-22 15,-21 21-15,0 1 0,0-1 0,0-21 16,0 21-16,21 1 0,-21-1 0,0 0 16,0 1-16,0 20 0,21 1 15,-21-22-15,0 22 0,0-1 0,0 1 16,0-1-16,0 1 16,21-22-16,-21 21 0,0 1 0,21-1 15,-21 1-15,0 21 0,0-22 16,0 22-16,22-22 0,-22 22 0,0-22 15,0 22-15,21 63 0,0-84 16,-21 20-16,0 1 0,0-21 16,0 20-16,0-20 0,0 20 0,0-20 15,0-1-15,0 1 0,0-1 16,0 1-16,0 21 0,0-22 16,0 1-16,0 20 0,0-20 0,0-1 15,-42 1-15,42-22 0,0 22 0,0-22 16,-43 21-16,43-20 0,0-1 0,0 0 15,0 1-15,0-1 0,0 0 0,-42 1 16,42-1-16,0 0 0,0 1 0,-21-22 16,21 21-16,-21-21 0,-1 22 15,1-43-15,0 21 0,21 0 16,-21 21-16,0-20 16,0-22-16,-1 21 0,1-21 15,0 0-15,0 0 0,0 0 16,-22 0-16,1 0 15,0 0-15,-43 21 0,43-21 0,-1 0 16,-20 0-16,-1 21 0,-84-21 16,85 0-16,-1 21 0,-20-21 15,20 0-15,-21 0 0,22 0 0,-22 0 16,1 21-16,-22-21 0,21 0 0,-21 0 16,0 0-16,22 0 0,-22 0 0,0 0 15,0 0-15,0 0 0,1 0 16,-1 0-16,-42 0 0,42 0 0,0 0 15,0 0-15,0 0 0,-21 0 0,21 0 16,22 0-16,-22 0 0,0 0 0,0 0 16,22 0-16,-22 0 0,-42 0 15,84 0-15,1-21 0,-1 21 16,22 0-16,-1 0 0,1 0 16,0 0-16,-1 0 0,22 0 15,0-21-15,0 21 0,0 0 0,0 0 16,-1 0-16,1 0 0,0 0 15,21-21-15,-21 21 16,21-21-16,0 0 0,0-1 16,0 1-1,0 0-15,0 0 0,0 0 0,21 0 16,-21-22-16,21 22 0,0-21 16</inkml:trace>
  <inkml:trace contextRef="#ctx0" brushRef="#br0" timeOffset="34732.75">13970 2307 0,'0'0'15,"0"-21"-15,0 0 0,0 63 63,0-21-63,0 22 0,0-1 0,0 43 15,0-22-15,0-20 16,0 20-16,0-21 0,0 22 16,0-22-16,0 1 0,0-1 0,0 0 15,0 1-15,0-22 0,-21 21 16,21-21-16,0 0 0,0 1 0,0-1 15,0 0-15,0 0 16,0-42 15,0 0-31,-21 0 16,21-1-16,0 1 0,0 0 0,0 0 16,0-21-16,0 20 0</inkml:trace>
  <inkml:trace contextRef="#ctx0" brushRef="#br0" timeOffset="35070.69">14330 2286 0,'0'21'31,"0"0"-31,0 1 0,-21-1 0,21 0 16,0 21-16,0-21 16,0 22-16,0-1 0,0 0 0,0 1 15,0-1-15,0 0 0,0 1 16,0-22-16,0 21 0,0 1 0,-22-22 16,22 21-16,0-21 0,-21 0 15,21 1-15,0-1 0,0 0 0,0 0 16,0 0-16,0-42 47,0 0-47,0 0 0</inkml:trace>
  <inkml:trace contextRef="#ctx0" brushRef="#br0" timeOffset="35711.98">13991 2773 0,'0'0'16,"0"21"-16,21-21 31,0 0-15,1 0-16,-1 0 0,0 0 0,21-21 15,-21 21-15,22-21 0,-22 21 16,21-21-16,1 21 0,-22-22 15,21 1-15,-21 21 0,22-21 16,-22 0-16,0 21 0,0-21 0,0 21 16,0 0-16,-21-21 0,22 21 15,-22 21 17,0 0-17,0 0-15,0 0 0,0 0 0,0 1 16,0-1-16,0 0 0,0 0 15,0 0-15,0 0 0,0 1 16,0-1-16,0 0 16,21-21-16,-21 21 15,21-21-15,0 0 16,0 0-16,0 0 0,1 0 16,-1 0-16,0 0 0,0 0 15,-21-21-15,21 21 0,0-21 0,1 21 16,-1-21-16,0-1 0,-21 1 0,21 0 15,-21 0-15,0 0 16,0 0-16,0-22 0,0 22 0,0 0 16,-21 0-16,0 0 0,21-1 15,-21 1-15,-1 0 0,1 21 16,0 0-16,0 0 16,0 0-16,0 21 15,-1 0-15,22 1 16,0-1-16,-21-21 0,21 21 15,0 0-15,0 0 16,0 0-16,0 1 16,21-22-1,1 0 1,-1 0-16</inkml:trace>
  <inkml:trace contextRef="#ctx0" brushRef="#br0" timeOffset="36532.65">15219 2561 0,'0'21'31,"0"1"-31,0-1 0,0 0 16,0 0-16,0 0 15,-21 0-15,21 1 0,0-1 16,0 0-16,0 0 0,0 0 0,0 0 16,0 1-16,0-1 15,0 0-15,0 0 16,0-42 31,0 0-32,0 0-15,0-1 0,0 1 16,0 0-16,0 0 0,0 0 16,21-22-16,0 22 0,-21 0 0,21 0 15,0 0-15,0 0 16,1-1-16,-1 22 0,0-21 16,0 21-16,0 0 15,0 0-15,1 0 16,-22 21-16,21-21 0,-21 22 0,0-1 15,21 0-15,-21 0 0,21 0 16,-21 0-16,0 1 0,0-1 0,0 0 16,0 0-16,0 0 15,0 0-15,0 1 0,0-1 16,0-42 31,0-1-32,0 1-15,0 0 0,0 0 16,0 0-16,0 0 0,21-22 16,0 22-16,-21 0 0,22-21 0,-1 20 15,0-20-15,0 21 0,0 0 16,0 0-16,1-1 0,-1 22 0,0-21 16,0 21-16,0 0 15,0 21-15,-21 1 0,22-1 16,-22 21-16,0-21 0,0 0 15,0 22-15,0-22 0,0 0 0,0 21 16,0-20-16,0-1 16,0 0-16,0 0 0,0 0 15,0 0-15,0 1 16,-22-22-16,22-22 47,0 1-47,0 0 15,0 0-15</inkml:trace>
  <inkml:trace contextRef="#ctx0" brushRef="#br0" timeOffset="37084.69">16129 2667 0,'0'0'0,"-21"0"0,21 21 15,21-21 17,21 0-32,-21-21 15,1 21-15,-1-21 0,0 0 16,21 21-16,-21-21 0,1-1 15,-1 22-15,21-21 0,-21 0 0,0 0 16,1 0-16,-1 0 0,0-1 16,-21 1-16,0 0 0,21 0 0,-21 0 15,-21 0-15,0 21 16,0 0-16,-1 21 16,-20-21-16,21 21 0,0 0 15,0-21-15,-22 42 0,22-42 0,0 22 16,21 20-16,0-21 0,-21 21 15,0 22-15,-1-22 16,22-21-16,0 1 0,0-1 0,0 0 16,0 0-16,0 0 0,0 0 15,22 1-15,-1-22 0,0 0 16,0 0-16,0 0 16,0 0-16,1 0 0,-1 0 0,0 0 15,0 0-15,0 0 0,0-22 16,1 22-16,-1 0 0,-21-21 0,0 0 15,21 21-15,0-21 0,-21 0 32,0 0-17</inkml:trace>
  <inkml:trace contextRef="#ctx0" brushRef="#br0" timeOffset="37292">16489 2773 0,'0'0'0,"-21"0"15,-1 0 17</inkml:trace>
  <inkml:trace contextRef="#ctx0" brushRef="#br0" timeOffset="41036.55">17335 2159 0,'0'0'0,"-21"-21"16,21 0 0,-21 21-16,0 0 15,0 0 1,21 21-16,0 0 0,0 0 15,-21 0-15,21 1 0,-22 20 0,22 0 16,0 1-16,-21-1 0,21 21 16,0-20-16,0-1 0,0 0 15,0 1-15,0-1 0,0-21 16,0 22-16,0-22 0,0 0 0,0 0 16,0 0-16,0 0 0,0 1 15,0-44 16,0 1-15</inkml:trace>
  <inkml:trace contextRef="#ctx0" brushRef="#br0" timeOffset="41400.67">17081 2265 0,'0'0'0,"-21"0"0,-42-64 31,63 43-31,0 0 16,0 0-16,0 0 15,21 21-15,0-21 0,0-1 0,22 1 16,-22 21-16,21-21 0,0 21 16,1 0-16,-1-21 0,0 21 0,1 0 15,-1 0-15,0 0 16,1 0-16,-22 21 0,21-21 0,-21 21 15,1 0-15,-1 1 0,-21 20 16,0-21-16,0 0 0,0 0 0,-21 22 16,-22-22-16,22 0 0,-21 21 15,-1-20-15,1-1 0,0 0 0,21 0 16,-22 0-16,22 0 0,0 1 16,0-1-16,0-21 0,42 0 31,0 0-16,0 0-15</inkml:trace>
  <inkml:trace contextRef="#ctx0" brushRef="#br0" timeOffset="42371.09">17949 2434 0,'0'0'0,"0"-21"0,0 0 16,0 0-16,0 0 16,-21 21-16,0-22 0,0 22 15,0 0-15,-1 0 16,1 0-16,0 22 0,0-22 16,0 21-16,0 21 0,-22-21 0,22 22 15,0-22-15,0 21 0,21-21 16,-21 43-16,21-22 0,0-21 15,0 0-15,0 1 0,0-1 16,0 0-16,21-21 16,0 0-16,0 0 15,0 0-15,0-21 0,1 0 0,-1 21 16,0-22-16,0 1 16,0 0-16,0 0 0,1-21 0,-1 20 15,0-20-15,0 21 0,-21-21 16,0 20-16,21 1 0,-21 0 0,0 0 15,0 0-15,21 21 0,-21 21 47,0 0-47,-21 0 0,21 0 16,0 22-16,0-22 0,0 0 0,0 21 16,0-20-16,0-1 0,0 0 15,0 0-15,21-21 0,1 21 0,-1-21 16,0 0-16,21 0 0,-21 0 15,22 0-15,-1 0 0,22-21 0,-22 0 16,0 0-16,1 21 16,-1-21-16,0-22 0,1 22 0,-1 0 15,-21 0-15,0-22 0,0 22 16,-21 0-16,0-21 0,0 21 0,0-1 16,0 1-16,-21 21 15,0 0-15,0 0 0,0 0 0,-22 0 16,22 0-16,-21 0 0,21 21 15,-22-21-15,22 22 0,-21-1 0,21 0 16,0 0-16,-1 0 0,22 0 16,0 1-16,0-1 0,0 0 0,0 0 15,22-21 1,-1 0-16,0 0 16,21 0-16,-21 0 0,22-21 15,-22 21-15,21-21 0,-21 21 0,1 0 16,-1 0-16,0-21 0,0 21 15,-21 21 1,0 0-16,0 21 16,0-21-16,0 1 0,0 20 15,0-21-15,0 21 0,0 1 16,0-1-16,0-21 0,0 22 0,0-1 16,-21 0-16,0 1 0,21-22 15,-21 21-15,21 0 0,0 1 16,-22-22-16,22 21 0,-21-21 15,21 1-15,0-1 0,0 0 0,0 0 16,-21-21-16,21 21 16,-21-21-16,21-21 15,-21 0 1,21 0-16,0 0 0,0-22 0,0 22 16,21-21-16,-21 21 0,42-64 15</inkml:trace>
  <inkml:trace contextRef="#ctx0" brushRef="#br0" timeOffset="42727.73">18838 2498 0,'0'0'0,"0"-43"0,0 22 16,21 21-16,1 0 31,-1-21-31,0 21 0,0-21 0,-21 0 15,21 21-15,0-21 0,1-1 16,-1 22-16,-21-21 0,0 0 0,21 0 16,-21 0-16,21 0 0,-42 21 31,0 0-31,0 21 16,21 0-16,-22 0 0,1 0 0,0 0 15,0 22-15,0-1 0,0 0 16,21 1-16,0-1 0,0 0 0,0-20 15,0 20-15,0-21 0,0 21 16,21-20-16,0-1 0,0-21 0,0 21 16,0-21-16,1 0 0,20 0 15,-21 0-15,0 0 0,0 0 0,1-21 16,-1 0-16,0-1 0,0 1 16,0 0-16</inkml:trace>
  <inkml:trace contextRef="#ctx0" brushRef="#br0" timeOffset="43488.7">18605 5503 0,'0'0'16,"-21"22"-16,0-22 0,0 0 0,0 0 0,42 0 47,21 0-47,-21 0 0,22 0 15,-1-22-15,0 22 0,22-21 0,-22 21 16,22-21-16,-1 21 0,1 0 15,-1-21-15,1 21 0,-22 0 0,22 0 16,-22 0-16,0 0 0,1 0 16,-22 0-16,0 0 0,-42 0 31,0 0-31,-22 0 0,1 0 16,0 0-16,20 0 0,-20 0 0,0 0 15</inkml:trace>
  <inkml:trace contextRef="#ctx0" brushRef="#br0" timeOffset="43732.73">18605 5609 0,'0'0'15,"-21"0"-15,0 0 0,0 0 0,42 0 32,0 0-32,0 0 0,22 0 15,-22 0-15,21 0 0,1 0 0,-1 0 16,0 0-16,1-21 0,20 0 15,-21 42-15,1-21 0,-1 0 0,0-21 16,1 21-16,-1 0 0,-21-21 16,0 21-16,1-21 0,-1 21 0,0 0 15,-21-22-15,0 1 16,-21 0 0</inkml:trace>
  <inkml:trace contextRef="#ctx0" brushRef="#br0" timeOffset="44180.81">19346 5101 0,'0'0'0,"0"21"31,0 1-31,0-1 0,0 0 16,0 0-16,0 0 0,0 0 15,21 1-15,1-1 0,-22 0 0,42-21 16,-21 21-16,0 0 0,22-21 16,-22 21-16,21-21 0,0 0 15,1 0-15,41 0 0,-62 0 16,20 0-16,0 0 0,-21 0 0,1 0 16,-1 0-16,0 0 0,0-21 15,-21 0-15,-21 21 31,0 0-31,0 0 0,-1 0 16,1 0-16,0 0 0,-21 21 0,21 0 16,-1 1-16,-20-1 0,21 0 0,-21 0 15,20 21-15,1-20 0,0 20 16,-21-21-16,21 0 0,-1 22 0,1-22 16,0 0-16,0 0 0,21 0 15,0 0-15,21-21 47,0 0-47,0-21 0,1 21 0,-1-21 16,0 0-16</inkml:trace>
  <inkml:trace contextRef="#ctx0" brushRef="#br0" timeOffset="45123.84">19325 6181 0,'0'0'0,"0"-21"16,-21 21-16,0 0 0,21 21 47,0 0-47,0 0 15,0 0-15,0 0 0,0 1 16,0-1-16,0 0 0,0 0 16,0 21-16,0-20 0,0-1 0,0 0 15,0 0-15,0 0 0,0 0 16,0 1-1,-21-44 1,21 1 0,-22 21-16,22-21 0,-21 0 15,21-21-15,0 20 0,0 1 0,0 0 16,0 0-16,0 0 0,0 0 0,0-1 16,0 1-16,21 0 0,1 0 15,-1 21-15,0-21 16,0 21-16,0 0 15,0 0-15,1 0 0,-1 0 16,0 21-16,0 0 0,0 0 16,0-21-16,-21 21 0,0 1 15,22-1-15,-22 0 0,21 0 0,-21 43 16,0-43 0,0 0-16,0 0 0,0 0 15,0-42 16,0 0-31,0 0 0,0 0 16,0-1-16,21 1 0,0 0 16,-21-21-16,21 21 0,0-1 0,1 1 15,-1 0-15,0 0 0,0 0 16,21 0-16,-20 21 0,-1 0 0,0 0 16,0 0-16,0 0 0,0 0 0,1 0 15,-1 0-15,0 21 0,-21 0 16,21 0-16,-21 0 0,0 0 15,0 22-15,0-22 0,0 0 16,0 0-16,0 0 0,0 1 0,0-1 16,0 0-16,-21 0 0,21 0 15,-21-21-15,21 21 16,0-42 15,21 0-31,0 21 0,0-21 0</inkml:trace>
  <inkml:trace contextRef="#ctx0" brushRef="#br0" timeOffset="48068.16">20405 6202 0,'0'0'0,"0"-21"0,0 0 16,0-1-16,-22 22 0,1 0 15,0-21-15,0 21 0,0 0 16,0 0-16,-1 0 0,1 0 0,0 0 15,0 21-15,0 1 0,0-1 0,-1-21 16,1 21-16,21 0 0,-21 0 16,21 0-16,-21 1 0,21-1 0,0 21 15,0-21-15,0 0 0,0 1 16,0-1-16,0 0 0,0 0 16,21-21-16,-21 21 0,21-21 0,0 0 15,1 0-15,-1 0 0,0-21 16,0 21-16,0-21 15,-21 0-15,21 0 0,1-1 0,-22 1 16,0 0-16,21 0 0,0 0 16,-21 0-16,21-1 0,-21 1 0,0 0 15,0 0-15,0 0 0,21 0 16,-21 42 15,0 0-15,0 0-16,0 0 0,0 0 15,0 1-15,0-1 0,0 0 16,0 0-16,21 0 0,-21 0 16,22-21-16,-22 22 0,21-22 15,0 0-15,0 0 0,0 0 0,0 0 16,1 0-16,-1 0 0,0 0 16,0-22-16,0 1 0,0 0 15,1 0-15,-22 0 0,21 0 16,-21-22-16,0 22 0,0 0 15,0 0-15,0 0 0,0-1 16,-21 22 15,21 22-31,-22-1 16,22 0-16,0 0 0,0 0 16,0 0-16,0 1 0,0-1 15,0 0-15,-21 0 0,21 0 0,0 0 16,0 1-16,0-1 15,0-42 17,21-1-17,-21 1-15,0 0 0,22 0 0,-22 0 16,21 0-16,-21-1 0,0 1 16,21 0-16,0 0 0,0 21 0,-21-21 15,21 0-15,1 21 16,-22-22-16,21 22 0,0 0 31,-21 22-31,0-1 0,0 0 16,0 0-16,0 0 15,0 0-15,0 1 0,0-1 16,0 0-16,0 0 0,21 0 16,0 0-16,0-21 15,1 0-15,-1 0 16,0 0-16,0-21 15,0 0-15,0 21 0,-21-21 16,22 0-16,-1 0 0,-21-1 0,21 1 16,0 0-16,-21 0 15,0 0-15,21 0 0,-21-1 0,0 1 16,21 21-16,-21-21 0,0 42 31,0 0-31,0 1 16,0-1-16,0 0 0,0 0 15,-21 0-15,21 0 0,0 1 16,0-1-16,0 0 0,0 0 16,0 0-16,21-21 15,1 0 1,-1 0-16,0 0 0,0 0 16,0-21-16,-21 0 0,21 21 15,1-21-15,-1 0 0,-21-1 0,0 1 16,21 0-16,-21 0 0,21 21 0,-21-21 15,0 0-15,0-1 16,0 1-16,0 0 0,0 0 16,21 21 46,0 21-62,1-21 0,-1 0 0,0 0 16,0 0-16,21 0 0,-20 0 0,-1 0 15,21 0-15,-21 0 0,22 0 16,-22 0-16,0-21 0,0 21 16,0 0-1,-21-21-15,-21 21 16,0 0-16,0 0 16,0 0-16,-1 0 0,1 21 15,0-21-15,0 21 0,0 0 0,-22 0 16,22 1-16,0-1 0,0 0 15,0 0-15,0 0 0,-1-21 0,22 21 16,0 1-16,0-1 0,0 0 16,0 0-16,0 0 0,22-21 31,-1 0-31,0 0 16,0 0-16,0 0 0,0-21 0,1 21 15,-1-21-15,0 0 0,0 0 16,0-1-16,0 1 0,-21 0 0,0 0 15,22 0-15,-1 0 0,-21-1 16,0 1 0,0 42 15,0 1-31,0-1 16,0 0-16,0 0 15,0 0-15,0 0 0,0 1 16,0-1-16,0 0 15,21 0 1,0-21-16,0 0 0,0 0 16,1 0-16,-1 0 0,0 0 15,0-21-15,0 21 0,0-21 0,1 0 16,-22-1-16,21 1 0,0 0 0,-21 0 16,0-21-16,0 20 0,21-20 15,-21 21-15,21-21 0,-21-1 0,0 1 16,0 21-16,0 0 0,0-22 15,0 22-15,0 0 0,0 42 47,0 0-47,0 0 0,0 22 16,0-22-16,-21 21 0,21-21 0,0 22 16,-21-22-16,21 21 0,0-21 15,0 22-15,0-22 0,0 0 16,0 0-16,0 0 0,0 1 0,0-1 0,0 0 15,21-21 1,0 21-16,0-21 0,1 0 16,-1 0-16,0-21 15,0 0-15,0 21 0,0-21 0,1-1 16,-22-20-16,21 21 0,0 0 16,0-22-16,0 1 0,0 0 15,-21-1-15,0 1 0,22 0 0,-22-1 16,21 1-16,-21 21 0,0-21 15,0 20-15,0 1 0,0 0 0,0 42 32,0 0-32,0 1 15,-21-1-15,21 21 0,0 0 16,0 1-16,0-22 0,0 21 0,0 1 16,-22-22-16,22 21 0,0-21 0,0 22 15,0-22-15,0 0 0,-21 0 16,21 0-16,0 0 0,0 1 15,0-1-15,0 0 16,0 0-16,21-21 16,1 0-16,-1 0 0,0 0 0,0 0 15,0-21-15,0 21 0,1-21 16,-1 0-16,0 21 0,21-22 0,-42 1 16,21 0-16,1 21 0,-1-21 15,0 21-15,-42 21 31,0 0-15,-1 0-16,22 1 16,-21-22-16,21 21 15,0 0 1,21-21 0,1 0-16,-1 0 15,0 0-15,0 0 0,0 0 0,0-21 16,1 0-16,-1 21 0,21-22 15,-42 1-15,21 21 0,0-21 0,1 21 16,-22-21-16,21 21 0,-21-21 16,21 21-1,-42 0 17,0 0-17,-1 21-15,1 0 0,0 0 16,0 0-16,0 1 0,0-1 15,21 21-15,0 0 0,-22 1 16,22-1-16,-21 0 0,21 1 0,-21 20 16,21-20-16,0-1 0,0 21 15,0-20-15,0 20 0,0-20 0,0 20 16,0-21-16,0 22 0,0-1 0,0 1 16,0-1-16,0-20 0,0 20 15,0-20-15,0 20 0,-21-21 0,0 1 16,0-1-16,21 0 0,-22 1 15,1-22-15,0 21 0,0-21 0,0 22 16,0-22-16,-1 0 0,1 0 16,21 0-16,-21 1 0,0-1 0,0-21 15,0 21-15,-1-21 16,1 0-16,0 0 0,0 0 16,21-21-16,-21 0 15,21-1-15,-21-20 0,21 21 0,0-21 16,0-1-16,0-20 0,0-1 15,0 1-15,0-1 0,0-20 0,0-1 16,0 21-16,0-20 0,0 20 16,21 1-16,0-1 0,0 1 15,0-1-15,0 22 0,1-22 0,-1 22 16,0 21-16,0-21 0,0 20 16,0 1-16,1 0 0,-1 0 0,0 0 15,-21 0-15,21 21 0,-21-22 16,21 22-16,-42 0 31,0 0-15,0-21-16,0 21 0,-22 0 0,22 0 15</inkml:trace>
  <inkml:trace contextRef="#ctx0" brushRef="#br0" timeOffset="70359.92">14626 8340 0,'0'0'15,"0"-21"-15,0-1 16,0 1-16,-21 0 0,21 0 16,0 0-1,0 0-15,0-1 0,0 1 16,0 0-1,0 42 17,0 0-32,0 22 15,0-22-15,0 0 0,0 21 0,0-20 16,0 20-16,0 0 0,0-21 16,0 22-16,0-1 0,0-21 15,0 22-15,-21-22 0,21 0 0,-21 21 16,21-21-16,-22 1 0,22 20 15,0-21-15,-21 0 0,21 0 0,-21-21 16,21 22-16,0-1 16,-21-21-16,21-21 15,0-1 1,0 1-16,0 0 16,0 0-16,0 0 0,0-22 0</inkml:trace>
  <inkml:trace contextRef="#ctx0" brushRef="#br0" timeOffset="70784.72">14478 8276 0,'-85'-63'31,"85"42"-31,0-1 15,0 1-15,0 0 0,21 0 16,1 0-16,-1 0 0,21 21 16,0-22-16,-20 1 0,20 0 15,0 0-15,1 21 0,-1-21 0,0 21 16,1 0-16,20 0 0,-21 0 16,1 0-16,20 21 0,-20 0 0,-22 0 15,21 0-15,-21 1 0,-21 20 16,0-21-16,0 21 0,0 1 0,-21-22 15,-21 21-15,21-21 0,-22 1 16,1 20-16,0-21 0,-1 0 0,1 0 16,21 1-16,-22-22 0,22 21 0,0-21 15,0 0-15,0 21 0,0-21 16,42-21 31,0 21-32,0 0-15,0 0 16</inkml:trace>
  <inkml:trace contextRef="#ctx0" brushRef="#br0" timeOffset="71344.73">15430 8488 0,'22'0'0,"-44"0"0,65 0 16,-1 0-16,-21 0 0,0 0 15,1 0-15,-1 0 0,0-21 16,0 0-16,-21-1 16,0 1-16,0 0 15,0 0-15,-21 0 0,0 21 0,0-21 16,-1-1-16,1 1 0,0 21 16,0 0-16,0 0 0,0 0 0,-22 0 15,22 0-15,-21 21 0,21 1 16,-22-22-16,22 42 0,-21-21 0,21 0 15,-22 0-15,22 22 0,0-22 16,0 21-16,0-21 0,-1 1 0,22-1 16,0 0-16,0 0 0,0 21 15,0-20-15,0-1 16,22-21-16,-1 0 0,0 0 16,21 0-16,-21 0 0,22 0 15,-22-21-15,21-1 0,-21 1 0,22 21 16,-22-21-16,21 0 0,-21 0 0,1-22 15,-1 22-15,-21 0 0,0 0 16,21 0-16,-21 0 0,0-1 0,0 1 16,21 21-16,-21-21 15,0 42 1,0 0-16,0 1 16,0-1-16,0 0 0,0 0 15,0 0-15,0 0 0,0 1 16,0-1-16,0 0 0,0 0 15,0 0-15,0 0 0,0 1 0,0-1 16,0 0-16,0 0 16,21-21-1,0-21-15,1 0 0,-1 0 16,0-1-16</inkml:trace>
  <inkml:trace contextRef="#ctx0" brushRef="#br0" timeOffset="71808.73">16192 8424 0,'0'0'0,"22"-21"0,20-42 31,-42 42-31,-21 21 16,0 0-16,-1 0 16,-20 0-16,21 21 0,-21-21 15,20 21-15,1-21 0,-21 21 0,21 0 16,0-21-16,-1 21 0,1 1 15,21-1-15,-21-21 0,21 21 16,0 0 0,21-21-1,0 0-15,1 0 0,-1 21 0,0-21 0,0 0 16,0 0-16,22 21 16,-22-21-16,0 0 0,0 0 0,0 22 15,0-22-15,1 0 0,-1 21 0,-21 0 16,0 0-1,0 0-15,-21 0 16,-1-21-16,1 22 0,-21-1 16,21-21-16,0 0 0,-1 21 0,-20-21 15,21 0-15,0 0 0,0 0 0,-1 0 16,1 0-16,-21 0 0,21 0 16,0-21-16,-1 21 0,1 0 15,0-21-15,21-1 47,21 22-47,0 0 0,1-21 16,20 21-16,-21 0 0</inkml:trace>
  <inkml:trace contextRef="#ctx0" brushRef="#br0" timeOffset="72283.72">17018 8403 0,'0'0'0,"0"-21"16,0 0-16,0 0 0,-21 21 15,0 0-15,-1 0 16,1 0-16,0 0 0,0 0 16,-21 0-16,20 0 0,-20 21 0,21 0 15,-21-21-15,20 21 0,1 0 16,0-21-16,0 43 0,21-22 15,0 0 1,21-21-16,0 0 0,0 21 16,22-21-16,-22 0 0,0 0 0,21 21 15,-20-21-15,20 0 0,-21 22 16,21-22-16,-20 0 0,-1 21 16,0-21-16,0 21 0,0-21 0,-21 21 15,0 0 1,0 0-16,-21 1 15,0-22-15,0 21 16,0-21-16,-22 21 0,1-21 0,21 21 16,-22-21-16,22 0 0,-21 0 0,21 0 15,-22 21-15,22-21 0,0 0 16,0 0-16,0 0 0,0 0 31,-1 0-15,22-21-1,-21 0 1</inkml:trace>
  <inkml:trace contextRef="#ctx0" brushRef="#br0" timeOffset="73712.74">7683 2519 0,'0'0'0,"-21"0"0,0 21 0,-64 43 31,64-43-31,0 0 0,0 0 0,0 0 15,21 0-15,-21 1 0,21-1 0,-22-21 16,22 21 0,0-42-1,0 0-15,0-1 0,22 1 16,-1 0-16,-21 0 0,21-21 16,0 20-16,0-20 0,0 0 15,1-1-15,20 1 0,0 0 0,-21-1 16,43 1-16,-22-21 0,1 20 15,20 1-15,1-22 0,-1 22 0,1-21 16,-1-1-16,22 1 0,-22-1 16,43 22-16,-21-22 0,21 1 0,21-1 15,-22 22-15,22-22 0,0 22 16,0-21-16,0 20 0,22-20 0,-1-1 16,21 22-16,-21-22 0,0 1 15,22-1-15,-1 22 0,0-21 16,22 20-16,-22 1 0,1-22 15,-1 22-15,0 0 0,22-1 0,-1 1 16,1 0-16,-1 21 0,1-22 16,-1 1-16,1 21 0,-1-22 0,1 22 15,-1 0-15,1 0 0,20 0 16,-20 0-16,-1 21 0,1 0 0,-1-22 16,1 22-16,21 0 0,-22 0 15,1 0-15,-1 0 0,-21 0 0,22 22 16,-22-1-16,22-21 0,-22 21 15,0 0-15,1 0 0,20 22 0,-20-22 16,-1 0-16,0 21 16,-21-21-16,22 22 0,-22-1 0,0 0 15,21-20-15,-20 41 0,-22-21 16,21 1-16,-21 20 0,0 1 0,0-1 16,0 1-16,0-1 0,21 22 15,-42-22-15,21 1 0,0-1 0,-21 1 16,-1-1-16,1 22 0,0-21 15,0-1-15,0 1 0,-22 20 0,22-20 16,-42-1-16,20 1 0,-20-22 16,-1 22-16,-20-22 0,20 21 0,-20-20 15,-22 20-15,21-20 16,0 20-16,-20-21 0,-1 1 0,0-1 16,0 0-16,0 1 0,0-22 15,1 21-15,-22-21 0,0 1 0,0-1 16,0 0-16,0 0 0,0 0 0,0 0 15,0 1-15,0-1 16,-22-21 0,1 0-16,0 0 15,0 0-15,0 0 0,0 0 0,-22 0 16,22-21-16</inkml:trace>
  <inkml:trace contextRef="#ctx0" brushRef="#br0" timeOffset="73993.28">20701 2604 0,'0'0'0,"21"0"32,0 0-32,0 21 15,1-21-15,-1 21 0,21 0 0,-21 0 16,22 0-16,-22 22 0,21-22 0,-21 0 15,22 0-15,-22 0 0,0 1 16,0-1-16,21 0 0,-20-21 16,-1 21-16,0 0 0,0-21 15,-21 21-15,21-21 0,0 0 32,1 0-32,-22-21 0,21 0 15</inkml:trace>
  <inkml:trace contextRef="#ctx0" brushRef="#br0" timeOffset="74196.64">21590 2455 0,'0'0'0,"0"-21"15,0 42 1,-21 1 0,0 20-16,-1 0 0,1-21 15,0 22-15,0 20 0,0-20 0,0-1 16,-1 0-16,1-21 0,0 22 15,0-1-15,0-21 0,0 0 0,21 22 16,0-22-16,0 0 16,0 0-16</inkml:trace>
  <inkml:trace contextRef="#ctx0" brushRef="#br0" timeOffset="74800.7">22839 2900 0,'0'0'0,"21"-21"0,0 0 31,-21 42-15,-21 0-16,0 0 0,21 21 16,-21 1-16,21-1 0,-22 22 15,1-1-15,21 22 0,0-1 16,0-20-16,-21 21 0,21-1 0,-21 1 15,21-22-15,0 22 0,-21 21 16,0-21-16,-1-1 0,1 22 0,0-21 16,21-1-16,0 1 0,-21 0 15,21-22-15,0 22 0,-21 0 0,21-1 16,0-20-16,0-1 0,0 1 0,0-22 16,0 0-16,0 1 0,0-22 15,0 0-15,0 0 0,0 0 16,-21-21-16,21-21 15,0 0-15,0-21 0,0 21 16,0-43-16,0 22 0,0-22 0,0 1 16</inkml:trace>
  <inkml:trace contextRef="#ctx0" brushRef="#br0" timeOffset="75680.71">22796 3006 0,'0'-21'0,"0"42"0,0-64 15,-21 22-15,21 0 0,-21 0 16,21 0 0,21 21-1,22 0-15,-22-21 0,21 21 16,0 0-16,1 0 0,20 0 0,1-22 15,-1 22-15,22 0 0,0 0 16,20 0-16,22-21 0,0 21 0,-21 0 16,42 0-16,-21 0 15,22 0-15,-1-21 0,21 21 0,0 0 16,22 0-16,-22 0 0,1 0 0,20 0 16,1-21-16,-22 21 0,0 0 15,-21 0-15,1 0 0,-22 0 16,21 0-16,-42 0 0,-1 0 0,1 0 15,-21 0-15,0 0 0,-22 0 16,-21 21-16,1-21 0,-22 0 0,21 21 16,-42 0-16,21-21 0,-21 22 15,0-1-15,22 0 0,-22 0 16,0 0-16,0 0 0,0 22 16,0-22-16,0 0 0,0 21 0,0 1 15,0 20-15,0 1 0,0-1 16,-22 1-16,22-1 0,-21 1 15,21-1-15,-21 1 0,21-1 16,-21 1-16,21-1 0,-21 1 0,21 20 16,0-20-16,0-1 0,0 22 15,-21-21-15,21-1 0,0 1 0,0-22 16,0 21-16,0 1 0,0-22 16,0 22-16,0-22 0,21 22 0,-21-22 15,0 0-15,0 22 0,0-22 16,0 0-16,0 1 0,0-22 0,0 21 15,0 1-15,0-22 0,-21 0 0,-1 21 16,1-21-16,0 1 16,0-1-16,0-21 0,-22 21 0,1 0 15,21-21-15,-21 21 0,-1-21 0,1 0 16,0 21-16,-1-21 0,1 0 16,-22 0-16,1 0 0,-1 0 0,1 0 15,-43 0-15,0 0 0,0 0 16,-21 0-16,22 0 0,-22 0 0,-22 0 15,22 0-15,-21 0 0,21 0 16,-21 0-16,21 0 0,-21 0 0,21 0 16,0 22-16,0-22 0,0 0 0,21 0 15,-21 0-15,0 0 0,21 0 16,0 0-16,22 0 0,-1 0 16,0 0-16,22 0 0,-1 0 0,1 0 15,21 0-15,-1 0 0,22-22 0,0 22 16,0-21-16,21 0 15,0 0-15,0 0 0,0 0 0,0-1 16,0 1-16,21 0 0,0-21 0,-21 21 16</inkml:trace>
  <inkml:trace contextRef="#ctx0" brushRef="#br0" timeOffset="76280.73">23749 1651 0,'0'0'0,"0"-21"0,0 0 0,-21 21 15,21-21-15,0 42 16,0 0-1,0 0-15,0 21 0,-21 1 0,21 20 16,0-20-16,-22-1 0,22 21 16,-21-20-16,21-1 0,0 0 0,-21 1 15,0-22-15,21 0 0,-21 21 16,21-20-16,0-1 0,0 0 16,-21-21-16,21-21 46,0 0-46,0-1 0,0 1 0</inkml:trace>
  <inkml:trace contextRef="#ctx0" brushRef="#br0" timeOffset="76824.67">23558 1757 0,'0'0'0,"-63"-42"31,63 20-31,0 1 15,0 0-15,0 0 0,21 21 16,21-21-16,-20 0 0,20 21 16,-21 0-16,21-22 0,1 22 15,-1 0-15,22 0 0,-22 22 16,0-1-16,1 0 0,-22 21 0,0-21 16,0 22-16,-21-1 0,0 0 15,0 1-15,-21-22 0,0 21 0,-22 1 16,1-22-16,0 0 15,-1 21-15,1-21 0,0-21 0,21 22 0,-22-1 16,22-21-16,0 0 16,0 0-16,21-21 0,0-1 15,0 1 1,21 0-16,0 0 0,21 0 0,1 0 16,-1 21-16,0-22 0,22 22 15,-22 0-15,22 0 0,-22 0 0,22 0 16,-22 0-16,0 22 0,1-1 15,-22 0-15,21 0 0,-21 0 0,-21 22 16,0-22-16,0 21 0,0-21 16,-42 22-16,21-22 0,-22 0 0,1 21 15,-21-21-15,20 1 0,-20-1 16,20 0-16,1 0 0,0-21 0,-1 0 16,1 0-16,0 0 0,21 0 15,-22 0-15,22-21 0,0 0 16,0 0-16,21-1 0,0 1 15,-21 0-15,21 0 0,0 0 16,0 0-16,0-1 0,21 22 16,0-21-16,0 0 0,0 21 0,0-21 15,22 0-15</inkml:trace>
  <inkml:trace contextRef="#ctx0" brushRef="#br0" timeOffset="77083.8">24786 1588 0,'21'0'15,"-21"21"-15,0 21 16,0-21-16,0 22 0,0-1 0,0 21 16,-21-20-16,21-1 0,-21 0 15,0 22-15,21-22 0,-21-21 0,-1 22 16,1-1-16,21-21 0,-21 22 15,0-22-15,21 0 0,0 0 0,-21 0 16,21 0-16,21-21 31,0 0-31,21-21 16</inkml:trace>
  <inkml:trace contextRef="#ctx0" brushRef="#br0" timeOffset="78444.34">25315 2032 0,'0'0'0,"21"0"0,-21-63 31,0 41-31,-21 1 0,0 0 0,0 21 16,0 0-16,0-21 0,-22 21 0,22 0 16,-21 0-16,21 21 0,-22 0 15,22 0-15,-21 1 0,21 20 0,-1-21 16,-20 21-16,21-20 0,0 20 15,21-21-15,0 0 16,0 22-16,0-22 0,0 0 0,0 0 16,0 0-16,21-21 0,0 0 15,21 0-15,-20 0 0,-1 0 16,21 0-16,-21 0 0,22-21 0,-1 0 16,-21 21-16,21-21 0,-20 0 15,-1-1-15,0 1 0,0-21 0,0 21 16,0 0-16,-21-22 0,0 22 15,0 0-15,0 0 0,0 0 0,0 42 47,0 0-47,0 0 0,0 21 16,0-20-16,0-1 0,0 0 0,0 21 16,0-21-16,0 1 0,0-1 15,0 0-15,0 0 0,22 0 16,-1-21-16,0 0 0,0 0 15,0 0-15,22 0 0,-22 0 0,21 0 16,0 0-16,1-21 0,-22 0 16,21 0-16,-21 0 0,1-1 15,-1 1-15,0 0 0,0-21 0,-21 21 16,0-22-16,0 22 0,0-21 16,0 21-16,0-1 15,0 44 1,-21-1-16,21 0 15,-21 0-15,0 0 0,21 22 0,0-22 16,0 0-16,-22 0 0,22 0 16,-21 0-16,21 1 0,0-1 0,-21 0 15,21 0-15,0 0 16,0-42 15,21 0-31,0 21 0,1-21 16,-1 0-16,-21-22 0,21 22 0,0 0 15,0-21-15,0 20 0,1-20 16,-1 21-16,0 0 0,0 0 0,0-1 16,0 1-16,1 21 0,-1 0 15,0 21 1,-21 1-16,0-1 0,0 0 0,0 21 16,0-21-16,0 1 0,0-1 15,0 0-15,0 21 0,0-21 0,21 1 16,-21-1-16,21-21 15,0 0-15,-21 21 0,22-21 0,-1 0 16,0 0-16,21 0 0,-21 0 16,1 0-16,-1-21 0,21 21 15,-21-21-15,0-1 0,1 1 0,-1-21 16,-21 21-16,21-22 0,-21 1 16,21-21-16,-21 20 0,21-20 15,-21-1-15,21 22 0,-21-22 0,0 22 16,22 0-16,-22 21 0,0-1 15,0 1-15,0 0 0,0 42 32,0 0-32,0 22 0,0-1 0,0 0 15,0 1-15,0-1 16,-22 0-16,1 1 0,21-1 0,0 0 16,0 1-16,0-1 0,-21-21 15,21 0-15,0 1 0,0-1 0,0 0 16,0 0-1,21-21 1,0-21-16,1 21 16,-1-21-16,0 0 0,0-1 0,0 1 15,0 21-15,1-21 0,-1 0 16,0 21-16,0 0 0,-21-21 0,21 21 16,-42 0 15,0 21-16,0-21-15,0 0 0,-1 0 0,1 21 16,0-21-16,0 0 0,0 0 16,0 21-16,-1-21 0,22 21 15,-21 1-15,21-1 16,0 0-16,0 0 0,0 0 16,21 0-16,1-21 15,-22 22-15,21-1 0,0-21 0,0 0 16,0 21-16,0-21 0,1 0 15,-1 0-15,0 0 0,0 21 0,-21-42 47</inkml:trace>
  <inkml:trace contextRef="#ctx0" brushRef="#br0" timeOffset="79313.17">27728 3831 0,'0'0'0,"0"21"15,21-21 1,1 0-16,-1 0 0,0 0 0,21 0 16,-21 0-16,22-21 0,20 21 15,-20-21-15,20 0 0,-21 0 0,22 0 16,-1-22-16,-20 22 0,-1-21 16,0 21-16,1-22 0,-22 1 15,0 0-15,0-1 0,-21 22 0,0-21 16,0 21-16,0-1 0,-21 1 15,0 0-15,0 21 0,0 0 0,-22 0 16,22 0-16,-21 21 0,21 0 16,-1 22-16,-20-22 0,21 21 15,0 1-15,0-1 0,-1 21 0,22-20 16,-21 20-16,21-20 0,-21 20 16,21 1-16,-21-1 0,21 1 0,-21-1 15,0 22-15,-1-22 0,22 1 16,-21 20-16,21-20 0,-21-1 0,21 1 15,0 21-15,0-22 0,-21 1 16,21-1-16,0 1 0,0-22 16,0 21-16,0-41 0,0 20 0,0-21 15,21 0-15,0 0 0,0-21 16,22 0-16,-1 0 0,-21-21 0,22 21 16,-1-21-16,0-21 0,1 21 15,-1-22-15,0 1 0,1 0 0,-1-1 16,0 1-16,-21-22 0,1 22 15,-1 0-15,-21-22 0,0 22 0,0-22 16,-21 22-16,-1-21 0,1 20 16,-21 1-16,0 0 0,-1-1 0,1 1 15,0 21-15,-22 0 0,22-1 16,-1 1-16,1 21 0,21 0 0,-21 0 16,20-21-16,1 21 0,42 0 31,1 0-31,20 0 15,-21 0-15,21 0 0,1 0 16,-1 0-16,0 0 0,22-21 16,-22 21-16,1 0 0,20-21 0</inkml:trace>
  <inkml:trace contextRef="#ctx0" brushRef="#br0" timeOffset="80004.23">29104 3768 0,'0'0'0,"-42"-43"31,21 22-31,-22 21 0,22 0 16,0 0-16,0 0 0,-22 21 15,22 1-15,-21-1 0,21 0 0,0 0 16,-1 0-16,1 22 0,0-22 16,0 21-16,0 0 0,21-20 0,0 20 15,0-21-15,0 21 0,0-20 16,0-1-16,0 0 0,0 0 0,21-21 15,0 0-15,0 0 0,0 0 16,1 0-16,-1 0 0,0-21 16,21 21-16,-21-21 0,22 0 0,-22-1 15,21-20-15,-21 21 0,22-21 16,-22-1-16,0 22 0,0-21 16,0-1-16,1 22 0,-1-21 0,0 21 15,0 0-15,-21-1 16,21 22-16,-21 22 15,0-1 1,0 0-16,21 0 0,-21 21 0,0-20 16,0 20-16,0-21 0,22 21 15,-22-20-15,0-1 0,0 21 0,0-21 16,0 0-16,21 1 0,0-1 16,0-21-16,0 0 15,0 0-15,1 0 16,-1 0-16,-21-21 0,21-1 0,0 1 15,0 0-15,0 0 16,1-21-16,-1 20 0,0-20 0,0 21 16,0-21-16,0 20 0,1 1 15,-1 0-15,-21 0 0,0 42 47,0 0-47,0 0 0,0 1 16,0-1-16,0 0 0,0 0 0,0 0 15,0 0-15,0 1 16,0-1-16,0 0 0,0 0 0,0 0 16,0 0-16,0 1 15,0-44 17,0 1-32,0 0 15,0 0-15,0 0 0,21-22 16</inkml:trace>
  <inkml:trace contextRef="#ctx0" brushRef="#br0" timeOffset="80352.24">29845 3408 0,'-64'0'16,"43"21"-16,0 0 15,21 0-15,0 1 0,0-1 0,0 0 16,0 0-1,21-21-15,0 0 16,1 0-16,-1 0 0,0 0 16,0 0-16,0-21 0,22 21 0,-22-21 15,0 0-15,-21-1 0,21 1 16,-21-21-16,0 21 0,0 0 16,0-22-16,0 22 0,0 0 0,0 0 15,-21 0-15,0 21 16,0 0-16,-1 0 0,1 0 0,0 0 15,0 0-15,0 21 0,0-21 16,21 21-16,-22 21 0,22-21 0,-21 1 16,0-1-16,21 21 0,0-21 15,0 0-15,0 1 0,0-1 0,0 0 16,0 0-16,21-21 16,0 0-16</inkml:trace>
  <inkml:trace contextRef="#ctx0" brushRef="#br0" timeOffset="80729.1">30607 3175 0,'0'-42'16,"0"84"-16,0-105 0,0 84 31,-21 0-31,0 21 15,-1 1-15,22-1 0,-21 0 16,0 1-16,0-1 0,0 21 0,0 1 16,-1-22-16,1 22 0,0-22 15,0 22-15,0-22 0,0 0 0,-1 22 16,22-22-16,0 0 16,0 1-16,0-22 0,0 21 0,22 1 15,-1-22-15,0-21 16,0 21-16,0-21 0,22 0 0,-22 0 15,21 0-15,-21 0 0,22-21 16,-1 21-16,-21-21 0,21-1 0,-20 1 16,-1 0-16,0 21 0,21-21 15,-42 0-15,21 0 0,1 21 0,-1-22 16,-21 1 0</inkml:trace>
  <inkml:trace contextRef="#ctx0" brushRef="#br0" timeOffset="96311.8">1545 9419 0,'0'0'0,"0"-21"0,0 0 16,0 0-16,21 0 0,0-1 16,1 1-16,-22 0 0,0 0 15,0 0-15,21 21 0,-21-21 16,0 42 15,0 0-31,0 21 16,-21-21-16,21 22 0,-22-1 15,1 0-15,21 1 0,-21-1 0,0 0 16,0 22-16,0-22 0,-1 1 16,22 20-16,-21-21 0,0 1 0,0-22 15,0 21-15,0-21 0,21 1 16,-22-1-16,22 0 0,-21 0 16,0-21-16,21 21 15,0-42 1,0 0-1,0 0-15,0 0 16,0-22-16,0 22 0,0-21 0,21-1 16,0 1-16,1-21 0</inkml:trace>
  <inkml:trace contextRef="#ctx0" brushRef="#br0" timeOffset="96556.17">1757 9271 0,'0'0'0,"21"-21"16,-21 42 15,0 0-31,0 0 0,0 22 0,0-22 16,21 21-16,-21 1 0,0-1 15,0 0-15,0 22 0,0-22 0,0 0 16,0 1-16,0-1 0,0 0 16,0 1-16,0-1 0,-21-21 0,21 0 15,0 1-15,0-1 0,0 0 16,-21-42 15,0 0-31,21-1 16,-22 22-16</inkml:trace>
  <inkml:trace contextRef="#ctx0" brushRef="#br0" timeOffset="97704.35">1333 9800 0,'0'0'0,"-21"0"0,0 0 0,21 21 15,21-21 17,22 0-32,-22 0 15,21 0-15,0-21 0,1 0 0,20 0 16,-20 0-16,20-22 0,1 22 16,-22 0-16,0-21 0,22 21 15,-22-1-15,0 1 0,-20 0 0,20 0 16,-21 21-16,0 0 0,0 0 31,-21 21-15,0 21-16,0-20 0,0-1 0,0 21 15,0 0-15,0-20 0,-21 20 16,21-21-16,0 21 0,0-20 0,0-1 16,0 0-16,0 0 0,0 0 15,21-21 1,1 0-16,-1 0 15,0-21-15,0 0 0,0 0 0,0 0 16,22-1-16,-22-20 16,0 21-16,0 0 0,0-22 0,-21 1 15,22 21-15,-1-21 0,-21 20 16,0 1-16,0 0 0,0 0 0,21 21 16,-21 21-1,0 0-15,0 0 16,0 1-16,0 20 0,0 0 15,0-21-15,0 22 0,-21-22 0,21 0 16,0 21-16,0-20 0,0-1 16,0 0-16,21 0 0,0 0 0,0 0 15,0-21-15,1 0 16,-1 0-16,21 0 0,-21 0 16,0-21-16,1 21 0,20-21 0,-21 0 15,0-21-15,22 20 0,-22-20 16,0 0-16,0-1 0,0 1 0,-21-21 15,21 20-15,-21 1 0,22 0 16,-22-1-16,0 1 0,0 0 0,21 20 16,-21 1-16,0 0 0,0 0 15,0 42 1,0 0 0,-21 22-16,21-22 0,-22 21 0,22 0 15,0 1-15,0-1 0,-21 0 16,21 1-16,-21-1 0,21 0 15,0 1-15,0-1 0,0 0 16,0-20-16,0-1 0,0 21 0,0-21 16,0 0-16,21 1 15,0-22-15,1 0 0,-1 0 0,0 0 16,0 0-16,0-22 0,22 22 0,-22-21 16,0 0-16,0-21 15,0 21-15,0-1 0,1-20 0,-1 21 16,-21-21-16,0 20 0,21 1 0,-21 0 15,0 0-15,21 21 0,-21 21 32,0 0-32,0 0 15,-21 1-15,21-1 0,-21 21 16,21-21-16,0 0 0,0 22 0,0-22 16,0 0-16,0 0 0,0 0 15,0 1-15,0-1 0,21-21 16,0 0-16,0 0 15,0 0-15,1 0 0,-1 0 16,0-21-16,0-1 0,0 1 0,0 0 16,1-21-16,-22 21 0,21-1 15,-21-20-15,0 0 0,0 21 0,0-22 16,0 22-16,-21-21 16,-1 21-16,1-1 0,0 22 0,0 0 15,0 0-15,0 0 0,-1 0 16,1 0-16,0 22 0,0-1 15,0 0-15,21 0 16,-21 0-16,21 0 0,-22-21 0,22 22 16,-21-22-1,21-22-15</inkml:trace>
  <inkml:trace contextRef="#ctx0" brushRef="#br0" timeOffset="97920.74">2730 9440 0,'22'0'31,"-1"0"-31,0 0 0,0 0 16,0 0-16,22 0 0,-22 0 15,21-21-15,-21 0 0,0 21 0,22 0 16,-22 0-16,0-21 0,0 21 0,0 0 15,1-21 1,-1 21-16</inkml:trace>
  <inkml:trace contextRef="#ctx0" brushRef="#br0" timeOffset="98872.47">3810 9610 0,'-42'0'15,"20"0"1,1 0-16,0 0 0,0-21 31,21-1-15,21 22-16,-21-21 0,21 21 15,0 0-15,1 0 0,20 0 0,-21 0 16,0 0-16,22 0 0,-22 21 16,0 1-16,0-1 0,0 0 0,0 21 15,1-21-15,-22 22 0,21-22 0,-21 21 16,0-21-16,0 22 0,0-22 15,0 0-15,0 0 0,0 0 0,0 1 16,-21-1-16,-1-21 16,22-21 15,0-1-31,0 1 0,0 0 16,0-21-16,0 21 0,0-22 0,0 1 15,22 21-15,-1-22 0,-21 1 16,21 21-16,0-21 0,-21 20 0,21 1 15,0 21-15,1 0 16,-1 0-16,0 0 0,0 21 16,0 1-16,0 20 0,-21-21 15,22 21-15,-22-20 0,21 20 0,-21 0 16,0-21-16,0 22 0,0-22 16,0 0-16,0 0 0,0 0 15,0 1-15,0-1 16,0-42-1,0-1 1,0 1-16,0 0 0,21 0 16,0 0-16,-21-22 0,21 22 0,-21-21 15,21 0-15,1 20 0,-1-20 16,21 0-16,-21 21 0,22-1 0,-22-20 16,21 42-16,0-21 0,-20 21 15,20 0-15,0 0 0,-21 0 0,1 21 16,-1 0-16,0 0 0,0 1 15,-21 20-15,0-21 0,0 21 16,0-20-16,0 20 0,0-21 0,0 21 16,0-20-16,0-1 0,0 0 15,-21 0-15,21 0 0,-21 0 0,21 1 16,21-22 15,0-22-31,0 22 0</inkml:trace>
  <inkml:trace contextRef="#ctx0" brushRef="#br0" timeOffset="100750.1">5376 9589 0,'0'-22'0,"0"44"0,0-65 0,0 22 0,0 0 16,-21 0-16,0 0 0,0 21 15,0-22-15,-1 22 0,1 0 16,0 0-16,0 0 0,0 0 15,0 0-15,-1 22 0,22 20 0,-21-21 16,0 21-16,0 1 0,21-1 0,-21 0 16,0 1-16,21-1 0,0-21 15,0 22-15,0-1 0,0-21 16,0 0-16,0 0 0,0 1 16,0-1-16,21-21 0,0 0 15,0 0-15,0 0 0,0 0 16,1 0-16,-1-21 0,0-1 15,0 1-15,0 0 0,0 0 0,1-21 16,-1 20-16,0-20 0,-21 21 16,0-21-16,21-1 0,-21 22 0,21-21 15,-21 21-15,0-22 0,0 22 0,0 0 16,0 42 15,0 0-31,0 0 16,0 22-16,0-1 0,0 0 0,0 1 15,0-22-15,0 21 0,0 1 16,0-22-16,0 21 0,21-21 0,1 0 16,-1 1-16,0-1 0,0-21 0,0 0 15,0 21-15,1-21 0,-1 0 16,21 0-16,-21 0 0,0-21 0,22 0 16,-22-1-16,21 1 0,-21 0 15,1-21-15,20 21 0,-21-22 16,0 1-16,0-22 0,1 22 0,-1-21 0,0 20 15,0 1-15,-21 0 0,0-22 16,0 22-16,0 21 0,0-22 16,0 22-16,0 0 0,0 0 0,0 0 15,0 42 1,0 0-16,0 0 0,-21 0 16,21 0-16,-21 22 0,21-1 15,0 0-15,-21 1 0,21-1 0,0 0 16,0 1-16,0-1 0,0 0 15,0 1-15,0-1 0,0 0 0,0-20 16,0 20-16,0-21 0,0 0 0,21 0 16,0 1-16,0-22 0,-21 21 15,21-21-15,0 0 0,1 0 16,-1 0-16,0 0 0,0-21 0,0 21 16,0-22-16,1 1 0,-22 0 15,21 0-15,0-21 0,0 20 0,0-20 16,-21 0-16,21 21 0,-21-22 15,22 22-15,-22 0 0,21 0 0,-21 0 16,0-1-16,0 44 16,0-1-1,0 21-15,0-21 0,0 0 16,-21 1-16,21 20 0,0-21 16,0 0-16,0 22 0,0-22 15,0 0-15,0 0 0,0 0 0,0 0 16,0 1-16,21-22 15,0 0-15,0 0 0,0 0 16,0 0-16,1 0 0,-1-22 16,0 22-16,0-21 0,0 0 0,22 0 15,-22 0-15,0-22 0,0 22 16,0-21-16,0 21 0,1-22 0,-1 1 16,0 0-16,0 21 0,-21-1 15,0 1-15,0 0 0,0 0 0,0 42 31,0 0-31,0 0 0,0 1 16,0-1-16,0 21 0,0-21 16,0 22-16,0-22 0,0 21 0,0-21 15,0 0-15,0 22 0,0-22 16,0 0-16,0 0 0,21 0 16,0 1-16,1-22 0,-1 0 15,0 0-15,0 0 0,0 0 0,0 0 16,1 0-16,20-22 0,-21 1 0,21 21 15,-20-42-15,-1 21 0,0 0 16,21-22-16,-42 22 0,21-21 16,-21-1-16,22 1 0,-22 21 0,0-21 15,0-1-15,0 22 0,-22 0 0,1 0 16,0 0-16,0-1 0,-21 22 16,20 0-16,-20 0 0,21 0 15,-21 0-15,-1 0 0,22 22 0,-21-22 16,-1 21-16,22 0 0,0 21 0,0-21 15,0 1-15,21 20 0,-21-21 16,21 21-16,0-20 0,0-1 0,0 0 16,21 0-16,0 0 0,0 0 15,21 1-15,-20-1 0,20-21 0,0 0 16,1 21-16,-1-21 0,0 0 0,1 0 16,-1 0-16,0-21 15,1 21-15,-1-21 0,0-1 0,1 1 0,-1 0 16,-21-21-16,0 21 15,0-22-15,1 22 0,-1-21 0,0-1 16,-21 22-16,0 0 0,0-21 0,0 21 16,0-1-16,0 44 31,0-1-31,0 21 16,0-21-16,-21 0 0,21 22 15,-21-22-15,21 21 0,-22-21 0,1 43 16,21-22-16,0-21 0,0 1 15,0-1-15,0 0 0,0 0 16,0 0-16,0-42 47,0 0-47,0 0 0,21 0 16,-21-1-16,0-20 0,22 21 0,-1-21 15,0-1-15,-21 22 0,21-21 0,0-1 16,0 22-16,1-21 0,-1 21 15,0 0-15,0-1 0,0 22 0,0 0 16,1 0-16,-1 0 0,0 0 16,0 22-16,-21 20 15,0-21-15,0 21 0,0-20 0,0 20 16,0 0-16,0-21 0,0 22 16,0-22-16,0 21 0,0-21 15,21 1-15,0-1 0,1 0 0,-22 0 16,21-21-16,0 0 0,21 21 15,-21-21-15,1 0 0,20 0 0,-21 0 16,21-21-16,-20 0 0,20 21 16,-21-21-16,21 0 0,-20-22 0,20 22 15,-21-21-15,0 21 0,0-22 0,1 22 16,-1-21-16,-21 21 16,21-1-16,-21 1 0,0 0 0,0 0 15,0 0-15,-21 0 0,0 21 0</inkml:trace>
  <inkml:trace contextRef="#ctx0" brushRef="#br0" timeOffset="101010.05">7239 8848 0,'0'0'0,"-21"0"0,0 0 16,-1 0-16,1 0 16,0 0 15,21 21-31,0 0 16,0 0-1,-21-21-15</inkml:trace>
  <inkml:trace contextRef="#ctx0" brushRef="#br0" timeOffset="101276.72">5800 9419 0,'0'0'0,"21"0"16,21 0 0,-21 0-16,0 0 15,22-21-15,-22 21 0,21 0 0,-21 0 16,22-21-16,-22 21 0,0 0 0,21 0 16,-20-21-16,-1 21 15</inkml:trace>
  <inkml:trace contextRef="#ctx0" brushRef="#br0" timeOffset="102092.68">1312 10435 0,'0'0'0,"-21"0"0,-42 0 16,41 0-16,1 0 0,0 0 16,0 0-16,0 0 0,0 0 15,-1 0-15,1 0 16,21 21-16,0 1 16,21-22 15,1 21-31,-1-21 0,0 0 0,21 21 15,1-21-15,-1 21 0,21-21 16,1 0-16,-1 0 0,22 21 16,0-21-16,-1 0 0,22 0 0,0 0 15,21 0-15,0 0 0,21-21 16,0 0-16,22 21 0,-1-21 0,0 0 16,22 21-16,-1-22 0,1 1 0,21 21 15,-1-21-15,1 0 0,0 21 16,-1-21-16,1 21 0,0-21 0,20 21 15,-20-22-15,0 22 0,-1-21 16,1 21-16,0-21 0,-1 21 16,-20 0-16,-1-21 0,1 21 0,-1 0 15,1 0-15,-22-21 0,1 21 16,-22 0-16,0 0 0,-21 0 0,-21 0 16,0 0-16,-22 0 0,1 0 15,-43-21-15,22 21 0,-43 0 0,0 0 16,0 0-16,-21-22 47,-21 22-32,0-21 1,0 21-16</inkml:trace>
  <inkml:trace contextRef="#ctx0" brushRef="#br0" timeOffset="102224.78">8636 10329 0,'-21'0'16,"42"0"-16,-63 0 0,20 22 0,1-22 15,0 21 1,0 0-16,0-21 0,21 21 16</inkml:trace>
  <inkml:trace contextRef="#ctx0" brushRef="#br0" timeOffset="102984.81">1524 11642 0,'0'0'0,"21"-43"16,-21 22 0,0 0-16,0 0 0,-21 21 15,21-21 1,-21 21 0,0 21-1,21 0-15,0 0 0,-22 22 16,22-1-16,0-21 0,0 43 15,0-22-15,0 21 0,0 22 0,0-21 16,0 20-16,0 1 0,0-22 16,0 22-16,0 0 0,0 21 0,0-22 15,0 22-15,0 0 0,0 0 16,0 0-16,-21-1 0,0 1 16,0 0-16,0 0 0,21 21 0,-21-21 15,-1 0-15,1 21 0,0-22 16,0 22-16,0-21 0,0 21 0,-1-21 15,1 0-15,21 0 0,-21 0 16,0-1-16,0 1 0,0-21 16,-1 0-16,22-22 0,-21 22 15,21-43-15,-21 0 0,21 1 16,0-22-16,0-42 16,0-22-16</inkml:trace>
  <inkml:trace contextRef="#ctx0" brushRef="#br0" timeOffset="104304.36">1630 11748 0,'0'-22'16,"0"1"-16,21 21 0,0 0 15,0 0 1,0 0 0,1 0-16,-1 0 0,0 0 15,0 0-15,21 0 0,-20 0 0,20 0 16,0 0-16,1 0 0,20 0 16,22 0-16,-1 0 0,22 0 0,-21 0 15,42 0-15,-21-21 0,21 21 16,0-21-16,0 21 0,21-21 0,0 21 15,0-21-15,0-1 0,1 22 16,-1-21-16,0 0 0,0 0 0,21 21 16,-20-21-16,-22 0 0,21-1 0,-21 1 15,0 0-15,0 21 16,-21-21-16,21 0 0,-22 21 0,1-21 16,0 21-16,-21 0 0,-1 0 15,-20-22-15,21 22 0,-43 0 0,21 0 16,-20 0-16,-1 0 0,-21 0 15,22 0-15,-22 0 0,0 0 0,0 0 16,0 0-16,0 22 16,-21-1-16,0 0 15,22 0-15,-22 0 0,0 0 16,0 1-16,0-1 0,0 21 16,0-21-16,0 0 0,0 22 15,0-1-15,0-21 0,0 22 0,0-1 0,0 0 16,0 22-16,0-22 15,0 22-15,0-1 0,0 1 0,0-1 16,0 1-16,0 20 0,0-20 16,0-1-16,0 22 0,0 0 0,0-1 15,0 1-15,0 0 0,0 20 0,0-20 16,0 0-16,0 21 0,0-22 16,0 22-16,0-21 0,0 21 0,0-22 15,0 22-15,-22-21 0,1-1 16,0 22-16,21-21 0,-21 0 0,0 20 15,0-20-15,-1 0 0,22-1 16,-21 1-16,0-21 0,0 20 16,21 1-16,-21 0 0,0-22 0,21 22 15,-22-22-15,1 1 0,0-1 16,21 1-16,-21-1 0,0-20 0,0 20 16,-1-42-16,1 22 0,0-1 0,21-21 15,-21 21-15,0-20 0,0-1 16,-1-21-16,22 21 0,-21 0 0,0-21 15,0 0-15,0 0 0,0 0 16,-1 0-16,1 0 0,-21 0 0,21 0 16,-22 0-16,1 0 0,-21 0 0,20 0 15,-20 0-15,-1 0 16,-20 0-16,20 0 0,-42 0 0,22 0 16,-22 0-16,0 0 0,0 0 15,-21 0-15,21 0 0,-21 0 0,0 0 16,0 0-16,-21 0 0,0 0 0,0 0 15,0 0-15,-1 0 0,1 0 16,-21 0-16,21-21 0,-22 21 0,1 0 16,21 0-16,-21 0 0,-1 0 15,22 0-15,-21 0 0,21 0 16,-1 0-16,22 0 0,22 0 0,-1 0 16,21-21-16,0 21 0,22 0 15,21-21-15,-1-1 0,1 22 16,21-21-16,21 0 15,0 0-15,0 0 16,21 21-16,0-21 0,21-22 0,1 22 16,-22 0-16</inkml:trace>
  <inkml:trace contextRef="#ctx0" brushRef="#br0" timeOffset="105148.35">2138 12340 0,'0'0'0,"-21"0"16,21-21-16,0 0 0,-22 21 15,22-21 1,-21 21 0,21 21-1,0 0-15,0 21 0,0-20 16,0 20-16,0-21 15,0 21-15,0 1 0,0-22 0,0 21 0,0 1 16,0-1-16,0 0 0,0 1 16,0-1-16,0-21 0,0 0 15,21 0-15,1 1 0,-22-1 16,21 0-16,0-21 0,0 0 16,0 0-16,0-21 0,22 0 15,-22-1-15,0 1 0,0 0 16,22 0-16,-22-21 0,0 20 0,21-20 15,-21 0-15,1 21 0,-1-22 16,0 22-16,0-21 0,-21 21 0,0-1 16,0 1-16,0 0 0,0 0 15,0 0-15,21 21 63,0 0-48,1 0-15</inkml:trace>
  <inkml:trace contextRef="#ctx0" brushRef="#br0" timeOffset="105568.11">3090 12361 0,'0'0'0,"0"-21"0,21 21 0,-21-21 15,-21 21 16,0 0-31,0 21 0,-21 0 16,20 1-16,1-1 0,0-21 16,0 21-16,0 0 0,21 0 0,0 0 15,0 1-15,0-1 16,0 0-16,0 0 16,21-21-16,0 0 0,0 0 15,0 21-15,22-21 0,-22 0 0,0 0 16,21 21-16,-20-21 0,-1 22 15,0-22-15,0 21 0,0-21 16,-21 21-16,0 0 16,0 0-16,-21 0 0,0 1 15,0-1-15,-22-21 0,1 21 16,21 0-16,-21-21 0,-1 0 0,22 0 16,-21 0-16,21 0 0,-1 0 15,-20 0-15,21 0 0,0 0 16,21-21-1,0 0-15,0 0 16,21 21-16,-21-22 0,21 22 16,0-21-16,0 0 0,22 21 0,-22-21 15</inkml:trace>
  <inkml:trace contextRef="#ctx0" brushRef="#br0" timeOffset="105792.98">3619 12404 0,'0'0'0,"0"-21"0,0 42 62,0 0-46,0 0-16,0 0 15,-21-21-15,21 21 0,0 1 16,-21-1-16</inkml:trace>
  <inkml:trace contextRef="#ctx0" brushRef="#br0" timeOffset="105972.88">3577 12742 0,'0'0'0,"-21"0"31,21-21 31,21 0-46,0 21-16,0-21 16</inkml:trace>
  <inkml:trace contextRef="#ctx0" brushRef="#br0" timeOffset="106237.73">4106 12277 0,'0'21'32,"0"0"-17,0 0-15,0 22 0,0-22 16,0 21-16,0-21 0,0 0 0,0 22 15,0-22-15,0 21 0,0-21 16,0 1-16,0-1 0,0 0 0,0 0 16,0 0-16,0 0 0,0-42 47,0 0-47,0 0 0</inkml:trace>
  <inkml:trace contextRef="#ctx0" brushRef="#br0" timeOffset="106819.93">4149 12234 0,'0'0'0,"-22"0"16,44-21 0,-1 21-16,0 0 15,0 0-15,21 0 0,-20-21 16,20 21-16,21-21 0,1 21 15,21-21-15,-1 0 0,22 21 0,0-22 0,0 1 16,0 21-16,-1-21 16,1 21-16,0 0 0,0-21 0,-21 21 15,-1 0-15,1 0 0,-22 0 16,1 0-16,-1 0 0,-20 0 0,-1 0 16,-21 0-16,0 21 0,1-21 15,-22 21-15,0 0 0,0 1 16,0-1-16,0 0 0,21 0 15,-21 0-15,0 0 0,0 1 16,0-1-16,0 21 0,0-21 0,0 0 16,0 1-16,0-1 0,0 0 15,0 21-15,0-21 0,0 1 0,0-1 16,0 0-16,0 0 16,0 0-16,0 0 0,0 1 0,0-1 15,0 0-15,0 0 0,-21 0 16,-1-21-16,1 21 15,0-21-15,-21 0 0,21 0 0,-22 0 16,1 0-16,-22 0 0,1 0 16,-1 0-16,-20 0 0,-1 0 0,0 0 15,-20 0-15,-1 0 0,-21 0 16,0 0-16,0 22 0,21-1 0,0-21 16,0 0-16,22 21 0,20-21 15,1 0-15,-1 0 0,22 21 0,-1-21 16,1 0-16,0 0 15,21 0-15,-1 0 0,1 0 16,42 0 15</inkml:trace>
  <inkml:trace contextRef="#ctx0" brushRef="#br0" timeOffset="107389.6">2032 13420 0,'0'-21'32,"0"-1"-32,0 1 15,0 42 16,0 1-31,0-1 16,0 0-16,0 21 0,0-21 0,0 22 16,0-1-16,0 0 0,0-20 15,0 20-15,0 0 0,0 1 0,0-22 16,0 21-16,-21-21 0,21 0 16,0 1-16,0-1 0,0 0 15,-21-21 1</inkml:trace>
  <inkml:trace contextRef="#ctx0" brushRef="#br0" timeOffset="107740.4">1905 13526 0,'0'0'0,"0"-22"0,0 1 16,0 0-16,21 0 15,0 0 1,0 21-16,1-21 0,-1 21 0,0-22 16,0 22-16,21 0 0,-20 0 15,20 0-15,-21 0 0,0 0 0,22 22 16,-22-1-16,0 0 16,-21 0-16,0 0 0,0 0 0,0 1 15,0 20-15,-21-21 0,0 21 16,-1-20-16,-20 20 0,21-21 0,-21 0 15,20 0-15,1 1 0,0-1 16,0-21-16,0 21 0,0-21 16,-1 0-1,22-21 1,22 0 0,-1-1-16,0 22 15</inkml:trace>
  <inkml:trace contextRef="#ctx0" brushRef="#br0" timeOffset="108284.09">2540 13568 0,'-42'85'16,"42"-64"-16,-22 0 15,22 0-15,0 21 0,0-20 16,-21-1-16,21 21 0,-21-21 0,21 22 15,-21-22-15,21 0 0,0 0 16,-21 0-16,21 0 0,-21-21 16,21 22-16,0-44 31,0 1-15,21 0-16,0 0 0,0-21 0,0 20 15,-21 1-15,21 0 0,1-21 16,-1 21-16,0-1 0,0 1 15,0 21-15,0 0 0,1 0 16,-1 21-16,0-21 16,-21 22-16,21-1 0,0 0 0,-21 0 15,21 0-15,1 0 0,-22 1 16,21-1-16,-21 0 0,21-21 0,0 21 16,0-21-16,0 0 15,1 0-15,-1 0 0,0 0 16,0 0-16,0-21 0,0 0 15,-21 0-15,0-1 16,0 1-16,0 0 0,0-21 0,0 21 16,0-1-16,0-20 0,0 21 15,0 0-15,0 0 0,0-1 16,0 1-16,-21 21 0,21-21 16,0 42 15,0 0-31,0 1 15,21-22-15,-21 21 16</inkml:trace>
  <inkml:trace contextRef="#ctx0" brushRef="#br0" timeOffset="108540.94">3302 13526 0,'0'-22'0,"0"44"0,-21-44 31,0 44-15,21-1-16,0 0 16,-22 21-16,22-21 0,0 1 15,0 20-15,0-21 0,0 21 0,0-20 16,0-1-16,0 0 0,0 0 16,0 0-16,0 0 0,0 1 0,0-1 15,0 0 1,0-42-1,0 0 1</inkml:trace>
  <inkml:trace contextRef="#ctx0" brushRef="#br0" timeOffset="108879.75">3196 13483 0,'0'0'0,"0"-21"0,0 0 15,0 0-15,21 21 16,0 0-16,1 0 0,20-21 0,-21 21 16,21 0-16,-20 0 0,20 0 15,0 21-15,-21-21 0,22 21 0,-22 21 16,21-21-16,-21 1 0,1 20 16,-1 0-16,0-21 0,0 22 0,-21-1 15,0-21-15,0 22 16,-21-22-16,-21 21 0,20-21 0,-20 22 15,21-22-15,-21 0 0,-1 0 16,1-21-16,21 21 0,-22-21 0,22 0 16,0 0-16,0 0 0,0 0 15,0 0-15,-1 0 0,22-21 32,0 0-32,22 0 0,-1 21 15,0-21-15,0-1 0,0 1 16</inkml:trace>
  <inkml:trace contextRef="#ctx0" brushRef="#br0" timeOffset="109081.63">3958 13526 0,'0'21'46,"0"0"-30,0 0-16,0 0 16,0 0-1,0 1-15,-21-22 0</inkml:trace>
  <inkml:trace contextRef="#ctx0" brushRef="#br0" timeOffset="109240.54">3916 13864 0,'0'43'16,"0"-65"47,21 22-63,-21-21 0,21 21 15</inkml:trace>
  <inkml:trace contextRef="#ctx0" brushRef="#br0" timeOffset="109508.39">4381 13420 0,'0'0'0,"0"21"15,-21 0-15,21 0 0,0 0 16,-21 22-16,21-22 0,0 21 15,0-21-15,0 22 0,-21-1 0,21 0 16,0-20-16,-21 20 0,21-21 0,0 0 16,0 22-16,0-22 15,0 0-15,0 0 0,21-42 47,-21 0-47,21 0 16,0-1-16</inkml:trace>
  <inkml:trace contextRef="#ctx0" brushRef="#br0" timeOffset="110088.06">4403 13483 0,'0'0'0,"-22"-21"15,22 0-15,0-21 16,0 20 0,22 22-1,-1 0-15,0-21 0,21 21 16,1 0-16,20 0 0,-21-21 0,43 21 15,-21 0-15,20 0 0,1-21 16,0 21-16,-1 0 0,22 0 0,-21 0 16,-1 0-16,1-21 0,21 21 15,-21 0-15,-22 0 0,22 0 0,-22 0 16,-20 0-16,20 0 0,-21 0 16,1 0-16,-22 0 0,0 0 15,0 0-15,0 0 0,1 0 16,-22 21-1,0 0 1,-22-21-16,22 21 0,-21 0 16,0 1-16,21-1 0,0 0 15,0 0-15,0 0 0,0 0 16,0 22-16,0-22 0,0 0 0,0 0 16,0 22-16,0-22 0,0 0 15,0 21-15,0-21 0,0 1 16,0-1-16,0 21 0,0-21 0,0 0 0,0 1 15,0-1 1,0 0-16,-21-21 0,0 21 0,0-21 16,-1 0-16,1 0 0,-21 21 15,21-21-15,-43 0 0,22 0 0,-22 0 16,-20 0-16,20 0 0,-20 0 0,-1 0 16,-21 0-16,21 21 0,1-21 15,-1 0-15,0 0 0,1 0 0,20 0 16,1 0-16,-1 0 0,22 0 15,-22 0-15,22 0 0,0 0 0,-1 0 16,22 0-16,-21 0 0,21 0 16,0 0-16,-22 0 0,22 0 15,0 0-15,0 0 16</inkml:trace>
  <inkml:trace contextRef="#ctx0" brushRef="#br0" timeOffset="110583.77">2265 14626 0,'0'0'0,"-21"-21"0,21 0 0,-22 21 16,22-21-16,-21 21 16,0 0-16,0 21 15,21 0-15,0 21 0,-21-20 0,21 20 16,-21 0-16,21 1 0,0-22 16,0 21-16,-22 0 0,22 1 0,-21-22 15,21 21-15,-21 1 0,21-22 16,0 0-16,0 21 0,-21-21 15,21 1-15,-21-1 0,21-42 32,0-1-32,0 1 15,0 0-15,0 0 0,0 0 16</inkml:trace>
  <inkml:trace contextRef="#ctx0" brushRef="#br0" timeOffset="111284.37">2095 14647 0,'0'0'16,"22"0"0,-1 0-16,0 0 15,0 0-15,0 0 0,22 0 16,-1 0-16,0 0 0,22 0 16,-1 0-16,22 0 0,-22 0 0,22 0 15,0 0-15,-1 0 0,1 0 16,21 0-16,-21-21 0,42 21 15,-22 0-15,22 0 0,0 0 16,0 0-16,-21-21 0,21 21 0,-21 0 16,0-21-16,21 21 0,-21 0 15,-22 0-15,22 0 0,-21 0 0,-22 0 16,1 0-16,-1 0 0,-20 0 16,-1 0-16,0 0 0,-20 0 0,-1 21 15,0 0-15,0-21 0,-21 21 16,0 1-16,0-1 15,0 0-15,0 0 16,0 0-16,-21 0 16,21 1-16,0-1 0,0 0 0,0 0 15,0 0-15,0 0 0,0 1 16,0-1-16,0 21 0,0-21 0,0 0 16,0 22-16,0-22 0,0 0 15,0 21-15,0-20 0,0 20 0,-21-21 16,21 0-16,-21 22 0,21-22 15,0 0-15,-22 0 0,1 0 0,0 0 16,0 1-16,0-1 16,0-21-16,21 21 0,-22-21 15,1 0-15,-21 0 0,21 21 0,0-21 0,-22 0 16,1 0-16,0 0 16,-1 0-16,1 0 0,-22 0 0,-20 0 15,20 0-15,-20 0 0,-22 0 16,0 0-16,-21 0 0,-21 0 0,21 0 15,-21 0-15,-1-21 0,1 21 16,0 0-16,21-21 0,0 21 0,0 0 16,21-21-16,22-1 0,-1 22 15,21-21-15,22 21 0,0 0 0,-1-21 16,22 21-16,0 0 0,0 0 16,21-21-16,0 0 15,21 21 1,21-21-16,-20 21 0,-1-22 15,21 1-15,0 21 0,1-21 0,-1 0 16</inkml:trace>
  <inkml:trace contextRef="#ctx0" brushRef="#br0" timeOffset="111789.41">3133 14796 0,'-22'0'32,"1"0"-32,0 21 15,21 0-15,-21 0 0,0 0 0,21 22 16,-21-22-16,21 21 0,-22-21 16,1 22-16,21-1 0,-21 0 0,0 1 15,0-1-15,0 0 0,-1 1 16,1-22-16,-21 0 0,21 0 0,0 0 15,-1 0-15,1-21 0,0 0 16,0 0-16,0 0 0,0-21 16,-1 0-16,22 0 0,-21 0 15,21-22-15,-21 22 0,21-21 0,0 0 16,0-1-16,0 22 16,0-21-16,0-1 0,0 22 0,0 0 15,0 0-15,42-21 16,-20 42-16,-1 0 0,0 0 15,0 0-15,0 21 0,0 0 16,-21 0-16,22 0 0,-1 0 0,0 22 16,-21-22-16,0 21 0,21-21 15,0 22-15,-21-22 0,0 0 16,21 21-16,1-20 0,-1-1 0,0 0 16,-21 0-16,21-21 15,0 0-15,0 0 16,1 0-16,-1 0 0,-21-21 0,21 21 15,0-21-15,0 0 0,0-1 16,1 1-16</inkml:trace>
  <inkml:trace contextRef="#ctx0" brushRef="#br0" timeOffset="112145.77">3302 15028 0,'0'0'0,"-21"0"31,0 0-31,-1 22 16,22-1-1,0 0-15,-21 21 0,21-21 0,0 1 16,0-1-16,0 0 16,0 0-16,0 0 0,0 0 0,0 1 15,0-1-15,21-21 16,1 0-16,-1 0 16,0 0-16,0-21 0,0 21 15,0-22-15,1 1 0,-1 0 0,0 21 16,-21-21-16,0 0 0,0 0 15,0-1-15,0 1 0,0 0 0,0 0 16,-21 0-16,0 0 16,-1 21-16,1 0 0,0 0 15,0 0-15,0 0 16,0 0-16,21 21 0,0 0 16,0 0-16,0 0 15,0 0-15,0 1 0,0-1 16,21-21-16,0 0 0,0 21 15</inkml:trace>
  <inkml:trace contextRef="#ctx0" brushRef="#br0" timeOffset="112752.67">3852 15092 0,'0'0'16,"0"-21"-1,-21 21 1,0 0-1,0 0-15,21 21 0,-21 0 0,-1-21 16,1 21-16,21 0 0,0 1 16,-21-22-16,21 21 0,0 0 15,21-21 1,0 0-16,1 0 16,-22-21-16,21 21 0,0-21 15,0 21-15,0 0 0,-21-22 16,21 22-16,1 0 15,-22 22 17,0-1-32,0 0 0,0 0 15,0 0-15,0 22 0,0-22 16,0 0-16,0 21 0,0 1 0,0-22 16,-22 21-16,22 0 0,0 1 15,0-1-15,0-21 0,0 22 0,0-1 16,0 21-16,0-20 0,0-1 0,0 22 15,0-22-15,0 21 0,0-20 16,0 20-16,0-20 0,0 20 0,0-21 16,-21 1-16,0-1 0,0 0 15,0 1-15,0-22 0,-22 21 0,22-21 16,-21 1-16,21-1 16,-22 0-16,1-21 0,21 0 0,-22 0 15,22 0-15,-21 0 0,21-21 16,0 0-16,-1-22 0,1 22 0,0-21 15,0-1-15,21 1 0,-21 0 16,21-22-16,0 22 0,0-22 0,0 1 16,0-1-16,21 22 0,0-21 15,0 20-15,0 1 0,1 0 0,20-1 16,-21 1-16,21 21 0,-20-22 16,20 22-16,0-21 0,1 21 0,-1-22 15,0 1-15,-21 21 0,22 0 0</inkml:trace>
  <inkml:trace contextRef="#ctx0" brushRef="#br0" timeOffset="112988.75">4106 15155 0,'0'0'0,"0"22"31,0-1-31,0 0 16,0 0-16,0 0 0,0 0 15,0 1-15,0-1 16,0 0-16,-21 0 16,21-42 31,0 0-47,0 0 0,0-1 15</inkml:trace>
  <inkml:trace contextRef="#ctx0" brushRef="#br0" timeOffset="113173.25">4127 15028 0,'0'0'15,"-21"0"17,21 22 14,21-22-30,1 21-16,-1-21 0</inkml:trace>
  <inkml:trace contextRef="#ctx0" brushRef="#br0" timeOffset="113588.77">4339 15071 0,'0'21'0,"0"0"0,0 0 15,0 0-15,0 1 16,0-1-16,0 0 0,0 0 16,0 0-16,0 0 0,0 1 15,0-1-15,0 0 0,0 0 16,0 0-16,-21 0 16,21-42 30,0 0-46,0 0 16,0-21-16,0 20 0,0-20 0,0 21 16,0-21-16,21-1 0,-21 22 15,21 0-15,0-21 0,1 20 0,-1 1 16,21 21-16,-21-21 0,0 21 0,1 0 16,-1 0-16,0 0 0,0 21 15,0-21-15,0 21 0,-21 1 0,0 20 16,22-21-16,-22 0 0,0 0 15,0 22-15,0-22 0,0 0 0,0 0 16,0 0-16,0 1 0,0-1 16,0 0-16,0 0 15,-22-21-15</inkml:trace>
  <inkml:trace contextRef="#ctx0" brushRef="#br0" timeOffset="118963.73">6011 11621 0,'0'21'16,"0"0"-1,-21-21 17,21-21 15,0 0-32,0-1 1,0 1-16,0 0 0,0 0 15,21 21-15,-21-21 16,0 0-16,0-1 0,21 1 16,1 0-16,-22 0 0,21 0 15,0 0-15,-21-1 0,21 1 0,0 0 16,0 0-16,1 0 0,-1-22 16,0 22-16,0 0 0,0 0 0,22 0 15,-1 0-15,0-1 0,1 1 16,-1 0-16,21 0 0,1 0 0,-22 0 15,22-1-15,-1 22 0,1-21 0,-1 0 16,1 0-16,-22 21 0,22-21 16,-22 21-16,21-21 0,-20-1 0,20 22 15,1-21-15,-1 21 0,1-21 16,-1 21-16,1 0 0,20 0 16,-20-21-16,21 21 0,-22 0 15,1 0-15,-1 0 0,64 0 16,-63 0-16,-1 0 0,-21 0 0,22 21 15,-1-21-15,1 21 0,-22-21 16,22 21-16,-1-21 0,1 22 0,-1-22 16,-20 21-16,20-21 0,1 21 15,-22-21-15,21 0 0,-20 21 0,-1 0 16,0-21-16,1 21 0,-22-21 0,0 22 16,21-22-16,-20 21 0,-1 0 15,0 0-15,0 0 0,0-21 16,0 21-16,1 22 0,20-22 15,-21 0-15,0 0 0,0 0 0,1 22 16,-1-22-16,0 0 0,0 21 16,0-20-16,0-1 0,1 21 0,-1-21 15,-21 0-15,21 1 0,0-1 0,-21 0 16,0 0-16,21 0 0,0 0 16,-21 1-16,0-1 15,0 0 1,-21-21 31,0 0-47,0 0 15,0 0-15,0 0 0,-1-21 16,22 0-16</inkml:trace>
  <inkml:trace contextRef="#ctx0" brushRef="#br0" timeOffset="119268.29">9377 11451 0,'21'21'47,"0"1"-47,0-22 0,0 21 16,-21 0-16,22 0 0,20-21 15,-21 21-15,0 0 0,0 1 0,1-22 16,-1 21-16,0-21 0,0 21 0,0 0 16,0-21-16,1 21 15,-1-21-15,-21 21 16,21-21 0,0 0-1,-21-21 1,0 0-16,21 0 0,0 21 15</inkml:trace>
  <inkml:trace contextRef="#ctx0" brushRef="#br0" timeOffset="119495.76">10245 11240 0,'0'-22'0,"0"44"31,-22-1-31,1 0 16,0 0-16,0 0 0,0 22 15,0-1-15,-1-21 0,-20 21 0,21 1 16,0-22-16,-22 0 0,22 21 16,0-20-16,0-1 0,0 0 15,0 0-15,-1 0 0,1 0 16,21 1-16,-21-22 0,21 21 16,-21-21-16,0 0 0,0 0 15,21 21-15</inkml:trace>
  <inkml:trace contextRef="#ctx0" brushRef="#br0" timeOffset="120116.21">10837 11938 0,'0'0'16,"0"-21"-16,0 0 0,0-106 31,0 106-15,0 42 15,0 0-16,0 0-15,0 21 0,0 1 0,0-1 16,0 22-16,0-1 16,0 1-16,0-1 0,0 22 0,0-22 15,0 22-15,0-22 0,0 22 0,-21 0 16,21-1-16,0 22 0,-21-21 16,21 0-16,0-1 0,0 22 0,-21-21 15,21-1-15,-21 22 0,21-21 16,0 0-16,-22 20 0,22-41 0,0 21 15,0-1-15,0-20 0,0-1 16,0 1-16,0-1 0,0-20 0,0 20 16,0-21-16,0 1 0,-21-22 0,21 21 15,0-21-15,-21 1 0,21-44 32,0 1-32,0-21 0,0 0 0,0-1 15</inkml:trace>
  <inkml:trace contextRef="#ctx0" brushRef="#br0" timeOffset="121068.58">10985 11896 0,'0'0'0,"-21"-43"16,0 22-16,21 0 16,21 0-1,22 21 1,-1 0-16,0 0 0,1-21 16,20 21-16,1-21 0,-1 21 15,1 0-15,20-22 0,1 22 0,21 0 16,0-21-16,21 21 15,21-21-15,-21 21 0,21-21 0,169 21 16,-147-21-16,-1 21 0,0-21 16,1 21-16,-22 0 0,21 0 15,-21 0-15,1 0 0,-1 0 0,0 0 16,-21 0-16,-21 0 0,21 0 16,-21 0-16,-1 0 0,1 0 0,-21 0 15,0 0-15,-1 0 0,1 0 16,-22 0-16,1 0 0,-1 0 0,-20 0 15,-1 0-15,0 0 0,-20 21 16,-1 0-16,0-21 0,-21 21 0,21 0 16,-21 0-16,0 1 0,0-1 0,0 0 15,0 0-15,0 0 0,0 0 16,0 22-16,0-1 0,0 0 16,0 1-16,0-1 0,0 22 15,0-1-15,0-21 0,0 22 0,0-1 16,-21 1-16,21-1 0,-21 1 0,21 21 15,0-22-15,0 22 0,0-1 16,0-20-16,0 21 0,0-1 0,0-20 16,0 20-16,0 1 0,-21 0 15,21-1-15,0 1 0,0 21 0,-22-21 16,22-1-16,-21 1 0,21-22 16,-21 22-16,0 0 0,0-1 0,0-20 15,-1 21-15,-20-22 0,21 1 16,0-1-16,-22-21 0,22 22 15,-21-22-15,21 1 0,-22-22 0,1 21 16,21-21-16,-21 22 0,20-22 16,-20 0-16,0 0 0,21 0 0,-22-21 15,1 21-15,0-21 0,-22 22 0,22-22 16,-22 0-16,1 0 0,-22 0 16,22 0-16,-22 0 0,-21 0 0,21 0 15,-20 0-15,-1 0 0,0 0 16,0 0-16,-21 0 0,0 0 0,0 0 15,-21 0-15,21 0 0,0 0 0,0 0 16,-21 0-16,21 0 16,-21 0-16,21 0 0,0 0 0,-22 0 15,22 0-15,0 0 0,0 0 0,0 0 16,-21 0-16,21 0 0,0 0 16,0-22-16,21 22 0,22 0 0,-1 0 15,22-21-15,-1 21 0,22 0 16,21 0-16,-1 0 0,1-21 0,0 0 15,21 0-15,0 0 16,0-1-16,21 1 16,-21 0-16,21 0 0,1-21 0,-1-1 15</inkml:trace>
  <inkml:trace contextRef="#ctx0" brushRef="#br0" timeOffset="121728.68">12086 10583 0,'0'0'0,"0"-21"16,0 42 15,0 1-31,0-1 0,0 21 16,0 0-16,0 1 0,0-1 0,-21 0 16,21 1-16,0-1 0,0 0 15,-21 1-15,0-1 0,21 0 16,-22 22-16,1-22 0,21-21 0,0 22 15,0-1-15,-21-21 0,21 0 0,0 1 16,0-1-16,0-42 31,0-1-31,21 1 16,-21 0-16,21-21 0,1-1 16,-1 1-16</inkml:trace>
  <inkml:trace contextRef="#ctx0" brushRef="#br0" timeOffset="121984.18">12467 10583 0,'0'0'0,"21"-21"0,0 21 15,-21 21 1,0 1-16,0-1 0,0 0 16,0 21-16,0 1 0,0-22 0,0 21 15,0 0-15,0 1 0,0-22 16,0 21-16,0 1 0,0-22 0,0 21 15,0-21-15,0 22 0,0-22 0,0 21 16,0-21-16,0 0 16,0 1-16,-21-22 0,0 0 31,21-22-31,0 1 16,0 0-16,-21 0 0,0 21 0</inkml:trace>
  <inkml:trace contextRef="#ctx0" brushRef="#br0" timeOffset="122580.16">12001 11028 0,'22'0'32,"20"0"-32,-21-21 15,0 21-15,22-21 0,-1 21 0,0-22 16,1 22-16,20-21 0,-21 21 0,1-21 15,20 0-15,-20 0 0,20 21 16,-21-21-16,1-1 0,-1 22 0,0-21 16,1 0-16,-22 21 0,0 0 15,0 0-15,0 0 0,-21 21 16,0 0 0,-21 1-16,0-1 0,21 0 15,0 0-15,-21 0 0,0 0 0,21 22 16,-21-22-16,21 21 15,0-21-15,0 22 0,0-22 0,0 0 16,0 21-16,0-20 0,0-1 16,0 0-16,21 0 0,0-21 0,0 0 15,0 0-15,0 0 0,22 0 16,-22 0-16,21 0 0,1-21 0,-22 0 16,21 0-16,0-1 0,-20 1 15,20-21-15,-21 21 0,21-22 16,-20 22-16,-1-21 0,-21 21 0,0-22 15,0 22-15,0-21 0,0 21 0,-21-22 16,-1 22-16,-20 21 0,21-21 16,-21 21-16,-1 0 0,22 0 0,-21 0 15,-1 0-15,22 21 0,-21 0 16,21-21-16,-22 22 0,22 20 0,21-21 16,-21 0-16,21 0 0,-21 1 15,21 20-15,0-21 0,0 0 0,0 0 16,0 1-16,0-1 0,21 0 15,-21 0-15,21-21 0,22 21 0,-22-21 16,0 0-16,21 0 0,1 0 16,-1 0-16,0 0 0,1-21 0,-1 0 15,0 0-15,1 0 0,-1-1 16</inkml:trace>
  <inkml:trace contextRef="#ctx0" brushRef="#br0" timeOffset="123452.74">13652 10901 0,'0'0'0,"22"-21"0,-1 21 15,-21 21 17,0 0-17,0 0-15,0 0 0,0 1 0,0-1 16,0 0-16,0 0 0,-21 0 16,21 22-16,0-22 0,0 0 15,0 0-15,0 0 0,-22-21 16,22 21-1,0-42 1,0 0-16,0 0 16,0 0-16,0 0 0,0-1 0,22 1 15,-1 0-15,-21 0 0,0 0 0,21 0 16,-21-1-16,21 1 0,0 0 16,-21 0-16,0 0 0,21 21 15,1 0-15,-1 0 16,-21 21-16,0 0 15,0 0-15,0 0 0,21-21 0,-21 22 16,0-1-16,0 0 16,0 0-16,0 0 0,0 0 0,0 1 15,21-1-15,-21 0 0,0 0 0,21 0 16,0-21-16,1 0 16,-1 0-16,0 0 0,0 0 15,0 0-15,0 0 0,1-21 16,20 0-16,-21 0 0,21 0 0,-20 21 15,20-43-15,-21 22 0,21 0 16,-20 0-16,-1 0 0,0-1 0,0 1 16,-21 0-16,0 0 0,21 21 0,-21-21 15,0 0-15,0 42 47,-21 0-47,21 0 0,0 0 16,0 0-16,-21 1 0,21-1 0,0 21 15,0-21-15,0 0 0,0 1 16,0-1-16,0 0 0,21 0 0,0-21 16,0 21-16,1-21 0,-1 0 15,0 0-15,21 0 0,-21 0 0,22 0 16,-1 0-16,-21 0 0,22-21 16,-22 0-16,21 0 0,-21 0 0,0-1 15,22 1-15,-43 0 0,21 0 16,0 0-16,-21 0 0,0-1 15,0 1-15,0 0 0,0 0 16,-21 21-16,0 0 16,0 0-16,-1 21 0,1 0 15,21 0-15,-21 1 0,21-1 16,-21 21-16,21-21 0,0 0 16,0 1-16,0-1 0,0 0 0,0 0 15,0 0-15,0 0 0,0 1 16,21-1-16,0-21 0,0 0 15,1 0-15,20 0 16,-21 0-16,21 0 0,1-21 16,-22 21-16,42-22 0,-20 1 15,-1-21-15,0 21 0,1 0 0</inkml:trace>
  <inkml:trace contextRef="#ctx0" brushRef="#br0" timeOffset="123705.11">15600 10668 0,'0'-21'15,"0"42"-15,-21-42 16,-1 21-16,1 21 16,0 0-16,21 0 0,-21 22 15,0-22-15,0 21 0,-1-21 0,22 22 16,-21-1-16,21-21 0,-21 22 16,21-22-16,-21 21 0,21-21 15,0 22-15,0-22 0,0 21 0,0-21 16,0 0-16,0 1 0,0-1 15,0 0-15,21-21 16,0 0 0,0-21-16,1 0 15,-22-1-15,21 1 0,0 0 16</inkml:trace>
  <inkml:trace contextRef="#ctx0" brushRef="#br0" timeOffset="124012.5">15494 10795 0,'0'0'0,"-21"-21"0,0 0 0,-1 0 16,22-1-16,-21 1 0,21 0 16,0 0-16,0 0 0,21 0 15,1 21-15,-1-22 0,21 1 0,-21 0 16,22 0-16,-1 21 0,0 0 16,1 0-16,-1 0 0,0 0 0,-21 0 15,22 21-15,-22 0 0,-21 0 16,0 1-16,0 20 0,0-21 0,0 0 15,0 22-15,-21-22 0,0 21 16,-22-21-16,1 0 0,0 1 16,-1-1-16,1 0 0,0 0 0,-1 0 15,1 0-15,0-21 0,20 22 16,1-22-16,0 0 0,0 0 0,42 0 31,0 0-31,22 0 16,-22 0-16,21 0 0</inkml:trace>
  <inkml:trace contextRef="#ctx0" brushRef="#br0" timeOffset="124992.76">16383 10986 0,'0'0'0,"21"-22"0,-21 1 15,0 0-15,-21 21 16,0-21 0,0 21-16,-1 0 0,-20 0 0,21 0 15,0 0-15,-22 0 0,22 21 16,-21-21-16,21 21 0,0-21 0,-22 21 16,22 1-16,0-1 0,0-21 0,0 21 15,-1 0-15,1 0 16,0 22-16,21-22 0,0 0 0,0 0 15,-21 0-15,21 0 0,0 1 16,0-1-16,21 0 0,0 0 16,0-21-16,1 0 0,20 0 15,-21 0-15,0 0 0,0 0 16,22-21-16,-22 0 0,21 0 0,-21-1 16,1 1-16,20-21 0,-21 21 15,0 0-15,0-22 0,1 22 0,-1 0 16,-21 0-16,0 0 0,21-1 0,-21 1 31,0 42-15,-21 1-16,0-22 15,21 21-15,0 0 0,-22 0 0,22 0 16,0 0-16,0 1 0,0-1 0,0 0 16,0 0-16,22 0 0,-1 0 15,0 1-15,0-22 0,21 21 0,1-21 16,-1 0-16,0 0 0,1 0 15,-1 0-15,22 0 0,-22 0 0,0 0 16,22-21-16,-22-1 0,0 1 16,1 0-16,-1 0 0,0 0 0,-20 0 15,20-22-15,-21 22 0,-21 0 0,0 0 16,0 0-16,0-1 16,0 1-16,-21 0 0,0 21 15,0 0-15,-22 0 0,22 0 16,-21 0-16,-1 0 0,22 0 0,-21 21 15,0 0-15,20-21 0,1 22 0,0-1 16,0 0-16,21 0 16,0 0-16,0 0 0,21 1 15,0-22 1,0 0-16,1 0 0,-1 0 0,0 0 16,0 0-16,0 0 15,0 0-15,1 0 0,-22 21 0,0 0 16,0 0-16,0 0 15,0 22-15,0-22 0,0 21 16,0-21-16,0 22 0,0-1 0,0 0 16,0 1-16,0-1 0,0 0 15,0-21-15,0 22 0,0-1 0,0 0 16,0 1-16,0-1 0,0 0 0,0 1 16,0-1-16,0 0 0,-22 22 15,1-22-15,0-21 0,0 22 0,0-1 16,0-21-16,-1 22 0,1-22 15,0 0-15,-21-21 0,21 21 16,-1-21-16,1 0 0,0 0 0,0 0 16,0 0-1,21-21-15,0 0 0,0 0 16,0-22-16,21 22 0,0-21 0,21 21 16,-20-22-16,20-20 0,-21 20 15,21 1-15</inkml:trace>
  <inkml:trace contextRef="#ctx0" brushRef="#br0" timeOffset="125431.74">17462 11367 0,'-21'0'15,"21"-22"-15,21 22 16,1-21-1,-1 21-15,21-21 0,-21 0 16,22 21-16,-22-21 0,21 0 0,0-22 16,-20 22-16,20 0 0,-21 0 15,0-22-15,0 22 0,-21 0 16,0 0-16,-21 21 16,-21 0-16,21 0 15,-22 21-15,1 0 0,0 0 0,21 1 16,-22 20-16,1 0 15,21-21-15,0 22 0,-1-1 0,1-21 16,21 22-16,0-22 0,0 0 16,0 21-16,0-21 0,21 1 0,1-22 15,-1 21-15,0 0 0,0-21 0,21 0 16,-20 21-16,-1-21 0,21 0 16,-21 0-16,0 0 0,1 0 0,-1 0 15,0 0-15,0 0 0,0-21 16,0 21-16,-21-21 15,0 0 1</inkml:trace>
  <inkml:trace contextRef="#ctx0" brushRef="#br0" timeOffset="129508.78">8594 11430 0,'0'0'16,"21"-21"-16,-21 0 0,0 0 0,21-1 16,-21 1-16,0 0 0,21 0 0,-21 0 15,0 0-15,0-1 16,0 1-16,0 42 31,0 1-31,0 20 0,0 0 0,0 1 16,0 84-16,-21-64 0,21 1 15,0 20-15,-21 22 0,21 0 16,0 0-16,0 0 0,0 21 0,-21 0 16,-1 0-16,1 0 0,21 0 15,-21 0-15,0 0 0,21 0 0,0 0 16,-21-22-16,0 22 0,-1 0 15,1-21-15,0 0 0,0 0 16,0 0-16,0 0 0,21-1 0,-22-20 16,1 0-16,0-1 0,0-20 15,21-1-15,-21 1 0,21-22 0,0 1 16,0-1-16,0-21 0,0 0 16,0 0-16,0-42 15,0 0 1</inkml:trace>
  <inkml:trace contextRef="#ctx0" brushRef="#br0" timeOffset="129780.01">8043 14330 0,'-21'-21'0,"42"42"0,-42-63 0,21 20 15,21 22 1,0 22-16,-21-1 15,22 0-15,20 0 0,-21 21 16,0 1-16,0-1 0,1 0 0,-1 22 16,0-22-16,0 1 0,-21-1 15,0 0-15,21 1 0,-21 41 16,0-63-16,0 1 0,0-1 0,0 0 16,0 0-16,21-42 31,-21 0-16,22 0-15,-22-1 0,21 1 0</inkml:trace>
  <inkml:trace contextRef="#ctx0" brushRef="#br0" timeOffset="129936.56">8721 14436 0,'42'-21'0,"-84"42"0,105-42 0,-63 42 16,-21 0-16,-21 0 15,20 0-15,1 22 0,-21-1 16,0-21-16,20 21 0,1 1 0,-21-1 15,21-21-15,0 22 0,-1-1 16,1-21-16,0 0 0,0 22 16,21-22-16,-21 0 0</inkml:trace>
  <inkml:trace contextRef="#ctx0" brushRef="#br0" timeOffset="130516.77">7366 15833 0,'0'-21'0,"0"42"0,0-64 0,-21 43 15,21-21-15,-21 0 0,21 0 16,0 0-16,21 21 31,0 0-31,0 0 0,0 0 16,22 42-16,-22-21 0,21 22 15,-21-1-15,0 0 0,1 22 0,20-1 16,-42 1-16,21-1 0,-21-20 16,0 20-16,0 1 0,0-22 0,0 0 15,0 1-15,0-1 0,0-21 16,-21 0-16,21 0 0,-21 1 0,0-22 16,21-22-1,0 1-15,0 0 0,0 0 16,0-21-16,0 20 0,21-20 15,0-21-15,0 20 0,0-20 0,0-1 16,1-20-16,-1 41 0,0-20 16,0 20-16,21 1 0,-20 0 15,-1 21-15,0-1 0,-21 1 16,21 0-16,-21 0 0,21 21 0,0 0 31,-21 21-31,0 0 0,0 0 16,0 1-16,0-1 0,0 0 0</inkml:trace>
  <inkml:trace contextRef="#ctx0" brushRef="#br0" timeOffset="131140.78">7959 16235 0,'0'0'0,"0"21"0,0 0 0,21-21 16,-21 21-16,21-21 16,0 0-16,0 0 15,0 0-15,1-21 16,-1 0-16,0 0 0,-21 0 15,0 0-15,0-1 16,0 1-16,0 0 0,-21 21 16,0 0-1,-1 21-15,1 0 0,0 1 0,-21-1 16,21 0-16,-1 21 0,1-21 16,0 1-16,21 20 0,0-21 0,0 0 15,0 0-15,0 1 16,0-1-16,0 0 0,21-21 0,0 21 15,1-21-15,-1 0 0,0 0 0,21 0 16,-21 0-16,1 0 0,20 0 16,-21-21-16,0 21 0,22-21 0,-22 0 15,0 21-15,-21-22 0,21 1 16,-21 0-16,21 0 0,-21 0 0,0 0 16,0-1-16,0 1 0,0 0 15,0 0-15,0 0 0,0 0 0,0-1 16,21 1-16,-21 0 15,22 0-15,-1 0 0,0 21 16,0 0-16,0 0 16,0 0-16,1 0 0,-1 0 0,21 21 15,-21 0-15,0 0 0,1 0 16,-1 22-16,0-22 0,0 0 0,-21 21 16,0-20-16,0-1 0,0 21 15,0-21-15,0 0 0,0 1 0,-21-1 16,21 0-16,-21-21 0,0 21 0,-1-21 31,1 0-31,21-21 16,0 0-16,0 0 15,0-1-15,0 1 0,0 0 0,21 0 16,1 0-16,-22 0 16,21-1-16,0 1 0,0-21 0,0 42 15,0-21-15,22 0 0,-22-22 16,21 22-16,-21 21 0,22-21 0</inkml:trace>
  <inkml:trace contextRef="#ctx0" brushRef="#br0" timeOffset="131316.4">9038 16066 0,'-85'0'0,"170"0"16,-64 0-16,-21 21 0,0 0 15,0 0-15,0 0 0,0 22 0,0-22 16,0 0-16,0 0 0,0 0 16,-21 22-16,21-22 0,0 0 0,0 0 15,0 0-15,-21 0 16,21 1-16,0-1 15,0-42 17,0-1-32,-21 1 0,21 0 15</inkml:trace>
  <inkml:trace contextRef="#ctx0" brushRef="#br0" timeOffset="131464.79">8975 15917 0,'-22'-21'0,"44"42"0,-65-42 15,43 0 1,0 42 0,0 0-1,21-21-15,1 22 16,-1-22-16,0 0 0</inkml:trace>
  <inkml:trace contextRef="#ctx0" brushRef="#br0" timeOffset="132304.63">9525 16256 0,'0'21'0,"0"-42"47,0 0-47,21 0 0,0 0 15,0-1-15,1 1 0,-1-21 16,0 0-16,0 20 0,0-20 0,0 0 15,1-1-15,-22 22 0,0 0 16,0-21-16,0 21 0,0-1 16,-22 22-1,1 22 1,0-1-16,21 21 16,0-21-16,-21 22 0,0-1 0,0 21 15,21-20-15,-22 20 16,1 1-16,0-22 0,0 22 0,0-1 15,0 1-15,-22-1 0,22 22 0,-21-22 16,21 22-16,-1 0 0,-20-1 16,21 1-16,0 0 0,0-1 0,-1 1 15,1 0-15,0 20 0,0-20 16,21 21-16,-21-21 0,21-1 16,0-20-16,0 20 0,0-20 0,0-1 15,21-20-15,0-1 0,0 0 16,22-20-16,-22-1 0,21 0 0,0-21 15,1 0-15,-1-21 16,0 0-16,22-1 0,-22 1 0,22-21 16,-22 0-16,0-1 0,1-20 15,-22-1-15,0 1 0,0-22 0,-21 22 16,0-22-16,0 0 0,-21 1 16,0-1-16,0 21 0,-22-20 15,22 20-15,-21 1 0,0 20 0,-1-20 16,1 21-16,21-1 0,-22 22 15,22-21-15,0 21 0,0-1 0,21 1 16,0 0-16,0 0 0,0 0 16,0 0-16,21 21 0,0-22 15,0 1-15,22 21 0,-22-21 16,21 0-16,1 0 0,-1 0 16,0-1-16,1 1 0,-22 0 15,21 0-15,0 0 0,1 0 0,-22-1 16,0 22-16,0-21 0,0 0 0,-21 42 47,0 0-47,0 1 15,0-1-15,0 0 0,0 0 16,0 0-16,0 0 16,0 1-16,0-1 15,0-42 32,0-1-47,0 1 16</inkml:trace>
  <inkml:trace contextRef="#ctx0" brushRef="#br0" timeOffset="132476.71">10054 16277 0,'0'0'16,"21"0"-16,-21-21 0,0 0 15,21 21 32,1 0-31,-1 0-16,0 0 16,0 0-16</inkml:trace>
  <inkml:trace contextRef="#ctx0" brushRef="#br0" timeOffset="132732.44">10477 16193 0,'0'0'0,"-21"0"31,0 0-31,-21 0 16,42 21-16,-43 0 15,22 0-15,0 0 0,21 0 0,-21 1 16,21-1-16,-21 0 0,21 21 15,0-21-15,0 1 0,0-1 0,0 0 16,0 21-16,21-21 16,0 1-16,0-1 0,0-21 0,22 0 15,-22 21-15,21-21 16,1 0-16,-1 0 0,0 0 0,1-21 16,20 21-16,1-21 0</inkml:trace>
  <inkml:trace contextRef="#ctx0" brushRef="#br0" timeOffset="134411.98">11134 16341 0,'0'0'0,"0"-21"0,0-1 16,0 1-16,0 0 0,0 0 16,-22 0-16,1 21 0,0 0 0,0 0 15,0 0-15,0 0 0,-1 0 16,1 21-16,-21-21 0,21 21 0,0 0 16,21 0-16,-22 22 0,1-22 15,0 0-15,21 0 0,0 0 0,0 1 16,0-1-16,0 0 0,0 0 15,0 0-15,21-21 16,22 0 0,-22 0-16,0 0 0,0 0 15,0 0-15,0-21 0,1 0 0,20 21 16,-21-21-16,0 0 0,0-1 16,1 1-16,-1-21 0,-21 21 0,0 0 15,21 21-15,-21-22 0,0 1 16,0 42-1,0 1 1,-21-1-16,21 0 0,-21 0 0,21 0 16,0 0-16,0 1 0,0-1 15,0 0-15,0 0 0,0 0 16,21-21-16,0 21 16,0-21-16,0 0 0,0 0 15,1 0-15,20 0 0,-21 0 16,0 0-16,22 0 0,-22-21 0,21 0 15,-21 0-15,0 0 0,22-22 16,-22 22-16,0-21 0,-21 0 0,21-1 16,0-20-16,-21 20 0,22-20 15,-22-1-15,0 22 0,0 0 0,0-1 16,0 1-16,0 21 0,0 0 16,0 0-16,0 42 15,0 0 1,-22 0-16,22 21 0,0 1 15,-21-1-15,21 0 0,0 1 0,0-1 16,-21 0-16,21 1 0,0-1 16,0 0-16,0 1 0,0-1 0,0-21 15,0 0-15,0 22 0,0-22 16,0 0-16,21 0 0,0-21 16,1 0-16,-1 0 0,0 0 15,0 0-15,21 0 0,-20-21 0,-1 0 16,21 21-16,-21-21 0,0 0 15,1-1-15,-1 1 0,0-21 0,0 21 16,-21 0-16,0-1 16,21 1-16,-21 0 0,21 0 0,-21 42 31,0 0-15,0 0-16,0 1 0,-21-1 15,21 0-15,0 0 0,0 0 0,0 0 16,0 1-16,0-1 0,0 0 15,0 0 1,21-21-16,1 0 0,-1 0 16,0 0-16,21 0 0,-21 0 15,22-21-15,-22 21 0,21-21 0,-21 0 16,22-1-16,-22 1 16,0 0-16,0 0 0,0 0 0,1 0 15,-1-1-15,-21 1 16,0 42 15,0 1-31,0-1 0,-21 0 0,21 0 16,0 0-16,0 0 15,0 1-15,0-1 0,0 0 16,21-21 0,0 0-16,0 0 0,0 0 15,0 0-15,1 0 0,-1 0 16,0-21-16,0 21 0,0-21 15,0-1-15,-21 1 0,0-21 0,0 21 16,0 0-16,0-22 0,0 1 16,0 21-16,0-22 0,0 22 0,0 0 15,-21 21-15,0 0 0,0 0 16,0 0-16,0 0 0,-1 0 0,1 21 16,0 0-16,0 1 0,21-1 15,-21 0-15,21 0 0,0 21 0,0-20 16,0-1-16,0 0 0,0 0 15,21 0-15,0 0 16,0-21-16,0 0 16,1 0-16,-1 0 0,0 0 0,0 0 15,0 0-15,0 0 0,22-21 16,-22 21-16,0-21 0,0 0 0,0 0 16,22 0-16,-22-1 0,0 1 15,0 0-15,0 0 0,1 0 0,-22 0 16,21-1-16,0 22 15,-21 22 1,0-1-16,0 21 0,-21-21 16,0 0-16,21 1 0,-22-1 15,22 0-15,0 0 0,-21 0 0,21 0 16,0 1-16,-21-1 16,42-42 30,0-1-30,1 22-16,-1-21 0,-21 0 0,21 0 16,21 0-16,-21-22 0,1 22 0,20 0 15,-21 0-15,0 0 16,22 0-16,-22-1 0,0 22 0,0 0 0,0 22 16,-21-1-1,0 0-15,0 0 0,0 0 0,0 0 0,0 1 16,0-1-16,0 0 15,0 0-15,0 0 0,21 0 0,1-21 16,-22 22-16,21-22 0,0 0 16,0 0-16,21 0 0,-20 0 0,-1 0 15,0 0-15,21 0 0,-21-22 16,1 1-16,-1 21 0,0-21 0,0 0 16,0 0-16,-21 0 0,21-1 15,1-20-15,-1 21 0,-21 0 0,0 0 16,0-22-16,0 22 0,0 0 15,0 0-15,0 0 0,0-1 16,-21 1-16</inkml:trace>
  <inkml:trace contextRef="#ctx0" brushRef="#br0" timeOffset="134635.76">12975 15727 0,'-21'0'15,"42"0"-15,-84-21 0,41 21 0,1 0 0,0 0 16,0 0 78,0 0-94</inkml:trace>
  <inkml:trace contextRef="#ctx0" brushRef="#br0" timeOffset="134855.9">11769 15960 0,'0'0'16,"-22"21"-16,1-21 0,0 0 0,0 0 15,42 0 1,0 0-1,22 0-15,-22-21 0,0 21 16,21-21-16,-21 21 0,22-22 0,-22 22 16,21 0-16,-21-21 0,1 21 15,-1-21-15,0 21 0,0 0 0,-21-21 16</inkml:trace>
  <inkml:trace contextRef="#ctx0" brushRef="#br0" timeOffset="141312.78">14795 15473 0,'0'0'0,"-21"-21"15,0 0 1,21-1-16,-21 22 0,21-21 0,0 0 16,0 0-16,0 0 0,0 0 15,0 42 32,0 0-47,0 0 0,0 21 0,0-20 16,0 20-16,0-21 0,0 21 15,21-20-15,-21 20 0,0-21 0,21 21 16,-21-20-16,0 20 0,0-21 16,0 0-16,21 0 0,1 1 0,-22-1 15,0 0-15,21 0 0,0-21 16,0 0-16,0 0 16,0 0-16,22 0 0,-22-21 15,21 0-15,1 0 0,20-1 16,-21 1-16,22-21 0,-1 0 0,1-1 15,-1 1-15,22 0 0,-21-22 0,20 1 16,-20 20-16,20-20 16,1-1-16,21 22 0,-21-22 0,-1 22 15,1 21-15,-22-21 0,1 20 0,-1 1 16,-20 0-16,-1 0 0,-21 0 16,0 21-16,1 0 0,-1-21 0,0 21 31,-21-22-16,0 1 1,0 0-16,0 0 0,-21 0 16,0 0-16,-1-1 0</inkml:trace>
  <inkml:trace contextRef="#ctx0" brushRef="#br0" timeOffset="142508.79">6138 11113 0,'0'0'0,"0"21"0,0 63 31,0-62-31,0-1 0,0 0 16,0-42 31,0 0-47,0-1 16,0 1-16,0 0 0,0 0 0,21 0 15,1 0-15,-22-1 0,21-20 0,0 21 16,0 0-16,21-22 0,1 22 15,-1-21-15,0 0 0,22-1 0,-1 1 16,22 0-16,0-1 0,-1-20 16,1 20-16,21 1 0,-21-21 0,20 20 15,22 1-15,0-22 0,0 22 16,0 0-16,22-1 0,-22 1 16,21 0-16,0 21 0,21-22 0,1 1 15,-1 0-15,-21-1 0,21 1 16,22 0-16,-1-1 0,1 1 0,-22 21 15,22-22-15,20 1 0,1 0 16,0 21-16,-1-1 0,1-20 0,0 42 16,-1-21-16,1 0 0,-21 0 15,20 21-15,1 0 0,0 0 0,20 0 16,-20 0-16,0 0 0,-1 0 0,-20 0 16,21 21-16,-1-21 0,-20 21 0,-1 0 15,22 0-15,-22 22 16,22-22-16,-21 21 0,-1-21 0,1 22 15,-1-1-15,1 0 0,-1 1 16,1-1-16,-22 0 0,21 1 0,-20-1 16,-1 0-16,0 1 0,-20-1 0,20 21 15,-42-20-15,21 20 0,0 1 16,-21-22-16,0 22 0,0-1 0,0 1 16,-21-1-16,0 1 0,-21-1 15,-1 1-15,1-1 0,0 1 0,-1-1 16,-20 1-16,-1-1 0,1 1 15,-1-1-15,-20 1 0,-1-22 0,0 21 16,-21-20-16,1-1 0,-1-21 16,-21 22-16,0-22 0,0 0 0,0 0 15,0 0-15,0 0 0,-21-21 16,-1 22-16,1-22 0,0 0 16,0 0-16,0 0 15,0 0-15,-1 0 0,1 0 0,0 0 16,0 0-16</inkml:trace>
  <inkml:trace contextRef="#ctx0" brushRef="#br0" timeOffset="142792.82">18986 11557 0,'0'0'0,"0"21"31,0 0-31,22 1 16,-22-1-16,21 0 0,0 0 16,0 21-16,-21-20 0,21-1 15,0 0-15,1 0 0,-1-21 0,0 21 16,-21 0-16,21 1 0,0-22 16,0 0-16,-21 21 0,22-21 0,-1 0 15,0 0-15,0 0 16,0-21-16,0 21 0,1-22 15,20 1-15,-21 0 0,0 0 0,22 0 16,-1 0-16</inkml:trace>
  <inkml:trace contextRef="#ctx0" brushRef="#br0" timeOffset="142948.6">19960 11451 0,'0'0'0,"21"0"0,0 0 0,1 0 0,-22 21 31,-22 1-31,1-1 0,0 21 0,0-21 16,-21 22-16,20-22 0,-20 21 0,21 0 15,-21-20-15,20 20 0,-20-21 16,21 21-16,0 1 0,0-22 16,-1 0-16,22 21 0,0-20 15,0-1-15,0 0 0</inkml:trace>
  <inkml:trace contextRef="#ctx0" brushRef="#br0" timeOffset="143396.68">20235 12277 0,'0'0'16,"-21"-21"-16,0-22 0,21-20 16,-21 63-1,0 0-15,21 42 16,0-21-16,0 22 0,-22-1 16,22 21-16,-21-20 0,21 41 15,0-20-15,-21 21 0,21-1 0,-21 1 16,0 0-16,0 20 0,-1-20 15,1 0-15,-21-1 0,21 22 0,0-21 16,-1 0-16,1 20 0,0-20 16,0-21-16,21 20 0,0-20 0,0-1 15,0-20-15,0-1 0,0 0 0,0-21 16,0 22-16,0-22 16,0 0-16,0-42 15,0 0-15,0 0 16,0-22-16,0 1 0,21 0 0,0-22 15</inkml:trace>
  <inkml:trace contextRef="#ctx0" brushRef="#br0" timeOffset="144052.24">20172 12340 0,'0'0'0,"0"-42"0,0 0 0,21-1 0,-21 1 16,21 0-16,0 20 0,0-20 15,1 21-15,20 0 0,0 0 0,22-1 16,-1 1-16,22 0 0,0 21 16,20-21-16,1 0 0,0 21 0,21 0 15,21-21-15,0 21 0,1 0 16,20 0-16,0 0 0,1-22 16,20 22-16,-21 0 0,22 0 15,-22 0-15,1 0 0,-22 0 0,0 22 16,0-22-16,-21 21 0,0 0 15,-21-21-15,-21 21 0,-1 0 0,-20-21 16,-1 21-16,-20 1 0,-1-1 16,0 0-16,-21 0 0,1 0 15,-1 0-15,0 1 0,-21 20 0,0 0 16,0 1-16,0-1 0,0 0 0,0 1 16,0 20-16,0 1 0,0-1 15,0 1-15,-21-1 0,0 22 16,-1-22-16,1 22 0,0-22 0,0 22 15,21-21-15,-21-1 0,0 22 16,-1-22-16,22 22 0,0-22 0,0 22 16,-21-21-16,21 20 0,-21-20 15,21 20-15,0-20 0,0-1 0,-21 1 16,0-1-16,0 1 0,-1-1 16,22 1-16,-21-1 0,-21 1 0,21-22 15,0 22-15,-22-22 0,22 0 0,-21 1 16,-1-22-16,1 21 0,-21-21 15,20 1-15,-20-1 0,-1 0 0,-20 0 16,-1-21-16,-21 21 0,0-21 16,0 0-16,-21 0 0,0 0 15,-21 0-15,0 0 0,0 0 0,-21 0 16,-1 0-16,1 0 0,0 0 16,20 0-16,-20 0 0,0 0 0,21 0 15,21 0-15,-22 0 0,44 0 0,-1 0 16,0-21-16,21 0 0,22 0 15,-1 0-15,22-1 0,0-20 0,-1 21 16,22-21-16,0-1 0,21-20 0,0-1 16</inkml:trace>
  <inkml:trace contextRef="#ctx0" brushRef="#br0" timeOffset="144500.26">20976 10816 0,'-42'21'15,"42"1"-15,-21 20 0,21-21 16,0 0-16,-22 22 0,1-1 15,21 0-15,0 1 0,-21-1 0,0 0 16,21 1-16,-21-1 16,21 0-16,-21-21 0,21 22 0,0-22 15,0 0-15,0 0 0,0-42 32,0 0-17,0 0-15,0-22 0</inkml:trace>
  <inkml:trace contextRef="#ctx0" brushRef="#br0" timeOffset="145004.75">20786 10816 0,'0'0'0,"0"-21"0,0 0 0,0 0 0,0 0 16,21-1-16,0 22 16,0-21-16,0 0 0,22 0 0,-22 21 15,21-21-15,-21 21 0,22 0 16,-1 0-16,0 0 0,1 0 0,20 21 15,-21 0-15,1 0 0,-22 0 16,21 22-16,-42-22 0,0 0 0,0 0 16,0 22-16,0-22 0,-63 21 15,42-21-15,-22 0 0,1 1 16,0-22-16,-1 21 0,1 0 16,21-21-16,-22 0 0,22 0 0,0 0 15,0 0-15,21-21 16,21 0-1,0 21-15,0 0 16,22 0-16,-22 0 0,21 0 0,1 0 16,-1 0-16,0 0 0,1 0 0,-1 21 15,0-21-15,1 21 0,-1 0 16,-21 0-16,21 22 0,-42-22 0,0 0 16,0 21-16,0-21 0,-21 1 15,-21-1-15,0 0 0,-1 0 16,1 0-16,0 0 0,-22 1 0,22-22 15,-22 0-15,22 21 0,-22-21 16,22 0-16,0 0 0,21 0 0,-22 0 16,22-21-16,-21 21 0,21-22 15,-1 1-15,22 0 0,0 0 16,0 0-16,0 0 16,22-1-16,-1 22 0,0-21 0,21 0 15,1 0-15,-1 21 0,0-21 16</inkml:trace>
  <inkml:trace contextRef="#ctx0" brushRef="#br0" timeOffset="145244.41">22034 10795 0,'22'-21'16,"-44"42"-16,44-21 31,-22 21-31,-22 0 0,1 1 0,0 20 16,0-21-16,21 21 0,-21-20 15,0 20-15,-1 0 0,22 1 0,-21-1 16,0 0-16,0 1 0,21-22 16,0 21-16,-21-21 0,0 0 0,21 1 15,0-1-15,0 0 0,0 0 0,21-21 32,0 0-32,0 0 0,0-21 0,22 0 15,-22 0-15</inkml:trace>
  <inkml:trace contextRef="#ctx0" brushRef="#br0" timeOffset="146527.84">22415 11155 0,'22'-21'0,"-44"42"0,44-63 0,-22 20 15,0 1-15,-22 0 16,1 21-16,0 0 0,0 0 16,0 0-16,0 0 0,-1 0 0,-20 0 15,21 0-15,-21 21 0,20 0 16,1 1-16,-21-1 0,21 21 15,0-21-15,-22 22 0,43-22 0,-21 21 16,21-21-16,0 0 0,0 1 16,0-1-16,0 0 0,0 0 15,21-21-15,0 0 0,1 0 0,-1 0 16,0 0-16,0 0 0,21 0 0,-20 0 16,20-21-16,0 0 0,1 0 15,-22-1-15,21 1 0,-21-21 0,22 21 16,-22-22-16,0 22 0,0 0 15,0-21-15,-21 21 0,21-1 0,-21 1 16,-21 21 0,0 21-1,0 1-15,0-1 0,21 0 16,0 21-16,-21-21 0,21 1 16,0 20-16,0-21 0,0 0 0,0 0 15,0 1-15,0-1 0,21-21 16,0 0-16,0 21 0,0-21 0,22 0 15,-22 0-15,21 0 0,-21-21 0,22 0 16,-1 21-16,0-22 0,-21 1 16,22 0-16,-22-21 0,21 21 0,-21-1 15,1-20-15,-1 21 0,-21 0 16,0 0-16,0-1 0,-21 44 31,-1-1-15,1 0-16,0 21 0,0-21 0,0 1 15,0-1-15,21 21 0,-22-21 16,1 0-16,21 1 0,-21-22 0,21 21 16,21-21 15,0-21-31,1-1 16,-1 1-16,0 0 0,0 0 0,21-21 15,-20 20-15,-1-20 0,0 21 16,0 0-16,0 0 0,0-1 15,1 1-15,-22 42 16,0 1 0,0-1-16,0 0 0,0 0 0,0 0 15,0 22-15,0-22 0,0 0 16,0 0-16,0 0 0,0 0 0,0 1 16,0-1-16,21 0 0,0 0 15,0-21-15,0 0 0,0 0 16,1 0-16,-1 0 0,0 0 0,21 0 15,-21-21-15,1 0 0,-1 0 16,21-1-16,-21-20 0,0 0 16,1-1-16,-22 1 0,21 0 0,0-1 15,0-20-15,-21 21 0,21-1 0,0 1 16,1 0-16,-22-1 0,21 22 16,0 0-16,-21 0 0,0 42 31,0 0-31,0 21 0,0-20 15,0 20-15,-21-21 0,0 21 0,-1 1 16,1-22-16,0 21 0,0-21 16,0 22-16,21-22 0,0 21 15,-21-21-15,21 1 0,-22-1 0,22 0 16,22-42 15,-1 0-31,0 21 16,-21-22-16,42 1 0,-21 0 0,1 0 15,-1 0-15,21 0 0,-21 21 16,22-22-16,-22 22 0,21 0 0,-21 0 16,22 0-16,-22 0 0,0 0 0,-21 22 15,-21-1 1,0 0-16,-1-21 0,-20 21 16,0 0-16,-1-21 0,1 21 15,0-21-15,-1 22 0,1-1 0,21 0 16,-21-21-16,20 21 0,1 0 15,0 0-15,21 1 0,0-1 16,0 0-16,0 0 0,0 0 16,0 0-16,21-21 0,0 22 15,1-1-15,-1-21 0,0 0 0,21 21 16,-21-21-16,22 0 0,-1 0 16,-21 0-16,22 0 0,-22 0 0,21 0 15,-21 0-15,0 0 0,1-21 16,-1 0-16,0 21 0,-21-22 0,21 22 15,-21-21-15</inkml:trace>
  <inkml:trace contextRef="#ctx0" brushRef="#br0" timeOffset="150392.78">20997 15431 0,'0'0'0,"0"-22"0,0 1 0,-21 0 0,21 0 16,-21 0-16,21 0 0,0-1 16,0 1-16,0 0 0,0 0 0,-21 0 15,21 0-15,0 42 47,0 0-47,21 0 16,-21 21-16,21 1 0,-21-1 0,0 0 15,0 1-15,0-1 0,0 0 16,0 1-16,0-1 0,0 0 0,0 1 16,0 20-16,0-20 0,0-22 15,0 21-15,21 0 0,-21-20 0,21-1 16,-21 0-16,0 0 0,22-21 16,-1 0-16,0 0 0,0 0 0,0-21 15,22 0-15,-1 0 0,0-22 16,22 1-16,-1 0 0,22-22 15,0 22-15,-1-22 0,22-20 0,-21 20 16,21-21-16,-1 1 0,1 20 16,21 1-16,0-1 0,0 1 0,-21 20 15,0 1-15,-21 0 0,-1 21 0,-20-22 16,-1 22-16,-20 0 0,-22 0 16,0 21-16,0-21 0,-21-1 0,0 1 15,0 0 1,0 0-16,-21 21 0,-21-21 0</inkml:trace>
  <inkml:trace contextRef="#ctx0" brushRef="#br0" timeOffset="151076.95">19875 14034 0,'0'105'31,"0"-83"-31,0-1 0,0 0 0,0 21 0,0 1 15,0-22-15,0 21 0,0-21 16,-21 22-16,21-1 0,-21-21 0,21 0 16,-21 22-16,21-22 0,-21 0 15,0-21-15,21 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2T12:18:13.3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5969 11938 0</inkml:trace>
  <inkml:trace contextRef="#ctx0" brushRef="#br0" timeOffset="46780.88">1016 1524 0,'0'0'16,"0"-21"-1,0 0 1,0 0 15,0-1 1,0 44 30,0-1-46,0 0-16,-21 0 15,21 0-15,0 22 0,0-22 0,0 21 16,0-21-16,0 22 0,0-1 16,0-21-16,0 21 0,-21 1 15,21-22-15,0 21 0,0-21 0,0 1 16,0 20-16,0-21 15,0 0-15,21 0 0,-21 1 0,21-1 16,0 0-16,-21 0 0,21 0 16,0 0-16,1-21 0,-22 22 0,21-22 15,0 0-15,0 0 0,0 0 16,0 0-16,1 0 16,-1 0-16,0 0 0,0 0 0,-21-22 15,21 1-15,0 21 0,1-21 16,-1-21-16,-21 21 0,21-1 0,0-20 15,0 21-15,0-21 0,-21-1 16,22 22-16,-22-21 0,21-1 16,-21 1-16,0 0 0,0 21 15,0-22-15,0 22 0,0-21 16,0 21-16,0-1 0,0 1 0,0 0 16,0 0-16,0 0 15,21 21 63,0 0-62</inkml:trace>
  <inkml:trace contextRef="#ctx0" brushRef="#br0" timeOffset="47456.51">2032 1630 0,'21'-21'0,"-21"0"15,21-1 1,0 1 0,-21 0-16,0 0 15,-21 21 17,0 0-17,0 21-15,0 0 0,0-21 16,21 21-16,-22 1 0,1-1 15,0 0-15,21 0 0,0 0 0,-21 0 16,21 1-16,-21-1 0,21 0 16,0 0-16,0 0 15,21-21 17,0 21-32,0-21 15,0 0-15,1 0 16,-1 0-16,-21 22 0,21-22 15,0 0-15,0 21 16,-21 0-16,21-21 0,-21 21 16,22-21-16,-22 21 0,0 0 15,0 1-15,0-1 0,0 0 16,-22 0-16,22 0 16,-21 0-16,0 1 0,21-1 0,-21 0 15,0 0-15,0-21 0,21 21 16,-22-21-16,1 0 0,0 0 0,0 0 15,0 0-15,0 0 16,-1 0-16,1 0 0,0 0 16,0 0-16,0-21 15,0 0-15,21 0 16,21 0 15,0 21-31,-21-22 0,21 1 0,0 21 16,0-21-16</inkml:trace>
  <inkml:trace contextRef="#ctx0" brushRef="#br0" timeOffset="47724.74">2688 1651 0,'0'0'16,"21"0"-16,-21-21 0,0 0 47,21 21-16,1 0-15,-22 21-16,0 0 15,0 0 1</inkml:trace>
  <inkml:trace contextRef="#ctx0" brushRef="#br0" timeOffset="47941.67">2752 2138 0,'-22'21'32,"22"-42"30,0 0-62,0 0 0</inkml:trace>
  <inkml:trace contextRef="#ctx0" brushRef="#br0" timeOffset="48485.4">3535 1588 0,'0'0'0,"0"-22"32,0 1-32,0 42 31,0 1-16,0-1-15,0 21 0,0 0 16,0-20-16,0 41 0,0-21 0,0 1 16,0-1-16,0 0 0,0 1 15,0-1-15,0 0 0,0-20 0,0 20 16,0-21-16,0 0 0,0 0 16,0 1-16,0-1 0,0-42 46,0-1-30,0 1-16,0 0 0</inkml:trace>
  <inkml:trace contextRef="#ctx0" brushRef="#br0" timeOffset="49936.65">3662 1545 0,'0'0'0,"-21"0"0,42 0 78,0-21-78,0 21 0,0 0 15,22 0-15,-22-21 0,21 21 16,0 0-16,1 0 0,-1 0 0,0 0 16,1 0-16,20 0 0,1 0 15,20-21-15,22 21 0,-21 0 16,42 0-16,-21 0 0,0 0 0,21-21 16,-22 21-16,22 0 0,-21 0 15,0 0-15,21 0 0,-21 0 16,0 0-16,0 0 0,-1 0 0,-20 0 15,21 0-15,-21 0 0,20 0 16,-20 0-16,21-22 0,0 22 0,0 0 16,-1 0-16,1 0 0,-21 0 15,21 0-15,-22 0 0,1 0 0,0 0 16,-1 0-16,-20 0 0,21 0 0,-22 0 16,-21 0-16,22 0 0,-22 0 15,1-21-15,-1 21 0,-21 0 0,21 0 16,-20 0-16,-1 0 15,0 0-15,0 0 16,-21 21 62,0 1-62,0-1-16,0 0 15,0 0-15,0 0 16,0 0-16,0 1 0,0-1 0,0 0 16,0 0-16,0 21 0,0-20 15,0 20-15,0-21 0,0 21 0,0-20 16,0 20-16,0-21 0,0 0 0,-21 22 16,21-22-16,-21 0 0,21 0 15,0 0-15,0 0 0,0 1 0,0-1 16,-21 0-16,21 0 0,0 0 15,0 0-15,-22 1 0,22-1 16,0 0 0,-21-21 31,0 0-47,21 21 15,-21-21-15,0 0 16,0 0-16,-1 0 0,1 0 15,-21 0-15,21 0 0,0 0 16,-22 0-16,1 0 0,21 0 0,-22 0 16,1 0-16,0 0 0,-22 0 15,22 0-15,0 0 0,-22 0 0,22 0 16,-22 0-16,22 0 0,-22 0 16,1 0-16,-1 0 0,1 0 0,-1 0 15,1 0-15,-1 0 0,1 21 0,-1-21 16,1 0-16,21 0 15,-22 0-15,22 0 0,-22 0 0,1 0 16,20 0-16,-20 0 0,21 0 16,-22 0-16,1 21 0,-1-21 0,22 0 15,-22 0-15,1 0 0,20 0 0,-20 0 16,21 0-16,-1 0 0,-20 0 16,20 0-16,1 0 0,0 0 15,-22 0-15,22 0 0,0 0 0,-1 0 16,1 0-16,0 0 0,-1 0 0,1 0 15,0 0-15,-1 0 0,1 0 16,0 0-16,20 0 0,-20 0 16,21 0-16,-21 0 0,20 0 0,1 0 15,-21 0-15,21 0 0,0 0 16,-22 0-16,22 0 0,-21 0 0,21 0 16,-1 0-16,1 0 0,-21 0 15,21 0-15,0 0 0,-1 0 0,1 0 16,0 0-16,0 0 15,0 22-15,0-22 0,-1 0 16,1 0 0,0 0-16,0 0 0,0 0 15,0 0-15,-1 0 0,1 0 0,0 21 16,0-21-16,0 0 16,0 0-16,-1 0 0,1 0 15,0 0-15,21 21 16,-21-21-16,0 0 0,0 0 15</inkml:trace>
  <inkml:trace contextRef="#ctx0" brushRef="#br0" timeOffset="50053.03">3768 2413 0,'0'0'0,"0"21"32,-22-21-32,1 0 15,21 21 32</inkml:trace>
  <inkml:trace contextRef="#ctx0" brushRef="#br0" timeOffset="50965.68">720 3662 0,'0'0'16,"0"-21"-16,0 0 0,0-1 0,0 1 15,0 42 32,0 1-31,0-1-16,0 0 0,0 21 0,-22-21 15,22 22-15,0-22 0,-21 21 16,21 1-16,0-1 0,-21 0 16,21 1-16,0-1 0,0 0 0,0-21 15,-21 22-15,21-22 0,0 0 16,0 0-16,-21 0 0,21-42 47,0 0-47,0 0 15,0 0-15,0 0 0</inkml:trace>
  <inkml:trace contextRef="#ctx0" brushRef="#br0" timeOffset="51362.53">614 3747 0,'0'0'16,"-21"0"-16,-1 0 0,22-22 15,-21 22-15,21-21 16,-21 0-16,21 0 16,0 0-1,21 21-15,0-21 0,1-1 16,-1 22-16,21-21 0,-21 21 16,22-21-16,-1 21 0,-21 0 0,21 0 15,1 0-15,-22 0 0,0 21 16,0 0-16,0 1 0,1-1 15,-22 0-15,0 0 0,0 0 0,0 22 16,-22-22-16,1 0 0,0 21 16,-21-21-16,21 1 0,-1-1 15,-20 0-15,21 0 0,-21 0 0,20 0 16,1 1-16,0-22 0,0 0 16,0 21-16,0-21 15,21-21 1,21 21-1,0-22-15,0 22 0,0-21 16,0 0-16,1 0 0,-1 21 0</inkml:trace>
  <inkml:trace contextRef="#ctx0" brushRef="#br0" timeOffset="51972.73">1291 3683 0,'0'0'0,"0"21"32,0 0-32,0 1 15,0-1-15,0 0 0,0 0 16,0 21-16,0-20 0,-21-1 16,21 0-16,-21 21 0,21-21 15,-21 22-15,21-22 0,0 0 0,-22 0 16,22 0-16,-21-21 0,21 22 15,0-44 1,0 1 0,0 0-16,0 0 15,0 0-15,0 0 0,21-1 0,1 1 16,-22 0-16,21 0 0,0 0 16,0 0-16,0-1 0,0 22 0,1-21 15,-1 21-15,0 0 0,0 0 16,0 0-16,0 0 0,1 0 0,-1 21 15,0 1-15,-21-1 16,21 0-16,-21 0 0,0 0 16,21 0-16,0 1 0,1-1 15,-1 0-15,0-21 16,0 0-16,0 0 0,0 0 16,1 0-16,-1 0 0,0-21 15,0 0-15,0-1 0,0 1 16,-21 0-16,0 0 0,0 0 15,0-22-15,0 22 0,0 0 0,0-21 16,0 21-16,0-1 0,0 1 16,-21 0-16,0 21 0,21-21 0,-21 21 15,0 0 1,0 0-16,21 21 31,0 0-15,21-21-16,0 0 15,0 0 1</inkml:trace>
  <inkml:trace contextRef="#ctx0" brushRef="#br0" timeOffset="52265.68">2180 3598 0,'-21'0'15,"0"0"1,21 22 0,0-1-16,0 0 0,0 0 0,0 0 15,0 0-15,0 1 16,0-1-16,0 21 0,0-21 0,-21 0 16,21 22-16,0-22 0,0 0 15,0 21-15,0-20 0,-22-1 0,22 0 16,0 0-16,0 0 0,0 0 15,0-42 17,0 0-32,0 0 0,0 0 15,0 0-15</inkml:trace>
  <inkml:trace contextRef="#ctx0" brushRef="#br0" timeOffset="52655.03">2032 3683 0,'0'0'0,"0"-21"0,0 0 16,0 0 0,21-1-16,0 22 15,0 0-15,1 0 0,-1-21 16,21 21-16,-21 0 0,22 0 0,-1 0 16,0 0-16,1 0 0,-1 0 15,0 21-15,1 1 0,-1-22 0,-21 21 16,21 0-16,1 0 15,-1 21-15,-21-20 0,0-1 0,-21 0 16,0 21-16,0-21 0,0 22 16,-21-1-16,-21-21 0,21 22 0,-22-1 15,1-21-15,0 21 0,-1-20 16,1-1-16,0 0 0,-1 0 0,1 0 16,0-21-16,-1 21 0,22-21 15,-21 0-15,21 0 0,0 0 16,-1 0-16,1 0 0,0 0 15,21-21 1,0 0 0,0 0-1,21 0-15,0 0 0,-21-1 16,22 22-16,20-21 0</inkml:trace>
  <inkml:trace contextRef="#ctx0" brushRef="#br0" timeOffset="52885.68">3048 3683 0,'0'21'94,"0"0"-94,0 1 15</inkml:trace>
  <inkml:trace contextRef="#ctx0" brushRef="#br0" timeOffset="53068.66">3027 4106 0,'0'0'0,"0"22"32,0-1-32,0-42 62,0-1-46</inkml:trace>
  <inkml:trace contextRef="#ctx0" brushRef="#br0" timeOffset="53621.01">3852 3641 0,'0'0'0,"-21"0"0,21 21 31,-21 0-31,21 21 0,0-20 16,0-1-16,0 0 0,0 21 15,0-21-15,0 22 0,0-1 0,0 0 16,0-20-16,-21 20 0,21 0 0,0-21 16,0 22-16,-21-22 0,21 0 15,0 0-15,0 0 0,0-42 31,0 0-15,0 0-16,0 0 0,0 0 16,0-22-16</inkml:trace>
  <inkml:trace contextRef="#ctx0" brushRef="#br0" timeOffset="54608.52">3852 3598 0,'0'-42'32,"21"42"-1,1 0-31,-1-21 16,21 21-16,-21 0 15,22-21-15,-22 21 0,21 0 0,0 0 16,22-21-16,-1 21 0,1-22 15,21 22-15,-1-21 0,22 21 0,-21 0 16,21-21-16,-1 0 0,1 21 16,0-21-16,0 21 0,21-21 0,21 21 15,-21 0-15,0-22 0,0 22 16,21 0-16,-21-21 0,0 21 0,0-21 16,0 21-16,0 0 0,0 0 0,-21-21 15,0 21-15,-21 0 0,20 0 16,-41-21-16,21 21 0,-22 0 15,22-21-15,-22 21 0,1-22 16,-1 22-16,1 0 0,-22-21 0,22 21 16,-22 0-16,0 0 0,1-21 15,-1 21-15,-21 0 0,0 0 0,0 0 16,1 0-16,-1 0 16,-42 0-1,-1 21 1,22 0-16,-21 1 15,21-1-15,0 0 0,0 0 0,0 0 16,0 0-16,0 1 16,0-1-16,0 0 0,0 21 0,0-21 15,0 1-15,0-1 0,0 0 16,0 0-16,0 21 0,0-20 0,0-1 16,0 0-16,0 0 0,0 0 0,0 0 15,0 1-15,0-1 0,0 0 16,-21 0-16,21 0 0,-21 0 15,21 1-15,0-1 0,-21 0 16,0 0-16,-1 0 0,1 0 16,0 1-16,0-22 0,0 21 15,0 0-15,-1-21 0,1 21 16,0-21-16,0 0 0,0 21 16,0-21-16,-22 0 0,22 21 15,-21-21-15,21 0 0,-22 22 0,1-22 16,0 0-16,-1 21 0,-20-21 0,20 21 15,-20-21-15,-1 0 0,1 0 16,-22 21-16,1-21 0,-1 0 0,0 0 16,1 0-16,-1 21 0,0-21 15,1 0-15,-1 0 0,0 0 0,-21 0 16,22 21-16,-22-21 0,-21 0 0,21 0 16,0 0-16,0 22 0,1-22 15,20 0-15,-21 0 0,21 21 0,1-21 16,-1 0-16,0 0 15,22 0-15,-22 21 0,1-21 0,20 0 16,-21 0-16,22 21 0,-1-21 16,1 0-16,21 0 0,-22 21 0,22-21 15,-1 0-15,22 0 0,-21 0 0,21 0 16,0 21-16,-1-21 0,1 0 16</inkml:trace>
  <inkml:trace contextRef="#ctx0" brushRef="#br0" timeOffset="55302.2">2032 5482 0,'0'0'0,"-21"-42"31,21 63-15,0 21-1,0-20-15,0 20 16,0 0-16,0 1 0,0-1 0,0 21 16,0 1-16,0-22 0,0 22 15,0-22-15,0 22 0,0-22 0,0 0 16,0 1-16,0-1 0,0 0 15,0-21-15,0 22 0,0-22 0,0 0 16,0 0-16,-21 0 0,21 1 16,-22-22-1,22-22 1,0 1-16,0 0 16,0-21-16,0 21 0,0-1 0</inkml:trace>
  <inkml:trace contextRef="#ctx0" brushRef="#br0" timeOffset="56329.68">2032 5525 0,'0'-22'31,"21"1"-15,0 21-16,0 0 15,22 0-15,-22 0 0,21 0 16,1-21-16,20 21 0,-21 0 0,43 0 16,-21-21-16,20 21 0,1 0 15,0-21-15,-1 21 0,22-21 0,0 21 16,21-22-16,0 22 0,21-21 16,-21 21-16,21-21 0,-21 21 0,21 0 15,22-21-15,-22 21 0,21 0 16,-21 0-16,1-21 0,-1 21 0,-21-21 15,0 21-15,21 0 0,-21 0 16,21 0-16,-21 0 0,-21-22 16,21 22-16,-21 0 0,0 0 0,-1 0 0,1-21 15,0 21-15,0 0 16,0 0-16,-22 0 0,22 0 0,-42 0 16,20 0-16,-20 0 0,-22 0 15,1 0-15,-1-21 0,0 21 0,-21 0 16,1 0-16,-1 0 15,-21 21 17,0 0-32,0 1 15,-21-1-15,21 0 0,0 0 16,0 0-16,0 0 0,0 1 16,0-1-16,0 21 0,0-21 15,0 0-15,0 22 0,0-22 0,0 21 16,0 1-16,0-22 0,0 21 0,0-21 15,0 0-15,0 22 0,0-22 16,0 0-16,0 21 0,0-20 0,0-1 16,0 0-16,0 0 0,0 0 15,0 0-15,0 1 0,0-1 0,0 0 16,0 0-16,0 0 16,0 0-16,-22-21 0,22 22 15,-21-22-15,0 0 0,0 21 16,21 0-16,-21-21 0,0 0 15,-1 21-15,1-21 0,0 0 16,0 21-16,-21-21 0,20 0 0,-20 0 16,0 21-16,-1-21 0,-20 0 0,21 0 15,-22 0-15,1 22 0,20-22 16,-20 0-16,-22 0 0,22 0 0,-1 0 16,-21 0-16,1 21 0,-1-21 0,-21 0 15,0 0-15,1 0 0,20 0 16,-21 0-16,0 0 0,0 0 15,1 0-15,-1 0 0,-21 0 0,21 0 16,-21 0-16,0 21 0,0-21 0,0 0 16,21 0-16,-21 0 0,-21 0 15,21 0-15,0 21 0,0-21 16,21 0-16,-21 0 0,42 21 0,-20-21 16,20 0-16,21 21 0,-20-21 15,20 0-15,-20 22 0,20-22 0,1 0 16,-1 0-16,-21 21 0,22-21 15,-43 0-15,43 0 0,20 0 16,1 0-16,21 0 0,-22 0 16,22 0-16,0 0 0,0 0 0,0 0 15,0 0-15,21-21 47,0-1-47,21 22 0,-21-21 16,21 21-16,0-21 0</inkml:trace>
  <inkml:trace contextRef="#ctx0" brushRef="#br0" timeOffset="56925.56">3323 5567 0,'0'-21'0,"0"42"0,-21-42 0,0 21 15,0 0 1,-1 21-16,1 0 16,21 0-16,-21 22 0,21-22 15,0 21-15,0 0 0,-21 1 0,21-1 16,-21 22-16,0-22 0,21 0 15,-22 1-15,1-1 0,0-21 0,0 21 16,0-20-16,21 20 0,-21-21 16,-1 0-16,1 0 0,0 1 15,0-22-15,0 21 0,0-21 0,-1 0 16,1 0-16,0-21 16,0 21-16,21-22 15,-21 1-15,21 0 0,0 0 16,0 0-16,0 0 0,0-1 0,0-20 15,0 21-15,0-21 0,0 20 16,21 1-16,-21 0 0,21 0 0,0 0 16,0 0-16,1-1 0,-1 22 15,0 0-15,0 0 0,0 0 16,0 0-16,-21 22 0,22-1 16,-22 0-16,21 0 0,0 0 0,-21 0 15,0 1-15,21-1 16,-21 0-16,21 0 0,0 0 0,-21 0 15,22 1-15,-22-1 0,21-21 16,-21 21-16,21-21 16,0 0-16,0 0 0,0 0 15,1 0 1,-1 0-16,0 0 0,0-21 16,0 0-16,0 21 0</inkml:trace>
  <inkml:trace contextRef="#ctx0" brushRef="#br0" timeOffset="57372.91">3746 5884 0,'0'0'0,"0"-21"0,-21 21 32,0 0-32,21 21 0,-21-21 15,0 22-15,0-1 0,21 0 16,-22-21-16,22 21 0,-21 0 0,21 0 15,-21 1-15,21-1 0,0 0 0,0 0 16,0 0-16,0 0 16,0 1-16,21-1 15,0-21-15,1 0 16,-1 0-16,0 0 0,21 0 0,-21 0 16,1 0-16,20-21 0,-21-1 15,0 22-15,0-21 0,1 0 0,-1 21 16,0-21-16,0 0 0,-21 0 0,0-1 15,0 1-15,0 0 0,0-21 16,0 21-16,0-1 0,0 1 0,-21 21 16,0-21-16,0 21 0,-1 0 15,1 0-15,0 0 0,0 0 0,-21 0 16,20 0-16,1 21 16,-21-21-16,21 21 0,0 1 0,-1-22 15,1 21-15,0 0 0,21 0 16,0 0-16,0 0 0,0 1 15,21-22-15,0 0 16,1 0-16,-1 0 0,21 0 16,-21 0-16,0 0 0</inkml:trace>
  <inkml:trace contextRef="#ctx0" brushRef="#br0" timeOffset="58076.66">4593 5842 0,'0'0'0,"21"-21"16,-42 21 0,0 0-16,0 0 15,-22 0-15,22 21 0,0-21 0,-21 21 16,21 0-16,-1-21 0,1 22 0,0-22 16,0 21-16,21 0 0,-21 0 15,0-21 1,21 21-16,21-21 15,0 0 1,0 0-16,0 0 0,0-21 0,22 21 16,-22-21-16,21 21 0,-21-21 15,1 21-15,-1-21 0,21-1 0,-21 22 16,0 0-16,-21-21 0,22 21 16,-1 0-16,-21-21 0,0 42 31,0 0-16,0 1-15,0-1 16,0 0-16,0 0 0,0 0 0,0 0 16,0 22-16,0-22 0,0 0 0,0 21 15,0-20-15,0 20 0,0-21 16,0 21-16,21 1 0,-21-1 0,21 0 16,-21 1-16,0-1 0,0 0 15,0 22-15,0-22 0,0 1 16,0 20-16,0-21 0,0 1 0,0-1 15,0 0-15,0 1 0,-21-1 16,21 22-16,-42-22 0,20 0 0,1 1 16,0-22-16,-21 21 0,21-21 0,-1 0 15,-20 1-15,21-1 0,-21-21 16,20 0-16,-20 0 0,0-21 0,21-1 16,-22 1-16,1 0 0,21-21 0,-22-1 15,22 1-15,-21 0 0,21-1 16,0 1-16,-1 0 0,22-22 0,0 22 15,0 0-15,0-1 0,0 1 16,0 0-16,0-1 0,0 1 16,22 0-16,-1-1 0,0 22 0,0-21 15,0-1-15,22 22 0,-22 0 16,21-21-16,-21 21 0,22-1 0,-1 1 16,0 0-16,1 0 0,-1 0 15,0 21-15,1-21 0,-1-1 16,0 22-16,-21-21 0,22 0 0</inkml:trace>
  <inkml:trace contextRef="#ctx0" brushRef="#br0" timeOffset="58316.97">5165 5906 0,'0'0'0,"0"21"46,-22 0-46,22 0 16,0 0-16,0 0 0,0 1 16,0-1-16,0 0 0,0 0 15,0-42 32,0 0-31</inkml:trace>
  <inkml:trace contextRef="#ctx0" brushRef="#br0" timeOffset="58649.45">5143 5630 0,'0'0'0,"-21"0"0,0 0 31,21 22-16,21-22 17,-21-22-17,0 1 1,-21 21 15,0 0-31,0 0 0,0 0 16,-1 0-16,1 21 15,21 1 1,0-1-16,0 0 16,0 0-16,21-21 15,1 21-15,-1-21 16,0 21-16</inkml:trace>
  <inkml:trace contextRef="#ctx0" brushRef="#br0" timeOffset="59129.9">5567 5779 0,'0'21'31,"21"0"-15,-21 0-1,21 0-15,-21 0 0,0 1 16,0-1-16,21 0 0,-21 0 15,0 0-15,0 0 0,0 1 16,0-1-16,0 0 0,0 0 16,0 0-1,-21-21 17,21-21-32,0 0 15,0 0-15,0 0 0,0-1 16,0 1-16,0-21 15,21 21-15,0 0 0,1-1 0,-1 1 16,21 0-16,-21 0 0,0 0 16,22 0-16,-1-1 0,-21 1 0,22 21 15,-22 0-15,21 0 0,-21 0 0,0 21 16,1 1-16,-1-1 0,0 0 16,0 21-16,-21-21 0,0 22 0,0-22 15,0 21-15,0-21 0,0 1 16,0-1-16,0 0 0,0 0 0,0 0 15,0 0-15,0 1 16,-21-22 0</inkml:trace>
  <inkml:trace contextRef="#ctx0" brushRef="#br0" timeOffset="60069.67">2646 7070 0,'0'-21'31,"0"-1"-31,-21 22 16,-1 0-1,1 0-15,0 0 16,21 22-16,-21-22 0,0 21 0,0 0 15,-1 0-15,1 0 16,0 22-16,0-22 0,0 21 0,21-21 16,0 22-16,-21-1 0,21 0 15,0-21-15,0 22 0,0-1 0,0-21 16,0 0-16,21 22 0,-21-22 16,21 0-16,21-21 0,-21 21 15,1-21-15,20 0 0,0 0 0,1 0 16,-1 0-16,-21 0 0,21 0 15,1 0-15,-1-21 0,0 0 0,1 21 16,-22-21-16,21 0 0,-21-1 16,22-20-16,-22 21 0,0-21 0,0-1 15,-21 1-15,0 0 0,21-1 16,-21 1-16,0 0 0,0-1 0,0 1 16,0 21-16,-21 0 0,0-1 15,0 1-15,0 0 0,0 0 0,-22 21 16,1 0-16,0 0 0,-1 0 15,22 0-15,-21 0 0,-1 0 16,1 21-16,0 0 0,21-21 0,-22 21 16,22 1-16,-21-1 0,21 0 15,-1 0-15,1 0 0,0 0 0,0 1 16,21 20-16,-21-21 0,21 0 16,0 22-16,0-22 0,0 0 0,0 0 15,0 21-15,0-20 0,21-1 16</inkml:trace>
  <inkml:trace contextRef="#ctx0" brushRef="#br0" timeOffset="60477.64">2646 7938 0,'0'0'16,"0"-22"-16,0 44 47,0-1-47,0 21 15,0-21-15,0 0 0,0 22 0,0-22 16,0 21-16,0-21 0,0 22 15,0-1-15,0-21 0,0 22 0,0-1 16,0-21-16,0 0 0,0 22 16,0-22-16,0 0 0,0 0 0,0 0 15,0 0-15,0 1 16,0-44 15,0 1-15,0 0-16,0 0 0,0 0 15,0 0-15,0-1 0,0-20 0,21 21 16</inkml:trace>
  <inkml:trace contextRef="#ctx0" brushRef="#br0" timeOffset="60745.69">2773 7874 0,'0'0'0,"21"0"15,0 0 1,0 0-16,-21-21 0,21 21 16,1 0-16,-1 0 0,0 0 15,0 0-15,0 0 0,0-21 16,1 21-16,-1 0 0,0 0 16,0 0-1,-42 21 32,0-21-31</inkml:trace>
  <inkml:trace contextRef="#ctx0" brushRef="#br0" timeOffset="61016.83">2709 8170 0,'0'22'31,"21"-22"-31,1 0 16,-1 0-16,0 0 0,0 0 0,0 0 15,0 0-15,1-22 0,-1 22 16,0 0-16,0 0 0,0-21 15,0 0-15,1 21 0,-1 0 0,0 0 16,-21-21-16,21 21 16,0-21-16,-21 0 15</inkml:trace>
  <inkml:trace contextRef="#ctx0" brushRef="#br0" timeOffset="61897.68">5461 6858 0,'0'0'0,"0"-21"0,0 0 31,-21 21-15,0 0 0,-1 21-16,22 0 0,-21 0 15,0 0-15,0 22 0,0-22 16,0 0-16,21 0 0,0 22 16,-22-22-16,22 21 0,-21-21 0,21 22 15,0-22-15,0 21 0,0 0 0,0-20 16,0-1-16,0 21 15,21-21-15,1 0 0,-1 1 0,21-1 16,-21 0-16,22 0 0,-22-21 0,21 0 16,0 0-16,1 0 0,-1 0 15,0 0-15,1 0 0,-1 0 0,-21 0 16,22-21-16,-1 0 0,0 0 16,1-1-16,-22 1 0,21 0 0,-21 0 15,0-21-15,22-1 0,-43 22 0,21-21 16,-21-1-16,21 1 0,-21 21 15,0-21-15,0-1 0,0 22 0,0-21 16,-21 21-16,0-1 0,21 1 0,-43 0 16,22 0-16,0 21 0,-21-21 15,21 21-15,-22-21 0,1 21 0,0 0 16,-1 0-16,1 0 0,0 0 16,-1 0-16,1 0 0,0 0 15,20 21-15,1 0 0,-21-21 0,21 21 16,0 0-16,21 0 0,0 1 15,-22-1-15,22 0 0,0 0 16,0 21-16,0-20 0,0-1 0,0 21 16,0-21-16,0 22 0,0-22 0,0 0 15,0 0-15,22 21 0,-22-20 0,0-1 16</inkml:trace>
  <inkml:trace contextRef="#ctx0" brushRef="#br0" timeOffset="62289.2">5588 7874 0,'0'0'15,"0"-21"1,-21 21 15,0 21-31,21 0 16,0 0-16,0 1 0,0-1 0,0 0 16,0 0-16,0 0 0,0 0 15,0 22-15,0-22 0,0 0 0,0 21 16,0-20-16,0-1 0,0 0 15,0 0-15,0 0 0,0 0 0,0 1 16,0-1-16,0 0 0,0-42 47,0 0-47,0-1 0,0 1 16</inkml:trace>
  <inkml:trace contextRef="#ctx0" brushRef="#br0" timeOffset="62582.83">5546 7938 0,'0'0'16,"0"-22"-1,21 22-15,0 0 16,0 0-16,0 0 16,0 0-16,1 0 15,-1 0-15,0 22 0,0-1 0,0-21 16,0 21-16,1 0 0,-1 0 15,0 0-15,0 1 0,-21-1 16,21-21-16,-21 21 0,21 0 0,-21 0 16,0 0-16,0 1 0,0-1 15,0 0 1,0-42 15,0 0-15,0-1-16,22 1 0,-1 0 0</inkml:trace>
  <inkml:trace contextRef="#ctx0" brushRef="#br0" timeOffset="63101.7">6286 7811 0,'0'0'0,"-21"0"31,0 0-16,0 0-15,21 21 0,-21 0 16,0-21-16,-1 21 0,1 0 0,0 0 16,0 1-16,0-1 0,0 0 0,21 0 15,-22 0-15,1-21 0,0 21 16,21 1-16,0-44 47,21 22-47,0-21 15,1 0-15,-22 0 0,21 0 16,0 0-16,0-1 0,0 1 0,0 0 16,1 21-16,-1-21 0,-21 0 0,21 0 15,0-1-15,0 1 16,0 21-16,-21 21 47,0 1-47,0-1 0,22 0 0,-22 0 15,0 0-15,0 0 0,0 22 16,0-22-16,0 21 0,0-21 16,0 1-16,0 20 0,0-21 0,0 0 15,0 0-15,0 1 0,0-1 0,0 0 16,0 0-16,0 0 0,0 0 16,0 1-16,0-1 15</inkml:trace>
  <inkml:trace contextRef="#ctx0" brushRef="#br0" timeOffset="66461.86">148 466 0,'0'0'0,"-21"21"0,-43-21 16,64 21-16,22-21 47,20 0-47,-21 0 16,21 0-16,1 0 0,-1 0 15,0 0-15,1 0 0,20 0 0,1 0 16,-22 0-16,22 0 0,-1 0 15,1 0-15,-1 0 0,22 0 0,-22 0 16,22 0-16,0 0 0,20-21 16,128 21-16,-106 0 15,0-21-15,0 21 0,21 0 0,1 0 16,20-21-16,0 21 16,1 0-16,-1 0 0,0-22 0,1 22 15,20 0-15,-21 0 0,1 0 16,-1 0-16,-21 0 0,22 0 0,-1-21 15,0 21-15,1 0 0,-22 0 16,0 0-16,0 0 0,0 0 0,0 0 16,1 0-16,-22 0 0,21 0 15,-42 0-15,21 0 0,-22 0 0,1 0 16,0-21-16,0 21 0,0 0 16,0 0-16,-22 0 0,1 0 0,0 0 15,-1 0-15,-20 0 0,-1 0 16,1 0-16,-1 0 0,1 0 15,-1 0-15,1 0 0,-22 0 16,22 0-16,-1 0 0,-21 0 0,1 0 16,20-21-16,-20 21 0,-1 0 15,0 0-15,1 0 0,-1 0 0,0 0 16,-21 0-16,22-21 0,-1 21 16,-21 0-16,22 0 0,-22 0 0,0 0 15,0 0-15,21 0 0,-20 0 16,-1 0-16,0 0 0,0 0 15,0 0-15,0 0 16,1 0-16,-1 0 0,0 0 16,0 0-16,0 0 15,0 0-15,1 0 0,-1 0 16,0 21-16,0 0 16,0-21-1,-21 21-15,21 0 16,1 1-1,-22-1-15,0 0 16,21-21-16,-21 21 0,21-21 16,-21 21-16,0 0 0,0 1 15,0-1-15,0 0 0,0 0 16,0 0-16,0 0 0,0 1 0,0 20 16,0-21-16,0 21 0,0 1 15,0-1-15,-21 0 0,21 22 16,0-22-16,-21 22 0,21-22 0,0 22 15,0-22-15,0 21 0,0-20 16,0 20-16,0 1 0,0-1 0,0 1 16,0 20-16,21-20 0,0 21 15,-21-1-15,21-20 0,-21 20 0,0-20 16,21 21-16,0-1 0,-21 1 0,22 0 16,-22-1-16,21 1 0,-21 0 15,21-1-15,-21 1 0,0 0 0,21-1 16,0 1-16,-21 0 0,0-1 15,0 22-15,0-21 0,0-1 16,0 1-16,0 0 0,0 21 0,0-1 16,0-20-16,0 21 0,0-21 15,0-1-15,0 22 0,0-21 0,-21 21 16,0-22-16,0 128 0,21-127 16,0 20-16,0-20 15,-21 0-15,-1 21 0,22-22 0,-21 1 0,21 0 16,0 20-16,0-20 0,-21 0 0,21-22 15,-21 22-15,21 0 0,0-1 16,-21-20-16,21 20 0,0 1 16,0 0-16,0-22 0,0 22 0,-21-22 15,21 1-15,0-1 0,0 1 16,0-1-16,0 1 0,0-1 0,0-20 16,0 20-16,0 1 0,0-22 0,-22 22 15,22-22-15,0 0 0,0 1 16,-21-1-16,21 0 0,0 1 0,0-22 15,0 21-15,0-21 0,-21 0 0,21 22 16,0-22-16,-21 0 0,21 0 16,-21 0-16,21 1 0,0-1 0,0 0 15,0 0-15,0 0 0,-21 0 16,-1 1 0,1-22-1,0 0-15,0 0 16,0 0-16,0 0 15,-1 0-15,1 0 16,0 0-16,0 0 0,0 0 0,0-22 16,-1 22-16,1 0 0,0 0 15,-21 0-15,21 0 0,-22 0 0,1-21 16,0 21-16,-22 0 0,22 0 0,-22 0 16,1 0-16,-1 0 0,-20 0 15,-1 21-15,0-21 0,1 0 0,-22 22 16,0-22-16,0 21 0,0-21 15,-21 21-15,21-21 0,-21 21 0,22-21 16,-22 21-16,0-21 0,0 21 16,0-21-16,0 22 0,-22-22 0,22 21 15,0-21-15,0 21 0,-21-21 0,21 21 16,-21-21-16,0 21 0,0-21 16,21 21-16,0 1 0,-21-22 0,-1 21 15,22-21-15,-21 21 0,0-21 0,21 21 16,0-21-16,-21 21 15,21-21-15,0 0 0,-21 21 0,21-21 0,0 22 16,0-22-16,0 21 16,0-21-16,21 21 0,-21-21 0,21 21 15,0-21-15,-21 21 0,21-21 16,22 0-16,-22 0 0,21 21 0,1 1 16,-1-22-16,0 0 0,22 0 15,-1 21-15,1-21 0,20 0 0,1 0 16,0 0-16,-1 0 0,1 0 15,0 0-15,21 0 0,-22 21 0,22-21 16,0 0-16,0 0 0,0 0 31,-1 0 126,22 21-142,-21-21-15,0 0 0,0 0 31</inkml:trace>
  <inkml:trace contextRef="#ctx0" brushRef="#br1" timeOffset="76801.75">9758 1185 0,'21'0'62,"-21"-21"1</inkml:trace>
  <inkml:trace contextRef="#ctx0" brushRef="#br1" timeOffset="77320.73">9906 1016 0,'0'21'62,"0"0"-62,-21 1 16,0-1-16,-1 0 0,1 0 16,0 21-16,-21-20 0,21 20 0,-22-21 15,1 21-15,21 1 0,-22-22 0,22 0 16,-21 21-16,21-20 0,-22-1 16,22 0-16,0 0 0,0 0 15,0-21 1,0 0-16,21-21 31,0 0-31,21 0 16,0 21-16,0 0 15,0-21-15,0 21 16,1 0-16,-1 0 0,0 0 0,21 0 16,-21 0-16,22 0 0,-22 0 15,21 21-15,1-21 0,-22 0 0,21 21 16,-21-21-16,22 21 0,-22 0 0,0-21 15,0 21-15,0-21 0,-21 22 16,21-22-16,1 0 16,-22 21-1,0-42 17,0-1-17,0 1-15,0 0 16</inkml:trace>
  <inkml:trace contextRef="#ctx0" brushRef="#br1" timeOffset="77577.53">10202 1270 0,'0'21'31,"0"0"-16,0 1-15,0-1 16,0 0-16,0 0 16,0 0-16,0 0 0,0 1 15,0-1 1,-21-21 0,21-21 15</inkml:trace>
  <inkml:trace contextRef="#ctx0" brushRef="#br1" timeOffset="77777.1">10160 1080 0,'0'0'0,"-21"0"31,21 21 16,21-21-32,0 0-15,-21 21 16,21-21-16</inkml:trace>
  <inkml:trace contextRef="#ctx0" brushRef="#br1" timeOffset="78301.28">10477 1228 0,'0'0'16,"0"21"-16,0 0 15,0 0-15,0 0 0,0 1 16,0-1-16,0 0 15,0 0-15,0 0 0,0 0 16,0 1-16,0-1 16,0 0-16,0 0 15,0 0-15,0-42 47,0 0-31,0 0-16,0 0 0,0-1 15,0 1-15,0 0 0,0 0 16,0-21-16,22 20 0,-1 1 16,-21 0-16,21 0 0,0 21 15,0-21-15,0 21 0,1 0 0,-1 0 16,0 0-16,0 0 0,0 21 16,0 0-16,1-21 0,-22 21 0,21 0 15,-21 1-15,21-1 0,-21 0 16,0 0-16,0 0 0,0 0 0,0 1 15,0-1-15,0 0 0,0 0 0,0 0 16,0 0-16,0 1 16,0-1-16,-21-21 15,21-21 1,0-1 0</inkml:trace>
  <inkml:trace contextRef="#ctx0" brushRef="#br1" timeOffset="78672.45">11070 1249 0,'0'0'0,"-21"0"16,0 21-1,21 0-15,0 0 16,0 1-16,0-1 0,0 0 0,0 0 16,0 0-16,0 22 0,0-22 15,0 21-15,0 0 0,0 1 0,0-1 16,0 0-16,0 22 0,0-22 16,0 22-16,0-22 0,0 0 0,0 22 15,-21-22-15,21 1 0,0-1 0,0 0 16,-22 1-16,22-1 0,-21 0 15,21 1-15,0-1 0,0-21 0,0 0 16,-21 0-16,21 1 0,0-1 16,0-42 15,21-1-31,-21 1 0,0 0 0,21-21 16,1 21-16,-22-22 0</inkml:trace>
  <inkml:trace contextRef="#ctx0" brushRef="#br1" timeOffset="79023.63">11070 1355 0,'0'0'0,"0"-21"0,-42-85 32,42 85-17,21-1-15,0 22 0,0-21 16,0 21-16,1 0 0,-1 0 15,21 0-15,-21 0 0,0 0 0,22 0 16,-22 21-16,0-21 0,21 22 16,-20-1-16,-1 0 0,-21 21 0,0-21 15,0 1-15,0-1 0,0 0 16,0 21-16,0-21 0,-43 1 0,22-1 16,0 0-16,-21 0 0,21 0 0,-22-21 15,22 21-15,-21-21 0,-1 0 16,22 22-16,0-22 0,0 0 15,0 0-15,21-22 16,0 1 0,21 21-16,-21-21 15,21 21-15,0-21 0,22 0 0,-22 21 16</inkml:trace>
  <inkml:trace contextRef="#ctx0" brushRef="#br1" timeOffset="79797.23">11642 1164 0,'-22'0'15,"1"0"1,21 21 0,0 1-16,0-1 0,0 0 15,0 0-15,0 0 0,0 0 16,0 1-16,0-1 0,0 0 0,0 0 15,0 0-15,0 0 0,0 1 16,0-1-16,21-21 16,1 0-1,-1 0-15,0 0 16,0 0-16,0-21 0,0-1 16,1 1-16,-1 21 0,-21-21 15,21-21-15,0 21 0,0-1 16,-21 1-16,0 0 0,21-21 0,-21 21 15,22-1-15,-22 1 16,0 0-16,0 42 31,0 0-15,0 1-16,0-1 0,0 0 0,0 21 16,0-21-16,0 1 0,-22-1 15,22 0-15,0 0 0,0 0 0,0 0 16,0 1-16,22-22 15,-1 21-15,0-21 16,0 0-16,0 0 0,0 0 16,22 0-16,-22-21 0,0 21 15,21-22-15,-20 1 0,-1 0 0,21 0 16,-21 0-16,0 0 0,1-22 16,-1 22-16,-21-21 0,21-1 0,0-20 15,-21 21-15,0-1 0,0 1 16,0-22-16,0 22 0,0 21 0,0-21 15,0 20-15,0 1 0,0 0 0,0 0 16,0 42 15,0 21-31,0-20 16,0 20-16,-21 0 0,21 1 0,0-1 16,0 0-16,-21 1 0,21-1 15,0 0-15,0 1 0,0-1 0,0 0 16,0-21-16,0 22 0,0-22 0,0 0 15,0 0-15,0 0 16,21-21-16,0 0 0,0 0 16,0 0-16,1 0 15,-1 0-15,0-21 0,0 21 16,-21-21-16,21 0 0,0 21 16,-21-21-16,0 0 0</inkml:trace>
  <inkml:trace contextRef="#ctx0" brushRef="#br1" timeOffset="80025.56">12234 1101 0,'0'0'0,"-21"0"16,42 0-1,0 0 1,1 0-16,-1 0 0,0 0 15,0 0-15,21 0 0,-20-21 0,-1 21 16,0 0-16,0 0 0,0-22 16,0 22-16,1 0 0,-22-21 15</inkml:trace>
  <inkml:trace contextRef="#ctx0" brushRef="#br1" timeOffset="80605.63">14330 783 0,'0'0'15,"0"-21"-15,21 0 16,-21 0-16,0 0 16,0 42 15,0 21-31,0-21 15,0 22-15,0-1 0,0 0 16,-21 1-16,21-1 0,-21 0 0,21 22 16,-22-22-16,22 0 0,0 1 15,-21-22-15,21 21 0,-21-21 0,21 22 16,0-22-16,0 0 0,0 0 16,0 0-16,21-21 15,0 0-15,1 0 16,-1 0-16,-21-21 15,0 0-15,21 21 0,-21-21 0,21 0 16,-21 0-16</inkml:trace>
  <inkml:trace contextRef="#ctx0" brushRef="#br1" timeOffset="81309.69">14033 1080 0,'0'0'0,"-21"0"0,21 21 16,0 0-16,0 0 15,21-21 1,1 0-16,-1 0 16,21 0-16,-21 0 0,22 0 0,20 0 15,-21-21-15,1 21 0,-1-21 16,0 21-16,1-21 0,-1-1 16,0 22-16,-20-21 0,-1 21 0,0 0 15,0 0-15,-21-21 0,0 42 31,0 0-31,-21 1 16,21-1-16,0 0 0,-21 0 0,21 0 16,-21 0-16,21 1 0,0-1 15,-22 0-15,22 0 0,0 0 0,0 0 16,0 1-16,22-1 16,-1-21-16,0 0 0,0 0 15,0 0-15,0 0 0,1 0 0,20-43 16,0 43-16,-21-21 15,1 0-15,-1 0 0,21 0 16,-21 0-16,0-1 0,-21-20 16,22 21-16,-22 0 0,21 0 0,-21-1 15,0 1-15,0 0 0,0 42 47,0 0-47,0 1 0,0-1 16,0 21-16,0-21 0,0 22 0,0-22 15,0 21-15,0-21 0,0 22 16,0-22-16,0 21 0,0-21 16,0 22-16,0-1 0,0 0 15,0-21-15,21 22 0,-21-1 0,21 0 16,-21-20-16,0 20 0,0 0 0,0-21 16,0 22-16,-21-22 0,0 0 15,0 21-15,-1-20 0,1-1 0,-21-21 16,21 21-16,-22 0 0,22-21 0,-21 0 15,21 0-15,-22 0 0,22 0 16,0 0-16,-21-21 0,21 21 0,-1-21 16,1 0-16,0-1 0,0 22 15,21-21-15,0 0 0,0 0 0,0 0 16,0 0-16,21-1 0,0-20 16,0 21-16,1 0 15,20 0-15,-21-22 0</inkml:trace>
  <inkml:trace contextRef="#ctx0" brushRef="#br1" timeOffset="81617.39">15409 995 0,'0'0'0,"-21"0"0,0 0 31,0 21-31,21 0 0,0 0 15,0 1-15,-21 20 16,21 0-16,0-21 0,0 22 0,0-1 16,0 0-16,0 1 0,0-1 15,0 0-15,0 1 0,0-1 0,0 0 16,-22 1-16,22-1 0,-21 0 0,21-20 16,0 20-16,0-21 0,-21 21 15,21-20-15,0-1 0,0 0 16,0-42 15,0 0-31,0-1 0,0 1 16,0 0-16</inkml:trace>
  <inkml:trace contextRef="#ctx0" brushRef="#br1" timeOffset="81955.67">15282 1164 0,'0'0'15,"0"-21"-15,0-64 16,0 64-16,0 0 16,21 0-16,1 0 0,-1 21 0,21-21 15,0-1-15,1 22 0,-1 0 16,0 0-16,1 0 0,-22 0 16,21 22-16,-21-1 0,1 0 15,-1 0-15,-21 21 0,0-20 0,0 20 16,0-21-16,-21 21 0,-1-20 0,-20-1 15,21 21-15,-21-21 0,-1 0 16,1 1-16,21-22 0,-22 21 0,22 0 16,-21-21-16,21 0 0,0 0 15,21 21-15,-22-21 0,22-21 32,22 21-32,-22-21 15,21 0-15,21 21 0,-21-22 0,0 22 16,22-21-16</inkml:trace>
  <inkml:trace contextRef="#ctx0" brushRef="#br1" timeOffset="82341.7">15833 1164 0,'0'21'15,"21"-21"1,0 0-1,0 0-15,0-21 16,0 0-16,1 21 0,-22-21 16,21 21-16,0-21 0,0 0 15,0-1-15,0 1 0,1 0 0,-22 0 16,21 0-16,-21 0 0,0-1 16,0 1-16,-21 21 15,-1 0 1,1 21-16,0 1 0,0-1 0,0 0 15,0 0-15,-22 21 0,43-20 0,-21 20 16,0-21-16,21 0 0,0 22 16,0-22-16,0 0 0,0 21 0,0-21 15,0 1-15,0-1 16,21 0-16,0-21 0,0 0 16,1 0-16,-1 0 15,0 0-15,0 0 0,0 0 16,22 0-16,-22 0 0,0-21 0,0 0 15,0 21-15,22-22 0</inkml:trace>
  <inkml:trace contextRef="#ctx0" brushRef="#br1" timeOffset="82596.67">16743 1058 0,'21'0'47,"0"0"-47,0 0 16,0 0-16,1 0 0,-1 0 15,0 0-15,0 0 16,0 0-16,0 0 15</inkml:trace>
  <inkml:trace contextRef="#ctx0" brushRef="#br1" timeOffset="82788.71">16722 1185 0,'0'0'0,"-22"22"0,22-1 31,22-21-15,-1 0-16,0 0 0,0 0 0,0 0 16,0 0-16,1 0 15,-1 0-15,0-21 32</inkml:trace>
  <inkml:trace contextRef="#ctx0" brushRef="#br1" timeOffset="83412.67">17716 847 0,'22'-21'47,"-22"-1"-31,42 1-16,-21 21 0,-21-21 15,21 21-15,-21-21 0,21 0 16,-21 0-16,0-1 16,-21 22-1,0 0-15,0 0 16,0 22-16,0-1 0,-1 21 15,22-21-15,0 0 0,0 22 16,0-22-16,-21 21 0,21-21 0,0 1 16,0 20-16,0-21 0,0 0 15,0 0-15,0 1 0,0-1 16,21-21-16,1 21 16</inkml:trace>
  <inkml:trace contextRef="#ctx0" brushRef="#br1" timeOffset="83848.64">18288 931 0,'0'0'0,"0"-21"0,0 0 0,-21 21 16,0-21-16,-1 21 15,1 0-15,21 21 16,0 0-16,0 0 0,-21 1 15,21-1-15,0 0 0,-21 21 0,21-21 16,0 22-16,0-22 0,0 21 0,0 1 16,0-22-16,0 0 0,0 21 15,0-21-15,0 1 0,0-1 16,21-21-16,0 21 0,22 0 16,-22-21-16,0 0 0,0 0 15,21 0-15,-20 0 0,20 0 0,-21-21 16,21 0-16,-20 0 0,-1 21 15,21-22-15,-21-20 0,0 21 0,1-21 16,-1 20-16,0-20 0,0 0 16,0-1-16,-21 1 0,0 0 0,0 21 15,0-22-15,0 22 0,0 0 16,0 0-16,0 0 0,-21 21 31,0 0-31,0 21 0,21 0 16,0 0-16,0 0 15,0 0-15,0 1 0</inkml:trace>
  <inkml:trace contextRef="#ctx0" brushRef="#br1" timeOffset="84284.69">19177 995 0,'21'-64'31,"-21"43"-31,-21 21 16,0 0-16,0 0 15,-1 0-15,1 0 0,0 0 16,0 21-16,0-21 0,0 22 0,-1-1 16,22 0-16,0 0 15,0 0-15,0 0 0,0 1 16,22-22-1,-1 21-15,0-21 0,0 21 0,0-21 16,0 21-16,1-21 0,-1 21 16,0 0-16,0-21 0,-21 22 15,21-1-15,-21 0 0,0 0 16,0 0-16,0 0 16,-21-21-16,0 22 0,0-22 15,0 0-15,-22 21 0,22-21 16,-21 21-16,21-21 0,-1 0 0,1 0 15,0 0-15,0 0 0,0 0 0,0 0 16,21-21 0,0 0-16,0-1 0,0 1 15,21 0-15,0 0 16,0 0-16,0 21 0,0-21 0</inkml:trace>
  <inkml:trace contextRef="#ctx0" brushRef="#br1" timeOffset="84669.67">19600 1164 0,'21'0'16,"1"0"-16,-1 0 15,0 0-15,0-21 16,0 0-16,0 0 0,22 0 15,-43-1-15,21 1 0,0 0 16,0 0-16,-21 0 0,0 0 16,0-1-16,-21 22 15,0 0-15,0 0 0,-22 0 16,22 0-16,-21 22 0,21-1 16,-22 0-16,22 0 0,-21 21 0,21-20 15,0-1-15,-1 0 0,22 21 16,0-21-16,0 1 0,0-1 0,0 0 15,0 0-15,0 0 0,22 0 16,-1-21-16,0 22 0,0-1 16,21-21-16,-20 0 0,20 21 15,-21-21-15,21 0 0,1 0 0,-22 0 16,21 0-16,-21 0 0,1 0 0,-1 0 16,21-21-16</inkml:trace>
  <inkml:trace contextRef="#ctx0" brushRef="#br1" timeOffset="85089.68">20108 1058 0,'0'0'0,"0"-21"0,21-42 31,1 63-31,-1-21 0,0 21 16,0-22-16,0 22 0,0 0 0,1 0 15,-1 0-15,0 0 0,0 0 16,0 22-16,0-22 0,1 21 0,-1 0 16,-21 21-16,0-21 0,21 1 15,-21-1-15,0 0 0,0 21 0,0-21 16,0 1-16,0-1 0,0 0 16,-21 0-16,0 0 15,-1-21-15,22 21 16,-21-21-16,0 0 15,21-21 1,0 0 0,0 0-16,0 0 0,21-22 15,-21 22-15,21 0 0,1 0 16,-22-21-16,21 20 0,0 1 0,0 0 16,0-21-16,0 21 0,1-1 15,-1 1-15,0 0 0,0 0 16,0 0-16,0 21 0,-21-21 15,43-1-15</inkml:trace>
  <inkml:trace contextRef="#ctx0" brushRef="#br1" timeOffset="85529.21">21061 656 0,'0'0'0,"-21"0"16,21 21 0,0 1-1,-22-22 1,22 21-1,-21-42 17,21-1-32,0 1 15,0 0 1,21 0-16,1 21 0,-1-21 16,0 21-1,0 0-15,0 0 0,-21 21 16,0 0-1,0 0-15,0 0 16,0 1-16,0-1 0,-21 0 0,0 0 16,0 21-16,0-20 0,-1-1 15,22 0-15,-21-21 0,21 21 0,0 0 16</inkml:trace>
  <inkml:trace contextRef="#ctx0" brushRef="#br1" timeOffset="86017.32">21717 677 0,'0'0'0,"-64"0"31,43 0-31,21 22 0,0-1 16,0 0-16,0 0 0,0 0 0,21 0 15,1-21-15,-1 22 0,0-1 16,0 0-16,0 0 0,0 0 0,22 0 16,-22-21-16,0 22 15,21-1-15,-20-21 0,20 0 0,-21 21 16,0-21-16,22 0 0,-22 0 15,0 0-15,0 0 0,0 0 0,0 0 16,1 0 0,-44 0-1,-20 0 1,21 0-16,0 21 0,-22 0 0,1 0 16,0 1-16,-1-1 0,1 0 15,0 21-15,-1-21 0,1 1 0,0 20 16,-1-21-16,1 0 0,0 0 15,21 1-15,-1-1 0,1 0 16,0 0-16,0 0 0</inkml:trace>
  <inkml:trace contextRef="#ctx0" brushRef="#br1" timeOffset="87180.67">10033 2794 0,'0'0'0,"42"-21"0,64-21 31,-85 42-31,0 0 0,-21-22 0,0 44 31,0-1-31,0 0 0,-42 21 16,21-21-16,0 22 0,-22-22 0,1 21 16,0 1-16,-1-1 0,-20-21 15,21 21-15,-1 1 0,-20-1 0,20 0 16,1-20-16,0 20 0,21-21 0,-22 0 16,22 0-16,0-21 0,21 22 15,-21-22-15,0 0 16,21-22-16,0 1 15,0 0-15,0 0 0,0 0 0,0 0 16,0-1-16,0 1 0,21 0 16,-21 0-16,21 0 0,0 21 15,0 0-15,0 0 0,1 0 0,20 0 16,-21 21-16,0-21 0,22 21 16,-22 21-16,21-20 0,-21-1 0,0 21 15,1-21-15,-1 22 0,0-22 16,0 0-16,0 21 0,0-21 0,1 1 15,-1-1-15,0 0 0,0-21 16,0 0-16,-21 21 0,21-21 16,1 0-16,-1 0 0,0 0 15,0 0-15,0 0 16,0 0-16,1-21 16,-1 0-16,-21 0 15,21-1-15</inkml:trace>
  <inkml:trace contextRef="#ctx0" brushRef="#br1" timeOffset="87493.67">10626 3027 0,'0'0'0,"0"21"31,0 0-31,0 0 0,0 1 16,0-1-16,0 0 0,0 21 15,0-21-15,0 22 0,0-22 0,0 21 0,0-21 16,0 1-16,0-1 0,0 0 16,0 0-16,0 0 0,0 0 15,0-42 16,0 0-15,0 0-16,0 0 0,0 0 16,0-1-16</inkml:trace>
  <inkml:trace contextRef="#ctx0" brushRef="#br1" timeOffset="87685.78">10604 2879 0,'0'0'0,"-21"-21"16,0 21-16,42 0 63,0 21-63,1 0 15,-1 0-15</inkml:trace>
  <inkml:trace contextRef="#ctx0" brushRef="#br1" timeOffset="88125.08">10943 3112 0,'0'0'0,"0"84"15,0-63-15,0 1 16,0-1-16,0 0 0,0 0 15,0 0-15,0 0 0,0 1 0,0-1 16,0 0-16,0 0 16,0 0-1,0-42 17,0 0-32,-21 21 0,21-21 0,0-22 15,0 22-15,0 0 0,0 0 16,0-21-16,0 20 0,0-20 15,21 21-15,0 0 0,0 0 0,1-1 16,-1 1-16,0 0 0,21 21 16,-21 0-16,22 0 0,-22 0 0,21 0 15,-21 0-15,1 0 0,20 21 0,-21 0 16,0 1-16,-21-1 0,0 0 16,21 0-16,-21 21 0,0-20 0,0-1 15,0 21-15,0-21 0,0 0 16,-21 1-16,21-1 0,-21 0 15,21 0-15,0 0 0,0-42 32,21 0-32</inkml:trace>
  <inkml:trace contextRef="#ctx0" brushRef="#br1" timeOffset="88445.69">11663 3006 0,'-21'21'32,"21"0"-32,0 0 15,0 0-15,0 22 0,0-22 0,0 21 16,0 1-16,0-1 16,0 21-16,0-20 0,0-1 0,0 22 15,0-1-15,0-21 0,0 22 16,0-1-16,0 1 0,0-1 0,0 1 15,0-1-15,0 64 0,0-84 16,0 20-16,0-20 0,0-1 16,0-21-16,0 21 0,0-20 0,0-1 15,0-42 17,21 21-32,-21-22 0,0 1 0,0-21 15,21 21-15,0-22 0,-21 1 16,21 0-16</inkml:trace>
  <inkml:trace contextRef="#ctx0" brushRef="#br1" timeOffset="88752.69">11705 3196 0,'0'0'0,"-21"-21"0,21 0 16,0-21-16,0 20 0,0 1 0,0 0 15,0 0-15,0 0 0,21 0 16,0-1-16,0 22 15,22 0-15,-22 0 0,21 0 0,-21 0 16,22 0-16,-22 0 0,0 22 16,0-1-16,0-21 0,1 21 0,-22 21 15,0-21-15,0 1 0,0-1 16,0 21-16,-22-21 0,1 0 16,-21 22-16,21-22 0,-22 0 0,22 0 15,-21 0-15,21 1 0,0-22 0,-1 0 16,1 21-16,0-21 0,21-21 31,0-1-31,0 1 16,0 0-16,21 0 0</inkml:trace>
  <inkml:trace contextRef="#ctx0" brushRef="#br1" timeOffset="89432.67">12255 3006 0,'0'0'0,"0"21"16,0 0 0,0 0-16,0 0 15,0 1-15,0-1 0,0 0 0,0 21 16,0-21-16,0 1 0,0-1 16,0 0-16,0 0 0,0 0 0,0 0 15,0 1-15,22-22 16,-22 21-16,21-21 0,0 0 15,0 0-15,-21-21 0,21 21 0,0-22 16,1 1-16,-22 0 0,21 0 16,0-21-16,0 20 0,-21 1 15,21-21-15,0 21 0,-21-22 0,0 22 16,22-21-16,-22 21 0,21 0 16,-21-22-16,0 64 31,0 1-31,0-1 15,0 0-15,0 0 0,0 0 0,0 0 16,0 22-16,0-22 0,0 21 16,0-21-16,0 1 0,21-1 15,-21 0-15,21 0 0,-21 0 0,21-21 16,0 0-16,1 0 16,-1 0-16,0 0 0,0 0 15,0-21-15,0 0 0,22 0 16,-22 0-16,0-1 0,0 1 0,0-21 15,1 0-15,-1 20 0,0-20 0,0 0 16,0-1-16,-21 1 0,0 0 16,0-1-16,21 1 0,-21 0 0,0 21 15,0-22-15,0 22 0,0 0 16,0 42 0,0 0-16,0 0 15,-21 1-15,21 20 0,0 0 16,0 1-16,0-1 0,-21-21 0,21 21 15,0 1-15,0-1 0,0 0 0,0-20 16,0 20-16,0-21 0,0 0 16,0 0-16,21 1 0,-21-1 0,0 0 15,21-21-15,1 0 0,-1 0 16,0 0-16,0-21 16,0 21-16,-21-21 0,21-1 15,1 1-15</inkml:trace>
  <inkml:trace contextRef="#ctx0" brushRef="#br1" timeOffset="89625.1">12890 2942 0,'22'0'15,"-1"0"1,0 0-16,0 0 0,0 0 15,0 0-15,22 0 0,-22 0 16,0 0-16,0-21 0,0 21 0,1-21 16,-1 21-16</inkml:trace>
  <inkml:trace contextRef="#ctx0" brushRef="#br1" timeOffset="90097.15">14732 2688 0,'0'0'0,"21"-21"0,-21 0 0,21-21 16,-21 20-16,0 1 0,0 0 15,0 42 16,0 0-31,0 22 0,0-22 16,0 21-16,-21 1 0,21-1 0,0 0 16,0 22-16,-21-22 0,0 0 15,21 1-15,-21-1 0,-1 0 0,22-20 16,0 20-16,0 0 0,0-21 16,0 22-16,0-22 0,0 0 15,22-21-15,-1 0 16,-21-21-16,21 0 0,0 0 15,-21-1-15,0 1 0</inkml:trace>
  <inkml:trace contextRef="#ctx0" brushRef="#br1" timeOffset="90745.75">14499 3006 0,'0'0'0,"-21"0"0,0 0 16,0 0-16,-1 0 0,44 0 31,20 0-31,-21 0 15,21 0-15,-20 0 0,20 0 16,0-21-16,1 21 0,20-22 0,22 1 16,-43 0-16,22 21 15,-22-21-15,0 0 0,-21 21 0,22-21 16,-22 21-16,0 0 0,0 0 0,-21 21 31,0 0-31,0 0 16,0 0-16,0 0 0,0 1 15,-21-1-15,0 0 0,21 0 0,0 0 16,0 0-16,-21 1 0,21-1 0,0 0 16,21-21-1,0 0-15,0 0 16,22 0-16,-22 0 0,21-21 16,-21 0-16,22-1 0,-1 1 0,-21 21 15,21-21-15,-20 0 0,20 0 0,-21 0 16,0-22-16,-21 22 0,0 0 15,21 21-15,-21-21 0,0 42 47,-21 0-47,21 0 0,-21 0 0,21 1 16,-21 20-16,21-21 0,-21 21 16,21 1-16,0-1 0,0 0 0,0 1 15,0-1-15,0 22 0,0-22 0,0 0 16,0 22-16,0-22 0,0 0 15,0 22-15,0-22 0,0 1 0,0-22 16,0 21-16,0 0 0,-21-20 0,-1 20 16,1-21-16,-21 0 15,21 0-15,-22-21 0,1 0 0,-21 0 16,20 0-16,-20 0 0,20-21 0,-20 21 16,21-21-16,-1-21 0,1 21 15,0-1-15,20-20 0,-20-21 16,42 41-16,0 1 0,0-21 15,0 21-15,0 0 0,21-22 0,22 22 16,-22-21-16,42 21 0,-20-22 0,20 1 16,1 0-16</inkml:trace>
  <inkml:trace contextRef="#ctx0" brushRef="#br1" timeOffset="91005.39">15875 2900 0,'-21'42'16,"21"-21"-16,-21 1 16,21-1-16,-22 21 0,22-21 0,0 22 15,0-1-15,0 21 0,0-20 0,0-1 16,0 22-16,0-22 0,0 0 16,0 22-16,0-22 0,0 0 15,0 1-15,0-22 0,-21 21 0,21-21 16,0 1-16,-21-1 0,21 0 15,21-21 17,-21-21-32,21 0 0,-21-1 0,0 1 15</inkml:trace>
  <inkml:trace contextRef="#ctx0" brushRef="#br1" timeOffset="91277.26">15790 3090 0,'0'0'0,"0"-42"0,-21-21 31,21 41-31,0 1 0,0 0 0,21 0 16,0 21-16,1-21 0,-1 21 15,21 0-15,-21 0 0,22 0 0,-22 0 16,21 0-16,-21 0 0,22 21 0,-22 0 16,0 0-16,-21 0 0,0 1 15,0-1-15,0 0 0,0 21 0,-42-21 16,20 1-16,1-1 0,-21 0 15,21 0-15,-22 0 0,22 0 0,0-21 16,0 22-16,0-22 0,0 0 16,21-22-1,0 1-15,0 0 0,21 0 16,0 0-16</inkml:trace>
  <inkml:trace contextRef="#ctx0" brushRef="#br1" timeOffset="91643.36">16298 3027 0,'21'0'32,"1"0"-32,-1-21 0,0 21 15,0-21-15,21 21 0,-20-22 0,-1 1 16,0 0-16,21 0 15,-21 0-15,1 0 0,-22-1 16,21 1-16,-21 0 0,-21 21 16,-1 0-16,1 0 15,0 0-15,-21 21 0,-1 0 0,22 1 16,-21-1-16,0 0 0,-1 0 16,22 0-16,0 22 0,0-22 0,0 0 15,21 0-15,0 21 0,0-20 16,0-1-16,0 0 0,0 0 0,21 0 15,0 0-15,0-21 0,0 22 16,0-22-16,22 0 0,-22 0 0,21 0 16,1 0-16,-22 0 0,21-22 0,0 1 15,1 21-15,-1-21 0</inkml:trace>
  <inkml:trace contextRef="#ctx0" brushRef="#br1" timeOffset="91885.02">17103 2879 0,'0'0'0,"-22"0"0,22 21 16,22-21 15,-1 0-15,0 0-16,0 0 0,0 0 15,0 0-15,1 0 0,-1 0 16,-42 0 15</inkml:trace>
  <inkml:trace contextRef="#ctx0" brushRef="#br1" timeOffset="92013.7">16997 3027 0,'0'0'16,"0"21"-16,21-21 31,0 0-15,0 0-16,0 0 0,1 0 15,-1 0-15,0-21 0</inkml:trace>
  <inkml:trace contextRef="#ctx0" brushRef="#br1" timeOffset="92441.17">18076 2371 0,'-21'-21'31,"0"21"-15,0 21-16,21 0 0,-21 0 16,21 0-16,0 0 0,0 1 15,0-1-15,0 0 0,0 0 0,0 0 16,0 0-16,0 1 0,21-1 16,0-21-1,0 0-15,0 0 0,0 21 16</inkml:trace>
  <inkml:trace contextRef="#ctx0" brushRef="#br1" timeOffset="92857.7">18478 2625 0,'0'0'0,"0"-21"0,-21-1 15,0 22 1,21 22-1,-21-1-15,21 0 16,-21 0-16,21 21 0,0-20 16,0 20-16,-21-21 0,21 21 0,0-20 0,-22 20 15,22-21-15,0 21 16,0-20-16,0-1 0,0 0 0,22 0 16,-1 0-16,0 0 0,0-21 15,0 0-15,0 0 0,1 0 0,20 0 16,-21 0-16,0 0 0,22-21 0,-22 21 15,0-21-15,0 0 0,21 0 16,-20-22-16,-1 22 0,0 0 0,0-21 16,-21-1-16,0 22 0,21-21 15,-21 0-15,0-1 0,0 1 0,0 21 16,0-22-16,0 22 0,0 0 16,0 0-16,0 42 31,0 0-16,0 0-15,0 1 0,0 20 16,0-21-16</inkml:trace>
  <inkml:trace contextRef="#ctx0" brushRef="#br1" timeOffset="93245.67">19262 2709 0,'0'0'0,"21"0"0,-21-21 0,21 0 0,-21 0 15,0 0-15,-21 21 32,0 0-32,-1 0 0,1 0 15,0 21-15,0 0 0,0 0 0,0 0 16,-1 1-16,1 20 0,21-21 0,0 0 16,-21 0-16,21 1 0,0-1 15,0 0-15,0 0 0,21 0 16,0-21-16,1 0 0,-1 21 15,0-21-15,21 0 0,-21 0 0,1 22 16,-1-22-16,0 0 0,0 0 16,-21 21-16,0 0 15,-21 0-15,0-21 16,0 0-16,-1 0 0,1 21 16,-21-21-16,21 0 0,-22 21 0,22-21 15,0 0-15,0 0 0,0 0 16,0 0-16,-1 0 0,22-21 31,0 0-31,22 21 0,-1-21 0,0 21 16,21 0-16</inkml:trace>
  <inkml:trace contextRef="#ctx0" brushRef="#br1" timeOffset="93577.67">19685 2900 0,'0'0'0,"21"0"31,0-21-15,0 0-16,1-1 15,-1 22-15,0-21 0,0 0 16,0 0-16,-21 0 0,21 0 16,-21-1-16,-21 22 31,0 0-31,0 0 15,0 22-15,-22-1 0,22 0 16,0 0-16,0 0 0,0 0 0,0 1 16,-1-1-16,22 0 0,-21 0 15,21 0-15,0 0 0,0 1 0,0-1 16,21-21 0,1 0-16,-1 0 0,21 0 0,-21 0 15,0 0-15,1 0 0,20 0 0,-21 0 16,21 0-16</inkml:trace>
  <inkml:trace contextRef="#ctx0" brushRef="#br1" timeOffset="93964.66">20087 2773 0,'0'0'0,"0"-21"0,0 0 16,0-1-16,0 1 15,0 0-15,21 21 0,0-21 16,1 21-16,-1 0 0,0 0 15,0 0-15,0 0 0,22 0 0,-22 0 16,0 21-16,0 0 0,0 0 16,0 1-16,1-1 0,-22 0 0,21 0 15,0 0-15,-21 0 0,0 1 16,0-1-16,0 0 0,0 0 0,0 0 16,0 0-16,0 1 0,-21-22 15,0 0-15,21 21 0,-22-21 16,1 0-16,0 0 15,21-21 1,0-1-16,0 1 16,0 0-16,0 0 0,0 0 15,0 0-15,21-1 0,-21 1 16,21 0-16,-21 0 0,22 0 0,-1 0 16,0-1-16,0 22 15,0 0-15,0-21 16,1 21-16,-1-21 15,0 21-15</inkml:trace>
  <inkml:trace contextRef="#ctx0" brushRef="#br1" timeOffset="94200.75">21040 2477 0,'0'0'0,"0"21"32,0 0-32,0 0 15,0 0-15,0 0 0,0 1 16,0-1-16,0 0 0,-22 0 0,1 0 16,0 0-16,21 1 15,-21-22-15,0 0 16</inkml:trace>
  <inkml:trace contextRef="#ctx0" brushRef="#br1" timeOffset="94672.74">21611 2434 0,'0'0'16,"-21"0"-16,0 0 0,0 0 15,21 21-15,0 1 16,0 20-16,0-21 0,0 0 16,0 0-16,21 22 0,0-22 0,0 0 15,0 0-15,0 0 0,22 1 16,-22-1-16,21-21 0,-21 21 15,22-21-15,-22 0 0,21 0 0,-21 0 16,22 0-16,-22 0 0,21 0 16,-21 0-16,1-21 0,-1 21 0,-21-21 15,0-1 1,-21 22-16,-1 0 16,1 0-16,-21 22 0,21-1 15,-22 0-15,1 0 0,0 0 0,-1 0 16,1 1-16,-21 20 0,20-21 15,1 0-15,-22 22 0,22-22 16,0 0-16,-1 0 0,1 0 0,21 0 0,0 1 16,0-1-16,-1 0 15,1 0-15,0 0 0,21 0 16</inkml:trace>
  <inkml:trace contextRef="#ctx0" brushRef="#br1" timeOffset="96309.98">10414 5165 0,'0'0'0,"21"-21"0,-21-1 16,21 1-16,-21 0 0,21 21 0,-21-21 16,0 0-16,22 21 0,-22-21 15,21 21-15,-21 21 47,-21 0-47,-1 21 0,1-21 0,-21 1 16,0 20-16,-1 0 0,1 1 15,0-1-15,-22-21 0,1 21 0,20 1 16,-20-1-16,20 0 0,-20 1 0,21-1 16,20-21-16,-20 22 0,21-22 15,0 0-15,0-21 0,21 21 0,-22-21 16,22-21-1,0 0 1,0 0-16,22-1 0,-1-20 0,-21 21 16,21 0-16,0 0 15,0-1-15,0 1 0,1 21 16,-1 0-16,0 0 0,0 21 16,0 1-16,0-1 0,22 0 15,-22 21-15,0-21 0,0 22 0,0-22 16,1 21-16,-1-21 0,21 1 15,-21 20-15,0-21 0,1-21 0,-1 21 16,0 0-16,0-21 0,0 0 0,0 0 16,1 0-16,-1 0 0,0 0 15,0 0-15,0 0 0,0 0 16,1 0-16,-22-21 0,21 21 16,-21-21-16,21 0 0,0 21 15,-21-21-15,21 0 0</inkml:trace>
  <inkml:trace contextRef="#ctx0" brushRef="#br1" timeOffset="96573.83">10774 5461 0,'0'-21'31,"0"42"-16,0 0-15,0 0 16,0 1-16,0-1 0,0 21 16,0-21-16,0 0 0,0 1 0,0-1 15,0 0-15,0 0 0,0 0 16,0 0-16,-21 1 0,21-1 16,0-42-1,0-1 1</inkml:trace>
  <inkml:trace contextRef="#ctx0" brushRef="#br1" timeOffset="96752.73">10880 5292 0,'-22'-21'31,"22"-1"-31,-21 22 0,0 0 16,21 22-1,0-1-15,0 0 16,21 0-16,0-21 0,1 0 16,-1 21-16,0 0 0</inkml:trace>
  <inkml:trace contextRef="#ctx0" brushRef="#br1" timeOffset="97193.48">11345 5461 0,'-21'21'16,"21"0"-16,-21-21 0,0 22 0,21-1 0,0 0 15,0 0-15,0 0 16,0 0-16,0 1 0,0-1 0,0 0 16,0 0-16,0 0 15,0 0 1,-21-21-1,-1 0 1,22-21-16,0 0 16,0 0-16,0 0 0,0 0 0,0-1 15,0 1-15,0-21 0,0 21 16,22 0-16,-1-22 0,0 22 0,0 0 16,21 0-16,-20 0 0,-1-1 0,21 22 15,-21 0-15,22 0 0,-22 0 16,21 0-16,-21 0 0,0 0 0,22 22 15,-22-1-15,-21 0 0,21 0 16,-21 0-16,0 0 0,0 1 0,0-1 16,0 21-16,0-21 15,0 0-15,0 1 0,-21-1 0,21 0 16,0 0-16,-21 0 0,42-42 31,0 21-15</inkml:trace>
  <inkml:trace contextRef="#ctx0" brushRef="#br1" timeOffset="97481.31">12192 5313 0,'0'0'0,"-21"0"16,0 0-16,21 21 15,-22 0-15,22 0 0,0 1 16,-21-1-16,21 21 0,0-21 0,0 22 15,0-1-15,0 0 0,0 22 16,0-22-16,0 22 0,0-22 0,0 21 16,0 1-16,0-22 0,0 22 0,0-22 15,0 22-15,0-1 0,-21-21 16,21 1-16,0 20 0,0-20 0,0-1 16,0-21-16,0 0 0,0 0 0,0 1 15,21-22 1,0 0-16,1-22 0,-22 1 15,21 0-15,0 0 0,0-21 0,-21-1 16,21 1-16,0 0 0</inkml:trace>
  <inkml:trace contextRef="#ctx0" brushRef="#br1" timeOffset="97778.14">12255 5503 0,'0'0'0,"-21"-21"0,21 0 0,0 0 0,-21 0 16,21 0-16,0-1 15,0 1-15,0 0 0,21 0 16,0 21-16,1 0 0,-1-21 16,0 21-16,21 0 0,-21 0 15,22 0-15,-22 0 0,0 21 0,0-21 16,0 21-16,1 0 0,-22 0 16,0 1-16,0-1 0,0 0 0,0 0 15,-22 0-15,1 22 0,-21-22 0,21 0 16,-22 0-16,1 0 0,21 0 15,-21 1-15,20-1 0,1-21 0,0 0 16,42-21 0,0-1-1,1 1-15,-1 0 0,0 0 16,21 0-16,1 0 0</inkml:trace>
  <inkml:trace contextRef="#ctx0" brushRef="#br1" timeOffset="98416.78">12742 5334 0,'0'42'16,"0"-20"0,0-1-16,0 0 0,0 0 15,0 0-15,-21 22 0,21-22 0,0 21 16,0-21-16,0 0 0,0 1 0,0-1 16,0 0-16,0 0 15,21-21-15,0 0 0,1 0 16,-1 0-16,21 0 0,-21-21 15,0 0-15,1 0 0,-1-1 16,21 1-16,-21 0 0,0 0 0,1-21 16,-1 20-16,0 1 0,0-21 15,-21 21-15,21 0 0,-21-1 0,21 22 16,-21-21-16,22 21 0,-22 21 31,0 1-31,0-1 0,0 0 0,0 0 16,0 0-16,-22 0 0,22 22 15,0-22-15,-21 0 0,21 21 0,0-20 16,0-1-16,0 0 0,0 0 16,21-21-16,1 21 0,-1-21 15,0 0-15,21 0 0,-21 0 0,22 0 16,-22-21-16,21 21 0,-21-21 0,22 0 16,-1 0-16,0-22 0,-20 22 15,20-21-15,-21 21 0,0-22 0,22-41 16,-22 41-16,0-20 15,0 20-15,-21 1 0,0 0 0,0-1 16,0 1-16,0 21 0,0 0 0,0 0 16,0 42-1,-21 0-15,21 21 16,-21-21-16,21 22 16,0-1-16,0 0 0,0 1 0,0-1 15,0 0-15,-21 1 0,21-1 0,0-21 16,0 22-16,0-1 0,0-21 15,0 0-15,0 0 0,0 1 0,0-1 16,0 0-16,21-21 16,0 0-16,0 0 15,0 0-15,0-21 0,1 0 0,-1-1 16,0 1-16,0 0 16,0 0-16,0 0 0</inkml:trace>
  <inkml:trace contextRef="#ctx0" brushRef="#br1" timeOffset="98605.68">13610 5355 0,'0'0'0,"-21"0"0,-43 0 31,86 0-31,-1 0 16,0 0-16,21 0 0,-21 0 0,22 0 15,-1 0-15,0-21 0,-20 21 0,20-21 16,0 21-16,1-21 0,-22 21 15,0-21-15,21 21 0,-21-22 0,1 22 16,-1 0-16</inkml:trace>
  <inkml:trace contextRef="#ctx0" brushRef="#br1" timeOffset="99113.38">15642 4995 0,'0'0'16,"0"-42"-16,21-85 15,-21 106-15,0 0 16,0 0-16,-21 42 15,21 0-15,-21 0 16,21 21-16,-21 1 0,21-1 0,0 22 16,-21-1-16,21-21 0,-22 22 0,22-22 15,0 22-15,0-22 0,0 0 16,-21 1-16,21-1 0,0-21 0,0 0 16,0 22-16,0-22 0,0 0 15,0 0-15,21-21 0,1 0 16,-1 0-16,0-21 15,-21 0-15,21 21 0,-21-21 16,0 0-16,0-1 0,0 1 0</inkml:trace>
  <inkml:trace contextRef="#ctx0" brushRef="#br1" timeOffset="99749.01">15367 5249 0,'0'0'0,"-21"0"0,0 0 15,-1 0-15,22 22 0,0-1 16,0 0-16,22 0 15,-1 0-15,0-21 0,0 21 16,0-21-16,22 0 0,-1 0 0,-21 0 16,21 0-16,1 0 0,-1 0 0,22-21 15,-22 0-15,0 0 16,1 0-16,-1 0 0,0-1 0,1 1 16,-1 0-16,-21 0 0,0 0 0,0 21 15,1-21-15,-22-1 0,-22 22 31,1 22-15,21-1-16,-21 0 0,21 21 0,-21-21 16,21 1-16,0-1 0,0 21 15,-21-21-15,21 0 0,0 1 0,0-1 16,21-21-16,0 0 16,0 0-16,0 0 0,1 0 15,20 0-15,-21-21 0,21 21 16,1-22-16,-1 1 0,-21 0 0,22 0 15,-22 0-15,21 0 0,-21-1 0,-21 1 16,0 0-16,21 0 0,-21 0 16,0 0-16,0-1 0,-21 22 31,21 22-31,0-1 0,0 21 16,0-21-16,0 22 0,0-1 15,0-21-15,0 21 0,0 1 0,0 20 16,0-20-16,0-1 0,0 0 15,0 22-15,0-22 0,0 0 0,0 22 16,0-22-16,-21 1 0,21-1 16,-21 0-16,0-21 0,21 22 15,-21-22-15,-1 0 0,1-21 0,0 21 16,0-21-16,0 0 0,0 0 0,-22 0 16,22 0-16,-21-21 0,21 21 15,-22-21-15,1 0 0,21 0 0,0-22 16,-1 22-16,1 0 0,0-21 0,21 20 15,0 1-15,0 0 0,0-21 16,21 21-16,0-22 0,1 22 0,20-21 16,0 21-16,1-22 0</inkml:trace>
  <inkml:trace contextRef="#ctx0" brushRef="#br1" timeOffset="100000.87">16743 5101 0,'0'0'0,"0"43"16,0-22 0,0 21-16,0-21 0,0 22 15,0 20-15,0-21 0,21 1 0,-21 20 16,21-20-16,-21 20 0,0-21 16,0 1-16,0 20 0,0-20 0,0-1 15,0 0-15,0-21 0,0 22 0,0-22 16,0 21-16,0-21 0,0 1 15,0-1-15,0-42 32,0-1-32</inkml:trace>
  <inkml:trace contextRef="#ctx0" brushRef="#br1" timeOffset="100281.26">16827 5228 0,'0'0'15,"0"-42"-15,0 21 0,0 0 0,0-22 0,0 22 16,0 0-16,0 0 0,0 0 16,22 21-16,-1-22 0,0 1 15,0 21-15,0 0 0,0 0 16,22 0-16,-22 0 0,0 21 0,0 1 16,0 20-16,1-21 0,-22 0 0,0 22 15,0-22-15,0 21 0,0-21 16,-22 0-16,1 22 0,0-22 0,0 0 15,0 0-15,0-21 0,-1 21 16,1-21-16,0 0 0,0 22 0,0-22 16,21-22-1,21 1 1,0 0-16,21 21 0</inkml:trace>
  <inkml:trace contextRef="#ctx0" brushRef="#br1" timeOffset="100626.07">17272 5249 0,'0'22'16,"21"-22"-1,0 0 1,0 0-16,1 0 0,-1-22 16,0 1-16,0 21 0,0-21 15,22 0-15,-22 0 0,0 21 0,0-21 16,0-1-16,-21 1 15,0 0-15,0 0 0,0 0 0,-21 21 16,0 0-16,0 0 16,0 0-16,-1 21 0,1 0 15,0 0-15,0 0 0,0 22 0,0-22 16,-1 21-16,22-21 0,0 1 16,0-1-16,0 0 0,0 0 0,0 0 15,0 0-15,0 1 0,22-22 0,-1 0 16,0 21-16,0-21 0,0 0 15,0 0-15,1 0 0,20 0 0,-21 0 16,0-21-16,22-1 16,-22 22-16,0-21 0,21 0 0</inkml:trace>
  <inkml:trace contextRef="#ctx0" brushRef="#br1" timeOffset="100836.94">18203 5038 0,'-21'0'16,"42"0"15,0 0-31,1 0 16,-1 0-16,0 0 16,0 0-16,0 0 0,0 0 15,-42 0 16,0 0-31</inkml:trace>
  <inkml:trace contextRef="#ctx0" brushRef="#br1" timeOffset="100980.86">18097 5228 0,'0'0'16,"0"21"-16,-21-21 0,21 22 0,21-22 31,1 0-15,-1 0-16,0-22 0,0 22 15,0-21-15,22 0 0,-22 0 16,0 21-16,21-21 0</inkml:trace>
  <inkml:trace contextRef="#ctx0" brushRef="#br1" timeOffset="101197.74">18965 4530 0,'0'0'0,"0"21"47,0 0-47,0 0 0,0 0 16,0 1-16,0-1 0,-21 0 16,21 0-16,0 0 0,-21 0 15,21 1 1</inkml:trace>
  <inkml:trace contextRef="#ctx0" brushRef="#br1" timeOffset="101669.47">19304 4890 0,'0'0'16,"0"-22"-16,0 1 0,-21 21 0,21-21 15,-21 0-15,-1 21 16,22 21 0,-21 0-16,21 22 0,0-22 0,0 21 15,-21-21-15,21 22 16,0-1-16,-21-21 0,21 21 0,-21 1 0,21-22 15,0 21-15,0-21 16,0 1-16,0-1 0,0 0 0,0 0 16,21 0-16,0-21 0,0 0 15,22 0-15,-22 0 0,0 0 16,21 0-16,-21 0 0,1 0 0,20-21 16,-21 0-16,21 21 0,-20-21 0,-1 0 15,0-1-15,0-20 0,-21 21 16,0-21-16,21 20 0,-21-20 0,0 0 15,0-1-15,0 1 0,21 0 16,-21 21-16,0-22 0,22 22 0,-22 0 16,0 0-1,0 42 1,0 0-16,0 0 16,0 0-16</inkml:trace>
  <inkml:trace contextRef="#ctx0" brushRef="#br1" timeOffset="102053.26">19960 5059 0,'0'0'0,"21"-21"0,0 0 0,-21-1 16,22 1-16,-22 0 16,0 0-16,0 0 0,-22 21 31,1 0-31,0 0 0,0 0 0,0 21 15,-22-21-15,22 21 0,0 0 16,0 0-16,21 1 0,0-1 0,0 0 16,0 0-16,0 0 0,0 0 0,21-21 15,0 22-15,0-1 0,1-21 16,-1 21-16,0-21 0,0 21 16,0-21-16,0 21 0,-21 0 0,0 1 15,0-1 1,0 0-16,-21-21 15,0 0-15,0 21 0,0-21 16,-22 0-16,22 0 0,-21 21 0,21-21 16,0 0-16,-22 0 0,22 0 15,42-21 17,0 21-32,1-21 0,-1 21 15</inkml:trace>
  <inkml:trace contextRef="#ctx0" brushRef="#br1" timeOffset="102358.33">20108 5165 0,'43'-21'15,"-22"21"1,0 0-16,-21-22 0,21 1 16,0 21-16,-21-21 0,21 21 0,1-21 15,-1 0-15,0 0 0,-21-1 16,21 22-16,-21-21 0,21 0 0,-42 21 31,0 0-31,0 21 0,0 0 16,-1 1-16,1-1 0,0 0 0,0 0 15,21 0-15,0 0 0,-21 1 16,21-1-16,-21 0 0,21 0 0,0 0 16,0 0-16,0 1 15,21-1 1,0-21-16,0 0 0,0 0 15,22 0-15,-22 0 0,0 0 16,21 0-16,-21 0 0</inkml:trace>
  <inkml:trace contextRef="#ctx0" brushRef="#br1" timeOffset="102736.62">20701 5059 0,'0'0'0,"-21"0"0,21-21 0,0 0 16,0-1-16,0 1 0,0 0 15,0 0-15,0 0 0,21 0 16,0 21-16,0 0 16,0 0-16,1 0 0,-1 0 0,0 0 15,0 0-15,0 21 0,0 0 16,-21 0-16,0 0 0,22 22 0,-22-22 16,0 21-16,0-21 0,0 0 15,0 22-15,0-22 0,0 0 0,0 0 16,0 0-16,0 1 0,0-1 0,0 0 15,0 0-15,-22-21 32,1 0-32,0 0 15,21-21 1,0 0-16,0 0 0,0-1 16,0 1-16,21 0 0,-21 0 15,21 0-15,1 0 0,-1-1 0,0-20 16,0 21-16,0 0 15,-21 0-15,21-1 0,1 1 0,-22 0 16,21 0-16,0 0 0</inkml:trace>
  <inkml:trace contextRef="#ctx0" brushRef="#br1" timeOffset="102969.96">21378 4657 0,'-42'0'32,"42"21"-32,0 0 15,0 0-15,0 0 0,0 1 16,0-1-16,0 0 0,-21-21 0,21 21 16,0 0-16,-21 0 0,21 1 15,-22-1-15</inkml:trace>
  <inkml:trace contextRef="#ctx0" brushRef="#br1" timeOffset="103405.12">21780 4614 0,'22'0'16,"-1"0"-16,-21 22 15,21-1-15,0 0 0,0-21 16,0 21-16,1 0 0,-1-21 0,0 21 16,21 1-16,1-1 0,-22-21 15,21 21-15,0-21 0,-20 0 0,20 0 16,-21 21-16,21-21 0,-20 0 15,-1 0-15,0 0 0,0 0 0,0 0 16,0-21-16,1 21 0,-22-21 16,-22 21-1,1 0 1,0 21-16,0 0 0,0 21 16,-22-20-16,1 20 0,0 0 15,-1-21-15,1 22 0,-21-1 16,20 0-16,1-20 0,0 20 0,-1-21 15,1 0-15,0 0 0,20 1 0,1-1 16,0 0-16,0 0 0,0-21 16,21 21-16,-21-21 0,-1 0 15</inkml:trace>
  <inkml:trace contextRef="#ctx0" brushRef="#br1" timeOffset="104661.72">10075 7049 0,'0'0'0,"21"0"0,22-43 31,-43 22-31,-21 42 32,-1 0-32,1 1 15,0 20-15,-21-21 0,-1 21 0,1 1 16,0 20-16,-1-20 0,1-1 0,0 0 16,-1-21-16,1 22 0,0-22 15,-1 21-15,22-21 0,0-21 0,0 22 16,0-22-16,0 0 15,21-22 1,0 1-16,21 0 16,0 0-16,0-21 0,0 20 15,0 1-15,22 0 0,-1 0 0,-21 21 16,22-21-16,-1 21 0,0 0 0,1 0 16,-1 0-16,0 21 0,-21 0 15,22 0-15,-22 0 0,0 22 0,0-22 16,0 0-16,-21 21 0,0-20 15,22-1-15,-22 0 0,21 0 0,-21 0 16,0 0-16,21-21 0,0 22 0,0-22 16,0 0-16,1 0 15,-1 0-15,0 0 16,0-22-16,0 22 0,0-21 0,1 21 16</inkml:trace>
  <inkml:trace contextRef="#ctx0" brushRef="#br1" timeOffset="104865.3">10583 7218 0,'0'0'16,"0"21"15,0 0-31,0 0 0,0 22 16,0-22-16,0 0 0,0 0 0,-21 0 15,21 1-15,0-1 16,0 0-16,-21-21 0,21-21 31,0 0-31,0-1 16</inkml:trace>
  <inkml:trace contextRef="#ctx0" brushRef="#br1" timeOffset="105032.8">10604 6943 0,'0'0'0,"-21"0"0,21-21 15,-21 21-15,21 21 16,0 0 0,0 0-16,0 0 15,0 0-15,21 1 0,0-22 16,1 21-16,-1-21 0,21 21 0</inkml:trace>
  <inkml:trace contextRef="#ctx0" brushRef="#br1" timeOffset="105457.69">10880 7430 0,'0'84'15,"0"-63"1,0 1-16,0-1 15,0-42 32,0-1-47,0 1 0,0 0 16,21-21-16,-21 21 0,21-22 16,0 1-16,0 0 0,0 20 15,1-20-15,-1 0 0,0 21 0,21-22 16,-21 22-16,22 21 0,-1-21 0,-21 21 15,22 0-15,-22 0 0,21 21 16,-21 0-16,0 22 0,1-22 0,-22 21 16,0-21-16,0 22 0,0-1 15,0-21-15,0 21 0,0 1 0,0-22 16,-22 0-16,1 0 0,0 0 0,21 1 16,0-1-16,21-42 31,0 21-16</inkml:trace>
  <inkml:trace contextRef="#ctx0" brushRef="#br1" timeOffset="105757.69">11747 7070 0,'0'0'15,"0"21"-15,0 0 16,0 0-16,0 22 0,0-1 15,0 0-15,0 1 0,0-1 0,0 21 16,0-20-16,0 20 0,0 1 0,22-22 16,-22 22-16,0-1 15,21 1-15,-21-1 0,0 22 0,0-22 16,0 1-16,0 20 0,0-20 0,0-1 16,-21-20-16,21 20 0,-22-20 0,22-1 15,0-21-15,0 0 0,0 0 16,0 1-16,0-1 0,0-42 31,0-1-31,0 1 0,0 0 16,0-21-16,0-1 0,0 1 0,22 0 15</inkml:trace>
  <inkml:trace contextRef="#ctx0" brushRef="#br1" timeOffset="106048.71">11726 7281 0,'0'0'0,"0"-42"15,0-43 1,0 64-16,0 0 0,21 0 0,1 0 0,20 0 16,-21 21-16,21 0 0,1 0 15,-1 0-15,0 0 0,1 0 0,-1 0 16,0 21-16,1-21 0,-22 21 0,0 21 16,-21-21-16,0 22 0,0-22 15,-21 21-15,0 1 0,-22-22 16,1 21-16,0-21 0,-1 0 0,1 1 15,0-1-15,-1 0 0,22 0 16,-21 0-16,21-21 0,0 0 0,-1 0 16,44 0 15,-1-21-31,0 0 0,0 0 0,21 0 16,-20-22-16,20 22 0</inkml:trace>
  <inkml:trace contextRef="#ctx0" brushRef="#br1" timeOffset="106705.43">12361 7091 0,'0'0'0,"21"0"16,-21 21 15,0 21-31,0-20 16,0-1-16,0 21 0,0-21 0,0 22 16,0-22-16,0 21 0,0-21 0,0 0 15,0 1-15,0-1 0,0 0 16,22-21-16,-22 21 0,21-21 0,0 0 15,0 0-15,0 0 16,0-21-16,1 0 0,-1 21 16,0-21-16,0-22 0,0 22 0,-21-21 15,21 21-15,1-22 0,-1 1 16,0 0-16,-21 20 0,21-20 0,-21 21 16,21-21-16,-21 20 15,0 1-15,0 42 31,0 1-31,0-1 0,0 21 0,0-21 16,0 22-16,0-22 0,0 21 16,0 0-16,0-20 0,0-1 0,0 21 15,0-21-15,21-21 0,1 21 0,-22 1 16,21-22-16,0 0 0,0 0 16,0 0-16,0 0 0,1 0 0,20-22 15,-21 22-15,21-21 0,1 0 0,-22-21 16,21 21-16,1-22 0,-1 1 15,0 21-15,1-43 0,20-20 16,-42 41-16,0 1 0,-21 0 16,0-22-16,0 22 0,0-1 15,0 1-15,0 0 0,0 21 0,0-1 16,0 1-16,-21 21 0,0 0 16,0 21-16,21 22 0,0-22 15,0 21-15,-21 1 0,21-1 16,0 0-16,-21 1 0,21-1 0,0 0 15,0 1-15,0-1 0,0 0 0,0 1 16,0-1-16,0 0 0,0 1 16,0-22-16,0 0 0,0 0 0,0 0 15,21-21-15,0 0 16,0 0-16,0 0 0,0 0 16,1 0-16,-1-21 0,0 0 0,21 0 15,-21 0-15,1-1 0,-1-20 16,0 21-16,0 0 0,21-22 0</inkml:trace>
  <inkml:trace contextRef="#ctx0" brushRef="#br1" timeOffset="106889.62">13187 6943 0,'0'0'0,"-21"21"0,-22-21 0,64 0 31,1 0-31,20 0 15,0 0-15,1 0 0,-22 0 0,21 0 16,0-21-16,-20 21 0,20 0 16,-21 0-16,0-21 0,-21-1 0,21 1 15</inkml:trace>
  <inkml:trace contextRef="#ctx0" brushRef="#br1" timeOffset="107368.71">15515 6795 0,'0'0'0,"0"-22"0,0 1 0,0 0 0,0 0 15,0 0-15,0-22 16,0 22-16,0 0 0,0 42 31,-21 0-31,21 22 0,-21-22 0,0 21 16,-1 1-16,22-1 0,0 21 15,-21-20-15,21-1 0,-21 0 0,21 1 16,0-1-16,0 0 0,-21 1 16,21-1-16,0-21 0,0 0 15,0 1-15,0-1 0,0 0 0,21-21 31,0 0-31,0-21 0,1 0 16,-22-1-16,21 1 0,-21 0 0,0-21 16,0 21-16</inkml:trace>
  <inkml:trace contextRef="#ctx0" brushRef="#br1" timeOffset="108005.65">15155 7049 0,'0'0'15,"-21"0"-15,0 0 0,0 0 0,21 21 31,21-21-31,0 0 0,0 0 16,22 0-16,-1 0 0,0 0 16,1 0-16,20 0 0,-21 0 0,22 0 15,-22-21-15,22 21 0,-22-22 0,0 1 16,1 21-16,-1-21 0,0 21 16,1 0-16,-22-21 0,0 21 0,0 0 15,-21 21 1,0 0-1,-21 0-15,0 1 0,0-1 16,21 0-16,0 0 0,0 0 16,0 0-16,0 1 0,0-1 15,0 0-15,0 0 0,21-21 16,0 0 0,21 0-16,-20 0 0,-1 0 0,21-21 15,-21 21-15,22-21 0,-1 0 0,-21-1 16,21 22-16,-20-21 0,20 0 15,-21 0-15,0 0 0,0 0 0,1-1 16,-22 1-16,0 0 0,0 0 16,0 0-16,0 0 0,-22 21 31,22 21-31,-21 0 16,21 0-16,0 0 0,0 0 0,0 1 15,0 20-15,0-21 0,0 21 0,0 1 16,0-22-16,0 42 0,0-20 15,0-1-15,0 43 0,-21-22 16,21-20-16,-21-1 0,21 0 0,-21 1 16,21-22-16,-21 21 0,-1-21 15,22 0-15,-21 1 0,0-22 0,0 21 16,0-21-16,0 0 0,-22 0 16,1 0-16,21-21 0,-22 21 15,22-22-15,-21 1 0,0 0 16,20 0-16,-20 0 0,21 0 0,21-1 15,0 1-15,0 0 0,0 0 16,0 0-16,0 0 0,0-1 0,21 1 16,0 0-16,0-21 0,22 21 0,-1-1 15</inkml:trace>
  <inkml:trace contextRef="#ctx0" brushRef="#br1" timeOffset="108260.86">16722 6900 0,'-43'22'16,"43"-1"-16,0 0 15,0 0-15,0 0 16,0 22-16,0-1 0,0 0 0,0 1 16,0-1-16,0 0 0,0 1 0,0 20 15,0-21-15,0 1 0,0-1 16,0 0-16,0 1 0,0 20 15,0-42-15,0 1 0,-21-1 16,21 0-16,0-42 31</inkml:trace>
  <inkml:trace contextRef="#ctx0" brushRef="#br1" timeOffset="108529.17">16679 7006 0,'0'0'0,"0"-21"0,0-21 0,0 21 16,0-22-16,0 22 0,0 0 16,0 0-16,21 21 0,1-21 0,-1 21 15,0 0-15,0 0 0,21 0 16,-20 0-16,-1 21 0,0 0 0,0 0 16,-21 0-16,0 0 0,0 1 0,0-1 15,0 0-15,0 21 16,0-21-16,-21 1 0,0-22 0,0 21 15,-1 0-15,1 0 0,-21 0 0,21 0 16,0-21-16,-1 22 0,1-22 16,0 0-16,21-22 31,21 1-31,0 21 0</inkml:trace>
  <inkml:trace contextRef="#ctx0" brushRef="#br1" timeOffset="108885.33">17124 6964 0,'0'21'0,"21"-21"47,0 0-47,0 0 0,0 0 0,1-21 15,20 21-15,-21-21 0,21 0 0,-20 21 16,20-22-16,-21 1 0,0 0 15,0 0-15,1 0 0,-22-22 16,0 22-16,0 0 0,-22 21 16,1 0-16,0 0 0,0 0 15,-21 0-15,20 21 0,-20 22 0,0-22 16,21 0-16,-1 21 0,-20-21 16,21 1-16,0 20 0,21-21 15,0 0-15,-21 0 0,21 22 0,0-22 16,0 0-16,0 0 15,0 0-15,21-21 0,0 0 0,0 0 16,21 0-16,-20 0 0,20 0 0,0 0 16,1 0-16,20-21 0,-21 0 15,1 21-15</inkml:trace>
  <inkml:trace contextRef="#ctx0" brushRef="#br1" timeOffset="109101.21">18076 6837 0,'0'0'0,"-21"21"31,42-21-15,0 0-16,1 0 15,-1 0-15,0 0 0,0 0 16,0 0-16</inkml:trace>
  <inkml:trace contextRef="#ctx0" brushRef="#br1" timeOffset="109229.71">18034 6964 0,'0'0'0,"-21"42"31,42-42-15,0 0-1,0 0-15,0 0 0,1 0 0,-1 0 16,21-21-16</inkml:trace>
  <inkml:trace contextRef="#ctx0" brushRef="#br1" timeOffset="109661.14">18669 6414 0,'0'0'0,"0"-22"0,0 1 16,-21 21-1,0 21 1,21 1-16,-22-1 15,22 0-15,0 21 0,0-21 0,-21 1 16,21 20-16,0-21 0,-21 0 16,21 0-16,0 1 0,0-1 15,0 0-15,0 0 16,21-21-16,0 0 0,22 0 16</inkml:trace>
  <inkml:trace contextRef="#ctx0" brushRef="#br1" timeOffset="110081.51">19113 6562 0,'0'0'0,"-21"-21"16,0 21 0,21 21-1,-21-21-15,21 42 0,-21-21 0,21 0 16,-21 1-16,21 20 0,0-21 15,0 21-15,0 1 0,0-22 0,0 21 16,0-21-16,0 1 0,0 20 0,0-21 16,0 0-16,0 0 0,0 1 15,0-1-15,21 0 0,0 0 0,0-21 16,0 0-16,0 0 16,1 0-16,-1 0 0,0 0 0,0-21 15,0 21-15,22-21 0,-22 0 0,0-1 16,0 1-16,0 0 15,-21 0-15,21-21 0,1-1 0,-1 1 16,0 0-16,0-1 0,-21 1 0,21-22 16,-21 43-16,21-21 0,-21 21 15,0 0-15,0-1 0,0 1 0,0 42 47,0 1-47,-21-22 0,21 21 0,0 0 16,0 0-16,0 0 0</inkml:trace>
  <inkml:trace contextRef="#ctx0" brushRef="#br1" timeOffset="110497.71">19791 6858 0,'0'0'0,"21"0"0,0 0 0,64-21 31,-64 0-31,0 21 0,0-21 0,0-1 0,1 22 15,-22-21-15,0 0 0,0 0 16,-22 21 0,-20 0-16,21 0 0,0 0 0,-22 0 15,22 0-15,0 21 0,-21 0 16,21 0-16,-1 1 0,1-22 16,21 21-16,-21 0 0,21 0 0,0 0 15,21 0-15,0-21 16,1 22-16,-1-22 0,0 21 0,0-21 15,21 0-15,1 21 0,-22 0 0,0-21 16,21 21-16,-20-21 0,-1 21 16,0-21-16,0 22 0,-21-1 15,0 0-15,-21-21 16,0 0-16,-22 21 0,22-21 0,-21 0 16,0 0-16,-1 0 0,1 0 15,0 0-15,-1 0 0,1 0 0,21 0 16,0 0-16,-1 0 0,1 0 15,21-21-15,0 0 16,21 21-16,1-21 0,20-1 16,-21 22-16,21-21 0</inkml:trace>
  <inkml:trace contextRef="#ctx0" brushRef="#br1" timeOffset="110832.7">20299 6879 0,'21'-21'47,"0"21"-47,-21-21 0,21 0 15,0 21-15,1-21 0,-1-1 0,0 1 16,0 0-16,0 0 0,-21 0 16,21 21-16,-21-21 0,22 21 0,-44 0 31,1 0-31,0 21 0,0 0 15,-21 0-15,20 0 0,1 0 0,0 1 16,21-1-16,-21 0 0,21 21 16,-21-21-16,21 1 0,0-1 15,0 0-15,0 0 16,21-21-16,0 0 0,0 0 16,22 0-16,-22 0 0,0 0 15,21 0-15,-21 0 0,22 0 16,-1-21-16,-21 21 0,22-21 0,-1 21 15</inkml:trace>
  <inkml:trace contextRef="#ctx0" brushRef="#br1" timeOffset="111180.76">20786 6731 0,'0'0'0,"-22"-21"16,22 0-16,-21 0 16,21-1-16,0 1 0,21 21 15,1-21-15,-1 21 0,0 0 0,0 0 16,0 0-16,0 0 15,22 0-15,-22 0 0,0 21 0,0 0 16,0 1-16,1-1 0,-1 0 16,0 0-16,-21 0 0,21 0 0,-21 1 15,0-1-15,0 0 0,0 0 0,0 0 16,0 0-16,-21 1 16,0-22-16,0 0 0,-1 21 0,1-21 15,0 0 1,21-21-1,0-1-15,0 1 16,21 0-16,-21 0 16,21 0-16,1 0 0,-1-22 0,-21 22 15,21 0-15,0 21 0,-21-21 0,21 0 16,0-1-16,1 1 16,-22 0-16,21 0 0,0 21 15</inkml:trace>
  <inkml:trace contextRef="#ctx0" brushRef="#br1" timeOffset="111412.71">21442 6371 0,'0'0'0,"0"-21"0,-21 21 31,21 21-16,0 0-15,0 1 16,0-1-16,0 0 0,0 0 0,0 0 16,0 0-16,0 1 0,-22-22 15,1 21-15</inkml:trace>
  <inkml:trace contextRef="#ctx0" brushRef="#br1" timeOffset="111841.72">21971 6392 0,'21'0'31,"0"22"-31,0-22 0,-21 21 16,22 0-16,-1 0 0,-21 0 0,21-21 16,0 21-16,0 1 0,0-1 15,1-21-15,20 21 0,-21-21 16,0 0-16,0 0 0,1 21 0,-1-21 16,0 0-16,0 0 0,0 0 15,0 0-15,-42 0 31,0 0-31,0 0 16,0 21-16,0 0 0,-22-21 0,22 22 16,0 20-16,0-21 0,-22 0 15,1 0-15,21 1 0,-21-1 0,-1 0 16,22 0-16,-21 0 16,21 0-16,-22-21 0,22 22 0,0-22 15,21 21-15,-21-21 16</inkml:trace>
  <inkml:trace contextRef="#ctx0" brushRef="#br1" timeOffset="112833.71">10181 8319 0,'0'0'0,"21"-22"0,0 22 16,-21 22 15,0-1-31,-21 0 16,0 21-16,0-21 0,0 22 0,0-22 15,-22 21-15,22 1 0,-21-22 16,-1 21-16,1 0 0,0 1 0,-1-1 15,-20 0-15,21 1 0,-1-22 0,1 0 16,21 0-16,-22 0 0,22 1 16,0-22-16,0 0 0,0 0 15,0 0-15,21-22 0,0 1 16,0 0-16,0 0 16,0 0-16,0-22 0,0 22 0,21 21 15,-21-21-15,21 0 0,0 21 16,0 0-16,22 0 0,-22 0 0,0 21 15,21-21-15,-21 21 0,22 0 0,-22 1 16,21-1-16,-21 0 0,22 0 16,-22 0-16,21 0 0,-21 1 0,1-1 15,-1 0-15,0 0 0,0-21 0,0 21 16,0-21 0,1 0-16,-1 0 15,0 0-15,-21-21 16,21 0-16,0 0 0</inkml:trace>
  <inkml:trace contextRef="#ctx0" brushRef="#br1" timeOffset="113037.31">10477 8678 0,'0'0'0,"0"22"31,0-1-31,0 0 0,0 0 16,0 0-16,0 0 0,0 22 15,0-22-15,0 0 0,0 0 0,0 0 16,0 1-16,0-1 16,0 0-16,0-42 15,0 0 1,0-1-16,0 1 16</inkml:trace>
  <inkml:trace contextRef="#ctx0" brushRef="#br1" timeOffset="113201.67">10520 8467 0,'0'-21'16,"-21"21"-1,21 21 17,0 0-17,21 0-15,0-21 16,0 21-16</inkml:trace>
  <inkml:trace contextRef="#ctx0" brushRef="#br1" timeOffset="113644.7">11134 8678 0,'0'0'0,"-22"0"16,-20 85-1,42-64-15,0 0 16,0 1-16,0-1 0,0 0 0,0 0 16,0 0-16,0 0 0,0 1 0,-21-1 15,21 0-15,0 0 16,-21 0-16,0-21 16,-1 0-1,22-21 1,0 0-16,0 0 0,0 0 15,0-22-15,0 22 0,0-21 0,0 21 16,22-22-16,-1 22 0,0-21 16,0 21-16,21-1 0,-20 1 0,20 0 15,-21 0-15,21 21 0,1 0 0,-1 0 16,-21 0-16,22 0 0,-22 21 16,21-21-16,-21 21 0,0 0 0,-21 1 15,0-1-15,0 21 0,0-21 0,0 0 16,0 1-16,0 20 0,0-21 15,0 0-15,-21 0 0,0 1 0,0-1 16,0 0-16,0-21 16,21 21-16,21-42 15,0 0 1</inkml:trace>
  <inkml:trace contextRef="#ctx0" brushRef="#br1" timeOffset="113968.56">11938 8636 0,'0'0'0,"-21"21"31,21 0-15,0 1-16,0 20 0,0-21 15,0 21-15,-21 1 0,21-1 16,0 0-16,0 1 0,0 20 0,0-20 15,-22 20-15,22 1 0,0-1 0,0 1 16,-21-1-16,21 1 0,-21-1 0,21 1 16,0-1-16,-21 1 0,21-1 15,0-21-15,0 22 0,0-43 0,0 21 16,0 1-16,-21-22 0,21 0 0,0-42 31,0 0-15,21-22-16,0 22 0,0-21 15,0-22-15,1 22 0,-22-21 0</inkml:trace>
  <inkml:trace contextRef="#ctx0" brushRef="#br1" timeOffset="114261.64">11811 8763 0,'0'-21'15,"0"42"-15,0-63 0,0 21 0,0-1 0,0 1 16,21 0-16,0 0 0,0 0 0,1 0 15,20 21-15,0 0 0,1-22 16,-1 22-16,0 0 0,1 0 0,-1 0 16,0 22-16,-21-22 0,22 21 15,-43 0-15,0 0 0,0 0 16,0 0-16,0 22 0,-21-22 0,-1 0 16,1 0-16,-21 0 0,0 22 15,-1-22-15,1-21 0,0 21 0,20 0 16,-20-21-16,21 21 0,-21-21 0,20 0 15,1 0-15,21-21 32,0 0-32,21 0 0,22 0 15,-22 0-15</inkml:trace>
  <inkml:trace contextRef="#ctx0" brushRef="#br1" timeOffset="114917.68">12509 8530 0,'0'0'0,"0"21"47,0 1-47,-21-1 0,21 0 15,0 0-15,0 0 0,0 0 16,0 22-16,0-22 0,0 0 0,0 0 16,0 0-16,0 1 0,0-1 0,0 0 15,21-21-15,1 0 16,-1 0-16,0 0 15,0 0-15,0-21 0,0 21 0,1-21 16,-1-1-16,0 1 0,0-21 16,0 21-16,-21 0 0,21-1 0,1-20 15,-22 21-15,0 0 0,0-22 0,21 22 16,-21 0-16,0 0 0,21 21 16,-21 21 15,0 0-31,0 0 0,0 1 15,0-1-15,0 21 0,0-21 0,0 0 16,0 1-16,0-1 0,0 21 16,0-21-16,21-21 0,0 21 15,0 1-15,1-22 0,-1 0 0,0 0 16,21 0-16,-21 0 0,1 0 16,20-22-16,-21 22 0,21-21 0,-20 0 15,-1 0-15,0 0 0,21-43 16,-21 43-16,1-21 0,-1 21 15,-21-22-15,21 1 0,-21-22 0,0 22 16,0 0-16,0-22 0,21 22 0,-21 0 16,0 20-16,0 1 0,21 0 15,-21 42 1,0 0-16,-21 22 16,21-1-16,-21-21 0,0 22 15,21-1-15,0 0 0,0 1 0,-21-1 16,21 0-16,0-21 0,0 22 15,0-22-15,0 21 0,0-21 0,0 1 16,0-1-16,21 0 0,0-21 16,0 21-16,0-21 0,0 0 15,1 0-15,-1 0 0,21-21 0,-21 0 16,0 21-16,1-21 0,-1-1 0,0 1 16,0 0-16</inkml:trace>
  <inkml:trace contextRef="#ctx0" brushRef="#br1" timeOffset="115132.79">13462 8382 0,'0'0'0,"21"0"31,0 0-31,0 0 0,1 0 16,-1 0-16,0 0 0,21 0 0,-21 0 15,1 0-15,-1 0 0,0 0 0,0 0 16,0-21-16,0 21 16,-21-21-1</inkml:trace>
  <inkml:trace contextRef="#ctx0" brushRef="#br1" timeOffset="115733.3">15494 8170 0,'0'0'0,"21"-21"0,0-42 15,-21 42-15,-21 63 47,0-21-47,0 21 0,0 1 0,21-1 16,-22 22-16,22-22 0,-21 21 15,21-20-15,0-1 0,0 0 16,0 22-16,0-43 0,0 21 0,0 1 16,0-22-16,0 0 0,0 0 0,0 0 15,21-21-15,1 0 16,-1 0-16,0 0 0,0-21 15,-21 0-15,21 0 16,-21 0-16</inkml:trace>
  <inkml:trace contextRef="#ctx0" brushRef="#br1" timeOffset="116373.8">15261 8509 0,'0'0'0,"-21"21"16,42-21-1,0 21-15,0-21 0,1 0 16,-1 0-16,0 0 0,21 0 0,-21 0 16,22 0-16,-1 0 0,-21 0 15,22 0-15,-22-21 0,0 21 0,21-21 16,-21 21-16,1-21 0,-1 21 16,0-21-16,0 21 15,-21 21 16,0 0-31,0 0 16,0 0-16,0 1 0,0-1 16,0 0-16,0 0 15,0 0-15,0 0 0,21-21 16,0 0 0,1 0-16,-1 0 0,0 0 15,0 0-15,0 0 0,0-21 0,1 21 16,-1-21-16,-21 0 0,21 21 0,0-21 15,-21 0-15,0-1 16,0 1-16,0 0 0,0 0 0,0 0 16,0 0-16,-21 21 15,0 0-15,21 21 16,0 0 0,0 0-16,0 0 0,0 0 15,0 1-15,0 20 0,0-21 0,0 21 16,0 1-16,0-1 0,0-21 0,0 22 15,0-1-15,0 0 0,0 1 16,0-22-16,0 21 0,0 0 0,-21-20 16,21-1-16,-22 0 0,1 0 0,21 0 15,0 0-15,-21 1 0,0-22 16,0 0-16,0 0 16,-1 0-16,1 0 0,0 0 15,0 0-15,0 0 0,0 0 16,-1 0-16,1 0 15,21-22-15,0 1 16,0 0-16,21 0 16,1 0-16,-1 0 0</inkml:trace>
  <inkml:trace contextRef="#ctx0" brushRef="#br1" timeOffset="116661.17">16510 8424 0,'0'0'0,"-21"0"0,0 0 16,-1 0-16,22 22 0,-21-1 15,0 0-15,21 0 0,0 0 0,-21 22 16,21-22-16,-21 42 0,21-20 0,0-1 16,-21 21-16,21-20 0,0 20 15,0 1-15,0-22 0,0 22 0,-22-22 16,1 21-16,21-20 0,-21-1 15,21-21-15,0 22 0,0-22 0,0 0 16,0 0-16,0 0 0,21-21 31,0-21-31,1 0 16,-22 0-16,0 0 0,21-22 0,0 22 16</inkml:trace>
  <inkml:trace contextRef="#ctx0" brushRef="#br1" timeOffset="116960.69">16383 8615 0,'0'0'16,"0"-42"-16,0 20 0,0-20 0,0 21 16,0 0-16,0 0 0,0-1 0,0 1 15,0 0-15,21 21 0,21-21 0,-20 21 16,-1 0-16,21 0 0,0 0 16,1 0-16,-1 0 0,0 21 15,1 0-15,-22 0 0,21 1 0,-21-1 16,1 21-16,-1-21 0,-21 0 15,0 1-15,0 20 0,0-21 0,-21 0 16,-1 0-16,1 1 0,0-1 16,-21 0-16,-1 0 0,22 0 0,-21-21 15,0 21-15,-1-21 0,22 0 0,-21 0 16,21 0-16,-1 0 0,22-21 16,0 0-1,0 0-15,22 0 16,-1 21-16,21-21 0,-21-1 15,0 1-15</inkml:trace>
  <inkml:trace contextRef="#ctx0" brushRef="#br1" timeOffset="117328.96">17018 8488 0,'21'0'31,"0"-21"-15,0 21-16,1-21 16,-1-1-16,21 22 0,-21-21 0,0 0 15,1 0-15,-1 0 0,0 0 16,0-1-16,-21 1 0,0 0 16,0 0-16,-21 21 15,0 0-15,0 0 0,-22 0 16,22 21-16,0 0 0,0 0 0,0 1 15,-1 20-15,1-21 0,0 21 16,21-20-16,0 20 0,0-21 0,0 0 16,0 22-16,0-22 0,0 0 0,0 0 15,0 0-15,21-21 0,-21 21 16,21-21-16,1 0 0,-1 0 16,0 0-16,21 0 0,-21 0 0,1 0 15,20 0-15,0-21 0,1 21 16,-1-21-16,0 0 0,1 0 0</inkml:trace>
  <inkml:trace contextRef="#ctx0" brushRef="#br1" timeOffset="117569.24">18097 8319 0,'0'0'15,"-21"21"-15,42-21 32,1 0-17,-1 0-15,0 0 0,0 0 0,0 0 16,0 0-16,1 0 0,-1 0 16,0 0-16</inkml:trace>
  <inkml:trace contextRef="#ctx0" brushRef="#br1" timeOffset="117721.7">18034 8467 0,'0'21'16,"21"-21"15,0 0-31,0 0 16,1 0-16,-1-21 0,21 21 15,-21-21-15,0 21 0,22-22 0</inkml:trace>
  <inkml:trace contextRef="#ctx0" brushRef="#br1" timeOffset="118133.73">19135 7980 0,'0'-21'0,"0"42"0,0-63 0,-22 42 15,22-22-15,-21 22 0,0 0 16,0 0 0,21 22-16,0-1 0,0 0 15,0 0 1,0-42 31,0 0-47,0 0 15,0-1-15,0 1 16,-21 21 15,21 21-15,0 1-16,-21-1 0,21 21 0,-22-21 15,22 22-15,-21-22 0,21 0 16,0 21-16,0-21 0,0 1 0,0-1 16,0 21-16,21-21 15,1-21-15</inkml:trace>
  <inkml:trace contextRef="#ctx0" brushRef="#br1" timeOffset="118601.02">19558 8128 0,'0'-21'16,"0"42"-16,-21-42 15,0 21 1,-1 21-16,22 0 0,0 0 0,-21 1 15,21 20-15,-21-21 0,21 0 16,-21 22-16,21-22 0,0 0 0,0 21 16,-21-21-16,21 1 0,-21 20 15,21-21-15,0 0 0,0 0 0,0 1 16,0-1-16,21-21 0,0 0 16,0 21-16,21-21 0,-20 0 15,-1 0-15,21 0 0,-21 0 0,0 0 16,22-21-16,-22 0 0,21 21 15,-21-22-15,22 1 0,-22 0 16,0-21-16,0 21 0,-21-22 0,21-41 16,1 41-16,-22 1 0,0 0 15,0-22-15,0 43 0,0-21 16,0 20-16,0 1 0,0 0 0,0 42 31,-22 0-15,22 1-16,0-1 0,0 0 15,0 0-15,0 0 0,0 0 16</inkml:trace>
  <inkml:trace contextRef="#ctx0" brushRef="#br1" timeOffset="118985.2">20299 8276 0,'21'-21'31,"-42"21"-31,0 0 0,-1 0 16,1 0-16,0 0 0,0 21 0,0 0 15,0 1-15,21-1 0,0 0 16,0 0 0,0 0-16,21 0 15,0-21-15,0 0 0,0 22 16,0-22-16,1 0 0,-1 21 15,0-21-15,0 0 0,0 21 0,0 0 16,1-21-16,-22 21 0,-22 0 16,1-21-1,0 0-15,-21 22 0,21-22 0,-22 0 16,22 0-16,-21 21 0,21-21 0,-22 0 16,22 0-16,0 0 0,0 0 15,0 0-15,42 0 31,0-21-31,0 21 16,0-22-16,22 22 0,-22-21 0</inkml:trace>
  <inkml:trace contextRef="#ctx0" brushRef="#br1" timeOffset="119345.3">20764 8340 0,'-42'21'32,"63"-21"-17,0 0-15,1-21 0,-1 21 16,0-21-16,0 21 0,0-22 16,-21 1-16,21 21 0,1-21 0,-22 0 15,0 0-15,0 0 0,-22 21 31,1 0-31,0 0 0,0 21 16,0 0-16,0 0 16,-1 0-16,1 0 0,21 1 0,-21-1 0,21 0 15,-21 0-15,21 0 0,0 0 0,0 1 16,0-1-16,0 0 16,21 0-16,0-21 0,0 0 15,1 0-15,-1 0 0,0 0 16,0 0-16,21 0 0,-20 0 15,-1 0-15,0 0 0,0 0 0</inkml:trace>
  <inkml:trace contextRef="#ctx0" brushRef="#br1" timeOffset="119749.69">21124 8255 0,'0'0'0,"0"-21"16,0 0-1,21 0 1,1 21-16,-1 0 16,0 0-16,0 0 0,0 0 15,0 0-15,1 0 0,-1 0 16,0 21-16,-21 0 0,21 0 16,-21 0-16,21-21 0,-21 21 0,0 1 15,0-1-15,0 0 0,0 0 16,21 0-16,-21 0 0,0 1 15,0-1-15,0 0 16,-21-21 0,0 0-1,0 0-15,0 0 16,21-21 0,0 0-16,0-1 0,0 1 15,0 0-15,21 0 16,0 0-16,-21 0 0,21-1 0,0 1 15,-21 0-15,22-21 0,-1 21 0,0-1 16,0 1-16,0 0 0,-21 0 16,21 0-16,22-22 0</inkml:trace>
  <inkml:trace contextRef="#ctx0" brushRef="#br1" timeOffset="120149.16">21865 7853 0,'0'21'78,"-21"-21"-63,0 0 17,0 0-32,21-21 15,0 0 1,21 0 0,0 21-16,0 0 0,0 0 15,0 0-15,1 21 16,-22 0-16,0 0 15,0 0-15,0 0 16,-22 1-16,22-1 0,-21 0 0,0 0 16,21 0-16,-21 0 0,0 1 15,21-1 1</inkml:trace>
  <inkml:trace contextRef="#ctx0" brushRef="#br1" timeOffset="120601.68">22437 7959 0,'0'0'15,"-22"-21"-15,1 21 0,21 21 32,0 0-32,0 0 0,0 0 15,21-21-15,1 21 0,-1 1 16,21-1-16,-21 0 0,22-21 0,-1 21 16,-21 0-16,21-21 0,1 0 0,-1 21 15,0-21-15,1 0 0,-1 0 16,-21 0-16,0 0 0,22 0 15,-22 0 1,-42 22 0,0-22-16,-22 0 15,22 21-15,-21-21 0,-1 21 0,1 0 16,0 0-16,-1-21 0,1 21 0,0 1 16,21-1-16,-22 0 0,22-21 15,0 21-15,0 0 0,0-21 0,-1 21 16,1-21-16,21 22 15,-21-22 1</inkml:trace>
  <inkml:trace contextRef="#ctx0" brushRef="#br2" timeOffset="141193.78">1312 4890 0,'0'0'15,"-21"-22"-15,0 22 31,21 22 32,0-1-47,0 0-1,0 0-15,0 0 16,0 0-16,-21 1 0,21-1 15,-21-21 1,21 21-16,-22-21 78</inkml:trace>
  <inkml:trace contextRef="#ctx0" brushRef="#br2" timeOffset="141584.73">1270 5249 0,'0'22'63,"0"-1"-32,0 0-31,0 0 15,0 0 1,-21-21-16,21 21 16,0 1-1,-21-22 1,21 21 0</inkml:trace>
  <inkml:trace contextRef="#ctx0" brushRef="#br2" timeOffset="141948.82">1291 5546 0,'0'21'16,"-21"0"15,21 0-15,0 0-1,0 1 1,0-1-16,0 0 15,0 0 1,0 0-16,-21-21 0,21 21 16,0 1-1</inkml:trace>
  <inkml:trace contextRef="#ctx0" brushRef="#br2" timeOffset="142314.85">1291 5906 0,'0'21'16,"0"0"0,-21 0 15,21 0 0,0 0-15,-21-21-16,21 22 0,0-1 15,0 0 1,0 0 15,0 0-15,-21-21 0</inkml:trace>
  <inkml:trace contextRef="#ctx0" brushRef="#br2" timeOffset="142566.45">1206 6202 0,'0'21'16,"0"0"-1,-21-21-15,21 21 16,0 1-1,-21-22 1,21 21-16,0 0 16</inkml:trace>
  <inkml:trace contextRef="#ctx0" brushRef="#br2" timeOffset="143694.12">1714 4805 0,'0'0'0,"-21"0"16,21 21 15,21-21 1,1 0-32,-1 0 15,0 0-15,0 0 16,0 0-16,0 0 0,1 0 15,-1 0-15,-21-21 16,21 21-16,0 0 16</inkml:trace>
  <inkml:trace contextRef="#ctx0" brushRef="#br2" timeOffset="144093.44">2328 4826 0,'0'0'0,"0"21"0,-21-21 31,21 21-15,21-21 15,0 0-15,1 0-16,-1 0 0,0 0 15,0 0-15,0 0 0,0-21 16,1 21-16,-1 0 0,0 0 0,0-21 16,0 21-16,0 0 15,1 0-15,-1-21 0,0 21 78,0 0-78</inkml:trace>
  <inkml:trace contextRef="#ctx0" brushRef="#br2" timeOffset="144401.54">3323 4805 0,'21'0'63,"0"0"-63,1 0 16,-1 0-16,0 0 15,0 0-15,0 0 0,0 0 16,1 0-16,-1-21 0,0 0 15,0 21-15,0 0 0,0 0 16,1 0-16,-1 0 0,0 0 16,0 0-16,0-22 15,0 22-15,1 0 16</inkml:trace>
  <inkml:trace contextRef="#ctx0" brushRef="#br2" timeOffset="144689.74">4212 4720 0,'0'21'31,"21"-21"-15,0 0-1,1 0 1,-1 0-16,0 0 16,0 0-16,0 0 0,0 0 15,1 0 1,-1 0-16,0 0 0,0-21 16,0 21-16,0 0 15,1 0-15,-22-21 0</inkml:trace>
  <inkml:trace contextRef="#ctx0" brushRef="#br2" timeOffset="144977.47">4932 4678 0,'21'0'63,"0"0"-63,0 0 15,0 0-15,1 0 16,-1 0 0,0 0-16,0 0 15,0 0 1,0 0-16,1 0 15,-1 0 1</inkml:trace>
  <inkml:trace contextRef="#ctx0" brushRef="#br2" timeOffset="145264.7">5757 4699 0,'21'0'47,"1"0"-32,-1 0 1,0 0 31,0 0-32</inkml:trace>
  <inkml:trace contextRef="#ctx0" brushRef="#br2" timeOffset="145548.92">6329 4699 0,'21'0'94,"0"0"-94,0 0 16,0 0-1,1 0 1,-1 0 0</inkml:trace>
  <inkml:trace contextRef="#ctx0" brushRef="#br2" timeOffset="145817.81">6858 4678 0,'21'0'63,"0"0"-48,0 0 1,1 0-16,-1 0 16,0 0-16,0 0 15,-21-21-15,21 21 16</inkml:trace>
  <inkml:trace contextRef="#ctx0" brushRef="#br2" timeOffset="146049.73">7154 4657 0,'21'0'62,"1"0"-46,-1 0-16,0 0 16,0 0-1,0 0 1,0 0 0,1 0-16</inkml:trace>
  <inkml:trace contextRef="#ctx0" brushRef="#br2" timeOffset="146969.4">8149 4720 0,'21'0'110,"0"0"-110,1 0 15,-1 0 1,0 0 15,-21-21-15</inkml:trace>
  <inkml:trace contextRef="#ctx0" brushRef="#br2" timeOffset="147282.71">8340 4763 0,'0'21'32,"0"0"-17,0 0-15,0 0 16,0 0-16,0 1 16,0-1-16,0 0 0,0 0 15,0 0-15,0 0 0,0 1 16,0-1-16,0 0 0,0 0 15,0 0-15,0 0 0,21 1 16,-21-1-16,0 0 0,0 0 16,0 0-16,0 0 0,0 1 15,-21-22 1,21 21-16</inkml:trace>
  <inkml:trace contextRef="#ctx0" brushRef="#br2" timeOffset="147529.79">8340 5440 0,'0'0'15,"0"42"1,0-21 0,0 1-16,0-1 15,0 0 1,21-21-1,-21 21-15,0 0 16,0 0 0,0 1-1,0-1 1,0 0-16</inkml:trace>
  <inkml:trace contextRef="#ctx0" brushRef="#br2" timeOffset="147760.67">8361 5842 0,'0'21'0,"0"0"15,0 1 1,0-1 0,0 0 15,0 0 0,-21-21-15,21 21-16</inkml:trace>
  <inkml:trace contextRef="#ctx0" brushRef="#br2" timeOffset="148009.46">8340 6138 0,'0'22'16,"-22"-22"-16,22 21 16,0-42 77</inkml:trace>
  <inkml:trace contextRef="#ctx0" brushRef="#br2" timeOffset="149104.99">1270 6773 0,'0'0'0,"-21"0"31,42 0 16,0 0-47,0 0 0,0 0 16,1 0-16,-1 0 15,0 0-15,0 0 0,0 0 16,0 0-16,1 0 0,-1 0 0,0 0 15,0 0-15,0 0 16,0 0-16</inkml:trace>
  <inkml:trace contextRef="#ctx0" brushRef="#br2" timeOffset="149345.15">1926 6773 0,'0'0'0,"0"22"31,21-22-15,0 0-16,1 0 15,-1 0 1,0 0-16,0 0 16,0 0-1,0 0 1,1 0-16,-1 0 15,0 0-15,0 0 0</inkml:trace>
  <inkml:trace contextRef="#ctx0" brushRef="#br2" timeOffset="149600.73">2794 6731 0,'21'0'32,"0"0"-32,0 21 31,1-21-31,-1 0 16,0 0-16,0 0 15,0 0-15,0 0 16,1 0-16,-1 0 15,0 0-15,0 0 0</inkml:trace>
  <inkml:trace contextRef="#ctx0" brushRef="#br2" timeOffset="149817.17">3598 6689 0,'0'21'15,"21"-21"1,1 0 0,-1 0-16,0 0 15,0 0-15,0 0 0,0 0 16,1 0-16,-1 0 16,0 0-16,0 0 0,0 0 15,-21-21-15,21 21 0,22-21 0,-22 21 16</inkml:trace>
  <inkml:trace contextRef="#ctx0" brushRef="#br2" timeOffset="150029.22">4403 6604 0,'0'21'16,"21"-21"15,0 0-31,0 0 15,0 0 1,0 0-16,1 0 0,-1 0 16,0 0-16,0 0 15,0 0-15,0-21 0,1 21 16,-1 0-16</inkml:trace>
  <inkml:trace contextRef="#ctx0" brushRef="#br2" timeOffset="150389.74">5334 6625 0,'0'21'16,"21"-21"15,0 0-16,0 0-15,1 0 16,-1-21-16,0 0 16,0 21-16,-21-21 0,21 21 15,0 0-15,1 0 0</inkml:trace>
  <inkml:trace contextRef="#ctx0" brushRef="#br2" timeOffset="150769.76">6350 6625 0,'0'0'16,"0"21"-1,21-21 32,0 0-47,0 0 16,1 0-16,-1 0 0,0 0 15,0 0-15,0 0 0,0-21 16,1 21-16,-1 0 0,0 0 16,0-21-16,0 21 15,0 0-15,1 0 0,-1 0 0</inkml:trace>
  <inkml:trace contextRef="#ctx0" brushRef="#br2" timeOffset="151089.47">7048 6583 0,'22'0'109,"-1"0"-93,0 0-16,0 0 16,0 0-16,0 0 0,1 0 15,-1 0 1,0-21-16,0 21 0,0 0 15</inkml:trace>
  <inkml:trace contextRef="#ctx0" brushRef="#br2" timeOffset="151341.72">7514 6519 0,'21'0'16,"0"0"-1,1 0 1,-1 0-16,0 0 16,0 0-1,0 0 1,0 0-16,1 0 16,-1 0 15,0 0-31,0 0 0,0 0 0,0-21 15,1 21-15</inkml:trace>
  <inkml:trace contextRef="#ctx0" brushRef="#br2" timeOffset="151581.26">8022 6477 0,'42'0'31,"-20"0"-16,-1 0-15,0 0 16,0 0 0,0 0-16,0 0 31,1 0-15,-1 0-1,0 0 1,0 0-16,0 0 0</inkml:trace>
  <inkml:trace contextRef="#ctx0" brushRef="#br2" timeOffset="151785.48">8424 6477 0,'-21'0'125</inkml:trace>
  <inkml:trace contextRef="#ctx0" brushRef="#br2" timeOffset="151973.34">8403 6456 0,'0'-21'31,"0"0"-31,0-1 31</inkml:trace>
  <inkml:trace contextRef="#ctx0" brushRef="#br2" timeOffset="159003.23">1143 6519 0,'0'-21'16,"0"0"-1,21 0-15,0 0 16,-21 0 0,0-1-1,21 22 1,-21 22 31,0-1-32,22 0-15,-22 0 0,0 0 16,21 0-16,-21 1 0,0-1 0,0 0 16,0 0-16,0 0 0,0 0 15,0 1-15,21-22 16,-21 21-16,21-21 31,-21-21-15,21-1-16</inkml:trace>
  <inkml:trace contextRef="#ctx0" brushRef="#br2" timeOffset="159901.72">2625 6752 0,'-22'0'16,"44"0"46,-1 0-62,0 0 16,0 0-16,0 0 16,0 0-16,1 0 0,-1 0 15,0 0-15,0 0 16,0 0-16</inkml:trace>
  <inkml:trace contextRef="#ctx0" brushRef="#br2" timeOffset="160217.54">3768 6604 0,'0'0'15,"0"21"-15,-22-21 16,44 0 31,-1 0-47,0 0 16,0 0-16,0 0 0,0 0 0,1 0 15,-1 0-15,0 0 0,0 0 16,0 0-16,0-21 15,1 21-15,-1 0 0</inkml:trace>
  <inkml:trace contextRef="#ctx0" brushRef="#br2" timeOffset="160513.5">5059 6583 0,'0'21'15,"0"0"1,21-21 15,0 0-31,0 0 0,0 0 16,1 0-1,-1 0-15,0 0 16,0 0-16,0 0 0,0 0 0,1 0 16,-1 0-16,0 0 15,0 0-15,0-21 0</inkml:trace>
  <inkml:trace contextRef="#ctx0" brushRef="#br2" timeOffset="160745.23">5969 6583 0,'42'0'31,"-21"0"-15,1 0-16,-1 0 16,0 0-16,0 0 15,0 0-15,0 0 16,1 0-16,-1 0 0,0 0 0,0 0 15,0 0-15,0 0 0,1 0 0,-1-21 16,0 21-16,0 0 0,21 0 16,-20-21-16</inkml:trace>
  <inkml:trace contextRef="#ctx0" brushRef="#br2" timeOffset="160909.76">6858 6519 0,'0'0'0,"21"0"15,64 0 1,-64 0-1,0 0-15,0 0 16,0 0-16,1 0 16,-1 0-16,0 0 15,0-21-15,0 0 16,0 21-16,1-21 0,-1 0 0</inkml:trace>
  <inkml:trace contextRef="#ctx0" brushRef="#br2" timeOffset="162073.75">1841 4847 0,'0'21'16,"22"-21"31,-1 0-47,0 0 0,0 0 15,0 0-15,0 0 0,1-21 16,20 21-16</inkml:trace>
  <inkml:trace contextRef="#ctx0" brushRef="#br2" timeOffset="162485.75">3048 4720 0,'0'0'0,"-21"0"0,0 0 0,21 21 31,21-21 0,0 0-15,0 0-16,0 0 15,0 0-15,1 0 0,-1 0 16,0 0-16,21 0 0,1 0 0</inkml:trace>
  <inkml:trace contextRef="#ctx0" brushRef="#br2" timeOffset="165177.82">2138 10583 0,'-21'0'47</inkml:trace>
  <inkml:trace contextRef="#ctx0" brushRef="#br2" timeOffset="165628.67">2265 10435 0,'0'0'0,"0"-63"31,0 42-31,0-1 16,0 1-16,0 0 16,0 0-16,0 0 15,0 42 32,-21-21-47,21 21 0,-22 21 0,1-20 16,0 20-16,0 0 15,0 22-15,0-22 0,-1 0 0,1 1 16,0 20-16,0 22 0,0-43 16,0-21-16,21 22 0,-22-22 15,22 21-15,0-21 0,-21 1 0,21-1 16,-21 0-16,21 0 16,0 0-16,-21-21 0,21 21 15,0-42 16,0 0-15,0 0-16,0 0 0,0 0 16,21-1-16,-21 1 15</inkml:trace>
  <inkml:trace contextRef="#ctx0" brushRef="#br2" timeOffset="166012.87">2603 10266 0,'0'-21'31,"-21"42"0,0 0-31,0 0 0,21 22 16,-21-22-16,0 21 0,-1 0 16,1 22-16,0-22 0,-21 1 0,21-1 15,-1 21-15,-20-20 0,21-1 16,-21 0-16,20-20 0,1 20 0,0-21 16,0 0-16,0 0 0,21 1 15,-21-1-15,21 0 0,0 0 16,0-42 46,0 0-62,21 21 0</inkml:trace>
  <inkml:trace contextRef="#ctx0" brushRef="#br2" timeOffset="166317.75">2815 10626 0,'0'0'0,"0"21"0,0 0 15,0 0-15,0 0 0,0 1 0,0-1 16,-21 0-16,0 0 15,21 0-15,-21 0 0,21 1 16,-22-1-16,1 0 16,21-42 31,0 0-32,0-1-15,0 1 16</inkml:trace>
  <inkml:trace contextRef="#ctx0" brushRef="#br2" timeOffset="166517.79">2857 10435 0,'0'-21'31,"0"42"32,22-21-48,-1 0-15,0 21 0</inkml:trace>
  <inkml:trace contextRef="#ctx0" brushRef="#br2" timeOffset="167021.74">3196 10562 0,'-21'0'0,"21"21"0,-21-21 16,21 22-16,-21-1 16,21 0-16,0 0 0,0 0 15,0 0-15,0 1 16,0-1-16,0 0 0,0 0 15,0 0-15,0 0 0,0 1 16,0-1 0,0-42 46,0-1-62,0 1 0,0 0 16,0 0-16,0 0 0,0-22 0,0 22 15,21-21-15,0 21 0,0-22 16,21 22-16,-20 0 0,20 0 0,21-21 16,-20 42-16,-1 0 15,0 0-15,-20 0 0,20 21 0,-21-21 16,21 21-16,-20 21 0,-22-21 0,0 1 16,21 20-16,-21-21 0,0 21 15,0-20-15,0-1 0,-21 0 0,21 21 16,0-21-16,-22 1 0,1-22 15,21 21-15,-21 0 0,21 0 16,21-42 15,-21 0-31,21 0 16</inkml:trace>
  <inkml:trace contextRef="#ctx0" brushRef="#br2" timeOffset="167402.69">4043 10478 0,'-43'0'31,"43"21"-31,0 0 0,0 21 16,0-21-16,0 1 0,0 20 15,0-21-15,0 21 0,0-20 0,0 20 16,0 0-16,0 1 0,0-1 0,0 0 16,0 1-16,0 20 0,0 1 15,0 20-15,0-20 0,0-1 0,-21 22 16,21-22-16,-21 22 0,0-21 16,21 20-16,-21-20 0,0-1 15,21 1-15,-22-1 0,1 1 0,0-22 16,21 0-16,0 1 0,-21-1 0,21-21 15,0 0-15,-21 1 0,21-44 16,0 1 0,0 0-16,21 0 0,0-21 0,0-1 15,-21-20-15,21 20 0,1-20 16,-1-1-16</inkml:trace>
  <inkml:trace contextRef="#ctx0" brushRef="#br2" timeOffset="167745.03">4000 10710 0,'0'0'15,"-21"0"-15,21-21 0,0 0 0,-21 0 16,21 0-16,0 0 0,0-1 0,0 1 16,21 0-16,0 0 0,1 0 15,-1 0-15,0 21 0,21-22 0,-21 22 16,22 0-16,-22 0 0,21 0 0,-21 0 15,22 0-15,-22 0 0,0 22 16,0-1-16,-21 0 0,21 0 0,-21 0 16,0 0-16,0 1 15,-21-1-15,0 0 0,-21 21 0,21-21 16,-1 1-16,1-1 0,0-21 0,0 21 16,0 0-16,0-21 0,21 21 15,-22-21-15,44 0 47,-22-21-47,21 0 0,0 21 16,0-21-16</inkml:trace>
  <inkml:trace contextRef="#ctx0" brushRef="#br2" timeOffset="168437.07">4614 10414 0,'-21'21'32,"21"0"-32,-21 1 15,21-1-15,0 0 0,0 0 0,0 0 16,0 22-16,0-22 0,0 0 16,0 0-16,0 0 0,0 0 0,21-21 15,0 22-15,0-22 16,1 0-16,-1 0 15,0 0-15,0 0 0,0 0 0,0 0 0,1-22 16,-1 1-16,-21 0 0,21 0 16,0 0-16,0 0 0,-21-1 15,0-20-15,0 21 0,21 0 0,-21-22 16,0 22-16,0 0 0,0 0 16,0 0-16,0 0 0,0 42 15,0 0 1,0 21-16,-21-21 15,21 1-15,0 20 0,0-21 0,0 21 16,0-20-16,0-1 0,0 0 16,0 0-16,0 0 0,0 0 15,21 1-15,1-22 0,-1 0 16,0 0-16,0 0 0,21 0 16,-20 0-16,-1 0 0,21 0 0,-21-22 15,22 1-15,-1 0 0,-21-21 0,21 21 16,-20-22-16,20 22 0,-21-21 15,0-1-15,0 1 0,1 0 16,-22-22-16,0 22 0,0 21 0,0-22 0,0 1 16,0 21-16,0 0 0,0 0 15,0-1-15,-22 22 16,1 0-16,21 22 16,-21-22-16,21 21 0,0 0 15,0 0-15,0 21 0,0-20 0,-21 20 16,21 0-16,0 1 0,0-1 15,0 0-15,0-21 0,0 22 0,0-1 16,0-21-16,0 22 0,0-22 0,0 0 16,21 0-16,-21 0 0,21-21 15,0 21-15,1-21 0,-1 0 16,0 0-16,0 0 0,0 0 0,0-21 16,1 0-16,-1 0 0,0 0 15,0 0-15,0-1 0</inkml:trace>
  <inkml:trace contextRef="#ctx0" brushRef="#br2" timeOffset="168668.72">5334 10308 0,'0'0'0,"-21"21"0,42-21 31,0 0-16,0 0-15,0 0 0,1 0 16,-1 0-16,21-21 0,-21 21 0,0 0 16,22 0-16,-22 0 0,0-21 0,0 21 15,0 0 1,-21-21 0</inkml:trace>
  <inkml:trace contextRef="#ctx0" brushRef="#br2" timeOffset="169104.58">6223 9821 0,'-21'0'31,"42"-21"-15,21 21-16,-21 0 0,1 0 0,20-21 16,0 21-16,-21-21 0,22 21 15,-1 0-15,0 0 0,1 0 0,-22 0 16,0 0-16,0 0 0,0 0 0</inkml:trace>
  <inkml:trace contextRef="#ctx0" brushRef="#br2" timeOffset="169436.19">6244 9821 0,'-21'0'0,"42"0"0,-42 22 0,0-22 0,21 21 15,-21-21-15,21 21 0,-22 0 16,22 0-16,0 0 16,0 1-16,0 20 0,0-21 0,0 0 15,0 22-15,0-1 0,0-21 16,0 21-16,0 1 0,0 20 16,0-20-16,0-1 0,0 21 0,0-20 15,0-1-15,0 22 0,0-22 16,22 0-16,-22 1 0,0-1 0,0-21 15,0 21-15,21-20 0,-21 20 0,21-21 16,-21 0-16,21 0 0,-21 1 16,0-1-16,21-21 0,0 0 0,1 21 15,-1-21-15,21 0 0,-21 0 16,0 0-16,22-21 0,-22 0 16,21-1-16,-21 1 0,22 0 0,20 0 15,-20 0-15</inkml:trace>
  <inkml:trace contextRef="#ctx0" brushRef="#br2" timeOffset="170202.65">7175 10266 0,'0'0'16,"-42"-42"0,21 42-1,0 0-15,0 0 0,-1 0 0,1 0 16,0 21-16,21 0 0,-21 0 15,0 21-15,0-20 0,-1 20 0,22-21 16,0 21-16,-21-20 0,21 20 0,0-21 16,0 0-16,0 0 15,0 1-15,0-1 0,0 0 0,21-21 16,1 0-16,-1 0 16,0 0-16,0 0 0,0-21 15,0 21-15,1-21 0,-1-1 0,0 1 16,0-21-16,0 21 0,-21 0 0,21-22 15,-21 22-15,22-21 0,-22 21 16,0-1-16,21 1 0,-21 0 16,21 21-16,-21 21 47,0 0-47,0 1 0,0-1 0,0 0 15,0 0-15,0 0 0,0 22 16,0-22-16,0 0 0,0 0 0,21 0 15,0 0-15,0 1 0,1-22 16,-1 0-16,0 0 16,0 0-16,0 0 0,0 0 0,1-22 15,-1 22-15,0-21 0,0 0 16,0 0-16,22 0 0,-22-22 0,0 22 16,0-21-16,-21 21 0,0-22 0,21 1 15,-21 21-15,0-21 0,0-1 16,0 1-16,-21 21 0,0-22 0,0 1 15,-22 21-15,22 0 0,-21-22 16,0 22-16,-1 21 0,1-21 16,0 21-16,-1 0 0,-20 0 0,20 0 15,-20 0-15,-1 21 0,1 0 0,-1 1 16,1-1-16,-1 21 0,22 0 16,0 1-16,-1-1 0,22 0 0,-21 22 15,42-22-15,0 22 0,0-22 16,0 22-16,0-22 0,0 0 15,21 1-15,0-1 0,0 0 0,1-21 0,20 22 16,-21-22-16,21 0 0,1 0 16,-1-21-16,0 21 0,1-21 15,20 0-15,-20 0 0,-1 0 0,0 0 16,1 0-16,-1 0 0,0 0 0,-21 0 16,22-21-16,-1 21 0,0-21 15,-20 0-15,20 0 0,-21-22 0,21 22 16,43-42-16</inkml:trace>
  <inkml:trace contextRef="#ctx0" brushRef="#br2" timeOffset="170481.64">8255 9991 0,'0'-21'0,"0"-22"31,-21 64-16,0 1-15,21-1 16,0 21-16,0-21 0,0 22 16,0-22-16,0 21 0,-22-21 0,22 22 15,0-1-15,-21 0 0,21 1 0,-21-22 16,21 21-16,0-21 0,0 22 16,0-22-16,0 0 0,0 0 0,0 0 15,21-21 1,0 0-1,1-21-15,-1 0 0,-21 0 16,21 0-16,0-1 0</inkml:trace>
  <inkml:trace contextRef="#ctx0" brushRef="#br2" timeOffset="171209.03">8043 10245 0,'-21'0'16,"42"0"-16,-63 21 15,63-21 1,0 0-16,0 0 0,1 0 16,20 0-16,0-21 0,-21 21 15,22-21-15,-1 21 0,-21-22 16,22 22-16,-22 0 0,21-21 0,-21 21 16,0 0-16,1 0 0,-1 0 0,-21-21 15,0 42 16,0 0-15,0 1-16,0-1 16,-21 0-16,21 0 0,0 0 0,0 0 15,0 1-15,0-1 0,0 0 16,0 0-16,0 0 0,21 0 16,0-21-16,0 0 0,-21 22 15,21-22-15,22 0 0,-22 0 0,0 0 16,0 0-16,21 0 0,-20-22 15,20 1-15,-21 21 0,0-21 0,22 0 16,-22 0-16,0 0 0,-21-1 16,21 1-16,-21-21 0,21 21 0,-21 0 15,0-1-15,0 1 0,0 0 16,-21 42 15,0 0-15,21 1-16,0-1 0,0 0 15,-21 0-15,21 21 0,-21-20 0,21 20 16,0-21-16,0 21 0,0 1 16,0-1-16,0-21 0,0 22 0,0-1 15,0 0-15,0-21 16,0 22-16,0-1 0,0 0 0,0-20 0,0 20 16,0 0-16,0 1 0,0-22 0,21 21 15,-21 0-15,0 1 0,0-22 16,0 21-16,-21-21 0,-1 22 15,1-22-15,0 0 0,0 0 0,-21 0 0,20-21 16,-20 0-16,0 22 0,21-22 16,-22 0-16,22 0 0,-21 0 15,21 0-15,-1-22 0,1 22 0,0-21 16,-21 0-16,42 0 16,0 0-16,-21 0 0,21-1 15,0 1-15,0-21 0,21 21 16,0 0-16,0-22 0,0 1 0,0 0 15</inkml:trace>
  <inkml:trace contextRef="#ctx0" brushRef="#br2" timeOffset="171534.76">9207 10139 0,'0'0'0,"-21"-21"31,0 42-15,21 0-16,0 0 15,0 22-15,0-22 0,0 21 0,0 22 16,0-22-16,0 21 0,0-20 16,0 20-16,0-20 0,0-1 0,0 21 15,0-20-15,-21-1 0,21 0 0,0 1 16,-21-22-16,0 0 0,21 21 15,-22-20-15,22-1 0,0 0 16,0-42 15,22 0-15,-1-1-16,0 1 0,0 0 0</inkml:trace>
  <inkml:trace contextRef="#ctx0" brushRef="#br2" timeOffset="171865.2">9207 10372 0,'0'0'0,"-21"-21"0,21-43 31,0 43-31,0 0 0,21 21 0,1-21 16,-1 21-16,0-22 0,21 22 0,-21 0 15,43-21-15,-22 21 16,-21 0-16,1 0 0,20 0 0,-21 0 15,0 0-15,0 21 0,1-21 16,-22 22-16,0-1 0,0 0 0,0 0 16,0 0-16,-22 0 0,1 1 0,0-1 15,-21 0-15,21 0 0,-1 0 0,-20 0 16,21 1-16,-21-1 16,20 0-16,1 0 0,0-21 0,0 21 15,0-21-15,42 0 31,0-21-31,0 0 16,0 21-16,1-21 0,-1 0 0,0 21 16</inkml:trace>
  <inkml:trace contextRef="#ctx0" brushRef="#br2" timeOffset="172266.41">9737 10308 0,'-22'21'16,"44"-21"15,-1-21-15,0 21-16,0 0 0,0-21 16,0 21-16,1-21 0,-1 0 0,0 21 15,-21-21-15,21 21 0,-21-22 0,21 22 16,-21-21-16,0 0 15,-21 21-15,0 0 16,0 0-16,0 0 0,-1 0 0,-20 21 16,0-21-16,21 21 15,-1 1-15,1-1 0,21 0 16,-21 21-16,21-21 0,0 1 0,-21 20 16,21-21-16,0 0 0,0 22 0,0-22 15,0 0-15,0 0 0,21-21 16,0 21-16,0-21 0,1 0 0,-1 0 15,0 0-15,21 0 0,-21 0 0,1 0 16,20 0-16,-21 0 0,0-21 16,22 21-16,-22-21 0,0 0 0,-21 0 15,21 21-15,0-22 0</inkml:trace>
  <inkml:trace contextRef="#ctx0" brushRef="#br2" timeOffset="172846.72">10583 10245 0,'0'0'0,"-21"0"31,42 0 0,0 0-31,1 0 16,-1 0-16,0 0 0,0 0 16,0 0-16,0 0 0,1 0 15</inkml:trace>
  <inkml:trace contextRef="#ctx0" brushRef="#br2" timeOffset="173021.76">10668 10435 0,'-21'0'0,"42"0"0,-63 21 0,20-21 15,22 22 1,22-22 15,-1 0-31,0 0 0,21-22 16,-21 22-16,1-21 0,20 21 0,-21-21 15,0 21-15,22-21 0,-1 21 16</inkml:trace>
  <inkml:trace contextRef="#ctx0" brushRef="#br2" timeOffset="174034.27">11684 9927 0,'0'0'0,"0"-21"15,0 42 32,-21 0-31,21 1-16,-21-1 16,21 0-16,-22 0 15,22 0 1,0-42 15,22 21-15,-22-21-16,21 0 0,-21 0 15,0-1-15,0 1 16,0 0-16,0 0 16,-21 42-1,-1 0 1,22 0-16,-21 1 0,21 20 0,0-21 15,0 0-15,-21 22 16,21-22-16,-21 21 0,21-21 0,0 0 16,0 22-16,0-22 0,0 0 0,0 0 15,0 0-15,0 1 16,21-22-16,0 0 0,0 0 0</inkml:trace>
  <inkml:trace contextRef="#ctx0" brushRef="#br2" timeOffset="174469.36">12086 10075 0,'0'0'0,"-42"-42"16,21 42-16,-1 0 31,1 21-31,21 0 0,0 1 16,0-1-16,0 0 0,0 0 15,0 21-15,0-20 0,0 20 0,0-21 16,0 21-16,0-20 0,0 20 0,0-21 16,0 0-16,0 22 0,21-22 15,1-21-15,-1 21 0,21 0 16,-21-21-16,22 0 0,-22 0 0,21 0 16,-21 0-16,22 0 0,-22 0 15,21-21-15,-21 0 0,22 0 0,-22-1 16,0 1-16,0-21 0,0 21 0,0-22 15,1 1-15,-22 21 0,21-21 0,-21 20 16,0-20-16,0 21 0,0-21 16,0 20-16,0 1 0,0 0 0,0 0 15,0 0-15,-21 21 32,21 21-17,0 0-15,0 0 0,0 0 16,0 1-1</inkml:trace>
  <inkml:trace contextRef="#ctx0" brushRef="#br2" timeOffset="174904.56">12848 10202 0,'0'0'0,"21"0"0,0-21 0,-21 0 16,22 21-1,-22-21-15,21 0 16,-42 21 0,-1 0-1,1 0-15,0 0 0,21 21 16,-21-21-16,0 21 0,0 0 0,-1-21 16,1 21-16,0 1 0,21-1 15,0 0-15,0 0 16,0 0-16,0 0 0,21-21 15,0 22-15,1-22 0,-1 21 16,21 0-16,-21-21 0,0 21 16,1-21-16,-1 21 0,0-21 15,0 0-15,0 21 0,-21 1 16,0-1 0,-21 0-16,0-21 15,-21 0-15,20 21 0,1-21 0,-21 0 16,21 21-16,-22-21 0,22 0 15,0 0-15,0 0 0,0 0 16,21-21 0,21 21-1,0-21-15,-21 0 0,42 0 0,-20-1 16,-1 22-16</inkml:trace>
  <inkml:trace contextRef="#ctx0" brushRef="#br2" timeOffset="175281.76">13356 10287 0,'0'0'0,"-21"0"15,21-21 17,21 0-32,0 21 0,0-21 0,1 21 15,-1-22-15,0 22 0,0-21 16,21 0-16,-20 0 0,-1 0 15,0 21-15,-21-21 0,-21 21 32,0 0-32,-1 0 15,1 0-15,0 21 0,-21-21 0,21 21 16,-43 21-16,43-21 0,0 1 16,0-1-16,21 0 0,0 0 15,-22 43-15,22-43 0,0 0 16,0 0-16,0 0 0,0 0 0,22-21 15,-1 22-15,0-22 0,0 0 16,0 21-16,0-21 0,22 0 0,-22 0 16,0 0-16,21 0 0,-20 0 0,20 0 15,-21 0-15,21-21 0,-20 21 16,20-22-16,-21 22 0</inkml:trace>
  <inkml:trace contextRef="#ctx0" brushRef="#br2" timeOffset="175701.09">13928 10202 0,'-22'-63'31,"22"42"-15,22 0-16,-1 21 0,0 0 15,0 0-15,0 0 0,0 0 16,1 0-16,-1 0 0,0 0 15,0 0-15,0 0 0,0 21 0,1-21 16,-22 21-16,0 0 0,21 0 16,0 0-16,-21 1 0,0-1 15,0 0-15,0 0 0,0 0 16,0 0-16,-21 1 16,0-1-16,-1-21 0,1 21 0,0 0 15,0-21-15,0 0 16,21-21 15,0 0-31,0 0 0,0-1 16,0 1-16,21-21 0,0 21 15,-21 0-15,21-1 0,0 1 16,-21 0-16,22 21 0,-1-21 0,0 0 16,-21 0-16,21 21 0,0-22 15,0 22-15,-21-21 0,22 21 0,-1-21 16,0 21-16,0-21 0</inkml:trace>
  <inkml:trace contextRef="#ctx0" brushRef="#br2" timeOffset="176120.66">14774 9927 0,'-21'0'15,"21"21"-15,-21-21 0,0 22 16,0-22 15,-1 0-15,22-22 15,0 1-15,22 21-16,-1-21 0,0 21 15,0 0 1,0 0-16,-21 21 16,0 0-16,0 1 15,0-1-15,0 0 0,0 0 16,-21 0-16,21 0 0,-21 1 0,0-1 15,-22 0-15,22 0 0,0-21 16,0 0-16</inkml:trace>
  <inkml:trace contextRef="#ctx0" brushRef="#br2" timeOffset="176869.47">15007 9567 0,'0'0'0,"-21"0"0,0 0 16,21-21 0,21 21-16,0 0 15,0 0-15,0-21 0,1 21 0,-1 0 16,21 0-16,-21-21 0,22 21 0,-22 0 15,0 0-15,21 0 16,-21 0-16,1 0 0,-1-21 0,0 21 16,0 0-16,0 0 15,-21 21-15,0 0 16,0 0-16,0 0 0,0 1 16,0-1-16,0 0 0,0 0 0,0 0 15,0 22-15,0-22 0,0 0 16,0 21-16,0-21 0,0 1 0,0 20 0,0-21 15,0 21-15,0-20 0,0-1 16,-21 21-16,21-21 0,-21 0 0,0 22 16,21-22-16,0 21 0,-21-21 15,21 1-15,0 20 0,0-21 16,0 21-16,0 1 0,0-22 0,0 21 16,0 1-16,0-22 0,0 21 0,0-21 15,0 0-15,0 1 0,0 20 16,0-21-16,-22 0 0,22 0 0,0 1 15,-21-1-15,0-21 0,0 21 16,0-21-16,0 0 0,-1 0 16,1 21-16,-21-21 0,21 0 0,0 0 15,-1 0-15,1 0 0,0 0 16,0 0-16,0 0 0,0 0 0,-1 0 16,1 0-16,0 0 0,0 0 15,0 0-15,0 0 16</inkml:trace>
  <inkml:trace contextRef="#ctx0" brushRef="#br2" timeOffset="177033.75">14965 10816 0,'0'0'15,"0"-21"79,0 0-94</inkml:trace>
  <inkml:trace contextRef="#ctx0" brushRef="#br2" timeOffset="179445.76">1164 9758 0,'-21'-21'31,"21"0"-16,0-1-15,-21 22 16,21-21-16,0 0 16,-21 0-1,21 0 1,-22 21 62,1 21-62,21 0-1,0 0-15,0 0 0,0 1 16,0-1-16,0 0 0,0 0 16,0 0-16,0 22 0,0-22 0,0 0 15,0 21-15,0-21 0,0 1 16,0 20-16,0-21 0,0 0 15,0 22-15,0-22 0,0 21 16,0-21-16,0 22 0,0-1 0,0-21 16,0 21-16,0 1 0,0-1 15,0 0-15,0 1 0,0-1 16,0 0-16,21 1 0,-21-1 0,0 0 16,22 1-16,-22-22 0,0 21 15,0 1-15,21-1 0,-21 0 0,21 1 16,-21-1-16,0 0 0,0 1 15,21-1-15,-21 0 0,21 1 0,-21 20 16,21-21-16,-21 1 0,0-1 16,0 0-16,22 1 0,-22-1 0,0 0 15,21-20-15,-21 20 0,0 0 16,0 1-16,0-22 0,21 21 0,-21-21 16,0 22-16,0-22 15,0 0-15,0 21 0,0-21 0,0 1 16,0-1-16,0 0 0,0 0 15,0 0-15,0 0 0,0 1 16,0-1 0,0-42 15,0-1-15,0 1-16,0-21 15,0 21-15,0-64 0,0 43 16,21-1-16</inkml:trace>
  <inkml:trace contextRef="#ctx0" brushRef="#br2" timeOffset="183469.75">1122 9800 0,'21'0'78,"0"0"-78,0 0 0,22 0 16,-22 0-16,21 0 0,0 0 16,1 0-16,-1 0 0,0 0 15,1 0-15,-1 0 0,0 0 16,22 0-16,-22 0 0,1 0 0,20 0 16,-21 0-16,22 0 0,-1 0 15,1 0-15,21 0 0,-1 0 0,22-21 16,0 21-16,0-21 0,0 21 15,-22-21-15,22 21 0,0-21 0,0 21 16,21-22-16,-21 22 0,21-21 16,-22 21-16,1-21 0,21 21 0,-21-21 15,0 21-15,0-21 0,21 21 16,0 0-16,0-21 0,0 21 16,0-22-16,0 22 0,-21 0 0,21-21 15,0 0-15,0 21 0,0 0 16,0 0-16,0-21 0,0 21 0,0 0 15,-22 0-15,1 0 0,21-21 0,-21 21 16,21 0-16,-21 0 0,148 0 16,-148-21-16,0 21 0,21 0 15,-22 0-15,22 0 0,-21 0 16,21-22-16,0 22 0,-21 0 0,21 0 16,-21 0-16,0-21 0,0 21 0,-1 0 15,1 0-15,0 0 0,0 0 16,0 0-16,0 0 0,-1 0 15,1 0-15,-21-21 0,21 21 0,-22 0 16,22 0-16,-21 0 0,21 0 16,0 0-16,-1 0 0,-20 0 0,21 0 15,-21-21-15,-1 21 0,22 0 0,-21 0 16,-1 0-16,22 0 0,-21 0 16,21 0-16,-22 0 0,22 0 0,0 0 15,-21-21-15,-1 21 0,1 0 16,0 0-16,-1 0 0,1 0 0,0 0 15,-1-21-15,22 21 0,-21 0 0,0 0 16,20 0-16,-20 0 0,0-22 16,21 22-16,-22 0 0,22 0 15,0-21-15,0 21 0,0-21 0,-1 21 16,22 0-16,-21 0 0,0-21 16,-21 21-16,21 0 0,-1-21 0,1 21 15,0 0-15,0-21 0,0 21 16,0 0-16,-1-22 0,-20 1 0,21 21 15,-21 0-15,20 0 0,1-21 0,-21 21 16,21 0-16,0-21 0,-1 21 16,1 0-16,0-21 0,-21 21 0,21 0 15,-22-21-15,22-1 0,0 22 16,0 0-16,0-21 0,-1 21 0,1 0 16,0 0-16,-21-21 0,21 21 15,-22 0-15,22-21 0,-21 21 16,21 0-16,-22-21 0,22 0 0,0 21 15,0 0-15,-22-22 0,22 22 16,-21 0-16,0-21 0,-1 21 0,1 0 16,21-21-16,-22 0 0,22 21 15,-21 0-15,21-21 0,0 21 0,-22 0 16,22 0-16,-21-21 0,-1 21 16,22 0-16,-21 0 0,21-22 0,0 22 15,-1 0-15,1 0 0,-21-21 16,21 21-16,-22 0 0,1 0 15,0 0-15,-1-21 0,1 21 0,0-21 16,-1 21-16,-20 0 0,21 0 16,-1 0-16,1 0 0,-22 0 0,1 0 15,21-21-15,-43 21 0,21 0 16,1 0-16,-22 0 0,1 0 0,-1 0 16,0 0-16,-21 0 0,22-21 15,-22 21-15,21 0 0,-21 0 0,1 0 16,20 0-16,-21 0 0,0 0 0,0 0 15,1 0-15,-1 0 0,0 0 16,0 0-16,0 0 0,0 0 16,1 0-16,-1 0 0,0 0 15,0 0-15,21 0 0,-20 0 16,-1 0-16,21 0 0,-21 0 0,0 0 16,22 0-16,-22 0 0,0 0 15,21 21-15,-20-21 0,-1 0 0,0 21 16,21-21-16,-21 0 0,1 0 15,20 0-15,-21 0 0,21 21 0,-20-21 16,-1 0-16,0 0 0,21 0 16,-21 0-16,1 0 0,-1 0 0,0 0 15,0 0-15,0 0 0,-21 21 16,21-21-16,1 0 0,-1 0 0,0 0 16,0 0-16,0 0 15,0 0-15,1 0 16,-1 0-16,0 0 0,0 0 15,0 0-15,0 0 0,1 0 16,-1 0-16,0 0 0,0 0 0,0 0 16,0 0-16,1 0 0,-1 0 15,0 0-15,21 0 0,-21 0 0,1 0 16,-1 0-16,0 0 16,0 0-16,0 0 0,0 0 62,-21 21-62,0 1 16,0-1-16,0 0 15,0 0-15,0 0 0,0 0 16,0 1-16,0-1 16,0 0-16,0 0 0,0 0 0,0 0 15,0 1-15,-21 20 0,21-21 0,0 0 16,-21 0-16,21 22 0,0-22 15,0 0-15,-21 21 0,21-20 0,-21-1 16,21 21-16,-21 0 0,21 1 16,0-1-16,0 0 0,0 1 0,0-1 15,-22 0-15,22 1 0,0 20 16,-21-20-16,21-1 0,0 0 16,0 1-16,0-1 0,0 0 0,-21-21 15,21 22-15,-21-1 0,21-21 0,-21 22 16,21-1-16,0 0 0,0-21 15,-21 22-15,21-1 0,-22 0 0,22-20 16,-21 20-16,21 0 0,0-21 16,0 22-16,-21-1 0,21-21 0,-21 22 15,21-22-15,-21 0 0,21 0 0,0 21 16,0-20-16,-21-1 0,21 0 16,-22 0-16,22 0 0,-21 0 15,21 1-15,0-1 0,0 0 16,0 0-16,-21-21 0,21 21 15,0 0-15,0 1 0,0-1 16,0 0 0,-21-21-1,0 0 17,0 0-17,-1 0 1,1 0-16,0 0 15,0 0-15,0 0 0,0 0 0,-1 0 16,1 0-16,0 0 0,0 0 16,-21 0-16,20 0 0,1 0 0,-21 0 15,0 0-15,-1 0 0,1 0 0,0 0 16,-1-21-16,-20 21 0,20 0 16,-20 0-16,21 0 0,-22 0 0,1 0 15,-1 0-15,22 0 0,-22 0 0,1 0 16,-1 0-16,1 0 0,-1 0 15,1 0-15,-1 0 0,-20 0 0,-1 0 16,0 0-16,1 0 0,-22 0 16,21 0-16,-21 0 0,22 0 15,-22 21-15,21-21 0,-21 0 0,22 0 16,-22 0-16,0 21 0,0-21 16,0 0-16,0 0 0,1 0 0,-22 21 15,21-21-15,0 0 0,0 0 0,0 0 16,0 21-16,-21-21 0,22 0 15,-1 0-15,-21 0 0,21 22 0,0-22 16,21 0-16,-20 0 0,-1 21 0,0-21 16,0 21-16,0-21 15,22 0-15,-22 21 0,0-21 0,21 0 0,1 21 16,-22-21-16,21 21 0,-21-21 0,22 0 16,-22 22-16,0-22 15,21 0-15,-21 21 0,22-21 0,-22 21 16,21-21-16,1 0 0,-1 21 0,-21-21 15,21 0-15,-20 21 0,20 0 16,-21-21-16,21 0 0,-20 22 0,20-22 16,0 0-16,1 21 0,-22-21 0,21 0 15,0 21-15,-20-21 0,20 0 16,-21 21-16,21-21 0,1 21 0,-22-21 16,21 21-16,1-21 0,-1 0 0,0 22 15,-21-22-15,22 0 0,-22 21 16,0-21-16,0 0 0,22 21 15,-22-21-15,0 0 0,21 0 0,-21 21 16,22-21-16,-22 0 0,0 21 0,0 0 16,0-21-16,1 0 0,-1 22 15,0-22-15,21 0 0,-21 21 0,1-21 16,20 0-16,-21 21 0,0-21 16,0 0-16,22 21 0,-22-21 0,0 0 15,0 21-15,22 0 0,-22-21 16,21 22-16,-21-22 0,0 21 0,1-21 15,-1 21-15,0-21 0,0 21 0,21-21 16,-20 21-16,-1 0 0,0-21 0,21 22 16,-21-22-16,1 21 0,-1 0 15,-21-21-15,21 21 0,0-21 16,-84 42-16,84-42 0,0 22 16,0-22-16,0 21 0,22-21 0,-22 21 15,0-21-15,0 0 0,21 21 16,1-21-16,-1 0 0,0 21 0,1-21 15,-1 0-15,0 0 0,1 21 0,-1-21 16,0 0-16,1 0 0,-1 0 16,0 22-16,22-22 0,-22 0 0,22 0 15,-1 0-15,1 0 0,-1 21 16,1-21-16,-1 0 0,1 0 0,-1 0 16,1 21-16,20-21 0,-20 0 15,-1 0-15,1 21 0,-1-21 0,1 0 16,-1 0-16,1 21 0,21-21 0,-22 0 15,22 0-15,-1 21 0,-20-21 16,21 22-16,20-22 0,-20 0 0,0 0 16,-1 0-16,1 21 0,0-21 15,-1 0-15,1 0 0,-21 0 0,20 21 16,1-21-16,-22 0 0,22 0 0,-21 0 16,20 21-16,-20-21 0,20 0 15,1 0-15,0 0 0,-1 0 0,1 21 16,0-21-16,21 0 0,-22 0 15,22 0-15,-21 0 0,21 0 16,-22 0-16,22 0 0,-21 0 0,-1 21 16,1-21-16,0 0 0,-1 0 0,1 0 15,-21 0-15,20 22 0,1-22 16,-22 0-16,22 0 0,-21 0 16,20 0-16,1 0 0,0 0 0,-1 0 15,1 0-15,0 0 0,20 0 0,-20 0 16,0 0-16,21 0 0,-22 0 0,22 0 15,-21 0-15,21 0 0,-22 0 16,22 0-16,-21 0 0,21 0 0,-1 0 16,1 0-16,-21 0 15,21 0-15,0 0 0,-1 0 0,-20 0 16,21 0-16,0 0 0,0 0 16,-22 0-16,22 0 0,0 0 0,0 0 15,-22 0-15,22 0 0,0 0 0,0 0 16,0 0-16,0 0 0,-1 0 15,1 0-15,0 0 0,0 0 16,0 0-16,0 0 16,-1 0-16,1 0 0,0 0 15,0 0-15,0 0 16,0 0-16,-1 0 16,1 0-16,0 0 15,21-22-15,-21 22 0,0 0 16,21-21-16,-21 21 0,-1 0 15,1 0-15,0 0 0,0 0 16,0-21-16,0 21 16,-1 0-16,1 0 15,0 0-15,0 0 16,0 0 15,42-21 0</inkml:trace>
  <inkml:trace contextRef="#ctx0" brushRef="#br2" timeOffset="184569.59">19050 9610 0,'0'0'0,"0"-21"0,0-1 15,0 1-15,0 0 16,0 0-1,0 42 32,0 0-47,0 0 0,0 22 0,0-22 16,0 0-16,0 21 0,0-20 16,0 20-16,0-21 0,0 21 15,0-20-15,0 20 0,0-21 0,0 21 0,0-20 16,0-1-16,0 0 15,0 0-15,0 0 0,0 0 0,0 1 16,0-1-16,0 0 31,0-42 16,21 21-47,0-21 16</inkml:trace>
  <inkml:trace contextRef="#ctx0" brushRef="#br2" timeOffset="185685.26">19664 9652 0,'0'0'0,"21"-21"0,-21 0 16,0 0-16,-21 21 31,21 21-15,-21 0-16,-1 0 0,22 0 16,-21 0-16,0 1 0,0-1 15,21 0-15,-21 0 0,0 0 0,-1 22 16,22-22-16,-21 0 0,21 0 0,-21 0 15,21 0-15,0 1 0,0-1 16,0 0-16,0 0 0,21-21 16,0 21-16,1-21 0,-1 0 0,0 0 15,21 0-15,-21 0 0,1 0 16,20 0-16,-21 0 0,21-21 0,-20 0 16,-1 0-16,21 21 0,-21-21 15,0-1-15,1 1 0,-22 0 0,0-21 16,0 21-16,21-1 0,-21-20 15,0 21-15,0-21 0,0 20 16,-21 1-16,-1 0 0,1 0 0,0 21 16,0 0-16,0-21 0,0 21 0,-1 0 15,1 0-15,0 0 0,0 0 16,0 0-16,0 0 0,21 21 16,21-21-1,0 0-15,0 0 0,0 0 16,0 0-16,22 0 0,-22 0 0,21 0 15,-21-21-15,22 21 16,-22-21-16,0-1 0,21 22 0,-20-21 0,-1 21 16,0-21-16,0 21 15,-21-21-15,21 21 0,-21-21 16,0 42 31,0 0-47,0 0 15,0 22-15,0-22 16,-21 0-16,21 0 0,0 21 0,0-20 16,0 20-16,0 0 0,-21-21 15,21 22-15,0-1 0,0 0 0,0 1 16,0-1-16,0 0 0,0 1 16,0-1-16,0 22 0,0-22 15,0 21-15,0 1 0,0 21 0,0-22 16,0 1-16,0-1 0,0 1 0,0-22 15,0 21-15,-21 1 0,21-22 0,0 1 16,0-1-16,0 0 0,0 1 16,0-1-16,-21 0 0,21-21 0,-22 1 15,22-1-15,0 0 0,0 0 0,-21 0 16,0-21-16,21 21 16,-21-21-16,0 0 15,0 0-15,-1-21 31,22 0-31,-21 21 0,21-21 16,0 0-16,-21 0 0,0-1 0,21 1 16,-21-21-16,21 21 0,0-22 0,0 1 15,0 0-15,0-1 0,0-20 16,0 21-16,0-22 0,21 22 0,0-1 16,-21-20-16,21 21 0,-21-1 15,21 1-15,-21 0 0,22 20 0,-22-20 16,21 21-16,-21 0 0,21 0 15,0-1-15,-21 1 0,0 0 0,21 0 0,-21 0 16,21 21-16,-21-21 16,0-1-16,0 1 15,22 21-15,-22-21 0,0 0 32,0 0-32,21 21 0,-21-21 15,0-1-15</inkml:trace>
  <inkml:trace contextRef="#ctx0" brushRef="#br2" timeOffset="186025.76">20489 9504 0,'0'0'0,"0"-21"16,21 0-1,1 21 1,-1 0-16,0 0 0,0 0 0,21 0 16,-20-22-16,20 22 0,-21 0 0,21 0 15,-20 0-15,20 0 0,-21 0 16,0 0-16,0 0 0,1 0 0,-44 0 47,1 0-32,0 0-15,0 0 0,0 0 16,0 0-16</inkml:trace>
  <inkml:trace contextRef="#ctx0" brushRef="#br2" timeOffset="186625.36">20532 9462 0,'-43'42'31,"43"-21"-31,-21-21 0,21 21 16,-21-21-16,21 21 0,0 1 16,-21-1-16,21 0 0,-21 0 15,21 0-15,0 0 0,0 1 16,0-1-1,21-21 32,0 0-15,0 0-32,0 0 0,0 0 0,1 0 15,-1 0-15,0-21 16,0 21-16,21 0 0,-20 0 0,-1 0 15,0 0-15,0 0 0,0 0 0,0 0 16,1 0-16,-1 0 0,0 0 16,0 0-16,0 21 0,0 0 15,1-21-15,-22 21 0,21-21 16,-21 21-16,0 0 0,0 1 16,0-1-16,0 0 0,-21 0 15,-1 0-15,1-21 16,0 21-16,0-21 0,0 22 15,0-22-15,-1 21 0,-20-21 0,21 21 16,0-21-16,0 21 0,-22-21 16,22 0-16,0 21 0,0-21 0,0 0 15,-1 0-15,1 0 0,0 0 0,0 0 16,0 0-16,0 0 16,-1 0 46,1 0-46,0 21-16</inkml:trace>
  <inkml:trace contextRef="#ctx0" brushRef="#br2" timeOffset="200124.81">21230 9567 0,'0'-21'78,"0"0"-31,0 0-15,0 0-32,0 0 15,0 42 110,0 0-109,21-21-16,-21 21 0,0 0 15,21 0-15,-21 1 0,0-1 16,22 0-16,-1 0 16,-21 0-16,21 0 0,-21 1 0,0-1 15,0 0-15,0 0 16,0 0-16,0 0 0,0 1 16,0-1-16,0 0 0,0 0 15,0 0-15,0 0 16,0 1 15,21-22 63,-21-22-79,0 1-15,0 0 16,21 21 0,-21-21-16,21 21 0</inkml:trace>
  <inkml:trace contextRef="#ctx0" brushRef="#br2" timeOffset="200762.04">21738 9546 0,'0'0'0,"0"-21"16,21 21-1,-21-21 17,-21 42 30,0 0-46,0 0-16,21 1 15,-21-1-15,-1 0 0,1 0 16,21 0-16,-21 0 0,0 1 16,0-1-16,21 0 0,-21 0 0,-1 0 15,22 0-15,-21 1 0,21-1 16,-21 0-16,21 0 0,-21-21 15,21 21-15,0 0 0,-21 1 16,21-1 0,-21-21-1,21 21-15,0-42 110,0 0-110,21-1 15</inkml:trace>
  <inkml:trace contextRef="#ctx0" brushRef="#br2" timeOffset="202817.14">22458 9567 0,'0'-21'16,"0"42"78,-21 1-94,21-1 0,-22-21 15,22 21-15,-21 0 0,0 0 16,21 0-16,-21 1 0,21-1 0,-21 21 16,0-21-16,-1 0 0,22 1 0,-21-22 15,21 21-15,-21 0 0,21 0 16,0 0-16,-21-21 0,0 21 16,21 1-16,-21-22 0,21 21 15,0 0 1,0-42 31,0 0-47,0-1 0,0 1 15,21 0-15,0 0 16,0 0-16,0 0 0,-21-1 16,21 1-16,1 0 0,-22 0 15,21 0-15,-21 0 0,21-1 0,-21 1 16,0 0-16,21 0 0,0 0 15,0 0-15,-21-1 16,0 1-16,22 21 0,-1 0 16,-21-21-16,21 21 31,0 0-15,0 0 15,0 0-16,-21 21-15,0 0 16,0 1 0,0-1-16,0 0 15,22-21-15,-22 21 0,0 0 0,21-21 16,-21 21-16,0 1 0,0-1 16,21-21-16,-21 21 0,21 0 0,0 0 15,-21 0-15,0 1 16,21-22-16,-21 21 0,22-21 15,-22 21-15,0 0 16,0 0-16,0 0 16,0 1-1,0-44 63,0 1-62,0 0-16,0 0 16,0 0-16,0 0 15,0-1 1,0 1-16,-22 0 0,1 0 16,21 0-16,-21 0 15,0-1 1,0 1-16,21 0 0,0 0 15,-21 0-15,21 0 16,-22 21-16,22-22 0,-21 1 0,21 0 16,-21 21-1,0 0 1,21-21 0,-21 21 15,0 0 0,21 21-15,0 0-1,-22-21-15,22 21 16,-21-21-16,21 22 0,0-1 16,0 0-16,-21-21 15,21 21-15,-21 0 0,21 0 0,0 1 16,-21-1-16,21 0 0,0 0 0,0 0 15,-21 0-15,-1 1 0,22-1 16,-21 0-16,21 0 0,0 0 16,-21 0-16,0 1 15,21-1-15,0 0 16,0 0 0,-21-21-16,21-21 62,0 0-62,21 21 16,-21-21-16,0-1 15,21 1-15,0 21 0,-21-21 0,0 0 16,21 0-16,1 0 0,-22-1 16,21 1-16,0 0 0,-21 0 0,21 0 15,0 0-15,-21-1 0,21 1 0,-21 0 16,22 0-16,-22 0 15,21 0-15,-21-1 16,21 22-16,-21-21 16,0 0-1,21 21 1,0 0 0,-21 21 15,21-21-31,-21 21 0,0 1 15,22-22-15,-22 21 0,0 0 0,0 0 16,21 0-16,-21 0 16,0 1-16,0-1 0,21-21 0,-21 21 15,21 0-15,-21 0 0,0 0 16,0 1-16,0-1 0,0 0 16,0 0-16,0 0 0,0 0 15,0 1 1,21-1-1,-21 0 1,21-21 0,-21-21 31,0 0-47,0-1 15</inkml:trace>
  <inkml:trace contextRef="#ctx0" brushRef="#br2" timeOffset="205248.78">21294 9462 0,'0'21'63,"0"0"-63,0 0 16,0 0-16,21 0 0,-21 1 0,21-1 15,-21 0-15,21 0 0,-21 0 16,0 0-16,21 22 0,-21-22 0,21 0 15,-21 0-15,22 22 0,-22-22 0,0 0 16,0 0-16,0 0 0,0 0 16,0 1-16,0-1 0,21-21 0,-21 21 15,0 0-15,0 0 32,21-21-17,0 0 1,-21-21-16,0 0 0,21 0 15,-21 0-15,21 21 0,-21-22 16,22 1-16,-1 0 0,0 0 16,0 0-16,-21 0 0,21-22 0,0 22 15,22 0-15,-22 0 0,0 0 16,0-22-16,0 22 0,-21 0 0,22 0 16,-1 0-16,0-1 0,-21 1 0,0 0 15,21 21-15,-21-21 0,21 21 16,-21-21 15,0 42 0,-21 0-31,0-21 16,21 21-16,-21 0 0,0 1 16,-1-1-16,1 0 0,0 0 15,0 0-15,0 0 0,21 1 0,-21-1 16,-1 0-16,1 0 0,0-21 0,0 21 15,0 0-15,0 1 16,-1 20-16,1-42 0,0 21 0,0 21 16,0-20-16,21-1 0,-21-21 15,21 21-15,-22 0 0,22 0 16,0 0 15,0-42 16,22 0-31,-22 0-16,21 21 15,0-21-15,0 0 0,0 21 16,0-22-16,1 1 0,-1 0 16,0-21-16,0 21 0,0-22 0,22 22 15,-22-21-15,0 21 0,0-1 16,0 1-16,-21 0 0,21 0 0,-21 0 15,22 0-15,-22-1 0,0 1 16,21 0 0,-21 42 31,0 0-32,-21 1-15,-1-1 0,22 0 0,0 0 16,-21 21-16,0-20 0,0-1 15,21 21-15,0-21 0,-21 0 16,0 22-16,21-22 0,-22 0 0,1 0 16,21 0-16,-21 1 0,21-1 15,-21 0-15,21 0 0,-21 0 16,0-21-16,21 21 16,-22-21-16,1 0 31,0 0-16,21-21 1,-21 0 0,0 21-1,21-21-15,0 0 16,-21 21-16,-1-21 0,1-1 16,21 1-16,-21 0 15,0 0-15,21 0 16,0 0-16,-21 21 0,21-22 15,-21 1-15,21 0 0,-22 21 0,22-21 16,0 0-16,0 0 0,-21 21 0,21-22 16,-21 1-16,21 0 0,0 0 15,0 0-15,0 0 0,0-1 16,0 1 0,0 0-1,0 42 16,0 0-31,0 1 16,0-1-16,0 0 16,21 0-16,0 21 0,-21-20 0,22-1 15,-1 0-15,-21 0 0,21 0 16,0 0-16,-21 1 0,21-1 0,-21 0 16,0 0-16,21 0 0,1 0 0,-22 1 15,21-22-15,-21 21 0,0 0 16,0 0-16,21 0 15,-21 0-15,21-21 16,-21 22 0,21-22-1,0-22 1,1 22 0,-22-21-16,21 0 0,0 0 15,0-21-15,0 20 0,-21 1 16,21-21-16,1 0 0,-1-1 0,0 22 15,0-21-15,21-22 16,-20 43-16,-1 0 0,0 0 16,-21 0-16,21-1 0,0 22 15,-21-21-15,0 42 94</inkml:trace>
  <inkml:trace contextRef="#ctx0" brushRef="#br2" timeOffset="206313.68">22288 9567 0,'0'22'63,"0"-1"-48,-21 0-15,21 0 0,-21 0 16,0 0-16,21 1 0,-21-1 0,21 0 15,0 21-15,-21-21 0,-1 1 16,1-1-16,21 0 0,-21 0 0,0 0 16,21 0-16,-21-21 0,21 22 0,0-1 15,-21-21-15,21 21 0,-22-21 16,22 21 0,0-42 30,22 0-46,-1 0 16,0 21-16,-21-22 0,21 1 0,0 0 16,-21 0-16,21 0 0,1-22 0,-22 22 15,21 0-15,0 0 0,0 0 16,-21 0-16,21-1 0,-21 1 16,21 21-16,-21-21 0,22 0 15,-22 0-15,21 0 16,0-1-16,-21 1 15,21 21 1,-21-21-16,21 21 0,-21 21 63,0 0-63,0 1 15,0-1-15,21 0 0,-21 0 0,0 0 16,0 0-16,22 1 0,-22-1 15,0 0-15,21 0 0,-21 0 16,21 0-16,-21 1 0,0-1 16,21 0-16,0 0 15,-21 0-15,0 0 16,21-21 0,1 22-16,-22-1 31,21-21-31,-21-21 94,0-1-79,-21 22-15,21-21 0</inkml:trace>
  <inkml:trace contextRef="#ctx0" brushRef="#br2" timeOffset="206784.77">22352 9652 0,'0'-21'16,"-21"21"31,21 21-47,0 0 0,-21-21 15,21 21-15,0 1 0,0-1 16,-22 0-16,1 0 0,21 0 0,-21 0 15,21 1-15,-21-1 0,21 0 16,-21 0-16,0 0 0,21 0 16,0 1-16,-22-1 0,1 0 15,0 0 1,21-42 31,21 21-47,-21-21 15,21 21-15,-21-21 0,22-1 16,-22 1-16,21 0 0,0 0 16,-21 0-16,21 0 0,0-1 0,-21 1 15,21 0-15,1 0 0,-22 0 16,21 0-16,0-1 0</inkml:trace>
  <inkml:trace contextRef="#ctx0" brushRef="#br2" timeOffset="207517.78">22542 9610 0,'0'21'63,"0"0"-63,0 0 16,0 0-16,22 1 0,-22-1 15,21 0-15,-21 0 16,0 0-16,0 0 0,0 1 15,0-1-15,21 0 0,-21 0 16,0 0-16,0 0 16,0 1-1,0-1 1,0-42 46,0-1-46,-21 22-16,21-21 0,-21 0 16,21 0-16,0 0 0,-22 0 15,22-1-15,-21 22 0,21-21 16,0 0-16,-21 21 0,21-21 0,0 0 16,0 0-1,-21-1 1,0 22 171</inkml:trace>
  <inkml:trace contextRef="#ctx0" brushRef="#br1" timeOffset="-210668.93">19748 12213 0,'0'0'0,"-21"21"31,21 1-31,-21-22 0,21 21 16,0 0-1,0-42 17,0 0-17,0-1-15,21 22 16,0-21-16,1 0 0,-1 0 16,0 0-16,0 0 0,0-1 15,0 22-15,1-21 0,-1 0 16,0 0-16,0 0 0,0-22 0,0 22 15,22 0-15,-22 0 0,0 0 16,0 0-16,22-1 0,-22 1 16,21 0-16,-21-21 0,22 21 0,-22-1 0,21 1 15,0-21-15,-20 21 0,20 0 16,0-1-16,-21 1 0,22 0 0,-22 0 16,21 0-16,-21 0 0,22-1 15,-22 1-15,0 0 0,21 0 16,22-21-16,-43 20 0,21-20 0,1 21 15,-22 0-15,0-22 16,21 22-16,-20 0 0,-1 0 0,21 0 16,0-22-16,-20 43 15,-1-21-15,0 0 0,0 21 0,0-21 16,0 0-16,1 21 0,-1-21 16,0-1-16,0 22 0,0-21 15,0 0-15,1 0 0,-1 0 0,21 0 16,-21-1-16,22 1 0,-22 21 15,21-21-15,-21 0 0,0 0 0,22 0 16,-22 21-16,0-22 0,0 1 16,0 21-16,1-21 0,-1 0 0,0 21 15,0-21-15,0 0 0,0 21 16,1-22-16,-22 1 0,21 21 16,-21-21-16,21 0 0,0 21 0,-21-21 15,0 0-15,21 21 0,0-22 16,-21 1-1,22 21-15,-1 0 0,-21-21 16,0 0-16,21 21 16,0-21-16,0 21 15,-21-21-15,21-1 16,-21 1 46,-21 21-15,0 0-31,0 0-16,0 0 16,0 0-16,-1 0 0,1 0 15,0 0-15,0 0 0,0 0 16,0 0-16,-1 0 0,1 0 15,0 21-15,0-21 0,0 0 0,0 0 16,-1 0-16,1 0 16,42 0 31,1 0-47,-1 0 0,0 0 15,0 0-15,0 0 0,0 0 0,1 0 16,-1 0-16,21 0 0,-21 0 15,0 0-15,1-21 0,-1 21 0,0 0 16,0 0-16,0 0 16,-21 21 31,0 1-47,0-1 15,0 0-15,0 0 0,-21 21 16,0-20-16,21 20 0,-21-21 0,21 0 15,0 22-15,-21-22 0,21 21 16,-22-21-16,22 0 0,-21 1 0,21-1 16,0 0-16,0 0 0,0 0 15,0 0 1,-21-21 15</inkml:trace>
  <inkml:trace contextRef="#ctx0" brushRef="#br1" timeOffset="-209418.65">18457 12425 0,'0'0'0,"21"-21"0,1 0 15,-1-1 1,0 1-16,-21 0 0,0 0 16,0 0-1,0 0-15,-21-1 16,0 22-16,-1 0 0,1 0 16,0 0-16,0 0 15,0 22-15,0-22 0,-1 21 0,1 0 16,0 21-16,0-21 0,0 1 15,0-1-15,-1 21 0,22-21 0,-21 22 16,0-22-16,0 21 0,21-21 16,0 22-16,0-22 0,0 21 0,0-21 15,0 22-15,0-22 0,21 0 16,0 0-16,0 0 0,22 0 0,-22 1 16,21-22-16,-21 0 0,22 0 15,-1 0-15,0 0 0,1 0 0,-1 0 16,-21 0-16,22-22 0,-1 1 0,-21 0 15,21 0-15,-20 0 16,20-22-16,-21 22 0,0 0 0,0-21 16,22 21-16,-43-22 0,21 22 0,0-21 15,-21 21-15,0-22 0,21 1 16,-21 0-16,21 20 0,-21-20 0,0 21 16,0 0-16,0-22 0,0 22 15,0 0-15,0 0 0,0 42 31,0 0-15,0 0-16,0 1 0,0 20 16,0-21-16,-21 21 0,21-20 0,-21 20 15,21-21-15,0 21 0,0-20 16,0-1-16,0 21 0,-21-21 0,21 0 16,0 1-16,0-1 0,0 0 0,0 0 15,21 0 1,0-21-16,0 0 15,1 0-15,-1 0 16,0 0-16,0-21 0,0 0 16,0 21-16,1-21 0,-22 0 15,21-1-15,0 22 0,-21-21 0,0 0 16,21 0-16,0 0 0,-21 0 16,0-1-16,21 22 15,-21 22 1,0-1-1,0 0-15,0 0 16,0 0-16,0 0 0,-21 1 16,21-1-16,0 0 15,0 0-15,0-42 47,21 0-47,-21 0 16,22-1-16</inkml:trace>
  <inkml:trace contextRef="#ctx0" brushRef="#br1" timeOffset="-209098.84">19304 12277 0,'0'0'0,"-21"0"0,0 0 16,21 21-16,21-21 31,0 0-31,0 0 16,0 0-1,-21-21-15,0 0 16,-21 21 15,0 0-31,0 0 0,0 0 16,-1 0-16,22 21 15,-21-21-15,21 21 0,0 0 0,0 0 16,0 0-16,0 1 16,0-1-1,21-21-15,1 0 0,-1 0 0,0 0 16</inkml:trace>
  <inkml:trace contextRef="#ctx0" brushRef="#br1" timeOffset="-208735.04">19812 12383 0,'0'0'0,"0"-22"0,0 1 16,-21 21-1,0 0 1,-1 0-16,1 0 0,21 21 15,-21 1-15,0-22 0,21 21 0,-21 0 16,21 0-16,-21 0 16,-1 0-16,22 1 0,0-1 15,0 0-15,0 0 0,0 0 16,0 0-16,0 1 0,0-1 0,0 0 16,0 0-16,0 0 0,0 0 15,22 1-15,-1-22 16,0 21-16,0-21 0,0 0 15,0 0-15,1 0 0,-1 0 16,0 0-16,0-21 0,-21-1 0,21 22 16,0-21-16,1 0 0,-1 0 15,21 0-15</inkml:trace>
  <inkml:trace contextRef="#ctx0" brushRef="#br1" timeOffset="-207876.14">20362 12129 0,'0'0'16,"0"-22"-16,-21 22 0,0 0 15,0 0 1,0 0-16,21 22 16,0-1-16,-22 0 0,22 0 15,0 0-15,-21 22 0,21-22 0,0 21 16,0-21-16,0 22 0,0-22 0,0 0 15,-21 21-15,21-21 16,-21 1-16,21-1 0,0 0 0,0 0 16,-21 0-16,21 0 0,0 1 0,-21-22 15,21 21-15,0 0 0,0 0 32,0-42-1,0 0-31,0 0 15,0-1-15,0 1 0,21 0 16,0 0-16,-21 0 0,21 0 16,0-1-16,0 1 0,1 0 15,-22 0-15,21 21 0,0-21 0,0 0 16,0-1-16,0 22 0,1-21 0,-1 21 16,0 0-16,0 0 15,0 0-15,-21 21 16,0 1-1,0-1-15,-21-21 16,21 21-16,-21-21 0,0 0 16,21 21-16,-21-21 0,-1 0 0,1 0 15,0 21-15,0-21 16,0 0 0,0 0-1,-1 0-15,1 0 47,21 21-47,0 1 16,0-1-16,0 0 15,0 0-15,21 0 16,-21 0-16,22 1 16,-1-1-16,0 0 0,0 0 15,0-21-15,-21 21 16,21-21-16,1 0 0,-1 0 15,0 0-15,0 0 0,0 0 16,0 0-16,1 0 0,-1 0 16,0 0-16,0-21 0,0 0 0,0 21 15,1-21-15,-22 0 0,21 21 16,0-22-16,0 1 0,-21 0 16,21 21-16,-21-21 62,21 21-46,-21-21-16</inkml:trace>
  <inkml:trace contextRef="#ctx0" brushRef="#br1" timeOffset="-202791.87">698 910 0,'0'0'0,"0"-21"16,-21 21-16,21-21 15,-21 21-15,0 0 31,21 21-15,0 0 0,0 0-16,0 1 0,0-1 15,0 0-15,0 0 16,0 0-16,0 0 0,0 1 0,0-1 16,0 0-16,0 0 0,0 0 15,0 0-15,0 1 0,0-1 16,0 0-16</inkml:trace>
  <inkml:trace contextRef="#ctx0" brushRef="#br1" timeOffset="-202571.7">677 1524 0,'0'0'0,"0"21"16,0 0-16,0 1 15,0-1 1,21 0-16,-21 0 16,22-21-16,-22 21 15,0 0-15,0 1 0,0-1 16,0 0-16,0 0 16,0 0-16,0 0 0</inkml:trace>
  <inkml:trace contextRef="#ctx0" brushRef="#br1" timeOffset="-202323.77">720 2138 0,'0'0'0,"0"21"0,0 0 16,0 0-1,0 1-15,0-1 16,0 0-1,0 0-15,0 0 16,0 0 0</inkml:trace>
  <inkml:trace contextRef="#ctx0" brushRef="#br1" timeOffset="-201818.59">1185 1080 0,'-21'0'31,"42"0"16,0 0-47,1 0 15,-1-22-15,0 22 0,0 0 16,21 0-16,-20-21 0,20 21 0,-21 0 16,21-21-16,-20 21 0,20 0 15</inkml:trace>
  <inkml:trace contextRef="#ctx0" brushRef="#br1" timeOffset="-201642.96">1990 995 0,'21'0'0,"-42"0"0,63 0 0,-21 0 15,0 0-15,0 0 16,1 0 0,-1 0-16,0 0 0,0 0 15,0 0-15,0 0 0,22-21 16,-22 21-16,21-21 0,22-1 0,-22 22 15,22-21-15,-22 21 0,21-21 16,1 0-16</inkml:trace>
  <inkml:trace contextRef="#ctx0" brushRef="#br1" timeOffset="-201482.71">3492 783 0,'0'0'0,"22"0"0,62 0 31,-63 0-31,1 0 15,-1 0-15,0 0 0,0 0 0,21 0 16,1-21-16,-22 21 0,21-21 16,22 21-16,-22-21 0,0 0 15,1 21-15,20-22 0</inkml:trace>
  <inkml:trace contextRef="#ctx0" brushRef="#br1" timeOffset="-201310.76">4953 635 0,'0'0'0,"21"21"0,0 0 32,0-21-17,1 0-15,-1 0 16,0 0-16,0 0 16,0 0-16,0 0 0,1 0 0,-1 0 15,0-21-15,0 21 0</inkml:trace>
  <inkml:trace contextRef="#ctx0" brushRef="#br1" timeOffset="-201107.52">6265 614 0,'21'21'16,"-42"-42"-16,64 42 16,-22-21-1,0 0-15,0 0 16,0 0-16,0 0 15,1 0-15,-1 0 0,21 0 0,-21 0 16,22 0-16,-1-21 0,-21 21 16,21 0-16,1 0 0,-22-21 0,21 21 15,-21 0-15,1 0 0</inkml:trace>
  <inkml:trace contextRef="#ctx0" brushRef="#br1" timeOffset="-200931.99">7472 593 0,'0'0'0,"21"21"16,0-21-1,0 0-15,0 0 16,1 0-16,-1 0 0,0-21 16,21 21-16,-21 0 0,1-21 0,-1-1 15,0 22-15,21 0 0</inkml:trace>
  <inkml:trace contextRef="#ctx0" brushRef="#br1" timeOffset="-200653.79">8340 487 0,'0'21'0,"0"-42"0,21 42 15,0-21 32,-21 21-47,0 0 16,0 1-1,0-1-15,0 0 16,0 0-16,0 0 0,0 0 16,0 1-16,0-1 0,0 21 15,0-21-15,0 22 0,0-1 16,0-21-16,21 21 0,-21-20 0,21 20 15,0 0-15,-21-21 0</inkml:trace>
  <inkml:trace contextRef="#ctx0" brushRef="#br1" timeOffset="-200479.76">8615 1545 0,'0'0'0,"-21"21"0,21 1 0,0-1 15,-22 0-15,22 0 0,0 0 31,0 0-15,0 1 0,0-1-1</inkml:trace>
  <inkml:trace contextRef="#ctx0" brushRef="#br1" timeOffset="-200278.6">8572 2159 0,'0'0'0,"0"21"15,-42 0 1,21-21 0,0 0-16,0 0 31,-1 0-16</inkml:trace>
  <inkml:trace contextRef="#ctx0" brushRef="#br1" timeOffset="-200080.05">8043 2286 0,'0'0'0,"-42"21"0,21-21 0,-22 0 15,22 21-15,0-21 0,0 0 16,-21 0-16,20 0 0,1 0 0,0 0 16,0 22-16,0-22 0,0 0 15,-1 0-15,1 0 0,0 0 16,0 0-16,0 0 0,-22 0 0,22 21 16,-21-21-16</inkml:trace>
  <inkml:trace contextRef="#ctx0" brushRef="#br1" timeOffset="-199888.65">6816 2667 0,'0'0'0,"-43"0"0,1 21 0,0-21 15,-1 0-15,22 21 0,-21-21 0,-1 0 16,22 0-16,-21 0 0,21 22 16,-22-22-16,22 0 0,0 0 0,0 0 15,0 0-15,0 0 0,-1 0 0,1 0 16,0 0-16,0 0 15,0 0-15,0 0 0,-22 0 0,22 0 16,-21 0-16</inkml:trace>
  <inkml:trace contextRef="#ctx0" brushRef="#br1" timeOffset="-199711.97">5567 2752 0,'0'0'0,"-21"0"0,-22 0 15,1 0-15,0 21 0,20-21 16,-20 0-16,0 0 0,21 0 0,-22 0 15,1 0-15,21 0 0,-22 0 16,22 0-16,0 0 0,0 0 0,0 0 16,0 0-16,-1 0 15,1 0-15,0 0 0,0 0 16,-21 0-16,20 0 16</inkml:trace>
  <inkml:trace contextRef="#ctx0" brushRef="#br1" timeOffset="-199523.98">4233 2858 0,'0'0'0,"-42"0"0,-106 0 31,127 0-31,-1 0 0,1 0 16,0 0-16,0 0 0,0 0 0,0 0 16,-1 0 15,1 0-31,0 0 0,0 0 15,0 0-15,0 0 0,-1 0 16</inkml:trace>
  <inkml:trace contextRef="#ctx0" brushRef="#br1" timeOffset="-199335.11">3196 2879 0,'0'0'15,"-21"0"-15,-21 0 0,-22 0 16,43 0-16,0 0 0,0 0 15,-1 0-15,1 0 16,0 0-16,0 0 0,0 0 16,0 0-16,-1-21 15,1 21-15,0 0 0,0 0 16,0 0-16,-22 0 0,22 0 0,0 0 16</inkml:trace>
  <inkml:trace contextRef="#ctx0" brushRef="#br1" timeOffset="-199142.61">2095 2815 0,'0'0'0,"-21"0"0,-127 0 31,106 0-31,21 0 0,-1 0 16,-20 0-16,21 0 0,0 0 15,0 0-15,-1 0 0,1 0 0,0 0 16,0 0-16,0 0 15,0 0-15,-1 0 16</inkml:trace>
  <inkml:trace contextRef="#ctx0" brushRef="#br1" timeOffset="-198967.33">1249 2815 0,'0'0'0,"-21"0"0,-1 0 0,1 0 0,0 0 16,0 0-16,0 0 15,0 0-15,-1 0 16,1 0 0,0 0-1</inkml:trace>
  <inkml:trace contextRef="#ctx0" brushRef="#br1" timeOffset="-198811.31">783 2794 0,'0'0'16,"-21"0"-16,0 0 0,0 0 0,-1 0 15,1 0-15,21-21 32,0 0-17,21 21-15</inkml:trace>
  <inkml:trace contextRef="#ctx0" brushRef="#br1" timeOffset="-194767.19">8361 508 0,'0'0'0,"-21"0"16,-1 0 0,22 21 30,0 0-30,22 1-16,-1-22 16,-21 21-16,21-21 0,0 21 0,21 0 15,-20 0-15,20-21 0,0 21 16,-21 1-16,43-1 0,-22 0 0,1 0 16,-1 21-16,0-20 0,1-1 15,-1 0-15,0 0 0,1 21 0,-1-20 16,0-1-16,-21 0 0,1 0 15,20 0-15,-21 0 0,0 1 0,0-1 16,1 0-16,-22 0 16,21-21-16,-21 21 15,21-21 1,-21-21 15,0 0-15,0 0-16,-21 0 15,0-1-15,21 1 16,-22 0-16</inkml:trace>
  <inkml:trace contextRef="#ctx0" brushRef="#br1" timeOffset="-194027.89">9186 402 0,'0'0'0,"0"-21"0,0 0 32,-21 21 14,0 0-30,0 21-16,21 0 0,-21-21 0,-1 21 16,22 22-16,-21-22 0,0 0 15,0 21-15,0-20 0,-22 20 0,22 0 16,0 1-16,-21-1 0,21 0 16,-22 22-16,22-22 0,-21 22 0,21-22 15,-1 0-15,-20 1 0,21-1 16,0 0-16,0 1 0,-1-22 0,1 0 15,21 0-15,0 0 0,-21 0 16,21 1-16,-21-22 0,21 21 16,-21-21 140,0 0 31</inkml:trace>
  <inkml:trace contextRef="#ctx0" brushRef="#br1" timeOffset="-191503.88">21230 12404 0,'0'21'16,"0"0"-1,0 0 1,0-42 31,21 21-32,-21-21-15,21 0 0,1 21 0,-1-21 16,0-1-16,-21 1 0,42 0 16,-21 0-16,1 0 0,-1 0 15,21-22-15,0 22 0,-20-21 0,20-1 16,0 1-16,-21 0 0,22-1 15,-1 1-15,0 0 0,1 21 0,-1-22 16,0 1-16,-20 0 0,20 20 0,0-20 16,1-21-1,-1 41-15,-21 1 0,0-21 0,0 21 16,1 0-16,-1-22 0,0 22 0,0 0 16,0-21-16,0 20 0,-21 1 15,22 0-15,-1-21 0,0 21 0,-21-1 16,21 1-16,0-21 0,0 21 15,-21 0-15,22-1 0,-1 1 0,0 0 16,-21 0-16,21 0 0,0 0 16,0-1-16,1 1 0,-22 0 15,21 0-15,0 0 16,-21 0 0,0-1-1,0 1 16,-21 21 1,0 0-32,-1 0 15,1 0-15,0 0 16,0 21-16,0-21 0,0 22 16,-1-22-16,1 21 0,-21-21 0,21 21 15,0-21-15,-1 0 0,1 21 16,0-21-16,0 0 0,0 21 0,42-21 62,-21-21-62,21 21 16,0 0-16,0-21 0,1 21 0,20-21 16,-21 21-16,0 0 0,0-21 15,1 21-15,-1-22 0,0 22 16,0 0-16,-21 22 31,0-1-15,0 21-16,0-21 0,0 0 15,0 1-15,0 20 0,0 0 16,0-21-16,0 22 0,0-1 0,0-21 16,21 22-16,-21-22 0,0 0 15,21 21-15,-21-21 0,0 1 16,0-1-16,22 0 15,-1-21 1</inkml:trace>
  <inkml:trace contextRef="#ctx0" brushRef="#br1" timeOffset="-190247">19558 13441 0,'0'0'0,"0"-64"31,0 43-31,0 0 16,-21 21-1,21-21-15,-21 21 0,-1-21 0,1 21 16,0 0-16,0 0 15,0 0-15,0 0 0,-1 0 16,-20 21-16,21 0 0,0-21 0,0 21 0,21 0 16,-22 22-16,22-22 15,-21 21-15,21 1 0,-21-1 0,21 0 16,0 1-16,0-1 0,0 0 16,0-21-16,0 22 0,21-22 0,0 21 15,1-21-15,-1 1 0,0-1 16,0-21-16,21 21 0,-20-21 0,20 0 15,-21 0-15,21 0 0,1 0 0,-22 0 16,21 0-16,1 0 0,-22-21 16,21 0-16,-21-1 0,22 1 0,-22 0 15,21 0-15,-21-21 0,22 20 16,-22-20-16,0 0 0,0-1 0,0 1 16,0 0-16,1-1 0,-1 1 15,0 0-15,0 21 0,-21-22 16,21 1-16,-21 21 0,21 0 0,-21-1 15,0 1-15,0 0 0,0 0 16,0 0-16,-21 42 31,21 0-31,0 0 0,-21 0 16,0 1-16,21-1 0,0 21 0,0-21 16,-21 22-16,21-22 15,0 21-15,0-21 0,0 22 0,0-1 0,0-21 16,0 0-16,0 22 15,0-22-15,0 0 0,21 0 0,0 0 16,0 0-16,0-21 0,1 0 16,-1 0-16,0 0 0,21 0 15,-21 0-15,1-21 0,20 21 0,-21-21 16,0 0-16,0 0 0,1 0 16,-1-1-16,0-20 0,0 21 0,-21 0 15,21 0-15,-21-1 0,0 1 16,0 0-16,0 0 0,21 21 15,1 0 1,-22 21 0,0 0-16,0 0 15,0 1-15,0-1 0,0 0 16,0 0-16,0 0 16,0 0-16,0 1 15,0-44 32,0 1-47,0 0 16,0 0-16,0 0 0</inkml:trace>
  <inkml:trace contextRef="#ctx0" brushRef="#br1" timeOffset="-190066.93">20574 13293 0,'0'0'0,"0"-21"16,21 21 31,0 0-31,0 0-1</inkml:trace>
  <inkml:trace contextRef="#ctx0" brushRef="#br1" timeOffset="-189022.85">20955 13293 0,'-21'21'47,"0"-21"-47,-1 21 16,22 0-16,0 0 15,0 1-15,-21-22 0,21 21 16,0 0-16,0 0 0,-21 21 0,21-20 16,0-1-16,0 0 0,0 0 15,0 0-15,0 0 0,0 1 16,21-1-16,0-21 0,1 21 0,-1 0 16,0-21-16,0 0 15,0 0-15,0 0 0,1 0 0,-1 0 16,0 0-16,0-21 0,0 0 15,-21 0-15,21 21 0,1-43 0,-1 22 16,0 0-16,0 0 0,0-22 16,0 22-16,-21-21 0,0 21 0,22-22 15,-22 22-15,21-21 0,-21 21 0,0-22 16,0 22-16,0-21 0,0 21 16,0 0-16,0-1 15,0 1-15,0 42 31,0 1-31,0-1 0,0 0 16,0 0-16,0 21 0,0-20 16,0-1-16,0 21 0,0-21 0,0 0 15,0 22-15,0-22 0,0 0 16,0 0-16,0 22 0,0-22 0,0 0 16,0 0-16,-21 0 15,21 0-15,-22 1 16,22-44 31,0 1-47,0 0 0,0 0 0,0 0 15,0 0-15,22-1 0,-1 1 16,0 0-16,-21 0 0,21 0 0,0 0 16,22-22-16,-22 43 15,0-21-15,0 0 0,0 21 0,0-21 16,1 21-16,-22 21 47,-22-21-32,1 21-15,0-21 0,0 0 0,21 21 16,-21-21-16,0 21 0,-1-21 0,1 0 16,0 0-16,0 0 15,0 0-15,0 0 31,21 22-15,0-1-16,0 0 16,21 0-1,0 0-15,0 0 16,0 1-16,0-1 0,1-21 16,-22 21-16,21 0 0,0-21 15,0 21-15,0-21 0,0 21 16,1-21-16,-1 0 15,0 0-15,0 0 0,0 0 16,0 0-16,1 0 0,-1 0 16,0-21-16,0 21 0,0-21 15,-21 0-15,21 21 0,1-21 16,-22 0-16,0-1 0,21 22 16,-21-21-1</inkml:trace>
  <inkml:trace contextRef="#ctx0" brushRef="#br1" timeOffset="-188851.1">21929 13526 0</inkml:trace>
  <inkml:trace contextRef="#ctx0" brushRef="#br1" timeOffset="-186695.09">18986 9673 0,'0'21'0,"-21"-21"93,0 0-61,0-21-17,0 0 1,21 0 0,0 0-1,0 0 1,0-1-16,21 22 15,-21-21 1,21 21-16,0 0 0,0 0 31,1 0-31,-1 0 16,-21 21 0,21-21-16,-21 22 15,0-1-15,0 0 0,0 0 16,0 0-16,0 0 15,0 1-15,0-1 16,0 0-16,0 0 0,0 0 0,0 0 16,0 1-1,0-1-15,0 0 0,0 0 0,0 0 16,0 0-16,0 1 0,0-1 16,0 0-16,0 0 15,0 0-15,-21 0 16,21 1-16,-21-1 0,-1 0 15,22 0 1,-21 0-16,0 0 16,0 1-16,0-1 0,0-21 15,21 21-15,-22-21 0,1 21 16,0 0-16,0-21 16,0 21-16,0-21 0,-1 22 15,1-22-15,0 0 16,0 0-16,0 0 15,0 0-15,-1 0 0,1 0 16,0 0-16,21-22 0,-21 1 16,0 0-1,21 0-15,0 0 16,-21 21-16,21-21 0,0-1 0,0 1 16,0 0-16,0 0 15,0 0-15,0 0 16,21 21-16,0-22 0,0 1 15,0 0-15,0 21 0,1-21 16,-1 21-16,0 0 16,0 0-16,0 0 0,0 0 15,1 0-15,-1 21 16,0-21 0,-21 21-16,21-21 0,-21 21 0,0 1 15,21-22-15,0 21 16,-21 0-16,0 0 0,22 0 15,-1 0-15,0 1 16,-21-1-16,21 0 16,0 0-1,0-21-15,-21 21 0,22 0 16,-1 1-16,0-1 16,0-21-16,-21 21 0,21-21 0,0 0 15,-21 21-15,22-21 0,-1 0 16,0 0-1,0 0-15,0 0 0,0 0 16,1-21 0,-22 0-1,0 0 1,0-1-16,21 22 0,-21-21 0,0 0 16,21 0-1</inkml:trace>
  <inkml:trace contextRef="#ctx0" brushRef="#br1" timeOffset="-179102.57">275 3112 0,'0'0'0,"-42"0"16,21 0-1,21 21 17,0 0-17,0 0-15,0 0 16,0 0-16,0 1 0,0-1 15,0 0-15,0 0 0,0 21 16,0-20-16,0-1 0,0 0 16,0 0-16,0 0 0,0 0 15,-22 1-15,22-1 0</inkml:trace>
  <inkml:trace contextRef="#ctx0" brushRef="#br1" timeOffset="-178883.96">275 3874 0,'0'0'0,"0"63"16,0-42-1,21 0-15,-21 1 16,0-1-16,0 0 16,0 0-16,0 0 0,0 0 15,21 1-15,-21-1 0,0 0 16,0 0-16,0 0 15,0 0-15,0 1 16,0-1-16</inkml:trace>
  <inkml:trace contextRef="#ctx0" brushRef="#br1" timeOffset="-178690.97">423 4424 0,'0'0'0,"0"21"15,0 0 1,0 0 0,21-21-1,1 0 1,-1 0 0,0 0-16</inkml:trace>
  <inkml:trace contextRef="#ctx0" brushRef="#br1" timeOffset="-178499.14">783 4466 0,'42'0'16,"-20"21"0,-1-21-1,0 0-15,0 0 16,0 0-16,0 0 15,1 0-15,-1-21 0,0 21 0,21 0 16,-21 0-16,22-21 0,-1 21 16,0 0-16,1 0 0</inkml:trace>
  <inkml:trace contextRef="#ctx0" brushRef="#br1" timeOffset="-178310.99">1926 4403 0,'0'0'0,"21"0"0,0 0 16,1 0-16,-1 0 0,0 0 15,0 0-15,0 0 0,0-21 16,1 21-16,-1 0 0,0-22 16,0 22-16,21 0 0,-20 0 15,20-21-15,0 21 0,-21 0 16,22-21-16,-1 21 0,0 0 0,1-21 16,-22 0-16,21 21 0,-21 0 15,22-21-15,-22 21 0</inkml:trace>
  <inkml:trace contextRef="#ctx0" brushRef="#br1" timeOffset="-178155.07">3133 4191 0,'0'0'0,"21"0"0,21 0 15,-21 0 1,0 0-16,1 0 16,-1 0-1,0 0-15,-21-21 0,21 21 0,0 0 16,0 0-16,1-21 0,-1 21 15,21-21-15,-21 21 0</inkml:trace>
  <inkml:trace contextRef="#ctx0" brushRef="#br1" timeOffset="-177967.96">4106 4128 0,'0'0'16,"21"0"-16,1 0 0,-1 0 0,-21 21 15,21-21 1,0 0-1,0 0-15,0 0 16,1 0-16,-1 0 16,0 0-16,0 0 0,0-21 15,0 21-15,1 0 0,20 0 16,0-22-16,22 22 0</inkml:trace>
  <inkml:trace contextRef="#ctx0" brushRef="#br1" timeOffset="-177790.94">5165 4085 0,'21'0'15,"-42"0"-15,63 0 0,-21 0 0,0 0 16,-21 21-16,21-21 16,1 0-1,-1 0 1,0 0-16,0 0 16,0-21-16,0 21 15,1 0-15,-1 0 0,0-21 0,21 21 16,-21-21-16,22 21 0,-1 0 0</inkml:trace>
  <inkml:trace contextRef="#ctx0" brushRef="#br1" timeOffset="-177627.17">6138 4064 0,'0'0'16,"21"0"-16,1 21 0,-1-21 31,0 0-31,0 0 16,0 0-16,-21-21 15,21 21-15,1-21 0,-1 21 16,0-21-16,0 21 0,0 0 16,0 0-16</inkml:trace>
  <inkml:trace contextRef="#ctx0" brushRef="#br1" timeOffset="-177416">6964 4001 0,'21'0'16,"-42"0"-16,63 0 0,-21 0 0,0 0 0,1 0 15,-1 0 1,0 0 0,0 0-1,0 0 1,0 0-16,1 0 0,-1 0 16,0-22-16,0 22 15,0 0-15,0 0 0,1-21 0,-1 21 16,-21-21-16,42 21 0,-21 0 0</inkml:trace>
  <inkml:trace contextRef="#ctx0" brushRef="#br1" timeOffset="-177243.02">7683 3916 0,'0'0'0,"22"0"16,-1 0 31,0 0-47,0 0 15,0 0-15,0 0 16,1 0-16,-1 0 0,0-21 16,0 21-16,0 0 0</inkml:trace>
  <inkml:trace contextRef="#ctx0" brushRef="#br1" timeOffset="-177055.64">8086 3874 0,'21'0'31,"0"0"-15,-21-22-16,21 1 31,0 0-15,-21 0-16,21 0 15,1 21 1</inkml:trace>
  <inkml:trace contextRef="#ctx0" brushRef="#br1" timeOffset="-176858.51">8361 3556 0,'-21'-42'16,"-1"21"-16,22-1 16,0 1-16,-21 0 15,21 0-15,0 0 16,0 0-16,0-1 15,0 1-15,-21 0 0,21 0 16,0 0-16,0 0 0,0-1 16,0 1-16,0 0 15,0 0-15,0 0 0</inkml:trace>
  <inkml:trace contextRef="#ctx0" brushRef="#br1" timeOffset="-176667.96">8382 2963 0,'0'-21'16,"0"0"0,0 0-16,0 0 15,0 0-15,0-1 16,0 1-16,21 0 16,-21 0-16,0 0 0,0 0 15,0-1-15,0 1 0,0 0 16,0 0-16</inkml:trace>
  <inkml:trace contextRef="#ctx0" brushRef="#br1" timeOffset="-176502.92">8297 2646 0,'-42'0'32,"84"0"-32,-105 0 0,63-21 31,-21 21-31,21-21 15,-22 21-15,1-22 16,0 22-16,0 0 0,21-21 16,-21 21-16</inkml:trace>
  <inkml:trace contextRef="#ctx0" brushRef="#br1" timeOffset="-176302.86">7768 2540 0,'0'0'16,"-21"0"-16,0 0 0,0 0 0,-1 0 15,1 0-15,0 0 0,0 0 0,0 0 16,0 0-16,-1 0 16,1 0-16,21-21 0,-21 21 15,0 0-15,0-21 16,0 21 0,-1 0-16,1 0 15,0 0-15,0 0 16</inkml:trace>
  <inkml:trace contextRef="#ctx0" brushRef="#br1" timeOffset="-176138.59">6964 2688 0,'0'0'0,"-127"0"32,106 0-32,-1 0 0,1 0 15,0 0-15,0 0 0,0 0 16,0 0-16,-1 0 0,1 0 0,0 0 15,0 0-15,-21 0 0,-1-21 16,22 21-16,-21 0 0</inkml:trace>
  <inkml:trace contextRef="#ctx0" brushRef="#br1" timeOffset="-175951.96">5757 2794 0,'0'0'0,"-42"0"0,21 0 15,-22 0-15,22 21 0,-21-21 0,21 0 16,0 0-16,-1 0 0,1 0 16,0 0-16,0 0 15,0 0 1,0 0 0,-1 0-16</inkml:trace>
  <inkml:trace contextRef="#ctx0" brushRef="#br1" timeOffset="-175773.92">4889 2942 0,'-42'0'0,"84"0"0,-105 21 0,42-21 16,-22 0-16,22 0 0,-21 0 16,21 0-16,0 0 0,-22 0 0,22 0 15,0 0-15,0 0 0,0 0 16,-1 0-16,1 0 0,-21 0 0,21 0 15,0 0-15,-1 0 0,1 0 16</inkml:trace>
  <inkml:trace contextRef="#ctx0" brushRef="#br1" timeOffset="-175571.96">3683 3006 0,'0'0'0,"-21"21"0,0-21 0,-22 0 15,22 0-15,0 0 0,0 0 0,0 0 16,-1 0-16,1 0 0,0 0 16,0 0-16,21-21 47</inkml:trace>
  <inkml:trace contextRef="#ctx0" brushRef="#br1" timeOffset="-175386.76">3048 3069 0,'0'0'16,"-21"0"-16,0 0 0,-1 0 0,1 0 16,0 0-16,0 0 0,0 0 15,0 0-15,-1 0 16,1 0-16,21-21 0,-21 21 15,0 0-15,0 0 0,21-21 0,-21 21 16,-1 0-16</inkml:trace>
  <inkml:trace contextRef="#ctx0" brushRef="#br1" timeOffset="-175191.19">2032 3006 0,'0'0'0,"-21"0"0,0 0 0,-22 0 15,22 0-15,0 0 0,0 0 0,0 0 16,-1 0-16,1 0 0,0 0 16,0 0-16,0 0 0,0 0 15,-1 0 1,1 0-16,0 0 31</inkml:trace>
  <inkml:trace contextRef="#ctx0" brushRef="#br1" timeOffset="-174999.96">1312 3006 0,'0'0'0,"-21"0"0,0 0 16,0 0-16,0 0 0,-1 0 0,-20 0 16,21 0-16,0 0 0,0 0 15,-1 0-15,1 0 16,0 0-1</inkml:trace>
  <inkml:trace contextRef="#ctx0" brushRef="#br1" timeOffset="-174791.2">910 3069 0,'0'0'0,"-85"21"31,64-21-31,0 0 0,0 0 16,0 0-16,0 0 0,-1 0 16,1 0-16,0 0 15,0 0 1,0 0 15</inkml:trace>
  <inkml:trace contextRef="#ctx0" brushRef="#br1" timeOffset="-174639.08">529 3090 0,'64'0'16,"-128"0"-16,43 0 0,0 0 16,0 0 15,-1 0-16,1 0-15,0 0 16</inkml:trace>
  <inkml:trace contextRef="#ctx0" brushRef="#br1" timeOffset="-174506.96">296 3175 0,'21'0'16,"1"0"-16,-1 0 16</inkml:trace>
  <inkml:trace contextRef="#ctx0" brushRef="#br1" timeOffset="-163423.96">8953 2709 0,'-21'0'15,"0"0"17,0 0-17,0 0 1,0 0 0,-1 0-1,1 0-15,0 0 16,0 0-16,0 0 15,0 0 1,21 22 31,0-1-47,21 0 16,0 0-16,0-21 15,0 21-15,22 0 0,-22 1 16,0-1-16,21 0 0,1 0 0,-1 0 15,-21 0-15,21 1 0,1-1 0,-1 0 16,0-21-16,1 21 0,-1 0 16,0 0-16,1 1 0,-22-1 0,21 0 15,1 0-15,-1 0 0,0 0 16,1 1-16,-22-1 0,21 0 16,-21 0-16,22 0 0,-22 0 0,0 1 15,0-1-15,0 0 16,0-21-16,-21 21 0,22-21 31,-44-21 16,1 21-47,21-21 0,-21 21 16,0-21-16,21-1 0,-21 1 15,0 21-15,-1-21 0,22 0 0,-21 0 16</inkml:trace>
  <inkml:trace contextRef="#ctx0" brushRef="#br1" timeOffset="-162738.89">9546 2498 0,'0'0'16,"0"-21"-16,0-1 0,0 1 16,0 0-1,-21 21-15,0 0 16,0 0 0,-1 21-16,22 0 15,-21 22-15,0-22 0,21 21 16,-21 1-16,0-1 0,0 0 0,-1 1 15,1-1-15,0 21 0,-21-20 0,21-1 16,-1 22-16,-20-1 0,21-21 16,0 22-16,-22-1 0,22 1 0,-21-1 15,21-20-15,-22 20 0,22-20 16,0-1-16,0 0 0,-21 1 0,20-1 16,1-21-16,0 21 0,0-20 15,21-1-15,-21 0 0,21-42 47,21 0-31,-21-1-16,21 1 0,0 0 0,0-21 15,1 21-15,20-22 0,-21-20 16,21 20-16,-20-20 0,20-1 0,0 1 16,1-1-16,-1 1 0,0-1 15,1 22-15,-22-21 0,21-1 0,0 22 16,-20-1-16,-1 1 0,0 0 15,0-1-15,-21 22 0,0-21 0,21 21 16,-21 0-16,21 21 0,-21-22 16,0 44 46,0-1-31,-21-21-31,0 0 16,0 0-16,0 0 31</inkml:trace>
  <inkml:trace contextRef="#ctx0" brushRef="#br1" timeOffset="-162239.95">8721 2773 0,'0'0'0,"-22"0"0,1 0 15,0 0-15,0 0 16,42 0 46,21 21-62,-20 0 0,20-21 16,0 21-16,1 22 0,20-22 16,-21 0-16,22 0 0,-22 22 0,22-22 15,-22 0-15,22 0 0,-22 21 16,0-20-16,1-1 0,-1 0 0,0 0 15,1 0-15,-1 0 0,0 1 0,1-22 16,-22 21-16,0 0 0,0-21 16,0 0-16,-21 21 0,0 0 15,-21-21 17,0 0-17,0 0-15,21-21 0,-21 21 16,21-21-16,-22 21 0,1-21 15,0 21-15,21-21 0,-21 21 16,0 0-16,21-22 0,0 1 16,-21 21-16</inkml:trace>
  <inkml:trace contextRef="#ctx0" brushRef="#br1" timeOffset="-159731.1">21992 14436 0,'-21'0'0,"42"0"0,-42 21 15,0 0-15,21 0 0,-21 0 16,21 1-16,-22-22 0,22 21 16,0 0-16,0 0 15,-21-21 1,42-21 62,1 0-62,-1 0-16,-21-1 15,21 22-15,0-21 0,-21 0 0,21 0 16,0 0-16,1-22 0,-22 22 15,21 0-15,0-21 0,0 21 0,0-1 16,0-20-16,1 21 0,-1-21 16,0-1-16,0 1 0,0 0 0,0-1 15,22-20-15,-22 20 0,21-20 0,-21-1 16,22 1-16,-1-1 0,-21 1 16,22-1-16,-22 1 0,21 21 0,0-22 15,-20 1-15,-1 20 0,21 1 0,-21-22 16,0 22-16,1-21 15,-1 20-15,-21-20 0,21 20 0,0 1 16,-21-21-16,0 20 0,21-20 0,0 20 0,-21 1 16,0-21-16,22 20 15,-1-20-15,0-1 0,-21 22 0,0-22 16,21 1-16,21-22 0,-42 43 16,22 0-16,-1-1 0,-21 1 15,21 21-15,-21 0 0,42-43 16,-21 43-16,-21-21 0,22 20 15,-1 1-15,0 0 0,0-21 0,0 21 16,-21-1-16,21 1 0,1-42 16,-22 42-16,0-1 0,0 1 15,21 0-15,-21 0 0,0 0 16,0 0-16,21-1 16,-21 1-16,0 0 15,0 0-15,0 0 0,-21 21 31,0 0-15,-1 21-16,1 0 0,0-21 16,0 21-16,0 0 0,0 1 15,-1-1-15,-20 0 0,21 0 0,0 0 16,-22 0-16,1 1 0,21-1 0,-21 0 16,20 0-16,1-21 0,-21 21 15,21-21-15,0 21 0,-1-21 0,1 22 16,42-22 31,1-22-47,-1 1 15,0 21-15,0-21 0,21 0 0,-20 0 16,20 0-16,-21-1 0,21 1 0,1-21 16,-22 21-16,21 0 0,-21-1 15,1 1-15,-1 0 0,0 21 0,0-21 16,0 21-16,0 0 31,-21 21-31,0 0 0,22 0 0,-22 22 16,0-22-16,0 21 15,0-21-15,0 22 0,0-1 0,21 0 16,-21-20-16,0 20 0,21-21 0,-21 21 16,0-20-16,0-1 0,0 0 15,0 0-15,21 0 0,-21 0 0,0 1 16,0-1-16,0 0 15,-21-21 17,0 0-17,0 0-15</inkml:trace>
  <inkml:trace contextRef="#ctx0" brushRef="#br1" timeOffset="-158595.17">20256 14605 0,'22'-63'31,"-22"41"-31,0 1 16,0 0-16,0 0 0,-22 21 16,1 0-16,0 0 15,0 0-15,0 21 0,0 0 16,-1 0-16,1 1 0,0 20 0,0 0 15,0-21-15,0 22 0,21-1 16,0 0-16,-22 1 0,22-1 0,-21 0 16,21 1-16,0-1 0,0-21 15,0 22-15,0-22 0,0 21 0,21-21 16,1 0-16,-1 1 0,0-1 0,0 0 16,0-21-16,22 0 0,-22 0 15,21 0-15,0 0 0,1-21 0,-1 0 16,0-1-16,1 1 15,-1-21-15,0 21 0,1 0 0,-22-22 16,21 1-16,-21 21 0,22-22 0,-22 1 16,0-21-16,0 20 0,-21-20 15,21 20-15,-21-20 0,22 21 0,-1-1 16,-21 1-16,0 0 0,0 20 16,0 1-16,0 0 0,0 42 31,0 22-31,0-22 15,-21 21-15,21 0 0,-22 1 0,1-1 16,21 0-16,-21 1 0,0-1 16,21 0-16,0 1 0,0-1 15,0-21-15,0 22 0,0-22 0,0 0 16,0 0-16,0 0 0,21 0 16,0-21-16,0 22 0,1-22 0,-1 0 15,21 0-15,0 0 16,-20-22-16,-1 1 15,0 0-15,0 0 0,0 21 16,-21-21-16,0-22 0,21 22 0,1 21 16,-22-21-16,0 0 0,21 21 15,-21 21 17,0 0-32,0 0 15,0 1-15,0-1 0,0 0 16,0 0-16,0 0 15,0 0-15,21-42 47,-21 0-47,0 0 16</inkml:trace>
  <inkml:trace contextRef="#ctx0" brushRef="#br1" timeOffset="-158282.95">21230 14605 0,'-21'0'31,"0"0"-31,21 21 16,21-21 15,0-21-31,-21 0 16,21 21-16,-21-21 0,0 0 15,0-1 1,-21 22 15,0 0-31,0 22 0,21-1 16,0 0-16,-21-21 16,21 21-16,0 0 0,0 0 0,0 1 15,0-1 1,21-21-16,0 0 15</inkml:trace>
  <inkml:trace contextRef="#ctx0" brushRef="#br1" timeOffset="-157234.95">21653 14584 0,'0'0'0,"-21"0"31,0 21-31,21 0 16,-21 0-16,21 1 15,-21-1-15,21 21 0,-21-21 0,21 0 16,0 1-16,0-1 0,0 0 16,0 0-16,0 0 0,0 0 0,0 1 15,0-1-15,0 0 0,0 0 0,0 0 16,21 0-1,0-21-15,0 0 0,0 0 0,0 0 16,1 0-16,20 0 0,-21 0 0,0 0 16,0 0-16,22-21 0,-22 0 15,0 21-15,0-21 0,0 0 0,43-22 16,-43 1-16,-21 21 0,21-21 16,0-1-16,1 1 0,-22 0 15,0-1-15,21 1 0,-21 0 0,21-1 16,-21 1-16,0 21 0,0-22 15,0 22-15,0 0 0,0 0 16,0 42 15,0 0-31,0 0 0,0 22 0,0-22 16,0 21-16,0-21 0,0 22 16,0-1-16,0-21 0,-21 22 0,21-22 15,0 21-15,-21-21 0,21 22 0,0-22 16,0 0-16,0 0 0,-22 0 15,22 0-15,-21 1 0,21-1 16,0 0-16,0-42 47,0 0-31,0-1-16,21 1 15,1 21-15,-22-21 0,21 0 0,-21 0 16,21 0-16,0-1 0,0 1 15,0 0-15,1 0 0,-1 0 16,0 21-16,-21-21 0,21 21 0,0 0 16,0 0-16,-21-22 15,22 22-15,-22 22 32,-22-1-32,1-21 15,21 21-15,-21-21 0,0 21 0,0-21 16,0 21-1,-1-21-15,1 21 0,0-21 16,0 22 0,21-1-1,0 0 1,0 0 0,0 0-1,0 0-15,0 1 16,0-1-16,21-21 15,-21 21-15,21-21 0,-21 21 16,21-21-16,1 0 0,-1 0 16,-21 21-16,21-21 15,0 0-15,0 0 0,0 0 16,1 0-16,-1 0 16,0-21-16,0 21 0,-21-21 0,21 21 15,0-21-15,1 21 0,-1-21 16,0 21-16,0-22 0,0 22 15,-21-21-15,-21 21 47</inkml:trace>
  <inkml:trace contextRef="#ctx0" brushRef="#br1" timeOffset="-157040.36">22585 14965 0,'-21'21'31,"-1"-21"-15,1 0-1,0 0 1,0 0-16</inkml:trace>
  <inkml:trace contextRef="#ctx0" brushRef="#br1" timeOffset="-150094.96">18754 9631 0,'-22'0'16,"1"0"0,0 0 15,0 0 16,21-21 0,21 21-47,0 0 0,0 0 15,-21-21-15,22 21 0,-1 0 16,0 0-16,0 0 0,-21-22 16,21 22-16,0 0 0,1 0 15,-1 0-15,0 0 16,0 0-16,0 0 15,0 22 1,-21-1-16,22-21 0,-22 21 16,0 0-16,0 0 15,0 0-15,0 1 0,21-1 16,-21 0-16,0 0 0,0 0 16,0 0-16,0 1 0,0-1 15,0 0-15,0 0 0,0 0 16,0 0-16,0 1 15,0-1-15,0 0 0,0 0 16,-21-21-16,21 21 0,-22 0 16,22 1-16,-21-22 0,0 21 15,21 0-15,-21-21 0,0 21 0,0 0 16,-1-21-16,22 21 16,-21-21-16,0 22 0,0-22 15,21 21-15,-21-21 0,0 0 16,21 21-16,-22-21 0,1 21 15,0-21-15,0 21 16,21 0-16,-21-21 0,0 0 0,-1 22 16,1-22 15,42 0 31,1 0-62,-1-22 0,0 22 16,0-21-16,0 21 0,0 0 16,1 0-16,-1-21 0,0 21 15,0 0-15,0 0 0,0 0 16,1 0-16,-1 0 0,0 0 16,0 0-16,0 0 0,0 0 15,1 0-15,-1 0 0,0 0 16,0 21-16,0 0 0,0-21 15,-21 22-15,22-1 16,-1-21-16,-21 21 0,21-21 0,-21 21 16,0 0-16,21 0 15,-21 1-15,0-1 16,21 0-16,-21 0 0,0 0 16,0 0-16,0 1 15,0-1-15,-21 0 16,0 0-16,0 0 0,0 0 15,-1 1-15,1-22 16,21 21-16,-21-21 0,0 0 0,21 21 16,-21 0-16,0-21 0,-1 0 0,1 0 15,0 21-15,0-21 16,-21 0-16,20 0 0,1 0 16,0 0-16,0 0 0,-21 0 0,20 0 15,1 0-15,0 0 0,0 0 16,0 0-16,0 0 0,-1 0 0,1 0 15,0 0 1,42 0 47,0 0-63,1 0 0,-1 0 15,0 0-15,0 0 0,0 0 0,0 0 16,1 0-16,-1 0 0,0 0 15,0 0-15,21 0 0,-20 0 16,-1-21-16,0 21 0,0 0 0,0-21 16,0 21-16,1-21 0,-1 0 15,0-1-15,0 1 16,-21 0-16,21 0 0,-21 0 16,0 0-16,0-1 0,0-20 15,0 21-15,0 0 0,0 0 0,0-1 16,0 1-16,0 0 0,0 0 0,0 0 15,0 0-15,-21-1 16,21 1-16,-21 0 0,0 21 16,0-21-16,-1 21 0,1 0 0,21-21 15,-21 21-15,0-21 16,0 21-16,0 0 0,-22 0 0,22 0 16,0 0-16,-21-22 0,20 22 15,-20 0-15,21 0 0,0 0 16,0 0-16,-1 0 0,1 0 15,0 0-15,0 0 0,0 0 32,21 22 46,21-22-47,0 0-15,0 0-16,0 0 15,1 0-15,-1 0 0,0 0 16,0 0-16,0-22 16,0 22-16,1 0 0,-1 0 0,0-21 15,0 21-15,0-21 16,0 0 15,-21 0-15,-21 21 15,0 0-15,0 0-16,0 0 15,0 0-15,-1 0 16,1 0-16,0 0 15,0 0-15,0 0 16,0 0 0,42 0 109,0 0-110,0 0-15,0 0 16,0 0-16,-21-21 0,22 21 16,-1 0-16,0 0 0,-21-22 15,21 22-15,0 0 16,-42 0 31,0 0-47,0 0 0,0 0 0,-1 0 15,1 0-15,0 0 0,0 0 16,0 0-16,0 22 0,-1-22 16,1 0-16,0 21 0,0-21 15,0 21-15,42-21 63,0 0-48,0 0-15,0-21 0,1 21 16,-1 0-16,0-21 0,0 21 16,0 0-16,0 0 15,1 0-15,-22-22 16,0 44 31,0-1-47,-22 0 15,1-21 1,21 21-16,-21-21 0,0 0 0,0 0 16,21 21-16,-21-21 0,-1 0 15,1 0-15,0 0 16,0 0-16,0 0 15,0 0 1,-1 0 0,22-21 46,22 21-46,-1 0-16,0 0 15,0 0-15,0-21 0,0 21 16,1 0-16,-1 0 0,0 0 16,0 0-16,0 0 0,0 0 0,1 0 15,-1 0-15,0 0 0,0 0 0,0 0 16,0 0-16,1 0 0,-22 21 16,21-21-16,0 21 15,0 0-15,0-21 16,-21 22-16,21-22 15,-21 21-15,0 0 16,22-21-16,-22 21 0,21-21 0,-21 21 16,0 0-16,21 1 15,-21-1-15,21 0 0,-21 0 16,0 0-16,0 0 16,0 1-16,0-1 15,0 0-15,0 0 0,0 0 16,-21 0-16,0 1 15,0-1-15,21 0 16,-22 0 0,1-21-16,0 21 15,21 0-15,-21-21 0,0 0 0,0 22 16,-1-22-16,1 0 0,0 0 16,0 0-16,0 0 0,0 0 15,-1 0-15,-20 0 0,21 0 0,0 0 16,-22 0-16,22 0 0,-21 0 15,21 0-15,0 0 0,-22 0 0,22-22 16,0 22-16,0 0 0,0 0 16,-1 0-16,44 0 62,-1 0-62,0 0 0,0 0 16,0 0-16,0 0 0,1 0 15,-1 0-15,0 0 16,0 0-16,0 0 0,22 0 0,-22 0 16,0 0-16,0 0 0,0 0 0,0 0 15,22 0-15,-22 0 0,0 0 16,0-21-16,0 0 0,1 21 0,-1-21 16,0 21-16,0-21 0,0 0 15,0 21-15,-21-22 0,0 1 0,22 0 16,-22 0-16,0 0 0,21 0 15,-21-1-15,0 1 0,0-21 16,0 21-16,0 0 0,0-1 0,0 1 16,0 0-16,0 0 0,0 0 15,0 0-15,-21 21 0,-1-22 16,22 1-16,-21 21 0,0 0 0,0-21 16,0 21-16,0 0 0,-1 0 0,-20 0 15,21-21-15,0 21 0,-22 0 16,22 0-16,0 0 0,-21 0 0,21 0 15,-22 0-15,22 0 0,0 0 0,0 21 16,-22-21-16,22 0 0,0 0 16,21 21-16,-21-21 15,42 0 48,0 0-63,0 0 15,1 0-15,-1 0 0,0 0 0,0 0 16,21-21-16,-20 21 0,-1 0 16,21-21-16,-21 0 0,0 21 0,22-21 15,-22 21-15,0-22 0,0 22 0,0-21 16,1 21-16,-1-21 16,0 21-16,-21-21 0,21 21 0,0-21 15,-21 0-15,0-1 0,21 1 16,-21 0-16,0 0 15,0 0-15,0 0 16,0-1-16,0 1 16,0 0-16,-21 21 0,21-21 15,-21 0-15,0 21 0,21-21 16,-21-1-16,0 1 16,-1 21-16,1-21 0,0 21 15,0 0-15,0 0 16,0 0-16,-1 0 0,1 0 15,0 0-15,0 0 0,0 0 0,0 0 16,-1 0-16,1 0 16,0 21-16,0-21 15,21 21 1,21-21 31,0 0-47,0 0 15,1-21-15,-1 21 0,21-21 16,-21 21-16,0 0 0,1-21 0,20 21 16,-21 0-16,0 0 0,0-21 15,22 21-15,-22 0 0,0 0 16,0 0-16,0 0 0,1 0 31,-1 0-31,0 21 0,-21 0 16,0 0-16,0 0 15,0 1-15,0-1 0,0 0 0,0 0 16,0 0-16,0 0 0,0 1 0,0-1 16,0 0-16,-21 0 0,0 0 15,-1 0-15,1 1 0,0-1 16,0 0-16,0 0 0,0 0 0,-1 0 16,1-21-16,-21 22 0,21-1 15,-149 21 1,149-42-16,-21 21 0,21-21 15,0 0-15,-22 21 0,22-21 16,0 0-16,0 0 0,0 0 16,42 0 31,0 0-32,-21-21-15,21 21 0,21 0 0,-20 0 16,-1 0-16,21 0 0,-21 0 15,22-21-15,-22 21 0,21 0 16,0 0-16,-20 0 0,20 0 0,-21 0 16,0 0-16,22 0 0,-22 0 0,0 0 15,0 21-15,0-21 0,0 21 16,1-21-16,-1 22 0,0-22 0,0 21 16,0-21-16,0 21 0,-21 0 0,22-21 15,-1 21-15,-21 0 0,0 1 16,21-22-16,-21 21 0,0 0 0,21 0 15,-21 0-15,0 0 16,0 1-16,0-1 0,-21 0 16,21 0-16,-21-21 0,0 21 0,21 0 15,-22 1-15,1-22 0,0 21 16,0-21-16,21 21 0,-21-21 16,0 21-16,-1-21 0,-20 0 0,21 0 15,0 21-15,-22-21 0,22 0 16,-21 0-16,21 0 0,-22 0 0,22 0 15,-21 0-15,21 0 0,-22 0 0,22 0 16,0 0-16,-21 0 0,21 0 16,-1-21-16,1 21 0,42 21 62,1-21-62,-1 0 16,0 0-16,0 0 0,0 0 15,0 0-15,22 0 0,-22 0 0,0 0 16,21 0-16,-20 0 0,-1 0 0,21 0 16,-21 0-16,0 0 0,1 0 15,-1 0-15,21 0 0,-21-21 0,0 21 16,1-21-16,-1 21 0,0-21 16,0 0-16,0 21 0,0-22 0,1 1 15,-22 0-15,0 0 0,21 0 16,-21-22-16,21 22 0,-21 0 15,0-21-15,0 21 0,0-1 0,0-20 16,0 21-16,-21 0 0,0 0 0,21-1 16,-22 22-16,1-21 0,0 0 15,-21 21-15,21 0 0,-1-21 0,-20 21 16,21 0-16,-21 0 0,-1 0 0,22 0 16,-21 0-16,21 0 0,-22 0 15,22 0-15,-21 0 0,21 0 0,-1 0 16,-20 0-16,21 0 0,0 0 0,0 0 15,-1 0 17,44 0-1,-1 0-31,0 0 0,0 0 16,0 0-16,0 0 0,1 0 0,-1 0 15,21-21-15,-21 21 0,22 0 16,-22-21-16,21-1 0,-21 22 0,22-21 15,-22 21-15,21-21 0,-21 0 16,0 21-16,22-21 0,-22 0 16,0-1-16,0 22 0,-21-21 0,21 0 15,-21 0-15,22 21 0,-22-21 0,0 0 16,0-1-16,0 1 0,0 0 16,0 0-16,-22 0 0,1 0 0,0-1 15,0 1-15,0 0 0,0 0 16,-1 21-16,22-21 0,-42 0 0,21 21 15,0 0-15,0-22 0,-1 22 16,1 0-16,-21 0 0,21 0 0,-22 0 16,22 0-16,-21 0 0,21 0 15,-22 22-15,1-22 0,21 21 0,-21-21 16,20 21-16,1-21 0,0 21 0,0-21 16,0 0-16,0 21 15,-1-21-15,44 0 47,-1 0-47,0 0 16,0 0-16,21-21 0,-20 21 0,-1 0 15,21-21-15,-21 21 0,22 0 0,-1-21 16,-21 21-16,21 0 0,1 0 16,-22-21-16,21 21 0,-21 0 0,22 0 15,-22 0-15,0 0 0,0 0 16,0 21-16,-21 0 0,22 0 0,-1 0 15,-21 0-15,0 1 0,0-1 16,0 0-16,21 21 0,-21-21 16,0 1-16,0-1 0,0 21 0,0-21 0,-21 0 15,0 1-15,21-1 16,-22 0-16,-20 0 0,21 0 0,0-21 16,0 21-16,-43 22 0,22-43 15,-1 21-15,22 0 0,-21-21 16,0 21-16,20-21 0,-20 0 0,0 21 15,21-21-15,-1 0 0,-20 22 16,21-22-16,0 0 0,0 0 16,-1 0-16,44 0 47,-1 0-32,21-22-15,-21 22 0,0 0 0,22 0 16,-22-21-16,21 21 0,-21 0 15,22 0-15,-1 0 0,0 0 0,1 0 16,-1 0-16,-21 0 0,22 0 0,-1 0 16,-21 0-16,21 0 0,-20 0 15,20 21-15,-21-21 0,0 22 0,0-22 16,1 21-16,-1 0 0,0 0 0,0 0 16,-21 0-16,0 1 15,0-1-15,0 0 0,0 0 16,0 0-16,0 0 0,0 1 15,0-1-15,-21 0 0,21 0 0,-21 0 16,0 0-16,-1 1 0,1-1 0,0-21 16,0 21-16,0 0 0,0-21 15,-1 21-15,1-21 0,0 0 0,-21 21 16,21-21-16,-1 0 0,-20 0 0,21 0 16,-21 0-16,20 0 0,-20 0 15,0 0-15,21 0 0,-22 0 0,22 0 16,-21-21-16,21 21 0,-22-21 0,1 21 15,21-21-15,0 0 16,-22 21-16,22-21 0,0 21 0,0-22 16,0 1-16,-1 21 15,1 0 1,42 0 31,1 21-47,-1 1 15,0-22-15,0 21 0,0-21 16,0 21-16,1-21 0,-1 21 0,0 0 16,0-21-16,0 0 0,0 21 0,1-21 15,20 0-15,-21 0 0,0 22 16,0-22-16,22 0 0,-22 0 16,0 0-16,21 0 0,-20 0 0,-1 0 15,21 0-15,-21-22 0,0 22 16,1 0-16,-22-21 0,21 21 0,-21-21 15,21 21-15,0 0 0,-21-21 32,21 0-17,0 0 1</inkml:trace>
  <inkml:trace contextRef="#ctx0" brushRef="#br1" timeOffset="-148291.99">18881 10859 0,'0'0'0,"-22"0"31,1 0-31,0 0 16,0 0-16,0 0 0,0 0 16,-1 0-16,1 0 0,0-22 15,-21 22-15,21 0 0,-1-21 16,1 21-16,0 0 0,0 0 0,0 0 16,21-21-16,-21 21 0,-1 0 0,1 0 15,0-21-15,0 21 16,0-21-16,0 21 0,21-21 15,-22 21-15,22-22 0,-21 22 16,21-21 0,21 21 46,1 0-62,-1 0 0,0 0 0,0 21 16,0-21-16,0 22 0,1-22 15,-1 21-15,0-21 0,21 21 0,-21-21 16,22 21-16,-1-21 0,-21 21 0,22-21 16,-22 0-16,21 21 15,-21-21-15,0 0 0,1 0 0,-1 22 16,0-22-16,0 0 0,0 0 16,0 0-1,1 0-15,-22-22 0,0 1 16,0 0-16,0 0 0</inkml:trace>
  <inkml:trace contextRef="#ctx0" brushRef="#br1" timeOffset="-147787.89">18732 10329 0,'22'0'31,"-1"0"-16,-21-21-15,21 0 16,-21 0 0,-21 21 31,0 0-47,-1 0 15,1 0-15</inkml:trace>
  <inkml:trace contextRef="#ctx0" brushRef="#br1" timeOffset="-142915.42">1418 4868 0,'21'-21'32,"-21"0"-17,0 0 1,21 21 15,-42 0 79,0 0-95,0 0-15,0 0 16,0 0-1,-1 0 79</inkml:trace>
  <inkml:trace contextRef="#ctx0" brushRef="#br1" timeOffset="-139151.59">1333 4763 0,'22'-22'16,"-1"22"-16,-42 0 63,-1 0-48,1 0-15,0 0 16,0 0-16,0 0 15,0 0-15,21 22 16,-22-22-16,1 21 0,0-21 16,0 21-16,0 0 15,0-21-15,-1 21 0,1 0 16,0 1-16,0-22 16,21 21-16,0 0 15,-21 0 1,21 0-16,0 0 15,0 1-15,0-1 0,0 0 16,0 0 0,0 0-16,0 0 0,0 1 15,0-1-15,0 0 16,0 0-16,0 0 0,0 0 0,0 1 16,0-1-16,0 0 0,0 0 15,0 0-15,0 0 0,0 1 0,21-1 16,-21 0-16,0 0 0,0 0 15,0 0-15,0 22 0,0-22 16,0 0-16,21 0 0,-21 0 0,0 22 16,0-22-16,0 0 0,21 0 15,-21 22-15,0-22 0,0 0 16,0 0-16,0 21 0,0-20 16,0-1-16,0 0 0,0 0 15,0 0-15,0 0 0,0 1 0,0-1 16,0 0-16,0 0 15,0 0-15,0 0 16,0 1-16,0-1 0,0 0 16,0 0-16,0 0 0,21 0 15,-21 1-15,0-1 16,22 0-16,-22 0 0,0 0 16,0 0-16,21 1 0,0-1 15,-21 0-15,0 0 16,21 0-16,0-21 0,-21 21 15,0 1-15,21-22 0,1 21 16,-1 0-16,0 0 16,0-21-16,-21 21 15,21-21-15,0 0 0,1 0 16,-1 21-16,0-21 16,0 22-16,0-22 0,0 0 15,1 0-15,-1 0 0,0 0 16,0 0-16,0 0 0,0 0 0,1 0 15,-1 0-15,0 0 0,0 0 16,0 0-16,0 0 0,1 0 16,-1 0-16,21 0 0,-21 0 15,0 0-15,1 0 0,-1 0 0,0 0 16,0 0-16,0 0 0,0 0 16,22 0-16,-22 0 0,0 0 0,0-22 15,22 22-15,-22 0 0,0 0 16,21 0-16,-21-21 0,1 21 0,20 0 15,-21 0-15,21-21 0,-20 21 16,20 0-16,-21 0 0,21-21 0,-20 21 16,20 0-16,0 0 0,-21-21 15,22 21-15,-22-21 0,21 21 0,-21 0 16,22 0-16,-22 0 0,0 0 16,21 0-16,-20-22 0,-1 22 15,0 0-15,0 0 0,0 0 0,0 0 16,1 0-16,-1 0 0,0-21 15,0 21-15,0 0 0,0 0 0,1 0 16,-1 0-16,0 0 0,0 0 16,0-21-16,22 21 0,-22 0 0,21 0 15,-21 0-15,22 0 0,-1 0 16,0 0-16,1 0 0,-22 0 0,21 0 16,0 0-16,1 0 0,-1 0 15,-21 0-15,22 21 0,-1-21 0,-21 0 16,21 0-16,1 0 0,-22 0 15,21 0-15,-21 0 0,22 0 16,-22 21-16,21-21 0,-21 0 0,22 0 16,-1 0-16,-21 0 0,22 0 0,-1 0 15,0 0-15,1 0 0,-1 0 16,0 0-16,1 0 0,-1 0 0,0 0 16,1 0-16,-1 0 0,-21 0 15,21 0-15,1 0 0,-1 0 0,0 0 16,1 0-16,-1 0 0,-21 0 0,22 0 15,-1 0-15,-21 0 0,21 0 16,-20-21-16,20 21 0,-21 0 0,21 0 16,1 0-16,-22 0 0,21 0 15,1 0-15,-22-21 0,21 21 16,0 0-16,1 0 0,-1 0 0,0 0 16,-20 0-16,20 0 0,0 0 15,1 0-15,-1 0 0,-21 0 0,21-21 16,1 21-16,-22 0 0,21 0 0,-21 0 15,22 0-15,-22 0 0,21 0 16,-21 0-16,1 0 0,20 0 0,-21 0 16,0 0-16,0 0 0,1 0 0,-1 0 15,0 0-15,0 0 0,0 0 16,0 0-16,1 0 0,-1 0 16,21 0-16,-21 0 0,0 0 0,1 0 15,-1 0-15,0 0 0,0-21 16,21 21-16,-20 0 0,20 0 0,-21 0 15,0 0-15,22 0 0,-22 0 16,21 0-16,-21 0 0,22 0 0,-22 0 16,0 0-16,0 0 0,21 0 0,-20-21 15,-1 21-15,0 0 0,0 0 16,0 0-16,0 0 0,1-22 0,-1 22 16,0 0-16,0 0 0,0 0 15,0-21 1,1 21-16,-1 0 15,0-21 1,0 21-16,0 0 16,-21-21-16,21 21 15,1 0-15,-1 0 16,0 0-16,0-21 16,0 21-16,0 0 15,1 0 1,-1 0-1,-21-21 1,21 21-16,0 0 16,0 0-1,0 0-15,-21-22 0,22 22 16,-1 0 0,0 0-16,0 0 0,-21-21 15,21 21-15,0 0 0,1 0 16,-1 0-16,0-21 15,0 21-15,0 0 16,0 0-16,1 0 16,-1-21-16,0 21 15,0 0-15,0 0 16,0-21-16,1 21 16,-1 0-1,-21-21-15,21 21 0,0 0 16,-21-22-16,0 1 15,0 0-15,21 21 0,-21-21 16,0 0-16,21 0 16,-21-1-16,0 1 15,0 0-15,0 0 16,22 0-16,-22 0 0,0-1 16,0 1-16,0 0 0,0 0 0,0 0 15,0 0-15,0-1 0,0 1 16,21 0-16,-21 0 0,0-21 15,0 20-15,0 1 0,21 0 16,-21 0-16,21 21 0,-21-21 0,0 0 16,0-1-16,0 1 0,0 0 15,0 0-15,0 0 0,0 0 16,0-1-16,0 1 0,0 0 16,0 0-16,0 0 0,0 0 0,-21 21 15,21-22-15,0 1 0,-21 0 16,21 0-16,-21 0 0,21 0 15,0-1 1,-22 22-16,22-21 16,-21 21-16,21-21 15,0 0-15,0 0 16,-21 21-16,21-21 0,-21 21 16,0-22-16,0 1 15,-1 21-15,1-21 0,0 0 16,0 21-16,0-21 0,0 21 15,-1 0-15,1-21 16,0-1-16,0 22 0,0 0 0,0 0 16,-22-21-16,22 21 0,0 0 15,-21 0-15,20 0 0,-20 0 16,0-21-16,21 21 0,-22 0 16,22 0-16,0 0 0,-21 0 0,20 0 15,-20 0-15,21 0 0,0 0 0,-22 0 16,1 0-16,21 0 0,-21 0 15,20 0-15,-20 0 0,0 0 0,21 0 16,-22 0-16,1 0 0,0 0 16,-1 0-16,22 0 0,-21 0 0,-1 0 15,1 0-15,0 0 0,-1 0 16,1 0-16,0 0 0,-1 21 0,22-21 16,-21 0-16,0 0 0,-1 21 15,22-21-15,-21 0 0,21 0 0,-22 0 16,22 0-16,-21 22 0,21-22 15,-1 0-15,-20 0 0,21 0 16,0 0-16,-22 0 0,1 0 0,21 0 16,-21 0-16,-1 0 0,1 0 15,21 0-15,-22 0 0,1 0 0,0 0 16,-1 0-16,1 0 0,0 0 16,-1 0-16,22 0 0,-21 0 0,0 0 15,20 0-15,-20 0 0,21 0 16,-21 21-16,20-21 0,1 0 0,0 0 15,-21 0-15,21 0 0,-1 0 16,-20 0-16,21 21 0,0-21 0,-22 0 16,22 0-16,-21 0 15,0 21-15,-1-21 0,1 0 0,0 0 16,-1 21-16,1-21 0,0 0 16,-1 0-16,-20 21 0,20-21 0,1 0 15,0 0-15,-1 22 0,1-22 16,0 0-16,-1 0 0,1 21 0,0-21 15,21 0-15,-22 0 0,22 0 0,-21 0 16,-1 21-16,1-21 16,21 0-16,-21 0 0,-1 0 0,1 0 15,0 21-15,-1-21 0,1 0 0,0 0 16,-1 0-16,1 0 0,0 21 16,20-21-16,-20 0 0,0 0 15,-1 0-15,1 0 0,21 0 0,-21 21 16,20-21-16,-20 0 0,21 0 15,-21 0-15,20 0 0,1 0 0,0 0 16,-21 0-16,21 0 0,-1 22 16,1-22-16,0 0 0,0 0 0,0 0 15,-22 0-15,22 0 0,-21 0 16,0 21-16,-1-21 0,22 0 0,-21 0 16,-1 21-16,1-21 0,0 21 15,-1-21-15,1 21 0,0-21 0,-1 21 16,1 1-16,0-22 15,-1 21-15,1-21 0,0 0 0,21 21 16,-1-21-16,1 0 0,0 0 16,0 0-16,0 0 0,0 0 31,-1 0-31,1 0 16,0 0-16,0 0 0,0 0 15,0 0-15,-1 0 0,1 0 16,0 0-16,0 0 0,0 0 15,0 0-15,-1 0 16,1 0 15,21-21 47,0 0-62,-21 21 15,0 0-15,0 0 0,0 0-1,-1 0-15,1 0 16,0 0-16,21 21 15,0 0-15</inkml:trace>
  <inkml:trace contextRef="#ctx0" brushRef="#br1" timeOffset="-121963.2">2011 9081 0,'0'-22'46,"-21"44"33,-1-22-79,1 21 0,21 0 15,-21-21-15,0 21 0,0 0 0,0 0 16,-1 1-16,22-1 0,-21 21 15,0-21-15,0 0 0,21 22 0,-21-1 16,0 0-16,-1 1 0,1-1 16,0 22-16,0-22 0,0 21 15,0 1-15,-1-22 0,1 22 0,0-1 16,0 1-16,21-1 0,0 1 16,-21-1-16,21 1 0,0 20 15,0 1-15,0-21 0,0 20 0,0 1 16,0-22-16,0 22 0,21-21 15,0 20-15,-21 1 0,21 0 0,0-1 16,22 1-16,-22-22 0,21 22 0,-21 0 16,22-1-16,-1-20 0,22-1 15,-22 22-15,21-21 0,1-1 0,-1 1 16,1-1-16,21 1 0,-22-1 16,22-21-16,-1 1 0,1 20 0,0-20 15,-1-22-15,1 21 0,-21 0 0,20-20 16,-20-1-16,-1 0 15,22 0-15,-22 0 0,1-21 0,-22 21 16,22-21-16,-22 22 0,0-22 0,1 0 16,-22 0-16,0 0 0,0 21 15,0-21-15</inkml:trace>
  <inkml:trace contextRef="#ctx0" brushRef="#br1" timeOffset="-120646.91">15028 8424 0,'0'0'0,"-21"0"0,0 0 0,0 0 16,0 0-16,-1 0 15,1 0-15,21-21 32,21 21 14,1 0-46,-1 0 16,21 21-16,-21 1 0,22-22 16,-22 21-16,21 0 0,0 0 0,1 0 15,20 0-15,-20 1 0,-1 20 16,21 0-16,-20 1 0,-1-1 0,0 21 16,1 1-16,-1-1 0,0 1 0,1-22 15,-1 22-15,0-1 0,-20 1 0,20-1 16,0 1-16,-21 20 0,22-20 15,-22 21-15,21-1 0,-21-20 0,1 20 16,-1 1-16,0-21 0,0 20 16,-21 1-16,0 0 0,21-1 15,-21 22-15,0-21 0,0-1 0,0 22 16,0-21-16,0 0 0,-21-1 0,0 22 16,0-21-16,0 21 0,-22-22 15,1 22-15,0-21 0,-1-1 0,1 1 16,0 0-16,-22 21 0,1-22 0,-1 1 15,1 0-15,-1-1 0,-21-20 16,1 20-16,-1-20 0,0-1 0,1 1 16,20-1-16,-20-20 0,20 20 0,1-20 15,-1-1-15,1 0 0,-1 1 16,1-1-16,-22 0 16,43-21-16,-1 1 0,22-1 0,21-42 31,0-1-31,21 1 15,0 0-15,1-21 0,-1-1 0,21 1 16</inkml:trace>
  <inkml:trace contextRef="#ctx0" brushRef="#br1" timeOffset="-119946.95">16425 9589 0,'0'0'16,"0"-22"-1,0 1-15,21 21 16,1-21-16,-1 21 0,21 0 16,-21-21-16,0 21 0,22 0 0,-22 0 15,0-21-15,21 21 0,-20 0 0,-1 0 16,0-21-16,0 21 15,0 0-15,0 0 0,1 0 16,-44 21 15,1-21-31,0 0 16,0 0-16,0 0 0,0 0 16,-1 21-16,1-21 0,0 0 0</inkml:trace>
  <inkml:trace contextRef="#ctx0" brushRef="#br1" timeOffset="-119595.09">16510 9504 0,'-64'0'15,"64"21"-15,-21-21 16,0 21-16,21 0 16,-21-21-16,21 22 0,0-1 0,0 21 15,-21-21-15,21 22 0,0-22 16,0 21-16,0 0 0,-21 1 0,21-1 15,0 0-15,0 1 0,0-1 16,0 0-16,0 1 0,0-1 0,0 0 16,0 1-16,0-1 0,0-21 0,0 22 15,0-1-15,0 0 0,0 1 16,0-22-16,0 21 0,21-21 16,-21 22-16,21-22 0,0 0 0,-21 0 15,21 0-15,0 0 0,1 1 16,-1-22-16,0 0 15,0 0-15,0 0 0,0 0 0,1 0 16,-1 0-16,0 0 0,0-22 16,0 1-16,0 0 0,1 0 15,-22 0-15,21 0 0,0-22 0,-21 22 16</inkml:trace>
  <inkml:trace contextRef="#ctx0" brushRef="#br1" timeOffset="-118891.09">16997 9864 0,'-21'0'16,"-1"0"-16,22-21 15,-21 21-15,21-22 16,0 1 0,0 0-16,0 0 15,21 21-15,1 0 0,-22-21 16,21 21-16,0 0 0,0 0 16,0-21-16,0 21 0,1 0 0,-1 0 15,0 0-15,0 0 0,-21 21 0,21-21 16,-21 21-16,0 0 0,0 0 15,0 0-15,0 1 0,0 20 0,-21-21 16,0 0-16,0 0 0,-22 1 16,22-1-16,0 0 0,0 0 0,-21 0 15,20 0-15,1-21 16,0 0 0,42 0 15,0 0-31,1-21 15,-1 21-15,0 0 0,0 0 16,0 0-16,22 0 0,-22 0 0,0 0 16,0 0-16,0 0 0,22 0 15,-22 0-15,0 0 0,0 21 0,0-21 16,0 22-16,-21-1 16,0 0-16,0 0 0,0 0 15,0 0-15,0 1 0,-21-22 0,21 21 16,-21 0-16,0 0 15,0 0-15,0 0 0,-22-21 0,22 22 16,0-1-16,0-21 0,0 21 0,-1-21 16,1 0-16,0 0 0,0 0 15,0 0-15,0 0 0,-1 0 16,1 0 0,21-21-1,0 0-15,0-1 16,0 1-1,0 0-15,0 0 0,21 21 16,1-21-16</inkml:trace>
  <inkml:trace contextRef="#ctx0" brushRef="#br1" timeOffset="-118255.96">17526 9504 0,'-21'-21'16,"21"0"0,21 21-1,0 0-15,0-22 16,0 22-16,22 0 0,-22 0 15,0-21-15,0 21 0,0 0 0,1 0 16,-1 0-16,0 0 0,0 0 0,0 0 16,0 0-1,1 0-15,-22 21 16,0 1-16,0-1 0,0 0 16,0 0-16,0 0 0,0 0 0,0 1 15,0 20-15,0-21 0,0 21 0,0-20 16,0 20-16,0-21 0,0 21 15,0-20-15,0 20 0,0-21 16,0 0-16,0 22 0,0-22 0,0 0 16,0 21-16,21-21 0,-21 1 15,0-1-15,0 0 0,21 0 0,-21 0 16,0 0-16,0 22 0,0-22 0,0 0 16,0 0-16,0 0 0,0 1 15,21-1-15,-21 0 0,0 42 16,0-41-16,0-1 0,0 0 15,0 0-15,0 0 0,-21 0 16,21 1-16,-21-22 0,0 21 16,21 0-16,-22-21 0,1 21 0,0-21 15,0 21-15,-21-21 0,20 21 16,1-21-16,0 0 0,-21 0 0,21 0 16,-1 0-16,1 0 0,0 0 15,0 0-15,0 0 0,0 0 16,-1 0-16,1 0 15,21-21 1,-21 21-16,0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2T12:27:53.4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762 2688 0,'21'0'31,"0"-21"0,0 21-31,1-21 16</inkml:trace>
  <inkml:trace contextRef="#ctx0" brushRef="#br0" timeOffset="2863.92">952 1249 0,'-21'0'31,"21"-21"1,0 0-32,0-1 15,0 1 1,0 0 15,0 42 16,0 0-47,0 1 16,0-1-16,-21 0 0,21 0 15,0 0-15,0 22 0,0-22 0,0 0 16,0 0-16,0 21 0,0-20 15,0-1-15,0 21 0,0-21 0,0 0 16,0 1-16,0-1 0,0 0 16,21 0-16,-21 0 0,21 0 0,1 1 15,-1-22 1,0 0 0,0 0-16,0 0 0,0-22 15,1 22-15,-1-21 0,-21 0 16,21 0-16,0 0 15,-21 0-15,0-1 0,0 1 16,0 0-16</inkml:trace>
  <inkml:trace contextRef="#ctx0" brushRef="#br0" timeOffset="3415.46">952 741 0,'-21'0'16,"21"21"0,0 0-16,-21 0 0,21 1 0,0-1 15,0 0-15,0 0 16,0 0-16,0 0 16,0 1-16,21-22 15,0 0 1,1 0-16,-1 0 15,0 0-15,-21-22 16,21 22-16,-21-21 0,0 0 0,0 0 16,0 0-16,0 0 15,0-1-15,0 1 0,0 0 16,0 0-16,-21 21 16,0 0-16,0 0 15,-1 0-15,1 0 16,21 21-1,0 0 1,0 0-16,0 1 16,0-1-16,0 0 15,0 0-15,21 0 0,1 0 16,-1 1-16</inkml:trace>
  <inkml:trace contextRef="#ctx0" brushRef="#br0" timeOffset="4675.71">2053 1376 0,'0'0'0,"0"-21"16,0 0 0,0-1-1,0 1-15,0 0 16,0 0-16,0 0 15,0 0-15,-21-1 16,0 1-16,0 21 0,21-21 16,-22 21-16,1 0 0,0 0 15,21-21-15,-21 21 0,0 0 0,0 0 16,-1 0-16,1 0 0,0 0 16,0 0-16,0 0 0,0 21 15,-1-21-15,1 21 0,0-21 16,0 21-16,0 1 0,0-1 15,-1 0-15,22 0 0,-21 0 16,21 0-16,-21 1 0,21-1 16,0 0-16,0 0 0,0 0 0,0 0 15,0 1-15,0-1 0,0 0 16,0 0-16,0 0 16,0 0-16,0 1 0,0-1 0,0 0 15,21-21-15,0 21 0,1 0 16,-1-21-16,0 0 15,0 0-15,0 0 0,0 0 16,1 0-16,-1 0 0,21 0 16,-21 0-16,0-21 0,1 21 15,-1-21-15,0 21 0,0-21 16,-21 0-16,21 21 0,0-22 0,1 1 16,-1 21-16,-21-21 0,21 0 15,0 0-15,-21 0 0,21-1 16,0 1-16,-21-21 0,22 21 15,-1 0-15,-21-22 0,21 22 0,-21-21 16,21 21-16,-21-22 0,0 1 16,21 0-16,0-1 0,-21 1 15,22 0-15,-22-1 0,0 1 0,21 0 16,0-1-16,-21 22 16,0-21-16,0 21 0,0-1 0,0 1 15,0 0-15,0 0 0,0 0 16,0 0-16,0-1 15,-21 22 32,0 0-47,21 22 16,0-1-16,-22-21 0,1 21 0,21 0 16,-21 0-16,21 0 15,-21 22-15,21-22 0,-21 0 0,21 21 16,-21-20-16,21 20 15,0 0-15,0-21 0,-22 22 0,22-1 16,0 0-16,0 1 0,0-22 16,0 21-16,0-21 0,0 22 15,0-22-15,0 21 0,0-21 0,0 1 16,0-1-16,0 21 0,0-21 16,0 0-16,22 1 0,-22-1 15,0 0-15,21 0 16,0-21-16,0 0 0,-21 21 0,21-21 15,0 21-15,1-21 0,-1 0 16,0 0-16,0 0 0,0 0 16,0 0-16,1 0 0,-1 0 15,0 0-15,0 0 0,0 0 0,-21-21 16,21 0-16,1 21 0,-1 0 16,-21-21-16,21 21 0,0-21 15,-21 0 63</inkml:trace>
  <inkml:trace contextRef="#ctx0" brushRef="#br0" timeOffset="20239.43">1566 2286 0,'0'0'0,"0"-21"16,0 0-16,0 0 16,0-1-16,0 1 15,0 0-15,0 0 16,0 0-1,0 0 1,0 42 47,0 0-48,0 0-15,0 0 0,0 0 16,0 1-16,0-1 15,0 21-15,0-21 0,0 0 0,0 22 16,0-22-16,0 21 0,0 1 16,0-1-16,0-21 0,0 21 15,21 1-15,1-1 0,-22 0 0,21-20 16,0 20-16,0 0 0,-21-21 16,21 22-16,0-22 0,-21 21 0,22-21 15,-1 22-15,-21-22 0,21 21 16,-21-21-16,0 22 0,21-1 15,0-21-15,-21 22 0,21-1 16,1 0-16,-22 1 0,0-1 0,21 0 16,-21 1-16,21-1 0,-21-21 15,21 21-15,-21 1 0,21-1 0,0-21 16,-21 22-16,22-1 0,-1-21 16,-21 21-16,21 1 0,0-22 0,-21 21 15,21-21-15,0 22 0,1-22 16,-1 21-16,0-21 0,0 1 0,0 20 15,22-21-15,-22 0 16,0 0-16,0 1 0,21-22 0,-20 21 16,-1 0-16,21-21 0,-21 21 15,22-21-15,-1 0 0,0 21 0,1-21 16,-1 0-16,0 0 0,1 0 16,-1 0-16,0 0 0,1 0 0,-22 0 15,21 0-15,0 0 0,1 0 16,-22 0-16,21-21 0,1 21 0,-22-21 15,21 0-15,-21 21 0,22-21 0,-22-1 16,21 22-16,0-21 0,-20 0 16,20 0-16,-21 0 0,21 0 0,-20-22 15,20 22-15,-21 0 0,21 0 16,-20 0-16,-1-1 0,21 1 16,-21 0-16,0 0 0,22 0 15,-22-22-15,0 22 0,0 0 0,0 0 16,1 0-16,20 0 0,-21-22 0,0 22 15,0 0-15,1 0 0,-1-22 16,0 22-16,0-21 0,0 21 0,0-22 16,1 22-16,-1 0 0,-21-21 15,21-1-15,0 22 0,0-21 0,0 0 16,1 20-16,-1-20 0,0 0 16,0-1-16,0 22 0,0-21 15,1 0-15,-1 20 0,0-20 0,21 0 16,-21 21-16,-21-22 0,22 22 15,-1-21-15,0 21 0,0-22 0,0 22 16,0-21-16,-21-1 0,22 22 16,-1-21-16,0 0 0,0-1 0,0 22 15,0-21-15,1-1 0,-1 22 16,0 0-16,0 0 0,-21 0 0,0 0 16,21-1-16,-21 1 0,21 0 0,-21 0 15,22 0-15,-22 0 16,0-1-16,0 1 0,0 0 15,21 0-15,-21 0 16,21 21-16,-21-21 0,0-1 16,0 1-16,21 21 15,-21-21-15,0 0 16,0 0 31,-21 21-32,0 0 1,0 0-16,-1 0 0,1 0 16,0 21-16,0-21 0,0 0 15,0 21-15,-1-21 0,1 0 0,0 21 16,-21 0-16,21-21 0,-1 22 16,-20-22-16,21 21 0,0-21 15,0 21-15,-22-21 0,22 21 16,0-21-16,0 0 0,21 21 0,-21-21 15,-1 21-15,44-21 63,-1 0-63,0-21 0,0 21 0,0-21 16,22 21-16,-22-21 15,21 21-15,-21-21 0,0 21 0,22-21 16,-22-1-16,21 22 0,-21-21 15,1 21-15,-1-21 0,0 0 0,0 21 16,0-21-16,0 21 0,1-21 16,-1-1-16,0 1 0,0 21 15,-21-21 1,21 21-16,0 0 16,-21-21-16,0 42 62,0 0-62,22-21 16,-22 21-16,0 1 0,0-1 0,0 0 15,0 0-15,0 0 0,21 0 0,-21 1 16,0-1-16,21 21 0,-21-21 16,0 0-16,0 22 0,0-22 0,0 0 15,21 21-15,-21-20 0,0 20 16,21-21-16,-21 0 0,0 22 0,0-22 15,0 21-15,21-21 0,-21 0 16,22 22-16,-22-22 0,0 0 0,0 0 16,0 0-16,0 1 0,21-22 15,-21 21-15,0 0 0,21-21 16,-21 21 0,0-42 30,0 0-46,0 0 0</inkml:trace>
  <inkml:trace contextRef="#ctx0" brushRef="#br1" timeOffset="29088.45">2222 2519 0,'-21'-42'16,"21"20"0,-21 22-1,0 0 1,21 22 15,0-1-31,0 0 16,0 0-16,0 0 0,0 0 15,0 22-15,0-22 0,0 0 16,0 0-16,0 22 0,0-22 16,0 0-16,0 0 0,0 0 15,0 0-15,0 1 0,0-1 0,0 0 16,0 0-1,0-42 32,0 0-31,0 0-16,0-1 16,0 1-16,0 0 0,0 0 0,0 0 15,0 0-15,0-22 0,0 22 16,0 0-16,0 0 0,21 0 15,0-1-15,-21 1 0,21 0 16,1 0-16,-1 21 0,0-21 16,0 21-16,0 0 0,22 0 0,-22 0 15,0 0-15,0 0 0,0 0 16,0 21-16,-21 0 0,22 0 16,-22 0-16,0 1 0,0-1 15,0 21-15,0-21 0,0 0 16,0 1-16,0-1 0,0 0 15,0 0-15,0 0 0,0 0 16,-22-21-16,22 22 0,0-1 16,0 0-1,0-42 32,0 0-31,0-1-16</inkml:trace>
  <inkml:trace contextRef="#ctx0" brushRef="#br1" timeOffset="29568.16">2773 2498 0,'0'0'0,"21"0"0,-21-21 16,-21 42 31,0 0-32,21 0-15,-22 0 0,22 0 16,0 1-16,0-1 0,-21 0 0,21 21 16,0-21-16,0 1 0,0-1 15,0 0-15,0 0 0,0 0 16,0 0-16,21 1 15,1-22-15,-1 0 16,0 0-16,0 0 0,0 0 16,0 0-16,1 0 0,-1-22 15,0 22-15,0-21 0,-21 0 16,0 0-16,21 0 0,-21 0 0,0-1 16,0 1-16,0 0 0,0 0 15,0-21-15,0 20 0,-21 1 0,0 0 16,0 0-16,0 21 0,-1-21 15,1 21-15,0 0 0,0 0 0,0 0 16,0 0-16,-1 0 16,1 0-16,0 21 15,21 0-15,0 0 16,0 0-16,21-21 31,0 0-31</inkml:trace>
  <inkml:trace contextRef="#ctx0" brushRef="#br1" timeOffset="29935.77">3133 2265 0,'0'0'0,"0"-21"15,0 42 48,0 0-63,0 0 0,0 0 15,0 1-15,0 20 0,0-21 0,0 21 16,0-20-16,0 20 0,0-21 16,0 21-16,0-20 0,0 20 0,0-21 15,0 0-15,0 0 0,0 1 16,0-1-16,0 0 15,0 0 1,21-21-16,0 0 16,0 0-1,0 0-15,-21-21 0,21 0 16,-21 0-16,22-1 16,-22 1-16,0 0 0,0 0 0</inkml:trace>
  <inkml:trace contextRef="#ctx0" brushRef="#br1" timeOffset="30200.22">3111 2371 0,'0'0'0,"22"0"31,-1-21-31,21 21 16,-21 0-16,0 0 0,22-22 15,-22 22-15,0 0 0,0 0 0,22-21 16,-22 21-16,0 0 0,0 0 16,0 0-16,-42 0 47,0 0-32,0 21-15</inkml:trace>
  <inkml:trace contextRef="#ctx0" brushRef="#br1" timeOffset="30900.46">2498 3069 0,'-22'0'31,"22"21"-16,0 1-15,0-1 16,0 0-16,0 0 0,0 21 16,0-20-16,0 20 0,0 0 15,0-21-15,0 22 0,0-1 0,0-21 16,0 22-16,-21-22 0,21 0 16,0 0-16,0 0 0,0 0 0,0 1 15,0-44 32,0 1-31,-21 0-16,21 0 0,0 0 15,-21-22-15,21 22 0</inkml:trace>
  <inkml:trace contextRef="#ctx0" brushRef="#br1" timeOffset="31261.39">2349 3133 0,'0'0'0,"0"-21"31,0-1-31,22 1 16,-1 21 0,0 0-16,0 0 0,0-21 15,22 21-15,-22 0 0,0 0 0,21 0 16,-21 0-16,1 0 0,-1 0 15,21 0-15,-21 0 0,0 21 0,-21 0 16,22 1-16,-22-1 16,0 0-16,0 0 0,0 0 0,-22 0 15,1 1-15,0-1 0,0 21 16,-21-42-16,20 21 0,1 0 16,0 1-16,0-1 0,0-21 15,21 21-15,-21-21 16,21-21 15,21 0-31,0-1 16</inkml:trace>
  <inkml:trace contextRef="#ctx0" brushRef="#br1" timeOffset="31744.9">2730 3302 0,'0'-21'16,"22"0"0,-1 21-1,-21-21-15,21 21 16,0 0-16,0 0 0,0 0 15,1 0-15,-1 0 16,-21 21-16,21-21 16,-21 21-16,0 0 0,0 0 15,0 0-15,0 1 0,0-1 0,0 0 16,0 0-16,0 0 16,0 0-16,0 1 0,0-1 15,0-42 16,0-1-15,0 1-16,0 0 16,0 0-16,0 0 0,0 0 0,0-1 15,21 1-15,-21 0 0,21 21 16,-21-21-16,0 0 0,21 21 16,1-21-16,-1 21 15,-21-22-15,21 22 31</inkml:trace>
  <inkml:trace contextRef="#ctx0" brushRef="#br1" timeOffset="32448.5">3090 3323 0,'0'0'0,"0"21"31,21-21-31,1 0 16,-1-21-1,-21 0-15,21 21 0,-21-21 16,21 21-16,-21-21 0,0 0 16,0-1-1,0 1-15,-21 21 31,21 21-15,0 1-16,-21-22 16,21 21-16,-21 0 0,21 0 0,0 0 15,0 0-15,0 1 0,0-1 16,0 0-16,0 0 0,0 0 16,0 0-16,0 1 15,21-22 1,0 0-1,0 0-15,0 0 16,0 0-16,1 0 16,-1-22-16,0 22 0,-21-21 0,21 21 15,0-21-15,0 0 0,1 0 16,-22 0-16,21-1 0,0 1 16,0 0-16,-21 0 0,0 0 15,21 0-15,-21-1 0,-21 22 47,21 22-31,0-1-16,0 0 0,0 0 15,0 0-15,0 0 16,0 1-16,0-1 16,0 0-16,0 0 15,0 0 16,0 0-15,-21-21-16,0 0 16,21 22-16,-21-22 0,-1 0 15,22-22 32,22 1-47</inkml:trace>
  <inkml:trace contextRef="#ctx0" brushRef="#br1" timeOffset="32864.53">3641 3387 0,'-22'0'31,"44"-21"-15,-1 21-1,-21-22-15,21 1 0,0 21 16,-21-21-16,0 0 31,-21 21-15,0 0-16,21 21 15,-21 0-15,-1-21 0,22 21 0,-21 1 16,21-1-16,-21 0 16,21 0-16,0 0 0,0 0 15,0 1-15,0-1 16,21-21 0,0 0-1,1 0 1,-1 0-16,0 0 15,0-21-15,-21-1 0,21 22 0,-21-21 16,21 0-16</inkml:trace>
  <inkml:trace contextRef="#ctx0" brushRef="#br1" timeOffset="33340.16">3789 3239 0,'0'0'0,"0"21"31,0 0-16,0 0 1,0 0-16,0 0 16,0 1-16,0-1 0,0 0 15,0 0-15,0 0 16,0-42 46,0 0-62,0 0 0,0 0 16,0-1-16,21 1 16,-21 0-16,21 0 0,-21 0 0,0 0 15,21 21-15,0-22 16,-21 1-16,22 21 0,-1 0 16,0 0-1,-21 21-15,0 1 0,0-1 16,0 0-16,0 0 15,0 0-15,0 0 0,0 1 16,0-1-16,0 0 0,0 0 16,0 0-1,0-42 48,0 0-63</inkml:trace>
  <inkml:trace contextRef="#ctx0" brushRef="#br1" timeOffset="33680.68">3979 2963 0,'21'0'31,"-21"22"-15,0-1-16,0 0 15,0 0-15,0 0 16,0 0-16,0 1 0,0-1 0,0 0 16,0 21-16,0-21 0,0 1 15,0-1-15,0 0 0,0 0 0,0 0 16,0 0-16,0 1 0,0-1 15,0 0 1,22-42 31,-22 0-47,0-1 16</inkml:trace>
  <inkml:trace contextRef="#ctx0" brushRef="#br1" timeOffset="33992.17">3895 3112 0,'21'0'15,"0"0"1,0-22-16,0 22 0,0 0 15,1 0-15,-22-21 16,21 21-16,0 0 0,0-21 16,0 21-1</inkml:trace>
  <inkml:trace contextRef="#ctx0" brushRef="#br0" timeOffset="41483.51">1482 2286 0,'0'0'0,"-43"-42"32,22 42-32,0 0 15,0 0 1,0 0-16,-1 0 16,1 21-16,0 0 0,0 0 15,0 0-15,21 1 0,-21-1 16,-1 21-16,1-21 0,0 22 0,21-1 15,-21 0-15,0 1 0,0-1 16,-1 0-16,1 1 0,21 20 16,0-21-16,-21 1 0,0-1 0,21 0 15,0 1-15,0 20 0,-21-20 16,21 20-16,-21 1 0,21-1 0,-22-21 16,22 22-16,0-1 0,-21 1 15,21-1-15,-21 1 0,21-1 16,-21-20-16,21 41 0,0-20 15,0-1-15,0 22 0,0-21 0,0 20 16,0 1-16,0-22 0,0 22 16,0-21-16,0 20 0,0 1 15,0 0-15,0-1 0,0 1 0,0-22 16,0 22-16,0 0 0,0-1 16,21-20-16,-21 21 0,21-22 0,0 22 15,-21-1-15,22-20 0,-1 21 16,-21-22-16,21 22 0,21-22 0,-21 1 15,1-1-15,20 1 0,0-1 16,1 1-16,-1-1 0,21-20 16,1 20-16,-22 1 0,22-22 15,-1 0-15,1 1 0,-1-1 0,1 0 16,-1-21-16,-20 1 0,20 20 16,1-21-16,-1 0 0,22-21 0,-22 21 15,1 1-15,20-22 0,-20 0 16,-1 0-16,22 0 0,-21 0 0,-1 0 15,1 0-15,-1-22 0,-21 22 0,22-21 16,-22 0-16,22 0 0,-22 0 16,0 0-16,1-22 0,-1 22 0,0 0 15,1-21-15,-1 20 0,-21-20 16,22 0-16,-22 21 0,21-22 16,-21 1-16,22 0 0,-22 20 0,21-20 15,-21 0-15,22 21 0,-22-22 16,21 1-16,-21 0 0,22-1 15,-22 1-15,21 0 0,0-1 0,-20 1 0,20 0 16,-21-22-16,21 22 0,-20-22 16,-1 22-16,0 0 0,0-22 0,0 22 15,0-1-15,1 1 0,-1-21 16,0 20-16,0 1 0,0-22 0,-21 22 16,21-21-16,1-1 0,-1 22 15,0-22-15,21 1 0,-21-1 0,1 22 16,-1-22-16,0 22 0,0 0 15,0-22-15,0 22 0,1 0 16,-1-1-16,0 1 0,0 0 0,0-22 16,0 22-16,-21-1 0,22 1 0,-1 0 15,-21-1-15,21 1 0,0 0 16,-21-1-16,0 1 0,21 0 0,0 21 16,-21-22-16,0 1 0,0 21 15,0-22-15,22 1 0,-22 21 0,0-21 16,0 20-16,21-20 0,-21 21 0,0-21 15,0 20-15,0-20 0,0 21 16,0 0-16,0-22 0,0 22 16,0 0-16,21 0 0,-21 0 15,0 0-15,21-1 0,-21 1 0,0 0 16,0 0-16,21 0 0,-21 0 0,21-1 16,-21 1-16,0 0 15,22 0-15,-22 0 0,21 0 0,-21-1 16,21 22-16,-21-21 0,0 0 15,0 0-15,21 0 16,-21 0-16,0-1 16,0 1-16,0 0 0,0 0 15,0 0-15,0 0 0,0-1 16,21 1-16,-21 0 16,0 0-16,21 0 0,-21 0 15,0-1-15,0 1 16,0 0-16,0 0 15,0 0-15,0 0 16,0-1-16,0 1 16,0 0-1,0 0 17,-21 42 139</inkml:trace>
  <inkml:trace contextRef="#ctx0" brushRef="#br1" timeOffset="47587.47">1587 4509 0,'0'0'0,"0"-64"31,0 43-31,0 0 16,0 0-16,0-1 0,0 1 0,0 0 15,0 42 16,22 22-15,-22-22-16,0 21 0,0-21 0,0 22 16,0-1-16,0 0 0,0-21 15,0 22-15,0-1 0,0-21 16,0 22-16,0-1 0,0-21 16,0 0-16,-22 22 0,22-22 15,-21-21-15,21 21 0,0 0 0,-21-21 16,21-21-1,0 0 1,0-22-16,0 22 16,21 0-16,0 0 0,1-21 15,-22 20-15,21 1 0,0-21 0,0 21 16,0 0-16,0-1 0,1 1 16,-1 0-16,0 21 0,0-21 0,0 21 15,0 0-15,1 0 16,-22 21-1,0 0-15,-22 0 16,1 1-16,0-1 0,0-21 0,0 21 16,0 0-16,-1-21 0,1 21 15,0-21-15,0 0 0,0 0 0,0 0 16,-1 0 0,22 21-1,0 1-15,0-1 16,22 0-16,-1 0 15,0 0-15,-21 0 0,21-21 16,0 22-16,0-1 16,1-21-16,-22 21 0,21-21 0,0 0 15,-21 21-15,21 0 16,0-21-16,0 0 16,1 0-16,-1 0 15,-21-21-15,21 0 0,0 0 16</inkml:trace>
  <inkml:trace contextRef="#ctx0" brushRef="#br1" timeOffset="47968.47">2011 4763 0,'-21'21'0,"42"-21"46,0-21-46,0-1 16,0 22-16,-21-21 0,21 21 16,1-21-16,-22 0 0,0 0 15,0 0 1,-22 21 0,1 0-1,0 0-15,21 21 0,-21 0 16,0-21-16,0 21 0,21 0 15,0 0-15,0 22 0,0-22 16,-22 0-16,22 0 0,0 0 0,0 1 16,0-1-16,0 0 0,22 0 15,-1-21-15,0 0 16,0 0-16,0 0 16,0 0-16,1 0 0,-1 0 0,0 0 15,0-21-15,0 21 0,0-21 16,1 0-16,-1-1 0,0 22 0</inkml:trace>
  <inkml:trace contextRef="#ctx0" brushRef="#br1" timeOffset="48344.48">2434 4720 0,'0'0'0,"21"0"47,0 0-47,1 0 0,-1 0 16,0 0-16,-21-21 0,21 0 15,0 21-15,-21-21 16,-21 21 15,0 0-31,0 0 16,0 0-16,-1 0 0,1 21 0,0 0 15,0-21-15,0 21 0,0 0 16,21 1-16,0-1 0,0 0 0,0 0 16,0 0-16,0 0 0,0 1 15,0-1-15,21 0 0,0-21 16,21 0-16,-21 0 16,1 0-16,-1 0 0,21 0 0,-21 0 15,0 0-15,22 0 0,-22-21 16,0 0-16,21 21 0,-20-22 15</inkml:trace>
  <inkml:trace contextRef="#ctx0" brushRef="#br1" timeOffset="48624.47">2942 4614 0,'0'0'16,"0"22"-1,0-1-15,0 0 16,0 0-16,-21 0 0,21 0 15,0 22-15,0-22 0,0 21 0,-21 1 16,21-1-16,0 0 16,0 1-16,-21-1 0,21-21 0,0 21 15,0 1-15,0-1 0,0-21 16,0 22-16,0-22 0,0 0 0,0 0 16,0 0-16,0 22 15,0-22-15,0-42 31,0-1-15,0 1-16,21 0 0</inkml:trace>
  <inkml:trace contextRef="#ctx0" brushRef="#br1" timeOffset="48895.7">2879 4805 0,'0'0'16,"0"-21"-16,0 0 0,0-1 0,0 1 15,0 0-15,0 0 0,21 0 16,-21 0-16,21 21 16,0-22-16,0 22 0,22 0 0,-22 0 15,0 0-15,0 0 0,0 0 16,0 0-16,-21 22 0,0-1 16,0 0-16,0 0 15,0 0-15,-21 22 0,0-22 16,0 0-16,0 0 0,0 0 0,-22 0 15,22 1-15,0-22 0,0 21 16,0-21-16,-1 0 16,1 0-1</inkml:trace>
  <inkml:trace contextRef="#ctx0" brushRef="#br1" timeOffset="49381.42">1651 5440 0,'0'0'0,"0"-21"0,0 0 16,21-1-16,-21 1 0,0 0 15,-21 21 16,0 0-31,0 21 0,-1-21 16,1 21-16,0 1 0,0 20 16,0-21-16,0 0 0,-1 22 0,22-1 15,0-21-15,0 21 0,0 1 16,0-22-16,0 0 0,0 21 0,0-20 16,0-1-16,22-21 0,-1 21 15,0-21-15,21 0 0,-21 0 0,1 0 16,20 0-16,-21 0 15,21 0-15,1-21 0,-22 0 0,21-1 16,-21 1-16,22 0 0,-22-21 16,21 21-16</inkml:trace>
  <inkml:trace contextRef="#ctx0" brushRef="#br1" timeOffset="49835.77">2095 5249 0,'0'0'0,"-21"0"16,0 22-1,21-1-15,-21 0 0,21 0 16,0 0-16,0 0 16,0 1-16,-21 20 0,21-21 0,0 21 15,-21-20-15,21 20 0,0-21 16,0 0-16,0 22 0,0-22 0,0 0 16,0 0-16,0 0 0,0 0 15,-22 1-15,22-44 31,0 1-15,0 0-16,0 0 0,0 0 16,0 0-16,0-1 0,0 1 0,22 0 15,-1 0-15,0 0 0,0 0 16,0 21-16,0-22 0,1 1 16,-1 21-16,0 0 0,21 0 15,-21 0-15,1 0 0,-22 21 16,21-21-16,-21 22 0,0-1 15,0 0-15,0 0 0,0 0 0,-21 0 16,-1 1-16,22-1 0,0 0 16,-21 0-16,0 0 0,21 0 15,-21-21 1,42-21 15,-21 0-31,21 21 16,0-21-16</inkml:trace>
  <inkml:trace contextRef="#ctx0" brushRef="#br1" timeOffset="50516.48">2646 5503 0,'0'0'0,"0"-21"0,0 0 15,0 0 1,-21 21-16,-1 0 15,1 0-15,0 0 0,0 0 16,0 0-16,0 21 0,-1 0 16,1-21-16,0 21 0,0 1 15,0 20-15,0-21 0,-1 0 16,22 0-16,0 22 0,0-22 0,0 0 16,0 0-16,0 0 0,0 1 15,22-22 1,-1 0-16,0 0 15,0 0-15,0 0 0,0-22 0,1 1 16,-1 21-16,21-21 0,-21 0 16,0 0-16,1 0 0,-1-22 0,0 22 15,-21 0-15,21 0 0,-21 0 16,0-1-16,0 1 16,21 21-16,-21-21 0,0 42 31,0 0-31,0 1 0,-21-22 15,21 21-15,0 0 0,0 0 16,0 0-16,0 0 0,0 1 0,0-1 16,0 0-16,21-21 15,0 0 1,1 0-16,-1 0 0,0 0 16,0 0-16,0-21 0,0 0 0,1 21 15,-1-22-15,0 1 16,0 0-16,-21 0 0,21 21 0,-21-21 15,21 0-15,-21-1 16,0 44 15,0-1-31,0 0 0,0 0 16,-21 0-16,21 0 0,0 1 16,0-1-16,-21 0 15,21-42 32,21 0-31,-21-1-16,21 1 15</inkml:trace>
  <inkml:trace contextRef="#ctx0" brushRef="#br1" timeOffset="50683.7">3006 5419 0,'0'0'0,"-22"0"16</inkml:trace>
  <inkml:trace contextRef="#ctx0" brushRef="#br1" timeOffset="52752.48">3281 5461 0,'-21'0'15,"-1"0"79,1 21-78,21 0-1,0 1-15,-21-22 0,21 21 16,0 0-16,0 0 16,-21-21-16,21 21 0,0 0 15,0 1-15,0-44 63,0 1-48,0 0-15,0 0 16,0 0-16,0 0 0,21-1 16,0 22-1,0 0 17,1 22-17,-22-1-15,0 0 0,0 0 16,0 0-16,21 0 15,-21 1-15,21-22 0,-21 21 16,21-21 0,0 0-16,0 0 0,1 0 15,-1 0-15,0 0 0,0 0 16,0 0-16,0 0 0,1-21 0,-22-1 16,21 22-16,0-21 0,0 21 15,-21-21-15,0 0 0,0 0 0,21 21 16,-21-21-16,21-1 15,-42 22 32,21 22-31,-21-1-16,21 0 16,0 0-16,0 0 15,0 0-15,0 1 16,0-1-1,21 0 1,0-21-16,1 0 0,-1 0 16,0 0-16,0 0 0,0 0 0,0 0 15,1-21-15,-1 21 0,0-21 16,0-1-16,0 22 0,-21-21 0,21 0 16,1 21-16,-22-21 0,0 0 15,21 0-15,-21-1 16,0 44 31,0-1-47,-21-21 15,21 21-15,0 0 0,0 0 16,-22-21-16,22 21 0,0 1 16,0-44 30,0 1-30,22 21 0,-1-21-16,0 0 0,0 0 15,0 0 1,-21 42 15,0 0-15,0 0-16,0 0 0,0 0 15,0 1-15,0-1 16,21-21-16,-21 21 0,22-21 0,-1 21 16,0-21-16,0 0 15,0 0-15,0 0 16,1 0-16,-1-21 0,21 21 16,-21-21-16,0 0 0,1 21 0,-1-22 15,0 1-15,0 0 0,0 21 16,0-21-16,1 0 0,-22 0 0,0-1 15,0 1-15,0 0 0,0 0 16,0 0-16,-22 21 16,1 0-16,0 0 15,0 0-15,0 0 16,0 21-16,-1 0 0,22 0 16,-21 0-16,0-21 15,21 22-15,0-1 0,-21-21 0,21 21 0,0 0 16,0 0-1,21-21 1,0 0-16,0 0 16,1 0-16,-1 0 15,0 0-15,0 0 0,-21-21 16,21 21-16,-21 21 47,0 0-32,0 1-15,0-1 16,0 0-16,0 0 0,-21 0 16,0 0-16,21 1 0,-21-1 15,0 21-15,21-21 0,0 22 0,0-1 16,0-21-16,0 21 0,0 1 16,0-1-16,0 22 0,0-22 0,0 0 15,0 22-15,0-22 0,0 22 16,0-1-16,0-21 0,0 22 0,0-22 15,0 22-15,0-22 0,0 22 0,0-22 16,0 0-16,0 1 0,-22-1 16,1 0-16,0 1 0,0-22 15,21 21-15,-21-21 0,0 0 0,-1 1 0,1-1 16,0-21 0,0 0-16,21-21 15,0-1-15,0 1 0,0 0 16,0 0-16,0 0 0,0-22 0,0 22 15,0 0-15,0-21 0,0 21 16,0-22-16,0 1 0,0 0 0,0-22 16</inkml:trace>
  <inkml:trace contextRef="#ctx0" brushRef="#br1" timeOffset="53251.88">3725 4953 0,'0'0'0,"-42"64"32,42-43-32,0 0 15,0 0-15,21-21 31,0 0-15,-21-21-16,0 0 16,0 0-16,0-1 15,0 1-15,0 0 16,-21 21-16,0 0 0,0 0 16,0 0-1,21 21-15,-22 0 16,22 1-16,0-1 0,0 0 0,0 0 15,0 0-15,0 0 16,22 1-16,-1-22 0,0 21 16</inkml:trace>
  <inkml:trace contextRef="#ctx0" brushRef="#br1" timeOffset="53551.52">4784 5525 0,'-22'0'47,"1"0"-31</inkml:trace>
  <inkml:trace contextRef="#ctx0" brushRef="#br0" timeOffset="133520.56">5461 783 0,'0'-21'31,"0"0"-15,0 0 15,0 0-31,0-1 31,-21 22 16,21 22-31,0-1-16,0 0 0,-21 0 15,21 21-15,0-20 0,0 20 16,0-21-16,0 21 0,0-20 0,0 20 15,0 0-15,0-21 0,0 22 16,0-22-16,0 0 0,0 21 0,0-20 16,-22-1-16,22 0 0,0 0 15,0 0-15,0 0 0,-21 1 16,0-22 15,21-22-15,0 1-16,0 0 0,0 0 15,0 0-15,0-22 0,0 22 16,0 0-16,0-21 0,21 21 0,0-22 16,-21 22-16,22-21 0,-1-1 15,0 22-15,0-21 0,0 21 0,0-22 16,1 22-16,20 0 0,-21 0 16,0 21-16,0-21 0,22 21 0,-22 0 15,0 0-15,0 0 0,22 0 16,-22 21-16,0 0 0,0 0 15,0 0-15,0 1 0,1 20 16,-1-21-16,-21 21 0,0 1 0,0-1 16,0-21-16,0 22 0,0-22 15,0 21-15,0-21 0,0 0 0,0 1 16,-21-1-16,21 0 0,-22 0 16,22 0-16,-21 0 15,0-21 16,21-21-15,0 0 0,0 0-16,0 0 15</inkml:trace>
  <inkml:trace contextRef="#ctx0" brushRef="#br0" timeOffset="134220.53">6392 1122 0,'0'0'0,"21"0"0,1-21 16,-1 21-16,-21-21 15,21-1-15,-21 1 0,0 0 16,21 0-16,-21 0 0,0 0 15,0-1-15,0 1 0,0 0 0,0-21 16,0 21-16,0-1 0,-21 1 16,21 0-16,-21 21 0,0 0 15,-1-21-15,1 21 0,0 0 16,0 0-16,0 0 0,0 0 0,-1 21 16,1 0-16,0 0 15,0 22-15,0-22 0,0 21 0,-1 1 16,22-22-16,0 21 15,0 0-15,-21-20 0,21 20 0,0-21 16,0 21-16,0-20 0,0-1 16,0 0-16,0 0 0,21 0 15,-21 0-15,22-21 0,-1 0 16,0 0-16,0 0 0,0 0 16,22 0-16,-22 0 0,0-21 15,0 0-15,0 0 0,22 0 0,-22 0 16,0-1-16,0 1 0,0-21 15,0 21-15,1-22 0,-1 1 0,-21 0 16,21 21-16,-21-22 16,0 22-16,0 0 0,0 0 0,0 0 15,0-1-15,-21 44 32,21-1-32,-21 0 0,-1 21 15,22-21-15,0 22 0,0-22 0,0 21 16,-21-21-16,21 22 0,0-22 15,0 21-15,0-21 0,0 1 0,0-1 16,0 0-16,0 0 0,0 0 16,21-21-16,1 21 0,-1-21 15,0 0-15,0 0 0,0 0 16,0 0-16,1 0 0,-1 0 0,21-21 16,-21 0-16,0 0 0,1 0 15,-1 0-15,0-1 0,0 1 16,0 0-16,0-21 0,1 21 0,-1-22 15</inkml:trace>
  <inkml:trace contextRef="#ctx0" brushRef="#br0" timeOffset="134960.13">7027 889 0,'0'0'0,"0"-21"0,0-21 31,0 63 1,-21 0-17,21 0-15,0 21 0,-21-20 16,21-1-16,0 0 0,-21 21 15,21-21-15,0 1 0,0-1 0,0 21 16,0-21-16,-21 0 0,21 1 16,0-1-16,-22 0 0,22 0 15,0 0 1,-21-21 0,21-21-1,0 0 1,0 0-16,0 0 0,0-1 0,21-20 15,-21 21-15,22-21 16,-1 20-16,0-20 0,0 21 0,0-21 16,0 20-16,1 1 0,-1 0 15,0 0-15,0 0 0,0 21 0,0 0 16,1 0-16,-1 0 0,0 0 16,0 0-16,-21 21 15,21-21-15,-21 21 0,0 21 0,0-20 16,0-1-16,0 0 0,0 0 15,0 21-15,0-20 0,0-1 0,0 0 16,0 0-16,0 0 0,0 0 16,0 1-16,0-1 0,0 0 15,0-42 32,0 0-31,21-1-16,-21-20 0,0 21 0,22 0 15,-1-22-15,0 1 0,0 21 16,0-21-16,0-1 0,1 22 16,20-21-16,-21 21 0,21-1 0,1 1 15,-22 0-15,21 21 0,-21 0 0,1 0 16,-1 0-16,0 0 0,0 21 16,-21 0-16,0 1 0,0-1 0,0 0 15,0 21-15,0-21 0,0 22 16,-21-1-16,21-21 0,-21 0 15,21 22-15,-21-22 0,21 0 16,0 0-16,0 0 0,0 1 16,0-44 15,0 1-15,0 0-16,0 0 15,21 0-15,-21 0 0,21-1 0,0 1 16</inkml:trace>
  <inkml:trace contextRef="#ctx0" brushRef="#br0" timeOffset="135497.82">8064 995 0,'0'0'0,"0"21"0,22-21 47,-1 0-47,0 0 16,0 0-16,0-21 0,0 21 0,1-21 15,-1 0-15,0 21 16,0-22-16,0 1 0,-21 0 16,21 0-16,1 0 0,-22 0 0,21-22 15,-21 22-15,0 0 16,0 0-16,0 0 0,0-1 15,-21 22 1,-1 0-16,1 0 16,0 0-16,0 0 0,0 0 15,0 22-15,-1-1 0,1 0 16,0 21-16,0-21 0,21 22 16,-21-22-16,21 21 0,-21 1 15,-1-1-15,22-21 0,0 21 16,0 1-16,0-22 0,0 21 15,0-21-15,0 1 0,0-1 0,22 0 16,-1 0-16,0-21 0,0 21 16,21-21-16,-20 0 0,-1 0 0,0 0 15,21 0-15,-21 0 0,1 0 0,-1 0 16,0 0-16,0 0 0,0-21 16,0 21-16,1-21 0,-22 0 15,21 21-15,-21-21 16,0-1-16,0 1 31</inkml:trace>
  <inkml:trace contextRef="#ctx0" brushRef="#br0" timeOffset="135664.51">8467 1185 0,'-22'22'16,"1"-22"31</inkml:trace>
  <inkml:trace contextRef="#ctx0" brushRef="#br0" timeOffset="137268.51">7260 1715 0,'0'0'0,"21"-22"0,-21 1 16,0 0-16,0 0 15,0 0 1,0 0-16,0 42 31,-21 0-31,0 0 16,21 21-16,0-20 0,0 20 16,0-21-16,0 21 0,0 1 0,0-1 15,0 0-15,-21 1 16,21-1-16,0 22 0,0-22 0,0 0 15,0 22-15,0-1 0,0-20 16,0 20-16,0 1 0,0-1 0,0 1 16,0-1-16,21 1 0,-21-1 0,21-21 15,-21 1-15,21 20 0,0-20 16,-21-1-16,22 0 0,-1 1 0,0-1 16,0 0-16,0 1 0,0-22 15,1 21-15,-1 0 0,0-20 0,21-1 16,-21 21-16,22-21 0,-1-21 15,-21 21-15,22 1 0,-1-22 0,0 0 16,1 21-16,-1-21 0,0 0 16,22 0-16,-22 0 0,0 0 15,1 0-15,20-21 0,-20 21 0,-1-22 16,21 1-16,-20 0 0,-1 0 16,22-21-16,-22 20 0,21-20 0,1 21 15,-22-21-15,22 20 0,-1-20 0,1 0 16,-22-1-16,22 22 0,-1-21 15,-21 0-15,22-1 0,-22 1 0,22 0 16,-22-1-16,0 1 0,1 0 16,-22-1-16,21-20 0,1 20 15,-22-20-15,21 21 0,-21-1 0,22-20 16,-22 20-16,21 1 0,-21 0 16,0-1-16,22 1 0,-22 0 0,0-1 15,0 22-15,0-21 0,-21 21 16,22-22-16,-1 22 0,-21 0 0,0-21 15,21 21-15,0-1 0,-21 1 16,21 0-16,-21-21 0,0 21 0,0-1 16,0 1-16,21 0 0,-21 0 15,0 0-15,0 0 0,0-1 16,-21 22 0,0 0-16,0 0 0,0 0 15,0 22-15,-1-1 16,-20 0-16,21 0 0,-21 0 0,20 0 15,-20 1-15,0 20 0,-1-21 16,22 21-16,-21-20 0,0 20 0,20-21 16,-20 21-16,21-20 0,0-1 0,0 0 15,21 0-15,21-21 32,0 0-32,0-21 15,0 0-15,22 21 0,-22-21 0,21-1 16,-21 1-16,22 0 0,-1-21 15,0 21-15,1-1 0,-22-20 0,21 21 16,0 0-16,-20-22 16,20 22-16,-21 0 0,0 21 0,0-21 15,1 0-15,-1 21 0,-21-21 16,21 21 0,-21 21-1,0 0-15,21 0 0,-21 0 0,0 0 16,0 22-16,0-1 0,21-21 15,-21 22-15,21-1 0,1 0 0,-22 1 16,0-1-16,21 0 0,-21 1 16,21-1-16,-21 0 0,0 1 0,21-22 15,0 21-15,-21-21 0,21 22 16,-21-22-16,22 21 0,-1-21 16,0 0-16,-21 1 0,21-1 0,0 0 15,-21 0-15,21-21 16,-21 21-16,22-21 0,-22-21 31,0 0-15,0 0-16,-22 21 0,1-21 0,-21 21 15</inkml:trace>
  <inkml:trace contextRef="#ctx0" brushRef="#br0" timeOffset="139088.54">7048 1926 0,'0'0'0,"22"-21"0,41-21 15,-42 21-15,0-1 0,-21 1 16,22 21-16,-22-21 0,21 21 15,-21 21 17,-21 0-32,-1-21 0,1 22 15,21-1-15,-21 0 0,0 0 0,0 21 16,21-20-16,-21-1 0,-1 21 16,1-21-16,0 22 0,21-1 0,-21-21 15,0 21-15,0 1 0,-1-1 16,1 0-16,21 1 0,-21 20 15,0-20-15,21 20 0,-21 1 0,21-1 16,0-21-16,-21 22 0,-1-22 16,22 22-16,-21 42 0,21-43 15,-21 1-15,21-1 0,-21 1 16,21-1-16,0 1 0,-21 20 0,21-20 16,0-1-16,-21 1 0,-1-1 15,22 1-15,0 20 0,-21-20 0,21 21 16,0-1-16,-21-20 0,21 20 0,0-20 15,0 21-15,0-22 16,0 1-16,0 20 0,0-20 0,21-1 0,-21 22 16,21-22-16,1 1 0,-1-1 15,0 22-15,0-43 0,0 22 16,0-1-16,1-20 0,20 20 0,-21-20 16,21-1-16,-20 21 0,20-20 15,-21-1-15,21 0 0,1 1 0,-1-1 16,0 0-16,1 1 0,-1-1 0,0-21 15,1 22-15,-1-22 0,0 21 16,1-21-16,-1 0 0,22 22 0,-22-22 16,0 0-16,22-21 0,-22 21 0,22 0 15,-22-21-15,21 0 0,-20 0 16,-1 0-16,22 0 0,-22 0 16,0 0-16,22 0 0,-22 0 0,0-21 15,1 21-15,-1-21 0,-21 0 16,22 0-16,-1 0 0,-21-22 0,21 22 15,1 0-15,-22-21 0,21-1 0,-21 22 16,22-21-16,-22-1 0,21 1 16,-21 0-16,1-1 0,20 1 0,-21 21 15,0-21-15,0-1 0,1 1 0,-1 0 16,0-1-16,0 1 0,0-22 16,0-20-16,1 41 0,-22-20 15,21 21-15,-21-22 0,0 22 16,0-22-16,0 22 0,21 0 15,-21-22-15,21 22 0,-21-1 0,0 1 16,21 0-16,0-1 0,-21-20 16,22 21-16,-1-1 0,0-20 0,0-1 15,-21 22-15,21-22 0,0 1 0,1 21 16,-1-1-16,0-20 0,0 20 16,0 1-16,0 0 0,-21-1 0,22 1 15,-1 0-15,0-1 0,-21-20 16,21 21-16,0-1 0,0 1 15,-21-22-15,22 22 0,-1 0 0,-21-1 16,21 1-16,0 0 0,-21-1 16,21 1-16,0 21 0,-21-21 0,22 20 15,-22-20-15,0 21 0,21 0 16,-21-22-16,21 22 0,-21 0 0,0-21 16,0 21-16,0-22 0,21 22 0,-21-21 15,21 21-15,-21-1 0,0-20 16,0 21-16,0 0 0,21 0 0,-21-1 15,22 22-15,-22-21 0,0 0 16,0 0 0,0 0-1,0 0-15,0-1 32,0 1-1,0 0 0,0 0 16,-22 21-31,22-21-16,0 0 31,0-1-31,0 1 15,0 0 1,0 0-16,22 21 16,-22-21-16,0 0 0,21 21 15,-21-22-15,0 1 0,0 0 16,0 0-16,0 0 0,0 0 16,0-1-16,0 1 15,0 0-15,0 0 16,-21 42 109,-1-21-125</inkml:trace>
  <inkml:trace contextRef="#ctx0" brushRef="#br1" timeOffset="146052.56">7789 2201 0,'0'0'0,"-21"0"0,-42-42 31,41 42-16,1 0 1,21 21 0,0 0-16,0 1 15,0-1-15,0 0 0,0 0 16,0 21-16,0-20 0,0 20 0,-21 0 16,21 1-16,-21-1 0,21 0 15,-21-21-15,21 22 0,0-22 0,0 0 16,0 21-16,-21-42 0,21 22 15,0-1-15,0-42 47,0-1-47,0 1 0,0 0 16,21 0-16,0 0 0,-21 0 16,21-22-16</inkml:trace>
  <inkml:trace contextRef="#ctx0" brushRef="#br1" timeOffset="146348.56">7726 2201 0,'21'0'47,"0"22"-47,0-22 0,0 21 0,1 0 15,-1 0-15,0 0 0,0 0 16,0 1-16,0-1 0,22 0 0,-22 21 15,0-21-15,0 1 0,-21-1 0,21 0 16,1 0-16,-1 0 0,-21 0 16,0 1-16,0-1 0,0 0 0,0 0 15,21-21-15,-21 21 0,0 0 16,0-42 15,0 0-15,0 0-16,0 0 0,0 0 0,0-22 15</inkml:trace>
  <inkml:trace contextRef="#ctx0" brushRef="#br1" timeOffset="146655.38">8255 2138 0,'0'0'0,"0"-21"15,0 0-15,-21 21 31,21 21-31,0 0 16,0 0-16,0 0 0,0 22 16,0-22-16,0 0 0,-21 21 15,21 1-15,-22-22 0,22 21 0,-21 0 16,21 1-16,0-22 0,0 21 16,-21-21-16,21 1 0,0 20 0,-21-21 15,21 0-15,0 0 16,0 1-1,0-44 1,21 1 0,0 0-16,0 0 0,-21 0 15,22 0-15,-1-1 0</inkml:trace>
  <inkml:trace contextRef="#ctx0" brushRef="#br1" timeOffset="147008.04">8572 2159 0,'-21'0'16,"0"21"-1,21 0-15,0 1 16,0-1-16,0 0 0,0 0 0,0 0 15,0 22-15,0-22 0,0 21 16,0 0-16,0-20 0,0 20 0,0-21 16,0 21-16,0-20 0,0-1 15,0 21-15,-21-21 0,21 0 0,0 1 16,0-1-16,0 0 16,0 0-16,0-42 46,0 0-46,0 0 16,21-1-16,-21 1 16,21 0-16,-21 0 0</inkml:trace>
  <inkml:trace contextRef="#ctx0" brushRef="#br1" timeOffset="147360.37">8551 2265 0,'0'0'0,"-63"-21"31,63 0-31,-21 21 0,21-22 0,0 1 16,0 0-16,0 0 15,21 21-15,0 0 16,0-21-16,0 21 0,0 0 16,1 0-16,-1 0 0,21 0 0,-21 0 15,0 0-15,1 0 0,-1 0 16,0 0-16,0 21 0,-21 0 0,21-21 15,-21 21-15,0 0 0,0 1 16,-21-1-16,0 0 0,0 0 0,-22 0 16,22 0-16,-21 1 0,21-1 0,-22 0 15,22 0-15,0 0 0,0 0 16,0-21-16,21 22 0,-21-22 16,21-22 30,0 1-46,21 21 16</inkml:trace>
  <inkml:trace contextRef="#ctx0" brushRef="#br1" timeOffset="151532.54">7874 4064 0,'0'0'0,"0"-21"0,0 0 16,0 0 0,21 21-16,-21-22 15,0 44 32,0-1-47,0 0 0,0 0 0,0 0 16,0 0-16,0 22 15,0-1-15,0-21 0,-21 22 0,21-1 16,0 0-16,0-21 0,-21 22 16,21-1-16,-21-21 0,21 22 0,-22-22 15,22 0-15,0 21 0,-21-21 0,0 1 16,21-1-16,0 0 16,0 0-1,0-42 32,0 0-31,0 0-16,21-1 0,0 1 15,1 0-15,-22-21 0,21 21 16</inkml:trace>
  <inkml:trace contextRef="#ctx0" brushRef="#br1" timeOffset="152030.51">8234 4149 0,'0'0'0,"0"-21"0,42-1 32,-63 44-1,0-1-15,0 0-16,-22 0 0,1 21 0,21-20 15,-22-1-15,1 0 0,0 21 16,-1-21-16,1 1 0,21-22 0,-21 21 15,20 0-15,1-21 0,0 0 16,0 21-16,0-21 0,42 0 31,0 0-15,0-21-16,0 21 0,1 0 16,-1 0-16,0 0 0,0 0 15,0 0-15,-21 21 0,21-21 16,1 21-16,-1 0 0,0-21 15,0 22-15,-21-1 0,21 0 0,0-21 16,1 21-16,-22 0 0,21 0 0,0 1 16,0-1-16,-21 0 15,21-21-15,0 21 0,1-21 16,-1 0-16,0 0 16,0 0-16,0 0 15,-21-21-15,21 21 0,1-21 0,-22 0 31,0-1-15,0 1 0,0 0-1,0 0-15,21 0 0</inkml:trace>
  <inkml:trace contextRef="#ctx0" brushRef="#br1" timeOffset="152512.88">8763 4233 0,'0'-63'31,"0"42"-31,-21 0 16,0-1-16,-1 22 15,1 0-15,0 0 0,0 0 16,21 22-16,-21-1 0,0-21 16,-1 21-16,1 21 0,0-21 0,0 1 15,0 20-15,0-21 0,-1 21 16,1 1-16,0-22 0,21 21 0,0-21 16,0 1-16,0 20 0,0-21 15,0 0-15,0 0 16,21 1-16,0-22 0,1 0 15,-1 0-15,0 0 0,21 0 16,-21 0-16,1 0 0,-1 0 0,0 0 16,0 0-16,0-22 0,0 22 0,1-21 15,-1 21-15,0 0 0,-21-21 16,21 21-16,-21-21 78</inkml:trace>
  <inkml:trace contextRef="#ctx0" brushRef="#br0" timeOffset="164539.54">10943 593 0,'0'-43'15,"0"22"1,0 0-16,0 0 16,-21 21 30,21 21-46,0 0 0,-21 0 16,0 1-16,21-1 0,-22 21 0,1 0 16,21 1-16,-21-1 0,0 22 15,0-22-15,0 21 0,-1-20 0,22-1 16,-21 0-16,0 22 0,0-43 16,0 21-16,21 1 0,-21-22 0,21 0 15,-22 0-15,22 0 16,0-42-1,0 0 1,0 0-16,0 0 0,0 0 0,0-1 16,0 1-16,0-21 0,0 0 15,-21 20-15,21-20 0,0 21 0,0-21 16,0 20-16,0 1 16,0 0-16,0 0 0,21 42 31,1-21-31,-1 21 0,0 22 0,0-22 15,-21 21-15,21-21 0,0 0 16,1 22-16,-1-22 0,0 0 0,0 0 16,0 0-16,0 1 0,1-1 15,-1 0-15,0-21 0,21 0 0,-21 0 16,1 0-16,-1 0 0,21 0 16,-21 0-16,22 0 0,-22-21 0,21 0 15,-21-1-15,22 1 0,-22 0 16,0-21-16,0 21 0,0-22 15,-21 1-15,21 0 0,-21 20 0,0-20 16,0 21-16,0 0 0,0 0 16,0 42 15,0 21-31,0-21 0,0 0 0,0 22 16,0-22-16,0 0 0,0 0 15,0 22-15,0-22 0,0 0 0,0 0 16,-21 0-16,21 0 15,0 1-15,-21-22 32,21-22-17,0 1-15,0 0 0,0 0 16,0 0-16</inkml:trace>
  <inkml:trace contextRef="#ctx0" brushRef="#br0" timeOffset="164732.13">11451 635 0,'0'0'0,"-21"0"15,21-21 1,21 21 31,-21 21-32,21-21-15,0 0 0</inkml:trace>
  <inkml:trace contextRef="#ctx0" brushRef="#br0" timeOffset="165228.34">11705 741 0,'0'0'0,"0"21"0,-21-21 0,21 21 15,0 0-15,-21 1 16,21-1-16,0 0 0,0 0 16,0 0-16,0 0 0,0 1 0,0-1 15,0 0-15,0 0 0,0 0 16,0 0-16,0 1 0,0-1 0,0 0 16,0 0-16,0 0 15,0 0-15,0-42 47,0 0-31,0 0-16,0 0 0,0-22 0,0 22 15,0-21-15,0 0 0,21-1 16,0 1-16,0 0 0,0-1 0,22 22 16,-22 0-16,21 0 0,1 0 15,-22-1-15,21 22 0,-21 0 0,22 0 16,-22 22-16,0-1 0,21-21 0,-42 42 15,21-21-15,-21 22 0,0-22 16,0 21-16,0 0 0,0-20 0,-21 20 16,0-21-16,21 21 0,-21-20 15,0-1-15,0 0 0,21 0 0,0 0 16,-22-21 0,22-21 15,22 0-31,-1 0 15,0 0-15,0-1 0</inkml:trace>
  <inkml:trace contextRef="#ctx0" brushRef="#br0" timeOffset="165900.73">12425 466 0,'21'21'31,"-21"0"-31,0 0 16,0 0-16,0 1 0,0 20 16,0-21-16,0 21 0,0 1 0,0-22 15,0 21-15,0 1 0,0-1 16,-21 0-16,21-21 0,0 22 0,-21-22 16,-1 0-16,1 21 15,21-20-15,0-1 0,0 0 16,-21-21-16,21-21 15,0 0 1,0-1-16,21 1 16,0 0-16,-21-21 0,22 21 15,-1-1-15,0-20 0,0 21 0,0-21 16,0 20-16,1 1 0,-1 0 16,0 0-16,0 0 0,0 21 0,0 0 15,1 0-15,-22 21 16,0 0-1,0 0-15,0 0 0,0 1 0,-22-22 16,1 21-16,0 0 0,0 0 16,0 0-16,0-21 0,-1 21 0,1-21 15,0 0 1,0 0-16,21-21 16,0 0-1,0 42 16,0 0-31,21 1 0,-21-1 16,0 0-16,0 21 0,21-21 16,-21 1-16,0-1 0,21 0 0,-21 0 15,0 0-15,22 0 0,-22 1 16,21-1-16,0-21 0,0 0 16,0 0-16,0 0 0,1 0 15,-1 0 1,0-21-16,-21-1 0,21 1 15,-21 0-15,21 21 16,-21-21-16,0 0 0,0 0 16,0-1-16,21 1 15,1 21-15,-22-21 0</inkml:trace>
  <inkml:trace contextRef="#ctx0" brushRef="#br0" timeOffset="166200.93">13039 572 0,'0'0'0,"-22"0"16,44 0-1,-1 0-15,0 0 16,21-22-16,1 22 0,-1 0 15,0 0-15,1-21 0,-1 21 0,0 0 16,-21 0-16,22-21 0,-1 21 16,-21-21-16,0 21 0,1 0 0,-44 0 47,22 21-47,-21-21 15,0 0-15,0 0 0</inkml:trace>
  <inkml:trace contextRef="#ctx0" brushRef="#br0" timeOffset="166472.01">13293 550 0,'-22'0'16,"22"22"0,0-1-16,-21 0 0,21 0 15,0 0-15,0 0 16,0 22-16,0-22 0,0 21 15,0-21-15,-21 22 0,21-1 16,-21 0-16,21-20 0,0 20 0,-21-21 16,21 21-16,-21-20 0,21-1 15,0 0-15,0 0 0,0 0 0,0 0 16,0 1-16,21-22 31,0-22-31,0 1 16,-21 0-16,21 0 0,0 0 15</inkml:trace>
  <inkml:trace contextRef="#ctx0" brushRef="#br0" timeOffset="166851.46">13483 995 0,'0'0'0,"-21"21"0,0 0 0,21 0 16,21-21 15,0 0-31,0 0 0,0 0 0,1 0 16,-1-21-16,0 0 0,0 0 15,0 0-15,0 0 0,1-1 0,-1 1 16,0 0-16,-21 0 16,21 0-16,-21 0 0,0-1 0,0 1 15,-21 21 1,0 0-16,0 21 15,-1 1-15,1 20 16,0-21-16,0 0 0,0 22 0,0-22 16,-1 21-16,22-21 0,0 0 15,-21 22-15,21-22 0,0 0 0,0 0 16,0 0-16,0 1 0,0-1 0,21 0 16,1-21-16,-1 21 0,0-21 15,0 0-15,0 0 0,22 0 16,-22 0-16,0 0 0,0 0 15,21 0-15,-20 0 0</inkml:trace>
  <inkml:trace contextRef="#ctx0" brushRef="#br0" timeOffset="167407.39">13928 868 0,'0'0'16,"0"-21"-16,0 0 0,0-1 15,21 22-15,0 0 16,0-21-16,0 21 0,0 0 16,1 0-16,-1 0 0,0 0 0,21 21 15,-21-21-15,1 22 0,-22-1 16,0 0-16,21 0 0,-21 0 0,0 0 16,0 1-16,0-1 0,0 21 15,-21-21-15,-1 0 0,1 1 0,0-1 16,0 0-16,0 0 0,21 0 15,-21-21-15,-1 21 0,22 1 16,0-44 15,22 1-31,-1 0 0,0 0 16,-21 0-16,21 0 16,0-22-16,0 22 0,1-21 0,20 21 15,-21-22-15,0 22 0,0 0 16,-21-21-16,22 20 0,-1 22 0,-21-21 15,21 21-15,-21 21 32,0 1-32,-21-1 15,0 0-15,21 21 0,-22-21 16,1 22-16,21-22 0,0 0 0,0 21 16,-21-20-16,21-1 15,0 0-15,0 0 0,0 0 0,0 0 16,21-21-16,0 0 15,1 0-15,-1 0 16,21 0-16,-21 0 0,0 0 0,1 0 16,-1-21-16,21 21 0,-21-21 15,0 0-15,1 0 0,-1-22 0,0 22 16</inkml:trace>
  <inkml:trace contextRef="#ctx0" brushRef="#br0" timeOffset="167719.06">14732 466 0,'0'0'0,"0"-21"0,0-1 0,0 1 16,0 0-16,0 42 47,0 0-47,0 1 0,0 20 16,0-21-16,0 21 0,0-20 15,0 20-15,0 0 0,-21 1 0,21-1 16,0 0-16,0 1 0,0-1 15,-21 0-15,21-21 0,0 22 0,0-1 16,0-21-16,0 0 0,0 22 0,0-22 16,0 0-16,0 0 15,21 0-15,0-21 16,0 0 0,0 0-16,0-21 0,1 21 15,-22-21-15,21 0 0,0 21 16,0-21-16,0 0 0,-21-1 0</inkml:trace>
  <inkml:trace contextRef="#ctx0" brushRef="#br0" timeOffset="168011.54">14753 572 0,'42'0'31,"-20"0"-31,-1 0 16,21 0-16,-21 0 0,22 0 0,-1 0 15,0 0-15,1 0 0,-22 0 16,21-22-16,-21 22 0,22 0 0,-22 0 16,0-21-16,0 21 0,0 0 0,0 0 15,-42 0 48,0 0-63,0 0 0</inkml:trace>
  <inkml:trace contextRef="#ctx0" brushRef="#br0" timeOffset="183148.56">12277 1947 0,'0'0'0,"0"-42"31,0 21-31,0 0 15,0 0-15,0-1 16,21 22-16,-21-21 0,0 0 0,0 0 16,0 0-16,0 0 15,21 21 1,-21-22-16,0 44 62,0-1-62,0 0 16,0 0-16,0 0 0,0 0 16,0 1-16,0-1 0,0 0 15,0 0-15,0 0 0,0 22 0,0-22 16,0 0-16,0 0 0,0 21 16,0-20-16,21 20 0,-21-21 0,0 0 15,0 22-15,0-22 0,0 21 16,21 0-16,-21 1 0,0-1 0,0 0 15,0 1-15,0-1 0,21 0 16,-21 1-16,22-1 0,-22 0 16,0 1-16,0-1 0,21 0 0,0 1 15,-21-22-15,21 21 0,0 1 16,-21-22-16,21 21 0,1-21 0,-1 22 16,-21-1-16,21 0 0,0-21 15,0 22-15,0-1 0,1-21 0,-1 22 16,0-22-16,0 21 0,0-21 15,0 0-15,22 1 0,-22-1 0,21 0 16,1 0-16,-22 0 0,21 0 0,0 1 16,1-22-16,-1 21 0,0 0 15,-20-21-15,20 0 0,0 0 16,1 21-16,-22-21 0,21 21 16,0-21-16,-20 0 0,20 0 0,-21 0 15,21 0-15,-20 0 0,-1 0 0,21 0 16,-21 0-16,0 0 0,22 0 15,-22 0-15,0 0 0,21 0 0,-20 0 16,20 0-16,-21-21 0,0 21 16,22 0-16,-22 0 0,21-21 0,-21 21 15,0 0-15,22-21 0,-22 21 0,21-21 16,-21-1-16,22 22 0,-22-21 16,21 21-16,-21-21 0,22 0 0,-22 0 15,21 21-15,1-21 0,-22-1 16,21 1-16,-21 0 0,22 0 15,-22 0-15,0 0 0,21-1 0,-21 1 16,22-21-16,-22 21 0,0 0 16,43-22-16,-22 1 0,-21 21 15,43-22-15,-22 1 0,0 21 16,1-21-16,-22 20 0,21 1 16,0-21-16,1 0 0,-22 20 0,21-20 15,1 21-15,-1-21 0,-21-1 16,21 22-16,1-21 0,-22-1 0,21 1 15,-21 0-15,22-1 16,-22 22-16,0-21 0,0 0 0,0 20 16,1-20-16,-1 21 0,0-21 0,0 20 15,-21 1-15,21-21 0,-21 21 16,21 0-16,-21-1 0,22 1 0,-22 0 16,0 0-16,0 0 0,21 0 15,-21-1-15,0 1 0,0 0 0,0 0 16,21 0-16,-21 0 15,21-1-15,-21 1 0,0 0 16,0 0-16,0 0 16,-21 21 15,0 0-31,0 0 16,-1 21-16,1-21 0,0 21 15,21 0-15,-21-21 0,0 21 0,-22 1 16,22-22-16,0 21 0,0 0 15,0 0-15,-22-21 0,22 21 0,0-21 16,0 21-16,0-21 0,0 0 16,21 22-16,21-22 31,0-22-31,0 22 16,0-21-16,0 0 0,22 21 15,-22-21-15,21 0 0,-21 0 0,22-1 16,-22 1-16,0 0 0,21 0 15,-20 0-15,-1 0 0,0 21 16,0-22-16,0 1 0,0 21 16,-21-21-16,22 21 0,-1 0 15,-21-21-15,21 21 16,0 0-16,0 0 16,0 0-1,-21 21-15,22 0 0,-22 0 0,0 1 16,0 20-16,21-21 0,-21 21 15,21 1-15,-21-1 0,21-21 0,-21 22 16,0-1-16,0 0 0,21-21 16,-21 22-16,21-22 0,-21 21 15,0-21-15,0 1 0,22-1 0,-22 0 16,21 0-16,-21 0 0,21 0 16,-21 1-16,0-1 0,21 0 0,0 0 15,0 0-15,1-21 16,-1 21-16,0-21 15,-42-21 32,0 21-47</inkml:trace>
  <inkml:trace contextRef="#ctx0" brushRef="#br0" timeOffset="197120.7">12150 1736 0,'0'0'0,"0"-43"15,-22 43 1,22-21-16,0 42 47,-21 1-47,0-1 15,21 0-15,-21 0 0,21 0 16,0 0-16,0 1 0,-21-1 16,21 0-16,-21 0 0,21 21 15,-22-20-15,22-1 0,0 21 0,0-21 16,0 22-16,-21-22 0,21 0 15,0 21-15,0-21 0,0 22 0,0-22 16,0 21-16,0 1 0,0-1 16,0-21-16,0 21 0,0 1 0,0-1 15,-21 22-15,21-22 0,0 0 16,0 1-16,0-1 0,0 0 0,0 1 16,0-22-16,0 21 0,0 0 15,0 1-15,0-1 0,0-21 16,0 22-16,0-1 0,0 0 0,21 1 15,-21-1-15,21-21 0,1 21 16,-22 1-16,0-1 0,21 0 0,-21 1 16,21-1-16,-21 0 0,0 1 15,0-1-15,0 0 0,21 1 0,-21-1 16,21-21-16,-21 22 0,21-1 0,-21-21 16,22 21-16,-1 1 0,-21-1 15,21 0-15,-21-20 0,21 20 0,0 0 16,-21 1-16,0-1 0,21 0 15,1 1-15,-22-1 0,21 0 0,0 1 16,0-1-16,-21-21 0,21 21 16,0 1-16,1-1 0,-1 0 15,0 1-15,0-22 0,0 21 0,0 1 16,1-1-16,-1 0 0,0 1 0,0-22 16,0 21-16,0 0 0,-21-20 15,43 20-15,-22 0 0,0-21 0,0 1 16,0 20-16,1-21 0,-1 0 0,21 0 15,-21 1-15,0-1 0,22 0 16,-1-21-16,-21 21 0,22 0 0,-1 0 16,0-21-16,-21 22 0,22-1 0,-1 0 15,-21-21-15,22 21 0,-22 0 16,21-21-16,-21 0 0,22 21 16,-22-21-16,21 0 0,-21 0 0,0 0 15,22 0-15,-22 0 0,0 0 16,21 0-16,-20 0 0,-1-21 0,21 0 15,-21 21-15,22-21 0,-22 0 0,21 21 16,-21-21-16,22-1 0,-22 22 16,0-21-16,21 0 0,-21 0 0,1 21 15,20-21-15,-21 0 0,0-1 16,0 1-16,22 21 0,-22-21 16,0 0-16,21 0 0,-20 0 0,-1-1 0,0 1 15,0 0-15,0 0 0,0 0 16,22 0-16,-43-1 0,21 1 15,0 0-15,0-21 0,0 21 0,1-1 16,-1 1-16,0 0 0,0-21 0,-21 21 16,21-1-16,0 1 0,1-21 15,-22 21-15,21 0 0,0-1 0,-21-20 16,0 21-16,21 0 0,0 0 16,0-1-16,-21 1 0,22 0 0,-1 0 15,-21-21-15,21 20 0,0 1 0,-21 0 16,21 0-16,0 0 0,-21-22 15,0 22-15,22 0 0,-1 0 16,-21-21-16,21 20 0,-21 1 0,0 0 16,21-21-16,0 21 0,-21-1 15,0 1-15,0 0 0,21-21 0,-21 21 16,22-1-16,-22 1 0,21 0 0,-21 0 16,0 0-16,0 0 0,21-1 15,-21 1-15,0 0 0,0 0 0,21 0 16,-21 0-16,21-1 0,-21 1 15,21 0-15,-21 0 0,0 0 16,22 0-16,-22-1 0,0 1 0,21 0 16,-21 0-16,0 0 0,0 0 15,0-1-15,0 1 0,0 0 16,21 0-16,-21 0 0,21 0 16,-21-1-16,0-20 0,0 21 0,21 0 15,-21 0-15,21-22 0,1 22 16,-22 0-16,0 0 0,0 0 15,21-1-15,-21 1 0,21 0 16,-21 0-16,0 0 16,0 0-16,21 21 0,-21-22 0,21 1 15,0 0-15,-21 0 0,0 0 0,22 21 16,-1-21-16,-21-1 0,21 1 16,-21 0-16,0 0 0,21 21 0,0-21 15,-21 0-15,0-1 0,0 1 16,21 0-16,-21 0 0,0 0 15,22 0-15,-22-1 0,0-20 0,0 21 16,0 0-16,21 0 0,-21-1 16,0 1-16,0 0 0,21 0 0,-21 0 15,0 0-15,0-1 16,21 1-16,-21 0 0,21 0 0,-21 0 16,0 0-16,21-1 15,-21 1-15,0 0 0,22 0 16,-22 0-16,21 0 0,-21-1 0,0 1 15,0 0 1,21 0-16,-21 0 31,0 0-15,0 42 46,0 0-62,-21-21 16,21 21-16</inkml:trace>
  <inkml:trace contextRef="#ctx0" brushRef="#br0" timeOffset="199231.55">11197 2858 0,'0'-22'15,"0"1"-15,0 0 0,0 0 16,0 0-16,21 0 16,-21-1-1,0 44 48,0-1-48,0 0-15,0 0 0,0 0 0,0 0 16,0 1-16,0-1 0,0 0 16,0 21-16,0-21 0,0 1 0,0 20 15,0-21-15,0 0 0,0 22 0,0-1 16,0-21-16,0 21 0,0 1 16,21-1-16,-21 0 0,22 1 0,-22-1 15,21 0-15,-21 22 0,0-22 16,0 1-16,0-1 0,0 21 15,21-20-15,-21-1 0,0 22 0,21 41 16,-21-41-16,0-1 0,0-20 16,0 20-16,21 1 0,-21-1 15,21-20-15,-21 20 0,0 1 0,0-22 16,0 21-16,22 1 0,-22 21 0,0-22 16,0 1-16,0 20 0,0-20 15,0 20-15,0-20 0,0 21 0,0-22 16,0 1-16,0 20 0,0 1 0,0-22 15,0 22-15,0-21 0,0 20 16,0-20-16,21-1 0,-21 22 16,0-22-16,0 1 0,0 21 0,0-22 15,21 22-15,-21-1 0,0-20 16,21 21-16,-21-22 0,0 22 0,0-22 16,0 1-16,0 20 0,0-20 0,0-1 15,0 1-15,21 21 0,-21-22 16,0 1-16,0-1 0,0-21 0,21 22 15,-21-22-15,0 1 0,0-1 0,0-21 16,0 21-16,0-20 0,22-1 0,-22 0 16,0 0-16,0 0 0,0 0 15,0-42 32,0 0-31,0 0-16,0 0 15,0 0-15</inkml:trace>
  <inkml:trace contextRef="#ctx0" brushRef="#br0" timeOffset="199688.57">11028 7578 0,'0'0'0,"-21"-21"31,21-1-31,21 44 31,0-22-31,0 21 0,0 0 0,0-21 16,22 21-16,-22 0 16,0 0-16,0 1 0,43 20 15,-43-21-15,0 0 0,21 0 0,-20 1 16,-1-1-16,0 0 0,0 0 16,0 0-16,-21 0 0,21 1 15,-21-1-15,0 0 0,0 0 16,0 0-16,22-21 15,-22 21 1,0-42 31,0 0-31,0 0-16,0 0 0,21 21 15</inkml:trace>
  <inkml:trace contextRef="#ctx0" brushRef="#br0" timeOffset="200090.95">12065 7408 0,'0'0'0,"21"-21"15,-21 42 17,-21 1-32,0-1 15,0-21-15,-1 21 0,1 0 16,0 21-16,0-20 0,0-1 0,0 21 16,-22-21-16,22 22 0,0-22 0,-21 21 15,20-21-15,1 22 0,-21-22 16,21 21-16,0-21 0,-1 22 0,1-22 15,21 0-15,-21 0 0,0 0 0,21 0 16,-21 1-16,21-1 0,0 0 16,0 0-16,-21 0 15,21-42 48,-22 0-63</inkml:trace>
  <inkml:trace contextRef="#ctx0" brushRef="#br0" timeOffset="203967.54">9631 8678 0,'0'0'0,"0"-21"0,0 0 16,0 0-1,0 0-15,-21 21 16,-1-21-16,1 21 16,0 0-1,0 0-15,0 0 16,21 21-16,0 0 0,-21 0 16,-1 21-16,22-20 0,-21 20 0,21 21 15,-21-20-15,0-1 0,0 22 0,21-22 16,0 0-16,0 22 0,-21-22 15,21 0-15,0 1 0,0-1 0,0 0 16,0-20-16,0 20 0,0-21 0,21 21 16,0-20-16,0-1 0,-21 0 15,21 0-15,0 0 0,22 0 0,-22-21 16,0 0-16,21 0 16,1 0-16,-22 0 0,21 0 0,1 0 15,-1-21-15,0 0 0,1 0 0,-1 0 16,0 0-16,1-22 0,-1 22 15,0-21-15,-21-1 0,22 1 0,-22 0 16,0-1-16,-21 1 0,0-21 0,21-1 16,-21 1-16,0-1 15,0 1-15,0 20 0,0-20 0,-21 20 0,0 1 16,0 21-16,0-21 0,-1 20 16,-20 1-16,21 0 0,-21 0 0,-1 21 15,1 0-15,-22 0 0,22 0 16,0 21-16,-1 0 0,1 0 15,0 1-15,-1-1 0,22 21 0,-21 0 16,21 1-16,21 20 0,-21-20 16,21 20-16,0 1 0,-22-1 0,22-21 15,0 1-15,0 20 0,0-20 0,0-1 16,22-21-16,-1 21 0,0-20 16,0 20-16,0-21 0,0 0 0,22 0 15,-1 1-15,-21-22 0,22 21 0,-1-21 16,0 0-16,22 0 0,-22 0 15,0 0-15,22 0 0,-22-21 0,1 21 16,-1-22-16,21 1 0,-41 0 16,20 0-16,0 0 0,1 0 15,-22-1-15,0 1 0,0-21 0,0 21 16,0 0-16,1-1 0,-1 1 0,-21 0 16,0 0-16,0 0 0,0 0 15,0 42 16,0 0-31,0 0 0,0 0 16,0 22-16,0-22 0,0 0 16,-21 0-16,21 0 0,0 0 15,0 1-15,-22-1 0,22 0 0,0 0 16,0 0-16,0 0 16,0 1-16,0-44 46,0 1-46,0 0 16,0 0-16,0 0 0,22 0 16,-22-1-16,21 1 0,-21 0 0,0 0 15,21 0-15,0 0 0,-21-1 16,21 1-16,0 0 0,1 21 16,-1 0-1,0 0-15,-21 21 16,0 0-16,21 1 15,0-1-15,-21 0 0,21 0 16,-21 0-16,0 0 0,0 1 16,22-22-16,-22 21 0,21 0 0,0 0 15,0-21 1,0 0-16,0 0 16,1 0-16,-1 0 0,0 0 0,0 0 15,21-21-15,-20 21 0,-1-21 16,0 0-16,0-1 0,0 1 0,0 0 15,1 0-15,-1-21 0,-21 20 0,0-20 16,21 0-16,-21-1 16,21 1-16,-21 0 0,0-1 0,0 1 15,0 21-15,0-21 0,0 20 0,0-20 16,0 21-16,0 0 0,0 0 16,0-1-16,0 44 31,0-1-31,0 0 0,0 21 15,0-21-15,0 22 0,-21-1 0,21 0 16,-21 1-16,21-1 0,0 0 0,0 1 16,-21-1-16,21-21 0,0 22 15,0-22-15,0 21 0,0-21 0,0 0 16,0 1-16,21-1 16,0-21-16,0 0 0,0 0 15,0 0-15,1 0 0,20 0 0,-21 0 16,0 0-16,0-21 0,1 21 0,-1-22 15,0 1-15,0 0 0,0 0 16,0 0-16,-21 0 0,22-1 0,-1 1 16,-21 0-16,0 0 0,21 0 15,0 0 1,-21 42 15,0 0-15,0 0-16,0 0 0,0 0 15,0 1-15,0-1 0,0 0 16,0 0 0,0 0-16,0 0 15,21-21-15,0 0 0,1 0 16,-1 0-16,0 0 16,0 0-16,0 0 0,0 0 0,1 0 15,-1-21-15,0 21 0,0-21 0,0 0 16,0 0-16,1 0 0,-22-1 15,0 1-15,21 0 0,-21 0 16,21 0-16,-21 0 0,0-1 16,0 1-16,0 42 62,0 1-62,0-1 0,0 0 16,0 0-16,0 0 0,0 22 0,0-22 15,0 0-15,0 21 0,0 1 0,0-22 16,0 21-16,0 0 0,0 1 16,0-1-16,0 22 0,0-22 0,0 21 15,0 1-15,0-1 0,0-20 0,0 20 16,0-20-16,0 20 16,0-21-16,0 22 0,0-22 0,0 1 15,0 20-15,0-21 0,0 1 0,0-1 16,0-21-16,0 22 0,0-22 0,-21 21 15,21-21-15,-21 0 16,21 1-16,-22-22 16,1 0-16,0 0 0,0 0 15,0-22-15,21 1 16,-21 0-16,21 0 0,-22-21 0,1 20 16,21-20-16,0 21 0,0-21 0,0-1 15,0-20-15,0 20 0,0 1 16,0-21-16,0-1 0,0 1 15,0-1-15,21 1 0,1-22 0,-1 21 16,0 1-16,0 21 0,0-22 0,0 22 16,1 21-16,-1-22 0,21 22 15,-21-21-15,0 21 0,1-1 0,-1 22 16,0-21-16,0 21 16,0 0-16</inkml:trace>
  <inkml:trace contextRef="#ctx0" brushRef="#br0" timeOffset="205388.48">12869 9123 0,'0'0'0,"-21"0"0,0 21 15,21 0-15,0 0 16,0 1 0,21-22-1,0 0-15,0 0 16,1 0-16,-1 0 0,21 0 15,-21-22-15,22 1 0,-1 21 0,0-21 16,-21 0-16,22-21 0,-1 20 0,-21 1 16,22-21-16,-22 21 0,0-22 15,0 1-15,-21 0 0,0 21 0,0-22 16,0 22-16,0-21 0,0 21 16,0-1-16,0 1 0,0 0 15,-21 21-15,0 0 0,0 0 0,-1 0 16,1 0-1,0 0-15,21 42 0,-21-20 0,21-1 16,0 21-16,-21 0 0,0 22 0,-1-22 16,22 22-16,-21-1 15,0 1-15,21-1 0,-21 1 0,21-1 16,0 1-16,-21 20 0,21-20 0,0 21 16,0-1-16,0 1 0,0 0 15,0-22-15,0 22 0,0-1 0,0 1 16,0 0-16,0-1 0,0 1 0,-21 0 15,21-1-15,0-20 0,0-1 0,0 1 16,0-1-16,0-20 0,0-1 16,0 22-16,0-43 0,0 21 0,0-21 15,0 0-15,0 1 0,21-22 16,0 0-16,0 0 0,0-22 16,0 1-16,1 0 0,20-21 15,-21 21-15,21-22 0,1-20 0,-22 20 16,21-20-16,-21-1 0,22 1 0,-22-22 15,0 22-15,-21-22 0,0 22 16,0-22-16,0 0 0,0 22 0,0-22 16,0 0-16,0 22 0,-21-22 0,-21 22 15,20-1-15,-20 1 0,21 20 16,-21 1-16,-1 0 0,22 21 0,-21-1 16,21 1-16,-22 0 0,22 21 0,0 0 15,0 0-15,0 0 0,42 0 47,0 0-47,0 0 0,21-21 0,-20 0 16,20 21-16,-21-21 0,21 21 15,1-22-15,-1 1 0,0 0 0,1 0 16,-22 0-16,21 0 0,-21-1 0,22-20 16,-22 21-16,21-21 0,-21 20 15,1-20-15,-22 21 0,21 0 0,-21 0 16,21-1-16,-21 1 0,0 0 15,0 0-15,0 0 16,0 42 15,0 0-31,0 0 0,0 0 0,0 1 16,0 20-16,0 0 0,0-21 0,0 22 16,0-1-16,0 0 0,0-20 15,0 20-15,0-21 0,0 0 0,0 0 16,0 1-16,21-1 0,0 0 0,0-21 15,1 21-15,-1-21 16,0 0-16,0 0 0,0 0 0,22-21 16,-1 0-16,-42 0 15,21 21-15,0-22 0,0-20 16,-21 21-16,22 0 0,-22-22 16,0 22-16,0-21 0,0 0 0,0-1 15,-22 1-15,1 0 0,0 20 16,0-20-16,0 21 0,0 0 0,-1 0 15,1-1-15,0 22 0,0 0 0,0 0 16,0 0-16,-1 22 0,22-1 16,-21 0-16,0 0 0,21 0 0,-21 22 15,21-1-15,0-21 0,0 21 16,0-20-16,0 20 0,0-21 0,0 0 16,0 0-16,0 22 0,0-22 0,0 0 15,21 0-15,-21 0 16,21 1-16,0-22 15,-21 21-15,22-21 0,-1 0 0,0 0 16,0 0-16,0 0 0,0 0 0,1-21 16,20-1-16,-21 22 0</inkml:trace>
  <inkml:trace contextRef="#ctx0" brushRef="#br0" timeOffset="205876.01">14457 8996 0,'0'-64'32,"0"43"-32,0 0 15,0 0-15,0 0 0,21 0 16,0-1-16,0 1 16,0 0-16,1 21 0,-1 0 15,0 0-15,0 0 0,0 0 0,0 0 16,1 21-16,-1 0 15,0 1-15,0-1 0,-21 21 0,0-21 16,21 0-16,-21 22 0,0-1 0,0-21 16,0 22-16,0-22 0,0 0 15,0 0-15,0 21 0,0-20 16,-21-22-16,21 21 0,0 0 0,0 0 16,-21-21-1,21-21 1,0 0-1,0 0-15,0-1 16,0-20-16,0 21 0,0-21 0,21-1 16,-21 1-16,0 0 0,21-1 15,0 1-15,1 21 0,-1-22 0,0 22 16,0 0-16,-21 0 0,21 0 0,0 21 16,-21-21-16,22-1 0,-1 22 31,-21 22 16</inkml:trace>
  <inkml:trace contextRef="#ctx0" brushRef="#br0" timeOffset="206993.56">9525 10351 0,'21'0'0,"-42"0"0,42-22 15,-21 1-15,0 0 16,0 42 31,0 0-47,-21 1 0,0 20 0,21 0 16,-21 1-16,-1 20 0,22-21 0,-21 22 15,0-22-15,0 1 0,0 20 16,0-21-16,-1 1 0,1-1 0,0 0 15,-21 1-15,21-1 0,-1-21 16,1 22-16,0-22 0,21 0 16,0 0-16,-21 0 0,0-21 15,0 0-15,21-21 16,0 0-16,0 0 0,0 0 16,0-22-16,0 22 0,0-21 0,0-1 15,0 22-15,0-21 0,0 0 16,0-1-16,0 1 0,0 21 0,0-22 15,0 22-15,0 0 0,0 0 0,21 0 16,0 21-16,0 0 16,0 0-16,0 0 0,1 21 0,-22 0 15,21 0-15,0 22 0,0-22 0,-21 21 16,21-21-16,0 22 16,-21-1-16,0-21 0,22 0 0,-1 22 15,-21-22-15,21 0 0,0 0 0,0 0 16,-21 0-16,21 1 0,1-22 15,20 0-15,-21 0 0,0 0 0,22 0 16,-22 0-16,21-22 0,-21 1 16,22 21-16,-22-21 0,0 0 0,21-21 15,-21 20-15,1 1 0,-1 0 16,0-21-16,-21 21 0,0-1 0,0 1 16,21 0-16,-21 0 0,0 0 0,0 42 31,0 0-16,0 0-15,0 0 0,0 1 16,0-1-16,0 0 0,0 0 0,0 0 16,0 0-16,0 1 0,-21-1 15,21 0-15,0 0 16,-21-21 15,21-21-15,-21 0-16,21 0 0,-22-1 15,22 1-15,0 0 16,0 0-16</inkml:trace>
  <inkml:trace contextRef="#ctx0" brushRef="#br0" timeOffset="207192.58">9969 10562 0,'0'0'0,"0"-42"31,22 42 16,-1 0-31,0 21-16,0-21 16,0 21-16,0-21 15,1 21-15</inkml:trace>
  <inkml:trace contextRef="#ctx0" brushRef="#br0" timeOffset="207700.6">10350 10732 0,'0'63'32,"0"-42"-32,0 0 0,0 1 15,0-1 1,0 0-16,0 0 0,0 0 15,0 0-15,0 1 0,0-1 16,0 0-16,0 0 0,0 0 16,0 0-16,0 1 15,0-1-15,-21-21 16,0 0 0,21-21-16,0-1 15,0 1-15,0 0 0,0 0 0,0 0 16,0-22-16,0 22 0,0 0 15,21-21-15,0-1 0,1 22 0,-1-21 16,0 21-16,0 0 0,0-22 16,22 22-16,-22 21 0,0-21 15,21 21-15,-21 0 0,1 0 0,20 0 16,-21 21-16,0 0 0,0 0 16,1 1-16,-22-1 0,0 0 0,0 0 15,0 21-15,0-20 0,0-1 0,0 0 16,0 0-16,0 0 0,0 0 15,0 1-15,0-1 0,0 0 0,0 0 16,-22-21-16,1 0 16,21-21 15,0 0-15,21 0-16,-21-1 0,22 1 15,-1 0-15,0 0 0</inkml:trace>
  <inkml:trace contextRef="#ctx0" brushRef="#br0" timeOffset="208408.36">11261 10351 0,'0'0'0,"0"-22"0,0 1 31,-22 21-31,1 0 16,21 21-16,0 1 15,0-1-15,0 21 0,-21-21 0,21 22 16,0-1-16,0-21 0,0 21 0,0 1 16,0-1-16,0-21 0,0 22 15,0-22-15,0 21 0,0-21 0,0 0 16,0 22-16,-21-22 0,21 0 0,0 0 16,0 0-16,0 1 0,0-1 15,0 0-15,0 0 16,0-42 31,0 0-47,0 0 0,0-1 15,0 1-15,0-21 16,21 21-16,0 0 0,0-22 0,1 22 16,-1-21-16,0 21 0,0-22 0,0 22 15,0 0-15,1 0 0,-1 0 16,0 21-16,0 0 0,0 0 15,0 0-15,-21 21 16,0 0-16,0 0 16,0 0-16,-42-21 0,42 21 0,-21 1 15,0-1-15,0 0 0,-1-21 16,22 21-16,-21-21 0,0 0 16,0 0-16,0 0 31,21 21 0,21 0-15,0 1-16,-21-1 15,21-21-15,-21 21 16,21 0-16,1 0 0,-22 0 0,0 1 16,21-22-16,-21 21 0,21 0 15,0 0-15,-21 0 16,21-21-16,0 21 15,1-21 1,-1 0-16,0 0 16,0-21-16,0 21 0,-21-21 15,21 0-15,1 0 0,-1 21 0,-21-21 16</inkml:trace>
  <inkml:trace contextRef="#ctx0" brushRef="#br0" timeOffset="208860.57">12107 10732 0,'0'0'0,"0"-22"0,21 1 16,-21 0-16,0 0 0,0 0 15,-21 21 1,0 0 0,0 0-16,0 21 0,0 0 15,-1-21-15,1 21 0,0 0 16,0 1-16,0-1 0,21 0 0,-21 0 15,21 0-15,0 0 0,0 1 16,0-1 0,21-21-16,0 0 15,0 0-15,-21 21 0,21-21 0,0 0 16,1 0-16,-1 0 0,0 21 16,0-21-16,0 0 0,0 0 15,-21 21-15,22-21 0,-22 21 16,0 1-16,0-1 15,-22 0-15,1-21 16,0 21-16,-21-21 0,21 0 0,-22 21 16,22-21-16,-21 0 0,-1 0 0,22 0 15,0 0-15,-21 0 0,21 0 16,-1 0-16,1 0 16,0 0-16,21-21 46,21 21-30</inkml:trace>
  <inkml:trace contextRef="#ctx0" brushRef="#br0" timeOffset="209680.56">10795 11748 0,'0'0'16,"42"-64"0,-21 64-16,-21-21 15,0 42 17,0 0-17,-21 0-15,0 1 0,0-1 16,0 21-16,0-21 0,-22 22 0,22-1 15,-21 0-15,21 1 0,-22-1 16,22 21-16,-21-20 0,-1-22 0,22 21 16,-21 1-16,21-22 0,0 0 0,-22 0 15,22 0-15,0 0 0,0-21 16,0 0-16,21 22 0,-22-22 16,1 0-16,21-22 15,0 1-15,0 0 16,21 0-16,1 21 0,-1 0 15,-21-21-15,21 21 0,0 0 16,21 0-16,-20 0 0,-1 0 16,0 0-16,21 0 0,-21 21 0,1-21 15,20 21-15,-21 0 0,21-21 16,-20 21-16,20 1 0,-21-1 0,21 0 16,-20 0-16,20 0 0,-21 0 0,0 1 15,22-1-15,-22 0 0,0 0 16,0 0-16,0 0 0,0-21 0,-21 22 15,22-22-15,-1 21 0,-21-42 47,0-1-31,0 1 0,21 0-16,0 0 0</inkml:trace>
  <inkml:trace contextRef="#ctx0" brushRef="#br0" timeOffset="210313.12">11790 12171 0,'0'0'16,"21"-21"-16,-21 0 0,0-1 0,0 1 15,0 0-15,0 0 16,0 0-16,0 0 0,0-1 15,-21 1-15,0 0 0,21 0 0,-22 0 16,1 21-16,0-21 0,0 21 0,0 0 16,0 0-16,-1 0 15,1 0-15,0 0 0,0 21 0,0-21 16,21 42-16,-43-21 0,22 0 0,0 22 16,0-1-16,0-21 0,0 22 15,-1-1-15,22 0 0,-21 1 0,21-1 16,-21 0-16,21-21 0,0 22 15,0-22-15,0 0 0,0 0 16,0 0-16,0 1 0,0-1 0,21 0 16,0-21-16,1 0 0,-1 0 15,0 0-15,0 0 0,0 0 16,0-21-16,1 0 0,-1-1 16,0 22-16,0-21 0,0-21 0,0 21 0,1 0 15,-1-22-15,0 22 0,0-21 16,0-1-16,0 1 0,-21 21 0,0-21 15,22 20-15,-22 1 0,21 0 16,-21 0-16,0 0 0,0 0 16,0 42-1,0 0 1,0 0-16,0 21 16,0-20-16,0-1 0,0 0 0,0 21 15,0-21-15,0 22 0,0-22 16,0 0-16,0 0 0,0 0 0,0 22 15,21-22-15,-21 0 0,21 0 16,-21 0-16,21-21 16,0 0-16,1 0 0,-1 0 15,0 0-15,0 0 0,0 0 0,0 0 16,1-21-16,-1 21 16,0-21-16,0 0 0,0 21 15</inkml:trace>
  <inkml:trace contextRef="#ctx0" brushRef="#br0" timeOffset="210884.41">12404 11705 0,'-22'0'15,"22"21"1,0 1-16,0-1 16,0 0-16,22-21 0,-1 21 15,0-21-15,0 21 0,-21 0 0,42-21 16,-20 22-16,-1-22 0,0 21 16,0 0-16,0-21 0,0 21 0,1-21 15,20 21-15,-21-21 0,0 21 16,0-21-16,1 22 0,-1-22 0,0 0 15,21 0-15,-42 21 0,43-21 0,-22 0 16,0 0-16,0 0 16,0 0-16,0 0 0,-21 21 47,-21-21-47,0 21 0,0 0 15,0-21-15,0 21 0,-1-21 16,1 22-16,0-1 0,0 0 15,0 0-15,0 0 0,-1 0 0,-20 1 16,21-1-16,0 21 0,-22-21 0,22 0 16,0 1-16,0 20 0,-21-21 15,20 0-15,1 0 0,21 1 0,-21-1 16,0 0-16,21 0 0,-21 0 0,21 0 16,0 1-1,-21-22-15,21 21 16,-22-21 31,1 0-47</inkml:trace>
  <inkml:trace contextRef="#ctx0" brushRef="#br1" timeOffset="-210272.47">13610 2180 0,'0'-21'16,"0"0"-16,0 0 31,0 42 16,-21 0-47,21 0 0,-21 0 15,21 1-15,-21 20 0,21-21 16,0 0-16,-22 22 0,22-22 0,-21 21 16,21 0-16,-21 1 0,21-1 0,0 0 15,0-20-15,0 20 0,-21 0 16,21-21-16,0 22 0,0-22 0,-21 0 15,21 0-15,0 0 0,0 1 16,0-1-16,0 0 16,0 0-16,0-42 47,0 0-47,0 0 15,0-1 1,0 1-16,0 0 0,0 0 0,0 0 15,0 0-15</inkml:trace>
  <inkml:trace contextRef="#ctx0" brushRef="#br1" timeOffset="-209897.17">13483 2223 0,'0'-22'15,"0"1"16,21 21-31,0 0 0,1 0 16,-1 21 0,0 1-16,0-1 0,-21 0 15,21 0-15,0 0 0,-21 0 0,22 1 16,-1 20-16,-21-21 0,21 21 16,0-20-16,-21 20 0,21-21 0,0 21 15,-21-20-15,22-1 0,-22 21 16,21-21-16,0 0 0,-21 1 0,0-1 15,21 0-15,-21 0 0,21-21 16,-21 21-16,0 0 0,0 1 16,21-22-1,1-22 17,-22 1-32,21 0 15,-21 0-15,0 0 16,21 0-16,-21-1 0,21 1 15,0 0-15</inkml:trace>
  <inkml:trace contextRef="#ctx0" brushRef="#br1" timeOffset="-209568.16">14160 2307 0,'0'0'0,"0"-21"0,0 0 16,0 0-16,0 0 0,0-1 15,0 1-15,0 42 47,-21-21-47,21 22 0,-21-1 16,21 21-16,-21-21 0,21 22 0,0-1 15,0 0-15,-21 1 0,0-1 16,21 0-16,-22 1 0,22-1 0,0 0 16,-21-21-16,0 22 0,21-22 15,-21 0-15,21 0 0,0 0 16,0 1-16,0-44 62,21 1-62,0 21 16,-21-21-16,21 0 0,1 21 0,-22-21 16,21 0-16</inkml:trace>
  <inkml:trace contextRef="#ctx0" brushRef="#br1" timeOffset="-209208.76">14563 2244 0,'0'0'0,"-22"0"15,1 0 16,21 21-31,0 0 0,0 0 16,0 0-16,0 22 0,0-22 16,0 21-16,0-21 0,-21 22 0,21-22 15,0 21-15,0 1 0,0-22 16,-21 21-16,21-21 0,-21 22 16,21-22-16,-21 0 0,21 0 15,0 0-15,0 0 0,0 1 0,0-1 16,0-42 31,0-1-47,21 1 15,0 0-15,0 0 16,-21 0-16</inkml:trace>
  <inkml:trace contextRef="#ctx0" brushRef="#br1" timeOffset="-208821.18">14541 2392 0,'0'0'0,"0"-21"0,-21 0 15,-21-22 1,42 22 0,0 0-16,0 0 15,21 0-15,0 21 16,0 0-16,1-22 0,-1 1 0,0 21 15,0 0-15,0 0 0,0 0 16,1 0-16,-1 0 0,0 0 16,0 0-16,0 0 0,0 21 15,-21 1-15,0-1 16,0 0-16,0 0 0,0 0 16,0 0-16,0 1 0,-21-1 0,0 0 15,0 0-15,0 0 0,0 0 16,-1-21-16,-20 22 0,21-1 0,0 0 15,0-21-15,-1 0 0,22 21 16,-21-21-16,0 0 0,21 21 16</inkml:trace>
  <inkml:trace contextRef="#ctx0" brushRef="#br1" timeOffset="-207968.18">13271 4043 0,'0'0'0,"0"-21"15,0 0-15,0-1 32,0 44-1,0-1-16,0 0-15,0 21 0,0 1 0,0-22 16,0 21-16,0 0 0,0 1 16,-21-1-16,21 0 0,-21 1 0,21-1 15,-21 0-15,21-20 0,0 20 16,-21-21-16,21 0 0,-21 0 0,21 1 16,0-1-16,0 0 0,0 0 0,0 0 15,-22-21 1,22-21 15,0 0-15,0 0-16,22 0 0,-22-1 15,21 1-15,0 0 0</inkml:trace>
  <inkml:trace contextRef="#ctx0" brushRef="#br1" timeOffset="-207436.17">13568 4212 0,'0'0'0,"21"-21"0,42-42 32,-63 41-32,22 22 15,-22 22 1,0-1 0,-22 0-16,1 0 0,0 0 15,0 0-15,0 1 0,0-1 16,-1 0-16,-20 21 0,21-21 0,-21 1 15,20-1-15,-20 0 0,21 0 0,0-21 16,0 21-16,-1-21 0,1 0 16,0 21-16,0-21 0,42 0 62,0 0-46,0 0-16,-21 22 0,22-22 0,-1 0 15,0 0-15,-21 21 0,21-21 0,0 21 16,0-21-16,1 21 0,-1-21 16,-21 21-16,21 0 0,0-21 0,-21 22 15,21-1-15,0-21 0,-21 21 16,22 0-16,-1-21 0,-21 21 0,21-21 16,0 21-16,0-21 15,0 0 1,1 0-16,-1 0 0,0-21 31,0 0-31,-21 0 16,21 21-1,-21-21 1,21 0-16,-21-1 16,22 22-16,-22-21 0</inkml:trace>
  <inkml:trace contextRef="#ctx0" brushRef="#br1" timeOffset="-206852.63">14436 4128 0,'0'0'0,"0"-22"0,0 1 16,0 0-16,0 0 16,-22 21-1,1 0 1,0 0-16,0 0 16,0 0-16,0 0 0,-1 0 15,1 21-15,0 0 16,0 0-16,0-21 0,0 43 0,-1-22 15,1 0-15,0 21 0,0-20 16,0-1-16,0 21 0,-1-21 0,22 22 16,0-22-16,-21 0 0,21 21 0,-21-21 15,21 1-15,0-1 0,0 0 16,0 0-16,0 0 0,21 0 16,0-21-16,1 0 0,-22 22 0,42-22 15,-21 0-15,0 0 0,0 0 16,22 0-16,-22 0 0,0 0 0,21-22 15,-20 22-15,20-21 0,-21 21 16,0-21-16,0 21 0,1-21 16,-1 21-16,0 0 0,0 0 0,-21-21 15,21 21-15,-42 0 110,0 0-95</inkml:trace>
  <inkml:trace contextRef="#ctx0" brushRef="#br0" timeOffset="-200704.17">17695 318 0,'0'0'0,"-21"0"16,21-22-16,-21 22 15,0 0-15,21-21 0,-21 21 16,42 21 31,0 1-47,0-22 0,0 42 0,0-21 15,1 0-15,-1 0 0,0 1 16,0 20-16,0-21 0,0 0 0,1 22 16,-1-22-16,0 21 0,0-21 15,0 22-15,0-1 0,1 0 16,-22-21-16,0 22 0,21-1 16,-21-21-16,21 22 0,-21-22 0,0 0 15,0 0-15,0 0 0,21 0 16,-21 1-16,0-44 31,0 1-15,0 0-16,0 0 15,0 0-15,0 0 0,0-1 0,0-20 16,21 21-16</inkml:trace>
  <inkml:trace contextRef="#ctx0" brushRef="#br0" timeOffset="-200381.17">18246 423 0,'0'0'0,"0"-21"0,0 0 16,0 0-16,0 0 0,0 0 15,0-1-15,-22 22 16,1 0 0,0 22-16,0-1 0,0 0 15,-22 21-15,22-21 0,0 22 16,-21-1-16,21 0 0,-1 1 0,-20-1 15,21 0-15,-21 22 0,-1-22 16,22 22-16,-21-22 0,-1 0 16,22 1-16,-21-1 0,21 0 0,0-20 15,-1-1-15,1 0 0,0 0 16,21 0-16,0 0 16,21-21 15,0-21-31,1 0 15,-1 21-15,21-21 0,-21-21 0,22 20 16,-22 1-16</inkml:trace>
  <inkml:trace contextRef="#ctx0" brushRef="#br0" timeOffset="-199980.93">18415 635 0,'0'0'0,"0"-21"0,0 42 47,0 0-31,0 0-16,0 1 0,0-1 0,21 0 16,-21 21-16,0 1 0,0-1 0,0 0 15,21 1-15,-21 20 16,0 1-16,21-1 0,-21 1 0,0-1 15,0 1-15,0 20 0,0 1 16,0 0-16,-21-1 0,0-20 0,21 20 16,-21-20-16,21-1 0,-21 1 15,0-1-15,21-20 0,0-1 0,-22 0 16,1-20-16,21 20 0,0-21 0,0 0 16,-21-21-16,21 21 0,0-42 46,0 0-46,0 0 16,21-21-16,-21 20 0,21-20 16,1 21-16,-1-21 0,0-22 15</inkml:trace>
  <inkml:trace contextRef="#ctx0" brushRef="#br0" timeOffset="-199584.15">18457 868 0,'0'0'16,"0"-21"-16,-21-22 0,21 22 0,-21 0 15,21 0-15,0 0 0,0 0 16,0-1-16,21 1 0,0 21 16,0-21-16,1 21 0,-1-21 15,21 21-15,0 0 0,-20 0 16,20-21-16,0 21 0,-21 0 0,22 0 15,-22 0-15,21 21 0,-21-21 16,1 21-16,-1 0 0,-21 0 0,0 1 16,0 20-16,0-21 0,0 21 15,0-20-15,-21 20 0,-22 0 0,22-21 16,-21 22-16,-1-22 0,1 21 16,-21-21-16,20 1 0,1-1 0,21 0 15,-22-21-15,22 21 0,-21-21 16,21 21-16,0-21 0,21-21 47,21 21-47,0-21 15,0 0-15,21 21 0,-20-21 0,20-1 16,-21 22-16</inkml:trace>
  <inkml:trace contextRef="#ctx0" brushRef="#br0" timeOffset="-198981.2">19346 741 0,'0'0'16,"0"-21"-16,0-22 15,0 22-15,0 0 0,0 0 16,-21 21-1,0 0-15,0 0 0,0 0 16,-1 0-16,-20 0 0,21 0 16,0 21-16,0 0 0,-1 0 15,1 1-15,-21 20 0,21-21 16,0 21-16,21 1 0,-22-22 0,22 21 16,-21 1-16,21-22 0,0 21 15,0-21-15,0 0 0,0 1 16,0-1-16,21 0 15,1-21-15,-1 0 0,0 0 16,0 0-16,0-21 0,0 0 0,1 21 16,-1-22-16,0 1 0,21 0 15,-21-21-15,1 21 0,-1-22 0,-21 22 16,21-21-16,0 21 0,-21-22 16,0 22-16,0 0 0,0 0 15,0 0-15,0-1 16,0 44-1,0-1 1,0 0-16,-21 0 16,21 0-16,0 22 0,0-22 0,0 21 15,0-21-15,0 22 0,0-22 16,0 0-16,0 0 0,0 0 0,0 0 16,0 1-16,0-1 0,21-21 15,0 21-15,0-21 16,1 0-16,-1 0 15,0 0-15,0 0 16,0-21-16,-21 0 0,21 21 16,1-22-16,-1 1 0,0 0 15</inkml:trace>
  <inkml:trace contextRef="#ctx0" brushRef="#br0" timeOffset="-198669.17">19918 445 0,'0'0'0,"0"-22"0,0 1 16,-21 0-16,21 0 16,-22 21-1,1 0-15,21 21 16,0 0 0,0 22-16,0-22 0,0 0 15,-21 21-15,21-21 0,0 22 0,0-22 16,-21 21-16,21-21 0,0 22 15,-21-1-15,21-21 0,0 22 0,0-22 16,0 21-16,0-21 0,0 0 16,0 22-16,0-22 0,0 0 15,0 0-15,0 0 16,21-42 0,0 0-16,0 0 15,0 0 1</inkml:trace>
  <inkml:trace contextRef="#ctx0" brushRef="#br0" timeOffset="-198052.15">20214 339 0,'0'0'0,"0"-21"0,-42 21 31,21 0-31,21 21 15,0 0 1,0 0-16,0 0 0,0 0 16,0 1-16,0-1 0,0 21 15,0-21-15,0 22 0,0-22 0,0 21 16,-22-21-16,22 0 0,0 22 16,0-22-16,0 21 0,0-21 0,0 22 15,0-22-15,0 0 0,0 0 16,0 0-16,0 1 0,0-1 15,-21-21-15,21 21 0,0-42 32,0 0-17,0-1-15,0 1 0,0 0 0,0 0 16,0 0-16,0 0 16,21-22-16,-21 22 0,0 0 0,22 0 15,-1-22-15,0 22 0,0 0 16,0 0-16,0 0 0,1 0 0,20-1 15,-21 1-15,0 21 0,22 0 0,-22 0 16,0 0-16,0 0 0,0 0 16,0 0-16,1 21 0,-1-21 0,-21 22 15,0-1-15,0 21 0,21-21 16,-21 0-16,0 1 0,0 20 0,0-21 16,0 21-16,0-20 0,0-1 15,0 21-15,0-21 0,-21 0 16,21 1-16,0-1 0,-21 0 15,-1 0-15,22-42 63,-21 0-63,21 0 16,-21-1-16,21 1 15,0 0-15</inkml:trace>
  <inkml:trace contextRef="#ctx0" brushRef="#br0" timeOffset="-197708.24">19875 656 0,'0'0'0,"-21"0"0,-21 0 31,63 0 0,0 0-31,0 0 0,1-21 0,20 21 16,-21 0-16,0 0 16,0 0-16,1 0 0,20-21 0,-21 21 15,0 0-15,0 0 0,1 0 16,-1 0-16,0 0 15,-21 21 48</inkml:trace>
  <inkml:trace contextRef="#ctx0" brushRef="#br0" timeOffset="-190088.56">21780 1249 0,'0'0'0,"-21"21"0,0 0 0,0-21 16,0 0-16,0 0 0,-1 0 15,22 21-15,-21-21 0,21-21 47,21 0-31,1 0-16,20 21 0,-21-21 0,21 0 15,1-1-15,-1-20 0,0 21 16,1-21-16,20 20 0,-20-20 0,20 0 16,1-1-16,-1 1 0,1 0 15,-22-1-15,21 1 0,1 0 0,-1-1 16,-20 1-16,20 21 0,-20-21 16,-1 20-16,0-20 0,1 21 0,-22 0 15,21 0-15,-21-22 0,0 22 16,1 21-16,-1-21 0,-21 0 0,0 0 15,21-1-15,-21 1 16,21 21-16,-21-21 16,0 0-16,-21 21 15,0 0-15,0 0 16,-1 0-16,1 21 0,-21 0 16,21-21-16,-22 21 0,1 1 0,0-22 15,-1 21-15,1 0 0,0 0 16,-1-21-16,22 21 0,-21-21 0,21 21 15,-22-21-15,22 0 0,0 22 16,0-22-16,42 0 31,0-22-31,22 22 16,-1-21-16,0 0 16,1 0-16,-1 0 0,0 0 0,22-1 15,-22 1-15,-21 21 0,22-21 16,-22 0-16,0 21 0,0 0 0,0 0 15,-21 21 1,0 0 0,0 0-16,0 1 0,0-1 15,0 0-15,0 21 0,0-21 0,0 1 16,0 20-16,0-21 0,0 0 16,0 0-16,0 1 0,0-1 0,0 0 15,0 0-15,0 0 0,0 0 16,0 1-1,0-1 1,-21-21 0,0 0-1,21 21-15,-21-21 16</inkml:trace>
  <inkml:trace contextRef="#ctx0" brushRef="#br0" timeOffset="-189328.99">21865 1439 0,'-63'0'31,"41"0"-31,22 22 31,0-1-31,22-21 16,-1 21-16,0-21 0,0 21 0,21 0 15,-20-21-15,-1 21 0,21 1 16,-21-1-16,22 0 0,-1 0 0,0 21 16,1-20-16,-1-1 0,21 0 15,1 21-15,-1-21 0,22 22 0,-21-22 16,-1 0-16,1 21 0,-1-20 16,-21 20-16,22-21 0,-22 0 15,-21 0-15,22 1 0,-22-22 0,21 21 16,-21-21-16,1 21 0,-1-21 15,0 0-15,0 0 0,0 0 32,-21-21-32,0 0 15,-21 21 1,0-22-16,0 22 0,0-21 16,-1 21-16,1 0 0,0 0 0,0-21 15,0 21-15,0 0 0,-1-21 16,1 21-1,42 0 17,1 0-17,-1 0-15,0 0 0,0 0 16,0 0-16,0 21 0,-21 0 0,22 0 16,-22 1-1,0-1-15,0 0 0,0 0 0,-22 0 16,1 0-16,0 1 0,0-1 0,0 0 15,-22 0-15,22 0 0,-21-21 16,21 21-16,0-21 0,-1 0 0,1 0 16,0 0-16,0 0 15,21-21 1,0-21-16,0 21 0,0 0 0</inkml:trace>
  <inkml:trace contextRef="#ctx0" brushRef="#br0" timeOffset="-188565.17">23664 402 0,'0'-106'15,"0"212"-15,0-233 0,0 106 16,0 0 0,-21 21-16,21 21 15,-21 0-15,0 22 0,0-1 16,21 0-16,-22 1 0,1-1 15,0 0-15,0 1 0,0-1 0,0 0 16,-1 1-16,1 20 0,0-21 16,0-20-16,21 20 0,-21-21 0,21 21 15,-21-20-15,21-1 16,0-42 0,0-1-16,0 1 15,0 0-15,0 0 0,21-21 0,0 20 16,-21-20-16,21 0 0,0-1 15,0 1-15,1 0 0,-1-1 0,0 1 16,0 0-16,0-1 0,-21 1 16,21 21-16,1-21 0,-1 20 0,-21 1 15,21 21-15,0 0 0,0 21 16,0 1-16,1-1 0,-1 21 16,0 0-16,0 1 0,-21-1 15,0 0-15,21 1 0,-21-1 16,0 0-16,0 1 0,0-1 15,0 0-15,0 1 0,21-22 0,-21 21 16,0-21-16,0 1 0,0-1 0,0 0 16,0-42 15,-21 0-31,0-1 16,0 1-16,0 0 0</inkml:trace>
  <inkml:trace contextRef="#ctx0" brushRef="#br0" timeOffset="-188383.75">23389 762 0,'0'0'0,"21"0"31,0-21-15,22 21-16,-22 0 0,21 0 0,1-21 15,-22 0-15,21 21 0,0 0 16,1-22-16,-1 22 0,0-21 0,1 21 15,-22-21-15,21 0 0,-21 21 16</inkml:trace>
  <inkml:trace contextRef="#ctx0" brushRef="#br0" timeOffset="-187853.28">24236 296 0,'0'0'0,"-21"-42"31,-1 42-31,1 0 15,0 21 1,21 0-16,0 22 16,0-22-16,0 21 0,0-21 15,0 22-15,0-1 0,0-21 0,0 22 16,0-1-16,0 0 0,0 1 16,0-22-16,0 21 0,0 0 0,0-20 15,0-1-15,0 21 16,0-21-16,0 0 0,0 1 15,0-44 17,-21 1-32,21 0 15,0 0-15,0 0 0,0 0 0,0-1 16,0 1-16,0 0 0,21 0 16,0 0-16,0-22 0,1 22 0,-1 21 15,0-21-15,0 0 0,21 0 16,-20 21-16,20 0 0,-21 0 0,21 0 15,-20 0-15,20 0 0,-21 0 0,0 0 16,0 21-16,-21 0 16,0 0-16,0 0 0,0 1 0,-21-1 15,-21 21-15,21-21 0,-22 0 16,22 1-16,-21 20 0,0-21 0,20 0 16,1 0-16,-21 1 0,21-22 15,0 0-15,-1 21 0,1-21 16,21-21 15,0-1-15,21 1-16,1 0 0,-1 0 0,0 21 15</inkml:trace>
  <inkml:trace contextRef="#ctx0" brushRef="#br0" timeOffset="-187393.16">24977 593 0,'0'0'0,"21"0"0,0-21 0,0 21 16,0-22-16,0 1 0,1 21 0,-22-21 15,21 0-15,-21 0 16,-21 21 0,-22 0-16,22 0 15,0 21-15,-21-21 16,20 21-16,-20-21 0,21 21 0,-21 0 15,20-21-15,1 22 0,0-1 16,21 0-16,0 0 16,42 0-1,-20-21-15,-1 0 0,21 21 0,-21-21 16,0 0-16,22 22 0,-22-22 0,21 21 16,-21-21-16,1 21 0,-1-21 15,0 21-15,0 0 0,-21 0 16,0 1-16,-21-1 15,0 0-15,-22-21 0,22 21 0,-21 0 16,0-21-16,-1 21 0,1-21 16,0 0-16,-1 0 0,1 0 15,0 0-15,20 0 0,1 0 16,0-21-16,0 21 0,0-21 0,21 0 16,0 0-16,0 0 15,0-1-15,21 1 0,0 21 16,21-21-16,1 0 0,-22 0 15,42 21-15,-20-21 0</inkml:trace>
  <inkml:trace contextRef="#ctx0" brushRef="#br0" timeOffset="-187108.91">25379 275 0,'0'0'0,"0"-21"0,0 0 16,0 42 15,0 21-31,0-20 16,0 20-16,0-21 0,0 21 0,0 1 15,0-22-15,0 21 0,0 1 16,-21-1-16,21-21 0,0 21 0,0-20 16,-22 20-16,22-21 15,-21 0-15,21 0 0,0 1 0,0-1 16,0 0-16,0 0 15,0-42 17,21 0-32,1 0 0,-1-1 0</inkml:trace>
  <inkml:trace contextRef="#ctx0" brushRef="#br0" timeOffset="-185648.34">25823 487 0,'0'0'0,"-21"0"31,0 0-15,0 21-16,0 0 0,-1 0 0,1 1 15,-21 20-15,21-21 0,0 0 16,-1 0-16,1 22 0,0-22 0,0 0 16,21 21-16,-21-20 0,21-1 15,0 0-15,0 0 0,0 0 0,0 0 16,21-21-16,0 0 0,0 0 15,22 0-15,-22 0 0,21 0 0,-21 0 16,22 0-16,-1-21 0,0 0 16,1 21-16,-1-21 0,-21 0 0,21 0 15,-20-1-15,-1 1 0,0-21 16,0 21-16,-21 0 0,0-1 16,0 1-16,0-21 0,0 21 0,0 0 15,-21-1-15,0 1 0,0 0 16,-1 21-16,1 0 0,-21 0 0,21 0 15,-22 0-15,22 0 0,-21 0 16,21 21-16,-22 0 0,22 1 0,0-1 16,0 0-16,0 0 0,0 21 15,21-20-15,-22-1 0,22 21 0,0-21 16,0 0-16,0 1 0,0 20 16,22-42-16,-1 21 0,0 0 0,0 0 15,0-21-15,0 0 0,22 0 16,-22 0-16,21 0 0,1 0 15,-22 0-15,21-21 0,0 0 0,-20 21 16,20-21-16,0 0 0,1 0 16,-22-1-16,21 1 0,-21 0 0,0 0 15,1 0-15,-1-22 0,-21 22 16,21 0-16,0 0 0,-21 0 16,0 42 15,0 0-16,-21 0-15,0-21 0,21 21 16,-21 1-16,21 20 0,0-21 0,0 0 16,0 0-16,0 1 0,0-1 15,0 0-15,0 0 0,21-21 16,0 21-16,0-21 0,0 0 16,0 0-16,22 0 0,-22 0 0,0 0 15,0 0-15,22-21 0,-22 21 16,0-21-16,0 0 0,0 0 0,0-22 15,1 22-15,-1 0 0,0 0 16,-21-22-16,0 22 0,21 0 0,-21-21 16,0 21-16,21-1 15,-21 1-15,-21 42 47,21 1-47,-21-1 0,21 0 16,0 0-16,0 0 0,0 0 0,-21 1 15,21-1-15,0 21 0,0-21 0,0 0 16,0 1-16,21-1 16,0-21-16,-21 21 0,21-21 0,0 0 15,1 0-15,-1 0 0,21 0 16,-21 0-16,0 0 0,22 0 0,-22-21 16,21 21-16,-21-21 0,22-1 15,-22 1-15,21 0 0,-21-21 16,1 21-16,-1-22 0,0 22 15,0-21-15,0-1 0,0 1 0,-21 0 16,0-1-16,0 1 0,0 21 16,0-21-16,0 20 0,0-20 0,0 21 15,0 0-15,0 0 16,-21 21 0,21 21-16,-21 0 15,0 0-15,21 21 0,0-20 0,0 20 16,-21 0-16,21-21 0,0 22 15,0-1-15,-21-21 0,21 22 0,0-22 16,0 21-16,0-21 16,0 0-16,0 1 0,0 20 0,0-21 15,21 0-15,0-21 0,0 21 16,-21 1-16,21-22 0,0 0 0,1 0 16,-1 0-16,0 0 0,21 0 15,-21 0-15,1 0 0,-1 0 0,0-22 16,0 1-16,21 21 0,-20-21 15,-1 0-15,0 0 0,-21 0 0,21-1 16,0 1-16,0 0 0,-21 0 0,0 0 16,0 0-16,0-1 0,0 1 15,-21 21 17,0 0-32,0 0 0,21 21 0,-21-21 15,21 22-15,-21-1 0,-1 0 16,22 0-16,0 0 0,0 22 0,0-22 15,0 0-15,0 0 16,0 0-16,0 0 0,0 1 0,22-22 16,-1 21-16,0-21 15,0 0-15,0 0 0,0 0 0,1 0 16,-1 0-16,0-21 0,21 21 16,-21-22-16,1 22 0,20-21 0,-21 0 15,0 0-15,0 21 0,1-21 16,-1 0-16,0-1 0,0 1 15,-21 0-15</inkml:trace>
  <inkml:trace contextRef="#ctx0" brushRef="#br0" timeOffset="-185339.65">27072 339 0,'0'0'0,"21"0"31,0 0-31,22 0 0,-1 0 0,0 0 16,1 0-16,-1-21 0,0 21 16,1 0-16,-1-22 0,0 22 0,1 0 15,-1 0-15,0-21 0,-20 21 16,20 0-16,-21-21 0,0 21 0,0 0 15,1 0-15,-1 0 16</inkml:trace>
  <inkml:trace contextRef="#ctx0" brushRef="#br0" timeOffset="-184577.04">24109 2265 0,'0'0'0,"0"-42"31,0 20-31,-21 1 0,21 0 0,0 0 15,0 0-15,-22 21 16,1 21 15,21 21-31,0-21 0,0 1 16,0 20-16,0 0 0,-21 1 16,21-1-16,-21 21 0,21-20 15,-21-1-15,21 0 0,0 1 0,-21-1 0,-1 0 16,22-20-16,0 20 15,0-21-15,0 0 0,0 0 16,0-42 15,0 0-31,22 21 0,-22-21 16,0-21-16,0 20 0,0 1 0</inkml:trace>
  <inkml:trace contextRef="#ctx0" brushRef="#br0" timeOffset="-184108.27">23939 2286 0,'0'0'0,"0"-21"16,-21 0-16,21 0 0,-21-1 16,21 1-16,0 0 0,0 0 15,21 0-15,0 0 16,1 21-16,-1-22 0,21 22 0,-21 0 16,22-21-16,-22 21 0,21 0 15,0 0-15,-20 0 0,20 21 0,0 1 16,-21-1-16,1 0 0,-1 0 15,0 21-15,-21-20 0,0-1 0,0 21 16,0-21-16,-21 22 0,-22-1 16,22-21-16,-21 21 0,0 1 15,-1-22-15,1 0 0,0 0 0,-1 0 0,22 1 16,0-22-16,0 0 16,0 0-16,-1 0 0,22-22 15,0 1-15,0 0 16,0 0-16,22 0 0,-1 21 15,0 0-15,0 0 16,0 0-16,0 0 0,1 0 0,-1 21 16,-21 0-16,21 0 0,0-21 15,0 21-15,-21 1 0,21-1 0,-21 0 16,22 0-16,-1 0 0,-21 0 0,0 1 16,21-1-16,-21 0 15,21-21-15,0 21 16,0-21-1,1 0-15,-1 0 0,0-21 16,-21 0-16,21 0 16,0-1-16,0 22 0,1-21 0</inkml:trace>
  <inkml:trace contextRef="#ctx0" brushRef="#br0" timeOffset="-183736.17">24490 2582 0,'0'0'0,"-21"0"0,42 0 47,0 0-47,0-21 0,0 21 0,0-21 15,1 0-15,-1 21 0,0-21 16,0 0-16,0-1 0,0 22 0,-21-21 16,22 0-16,-22 0 15,-22 21-15,1 0 16,0 0-16,0 0 0,0 0 15,0 0-15,-22 21 0,22 0 0,0 0 16,0 1-16,0 20 0,21-21 16,-22 21-16,22-20 0,-21-1 0,21 21 15,0-21-15,0 0 0,0 1 16,0-1-16,0 0 0,0 0 16,21-21-16,1 21 0,-1-21 15,0 0-15,21 0 0,-21 0 0,1 0 16,20 0-16,-21 0 0,21-21 15,-20 0-15,20 21 0,0-21 0,-21 0 16,22-1-16,-22-20 0,21 21 16,-21-21-16,1 20 0</inkml:trace>
  <inkml:trace contextRef="#ctx0" brushRef="#br0" timeOffset="-183496.99">25125 2117 0,'0'0'0,"0"-21"16,0 42 15,0 0-31,0 0 0,0 0 0,0 22 16,0-22-16,0 21 0,0 0 15,0 1-15,0-22 0,0 21 0,0 1 16,0-22-16,-21 21 0,21 0 0,-22-20 16,22-1-16,0 0 0,0 0 15,-21 0-15,21 0 0,0 1 0,0-1 16,21-21 15,1 0-31,-1-21 0,0 21 16</inkml:trace>
  <inkml:trace contextRef="#ctx0" brushRef="#br0" timeOffset="-182964.15">25696 2455 0,'0'0'15,"0"-21"-15,0 0 0,0 0 0,0 0 16,0 0-16,0-1 0,0 1 0,0 0 16,-21 0-16,0 21 15,0 0-15,0 0 0,-1 0 16,1 0-16,0 0 0,0 0 0,0 0 16,-22 21-16,22 0 0,0 0 15,0 22-15,0-22 0,0 21 0,-1 1 16,22-22-16,-21 21 0,21 0 15,-21-20-15,21 20 0,0-21 0,0 0 16,0 0-16,0 1 0,0-1 16,21-21-16,0 0 0,1 0 15,-1 0-15,0 0 0,0 0 0,21-21 16,-20-1-16,-1 1 0,21 0 16,-21 0-16,0 0 0,1 0 0,-1-22 15,0 22-15,0-21 16,0-1-16,-21 22 0,0-21 0,0 21 15,21 0-15,-21-1 0,0 1 0,0 0 16,0 42 15,0 0-15,0 22-16,0-22 0,0 0 0,-21 21 16,21-20-16,0 20 0,0-21 15,0 0-15,0 22 0,0-22 0,0 0 16,0 0-16,0 0 0,21-21 15,1 0-15,-1 21 0,0-21 16,0 0-16,0 0 0,0 0 0,1 0 16,-1-21-16,0 0 15,0 21-15,21-21 0,-20-21 0,-1 20 16</inkml:trace>
  <inkml:trace contextRef="#ctx0" brushRef="#br0" timeOffset="-181735.6">26247 1947 0,'0'0'0,"0"-21"0,0 0 16,-22 42-1,1 0 1,21 22-16,-21-22 16,21 0-16,0 21 0,0 1 15,-21-22-15,21 21 0,-21 1 0,21-1 16,0-21-16,0 21 0,0 1 0,0-1 15,0-21-15,0 22 0,0-22 16,0 21-16,0-21 0,0 0 0,0 1 16,0-1-16,0 0 0,21 0 15,0-21-15,0 0 16,0 0-16,1 0 0,-1-21 16,0 0-16,0 21 0,0-21 0,0-1 15,1-20-15,-1 21 16,-21 0-16,21 0 0,0-22 0,-21 22 15,21 0-15,-21 0 0,0 0 0,0-1 16,0 1 0,0 42 15,0 1-31,0-1 0,0 0 16,0 0-16,0 0 0,0 0 15,0 1-15,0-1 0,0 0 0,0 0 16,0 0-16,0 0 0,0 1 0,0-1 15,21-21 1,-21 21-16,22-21 0,-1 0 16,0 0-16,0 0 15,0 0-15,-21-21 0,21 21 16,1-21-16,-1-1 0,0 1 16,0 0-16,-21-21 0,21 21 0,0-22 15,1 22-15,-1 0 0,0-21 0,-21 20 16,21 1-16,-21 0 15,21 21-15,-21 21 32,0 0-32,0 1 15,0-1-15,0 0 0,0 0 16,0 0-16,0 0 0,0 1 16,0-1-16,0 0 0,0 0 0,0 0 15,0 0-15,0 1 16,0-1-16,21-21 15,1 0-15,-1 0 16,0 0-16,0-21 0,0-1 16,0 1-16,1 0 0,-1 0 15,0 0-15,0 0 0,0-1 0,0 1 16,1 0-16,-22 0 0,21 0 0,0 0 16,-21-1-16,21 1 15,-21 0-15,21 21 0,-21 21 47,0 0-47,0 1 16,0-1-16,0 0 0,0 0 15,0 0-15,0 0 0,0 1 0,0-1 16,0 0-16,0 0 0,0 0 16,0 0-16,21 1 15,1-22-15,-1 0 16,0 0-16,0 0 0,0 0 0,22 0 15,-22 0-15,0 0 0,21 0 16,-21 0-16,1-22 0,-1 1 16,21 0-16,-21 0 0,0 0 0,1 0 15,-1-22-15,0 22 0,0-21 16,-21 21-16,0-22 0,21 22 0,-21 0 16,0 0-16,-21 21 31,21 21-31,-21 0 15,0 0-15,21 0 0,-21 1 0,21-1 16,0 0-16,0 21 0,0-21 0,-22 1 16,22-1-16,0 0 0,0 0 15,0 0-15,0 0 0,0 1 16,22-22-16,-22 21 0,21-21 16,0 0-16,0 0 0,0 0 0,0 0 15,1 0-15,-1 0 0,21-21 0,-21 21 16,22-22-16,-22 1 0,21 0 15,-21 0-15,0 0 0,22-22 0,-22 22 16,0 0-16,0-21 0,0 21 16,-21-1-16,0 1 0</inkml:trace>
  <inkml:trace contextRef="#ctx0" brushRef="#br0" timeOffset="-181488.13">27474 1905 0,'0'0'0,"-21"0"0,0 0 16,0 0-16,21-21 16,-21 21 30,-1 0-46,1 0 16,0 0 0,0 0-16</inkml:trace>
  <inkml:trace contextRef="#ctx0" brushRef="#br0" timeOffset="-181207.12">26141 2201 0,'-21'0'0,"42"0"0,-64 0 15,65 0 17,-1 0-32,21 0 0,-21 0 15,0 0-15,22-21 0,-22 21 16,21 0-16,-21 0 0,1-21 0,-1 21 15,0 0 1,-21-21 15,21 21-31</inkml:trace>
  <inkml:trace contextRef="#ctx0" brushRef="#br0" timeOffset="-180333.14">29231 148 0,'0'0'0,"21"0"0,-21-42 31,0 21-15,-21 21-1,0 0-15,0 0 0,0 21 16,-22-21-16,22 21 0,0 21 15,-21-20-15,-1-1 0,1 21 16,21 0-16,-22 1 0,1-1 16,0 0-16,21 1 0,-22-1 0,22 0 15,0 22-15,0-22 0,0 1 16,-1-1-16,22 0 0,0 1 0,0 20 16,0-21-16,0-20 0,0 20 15,22 0-15,-1-21 0,0 1 0,0 20 16,21-21-16,-20-21 0,20 21 15,0-21-15,1 0 0,-22 0 0,21 0 16,0 0-16,-20 0 0,-1 0 16,21 0-16,-21 0 0,22-21 15,-22 0-15,0 21 0,0-42 0,0 20 0,22 1 16</inkml:trace>
  <inkml:trace contextRef="#ctx0" brushRef="#br0" timeOffset="-179951.44">29908 318 0,'0'0'15,"0"-22"-15,-21 22 16,21-21-16,-21 21 15,0 0 1,0 21-16,0 1 0,-1-1 16,1 0-16,21 0 0,-21 21 15,0-20-15,-21 20 0,20-21 0,1 21 16,0 1-16,-21-22 0,21 21 16,-1-21-16,-20 22 0,21-22 0,0 0 15,0 0-15,-1 0 0,1 1 16,21-1-16,0 0 15,-21-21-15,42-21 47,0 0-47,1-1 16,-1 22-16,0-21 0,0 0 0</inkml:trace>
  <inkml:trace contextRef="#ctx0" brushRef="#br0" timeOffset="-179468.83">30374 0 0,'21'0'47,"0"0"-47,1 0 15,-1 0-15,0 0 0,0 0 16,0 0-16,0 42 0,1-20 0,-1 20 16,0 0-16,0-21 0,-21 22 15,21-1-15,-21 0 0,21 1 16,-21-1-16,0 0 0,0 1 15,0-1-15,0 0 0,0 1 0,-21-1 16,-21 0-16,21 1 0,0-1 16,-22 0-16,1 1 0,0-22 0,20 21 15,-20-21-15,0 1 0,21-1 16,-1 0-16,1 0 0,0 0 16,0-21-16,0 21 0,0-21 0,-1 0 15,22 22 1,0-44 31,0 1-47,0 0 15</inkml:trace>
  <inkml:trace contextRef="#ctx0" brushRef="#br0" timeOffset="-178592.13">29400 1947 0,'0'0'16,"0"-21"-16,64-42 16,-43 42-1,-21-1-15,21 22 0,-21-21 16,0 0 0,-21 21-1,0 0-15,0 21 16,0 0-16,-1 22 0,-20-22 0,21 21 15,0-21-15,-22 22 0,22-1 16,-21 0-16,21 1 0,0-1 0,-22 22 16,22-22-16,0 21 0,0 1 0,0-22 15,-1 22-15,1-1 0,0 1 16,21-22-16,0 0 0,0 1 0,0-1 16,21-21-16,0 22 0,1-22 15,-1 0-15,21 0 0,0-21 16,1 0-16,-1 21 0,0-21 0,-20 0 15,20 0-15,0 0 0,1 0 16,-1 0-16,-21-21 0,21 21 0,-20-21 16,-1 21-16,21-21 0,-21 0 15,0-1-15,1 1 0,20 0 0</inkml:trace>
  <inkml:trace contextRef="#ctx0" brushRef="#br0" timeOffset="-178220.09">30268 2011 0,'0'0'0,"0"-21"15,-21 21 1,0 0-1,0 21-15,0 0 0,-1 0 16,-20 22-16,21-22 0,0 0 0,0 21 16,-1-21-16,-20 22 0,21-22 15,0 21-15,-22-21 0,22 22 16,-21-22-16,21 21 0,0-21 0,-1 22 16,1-22-16,0 0 0,21 0 15,0 0 1,21-21 15,-21-21-31,21 0 16,1 21-16,-1-21 0,0 0 0,0 0 15,21-1-15,-20 1 0</inkml:trace>
  <inkml:trace contextRef="#ctx0" brushRef="#br0" timeOffset="-177862.14">30565 2011 0,'0'0'0,"21"-64"31,0 64-31,-21-21 16,0 42 15,0 1-31,0-1 0,0 0 0,-21 0 16,0 0-16,-1 0 15,1 1-15,0 20 0,0-21 0,0 0 0,0 0 16,-22 22-16,22-22 0,-21 0 16,21 0-16,-1 22 0,-20-22 15,21 0-15,0 21 0,0-21 0,-1 1 16,22-1-16,-21 0 0,0 0 16,0 0-16,21 0 15,0-42 16,21 0-15,0 0-16,0-21 0,22 20 16,-22 1-16</inkml:trace>
  <inkml:trace contextRef="#ctx0" brushRef="#br0" timeOffset="-177364.15">30734 1524 0,'-21'0'31,"42"0"-15,0 21-1,0 0-15,22 1 0,-22-1 16,21 0-16,-21 21 0,22-21 0,-22 22 16,21-1-16,0 0 0,-20 1 15,20-1-15,-21 0 0,0 1 0,0-1 16,1 0-16,-22 1 0,0-1 16,0 0-16,0 1 0,-22-22 0,1 42 15,-21-20-15,0-1 0,-1 0 16,1 1-16,0-1 0,-22 0 0,22 1 15,-1-1-15,1-21 0,21 22 16,-21-22-16,-1 0 0,22 0 16,-21 0-16,21 0 0,-1 1 0,-20-1 15,21-21-15,21 21 0,-21-21 16,0 21-16,21-42 78,0 0-78</inkml:trace>
  <inkml:trace contextRef="#ctx0" brushRef="#br0" timeOffset="-170441.16">24278 3323 0,'0'0'0,"-21"0"0,0 0 0,0 0 15,-1 0-15,1 0 16,0 0-16,0 0 0,0 0 15,0 0-15,-1 0 0,1 0 16,0 0-16,0 0 0,0 0 16,0 0-1,42 0 48,0 0-63,0 0 15,0 0-15,0 0 0,22 0 0,-22 0 16,21 0-16,1 0 0,-1 0 16,0-21-16,22 21 0,-1-21 0,1 21 15,-1 0-15,1-21 0,20 21 16,-20 0-16,-1-21 0,22 21 0,-21 0 16,-1 0-16,1-22 0,20 22 15,-20-21-15,20 21 0,1 0 16,0-21-16,21 21 0,-22 0 15,22-21-15,0 21 0,0 0 0,-22 0 16,22-21-16,-21 21 0,0 0 16,-1 0-16,1-21 0,-22 21 0,22-22 15,-21 22-15,20 0 0,-20 0 16,-1-21-16,1 21 0,-1 0 0,-20 0 16,20-21-16,-21 21 0,1 0 0,-1 0 15,-21-21-15,22 21 0,-22 0 16,0 0-16,0 0 0,0 0 0,0 0 31,-42 0 0,0 0-31,0 0 0,0 0 16,0 0-16,-1 0 0,-20 0 16,21 0-16,-21 0 0</inkml:trace>
  <inkml:trace contextRef="#ctx0" brushRef="#br0" timeOffset="-169644.91">24384 3387 0,'0'0'0,"-21"0"0,0 0 0,-1 0 15,1 21-15,0-21 16,0 0-16,0 0 16,0 0-16,-1 0 15,1 0-15,0 0 16,0 0-16,42 0 94,0-21-94,0 21 0,1-21 0,-1 21 15,0 0-15,21 0 0,-21-22 16,22 22-16,-1 0 0,22 0 0,-1-21 16,1 21-16,20 0 0,1-21 15,0 21-15,-1-21 0,1 21 0,0 0 16,-1-21-16,1 21 0,0 0 15,20-21-15,-20 21 0,21-22 0,0 22 16,-22 0-16,22-21 0,-21 21 16,21-21-16,-43 21 0,22-21 15,0 21-15,-1 0 0,1-21 0,-22 21 16,22 0-16,-21-21 0,20 21 16,-20 0-16,-1 0 0,-20-22 0,20 22 15,-21 0-15,1 0 0,-1-21 16,-21 21-16,22-21 0,-22 21 0,0 0 15,0 0-15,0 0 0,0-21 16,1 21-16,-1 0 0,0 0 16,0 0-1,-42 0 48,0 0-48</inkml:trace>
  <inkml:trace contextRef="#ctx0" brushRef="#br0" timeOffset="-169507.87">27368 3069 0,'-21'0'0,"0"0"15,21 21 1,-21-21-16,0 0 0,0 0 15,-1 22-15,1-22 16</inkml:trace>
  <inkml:trace contextRef="#ctx0" brushRef="#br0" timeOffset="-167096.14">19664 4085 0,'0'0'0,"0"-21"15,0 0-15,0 0 16,0 0-16,0-1 0,0 1 15,0 0-15,0 0 16,-21 21-16,21-21 0,0 0 16,-22 21-1,22-22 1,0 44 0,0-1-1,0 0-15,0 0 0,0 21 16,0-20-16,0 20 0,0 0 15,0 1-15,0-1 0,0 0 0,0 1 16,0-1-16,0-21 0,0 21 16,0 1-16,0-22 0,0 21 0,0-21 15,0 1-15,0 20 0,0-21 0,0 0 16,0 0-16,0 1 16,0-1-16,0 0 15,0-42 32,0 0-31,0-1-16,0 1 15,22 0-15,-22 0 0</inkml:trace>
  <inkml:trace contextRef="#ctx0" brushRef="#br0" timeOffset="-166397.27">19981 4318 0,'0'21'31,"0"0"-15,0 1-1,0-1 1,0 0-1,0-42 48,0 0-63,0-1 16,0 1-16,-21 21 46,0 21-30,21 1-16,0-1 0,0 0 16,0 0-16,0 0 15,21-21 32,0 0-47,-21-21 0,21 21 16,-21-21-16,0 0 0,0 0 15,0-1 1,0 1 0,-21 21-1,0 0-15,0 0 0,21 21 32,0 1-32,0-1 15,21-21 1,0 0-1</inkml:trace>
  <inkml:trace contextRef="#ctx0" brushRef="#br0" timeOffset="-165817.11">21336 3895 0,'0'0'15,"0"-21"-15,-64-43 16,64 43-16,0 0 15,-21 21-15,21 21 32,21 0-32,1 0 0,-1 22 15,0-1-15,0 0 0,21 1 16,-20-1-16,-1 21 0,21 1 0,-21-22 16,0 22-16,1-22 0,-1 22 0,0-22 15,0 0-15,0 1 0,0-22 16,1 21-16,-22-21 0,0 22 0,21-22 15,-21 0-15,21 0 0,-21 0 16,0 0-16,0-42 47,0 0-47,0 0 0,0 0 0,0 0 16,0-22-16,0 22 0</inkml:trace>
  <inkml:trace contextRef="#ctx0" brushRef="#br0" timeOffset="-165517.16">21929 3916 0,'0'0'0,"0"-21"0,0-43 31,-22 64-15,1 21-16,0 1 0,0-1 15,-21 0-15,-1 21 0,22 1 16,-21-1-16,-1 21 0,1-20 15,0 20-15,-1 1 0,1-1 0,0-20 16,21 20-16,-22-21 0,22 1 0,-21-1 16,21 0-16,-1 1 0,22-22 15,0 0-15,-21 0 0,21 0 0,0 1 16,21-22 15,1-22-15,-1 1-16,0 0 0,21 21 15,-21-21-15,1 0 0</inkml:trace>
  <inkml:trace contextRef="#ctx0" brushRef="#br0" timeOffset="-165175.54">22077 4276 0,'0'0'16,"0"-21"-16,0 42 31,0 0-31,0 0 0,0 0 0,0 0 16,0 1-16,0 20 0,0-21 15,0 21-15,0 1 0,0-1 0,0-21 16,0 43-16,0-22 0,0 0 16,0 22-16,0-1 0,0 1 15,0-1-15,0 1 0,0-1 0,0 1 16,0-1-16,0 1 0,0-22 0,0 22 15,-21-22-15,21 0 0,0 1 16,0-1-16,0-21 0,0 22 0,0-22 16,0 0-16,0-42 31,0 0-31,0-1 16,0-20-16,0 21 0,0-21 15,0-1-15</inkml:trace>
  <inkml:trace contextRef="#ctx0" brushRef="#br0" timeOffset="-164828.11">22034 4445 0,'0'0'16,"0"-21"-16,-21 0 0,21 0 0,0-1 0,0 1 15,0 0-15,21 0 16,1 0-16,-1 0 0,0-1 0,0 1 15,0 21-15,22-21 0,-1 21 16,-21 0-16,21 0 0,1 0 0,-1 0 16,-21 21-16,22 0 0,-22 1 15,0-1-15,0 0 0,-21 21 16,0-21-16,0 1 0,0 20 0,-21-21 16,-21 21-16,-1-20 0,22-1 15,-21 21-15,-1-21 0,1 0 0,0 1 16,-1-1-16,22-21 0,-21 21 0,21-21 15,0 0-15,21 21 16,-22-21-16,22-21 31,22 21-31,-1-21 16,0 21-16,0-21 0,0-1 0</inkml:trace>
  <inkml:trace contextRef="#ctx0" brushRef="#br0" timeOffset="-164256.83">23177 4403 0,'0'0'0,"0"-43"31,0 22-31,-21 0 0,21 0 0,-21 0 16,21 0-16,-21 21 0,0-22 15,21 1-15,-21 21 0,-1 0 0,1 0 16,0 0-16,0 0 0,0 0 0,0 0 16,-1 21-16,1 1 0,0-1 15,0 21-15,0-21 0,0 22 0,-1-1 16,1-21-16,0 21 0,0 1 16,0-22-16,21 21 0,0-21 0,0 22 15,0-22-15,0 0 0,0 0 16,0 0-16,0 1 0,21-22 15,0 0-15,0 0 16,0 0-16,1 0 0,20-22 0,-21 1 16,21 0-16,-20 21 0,-1-42 15,21 21-15,-21-1 0,0-20 16,1 21-16,-1-21 0,0-1 0,-21 22 16,0-21-16,0 21 0,21-22 0,-21 22 15,0 0-15,0 0 0,0 0 16,0 42 15,0 0-31,0 0 0,0 0 0,0 0 16,0 1-16,0 20 0,0-21 0,0 0 15,0 0-15,0 1 0,21 20 16,-21-21-16,0 0 16,21 0-16,-21 1 0,22-22 15,-1 21-15,0-21 16,0 0-16,0 0 0,0-21 15,1-1-15,-1 22 16,0-21-16</inkml:trace>
  <inkml:trace contextRef="#ctx0" brushRef="#br0" timeOffset="-164008.15">23537 3937 0,'0'0'0,"0"-42"31,0 63-31,0 0 16,0 0-16,0 22 0,0-22 0,0 21 16,-21 22-16,21-22 0,-21 0 0,21 1 15,-21-1-15,21 21 0,0-41 16,0 20-16,0 0 0,0-21 0,0 1 16,0-1-16,0 0 0,0 0 15,0 0-15,21-21 16,0 0-16,0 0 15,-21-21-15,21 21 0,1-21 16</inkml:trace>
  <inkml:trace contextRef="#ctx0" brushRef="#br0" timeOffset="-163497.28">23939 3895 0,'0'0'0,"0"21"31,0 0-31,0 0 16,0 0-16,0 22 0,0-1 16,0 0-16,0 1 0,0-1 0,0 0 15,-21-20-15,21 20 0,0 0 16,-21-21-16,21 22 0,0-22 16,0 0-16,0 21 0,0-20 0,-21-22 15,21 21-15,0 0 0,0 0 16,-21-21-16,21 21 0,0-42 47,0 0-47,0 0 0,0 0 0,0-1 15,0 1-15,21 0 0,0 0 16,-21 0-16,21-22 0,0 22 0,1-21 16,-1 21-16,0 0 0,0-22 0,0 22 15,0 0-15,1 21 16,-1-21-16,0 21 0,21 0 0,-21 0 15,1 0-15,-22 21 0,21 0 16,0 0-16,-21 0 0,21 1 0,-21 20 16,0-21-16,0 0 0,0 22 0,0-22 15,0 0-15,0 0 0,0 0 16,0 0-16,0 1 0,-21-1 16,0-21-16,21 21 15,-21-21-15,-1-21 47,1 0-47</inkml:trace>
  <inkml:trace contextRef="#ctx0" brushRef="#br0" timeOffset="-163269.15">23389 4255 0,'21'0'31,"0"-22"-31,1 22 16,20 0-16,-21 0 0,0 0 16,22-21-16,-22 21 0,21 0 0,-21 0 15,0 0-15,1 0 0,-1 0 16,-21-21-16,21 21 0,-21-21 15,21 21-15</inkml:trace>
  <inkml:trace contextRef="#ctx0" brushRef="#br0" timeOffset="-161936.71">25146 4530 0,'0'0'0,"0"21"32,21-21-17,0 0-15,0 0 16,-21-21-16,22 0 0,-1-1 0,0 1 15,0 0-15,0 0 16,0 0-16,-21 0 0,22-22 0,-1 1 16,0 0-16,-21-1 0,0-20 0,0 20 15,0 1-15,0-21 0,0 20 16,0 1-16,0 0 0,0-1 0,0 22 16,0 0-16,0 0 0,-21 0 15,0 21-15,-1 0 16,1 21-16,21 0 15,0 0-15,-21 21 0,21 1 0,-21-1 16,21 0-16,0 22 0,0-22 0,0 22 16,0-22-16,0 22 0,0-22 15,0 0-15,0 1 0,0-1 16,0 0-16,0-21 0,0 1 16,21 20-16,0-21 0,0 0 15,1-21-15,-1 0 0,0 0 0,21 0 16,-21 0-16,1 0 0,-1 0 15,21-21-15,-21 0 0,0 0 0,1 0 16,-1-1-16,0 1 0,0 0 16,-21-21-16,21 21 0,-21-22 0,0 22 15,0 0-15,0 0 0,0 0 0,0-1 16,-21 22-16,0-21 16,0 21-16,0 0 0,-1 0 15,22 21-15,-21-21 0,21 22 16,0-1-16,0 0 15,0 0-15,21 0 16,1-21 0,-1 0-16,0 0 0,21 0 0,-21 0 15,1 0-15,20-21 0,0 21 16,-21-21-16,22 0 0,-22 21 0,0-21 16,0-1-16,0 1 0,1 0 0,-1 21 15,-21-21-15,21 0 0,-21 0 16,0 42 15,-21 0-15,0 0-16,-1 0 0,22 22 15,0-22-15,0 0 0,0 0 16,0 0-16,0 0 0,0 1 0,0-1 16,0 0-16,22 0 15,-1-21-15,0 0 0,0 0 16,0 0-16,0 0 0,22 0 0,-22 0 15,0 0-15,0-21 0,22 21 16,-22-21-16,0 0 0,-21-1 0,21 1 16,0 0-16,0 0 0,-21 0 15,0-22-15,0 22 0,22 0 16,-22 0-16,0 0 0,0 0 0,0-1 16,0 44 15,0-1-31,0 0 15,0 0-15,0 0 0,0 0 0,0 22 16,0-22-16,0 21 0,0 1 16,0-22-16,-22 21 0,22 0 0,0 1 15,0-1-15,0 22 0,0-22 0,0 21 16,22 1-16,-22 21 0,0-22 16,0 1-16,0-1 0,0 1 0,0-1 15,0 1-15,0-1 0,0-21 0,-22 22 16,1-1-16,21-20 15,0-1-15,-21 22 0,0-22 0,0 0 16,21-21-16,-21 22 0,-1-22 0,1 0 16,21 0-16,-21-21 0,0 0 15,0 0 1,21-21-16,-21 0 0,21-21 0,-22 20 16,22-20-16,0 0 0,0-22 15,0 22-15,0-22 0,0 1 0,0-1 16,0 1-16,0-1 0,0-20 0,0-1 15,0 22-15,0-1 0,0 1 16,22 20-16,-1-20 0,-21 20 16,21 22-16,0-21 0,0 21 0,-21 0 15,21-1-15,1 1 0,-22 0 16,21 21-16,0-21 0,-21 0 0,21 0 16,-21-1-16,21 1 0</inkml:trace>
  <inkml:trace contextRef="#ctx0" brushRef="#br0" timeOffset="-161132.64">27665 3979 0,'0'0'0,"21"-21"0,-21 0 0,0 0 16,21 0-16,-21 0 0,21 21 15,-21-22-15,0 1 0,0 42 47,0 1-47,0-1 0,-21 0 0,0 21 16,0-21-16,0 22 0,21-1 15,-22 0-15,1 1 0,0-1 0,0 0 16,0 1-16,0-1 0,-1 0 16,1-20-16,21-1 0,0 0 0,0 0 15,-21 0-15,21-42 31,0 0-15,21 0-16,-21 0 0,21-1 16,-21 1-16,0-21 0,22 21 0,-1-22 15,0 1-15,-21 0 0,21-1 16,0 1-16,0 0 0,1-1 16,20 1-16,-21 21 0,0 0 0,0 0 15,1-1-15,-1 22 16,0 0-16,0 0 0,0 0 15,-21 43-15,21-22 0,-21 21 16,0 1-16,0-1 0,22 0 0,-22 1 16,0-1-16,21 21 0,-21-20 0,0-22 15,0 21-15,0 1 0,0-22 16,0 0-16,0 0 0,0 0 0,0 0 16,0 1-16,-21-44 46,-1 22-46,1-21 16,-21 0-16</inkml:trace>
  <inkml:trace contextRef="#ctx0" brushRef="#br0" timeOffset="-160941.14">27390 4318 0,'-22'0'15,"44"0"1,-1 0-1,0-21-15,21 0 0,-21 21 0,22-21 16,-1 21-16,0-22 16,1 1-16,-1 21 0,22-21 0,-22 0 15,0 21-15,1-21 0,-1 0 16,-21 21-16,21-22 0,1 1 0,-1 0 16,-21 0-16,22 0 0</inkml:trace>
  <inkml:trace contextRef="#ctx0" brushRef="#br0" timeOffset="-160697.14">28321 3852 0,'21'0'0,"-42"0"0,42-21 0,-21 0 16,0 42 15,0 0-15,-21 1-16,21-1 0,0 21 16,0 0-16,-21 1 0,21-22 15,-21 21-15,21 1 0,0-1 0,0 0 16,0 1-16,0-22 0,-22 21 15,22-21-15,0 0 0,0 1 0,0-1 16,0 0-16,22-21 16,-1 0-1,0 0-15,0-21 16,0 0-16,-21-1 0,21 1 16</inkml:trace>
  <inkml:trace contextRef="#ctx0" brushRef="#br0" timeOffset="-160453.14">28596 3810 0,'0'0'0,"0"-42"0,0 21 0,0-1 16,0 44-1,0-1-15,0 0 16,0 0-16,0 21 0,0 1 16,0-1-16,0 0 0,0 1 0,0-1 15,0 22-15,-21-22 0,21 0 16,0-21-16,0 22 0,0-1 0,0-21 15,0 0-15,0 1 0,0-1 16,0 0-16,0-42 47,0 0-47,0-1 0</inkml:trace>
  <inkml:trace contextRef="#ctx0" brushRef="#br0" timeOffset="-160225.11">28257 4149 0,'0'0'0,"-21"0"15,0 0-15,21-21 32,21 21-32,0-22 0,22 22 15,-22 0-15,0 0 0,21-21 16,-20 21-16,20 0 0,-21-21 0,0 21 15,0 0-15,22-21 0,-22 21 0,0-21 16,0 21-16,0 0 0,1-21 16,-1 21-16,0 0 0</inkml:trace>
  <inkml:trace contextRef="#ctx0" brushRef="#br0" timeOffset="-159632.14">28829 4128 0,'-21'0'0,"42"0"0,-63 0 15,20 0-15,22-22 32,0 1-17,22 21 1,-1-21-16,0 21 0,0-21 0,0 21 0,22 0 15,-22 0-15,0 0 0,0 0 16,21 0-16,-20 21 0,-1-21 16,21 21-16,-21 0 0,0 1 0,1-1 15,-1 21-15,0-21 0,-21 22 16,0-22-16,0 0 0,0 21 0,0-21 16,0 1-16,-21-1 0,0 0 15,-1 0-15,1 0 0,0-21 0,0 21 16,21-42 15,21 0-31,0 0 16,0 0-16,1 0 0,-1-1 15,0-20-15,21 21 0,-21-21 16,1 20-16,20-20 0,-21 21 16,0 0-16,0-22 0,22 22 0,-22 0 15,0 0-15,0 21 0,0 0 16,1 0-16,-1 0 15,-21 21-15,0 0 0,0 0 16,0 1-16,0-1 0,0 0 0,0 0 16,0 21-16,-21-20 0,21-1 15,-22 0-15,22 0 0,0 0 16,0 0-16,-21 1 16,21-44 30,-21 22-46,21-21 16,0 0-16</inkml:trace>
  <inkml:trace contextRef="#ctx0" brushRef="#br0" timeOffset="-159456.14">29443 3937 0,'0'0'15,"0"-21"-15,0 0 16,-21 21-1,42 0 48,0 0-63</inkml:trace>
  <inkml:trace contextRef="#ctx0" brushRef="#br0" timeOffset="-158769.09">29887 3937 0,'0'-21'0,"0"42"0,0-63 15,0 21-15,0-1 0,0 1 16,0 0-16,0 0 0,0 0 0,0 0 16,0-1-16,-21 44 31,21-1-15,-21 0-16,21 0 0,0 0 15,0 22-15,-21-1 0,21 0 16,0 1-16,-21 20 0,21-21 15,0 1-15,0-1 0,0 0 0,0 1 16,0-22-16,0 21 0,0-21 16,0 1-16,0-1 0,0 0 0,0 0 15,0 0-15,0 0 16,0-42 0,0 0-1,0 0-15,0 0 16,0 0-16,0-1 0,0 1 0,0-21 15,0 21-15,0 0 0,0-22 16,21 22-16,-21-21 0,21 21 16,21-1-16,-21 1 0,1 0 0,-1 0 15,21 0-15,-21 21 0,22 0 16,-22 0-16,21 0 0,0 0 0,-20 21 16,20 0-16,-21 0 0,21 0 15,-20 1-15,-1-1 0,-21 21 0,0-21 16,0 22-16,0-22 0,0 0 15,0 0-15,-21 0 0,-1 22 0,-20-22 16,0 0-16,-1-21 0,1 21 16,0 0-16,-1-21 0,1 21 0,0-21 15,21 0-15,-22 0 0,22 0 16,0 0-16,0 0 0,0 0 16,21-21 15,21 21-31,0-21 15,0 21-15,0-21 0</inkml:trace>
  <inkml:trace contextRef="#ctx0" brushRef="#br0" timeOffset="-158016.35">30543 4022 0,'0'0'0,"22"-21"0,-22-1 0,0 1 15,0 42 17,0 1-32,0-1 0,0 21 15,0-21-15,-22 22 0,22-22 0,-21 21 16,0 0-16,21-20 0,0 20 16,0-21-16,0 21 0,0-20 0,0-1 15,0 0-15,0 0 16,21-21-16,0 0 0,1 0 15,-1 0-15,0 0 16,0 0-16,21 0 0,-20 0 0,-1-21 16,0 0-16,0 0 0,0-1 0,0 1 15,1 0-15,-1-21 0,0 21 16,-21-22-16,0 22 0,0-21 0,0 21 16,0-1-16,0 1 0,0 0 15,0 0-15,0 0 0,0 42 31,0 0-31,-21 0 0,21 22 16,0-22-16,0 0 0,0 21 16,0-21-16,0 1 0,0-1 0,0 0 15,0 0-15,0 0 0,0 0 16,21 1-16,0-22 16,0 21-16,0-21 0,1 0 15,-1 0-15,0 0 0,21 0 0,-21 0 16,1 0-16,-1-21 0,21 21 15,-21-22-15,0 1 0,1-21 0,-1 21 16,-21-22-16,21 22 0,0-21 16,-21 0-16,21-22 0,-21 22 0,0-1 15,0 1-15,0 0 0,0 21 16,0-22-16,0 22 0,0 0 0,0 0 16,0 63 15,0-21-31,0 0 15,0 22-15,0-1 0,0 0 16,-21 1-16,21-1 0,-21 0 0,21 1 16,-21-22-16,21 21 0,0 1 15,0-22-15,0 0 0,0 0 0,0 0 16,0 0-16,0 1 0,0-1 16,21-21-1,0 0 1,0-21-16,0-1 0,1 1 15</inkml:trace>
  <inkml:trace contextRef="#ctx0" brushRef="#br0" timeOffset="-157808.3">31073 4022 0,'0'0'0,"-43"0"31,64 0-15,1 0-16,-1 0 0,0 0 16,0 0-16,0 0 0,0 0 15,1 0-15,-1 0 0,21 0 0,-21 0 16,0 0 0,1 0-16,-1 0 0,0 0 0,0-21 15</inkml:trace>
  <inkml:trace contextRef="#ctx0" brushRef="#br0" timeOffset="-157065.12">31581 4170 0,'0'0'16,"21"0"0,0 0-1,0 0-15,0 0 0,0 0 16,-21-21-16,22 0 0,-1 21 15,0-22-15,-21 1 0,21 0 16,-21 0-16,0 0 16,0 0-16,0-1 15,-21 22 1,0 0-16,0 0 0,-1 22 16,22-1-16,-21-21 15,0 21-15,21 0 0,0 21 16,0-20-16,-21-1 0,21 0 0,0 0 15,0 0-15,0 22 0,0-22 16,0 0-16,0 0 0,0 0 16,0 0-16,21-21 0,-21 22 15,21-22-15,0 0 0,1 0 16,-1 0-16,0 0 0,0 0 0,0 0 16,0 0-16,1 0 0,-1 0 15,21 0-15,-21 0 0,22-22 0,-1 1 16,-21 0-16,21 0 0,22 0 15,-22-22-15,1 22 0,-1-21 16,21 0-16,-41 20 0,20-20 0,0 0 16,-21 21-16,1-1 0,-1 1 15,-21 0-15,21 0 0,-21 0 0,-21 21 32,-22 0-32,22 0 0,0 0 0,-21 21 15,21 0-15,-1-21 0,1 42 16,0-20-16,0-1 0,21 0 0,-21 0 15,21 0-15,0 22 0,0-22 16,0 0-16,0 0 0,0 0 0,21-21 16,0 21-16,-21 1 0,21-1 15,0-21-15,1 21 0,-1 0 16,0-21-16,-21 21 0,21-21 16,-21 21-16,0 1 15,-21-22 1,0 21-16,0-21 15,-1 0-15,1 0 0,0 0 0,0 0 16,0 0-16,0 0 0,-1 0 16,1 0-1,21-21 17</inkml:trace>
  <inkml:trace contextRef="#ctx0" brushRef="#br0" timeOffset="-155224.08">21717 5144 0,'0'0'0,"-106"0"31,85 0-31,0 0 0,0 0 16,-1 0-1,44-22 64,-1 22-79,0 0 0,21 0 15,-21 0-15,22 0 0,-22 0 16,21 0-16,1 0 0,-22 0 15,21 0-15,0 0 0,-20 0 16,20-21-16,0 21 0,-21 0 0,22 0 16,-1 0-16,0 0 0,1 0 15,-1 0-15,0 0 0,22 0 0,-1 0 16,1-21-16,-1 21 0,1 0 0,21 0 16,-22 0-16,22 0 0,-22-21 15,1 21-15,-1 0 0,1 0 0,-1 0 16,1 0-16,-1 0 0,1-21 15,-1 21-15,1 0 0,-1 0 0,22 0 16,-22-21-16,1 21 0,21 0 16,-22-22-16,1 22 0,-1 0 15,1-21-15,-1 21 0,1 0 0,-1 0 16,1-21-16,20 21 0,-20 0 16,-1 0-16,1-21 0,20 21 0,-20 0 15,21 0-15,-1-21 0,-20 21 16,20 0-16,1 0 0,-21 0 0,20-21 15,1 21-15,0 0 0,-1 0 16,1 0-16,0 0 0,20 0 0,1-22 16,-21 22-16,0 0 0,-1 0 15,22 0-15,-21 0 0,-1 0 16,1-21-16,0 21 0,21 0 0,-22 0 16,1 0-16,21 0 0,-22 0 15,1-21-15,0 21 0,-22 0 0,22 0 16,0 0-16,-1 0 0,1 0 15,0-21-15,-1 21 0,1 0 0,0 0 16,-1 0-16,-20 0 0,20-21 16,-20 21-16,-1-21 0,1 21 0,-1 0 15,1 0-15,-22 0 0,22 0 16,-1-22-16,1 22 0,-22 0 16,22 0-16,-1 0 0,1 0 0,-1-21 15,1 21-15,-1 0 0,1 0 0,-22 0 16,21 0-16,1 0 0,-22-21 15,1 21-15,20 0 0,-21 0 16,1 0-16,-1 0 0,22 0 0,-22 0 16,21 0-16,-20-21 0,20 21 15,-20 0-15,-1 0 0,21 0 0,-20 0 16,-1 0-16,0 0 0,22 0 16,-22 0-16,1 0 0,-1 0 0,0-21 15,1 21-15,-1 0 0,-21 0 16,21 0-16,1 0 0,-1 0 15,0 0-15,22 0 0,-22 0 0,1 0 16,20 0-16,-21 0 0,1 0 16,-1 0-16,22 0 0,-22 0 0,0 0 15,1 0-15,20 0 0,-21-21 16,1 21-16,-1 0 0,-21 0 0,22 0 16,-22 0-16,21 0 0,-21 0 15,0-22-15,1 22 0,-1 0 0,0 0 16,0 0-16,0 0 15,0 0-15,1 0 16,-1 0 0,-21-21 31,0 0 31,-21 21-63</inkml:trace>
  <inkml:trace contextRef="#ctx0" brushRef="#br1" timeOffset="-147880.29">21230 5800 0,'0'0'0,"0"-21"15,21 21-15,-21-22 0,0 1 16,0 0 0,0 42 15,-21 0-31,21 1 16,-21-1-16,0 0 0,0 21 15,21-21-15,-22 22 0,1-1 0,0 0 16,0 1-16,-21-22 0,20 21 0,1 1 15,-21-1-15,21-21 0,0 21 16,-1-20-16,1 20 0,21-21 0,-21 0 16,21 22-16,-21-22 0,0 0 15,21 0-15,0 0 16,0-42 15,0 0-15,21 0-16,0 0 0,-21-1 0,21 1 15,0 0-15,1-21 0,-1 21 16,21-1-16</inkml:trace>
  <inkml:trace contextRef="#ctx0" brushRef="#br1" timeOffset="-147521.27">21548 5694 0,'0'0'16,"0"-21"-16,21 21 0,-21-21 0,0 42 47,-21-21-47,-1 21 0,22 0 16,-21 21-16,0-20 0,0 20 0,21 0 15,-21-21-15,0 22 0,-1-1 16,-20 0-16,21 1 0,0-1 15,0-21-15,-22 22 0,22-1 0,-21 0 16,21 1-16,-1-22 0,1 21 16,0-21-16,0 22 0,0-22 0,21 0 15,0 0-15,-21 0 0,-1 0 16,22 1-16,-21-22 16,21-22 15,0 1-16,21 21-15</inkml:trace>
  <inkml:trace contextRef="#ctx0" brushRef="#br1" timeOffset="-146928.11">22056 5800 0,'0'0'0,"0"-21"0,21-22 15,-21 22 1,0 42 15,0 0-31,-21 22 0,21-22 16,-22 0-16,22 21 0,0 1 0,-21-1 16,21 0-16,-21 1 0,0-1 15,21 0-15,0 1 0,0-1 0,-21-21 16,21 22-16,0-22 0,0 0 15,0 21-15,0-21 0,0 1 16,21-22 0,0 0-16,0 0 15,0 0-15,1-22 0,-1 22 16,-21-21-16,21 0 0,0 0 16,-21 0-16,21 0 0,-21-1 15,21 1-15</inkml:trace>
  <inkml:trace contextRef="#ctx0" brushRef="#br1" timeOffset="-146728.1">21865 6138 0,'0'0'0,"21"0"31,0 0-15,1 0-16,-1 0 0,0 0 15,0 0-15,21 0 0,-20 0 0,-1-21 16,0 21-16,21 0 0,-21-21 16,1 21-16,-1 0 0,0 0 0,0-21 15</inkml:trace>
  <inkml:trace contextRef="#ctx0" brushRef="#br1" timeOffset="-146144.17">22712 6160 0,'21'0'15,"0"0"1,-21-22-16,21 22 0,0-21 16,-21 0-16,0 0 15,0 0-15,0 0 0,0-1 16,0 1-16,0 0 0,0 0 0,0 0 15,-21 0-15,0 21 16,0-22-16,0 22 0,0 0 0,-22 0 16,22 0-16,0 0 0,-21 22 15,20-1-15,-20 0 0,21 0 0,0 21 16,0-20-16,-1-1 0,1 21 0,0 0 16,21-20-16,0-1 0,-21 21 15,21-21-15,0 22 0,0-22 0,0 0 16,0 0-16,0 0 0,0 0 15,21-21-15,0 0 0,0 0 16,1 0-16,-1 0 0,0-21 16,21 0-16,-21 21 0,1-21 0,20 0 15,-21 0-15,0-1 0,22 1 16,-22 0-16,0-21 0,0 21 16,0-1-16,0 1 0,-21-42 15,22 42-15,-22-1 0,21 1 16,-21 42-1,0 1 1,0-1-16,0 0 16,0 0-16,0 21 0,-21-20 0,21-1 15,0 0-15,0 0 0,0 0 0,0 0 16,0 1-16,0-1 0,0 0 16,0 0-16,0 0 0,21-21 15,0 0-15,0 0 16,0 0-16,0 0 0,1 0 0,20-21 15,-21 21-15,21-21 0</inkml:trace>
  <inkml:trace contextRef="#ctx0" brushRef="#br1" timeOffset="-145496.11">23495 6075 0,'0'-42'15,"0"20"-15,-21 1 0,0 21 16,-22-21-16,22 21 0,0 0 15,0 0-15,0 0 0,-1 0 16,1 21-16,0 0 0,0-21 16,0 22-16,0-1 0,21 0 0,-22 0 15,1 0-15,21 0 0,-21 1 0,21-1 16,0 0-16,0 0 0,0 0 16,21-21-1,0 0-15,1 0 0,-1 0 0,0 0 16,0 0-16,0 0 0,0 0 15,1-21-15,-1 0 0,0 0 16,0 0-16,0 21 0,-21-22 16,0 1-16,21 0 0,-21 0 15,0 42 32,0 0-47,-21 0 16,21 1-16,0 20 0,0-21 15,0 0-15,-21 22 0,21-22 0,0 21 16,-21 0-16,21 1 0,0-1 16,0 22-16,0-22 0,0 0 0,0 1 15,0 20-15,0-21 0,0 1 0,0-1 16,0 0-16,0 1 0,0-1 16,0 0-16,0 1 0,0-22 0,0 21 15,0 1-15,0-22 0,0 21 0,0-21 16,-21 0-16,0 1 0,21-1 15,-22 0-15,1-21 0,0 0 16,0 0-16,0 0 0,0 0 0,-1 0 16,1 0-16,-21-21 0,21 0 0,-22-1 15,1 1-15,0 0 0,-1 21 16,22-21-16,-21 0 0,21 0 0,-22-1 16,22 1-16,0-21 0,0 21 0,21 0 15,0-1-15,0 1 0,0-21 16,0 21-16,0-22 0,0 22 0,0-21 15,21 21-15,0-22 0,0 22 16,1-21-16,20 21 0,0-22 16</inkml:trace>
  <inkml:trace contextRef="#ctx0" brushRef="#br1" timeOffset="-144992.45">23770 5927 0,'0'0'16,"-63"0"-1,63 21 1,-22 0 0,22 0-16,0 0 0,0 22 15,-21-22-15,21 0 0,0 0 0,0 0 16,0 1-16,-21 20 0,21-21 15,0 0-15,-21 0 0,21 1 16,0-1-16,-21-21 31,21-21-15,0-1-16,0 1 16,0 0-1,0 0-15,0-21 0,21 20 0,-21 1 16,21 0-16,0-21 0,0 21 15,1-1-15,-1 1 0,21 0 0,0 0 16,-20 0-16,20 0 0,0 21 0,1 0 16,-22 0-16,21 0 0,-21 0 15,22 21-15,-22 0 0,0 0 0,0 0 16,-21 0-16,0 1 0,0-1 16,0 0-16,0 0 0,0 21 0,0-20 15,-21-1-15,21 0 16,-21 0-16,0 0 0,-1-21 15,22-21 17</inkml:trace>
  <inkml:trace contextRef="#ctx0" brushRef="#br1" timeOffset="-144374.77">24596 6033 0,'0'0'0,"-22"-22"15,1-20 1,0 21-16,21 0 0,-21 0 0,0-1 15,0 1-15,-1 0 0,1 0 16,0 21-16,0 0 0,0 0 16,0 0-16,-1 0 0,1 0 15,0 21-15,0 0 0,0 0 0,0 22 16,-1-22-16,1 21 0,21-21 0,0 22 16,-21-22-16,21 21 0,0-21 15,-21 1-15,21 20 0,0-21 0,0 0 16,0 0-16,21-21 15,0 0-15,0 0 16,1 0-16,-1 0 0,0 0 0,0 0 16,0 0-16,0-21 0,22 0 15,-22 0-15,0 0 0,21 0 0,-20-1 16,-1-20-16,0 21 0,0-21 0,0 20 16,0-20-16,-21 21 0,0 0 15,0 0-15,0-1 0,0 44 31,-21-1-31,21 21 0,-21-21 16,21 0-16,0 22 0,-21-22 16,21 21-16,0-21 0,0 1 15,0-1-15,0 0 0,0 0 0,0 0 16,0 0-16,21-21 16,0 0-16,0 0 0,1 0 0,20 0 15,-21 0-15,21 0 0,-20 0 0,20-21 16,0 0-16,-21 21 0,22-21 15,-22 0-15,21 0 0,-21-1 0,1-20 16,-22 21-16,0 0 0</inkml:trace>
  <inkml:trace contextRef="#ctx0" brushRef="#br1" timeOffset="-143780.03">24998 6033 0,'0'-85'16,"0"64"-1,0 127-15,0-233 0,-21 127 0,-1 0 32,1 21-32,21 0 15,0 0-15,-21 0 0,21 0 0,0 22 16,0-22-16,0 0 0,0 0 15,0 0-15,0 1 0,0-1 0,0 0 16,0 0-16,0 0 0,0 0 16,-21-21 15,21-21-15,0 0-16,0 0 15,0 0-15,0 0 0,0-1 0,0 1 16,21 0-16,-21-21 0,21 21 15,0-1-15,1 1 0,-1 0 0,0 0 16,0 0-16,0 0 0,0 21 0,1 0 16,-1 0-16,21 0 0,-21 0 15,0 21-15,1 0 0,-22 0 0,21 0 16,-21 0-16,21 1 0,-21-1 16,0 0-16,0 0 0,0 0 0,0 0 15,0 1-15,0-1 0,0 0 16,-21-21-16,21 21 15,0-42 17,0 0-17,0 0-15,0-1 0,21 1 16,0 0-16,-21-21 0,21 21 16,0-22-16,1 22 0,-1 0 0,0 0 15,0 0-15,-21-1 0,21 22 0,0 0 16,1 0-16,-22 22 15,21-22-15,-21 21 0,21 0 0,-21 21 16,0-21-16,0 1 0,0-1 0,0 0 16,0 21-16,0-21 0,0 1 15,-21-1-15,21 0 0,0 0 16,0 0-16,0-42 31,21 21-15,0-21-16,0 0 0,0 0 0</inkml:trace>
  <inkml:trace contextRef="#ctx0" brushRef="#br1" timeOffset="-143433.15">25929 5969 0,'-21'21'0,"42"-21"31,0 0-16,0 0-15,1 0 0,-1-21 16,0 21-16,0-21 0,0 0 0,0 21 16,1-21-16,-22-1 0,0 1 15,0 0-15,0 0 0,0 0 16,0 0-16,0-1 0,-22 22 16,1 0-16,0 0 0,-21 0 0,21 22 15,-22-1-15,22 21 0,-21-21 16,21 22-16,-22-22 0,22 21 0,21 0 15,0-20-15,-21 20 0,21-21 0,0 0 16,0 22-16,0-22 0,21-21 16,0 21-16,0 0 0,1-21 15,20 0-15,-21 0 0,21 0 0,-20 0 16,20 0-16,-21 0 0,21-21 16,1 0-16,-22 21 0,21-21 0,-21-1 15</inkml:trace>
  <inkml:trace contextRef="#ctx0" brushRef="#br1" timeOffset="-142943.11">26733 5313 0,'0'0'0,"-21"0"0,0 0 16,42 0-1,22 0 1,-22 0-16,21 0 0,22 0 0,-22-21 15,21 21-15,1 0 0,-22-21 0,22 21 16,-22 0-16,0 0 0,-20 0 16,20 0-16,-21 0 0,-42 0 31,-21 0-31,20 0 16,-20 0-16</inkml:trace>
  <inkml:trace contextRef="#ctx0" brushRef="#br1" timeOffset="-142648.14">26860 5271 0,'0'0'0,"-21"0"0,0 0 0,0 0 16,21 21-16,-21-21 0,21 21 16,-21-21-16,-1 21 0,1 0 15,0 0 1,21 1-16,-21 20 0,0-21 16,21 21-16,0 1 0,0 20 0,-21-20 15,21 20-15,0 1 0,-22-1 16,22-21-16,0 22 0,0-1 0,0 1 15,0-22-15,0 22 0,0-1 16,0-20-16,0 20 0,0-21 0,0 22 16,0-22-16,0 1 0,0-1 0,0 0 15,0-21-15,22 1 0,-22-1 16,21 0-16,0-21 0,0 0 0,0 0 16,0 0-16,1 0 0,20 0 15,-21-21-15,0 0 16,22-22-16,-1 22 0,-21 0 0,21-21 15,1-1-15</inkml:trace>
  <inkml:trace contextRef="#ctx0" brushRef="#br1" timeOffset="-141888.14">27432 5884 0,'0'0'0,"0"-21"0,0 0 15,-21 0-15,21 0 0,-21 21 0,-1-21 16,1 21-16,0 0 15,0 0-15,0 21 0,21 0 16,-21 0-16,-1 0 16,1 0-16,21 1 0,0 20 0,-21-21 15,0 21-15,21-20 0,0-1 0,0 0 16,0 0-16,0 0 0,0 0 16,21-21-1,0 0-15,0 0 16,1-21-16,-1 21 0,0-21 15,0 0-15,0 0 0,0 0 0,1-1 16,-22 1-16,21-21 0,-21 21 16,21-22-16,-21 22 0,0 0 0,0-21 15,21 21-15,-21-1 16,0 44 15,0-1-31,0 0 0,0 0 0,0 0 16,0 22-16,0-22 0,0 0 0,0 21 15,0-21-15,0 1 0,0-1 16,0 0-16,0 0 0,0 0 0,0 0 16,21-21-16,0 22 15,1-22-15,-1 0 0,0 0 16,0 0-16,0-22 0,0 1 0,1 21 16,-1-21-16,0 0 0,0 0 15,0 0-15,0-1 0,1-20 16,-1 21-16,-21-21 0,0-1 0,0 1 15,0 0-15,0-1 0,0 1 16,-21 0-16,-1-1 0,1 1 0,-21 0 16,21 20-16,-22-20 0,22 21 15,-21 21-15,21-21 0,-22 21 0,22 0 16,-21 0-16,0 0 0,20 0 16,-20 21-16,0 21 0,-1-21 0,22 22 15,-21-1-15,0 22 0,-1-22 0,22 21 16,-21 1-16,21-22 0,-1 22 15,1-1-15,0-20 0,0-1 0,21 0 16,0 1-16,0-22 16,0 21-16,0-21 0,21 0 0,0 22 15,0-43-15,1 21 0,20 0 0,-21 0 16,21-21-16,1 0 0,-1 0 16,0 0-16,1 0 0,-22 0 0,21-21 15,1 0-15,-1 21 0,0-21 16,1 0-16,-1-1 0,-21 1 0,21 0 15,-20 0-15,20 0 0,-21 0 0</inkml:trace>
  <inkml:trace contextRef="#ctx0" brushRef="#br1" timeOffset="-140876.46">28236 5503 0,'0'22'62,"0"-1"-62,-21 0 16,21 21-16,-21 1 0,21-1 16,-21 0-16,0 1 0,21-1 15,0-21-15,-22 21 0,1 1 0,0-1 16,21-21-16,-21 0 0,21 22 0,-21-22 16,21 0-16,0 0 15,21-42 16,0 0-31,-21 0 0,21 0 16,0-1-16,1 1 0</inkml:trace>
  <inkml:trace contextRef="#ctx0" brushRef="#br1" timeOffset="-140604.12">28236 5630 0,'0'0'0,"0"-21"0,21-63 15,1 62-15,-1 22 16,0 0-16,0 0 15,0 0-15,22 0 0,-22 0 0,21 0 16,-21 0-16,22 22 0,-22-1 16,0 0-16,21 21 0,-21-21 0,1 22 15,-1-1-15,-21-21 0,0 22 16,0-1-16,0 0 0,0-21 0,0 22 16,-21-1-16,-1-21 0,1 0 0,0 1 15,0-1-15,21 0 16,-21 0-16,0-21 0,21 21 15,0-42 1,0 0 0,0 0-16,-22 21 0,22-21 0,-21-1 15</inkml:trace>
  <inkml:trace contextRef="#ctx0" brushRef="#br1" timeOffset="-140428.1">28173 5884 0,'0'0'0,"21"0"47,0 0-47,0-21 0,22 21 0,-22 0 15,21-21-15,0 21 0,1-21 16,-1 21-16,-21-21 0,22 0 0,-1 21 16,0-22-16,1 1 0,-1 0 15,0 21-15</inkml:trace>
  <inkml:trace contextRef="#ctx0" brushRef="#br1" timeOffset="-140180.14">29125 5503 0,'0'0'0,"-21"0"16,0 0-16,0 0 16,21 22-16,-21-1 15,21 0-15,0 0 0,0 21 16,-22-20-16,22 20 0,0 0 0,-21-21 15,21 22-15,0-1 0,0-21 16,-21 22-16,21-22 0,0 0 0,-21 0 16,21 0-16,0 0 0,0 1 0,0-1 15,21-21 17,0 0-32,0-21 0</inkml:trace>
  <inkml:trace contextRef="#ctx0" brushRef="#br1" timeOffset="-139940.84">29125 5567 0,'0'0'0,"0"-21"0,0 0 0,0-1 15,21 22-15,1 0 16,-1 22-16,-21-1 16,21 21-16,0-21 0,-21 22 15,21-22-15,-21 21 0,21-21 16,1 22-16,-22-1 0,21-21 0,0 21 15,-21-20-15,0-1 0,21 0 0,-21 0 16,21 0-16,0 0 16,-21 1-16,22-44 31,-22 1-15,21 0-16,-21 0 0</inkml:trace>
  <inkml:trace contextRef="#ctx0" brushRef="#br1" timeOffset="-139676.16">29633 5398 0,'0'0'0,"-21"0"31,21 21-15,-21 0-16,21 21 0,-21-21 15,21 22-15,-21-1 0,21 0 16,0-20-16,0 20 0,-22 0 0,22 1 15,-21-1-15,21-21 0,-21 21 0,21-20 16,0-1-16,-21 0 0,21 0 16,0 0-16,0 0 0,0 1 15,21-22 1,0-22 0,0 1-16,-21 0 15,22 21-15</inkml:trace>
  <inkml:trace contextRef="#ctx0" brushRef="#br1" timeOffset="-139412.08">30035 5588 0,'-21'0'15,"42"0"16,1 0-15,-1 0-16,0 0 0,0 0 16,0 0-16,0 0 0,1 0 15,-1 0-15,0 0 0,0 0 0,0 0 16,-42 0 15,0 21-15,0-21-16</inkml:trace>
  <inkml:trace contextRef="#ctx0" brushRef="#br1" timeOffset="-139245.3">29930 5779 0,'0'21'0,"0"-42"0,-22 42 0,22 0 16,22-21 0,-1 0-1,0 0-15,0 0 16,0 0-16,0 0 0,1 0 15,-1 0-15,0-21 0,0 21 0,0-21 16,0 21-16,1-22 0,-1 1 0</inkml:trace>
  <inkml:trace contextRef="#ctx0" brushRef="#br1" timeOffset="-138852.1">30755 5355 0,'-21'0'16,"21"21"0,0 1-1,21-22 16,0 0-31,-21-22 16,21 1-16,1 0 16,-22 0-1,0 0-15,-22 0 16,1 21-16,0 0 16,0 0-16,0 21 15,0 0-15,-1 0 0,22 0 16,-21 0-16,21 1 0,-21-1 0,21 21 15,-21-21-15,21 0 0,0 1 16,0-1-16,0 0 0,0 0 16,21-21-16,0 0 15</inkml:trace>
  <inkml:trace contextRef="#ctx0" brushRef="#br1" timeOffset="-138499.35">31327 5461 0,'0'0'15,"-22"0"-15,22-21 0,0 0 0,0 0 16,-21 21-1,0 0-15,0 0 16,0 0-16,21 21 16,-21 0-16,-1 0 0,1 21 0,0-20 15,0 20-15,0 0 0,0 1 16,-1-1-16,22 0 0,-21-21 0,0 22 16,0-1-16,21-21 0,-21 0 0,21 1 15,0-1-15,0 0 0,0 0 16,21-21-1,0 0-15,0 0 16,-21-21-16,21 0 0</inkml:trace>
  <inkml:trace contextRef="#ctx0" brushRef="#br1" timeOffset="-138229.14">31221 5482 0,'0'0'0,"0"-21"0,0 0 0,0 0 16,21 21-16,0-21 0,0 21 15,0 0-15,1 0 0,-1 0 16,0 0-16,0 0 0,21 0 16,-20 21-16,-1 0 0,0 0 0,0 0 15,-21 0-15,21 22 16,-21-1-16,21 0 0,-21-20 0,0 20 16,0 0-16,0 1 0,0-22 15,0 21-15,0-21 0,0 0 0,0 1 16,-21-1-16,21 0 0,-21-21 15,21 21-15,-21-21 32,21-21-32,-21 21 15</inkml:trace>
  <inkml:trace contextRef="#ctx0" brushRef="#br1" timeOffset="-138040.2">31009 5779 0,'0'0'0,"-21"0"0,21-22 16,42 1 0,-21 21-16,1 0 15,20 0-15,-21 0 0,21 0 16,1 0-16,-1-21 0,0 21 0,1 0 16,-1 0-16,0 0 0,-20-21 15,20 21-15,-21 0 0,21-21 0,-20 0 16</inkml:trace>
  <inkml:trace contextRef="#ctx0" brushRef="#br1" timeOffset="-137764.45">31792 5419 0,'0'-21'31,"0"42"0,0 0-31,21 0 0,-21 0 0,0 0 16,0 1-16,0 20 0,0-21 16,0 21-16,22 1 0,-22-22 0,0 21 15,0-21-15,0 22 0,0-22 0,0 0 16,0 0-16,0 0 16,0 1-16,21-22 0,-21 21 0,21-21 31,0-21-16,0-1-15,-21 1 0</inkml:trace>
  <inkml:trace contextRef="#ctx0" brushRef="#br1" timeOffset="-137516.15">32258 5398 0,'0'-22'31,"-21"22"-31,0 0 15,-1 22-15,1-1 0,0 0 0,0 0 16,-21 0-16,20 22 0,1-1 16,0-21-16,0 21 0,0 1 0,0-1 15,-1 0-15,1-20 0,0 20 16,21-21-16,0 0 0,-21 0 0,21 1 16,-21-22-16,21 21 0,21-21 31,0-21-31,0 21 15,0-22-15,1 1 0</inkml:trace>
  <inkml:trace contextRef="#ctx0" brushRef="#br1" timeOffset="-136912.16">32597 5292 0,'0'21'31,"-22"-21"-31,1 0 0,0 0 16,21 21-16,-21-21 16,0 0-1,21-21 16,0 0-15,21 21-16,0 0 0,-21-21 16,21 21-16,0 0 15,1 0-15,-1 0 16,0 0-16,-21 21 16,0 0-16,0 0 15,0 0-15,0 0 16,-21-21-16,0 22 15,-1-1-15,1-21 16,0 0-16,21-21 47,0-1-47,0 1 16,21 0-16,0 21 15,1-21-15,-1 21 0,0-21 16,0 21-16,0 0 15,0 0 1,-21 21-16,0 0 0,0 0 16,0 0-16,0 1 0,0-1 15,0 0-15,0 0 0,-21 0 0,-21 22 16,21-22-16,0 0 0,-1 0 16,1 0-16,0 0 0,0-21 0,21 22 15</inkml:trace>
  <inkml:trace contextRef="#ctx0" brushRef="#br1" timeOffset="-136117.14">32745 4953 0,'0'0'0,"-21"0"0,21-21 0,0 0 32,21 21-32,0 0 15,-21-21-15,21 21 0,0 0 0,0 0 16,1 0-16,-1 0 15,0 0-15,0 0 0,0 0 16,0-22-16,1 22 0,-1 0 16,0 0-16,0 0 0,0 0 15,0 0-15,1 0 16,-22 22 0,21-22-16,-21 21 0,0 0 15,0 0-15,0 0 16,0 0-16,0 1 0,0 20 0,0-21 15,0 0-15,0 0 0,0 22 16,0-22-16,0 0 0,0 21 16,0-20-16,0 20 0,0-21 15,0 21-15,0-20 0,0 20 0,0-21 16,0 21-16,0 1 0,0-1 16,0-21-16,0 22 0,0-1 15,0 0-15,0 1 0,0-22 0,0 21 16,0-21-16,0 22 0,0-22 15,0 0-15,0 0 0,0 0 0,0 0 16,-21 1-16,21-1 0,-22 0 16,1 0-16,21 0 0,-21 0 15,21 1-15,-21-22 16,0 21-16,0-21 0,21 21 0,-22-21 16,1 0-16,0 0 0,0 21 15,0-21-15,0 0 0,-1 0 0,1 0 16,-21 0-16,21 0 0,-22 0 15,1 0-15,21 0 0,-21 0 0,20 0 16,1 0-16,0 0 0,0 21 16,0-21-16,0 0 0,-1 0 0,1 0 15</inkml:trace>
  <inkml:trace contextRef="#ctx0" brushRef="#br0" timeOffset="-125992.37">19960 7705 0,'0'21'0,"-21"-21"31,0 0-31,0 21 16,-1-21-1,1 0-15,0 0 0,0-21 16,21 0 0,-21 21-16,21-21 0,0-1 15,0 1-15,0 0 0,0 0 0,0 0 16,0 0-16,0-1 0,21 22 0,0-21 15,0 0-15,-21 0 0,21 21 16,1-21-16,-1 21 0,0 0 0,0 0 16,0 0-16,0 21 15,1 0-15,-22 0 0,21 0 16,0 22-16,0-22 0,-21 21 16,0 1-16,0-22 0,0 21 0,0 0 15,0 1-15,0-1 0,0 22 0,-21-22 16,0 0-16,-22 22 0,22-22 15,0 0-15,0 1 0,-21-22 0,20 21 16,-20-21-16,21 1 0,-21-1 16,20-21-16,-20 21 0,21-21 0,0 0 15,-22 0-15,22 0 0,0 0 0,0-21 16,0 21-16,0-21 0,21-22 16,0 22-16,0 0 0,0-21 0,0-1 15,0 22-15,0-21 16,21 21-16,-21-1 0,42-20 0,-21 21 15,0 21-15,1-21 0,-1 21 16,0 0-16,0 0 0,21 21 0,-20-21 16,-1 21-16,0 21 0,0-20 0,0-1 15,0 21-15,-21-21 0,22 0 16,-22 22-16,21-22 0,-21 0 0,0 0 16,0 0-16,0 1 0,21-1 15,-21 0-15,0 0 16,21-21-1,-21-21 1,21 21-16,-21-21 16,0 0-16</inkml:trace>
  <inkml:trace contextRef="#ctx0" brushRef="#br0" timeOffset="-125793.09">20447 7980 0,'0'0'0,"0"-21"16,0 0 0,21 21 15,0 0-15,0 0-1,1 0-15,-22-22 0,21 22 16</inkml:trace>
  <inkml:trace contextRef="#ctx0" brushRef="#br0" timeOffset="-125253.11">21865 7345 0,'0'-21'0,"-42"0"32,42 42-17,21 21-15,0-21 0,0 22 16,0-1-16,22 0 0,-22 1 15,21-1-15,-21 0 0,22 1 0,-1-1 16,-21 0-16,22 1 0,-22-1 0,0 0 16,0 1-16,0-22 0,0 21 15,1 0-15,-22-20 0,21-1 16,-21 0-16,0 0 0,0 0 16,0-42 15,0 0-31,0 0 0,0 0 15,0-1-15,0-20 0,0-21 16,0 20-16</inkml:trace>
  <inkml:trace contextRef="#ctx0" brushRef="#br0" timeOffset="-124988.41">22437 7303 0,'0'0'0,"0"-22"0,21 1 15,-21 0-15,0 42 16,-21 0-16,-1 1 15,1 20-15,-21 0 0,21 1 16,-22-1-16,22 0 0,-21 22 0,0-22 16,-1 22-16,1-22 0,21 21 15,-64 43-15,64-63 0,0 20 16,-22-21-16,43 1 0,-21-1 16,21-21-16,-21 22 0,21-22 0,0 0 15,21-21 1,0 0-16,1 0 0,-1 0 15,0-21-15,0 0 0,0-1 16,0 1-16,1 0 0,-1 0 16,0 0-16,21-22 0</inkml:trace>
  <inkml:trace contextRef="#ctx0" brushRef="#br0" timeOffset="-124668.11">22669 7641 0,'0'0'0,"0"21"31,0 1-31,0-1 16,0 0-16,0 21 0,0 1 15,22-1-15,-22 0 0,21 1 16,-21 20-16,21 1 0,-21-22 0,0 43 16,21-22-16,-21 1 0,0-1 15,0 1-15,0 20 0,0 1 0,0-22 16,0 22-16,0 0 0,-21-22 0,21 22 15,0-22-15,-21 1 0,21-22 16,-21 1-16,21-1 0,-22-21 0,22 21 16,0-20-16,-21-22 15,21-22 1,0 1-16,0 0 0,0-21 0,21 21 16,1-22-16,-1-20 0,-21 20 0,21-20 15,0 21-15,-21-22 16</inkml:trace>
  <inkml:trace contextRef="#ctx0" brushRef="#br0" timeOffset="-124352.14">22775 7916 0,'0'-21'0,"0"42"0,-21-84 16,21 42-16,-21 0 0,21-22 0,0 22 16,0 0-16,0 0 0,21 0 15,0-1-15,0 1 0,1 21 0,20-21 16,-21 21-16,21 0 0,1 0 15,-22 0-15,21 0 0,-21 21 16,22 0-16,-22 1 0,0-1 0,0 0 16,-21 21-16,0-21 0,0 22 15,0-22-15,-21 21 0,0 1 0,0-22 16,-22 21-16,22-21 0,-21 22 16,0-22-16,20 0 0,-20 0 0,0-21 15,21 21-15,-1-21 0,1 0 0,0 0 16,0 0-16,21-21 15,0 0 1,21 0-16,0 21 0,22-21 16,-22-1-16,21 1 0,0 21 0,-20-21 15</inkml:trace>
  <inkml:trace contextRef="#ctx0" brushRef="#br0" timeOffset="-123848.11">23749 7789 0,'0'0'16,"21"-42"-16,-21 21 16,0 0-16,0 0 0,0-1 15,-21 1-15,0 0 0,0 21 16,-1 0-16,1 0 0,0 0 0,0 0 16,0 0-16,-22 21 0,22 0 15,0 1-15,0 20 0,-21-21 16,20 21-16,1 1 0,0-1 0,0-21 15,21 22-15,0-1 0,0 0 16,-21 1-16,21-22 0,0 0 0,0 0 16,0 0-16,0 0 0,21-21 15,0 0-15,0 0 0,0 0 16,1 0-16,20-21 0,-21 0 16,0 0-16,22 0 0,-22 0 0,0-22 15,21 1-15,-21 21 0,1-22 16,-1 1-16,-21 0 0,0 21 0,0-22 15,0 1-15,0 21 0,0 0 0,0-1 16,0 1-16,0 42 31,0 1-31,0-1 0,-21 0 0,21 21 16,0-21-16,0 22 0,0-22 16,0 21-16,0 1 0,0-1 0,0-21 15,0 21-15,0-20 0,0-1 16,0 0-16,0 0 0,21 0 0,0-21 15,0 0-15,0 0 0,0 0 16,1 0-16,-1 0 0,0-21 16,0 0-16,0 0 0,0 0 0,1-22 15,-1 22-15</inkml:trace>
  <inkml:trace contextRef="#ctx0" brushRef="#br0" timeOffset="-123605.08">24193 7430 0,'0'0'0,"-21"0"16,21 42 0,0-21-16,0 0 0,-21 22 15,21-1-15,0-21 0,-21 21 0,21 1 16,0-1-16,0 0 0,0 1 16,0-22-16,0 21 0,0 1 0,-21-22 15,21 21-15,0-21 0,0 0 0,0 1 16,0-1-16,0 0 15,21-21 1,0-21-16,0 0 16,0-22-16,1 22 0,-22 0 15</inkml:trace>
  <inkml:trace contextRef="#ctx0" brushRef="#br0" timeOffset="-123160.47">24426 7430 0,'0'0'15,"0"21"1,0 0-16,0 0 16,0 0-16,0 22 0,0-22 15,0 21-15,0 0 0,-21-20 0,21 20 16,0-21-16,0 21 0,0-20 16,0 20-16,0-21 0,0 21 0,-21-20 15,21-1-15,0 0 0,-21 0 0,21 0 16,0 0-1,0-42 1,0 0 0,0 0-16,0 0 0,0 0 0,0-1 15,0-20-15,21 21 0,0 0 16,0-22-16,0 22 0,1 0 16,-1 0-16,21-21 0,-21 42 0,0-22 15,22 1-15,-22 21 0,0 0 16,0 0-16,0 0 0,1 21 0,-1 1 15,0-1-15,-21 0 0,0 0 0,0 0 16,0 0-16,0 1 0,0-1 16,0 21-16,0-21 0,-21 0 0,21 1 15,-21-1-15,21 0 16,-22-21-16,22 21 0,0-42 31,-21 0-15,21 0-16,0-1 0</inkml:trace>
  <inkml:trace contextRef="#ctx0" brushRef="#br0" timeOffset="-122989.11">24003 7726 0,'0'0'0,"21"0"15,0 0 1,0-21-16,22 21 0,-22 0 0,21 0 15,1-21-15,-22 21 16,21 0-16,0-22 0,-20 1 0,-1 21 16,0 0-16,0-21 0</inkml:trace>
  <inkml:trace contextRef="#ctx0" brushRef="#br0" timeOffset="-121663.11">25866 7916 0,'0'0'0,"0"22"16,21-22 0,0-22-16,0 22 15,0-21-15,0 0 0,22 21 16,-22-21-16,0 0 0,0 0 15,0-1-15,1 1 0,-1-21 0,0 21 16,0-22-16,-21 1 0,0 0 0,0-1 16,0 1-16,0-21 0,0 20 15,0 1-15,0 0 0,0-1 0,0 22 16,0 0-16,0 0 0,-21 0 16,0 21-16,0 21 0,-1 0 15,22 21-15,0 1 0,-21-1 16,0 0-16,21 22 0,0-22 15,-21 22-15,21-22 0,-42 64 16,42-43-16,-22-20 0,22-1 16,0 0-16,0 1 0,0-1 0,0-21 15,0 21-15,22-20 0,-1-22 16,0 21-16,0-21 0,0 0 0,22 0 16,-22 0-16,0-21 0,21 21 0,-21-43 15,1 22-15,20 0 0,-21 0 16,0 0-16,0-22 0,1 22 0,-22-21 15,0 21-15,21-22 0,-21 22 16,0 0-16,0 0 0,0 0 0,0-1 16,-21 44 15,21-1-31,0 0 16,0 0-16,-22-21 0,22 21 0,0 0 15,0 1-15,0-1 16,22-21-1,-1 0-15,0 0 16,0 0-16,0-21 0,0 21 0,1-22 16,-1 1-16,21 21 0,-21-21 0,0 0 15,1 0-15,-1 21 0,0-21 16,0-1-16,0 22 0,-21-21 16,0 42 15,0 1-31,-21-1 15,21 0-15,-21 0 0,0 0 16,21 0-16,0 1 0,0-1 16,0 0-16,0 0 0,0 0 15,21-21 1,0 0-16,0 0 0,0 0 0,1 0 16,-1 0-16,21 0 0,-21-21 0,22 0 15,-22 21-15,21-21 0,-21 0 16,0-1-16,1 1 0,-1 0 0,0 21 15,0-21-15,0 0 0,-21 0 16,21 21-16,-21-22 0,0 1 16,0 42 15,0 1-15,0-1-16,0 0 0,0 0 0,0 21 15,0-20-15,0 20 0,0 0 16,0 22-16,0-22 0,22 22 0,-22-1 15,21 1-15,-21-1 0,0 1 0,21-1 16,0 1-16,-21-1 0,0 1 16,0 20-16,0-20 0,0-1 0,0 1 15,0-1-15,0 1 0,0-1 16,0-20-16,-21-1 0,0-21 16,0 21-16,21-20 0,-22-1 0,1-21 15,0 0-15,0 0 0,0 0 16,0 0-16,-1-21 0,1-1 0,0 1 0,0-21 15,0 0-15,0-1 0,-1 1 16,22-22-16,0 1 0,0-1 0,0 1 16,0 21-16,0-22 0,0 1 15,22-1-15,-1 1 0,0 20 0,0-20 16,21-1-16,-20 1 0,-1 20 16,21-20-16,-21 21 0,0-22 0,1 22 15,20-1-15,-21 1 0,0 21 0,0-21 16</inkml:trace>
  <inkml:trace contextRef="#ctx0" brushRef="#br0" timeOffset="-121188.49">28554 7260 0,'0'0'0,"-21"0"0,21-21 16,0 0-16,21 0 16,0 0-1,0 21-15,21-22 0,1 22 0,-1 0 16,0-21-16,22 0 0,-22 21 0,22 0 15,-22 0-15,22-21 0,-43 21 16,21 0-16,-21 0 0,-42 0 31,0 21-31,0 0 16,-22-21-16,1 0 0,21 21 0,-21-21 16,-1 0-16,22 22 0</inkml:trace>
  <inkml:trace contextRef="#ctx0" brushRef="#br0" timeOffset="-120972.84">28765 7197 0,'22'-21'15,"-44"42"-15,1-21 16,21 21-16,0 0 16,0 0-16,0 22 15,0-22-15,0 21 0,0 0 0,0 1 16,0-1-16,0 0 0,-21 1 0,21-1 16,0-21-16,0 22 0,0-1 15,0-21-15,0 21 0,0-20 0,0-1 16,0 0-16,0 0 0,0 0 15,0-42 17,0 0-17,21 21-15,-21-21 0</inkml:trace>
  <inkml:trace contextRef="#ctx0" brushRef="#br0" timeOffset="-120628.8">28935 7684 0,'0'0'16,"21"0"-16,0 0 31,0 0-15,0 0-16,22 0 0,-22 0 15,21-22-15,-21 1 0,22 0 16,-1 0-16,-21 0 0,0 0 0,1 21 16,-1-22-16,0 1 0,-21 0 15,0 0-15,0 0 0,-21 21 16,0 0-16,-1 0 15,1 0-15,-21 21 0,21 0 16,0 0-16,-22 0 0,22 22 0,0-22 16,0 21-16,0 1 0,-1-22 0,22 21 15,0-21-15,0 0 0,0 1 16,0-1-16,0 0 0,0 0 0,0 0 16,22 0-16,-1-21 15,21 0-15,-21 0 0,0 0 16,22 0-16,-22 0 0,21 0 0,-21-21 15,22 21-15,-22-21 0,0 0 16,21 0-16,-20 0 0</inkml:trace>
  <inkml:trace contextRef="#ctx0" brushRef="#br0" timeOffset="-119869.16">29591 7578 0,'0'0'0,"0"-43"31,21 22-31,-21 0 0,0 0 16,21 21-16,0 0 0,1-21 15,-1 21-15,0 0 0,0 0 16,0 0-16,0 0 0,1 0 0,20 21 16,-21 0-16,0 0 0,-21 0 15,0 1-15,0-1 0,0 0 0,0 21 16,0-21-16,0 1 0,-21-1 16,0 21-16,0-21 0,0 0 0,-1 1 15,1-1-15,21 0 16,-21-21-16,21-21 15,0 0 1,21 21-16,0-22 0,1 1 16,-1-21-16,-21 21 0,21 0 0,0-22 15,0 22-15,0-21 0,1 21 16,-1-22-16,0 22 0,0 0 16,0 0-16,-21 42 31,-21 0-31,21 0 15,-21 22-15,21-22 0,-21 0 16,21 21-16,0-21 0,0 1 0,0 20 16,0-21-16,0 0 0,0 0 15,0 1-15,0-1 0,21 0 16,0-21-16,0 0 0,0 0 16,1 0-16,20 0 0,-21 0 0,21 0 15,-20 0-15,-1 0 0,21-21 0,-21 0 16,22-1-16,-22 1 15,0 0-15,0 0 0,0-21 0,0 20 16,1-20-16,-1 0 0,0-1 16,-21-20-16,0 21 0,21-22 0,-21 1 15,21 20-15,-21 1 0,0 0 16,0 20-16,0-20 0,0 21 16,0 0-16,0 42 15,0 21 1,0-21-16,0 22 0,-21-1 0,21 22 15,0-22-15,-21 0 16,21 22-16,0-22 0,0 0 0,-21 1 16,21-1-16,-21 0 0,21-20 15,0 20-15,0-21 0,0 0 0,0 0 16,0 1-16,0-1 0,0 0 16,21-21-16,0 0 15,0 0-15,0 0 0,0 0 16,1 0-16,-1-21 0,0 0 15,0-1-15,-21 1 0,21 0 16,-21 0-16,0 0 0,0 0 16</inkml:trace>
  <inkml:trace contextRef="#ctx0" brushRef="#br0" timeOffset="-119692.79">30374 7451 0,'0'0'0,"-21"0"0,-21 0 31,63 0-15,0 0-16,0 0 16,21 0-16,-20 0 0,-1 0 0,0 0 15,21 0-15,-21 0 0,1 0 16,20-21-16,-21 21 0,0-22 0,22 1 16,-1 21-16</inkml:trace>
  <inkml:trace contextRef="#ctx0" brushRef="#br0" timeOffset="-119399.24">31327 7112 0,'-22'0'0,"44"0"0,-65 0 0,22-21 0,0 21 16,0 0-1,0 0-15,-1 21 16,22 0-16,-21 22 0,21-1 15,0-21-15,-21 43 0,21-22 0,-21 0 16,0 1-16,21-1 0,0-21 16,0 21-16,0 1 0,-21-22 15,21 21-15,0-21 0,0 1 0,0-1 16,0 0-16,21 0 0,-21 0 16,21-21-16,0 0 0,0 0 0,0 0 15,1 0-15,-1 0 0,0 0 16,0 0-16,21-21 0,-20 21 0,-1-21 15</inkml:trace>
  <inkml:trace contextRef="#ctx0" brushRef="#br0" timeOffset="-119117.15">31623 6985 0,'0'0'0,"42"-21"31,-21 21-31,1 0 0,-1 0 0,21 0 16,-21 21-16,0 0 0,1 0 16,-1 1-16,0 20 0,0 0 0,0 1 15,-21-1-15,0 0 0,0 1 0,0-1 16,0 0-16,0 1 0,0-1 16,0 0-16,-21 1 0,0-22 0,0 21 15,21-21-15,0 0 16,-21 1-16,-1-1 0,22 0 0,-21-21 15,21 21-15,-21-21 16,0 0 0</inkml:trace>
  <inkml:trace contextRef="#ctx0" brushRef="#br0" timeOffset="-117516.46">21780 8594 0,'0'0'0,"-127"0"15,127-21 17,22 21-1,-1 0-31,0 0 15,0 0-15,0 0 0,0 0 0,22-22 16,-22 22-16,0 0 0,21 0 16,1 0-16,-1-21 0,0 21 0,1-21 15,-1 21-15,0 0 0,22 0 16,42-21-16,-43 21 16,1 0-16,20 0 0,-20 0 0,-1 0 15,22 0-15,-21 0 0,-1 0 16,1 0-16,-1 0 0,-21 0 0,22 0 15,-1-21-15,1 21 0,21-21 16,-22 21-16,22 0 0,-1 0 0,1-22 16,0 22-16,-1 0 0,1 0 15,-21 0-15,20-21 0,-20 21 0,20 0 16,-20 0-16,21-21 0,-1 21 0,1 0 16,-22 0-16,22 0 0,0 0 15,-1-21-15,1 21 0,0-21 16,-1 21-16,1 0 0,-21 0 15,20-21-15,22 21 0,-21 0 0,21 0 16,-22 0-16,22 0 0,-21 0 0,-1 0 16,1 0-16,0 0 0,-22 0 15,1-22-15,20 22 0,-20 0 0,21 0 16,-22 0-16,22 0 0,-1 0 16,1 0-16,0-21 0,21 21 0,-22 0 15,-20 0-15,20 0 0,1-21 16,-21 21-16,20 0 0,1 0 0,-22 0 15,22 0-15,-21-21 0,20 21 0,1 0 16,-22 0-16,22-21 16,-21 21-16,-1 0 0,22-21 0,-22 21 15,1 0-15,-1-22 0,1 22 16,-1-21-16,22 21 0,-22 0 0,1-21 16,21 21-16,-1 0 0,-20 0 15,-1 0-15,22 0 0,-22-21 0,1 21 16,-22 0-16,22 0 0,-1 0 15,-20 0-15,20-21 0,1 21 0,-22 0 16,21 0-16,1-21 0,-1 21 0,1 0 16,-1 0-16,1 0 0,-1 0 15,1-22-15,-1 22 0,1 0 16,-1 0-16,1-21 0,-22 21 16,22 0-16,-22 0 0,22-21 0,-22 21 15,0 0-15,1-21 0,20 21 16,-21 0-16,22-21 0,-22 0 0,1 21 15,20 0-15,1 0 0,-22-22 16,21 22-16,1 0 0,-1 0 0,1 0 16,-22 0-16,22 0 0,-22 0 15,0 0-15,1-21 0,-1 21 0,0 0 16,-20 0-16,20 0 0,0 0 16,-21 0-16,1 0 0,20 0 15,-21 0-15,0-21 0,0 21 16,22 0-16,-22 0 0,0-21 15,0 21-15,0 0 16,1 0-16,-22-21 16,21 21-16,0 0 15,0 0 17,-42 0-1,21-21-16,-21 21-15,0 0 0</inkml:trace>
  <inkml:trace contextRef="#ctx0" brushRef="#br1" timeOffset="-110848.34">21463 9123 0,'0'0'0,"0"-64"16,0 43 0,-21 42 30,0 1-46,-1 20 16,1-21-16,0 21 0,0 1 16,0-1-16,0 0 0,-1 1 0,1-1 15,-21 22-15,21-1 0,0 1 16,21-22-16,-22 21 0,1 1 0,0-22 16,0 1-16,0-1 0,21 0 0,0-21 15,-21 1-15,21-1 0,-22 0 16,22 0-16,0 0 0,0-42 31,0 0-15,22 0-16,-22-22 0,21 22 15,0-21-15</inkml:trace>
  <inkml:trace contextRef="#ctx0" brushRef="#br1" timeOffset="-110557.06">21717 9059 0,'0'22'15,"0"-1"1,-21 0-16,0 21 0,-1-21 0,1 22 16,0-1-16,0 0 0,-21 1 0,20-1 15,-20 22-15,21-22 16,-21 21-16,20 1 0,-20-1 0,21-20 15,0 20-15,0-20 0,21-1 16,0-21-16,-22 21 0,22-20 0,0-1 16,-21 0-16,21 0 0,0-42 47,21 0-47,1 0 0,-1-1 15</inkml:trace>
  <inkml:trace contextRef="#ctx0" brushRef="#br1" timeOffset="-110258.7">22077 9208 0,'0'0'0,"0"21"31,0 0-31,0 0 0,-21 0 15,21 0-15,0 1 0,0 20 16,0 0-16,-22 1 0,22-1 0,0 0 16,-21 1-16,21-1 0,0 0 15,0 1-15,0-1 0,0 0 0,0 1 16,0-22-16,0 21 0,0-21 16,0 0-16,0 1 0,0-1 15,21-42 1,1-1-1,-22 1-15,21 0 0,-21 0 16</inkml:trace>
  <inkml:trace contextRef="#ctx0" brushRef="#br1" timeOffset="-110056.49">21844 9546 0,'21'0'31,"0"0"-15,0 0-16,22 0 15,-22 0-15,0 0 0,0-21 0,0 21 16,22-21-16,-22 21 0,0-21 0,0 21 16,22-21-16,-22 21 0,0-22 15</inkml:trace>
  <inkml:trace contextRef="#ctx0" brushRef="#br1" timeOffset="-108816.27">22860 9694 0,'0'0'15,"21"0"-15,0-21 16,-21 0-1,21 0-15,-21 0 0,0 0 16,0-1-16,0 1 0,0 0 16,0 0-16,0 0 0,0 0 0,-21-1 15,0 1-15,0 21 16,0-21-16,0 21 0,-22 0 0,22 0 16,-21 0-16,21 0 0,-22 0 0,1 0 15,21 21-15,-22 0 0,1 22 16,0-22-16,21 21 0,-1 1 15,-20-1-15,21 0 0,21 1 0,0-1 16,0 0-16,0-21 0,0 22 0,0-22 16,21 0-16,0 0 0,0 0 0,1-21 15,20 0-15,-21 0 0,21 0 16,-20 0-16,20 0 0,-21 0 0,21 0 16,-20-21-16,20 0 0,0 0 15,-21 0-15,1 0 0,20-22 16,-21 22-16,0 0 0,0-21 0,-21 20 15,0-20-15,22 21 0,-22-21 16,0 20-16,0 1 0,0 0 0,0 0 16,0 42 15,0 0-31,0 0 0,0 22 16,0-22-16,0 0 0,0 21 15,0-20-15,0-1 0,0 21 0,0-21 16,0 0-16,0 1 0,0-1 15,0 0-15,0 0 0,21-21 0,0 21 16,0-21-16,0 0 0,22 0 16,-22 0-16,0 0 0,21 0 0,1 0 15,-22 0-15,21-21 0,0 21 16,1-21-16,-1 0 0,0 0 0,1-1 16,-22 1-16,21 0 0,-21-21 15,1 21-15,-1-1 0,-21-20 0,0 21 16,0-21-16,0 20 0,0 1 0,0 0 15,-21 0-15,-1 0 0,1 0 16,0 21-16,0 0 0,0 0 0,0 0 16,-1 0-16,1 0 0,0 21 15,0 0-15,0 0 0,0 0 0,-1 0 16,1 1-16,0-1 0,21 0 16,0 21-16,0-21 0,0 1 15,0-1-15,0 0 0,21-21 16,0 0-1,1 0-15,-1 0 0,21 0 0,-21 0 16,0 0-16,1-21 0,-1 21 0,0-21 16,0 21-16,0-22 0,-21 1 15,21 0-15,-21 0 16,22 21-16,-22-21 16,0 42 30,0 0-46,0 0 0,0 0 0,0 22 16,0-22-16,0 0 0,0 21 16,0 1-16,0-22 0,0 21 0,0 1 15,0-1-15,0 0 0,0 1 0,0-1 16,0 0-16,0 22 0,0-22 16,0 22-16,0-1 0,0-21 0,0 22 15,0-1-15,0 1 0,0-22 0,0 22 16,-22-22-16,1 22 0,21-22 0,-21 21 15,0-20-15,0-1 0,0 0 16,-1 1-16,1-22 0,0 21 16,0-21-16,0 1 0,0-1 0,-22-21 15,22 0-15,-21 0 0,-1 0 16,1 0-16,0 0 0,-22-21 0,22-1 16,-22-20-16,22 21 0,0-21 0,-1-1 15,22 22-15,-21-42 0,21 20 16,0 1-16,-1 0 0,22-22 0,0 22 15,0-1-15,0 1 0,0 0 0,0-1 16,22 1-16,-1 21 0,0-21 16,0-1-16,0 22 0,22-21 0,-22-1 15,21 22-15,0 0 0,-20-21 16,20 21-16,0-22 0,-21 22 16,22 0-16,-1-21 0</inkml:trace>
  <inkml:trace contextRef="#ctx0" brushRef="#br1" timeOffset="-105160.61">23918 9546 0,'0'0'0,"21"-42"32,-21 21-32,-21 42 46,21 0-30,0 0-16,0 22 0,0-22 0,-21 21 16,21-21-16,-21 22 0,21-22 15,0 21-15,0-21 0,-21 0 0,21 1 16,-21-1-16,21 0 0,-22 0 0,22 0 31,0-42-15,0 0-1,0 0-15,0 0 0,0-1 0,0 1 16,0 0-16,0-21 0,22 21 0,-1-22 16,0 1-16,0 21 0,0-22 15,0 22-15,1 0 0,-1 0 0,0 0 16,0 0-16,0 21 0,0 0 16,1 0-16,-1 0 0,-21 21 0,21 0 15,0 0-15,-21 0 0,0 22 16,21-1-16,0-21 0,-21 21 15,22 1-15,-22-22 0,21 21 0,-21-21 0,0 1 16,21-1-16,0 0 0,-21 0 16,21-21-16,0 0 0,1 0 15,-1 0-15,0 0 0,0 0 0,0 0 16,0 0-16,22-21 0,-22 0 16,0 0-16,21-1 0,-20 1 0,-1 0 15,0 0-15,0-21 0,-21 20 0,0-20 16,0 21-16,0-21 0,0 20 15,0-20-15,0 21 0,0 0 0,-21 0 16,0-1-16,0 22 0,-1 0 16,1 0-16,0 0 0,0 0 0,-21 0 15,20 0-15,1 0 0,0 22 16,0-1-16,0 21 0,0-21 16,21 22-16,0-22 0,-22 21 0,22-21 15,0 22-15,0-1 0,0-21 0,0 0 16,0 0-16,0 22 0,0-22 15,0 0-15,22-21 0,-1 0 16,0 0-16,0 0 0,0 0 16,0 0-16,1 0 0,20-21 0,-21 0 15,0 0-15,0-1 0,1 1 0,20 0 16,-42 0-16,21-21 0,0 20 16,-21 1-16,21-21 0,-21 21 0,0 0 15,0-1-15,0 1 0,0 0 16,0 0-16,-21 42 31,21 0-31,-21 22 0,21-22 16,0 0-16,-21 21 0,21-21 0,0 22 15,0-22-15,0 0 0,0 21 0,0-20 16,21-1-16,0 0 0,0 0 16,1-21-16,-1 21 0,21-21 15,-21 0-15,0 0 0,1 0 16,20-21-16,-21 21 0,0-21 0,22 0 15,-22 0-15,0-1 0,0 1 0,0 0 16,0 0-16,-21 0 16,0-22-16,0 22 0,0-21 0,0 21 15,0 0-15,0-1 0,0 1 0,0 0 16,0 42 0,0 0-1,0 1-15,0-1 0,0 0 16,0 21-16,0-21 0,0 1 0,0 20 15,0-21-15,0 0 0,0 0 0,0 1 16,0-1-16,0 0 16,0-42 31,0 0-47,0-1 0,0 1 15,0 0-15,0-21 0,22 21 0,-22-1 16,0-20-16,21 21 0,-21 0 15,0 0-15,0-1 0,21 1 16,0 21-16,0 0 16,0 21-16,-21 1 15,22-22-15,-22 21 0,0 0 16,0 0-16,21 0 0,-21 22 0,0-22 16,21-21-16,-21 21 0,0 0 15,0 0-15,0 0 0,0 1 16,21-22-1,0 0-15,0 0 32,1-22-32,-1 1 0,0 0 15,-21-21-15,21 21 0,0-1 16,0-20-16,1 21 0,-22 0 0,21-22 16,0 22-16,0 0 0,0 0 0,0 0 15,1 21-15,-22-21 16,21 42-1,-21 0-15,0 0 16,0 0-16,0 0 0,0 22 16,0-22-16,0 0 0,0 0 15,0 0-15,0 1 0,0-1 0,0 0 16,0 0-16,0 0 0,0 0 16,21-21-16,0 22 0,0-22 15,0 0-15,22 0 16,-22 0-16,0 0 0,21 0 0,-20-22 15,20 1-15,-21 0 0,0 21 0,22-42 16,-22 21-16,0-1 0,0 1 16,21-21-16,-42 21 0,22 0 15,-22-22-15,21 22 0,-21-21 0,0 21 16,0-1-16,0 1 16,-21 21-16,-1 0 0,1 0 0,0 0 15,0 0-15,0 0 0,0 21 0,-1 1 16,22 20-16,-21-21 0,21 21 15,-21-20-15,21 20 0,0-21 16,0 21-16,0-20 0,0-1 0,0 21 16,0-21-16,21-21 0,0 21 0,-21 1 15,22-22-15,-1 0 0,0 0 0,0 0 16,0 0-16,0 0 0,22 0 16,-22 0-16,0 0 0,0-22 0,22 1 15,-22 0-15,0 0 0,0 0 16,0 0-16</inkml:trace>
  <inkml:trace contextRef="#ctx0" brushRef="#br1" timeOffset="-104368.31">26733 8911 0,'0'0'0,"-21"-21"0,-42-21 31,63 21-31,21-1 16,0 22-16,0-21 15,22 21-15,-1-21 0,0 21 0,22 0 16,-1-21-16,-20 21 0,20 0 16,-21-21-16,1 21 0,-1 0 15,0 0-15,-20 0 0,-1 0 0,-21 21 16,-21-21 0,-1 21-16,-20-21 0,0 0 15,21 21-15,-22-21 0,-20 0 0,20 0 16,1 0-16,21 21 0,-21-21 15,20 0-15,-20 0 0,21 0 16,0 0-16,0 0 0,-1 0 16,1 0-16,21 22 15,0-1-15,0 0 16,0 0-16,0 0 0,0 0 16,0 22-16,0-22 0,0 21 0,0 1 15,0-1-15,0 0 0,0 1 0,0-1 16,0 0-16,0 1 0,0 20 15,0-21-15,0 22 0,0-1 0,-21 1 16,21-1-16,0 1 16,0-1-16,-21 1 0,21-22 0,0 22 15,-21-22-15,21 0 0,0 1 0,0-1 16,0 0-16,0-20 0,21-1 16,0 21-16,-21-21 0,21-21 0,0 21 15,22-21-15,-22 0 0,0 0 0,21 0 16,-20-21-16,-1 21 0,21-21 15,0 0-15,-20 0 0,20 0 0,-21-1 16,0 1-16,22-21 0,-22 21 0,0-22 16</inkml:trace>
  <inkml:trace contextRef="#ctx0" brushRef="#br1" timeOffset="-104096.23">27347 9165 0,'0'0'0,"-21"0"16,0 0-16,21 21 16,-21 1-16,21-1 0,0 0 15,0 21-15,0 1 0,-21-22 0,21 42 16,0-20-16,0-1 0,-22 0 0,22 1 16,0 20-16,0-21 0,0 1 15,0-22-15,0 21 0,0-21 16,0 22-16,0-22 0,0 0 15,0 0-15,22-21 16,-1 0-16,0 0 0,-21-21 16,21 0-16,-21 0 0,0 0 15,0-1-15,0 1 0</inkml:trace>
  <inkml:trace contextRef="#ctx0" brushRef="#br1" timeOffset="-103903.34">27093 9483 0,'0'0'0,"-21"0"0,0 0 0,0 0 16,0 0 0,42 0-1,0 0 1,0 0-16,0 0 0,22 0 16,-22-21-16,21 21 0,-21 0 0,22 0 15,-22-22-15,21 22 0,-21-21 0,0 21 16,1-21-16,-1 21 0</inkml:trace>
  <inkml:trace contextRef="#ctx0" brushRef="#br1" timeOffset="-103548.3">27538 9504 0,'-21'0'0,"42"0"0,-42 21 0,42-21 46,0-21-46,0 21 0,0-21 16,0 0-16,1 21 0,-22-22 16,21 1-16,0 0 0,-21 0 0,0 0 15,0 0-15,0-1 16,-21 22 0,0 0-16,-1 0 0,1 0 0,0 22 15,0-1 1,0 0-16,21 0 0,-21 0 0,21 22 15,0-22-15,0 0 0,0 21 16,0-21-16,0 22 0,0-22 0,0 0 16,0 0-16,0 0 0,21 1 0,0-22 15,0 0-15,-21 21 0,21-21 16,0 0-16,1 0 0,-1 0 0,0 0 16,0-21-16,0-1 0,0 22 15,1-21-15,-1 0 0</inkml:trace>
  <inkml:trace contextRef="#ctx0" brushRef="#br1" timeOffset="-102788.81">27855 9398 0,'0'0'0,"0"-21"0,0 0 15,0 0 1,21 21-16,1 0 16,-1-22-16,0 22 0,0 0 0,0 0 15,0 0-15,1 0 0,-1 22 16,0-22-16,0 21 0,0 0 0,0 0 15,1 0-15,-1 0 0,-21 1 16,0-1-16,0 21 0,0-21 0,0 22 16,0-22-16,0 21 0,-21-21 0,21 0 15,-22 1-15,1-1 16,0 0-16,21 0 0,-21-21 16,21-21 15,0 0-31,0 0 0,0-1 0,21-20 15,0 21-15,-21-21 0,21 20 16,1-20-16,-1 0 0,0 21 0,-21-22 16,21 22-16,0 0 0,-21 0 15,21 0-15,-21-1 16,0 44 0,0-1-16,0 0 0,0 0 15,0 0-15,0 0 16,0 1-16,0-1 0,0 21 0,0-21 15,0 0-15,0 1 0,0 20 16,0-21-16,0 0 0,22 0 0,-1 1 16,-21-1-16,21-21 0,0 21 0,0-21 15,0 0-15,1 0 0,-1 0 16,0 0-16,0 0 0,0 0 0,0 0 16,1-21-16,-1 0 0,0-1 15,0 1-15,0-21 0,0 21 0,-21-22 16,0 1-16,22 21 0,-22-21 0,21-1 15,-21 1-15,0 0 0,0-1 16,0 1-16,0 0 0,0-1 16,0 22-16,0-21 0,0 21 0,0-1 15,0 44 1,-21-1 0,21 0-16,0 0 0,0 21 15,-22-20-15,22 20 0,0 0 0,0-21 16,0 22-16,0-1 0,0 0 0,0-20 15,0 20-15,0 0 0,0-21 16,0 22-16,0-22 0,0 0 0,0 0 16,0 0-16,0 1 0,0-1 0,22-21 15,-1 0 1,0 0-16,0 0 0,0 0 16,0-21-16,1 21 0,-22-22 0,21 1 15,0 0-15,0 0 0,-21 0 16,0 0-16</inkml:trace>
  <inkml:trace contextRef="#ctx0" brushRef="#br1" timeOffset="-102607.11">28596 9398 0,'0'0'0,"-21"0"31,42 0-15,0 0-16,0 0 15,1 0-15,-1 0 0,0 0 0,0 0 16,0 0-16,0 0 0,1 0 16,-1 0-16,0 0 0,0-21 0</inkml:trace>
  <inkml:trace contextRef="#ctx0" brushRef="#br1" timeOffset="-102308.74">29358 9102 0,'-21'-21'31,"0"21"-31,0 21 16,21 0-16,0 0 16,-22 0-16,22 0 0,-21 1 0,21-1 15,-21 0-15,21 21 0,0-21 0,0 22 16,-21-22-16,21 21 0,-21-21 15,21 1-15,0 20 0,0-21 0,0 21 16,0-20-16,0-1 0,0 0 0,0 0 16,0 0-16,0 0 0,0 1 15,21-1-15,0-21 0,0 0 16,0 0-16,1 0 0,-1 0 16,0 0-16,0-21 0,0-1 0,0 1 15</inkml:trace>
  <inkml:trace contextRef="#ctx0" brushRef="#br1" timeOffset="-102016.09">29676 9102 0,'0'0'0,"21"0"16,0 0-16,0 0 15,0 0-15,0 0 16,1 21-16,-1 0 0,0-21 15,0 21-15,-21 0 0,21 1 0,-21-1 16,21 0-16,-21 21 0,0-21 16,0 1-16,0 20 0,0-21 0,0 21 15,-21-20-15,0 20 0,0-21 0,0 21 16,0 1-16,-1-22 0,1 0 16,21 21-16,0-20 0,-21-1 0,21 0 15,-21-21-15,21 21 0,-21-21 16,21-21-1</inkml:trace>
  <inkml:trace contextRef="#ctx0" brushRef="#br1" timeOffset="-101437.37">30438 9186 0,'0'0'0,"0"22"16,-22-22 0,22 21 15,22-21-16,-1 0-15,0 0 16,0 0-16,0 0 16,0 0-1</inkml:trace>
  <inkml:trace contextRef="#ctx0" brushRef="#br1" timeOffset="-101268.28">30374 9377 0,'0'0'0,"42"0"31,-20 0-31,-1 0 0,0 0 16,0 0-16,0 0 15,0 0-15,1 0 0,-22-21 16,21 0-16,0-1 15</inkml:trace>
  <inkml:trace contextRef="#ctx0" brushRef="#br1" timeOffset="-100884.34">31030 8742 0,'0'0'0,"0"-21"0,-42 21 32,21 0-32,0 0 15,21 21-15,0 0 0,-22-21 16,22 21-16,0 0 16,0 1-16,22-22 46,-22-22-46,21 1 16,-21 0-16,0 0 16,0 0-1,-21 21 17,-1 21-32,22 0 0,0 0 15,0 22-15,-21-1 0,21 0 0,-21 1 16,21-1-16,0 0 0,0 1 15,0-22-15,0 21 0,0-21 0,0 0 16</inkml:trace>
  <inkml:trace contextRef="#ctx0" brushRef="#br1" timeOffset="-100535.11">31475 8996 0,'0'0'15,"0"-21"-15,0 0 0,0 42 32,-21 0-32,21 0 0,-22 21 15,22-20-15,0 20 0,-21 0 16,0-21-16,21 22 0,-21-1 15,0-21-15,21 22 0,0-22 16,0 21-16,-21-21 0,21 22 0,0-22 16,0 0-16,0 0 0,0 0 15,0 0-15,21-21 16,0 0-16,0 0 16,0 0-16,0 0 0,1-21 15,-22 0-15,21 21 0,-21-21 0,0 0 16</inkml:trace>
  <inkml:trace contextRef="#ctx0" brushRef="#br1" timeOffset="-100345.15">31178 9313 0,'0'0'16,"-21"0"-16,0 0 0,0 0 0,21 22 15,21-22 1,0 0-1,0 0-15,22 0 0,-22 0 0,21 0 16,1 0-16,-22 0 0,21 0 0,0 0 16,-20-22-16,-1 22 0,21 0 15,-21-21-15,0 0 0</inkml:trace>
  <inkml:trace contextRef="#ctx0" brushRef="#br1" timeOffset="-99992.39">31644 9271 0,'-21'0'0,"21"21"16,21-21 15,0-21-15,0 21-16,1-21 0,-1 21 15,-21-21-15,21 21 0,0-21 16,0 21-16,-21-22 0,0 1 15,-21 21 1,0 0 0,0 21-16,0-21 0,-1 22 0,1-1 15,21 0-15,0 0 0,0 0 16,0 0-16,0 1 0,0-1 0,0 0 16,0 0-16,0 0 0,0 0 15,0 1-15,21-22 0,1 0 16,-1 21-16,0-21 0,0 0 15,0 0-15,22 0 0,-22 0 16,0 0-16,0-21 16,0-1-16</inkml:trace>
  <inkml:trace contextRef="#ctx0" brushRef="#br1" timeOffset="-99756.1">32131 9123 0,'0'0'0,"0"-21"0,21 42 31,-21 0-31,21 0 0,-21 0 16,21 1-16,-21-1 0,0 0 15,22 0-15,-1 0 0,-21 0 0,0 1 16,0-1-16,0 0 16,21 0-16,-21 0 0,0 0 0,21 1 15,0-22 1,0 0-1,1 0-15,-22-22 16,21 1-16</inkml:trace>
  <inkml:trace contextRef="#ctx0" brushRef="#br1" timeOffset="-99564.68">32448 9186 0,'0'-42'15,"-21"42"-15,0 0 0,0 0 16,0 0-16,-22 21 15,22 0-15,0-21 0,0 22 0,-21-1 16,20 0-16,-20 21 0,21-21 16,0 1-16,0-1 0,-1 0 0,1 21 15,21-21-15,0 1 16,21-22-16,22 0 16,-22 0-16</inkml:trace>
  <inkml:trace contextRef="#ctx0" brushRef="#br1" timeOffset="-99276.43">32618 8890 0,'0'0'0,"0"-42"0,0-43 31,0 64-31,0 42 16,0 0-16,0 0 0,0 22 15,0-22-15,0 21 0,0 22 0,0-22 16,-21 0-16,21 1 0,-22-1 16,22 0-16,0 1 0,0-22 0,0 21 15,0-21-15,0 22 16,0-22-16,0 0 0,0 0 0,0 0 16,22-21-16,-1 0 15,0 0-15,0 0 0,0 0 16,0 0-16,1-21 15</inkml:trace>
  <inkml:trace contextRef="#ctx0" brushRef="#br1" timeOffset="-99056.65">32554 9081 0,'0'0'0,"-21"0"31,42 0-31,0 0 0,1 0 16,20-22-16,-21 22 0,21-21 16,-20 21-16,20 0 0,-21-21 0,0 21 15,22 0-15,-22 0 0,0-21 16,0 21-16,0 0 0</inkml:trace>
  <inkml:trace contextRef="#ctx0" brushRef="#br1" timeOffset="-98556.7">31073 9991 0,'0'0'0,"-22"0"0,22-21 16,-21 21-16,42 21 16,1 0-1,-1 0-15,0 0 0,0 0 16,0 22-16,0-22 0,1 0 15,-1 21-15,0-20 0,0-1 0,0 21 16,0-21-16,-21 22 0,22-22 16,-22 0-16,0 0 0,0 0 0,0 0 15,0 1 1,0-44 0,0 1-16,21 0 15</inkml:trace>
  <inkml:trace contextRef="#ctx0" brushRef="#br1" timeOffset="-98336.66">31602 9991 0,'0'0'0,"21"-21"16,0-43-1,0 43-15,-42 21 16,21 21 0,-21 0-16,0 0 0,0 1 0,-1-1 15,1 21-15,0-21 16,-21 22-16,21-1 0,-1-21 0,1 0 0,0 22 15,0-22-15,0 0 0,21 21 16,0-21-16,0 1 0,0-1 16,21-21-1,0 0-15,0 0 16,22-21-16</inkml:trace>
  <inkml:trace contextRef="#ctx0" brushRef="#br1" timeOffset="-97881.12">31919 10097 0,'0'0'0,"0"-22"0,0 1 16,0 0-16,0 0 0,-21 21 15,0 0 1,0 0-16,0 0 0,-1 0 16,1 21-16,0 0 15,0 0-15,0 22 0,21-22 16,-21 0-16,21 0 0,-22 0 15,22 1-15,-21 20 0,21-21 0,0 0 16,0 0-16,0 1 16,21-22-16,1 0 15,-1 0-15,0 0 0,0-22 16,0 1-16,0 0 0,1 21 0,-1-21 16,21 0-16,-21 0 0,0-1 15,1-20-15,-22 21 0,0 0 0,21 0 16,-21-1-16,0 1 0,21 0 15,-21 42 1,0 0 0,0 1-16,0-1 15,0 0-15,0 0 0,0 0 0,0 0 16,0 1-16,0-1 0,0 0 16,0 0-16,0 0 0,0 0 15,21-21 1,0 0-1,0-21-15,1 21 0,-1-21 16,0 0-16</inkml:trace>
  <inkml:trace contextRef="#ctx0" brushRef="#br1" timeOffset="-97028.43">32300 9885 0,'0'0'0,"0"-21"0,0 0 0,0-1 15,0 1-15,0 42 16,0 1-1,-21-1-15,21 21 0,0-21 16,0 22-16,0-22 0,0 21 16,0-21-16,0 22 0,0-22 0,0 0 15,0 0-15,0 21 0,0-20 0,0-1 16,0 0-16,0 0 16,0 0-16,21-21 0,0 0 15,1 0-15,-1 0 16,0 0-16,0 0 0,0-21 15,-21 0-15,21 21 0,1-21 16,-22 0-16,21-1 0,-21 1 0,21-21 16,-21 21-16,0 0 15,21-1-15,-21 1 0,0 0 16,0 42 15,0 0-31,0 1 16,0-1-16,0 0 0,0 0 15,0 0-15,0 0 0,0 1 16,0-1-16,0 0 16,21 0-16,0-21 15,1 0-15,-1 0 16,0 0-16,0 0 0,-21-21 16,21 21-16,0-21 0,-21 0 15,0-1-15,22 1 0,-22 0 16,0 0-16,21 0 0,-21 0 15,0-1-15,0 1 0,0 0 0,21 0 16,-21 0 0,0 42-1,0 0 1,0 0-16,0 0 0,0 1 16,0-1-16,0 0 0,0 0 15,0 0-15,0 0 16,0 1-16,21-22 0,-21 21 15,21-21-15,0 0 16,1 0-16,-1 0 16,0 0-16,0-21 15,0-1-15,-21 1 16,0 0-16,0 0 0,0 0 16,0 0-16,0-1 0,0 1 15,0 0-15,0 0 0,0 0 16,-21 21-1,0 0-15,21 21 0,0 0 16,0 0-16,0 0 0,0 1 0,0-1 16,0 0-16,0 0 0,0 0 15,0 0-15,0 1 0,21-22 16,0 0-16,-21 21 16,21-21-16,1 0 0,-1 0 0,0 0 15,0-21-15,-21-1 0,21 1 16,0 21-16,1-21 0,20 0 0</inkml:trace>
  <inkml:trace contextRef="#ctx0" brushRef="#br1" timeOffset="-96598.22">33210 9081 0,'-63'0'31,"63"21"-31,-21-21 16,21 21-16,-21-21 0,-1 21 15,22-42 48,0 0-63,0 0 15,0-1-15,22 22 16,-1-21-16,0 21 16,0 0-1,0 21-15,-21 1 16,0-1-16,0 21 15,0-21-15,0 0 0,-21 22 16,0-22-16,0 21 0,-22-21 0,22 1 16,0-1-16,0 0 0,0-21 15,21 21-15</inkml:trace>
  <inkml:trace contextRef="#ctx0" brushRef="#br1" timeOffset="-95948.14">33401 8615 0,'0'0'15,"0"-21"-15,0 0 16,21 21-16,0 0 0,0-22 16,1 22-16,-1 0 0,21-21 15,-21 21-15,0 0 0,22 0 16,-22 0-16,0 0 0,0 0 16,0 0-16,1 0 15,-1 0-15,-21 21 0,21-21 16,-21 22-16,0-1 0,0 0 15,0 0-15,0 0 0,21 22 16,-21-22-16,0 21 0,0 0 0,0 1 16,0 20-16,0-20 0,0-1 15,0 0-15,0 22 0,0-22 16,0 0-16,0 1 0,0-1 0,0-21 16,0 22-16,0-1 0,0 0 15,0 1-15,0-1 0,0-21 16,0 21-16,0 1 0,0-1 15,0-21-15,0 22 0,0-22 0,0 21 16,0-21-16,0 0 0,0 22 16,0-22-16,0 0 0,-21 0 15,0 0-15,21 1 0,-21-22 16,-1 21-16,1-21 0,0 0 0,-21 21 16,21-21-16,-1 0 0,-20 0 15,21 0-15,0 0 0,-22 0 16,22 0-16,0 0 0,0 0 0,0 0 15,0 0-15,-1 0 0,1 0 16,0 0 0,0 0-16,21-21 15,0 0 1,0-1 0</inkml:trace>
  <inkml:trace contextRef="#ctx0" brushRef="#br0" timeOffset="-88928.1">19706 10922 0,'0'0'0,"0"21"0,-21-21 31,21-21 16,0 0-32,21 0 1,0 21-16,0 0 0,1 0 16,-1 0-16,0 0 0,0 0 15,0 0-15,0 0 0,1 21 16,-22 0-16,0 0 16,0 0-16,0 1 0,0 20 15,-22-21-15,1 0 0,-21 22 16,21-1-16,-22-21 0,1 21 0,0 1 15,21-22-15,-22 0 0,22 0 16,0 0-16,0 1 0,0-22 0,-1 0 16,22-22-1,22 1 1,-1 0-16,0 0 0,0 21 16,21-21-16,-20 0 0,-1-1 0,21 22 15,-21-21-15,22 0 0,-22 21 0,21 0 16,-21 0-16,0 0 15,22 0-15,-22 0 0,0 21 0,0 0 16,0 1-16,1 20 0,-1-21 0,-21 0 16,0 22-16,0-1 0,0-21 15,0 21-15,0-20 0,0 20 0,-21-21 16,-1 21-16,1-20 0,0-1 0,0 0 16,0 0-16,-22 0 0,22 0 15,0-21-15,-21 22 0,21-22 0,-1 0 16,-20 0-16,21 0 0,-21 0 15,20 0-15,1 0 0,-21 0 16,21 0-16,0 0 0,-1-22 0,1 1 16,0 21-16,21-21 0,0 0 15,0 0 1,0 0 0,21-1-16,0 22 15,1-21-15</inkml:trace>
  <inkml:trace contextRef="#ctx0" brushRef="#br0" timeOffset="-88701.05">20299 11303 0,'0'0'0,"21"0"15,0 0-15,-21-21 0,21 21 78</inkml:trace>
  <inkml:trace contextRef="#ctx0" brushRef="#br0" timeOffset="-88189.06">21399 10774 0,'0'0'0,"0"-21"0,-42 0 16,63 42 15,0 0-31,22 0 0,-22 0 16,21 0-16,1 22 0,-1-22 16,21 21-16,-20 1 0,-1-1 0,0 0 15,22 1-15,-22-1 0,1 21 16,-22-20-16,21-1 0,-21 0 0,0 1 15,22-22-15,-43 21 0,21-21 0,-21 1 16,21 20-16,-21-21 0,0 0 16,0 0-16,0 1 0,-21-22 15,0-22 1,21 1 0,0 0-16,0 0 0</inkml:trace>
  <inkml:trace contextRef="#ctx0" brushRef="#br0" timeOffset="-87919.89">22161 10795 0,'0'0'15,"0"-21"-15,0 0 0,-21 21 16,0 21 0,0 0-16,0 0 0,-22 0 15,22 22-15,0-1 0,-21 0 0,21 1 16,-22-1-16,1 22 0,21-1 0,-22 1 15,1-1-15,0-21 0,-1 22 16,1-22-16,21 1 0,-21-1 16,20 0-16,1-21 0,0 1 0,21-1 15,-21 0-15,42-21 32,0 0-32,0 0 0,1-21 0,20 0 15,-21-1-15,21-20 0</inkml:trace>
  <inkml:trace contextRef="#ctx0" brushRef="#br0" timeOffset="-87606.06">22437 11028 0,'0'0'0,"0"21"31,0 21-31,0-20 16,0 20-16,0-21 0,0 21 0,0 1 15,0 20-15,0-20 0,21 20 16,-21-21-16,0 22 0,0-1 0,0 1 16,0-1-16,0 22 0,0 0 0,0-1 15,-21 1-15,21 0 0,0-1 16,-22 1-16,22 0 0,-21-22 16,21 1-16,-21-22 0,21 0 0,0 1 15,0-1-15,0-21 0,0 0 0,0-42 31,0-21-31,0 21 16,0 0-16,0-22 0,0 1 0,0-22 16,0 22-16,0-21 0</inkml:trace>
  <inkml:trace contextRef="#ctx0" brushRef="#br0" timeOffset="-87288.08">22415 11430 0,'0'0'16,"0"-42"-16,0 21 0,0-1 0,0-20 0,0 21 15,0 0-15,0 0 0,0-1 16,0 1-16,0 0 0,0 0 16,22 0-16,-1 0 0,0 21 0,21-22 15,-21 1-15,1 21 0,20 0 16,0 0-16,-21 0 0,1 0 0,20 21 16,-21 1-16,0-1 0,0 21 0,-21-21 15,0 22-15,0-1 0,-21-21 16,0 21-16,-21 1 0,-1-1 0,22-21 15,-21 22-15,0-22 0,-1 0 16,1 21-16,0-42 0,-1 21 0,22 1 16,-21-22-16,21 0 0,-1 0 0,44-22 47,-1 1-47,0 21 15,21-21-15,-21 0 0,22 21 16,-1-21-16</inkml:trace>
  <inkml:trace contextRef="#ctx0" brushRef="#br0" timeOffset="-86789.1">23368 11218 0,'0'0'0,"63"-84"31,-63 63-31,0-1 16,-21 1-16,0 21 15,0 0-15,0 0 0,0 0 16,-1 0-16,1 0 0,0 0 0,-21 21 16,21 1-16,-1 20 0,1-21 15,0 21-15,0 1 0,21-1 0,0-21 16,-21 22-16,21-1 0,0-21 16,0 21-16,0-20 0,0-1 0,0 0 15,0 0-15,0 0 0,21-21 0,0 0 16,0 0-16,0 0 0,1 0 15,20 0-15,-21-21 0,0 0 16,0 0-16,1 0 0,-1-1 16,0 1-16,0 0 0,-21-21 15,21 21-15,-21-22 0,21 1 0,-21 21 16,0-22-16,0 1 0,0 21 0,0-21 16,0 20-16,0 1 15,0 42 1,0 1-16,0 20 15,0-21-15,0 21 0,0 1 16,0-22-16,0 21 0,0-21 0,0 22 16,0-22-16,22 21 0,-22-21 15,21 1-15,-21-1 0,21-21 16,-21 21-16,21-21 0,0 0 0,0 0 16,1 0-16,-1 0 15,0 0-15,0-21 0,0 0 0,22-1 16,-22 1-16</inkml:trace>
  <inkml:trace contextRef="#ctx0" brushRef="#br0" timeOffset="-86544.1">24045 10880 0,'0'0'16,"0"-21"-16,0-1 0,-21 44 31,21-1-31,0 21 16,-21-21-16,21 22 0,0-22 15,-21 21-15,21 0 0,0 1 0,0-1 16,0 0-16,0 1 0,0-1 0,0 0 16,0-20-16,0 20 0,0-21 15,0 0-15,0 0 0,0 1 0,0-1 16,21-21-16,0 0 16,0 0-16,0-21 15,1-1-15,-1 1 0,0 0 0</inkml:trace>
  <inkml:trace contextRef="#ctx0" brushRef="#br0" timeOffset="-86088.94">24342 10837 0,'0'0'0,"0"22"32,0-1-32,0 0 15,0 0-15,0 0 0,0 0 0,0 22 16,0-22-16,0 21 0,0 1 15,0-22-15,0 21 0,0 0 0,0-20 16,0 20-16,0-21 0,0 21 16,0-20-16,0-1 0,0 0 0,0 0 15,0 0-15,0 0 16,0-42 15,0 0-15,0 0-16,0 0 0,0-22 15,0 22-15,0-21 0,0 0 0,21-1 16,0 22-16,0-21 0,0 21 0,0-22 16,1 22-16,-1 21 0,0-21 15,0 21-15,0 0 0,0 0 16,1 0-16,20 0 0,-42 21 0,21 0 0,0 0 16,-21 1-16,21 20 15,-21-21-15,0 21 0,0-20 0,0 20 16,0-21-16,0 0 0,0 22 0,0-22 15,-21 0-15,0 0 0,21 0 16,0 0-16,-21-21 0,0 0 16,0 0-1,21-21-15,0 0 0</inkml:trace>
  <inkml:trace contextRef="#ctx0" brushRef="#br0" timeOffset="-85893.11">23876 11134 0,'-21'0'0,"42"0"0,-63 0 0,42-21 15,21-1 1,21 22-16,-21 0 0,0-21 16,22 21-16,-1 0 0,0-21 0,1 21 15,-22 0-15,21-21 0,-21 21 16,22 0-16,-22 0 0,0-21 0,0 21 15</inkml:trace>
  <inkml:trace contextRef="#ctx0" brushRef="#br0" timeOffset="-84483.14">25527 11367 0,'0'0'15,"0"21"-15,0 0 0,0 0 16,21-42 15,0 0-15,0 21-16,1-21 0,20-22 0,-21 22 15,0 0-15,22-21 0,-22-1 16,21 22-16,-21-21 0,0-1 16,1 1-16,-22 0 0,0-1 0,0 1 15,0 0-15,0 21 0,0-22 16,0 1-16,-22 21 0,22 0 0,0-1 16,-21 1-16,0 21 0,0 21 31,21 22-31,-21-22 0,21 0 0,-21 21 15,21 1-15,0-1 0,-22 0 16,22 22-16,-21-22 0,21 22 0,0-22 16,0 0-16,0 22 0,0-22 0,0-21 15,0 22-15,21-22 0,1 0 16,-1 0-16,0-21 0,0 0 16,21 0-16,-20 0 0,20 0 0,-21 0 15,21-21-15,1 0 0,-22 0 16,21 0-16,-21-1 0,22-20 0,-22 21 15,0-21-15,0 20 0,0-20 0,-21 21 16,0-21-16,0 20 0,0 1 16,0 0-16,0 0 0,-21 21 31,21 21-15,-21 0-16,21 0 0,-21 1 15,21-1-15,0 0 0,0 21 0,0-21 16,0 1-16,0-1 0,0 0 15,0 0-15,21-21 16,0 0-16,0 0 0,1 0 16,-1 0-16,0 0 0,0-21 0,0 0 15,0 21-15,1-21 0,-1-1 0,0 1 16,0 0-16,0 0 0,0 0 16,1 21-16,-22-21 0,0-1 0,21 22 15,0 0-15,-21-21 16,0 42-1,0 1-15,0-1 16,0 0-16,0 21 16,0-21-16,0 1 0,0-1 15,0 0-15,0 0 0,0 0 16,0 0-16,21-21 0,0 0 16,0 0-16,1 0 0,20 0 0,-21 0 15,0 0-15,22 0 0,-22-21 0,21 0 16,-21 21-16,22-21 0,-22 0 15,0 0-15,0-1 0,0 1 0,0 0 16,-21 0-16,0-21 0,0 20 16,0 1-16,22 0 0,-22 0 15,0 0-15,0 42 32,0 0-17,0 0-15,0 22 0,0-22 16,0 21-16,0 0 0,0 1 15,0-1-15,0 0 0,0 22 0,0-22 16,21 22-16,0 42 0,0-22 16,-21-20-16,21-1 0,-21 22 15,0 0-15,21-1 0,-21 1 0,22-22 16,-22 22-16,0-21 0,0-1 16,0 1-16,0-1 0,0-21 0,0 22 15,-22-22-15,1 1 0,0-22 16,0 21-16,0-21 0,0 0 0,-1-21 15,-20 0-15,21 0 0,0 0 0,0 0 16,-22 0-16,22-21 0,-21 0 16,21 0-16,-1-21 0,-20-1 0,21 1 15,0 0-15,0-22 0,-1 22 0,22-43 16,0 22-16,0-22 0,0 0 16,0 1-16,0 20 0,22-21 0,-1 22 15,0-1-15,0 1 0,0-1 0,22 1 16,-22 21-16,21-22 0,0 22 15,1-1-15,-22 1 0,21 0 16,1-1-16,-1 1 0,-21 0 0,21 21 16,-20-1-16,-1 1 0</inkml:trace>
  <inkml:trace contextRef="#ctx0" brushRef="#br0" timeOffset="-83940.32">28342 10859 0,'0'0'0,"0"-22"0,21 1 0,-21 0 16,21 0-16,-21 0 0,0 0 15,0-1-15,0 1 16,0 0-16,-21 21 16,0 0-16,0 0 0,0 21 15,0 0-15,-1 1 0,1-1 16,0 21-16,0-21 0,0 22 0,0-1 16,-1-21-16,1 21 0,21 22 15,0-22-15,-21 1 0,21 20 0,0-21 16,0 1-16,0-1 0,0 0 15,0 1-15,21-22 0,0 0 0,1 0 16,-1 0-16,21 1 0,-21-22 16,0 0-16,1 0 0,20 0 15,-21 0-15,0 0 0,22-22 0,-22 22 16,0-21-16,0 0 0,0 0 0,22-21 16,-22 20-16</inkml:trace>
  <inkml:trace contextRef="#ctx0" brushRef="#br0" timeOffset="-83213.09">28702 11070 0,'0'21'15,"0"-42"-15,21 0 0,-21 0 0,0 0 0,0 0 0,-21 42 47,21 0-47,0 0 0,-21 0 0,21 22 16,-21-1-16,21-21 16,0 21-16,0 1 0,0-22 0,0 21 15,0-21-15,0 22 0,0-22 16,0 0-16,0 0 0,21 0 15,0-21-15,0 0 16,0 0-16,0 0 0,1 0 0,-1-21 16,0 0-16,0 21 0,-21-21 0,0 0 15,0 0-15,0-1 0,0 1 16,0 0-16,-21 0 0,21-21 0,-21 20 16,0 1-16,-1 0 0,1 0 15,0 0-15,0 0 0,0-1 16,0 22-16,21-21 0,0 0 15,21 0 1,0 21-16,21-21 16,-21 21-16,1 0 0,20 0 15,-21 0-15,21 0 0,-20 0 0,20 0 16,-21 0-16,21 0 0,-20 0 0,20 21 16,-21 0-16,0 0 0,-21 0 15,21 1-15,-21 20 0,22-21 0,-22 0 16,0 22-16,0-22 0,0 0 15,0 0-15,0 0 0,0 22 0,0-22 16,0 0-16,0 0 16,-22 0-1,1-21-15,21-21 32,0 0-32,0 0 0,0 0 15,0-1-15,0 1 0,0-21 0,0 21 16,0-22-16,21 1 0,1 21 15,-1-21-15,0 20 0,0-20 0,0 21 16,0 0-16,1 0 0,20 21 0,-21 0 16,21 0-16,-20 0 0,-1 0 15,21 0-15,-21 21 0,0 0 16,-21 0-16,22 0 0,-22 0 0,21 22 16,-21-22-16,0 21 0,0-21 15,0 22-15,0-22 0,0 21 0,0-21 16,-21 1-16,-1-1 0,22 0 15,-21-21-15,21 21 0,-21-21 16,21-21 15,0 0-31,0 0 0,0-1 0,21 1 16</inkml:trace>
  <inkml:trace contextRef="#ctx0" brushRef="#br0" timeOffset="-82965.13">29908 10795 0,'0'0'16,"22"-21"-16,-22 42 15,0 0 1,0 0-16,0 1 0,0 20 0,0-21 16,0 21-16,0-20 0,0 20 15,0 0-15,-22-21 0,22 22 0,0-1 16,-21 0-16,21-20 0,0-1 15,0 21-15,0-21 0,0 0 0,0 1 16,0-44 31</inkml:trace>
  <inkml:trace contextRef="#ctx0" brushRef="#br0" timeOffset="-82772.2">29591 11134 0,'0'-21'15,"21"21"1,0 0-16,0 0 0,1 0 16,-1-22-16,21 22 0,-21 0 15,22 0-15,-1-21 0,0 21 0,-21 0 16,22 0-16,-1-21 0,-21 21 0,22 0 15</inkml:trace>
  <inkml:trace contextRef="#ctx0" brushRef="#br0" timeOffset="-82050.85">30565 11070 0,'0'0'0,"0"-21"31,0 0-31,0 0 16,0 0-16,-22-1 16,22 1-16,-21 21 0,0-21 15,0 21-15,0 0 0,0 0 0,-1 0 16,1 0-16,0 0 0,-21 0 16,21 0-16,-22 21 0,22 0 0,0 22 15,-21-22-15,20 21 0,1-21 16,0 22-16,0-1 0,21 0 0,0-20 15,0 20-15,0-21 0,0 0 0,0 0 16,0 1-16,21-1 16,0-21-16,0 0 0,1 0 0,20 0 15,-21 0-15,0 0 0,22 0 0,-22 0 16,21-21-16,-21-1 0,22 1 16,-22 0-16,0 0 0,0-21 0,0 20 15,0 1-15,1-21 0,-1 21 16,-21 0-16,0-22 0,0 22 0,0 0 15,0 0-15,0 0 0,0 42 32,0 0-17,0 0-15,0 21 16,0-20-16,0-1 0,0 21 0,0-21 16,0 22-16,0-22 0,0 0 0,0 0 15,0 0-15,21-21 0,-21 21 16,21-21-16,0 0 0,0 0 0,1 0 15,-1 0-15,21 0 0,-21 0 16,0 0-16,1-21 0,-1 0 0,21 0 16,-21 0-16,0 0 0,1-1 15,-22-20-15,21 21 0,-21 0 0,21 0 16,-21-1-16,0 1 0,0 0 16,0 0-16,-21 21 15,0 0 1,21 21-16,0 0 15,-22 0-15,22 1 0,0-1 0,0 0 16,0 0-16,0 0 0,0 0 0,0 1 16,0-1-16,0 0 0,0 0 15,0-42 17,22 0-17</inkml:trace>
  <inkml:trace contextRef="#ctx0" brushRef="#br0" timeOffset="-81872.54">31009 10859 0,'-21'0'0,"42"0"0,-63 0 16,21 0-16,21-22 0,-22 22 0,22-21 16,-21 21-16,42 0 46,1 0-46,-1 21 16,0-21-16,-21 22 0</inkml:trace>
  <inkml:trace contextRef="#ctx0" brushRef="#br0" timeOffset="-81380.53">31348 10964 0,'0'22'31,"0"-1"-31,0 0 16,0 0-16,0 0 15,0 0-15,0 1 0,0-1 16,0 0-16,0 0 0,0 0 16,0 0-16,0 1 15,0-1-15,0 0 0,0 0 16,0 0-1,0-42 17,0 0-17,0 0-15,0 0 16,0-22-16,0 22 0,0 0 0,21-21 16,0 20-16,0 1 0,0-21 15,1 21-15,-1 0 0,0-1 0,0 1 16,0 21-16,0-21 0,1 21 15,-1 0-15,0 0 0,0 0 0,0 0 16,0 21-16,-21 0 0,0 1 16,0-1-16,0 21 15,0-21-15,0 0 0,0 1 0,0 20 16,0-21-16,0 0 0,0 0 16,0 1-16,0-1 0,-21 0 0,21 0 15,-21-21-15,21 21 16,0-42 15,21 0-31</inkml:trace>
  <inkml:trace contextRef="#ctx0" brushRef="#br0" timeOffset="-80976.51">32152 10964 0,'0'0'0,"21"0"0,-21-21 16,0 0-16,0 0 0,-21 21 31,0 0-31,0 0 0,0 0 16,-1 0-16,1 21 0,-21 0 15,21-21-15,21 21 0,-21 1 0,21-1 16,-22-21-16,22 21 0,0 0 16,0 0-16,22-21 15,-1 0-15,0 0 0,0 21 16,0-21-16,0 0 0,1 0 15,20 22-15,-21-22 0,-21 21 0,21-21 16,0 21-16,1-21 0,-22 21 16,0 0-16,0 0 0,0 1 15,-22-1-15,1-21 16,0 21-16,0-21 0,-21 21 0,20-21 16,-20 0-16,21 0 0,-21 21 15,20-21-15,-20 0 0,21 0 0,0 0 16,0 0-1,21-21 17,21 21-32,-21-21 0,21 21 0,0-21 15,0 21-15</inkml:trace>
  <inkml:trace contextRef="#ctx0" brushRef="#br0" timeOffset="-80660.68">32660 10837 0,'0'0'0,"0"-21"15,-21 21 32,0 21-47,0 1 0,21-1 0,0 0 16,-22 0-16,1 0 0,0 0 15,21 1-15,0-1 0,0 0 16,-21 21-16,21-21 0,-21 1 0,21-1 16,0 0-16,0 0 0,0 0 15,0 0-15,0 1 0,0-1 0,21 0 16,0-21 0,0 21-16,0-21 0,1 0 15,-1 0-15,0 0 16,0 0-16</inkml:trace>
  <inkml:trace contextRef="#ctx0" brushRef="#br0" timeOffset="-80333.15">33041 10795 0,'0'-21'31,"21"21"-31,0 0 16,1 0-16,-1 0 0,0 0 15,0 21-15,0 0 0,0-21 0,-21 21 16,22 1-16,-22-1 0,0 0 16,0 0-16,0 21 0,0-20 15,0-1-15,0 0 0,0 0 0,0 0 16,-22 22-16,1-22 0,0 0 15,0 0-15,0 0 0,21 0 0,-21 1 16,-1-1-16,1-21 0,0 21 16,0 0-16</inkml:trace>
  <inkml:trace contextRef="#ctx0" brushRef="#br0" timeOffset="-78804.1">22140 12044 0,'0'0'0,"-21"0"0,-85 0 31,85 0-31,-21 0 0,21 0 15,-1 0-15,-20 0 0,21 0 0,0 0 0,0 0 16,-1 0-16,-20 0 0,21 0 16,21-21-16,-21 21 15,0 0 1,42 0 0,21 0-1,-21-21-15,0 21 0,22 0 0,-22 0 16,21 0-16,-21 0 0,22 0 15,-1 0-15,-21 0 0,22 0 0,-1 0 16,0 0-16,22 0 0,-22 0 16,22-22-16,-1 22 0,22 0 0,-1 0 15,-20 0-15,42 0 0,-22-21 0,1 21 16,0 0-16,21 0 16,-22-21-16,22 21 0,0 0 0,21 0 15,-21-21-15,21 21 0,-21-21 16,-1 21-16,22 0 0,-21 0 0,21 0 15,-21-21-15,21 21 0,0 0 0,0 0 16,0 0-16,0 0 0,0-22 16,0 22-16,0 0 0,21 0 0,-21-21 15,0 21-15,21 0 0,-21 0 0,0-21 16,22 21-16,-22 0 0,21 0 16,0-21-16,-21 21 0,21 0 15,-21 0-15,0-21 0,0 21 0,0 0 16,21-21-16,-21 21 0,21 0 15,-21 0-15,0-22 0,0 1 0,22 21 16,-22 0-16,21-21 0,0 21 16,0 0-16,-21-21 0,21 21 0,0 0 15,-21-21-15,22 0 0,-1 21 0,0 0 16,-21-22-16,0 22 0,21 0 16,-21 0-16,0-21 0,21 21 0,-21 0 15,21-21-15,-21 21 0,0-21 16,0 21-16,-21 0 0,21 0 0,21-21 15,-21 21-15,0 0 0,-21 0 16,21 0-16,-21 0 0,0 0 16,0 0-16,-22 0 0,22 0 15,-21 0-15,0 0 0,-1 0 0,1 0 16,-22 0-16,1 0 0,-22 0 16,22 0-16,-22 0 0,-21 0 0,22 0 15,-22 0-15,0 0 16,-21-21 15,-21 21-15,0 0 15,-1 0-15,1-22-16,0 22 15,0 0-15</inkml:trace>
  <inkml:trace contextRef="#ctx0" brushRef="#br1" timeOffset="-72012.78">20045 12510 0,'0'0'0,"21"-22"16,-21 1-16,0 0 16,0 42 15,0 0-15,0 1-16,0-1 0,-21 0 15,0 0-15,-1 21 0,22 1 16,-21-1-16,0-21 0,0 43 0,0-22 15,0 0-15,-1 1 0,-20-1 16,21 0-16,0 1 0,-85 84 16,85-106-1,21 0-15,0 0 16,-21-21-16,21-21 31,21 21-15,0-21-16,0 0 0,-21 0 0,21-22 15,0 22-15,1 0 16</inkml:trace>
  <inkml:trace contextRef="#ctx0" brushRef="#br1" timeOffset="-71715.95">20235 12404 0,'0'0'0,"0"21"31,0 0-31,0 0 16,-21 0-16,0 22 0,0-22 0,21 0 16,-21 21-16,-1 1 0,1-1 15,0 22-15,0-22 0,0 0 16,0 22-16,-1-22 0,22 0 0,-21 1 16,21-1-16,-21-21 0,21 22 15,0-22-15,0 0 0,-21 0 0,21 0 16,0 0-1,0-42 1,0 0 0,0 0-16,0 0 15,21 0-15,0-1 0,0 1 0</inkml:trace>
  <inkml:trace contextRef="#ctx0" brushRef="#br1" timeOffset="-71413.12">20680 12467 0,'0'0'0,"0"-21"15,0 42 17,-21 0-32,-1 22 0,22-22 15,-21 0-15,0 21 0,21 1 16,0-1-16,-21 0 0,0 1 0,21-1 15,-21 0-15,21 1 0,0-1 0,0-21 16,-22 22-16,22-22 16,0 21-16,0-21 0,0 0 15,0 1-15,22-22 16,-1 0 0,0 0-16,0-22 15,-21 1-15,0 0 0,21 0 16,0 0-16</inkml:trace>
  <inkml:trace contextRef="#ctx0" brushRef="#br1" timeOffset="-71212.24">20426 12806 0,'0'0'0,"-21"0"0,-1 0 0,22 21 15,22-21 1,-1 0-1,0 0-15,0-21 0,21 0 16,-20 21-16,20 0 0,0-21 0,-21 21 16,22-22-16,-22 22 0,0-21 15,0 21-15,0 0 0,22-21 16,-22 21-16</inkml:trace>
  <inkml:trace contextRef="#ctx0" brushRef="#br1" timeOffset="-70056.38">21272 12912 0,'0'-21'16,"0"-1"-1,0 1-15,0 0 0,0 0 16,0 0-16,0 0 0,0-1 0,0 1 15,0 0-15,-21 0 0,0 0 16,0 21-16,0 0 16,0 0-16,-1 0 0,1 0 15,0 0-15,0 0 0,-21 0 0,20 21 16,1 21-16,0-21 0,0 1 0,0 20 16,0 0-16,-1 1 0,22-1 15,-21-21-15,21 21 0,0 1 0,0-22 16,0 21-16,0-21 0,0 1 15,21-1-15,1 0 0,-1-21 16,0 0-16,0 0 0,0 0 0,0 0 0,1 0 16,-1 0-16,21 0 0,-21-21 15,0 0-15,1-1 0,20 1 0,-21 0 16,0 0-16,0 0 0,-21 0 16,22-22-16,-22 22 0,21 0 15,-21-21-15,0 20 0,0-20 0,0 21 16,0 0-16,0 0 0,0-1 15,0 44 17,0-1-32,0 21 0,0-21 0,0 0 15,0 22-15,0-22 0,0 21 0,0-21 16,0 1-16,0-1 0,0 0 16,0 0-16,21 0 0,0-21 0,0 0 15,0 21-15,1-21 0,-1 0 16,21 0-16,-21 0 0,22 0 15,-1 0-15,0-21 0,1 0 0,20 21 16,-21-21-16,1 0 0,-22 0 16,21-1-16,-21 1 0,22 0 0,-43 0 15,21-21-15,-21 20 0,21 1 0,-21 0 16,0-21-16,0 21 0,0-1 16,-21 1-16,0 21 0,0 0 15,-1 0-15,1 0 0,0 0 16,-21 21-16,21 1 0,-1-22 0,1 21 15,0 21-15,0-21 0,21 0 16,0 1-16,-21-1 0,21 0 0,0 0 16,0 0-16,0 0 15,21-21-15,0 0 16,0 0-16,22 0 0,-22 0 0,0 0 16,0 0-16,0-21 0,0 0 0,1 21 15,-1-21-15,-21 0 0,21 21 16,-21-21-16,21-1 0,-21 1 0,0 0 15,0 0 1,0 42 15,0 0-31,0 0 16,0 22-16,0-22 16,0 0-16,0 21 0,0-20 15,0 20-15,-21-21 0,21 21 0,0 1 16,0-22-16,0 21 0,0 1 0,0 20 15,0-21-15,0 22 0,0-22 16,0 22-16,0-1 0,0 22 0,0-22 16,0 1-16,21-1 0,-21 1 0,0-1 15,0 1-15,0-22 0,0 22 16,0-22-16,0 0 0,-21-20 0,0-1 16,0 0-16,-1 0 0,1-21 0,-21 0 15,21 0-15,-22 0 0,1-21 16,0 0-16,-1 0 0,1-1 15,0 1-15,21-21 0,-22 21 0,22-22 16,0 22-16,0-21 0,0 0 0,21-1 16,0 1-16,0 0 0,0-64 15,0 63-15,0 1 0,0-21 16,21 20-16,-21-20 0,21 20 16,0-20-16,21 21 0,-20-22 0,20 22 15</inkml:trace>
  <inkml:trace contextRef="#ctx0" brushRef="#br1" timeOffset="-69355.78">22119 12869 0,'0'0'0,"0"-21"0,-21 21 0,21-21 0,0 0 16,-21 21-16,21-21 16,0 0-16,0 42 31,0 0-15,0 0-16,0 0 0,0 0 15,0 22-15,0-22 0,0 21 16,0-21-16,0 1 0,0 20 0,0 0 15,0-21-15,0 1 16,0-1-16,0-42 47,0-1-47,0 1 16,0 0-16,0 0 0,0 0 15,0 0-15,0-1 0,21-20 0,0 21 16,-21 0-16,21-22 0,0 22 0,1 0 15,-1 0-15,0 0 0,0 0 16,0 21-16,0 0 0,1 0 0,-1 0 16,0 21-1,0 0-15,-21 21 0,21-21 0,-21 22 16,0-22-16,0 0 0,0 21 0,0-20 16,0-1-16,0 0 0,0 0 15,0 0-15,0 0 0,0 1 0,0-44 63,0 1-63,0 0 0</inkml:trace>
  <inkml:trace contextRef="#ctx0" brushRef="#br1" timeOffset="-67985.2">22923 12891 0,'0'0'0,"22"-22"0,-22 1 0,21 21 16,-21-21-16,0 0 16,0 0-16,0 0 0,0-1 0,0 1 15,0 0-15,-21 0 16,-1 0-16,1 21 0,0-21 16,0 21-16,0 0 0,0 0 15,-1 0-15,1 21 0,-21 0 16,21 0-16,0 0 0,-1 22 0,1-22 15,21 21-15,-21 0 0,21 1 16,-21-22-16,21 21 0,0 1 0,0-22 16,0 0-16,0 0 0,0 0 0,0 0 15,0 1-15,21-22 16,0 0-16,0 0 0,1 0 0,-1 0 16,0-22-16,21 22 0,-21-21 0,1 0 15,-1 0-15,21 0 0,-21 0 16,0-22-16,1 22 0,-22 0 0,21-21 15,-21 20-15,21-20 16,-21 0-16,0 21 0,0-1 16,0 1-16,0 42 31,0 1-31,0-1 0,0 21 16,0-21-16,0 22 0,0-22 15,0 21-15,0-21 0,0 0 0,0 22 16,0-22-16,0 0 0,0 0 15,21-21-15,0 0 0,0 0 16,1 0-16,-1 0 0,0 0 16,0 0-16,0-21 0,0 21 15,1-21-15,-1 0 0,0 0 16,-21-1-16,21 1 0,-21-21 0,0 21 16,21 0-16,-21-22 0,0 22 15,0 0-15,0 0 0,0 0 0,0-1 16,0 1-16,0 42 31,0 1-31,0-1 0,0 0 0,0 0 16,0 21-16,0-20 0,0-1 15,0 0-15,0 21 0,0-21 0,0 1 16,0-1-16,0 0 0,0 0 16,0 0-1,0-42 16,0 0-15,0 0-16,0 0 0,0-1 16,0 1-16,0 0 0,0-21 0,0 21 15,0-1-15,21-20 0,-21 21 0,22 0 16,-1 0-16,0 21 16,0 0-1,-21 21-15,0 0 0,0 0 16,0 0-16,21 0 0,-21 1 0,0-1 15,0 21-15,0-21 0,0 0 0,0 1 16,21-1-16,-21 0 16,0 0-16,0 0 15,22-21-15,-1 0 16,0 0-16,0 0 16,0-21-16,0 21 0,-21-21 15,22 0-15,-1 0 0,-21-1 16,21 1-16,0 0 0,-21 0 0,21-21 15,0 20-15,-21-20 0,22 21 16,-1 0-16,0 0 0,0-1 16,-21 1-16,21 21 0,0 0 15,-21 21 1,0 1-16,0 20 16,0-21-16,0 0 0,0 0 15,0 22-15,0-22 0,0 0 16,0 0-16,0 0 0,0 1 0,0-1 15,0 0-15,0 0 16,22-21-16,-1 21 0,0-21 16,0 0-16,0 0 0,0 0 0,1 0 15,20 0-15,-21-21 0,0 21 16,0-21-16,22 0 0,-22 0 0,0-1 16,-21 1-16,21 0 0,0 0 0,-21-21 15,0 20-15,22-20 16,-22 21-16,0 0 0,0-22 15,0 22-15,0 0 0,-22 21 16,1 0-16,0 21 0,21 0 16,0 1-16,-21-1 0,21 21 0,-21-21 15,21 22-15,0-1 0,0-21 16,0 21-16,0-20 0,0-1 0,0 0 16,0 0-16,21 0 0,-21 0 0,21-21 15,0 0-15,0 22 0,1-22 16,-1 0-16,0 0 0,0 0 15,0 0-15,0-22 0,1 1 0,-1 21 16,0-21-16,-21 0 16,21 21-16,-21-21 0</inkml:trace>
  <inkml:trace contextRef="#ctx0" brushRef="#br1" timeOffset="-67503.4">24490 12298 0,'0'0'0,"-21"0"0,-1 0 15,1 0-15,42 0 16,22-21 0,-22 0-16,21 21 0,1-22 15,-1 22-15,0-21 0,1 21 0,-1-21 16,0 21-16,22 0 0,-22 0 16,-21 0-16,22 0 0,-22 0 0,-42 0 46,-1 0-46,-20 0 0,21 0 0,-21 0 16,20 0-16</inkml:trace>
  <inkml:trace contextRef="#ctx0" brushRef="#br1" timeOffset="-67192.39">24553 12234 0,'0'0'0,"-21"22"31,21-1-16,-21 0-15,21 0 0,0 21 16,0-20-16,0-1 0,0 21 0,0-21 16,0 22-16,0-1 15,0 0-15,0 1 0,-21 20 0,21 1 0,-21-22 16,21 21-16,0 1 16,0-22-16,-22 22 0,22-1 0,0-20 15,0-1-15,0 0 0,0 1 0,0-1 16,0 0-16,0-21 0,22 1 15,-1 20-15,0-21 0,0 0 0,0-21 16,0 21-16,1-21 0,20 0 0,-21 0 16,21 0-16,-20 0 0,20 0 15,-21 0-15,21-21 0,-20 0 0,-1 21 16,21-21-16,-21 0 0,0 0 16,1-1-16</inkml:trace>
  <inkml:trace contextRef="#ctx0" brushRef="#br1" timeOffset="-66856.08">25315 12573 0,'-21'-63'16,"0"63"-16,0 0 0,0 0 15,-1 0-15,1 0 0,0 0 16,0 21-16,0-21 0,0 21 15,-1 0-15,1 21 0,21-20 16,-21 20-16,0 0 0,21 22 16,-21-22-16,0 0 0,21 1 0,0-1 15,-22 0-15,22 1 0,0-1 16,0-21-16,0 22 0,0-22 0,0 0 16,22 0-16,-1 0 0,0-21 15,0 21-15,0-21 0,0 0 0,1 0 16,-1 0-16,0 0 0,0 0 0,21 0 15,-20-21-15,-1 0 0,0 0 16,21 0-16,-21 0 0,1-1 0,20 1 16,-21-21-16,0 0 0,0 20 0</inkml:trace>
  <inkml:trace contextRef="#ctx0" brushRef="#br1" timeOffset="-66120.86">25569 12785 0,'0'-21'0,"-21"84"0,42-105 0,-42 42 31,0 21-31,21 0 15,-21 0-15,0 0 0,21 22 0,-22-22 16,1 21-16,21-21 0,-21 22 0,21-22 16,0 0-16,0 0 0,0 22 15,0-22-15,0 0 0,21-21 16,0 0-16,1 0 16,-1 0-16,0 0 0,0 0 15,0 0-15,0 0 0,1-21 0,-1 21 16,-21-21-16,21-1 0,-21 1 15,0 0-15,0 0 0,0 0 16,0 0-16,0-1 0,-21 1 16,0 0-16,-1 0 0,1 0 0,21 0 15,-21-1-15,0 22 0,21-21 0,0 0 16,0 0 0,0 0-16,21 21 15,0-21-15,0 21 16,1 0-16,-1 0 0,0-22 0,21 22 15,-21 0-15,1 0 0,-1 0 16,0 22-16,0-1 0,0 0 16,-21 0-16,21 0 0,-21 0 15,22 1-15,-22-1 0,0 0 16,0 21-16,0-21 0,0 1 0,0-1 16,0 0-16,0 0 0,0 0 0,0 0 15,0 1-15,0-1 16,0-42 31,0-1-47,0 1 15,0-21-15,0 21 16,21 0-16,0-22 0,-21 22 0,21-21 16,0 21-16,0-22 0,1 22 0,-1-21 15,0 21-15,21-1 0,-21 1 16,1 0-16,-1 21 0,21 0 0,-21 0 15,0 0-15,1 0 0,-1 21 16,-21 0-16,21 1 0,-21-1 16,0 21-16,0-21 0,0 0 0,0 22 15,0-22-15,0 21 0,0-21 16,-21 1-16,21-1 0,-21 0 0,21 0 16,-22 0-16,22 0 0,0 1 15,22-22 16,-22-22-15,21 1-16,-21 0 0</inkml:trace>
  <inkml:trace contextRef="#ctx0" brushRef="#br1" timeOffset="-65871.81">26543 12510 0,'0'0'16,"0"-22"-16,0 44 31,0-1-31,0 0 0,0 0 16,0 0-16,0 22 0,0-1 15,0-21-15,-21 21 0,21 1 16,0-1-16,-21-21 0,21 22 0,0-1 16,-22-21-16,22 0 0,0 22 0,0-22 15,0 0-15,0 0 16,0 0-16,22-21 15,-1 0-15,0 0 16,0-21-16,0 0 0</inkml:trace>
  <inkml:trace contextRef="#ctx0" brushRef="#br1" timeOffset="-65672.8">26437 12827 0,'0'0'0,"-21"0"0,21-21 16,21 21 0,0 0-16,0-21 15,1 21-15,-1 0 0,0 0 0,0-21 16,0 21-16,0 0 0,1 0 0,20-22 16,-21 22-1,0-21-15,0 21 0</inkml:trace>
  <inkml:trace contextRef="#ctx0" brushRef="#br1" timeOffset="-64733.09">27305 12975 0,'0'-63'32,"0"42"-32,0-1 15,0 1-15,0 0 16,0 0-16,0 0 0,0 0 16,0-1-16,0 1 0,-21 0 0,0 0 15,-1 21-15,1 0 16,0 0-16,0 0 15,0 0-15,0 21 0,-1 0 0,1 22 16,0-22-16,-21 21 0,21 0 16,-1 1-16,22-22 0,-21 21 0,21 1 15,-21-22-15,21 21 0,0-21 0,0 0 16,0 1-16,0-1 16,21-21-16,0 0 0,1 0 15,-1 0-15,0 0 0,0 0 0,21 0 0,-20-21 16,-1 21-16,0-22 15,21 1-15,-21 0 0,1 0 0,-1-21 16,0 20-16,0 1 0,-21-21 16,0 0-16,21 20 0,-21-20 0,0 21 15,0 0-15,0 0 0,0-1 0,0 1 16,21 21-16,-21 21 31,0 1-31,0 20 0,0-21 16,0 0-16,0 22 0,0-22 0,0 0 15,0 0-15,0 0 0,0 22 0,0-22 16,0 0 0,22-21-16,-1 21 0,0-21 15,0 0-15,0 0 0,0 0 0,1 0 16,-1-21-16,0 21 16,0-21-16,0 0 0,0-1 0,1 1 15,-22 0-15,0 0 0,0 0 16,21 0-16,-21-1 0,0 1 0,0 0 15,0 0-15,0 0 0,0 0 0,0 42 32,0 0-32,0 0 15,0 0-15,0 0 16,0 1-16,0-1 0,0 0 0,0 0 16,0 0-16,0 0 0,0 1 0,0-1 15,0 0-15,-21-21 31,21-21 1,0 0-32,0-1 0</inkml:trace>
  <inkml:trace contextRef="#ctx0" brushRef="#br1" timeOffset="-64555.89">27644 12637 0,'0'0'15,"-22"0"-15,1 0 16,0 0 0,42 21 15,0-21-31,1 0 16,-1 0-16,-21 21 0,21-21 15</inkml:trace>
  <inkml:trace contextRef="#ctx0" brushRef="#br1" timeOffset="-64100.27">27982 12742 0,'0'0'0,"0"22"16,0-1 0,0 0-16,0 0 0,0 0 15,0 0-15,0 1 16,0-1-16,0 0 0,0 0 0,0 0 15,0 0-15,0 1 0,0-1 16,0 0-16,0 0 16,0-42 31,0 0-47,0 0 15,0-1-15,0 1 0,0 0 16,0 0-16,0 0 0,0-22 0,21 22 15,1-21-15,-1 21 0,0 0 0,21-1 16,-21 1-16,1 0 0,20 21 16,-21 0-16,0 0 0,0 0 0,1 0 15,-1 0-15,0 21 0,-21 0 16,0 1-16,21-1 0,-21 21 16,0-21-16,0 0 0,0 1 0,0-1 15,0 0-15,0 0 0,-21 0 16,21 0-16,0 1 0,-21-1 0,0-21 15,21 21-15,21-42 32,-21 0-17,21-1-15</inkml:trace>
  <inkml:trace contextRef="#ctx0" brushRef="#br1" timeOffset="-63704.12">28808 12658 0,'0'0'0,"21"0"0,-21-21 32,0-1-32,-21 22 0,0 0 15,-1 0-15,1 0 0,0 22 0,-21-22 16,21 21-16,-1 0 0,1 0 0,0-21 16,0 21-16,21 0 0,0 1 15,0-1-15,0 0 0,0 0 16,21 0-1,0-21-15,0 0 0,1 0 0,-1 0 16,0 21-16,0-21 0,21 0 0,-20 0 16,-1 22-16,0-22 0,0 0 15,0 21-15,-21 0 0,0 0 16,0 0 0,-21-21-16,0 21 0,0-21 15,0 0-15,-22 22 0,22-22 0,0 0 16,-21 0-16,20 0 0,-20 21 15,21-21-15,0 0 0,0 0 0,-1 0 16,1 0-16,0 0 0,0 0 16,0 0-1,21-21-15,0-1 16</inkml:trace>
  <inkml:trace contextRef="#ctx0" brushRef="#br1" timeOffset="-62801.95">29654 12086 0,'0'-21'0,"22"0"16,-1 0-16,-21 0 16,-21 21 15,-1 0-31,1 0 0,0 0 15,0 21 1,0 0-16,0 0 0,-1 21 0,1-20 16,0 20-16,0 0 0,0 22 15,0-22-15,-1 0 0,22 22 0,-21-22 16,0 22-16,21-22 0,-21 22 0,21-1 16,0-21-16,-21 22 0,21-1 15,0-20-15,0 20 0,0-20 0,0-1 16,0 0-16,0 1 0,0-1 15,21-21-15,-21 0 0,21 0 0,0 1 16,0-1-16,1 0 0,-1-21 16,0 0-16,0 0 0,0 0 15,0 0-15,1 0 0,-1-21 16,0 0-16,0-1 0,0 22 0,0-21 16,1 0-16,-1-21 0,0 21 15,0-1-15</inkml:trace>
  <inkml:trace contextRef="#ctx0" brushRef="#br1" timeOffset="-62048.39">30078 12573 0,'0'-21'0,"0"42"0,0-63 0,0 21 0,0-1 16,0 1-16,-21 21 15,-1 0-15,1 0 16,0 0-16,0 0 15,0 0-15,0 21 0,21 1 0,0-1 16,-22 0-16,1 0 0,21 0 16,0 0-16,0 1 0,0-1 0,0 0 15,0 0-15,0 0 16,0 0-16,0 1 16,21-22-1,1 0-15,-1-22 16,0 1-16,0 0 0,0 0 15,0 21-15,1-21 0,-1 0 16,-21-1-16,21 1 0,0 0 0,-21 0 0,0 0 16,21 0-16,0 21 15,-21 21 1,0 0 0,0 0-16,0 0 15,0 0-15,0 1 0,0-1 16,0 0-16,0 0 0,0 0 15,0 0-15,22-21 0,-1 22 0,0-22 16,0 21-16,0-21 0,0 0 16,22 0-16,-22 0 15,0 0-15,0-21 0,0 21 16,1-22-16,-1 1 0,0 0 16,0 0-16,-21 0 0,21 0 0,-21-1 15,0 1-15,0 0 0,0 0 0,0-21 16,0 20-16,0 1 0,-21-21 15,0 21-15,0-22 0,0 22 0,-22 0 16,22 0-16,-21 0 0,-1 0 16,1 21-16,0 0 0,-1 0 0,-20 0 15,21 21-15,-1 0 0,1 0 16,-22 0-16,22 0 0,21 22 0,-21-1 16,20-21-16,1 22 0,0-1 0,0 0 15,21 1-15,0-1 16,0 0-16,0 1 0,0-22 0,0 21 15,0-21-15,21 22 0,0-22 16,0 0-16,1 0 0,20 0 0,-21-21 16,0 21-16,22-21 0,-1 0 0,-21 0 15,21 0-15,-20 0 0,20 0 16,-21 0-16,21 0 0,-20-21 0,-1 21 16,21-21-16,-21 0 0,0 0 15,22 0-15,-22-1 0</inkml:trace>
  <inkml:trace contextRef="#ctx0" brushRef="#br1" timeOffset="-61776.66">30776 12319 0,'0'0'0,"-21"0"31,21 21-31,0 0 0,0 1 15,0 20-15,0-21 0,-21 0 16,21 22-16,-21-22 0,21 21 0,-21-21 16,21 0-16,0 22 0,0-22 15,-22 0-15,22 21 0,-21-20 16,21-1-16,0 0 16,21-42 15,1 0-31,-22-1 0</inkml:trace>
  <inkml:trace contextRef="#ctx0" brushRef="#br1" timeOffset="-61492.42">30776 12446 0,'-21'169'16,"42"-338"-16,-21 148 0,0 0 16,21 0-16,1 21 15,-1-22 1,0 22-16,0-21 0,0 21 0,0 0 15,1 0-15,-1 0 0,0 21 0,0 1 16,0-22-16,0 21 0,1 0 16,-22 0-16,0 21 0,0-20 0,0-1 15,0 0-15,0 0 0,0 0 16,0 0-16,0 22 0,0-22 0,0 0 16,0 0-16,0 0 15,0 1-15,0-44 47,-22 1-31</inkml:trace>
  <inkml:trace contextRef="#ctx0" brushRef="#br1" timeOffset="-61302.47">30692 12679 0,'0'0'16,"0"-21"15,21 21-31,0 0 0,0 0 16,0 0-16,22 0 0,-22-21 15,21 21-15,0 0 0,-20 0 16,20-22-16,-21 22 0,0 0 0,0-21 16,1 21-16,-1 0 0,0-21 15,0 21-15</inkml:trace>
  <inkml:trace contextRef="#ctx0" brushRef="#br1" timeOffset="-61040.08">31454 12404 0,'0'0'16,"-22"21"15,22 0-31,-21 0 16,0-21-16,21 21 0,0 1 15,0-1-15,-21 0 0,21 0 0,-21 0 16,21 0-16,-21 1 0,21-1 0,0 0 16,0 0-16,0 0 0,0 0 15,0 1-15,21-22 32,0-22-17,-21 1-15,21 21 16</inkml:trace>
  <inkml:trace contextRef="#ctx0" brushRef="#br1" timeOffset="-60796.49">31390 12446 0,'0'0'0,"0"-21"0,0 0 15,21 21 1,0 0-16,1 0 16,-1 21-16,0 0 15,0 0-15,0 0 0,0 1 16,-21-1-16,22 0 0,-1 0 15,0-21-15,0 21 0,-21 0 0,21 1 16,-21-1-16,21 0 0,-21 0 16,0 0-16,0 0 15,22-21 1,-1-21 0,-21 0-1,0 0-15</inkml:trace>
  <inkml:trace contextRef="#ctx0" brushRef="#br1" timeOffset="-60564.07">31877 12340 0,'0'0'0,"0"-21"15,0 42 32,-21 0-47,21 22 0,-21-22 0,21 0 16,-22 21-16,22-20 0,0-1 0,0 21 15,-21-21-15,21 0 0,-21 1 16,21-1-16,-21 0 0,21 0 0,0 0 16,0 0-16,0 1 15,0-44 17,21 1-32</inkml:trace>
  <inkml:trace contextRef="#ctx0" brushRef="#br1" timeOffset="-60224.68">32067 12700 0,'22'21'31,"-44"-21"-15,22-21-1,0 0 1,22 21 15,-1 0-31,0 0 16,-21 21 0,0 0-16,0 0 15,0 1-15,0-1 0,0 21 0,-21-21 16,0 22-16,-22-22 0,22 21 15,-21-21-15,21 22 0,-22-22 0,22 0 16,-21 21-16,21-42 0,-1 21 16,1 1-16,0-22 0,0 0 0</inkml:trace>
  <inkml:trace contextRef="#ctx0" brushRef="#br1" timeOffset="-59544.91">32406 12319 0,'-42'0'32,"21"0"-32,21 21 0,0 0 31,21-21 0,0 0-31,0-21 16,-21 0-1,-21 21 32,21 21-31,0 0-16,0 1 0,0-1 16,0 0-16,0 0 0,0 0 15,0 0-15,0 1 0,0-1 0</inkml:trace>
  <inkml:trace contextRef="#ctx0" brushRef="#br1" timeOffset="-59237.05">32787 12425 0,'0'0'0,"0"-21"0,0 0 31,-21 21-31,0 0 16,21 21-16,0 0 15,0 0-15,-21 0 0,21 0 0,-22 1 16,22-1-16,-21 0 0,21 21 16,0-21-16,0 1 0,-21-1 15,21 0-15,-21 0 0,21 0 0,0 0 16,0 1-16,0-44 47,0 1-47</inkml:trace>
  <inkml:trace contextRef="#ctx0" brushRef="#br1" timeOffset="-58997.08">32745 12383 0,'0'0'0,"21"-43"15,0 43 1,-21 21 0,21 1-16,0-1 0,-21 0 15,22 0-15,-22 21 0,21-20 0,-21-1 16,21 21-16,-21-21 0,21 0 16,-21 1-16,0-1 0,0 21 0,21-21 15,-21 0-15,0 1 16,0-1-16,0 0 15,-21-21 17</inkml:trace>
  <inkml:trace contextRef="#ctx0" brushRef="#br1" timeOffset="-58817.17">32597 12700 0,'0'0'0,"0"-21"31,21 21-15,0 0-16,0 0 0,0-21 15,0 21-15,22 0 0,-22 0 0,0-21 0,0 21 16,0-22-16,1 22 16,-1-21-16</inkml:trace>
  <inkml:trace contextRef="#ctx0" brushRef="#br1" timeOffset="-58544.08">33041 12404 0,'0'0'0,"21"0"31,0 0-31,-21 21 16,22 0-16,-1-21 0,-21 21 15,21 0-15,0 1 0,-21-1 16,21 0-16,0 0 0,-21 0 16,0 0-16,0 1 0,0-1 15,22 0-15,-22 0 16</inkml:trace>
  <inkml:trace contextRef="#ctx0" brushRef="#br1" timeOffset="-58304.56">33422 12425 0,'0'0'0,"0"-21"16,-21 21-1,0 21-15,21 0 16,-21-21-16,-1 21 0,22 0 0,-21 1 15,21-1-15,-21 0 16,0 0-16,21 0 0,0 0 0,-21 1 16,0-1-16,-1 0 15,22 0-15,0 0 16,22-42 15</inkml:trace>
  <inkml:trace contextRef="#ctx0" brushRef="#br1" timeOffset="-57939.61">33570 12298 0,'0'21'31,"0"0"-16,0 0-15,0 1 16,0-44 47,0 1-48,0 0-15,21 21 47,-21 21-47,22-21 16,-22 21-16,0 1 15,0-1-15,0 0 0,-22-21 0,1 21 16,0-21-16,0 0 0,0 21 16,0-21-16</inkml:trace>
  <inkml:trace contextRef="#ctx0" brushRef="#br1" timeOffset="-57568.09">33528 12086 0,'0'0'16,"21"0"-1,0 21 1,0 1-16,1-1 0,-22 0 16,21 21-16,0-21 0,0 22 15,-21-22-15,0 21 0,21-21 16,-21 22-16,21-22 0,-21 0 0,0 21 16,0-20-16,0-1 0,0 0 15,0 21-15,0-21 0,0 1 16,0-1-16,-21 0 0,21 0 15,-21 0-15,0 0 0,0 1 0,0-1 16,-22-21-16,43 21 0,-21-21 16,0 0-16,0 0 0,0 0 15,21-21 1,0 0-16,0-1 16,0 1-16</inkml:trace>
  <inkml:trace contextRef="#ctx0" brushRef="#br1" timeOffset="-56936.48">33464 11875 0,'0'0'0,"0"-22"31,22 22-31,-1-21 16,0 21-16,0 0 0,21 0 16,-20 0-16,20 0 0,-21 0 15,0 0-15,0 0 0,1 0 16,-1 0-16,0 0 0,-21 21 31,21-21-15,-21 22-16,0-1 0,21 0 15,-21 0-15,0 0 0,0 0 16,21 1-16,-21 20 0,0-21 16,0 0-16,0 22 0,0-22 0,0 0 15,0 21-15,0-21 0,0 22 0,0-22 16,0 0-16,0 21 0,0-20 16,0-1-16,0 21 0,0-21 0,0 0 15,0 1-15,0-1 0,0 0 16,0 0-16,0 0 0,0 22 15,0-22-15,0 0 0,0 21 16,0-21-16,0 22 0,0-1 0,0-21 16,0 22-16,0-22 0,0 21 15,0-21-15,0 0 0,0 1 0,0-1 16,0 21-16,0-21 16,0 0-16,0 1 0,0-1 0,-42 0 15,21-21-15,0 21 16,-22-21-16,22 21 0,-21-21 15,21 0-15,0 0 0,-22 0 16,22 0-16,0 0 0,0 0 0,0 0 0,-1 0 16,1 0-1,0 0-15,21-21 16,-21 0-16,21 0 16,0 0-16</inkml:trace>
  <inkml:trace contextRef="#ctx0" brushRef="#br1" timeOffset="-55768.46">19854 13737 0,'0'-21'15,"0"42"17,0 0-17,0 1-15,0-1 0,-21 21 16,0-21-16,0 22 0,21-22 15,-21 21-15,-1 0 0,1 1 0,0-1 16,0 0-16,0-20 0,0 20 0,-22 0 16,22 1-16,0-22 0,21 21 15,-21-21-15,21 0 0,-21 1 16,21-1-16,-22-21 0,22 21 16,0-42-1,0 0 1,22-1-16,-1 1 0,0 0 15,0 0-15,0-21 0</inkml:trace>
  <inkml:trace contextRef="#ctx0" brushRef="#br1" timeOffset="-55481.02">20002 13631 0,'0'64'32,"0"-43"-32,0 0 0,0 22 0,0-22 15,0 21-15,0-21 0,0 22 0,-21-1 16,0 0-16,21 1 0,-21-22 16,0 21-16,0 0 0,-1 1 0,22-1 15,-21-21-15,0 22 0,21-22 16,0 21-16,-21-21 0,21 0 0,-21-21 15,21 22-15,0-44 32</inkml:trace>
  <inkml:trace contextRef="#ctx0" brushRef="#br1" timeOffset="-55084.09">20553 13716 0,'0'0'0,"-43"-21"16,43 42 0,-21 0-1,21 0-15,-21 22 0,21-22 0,0 21 16,0 1-16,-21-22 0,21 21 16,0 0-16,0-20 0,0 20 0,0-21 15,0 21-15,0-20 0,0-1 0,0 21 16,0-21-16,0 0 0,0 1 15,21-1-15,0-21 16,0 0-16,1 0 0,-1 0 16,0 0-16,0 0 0,0-21 15,0-1-15,1 22 0,-22-21 0,21 0 16,0 0-16</inkml:trace>
  <inkml:trace contextRef="#ctx0" brushRef="#br1" timeOffset="-54880.07">20405 14055 0,'0'0'0,"-22"0"31,44 0-15,-1 0-16,0 0 0,0 0 15,0 0-15,22 0 0,-22 0 16,21 0-16,-21 0 0,22-21 15,-22 21-15,0 0 0,21-22 0,-21 22 16,1 0-16</inkml:trace>
  <inkml:trace contextRef="#ctx0" brushRef="#br1" timeOffset="-53696.09">21272 14161 0,'22'-22'15,"-22"1"1,21 0-16,0 0 16,-21 0-16,0 0 15,0-1-15,0 1 16,0 0-16,-21 21 0,0-21 0,-1 0 15,1 0-15,0 21 0,0 0 0,0 0 16,0 0-16,-22 0 0,22 0 16,0 21-16,0-21 0,-22 21 0,22 0 15,0 0-15,0 0 0,21 22 16,0-22-16,-21 21 0,21-21 0,0 1 16,0-1-16,0 21 0,0-21 0,0 0 15,0 1-15,21-1 0,0-21 16,0 21-16,0-21 0,1 0 15,-1 0-15,0 0 0,0-21 16,0 21-16,0-21 0,1-1 16,-1 1-16,0 0 0,0 21 0,0-21 15,0 0-15,1 0 0,-1-1 16,-21 1-16,0-42 0,0 42 16,21-1-16,-21 1 0,0 0 15,0 42 16,-21 0-31,21 1 0,0-1 0,0 0 16,0 0-16,0 0 0,0 0 16,0 1-16,0 20 0,0-21 15,0 0-15,0 0 0,0 1 0,21-1 16,0-21-16,0 21 0,0-21 16,22 0-16,-22 0 0,21 0 0,-21 0 15,22-21-15,-1 21 0,0-21 16,1-1-16,-1 22 0,0-21 0,1 0 15,-22 0-15,0 0 0,21 21 0,-42-21 16,22-1-16,-22 1 0,21 0 16,-21 0-16,0 0 0,0 0 0,0-1 15,0 1-15,-21 0 0,-1 0 16,1 21-16,0 0 0,0 0 0,0 0 16,0 0-16,-22 0 0,22 21 15,0-21-15,0 21 0,0 0 0,-1 1 16,1-1-16,21 0 0,0 0 15,0 0-15,0 0 0,0 1 16,0-1-16,21-21 16,1 0-1,-1 0-15,0 0 0,0 0 0,0 0 16,0 0-16,1 0 0,-1-21 16,0-1-16,0 22 0,-21-21 0,21 0 15,-21 0-15,21 21 16,-21-21-16,0 0 15,0 42 17,0 0-17,0 0-15,0 0 0,0 0 16,-21 1-16,21-1 0,-21 0 16,21 0-16,0 21 0,0-20 0,-21 20 15,21 0-15,-21 1 0,21 20 0,0-21 16,0 22-16,0-22 0,0 22 15,0-1-15,0-20 0,21 20 0,0 1 16,-21-1-16,21-21 0,0 22 0,1-1 16,-1-20-16,-21 20 15,21-20-15,-21-1 0,0-21 0,0 21 16,0-20-16,0-1 0,-21 0 16,-22-21-16,22 0 15,0 0-15,-21 0 0,-1 0 0,1 0 16,21 0-16,-21 0 0,-1-21 0,1 0 15,0-1-15,20 1 0,-20 0 16,21-21-16,0 21 0,0-22 0,-1 22 16,22-21-16,0-1 0,0 22 0,0-21 15,0 0-15,0 20 0,0-20 16,22 21-16,-22-21 0,21-1 0,21 22 16</inkml:trace>
  <inkml:trace contextRef="#ctx0" brushRef="#br1" timeOffset="-53004.04">22246 13907 0,'0'0'16,"-21"0"0,21 21 15,0 0-31,0 0 16,0 0-16,0 0 0,0 22 15,0-22-15,0 0 0,0 0 16,0 0-16,0 1 0,0-1 15,0 0-15,-21-21 16,21 21-16,-21-21 16,21-21-1,0 0 1,0 0-16,0-1 0,21 1 0,0 0 16,-21 0-16,21 0 15,0 0-15,0-1 0,1 1 0,-1 0 16,0 0-16,21 0 0,-21 0 0,1 21 15,20-22-15,-21 22 0,0 0 16,0 0-16,1 22 0,-22-1 16,21 0-16,-21 0 0,0 0 15,0 0-15,0 1 0,0-1 0,0 0 16,0 21-16,0-21 0,0 1 16,-21-1-16,21 0 15,21-21 16,0-21-15,-21 0-16</inkml:trace>
  <inkml:trace contextRef="#ctx0" brushRef="#br1" timeOffset="-51665.16">23008 13928 0,'0'0'16,"0"-21"-16,21-1 0,-21 1 15,0 0 1,-21 21-16,0-21 0,0 21 16,0 0-16,-1 0 0,1 0 15,0 0-15,0 0 16,0 21-16,-22 0 0,22 0 0,0 1 16,21-1-16,-21 0 0,0 21 0,21-21 15,-21 22-15,21-22 0,0 21 16,0-21-16,0 1 0,0-1 0,0 0 15,0 0-15,0 0 0,0 0 16,21-21-16,0 0 0,0 0 0,0 0 16,0 0-16,1 0 0,-1 0 15,0 0-15,0-21 0,0 0 0,0 0 16,1 0-16,-1 0 0,21-1 0,-42 1 16,21 0-16,0-21 0,-21 21 15,0-1-15,0-20 0,0 21 0,0 0 16,0 0-16,0-1 0,0 44 47,0-1-47,0 0 0,0 0 15,0 0-15,0 0 0,0 22 0,0-22 16,0 0-16,0 0 0,0 0 0,22 1 16,-1-1-16,0 0 0,-21 0 15,21-21-15,0 21 0,0-21 0,1 0 16,-1 0-16,0 0 15,0 0-15,0 0 16,0-21-16,-21 0 0,22 21 0,-1-21 16,-21 0-16,21-1 0,-21 1 15,0 0-15,0 0 0,0 0 0,0 0 16,0-1-16,0 1 0,0 0 0,0 0 16,0 0-16,0 42 31,0 0-16,0 0-15,0 0 0,0 1 0,0-1 16,0 0-16,0 0 0,0 0 0,0 0 16,0 1-1,0-1-15,0 0 16,0-42 15,0 0-15,0-1-16,21 1 15,-21 0-15,0 0 0,0 0 0,21 0 16,-21-1-16,0 1 0,0 0 0,0 0 16,21 0-16,1 21 0,-22-21 15,21 21-15,0 0 16,0 21-16,-21 0 16,0 0-16,0 0 0,21 0 15,-21 1-15,0-1 0,0 0 16,0 0-16,21 0 0,-21 0 15,0 1-15,22-22 16,-1 21-16,0-21 16,0 0-1,0 0-15,-21-21 0,21-1 16,1 22-16,-22-21 0,21 0 0,0 0 16,-21 0-16,21 0 0,-21-1 15,21 1-15,-21 0 0,0 0 0,21 0 16,-21 0-16,0-1 0,22 22 15,-22-21-15,0 42 32,0 1-32,0-1 15,0 0-15,0 0 0,0 21 16,0-20-16,0-1 0,0 0 0,21 0 16,-21 0-16,0 0 15,21 1-15,0-22 0,0 0 16,0 0-16,1 0 15,20 0-15,-21 0 0,0 0 16,0 0-16,22-22 0,-22 1 16,0 21-16,0-21 0,0 0 0,1 0 15,-1 0-15,0-1 0,-21 1 16,0 0-16,0 0 0,0 0 0,0 0 16,0-1-16,-21 22 15,0 0 1,-1 0-16,22 22 0,0-1 0,-21 0 15,21 0-15,-21 0 0,21 0 16,0 1-16,0-1 0,0 0 0,0 0 16,0 0-16,0 0 15,0 1-15,21-22 0,-21 21 0,21-21 16,1 0-16,-1 0 0,0 0 16,0 0-16,0 0 15,0 0-15,1-21 16</inkml:trace>
  <inkml:trace contextRef="#ctx0" brushRef="#br1" timeOffset="-51206.83">24892 13568 0,'0'0'15,"0"-21"-15,-21 21 16,21-21-16,21 21 16,0 0-16,0-22 15,0 22-15,22 0 0,-22 0 0,0-21 16,21 21-16,-20 0 0,20 0 0,-21 0 15,0 0-15,0 0 0,1 0 16,-44 0 15,1 0-31,0 0 16,0 0-16</inkml:trace>
  <inkml:trace contextRef="#ctx0" brushRef="#br1" timeOffset="-50908.39">24955 13504 0,'43'-21'0,"-86"42"0,22-21 15,0 0-15,21 22 0,0-1 16,-21-21-16,21 21 0,-21-21 16,21 21-16,0 0 0,0 0 0,0 1 15,-21 20-15,21-21 0,-22 21 0,22-20 16,0 20-16,-21 0 0,21-21 16,0 22-16,0-1 0,0 0 0,0-20 15,0 20-15,0 0 0,-21 1 0,21-22 16,0 21-16,0 0 0,0 1 15,0-22-15,0 21 0,21 1 0,-21-22 16,21 21-16,1-21 16,-1 0-16,0 1 0,0-22 0,21 21 15,-20-21-15,-1 0 0,0 0 0,21 0 16,-21 0-16,1 0 0,-1-21 16,21 21-16,-21-22 0,0 1 0,1 0 15,-22 0-15,21 0 0,0 0 0,0-1 16,-21-20-16</inkml:trace>
  <inkml:trace contextRef="#ctx0" brushRef="#br1" timeOffset="-50603.12">25506 13716 0,'0'0'15,"-43"-42"1,22 42-16,0 0 0,0 0 15,0 21-15,0 0 0,-1 0 16,1 22-16,21-22 0,0 21 16,-21 0-16,0-20 0,21 20 0,0 0 15,0 1-15,-21-22 0,21 21 16,0-21-16,0 22 0,0-22 0,0 21 16,0-21-16,0 0 0,0 1 0,0-1 15,21-21-15,-21 21 16,21-21-16,0 0 0,0 0 0,1 0 15,-1 0-15,0 0 0,21-21 0,-21 0 16,22 21-16,-22-22 0,21 1 16,-21 0-16,22-21 0,-22 21 0</inkml:trace>
  <inkml:trace contextRef="#ctx0" brushRef="#br1" timeOffset="-49880.13">25823 13949 0,'0'-21'15,"0"84"-15,0-105 0,-21 21 16,21 42-1,-21-21-15,0 21 0,21 0 0,-21 0 16,21 1-16,-22-1 16,1 0-16,21 21 0,0-21 0,0 1 15,0-1-15,0 0 0,0 0 16,0 0-16,21-21 16,1 0-16,-1 0 15,0 0-15,0 0 0,0-21 16,0 21-16,1-21 15,-22 0-15,0 0 0,0-1 16,0 1-16,0 0 0,0 0 16,0 0-16,0 0 15,-22-1-15,22 1 0,-21 21 0,21-21 16,0 0-16,0 0 16,21 21-1,1-21-15,-1 21 0,0 0 16,0 0-16,0 0 0,0 0 15,22 0-15,-22 0 0,-21 21 0,21-21 16,0 21-16,0 0 0,-21 0 0,0 0 16,22 1-16,-22-1 15,0 0-15,0 0 0,0 0 0,0 0 16,21-21-16,-21 22 0,0-1 0,0 0 16,0 0-1,0 0-15,0 0 0,0 1 16,0-44 15,0 1-15,0 0-16,0 0 0,0 0 15,0 0-15,21-22 0,0 22 16,-21 0-16,21 0 0,0 0 0,1-22 16,-1 22-16,0 0 0,0 0 15,0 0-15,0 21 0,1-22 0,-1 22 16,0 0-16,0 0 0,0 0 0,-21 22 15,21-1 1,-21 0-16,0 0 0,22 0 0,-22 0 16,0 1-16,0-1 0,0 0 0,0 21 15,0-21-15,0 1 0,0-1 16,0 0-16,0 0 0,0 0 16,0 0-16,0 1 0,0-1 15,21-42 16,-21-1-31,21 1 16,0 0-16</inkml:trace>
  <inkml:trace contextRef="#ctx0" brushRef="#br1" timeOffset="-49628.26">26882 13695 0,'0'-42'31,"0"84"-31,0-63 0,0 42 16,0 0-16,0 0 0,0 0 0,0 22 16,0-22-16,0 21 0,0 1 15,0-22-15,-22 21 0,1 0 0,21-20 16,0-1-16,-21 21 0,0-21 16,21 0-16,-21 1 0,21-1 0,0 0 15,0 0-15,0 0 16,21-21-16,0 0 15,0-21-15,0 21 16,1-21-16</inkml:trace>
  <inkml:trace contextRef="#ctx0" brushRef="#br1" timeOffset="-49433.13">26755 13991 0,'0'0'0,"-22"0"0,44 0 31,20 0-15,-21 0-16,0 0 0,0 0 0,22-21 15,-22 21-15,21 0 0,-21 0 16,1-21-16,20 21 0,-21-21 0,0 21 16,0 0-16,-21-21 0</inkml:trace>
  <inkml:trace contextRef="#ctx0" brushRef="#br1" timeOffset="-48476.58">27390 14012 0,'0'0'0,"0"-63"31,0 42-31,0 0 0,0-1 16,0 1-16,0 0 0,0 0 0,0 0 16,0 0-16,0-1 0,0 1 15,-22 21-15,22-21 0,-21 21 16,0 0-16,0 21 0,0 0 15,0-21-15,-1 43 0,1-22 16,0 0-16,0 21 0,0-20 16,0 20-16,-1-21 0,1 21 15,21-20-15,0 20 0,-21-21 0,21 21 16,0-20-16,0-1 0,0 0 0,0 0 16,21-21-16,-21 21 15,21-21-15,1 0 0,-1 0 0,0 0 16,0 0-16,0-21 0,0 0 0,1 21 15,-1-21-15,0 0 0,0-1 16,0 1-16,-21 0 0,21 0 0,1 0 16,-22-22-16,0 22 0,0 0 15,21-21-15,-21 21 0,0-1 16,21 1-16,-21 0 0,0 0 0,0 42 31,0 0-15,0 0-16,0 1 0,0-1 0,0 21 15,0-21-15,0 0 0,0 1 16,0-1-16,0 0 0,0 0 0,21 0 16,-21 0-16,21-21 0,-21 22 15,21-22-15,1 0 0,-1 0 16,0 0-16,0 0 0,0 0 16,0-22-16,1 1 0,-1 21 15,0-21-15,-21 0 0,21 0 16,0 0-16,0-1 0,-21 1 0,0 0 15,0 0-15,0 0 0,22 0 16,-22-1-16,0 1 0,0 42 31,0 1-31,0-1 16,0 0-16,0 0 0,0 0 0,0 0 16,0 1-16,0-1 15,0 0-15,0 0 0,0 0 16,-22-42 31,22 0-32</inkml:trace>
  <inkml:trace contextRef="#ctx0" brushRef="#br1" timeOffset="-48300.41">27771 13695 0,'0'0'15,"0"-21"-15,-22 21 0,1-21 0,21 42 63,0 0-47,21-21-16,1 0 0,-1 21 0,0-21 15,0 21-15,0-21 0</inkml:trace>
  <inkml:trace contextRef="#ctx0" brushRef="#br1" timeOffset="-47845.22">28088 13822 0,'0'21'16,"0"0"-16,0 0 0,0 1 16,0-1-16,0 0 15,0 0-15,0 0 16,0 0-16,0 1 0,0-1 15,0 0-15,0 0 16,0 0-16,0 0 16,0 1-16,0-44 62,0 1-62,21 21 0,-21-21 0,0 0 16,0 0-16,21 0 0,-21-1 0,0-20 15,22 21-15,-1-21 16,-21 20-16,21-20 0,0 21 0,0 0 16,0-22-16,1 43 0,20-21 0,-21 21 15,0 0-15,0 21 0,22-21 16,-22 22-16,-21-1 0,21 21 0,-21-21 16,21 0-16,-21 1 0,0 20 15,0-21-15,0 21 16,0-20-16,0-1 0,0 0 0,-21 0 15,21 0 1,0-42 15,0 0-31</inkml:trace>
  <inkml:trace contextRef="#ctx0" brushRef="#br1" timeOffset="-47469.08">28956 13780 0,'21'-22'16,"-42"44"-16,42-65 0,-21 22 16,-21 21-16,-21 0 15,20 0-15,1 0 0,0 0 0,-21 0 16,21 0-16,-1 21 0,-20 0 16,21 1-16,0-1 0,0 0 0,21 0 15,0 0 1,0 0-16,0 1 0,0-1 0,0 0 15,21-21-15,0 21 0,21 0 16,-21-21-16,1 0 0,-1 21 16,21-21-16,-21 0 0,0 22 0,1-1 15,-1-21-15,0 21 0,-21 0 16,0 0 0,0 0-16,-21-21 15,0 22-15,-22-22 0,22 0 16,0 0-16,0 21 0,-22-21 0,22 0 15,0 0-15,0 0 0,0 0 0,0 0 16,-1 0-16,1 0 16,0 0-16,21-21 15,0-1-15</inkml:trace>
  <inkml:trace contextRef="#ctx0" brushRef="#br1" timeOffset="-46936.19">29527 13483 0,'-21'21'0,"42"-42"0,1 0 0,-1 0 0,-21 0 16,-21 21 15,-1 21-31,1 21 16,21 1-16,-21-1 0,0 0 0,0 22 16,0-22-16,21 22 0,-22-1 15,1 1-15,0-22 0,0 21 0,0-20 16,0 20-16,-1-20 0,22-1 0,0 21 15,0-20-15,0-22 0,0 21 16,0 1-16,22-22 0,20 0 16,-21 0-16,0 0 0,0 0 0,1-21 15,20 0-15,-21 0 0,0 0 16,0 0-16,1-21 0,20 21 0,-21-21 16,0 0-16,0 0 0</inkml:trace>
  <inkml:trace contextRef="#ctx0" brushRef="#br1" timeOffset="-46661.08">29908 13674 0,'0'0'0,"0"-21"16,-21 21-16,0 0 16,0 21-16,0 0 15,21 0-15,-21 0 0,21 22 16,0-22-16,0 21 0,0 0 0,0-20 15,0 20-15,0 0 0,0-21 16,0 22-16,0-22 0,0 21 0,0-21 16,0 1-16,0-1 0,0 0 0,0 0 15,0 0-15,21-21 32,0 0-17,0-21-15,-21 0 16,0 0-16,21 21 0</inkml:trace>
  <inkml:trace contextRef="#ctx0" brushRef="#br1" timeOffset="-46476.63">29697 14034 0,'0'0'0,"-21"0"0,-1 0 0,44 0 47,-1 0-47,0 0 0,0-22 15,21 22-15,-20 0 0,-1 0 16,0-21-16,0 21 0,0-21 16,0 21-16,1 0 0,-1-21 0</inkml:trace>
  <inkml:trace contextRef="#ctx0" brushRef="#br1" timeOffset="-46116.81">30057 13991 0,'-22'0'16,"44"0"15,-1 0-31,0-21 16,0 0-16,0 21 0,22-21 16,-22 21-16,0-21 0,-21-1 0,21 22 15,-21-21-15,0 0 16,-21 21-1,0 0-15,0 0 0,-1 21 16,1 0-16,0 1 0,0-1 16,0 21-16,21-21 0,-21 0 15,21 1-15,0-1 0,0 0 16,0 0-16,0 0 0,0 0 0,0 1 16,0-1-16,21-21 0,0 21 15,0-21-15,0 0 16,0 0-16,1 0 0,-1 0 0,0 0 15,0 0-15,0 0 0,0 0 16,1 0-16,-1-21 0,0 0 0,0 21 16,-21-22-16</inkml:trace>
  <inkml:trace contextRef="#ctx0" brushRef="#br1" timeOffset="-45356.06">30438 13907 0,'0'0'0,"0"-22"0,0 1 16,0 0-16,21 21 15,0-21-15,0 21 16,0 0-16,0 0 16,1 0-16,-22 21 15,21-21-15,-21 21 0,21 0 0,-21 1 16,0-1-16,0 0 0,0 0 16,0 0-16,0 0 0,0 1 0,-21-1 15,0 0-15,21 0 0,0 0 0,-22-21 16,22 21-16,-21 1 0,0-22 15,21 21-15,21-21 47,0-21-47,-21-1 0,22 22 16,-1-21-16,-21 0 0,21 0 16,-21 0-16,21 0 0,0-1 0,-21-20 15,21 21-15,1 0 0,-22 0 16,21 21-16,-21-22 0,0 44 31,0-1-31,0 0 16,0 0-16,0 0 0,-21 0 15,21 1-15,0-1 0,0 0 0,0 0 16,0 0-16,0 0 0,0 1 16,0-1-16,0 0 15,21-21 1,0 0-16,0 0 15,0 0-15,0 0 0,1 0 0,-1 0 16,0 0-16,0-21 0,-21 0 0,21 21 16,0-22-16,1 1 0,-22 0 15,21 0-15,-21 0 0,21 0 0,-21-1 16,0-20-16,0 21 0,0-21 16,0-1-16,0 22 0,0-21 0,0-1 15,0 22-15,0 0 0,0 0 16,0 0-16,0 0 0,0 42 31,0 0-31,0 0 16,0 0-16,0 0 0,0 22 0,0-1 15,0-21-15,0 22 0,-21-22 16,21 21-16,0-21 0,0 0 0,0 22 16,0-22-16,0 0 0,0 0 15,0 0-15,0 1 0,0-1 16,21-21-1,0 0 1,0 0-16,0-21 0,-21-1 16,22 1-16</inkml:trace>
  <inkml:trace contextRef="#ctx0" brushRef="#br1" timeOffset="-45139.66">30924 13885 0,'0'0'16,"-21"0"-16,42 0 47,1 0-47,-1-21 0,0 21 0,0 0 16,0 0-16,0 0 15,1 0-15,-1-21 0,0 21 16,0 0-16,0 0 0,0-21 15,1 21-15,-1-21 0,0 21 0</inkml:trace>
  <inkml:trace contextRef="#ctx0" brushRef="#br1" timeOffset="-44840.13">31538 13674 0,'0'0'0,"0"-21"15,-21 21-15,0 0 0,0 0 16,0 0 0,-1 0-16,22 21 15,-21 21-15,21-21 16,-21 0-16,21 1 0,-21 20 0,21-21 16,0 21-16,0-20 0,0-1 15,0 21-15,0-21 0,0 0 0,0 1 16,0-1-16,0 0 0,0 0 0,0 0 15,21-21-15,0 21 16,0-21-16,1 0 0,-1 0 16,0 0-16,0 0 15,0-21-15,0 21 16</inkml:trace>
  <inkml:trace contextRef="#ctx0" brushRef="#br1" timeOffset="-44552.9">31813 13653 0,'0'0'0,"0"-22"0,22 22 47,-1 0-47,-21 22 0,21-22 15,-21 21-15,21 0 0,-21 21 16,0-21-16,21 1 0,-21 20 15,21-21-15,-21 0 0,0 22 0,0-22 16,0 0-16,0 0 0,0 0 16,0 0-16,0 1 0,0-1 0,-21 0 15,0 0-15,0 0 16,21 0-16,-21-21 0</inkml:trace>
  <inkml:trace contextRef="#ctx0" brushRef="#br1" timeOffset="-44228.09">32216 14139 0,'-22'0'15,"1"0"-15,0 0 0,0 0 31,42 0 1,-21-21-32,21 21 15,0 0 1,1 0-16,-22 21 31,0 1-31,0-1 16,-22 0-16,-20 21 0,21-21 15,0 1-15,-22 20 0,22-21 0,0 21 16,-21-20-16,21-1 0,-1 0 0,1-21 16,0 21-16,0 0 0</inkml:trace>
  <inkml:trace contextRef="#ctx0" brushRef="#br1" timeOffset="-43608.04">32406 13462 0,'0'21'31,"0"0"-15,0 1-1,21-22 16,0 0-31,1 0 0,-1 0 16,-21-22-16,0 1 16,21 21-16,-21-21 0,0 0 31,-21 21-31,0 0 0,-1 0 31,1 21-31,0 0 16,21 0-16,0 1 0,0 20 15,-21-21-15,21 0 0,-21 22 0,21-22 16,0 0-16,0 0 0,0 0 16,0 0-16,21-21 0,0 22 0</inkml:trace>
  <inkml:trace contextRef="#ctx0" brushRef="#br1" timeOffset="-43206.65">32808 13631 0,'0'-63'31,"0"84"1,0 0-17,-21 22-15,21-22 16,0 21-16,0-21 0,0 22 0,-21-22 16,21 21-16,-21 0 0,21-20 15,-21 20-15,21-21 0,0 21 0,0-20 16,0-1-16,0 0 0,0 0 15,0 0-15,21-21 16,0 0 0,0 0-16,0 0 0,0 0 15,1-21-15,-22 0 16,21 21-16</inkml:trace>
  <inkml:trace contextRef="#ctx0" brushRef="#br1" timeOffset="-43003.74">32639 13949 0,'21'0'0,"-42"0"0,0 0 0,0 0 15,42-21 17,0 21-17,0 0-15,0 0 0,0 0 0,1 0 16,-1-21-16,0 21 0,0 0 15,0-22-15,0 22 16,1 0-16,-1-21 0</inkml:trace>
  <inkml:trace contextRef="#ctx0" brushRef="#br1" timeOffset="-42737.04">32999 13758 0,'0'0'0,"0"22"31,0-1-15,21-21-16,-21 21 0,21 0 15,-21 0-15,21 0 0,0-21 16,-21 22-16,0-1 0,22 0 16,-1-21-16,-21 21 0,0 0 0,0 0 15,0 1 1</inkml:trace>
  <inkml:trace contextRef="#ctx0" brushRef="#br1" timeOffset="-42504.52">33295 13780 0,'0'0'0,"21"0"0,-21-22 0,0 1 15,-21 21 17,21 21-32,-21-21 0,0 22 0,21-1 15,-21 0-15,21 0 0,-22 0 16,1 0-16,21 1 0,0-1 0,-21 0 16,0 0-16,21 0 0,-21 0 15,0 1-15,42-22 47</inkml:trace>
  <inkml:trace contextRef="#ctx0" brushRef="#br1" timeOffset="-42137.02">33401 13653 0,'21'0'16,"-21"21"-1,0 0 1,0 0 15,0-42 0,0 0-15,0 42 31,0 0-31,0 0-16,0 0 0,0 1 15,0-1-15,0 0 16,0 0-16,-21-21 0</inkml:trace>
  <inkml:trace contextRef="#ctx0" brushRef="#br1" timeOffset="-41752.46">33507 13483 0,'0'0'0,"0"-21"0,21 21 31,-21 21-15,0 0-16,21 1 0,0-1 15,-21 0-15,21 21 0,-21-21 16,0 22-16,0-22 0,0 21 0,0-21 15,0 1-15,0 20 0,0-21 16,0 0-16,0 22 0,0-22 16,0 0-16,-21 0 0,0 0 0,0 0 15,0 1-15,0-1 0,-1-21 16,1 21-16,0 0 0,0-21 16,21 21-16,0-42 46,0 0-46,0 0 0,21 0 16,0-1-16</inkml:trace>
  <inkml:trace contextRef="#ctx0" brushRef="#br1" timeOffset="-41069.06">33697 13399 0,'0'0'16,"21"0"15,1 0-31,-22-22 16,21 22-16,0 0 0,0 0 15,0 0-15,0 0 16,-21 22 47,0-1-48,0 0-15,0 0 16,0 0-16,0 0 15,0 1-15,0-1 0,0 0 0,0 0 16,0 0-16,0 22 16,0-22-16,0 0 0,0 0 0,0 21 0,0-20 15,0-1-15,0 0 16,0 0-16,0 21 0,0-20 0,0-1 16,0 0-16,0 0 0,0 0 15,0 22-15,0-22 0,0 0 0,0 0 16,0 0-16,0 0 0,0 1 15,0-1-15,0 0 0,0 0 0,0 0 16,0 0-16,0 1 0,0-1 0,0 0 16,0 0-16,0 0 15,0 0-15,0 1 0,0-1 16,0 0-16,-21-21 16,0 0-16,0 21 0,-21-21 0,20 0 15,1 0-15,0 0 16,-21 21-16,21-21 0,-1 0 0,1 0 15,0 0-15,0 0 0,0 0 16,0 0-16,-1 0 0,1 0 16,0 0-1,21-21-15,-21 21 16,21-21-16,0 0 0,0 0 16,0-1-16</inkml:trace>
  <inkml:trace contextRef="#ctx0" brushRef="#br0" timeOffset="-30824.49">19494 15113 0,'0'0'0,"0"-21"16,0 0-16,0 0 0,0-1 15,0 1-15,-21 21 16,0 0-16,0 0 15,21 21-15,-21 1 0,21-1 0,-21 21 16,21 0-16,0 1 0,0-1 16,0 0-16,0 22 0,-22-22 0,22 1 15,-21-1-15,21 0 0,0 1 0,-21-1 16,0-21-16,0 0 0,21 0 16,0 1-16,0-1 0,-21-21 0,-1 0 31,22-21-16,0-1-15,0 1 16,22 0-16,-1 21 0,0-21 16,0 0-16,21 21 0,-20-21 0,20-1 15,-21 22-15,21-21 0,1 21 16,-1-21-16,-21 21 0,22 0 0,-22-21 16,0 21-16,0 0 0,0-21 15,0 21-15,-21-21 0,0-1 16,0 1-16,0 0 15,0 0-15,0 0 0,0 0 16,0-1-16,0 1 0,-21 21 16,21-21-16,-21 21 0,21 21 31,0 0-31,0 1 16,0 20-16,0-21 0,0 21 0,0-20 15,0 20-15,0-21 0,0 21 16,0-20-16,0 20 0,0-21 0,0 0 15,0 22-15,-21-22 0,21 0 16,0 0-16,-21-21 16,21 21-16,0-42 31,0 0-15</inkml:trace>
  <inkml:trace contextRef="#ctx0" brushRef="#br0" timeOffset="-30632.05">20045 15452 0,'0'-21'31,"-21"21"-15,21-22 15,21 22 0</inkml:trace>
  <inkml:trace contextRef="#ctx0" brushRef="#br0" timeOffset="-30056.35">21653 14880 0,'0'0'0,"-63"0"16,63-21-16,-21 21 16,21 21 15,21-21-31,0 21 0,0 1 0,22 20 16,-1-21-16,-21 21 0,21-20 0,1 20 15,-1 0-15,0 1 16,1-1-16,-22 21 0,21-20 0,-21-22 15,1 21-15,-1 1 0,0-22 16,0 21-16,-21-21 0,0 0 16,0 1-16,0-1 0,0 21 15,0-21-15,-21-21 16,21-21 0,-21 0-16,21 0 0,0 0 15</inkml:trace>
  <inkml:trace contextRef="#ctx0" brushRef="#br0" timeOffset="-29776.06">22310 14859 0,'0'0'0,"0"-21"0,0 0 16,-22 21 0,1 0-16,0 21 0,0 0 0,0 0 15,0 0-15,-1 1 0,1 20 16,-21 0-16,21 22 0,0-22 0,-22 22 15,22-1-15,-21-21 0,21 22 16,-22-22-16,22 1 0,0-1 0,-21 0 16,20-21-16,1 1 0,21-1 15,0 0-15,-21 0 0,21 0 16,21-21 15,0 0-31,1-21 16,-1 0-16,-21 0 0,21 0 15</inkml:trace>
  <inkml:trace contextRef="#ctx0" brushRef="#br0" timeOffset="-29476.02">22394 15050 0,'0'0'0,"21"0"0,1 0 15,-22 21 1,0 0-16,0 0 15,0 21-15,0-20 0,0 20 16,0 0-16,0 22 0,0-22 0,0 0 16,0 1-16,0 20 0,0-20 15,0 20-15,0-21 0,0 22 0,0-22 16,0 22-16,0-1 0,0 1 16,0-1-16,0-20 0,0 20 0,0-21 15,0 1-15,0-1 0,0-21 16,0 0-16,-22 1 0,22-1 0,0-42 31,0-1-31,0 1 0,0 0 16,0-21-16,0-1 0,0 1 0,0-21 15,22 20-15</inkml:trace>
  <inkml:trace contextRef="#ctx0" brushRef="#br0" timeOffset="-29184.07">22394 15388 0,'0'-42'0,"0"84"0,-21-105 0,21 42 0,0-1 15,0-20-15,0 21 0,0 0 16,0 0-16,0-1 0,0 1 0,21 0 16,22 0-16,-22 0 0,21 21 0,0-21 15,1 21-15,-1 0 16,0 0-16,1 0 0,-1 0 0,-21 21 16,22 21-16,-22-21 0,0 0 15,-21 22-15,0-1 0,0 0 0,0-20 16,-21 20-16,-22 0 0,1-21 15,21 22-15,-21-22 0,-1 0 0,1 0 16,0 0-16,-1 1 0,22-22 0,-21 0 16,21 0-16,-1 0 0,44-22 31,-1 1-31,0 0 16,0 0-16,21 0 0,1 0 0</inkml:trace>
  <inkml:trace contextRef="#ctx0" brushRef="#br0" timeOffset="-28692.34">23304 15092 0,'0'0'0,"0"-64"32,0 43-32,0 0 15,-21 21-15,0 0 16,0 0-16,0 0 0,0 21 15,-1 0-15,22 1 16,-21 20-16,0 0 0,21 1 16,0-1-16,-21 0 0,0 1 15,21-1-15,0 0 0,0-21 0,0 22 16,0-22-16,0 0 0,0 0 0,0 0 16,21-21-1,0 0-15,0 0 0,0-21 16,1 0-16,-22 0 0,21 0 15,0 0-15,0-1 0,0-20 0,0 21 16,-21-21-16,0-1 0,0 1 16,0 21-16,0-22 0,0 22 15,22 0-15,-22 0 0,0 0 0,0 42 32,0 21-32,0-21 15,0 22-15,0-22 0,0 21 16,0 1-16,0-22 0,0 21 0,0-21 15,0 22-15,0-22 0,0 0 0,21 0 16,-21 0-16,0 0 16,21-21-16,0 0 0,0 0 0,0 0 15,1 0-15,-1 0 16,0-21-16,0 0 0,0 0 0,0 0 16,1 0-16</inkml:trace>
  <inkml:trace contextRef="#ctx0" brushRef="#br0" timeOffset="-28456.32">23834 14923 0,'0'0'16,"0"-22"-16,0 44 31,0-1-31,0 0 0,-22 21 16,22-21-16,0 22 0,0-1 0,0 0 15,0-20-15,0 20 0,0 0 16,0 1-16,-21-22 0,21 21 15,0-21-15,0 0 0,0 22 0,0-22 16,0 0-16,21-21 16,1 0-1,-1 0-15,-21-21 0,21 0 16,0 0-16,0-1 0</inkml:trace>
  <inkml:trace contextRef="#ctx0" brushRef="#br0" timeOffset="-27984.79">24066 14901 0,'0'0'16,"0"-21"0,0 42 15,0 1-31,22-1 0,-22 21 16,0-21-16,0 0 0,0 22 0,0-1 15,0-21-15,0 22 0,0-1 16,0-21-16,0 21 0,0-20 0,0 20 15,0-21-15,0 0 0,0 0 0,0 1 16,0-1-16,0 0 0,0 0 16,0-42 15,0 0-31,0 0 0,0-1 16,0 1-16,0 0 0,21-21 0,0 21 15,-21-22-15,21 1 16,0 21-16,0-22 0,1 22 0,-1 0 15,0-21-15,0 21 0,0 21 0,0-22 16,1 22-16,-1 0 0,0 0 16,0 0-16,0 22 0,-21-1 15,0 0-15,0 21 0,21-21 0,-21 22 16,0-1-16,0-21 0,0 22 0,0-22 16,0 21-16,-21-21 0,21 0 0,0 1 15,0-1-15,0 0 16,0-42 15,0 0-31,0-1 16,0 1-16,0 0 0,-21 0 0</inkml:trace>
  <inkml:trace contextRef="#ctx0" brushRef="#br0" timeOffset="-27760.06">23791 15155 0,'-21'22'0,"42"-44"0,-84 44 0,105-22 47,-21 0-47,22 0 0,-22-22 16,21 22-16,0 0 0,1-21 0,-1 21 15,-21 0-15,22 0 0,-22-21 16,0 21-16,0 0 15,-21-21-15</inkml:trace>
  <inkml:trace contextRef="#ctx0" brushRef="#br0" timeOffset="-26344.05">25167 15431 0,'0'0'0,"-21"21"0,0-21 16,21 21-16,0 0 15,0-42 17,21 0-32,0 0 0,0-1 15,0 1-15,1 0 0,-1-21 16,0 21-16,0-22 0,0 1 16,0 21-16,-21-22 0,0 1 0,22-43 15,-22 64-15,0-21 16,0 21-16,0-22 0,0 22 0,0 0 15,0 0-15,-22 0 0,1 21 16,0 0 0,0 21-16,21 0 0,0 21 15,0-20-15,0 20 0,0 0 16,0 1-16,0-1 0,0 21 0,0-20 16,0-1-16,0 22 0,0-22 0,0 0 15,0-21-15,0 22 16,0-22-16,0 0 0,21 0 0,0-21 15,0 0-15,1 0 16,20 0-16,-21 0 0,0 0 0,0-21 16,1 0-16,20 0 0,-21 0 0,0-1 15,0 1-15,1-21 16,-1 21-16,-21 0 0,0-22 0,0 22 0,0 0 16,0-21-16,0 20 0,0 1 15,0 42 16,-21 1-31,21-1 0,-22 0 0,22 0 16,0 0-16,0 0 0,0 1 16,0-1-16,0 0 0,0 0 15,0 0-15,22-21 0,-1 0 16,0 0-16,21 0 0,-21 0 16,1 0-16,20-21 0,-21 0 0,21 0 15,-20 0-15,-1-1 0,21 1 16,-21 0-16,0 0 0,1-21 0,-1 20 15,-21 1-15,0 0 0,21 0 0,-21 0 16,0 0 0,0 42-1,0 0-15,-21-21 16,21 21-16,-21 0 0,21 0 16,0 22-16,0-22 0,0 0 0,0 0 15,0 0-15,0 1 0,0-1 16,21 0-16,21-21 15,-21 0-15,0 0 0,1 0 16,-1 0-16,0-21 0,0 21 0,43-43 16,-43 22-16,0 0 15,0-21-15,-21 21 0,21-1 0,-21 1 16,21 0-16,-21 0 0,0 0 0,0 0 16,0-1-16,0 1 0,0 0 15,0 42 16,0 0-31,0 1 0,0-1 16,0 0-16,0 21 0,0 1 16,0-1-16,0 0 0,0 1 0,0 20 15,0-21-15,0 22 0,0-1 0,0-20 16,0 20-16,0 1 0,0-1 16,0 1-16,0 20 0,0-20 0,22 21 15,-22-1-15,21-20 0,-21-1 16,21 1-16,-21-1 0,0 1 0,0-1 15,0 1-15,0-22 0,0 0 0,0 1 16,0-22-16,-21 0 16,0 0-16,-1-21 0,1 0 15,0 0-15,0 0 0,0-21 0,0-21 16,-1 21-16,1-22 0,0 1 16,0 0-16,-21-1 0,20-20 0,1-1 15,21-20-15,0 20 0,0-21 16,0 22-16,0-22 0,0 22 0,0-1 15,21 22-15,-21-22 0,22 22 0,-1 0 16,21-1-16,-21 1 0,0 0 16,22-22-16,-1 22 0,-21 0 15,22-1-15,-1-20 0,0 20 0</inkml:trace>
  <inkml:trace contextRef="#ctx0" brushRef="#br0" timeOffset="-25904.02">27411 14732 0,'0'0'0,"-43"0"15,65 0 32,-1 0-47,21 0 0,-21 0 0,22 0 16,-1 0-16,0 0 0,1-21 15,-1 21-15,0 0 0,1-21 0,-22 21 16,0 0-16,21 0 0,-42 21 47,-21-21-47,0 0 0,0 0 0</inkml:trace>
  <inkml:trace contextRef="#ctx0" brushRef="#br0" timeOffset="-25674.27">27665 14753 0,'42'0'15,"-84"0"-15,42 21 16,-21-21-16,21 22 0,0-1 16,0 0-16,0 0 15,0 0-15,0 22 0,0-22 0,0 21 16,0 0-16,0 1 0,0 20 0,0-20 15,0-1-15,0 0 0,0 1 16,0-1-16,0-21 0,0 0 0,0 22 16,0-22-16,0 0 15,21-21 1,0 0 0,-21-21-16,21 21 0,0-21 0,-21-1 15,21 1-15</inkml:trace>
  <inkml:trace contextRef="#ctx0" brushRef="#br0" timeOffset="-25244.18">28067 15198 0,'-21'0'0,"0"0"0,-1 0 16,22-21-16,-21 21 15,21-22-15,-21 1 0,21 0 16,0 0-16,0 0 0,0 0 15,21 21-15,0-22 0,1 1 0,20 0 16,-21 21-16,0-21 16,22 21-16,-22 0 0,21 0 0,0 0 15,-20 0-15,20 21 0,-21-21 0,0 21 16,0 22-16,1-22 0,-1 21 16,0-21-16,-21 22 0,0-1 0,0 0 15,0 1-15,0-22 0,0 21 16,0-21-16,0 22 0,-21-22 0,0 0 15,21 0-15,0-42 32,0 0-32,0 0 15,0-1-15,0 1 0,0-21 0,0 0 16,0 20-16,0-20 0,21 0 16,0-1-16,-21 22 0,21-21 15,-21 21-15,0 0 0,21-1 0,0 1 16,-21 0-16,22 0 15,-1 21-15,0 0 16,0 0-16,-21 21 16</inkml:trace>
  <inkml:trace contextRef="#ctx0" brushRef="#br0" timeOffset="-24737.05">28956 15304 0,'0'0'0,"21"0"0,0 0 0,0 0 15,1 0-15,-1 0 0,-21-22 16,21 1-16,0 21 0,-21-21 0,0 0 16,0 0-16,0 0 0,0-1 15,0-20-15,0 21 0,0 0 0,0 0 16,0-1-16,-21 1 0,0 0 16,0 21-16,-22-21 0,22 21 15,0 0-15,-21 0 0,20 0 0,-20 21 0,21-21 16,-21 21-16,20 22 15,1-22-15,-21 21 0,21 0 0,0 22 0,21-22 16,0 1-16,-22-1 16,22 0-16,0-21 0,0 22 0,0-22 15,0 0-15,22 0 0,-1 0 16,0-21-16,0 0 0,0 0 0,22 0 16,-22 0-16,0 0 0,0-21 15,21 21-15,-20-21 0,-1 0 0,0 0 16,0-22-16,0 22 0,0-21 0,1 21 15,-22-22-15,0 22 0,0-21 16,0 0-16,21 20 0,-21 1 16,0 0-16,0 42 31,0 0-31,0 1 16,0-1-16,0 21 0,0-21 0,0 0 15,21 22-15,-21-22 0,0 0 0,0 0 16,21 0-16,-21 1 0,0-1 15,0 0-15,21-21 0,0 0 0,1 0 16,-1 0-16,0 0 16,0 0-16</inkml:trace>
  <inkml:trace contextRef="#ctx0" brushRef="#br0" timeOffset="-24356.73">29337 15155 0,'0'-21'0,"0"42"0,0-63 15,0 21-15,0 0 0,0 0 16,0-1-16,0 1 16,21 21-1,0 0-15,0 0 0,1 21 16,-1 1-16,0-1 16,-21 0-16,21 0 0,0 21 0,-21-20 15,0-1-15,0 21 16,0-21-16,21 22 0,-21-22 0,0 0 15,0 0-15,0 0 0,0 0 16,0 1-16,22-22 16,-22-22-1,0 1 1,0 0-16,0 0 0,21 0 0,-21 0 16,21-22-16,-21 22 0,0-21 15,0-1-15,21 22 0,0-21 0,-21 21 16,0 0-16,0-1 0,21 1 15,1 21-15,-1 0 32,0 0-17</inkml:trace>
  <inkml:trace contextRef="#ctx0" brushRef="#br0" timeOffset="-23989.75">29972 15282 0,'21'0'31,"0"0"-31,0-21 16,1 0-16,-1 0 16,0 0-16,0 0 0,-21-1 15,21 1-15,-21 0 0,0 0 16,0 0-16,0 0 0,-21 21 15,0 0 1,0 0-16,0 0 0,-1 0 0,22 21 16,-21 0-16,0 0 0,0 0 15,21 22-15,-21-22 0,21 21 0,0-21 16,0 22-16,0-22 0,0 0 0,0 0 16,0 0-16,0 0 0,0 1 15,21-1-15,0 0 0,0-21 16,0 0-16,1 0 0,-1 0 15,0 0-15,0 0 0,0 0 16,0 0-16,1 0 0,-1 0 16,0-21-16</inkml:trace>
  <inkml:trace contextRef="#ctx0" brushRef="#br0" timeOffset="-23621.08">30459 15050 0,'0'0'0,"0"-22"15,0 1 1,21 21 0,0 0-16,0 0 0,0 0 15,1 0-15,-1 0 16,-21 21-16,21 1 16,-21-1-16,21 0 0,-21 0 15,0 0-15,0 0 0,0 1 16,0-1-16,0 0 0,0 21 0,0-21 15,0 1-15,0-1 0,0 0 16,0 0-16,0 0 0,-21-21 16,0 0-1,21-21 1,0 0-16,0 0 16,0 0-16,0-1 0,0 1 15,0 0-15,0 0 0,21-21 16,-21 20-16,21 1 0,0 0 15,-21 0-15,21 0 0,-21 0 16,22 21-16,-1-22 0,-21 1 16</inkml:trace>
  <inkml:trace contextRef="#ctx0" brushRef="#br0" timeOffset="-22991.83">31157 15071 0,'0'0'15,"0"-21"-15,21 21 0,1 0 16,-1-22-16,-21 1 0,21 21 0,0-21 16,0 21-16,0-21 0,1 21 15,-1 0-15,-21-21 0,0 0 16,-21 21-1,-1 0-15,-20 21 16,21 0-16,0-21 0,-22 21 16,22 0-16,0-21 0,0 21 0,0 1 15,21-1-15,0 0 0,0 0 16,0 0-16,0 0 0,21-21 16,0 22-16,0-1 0,0-21 15,22 21-15,-22-21 0,21 21 16,-21-21-16,22 21 0,-22-21 15,0 21-15,21 1 0,-42-1 16,0 0-16,0 0 16,-21-21-16,-21 21 0,21-21 0,-22 21 15,1-21-15,0 0 0,-1 0 16,1 0-16,0 0 0,-1 0 0,22 0 16,0 0-16,0 0 0,0 0 15,0 0-15,21-21 16,21 0-1,0 0-15,21 21 16,-21-21-16,22 0 0,-1-1 0,-21 1 16</inkml:trace>
  <inkml:trace contextRef="#ctx0" brushRef="#br0" timeOffset="-22752.22">31686 15050 0,'0'0'0,"0"21"31,0 0-31,0 0 0,0 0 16,0 0-16,0 22 0,0-22 15,0 0-15,0 0 0,0 0 16,0 1-16,0-1 0,0 0 16,0 0-16,-21-21 0,21-21 46,0 0-30,0 0-16,0-1 0</inkml:trace>
  <inkml:trace contextRef="#ctx0" brushRef="#br0" timeOffset="-22576.2">31665 14901 0,'0'0'0,"-21"-21"0,0 21 15,42 0 32,0 0-31,0 21-16</inkml:trace>
  <inkml:trace contextRef="#ctx0" brushRef="#br0" timeOffset="-22104.85">32046 15028 0,'0'0'0,"0"22"0,0-1 15,0 0 1,0 0-16,0 0 0,0 0 16,0 1-16,0-1 0,0 0 15,0 0-15,0 0 0,0 0 0,0 1 16,0-1-16,0 0 0,0 0 15,0 0-15,0 0 16,0-42 31,0 0-47,0 0 16,0 0-16,0 0 0,0-22 15,21 22-15,1-21 0,-1 21 0,0-22 16,0 22-16,21 0 0,-20-21 15,20 20-15,0 1 0,1 21 16,-1 0-16,-21-21 0,21 21 0,-20 0 16,20 0-16,-21 21 0,0 0 15,-21 1-15,0-1 0,0 0 0,0 21 16,0-21-16,0 1 0,0-1 16,0 21-16,0-21 0,0 0 15,-21 1-15,0-1 0,21 0 16,-21-21-16,21 21 0,-21 0 15,42-21 17,0-21-32,0 21 15</inkml:trace>
  <inkml:trace contextRef="#ctx0" brushRef="#br0" timeOffset="-21274.05">33083 15113 0,'0'0'0,"22"0"0,-22-21 0,0 0 0,0 0 16,0-1 0,-22 22-16,1-21 0,0 21 15,0 0-15,0 0 0,0 0 16,-22 0-16,22 0 0,0 21 0,0-21 16,0 22-16,-1-1 0,1 21 15,21-21-15,-21 0 0,0 22 0,21-22 16,-21 0-16,21 21 0,0-20 15,0-1-15,0 0 0,0 0 16,21 0-16,0-21 0,0 0 16,0 0-16,1 0 0,20 0 15,-21 0-15,0-21 0,0 21 16,1-21-16,-1 0 0,0 0 16,0-1-16,0 1 0,-21 0 0,0 0 15,21 0-15,-21 0 0,22-1 16,-22 1-16,0 0 0,0 0 15,21 21 1,-21 21 0,0 0-1,0 0-15,0 1 0,0 20 16,0-21-16,0 21 0,0-20 0,0 20 16,21 0-16,-21 1 0,0-1 15,0 0-15,0 1 0,0-1 16,0 21-16,21 1 0,-21-1 15,21 1-15,-21-1 0,0 22 16,0-21-16,0-1 0,0 22 0,0-22 16,0 1-16,0-1 0,0-20 15,0 20-15,-21-21 0,0 22 0,21-22 16,-21 1-16,0-1 0,-1 0 16,22-21-16,0 1 0,0-1 15,-21 0-15,0-21 0,21-21 31,-21 0-31,21-22 0,-21 22 16,21-21-16,-21-1 16,-1 1-16,22 0 0,-21-22 0,0 1 15,21-22-15,-21 0 0,21 1 16,0-1-16,0 0 0,0 1 16,0-1-16,21 0 0,0 1 0,0 20 15,1-20-15,-1 20 0,0 1 16,21 20-16,-21-20 0,22 20 0,-1 1 15,-21 0-15,22 21 0,-22-1 16,21 1-16,-21 21 16,0 0-16,1 0 0,-1 0 0,0 0 15,0 0-15,-21 21 16,0 1-16,0-1 16,0 0-16,0 0 15,0 0 1</inkml:trace>
  <inkml:trace contextRef="#ctx0" brushRef="#br0" timeOffset="-16540.69">19389 16447 0,'0'0'0,"-22"0"15,1 0 1,0 0-16,0 0 16,21 21-16,-21-21 15,21 21-15,0 0 16,0 0-16,0 0 0,0 1 15,0-1-15,0 0 0,0 0 16,0 0-16,0 0 0,0 1 16,0-44 31,0 1-32,0 0-15</inkml:trace>
  <inkml:trace contextRef="#ctx0" brushRef="#br0" timeOffset="-16252.05">19367 16468 0,'-21'0'31,"21"-21"-16,21-1 1,1 22-16,-1 0 16,0-21-16,21 21 0,-21 0 0,1-21 15,20 21-15,0 0 0,-21 0 16,22-21-16,-22 21 0,0 0 16,0-21-16,0 21 0,1 0 15,-1 0-15,0 0 0,-42 0 47,0 0-47</inkml:trace>
  <inkml:trace contextRef="#ctx0" brushRef="#br0" timeOffset="-15693.28">19494 16425 0,'0'0'0,"-21"22"15,0-22-15,21 21 0,0 0 16,-21 0-16,0 0 16,21 0-16,0 1 0,0-1 15,0 0-15,0 0 0,0 0 16,0 0-16,-21-21 16,21 22-16,21-44 78,-21 1-63,21 21-15,0-21 0,0 21 0,0 0 16,1-21-16,-1 21 0,0 0 16,0 0-16,21-21 0,-20 21 0,-1 0 15,21 0-15,-21 0 0,0 0 16,22 0-16,-22 0 0,0 0 0,0 21 15,0-21-15,-21 21 0,0 0 0,0 0 16,0 1-16,0-1 0,0 0 16,0 21-16,-21-21 0,0 1 0,0-1 15,-21 21-15,20-21 16,-20 0-16,0 1 0,-1-1 0,1 0 16,0-21-16,21 0 0,-22 21 15,22-21-15,0 0 0,-21 0 0,20 0 16,1 0-1,21-21 17,21 21-32,1-21 15,-1 0 1,0-1-16,-21 1 16</inkml:trace>
  <inkml:trace contextRef="#ctx0" brushRef="#br0" timeOffset="-15456.65">20341 16637 0,'21'0'0,"-42"0"0,42-21 62,-21 0-46,0 0-1</inkml:trace>
  <inkml:trace contextRef="#ctx0" brushRef="#br0" timeOffset="-14960.19">21611 16298 0,'-63'-21'0,"41"21"16,22 21-1,22 1-15,-1-1 16,21 0-16,0 21 0,1-21 16,-1 22-16,0-22 0,1 21 0,20-21 15,-20 22-15,-1-1 0,0 0 16,-21-20-16,22 20 0,-22 0 0,0-21 15,0 1-15,0 20 0,-21-21 16,0 0-16,0 0 16,-21-21-1,0 0-15,21-21 16</inkml:trace>
  <inkml:trace contextRef="#ctx0" brushRef="#br0" timeOffset="-14700.71">22161 16298 0,'0'-63'0,"-42"359"0,84-613 0,-42 401 16,0-189-16,0 126 15,0 0-15,-21 0 16,0 0-16,0 22 0,0-22 0,0 21 16,-1 0-16,1 1 0,0 20 15,0-20-15,0-1 0,0 21 0,-1-20 16,1 20-16,0-20 0,0-1 15,0 0-15,0 1 0,-1-22 0,22 21 16,0-21-16,-21-21 0,21 21 16,21-42 15</inkml:trace>
  <inkml:trace contextRef="#ctx0" brushRef="#br0" timeOffset="-14380.06">22373 16658 0,'0'0'0,"21"-21"0,-21 0 0,21 21 15,-21-21-15,0 42 32,0 0-32,0 0 0,0 22 15,22-22-15,-22 21 0,0 0 16,21 1-16,0-1 0,-21 22 0,21-22 15,-21 21-15,21 1 16,0-22-16,-21 22 0,22 20 0,-1 1 16,0-21-16,0 20 0,0 1 15,0 0-15,-21-22 0,22 1 0,-1-1 16,0 1-16,0-22 0,-21 0 16,0 1-16,0-22 0,21 21 0,-21-21 15,0-42 1,0 0-1,0 0-15,0-22 0,0 1 16,0 0-16</inkml:trace>
  <inkml:trace contextRef="#ctx0" brushRef="#br0" timeOffset="-14056.82">22585 17039 0,'0'0'15,"0"-42"-15,-21 0 0,-1 20 0,1-20 16,21 0-16,-21 21 0,0-22 0,21 1 15,-21 21-15,21 0 0,0-22 16,0 22-16,0 0 0,21 0 0,21 21 16,-21-21-16,1 21 0,20-22 15,-21 22-15,21 0 0,1 0 0,41 22 16,-41-1-16,-22 0 16,0 0-16,21 21 0,-42-20 15,0 20-15,0-21 0,0 21 16,0 1-16,-21-1 0,0-21 0,0 22 15,-21-22-15,-1 21 0,1-21 0,21 0 16,-22 1-16,1-1 0,21-21 16,-21 0-16,42 21 0,-22-21 0,44-21 31,20 0-31,-21-1 16,21 1-16,-20 0 0,20 0 15</inkml:trace>
  <inkml:trace contextRef="#ctx0" brushRef="#br0" timeOffset="-13572.58">23389 16637 0,'0'-42'16,"-212"211"-16,424-359 0,-212 253 0,0-148 0,-21 85 16,0 0-16,0 0 0,-1 0 15,1 0-15,0 0 16,0 22-16,0-1 0,21 0 0,-21 0 15,-1 21-15,22-20 0,-21 20 16,21 0-16,0 1 0,0-1 0,0 0 16,0 1-16,0-22 0,0 0 15,0 0-15,0 0 0,0 0 0,21-21 16,1 0 0,-1 0-16,0-21 0,0 0 15,0 21-15,0-42 0,1 21 0,-1-1 16,0-20-16,-21 0 0,21 21 15,-21-22-15,0 1 0,0 21 0,0-22 16,0 22-16,0-21 0,0 21 16,0 0-16,0-1 0,0 44 31,0-1-31,0 0 0,0 0 16,0 21-16,0-20 0,0 20 15,21 0-15,-21 1 0,21-1 0,-21-21 16,0 21-16,22-20 15,-1 20-15,-21-21 0,0 0 0,21-21 16,0 21-16,0-21 0,0 0 16,1 0-16,-1 0 15,0-21-15,0 0 0,0 0 0,0 0 16,1 0-16,-1-22 0,0 22 16</inkml:trace>
  <inkml:trace contextRef="#ctx0" brushRef="#br0" timeOffset="-13343.71">23939 16425 0,'0'-63'32,"0"169"-32,0-149 0,0 1 15,0 63-15,-21 0 0,21 1 16,0-1-16,0 0 0,0 21 0,0-21 16,0 22-16,0-22 0,0 21 15,0 1-15,0-22 0,0 21 0,0-21 16,0 22-16,0-22 0,0 0 15,0 0-15,0 0 0,0 0 0,21-21 32,1 0-32,-1-21 15,0 0-15,-21 0 0</inkml:trace>
  <inkml:trace contextRef="#ctx0" brushRef="#br0" timeOffset="-12876.98">24130 16404 0,'0'0'0,"0"-21"0,0 42 47,0 0-47,21 1 0,-21-1 16,0 21-16,0-21 0,21 0 0,-21 22 16,0-22-16,0 21 0,0 1 15,0-22-15,0 21 0,0 0 16,0-20-16,0-1 0,0 21 0,0-21 15,0 0-15,0 1 16,0-1-16,0-42 31,0-1-31,0 1 0,0 0 16,0 0-16,0 0 0,0-22 16,21 22-16,-21-21 0,22 21 0,-1-22 15,-21 22-15,21-21 0,0 21 16,0 0-16,0-1 0,1 22 0,-1-21 15,0 21-15,21 0 0,-21 0 16,1 0-16,-1 0 0,0 21 16,0 1-16,0-1 0,0 0 0,-21 0 15,22 0-15,-22 22 0,0-22 16,0 21-16,0-21 0,0 0 0,-22 22 16,1-22-16,0 0 0,21 0 15,0 0-15,0 1 0,-21-22 16,0-22-1,21 1 1,0 0-16</inkml:trace>
  <inkml:trace contextRef="#ctx0" brushRef="#br0" timeOffset="-12660.1">23897 16637 0,'0'0'16,"-21"0"-16,42 0 16,0 0-16,0 0 15,1 0-15,20 0 0,-21-21 16,21 21-16,-20 0 0,20-21 0,-21 21 16,21 0-16,-20-21 0,-1 21 0,0-22 15,0 22 1,-21-21-16</inkml:trace>
  <inkml:trace contextRef="#ctx0" brushRef="#br0" timeOffset="-11288.27">25400 16743 0,'0'0'15,"0"21"1,0-42 15,0 0-31,21 0 0,0-1 0,-21 1 16,21 0-16,22 0 0,-22 0 15,0 0-15,0-22 0,22 22 0,-22-21 16,0-1-16,0 22 0,-21-21 16,0 0-16,0-22 0,0 22 0,0 21 15,0-22-15,0 1 0,0 21 0,-21 0 16,0-1-16,0 22 0,-1 0 16,1 0-16,0 0 0,0 22 0,21 20 15,-21-21-15,0 21 0,21 1 16,-22-1-16,22 0 0,0 1 15,0 20-15,0-20 0,0 20 16,0-21-16,0 22 0,0-1 0,0-20 16,22-1-16,-1 0 0,0 1 15,0-1-15,0-21 0,0 0 0,1 1 16,-1-22-16,21 0 0,-21 0 16,22 0-16,-22 0 0,21-22 0,0 1 15,-20 0-15,20 0 0,-21-21 16,21 20-16,-20-20 0,-1 0 0,-21 21 15,0-22-15,21 1 16,-21 21-16,0 0 0,0-1 0,0 1 16,0 0-16,-21 21 15,0 21 1,-1 0 0,22 1-16,0-1 0,0 0 15,0 0-15,0 0 0,0 0 16,22-21-1,-1 0-15,0 0 0,0 0 16,21 0-16,-20 0 0,-1-21 16,0 21-16,0-21 0,0 0 0,0 21 15,1-21-15,-1 0 16,-21-1-16,21 1 0,0 21 16,-21-21-16,0 42 31,0 0-16,0 1-15,0-1 16,0 0-16,0 0 0,0 0 16,0 0-16,0 1 0,0-1 15,21 0-15,0-21 16,1 0-16,-1 0 16,0-21-16,0 0 0,0 21 15,0-22-15,1 1 0,-1 0 16,0 0-16,0 21 0,0-21 0,0 0 15,-21-1-15,22 1 0,-22 0 16,0 0-16,0 42 47,0 0-31,0 0-16,0 1 0,0 20 0,0-21 15,21 21-15,-21 1 0,21-1 16,-21 0-16,0 22 0,0-22 15,0 22-15,21-22 0,0 22 0,-21-1 0,0-21 16,21 22-16,1-22 16,-22 22-16,21-22 0,-21 22 0,0-22 15,0 21-15,0-20 0,0-1 16,0 0-16,0 1 0,0-22 0,0 0 16,-21 0-16,21 0 0,-22-21 15,1 0-15,0 0 0,0 0 0,0-21 16,0 0-16,-1 0 0,1 0 15,0-22-15,0 1 0,21-21 0,-21 20 16,21-20-16,-21 20 0,21-20 16,0-1-16,0 22 0,0-21 0,0-1 15,0 22-15,21-1 0,0-20 16,0 21-16,0-1 16,0 1-16,22 0 0,-22 20 0,21-20 15,1 0-15,-1 21 0,0-22 0,1 22 16,-1 0-16</inkml:trace>
  <inkml:trace contextRef="#ctx0" brushRef="#br0" timeOffset="-10504.71">27898 16235 0,'0'0'0,"0"-21"0,0-22 15,0 22-15,0 0 0,0-21 0,0 21 16,0-1-16,-22 22 0,1 0 16,0 0-16,0 0 0,0 0 15,-22 0-15,22 22 0,0-1 0,-21 21 16,21-21-16,-22 22 0,22-1 16,0 21-16,0-20 0,0-1 0,21 22 15,0-22-15,0 21 0,0 1 16,0-22-16,0 1 0,0-1 0,0 0 15,21 1-15,0-22 0,21 0 16,-21-21-16,22 21 0,-1-21 0,0 0 16,1 0-16,-1-21 0,0 21 15,1-21-15,-1 0 0,-21-1 0,22 1 16,-22-21-16,0 21 16,-21 0-16,0-1 0,0 1 0,0 0 15,-21 0-15,-22 0 0,22 0 16,-21-1-16,21 22 0,-22-21 0,1 21 15,21 0-15,0 0 0,-22 0 16,22 0-16,42 0 31,1 0-31,-1 21 16,0-21-16,21 22 0,1-22 0,-22 21 16,21 0-16,-21 0 15,22 0-15,-22 0 0,0 22 0,0-22 16,0 21-16,-21 1 0,0-1 15,0 0-15,0 1 0,0-1 0,0 21 16,0-20-16,-21 20 0,0-20 16,0-1-16,21 21 0,-21-20 0,-1 20 15,1 1-15,0-22 0,0 0 16,21 1-16,-21-1 0,21 0 16,-21-20-16,21-1 0,0 0 0,0-42 31,0-22-31,21 22 0,0-21 15,0 0-15,0-1 0,0 1 16,1-22-16,-1 22 0</inkml:trace>
  <inkml:trace contextRef="#ctx0" brushRef="#br0" timeOffset="-10095.95">28236 16743 0,'0'0'0,"-21"-21"0,0 0 0,0-1 15,21 1-15,-21 0 0,21 0 16,0 0-16,0 0 0,0-1 16,0 1-16,21 0 0,0 21 15,0-21-15,0 21 0,22 0 16,-22 0-16,21 0 0,-21 0 16,22 0-16,-22 21 0,0-21 0,21 21 15,-21 0-15,1 22 0,-22-22 16,0 0-16,21 21 0,-21-20 0,0 20 15,0 0-15,0-21 0,-21 1 16,21-1-16,0 0 0,-22 0 0,22 0 16,-21-21-16,0 0 15,21-21 1,0 0-16,0 0 0,0-22 16,0 22-16,0-21 0,21 0 0,-21 20 15,21 1-15,-21-21 16,0 21-16,22 0 0,-22-1 0,21 1 15,0 0-15,-21 0 16,21 21-16,0 0 0,0-21 16,1 21-16,-1 0 15,0 0-15,0 0 0</inkml:trace>
  <inkml:trace contextRef="#ctx0" brushRef="#br0" timeOffset="-8924.62">28977 16425 0,'21'0'15,"-63"22"-15,63-44 16,-21 22 0,0 22-16,-21-1 0,0 0 15,21 0-15,-21 0 0,-1 0 0,22 22 16,-21-22-16,0 21 0,21 1 16,-21-22-16,21 21 0,0 0 0,0-20 15,0-1-15,0 21 0,0-21 16,21-21-16,21 21 0,-20-21 0,-1 0 15,0 0-15,21 0 0,-21 0 16,22 0-16,-22-21 0,21 0 0,-21 0 16,22 0-16,-22 0 0,0-1 15,0-20-15,0 21 0,-21 0 16,22-22-16,-22 22 0,0-21 16,0 0-16,0 20 0,-22-20 0,1 21 15,0 0-15,0 0 0,0-1 16,-22 1-16,22 21 0,0 0 0,-21 0 15,-1 0-15,22 21 0,-21 1 0,21-1 16,-22 0-16,22 0 0,0 0 16,0 22-16,0-22 0,0 21 0,21 0 15,0-20-15,0 20 0,0 0 16,0-21-16,0 1 0,21-1 0,0 0 16,21 0-16,-21 0 0,1-21 15,20 0-15,0 0 0,-21 0 16,22 0-16,-1 0 0,-21-21 15,22 0-15,-22 0 0,21 0 0,-21-1 16,0 1-16,22-21 0,-22 21 16,0 0-16,-21-22 0,21 22 0,-21 0 15,21 0-15,-21 0 0,0-1 16,0 1-16,0 0 16,0 42-1,0 0 1,-21 1-16,21-1 15,-21 0-15,21 0 0,0 21 0,0-20 16,0-1-16,0 0 0,0 0 16,0 0-16,0 0 0,0 1 15,21-1-15,0-21 0,1 0 16,-1 0-16,0 0 0,0 0 16,0 0-16,0-21 0,1-1 0,-1 1 15,21 21-15,-21-21 0,-21 0 16,21-21-16,1 20 0,-22 1 0,21 0 15,-21 0-15,0 0 0,0 0 16,0-1-16,-21 22 31,-1 0-31,22 22 16,-21-1 0,21 0-16,0 0 0,0 0 0,0 0 15,0 1-15,0-1 0,0 0 16,0 0-16,0 0 0,21 0 15,1-21-15,-1 0 0,0 0 16,0 0-16,0 0 0,0 0 0,22 0 16,-22-21-16,0 21 0,21-21 15,-20 0-15,-1 0 0,0 0 0,0-1 16,0 1-16,0 0 0,-21 0 16,0 0-16,0 0 0,0-1 0,0 1 15,0 0-15,-21 21 31,21 21-15,0 0-16,0 1 16,0-1-16,0 21 0,0-21 0,0 0 15,0 22-15,0-1 0,0 0 16,0-20-16,0 20 0,-21 0 0,21 22 16,0-22-16,0 0 0,0 1 15,0-1-15,0 22 0,-21-22 0,21 0 16,0 1-16,0-1 15,0 0-15,-21 1 0,21-1 0,0 0 16,0 1-16,0-22 0,0 0 16,0 0-16,0 0 0,0-42 31,0 0-31,0 0 16,21 0-16,-21-22 0,21 22 15,-21-21-15,21-1 0</inkml:trace>
  <inkml:trace contextRef="#ctx0" brushRef="#br0" timeOffset="-8643.78">30014 16616 0,'0'-21'0,"0"42"0,-21-63 0,21 20 0,0 1 16,0 0-16,21 21 15,0-21-15,22 21 16,-22 0-16,21 0 0,-21 0 0,22 0 15,-1 0-15,-21 21 0,22 0 16,-22-21-16,0 21 0,0 1 0,-21-1 16,0 0-16,0 21 0,0-21 15,0 1-15,-21-1 0,0 0 0,-22 0 16,22 0-16,-21 0 0,0 1 16,20-1-16,-20 0 0,0 0 15,21-21-15,-1 0 0,1 21 16,0-21-16,21-21 15,0 0-15</inkml:trace>
  <inkml:trace contextRef="#ctx0" brushRef="#br0" timeOffset="-6393.06">30734 16383 0,'-21'21'31,"21"0"-15,0 1-16,21-22 16,0 0-1,0 0-15,0 0 0,22 0 16,-22 0-16,0-22 0,21 1 15,-20 0-15,-1 21 0,0-21 0,0 0 16,-21 0-16,21-22 0,-21 22 16,0 0-16,0 0 0,0 0 15,0-1-15,0 1 0,-21 0 0,0 21 16,0 0-16,0 0 16,-1 21-16,22 0 0,0 1 0,0 20 15,-21 0-15,21 1 16,0-1-16,0 0 0,0 1 0,0-1 15,0 0-15,0 1 0,0-1 16,0 0-16,0 1 0,0-1 0,0 0 16,0 1-16,0-22 0,0 21 15,0-21-15,-21-21 0,21 21 0,-21-21 16,0 0-16,0 0 16,-1 0-16,1 0 0,0-21 15,0 0-15,0 0 0,0 0 16,-1-22-16,1 22 0,0-21 0,0 21 15,21 0-15,-21-22 0,0 22 16,-1 0-16,22 0 16,0 42-1,0 0-15,0 0 16,0 22-16,0-22 0,22 0 16,-1 21-16,0-21 0,-21 22 15,21-22-15,0 0 0,0 0 0,1 0 16,-1 1-16,0-22 0,0 0 15,0 0-15,22 0 0,-22 0 0,21 0 16,0-22-16,1 1 0,-22 0 16,21 0-16,1 0 0,-22 0 0,0-1 15,0-20-15,0 21 0,-21 0 16,0-22-16,0 22 0,0 0 16,0 0-16,0 42 31,0 0-31,0 0 0,0 1 15,0-1-15,0 21 0,0-21 0,0 22 16,0-22-16,0 0 0,21 0 16,-21 0-16,0 0 0,0 1 15,22-22 1,-1 0-16,0 0 16,-21-22-16,21 22 0,0-21 0,0 0 15,1 0-15,-22-21 0,21 20 16,0 1-16,0 0 0,-21 0 15,21 0-15,0 0 0,1-1 16,-1 22-16,0 0 16,0 22-16,0-1 15,-21 0-15,21 0 16,1 0-16,-22 0 0,21 1 0,0-1 16,0 0-16,-21 0 0,21 0 15,0-21-15,1 21 0,20-21 0,-21 0 16,0 0-16,22 0 0,-22 0 15,21-21-15,-21 21 0,22-21 16,-22 0-16,21 0 0,-21 0 0,0-1 16,1 1-16,-22-21 15,0 21-15,0 0 0,0-1 0,0-20 16,0 21-16,-22 0 0,1 0 16,0-1-16,0 22 0,-21 0 0,20-21 15,1 21-15,-21 0 0,21 0 16,0 21-16,-1 1 0,1-1 0,0 0 15,0 0-15,21 0 0,0 22 16,0-22-16,0 21 0,0-21 16,0 22-16,0-22 0,0 0 0,0 0 15,21 0-15,0-21 16,0 0-16,1 0 0,-1 0 16,0 0-16,0-21 0,0 21 15,22-21-15,-22 0 0,0 0 16,21-1-16,-21-20 0,1 21 0,-1-21 15,0 20-15,0-20 0,-21 21 16,0-21-16,21-1 0,-21 1 0,0 0 16,0 20-16,0-20 0,0 0 15,0 21-15,0-1 0,0 1 0,0 0 16,-21 21-16,0 0 16,21 21-1,-21 0-15,21 1 0,0 20 16,-21-21-16,21 21 0,0 1 15,0-22-15,0 21 0,0-21 0,21 22 16,0-1-16,-21-21 0,21 22 16,0-22-16,0 0 0,1 21 15,-1-42-15,0 21 0,0 1 0,0-22 16,0 0-16,22 0 0,-22 0 16,0 0-16,21 0 0,-20 0 0,-1-22 15,21 1-15,-21 21 0,-21-21 16,21 0-16,-21-21 0,22 20 15,-22 1-15,0 0 0,0 0 16,0 0-16,-22 21 16,1 0-1,21 21 1,-21 0-16,21 0 0,-21 0 16,21 1-16,0-1 0,0 0 0,0 0 15,0 0-15,0 0 0,0 1 16,0-1-16,0 0 0,21 0 15,0-21-15,0 0 16,1 0 0,-1 0-16,-21-21 15,21 0-15,-21 0 16,21 21-16,-21-22 0,0-20 16,21 21-16,0 0 0,1 0 0,-22-22 15,21 22-15,0 0 16,0 0-16,0 21 0,0-21 0,22 21 15,-22 0-15,0 0 0,0 0 0,0 0 16,1 0-16,-1 0 0,-21 21 16,0 0-16,0 0 0,0 0 0,0 0 15,0 1-15,0 20 0,-21-21 16,21 0-16,-22 0 0,22 1 16,-21-1-16,21 0 0,-21-21 0,21 21 15,-21-21 1,21-21-1,0 0-15,21 0 16,0-1-16,-21 1 0,21 0 16,1 0-16,-1-21 0,0 20 0,0 1 15,0-21-15,0 21 16,1 0-16,-1-22 0,0 22 0,-21 0 16,0 42 15,0 0-31,0 0 15,0 1-15,-21-1 0,21 21 16,0-21-16,0 0 0,0 1 16,0-1-16,0 0 0,21 0 0,0 0 15,0 0-15,0-21 0,1 22 16,-1-22-16,0 0 0,21 0 16,-21 0-16,22 0 0,-22 0 0,0 0 15,21 0-15,-20-22 0,-22 1 16,21 21-16,-21-21 0,0 0 15,21 0-15</inkml:trace>
  <inkml:trace contextRef="#ctx0" brushRef="#br1" timeOffset="151.51">23516 17717 0,'0'0'0,"-42"-64"31,42 43-31,0 0 0,0 42 31,21 0-31,0 0 0,0 22 16,22-22-16,-22 21 0,21 0 15,0-20-15,1 20 0,-1 0 0,0 1 16,-20-1-16,20 0 0,-21-21 16,0 22-16,0-22 0,1 21 15,-1-21-15,-21 1 0,0-1 0,0 0 16,0 0-16,0-42 31,0 0-15,0 0-16,0-1 0,0 1 15,0 0-15</inkml:trace>
  <inkml:trace contextRef="#ctx0" brushRef="#br1" timeOffset="403.47">24109 17632 0,'0'0'0,"0"-21"15,0 0 1,0 42-16,-21-21 16,-1 42-16,-20-21 0,21 22 15,0-1-15,-22 0 0,22 1 0,-21-1 16,0 21-16,20-20 16,-20-1-16,21 0 0,-21 1 0,20-1 15,1 0-15,0-20 0,21-1 16,0 0-16,-21 0 0,21 0 15,21-21 1,0 0 0,0-21-16,1 0 0,20 21 0,-21-21 15,0 0-15</inkml:trace>
  <inkml:trace contextRef="#ctx0" brushRef="#br1" timeOffset="686.79">24151 17949 0,'21'-21'0,"-63"85"15,63-107-15,0 43 16,-21 22 0,0-1-16,0 0 0,0 21 15,0 1-15,0-1 0,0 0 0,0 22 16,0-22-16,21 43 0,-21-22 16,0 1-16,0 20 0,0 1 15,0 0-15,0-1 0,0 1 0,0 0 16,-21-64-16,0-21 15,0 0-15</inkml:trace>
  <inkml:trace contextRef="#ctx0" brushRef="#br1" timeOffset="987.6">24172 18225 0,'0'-64'16,"0"382"-16,0-657 0,0 424 0,0-191 0,0 85 15,0-1-15,0 1 0,0 0 0,0 0 16,21 0-16,1 21 16,-1-21-16,0 21 0,0 0 0,21 0 15,-20 0-15,-1 0 16,0 0-16,21 21 0,-21 0 0,1-21 15,-22 21-15,0 0 0,0 22 16,0-22-16,0 0 0,0 0 16,-22 0-16,1 22 0,0-22 0,0 21 15,0-21-15,-22 0 0,22 1 16,0-1-16,0 0 0,0-21 0,21 21 16,-21-21-1,21-21 1,0 0-16,21 0 15,0-1-15,0 1 16</inkml:trace>
  <inkml:trace contextRef="#ctx0" brushRef="#br1" timeOffset="1479.94">24765 17949 0,'0'0'0,"0"-42"16,0 21-1,0 0-15,-21 21 16,0 0-16,-1-21 0,1 21 16,0 0-16,0 21 15,21 0-15,-21 0 0,0 0 16,21 0-16,0 1 0,-22 20 16,1-21-16,21 21 0,-21 1 0,21-1 15,0-21-15,0 22 0,0-22 16,0 21-16,0-21 0,0 0 15,21-21-15,0 0 16,1 0-16,-1-21 0,0 0 16,0 0-16,0 0 0,0 0 0,1-1 15,-1 1-15,0 0 0,0-21 16,-21 21-16,21-1 0,-21-20 0,0 21 16,0 0-16,0 0 15,0-1-15,0 1 0,0 42 31,0 1-31,0-1 16,0 0-16,0 0 0,0 21 0,0-20 16,21-1-16,-21 21 0,0-21 15,0 0-15,22 1 0,-22-1 0,21 0 16,0 0-16,-21 0 0,21-21 16,0 0-16,0 0 0,1 0 15,-1-21 1,-21 0-16,21 0 0,0 0 0,-21-1 15,21 1-15</inkml:trace>
  <inkml:trace contextRef="#ctx0" brushRef="#br1" timeOffset="1719.81">25146 17759 0,'0'0'0,"0"-21"0,0 0 16,0 42 15,0 0-31,0 21 0,0-21 15,0 1-15,0 20 0,0 0 0,0-21 16,0 22-16,0-1 0,0-21 16,0 22-16,0-22 0,0 0 15,0 0-15,0 0 0,0 0 16,0 1-16,0-1 0,0 0 16,21-21-1,0 0-15,-21-21 0,21 0 16,-21-1-16,22 1 0,-22 0 0</inkml:trace>
  <inkml:trace contextRef="#ctx0" brushRef="#br1" timeOffset="2155.49">25273 17844 0,'0'-43'0,"0"170"0,0-211 0,21 20 0,-21 43 0,0 63 47,21-21-47,-21 1 16,0-1-16,0 21 0,0-21 15,0 0-15,0 22 0,0-22 0,0 21 16,0-21-16,0 1 0,0-1 16,0 0-16,0 0 0,0 0 0,0 0 15,0-42 32,0 0-47,0 0 16,0 0-16,21 0 0,-21-22 15,22 22-15,-1 0 0,-21-21 16,21 20-16,0 1 0,0 0 0,0 0 16,1 0-16,-1 21 0,0 0 15,0 0-15,0 0 0,-21 21 16,21 0-16,-21 0 0,0 0 0,0 22 16,0-22-16,0 0 0,0 0 15,0 0-15,0 1 0,0-1 0,0 0 16,0 0-16,-21 0 0,21-42 47,0 0-32,0 0-15,0 0 0</inkml:trace>
  <inkml:trace contextRef="#ctx0" brushRef="#br1" timeOffset="2384.1">25188 17886 0,'0'0'0,"-21"0"0,0 0 15,42 0 17,0 0-32,0 0 15,1 0-15,-1 0 0,21 0 0,-21 0 16,0 0-16,1 0 15,-1 0-15,0 0 0,-21-21 16</inkml:trace>
  <inkml:trace contextRef="#ctx0" brushRef="#br1" timeOffset="3175.96">26225 17695 0,'0'22'31,"0"-1"-31,22-21 32,-1 0-32,0-21 15,0 21-15,0-22 0,0 1 0,1 0 16,-1 21-16,0-21 0,0 0 16,0 21-16,-21-21 0,-21 21 31,0 0-31,0 0 15,-22 0-15,22 0 0,0 0 0,-21 21 16,21 0-16,-22 0 0,22 0 16,0-21-16,0 43 0,21-22 0,0 0 15,0 0-15,0 0 0,0 0 16,0 1-16,0-1 0,21 0 16,0-21-16,0 0 15,0 0-15,22 0 0,-22 0 16,0 0-16,0 0 15,-21-21-15,-21 21 32,0 0-32,0 0 0,-22 0 15,22 21-15,0-21 0,-21 21 0,21 0 16,-22-21-16,22 21 0,0 1 16,21-1-16,0 0 0,0 0 15,0 0-15,0 0 0,0 1 0,0-1 16,0 0-16,21-21 0,0 21 15,0 0-15,1-21 0,-1 0 0,0 0 16,21 0-16,-21 0 0,1 0 16,-1 0-16,0 0 0,0 0 15,0 0-15,0-21 0,1 0 16,-1 21-16,0-21 0,0 0 16</inkml:trace>
  <inkml:trace contextRef="#ctx0" brushRef="#br1" timeOffset="3395.88">26501 17865 0,'0'0'0,"42"0"31,-21 21-31,0 0 0,0 0 16,1 0-16,-1-21 0,0 22 16,0-1-16,-21 0 0,21-21 15,0 21-15,-21 0 0,22 0 16,-1-21-1,-21 22-15,21-44 47</inkml:trace>
  <inkml:trace contextRef="#ctx0" brushRef="#br1" timeOffset="3603.99">26924 17907 0,'0'-21'15,"-21"84"-15,42-105 0,-21 0 16,-21 42-16,0 0 15,-1 0-15,1 21 16,0 0-16,-21 0 0,21 0 0,-1 1 16,-20-1-16,21 0 0,0 0 15,0 21-15,-1-20 0,1-1 16,0 0-16,0 0 0,21 0 16,42-21-1,-21 0 1,1-21-16,20 0 0,-21 0 15,21 0-15</inkml:trace>
  <inkml:trace contextRef="#ctx0" brushRef="#br1" timeOffset="3904.33">27157 17822 0,'0'0'0,"-21"0"47,21 22-47,0-1 15,0 0-15,0 21 0,0-21 16,0 22-16,0-22 0,0 21 0,0 1 16,0-1-16,0 21 0,0-20 15,0 20-15,0 1 0,0-1 0,0 1 16,0-1-16,-22 1 0,22-22 16,-21 22-16,21-22 0,-21 0 15,21-21-15,0 22 0,0-22 16,0 0-16,0-42 31,0 0-31,0 0 0,0-22 16,21 22-16,0-21 0,-21-22 0,0 22 15,22-22-15</inkml:trace>
  <inkml:trace contextRef="#ctx0" brushRef="#br1" timeOffset="4224.31">27199 17971 0,'0'0'0,"0"-22"0,0 1 15,-21 0-15,21 0 0,-21 0 16,21 0-16,0-1 16,0 1-16,0 0 0,42 0 15,-21 0-15,0 21 0,1 0 16,-1 0-16,0 0 0,21 0 16,-21 0-16,1 21 0,-1 0 0,21 0 15,-42 0-15,21 22 0,-21-22 16,0 0-16,0 21 0,0-20 0,0-1 15,0 0-15,-21 0 0,0 0 16,0 0-16,0 1 0,-1-1 16,-20 0-16,21 0 0,0-21 0,0 0 15,-1 21-15,1-21 16,0 0-16,21-21 16,21 21-1,0-21-15,1 0 0,-1 21 16,0-21-16,-21-1 0,21 22 0,0-21 15</inkml:trace>
  <inkml:trace contextRef="#ctx0" brushRef="#br1" timeOffset="4611.74">27517 17971 0,'0'-22'31,"0"1"-31,0 0 16,0 0-16,0 0 15,0 0-15,0-1 0,21 22 16,0-21-16,0 0 0,0 21 16,0 0-16,1 0 0,20 0 0,-21 0 15,0 21-15,0 0 0,1 1 16,-1-22-16,0 42 0,0-21 0,-21 0 16,0 0-16,0 1 0,0-1 15,0 0-15,0 0 0,0 0 16,0 0-16,0-42 47,0 0-47,0 0 0,0 0 15,0-22-15,0 22 16,0 0-16,0 0 0,21 0 16,-21 0-16,21-1 0,1 1 0,-22 0 15,21 0-15,0 21 0,0 0 16,-21-21-16,21 21 0,0 0 15,1 0-15</inkml:trace>
  <inkml:trace contextRef="#ctx0" brushRef="#br1" timeOffset="6770.95">28130 18013 0,'0'0'0,"0"21"0,22-21 31,-1 0-15,0-21-16,0 0 0,-21 0 16,21-1-16,0 1 0,-21 0 15,0 0-15,0 0 0,0-22 0,22 22 16,-22-21-16,0 21 0,0 0 16,0-1-16,0 1 0,-22 21 31,1 21-31,21 1 15,-21-1-15,21 21 0,0-21 16,-21 22-16,21-22 0,0 0 16,0 21-16,0-21 0,0 1 0,0-1 15,0 0-15,0 0 0,0 0 16,21 0-16,0-21 16,0 0-16,22 0 15,-22 0-15,0 0 0,21-21 16,1 0-16,-22 0 0,21 21 0,-21-21 15,22 0-15,-1-22 0,-21 22 16,0 0-16,1-21 0,-1 20 16,0 1-16,-21-21 0,0 21 15,0 0-15,0-1 0,-21 22 16,0 0 0,-1 22-16,1-1 0,21 0 15,0 0-15,0 0 0,0 0 16,0 1-16,0-1 0,0 0 0,0 0 15,0 0-15,21 0 16,1-21-16,-22 22 0,21-1 16,0 0-1,-42-21 32,21-21-47,-21 21 16,21-21-16,0-1 15,-22 22-15,22-21 0,0 42 47,0 1-47,0-1 0,0 0 16,0 0-16,0 0 16,0 0-16,22-21 15,-1 0 1,0 0-16,0 0 0,0 0 15,0 0-15,22 0 0,-22-21 16,21 0-16,1 0 0,-22 21 16,21-21-16,-21-22 0,22 22 0,-22 0 15,0-21-15,0 21 0,0-22 16,-21 22-16,0-21 0,0 21 0,0-1 16,-21 22-1,0 0-15,0 0 0,0 0 0,21 22 16,-22-1-16,22 21 0,0-21 15,0 0-15,0 1 0,0-1 16,0 0-16,0 0 0,0 0 16,0 0-16,22 1 0,-1-1 15,0-21-15,0 21 16,0-21-16,-42 0 47,0 0-47,0 0 15,0 0-15,-1 0 0,1 0 16,0 0-16,21 21 16,0 0-16,0 0 15,21 1 1,0-22 0,1 0-16,-1 0 0,0 0 15,0 0-15,0 0 0,0 0 0,1-22 16,20 1-16,-21 21 0,0-21 15,0 0-15,22 0 0,-22 21 0,0-21 16,0-1-16,0 1 0,-21 0 16,0 0-16,22 0 0,-22 0 15,0-1-15,0 1 0,0 0 0,21 21 16,-21 21 0,0 0-1,0 1 1,0-1-16,-21 0 0,21 0 0,0 0 15,0 0-15,-22 1 0,22-1 16,0 0-16,0 0 16,0 0-16,22-21 15,-1 0-15,0 0 16,0 0-16,0 0 0,0 0 0,1 0 16,-1-21-16,0 21 0,0-21 15,-21 0-15,21 0 0,0-1 0,1 22 16,-22-42-16,0 21 0,21 0 15,-21 0-15,21-1 0,-21 1 16,0 0-16,21 0 0,-21 0 16,0 42 15,0 0-31,0 0 0,0 0 16,0 1-16,0-1 0,0 0 0,0 0 15,0 0-15,0 0 0,0 1 16,0-1-16,0 0 0,0 0 15,21-21-15,0 21 16,1-21-16,-1 0 16,0 0-16,0 0 0,0 0 15,0-21-15,-21 0 16,0 0-16,0 0 0,0-1 16,0 1-16,0 0 15,0 0-15,0 0 0,0 0 0,-21-1 16,0 1-16,0 21 0,0 0 15,0 0-15,-1 0 16,22 21 0,22-21 15,-1 0-31,0 0 0,0 0 16,0-21-16,0 0 0,1 21 15,-1-21-15,0 21 0,0-21 16,0 21-16,0 0 0,1-21 0,-1 21 15,0 0-15,0 0 0,0 0 16,0 0-16,-21 21 0,0 0 16,0 0-16,0 0 15,0 0-15,0 1 0,0-1 16,0 0-16,0 0 0,0 0 16,0 0-16,0 1 15,-21-22 1,21 21-16,-21-21 15,21-21 17,0-1-32,0 1 15,0 0-15,0-21 16,21 21-16,0-1 0,1-20 0,-1 21 16,0-21-16,21-1 0,-21 22 15,22-21-15,-1 21 0,-21-1 0,22 22 16,-1 0-16,-21 0 0,0 0 15,0 22-15,-21 20 16,0-21-16,0 0 0,0 22 0,0-22 16,0 0-16,0 21 0,-21-21 15,0 1-15,21-1 0,-21 0 16,0 0-16,0 0 0,21 0 16,-22-21-16,22 22 15,-21-22-15,0 0 31,21-22 1,-21 22-32,21-21 0,-21 0 15</inkml:trace>
  <inkml:trace contextRef="#ctx0" brushRef="#br1" timeOffset="7011.97">29549 17463 0,'0'0'0,"-22"0"0,22-22 0,-21 22 16,0 0 62,0 0-78,0 0 16,0 22-16</inkml:trace>
  <inkml:trace contextRef="#ctx0" brushRef="#br1" timeOffset="7891.98">22775 17420 0,'0'0'15,"127"-63"1,-84 42-16,-22-1 0,0 22 0,0-21 16,0 0-16,0 21 0,-42 0 31,0 0-31,-21 0 16,-1 0-16,1 21 0,0 0 0,-22 1 15,22-1-15,-22 21 0,22 0 16,-21 1-16,20 20 0,1 1 0,0-1 15,20 22-15,1 0 0,-21-1 16,42 1-16,0 0 0,-21 20 16,21-20-16,0 21 0,0-21 0,21-1 15,0 1-15,0-22 0,22 22 16,-22-21-16,21-1 0,22 22 0,-22-64 16,21-21-16,-20 0 0,20 0 15,-20 0-15,20 0 0,-21 0 16,22 0-16,-22 0 0,22 0 15,-22 0-15,0 0 0,22 0 0,-22 0 16,1 0-16,-1 0 0,0 0 0,1 0 16,20 0-16,-21 0 0</inkml:trace>
  <inkml:trace contextRef="#ctx0" brushRef="#br1" timeOffset="9007.73">30565 17060 0,'0'0'0,"-22"0"0,-20 0 31,21 0-16,42 0 17,0 22-32,0-1 0,1-21 15,20 21-15,-21 0 0,0 21 0,22-20 16,-22-1-16,21 21 0,-21 0 16,22-20-16,-22 20 0,21 21 0,-21-20 15,0 20-15,1 1 0,-1-22 16,0 22-16,0-1 0,0 1 15,0-1-15,-21 1 0,0-1 16,0 1-16,0-1 0,-21 1 16,0-1-16,-21 1 0,-1-1 0,22 1 15,-42-1-15,20-21 0,1 22 16,0-22-16,-1 1 0,1-1 16,0 0-16,-1-21 0,1 1 0,21-1 15,-21 0-15,20 0 0,1-21 16,0 0-16,21-21 31,0 0-31,0 0 0,21-1 16,22-20-16</inkml:trace>
  <inkml:trace contextRef="#ctx0" brushRef="#br1" timeOffset="9910.97">31369 17230 0,'0'0'16,"-21"0"-16,0 0 15,42 0 17,0 0-32,0-21 0,0 21 15,0-22-15,22 22 0,-22 0 16,21-21-16,-21 21 0,22 0 16,-22 0-16,21-21 0,-21 21 0,1 0 15,-1 0-15,-42 0 31,-1 0-31,1 0 16,-21 0-16,21 0 0,0 0 16,-22 21-16,22-21 0,0 0 0,0 0 15,0 0-15,-1 0 16,22 21-16,-21-21 0,0 0 16,21 22-1,0-1 1,-21 0-16,0 0 15,21 0-15,-21 0 0,21 1 16,-22-1-16,22 21 0,-21 0 0,21 1 16,0 20-16,0-20 0,0 20 15,0-21-15,0 22 0,0-22 0,0 1 16,0-1-16,0 0 0,0 1 16,0-22-16,0 21 0,0-21 15,21 0-15,1 1 0,-1-22 16,0 21-16,0-21 0,0 0 15,0 0-15,1 0 0,-1 0 16,0 0-16,0 0 0,0-21 0,0 21 16,1-22-16,-1 1 0,-21 0 15,21 0-15,-21 0 16</inkml:trace>
  <inkml:trace contextRef="#ctx0" brushRef="#br1" timeOffset="10190.96">31792 17420 0,'0'0'0,"21"-21"0,-21 0 0,0 42 31,0 21-15,0-20-16,0 20 0,0 0 0,0 22 15,0-22-15,0 0 0,0 22 16,0-22-16,0 1 0,0-1 15,0 0-15,0-21 0,-21 22 0,21-22 16,0 0-16,0 0 0,0 0 16,0 1-16,0-44 47,0 1-47,0 0 15</inkml:trace>
  <inkml:trace contextRef="#ctx0" brushRef="#br1" timeOffset="10483.27">31792 17484 0,'0'-21'15,"0"42"-15,0-64 0,0 22 0,0 0 0,0 0 16,21 21 0,1-21-16,-1 0 0,21 21 0,-21 0 15,22 0-15,-22 0 16,21 0-16,0 0 0,-20 0 15,20 0-15,-21 21 0,0-21 0,-21 21 16,0 0-16,0 0 0,-21 0 16,0 22-16,-21-22 0,20 0 15,-20 21-15,0-20 0,-1-1 0,22 0 16,-21 0-16,21 0 0,0-21 16,-1 21-16,1-21 15,21-21 16,21 0-31,1 21 0</inkml:trace>
  <inkml:trace contextRef="#ctx0" brushRef="#br1" timeOffset="10884.17">32237 17378 0,'0'0'0,"0"-21"31,0 42-16,-21 0 1,21 0-16,-22 0 0,22 1 16,0 20-16,-21 0 0,21-21 15,-21 22-15,21-1 0,0-21 16,0 22-16,0-22 0,0 0 16,0 0-16,0 0 0,21-21 15,0 0-15,1 0 0,-1 0 0,0 0 16,0 0-16,21-21 0,-20 0 15,-1 0-15,21 0 0,-21-1 16,0 1-16,1-21 0,-1 21 0,-21-22 16,0 22-16,0-21 0,0 21 15,0-22-15,-21 22 0,-1 0 16,1 0-16,0 0 0,0 21 0,0 0 16,0 0-16,-1 0 0,-20 0 15,21 0-15,0 0 0,0 21 16,21 0-1,0 0-15,0 0 0,0 1 16,21-1 0</inkml:trace>
  <inkml:trace contextRef="#ctx0" brushRef="#br1" timeOffset="11270.96">32660 17399 0,'21'0'0,"-42"0"16,42-21-16,0 0 0,1 21 15,-22-21 1,-22 21 0,1 0-16,0 0 15,0 21-15,0 0 0,0-21 0,-1 21 16,22 0-16,0 0 0,-21-21 16,21 22-16,0-1 0,0 0 15,0 0-15,21 0 0,1 0 16,-1-21-16,0 22 15,0-22-15,0 21 0,0-21 16,1 21-16,-1 0 0,-21 0 16,21 0-16,-21 1 15,0-1 1,-21-21-16,0 0 0,-1 21 16,1-21-16,0 0 0,-21 21 0,21-21 15,-1 0-15,1 0 0,0 0 16,0 0-16,0 0 0,21-21 31,0 0-31,21 0 16,0-1-16,0 1 15</inkml:trace>
  <inkml:trace contextRef="#ctx0" brushRef="#br1" timeOffset="11511.95">32829 17441 0,'0'-21'15,"0"42"17,0 1-32,0-1 15,0 0-15,0 0 0,0 21 16,0-20-16,0-1 0,0 0 0,0 0 16,0 0-16,0 0 0,0 1 15,0-1-15,0 0 16,0-42 15,0 0-31,22-1 16,-22 1-16</inkml:trace>
  <inkml:trace contextRef="#ctx0" brushRef="#br1" timeOffset="11691.97">32872 17272 0,'-21'0'0,"-1"0"15,1 0 1,42 0 47,1 0-63,-1 0 0,0 0 15</inkml:trace>
  <inkml:trace contextRef="#ctx0" brushRef="#br1" timeOffset="11975.31">33126 17209 0,'0'-22'0,"0"44"32,0-1-17,0 0-15,0 0 16,0 21-16,0-20 0,0-1 15,0 21-15,0 0 0,0-20 16,0 20-16,0 0 0,0-21 16,0 22-16,0-22 0,0 21 0,0-21 15,0 1-15,0-1 0,0 0 16,0 0-16,21-42 47,0 0-47,0 0 15</inkml:trace>
  <inkml:trace contextRef="#ctx0" brushRef="#br1" timeOffset="12219.54">33422 17441 0,'0'0'0,"-21"0"31,21 22-31,-21-1 0,0 0 15,21 0-15,0 0 16,0 0-16,0 1 0,0-1 16,0 0-16,0 0 0,0 0 0,0 0 15,21 1-15,0-22 16,0 0 0,0 0-16,0 0 15,1 0-15,-22-22 0,21 22 16,0-21-16,-21 0 0</inkml:trace>
  <inkml:trace contextRef="#ctx0" brushRef="#br1" timeOffset="12842.98">33570 17547 0,'0'0'15,"0"21"32,0 1-47,0-1 31,21-21-15,1 0 0,-22-21-1,0-1 1,0 1-16,0 0 16,-22 0-16,22 0 15,0 0 1,0-1-16,22 22 15,-1 0 1,0 0-16,0 22 16,-21-1-16,21 0 15,-21 0-15,0 0 16,0 0-16,0 1 0,0-1 0,0 0 16,0 0-16,0 0 15,0 0-15,0 1 16,0-44 31,0 1-47,0 0 15,0 0-15,21 0 16,-21 0-16,22-22 0,-1 22 16,-21 0-16,21 21 0,0-21 0,0 0 15,0 21 1,-21 21-16,0 0 15,0 0-15,0 0 0,0 0 16,0 1-16,0-1 0,0 0 16,0 0-16,0 0 0,0 0 15,-21 1-15,21-1 16,0-42 15,-21 21-31,21-22 16,0 1-16,0 0 0</inkml:trace>
  <inkml:trace contextRef="#ctx0" brushRef="#br1" timeOffset="13046.95">33697 17251 0,'0'0'16,"-21"0"-16,21-21 0,-21 21 15,21 21 32,0 0-31,-21-21 15,0 21-31</inkml:trace>
  <inkml:trace contextRef="#ctx0" brushRef="#br1" timeOffset="13254.95">33147 17420 0,'21'0'32,"0"0"-32,0 0 0,1 0 0,20 0 15,-21 0-15,0 0 0,0 0 16,22 0-16,-22 0 0,0 0 15,0 0-15,-21-21 0</inkml:trace>
  <inkml:trace contextRef="#ctx0" brushRef="#br1" timeOffset="13887.97">31813 18267 0,'0'0'15,"0"-21"-15,22 0 0,-22-1 16,21 22-1,-21-21-15,21 42 32,0 1-32,0-1 0,-21 21 15,21-21-15,1 22 0,-1-22 0,0 21 16,-21-21-16,21 22 0,-21-22 16,21 21-16,-21-21 15,0 0-15,0 1 0,0-1 0,0 0 16,0 0-1,0-42 1,0 0 0,0 0-16</inkml:trace>
  <inkml:trace contextRef="#ctx0" brushRef="#br1" timeOffset="14115.95">32364 18161 0,'0'0'16,"21"0"-16,-21-21 0,-42 21 31,20 21-15,1 0-16,0 0 0,0 22 15,0-22-15,0 21 0,-1-21 0,1 22 16,21-1-16,-21-21 0,0 22 16,0-22-16,21 0 0,-21 21 15,21-21-15,-22-21 0,22 22 0,0-1 16,22-21 15</inkml:trace>
  <inkml:trace contextRef="#ctx0" brushRef="#br1" timeOffset="15146.94">32533 18373 0,'0'0'16,"0"-21"-16,0-1 0,0 1 0,0 0 15,0 0-15,-21 21 16,0 0-16,0 0 0,-1 0 16,1 0-16,0 0 15,0 21-15,0 0 0,21 22 16,0-22-16,-21 0 0,21 21 0,-22-21 16,22 22-16,0-22 0,0 0 15,0 0-15,0 0 16,0 1-16,22-22 0,-1 0 0,0 0 15,0 0-15,0 0 0,0 0 16,1 0-16,-1-22 16,0 1-16,0 0 0,-21 0 15,0 0-15,21 0 0,-21-1 0,0-20 16,21 21-16,-21 0 0,0 0 16,0-1-16,0 1 0,0 0 15,0 42 1,0 0-16,0 1 15,0-1-15,0 21 0,0-21 16,0 0-16,0 22 0,0-22 16,0 0-16,0 0 0,0 0 15,0 1-15,22-22 0,-1 0 16,0 0-16,0 0 16,0 0-16,0-22 15,1 1-15,-22 0 0,0 0 16,21 0-16,0 0 0,-21-22 15,0 22-15,0-21 0,0-1 0,0 22 16,0-21-16,0 21 0,0-22 16,0 22-16,0 0 15,0 42 17,0 22-32,0-22 15,0 21-15,0-21 0,0 22 16,0-1-16,0-21 0,0 21 15,0-20-15,0-1 0,0 0 16,0 0-16,0 0 0,0 0 0,21-21 16,0 0-1,0 0 1,1 0-16,-1-21 16,0 0-16,-21 0 0,0 0 0,0 0 15,21 21-15,-21-22 16,0 1-16,21 21 0,-21 21 31,0 1-15,0-1-16,0 0 15,0 0 1,21-21 0,1 0-16,-1 0 31,-21-21-31,21 0 0,-21 0 15,0-1 1,0 1-16,0 0 0,0 0 16,21 21-1,0 21 1,-21 0 0,0 0-16,0 1 0,0-1 15,0 0-15,0 0 16,0 0-1,21-21 1,1-21-16,-1 21 16,-21-21-16,21 0 0,0 0 15</inkml:trace>
  <inkml:trace contextRef="#ctx0" brushRef="#br1" timeOffset="15680.95">33401 17992 0,'0'0'16,"-21"0"-16,42 0 31,0 0-15,0 0-16,0 0 0,1 0 0,-1 0 15,0 0-15,0-21 16,21 21-16,-20 0 0,-1 0 15,-21-22-15,21 22 0,0 0 16,-21 22 0,0-1-16,0 0 15,0 0-15,0 0 0,0 0 16,0 1-16,0-1 0,0 0 0,0 21 16,0-21-16,0 1 0,0-1 15,0 0-15,0 21 0,0-21 16,0 1-16,0 20 0,0-21 15,0 0-15,0 0 0,0 1 16,0 20-16,0-21 0,0 0 16,-21 0-16,21 1 0,-21-1 15,21 0-15,0 0 0,0 0 16,-21-21-16,-1 21 16,1-21-16,0 0 0,0 0 15,0 22-15,0-22 0,-1 0 0,1 0 16,0 0-16,0 21 0,0-21 15,0 0-15,-1 0 0,1 0 16,0 0-16,0 0 0,0 0 0,0 0 16,-1 0-1,1 0 1,21-21-16,0-1 0,0 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2T12:28:49.6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3937 1990 0,'0'0'0,"-21"21"47,21 0-31,0 0-16,0 0 15,0 1-15,0 20 0,0-21 0,0 0 16,0 22-16,0-22 0,0 21 16,0-21-16,0 22 0,0-22 0,0 21 15,0-21-15,0 0 0,0 1 16,0 20-16,0-21 0,0 0 15,0-42 32,0 0-47,0 0 0,0 0 16,0-1-16</inkml:trace>
  <inkml:trace contextRef="#ctx0" brushRef="#br0" timeOffset="492.71">4000 1693 0,'0'0'0,"-21"0"0,21 22 16,0-1-16,21-21 46,1 0-46,-22-21 0,21-1 16,0 1-16,0 21 0,-21-21 16,0 0-16,0 0 15,0 0-15,0-1 0,0 1 16,-21 21 0,0 0-1,0 0-15,-1 0 16,22 21-16,0 1 0,0-1 15,0 0-15,0 0 16,0 0-16,0 0 0,0 1 0,0-1 16,0 0-16,0 0 0,0 0 15,22 0-15,-22 1 0</inkml:trace>
  <inkml:trace contextRef="#ctx0" brushRef="#br0" timeOffset="1308.25">5101 2244 0,'0'0'0,"-42"-64"31,42 43-31,-21 0 0,-1 0 0,1 0 16,0-1-16,0 22 0,0-21 15,0 21-15,-1 0 0,1 0 16,-21 0-16,21 0 0,0 0 0,-22 0 15,22 0-15,-21 0 0,21 21 16,-22 1-16,22-1 0,-21 0 0,21 0 16,-22 0-16,22 0 0,0 1 15,0-1-15,0 0 0,21 21 16,0-21-16,-22 1 0,22 20 0,0-21 16,0 0-16,0 22 0,0-22 15,0 0-15,0 0 0,22 0 0,-1 0 16,0 1-16,0-22 0,0 21 15,0-21-15,22 0 0,-22 0 0,21 0 16,1 0-16,-22 0 0,21-21 16,-21-1-16,22 1 0,-22 0 0,21 0 15,-21 0-15,0-22 0,22 22 16,-22-21-16,0 0 0,0-1 16,0 22-16,1-21 0,-1-1 0,0-20 15,-21 21-15,21-1 0,0 1 16,-21 0-16,0-22 0,0 22 0,0-1 15,0 22-15,0-21 0,0 0 16,0-1-16,0 22 0,0 0 0,0 0 16,0 0-16,-21 21 15,0 21 1,21 21-16,0-21 16,0 22-16,-21-1 0,21 0 15,-21 22-15,21-22 0,0 0 0,0 22 16,0-22-16,0 1 0,0-1 15,0 0-15,0 1 0,0-1 0,0 0 16,0 1-16,0-22 0,0 21 16,0-21-16,0 22 0,0-22 0,21 0 15,0 0-15,0-21 0,-21 21 16,21-21-16,0 0 0,1 0 16,-1 0-16,0 0 0,0 0 15,0-21-15,0 0 0,1 0 16,-1 0-16,0-1 0,0 1 0</inkml:trace>
  <inkml:trace contextRef="#ctx0" brushRef="#br0" timeOffset="1748">5969 2096 0,'-21'0'0,"0"0"16,21 21-1,21-21 17,0 0-32,0 0 0,0 0 15,0 0-15,1 0 0,-1 0 16,0-21-16,0 21 0,0 0 16,0 0-16,1-22 0,-1 22 62</inkml:trace>
  <inkml:trace contextRef="#ctx0" brushRef="#br0" timeOffset="2100.81">5948 2286 0,'21'0'31,"0"0"-15,0 0-16,0 0 16,1 0-16,-1 0 0,0 0 15,0 0-15,0 0 16,0 0 0,-21-21 46,22 21-46</inkml:trace>
  <inkml:trace contextRef="#ctx0" brushRef="#br0" timeOffset="10684.29">7408 1757 0,'0'21'16,"0"0"15,-21-21-15,0 0-16,0 0 15,0 0-15,-1 0 0,1 0 16,21-21-1,0 0-15,0 0 16,0 0-16,0-1 16,0 1-16,0 0 0,0 0 0,21 0 15,1 0-15,-1-1 0,0 1 16,0 21-16,0-21 0,0 0 0,1 21 16,-1 0-16,21 0 0,-21 0 15,0 0-15,22 0 0,-22 0 0,0 0 16,21 21-16,-20-21 0,-22 42 0,21-20 15,-21 20-15,0 0 0,0 1 16,0-1-16,-21 21 0,-22-20 16,22 20-16,-21-20 0,-1-1 15,1 21-15,0-20 0,-1-1 0,22 0 16,-21-20-16,21 20 0,-22-21 16,22 0-16,0 0 0,21 1 0,-21-22 15,0 0 1,21-22-1,0 1-15,0 0 0,0 0 16,0 0-16,0 0 0,21-1 16,0 1-16,0 21 0,-21-21 0,21 21 15,1-21-15,-1 21 0,0 0 16,0 0-16,0 0 0,0 21 16,1 0-16,-1 0 0,0-21 15,0 22-15,0-1 0,0 0 0,1-21 16,-1 21-16,0 0 0,0-21 0,0 0 15,0 21-15,1-21 0,-1 0 16,0 0-16,0 0 0,0 0 0,0 0 16,1 0-16,-22-21 15,21 21-15,-21-21 0,21 21 0,-21-21 32,21 21-32,-21-21 15,21 21-15,-21-21 16,21 21-16,1-22 0</inkml:trace>
  <inkml:trace contextRef="#ctx0" brushRef="#br0" timeOffset="10943.93">8170 2159 0,'0'0'0,"-21"21"0,42-21 47,0 0-47,1 0 0,-1 0 0,0-21 15,0 21-15,21 0 0,-20 0 16,-1 0-16,0 0 0,-21-21 16,21 21-16,-21-21 31,21 21-31</inkml:trace>
  <inkml:trace contextRef="#ctx0" brushRef="#br0" timeOffset="11500.86">8996 1630 0,'0'0'0,"0"-42"16,-21 42 0,-1 0-16,1 0 15,0 21-15,0 0 0,0 0 16,0 0-16,21 22 0,-22-1 16,1-21-16,0 21 0,21 1 0,-21-1 15,21 0-15,-21-20 0,21 20 16,-21 0-16,21-21 0,0 22 15,0-22-15,0 0 0,0 0 0,0 0 16,21 1-16,0-1 0,0-21 16,0 21-16,0-21 0,1 0 0,-1 0 15,21 0-15,-21 0 0,22 0 0,-22 0 16,21 0-16,-21 0 0,0-21 16,22 0-16,-22 21 0,21-22 0,-21-20 15,1 21-15,-1 0 0,0-22 16,0 1-16,-21 0 0,21-1 0,-21 1 15,0 0-15,0-1 0,0 1 16,-21 0-16,0-1 0,0 22 16,-22 0-16,22 0 0,-21 0 0,21 21 15,-22 0-15,1 0 0,0 0 16,21 0-16,-22 21 0,1 0 0,21 0 16,-22 0-16,22 22 0,0-1 15,0 0-15,0 1 0,0-22 0,21 21 16,0 1-16,0-1 0,0-21 15,0 21-15,0-20 0,0-1 0,21 0 16,0 0-16,0 0 0,0 0 16,0-21-16,22 22 0,-22-22 0,21 0 15,-21 0-15,22 0 0,-1 0 0,-21 0 16</inkml:trace>
  <inkml:trace contextRef="#ctx0" brushRef="#br0" timeOffset="12008.76">9631 1884 0,'0'0'0,"0"-21"0,21 0 16,-21-1-16,0 1 0,0 0 15,0 0-15,0 0 0,0 0 16,-21 21 0,0 0-1,21 21-15,0 0 16,-22 0-16,1 0 0,21 22 0,0-22 15,0 21-15,-21 0 0,21-20 0,-21 20 16,21 0-16,0-21 0,-21 22 16,21-22-16,0 0 0,0 0 0,0 0 15,0 1-15,0-1 0,21-21 16,0 21-16,0-21 0,0 0 0,1 0 16,-1 0-16,0 0 0,0 0 15,0 0-15,22 0 0,-22 0 0,0-21 16,21 0-16,-21-1 0,1 1 0,-1-21 15,21 21-15,-21-22 0,0 1 16,1 0-16,-1-1 0,0 1 16,-21 0-16,0-1 0,0 22 15,0 0-15,0 0 0,0 0 0,0 42 32,-21 0-32,0 0 0,21 22 0,0-22 15,-22 21-15,22-21 0,-21 22 0,21-1 16,0-21-16,0 21 0,0-20 15,0-1-15,0 0 0,0 0 0,0 0 16,0 0-16,21 1 0,1-22 16,-1 21-16,0-21 0,0 0 15,0 0-15,22 0 16,-22-21-16,0-1 0</inkml:trace>
  <inkml:trace contextRef="#ctx0" brushRef="#br0" timeOffset="12287.92">10541 2096 0,'0'0'0,"-21"21"31,42-21-15,0 0-16,0 0 0,0 0 16,1 0-16,-1 0 0,0 0 0,0 0 15,0 0-15,0 0 16,1 0-16,-22-21 0,21-1 16,0 1-1,0 0-15</inkml:trace>
  <inkml:trace contextRef="#ctx0" brushRef="#br0" timeOffset="12859.86">11282 1799 0,'0'-21'16,"0"0"-16,21 21 0,-21-21 0,0 0 15,21-1-15,0 1 0,-21 0 0,21 0 16,-21 0-16,0 0 0,0-1 16,0 1-16,22 0 0,-22 0 0,0 0 15,0 42 17,0 0-32,0 0 15,0 0-15,0 22 0,0-1 0,0 0 16,-22 1-16,22-1 0,0 0 0,0 1 15,0-1-15,0 0 0,0-20 16,-21 20-16,21-21 0,0 0 0,0 22 16,-21-22-16,21 0 15,0 0-15,0 0 0,0 0 16,-21-21 15,0 0-31,0 0 16,-1 0-16,1 0 0,0 0 15,0 0-15,0 0 0,0 0 0,-1 0 16,1 0-16,0 0 16,42 0 15,22 0-31,-22 0 0,21 0 16,-21 0-16,22 0 0,-1 0 15,-21 0-15,21 0 0,1 0 0,-22 0 16,0 0-16,0 0 0,0-21 15,1 21-15,-1 0 0,-21-21 32</inkml:trace>
  <inkml:trace contextRef="#ctx0" brushRef="#br0" timeOffset="13065.14">11515 2201 0,'0'22'32,"-22"-22"46,-20 0-63</inkml:trace>
  <inkml:trace contextRef="#ctx0" brushRef="#br0" timeOffset="30653.2">7853 3090 0,'0'0'0,"-21"0"0,-64-21 31,43 21-31,-1-21 0,22 21 0,0 0 16,0 0-16,0 0 0,-1-21 16,1 21-16,42 0 31,22-21-31,-22 21 16,42 0-16,-20 0 0,20 0 15,1 0-15,20 0 0,1 0 0,0 0 16,21 0-16,-1 0 0,22-21 0,0 21 15,22 0-15,20 0 0,-21-22 16,21 22-16,22 0 0,-1-21 0,1 21 16,21 0-16,-22-21 0,1 21 0,20-21 15,-20 21-15,-1 0 0,-20 0 16,-1 0-16,21 0 0,-20 0 16,-22-21-16,0 21 0,0 0 0,-21 0 15,-21 0-15,0 0 0,0 0 16,-22 0-16,1 0 0,-21 0 0,-1 0 15,-21 0-15,1 0 0,-22 0 16,0 0-16,0 0 0,0 0 0,-21-21 47,22-1-47,-22 1 16,21 0-16,0 0 0</inkml:trace>
  <inkml:trace contextRef="#ctx0" brushRef="#br0" timeOffset="31132.54">14160 1545 0,'0'0'0,"0"-21"0,0 0 0,0 0 0,0 0 16,0-1-16,0 1 0,0 0 15,0 0-15,0 0 0,22 21 16,-1 0 0,0 0-16,0 0 0,0 0 0,0 21 15,22 0-15,-22 0 0,21 0 16,1 22-16,20-1 0,-21-21 0,1 43 15,-1-22-15,22 0 0,-22 22 0,21-22 16,-20 22-16,20-22 0,1 22 16,-1-22-16,22 21 0,-22-20 0,1 20 15,21-20-15,-22-1 0,22 21 16,-22-20-16,1-1 0,-22 0 16,22 1-16,-22-1 0,0 0 0,1-20 15,-1-1-15,-21 0 0,0 0 16,0 0-16,1-21 0,-22 21 15,0-42 17,0 0-32,0 0 0,-22 0 15,1-22-15,21 1 0,-21 21 16,21-21-16,0-1 0</inkml:trace>
  <inkml:trace contextRef="#ctx0" brushRef="#br0" timeOffset="31564.88">15960 1461 0,'0'0'15,"0"-22"-15,0 1 0,0 0 16,0 0-16,-22 42 31,1-21-15,21 21-16,-21 0 0,0 22 15,-21-1-15,20 0 0,-20 22 0,21-22 16,-43 43-16,22-22 0,-21 1 16,-1 21-16,-21-22 0,22 22 15,-22-1-15,1-20 0,-1 21 0,0-1 16,22 1-16,-22 0 0,22-22 16,20 1-16,-20-1 0,20-21 15,-41 64-15,63-85 0,-1 22 0,1-22 16,0 0-16,0 0 0,21 0 0,-21 1 15,21-1 1,0-42 62,0-1-62,-21 1-16,-1 0 0,1 0 15</inkml:trace>
  <inkml:trace contextRef="#ctx0" brushRef="#br0" timeOffset="34092.92">3768 4868 0,'0'-21'15,"0"0"-15,0 0 16,0 42 15,0 0-15,0 0-16,0 1 0,0 20 0,0-21 15,0 21-15,0 1 0,0-22 0,0 21 16,0-21-16,0 22 16,0-22-16,0 0 0,0 0 0,0 0 15,0 1-15,0-44 31,0 1-15,0 0-16,0-21 0,0 21 16</inkml:trace>
  <inkml:trace contextRef="#ctx0" brushRef="#br0" timeOffset="34282.47">3704 4572 0,'0'0'0,"-21"0"16,21-21-16,-21 21 0,0 0 15,-1 0 1,44 0 31,-1 0-47,0 0 0,0 21 16,0 0-16,0-21 0,1 21 15</inkml:trace>
  <inkml:trace contextRef="#ctx0" brushRef="#br0" timeOffset="34912.82">4699 5122 0,'0'0'0,"21"0"0,0 0 15,0-21-15,-21 0 0,0 0 16,0 0-16,22 0 0,-22-1 0,0-20 15,0 21-15,0-21 16,0-1-16,0 22 0,0-21 0,-22 21 0,1-1 16,0 1-16,0 0 0,-21 0 15,20 21-15,1 0 0,-21 0 0,21 0 16,-22 21-16,1 0 0,21 0 16,0 1-16,-22 20 0,22 0 15,0 1-15,0-1 0,0 21 0,0-20 16,-1-1-16,22 0 0,0 1 15,0 20-15,0-42 0,0 1 16,0-1-16,22 0 0,-1 0 16,0-21-16,0 0 0,0 0 0,22 0 15,-22 0-15,0 0 0,21 0 0,1-21 16,-22 0-16,21 0 0,0-1 16,-20 1-16,20-21 0,-21 0 0,21-1 15,-20 1-15,-1-22 16,0 22-16,0-21 0,0-1 0,-21 1 15,0 20-15,0-20 0,0 20 0,0-20 16,0 21-16,0 20 0,0-20 16,0 21-16,0 0 0,0 0 0,-21 21 15,21 21 1,-21 0-16,21 0 0,-21 21 16,21-20-16,0 20 0,0 0 15,0 22-15,0-22 0,0 22 0,0-1 16,0 1-16,0-22 0,0 21 15,21-20-15,-21-1 0,0 0 0,0 1 16,21-1-16,0-21 0,0 0 16,-21 1-16,22-1 0,-1-21 15,0 21-15,0-21 0,0 0 0,22 0 16,-22 0-16,0 0 0,0 0 16,0 0-16,0-21 0,22 0 0,-22-1 15,0 1-15,0 0 0</inkml:trace>
  <inkml:trace contextRef="#ctx0" brushRef="#br0" timeOffset="35184.89">5990 4763 0,'0'21'15,"21"-21"1,0 0-16,1 0 16,-1 0-16,0 0 0,0 0 15,0 0-15,0 0 0,1 0 0,-1 0 16,0 0-16,0 0 0,0 0 16,0 0-16,-42 0 31,0 0-16</inkml:trace>
  <inkml:trace contextRef="#ctx0" brushRef="#br0" timeOffset="35352.87">5990 5059 0,'0'0'0,"0"21"16,21-21-1,0 0-15,1 0 0,-1 0 16,0 0-16,0 0 0,0 0 15,0 0-15,1-21 0,-1 0 16,0 21-16,-21-21 0,21-1 0,0 22 16,0-21-16,1 0 0</inkml:trace>
  <inkml:trace contextRef="#ctx0" brushRef="#br0" timeOffset="35998.4">8128 4826 0,'0'0'0,"63"-85"15,-63 64 1,0 0-16,0 0 0,0-21 0,0 20 15,0 1-15,0-21 0,0 21 16,0-22-16,-21 22 0,0-21 0,0 21 16,0 0-16,0 21 0,-1 0 15,1 0-15,0 0 0,0 0 0,-21 0 16,-1 0-16,22 21 0,-21 21 16,-1-21-16,1 0 0,21 22 0,-21-1 15,20-21-15,1 22 0,0-1 16,0 21-16,0-20 0,0-1 15,21 0-15,0 1 0,0-1 0,0 0 16,0-20-16,0 20 0,21-21 0,-21 0 16,42-21-16,-21 21 0,0-21 15,22 0-15,-22 0 0,21 0 0,1 0 16,-1-21-16,0 0 0,1 0 16,-1-21-16,0 20 0,1-20 0,-1 0 15,-21-1-15,21 1 0,-20 0 0,-1-1 16,0 1-16,-21 21 0,0-21 15,21 20-15,-21 1 0,0 0 0,-21 21 32,0 21-32,21 0 15,-21 22-15,21-22 0,-22 21 0,22 1 16,0-1-16,0 21 0,0-20 16,0-1-16,0 0 0,22 1 0,-1-22 15,0 0-15,0 21 0,0-20 16,0-22-16,1 21 0,20-21 0,-21 0 15,21 0-15,-20 0 0,20 0 0,-21-21 16,21 21-16,1-22 0,-22 1 16,21-21-16,1 21 0,-1-22 15,-21 22-15,21-21 0,-20 0 0,-1-1 16</inkml:trace>
  <inkml:trace contextRef="#ctx0" brushRef="#br0" timeOffset="36404.87">7218 4043 0,'0'21'31,"-21"0"-15,21 0-16,0 1 0,0-1 15,0 0-15,0 0 16,21-21 0,0 0-16,0 0 0,21 0 15</inkml:trace>
  <inkml:trace contextRef="#ctx0" brushRef="#br0" timeOffset="36620.51">8763 4085 0,'0'-21'16,"0"42"-1,0 0-15,0 1 16,0-1-16,0 0 0,0 0 0,0 0 16,0 0-16,0 1 0,-21-1 15,0 0-15,-1 0 0,1 0 0</inkml:trace>
  <inkml:trace contextRef="#ctx0" brushRef="#br0" timeOffset="37196.74">3768 7260 0,'-22'0'16,"22"21"-1,0 1-15,0-1 0,0 21 16,0-21-16,0 22 0,0-22 16,0 21-16,0-21 0,0 22 0,0-22 15,0 21-15,0-21 0,0 0 16,0 1-16,0-1 0,0 0 16,0-42 15,0 0-31,-21-1 15,21 1-15,-21-21 0,21 21 0</inkml:trace>
  <inkml:trace contextRef="#ctx0" brushRef="#br0" timeOffset="37364.87">3704 6964 0,'0'0'0,"0"-21"0,0 0 0,0-1 15,0 44 16,0-1-15,0 0-16,21 0 16,0-21-16,1 21 0,-1 0 15,0 1-15,0-1 0</inkml:trace>
  <inkml:trace contextRef="#ctx0" brushRef="#br0" timeOffset="37980.9">4762 7430 0,'0'0'0,"22"0"0,20-22 31,-21 22-31,-21-21 0,0 0 0,0 0 16,0-21-16,0 20 0,0 1 0,0-21 15,0 21-15,0-22 0,-21 22 16,0 0-16,21 0 0,-21 0 0,-1 0 15,1-1-15,0 22 0,0 0 16,0 0-16,0 0 0,-1 0 0,1 22 16,0-1-16,-21 0 0,21 21 0,-1 1 15,1-1-15,0 0 0,21 22 16,-21-22-16,21 0 0,-21 1 0,21-1 16,0 0-16,0 1 0,0-1 15,0-21-15,0 22 0,0-22 0,0 0 16,21-21-16,0 21 0,0-21 15,0 21-15,1-21 0,-1 0 16,0 0-16,21 0 0,-21-21 0,22 0 16,-22 0-16,21 0 0,-21-1 0,22-20 15,-22 21-15,21-21 0,-21-1 16,1 1-16,-1-22 0,0 1 0,-21 21 16,0-22-16,21 1 0,-21-1 15,0 22-15,0-22 0,0 22 0,0 0 16,0-1-16,0 1 0,0 21 15,0 0-15,0-1 0,0 1 0,0 42 16,-21 1 0,21-1-16,0 21 0,0-21 15,0 22-15,0 20 0,0-21 0,0 22 16,0-1-16,0-20 0,21 20 0,0 1 16,0-22-16,-21 22 0,22-22 15,-1-21-15,-21 21 0,21-20 0,0-1 16,0 0-16,0 0 0,1-21 0,-1 0 15,21 0-15,-21 0 0,22 0 16,-22 0-16,0-21 0,21 0 0,-21 0 16,22-1-16,-22 1 0,21-21 0</inkml:trace>
  <inkml:trace contextRef="#ctx0" brushRef="#br0" timeOffset="38204.87">6032 7154 0,'0'22'0,"22"-22"31,-1 0-31,0 0 0,0 0 16,0 0-16,0 0 0,1 0 15,-1 0-15,0 0 16,0 0-16,0 0 0,-42 0 31</inkml:trace>
  <inkml:trace contextRef="#ctx0" brushRef="#br0" timeOffset="38332.87">6075 7324 0,'0'0'0,"0"21"0,0 0 31,21-21-15,0 0-16,0 0 15,0-21-15,1 21 0,-1-21 16,0 0-16</inkml:trace>
  <inkml:trace contextRef="#ctx0" brushRef="#br0" timeOffset="38719.96">7027 6583 0,'0'-42'31,"0"84"-31,-21-84 0,0 63 16,21 0-16,0 0 0,0 0 16,-21 0-16,21 22 0,-21-22 0,21 0 15,-22 0-15,22 0 0,0 1 16,0-1-16,0 0 0,0 0 15,22-21 1,-1 0 0</inkml:trace>
  <inkml:trace contextRef="#ctx0" brushRef="#br0" timeOffset="38911.86">7175 6562 0,'0'0'0,"0"-21"31,0 42-31,0 0 16,-21 0-16,21 0 0,0 0 16,-21 1-16,21-1 0,0 0 15,0 21-15,0-21 0,0 1 0,0-1 16,0 0-16,21 0 16,0-21-16,1 0 0,-1 0 15,0 0-15,0 0 0</inkml:trace>
  <inkml:trace contextRef="#ctx0" brushRef="#br0" timeOffset="39399.81">7768 6519 0,'0'0'0,"0"-21"0,0 0 16,0 42 15,0 0-31,0 22 15,0-22-15,0 21 0,0-21 0,0 22 16,21-1-16,-21 0 0,21 1 16,-21-1-16,0 0 0,0 1 0,0-1 15,0 0-15,0 1 0,0-1 0,0-21 16,0 22-16,0-1 0,0-21 16,0 0-16,0 0 0,0 1 15,0-1-15,0-42 31,0-1-31,0 1 0,0 0 0,0-21 16,0 21-16,22-22 0,-1 22 16,-21-21-16,21-1 0,0 1 0,0 21 15,0-21-15,1-1 0,-1 22 0,21 0 16,-21 0-16,22 0 0,-22-1 16,0 22-16,0 0 0,21 0 0,-20 0 15,-1 22-15,0-22 0,-21 21 0,21 0 16,-21 21-16,21-21 0,-21 1 15,0-1-15,0 0 0,0 21 0,0-21 16,0 22-16,0-22 16,0 0-16,-21-21 0,21 21 15,0-42 17,0 0-32</inkml:trace>
  <inkml:trace contextRef="#ctx0" brushRef="#br0" timeOffset="39768.85">8509 6985 0,'0'0'0,"-21"0"0,0 21 0,42-21 31,0 0-31,21-21 16,-21 0-16,1 21 0,20-21 0,0 0 15,-21-1-15,22 22 0,-22-21 16,0 0-16,0 0 0,0 0 0,-21 0 16,0-1-16,0 1 0,0 0 15,-21 21-15,0 0 16,-21 0-16,21 0 0,-1 21 0,-20 0 16,21 1-16,0-1 0,0 21 15,-1-21-15,1 0 0,21 22 16,-21-22-16,21 21 0,0-21 0,0 22 15,0-22-15,0 21 0,0-21 16,21 1-16,0-1 0,1 0 0,-1 0 16,0-21-16,21 0 0,-21 0 15,1 0-15,20 0 0,0 0 0,-21 0 16,22-21-16,-1 0 0,-21 0 0,22-1 16,-22-20-16</inkml:trace>
  <inkml:trace contextRef="#ctx0" brushRef="#br0" timeOffset="40020.87">9250 6456 0,'0'0'0,"-21"-21"31,21 42-31,0 0 16,0 21-16,0 1 0,0-1 15,0 0-15,0 1 0,0-1 0,0 0 16,0 1-16,0-1 0,0 0 15,0 1-15,0-1 0,0-21 0,0 22 16,0-1-16,0-21 0,0 0 0,0 0 16,0 1-16,0-1 0,0 0 15,21-21 1,0 0-16,-21-21 16,0 0-16,21-1 0</inkml:trace>
  <inkml:trace contextRef="#ctx0" brushRef="#br0" timeOffset="40276.8">9567 6371 0,'0'0'15,"0"-42"1,0 63-16,0 21 16,0-20-16,0 20 0,0 21 15,0-20-15,0-1 0,0 22 16,0-22-16,0 21 0,0-20 0,0-1 15,0 0-15,0 1 0,0-1 0,0 0 16,0-20-16,0 20 0,0-21 16,0 21-16,0-20 0,0-1 0,0 21 15,0-21-15,0 0 16,21-21-16,1-21 16,-22 0-16,42 0 0,-21 0 0</inkml:trace>
  <inkml:trace contextRef="#ctx0" brushRef="#br0" timeOffset="40680.68">10181 6816 0,'0'21'31,"0"0"-31,-21 0 16,0 0-16,0 22 0,21-22 0,-22 0 15,1 0-15,0 22 0,21-22 16,-21 0-16,0 21 0,21-21 0,0 1 15,0 20-15,0-21 0,0 0 0,0 0 16,0 1-16,21-22 16,0 0-16,21 0 0,-20 0 15,20 0-15,0 0 0,1 0 0,-22-22 0,21 1 16,0 0-16,-20 0 0,20 0 16,-21-22-16,21 22 0,-20 0 15,-1-42-15,-21 20 0,0 22 16,0 0-16,0 0 0,-21 21 15,-22 0-15,22 0 16,-21 0-16,21 0 0,-22 0 0,22 0 16,-21 21-16,21 0 0,-1-21 15,1 21-15,0-21 0,0 21 0,0 1 16,0-1-16,42-21 31,0 0-31,0 0 0,0 0 16,0-21-16,1-1 0</inkml:trace>
  <inkml:trace contextRef="#ctx0" brushRef="#br0" timeOffset="40935.86">10922 6265 0,'0'22'32,"0"-1"-17,0 0-15,0 0 0,0 0 0,0 0 16,0 1-16,0-1 0,0 0 16,0 0-16,0 0 0,-21-21 15,21-21 1</inkml:trace>
  <inkml:trace contextRef="#ctx0" brushRef="#br0" timeOffset="41108.89">11176 6287 0,'0'0'16,"21"0"-16,-21 21 31,0 0-31,0 0 0,0 0 0,0 0 15,0 1-15,0-1 0,0 0 16,0 0-16,-21 0 0,21 0 16,-21-21-16,0 0 0,-1 0 0,1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2T12:36:23.65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1841 656 0,'0'0'0,"22"-21"16,-1 21-1,-21-21-15,21 21 0,-21-21 16,0 0 0,21-1-16,-21 1 15,0 0-15,0 0 16,0 0-16,-21 21 0,0 0 15,0-21-15,-1 21 0,1 0 0,-21 0 16,0 21-16,-1 0 16,1 0-16,0 0 0,-1 22 0,-20-22 15,20 21-15,22 0 0,-21 22 16,0-22-16,20 22 0,1-1 0,0 1 16,21-1-16,0 1 0,0-22 15,0 0-15,0 22 0,0-22 16,42-21-16,-20 22 0,-1-22 0,21 0 15,-21 0-15,22 0 16,-1-21-16,0 22 0,1-22 0,-1 0 0,-21 0 16,21 0-16,1 0 15,-22 0-15,0 0 0,21 0 0,-20 0 16,-1 0-16,0-22 0,0 22 16,0-21-16,-21 0 15,21 0-15,1 0 0,-22 0 16,21-22-16,-21 22 0</inkml:trace>
  <inkml:trace contextRef="#ctx0" brushRef="#br0" timeOffset="536.24">2794 762 0,'21'-21'0,"-42"42"0,42-63 0,-21 21 15,21-1-15,0 1 0,-21 0 16,0 0-16,0 0 0,0 0 16,0-1-16,-21 22 15,0 0-15,-21 0 16,21 0-16,-22 0 0,1 22 16,0-1-16,-1 0 0,1 21 0,0-21 15,-1 1-15,22-1 0,0 21 16,0-21-16,0 0 0,21 22 0,0-22 15,0 0-15,0 0 16,0 0-16,21-21 0,0 22 0,21-22 16,1 0-16,-1 21 0,0-21 15,1 0-15,-1 21 0,0 0 16,1-21-16,-1 21 0,0-21 0,-21 21 16,1 1-16,20-22 0,-42 21 15,21 0-15,-21 0 0,0 0 0,0 0 16,0 1-16,-21-1 0,0 0 15,0 0-15,-22 0 0,1 0 0,0 1 16,-22-1-16,22 0 0,-1-21 16,1 21-16,0-21 0,21 0 0,-22 0 15,22 0-15,-21 0 0,21 0 16,-1 0-16,1 0 0,-21-21 16,21 21-16,0-21 15,21 0-15,0-1 16,0 1-16,21 21 15,0-21-15,0 0 0,21 0 0,1 21 16,-1-21-16,0-1 0</inkml:trace>
  <inkml:trace contextRef="#ctx0" brushRef="#br0" timeOffset="1047.5">3725 741 0,'0'0'16,"0"-21"-16,21-64 15,-21 64 1,0 0-16,-21 21 0,0-21 16,0 21-16,0 0 0,0 0 15,-22 0-15,22 0 0,-21 0 0,-1 21 16,22 0-16,-21-21 0,21 21 15,-22 0-15,22 22 0,0-22 0,0 0 16,0 0-16,21 0 16,0 0-16,0 22 0,0-22 0,21 0 15,0 0-15,0 0 16,22-21-16,-22 22 0,21-22 16,0 21-16,1-21 0,-22 21 0,21 0 15,1-21-15,-22 21 0,0-21 16,0 21-16,0 1 0,0-22 0,-21 21 15,0 0-15,0 0 0,0 0 16,-21 0-16,0 1 0,0-1 16,-21-21-16,-1 21 0,1-21 15,0 21-15,-1 0 0,1-21 16,0 0-16,-1 0 0,1 21 0,21-21 16,0 0-16,-22 0 0,22 0 15,0 0-15,0 0 16,0 0-16,42 0 47</inkml:trace>
  <inkml:trace contextRef="#ctx0" brushRef="#br0" timeOffset="1759.71">5228 741 0,'0'0'0,"42"-42"31,-20 42-31,-1-22 0,0 1 16,0 21-16,0-21 0,0 0 15,1 0-15,-1 0 0,0-1 0,0-20 16,0 21-16,-21 0 16,0 0-16,0-1 0,0-20 0,0 21 15,-21 0-15,-21 0 16,21 21-16,-22 0 0,22 0 0,-21 21 16,-1 0-16,1 0 0,0 0 15,21 0-15,-22 1 0,22 20 0,0-21 16,21 0-16,0 22 0,0-22 15,0 0-15,0 0 0,0 21 0,21-20 16,0-1-16,22 0 0,-22 21 16,21-21-16,-21 22 0,22-22 15,-1 21-15,0-21 0,-21 22 0,22-22 16,-22 21-16,-21-21 0,0 22 16,0-22-16,0 21 0,-21-21 0,-22 22 15,1-22-15,0 0 0,-1 0 16,1 0-16,0-21 0,21 22 15,-22-22-15,1 0 0,21 0 0,-22 0 16,22 0-16,0-22 0,0 1 16,0 0-16,0 0 0,-1 0 0,1 0 15,21-22-15,-21 22 0,21 0 16,0-21-16,0 20 0,0 1 0,21-21 16,0 21-16,1 21 0,-1-21 15,0-1-15,21 1 0,-21 21 0,1 0 16,-1-21-16,21 21 15,-21 0-15</inkml:trace>
  <inkml:trace contextRef="#ctx0" brushRef="#br0" timeOffset="2128.01">5630 1080 0,'0'0'0,"43"21"0,-22-21 0,0 0 15,0 0-15,0 0 0,0 0 0,1-21 16,-1-1-16,0 22 0,0-21 15,0 0-15,0 0 0,1 0 0,-1-22 16,-21 22-16,0 0 0,0 0 16,0-21-16,0 20 0,0 1 15,0 0-15,0 0 16,-21 21-16,-1 0 0,1 0 0,0 0 16,-21 21-16,21-21 0,-22 42 15,22-20-15,-21 20 0,21 0 0,-1 1 16,1-1-16,21 0 0,0 1 15,0-1-15,0 0 0,0 1 0,0-22 16,0 0-16,0 21 0,0-21 16,21-21-16,1 22 0,-1-1 0,0-21 15,0 0-15,0 0 0,22 0 16,-22 0-16,21 0 0,-21 0 0,22-21 16,-1-1-16,-21 1 0,21 0 15,1 0-15,-22-21 0,21 20 16,-21-20-16,22-21 0,-22 20 0</inkml:trace>
  <inkml:trace contextRef="#ctx0" brushRef="#br0" timeOffset="2395.96">6350 487 0,'0'0'0,"0"-64"15,0-41 1,0 83-16,0 1 0,0 0 0,-21 21 16,21 21-1,0 22-15,0-1 0,0 0 16,0 1-16,0-1 0,0 21 0,0-20 15,-21 20-15,21 1 16,0-1-16,-22 1 0,22-1 0,0 1 16,0-1-16,-21-20 0,21-1 15,0 0-15,0-21 0,0 22 0,0-22 16,0 0-16,0 0 16,21-21-1,1-21 1,-1 0-16,0 0 0,-21 0 0,21-1 15,0-20-15,0 21 0</inkml:trace>
  <inkml:trace contextRef="#ctx0" brushRef="#br0" timeOffset="2755.99">6498 974 0,'0'0'15,"0"21"-15,0 0 16,0 0-16,21-21 15,0 0 1,1-21-16,-1 0 0,0 21 16,0-21-16,0 0 0,22-22 0,-22 22 15,0 0-15,-21 0 0,21 0 16,-21-1-16,21 1 0,-21 0 0,0 0 16,-21 21-1,0 0-15,0 0 16,0 0-16,-1 21 0,1 0 15,0 0-15,0 22 0,0-22 0,0 21 16,-1 1-16,22-1 0,-21-21 0,21 21 16,0-20-16,0 20 0,0-21 15,0 0-15,0 0 0,0 1 0,0-1 16,21-21-16,1 21 0,-1-21 16,0 0-16,21 0 0,-21 0 0,22 0 15,-1 0-15,0-21 0,1 0 16,-1 21-16,0-22 0,1 1 0</inkml:trace>
  <inkml:trace contextRef="#ctx0" brushRef="#br0" timeOffset="3003.16">7281 783 0,'0'0'0,"0"-21"16,0-42 0,0 41-16,-21 22 15,0 0-15,0 0 0,0 22 0,-1-22 16,1 21-16,21 0 0,-21 21 15,0-21-15,0 22 0,21-1 0,0 0 16,-21 1-16,21-22 0,-22 21 16,22 1-16,0-22 0,0 21 0,0-21 15,0 0-15,0 1 16,22-1-16,-1-21 0,-21 21 0,21-21 16,21 0-16,-21 0 0,1 0 0,-1 0 15,21-21-15,-21 0 0,22-1 16,-22 1-16,21-21 0,-21 21 0</inkml:trace>
  <inkml:trace contextRef="#ctx0" brushRef="#br0" timeOffset="3291.73">7726 423 0,'0'0'16,"0"-42"-16,0 21 0,0-21 0,0 20 16,0 1-16,0 0 0,-21 21 15,-1 0-15,1 0 0,0 21 16,21 0-16,0 1 0,-21-1 15,21 21-15,0 0 0,-21 1 0,21-1 16,0 0-16,0 1 0,0 20 16,0-20-16,0 20 0,0-21 0,0 22 15,0-22-15,0 1 0,-21 20 16,21-42-16,0 22 0,0-1 0,0-21 16,0 0-16,0 0 0,0 1 15,21-22-15,0 0 16,0 0-16,0 0 15,0 0-15,1-22 0,-1 1 16,21 0-16,-21-21 0,0 21 0,1-22 16</inkml:trace>
  <inkml:trace contextRef="#ctx0" brushRef="#br0" timeOffset="3684.01">8107 720 0,'0'21'31,"0"0"-31,-21 0 15,-1 0-15,22 22 0,-21-22 16,21 21-16,-21 1 0,0-22 0,21 21 16,0 0-16,0-20 0,0 20 15,0-21-15,0 0 0,0 0 16,0 1-16,0-1 0,21 0 0,0-21 16,0 0-16,22 0 0,-22 0 15,0 0-15,21 0 0,-20 0 0,-1-21 16,21 21-16,-21-21 0,0-1 15,1 1-15,-1 0 0,0 0 0,-21-21 16,0 20-16,0-20 0,0 0 16,0 21-16,0-22 0,0 1 0,0 21 15,0-22-15,-21 22 0,0 21 16,-1-21-16,1 21 0,0 0 0,0 0 16,0 0-16,-22 21 0,22 0 15,0 1-15,0-1 0,0 0 0,0 0 16,21 0-1,0 0-15,0 1 0,0-1 16,21-21 0,0 0-16,0 0 0,0-21 0,0-1 15,1 22-15</inkml:trace>
  <inkml:trace contextRef="#ctx0" brushRef="#br0" timeOffset="4147.34">8678 868 0,'-21'0'0,"0"0"0,0-21 0,0 0 15,21-1-15,0 1 16,0 0-16,0 0 16,21 21-16,0-21 0,0 21 15,0-21-15,22 21 0,-22 0 0,0 0 16,21 0-16,-21 0 0,22 0 0,-22 0 15,0 0-15,0 21 0,0 0 16,1 0-16,-1 0 0,0 22 16,-21-1-16,0 0 0,0 1 0,0-1 15,0 0-15,0 1 0,0-1 16,0 0-16,0 1 0,-21-22 16,21 21-16,-21-21 0,21 0 0,0 1 15,0-1-15,0 0 16,0-42-1,0 0 1,0-1-16,0 1 0,0-21 16,0 0-16,0 20 0,21-41 0,0 21 15,0-1-15,-21 1 0,21 0 16,0-1-16,-21 22 0,22-21 0,-1 21 16,-21-1-16,21 1 15,-21 0-15,21 0 0,0 21 16,-21-21-16,0 0 15,0-1-15</inkml:trace>
  <inkml:trace contextRef="#ctx0" brushRef="#br0" timeOffset="4494.99">7493 635 0,'0'0'0,"-21"0"0,0 0 0,63 0 31,0 0-31,1-21 16,20 21-16,1-21 0,-1 21 15,1-21-15,20 21 0,-20-22 0,20 22 16,-20 0-16,-22-21 0,22 21 16,-22 0-16,0 0 0,1 0 15,-22 0-15,0 0 0,0 0 0,0 0 16,1 0 0</inkml:trace>
  <inkml:trace contextRef="#ctx0" brushRef="#br0" timeOffset="6047.07">13525 169 0,'0'0'0,"22"-21"0,-22 0 16,21 0-16,-21 0 16,0 0-16,0-1 0,0 1 15,0 0-15,0 42 63,0 0-63,0 1 15,0 20-15,0 0 0,0-21 0,0 22 16,0-1-16,0 0 0,0-20 16,0 20-16,0 0 0,0 1 0,0-1 15,21 0-15,-21 1 0,0-1 16,0 0-16,0 1 0,0-1 0,21 0 16,-21 22-16,0-22 0,0 0 15,0 22-15,0-1 0,0-20 0,0 20 16,0-20-16,0 20 0,0-21 15,0 22-15,0-22 0,0 22 16,0-1-16,0 1 0,0-1 0,0 1 16,0-1-16,0 1 0,0-1 15,0 1-15,0-1 0,0 1 0,0-1 16,0 1-16,0-1 0,0 1 0,0 20 16,0-20-16,0-1 0,0 22 15,0-21-15,0-1 0,0 22 0,0-22 16,0 1-16,0 20 0,21-20 0,-21 21 15,0-1-15,0-20 0,0 20 16,0 1-16,21-21 0,-21-1 0,0 22 16,0-22-16,0 22 0,0-22 15,0 22-15,0-21 0,22 20 16,-22-20-16,0 20 0,0-20 0,0-1 16,0 22-16,0-21 0,21 20 0,-21-20 15,0 20-15,0 1 0,0-21 16,0 20-16,0-20 0,0 20 0,0-20 15,0 21-15,0-22 0,21 22 0,-21-22 16,0 22-16,0 0 0,0-22 16,0 1-16,21 20 0,-21-20 0,21-1 15,-21 1-15,21 20 0,-21-20 0,0 21 16,22-1-16,-1 1 0,-21-22 16,21 22-16,-21-21 0,0 20 0,21 1 15,-21-22-15,21 22 0,-21 0 16,0-1-16,21-20 0,-21 21 15,22-1-15,-22-20 0,0 20 0,21-20 16,-21 21-16,21-1 0,-21-20 0,0 20 16,21 1-16,-21 0 0,21-22 0,-21 22 15,0-22-15,0 22 0,21 0 16,-21-22-16,22 22 0,-22 0 0,0-22 16,0 22-16,0-1 0,0-20 0,21 21 15,-21-22-15,0 22 0,21-22 0,-21 22 16,0-22-16,0 22 0,0 0 15,0-22-15,0 22 0,0-22 16,0 1-16,0 21 0,0-22 0,0 22 16,0-22-16,0 22 0,0-22 0,0 22 15,0-21-15,0 20 0,0-20 16,0-1-16,0 22 0,0-22 0,0 1 16,-21 21-16,21-22 0,0 1 0,0 20 15,0-20-15,0-1 0,0 1 0,0-1 16,0 1-16,0-1 0,0 1 15,0-1-15,0 1 0,0 20 0,0-20 16,0-1-16,0 1 0,0-1 16,0-20-16,0 20 0,0 1 0,0-22 15,0 22-15,0-1 0,-21-21 16,21 22-16,0-22 0,0 22 0,0-22 16,0 22-16,-22-22 0,22 0 0,0 1 15,-21-1-15,21 0 0,0 1 16,-21-1-16,21-21 0,0 0 0,0 22 15,0-22-15,-21-21 16,0 0-16,21-21 0,-21-1 16,21-20-16,-22 0 0</inkml:trace>
  <inkml:trace contextRef="#ctx0" brushRef="#br0" timeOffset="7103.06">14922 635 0,'0'0'0,"-42"-63"31,21 41-31,0 22 15,21 22 17,0-1-17,42 0-15,-21 0 0,22 0 16,-1 22-16,0-1 0,22 0 0,-22 1 16,22 20-16,-22-21 0,21 22 15,1-22-15,-22 22 0,1-22 0,-1 0 16,0 1-16,-21-1 0,22 0 0,-22 1 15,0-22-15,0 21 0,0-21 16,1 1-16,-22-1 0,21-21 0,-21 21 16,0-42 15,0 0-31,0-1 16,0-20-16,0 21 0,-21 0 15</inkml:trace>
  <inkml:trace contextRef="#ctx0" brushRef="#br0" timeOffset="7411.88">15854 635 0,'0'0'0,"0"-21"0,42-43 32,-63 86-17,0-1 1,0 0-16,-1 0 0,-20 21 15,21 1-15,-21-1 0,-1 0 0,1 22 16,0-1-16,-1 1 16,-20-1-16,20-20 0,1 20 0,-21 1 15,20-22-15,1 0 0,0 1 0,20-22 16,-20 21-16,21-21 0,0 1 16,0-1-16,21 0 0,-22-21 15,44-21 32,-1 0-47,0-1 0,21 1 16</inkml:trace>
  <inkml:trace contextRef="#ctx0" brushRef="#br0" timeOffset="7899">16214 995 0,'0'0'0,"0"-21"0,0 0 16,0-1-16,0 1 0,0-21 15,0 21-15,0 0 0,0-1 16,0 1-16,0 42 31,0 1-31,-22-1 0,22 21 0,0 0 16,0 1-16,0 20 0,0 1 16,0-22-16,0 22 0,0-1 0,0 1 15,0-22-15,22 21 0,-22 22 16,0-21-16,0-1 0,0 22 0,0-1 15,0-20-15,0 21 0,0-22 0,0 1 16,0-1-16,0 1 16,-22-1-16,22 1 0,0-22 0,0 0 15,0 1-15,0-22 0,0 21 0,0-21 16,0-42 0,0 0-1,0 0-15,0 0 0,0-22 16,0 1-16,0 21 0,0-43 0,0 22 15,0 0-15,0-22 0,0 1 16,0-1-16</inkml:trace>
  <inkml:trace contextRef="#ctx0" brushRef="#br0" timeOffset="8247.95">16150 1164 0,'0'0'0,"0"-21"15,0-21-15,0 21 0,-21-1 0,21 1 16,0 0-16,-21 0 0,21 0 15,0 0-15,0-1 0,0 1 0,21 0 16,0 0-16,21 0 0,-20 0 16,20 21-16,0-22 0,-21 22 0,22 0 15,-1 0-15,0 0 0,1 22 16,-1-1-16,-21 0 0,22 21 16,-22-21-16,-21 22 0,0-1 0,0-21 15,0 22-15,-21-1 0,-1-21 16,-20 21-16,0 1 0,-1-22 15,1 0-15,0 0 0,-1 0 0,1 1 16,21-1-16,-21-21 0,20 0 16,1 21-16,0-21 0,42-21 31,0 21-15,1-21-16,-1 21 0,0-22 0,21 1 15,1 21-15,-1-21 0,0 0 16,1 0-16</inkml:trace>
  <inkml:trace contextRef="#ctx0" brushRef="#br0" timeOffset="8767.69">17230 847 0,'0'0'0,"21"-21"16,0-1-16,-21 1 0,0 0 0,0 0 16,0 0-16,0 0 15,0-1-15,-21 22 0,0 0 0,-1 0 16,1 0-16,-21 0 0,21 0 15,0 22-15,-1-1 0,1 0 0,-21 21 16,21-21-16,0 22 0,-1-1 16,1 22-16,21-22 0,0 0 0,-21 1 15,21 20-15,0-42 16,0 22-16,0-1 0,0-21 0,0 0 16,0 0-16,21 1 0,-21-1 15,21-21-15,1 0 0,-1 0 0,0 0 16,0 0-16,0 0 0,0-21 15,1-1-15,-1 1 0,21 0 0,-21 0 16,0-21-16,1-1 0,-1 1 16,0 0-16,0-1 0,0-20 0,-21 20 15,0 1-15,0 0 0,0-1 16,0 1-16,0 21 0,0 0 0,0 0 16,0-1-16,0 1 0,0 42 31,0 1-31,0-1 0,0 21 15,0-21-15,0 22 0,0 20 16,0-21-16,0 1 0,0-1 0,0 0 16,21 1-16,-21-1 0,22 0 15,-22-20-15,21-1 0,-21 0 0,21 0 16,0 0-16,0-21 16,0 0-16,1 0 0,-1 0 0,0 0 15,0 0-15,0-21 0,0 0 0,22 0 16,-22-22-16,0 22 0,0-21 15,0 0-15,1-1 0</inkml:trace>
  <inkml:trace contextRef="#ctx0" brushRef="#br0" timeOffset="9027.98">17928 487 0,'0'0'0,"0"-64"16,-21 86 15,21-1-16,-21 0-15,21 21 0,0-21 16,0 22-16,0-1 0,0 0 0,0 22 16,0-22-16,0 1 0,0 20 0,0-21 15,0 1-15,0 20 0,0-20 16,0-22-16,0 21 0,0-21 16,0 22-16,0-22 0,0 0 0,0 0 15,21-21 1,0 0-16,-21-21 15,21 0-15,0 0 0,1-22 16,-22 22-16</inkml:trace>
  <inkml:trace contextRef="#ctx0" brushRef="#br0" timeOffset="9555.04">18246 466 0,'0'0'0,"0"-85"31,0 64-31,21 42 31,-21 0-31,0 22 16,21-22-16,-21 21 0,0-21 15,0 22-15,21-1 0,-21 0 0,0 1 16,0-1-16,0 21 0,0-20 16,0-1-16,0 0 0,0 1 0,0-1 15,0 0-15,0-20 0,0 20 16,0-21-16,0 0 0,0 0 0,0 1 15,0-1 1,0-42 0,0-1-1,-21 1-15,21 0 0,0-21 16,0 21-16,0-22 0,0 1 0,0 0 16,21-1-16,0 22 0,0-21 15,1-1-15,-1 22 0,21-21 0,-21 21 16,22-22-16,-1 22 0,0 0 15,22 21-15,-22 0 0,0 0 16,-20 0-16,20 0 0,0 0 0,-21 21 16,1 0-16,-1 1 0,0 20 0,-21 0 15,0-21-15,0 22 16,0-1-16,0 0 0,0 1 0,0-22 16,0 21-16,-21-21 0,0 22 0,-1-22 15,22 0-15,0 0 0,-21 0 16,0-21-1,0-21 1,21 0 0,-21 0-16,21 0 0,-21 0 15</inkml:trace>
  <inkml:trace contextRef="#ctx0" brushRef="#br0" timeOffset="9807.04">17759 699 0,'0'0'0,"21"0"31,0 0-31,0 0 16,22-22-16,-22 22 0,21 0 15,0 0-15,1 0 0,-1 0 0,0-21 16,1 21-16,-22 0 15,21 0-15,-21 0 0,1 0 0,-1 0 16,-21-21-16,21 21 0,-42 0 16,0 0-1,-1 0-15</inkml:trace>
  <inkml:trace contextRef="#ctx0" brushRef="#br0" timeOffset="10972.7">1841 1715 0,'-21'-22'0,"0"22"16,0 0-16,21-21 0,-21 21 16,42 0 46,-21 21-62,21-21 0,0 0 16,22 22-16,-22-22 0,21 0 15,0 0-15,1 0 0,20 0 0,1 0 16,20 0-16,22 0 0,-21 0 16,21 0-16,21 0 0,-21 0 15,21 0-15,0 0 0,0-22 0,42 1 16,-21 0-16,21 21 15,1-21-15,20 0 0,1 0 0,20 21 16,-20-22-16,-1 1 0,1 21 0,21-21 16,-22 0-16,1 0 0,-1 21 15,1-21-15,-1 21 0,-21-22 0,22 1 16,-22 21-16,1-21 0,-1 0 16,-21 21-16,0-21 0,0 0 0,-21 21 15,22-22-15,-44 22 16,1-21-16,0 21 0,-21 0 0,-22 0 0,1-21 15,-1 21-15,-20 0 16,-22 0-16,0 0 0,0 0 0,0 0 0,0 0 16</inkml:trace>
  <inkml:trace contextRef="#ctx0" brushRef="#br0" timeOffset="12188.04">15198 1630 0,'0'0'0,"-43"0"0,-63 0 16,64 0-16,21 0 15,0 0-15,0 0 0,-1 0 0,1 0 16,0 0-16,0 0 16,42 0 15,0 0-31,22 0 15,-22 21-15,21-21 0,0 0 16,22 0-16,-1 0 0,1 0 0,21 0 16,-1 0-16,1 0 15,21 0-15,-22 0 0,1 0 0,21 0 16,0 0-16,0 0 0,-1 0 16,22 0-16,0 0 0,-21 0 0,21 0 15,0-21-15,0 21 0,0 0 16,0-21-16,21 21 0,-21 0 0,22 0 15,-1 0-15,0 0 0,0-21 16,21 21-16,-20 0 0,-1 0 0,-21 0 16,0 0-16,-21 0 0,-1 0 15,-20 0-15,0 0 0,-22-22 0,1 22 16,-1 0-16,-20 0 0,-22 0 16,21 0-16,-21 0 0,-21-21 46,-21 21-30,0 0 0,0 0-16</inkml:trace>
  <inkml:trace contextRef="#ctx0" brushRef="#br0" timeOffset="12330.89">19389 1566 0,'0'22'0,"-22"-22"16,22 21 0,-21-21-1,0 0 1,0 0-16</inkml:trace>
  <inkml:trace contextRef="#ctx0" brushRef="#br0" timeOffset="20047.3">952 2942 0,'0'0'0,"0"21"16,0 1-16,0-1 16,22-21-1,-1 0 1,0 0-16,0 0 0,0 0 0,0 0 15,22-21-15,-22 21 0,21-22 16,1 1-16,-1 0 0,0 0 0,1 0 16,-1-22-16,-21 22 0,21 0 15,-20-21-15,-1 21 0,0-1 16,-21-20-16,0 21 0,0 0 0,0-22 16,0 22-16,0 0 0,-21 0 15,0 0-15,-1 21 16,1 0-16,0 0 0,0 0 15,0 21-15,0 0 16,21 0-16,0 22 0,-22-1 0,1 0 16,21 22-16,-21-1 0,21-20 15,0 20-15,0 1 0,-21 20 0,21-20 16,-21 20-16,21 1 0,0 0 16,0-22-16,0 22 0,0 0 15,0-22-15,0 22 0,0-22 0,0 22 16,0-22-16,0 1 0,0-1 15,0 1-15,0-22 0,0 1 16,0-1-16,21-21 0,0 0 16,0 0-16,-21 1 0,21-22 0,1 0 15,-1 0-15,21-22 0,-21 1 16,0 0-16,22 0 0,-22-21 0,0-1 16,21-20-16,-20 20 0,-1-20 15,0-1-15,21-41 0,-42 41 16,0 22-16,0-22 0,0 1 15,-21 20-15,0-20 0,0 21 0,-22-22 16,1 43-16,0-21 0,-1 20 16,1-20-16,0 42 0,-22-21 15,43 21-15,-21 0 0,-1 0 16,22 0-16,0 0 0,21 21 31,21-21-31,0 0 16,1 0-16,20 0 0,0 0 15,1-21-15,-1 0 0,0 21 0,22-21 16,-22-1-16,22 1 0,-22 0 16,0 0-16,22 0 0</inkml:trace>
  <inkml:trace contextRef="#ctx0" brushRef="#br0" timeOffset="20538.15">2222 2921 0,'0'0'0,"22"-21"0,-22-43 31,0 43-31,0 0 0,0 0 16,-22 21-16,1-21 0,0 21 0,0 0 16,0 0-16,0 0 0,-1 0 0,1 0 15,0 21-15,0 0 0,0 0 16,0 22-16,-1-22 0,22 21 0,-21-21 16,21 22-16,0-1 0,-21-21 15,21 21-15,0 1 0,0-1 16,0-21-16,0 22 0,0-22 0,0 0 15,21 0-15,0 0 16,1 0-16,-1-21 0,0 0 16,0 0-16,0-21 0,22 0 15,-22 0-15,0 0 0,21 0 0,-21-22 16,22 22-16,-22-21 0,0-1 16,21 22-16,-20-21 0,-22 0 0,21 20 15,-21-20-15,21 21 0,-21 0 16,0 0-16,0-1 0,0 44 31,-21 20-31,21-21 0,0 0 16,-21 22-16,-1-22 15,22 21-15,0 0 0,0-20 0,0 20 16,0 0-16,0-21 0,0 1 16,0-1-16,0 0 0,0 0 0,0 0 15,22-21-15,-1 0 16,0 0-16,0 0 0,21 0 0,-20 0 15,-1-21-15,0 0 0,21 0 16,-21 0-16,22-1 0,-22 1 0</inkml:trace>
  <inkml:trace contextRef="#ctx0" brushRef="#br0" timeOffset="20912.86">2984 2963 0,'0'0'0,"43"-21"0,-22 0 0,42-64 31,-84 85-15,0 0-16,-21 0 15,21 22-15,-1-1 0,-20 0 16,21 0-16,0 0 0,0 0 0,-1-21 16,1 22-16,0-1 0,21 0 15,0 0-15,21 0 16,0-21-16,1 21 16,-1-21-16,21 0 0,-21 0 0,0 22 15,1-22-15,-1 0 0,0 21 16,0 0-16,0-21 0,0 21 0,-21 0 15,0 0-15,0 1 16,0-1-16,-42 0 16,21 0-16,0 0 0,0-21 0,-22 21 15,1-21-15,21 22 0,-22-22 16,22 0-16,-21 0 0,21 0 0,-22 0 16,22 0-16,0 0 0,0 0 15,0-22-15,21 1 0,0 0 16,0 0-16,21 0 15,21 0-15,-21-22 0,22 22 16,-22 0-16,21 0 0</inkml:trace>
  <inkml:trace contextRef="#ctx0" brushRef="#br0" timeOffset="21175.56">3408 2667 0,'0'0'0,"0"-21"0,-21 0 15,-1 21 1,1 0-16,21 21 16,-21 21-16,21-21 0,0 22 15,0-1-15,0-21 0,0 22 16,0-1-16,0 0 0,0 1 0,0-1 16,0 0-16,0 1 15,0-22-15,0 21 0,0 0 0,0-20 16,0-1-16,0 21 0,0-21 15,21-21-15,0 0 16,1 0-16,-22-21 16,21 21-16,0-21 0,-21 0 0</inkml:trace>
  <inkml:trace contextRef="#ctx0" brushRef="#br0" timeOffset="21371">3302 3006 0,'0'0'0,"-21"21"0,0-21 16,21 21-16,0 0 31,21-21-31,0 0 16,21 0-16,-21-21 16,1 0-16,20 21 0,0-21 0,-21 21 15,22-21-15,-22-1 0,21 22 0,-21-21 16</inkml:trace>
  <inkml:trace contextRef="#ctx0" brushRef="#br0" timeOffset="22083.5">3704 3006 0,'0'21'16,"21"-21"-1,0 0 1,1 0-16,-1 0 15,0 0-15,0-21 0,0 21 0,0-21 16,1 21-16,-1-22 0,0 22 16,-21-21-16,0 0 0,0 0 15,0 0-15,-21 21 16,0 0 0,-1 0-16,1 0 0,0 0 0,-21 0 15,21 21-15,-1 0 16,1 0-16,21 0 0,0 1 0,-21-1 15,21 0-15,0 0 0,0 21 16,0-20-16,0-1 0,0 0 0,0 0 16,21 0-16,0 0 0,1-21 15,-1 22-15,0-22 0,21 0 0,-21 0 16,1 0-16,20 0 0,-21 0 16,0 0-16,0 0 0,1-22 0,-1 22 15,0-21-15,0 21 0,-21-21 16,0 0-16,0 0 0,21 0 0,-21-1 15,0 1-15,21-21 16,-21 21-16,22 0 0,-22-1 16,21 1-16,0 0 0,0 0 15,0 21-15,0 0 0,1 0 16,-1 0-16,0 0 0,21 0 0,-21 0 16,1 0-16,20 21 0,-21-21 0,0 21 15,0 0-15,1 1 0,-1-1 16,0 0-16,-21 0 0,0 21 0,0-20 15,0-1-15,0 0 0,0 0 16,0 0-16,-21 0 0,0 1 16,-1-22-16,22 21 0,-21-21 15,0 0-15,21-21 16,0-1 0,0 1-16,0 0 15,0 0-15,21 0 0,-21 0 0,21-1 16,1 1-16,-1 0 0,0 0 15,0 0-15,0 21 0,0-21 0,22-1 16,-22 22-16,0-21 0,0 21 16,0 0-16,1 0 0,-1 0 15</inkml:trace>
  <inkml:trace contextRef="#ctx0" brushRef="#br0" timeOffset="22255.83">4784 3048 0,'0'0'0,"0"21"32,0-42 61</inkml:trace>
  <inkml:trace contextRef="#ctx0" brushRef="#br0" timeOffset="24271.73">444 1884 0,'0'0'0,"0"-64"16,-21 64 15,0 22-16,21-1-15,0 0 0,0 21 16,0-21-16,0 22 0,0-1 16,0-21-16,0 22 0,0-1 15,0-21-15,0 21 0,0-20 16,0-1-16,0 21 0,0-21 16,-21 0-16,21 1 0,0-1 15,-21-21 16,21-21-31,0-1 16,0 1-16,0 0 16,0 0-16,0 0 0,0 0 15,21-1-15,0 22 0,0-21 16,0 0-16,1 0 0,-1 21 16,21 0-16,-21-21 0,22 21 0,-22 0 15,0 0-15,21 0 0,-21 21 16,1 0-16,-1-21 0,0 21 15,-21 0-15,0 1 0,0-1 16,0 0-16,0 21 0,-21-21 0,0 1 16,-22-1-16,22 21 0,-21-21 15,21 0-15,-1-21 0,1 22 16,-21-22-16,21 0 0,0 21 16,-1-21-16,22-21 31,0-1-31,0 1 15,22 21-15,-1-21 0</inkml:trace>
  <inkml:trace contextRef="#ctx0" brushRef="#br0" timeOffset="24523.06">910 2117 0,'0'0'16,"21"0"-16,-21 21 31,0 0-31,0 0 0,0 0 16,0 1-1,0-1-15,0 0 0,0 0 0,0 0 0,-21 0 16,21 1-16,0-1 16,0-42 30,0-1-46,0 1 0,21 0 16</inkml:trace>
  <inkml:trace contextRef="#ctx0" brushRef="#br0" timeOffset="24859.9">952 1820 0,'0'0'0,"-42"22"31,42-1-31,0 0 0,0 0 16,0 0-16,0 0 16,21-21-1,0 0 1,1-21-16,-1 0 0,-21 0 16,21 0-16,-21 0 15,0-1-15,0 1 16,-21 21-1,0 0-15,-1 0 16,1 21-16,0-21 0,21 22 16,0-1-16,0 0 0,-21 0 15,21 0-15,0 0 0,0 1 0,0-1 16,0 0-16,0 0 0,21-21 16,0 0-16,0 0 15,1 0-15,20 0 0</inkml:trace>
  <inkml:trace contextRef="#ctx0" brushRef="#br0" timeOffset="25135.45">1397 1842 0,'0'42'16,"0"-21"-1,0 0-15,0 22 0,0-22 0,0 0 16,0 21-16,0-21 0,0 22 15,0-22-15,0 21 0,0-21 16,0 22-16,0-22 0,0 0 0,0 0 16,0 22-16,0-22 0,0 0 15,0 0-15,21-21 0,0 0 16,0 0 0,1 0-16,-1-21 15,0 21-15,-21-21 0,21 0 0,-21-1 16,21 1-16,-21 0 15,21 0-15</inkml:trace>
  <inkml:trace contextRef="#ctx0" brushRef="#br0" timeOffset="25344.33">1333 2180 0,'0'0'0,"0"21"0,22-21 31,-1 0-31,0 0 15,0 0-15,21 0 0,-20 0 0,20-21 16,0 0-16,-21 21 0,22-21 16,-22 21-16,21 0 0,-21-21 15,1 21-15</inkml:trace>
  <inkml:trace contextRef="#ctx0" brushRef="#br0" timeOffset="26263.81">614 3069 0,'0'0'0,"21"0"32,0 0-32,-21 21 0,0 1 15,21-1-15,-21 0 0,0 21 16,0 1-16,0-1 0,0 0 15,0 22-15,21-22 0,-21 22 16,0-22-16,0 0 0,0 22 16,0-22-16,-21 0 0,0-20 0,21 20 15,0-21-15,0 21 0,-21-20 16,21-1-16,-21-21 16,21-21-1,0-1 1,0 1-16,0 0 0,0 0 0,0-21 15,0-1-15,0 1 0,0 0 16,0-1-16,0 1 0,0-22 16,0 22-16,0-21 0,0 20 0,0 1 15,0 0-15,0 20 16,0-20-16,0 21 0,-21 21 16,-1 0-16,1 21 15,0 0-15,0 0 16,0 1-16,0-1 0,-1 0 0,1 21 15,21-21-15,-21 1 0,21-1 16,-21 0-16,21 0 0,0-42 47,21 0-47,0 0 0,0-1 0,-21 1 16,22-21-16,-1 21 0,0 0 15,0-1-15,0 1 0,0 0 16,1 0-16,-1 21 0,0 0 15,0-21-15,0 21 16,0 0-16,-21 21 0,22-21 0,-1 21 16,0 0-16,-21 22 0,21-22 15,0 21-15,-21-21 0,0 0 0,21 22 16,1-22-16,-22 0 0,0 0 16,21 0-16,0 1 0,0-1 15,-21 0 1,21-21-16,0 0 0,1 0 0,-22-21 15</inkml:trace>
  <inkml:trace contextRef="#ctx0" brushRef="#br0" timeOffset="27819.56">6159 2455 0,'0'0'0,"22"0"0,-1-21 15,42-21 1,-42 42-16,1-21 0,-1 0 0,-21-1 0,0 1 16,0 0-16,0 0 15,-21 21-15,-1 0 16,1 0-16,0 0 0,0 0 15,-21 0-15,-1 21 0,1 0 16,21 22-16,-22-1 0,1 0 0,0 1 16,-1 20-16,1-21 0,21 22 15,0-1-15,-22-20 0,43 20 0,0-20 16,-21-1-16,21 0 0,0 1 16,0-1-16,21-21 0,-21 21 0,22-20 15,20-1-15,-21-21 0,21 21 16,-20-21-16,20 0 0,0 0 0,1 0 15,-1 0-15,-21-21 0,21 0 16,1 21-16,-1-22 0,0 1 0,1 0 16,-22-21-16,21 21 0,1-1 15,-22 1-15,21-21 0,-21 21 0,0-22 16,1 22-16,-1-21 0,-21 21 16,0 0-16,0-1 0,0 1 15,-21 21 1,21 21-1,-22 1-15,1-1 0,21 0 0,0 0 16,-21 21-16,0-20 0,21-1 0,-21 21 16,21-21-16,0 0 0,0 1 15,0-1-15,0 0 0,0 0 0,0 0 16,21-21 0,0 0-16,0 0 0,0 0 15,1 0-15,-1-21 0,0 0 16,0 21-16,0-21 0,-21 0 15,21-1-15,-21 1 0,0 0 0,0 0 16,0 0-16,0 0 16,-21-1-16,0 1 0,21 0 0,-21 21 0,0-21 15,0 0-15,21 0 16,0-1-16,0 1 16,0 0-16,21 0 15,0 21-15,21 0 0,-21 0 0,22 0 16,-22 0-16,21 0 0,1 0 0,-22 0 15,21 21-15,-21 0 0,22 0 16,-22 1-16,0-1 0,0 0 16,0 21-16,-21-21 0,0 1 15,0-1-15,0 0 0,0 21 0,0-21 16,0 1-16,0-1 0,0 0 0,0 0 16,0 0-16,0-42 46,0 0-30,0 0-16,0 0 0,0-22 0,0 22 16,0 0-16,0-21 0,0 20 15,21-20-15,1 21 0,-1-21 0,0 20 16,0 1-16,0 0 16,0 21-16,1 0 0,-1-21 0,0 21 15,0 0-15,0 0 0,0 21 16,1 0-16,-22 0 0,21 1 0,0 20 15,0-21-15,-21 0 0,0 0 0,0 1 16,21-1-16,-21 0 0,0 0 16,0 0-16,0 0 0,0 1 15,0-1-15,0-42 47,0-1-47,0 1 0,0 0 16,0 0-16,0 0 0,21-22 15,1 22-15,-22-21 0,21 0 16,0 20-16,21-20 0,-21 21 0,22 0 16,-22 0-16,21 21 0,-21 0 15,22 0-15,-22 0 0,0 21 0,0 0 16,0 0-16,-21 0 0,0 0 0,22 22 16,-22-22-16,0 0 0,0 21 15,0-20-15,0-1 0,0 0 0,-22 0 16,22 0-16,0 0 0,-21 1 15,0-1-15,42-42 47,0 21-47,1-22 0,-1 1 0,21 0 16</inkml:trace>
  <inkml:trace contextRef="#ctx0" brushRef="#br0" timeOffset="28156.37">8170 2519 0,'0'0'0,"0"-21"32,0 42-17,0 0-15,0 0 0,0 22 16,0-1-16,0-21 0,0 21 0,0 1 16,0 20-16,0-20 0,0-1 15,0 21-15,0 1 0,0-1 0,0 22 16,-21 0-16,21-1 0,0 1 15,0 0-15,0-1 0,0 22 0,-21-21 16,21 21-16,0-22 0,0 1 0,0 21 16,0-21-16,0-22 0,0 1 15,0-1-15,0-21 0,0 1 0,0-1 16,0-21-16,0 0 0,0-42 16,0 0-1,21 0-15,-21-21 16,0-1-16,21 1 0,0 0 0,-21-22 15,22 1-15,-22-1 0,0-21 0,0 1 16,21 20-16</inkml:trace>
  <inkml:trace contextRef="#ctx0" brushRef="#br0" timeOffset="28467.19">8213 2836 0,'0'0'15,"0"-42"-15,-22 21 0,22-21 0,-21 20 16,21 1-16,0 0 0,0 0 0,0 0 15,0 0-15,0-1 0,21 22 16,-21-21-16,22 0 0,20 21 0,-21 0 16,0 0-16,22 0 0,-22 0 15,0 0-15,21 0 0,-21 0 0,1 21 16,-1 0-16,0 1 0,-21-1 16,21 0-16,-21 21 0,0-21 0,0 1 15,-21-1-15,0 0 0,0 0 0,-1 0 16,-20 0-16,21 1 0,-21-1 15,20-21-15,-20 21 0,21-21 0,-21 0 16,20 0-16,1 0 16,42 0-1,1 0 1,-1 0-16,0-21 0,0 0 16,21 21-16,-20-22 0</inkml:trace>
  <inkml:trace contextRef="#ctx0" brushRef="#br0" timeOffset="28943.92">9080 2434 0,'0'0'0,"0"-21"0,-21 21 0,0 0 16,-21-21-16,21 21 16,-1 0-16,1 0 0,-21 21 15,21 0-15,-22-21 0,22 21 0,-21 1 16,21 20-16,-22-21 0,22 21 15,0-20-15,0 20 0,0 0 0,21-21 16,-21 22-16,21-22 0,0 0 16,0 0-16,0 0 0,0 1 0,21-1 15,0-21-15,0 0 0,0 0 0,0 0 16,1 0-16,-1 0 0,21 0 16,-21 0-16,22 0 0,-22-21 0,0-1 15,21 1-15,-21 0 0,1 0 16,-1 0-16,0-22 0,0 22 0,-21 0 15,0-21-15,0 21 0,0-22 16,0 22-16,0 0 0,0 0 16,0 42-1,0 21 1,-21-21-16,21 1 0,0 20 16,0-21-16,0 21 0,0-20 15,0 20-15,0-21 0,0 0 0,21 0 16,-21 1-16,21-1 0,-21 0 0,21-21 15,1 0-15,-1 21 0,0-21 16,0 0-16,0 0 0,0 0 16,1 0-16,-1-21 0,0 21 15,-21-21-15,21 0 0,-21-1 16</inkml:trace>
  <inkml:trace contextRef="#ctx0" brushRef="#br0" timeOffset="29295.31">9334 2646 0,'0'0'0,"0"-21"16,0 0-16,0-1 0,0 1 0,0 0 15,0 0-15,0 0 16,0 0-16,22 21 0,-1-22 16,0 22-16,0-21 0,0 21 15,0 0-15,1 0 0,-1 0 0,0 21 16,0 1-16,0-1 0,0 0 16,1 0-16,-22 0 0,0 22 0,0-22 15,0 0-15,0 0 0,0 21 16,0-20-16,0-1 0,0 0 15,0 0-15,-22-21 0,22 21 0,-21-21 16,21 21-16,-21-21 16,21-21-1,0 0-15,0 0 16,0 0-16,0 0 0,0-1 0,0 1 16,0-21-16,0 0 0,21 20 0,0-20 15,-21 21-15,22 0 0,-1 0 16,-21-1-16,21 1 0,0 0 0,0 21 15,0 0-15,1 0 16,-1 0-16,0 0 16,0 0-16</inkml:trace>
  <inkml:trace contextRef="#ctx0" brushRef="#br0" timeOffset="29644.11">9969 2667 0,'0'0'0,"22"0"0,-1 0 16,0 0-16,0 0 16,-21-21-16,21 0 0,0 21 15,1-21-15,-1-1 0,0 1 0,0 0 16,0 0-16,0 0 0,-21 0 16,0-1-16,0 1 0,0 0 0,0 0 15,-21 21 1,0 0-16,0 0 0,-21 21 15,20 0-15,1 0 0,-21 1 16,21-1-16,0 0 0,21 0 0,-22 21 16,22-20-16,-21 20 0,21-21 0,0 0 15,0 0-15,0 1 0,0-1 16,0 0-16,0 0 0,21-21 0,1 21 16,-1-21-16,0 21 15,21-21-15,-21 0 0,22 0 0,-1 0 16,0 0-16,1 0 0,-1-21 0,0 21 15,1-21-15,20 21 0</inkml:trace>
  <inkml:trace contextRef="#ctx0" brushRef="#br0" timeOffset="30176.81">11070 2477 0,'0'0'0,"0"-22"0,0 1 0,-21 0 15,0 0-15,0 21 0,-1 0 16,1-21-16,-21 21 0,21 0 0,0 0 0,-22 0 15,22 0-15,-21 21 16,21 0-16,-1 0 0,1 0 0,0 1 16,0-1-16,0 21 0,0-21 15,21 22-15,-22-22 0,22 21 0,0-21 16,0 0-16,0 1 0,0 20 0,0-21 16,0 0-16,22-21 15,-1 0-15,0 0 0,0 0 0,0 0 16,0 0-16,1 0 0,20 0 15,-21 0-15,0-21 0,22 0 0,-22 0 16,21 0-16,-21-1 0,22-20 16,-22 0-16,0-1 0,0 1 15,0 0-15,0-22 0,-21 22 0,0 0 16,22-22-16,-22 22 0,0-1 0,0 1 16,0 0-16,0 21 0,0-1 15,0 1-15,0 0 0,0 0 0,-22 21 16,1 0-1,0 21-15,21 0 0,0 22 0,0-22 16,0 21-16,0 0 0,0 1 16,0 20-16,0-20 0,0 20 0,0-21 15,0 22-15,0-22 0,0 22 0,0-22 16,21-21-16,-21 22 0,21-22 16,1 0-16,-1 0 0,21 0 0,-21-21 15,22 0-15,-22 0 16,21 0-16,-21 0 0,22 0 0,-1 0 15,0-21-15,-21 21 0,22-21 0,-22 0 16,21 0-16,-21-22 0,1 22 16,-1 0-16,0-21 0,0 20 0</inkml:trace>
  <inkml:trace contextRef="#ctx0" brushRef="#br0" timeOffset="30719.5">4508 3768 0,'0'0'0,"0"-21"0,-21 21 16,0 0-1,0 21 1,21 0-16,0 0 16,-21 0-16,21 22 0,0-1 0,0 0 15,0 1-15,0-1 0,0 21 16,0-20-16,0 20 0,-21-20 15,21-1-15,-22 0 0,22-21 0,0 22 16,0-22-16,0 0 0,0 0 16,22-42 15,20 0-31,-21 0 0,0 0 0,0-1 16,22-20-16,-1 0 0</inkml:trace>
  <inkml:trace contextRef="#ctx0" brushRef="#br0" timeOffset="31047.31">4932 3895 0,'21'0'0,"-42"0"0,63 0 0,-42 21 31,0 0-31,0 0 0,0 0 0,-21 22 16,21-1-16,-21 0 0,21 1 0,0-1 16,-21 0-16,21 1 0,0-22 15,0 21-15,0-21 0,0 1 0,0-1 16,21-21-16,0 0 0,0 0 15,0 0-15,0 0 0,1 0 0,20 0 16,-21-21-16,0-1 0,0 1 0,1 0 16,-1 0-16,0 0 15,0-22-15,0 22 0,-21-21 0,0 0 16,0-1-16,0 22 0,0-21 16,0 21-16,0-1 0,-21 1 0,0 0 15,0 21-15,0 0 0,-1 0 16,1 0-16,0 0 0,0 0 0,0 0 15,0 0-15,-1 0 0,1 0 16,0 0-16,0 0 16,0 0-16</inkml:trace>
  <inkml:trace contextRef="#ctx0" brushRef="#br0" timeOffset="31247.19">4381 3916 0,'0'0'0,"22"0"31,20 0-31,-21 0 0,0 0 0,22 0 16,-1 0-16,0 0 0,1-21 16,-1 21-16,-21-21 0,21 21 0,1 0 15,-22 0-15,0-22 0,0 22 16,0 0-16</inkml:trace>
  <inkml:trace contextRef="#ctx0" brushRef="#br0" timeOffset="31671">6519 3768 0,'0'0'15,"21"-43"1,1 43-16,-1 0 16,0 0-16,0 22 0,0-1 0,0 0 15,1 0-15,20 21 0,-21 1 16,0-1-16,0 0 0,1 1 0,-1-1 16,-21 0-16,21 1 0,-21-1 15,0 0-15,0-20 0,0 20 16,0-21-16,0 0 0,0 0 0,0 1 15,0-44 1,0 1 0,21 0-16</inkml:trace>
  <inkml:trace contextRef="#ctx0" brushRef="#br0" timeOffset="31911">7175 3831 0,'0'0'0,"0"-21"0,-42-21 31,21 42-31,0 21 16,-22 0-16,1 0 0,0 0 16,-1 22-16,1-22 0,0 21 0,-1 1 15,1 20-15,21-21 0,-21 1 16,20 20-16,-20-20 0,21-1 0,0 0 16,21-21-16,0 1 0,0-1 15,0 0-15,0 0 0,21-21 16,0 0-16,0 0 15,0 0-15,1 0 0,20-21 16,0 0-16,1 0 0,-1-22 0</inkml:trace>
  <inkml:trace contextRef="#ctx0" brushRef="#br0" timeOffset="32199.55">7408 3916 0,'0'42'31,"0"-21"-31,0 22 0,0-1 16,0 0-16,0 1 0,0 20 0,0-20 16,0 20-16,0-21 0,0 22 15,0-1-15,0-20 0,0 20 0,0 22 16,0-22-16,-21 1 0,21 21 0,-21-22 16,21 22-16,0-22 0,-21 1 15,0-1-15,21-20 0,0 20 16,0-21-16,0-20 0,-22 20 0,22-21 15,0-42 17,0 0-32,22-22 0,-22 22 0,0-21 15,0-22-15,21 22 0,-21-43 16,0 22-16</inkml:trace>
  <inkml:trace contextRef="#ctx0" brushRef="#br0" timeOffset="32507.79">7366 4276 0,'0'0'15,"0"-43"-15,0 1 0,0 21 0,0-21 0,0 20 16,0-20-16,0 21 16,0-21-16,21 20 0,0 1 0,0 0 15,1 0-15,20 21 0,-21-21 0,21 21 16,-20 0-16,20 0 0,0 0 16,1 0-16,-1 0 0,-21 21 0,21 0 15,-20 0-15,-1 0 0,-21 22 16,0-1-16,0 0 0,-21 1 0,-1-22 15,-20 21-15,0 1 0,-1-22 16,1 21-16,-43 0 16,64-20-16,-21-1 0,0-21 0,20 21 15,1-21-15,0 0 0,21-21 32,0 0-17,21-1-15,0 22 16,22-21-16,-22 0 0,21 21 0,-21-21 15</inkml:trace>
  <inkml:trace contextRef="#ctx0" brushRef="#br0" timeOffset="33025.98">8467 3916 0,'0'0'15,"0"-42"1,-22 42-16,1 0 0,21-22 15,-21 22-15,0 0 0,0 0 16,0 0-16,-1 0 0,1 0 0,0 22 16,0-22-16,0 21 0,0 0 0,-1 21 15,1 1-15,21-22 0,-21 21 16,0 0-16,21 1 0,0-1 0,0 0 16,0-20-16,0 20 0,0-21 15,0 0-15,0 0 0,21 1 16,0-22-16,0 0 0,1 0 0,-1 0 15,0 0-15,0-22 16,0 22-16,0-21 0,1 0 0,-1 0 16,0-21-16,0 20 0,0-20 15,0 21-15,1-21 0,-1-1 0,0 1 16,-21 0-16,0-1 0,0 1 0,0 0 16,0 20-16,0 1 0,0 0 15,0 0-15,0 0 0,0 42 16,0 0-1,0 0-15,0 0 0,0 22 0,0-22 16,0 21-16,0 1 0,0-1 0,0 0 16,0 1-16,0-1 0,0 0 15,21-21-15,-21 1 0,21-1 16,0 0-16,-21 0 0,22 0 16,-1-21-16,0 0 0,0 0 0,0 0 15,0 0-15,1 0 0,-1-21 0,21 0 16,0 0-16,1 0 0,-1-1 15,-21-20-15,22 21 0,-1-21 0,0-1 16</inkml:trace>
  <inkml:trace contextRef="#ctx0" brushRef="#br0" timeOffset="33256.01">9207 3641 0,'0'0'16,"0"-21"-16,0-22 0,0 22 0,0 0 16,0 42-1,-21 21 1,21-20-16,0 20 0,-21 0 15,21 1-15,0-1 0,0 0 0,0 22 16,0-22-16,0 0 0,-21 1 16,21-1-16,0 0 0,0 1 15,0-22-15,0 21 0,0-21 16,0 1-16,0-1 0,21-21 16,0 0-16,0 0 0,1 0 15,-22-21-15,21-1 0,0 1 16,0 0-16,0-21 0,0 21 0</inkml:trace>
  <inkml:trace contextRef="#ctx0" brushRef="#br0" timeOffset="33711.23">9504 3620 0,'0'0'0,"0"-22"0,0 1 16,0 0-16,0 0 0,-21 21 16,21 21-1,0 0-15,0 0 0,0 22 16,0-22-16,0 21 0,0 1 0,0-22 15,0 21-15,0 0 0,0 1 16,0-1-16,0 0 0,0 1 0,0-1 16,0 0-16,0-20 0,0 20 15,-22-21-15,22 0 0,0 0 16,0 1-16,-21-22 0,21-22 31,0 1-15,0-21-16,0 21 0,0-22 15,0 22-15,21-21 0,1 0 0,-1-1 16,0 1-16,0 21 0,0-22 0,0 22 16,1 0-16,-1 0 0,21 21 15,-21 0-15,22 0 0,-22 0 0,0 21 16,21 0-16,-21 0 0,1 1 16,-22-1-16,0 21 0,21 0 0,-21-20 15,0 20-15,0 0 0,0-21 16,0 22-16,0-22 0,0 21 15,-21-21-15,-1 1 0,22-1 0,0 0 16,-21-21-16,21 21 0,-21-21 0,0 0 31,0-21-31,0 0 16,21 0-16,-22-1 0,1 1 16</inkml:trace>
  <inkml:trace contextRef="#ctx0" brushRef="#br0" timeOffset="33907">8932 3916 0,'0'0'0,"21"-21"31,22 21-31,-22 0 0,21-21 0,1 21 16,-1 0-16,0 0 0,1 0 15,-1-22-15,0 22 0,-21 0 0,22 0 16,-22 0-16,0 0 0,0-21 0,0 21 15,1 0-15,-1 0 16</inkml:trace>
  <inkml:trace contextRef="#ctx0" brushRef="#br0" timeOffset="34579.72">14626 2477 0,'0'0'0,"-21"-22"0,0 1 0,21 0 15,-21 0-15,21 0 0,0 0 0,0-1 16,21 65 15,0-1-31,0 0 16,21 22-16,-20-22 16,-1 22-16,21-1 0,-21 1 0,0-1 15,1-20-15,-1 20 0,-21-21 0,0 1 16,0-1-16,0-21 0,21 22 15,-21-22-15,0 0 0,0 0 0,0 0 16,21-21 0,-21-21-1,21 0-15,-21 0 0,0 0 0,21-1 16,1-20-16</inkml:trace>
  <inkml:trace contextRef="#ctx0" brushRef="#br0" timeOffset="34824.03">15176 2540 0,'0'0'0,"22"-21"15,-22-21-15,0 20 0,0 1 0,-22 0 16,1 21-16,0 0 16,-21 21-16,21 0 0,-22 1 0,-20 20 15,20-21-15,1 43 0,0-22 16,-1 0-16,1 22 0,0-22 0,-1 0 16,22 22-16,-21-22 0,21 1 15,0-22-15,-1 21 0,22-21 16,0 22-16,0-22 0,0 0 0,0 0 15,22-21 1,-1 0-16,0 0 16,0-21-16,21 21 0,-20-21 15,-1 0-15,21 21 0,-21-22 0,22 1 16,-1 0-16</inkml:trace>
  <inkml:trace contextRef="#ctx0" brushRef="#br0" timeOffset="35096.01">15346 2773 0,'0'0'0,"0"21"31,0 21-31,0-20 16,0-1-16,0 21 0,0 0 15,0 1-15,-21-1 0,21 22 16,0-1-16,0 1 0,0-1 16,0 1-16,-22-1 0,22 22 0,-21-22 15,0 1-15,21 20 0,-21-20 0,0 21 16,0-1-16,-1-20 0,1 20 15,0-20-15,0-22 0,21 22 0,0-22 16,-21-21-16,21 22 0,0-22 0,0-42 31,21-1-31,0-20 0,0 0 16,-21-1-16,21-20 0,1-1 0,-1 22 16,0-21-16,0-22 0</inkml:trace>
  <inkml:trace contextRef="#ctx0" brushRef="#br0" timeOffset="35396.23">15346 3090 0,'0'0'0,"0"-42"0,0-127 31,0 148-31,0-1 16,0 1-16,21 0 0,21 0 0,-21 21 16,22 0-16,-1-21 0,0 21 0,1 0 15,-1 0-15,0 21 0,1 0 16,-1 0-16,0 0 0,-20 1 15,-1-1-15,-21 0 0,0 0 16,0 21-16,0-20 0,0-1 0,-21 0 16,-22 0-16,22 0 0,-21 0 0,-1 1 15,1-22-15,0 21 0,-1 0 16,1-21-16,21 0 0,-21 21 0,20-21 16,1 0-16,0 0 0,21-21 15,21 0 1,0 21-16,22-21 15,-22-1-15,21 1 0,1 0 0</inkml:trace>
  <inkml:trace contextRef="#ctx0" brushRef="#br0" timeOffset="35896.22">16404 2794 0,'0'0'0,"21"-21"0,-21 0 0,0 0 16,-21-1-16,0 22 15,0 0-15,0 0 16,-22 0-16,22 0 0,0 0 0,-21 22 16,20-1-16,1 0 0,-21 0 15,21 21-15,0-20 0,-22-1 0,22 21 16,0 0-16,0-20 0,21 20 16,0-21-16,0 21 0,0-20 0,0-1 15,0 0-15,0 0 0,0 0 16,21 0-16,0-21 0,0 0 15,0 0-15,1 0 0,20 0 0,-21 0 16,21-21-16,-20 0 0,20 0 16,0 0-16,-21 0 0,22-1 15,-1 1-15,-21-21 0,0 0 0,1 20 16,-1-20-16,0 0 0,-21-1 16,21 22-16,-21-21 0,0 21 0,0 0 0,0-1 15,0 44 1,0-1-16,-21 21 15,0-21-15,21 0 16,-21 22-16,21-1 0,0-21 0,0 0 16,0 22-16,0-22 0,0 0 0,0 0 15,0 0-15,0 1 0,0-1 16,21 0-16,0 0 0,0-21 0,0 0 16,22 0-16,-22 0 15,0 0-15,0 0 0,21-21 0,-20 21 16,20-21-16,-21 0 0,21-1 15,1-20-15,-22 21 0,21-21 0</inkml:trace>
  <inkml:trace contextRef="#ctx0" brushRef="#br0" timeOffset="36124.01">17081 2540 0,'0'0'0,"0"-42"16,0-1-16,0 22 0,0 0 16,-21 42-1,21 22-15,-21-22 0,21 21 16,-21 22-16,21-22 0,0 0 15,0 1-15,-21 20 0,21-21 0,-21 1 16,21-1-16,0-21 0,0 22 16,0-1-16,0-21 0,0 0 0,0 0 15,0 1-15,0-1 0,21-21 16,0 0 0,0 0-16,0 0 0,0-21 0,1-1 15,20 1-15,-21 0 16,0 0-16,22-21 0</inkml:trace>
  <inkml:trace contextRef="#ctx0" brushRef="#br0" timeOffset="36547.01">17526 2350 0,'0'0'16,"0"21"-16,0 0 0,0 0 16,0 21-16,-21 1 0,21-1 15,0 22-15,-21-22 0,21 21 0,-22-20 16,22-1-16,0 0 0,-21 1 15,21-1-15,0-21 0,-21 0 16,21 22-16,0-22 0,0 0 16,0 0-16,0-42 47,0 0-47,0 0 0,0 0 15,21-1-15,0 1 0,-21-21 0,22 21 16,-1-22-16,21 1 0,-21 0 15,0-1-15,22 22 0,-22-21 0,21 21 16,-21 0-16,22 21 0,-1 0 16,-21 0-16,0 21 0,22 0 0,-43 21 15,21-21-15,0 22 16,-21-1-16,0-21 0,0 22 0,0-22 16,0 21-16,0-21 0,0 0 0,0 1 15,0-1-15,0 0 0,-21 0 16,0-21-16,21 21 0,-21-21 15,-1 0 1,1-21-16,0 0 16,0 0-16,0 0 0</inkml:trace>
  <inkml:trace contextRef="#ctx0" brushRef="#br0" timeOffset="36739.91">16933 2731 0,'-21'21'16,"42"-21"0,0 0-16,1 0 15,20 0-15,-21 0 0,21 0 16,1 0-16,-1 0 0,0-21 0,-20 21 16,20 0-16,0 0 0,-21-22 0,1 1 15,20 21-15,-21-21 0,0 21 16</inkml:trace>
  <inkml:trace contextRef="#ctx0" brushRef="#br0" timeOffset="37056.03">19219 2477 0,'0'21'16,"0"0"-1,-21 0-15,21 0 0,-21 22 0,21-22 16,0 21-16,0 0 0,-21-20 16,21 20-16,-21 0 0,-1-21 0,22 22 15,0-22-15,0 0 0,-21 0 0,21 0 16,0 1-16,-21-22 0,21 21 15,21-21 1,0 0 0,1-21-16,-1-1 0,0 1 0,21 0 15</inkml:trace>
  <inkml:trace contextRef="#ctx0" brushRef="#br0" timeOffset="37423.8">19706 2455 0,'0'0'0,"21"-21"0,-21 0 15,0 0-15,-21 21 16,0 0-16,0 0 16,-22 21-16,22 0 0,-21 0 0,21 1 15,0-1-15,-1 0 16,1 0-16,21 0 0,0 0 0,0 1 0,0-1 16,0 0-16,21-21 15,1 0-15,20 0 0,-21 21 0,21-21 16,1 0-16,-22 0 0,21 0 15,1 21-15,-1-21 0,-21 21 0,0-21 16,22 22-16,-22-1 0,-21 0 16,21 0-16,-21 0 15,0 0-15,-21 1 0,0-1 16,-1-21-16,1 21 0,0-21 16,-21 21-16,21-21 0,-22 21 0,22-21 15,-21 0-15,21 0 0,-1 0 16,1 0-16,0 0 0,0 0 0,0 0 15,21-21 1,0 0-16,0 0 0,0 0 16,-21-1-16,21 1 0</inkml:trace>
  <inkml:trace contextRef="#ctx0" brushRef="#br0" timeOffset="37607.51">19092 2350 0,'0'0'0,"-21"0"16,21-22-16,21 22 47,0 0-31,1 0-16</inkml:trace>
  <inkml:trace contextRef="#ctx0" brushRef="#br0" timeOffset="38384.01">21103 2434 0,'0'0'0,"21"-21"0,-21-42 15,0 41 1,21 1-16,-21 0 16,0 42 15,0 0-31,0 1 15,-21 20-15,21 0 0,-21 1 0,21-1 16,0 21-16,-21-20 0,0 20 16,0-20-16,21 20 0,-22-21 0,22 1 15,0-22-15,-21 21 0,21-21 0,0 1 16,0-1-16,0 0 0,-21-21 16,21-21 15,21 0-16,-21-1-15,21 1 0,1 0 0,-22 0 16,21 0-16,0 0 0,0-22 16,0 22-16,0 0 0,22 0 0,-22 0 15,21-1-15,1 22 0,-1 0 16,-21 0-16,21 0 0,1 0 0,-1 0 16,0 0-16,1 22 0,-22-1 15,0 21-15,0-21 0,-21 0 0,0 22 16,0-22-16,-21 0 15,-21 21-15,21-20 0,-22-1 0,1 0 16,0 0-16,-1 0 0,1-21 0,21 21 16,-22-21-16,22 0 0,-21 0 15,21 0-15,0 0 0,-1 0 16,1 0-16,21-21 16,0 0-16,0 0 15,0 0-15,0 0 0,21 21 0,1-22 16,-1 1-16,0 0 0,21 0 15</inkml:trace>
  <inkml:trace contextRef="#ctx0" brushRef="#br0" timeOffset="38627.41">21992 2582 0,'0'0'0,"21"0"0,0 0 15,-21 22-15,0-1 16,0 0-16,-21 21 15,21-21-15,-21 1 0,21 20 0,-21-21 16,21 0-16,0 0 0,-21 22 16,21-22-16,-21 0 0,21 0 15,0 0-15,0 1 16,0-44 31,0 1-47,21 0 0</inkml:trace>
  <inkml:trace contextRef="#ctx0" brushRef="#br0" timeOffset="38979.21">22077 2286 0,'-21'21'15,"-1"0"-15,1-21 16,21 22-16,-21-1 0,21 0 0,0 0 15,0 0 1,21-21 0,0 0-16,1 0 0,-1 0 15,0-21-15,0 21 0,0-21 0,0 0 16,1 0-16,-22-1 0,0 1 16,0 0-16,0 0 15,0 0-15,0 0 0,-22 21 0,1 0 16,0 0-16,0 0 15,0 0-15,-22 0 0,22 0 0,0 21 16,0 0-16,0 0 0,0 0 16,21 0-16,0 1 0,0 20 15,0-21-15,0 0 0,0 0 16,0 1-16,21-1 0,0 0 0,0-21 16,0 0-16,22 0 0,-22 0 15,21 0-15</inkml:trace>
  <inkml:trace contextRef="#ctx0" brushRef="#br0" timeOffset="39239.58">22521 2244 0,'0'0'0,"0"-21"0,21-22 15,-21 64 17,0 1-32,0 20 0,0-21 15,0 21-15,-21 1 0,21-1 16,0 22-16,0-22 0,0 0 15,-21 22-15,21-22 0,0 0 0,-21 1 16,21-1-16,0-21 0,0 22 16,0-22-16,0 0 0,0 0 0,0 0 15,0 0-15,21-21 32,0 0-32,-21-21 0,21 0 15,1 0-15,-22 0 0</inkml:trace>
  <inkml:trace contextRef="#ctx0" brushRef="#br0" timeOffset="39427.05">22437 2455 0,'0'0'0,"21"0"31,0 0-31,0 0 0,0 0 16,0 0-16,1 0 0,20 0 0,-21 0 15,0 0-15,22 0 0,-22 0 16,21 0-16,-21-21 0,0 21 0,22 0 16,-22-21-16,0 21 0</inkml:trace>
  <inkml:trace contextRef="#ctx0" brushRef="#br0" timeOffset="40135.85">24363 2498 0,'21'0'15,"0"0"-15,0 0 16,0-21-16,1-1 0,-1 22 0,0-21 15,0 0-15,21 0 0,-20 0 16,-1 0-16,0-1 0,-21 1 16,0 0-16,0 0 0,0 0 15,0 0-15,-42 21 0,20 0 16,-20 0-16,21 0 0,-21 0 16,-1 0-16,22 0 0,0 21 0,0 0 15,0-21-15,21 21 0,-22-21 16,22 21-16,0 0 0,22 1 15,-1-1-15,0 0 0,0 0 16,0 0-16,22 0 0,-1 1 0,0 20 16,-21-21-16,22 0 0,-1 22 15,0-22-15,1 21 0,-22-21 16,0 22-16,0-22 0,-21 0 0,0 21 16,0-21-16,0 1 0,-42-1 15,21 0-15,-22 0 0,-20 0 0,21-21 16,-22 21-16,1-21 0,-1 0 15,1 0-15,20 0 0,-20 0 0,20 0 16,1 0-16,21 0 0,-21-21 16,20 0-16,1 0 0,0 0 0,0 0 15,21-1-15,0 1 0,0-21 0,0 0 16,0 20-16,0-20 0,42-43 16,-21 64-16,1-21 0,-1 21 15,0 0-15,0-1 16,21 22-16,-20-21 0,20 0 0,0 21 15,1-21-15</inkml:trace>
  <inkml:trace contextRef="#ctx0" brushRef="#br0" timeOffset="40435.8">25209 2096 0,'0'0'0,"0"-22"0,0 1 0,0 0 16,0 0-16,0 0 15,-21 21 1,0 21 0,21 0-16,-21 0 0,21 22 0,0-1 15,0 0-15,0 1 0,-21-1 16,21 21-16,-21-20 0,21 20 0,-22 1 16,1-22-16,21 0 0,-21 22 0,0-22 15,0 1-15,0-22 0,21 21 16,0-21-16,0 0 0,0 1 0,0-1 15,21-21 1,0 0-16,0 0 16,21-21-16,-20-1 0,-1 1 15,21 0-15</inkml:trace>
  <inkml:trace contextRef="#ctx0" brushRef="#br0" timeOffset="40876.01">25463 2413 0,'0'0'0,"0"-21"15,-21 21 1,21 21-16,-21 0 0,0 0 16,0 1-16,0 20 0,-1-21 0,22 21 15,-21-20-15,21 20 0,-21 0 16,21-21-16,0 1 0,0 20 16,0-21-16,0 0 0,0 0 0,0 1 0,21-1 15,0-21 1,1 0-16,-1 0 0,0 0 0,0 0 15,21 0-15,-20 0 0,20-21 16,-21-1-16,21 22 0,-20-21 0,-1 0 16,0 0-16,0 0 0,0 0 15,-21-1-15,0-20 0,0 21 0,0-21 16,0-1-16,0 1 0,0 21 0,-21-22 16,0 22-16,0 0 0,0 0 15,-1 21-15,1 0 0,0 0 0,-21 0 16,21 21-16,-1 0 15,-20 0-15,21 1 0,0 20 0,0-21 16,-1 21-16,1-20 0,0 20 16,21-21-16,0 21 0,0-20 0,0-1 15,0 0-15,0 0 0,0 0 16,21 0-16,0 1 0,1-22 0,-1 0 16,0 21-16,21-21 0,-21 0 0,22 0 15,-1 0-15,0 0 0,1-21 16,-1 21-16,22-22 0</inkml:trace>
  <inkml:trace contextRef="#ctx0" brushRef="#br0" timeOffset="41567.03">26162 2477 0,'0'0'0,"0"-85"32,-21 85-32,0 0 15,-1 0-15,1 21 16,0 0-16,0 0 0,21 22 15,0-22-15,-21 21 0,21-21 0,-21 22 16,21-22-16,0 21 0,0-21 16,0 1-16,0-1 0,0 0 0,0 0 15,0 0-15,21 0 16,0-21-16,0 0 0,0 0 16,0 0-16,1 0 0,20 0 15,-21 0-15,0-21 0,0 0 16,1 0-16,20 0 0,-21 0 15,0-1-15,0 1 0,1-21 0,-1 21 16,0-22-16,-21 22 0,21-21 16,0 21-16,-21 0 0,0 42 31,0 0-31,0 0 16,0 21-16,0-20 0,0-1 0,0 21 15,-21-21-15,21 22 0,0-22 16,0 0-16,0 0 0,0 0 0,0 0 15,0 1-15,21-22 16,0 0-16,1 0 0,-1 21 16,0-21-16,0 0 0,0 0 15,0 0-15,1 0 0,-1-21 0,0 21 16,0-22-16,0 1 0,0 21 0,1-21 16,-1 0-16,0-21 0,0 20 15,-21-20-15,0 0 0,0 21 0,0-22 16,0 1-16,0 0 0,0 20 15,0 1-15,0 0 0,-21 0 0,0 0 16,0 21-16,-1 0 0,1 0 16,0 0-16,0 0 0,0 0 15,0 0-15,21 21 32,21-21-32,0 0 15,21 0-15,-21 0 0,22 0 0,-22-21 16,21 21-16,-21 0 0,22-21 15,-1 21-15,-21 0 0,0 0 0,1-22 16,-1 22-16,0 0 16,-42 0-1,0 0-15</inkml:trace>
  <inkml:trace contextRef="#ctx0" brushRef="#br0" timeOffset="42473.9">16192 3979 0,'0'0'0,"22"0"0,20-21 0,-21 0 15,0 0-15,-21 0 16,0 0-16,0-1 0,-21 1 15,0 21 1,0 0-16,0 0 0,-1 0 0,-20 0 16,21 0-16,-21 0 0,-1 0 0,1 0 15,21 21-15,-22 1 0,22 20 16,-21-21-16,21 21 0,-22 1 0,22 20 16,0-20-16,0-1 0,0 21 15,21-20-15,0 20 0,0-20 0,0-1 16,0 21-16,0-20 0,21-22 15,0 0-15,0 0 0,0 0 16,1 1-16,-1-1 0,21-21 0,-21 0 16,22 0-16,-22 0 0,21 0 15,0 0-15,1 0 0,-1-21 16,0-1-16,1 1 0,-1 0 0,22 0 16,-22 0-16,0-22 0</inkml:trace>
  <inkml:trace contextRef="#ctx0" brushRef="#br0" timeOffset="43347.77">16722 4170 0,'0'0'0,"0"-21"0,0 0 0,0-1 16,0 1-16,-22 21 16,1 21-16,0 1 15,0-1-15,0 0 0,21 21 0,-21-21 16,-1 22-16,22-1 0,-21 0 16,21-20-16,0 20 0,0 0 15,0-21-15,0 1 0,0-1 0,0 0 16,0 0-16,21 0 0,1-21 15,-1 0-15,0 0 0,0 0 0,0 0 16,0 0-16,1 0 0,-1 0 16,0-21-16,0 0 15,-21 0-15,0 0 0,0-1 16,0 1-16,0 0 0,0 0 0,0 0 16,-21 0-16,21-22 0,-21 22 15,21-21-15,0 21 0,0-1 0,0 1 16,0 0-16,0 0 0,0 0 0,21 0 15,0 21-15,0 0 16,0-22-16,1 22 0,-1 0 0,21 0 16,-21 22-16,0-1 0,1 0 15,-1 0-15,0 21 0,0-20 0,-21 20 16,0 0-16,0-21 0,0 22 0,0-22 16,0 21-16,0-21 0,0 1 15,0 20-15,0-21 0,0 0 0,0 0 16,0 1-16,-21-22 15,0 0-15,21-22 32,0 1-17,0 0-15,0 0 0,0 0 16,0 0-16,0-22 0,0 22 16,0-21-16,21 21 0,-21-22 0,42 22 15,-21 0-15,1 0 0,-1 0 0,21-1 16,-21 22-16,22 0 0,-1 0 15,0 0-15,-21 22 0,22-1 0,-22 0 16,0 0-16,0 0 0,0 22 16,-21-22-16,22 0 0,-22 0 0,0 21 15,0-20-15,0-1 0,0 0 16,0 0-16,0 0 0,0 0 16,-22-21 15,22-21-16,0 0-15,0 0 0,0 0 16,0 0-16,22-22 0,-1 22 16,0-21-16,0-1 0,0 22 0,0-21 15,22 0-15,-22 20 0,21 1 16,-21 0-16,1 0 0,20 21 0,-21 0 16,0 21-16,0 0 0,1 0 15,-1 1-15,-21-1 0,0 0 16,0 21-16,0-21 0,0 1 0,0 20 15,0-21-15,0 0 0,0 0 16,-21 1-16,-1-1 0,22 0 0,-21 0 16,21 0-16,-21-21 15,42 0 17,-21-21-32,21 0 0</inkml:trace>
  <inkml:trace contextRef="#ctx0" brushRef="#br0" timeOffset="43702.71">18203 4170 0,'-21'0'0,"0"0"16,0 0-16,21 21 15,-21 0-15,21 0 0,0 1 0,0 20 16,-22 0-16,22-21 0,0 22 0,0-1 15,-21 0-15,21 1 0,0 20 16,0-20-16,0-1 0,0 21 0,0 1 16,0-1-16,0 1 0,0-1 15,0 22-15,0-21 0,0-1 0,0 1 16,0-22-16,0 21 0,0 1 0,-21-22 16,21 22-16,-21-22 0,21 0 15,0 1-15,0-22 0,0 21 16,-21-21-16,21 1 0,0-1 0,-21-21 15,21-21 1,0-1 0,0 1-16,0-42 0,0 20 15,21 1-15,0 0 0,0-22 16,0 1-16</inkml:trace>
  <inkml:trace contextRef="#ctx0" brushRef="#br0" timeOffset="43995.89">18203 4551 0,'0'0'15,"0"-42"-15,0-1 0,-21 1 0,21 21 16,0 0-16,0-22 0,0 22 0,0 0 16,0 0-16,0 0 0,0-1 15,21 1-15,0 0 0,1 21 0,20-21 16,0 21-16,1 0 0,-1 0 16,0 0-16,-21 0 0,22 0 0,-1 21 15,-21 21-15,0-20 0,-21 20 16,0 0-16,0 1 0,0-22 0,-21 21 15,0 0-15,-21-20 0,21-1 16,-22 21-16,1-21 0,21 0 0,-22-21 16,1 22-16,21-1 0,0-21 0,0 0 15,-1 0-15,1 0 16,21-21 0,21 21-16,22-22 15,-22 22-15,0-21 0,21 0 16,-20 21-16</inkml:trace>
  <inkml:trace contextRef="#ctx0" brushRef="#br0" timeOffset="44788.03">19050 4233 0,'0'0'0,"0"-42"31,-21 42-31,0 0 0,-1 0 16,-20 0-16,21 0 0,0 21 0,-22-21 15,22 21-15,-21 1 0,21-1 16,-22 0-16,22 21 0,0-21 0,0 22 16,0-22-16,21 21 0,0-21 15,0 22-15,0-22 0,0 0 0,0 0 16,21 0-16,0 1 0,0-22 16,0 0-16,1 0 0,-1 0 15,0 0-15,0 0 0,21 0 0,-20 0 0,-1-22 16,0 22-16,0-21 15,21 0-15,-42 0 0,22 0 0,-1 0 16,-21-22-16,21 22 0,-21-21 16,0 21-16,0-22 0,0 22 0,0 0 15,0 42 17,0 0-32,0 0 0,0 1 0,0-1 15,0 21-15,0-21 0,0 0 16,0 1-16,0-1 0,0 0 0,0 0 15,0 0-15,0 0 0,0 1 16,21-1-16,0-21 16,0 0-16,1 0 0,-1 0 15,0 0-15,0 0 16,0-21-16,0-1 16,1 1-16,-22 0 0,21 0 0,0 0 15,-21-22-15,21 22 0,0-21 16,-21 21-16,21-22 0,1 22 0,-1-21 15,-21 21-15,21-22 0,21 22 16,-21 0-16,22 0 0,-22 21 0,21 0 16,-21 0-16,22 0 0,-22 21 15,0 0-15,0 0 0,0 1 0,1 20 16,-22-21-16,0 21 0,0-20 16,0 20-16,0-21 0,0 21 15,0-20-15,0-1 0,0 0 0,0 0 16,0 0-16,0 0 15,0-42 17,0 0-17,0 0-15,0 0 0,21 0 0,-21-1 16,21-20-16,-21 21 0,21 0 16,0-22-16,-21 22 0,21 0 0,1 0 15,-1 0-15,0 0 0,-21-1 16,21 1-16,0 21 0,0-21 0,1 21 15,-1 0-15,0 0 16,0 0-16,0 0 16</inkml:trace>
  <inkml:trace contextRef="#ctx0" brushRef="#br0" timeOffset="45132.03">20151 4424 0,'0'0'0,"0"21"0,21-21 0,0 0 31,0 0-31,0 0 0,0 0 16,1 0-16,-22-21 0,21 21 16,0-21-16,0 0 0,0 21 0,0-22 15,1 1-15,-1-21 0,-21 21 16,0 0-16,0-1 0,0 1 16,0 0-16,-21 21 0,-1 0 15,1 0-15,0 0 0,0 21 16,0 0-16,0-21 0,-1 43 0,1-22 15,21 0-15,-21 0 0,21 22 16,-21-22-16,21 0 0,0 0 0,0 0 16,0 0-16,0 1 0,0-1 0,0 0 15,21-21 1,0 21-16,0-21 0,1 0 0,-1 0 16,21 0-16,0 0 0,22 0 0,-22 0 15,22 0-15,-1 0 16,1 0-16,-1 0 0,1 0 0,-1 0 15</inkml:trace>
  <inkml:trace contextRef="#ctx0" brushRef="#br0" timeOffset="45624.02">21230 4403 0,'0'-21'0,"0"42"0,0-64 15,0 22-15,0 0 0,0 0 16,-21 0-16,21 0 0,-21 21 0,0 0 16,-1 0-16,-20 0 0,21 0 15,0 0-15,0 0 0,-22 21 0,22 0 16,-21 0-16,21 0 0,-1 22 15,-20-22-15,21 0 0,0 0 16,0 21-16,21-20 0,0-1 0,0 0 16,0 0-16,0 0 0,0 0 15,21-21-15,0 22 16,0-22-16,0 0 0,0 0 0,1 0 16,-1 0-16,0 0 0,0 0 15,21 0-15,-20-22 0,-1 22 0,0-21 16,0 0-16,0 0 0,0 0 15,1-22-15,-22 1 0,21 21 0,0-43 16,-21 22-16,21-21 0,-21 20 16,0-20-16,0-1 0,21 22 0,-21 0 15,0-1-15,0 1 0,0 21 16,0 0-16,0-1 0,-21 22 16,21 22-1,-21-1-15,21 0 0,0 21 16,0 1-16,0-1 0,0 0 0,0 22 15,0-22-15,0 22 0,0-22 0,0 0 16,0 1-16,0-1 0,0 0 16,0-21-16,0 22 0,21-22 0,0 0 15,-21 0-15,21-21 16,1 0-16,-1 0 0,0 0 0,0 0 16,21 0-16,-20 0 0,-1-21 15,21 0-15,-21 0 16,22 0-16,-1-1 0</inkml:trace>
  <inkml:trace contextRef="#ctx0" brushRef="#br0" timeOffset="46111.83">22775 3979 0,'0'0'0,"21"-21"16,1 0-16,-1-21 0,0 21 0,0-1 16,-21 1-16,0 0 0,0 0 15,21 21-15,-21 21 32,0 0-32,0 0 0,0 22 0,-21-1 15,0 0-15,21 1 0,-21-1 16,21 22-16,-21-22 0,-1 0 0,1 1 15,0-1-15,21 0 0,-21 1 16,0-22-16,21 0 0,0 21 0,0-21 16,0 1-16,0-1 0,21-21 31,0 0-31,21-21 0,-20-1 16,20 1-16,0 0 0,1 0 15,-22-21-15,21 20 0</inkml:trace>
  <inkml:trace contextRef="#ctx0" brushRef="#br0" timeOffset="46459.98">23262 4085 0,'0'-21'0,"0"42"0,0-63 0,21 21 0,-21 42 31,0 0-31,-21 0 16,21 0-16,-21 22 0,21-22 16,0 21-16,0 1 0,0-1 0,0-21 15,0 21-15,0-20 0,0 20 16,0-21-16,0 0 0,0 0 0,21-21 15,0 22-15,0-22 16,22 0-16,-22 0 0,21 0 0,-21 0 16,22-22-16,-22 22 0,21-21 0,-21 0 15,22 0-15,-22 21 0,-21-42 16,0 20-16,21 1 0,-21 0 0,0-21 16,0 21-16,-21-22 0,21 22 15,-21-21-15,0 21 0,-1-1 0,1 1 16,0 0-16,0 0 0,0 21 15,0 0-15,-1 0 0,1 0 0,0 0 16,0 0-16,0 0 16,0 0-16,-1 0 31,22-21-31,-21 21 0,21-21 16</inkml:trace>
  <inkml:trace contextRef="#ctx0" brushRef="#br0" timeOffset="46691.71">22585 3916 0,'21'0'32,"21"0"-32,-21 0 0,22 0 0,20 0 15,-20 0-15,20 0 0,1-21 16,-1 21-16,-21 0 0,1 0 15,20-21-15,-42 21 0,22 0 0,-22 0 16,0 0-16,0 0 0,0 0 16,1 0-16</inkml:trace>
  <inkml:trace contextRef="#ctx0" brushRef="#br0" timeOffset="47231.21">25294 3916 0,'0'0'0,"21"-21"0,0 0 0,-21-1 15,0 1-15,0 0 16,-21 21 0,0 0-16,0 0 0,0 0 15,-22 0-15,22 21 0,-21 0 16,0 1-16,20-1 0,-20 21 0,21 0 16,-21 1-16,20-1 0,-20 22 15,21-22-15,0 0 0,0 1 16,21-1-16,0 0 0,0 1 0,0-22 15,0 0-15,21 21 0,0-21 16,21 1-16,-21-22 0,22 21 0,-22 0 16,21-21-16,-21 0 0,22 0 15,-22 0-15,21 0 0,-21 0 0,22 0 16,-22-21-16,0 21 0,21-21 16,-20-1-16,20 1 0,-21 0 15,21 0-15,1 0 0</inkml:trace>
  <inkml:trace contextRef="#ctx0" brushRef="#br0" timeOffset="47659.99">26098 3937 0,'0'0'0,"22"-21"0,-1 0 15,-21 0-15,0-1 16,-21 22-16,-1 0 16,-20 0-16,21 0 0,0 0 15,-22 0-15,1 0 0,21 0 0,-21 0 16,-1 22-16,22-1 0,-21 0 15,21 0-15,-1 0 0,1 0 0,0 1 16,21-1-16,0 0 0,0 21 0,0-21 16,0 1-16,0-1 0,21 0 15,0 0-15,22 0 0,-22-21 16,21 21-16,-21 1 0,22-22 0,-1 21 16,-21 0-16,22-21 0,-1 21 15,-21-21-15,0 0 0,0 21 0,1-21 16,-1 0-16,-21 21 0,0 1 15,-21-22 1,-1 0-16,-20 0 16,21 21-16,-21-21 0,20 0 0,-20 0 15,21 0-15,-21 0 0,20 0 0,-20 0 16,21 0-16,0 0 0,0 0 16,-1 0-16,1 0 0,0 0 0,21-21 15,0-1 1,0 1-1,21 21-15,0-21 0,22 0 16,-22 0-16,21 21 0</inkml:trace>
  <inkml:trace contextRef="#ctx0" brushRef="#br0" timeOffset="48074.99">26755 3916 0,'0'0'0,"42"-21"0,64-43 31,-85 43-31,-21 0 16,-21 21-16,0 0 16,-1 0-16,-20 0 0,0 0 15,-1 0-15,22 21 0,-21-21 0,0 21 16,-1 0-16,22 1 0,0-22 16,0 21-16,0 0 0,21 0 0,0 0 15,0 0-15,0 1 16,0-1-16,0 0 0,21 0 0,0-21 15,21 21-15,-21 0 0,1 1 0,20-22 16,-21 21-16,0 0 0,22-21 16,-22 21-16,0 0 0,0-21 0,-21 21 15,0 1 1,0-1-16,-21 0 16,0-21-16,0 0 0,-1 21 15,1-21-15,-21 0 0,21 0 16,0 0-16,-22 0 0,22 0 0,0 0 15,-21 0-15,20 0 0,1 0 16,0 0-16,0 0 0,0 0 16,0 0-16,-1 0 0,22-21 15,0 0-15,0 0 0,0-1 16</inkml:trace>
  <inkml:trace contextRef="#ctx0" brushRef="#br0" timeOffset="48748.02">28025 3895 0,'127'-43'31,"-106"43"-31,21-21 0,-21 0 0,22 0 0,-1 0 15,-21 0-15,21-1 0,-20 1 16,-1 0-16,0 0 0,0 0 0,-21 0 16,0-1-16,0 1 0,-21 0 15,0 21-15,-22 0 0,1 0 16,0 0-16,-1 0 0,-20 0 16,21 0-16,-1 0 0,1 21 0,0 0 15,-1 1-15,22-1 0,0 0 0,21 0 16,0 0-16,0 0 0,0 1 15,21-1-15,0 21 0,0-21 0,22 22 16,-22-22-16,21 21 0,-21-21 16,22 22-16,-22-1 0,21-21 0,-21 21 15,1 1-15,-1-22 0,-21 21 16,0-21-16,0 1 0,0-1 0,-21 0 16,-22 0-16,22 0 0,-21 0 15,-22-21-15,22 0 0,0 0 16,-22 0-16,22 0 0,-22 0 0,22 0 15,21 0-15,-22-21 0,22 21 16,0-21-16,0 0 0,21 0 0,0 0 16,0-1-16,0-20 0,0 21 0,0 0 15,0-22-15,21 22 0,0 0 16,0 0-16,1 0 0,-1 0 0,21-1 16,-21 1-16,0 21 0,22 0 15,-22-21-15,21 21 0,1 0 0,-22 0 16,21 0-16</inkml:trace>
  <inkml:trace contextRef="#ctx0" brushRef="#br0" timeOffset="49107.83">28511 4022 0,'0'0'16,"22"0"-16,-1 0 0,0 0 0,0 0 16,0 0-16,0 0 0,1 0 15,-1 0-15,0-21 0,0 21 0,0-22 16,-21 1-16,21 21 0,1-21 15,-22 0-15,0 0 16,0 0-16,0-1 16,-22 22-16,1-21 0,0 21 15,0 0 1,0 0-16,-22 0 0,22 21 0,0 1 16,0-1-16,0 0 0,0 21 15,-1-21-15,1 22 0,21-1 0,0-21 16,-21 22-16,21-22 0,0 21 0,0-21 15,0 0-15,0 1 0,0-1 16,21 0-16,0-21 0,1 0 0,-1 21 16,0-21-16,0 0 0,0 0 15,22 0-15,-22 0 0,0 0 0,21-21 16,-21 0-16,22 0 0,-1-1 16,-21 1-16,22 0 0,-22-21 15,21 21-15</inkml:trace>
  <inkml:trace contextRef="#ctx0" brushRef="#br0" timeOffset="49358.02">29316 3366 0,'0'-22'0,"0"44"0,0-22 16,-21 42-16,-1 0 16,1 1-16,0-1 0,0 0 15,-21 22-15,20-22 0,1 22 0,0-1 16,0-21-16,0 22 0,21-22 15,0 22-15,-21-22 0,21 0 16,-22 1-16,22-1 0,0-21 0,0 0 16,0 22-16,0-22 0,0 0 15,22-21 1,-1 0 0,0 0-16,0-21 0,0 21 0,0-21 15,1 0-15</inkml:trace>
  <inkml:trace contextRef="#ctx0" brushRef="#br0" timeOffset="49730.98">29358 4001 0,'0'0'0,"21"0"47,0 0-47,1 0 16,-1 0-16,0 0 0,0 0 15,0 0-15,0 0 0,1 0 0,-22-22 16,21 1-16,0 21 0,0-21 16,-21 0-16,0 0 15,0 0-15,0-1 16,-21 22-16,0 0 16,0 0-16,-1 0 0,1 22 15,0-22-15,0 21 0,-21 0 16,20 0-16,1 21 0,0-20 0,0-1 15,21 21-15,0-21 0,-21 22 16,21-22-16,0 0 0,0 0 0,0 0 16,0 0-16,21 1 15,0-22-15,0 0 0,22 21 0,-22-21 16,21 0-16,-21 0 0,22 0 16,-1 0-16,0 0 0,1 0 0,20 0 15,-21-21-15</inkml:trace>
  <inkml:trace contextRef="#ctx0" brushRef="#br0" timeOffset="50008.54">30205 3958 0,'0'0'0,"0"-21"0,0 0 0,0 0 16,0 0-16,-21-1 0,-1 1 0,1 21 16,0 0-16,0 0 15,0 0-15,0 0 0,-1 21 0,-20 1 16,21-1-16,0 0 0,0 21 15,-1-21-15,1 1 0,0 20 0,21 0 16,0-21-16,-21 22 0,21-22 0,0 0 16,0 21-16,0-20 0,0-1 15,0 0-15,0 0 0,21-21 0,-21 21 16,21-21-16,0 0 16,1 0-16,20 0 0,-21 0 0,0 0 15,22 0-15,-22 0 0,21 0 16,-21-21-16,22 0 0,-1 0 0,0 0 15</inkml:trace>
  <inkml:trace contextRef="#ctx0" brushRef="#br0" timeOffset="50324.03">30840 3366 0,'0'0'0,"21"-22"0,-21-20 0,0 21 0,0 0 16,-21 21-1,0 21-15,-1 0 0,1 21 16,21-20-16,-21 20 0,0 21 16,0-20-16,21-1 0,-21 22 0,-1-22 15,1 21-15,21-20 0,-21 20 16,0-20-16,0-1 0,21 0 16,-21 1-16,-1 20 0,1-21 15,21-20-15,0 20 0,-21-21 0,21 21 16,0-20-16,0-1 0,0 0 15,0 0-15,21-21 16,0 0 0,1 0-16,-1 0 0,0 0 0,0-21 15,0 0-15,0 0 0,1-1 16,20 1-16</inkml:trace>
  <inkml:trace contextRef="#ctx0" brushRef="#br0" timeOffset="50754.02">31009 3874 0,'0'0'15,"-21"0"1,0 21 0,0-21-16,-1 21 0,1 0 0,21 21 15,-21-20-15,0-1 16,0 21-16,0-21 0,-1 22 0,22-22 16,0 0-16,-21 21 0,21-21 15,0 1-15,0-1 0,0 0 0,0 0 16,0 0-16,21-21 15,1 0-15,-1 0 0,0 0 16,0 0-16,0 0 0,22 0 16,-22 0-16,21 0 0,-21-21 0,22 21 15,-1-21-15,-21 0 0,0 0 16,0-22-16,1 22 0,-1-21 0,-21 21 16,0-22-16,0 1 15,0 21-15,0-22 0,0 22 0,-21 0 0,-1 0 16,1 21-16,0 0 15,-21 0-15,21 0 0,-22 0 0,22 0 16,0 21-16,-21 0 0,20 0 16,1 1-16,0-1 0,0 0 0,0 0 15,0 0-15,21 0 0,0 1 16,0-1-16,0 0 0,0 0 0,0 0 16,21 0-16,0-21 15,0 0-15,0 0 0,22 0 0,-22 0 16,0 0-16,21 0 0</inkml:trace>
  <inkml:trace contextRef="#ctx0" brushRef="#br0" timeOffset="51183.56">31517 4043 0,'0'0'0,"0"-21"0,0 0 15,0-1-15,0 1 0,0 0 16,0 0-16,21 0 15,0 21-15,1 0 0,-1-21 16,0 21-16,0 0 0,0 0 0,0 0 16,1 0-16,-1 0 0,0 21 15,-21 0-15,21 0 0,-21 0 16,21 0-16,-21 22 0,0-22 16,0 21-16,0-21 0,0 22 0,0-22 15,0 21-15,0-21 0,0 1 16,0-1-16,0 0 0,0 0 0,-21 0 15,21 0-15,-21-21 0,21 22 16,-21-22 0,21-22 15,0 1-31,0 0 0,21 0 16,-21-21-16,21 20 0,0 1 15,-21-21-15,21 21 0,1-22 16,-1 22-16,0-21 0,-21 21 15,21 0-15,0-1 0,-21 1 0,21 21 16,-21-21-16,22 0 0,-1 21 16,-21-21-16,0 0 0,0-1 15,21 22-15</inkml:trace>
  <inkml:trace contextRef="#ctx0" brushRef="#br0" timeOffset="51562.97">30692 3493 0,'0'0'0,"-22"0"0,1 0 15,0 0-15,42 0 16,22 0-1,-22 0-15,21 0 0,0 0 0,1 0 16,-1-22-16,22 22 0,-1 0 16,-21 0-16,22 0 0,-1 0 0,-20 0 15,20 0-15,-20 0 0,-1 0 16,0 0-16,-21 0 0,1 0 16,-1 0-16,0 0 0,0 0 15,-21-21-15,-21 21 47,0 0-31,0 0-16,-1 0 15,1 0-15,0 0 0</inkml:trace>
  <inkml:trace contextRef="#ctx0" brushRef="#br0" timeOffset="55088.37">1122 5927 0,'0'-64'32,"0"43"-32,0 0 0,0 0 15,0 0 1,0 42-1,-21-21 1,21 42-16,-22-21 0,22 22 16,0-22-16,0 21 0,-21 0 0,21 1 15,-21-1-15,21 0 16,0 1-16,0 20 0,0-20 0,0-1 16,0 21-16,0-20 0,0-1 15,0 0-15,0 1 0,0-1 16,21 0-16,-21-20 0,21-1 0,1 0 15,-1-21-15,0 0 16,0 0-16,0 0 0,0-21 16,1 0-16,-1-1 15,-21-20-15,21 21 0,0-21 0,-21 20 16,0-20-16,0 0 0,21-1 16</inkml:trace>
  <inkml:trace contextRef="#ctx0" brushRef="#br0" timeOffset="55292.26">974 6223 0,'21'0'31,"0"0"-31,0-21 16,0 21-16,0-21 0,1 21 15,-1 0-15,0-21 0,0 21 0,0 0 16,0 0-16,1-22 0,-1 22 16,0 0-16</inkml:trace>
  <inkml:trace contextRef="#ctx0" brushRef="#br0" timeOffset="55891.02">1820 6414 0,'0'0'16,"21"0"-16,1 0 0,-1 0 15,0-22-15,0 1 0,-21 0 16,21 0-16,-21 0 16,21 0-16,-21-1 0,0 1 15,0 0-15,0 0 0,0 0 16,0 0-16,0-1 0,-21 22 0,0-21 15,0 0-15,-21 21 0,20 0 16,-20 0-16,21 0 0,-21 0 0,20 0 16,-20 0-16,21 21 0,0 0 15,-22 1-15,22 20 0,0-21 16,0 21-16,0 1 0,21-1 0,0 0 16,-21 1-16,21-1 0,0 0 15,0 1-15,0-22 0,0 0 16,0 0-16,21 0 0,0 1 15,0-22-15,0 0 0,0 0 0,1 0 16,-1 0-16,0-22 0,21 1 16,-21 0-16,22 0 0,-22-21 0,0 20 15,0-20-15,0 21 0,1-21 16,-1 20-16,0-20 0,-21 21 0,21-21 16,-21 20-16,0 1 0,0 0 15,0 0-15,0 0 0,0 42 31,0 0-15,0 0-16,0 22 0,0-22 16,0 21-16,0 0 0,0 1 0,0-1 15,0 0-15,0-20 0,21 20 16,-21-21-16,21 0 0,-21 0 0,0 1 16,22-22-16,-1 21 15,0-21-15,0 0 0,0 0 16,0-21-16,1-1 0,-1 22 15,0-21-15,21 0 0</inkml:trace>
  <inkml:trace contextRef="#ctx0" brushRef="#br0" timeOffset="56540.46">2688 6202 0,'0'0'0,"-85"-42"31,43 42-31,21 0 0,-21 0 15,-1 0-15,22 0 0,-21 21 0,21 0 16,-22 0-16,22 0 0,-21 0 16,21 1-16,-1 20 0,1-21 0,0 21 15,21-20-15,0 20 0,0-21 16,0 0-16,0 0 0,0 1 0,0-1 16,21-21-16,0 0 15,22 0-15,-22 0 0,21-21 16,-21-1-16,22 1 0,-1 0 15,0 0-15,1-21 0,-1 20 0,0 1 16,-20 0-16,-1 0 0,0 0 16,-21 0-16,0-1 0,-21 22 47,21 22-47,-21 20 0,21-21 0,0 21 15,0 1-15,0-22 0,0 21 16,0 1-16,0 20 0,0-21 15,0 1-15,0-1 0,0 22 16,0-22-16,21 0 0,0 22 0,0-22 16,-21 22-16,0-22 0,21 21 15,0 1-15,-21-1 0,0 1 0,0-1 16,0 1-16,0-1 0,0 1 0,0-22 16,0 22-16,-21-22 0,0 22 15,0-22-15,0 0 0,0 1 0,-22-22 16,22 21-16,-21-21 0,-1 0 15,1 1-15,0-22 0,-22 0 0,1 0 16,-1 0-16,22-22 0,-22 1 0,1 0 16,-1-21-16,22 21 15,0-22-15,-22-20 0,43 20 0,-21-20 16,21 21-16,-1-22 0,22 1 16,0-1-16,0 1 0,0-1 0,22 1 15,-1-1-15,0 1 0,21 20 16,-21-20-16,22 20 0,-1 1 0,0-21 15,1 20-15,-1 1 0,22 0 16,-22-22-16,0 22 0,22-1 0,-22 1 16</inkml:trace>
  <inkml:trace contextRef="#ctx0" brushRef="#br0" timeOffset="57007.69">2709 6265 0,'0'-21'0,"0"42"47,0 1-47,0-1 15,0 0-15,0 0 0,0 21 0,0-20 16,0 20-16,0 0 0,0-21 16,0 1-16,0 20 0,0-21 0,0 0 15,0 0-15,0 1 16,21-44 15,-21 1-31,0 0 16,22 0-16,-22-21 0,21 20 15,-21-20-15,21 0 0,0 21 0,-21-22 16,21 1-16,0 21 0,1-22 16,-1 22-16,0 0 0,0 0 0,21 0 15,-20 21-15,-1 0 0,21 0 16,-21 0-16,0 0 0,1 21 0,-1 0 15,0 0-15,-21 0 0,0 1 0,0 20 16,0-21-16,0 21 0,0-20 16,0 20-16,0-21 0,0 21 0,-21-20 15,0-1-15,21 0 16,-22 0-16,22 0 0,0-42 47,0 0-47,22 0 15</inkml:trace>
  <inkml:trace contextRef="#ctx0" brushRef="#br0" timeOffset="57540.02">3768 6308 0,'0'0'0,"21"-21"0,0-1 0,0 1 0,-21 0 15,0 0-15,0 0 16,0 0-16,-21 21 0,0-22 15,0 1-15,-1 0 0,-20 21 0,21 0 16,-21-21-16,-1 21 0,22 0 0,-21 0 16,-1 21-16,1-21 0,21 21 15,-21 0-15,20 1 0,1 20 0,0-21 16,0 21-16,0 1 0,21-1 16,-21 0-16,21 1 0,0-1 0,0 0 15,0 1-15,0-22 0,21 0 16,0 0-16,0 0 0,0 1 0,0-22 15,22 0-15,-22 0 0,21 0 16,-21-22-16,22 1 0,-1 0 16,0 0-16,1 0 0,-22 0 0,21-22 15,-21 22-15,22-21 0,-22 21 16,0-22-16,-21 22 0,0 0 0,0-21 16,0 20-16,0 1 0,0 0 15,0 0-15,-21 0 0,0 21 16,0 0-1,-1 0-15,22 21 0,0 0 0,0 0 16,0 43-16,0-22 0,0-21 16,0 22-16,0-22 0,0 21 15,0-21-15,0 0 0,22 1 0,-22-1 16,21 0-16,0 0 16,0-21-16,0 0 0,0 0 0,1 0 15,-1 0-15,0 0 0,21-21 0,1 0 16,-22 0-16,21-1 0,-21-20 15,0 21-15,22-21 0,-22 20 0,0-20 16,-21 21-16,0-21 0,21 20 16</inkml:trace>
  <inkml:trace contextRef="#ctx0" brushRef="#br0" timeOffset="58168.03">4233 6181 0,'0'-64'31,"0"149"-31,0-106 0,-21-43 0,21 85 16,0 1-1,0-1-15,0 0 16,0 0-16,0 0 0,0 0 0,0 1 15,0 20-15,0-21 0,0 0 16,0 22-16,0-22 0,0 0 0,0 0 16,0 0-16,0 0 0,0 1 15,0-1-15,0-42 47,0-1-47,0 1 0,0 0 0,0 0 16,0-21-16,0 20 0,0-20 15,0 21-15,21-21 0,0 20 16,-21-20-16,22 21 0,-1 0 0,0 0 16,0-1-16,0 22 0,0 0 15,1 0-15,-1 0 0,0 0 0,0 0 16,0 22-16,0-22 0,1 21 16,-1 21-16,-21-21 0,21 0 0,0 1 15,0 20-15,-21-21 0,0 0 0,0 22 16,0-22-16,0 0 0,0 0 15,0 0-15,0 0 0,0 1 0,0-1 16,-21-21-16,0 0 16,21-21-1,0-1 1,0 1-16,0 0 0,21-21 16,0 21-16,0-22 0,1 22 0,-1-21 15,0 21-15,0-1 0,0-20 16,22 21-16,-22 0 0,21 0 0,-21-1 15,0 22-15,22 0 0,-22 0 0,0 0 16,0 0-16,0 22 0,1-1 16,-1-21-16,0 21 0,0 0 0,-21 0 15,0 0-15,0 1 0,0-1 0,0 21 16,0-21-16,0 0 0,0 1 16,0 20-16,0-21 0,0 0 15,-21 0-15,21 1 0,-21-22 16,21 21-16,0-42 31,0-1-31,21 1 0,-21 0 16,21 0-16</inkml:trace>
  <inkml:trace contextRef="#ctx0" brushRef="#br0" timeOffset="58535.75">5313 6287 0,'0'0'0,"21"0"16,0 0 0,0 0-16,0 0 0,1 0 15,-1-22-15,0 22 0,0-21 0,0 21 16,0-21-16,1 0 0,-1 21 16,0-21-16,0 0 0,0 21 0,-21-22 15,0 1-15,0 0 0,-21 21 31,-21 0-31,21 0 0,-1 0 0,-20 0 16,21 21-16,-21 0 0,20 1 16,1-1-16,0 0 0,0 21 15,0-21-15,21 22 0,0-22 0,-21 21 16,21-21-16,0 22 0,0-22 16,0 0-16,0 0 0,21 0 0,0 1 15,0-1-15,0-21 0,0 0 16,1 0-16,-1 0 0,21 0 0,-21 0 15,22 0-15,-22-21 0,21-1 0,0 22 16,-20-21-16,-1 0 0</inkml:trace>
  <inkml:trace contextRef="#ctx0" brushRef="#br0" timeOffset="59019.98">6350 5736 0,'0'0'0,"-21"0"0,42 21 31,0-21-15,0 0-16,0 0 15,22 0-15,-22 0 0,21 0 0,1 0 16,-1 0-16,0 0 0,1 0 16,-1 0-16,0-21 0,-21 21 0,1 0 15,-1 0-15,-42 0 16,-1 0-16,1 0 15,0 0-15,-21 0 0,-1 0 0</inkml:trace>
  <inkml:trace contextRef="#ctx0" brushRef="#br0" timeOffset="59307.02">6413 5757 0,'-21'0'0,"-21"43"16,42-22-1,-21 0-15,0 0 16,21 0-16,-22 1 0,22-1 0,0 0 15,-21 21-15,21-21 0,-21 22 16,21-1-16,0 0 0,-21 1 0,21 20 16,0-20-16,0 20 0,0 1 15,0-1-15,0-21 0,0 22 0,0-1 16,0-20-16,0 20 0,0-20 0,0-1 16,0-21-16,0 21 0,0-20 15,21-1-15,-21 0 0,21 0 0,0 0 16,1-21-16,20 0 0,-21 0 15,21 0-15,-20 0 0,20 0 16,0-21-16,-21 0 0,22 0 0,-1 0 16,-21-1-16,22 1 0,-1 0 0,-21 0 15</inkml:trace>
  <inkml:trace contextRef="#ctx0" brushRef="#br0" timeOffset="59567.23">7027 6160 0,'0'0'0,"-63"0"16,42 21-1,-1-21-15,22 21 0,-21 0 16,21 21-16,-21-20 0,21 20 16,0 0-16,-21 1 0,21-1 15,-21 0-15,21 1 0,-21-22 0,21 21 16,0-21-16,0 22 0,0-22 0,0 0 15,0 0-15,0 0 16,0-42 0,21 21-16,-21-21 15,0 0-15,21 0 0</inkml:trace>
  <inkml:trace contextRef="#ctx0" brushRef="#br0" timeOffset="59840.05">6879 6223 0,'0'0'0,"106"-106"16,-85 106-16,0-21 16,0 21-16,22 0 0,-22 0 0,0 0 15,0 0-15,22 0 0,-22 21 16,0-21-16,0 21 0,0 22 0,0-22 16,1 0-16,-22 21 0,21-20 15,-21 20-15,0 0 0,0 1 0,0-22 16,0 21-16,0 0 0,0-20 0,0-1 15,-21 21-15,21-21 16,-22 0-16,22 1 0,0-1 16,0 0-16,0-42 31,0 0-31,0-1 0,0 1 16</inkml:trace>
  <inkml:trace contextRef="#ctx0" brushRef="#br0" timeOffset="60043.02">6816 6477 0,'0'0'0,"-43"0"0,22 21 0,0-21 15,0 0-15,42 0 32,0 0-32,0 0 15,22-21-15,-1 0 0,0 21 0,1-21 16,-1 21-16,0-21 0,1 21 15,-1-22-15,0 22 0,1-21 0,-22 0 16,21 21-16,-21-21 0,22 0 16,-22 21-16</inkml:trace>
  <inkml:trace contextRef="#ctx0" brushRef="#br0" timeOffset="60304.71">7747 6138 0,'0'0'0,"0"-21"0,-21 21 15,0 0-15,-1 0 16,1 21-16,0-21 16,21 22-16,-21-1 0,21 21 15,0-21-15,0 0 0,0 22 0,-21-1 16,21 0-16,0-20 0,0 20 16,-21 0-16,21-21 0,0 1 0,0-1 15,0 21-15,0-21 0,0 0 16,0-42-1,21 0 1,0 0-16,-21 0 16,21 0-16,0-22 0,0 22 0,-21-21 15</inkml:trace>
  <inkml:trace contextRef="#ctx0" brushRef="#br0" timeOffset="60523.9">7705 6138 0,'0'-21'15,"0"42"-15,21-42 0,0 21 16,0 0-16,0 0 15,0 21-15,1 1 0,-1-1 16,0 0-16,0 0 0,0 0 16,0 22-16,1-22 0,-1 21 0,0-21 15,-21 0-15,21 22 0,0-22 16,0 0-16,1 0 0,-22 0 16,21 1-16,0-1 0,0 0 15,0-21 1,0 0-16,1 0 15,-22-21-15,0 0 0,21-1 0,0 1 16</inkml:trace>
  <inkml:trace contextRef="#ctx0" brushRef="#br0" timeOffset="60748.19">8361 6054 0,'0'0'0,"0"-21"0,0-1 0,-21 44 31,21-1-16,-22 0-15,22 21 0,-21-21 0,21 22 16,0-22-16,0 21 0,-21 1 0,21-1 16,-21 0-16,21 1 0,0-22 15,0 21-15,-21 0 0,21-20 0,0-1 16,0 0-16,0 0 0,0 0 16,-21-21-16,21 21 0,0-42 31</inkml:trace>
  <inkml:trace contextRef="#ctx0" brushRef="#br0" timeOffset="61206.95">8763 6160 0,'-21'21'0,"42"-42"0,-63 42 0,20-21 16,22 21 0,22-21 15,-1 0-31,0 0 15,0 0-15,21 0 0,-20 0 0,20 0 16,-21 0-16,21 0 0,-20-21 0,20 21 16,-21 0-16,0 0 15,-42 0 1,0 0-16</inkml:trace>
  <inkml:trace contextRef="#ctx0" brushRef="#br0" timeOffset="61388.04">8678 6308 0,'0'0'0,"0"42"31,21-42-31,1 0 16,-1 0-16,0 0 16,21 0-16,-21 0 0,1 0 0,20 0 15,-21 0-15,21 0 0,-20 0 0,-1-21 16,21 0-16,-21 21 0,22-21 15,-1 21-15</inkml:trace>
  <inkml:trace contextRef="#ctx0" brushRef="#br0" timeOffset="61788.19">9715 5779 0,'0'0'0,"-84"-22"31,63 22-31,-1 22 16,22-1-16,0 0 15,0 0 1,22-21 0,-1 0-16,0 0 0,0 0 0,0 0 15,0-21 1,1 21-16,-22-21 0,0 0 15,0-1-15,0 1 16,0 0-16,-22 21 16,1 0-16,0 0 0,0 0 15,0 0-15,0 0 16,-1 21-16,22 0 0,-21 1 0,21 20 16,-21-21-16,21 0 0,0 22 15,0-22-15,0 21 0,0-21 0,0 0 16,0 22-16,0-22 0,0 0 15,21-21-15,0 21 0,1-21 16,-1 0-16,21 0 0,-21 0 0,22 0 16</inkml:trace>
  <inkml:trace contextRef="#ctx0" brushRef="#br0" timeOffset="62055.73">10350 5884 0,'0'0'0,"0"-21"32,0 42-32,-21 1 0,21 20 15,0-21-15,-21 0 0,21 22 16,-21-22-16,21 0 0,0 21 16,0-21-16,-21 22 0,0-22 0,-1 21 15,22-21-15,-21 1 0,21 20 16,-21-21-16,21 0 0,-21 0 0,21 1 15,21-22 1,0-22 0,0 22-16,-21-21 0,22 0 15</inkml:trace>
  <inkml:trace contextRef="#ctx0" brushRef="#br0" timeOffset="62319.58">10308 6054 0,'0'0'0,"0"-21"16,21-1-16,-21 1 0,64-63 15,-43 62 1,0 1-16,0 21 0,0-21 16,1 21-16,-1 0 0,0 0 0,0 21 15,0 0-15,0 1 0,-21-1 16,0 21-16,22-21 0,-1 22 0,-21-22 16,0 21-16,0 0 0,0-20 0,21-1 15,-21 21-15,0-21 0,0 0 16,0 1-16,0 20 0,0-21 15,0 0-15,0 0 16,0 1-16,-21-22 16,21-22-1,-21 22-15,-1-21 0,1 0 16</inkml:trace>
  <inkml:trace contextRef="#ctx0" brushRef="#br0" timeOffset="62504.48">10075 6223 0,'0'0'0,"21"0"32,1-21-32,20 21 0,-21 0 15,21 0-15,1 0 0,-1 0 16,0 0-16,-20-21 0,20 21 16,0 0-16,1 0 0,-22 0 0,21-21 15,-21 21-15,0 0 0,1-22 16,-1 22-16,0 0 0,0-21 0</inkml:trace>
  <inkml:trace contextRef="#ctx0" brushRef="#br0" timeOffset="62767.33">10922 5906 0,'0'0'0,"0"-22"16,0 44 15,21-1-31,0 0 15,-21 0-15,21 0 0,1 0 0,-22 22 16,21-22-16,-21 0 0,21 0 16,-21 0-16,21 22 0,0-22 0,-21 0 15,0 0-15,21 0 0,-21 1 16,22-22-16,-22 21 0,21 0 0,-21 0 16,21-21-1,0 0 1,0 0-16,-21-21 0,21 0 15,1 0-15</inkml:trace>
  <inkml:trace contextRef="#ctx0" brushRef="#br0" timeOffset="63004.19">11472 5842 0,'0'0'0,"0"-21"0,0 0 15,0 42 1,-21 0-16,0 0 15,0 0-15,21 22 0,-21-22 0,-1 21 16,1-21-16,0 22 0,0-1 16,0-21-16,0 22 0,-1-22 15,1 21-15,0-21 0,0 0 0,0 1 16,21-1-16,0 0 0,0 0 16,21-21-1,0-21-15,21 21 16,-20-21-16,-1 0 0</inkml:trace>
  <inkml:trace contextRef="#ctx0" brushRef="#br0" timeOffset="63599.86">11811 5779 0,'0'21'15,"0"0"-15,-21-21 0,21 21 16,0 0 15,-21-21-15,-1 0 0,22-21-16,0 0 15,0 0-15,0 0 16,22-1-1,-1 22 1,0 0-16,0 0 16,0 0-1,-21 22-15,0-1 0,0 0 0,0 0 16,0 0-16,0 0 0,0 1 16,0-1-16,0 0 0,0 0 15,0 0-15,-21-21 0,0 0 31,0 0-15,21-21 0,0 0-16,0 0 0,0 0 15,0-1-15,0 1 16,0 0-16,21 0 0,0 0 16,-21 0-16,21 21 15,0 21 1,-21 0-16,22 0 0,-22 0 0,0 0 15,0 1-15,0-1 0,0 21 16,0-21-16,0 0 0,-22 1 0,1-1 16,0 21-16,21-21 0,-21 0 0,0-21 15,0 22-15,-1-1 0</inkml:trace>
  <inkml:trace contextRef="#ctx0" brushRef="#br0" timeOffset="64135.71">12023 5461 0,'0'0'0,"-22"-21"31,44 0-31,-1 21 0,0 0 16,21 0-16,-21-21 0,22 21 15,-22 0-15,21-22 0,-21 22 0,22 0 16,-22 0-16,0 0 0,0 0 0,0 0 16,1 0-16,-1 22 15,-21-1 1,0 0-16,0 0 0,0 0 15,21 22-15,-21-22 0,0 21 16,0-21-16,0 22 0,0-1 0,0 0 16,0 1-16,0-22 0,0 21 15,0 0-15,21 1 0,-21-1 16,0 0-16,0 1 0,0-1 0,21 0 16,-21 1-16,0-1 0,0 0 15,0 1-15,0-1 0,0 0 0,0 1 16,0-1-16,0 0 0,0 1 0,0-1 15,0-21-15,-21 22 0,0-22 16,0 0-16,0 0 0,-22 0 0,22 0 16,-21-21-16,-1 22 0,1-22 0,0 21 15,-1-21-15,1 0 0,0 0 16,-1 21-16,1-21 0,21 0 0,-21 0 16,20 0-16,1 0 0,0 0 0,0 0 15,0 0-15,21-21 0,0 0 16,0-1-16,0 1 15</inkml:trace>
  <inkml:trace contextRef="#ctx0" brushRef="#br0" timeOffset="64924.21">15261 5482 0,'0'0'0,"21"0"15,-21-21-15,21 21 0,1 0 16,-44 0 15,1 0-31,0 0 16,0 21-16,0 0 15,-22 1-15,22 20 0,-21 0 0,21 1 16,-22 20-16,22-21 0,-21 1 0,0 20 16,20-20-16,-20 20 0,0-21 15,21 1-15,-22-1 0,22 0 0,0 1 16,0-22-16,-22 21 0,43-21 16,-21 1-16,0-1 0,21 0 0,0 0 15,0-42 16,21 0-31,0 0 16,1-1-16,-1 1 0,0 0 16,0-21-16,21 21 0</inkml:trace>
  <inkml:trace contextRef="#ctx0" brushRef="#br0" timeOffset="65209.93">15579 5588 0,'0'0'0,"21"-21"0,0 0 0,0 0 0,0 21 15,-21 21 17,-21 0-32,0 0 0,0 0 0,0 22 15,-22-1-15,22 0 0,-21 1 16,-1-1-16,1 21 0,0-20 0,-1-1 16,-20 22-16,21-22 0,-1 0 15,22 1-15,-21-1 0,21-21 16,-22 21-16,22-20 0,21 20 0,-21-21 15,21 0-15,-21-21 0,21 21 16,21-21 0,0-21-1,0 0-15,0 21 0,1-21 0,-1 0 16,21 0-16,0-22 0</inkml:trace>
  <inkml:trace contextRef="#ctx0" brushRef="#br0" timeOffset="65473.95">16002 5652 0,'0'0'0,"0"21"15,0 0-15,0 0 16,-21 0-16,0 22 0,21-22 0,-22 21 16,22 0-16,-21 1 0,0-1 15,21 0-15,-21 1 0,21-22 0,-21 21 16,0 1-16,21-22 0,0 21 15,-22-21-15,22 22 0,-21-22 0,21 0 16,0 0-16,0 0 0,0 0 0,21-21 31,1 0-31,-1-21 0,21 0 16,-21 0-16,22 21 0,-22-21 16,21 0-16,-21-1 0,22 1 0</inkml:trace>
  <inkml:trace contextRef="#ctx0" brushRef="#br0" timeOffset="65673.94">15854 6033 0,'-64'0'15,"128"0"-15,-149 0 16,64 0-16,0 21 0,42 0 31,0-21-31,0 0 16,22 0-16,-22 0 0,21 0 0,-21 0 15,22 0-15,-22 0 0,21-21 16,0 21-16,-20-21 0,20 21 0,-21 0 16,0-22-16,22 22 0</inkml:trace>
  <inkml:trace contextRef="#ctx0" brushRef="#br0" timeOffset="66775.62">16785 6138 0,'0'0'0,"21"0"0,0 0 16,1 0-16,-1-21 0,-21 0 15,21 21-15,0-21 0,-21 0 16,0 0-16,0-1 0,0 1 16,0 0-16,0 0 15,-21 0-15,0 0 0,0-1 0,-1 22 16,-20 0-16,21 0 0,0 0 15,-22 0-15,1 0 0,0 22 0,-1-1 16,1 0-16,0 0 0,21 0 0,-22 22 16,22-22-16,-21 21 0,21 0 15,-1-20-15,22-1 0,0 21 16,0-21-16,0 22 0,22-22 16,-1 0-16,0-21 0,21 21 15,-21-21-15,22 0 0,-1 0 0,-21 0 16,22 0-16,-1-21 0,0 21 15,1-21-15,-1 0 0,-21-1 0,21 22 16,-20-21-16,20-21 0,-21 21 0,0 0 16,0-1-16,1-20 0,-22 21 15,21 0-15,-21-22 0,21 22 0,-21 0 16,0 0-16,0 0 0,0 0 16,-21 42-1,0 0 1,21 0-16,0 0 0,-22 0 15,1 22-15,21-22 0,-21 21 0,21-21 16,0 1-16,0 20 0,0-21 16,0 0-16,0 0 0,0 1 0,21-22 15,0 21-15,1 0 0,-1-21 0,21 0 16,-21 0-16,22 0 0,-1 0 16,0 0-16,22 0 0,-22-21 0,0 21 15,22-21-15,-22-1 0,22 1 16,-22 0-16,0 0 0,-20 0 0,20 0 15,-21-1-15,0-20 0,-21 21 16,0 0-16,0-22 0,0 22 16,0 0-16,-21 0 0,-21 0 0,21 21 15,-22 0-15,1 0 0,0 0 16,-1 0-16,1 0 0,0 21 0,-1-21 16,22 21-16,-21 0 0,21 0 0,-1 1 15,1-1-15,21 0 0,0 0 16,0 0-16,21-21 15,1 0-15,-1 0 0,0 0 16,21 0-16,1 0 0,-1 0 0,0 0 16,-21 0-16,22 0 0,-1 0 0,-21-21 15,0 21-15,22-21 16,-22 21-16,-21 21 31,0 0-31,-21 0 16,0 1-16,21-1 0,0 0 15,-22 0-15,22 0 0,-21 22 16,21-1-16,-21 0 0,21 1 0,0-1 16,0 0-16,-21 22 0,21-22 0,0 22 15,0-22-15,0 21 0,0-20 16,0 20-16,0-20 0,0 20 0,0 1 16,0-22-16,0 21 0,0 1 0,0-1 15,0 1-15,0-22 16,0 22-16,-21-22 0,0 0 0,-1 1 15,1-1-15,0-21 0,-21 0 0,-1 22 16,-41-22-16,41 0 0,1-21 16,-21 0-16,20 0 0,-20 0 15,-1 0-15,22-21 0,-22 0 0,22 0 16,0-22-16,21 1 0,-22 0 16,22-1-16,0 1 0,0-22 0,0 22 15,21-21-15,0 20 0,0 1 16,0 0-16,0-1 0,0 1 0,21 0 15,0-1-15,-21 1 0,21 0 0,21 20 16</inkml:trace>
  <inkml:trace contextRef="#ctx0" brushRef="#br0" timeOffset="67479.06">18034 5969 0,'-21'-21'0,"0"21"15,21 21 16,0 0-31,0 0 16,0 1-16,0-1 0,0 0 16,0 0-16,0 0 0,0 0 0,0 1 15,0-1-15,0 0 0,0 0 16,0 0-16,-22-21 16,1 0 15,21-21-31,0 0 0,0 0 15,0 0 1,0-1-16,0 1 0,0 0 0,0-21 16,21 21-16,1-22 0,-22 22 0,42 0 15,-21-21-15,0 20 0,22 1 16,-22 21-16,21-21 0,0 21 0,1 0 16,-1 0-16,0 0 0,1 21 15,-22 0-15,0 1 0,0 20 0,0-21 16,-21 21-16,0-20 0,0-1 15,0 21-15,-21-21 0,0 0 0,0 1 16,0-1-16,0 0 0,-1 0 16,1-21-16,0 0 15,42 0 17,22 0-32,-22-21 0,0 0 15,21 0-15</inkml:trace>
  <inkml:trace contextRef="#ctx0" brushRef="#br0" timeOffset="67965.57">19050 5906 0,'0'-106'16,"-21"85"0,0 21-16,-1 0 0,1-22 15,-21 22-15,21 0 0,0 0 16,-22 22-16,22-1 0,-21 0 15,-1 0-15,22 21 0,-21-20 0,21 20 16,0 0-16,-1-21 0,1 22 0,21-1 16,0-21-16,0 0 0,0 1 15,0-1-15,0 0 0,21 0 0,1-21 16,-1 0-16,0 0 0,0 0 16,21 0-16,-20 0 0,-1 0 0,0 0 15,21-21-15,-21 0 0,22 21 0,-22-21 16,0-1-16,21 1 0,-20 0 15,-1 0-15,0 0 0,0-22 16,0 22-16,-21 0 0,0-21 0,0 21 16,0-1-16,0 1 0,0 0 15,0 0-15,0 42 32,0 0-32,0 22 0,-21-22 0,21 0 15,0 21-15,-21-21 0,21 1 16,0 20-16,0-21 0,0 0 0,0 0 15,0 1-15,0-1 0,21 0 0,0-21 16,0 21-16,1-21 16,-1 0-16,0 0 0,0 0 0,0 0 15,0 0-15,22 0 0,-22-21 0,0 0 16,21 21-16,-20-21 16,20-1-16</inkml:trace>
  <inkml:trace contextRef="#ctx0" brushRef="#br0" timeOffset="68608.03">19621 5884 0,'0'-21'0,"-42"191"0,84-319 0,-42 107 0,-21 63 47,21 0-47,0 1 0,0-1 16,0 21-16,0-21 0,0 0 0,0 1 16,-21-1-16,21 0 0,0 0 0,0 0 15,0 0-15,0 1 16,-21-1-16,0 0 15,0-21 1,21-21 15,0 0-31,0-1 16,0 1-16,0 0 0,21 0 0,0-21 16,0 20-16,0-20 0,0 21 0,1-21 15,-1 20-15,21 1 16,-21 0-16,22 0 0,-22 0 0,21 21 15,-21 0-15,0 0 0,22 0 16,-22 21-16,0 0 0,0 0 0,0 0 16,1 22-16,-1-22 0,-21 0 15,0 21-15,0-20 0,0-1 0,0 0 16,0 0-16,0 0 0,0 0 0,0 1 16,0-1-16,-21-21 15,21 21-15,-22-21 16,22-21-1,0 0-15,0-1 16,0 1-16,22 0 0,-1-21 16,0 21-16,0-1 15,0-20-15,0 21 0,1-21 0,20 20 16,-21 1-16,21 0 0,-20 0 0,20 21 16,-21 0-16,21 0 0,-20 21 15,-22 0-15,21 0 0,-21 1 0,21-1 16,-21 0-16,0 21 0,0-21 15,0 1-15,0-1 0,0 0 0,0 0 16,-21 0-16,0 0 0,21 1 0,0-1 16,-22-21-16,44 0 47,-1-21-47,0-1 0,21 1 15</inkml:trace>
  <inkml:trace contextRef="#ctx0" brushRef="#br0" timeOffset="68959.02">20807 5948 0,'21'0'32,"0"0"-32,0 0 15,0 0-15,1 0 0,-1-21 16,21 21-16,-21-21 0,0 21 0,1-22 15,-1 1-15,0 0 0,-21 0 16,0 0-16,21 0 0,-21-1 16,0 1-16,0 0 0,-21 21 15,0 0-15,0 0 0,-1 0 16,1 0-16,-21 21 0,21 0 0,-22 1 16,1-1-16,0 21 0,21 0 15,-22-20-15,22 20 0,0-21 0,21 21 16,0-20-16,0 20 0,0-21 0,0 0 15,0 0-15,0 1 0,21-1 16,0-21-16,0 21 0,1-21 0,20 0 16,-21 0-16,21 0 0,1 0 15,-1 0-15,-21 0 0,22 0 16,-1 0-16,-21-21 0,21 0 0,-20 21 16</inkml:trace>
  <inkml:trace contextRef="#ctx0" brushRef="#br0" timeOffset="69484.25">21865 5334 0,'0'0'0,"-21"0"0,0 0 16,21-21 0,0 0-1,21 21-15,0 0 0,21 0 16,1 0-16,-22-21 0,21 21 0,1 0 15,20 0-15,-21 0 0,1-22 16,-1 22-16,0 0 0,1 0 0,-22 0 16,21 0-16,-21 0 0,-42 0 31,-21 0-31,21 0 16,0 0-16,-22 0 0,22 0 15,0 0-15,0 0 0</inkml:trace>
  <inkml:trace contextRef="#ctx0" brushRef="#br0" timeOffset="69755.81">22119 5249 0,'-63'22'15,"147"-44"-15,-105 22 0,-64 22 16,64-22-16,21 21 0,-21-21 0,0 21 16,0-21-16,0 21 0,-1 0 15,1 0-15,0 1 0,0-1 16,21 21-16,0 0 0,-21 1 16,21-1-16,0 22 0,0-22 0,0 21 15,-21 1-15,21-22 0,0 22 16,0-22-16,-22 22 0,22-22 15,0 0-15,0 1 0,0-1 0,0-21 16,0 21-16,0 1 0,0-22 16,0 0-16,0 21 0,0-20 0,22-1 15,-1 0-15,0-21 0,0 0 16,0 0-16,0 0 0,1 0 16,-1 0-16,21 0 0,-21 0 0,0-21 15,22 0-15,-22-1 0,0 1 16,21 0-16,1 0 0,-1 0 0</inkml:trace>
  <inkml:trace contextRef="#ctx0" brushRef="#br0" timeOffset="70531.03">23029 5715 0,'0'0'0,"0"-21"15,0 0-15,-21 0 0,-42-22 16,41 43-16,-20 0 0,21 0 15,0 0-15,-22 0 0,22 21 16,-21 1-16,21-1 0,-22 0 0,22 21 16,-21 1-16,21-1 0,0 0 15,-1-21-15,1 22 0,0-1 16,21-21-16,0 22 0,0-22 0,0 0 16,0 0-16,0 0 0,21-21 0,0 0 15,1 21-15,-1-21 0,21 0 16,-21 0-16,22 0 0,-22 0 0,21-21 15,-21 21-15,0-21 0,22 0 16,-22 0-16,21 0 0,-21-1 0,1 1 16,20-21-16,-21 21 0,0-22 0,0 1 15,-21 0-15,22 21 16,-22-22-16,21 22 0,-21 0 0,0 0 16,-21 42-1,21 0 1,-22 0-16,22 0 0,0 22 15,-21-22-15,21 0 0,0 21 0,0-20 16,0-1-16,0 0 0,0 0 0,0 0 16,0 0-16,0 1 0,21-1 15,1-21-15,-1 21 0,0-21 16,0 0-16,0 0 0,0 0 16,22 0-16,-22 0 0,0 0 0,0-21 15,22 0-15,-22-1 0,0 1 0,0 0 16,0 0-16,0 0 15,-21-22-15,0 22 0,0-21 0,0 0 16,0-1-16,0 1 0,0 0 0,-21-1 16,-21 1-16,21 0 0,-22-1 15,1 22-15,-21 0 0,20-21 0,-20 42 16,-22-22-16,22 22 0,-1 0 16,-21 0-16,22 0 0,-22 0 0,22 22 15,-1-1-15,1 21 0,20 0 16,1 1-16,0 20 0,-1 1 0,22-1 15,-21 1-15,21-22 0,21 22 0,0-1 16,0-21-16,0 1 0,0-1 16,0 0-16,21 1 0,0-22 0,21 21 15,-20-21-15,20 1 0,0-1 16,1 0-16,20 0 0,1-21 16,-1 0-16,1 0 0,-1 0 0,22 0 15,-22 0-15,1 0 0,-1 0 16,1-21-16,-22 0 0,22 21 0,-22-21 15,0-1-15,1 1 0,-1 0 0,0 0 16,1 0-16</inkml:trace>
  <inkml:trace contextRef="#ctx0" brushRef="#br0" timeOffset="70788.02">24024 5588 0,'0'-21'15,"0"42"-15,0-63 0,-21 42 16,0 0-16,21 21 0,-21 0 16,-1 0-16,22 0 0,-21 22 0,0-1 15,21 0-15,-21 1 0,0-1 16,0-21-16,21 22 0,-22-1 0,1-21 16,0 21-16,0-20 0,21-1 0,0 0 15,-21 0-15,21 0 0,0 0 16,21-21-1,0 0-15,0 0 16,-21-21-16,21 0 0</inkml:trace>
  <inkml:trace contextRef="#ctx0" brushRef="#br0" timeOffset="71051.47">23855 5821 0,'0'0'0,"0"-42"0,0 20 0,0 1 0,21 0 15,0-21-15,0 21 0,0-1 16,1 1-16,-1 0 0,0 0 0,21 21 15,-21-21-15,22 21 0,-22 0 16,0 0-16,21 0 0,-20 0 0,-1 21 16,21 0-16,-21 0 0,0 22 15,1-22-15,-1 21 0,-21 0 16,0 1-16,21-22 0,-21 21 0,0 1 16,0-22-16,0 0 0,0 21 15,0-21-15,-21 1 0,0-1 0,21 0 16,-22-21-16,22 21 0,-21-21 15,21 21-15,-21-21 16,21-21 0,-21 21-16</inkml:trace>
  <inkml:trace contextRef="#ctx0" brushRef="#br0" timeOffset="71244.03">23749 5969 0,'-42'0'0,"84"0"0,-63 0 47,42 0-47,21 0 0,1-21 0,-1 21 15,0 0-15,1 0 0,20-21 16,-21 21-16,1 0 0,-1-21 0,0-1 16,1 22-16,-22-21 0,21 21 0,1-21 15,-1 0-15,-21 21 0,21-21 16</inkml:trace>
  <inkml:trace contextRef="#ctx0" brushRef="#br0" timeOffset="71467.02">24913 5588 0,'0'0'0,"0"-21"31,-21 21-15,21 21-16,0 0 0,-21 0 15,0 22-15,21-22 0,-22 21 16,22-21-16,0 22 0,-21-1 0,21-21 15,-21 22-15,21-22 0,0 0 16,0 21-16,0-21 0,0 1 0,0-1 16,0 0-16,0 0 31,0-42-15</inkml:trace>
  <inkml:trace contextRef="#ctx0" brushRef="#br0" timeOffset="71688.75">24871 5715 0,'0'0'0,"0"-42"0,21 21 0,0-1 16,0 22-16,0 0 15,1 0-15,-1 22 16,0-1-16,-21 0 0,21 21 0,0-21 16,0 22-16,1-22 0,-1 21 15,0-21-15,0 22 0,0-22 16,0 0-16,1 0 0,-1 22 0,0-22 15,0-21-15,0 21 0,0 0 16,1-21-16,-1 0 16,0 0-1,-21-21-15,0 0 0</inkml:trace>
  <inkml:trace contextRef="#ctx0" brushRef="#br0" timeOffset="71924.03">25612 5546 0,'0'0'0,"-22"0"0,1 0 16,0 21-16,0 0 0,21 0 0,-21 0 15,0 22-15,-1-1 0,22-21 16,-21 22-16,0-1 0,21 0 0,-21-21 16,21 22-16,0-22 0,-21 21 0,0-21 15,21 1-15,-22-1 0,22 0 16,0 0-16,0 0 0,0 0 15,22-21 17,-1-21-32,0 0 0</inkml:trace>
  <inkml:trace contextRef="#ctx0" brushRef="#br0" timeOffset="72169.1">25993 5757 0,'21'0'31,"0"0"-15,0 0-16,0 0 15,0 22-15,1-22 0,-1 0 16,0 0-16,0 0 0,0 0 15,0 21-15,1-21 16</inkml:trace>
  <inkml:trace contextRef="#ctx0" brushRef="#br0" timeOffset="72317">25866 5948 0,'0'0'0,"0"21"0,-22-21 16,22 21-16,22-21 15,-22 21 1,21-21-16,21 0 0,-21 0 0,0 0 16,22 0-16,-22 0 0,0 0 15,21 0-15,-20-21 0,-1 0 0</inkml:trace>
  <inkml:trace contextRef="#ctx0" brushRef="#br0" timeOffset="72883">27009 5440 0,'0'-21'15,"-22"21"1,1 0-1,0 21 1,21 0-16,0 0 16,21-21 15,0 0-31,1 0 0,-1 0 16,0 0-16,0-21 0,0 21 15,-21-21-15,0 0 0,0 0 16,0-1-16,-21 22 31,0 0-31,0 0 0,0 0 16,-1 0-16,1 22 0,0-1 0,0 0 15,0 0-15,0 0 0,-1 0 0,1 22 16,21-22-16,0 21 0,0-21 16,0 1-16,0 20 0,0-21 0,0 0 15,0 0-15,21-21 0,1 22 16,-1-22-16,0 0 0,21 0 0,1 0 15</inkml:trace>
  <inkml:trace contextRef="#ctx0" brushRef="#br0" timeOffset="73136.05">27665 5525 0,'0'0'0,"0"-22"0,0 1 0,-21 21 16,-1 0-16,1 0 15,21 21 1,-21 1-16,0-1 0,21 21 0,-21-21 16,21 22-16,0-1 0,-21 0 15,21 1-15,-22-1 0,1-21 0,21 21 16,0-20-16,-21 20 0,0-21 16,21 0-16,0 0 0,0 1 0,0-1 15,21-21 16,0-21-31</inkml:trace>
  <inkml:trace contextRef="#ctx0" brushRef="#br0" timeOffset="73400">27538 5694 0,'0'0'0,"0"-42"0,0 20 0,0 1 16,0 0-16,0-21 0,21 42 0,0-21 15,0-1-15,-21 1 0,21 21 16,1 0-16,-1-21 0,0 21 15,0 0-15,0 0 0,22 0 0,-22 21 16,0 0-16,0 1 0,0-1 16,0 0-16,-21 21 0,0 1 0,22 20 15,-22-21-15,0 1 16,0-22-16,0 21 0,-22-21 0,22 22 16,-21-22-16,0 0 0,21 0 0,-21 0 15,0-21-15,21 22 0,-21-22 16,-1 0-1</inkml:trace>
  <inkml:trace contextRef="#ctx0" brushRef="#br0" timeOffset="73592.03">27305 5863 0,'0'0'0,"0"-21"31,21 21-31,0 0 0,22 0 16,-22 0-16,21-21 0,0 21 16,-20 0-16,41 0 0,-21 0 0,1-21 15,-1 21-15,0 0 0,1 0 0,-1-21 16,0 21-16,-20-22 0,-1 22 16,21-21-16</inkml:trace>
  <inkml:trace contextRef="#ctx0" brushRef="#br0" timeOffset="73859.03">28194 5503 0,'0'0'0,"21"0"16,0 0-1,0 0-15,-21 22 16,22-1-16,-22 0 0,21 0 15,0 21-15,-21-20 0,0 20 16,0-21-16,21 21 0,-21-20 0,0 20 16,0-21-16,0 0 0,0 0 15,0 1-15,0-1 0,0 0 0,0 0 16,0 0-16,0 0 16</inkml:trace>
  <inkml:trace contextRef="#ctx0" brushRef="#br0" timeOffset="74099.03">28702 5567 0,'0'-21'0,"0"42"0,0-63 0,0 20 16,-21 22-16,0 0 15,-1 22-15,1-1 0,0 0 16,0 0-16,0 21 0,-22-20 15,22 20-15,0 0 0,0-21 0,-21 22 16,20-22-16,1 21 0,0-21 16,21 1-16,0-1 0,-21 0 0,21 0 15,21-21 17,0 0-32,0 0 0,1-21 0</inkml:trace>
  <inkml:trace contextRef="#ctx0" brushRef="#br0" timeOffset="74690.71">29168 5503 0,'-43'0'31,"22"0"-31,0 0 0,0 0 0,0 0 16,-1 0-16,22 22 15,-21-22-15,0 0 16,21-22 15,0 1-15,0 0 0,21 0-16,0 21 0,1 0 15,-1-21-15,0 21 16,0 0-16,0 0 15,-21 21 1,0 0 0,0 0-16,-21-21 0,21 21 0,-21 1 15,0-1-15,0 0 16,-1 0-16,1 0 0,21 0 16,-21-21-16,0 0 15,21-21 16,0 0-31,0 0 16,21 0-16,0 0 0,0-1 16,1 1-16,-1 21 0,0-21 15,0 0-15,0 21 0,0-21 16,1 21-16,-1 0 0,-21 21 16,0 0-16,0 0 15,0 0-15,0 1 16,0 20-16,0-21 0,-21 21 0,-1-20 15,-20 20-15,21-21 0,-21 21 16,-1-20-16,22-1 0,0 0 0,-21 0 16,20-21-16,1 0 0</inkml:trace>
  <inkml:trace contextRef="#ctx0" brushRef="#br0" timeOffset="75252.03">29612 5101 0,'21'0'31,"0"0"-31,1 0 16,-1 0-16,21 0 0,-21 0 0,0-21 15,1 21-15,20 0 0,-21 0 16,0 0-16,0 0 16,1 0-16,-22 21 31,0 0-31,0 1 0,-22-1 15,22 0-15,-21 0 0,0 0 16,21 22-16,0-22 0,0 0 0,-21 0 16,21 21-16,-21-20 0,21 20 15,0-21-15,0 21 0,0 1 0,0-1 16,0 0-16,0 1 0,-21-1 16,21 0-16,0 1 0,0-1 0,-22-21 15,22 22-15,0-1 0,0-21 16,0 0-16,0 22 0,-21-22 15,21 0-15,-21 0 0,21 0 0,-21-21 16,0 21-16,0 1 0,-1-22 16,1 21-16,0-21 0,-21 0 0,-1 21 15,1-21-15,0 0 0,-1 0 0,1 0 16,0 0-16,21 0 0,-22 0 16,22 0-16,0 0 0,0 0 0,0 0 15,-1-21-15,22 0 16</inkml:trace>
  <inkml:trace contextRef="#ctx0" brushRef="#br0" timeOffset="96455.85">614 8763 0,'0'0'15,"-21"0"-15,-1 0 0,1 0 0,0 0 16,63 0-1,-20 0 1,20 0-16,0 0 16,1 0-16,-1 0 0,21 0 0,-20 0 15,20 0-15,-20 0 0,20 0 16,-21 0-16,22 0 0,-22 0 16,22 0-16,-22 0 0,22 0 0,-22 0 15,0 0-15,1 0 0,-1 0 16,-21 0-16,21 0 0,-20 0 0,-1 0 15,0 0-15,0-21 16,-21 0 0,0 0-16,0-1 15,-21 22-15,0-21 16,0 21-16</inkml:trace>
  <inkml:trace contextRef="#ctx0" brushRef="#br0" timeOffset="96835.16">1355 8530 0,'0'0'0,"-22"0"16,1 0-16,0 0 0,0 0 15,21 21 17,21-21-32,0 22 0,0-22 15,1 0-15,20 21 16,-21-21-16,21 0 0,1 21 0,-1-21 15,-21 0-15,22 0 0,-1 0 16,-21 0-16,21 0 0,-20 21 0,-1-21 16,0 0-16,0 0 0,0 0 15,-21 21 1,-42 0 0,21-21-16,0 22 0,-1-1 15,-20 0-15,21 21 0,-21-21 16,20 22-16,-20-1 0,21-21 0,0 22 15,0-1-15,-1 0 16,1-21-16,0 1 0,21 20 0,-21-21 16,21 0-16,0 0 15,21-21 1,0-21 0</inkml:trace>
  <inkml:trace contextRef="#ctx0" brushRef="#br0" timeOffset="97855.7">3090 8446 0,'-63'0'16,"63"21"0,0 0-1,0 0 1,21-21-16,0 0 15,0 0-15,0 0 16,1 0-16,-1 0 0,21 0 0,-21-21 16,0 21-16,22-21 0,-22 0 15,0-1-15,0 22 0,0-21 0,1 0 16,-22 0-16,0 0 0,0 0 16,0-1-16,0 1 15,-22 21-15,1 0 16,0 21-1,21 1-15,-21-1 0,21 0 0,0 0 16,0 21-16,0-20 0,0 20 16,0 0-16,0 1 0,0-22 0,0 21 15,0 0-15,0 1 0,0-1 16,0-21-16,21 22 0,-21-1 0,0-21 16,0 21-16,0-20 0,0-1 0,0 0 15,0 0-15,0 0 0,-21-21 16,0 0-16,0 0 0,-1 0 15,1 0-15,0 0 16,0-21-16,0 0 0,0 0 0,-1 0 16,1-22-16,0 22 0,0-21 15,0 21-15,21-1 0,-21 1 16,-1 0-16,22 0 0,-21 21 0,21 21 31,0 0-31,0 0 16,0 1-16,0-1 0,0 0 15,21 21-15,-21-21 0,22 1 0,-1-1 16,0 0-16,0 0 0,0 0 16,0-21-16,22 21 0,-22-21 0,21 0 15,-21 0-15,22 0 0,-1 0 16,0-21-16,22 0 0,-22 21 16,1-42-16,20 21 0,-21-1 0,1-20 15,-1 0-15,0 21 0,1-22 16,-22 1-16,0 0 0,0-1 0,0 1 15,1 0-15,-22-1 0,0 22 16,0-21-16,0-1 0,0 22 0,0 0 16,0 0-16,0 0 0,0 42 31,0 0-31,0 0 0,0 0 0,0 22 16,0-22-16,0 21 0,0 1 15,0-1-15,0 0 0,0 1 0,0 20 16,0-21-16,0 1 0,0-22 15,0 21-15,0-21 0,0 22 16,0-22-16,0 0 0,0 0 16,21-21-16,0 0 0,0 0 15,0 0-15,0 0 0,1 0 0,-1-21 16,-21 0-16,21 0 0,0 0 0,-21-22 16,21 22-16,-21 0 15,0-21-15,0 20 0</inkml:trace>
  <inkml:trace contextRef="#ctx0" brushRef="#br0" timeOffset="98023.04">3831 8636 0,'0'0'0,"21"0"32,0 0-32,1 0 0,-1 0 0,0 0 15,0 0-15,0 0 0,0 0 16,22-21-16,-22 21 0,0 0 0,-21-21 15,21 21-15,0 0 0,1-21 0</inkml:trace>
  <inkml:trace contextRef="#ctx0" brushRef="#br0" timeOffset="98720.02">5546 8742 0,'0'0'15,"21"0"-15,0-21 0,127-85 31,-127 85-31,0 0 16,-21-1-16,0 1 0,0 0 0,0 0 0,0 0 16,0 0-16,-21-22 15,0 22-15,0 0 0,0 21 0,-22-21 16,1 0-16,21 21 0,-21 0 0,-1 0 16,1 0-16,0 21 0,-1 0 15,1 0-15,0 21 0,20-20 0,-20 20 16,21 0-16,0-21 0,0 22 15,21-1-15,0 0 0,0 1 0,0-1 16,0 0-16,0 1 0,0-22 0,21 21 16,0-21-16,0 1 0,0-22 15,0 0-15,1 0 0,20 0 16,-21 0-16,21 0 0,1 0 0,-1-22 16,-21 1-16,22 0 0,-1-21 15,0 21-15,1-22 0,-22 1 0,21 21 16,-21-22-16,22 1 0,-22 0 15,0-22-15,0 22 0,-21 0 0,0-1 16,21-20-16,-21 20 0,0 1 0,0 0 16,0-1-16,0 22 0,0 0 15,0 0-15,0 42 16,0 0-16,-21 22 16,21-1-16,0 0 0,0 1 15,0-1-15,0 21 0,0-20 0,0-1 16,0 0-16,0 1 0,0-1 15,0 0-15,0 1 0,21-22 0,-21 21 16,0-21-16,21 22 0,-21-22 16,22 0-16,-22 0 0,21-21 0,0 0 15,0 0-15,0 0 0,0 0 16,1 0-16,20-21 0,-21 0 16,0 0-16,0 0 0</inkml:trace>
  <inkml:trace contextRef="#ctx0" brushRef="#br0" timeOffset="99123.51">6456 8424 0,'0'0'0,"0"-21"31,-21 21-31,-1 0 16,1 0-16,21 21 0,-21 1 0,0-1 0,21 0 16,0 0-16,-21 0 0,0 0 15,21 22-15,0-22 0,0 21 0,0-21 16,0 22-16,0-1 0,0-21 0,0 22 15,0-22-15,0 0 0,0 0 16,21 0-16,0 0 0,0-21 0,0 0 16,22 0-16,-22 0 0,21 0 15,-21 0-15,22-21 0,-22 0 0,21 21 16,0-21-16,-20-21 0,20 20 16,-21 1-16,0 0 0,0-21 15,-21 21-15,0-1 0,0-20 0,0 21 16,0-21-16,-21 20 0,-21 1 0,21-21 15,-22 21-15,22 0 0,0 21 16,-21 0-16,21 0 0,-22 0 0,22 0 16,-21 0-16,21 0 0,-1 21 0,1 0 15,0 0-15,0 0 0,0 0 16,21 1-16,0-1 0,0 0 16,0 0-16,0 0 0,0 0 0,0 1 15,21-22-15,0 0 0,0 0 16,0 0-16,22 0 0</inkml:trace>
  <inkml:trace contextRef="#ctx0" brushRef="#br0" timeOffset="99712.51">7070 8721 0,'21'0'0,"0"0"15,-21-21-15,21 21 0,0-22 16,0 1-16,1 0 0,-1 0 15,0 0 1,0 0-16,-21-1 0,21 1 0,-21 0 16,0 0-16,-21 21 31,0 0-31,0 0 0,0 0 0,-1 0 16,1 21-16,0 0 0,0 0 0,0 1 15,0-1-15,-1 0 0,22 0 16,-21 21-16,21-20 0,0-1 0,0 21 15,0-21-15,0 0 0,21 22 16,1-22-16,-1-21 0,0 21 0,0 0 16,0-21-16,22 0 0,-22 0 0,0 0 15,21 0-15,-21 0 16,22 0-16,-22-21 0,21 0 0,-21 0 16,22 0-16,-22-1 0,21 1 0,1-21 15,-22 21-15,0-22 0,21 22 16,-21 0-16,1-21 0,-1 21 0,0-22 15,-21 22-15,0 0 0,0 0 0,0 0 16,-21 21-16,0 0 16,-1 0-16,1 0 0,0 0 15,0 21-15,21 0 0,-21 0 16,21 0-16,0 0 0,0 1 0,21-1 16,0 0-16,0 0 0,0 0 15,1 0-15,-1 1 0,21-1 0,-21 0 16,0 0-16,-21 0 0,22 0 15,-22 1-15,-22-22 16,1 21-16,0-21 16,0 0-16,-21 0 0,20 0 0,1 0 15,0 0-15,0 0 0,0 0 0,0 0 16,21-21-16,0-1 16</inkml:trace>
  <inkml:trace contextRef="#ctx0" brushRef="#br0" timeOffset="100354.96">8721 8573 0,'0'0'0,"0"-22"0,0-105 31,0 106-31,21-21 0,-21 21 16,21 0-16,-21-1 0,21 1 0,-21 0 15,21 21-15,0 0 0,1 0 16,-1 0-16,21 0 0,-21 21 15,0 0-15,1 1 0,-1 20 16,0-21-16,0 21 0,0 1 0,0-22 16,-21 21-16,22 1 0,-22-22 15,0 21-15,0 0 0,0 1 0,0-22 16,0 21-16,0-21 0,0 22 16,-22-43-16,22 21 0,-21-21 31,21-21-31,0 0 0,0-1 15,0 1-15,0 0 0,21 0 16,1-21-16,-1 20 0,-21-20 0,21 21 16,21-21-16,-21 20 0,1-20 0,-1 0 15,0 21-15,21-1 0,-21 1 16,1 0-16,-1 0 0,0 21 0,0 0 16,0 0-16,0 21 0,1 0 0,-1 0 15,-21 22-15,21-22 0,-21 21 16,0-21-16,0 22 0,0-22 0,0 21 15,0 1-15,0-22 16,0 0-16,-21 21 0,21-21 0,-21 1 16,21-1-16,0-42 31,21-1-15,0 1-16,0 0 0,0 0 15,0-21-15</inkml:trace>
  <inkml:trace contextRef="#ctx0" brushRef="#br0" timeOffset="100744.04">9991 8340 0,'0'0'0,"-22"0"31,1 21-31,0 0 16,0 0-16,0 22 0,0-22 0,-1 0 15,1 21-15,21-21 0,-21 1 0,21 20 16,-21-21-16,21 21 0,0-20 15,0-1-15,0 21 0,0-21 0,0 0 16,0 1-16,21-22 0,0 21 16,0-21-16,1 0 0,20 0 0,-21 0 15,21 0-15,-20 0 0,20 0 16,0-21-16,1-1 0,-22 1 0,21-21 16,-21 21-16,0 0 0,1-1 0,-1-20 15,0 21-15,-21-21 0,0 20 16,0-20-16,0 21 0,0 0 15,-21 0-15,0-1 0,-1 1 0,-20 0 16,21 21-16,-21 0 0,-1 0 0,1 0 16,0 21-16,-1 0 0,1-21 15,0 22-15,20-1 0,1 0 0,0 0 16,21 0-16,0 0 0,0 1 16,21-1-16,0-21 0,1 0 15,20 0-15,-21 0 0,21 0 0,1 0 16</inkml:trace>
  <inkml:trace contextRef="#ctx0" brushRef="#br0" timeOffset="101023.94">10774 8043 0,'0'0'0,"0"-21"0,0 0 0,0 0 0,0 42 31,0 0-31,-21 0 0,21 22 15,-22-1-15,22 0 0,-21 22 0,21-22 16,-21 1-16,21 20 0,0-21 0,0 1 16,-21-1-16,21 0 0,0-20 15,0 20-15,0-21 0,0 0 16,0 22-16,0-22 0,21 0 16,0 0-16,0-21 15,1 0-15,-1 0 0,0 0 0,0 0 16,0 0-16,0-21 15,1 0-15,-1 0 0,0-1 16</inkml:trace>
  <inkml:trace contextRef="#ctx0" brushRef="#br0" timeOffset="101239.58">10626 8361 0,'0'0'0,"42"0"31,-21 0-15,21 0-16,1 0 0,-1 0 0,0 0 16,22 0-16,-22 0 0,22-21 0,-1 21 15,-20 0-15,-1-21 0,0 21 16,1 0-16,-22 0 0,0-22 0,0 22 16,-42 22-1,0-22-15</inkml:trace>
  <inkml:trace contextRef="#ctx0" brushRef="#br0" timeOffset="101968.84">3535 9948 0,'0'0'15,"-21"0"-15,21-21 16,0 0 0,21 0-16,0 0 0,0 21 15,0-21-15,0-1 0,1 1 16,-1 0-16,-21 0 0,0 0 15,0 0-15,-21-1 16,-22 22-16,22 0 0,-21 0 16,-1 0-16,-20 22 0,21-1 15,-1-21-15,1 42 0,0-21 0,-1 0 16,1 1-16,21-1 0,0 0 16,21 0-16,0 0 0,0 0 15,21 1-15,0-1 0,0 0 16,21 0-16,1-21 0,-1 21 0,0 0 15,22 1-15,-22-1 0,1-21 16,-1 21-16,0 0 0,-21 0 16,1 0-16,-22 1 0,0-1 0,-22 21 15,1-21-15,-21 0 16,-22 1-16,22-1 0,-21 0 0,-1-21 16,1 21-16,20-21 0,-20 0 15,20 0-15,-20 0 0,21 0 0,-1-21 16,22 0-16,-21 0 0,21-1 0,-1 1 15,1 0-15,0 0 0,21 0 16,0-22-16,0 22 0,0 0 0,21 0 16,0 0-16,22 0 15,-22-1-15,21 1 0,1 21 0,20-21 16,-21 0-16,1 21 0,20 0 0,1-21 16,-1 21-16</inkml:trace>
  <inkml:trace contextRef="#ctx0" brushRef="#br0" timeOffset="102343.84">3725 9991 0,'0'0'16,"21"21"-16,-21 0 0,0 0 16,0 0-16,0 1 0,0-1 15,0 0-15,0 0 0,0 21 0,0-20 16,0 20-16,0-21 0,0 21 16,0-20-16,0-1 0,0 0 0,0 21 15,0-21-15,22-21 16,-1 0-16,0 0 0,0 0 15,0 0-15,0-21 0,1 21 0,-1-21 16,0 0-16,0-21 0,0 20 16,0 1-16,1 0 0,-1-21 0,0 21 15,-21-1-15,21-20 0,-21 21 0,0 0 16,0 0-16,0-1 0,0 1 16,0 42 15,0 1-31,0-1 0,0 0 15,0 0-15,0 0 0,0 0 16,0 1-16,0-1 0,0 0 16,0 21-16,0-21 0,0 1 0,0-1 15,21 0-15,0-21 0,1 0 16,-1 0-16,0-21 16,0 21-16,0-21 0</inkml:trace>
  <inkml:trace contextRef="#ctx0" brushRef="#br0" timeOffset="102624.06">4508 10033 0,'0'0'0,"0"-21"0,0 0 16,-21 21 15,21 21-31,0 0 0,-21 0 16,21 0-16,0 22 0,0-22 0,0 21 15,0 1-15,0-1 0,0 0 0,0 22 16,0-1-16,0 1 0,0-22 15,0 22-15,0 20 0,-21-20 0,21-1 16,-21 1-16,21-1 0,-21 1 0,21-22 16,0 22-16,-22-1 0,22-21 15,-21-20-15,21 20 0,0-21 16,0 0-16,0-42 16,0 0-16,0-21 15,0-1-15,0 1 0,21 0 16,1-22-16,-22 22 0</inkml:trace>
  <inkml:trace contextRef="#ctx0" brushRef="#br0" timeOffset="102895.02">4508 10139 0,'0'0'0,"0"-21"16,0 0-16,22-1 0,-1 22 0,-21-21 16,21 0-16,0 21 0,0-21 0,0 21 15,1 0-15,20 0 0,-21 0 16,0 0-16,22 0 0,-22 0 0,0 21 15,0 0-15,0 0 0,-21 1 16,0-1-16,0 0 0,0 0 16,0 0-16,-21 0 0,0 22 0,0-22 15,-22 0-15,1 0 0,0 0 0,-1 1 16,22-1-16,-21 0 0,21 0 16,-22 0-16,22-21 0,0 0 0,42-21 31,0 0-31,1 0 15,20 0-15,-21-1 0,21-20 0</inkml:trace>
  <inkml:trace contextRef="#ctx0" brushRef="#br0" timeOffset="103135.69">5038 9991 0,'0'0'0,"21"0"0,0 0 0,-21 21 16,0 21-1,0-21-15,0 1 0,0 20 16,0 0-16,-21 1 0,21 20 15,-21-21-15,21 22 0,0-1 0,0 1 16,-22-1-16,22 1 0,-21-1 0,21-20 16,0 20-16,-21 1 0,0-22 15,21 22-15,-21-22 0,21 0 0,-21 1 16,21-1-16,0-21 0,0 0 0,0 0 16,21-21-1,0-21 1,0-21-16,0 21 0,0 0 0,-21-22 15,22 1-15</inkml:trace>
  <inkml:trace contextRef="#ctx0" brushRef="#br0" timeOffset="103435.23">5101 10266 0,'0'0'0,"0"-21"0,-21-85 31,21 85-31,21 0 16,0-1-16,0 22 0,1-21 15,-1 21-15,0 0 0,0 0 0,0-21 16,22 21-16,-22 0 0,0 0 16,0 0-16,0 21 0,0 0 15,-21 1-15,0-1 0,0 0 16,0 21-16,-21-21 0,0 1 0,0-1 16,0 0-16,-22 21 0,22-21 15,-21 1-15,21-1 0,-43 21 16,43-21-16,0-21 0,21 21 15,0-42 1,21 0-16,0 21 16,0-21-16,22 0 0,-22 0 0,0-1 15</inkml:trace>
  <inkml:trace contextRef="#ctx0" brushRef="#br0" timeOffset="103819.04">5567 10097 0,'21'-22'0,"-42"44"0,42-65 16,-42 43-1,0 0-15,21 21 16,-22 1-16,1-1 0,0 0 16,0 0-16,0 0 0,0 22 0,21-22 15,0 0-15,0 21 0,0-21 0,0 22 16,0-22-16,0 0 0,21 0 16,0 0-16,0-21 0,21 0 15,-20 22-15,-1-22 0,21 0 0,0 0 16,-20 0-16,20-22 0,0 1 15,-21 0-15,22 0 0,-22 0 0,21 0 16,-21-1-16,1-20 0,-22 21 0,0 0 16,0-22-16,0 1 0,0 21 15,0-21-15,-22 20 0,1-20 0,0 21 16,0 0-16,0 21 0,-22 0 16,1 0-16,21 0 0,-21 0 0,-1 21 15,22 0-15,0 0 0,-21 22 0,42-22 16,0 0-16,-22 0 0,22 0 15,0 22-15,0-22 0,22 0 16,-1 0-16,21-21 0,-21 0 16,22 0-16,-1 0 0,0 0 15,-21 0-15,22 0 0,-1 0 0,0 0 16</inkml:trace>
  <inkml:trace contextRef="#ctx0" brushRef="#br0" timeOffset="104149.05">6075 10245 0,'0'-21'15,"-64"63"-15,128-63 0,-64-22 0,0 22 0,0 0 16,0 0-16,0 0 0,0 0 15,0-1-15,21 1 16,0 21-16,0 0 0,0 0 16,1 0-16,-1 0 0,0 0 15,0 0-15,0 0 0,0 0 16,1 0-16,-1 21 0,0 1 0,0-1 16,-21 0-16,21 0 0,0-21 0,-21 21 15,22 22-15,-22-22 0,0 0 16,0 0-16,0 0 0,0 0 0,0 1 15,0-1-15,-22-21 16,22-21 15,0-1-31,0 1 0,0 0 0,0 0 16,0 0-16,22 0 0,-1-1 16,-21-20-16,21 21 0,0 0 0,0-22 15,0 22-15,1 0 0,-1-21 16,0 21-16,0-1 0,21-20 15,-20 21-15,20 0 0,0 0 0,1-22 16</inkml:trace>
  <inkml:trace contextRef="#ctx0" brushRef="#br0" timeOffset="104349.06">7048 9694 0,'-84'22'0,"168"-44"0,-84 44 16,-21 20 0,0-21-16,0 0 0,21 22 15,-21-22-15,0 21 0,-1 0 0,1-20 16,21 20-16,-21 0 0,0-21 15,21 22-15,-21-22 0,21 0 16,0 21-16,0-20 0,0-1 0,0 0 16,0 0-16,0 0 0,21-21 15,0 0 1,0 0-16,0 0 0,1 0 0,-1-21 16,0 21-16,0-21 0,0 0 0</inkml:trace>
  <inkml:trace contextRef="#ctx0" brushRef="#br0" timeOffset="104516.06">6900 9970 0,'-106'0'15,"212"0"-15,-212 21 16,128-21 0,-1 0-16,21 0 0,0 0 0,-20 0 15,20 0-15,0 0 0,1 0 16,-22-21-16,21-1 0,-21 22 0,22-21 15,-22 0-15,0 21 0</inkml:trace>
  <inkml:trace contextRef="#ctx0" brushRef="#br0" timeOffset="104980.72">8911 9948 0,'0'0'0,"0"-21"0,64-63 15,-43 62 1,-21 1-16,21-21 0,0 21 0,-21-22 16,0 22-16,21 0 0,-21 0 15,0 0-15,0 0 0,0 42 16,0 0-16,0 0 0,-21 21 16,0 1-16,0 20 0,0-20 15,-1 20-15,1-21 0,0 22 0,0-22 16,0 1-16,0 20 0,-1-21 0,1 1 15,21-1-15,-21 0 0,21 1 16,0-1-16,0-21 0,0 0 0,0 1 16,21-1-16,22-21 0,-22 0 15,0 0-15,0 0 0,21 0 0,-20 0 16,20-21-16,-21-1 0,21 1 16,-20-21-16,-1 21 0,21 0 0,-42-22 15</inkml:trace>
  <inkml:trace contextRef="#ctx0" brushRef="#br0" timeOffset="105168.75">8848 10054 0,'0'0'0,"-43"0"0,1 21 15,21-21-15,-22 0 0,22 0 16,0 22-16,0-1 0,21 0 16,21-21-1,0 0 1,22 0-16,-22 0 0,21 0 0,0 0 15,1 0-15,-1-21 0,0 0 16,1 21-16,-1-22 0,0 22 0,-20-21 16,20 21-16</inkml:trace>
  <inkml:trace contextRef="#ctx0" brushRef="#br0" timeOffset="105508.01">9271 10118 0,'0'0'0,"-21"42"31,42-42-15,0 0-16,0 0 16,0 0-16,1-21 0,-1 0 15,0 21-15,21-21 0,-21-1 16,-21 1-16,22 21 0,-1-21 0,-21 0 16,0 0-16,0 0 0,0-1 0,0 1 15,-21 21-15,-1 0 16,1 0-16,0 0 0,0 0 0,0 21 15,0-21-15,-1 22 0,1-1 16,21 0-16,0 21 0,-21-21 0,21 1 16,0-1-16,0 21 0,0-21 0,0 0 15,0 1-15,21-1 0,-21 0 16,21 0-16,1-21 0,-1 21 16,0-21-16,0 0 0,0 0 0,0 0 15,1 0-15,20 0 0,-21 0 16,0 0-16,22-21 0,-22 21 0,0-21 15</inkml:trace>
  <inkml:trace contextRef="#ctx0" brushRef="#br0" timeOffset="106227.64">9758 10033 0,'0'0'0,"0"-21"0,0 0 16,21 0-16,-21-1 0,21 1 16,0 0-16,0 21 0,1 0 0,-1-21 15,21 21-15,-21 0 0,0 0 16,22 0-16,-22 21 0,0 0 15,0-21-15,0 21 0,1 22 0,-22-22 16,0 0-16,0 0 0,0 0 0,0 22 16,0-22-16,-22 0 0,1 0 15,0 0-15,0 1 0,0-1 0,0 0 16,-1 0-16,1 0 0,0-21 16,21 21-16,0-42 15,21 21 1,22-21-16,-22 0 0,0 0 0,0 0 15,0-1-15,22 1 0,-22-21 16,0 21-16,21-22 0,-21 1 16,1 21-16,-1-21 0,21 20 0,-42 1 15,21 0-15,-21 0 0,0 42 32,0 0-32,-21 0 0,0 1 0,21-1 15,-21 0-15,0 21 16,-1-21-16,1 22 0,21-22 0,0 0 0,-21 0 15,21 22-15,0-22 0,0 0 0,0 0 16,0 0-16,0 0 0,21 1 16,0-22-16,1 0 0,20 0 15,-21 0-15,21 0 0,-20 0 16,20 0-16,0 0 0,1-22 16,-1 1-16,-21 21 0,21-21 0,1-21 15,-22 21-15,0-1 0,21-20 0,-20 21 16,-1-21-16,0-1 0,0 1 15,-21 0-15,0-1 0,21 1 0,-21-22 16,21 22-16,-21 0 0,0-1 16,0 1-16,0 21 0,0 0 0,0 0 15,0 42 1,0 0-16,-21 21 0,21 1 16,-21-1-16,21 0 0,0 1 0,0 20 15,0-21-15,-21 1 0,21-1 16,-21-21-16,21 22 0,0-1 15,0-21-15,0 0 0,0 0 0,0 22 16,0-22-16,0 0 0,21 0 16,-21 0-16,21-21 0,0 0 15,0 0-15,1 0 0,-1 0 16,0 0-16,0-21 0,-21 0 16,0 0-16,0 0 15</inkml:trace>
  <inkml:trace contextRef="#ctx0" brushRef="#br0" timeOffset="106407.49">10710 9991 0,'0'0'15,"0"21"1,21-21 0,22 0-16,-22 0 0,0 0 15,21 0-15,1 0 0,-22 0 0,21 0 16,1 0-16,-1 0 0,0-21 15,1 21-15,-1-21 0,-21 21 0,0-22 16,22 22-16,-22-21 0</inkml:trace>
  <inkml:trace contextRef="#ctx0" brushRef="#br0" timeOffset="106667.04">11663 9673 0,'0'-21'0,"-21"21"15,-1 0-15,1 0 16,0 0-16,21 21 0,-21 0 0,0 1 16,0 20-16,-1-21 0,22 21 0,0-20 15,-21 20-15,21 0 0,-21 1 16,21-22-16,0 21 0,0-21 0,0 22 16,0-22-16,0 0 0,0 21 0,0-21 15,0 1-15,0-1 16,0 0-16,21 0 0,0-21 15,1 0-15,-1 0 0,0 0 16,0 0-16,21 0 0,-20-21 16,-1 0-16</inkml:trace>
  <inkml:trace contextRef="#ctx0" brushRef="#br0" timeOffset="106923.07">12044 9631 0,'0'0'0,"21"0"0,64 0 32,-64 0-32,0 21 0,21 21 15,-21-20-15,1-1 0,-1 21 0,0 0 16,0-20-16,-21 20 0,0 0 0,0 1 16,0-22-16,0 21 0,0-21 15,0 22-15,0-22 0,0 0 0,-21 0 16,0 21-16,-22-20 0,22-22 0,0 21 15,0 0-15,0 0 0,-22-21 16,22 21-16,0-21 0,0 0 0,0 0 16</inkml:trace>
  <inkml:trace contextRef="#ctx0" brushRef="#br0" timeOffset="107979.04">14690 8340 0,'0'0'16,"-22"0"-16,-20 0 15,21 0-15,0 0 0,0 0 0,-1 0 16,1 0-16,21 21 16,21 0-1,1-21-15,20 21 16,0-21-16,1 0 0,20 0 0,1 0 15,-1 0-15,1 0 0,20 0 16,1 0-16,0 0 0,-1 0 0,1 0 16,0 0-16,-22 0 0,1 0 15,-1 0-15,-21 0 0,1 0 0,-1 0 16,-21 0-16,0 0 0,1 0 16,-22-21-16,0 0 15,0 0-15,0 0 16,-22-1-16,1 22 0,0-21 15,0 0-15,-21 21 0,20-21 16,1 21-16,0 0 0,0 0 0,0 0 16,0-21-16,-1 21 0,1 0 15,42 0 17,1 0-32,-1 0 0,21 0 0,-21 0 15,0 21-15,1-21 0,20 21 0,-21 0 16,-21 0-16,0 1 0,21-22 15,-21 21-15,0 0 0,0 21 0,0-21 16,-21 1-16,0-1 0,0 0 16,-22 0-16,22 0 0,-21 0 0,0 1 15,-1-22-15,22 21 0,-21 0 16,21-21-16,-1 0 0,44 0 31,20-21-31</inkml:trace>
  <inkml:trace contextRef="#ctx0" brushRef="#br0" timeOffset="108516.06">16722 8382 0,'0'0'0,"0"-21"47,21 21-47,0-21 16,-21 0-16,21-1 0,0 1 15,0 0-15,1 0 0,-1 0 0,-21 0 16,0-22-16,0 22 0,21 0 16,-21-21-16,0 20 0,0 1 0,-21 21 31,0 0-31,-1 21 15,1 22-15,21-22 0,0 21 0,0 1 16,-21-1-16,21 0 0,0 1 16,-21-1-16,21 0 0,0-21 0,0 22 15,0-1-15,0 0 0,0 1 0,0-22 16,0 21-16,0 1 0,0-22 16,0 21-16,0-21 0,-21 0 0,21 1 15,-21-1-15,-1-21 0,22 21 16,-21-21-16,0 0 0,0 0 0,0 0 15,0 0-15,-22-21 0,22 0 0,-21-1 16,-1 1-16,22 0 0,-21 0 16,0 0-16,-1 0 0,1-1 0,21 1 15,0 21-15,-1-21 0,1 0 16,21 0 0,21 21-1,1 0-15,-1 0 0,21 0 0,0 0 16,1 0-16,-1 0 0,22 0 15,-22-21-15,21 21 0</inkml:trace>
  <inkml:trace contextRef="#ctx0" brushRef="#br0" timeOffset="108803.47">17272 8170 0,'0'-21'0,"0"42"0,0-63 15,0 21-15,0 0 0,0 42 31,0 0-31,0 21 16,0-20-16,-21 20 0,21 0 16,-21-21-16,-1 22 0,22-1 0,-21 0 15,21 1-15,-21-22 0,0 21 16,21 1-16,0-22 0,-21 21 0,21-21 16,-21 0-16,21 22 0,0-22 0,0 0 15,0 0-15,0 0 16,21-21-16,0 0 0,0 0 0,0 0 15,0 0-15,1 0 0,-1-21 0,0 0 16,0 0-16,0 0 16,0 0-16,1-1 0,-1 1 0,-21 0 15</inkml:trace>
  <inkml:trace contextRef="#ctx0" brushRef="#br0" timeOffset="108979.14">17103 8424 0,'0'0'0,"-22"0"0,1 0 15,0 0-15,42 0 32,0 0-17,22 0-15,-1 0 16,0 0-16,1 0 0,-1 0 0,-21 0 16,22-21-16,-1 21 0,-21-21 0,21 21 15</inkml:trace>
  <inkml:trace contextRef="#ctx0" brushRef="#br0" timeOffset="110239.94">19516 8170 0,'0'0'0,"21"0"32,0 0-32,0-21 0,0 21 15,0-21-15,22 0 0,-22 0 16,0 0-16,21-1 0,-20 1 0,-1 0 16,0 0-16,-21 0 0,0 0 0,0-1 15,0 1-15,0 0 0,-21 0 16,-22 0-16,22 21 0,-21-21 0,21 21 15,-22 0-15,1 0 0,0 0 16,21 0-16,-22 0 0,1 0 0,21 21 16,0-21-16,-1 21 0,1 0 0,21 0 15,0 0-15,0 1 16,0 20-16,21-21 0,1 21 0,-1-20 16,21 20-16,-21 0 0,0-21 15,22 22-15,-22-22 0,21 21 0,-21-21 16,1 22-16,-1-22 0,0 21 0,-21 1 15,0-22-15,0 21 0,0-21 16,0 0-16,-21 22 0,-22-22 0,1 0 16,0 0-16,-1 0 0,1-21 0,-21 22 15,20-1-15,1-21 16,-22 0-16,22 0 0,0 0 0,-1 0 0,22-21 16,-21-1-16,21 1 0,0 0 15,-1 0-15,22 0 0,0 0 16,-21-22-16,21 1 0,0 21 0,-21-22 15,21 1-15,0 0 0,0-1 16,0 22-16,0 0 0,0 0 0,0 0 16,21 21-1,0 21-15,-21 0 0,22 0 16,-1 0-16,-21 1 0,21-1 0,0 21 16,-21-21-16,21 22 0,0-22 15,-21 0-15,22 21 0,-1-21 16,0 1-16,-21-1 0,21 0 0,0 0 0,22-21 15,-22 21-15,0-21 16,21 21-16,-21-21 0,22 0 0,-1 0 16,-21 0-16,22 0 0,20-21 0,-21 0 15,1 21-15,-1-21 0,0 0 16,-20 0-16,20-1 0,-21 1 0,0 0 16,0-21-16,1 21 0,-1-22 15,-21 22-15,0 0 0,0-21 0,0 20 16,0 1-16,0 0 0,0 0 15,0 42 1,0 0-16,0 0 16,0 1-16,-21 20 15,21-21-15,0 0 0,0 0 0,-22 1 16,22-1-16,0 0 0,0 0 16,0 0-16,0 0 15,22-21-15,-1 0 0,0 0 0,0 0 16,0 0-16,0 0 0,1 0 0,20 0 15,-21 0-15,0 0 0,0-21 16,1 21-16,20-21 0,-21 0 0,0 21 16,-21-21-16,21 0 0,-21-1 0,22 1 15,-22 0-15,0 0 0,0 0 16,0 0-16,0-1 0,0 1 16,-22 21-1,22 21 1,-21 1-16,21-1 0,0 0 0,0 0 15,0 0-15,0 0 0,-21 1 16,21-1-16,0 0 0,0 0 0,0 0 16,0 0-16,0 1 0,0-1 15,21-21-15,0 0 16,1 0-16,-1 0 0,0 0 0,21 0 16,-21 0-16,22 0 0,-1-21 15,-21-1-15,22 1 0,-22 0 0</inkml:trace>
  <inkml:trace contextRef="#ctx0" brushRef="#br0" timeOffset="110516.59">20743 8234 0,'0'0'0,"0"-42"31,-21 63-31,21 0 0,0 0 16,0 0-16,-21 22 0,21-22 15,-21 21-15,21-21 0,-21 22 0,21-1 16,0-21-16,-22 21 0,1 1 0,0 20 15,21-20-15,-21 20 0,0 1 16,21-1-16,-21 1 0,-1-1 0,22 1 16,-21-1-16,0 1 0,21-1 0,-21-21 15,0 22-15,0-22 0,21 1 16,0-1-16,-22-21 0,22 0 16,0 0-16,0 1 0,0-44 15,22 1 1,-1 0-16,0-21 0,-21 21 15,21-22-15,0 1 0</inkml:trace>
  <inkml:trace contextRef="#ctx0" brushRef="#br0" timeOffset="110839.02">20680 8403 0,'0'0'0,"0"-42"0,0 21 0,0 0 15,0-1-15,0 1 16,0 0-16,0 0 0,0 0 0,0 0 15,21 21-15,0-22 0,0 22 0,0 0 16,22 0-16,-1 0 0,0 0 16,-20 0-16,20 22 0,0-1 0,-21 0 15,1 0-15,-1 0 0,0 22 16,-21-22-16,0 0 0,0 21 0,0-21 16,-21 1-16,0-1 0,-22 0 0,22 0 15,-21 0-15,-1 0 0,1-21 16,0 22-16,-1-1 0,1-21 0,0 0 15,21 0-15,-1 0 0,1 0 16,0 0-16,42 0 31,0 0-31,1 0 0,20-21 16,0 21-16,1-22 0,-1 1 16,0 0-16</inkml:trace>
  <inkml:trace contextRef="#ctx0" brushRef="#br0" timeOffset="111134.06">21336 8255 0,'0'0'0,"0"-21"0,0 0 16,-21 21 15,21 21-31,0 0 0,-21 0 16,21 22-16,0-1 0,0-21 0,0 21 15,0 1-15,0-1 0,-22 22 0,22-22 16,0 0-16,0 22 0,-21-1 15,0 1-15,21-22 0,-21 22 0,0-1 16,0-21-16,21 22 0,-22-22 0,1 1 16,0-1-16,21 0 0,-21-21 15,21 22-15,-21-22 0,21 0 16,0 0-16,21-42 31,0 0-15,-21 0-16,21 0 0,0-22 0,1 22 15</inkml:trace>
  <inkml:trace contextRef="#ctx0" brushRef="#br0" timeOffset="111459.3">21399 8297 0,'0'0'0,"-21"-21"0,21 0 15,-21 0-15,21 0 0,0 0 0,0-1 16,0 1-16,21 0 31,0 21-31,1-21 0,20 21 0,0 0 0,1 0 16,-22 0-16,21 0 0,0 21 15,1 0-15,-22 22 0,0-22 16,0 0-16,-21 21 0,0-21 0,0 22 16,0-22-16,-21 21 0,0-21 15,0 1-15,-22-1 0,22 0 0,-21 0 16,0-21-16,-1 21 0,-41-21 15,41 21-15,1-21 0,21 0 16,0 0-16,-1 0 0,1 0 0,21-21 31,21 21-15,1-21-16,-1 0 0,21 21 0,0-21 16</inkml:trace>
  <inkml:trace contextRef="#ctx0" brushRef="#br0" timeOffset="111895.06">22098 8107 0,'0'0'0,"0"-21"0,0 0 15,-21 21 1,0 0-16,-1 21 16,1 0-16,0-21 0,21 42 0,-21-21 15,0 1-15,0 20 0,-1 0 16,22-21-16,0 22 0,-21-22 15,21 21-15,0-21 0,0 1 0,0-1 16,0 0-16,0 0 0,0 0 0,21-21 16,1 21-16,-1-21 0,0 22 15,0-22-15,0 0 0,0 0 0,22 0 16,-22 0-16,21-22 0,-21 1 0,1 21 16,20-21-16,-21 0 0,0 0 15,22 0-15,-22-22 0,-21 22 0,21-21 16,-21 21-16,0-22 0,0 1 15,0 21-15,0-22 0,-21 1 0,0 21 16,-1 0-16,1 21 0,0 0 16,-21-21-16,21 21 0,-22 0 15,22 0-15,-21 21 0,21 0 0,-22-21 16,22 21-16,0 0 0,0 0 16,21 22-16,0-22 0,0 0 0,0 0 15,0 0-15,0 1 0,21-1 0,0-21 16,0 21-16,0-21 0,1 0 15,-1 0-15,21 0 0,-21 0 0</inkml:trace>
  <inkml:trace contextRef="#ctx0" brushRef="#br0" timeOffset="112305.01">22500 8297 0,'-21'-84'16,"21"63"-1,0-1-15,0 1 16,0 0-16,21 21 16,0 0-16,0 0 0,1 0 15,-1 0-15,21 21 0,-21 0 16,0 1-16,1-1 0,-22 0 16,21 0-16,0 21 0,-21-20 15,21-1-15,-21 0 0,0 21 0,0-21 16,0 1-16,0-1 0,0 0 0,0 0 15,-21-21-15,0 21 0,21 0 16,-21-21-16,-1 0 0,22 22 16,-21-22-16,21-22 15,0 1 1,0 0-16,0 0 0,0 0 16,0 0-16,21-1 0,-21 1 0,22 0 15,-1-21-15,0 21 0,0-22 16,0 22-16,0 0 0,1 0 0,-1 0 15,0-1-15,0 1 16,0 0-16,0 21 0,-21-21 16,22 0-16,-1 21 0,-21-21 0,21 21 15</inkml:trace>
  <inkml:trace contextRef="#ctx0" brushRef="#br0" timeOffset="112564.04">23347 7832 0,'0'0'0,"0"-21"32,0 42-17,0 0-15,0 0 0,-21 21 16,21-20-16,-22 20 0,1 0 0,21 22 16,-21-22-16,0 0 0,21 1 15,-21-1-15,0 0 0,21-20 0,0 20 16,-22-21-16,22 21 0,-21-20 15,21-1-15,0 0 0,0 0 0,0 0 16,21-21 15,1 0-31,-1 0 0</inkml:trace>
  <inkml:trace contextRef="#ctx0" brushRef="#br0" timeOffset="112951.06">23855 8170 0,'0'-42'0,"0"84"0,0-105 16,0 42-16,0 0 16,-21 21-16,-1 0 0,1 0 15,-21 0-15,21 0 0,-22 21 0,22-21 16,-21 21-16,21 0 0,0 0 16,21 0-16,0 1 0,0-1 0,0 0 15,0 0-15,0 0 16,21 0-16,0-21 0,0 22 15,0-22-15,22 0 0,-22 21 0,21-21 16,-21 0-16,22 21 0,-22-21 16,0 21-16,0-21 0,0 21 15,0-21-15,-21 21 0,0 1 16,0-1-16,-21-21 0,0 21 16,-21-21-16,21 21 0,-22-21 0,1 0 15,21 21-15,-22-21 0,1 21 0,0-21 16,21 0-16,-22 0 0,22 0 15,0 0-15,0 0 0,0 0 16,21-21-16,0 0 16,0 0-1,0 0-15,0 0 16,21-1-16,-21 1 0</inkml:trace>
  <inkml:trace contextRef="#ctx0" brushRef="#br0" timeOffset="113175.17">23326 7853 0,'0'0'0,"-22"-21"15,44 21 1,-1 0 0,0 0-16,0 0 0,21 0 0,1 0 15,-1 0-15,0 0 0,1 0 16,-1 0-16,-21 0 0,22 0 15,-22 0-15,21 0 0,-21 0 0,0 0 16,-21-21 0</inkml:trace>
  <inkml:trace contextRef="#ctx0" brushRef="#br0" timeOffset="113703.15">26183 8022 0,'0'0'0,"21"-21"0,-21 0 16,64-64-16,-64 64 15,21 0-15,0 21 16,-21-21-16,0 42 16,0 0-16,-21 0 0,0 22 15,0-22-15,-1 21 0,1 0 16,-21 22-16,21-22 0,-22 1 0,22-1 16,-21 0-16,21 1 0,0-1 15,-1 0-15,-20 1 0,42-22 16,0 21-16,-21-21 0,21 0 0,0 1 15,0-1-15,0 0 0,0 0 16,21-21-16,0 0 0,0 0 0,1 0 16,20 0-16,-21 0 0,0 0 0,0 0 15,22 0-15,-22-21 0,0 0 16,0 21-16,-21-21 0</inkml:trace>
  <inkml:trace contextRef="#ctx0" brushRef="#br0" timeOffset="113903.09">25781 8297 0,'0'0'0,"-21"0"0,0 0 0,-1 0 15,44 0 17,-1 0-17,0 0-15,21 0 0,-21 0 0,22 0 16,-1 0-16,0 0 0,1 0 0,-22 0 15,21-21-15,-21 21 0,22 0 16,-22-21-16</inkml:trace>
  <inkml:trace contextRef="#ctx0" brushRef="#br0" timeOffset="114264.32">26437 8276 0,'0'0'0,"0"21"16,21-21 31,0-21-32,1 21-15,20-21 0,-21 0 0,0 21 16,0-21-16,-21 0 0,22-1 16,-22 1-16,0 0 0,0 0 15,0 0-15,-22 21 16,1 0-16,0 0 15,0 0-15,0 21 0,0 0 0,-1 0 16,1 0-16,21 1 0,-21 20 16,0-21-16,0 0 0,21 22 0,-21-22 15,21 0-15,0 21 0,0-21 0,0 1 16,0-1-16,0 0 16,0 0-16,21-21 0,0 21 15,0-21-15,21 0 0,-20 0 16,-1 0-16,21 0 0,0 0 0,-20 0 15,20 0-15</inkml:trace>
  <inkml:trace contextRef="#ctx0" brushRef="#br0" timeOffset="115076.06">26987 8234 0,'0'0'15,"0"-21"-15,0 0 0,0-1 16,0 1-16,0 0 0,22 0 15,-1 0-15,0 21 0,0 0 16,0 0-16,0 0 0,1 0 0,20 0 16,-21 0-16,0 0 0,0 21 15,22-21-15,-22 42 0,-21-21 16,0 1-16,21 20 0,-21-21 0,0 21 16,0-20-16,0-1 0,-21 21 15,0-21-15,0 0 0,-22 1 0,22-1 16,-21 0-16,21 0 0,-1-21 15,1 21-15,0-21 0,0 0 0,0 0 16,42-21 15,0 21-31,0-21 0,22 0 0,-22 0 16,0-1-16,0 1 0,21-21 16,-20 0-16,20 20 0,-21-20 15,0 0-15,22-1 0,-22 22 0,0 0 16,-21 0-16,0 0 0,21 0 15,-21-1-15,0 44 16,0 20 0,-21-21-16,21 0 0,-21 22 0,0-22 15,21 21-15,-22-21 0,22 22 0,0-22 16,-21 21-16,21-21 0,0 0 16,0 1-16,0-1 0,0 0 0,0 0 15,21-21-15,-21 21 0,22 0 16,-1-21-16,0 0 0,0 0 0,0 0 15,0 0-15,1 0 0,-1 0 16,0 0-16,0 0 0,0-21 16,0 0-16,1 0 0,-1 21 0,0-42 15,0 20-15,0 1 0,22-21 16,-22 0-16,0-1 0,0-20 16,0 20-16,0-20 0,1 21 0,-1-1 0,-21-20 15,21 20-15,0 1 0,0 21 16,-21 0-16,0-22 0,21 43 0,-21-21 15,0 42 1,-21 1-16,0-1 16,0 21-16,0 0 0,0 22 15,-1-22-15,1 1 0,21 20 16,-21-21-16,0 1 0,0-1 0,21 0 16,0 1-16,0-22 0,-21 21 15,21-21-15,0 1 0,0-1 0,0 0 16,0 0-16,0 0 0,21 0 15,0-21-15,0 0 16,0 0-16,0 0 0,22 0 16,-22 0-16,21 0 0,-21 0 15,22-21-15,-22 0 0,0 0 0,21 0 16,-20 0-16</inkml:trace>
  <inkml:trace contextRef="#ctx0" brushRef="#br0" timeOffset="115292.01">27813 8022 0,'0'0'0,"-21"0"0,0 0 15,42 0 17,0 0-32,0 0 0,21 0 15,-20 0-15,20 21 0,-21-21 16,21 0-16,1 0 0,-22 0 0,21 0 15,-21 0-15,1 0 0,-1 0 16,21 0-16,-21 0 16,0 0-16</inkml:trace>
  <inkml:trace contextRef="#ctx0" brushRef="#br0" timeOffset="115579.66">28914 7832 0,'0'0'16,"-22"0"-16,1 0 0,0 0 15,0 21-15,0 0 16,0 0-16,-1 0 0,1 22 16,0-1-16,0 0 0,0 1 0,0-1 15,21 0-15,-22 1 0,22-22 16,-21 21-16,21 1 0,0-22 0,0 21 15,0-21-15,0 0 0,0 1 16,0-1-16,0 0 0,0 0 0,0 0 16,21-21-16,1 0 0,-1 0 15,0 0-15,0 0 0,0 0 16,0 0-16,22 0 0</inkml:trace>
  <inkml:trace contextRef="#ctx0" brushRef="#br0" timeOffset="115892.29">29570 7811 0,'21'0'31,"0"0"-31,-21 21 16,21 0-16,0 0 0,-21 0 0,0 22 15,22-22-15,-22 21 16,21 0-16,-21 22 0,0-22 0,0 1 16,0-1-16,0 0 0,0 1 0,-21-1 15,-1 0-15,1 1 0,0-22 16,0 0-16,0 0 0,-22 0 0,22 0 16,0 1-16,0-1 0,0-21 15,21 21-15,-21-21 0,-1 0 16,1 0-1</inkml:trace>
  <inkml:trace contextRef="#ctx0" brushRef="#br0" timeOffset="124659.06">974 12234 0,'0'0'0,"-22"0"78,1 0-63,0 0-15,-21 0 0,21 0 16,-22 0-16,22 0 0,-21 22 16,21-22-16,-22 0 0,22 0 15,-21 0-15,-1 0 0,22 0 16,-21 0-16,21 21 0,0-21 0,-1 0 15,1 0-15,0 0 0,0 0 16,42 0 15,0 0-15,22 0-16,-1 0 0,0 0 0,22 0 16,-1-21-16,1 21 0,-1 0 15,-20-22-15,20 22 0,1-21 16,-1 21-16,1-21 0,-1 21 0,1 0 15,-1-21-15,1 21 0,-1 0 16,-21 0-16,22-21 0,-22 21 0,1 0 16,-22 0-16,21 0 0,-21 0 15,0 0-15,1 0 16,-22-21 31,-22 21-32,1-22-15,0 22 16,0-21-16,21 0 0</inkml:trace>
  <inkml:trace contextRef="#ctx0" brushRef="#br0" timeOffset="125128.07">1418 11832 0,'0'0'0,"0"-21"16,-21 21 0,21 21 15,21 0-31,0 1 16,0-1-16,1-21 0,20 21 15,-21 0-15,21 0 0,-20 0 0,20 1 16,0-22-16,-21 21 0,22 0 15,-1-21-15,-21 21 0,0-21 0,22 0 16,-22 0-16,0 0 0,-21 21 16,21-21-16,0 0 15,-21 21 17,0 1-32,-21-1 15,0 0-15,0 0 0,0 0 16,21 0-16,-21 1 0,-1 20 15,-20-21-15,21 0 0,0 0 0,0 22 16,-1-22-16,-20 0 0,21 0 16,0 0-16,0 1 0,-1-1 0,1 0 15,0-21-15,0 21 16,21-42 31,0 0-47,0 0 0</inkml:trace>
  <inkml:trace contextRef="#ctx0" brushRef="#br0" timeOffset="132213.17">3365 12065 0,'-42'-21'31,"21"21"-31,21-21 0,-21 21 16,21-21-1,0-1-15,0 1 16,0 0 0,0 0-16,21 21 0,-21-21 0,21 21 15,0-21-15,0 21 0,1 0 16,-1-22-16,21 22 0,-21 0 0,0 0 16,1 0-16,-1 22 0,0-22 15,0 42-15,0-21 0,0 0 0,1 22 16,-22-1-16,0 0 0,0 1 15,0-1-15,0 0 0,0 1 0,0-22 16,0 21-16,-22-21 0,1 0 0,21 1 16,-21-1-16,21 0 0,0 0 15,-21-21 17,21-21-32,0 0 0,0 0 15,0-22-15,0 22 16,0 0-16,21-21 0,0-1 0,-21 1 15,21 0-15,1-1 0,-1 1 0,21 21 16,-21-22-16,0 22 0,22 0 16,-22 0-16,0 21 0,0 0 0,0 0 15,1 0-15,-1 21 0,0 0 16,0 0-16,0 22 0,-21-1 0,0-21 16,0 22-16,0-1 0,0 0 15,0 1-15,0-22 0,0 21 0,0-21 16,0 0-16,0 22 0,0-22 15,0 0-15,0 0 16,0-42 15,0 0-15,0 0-16,0 0 0,21-1 16</inkml:trace>
  <inkml:trace contextRef="#ctx0" brushRef="#br0" timeOffset="132623.01">4339 11980 0,'0'0'0,"21"-21"16,-21 0-1,0 42-15,0 0 16,-21 1-16,21-1 0,-21 0 0,21 21 16,0 1-16,0-22 0,-21 21 15,21 0-15,0 1 0,0-1 0,0-21 16,0 22-16,0-22 0,0 0 0,0 0 15,21 0-15,0 0 0,0-21 16,0 0-16,22 0 0,-22 0 0,21 0 16,1 0-16,-22 0 15,21 0-15,0-21 0,-20 0 0,20 0 16,-21 0-16,21 0 0,-20-1 0,-1-20 16,-21 0-16,0-1 0,0 22 15,0-21-15,0 0 0,-21-1 0,-1 1 16,1 0-16,0 20 0,-21 1 15,21 0-15,-22 0 0,22 21 0,-21 0 16,21 0-16,-22 21 0,22 0 0,0 0 16,0 1-16,0 20 0,-1-21 15,1 21-15,21-20 0,-21-1 0,21 21 16,0-21-16,0 0 0,0 1 16,0-1-16,0 0 0,21 0 0,0-21 15,1 0-15,20 0 0,0 0 16,1 0-16</inkml:trace>
  <inkml:trace contextRef="#ctx0" brushRef="#br0" timeOffset="133546.54">5948 12044 0,'21'-21'0,"-42"42"0,42-63 0,-21 20 16,0 1-16,21 0 0,-21 0 15,0 0-15,0 0 16,0 42 0,0 0-16,0 0 0,0 0 15,-21 22-15,0-22 0,0 21 16,21 22-16,-22-22 0,22 0 0,-21 1 15,21-1-15,-21-21 0,21 21 16,0-20-16,0 20 0,0-21 0,0 0 16,0 0-16,21 1 15,0-22-15,1 0 0,20 0 16,-21 0-16,0 0 0,0 0 0,22-22 16,-22 1-16,0 0 0,21 0 0,-20 0 15,-1-22-15,0 22 0,0-21 16,0 0-16,-21-1 0,0 1 0,0 0 15,0-1-15,-21 1 0,0 0 0,0 20 16,0 1-16,-22 0 0,1 0 16,21 21-16,-22 0 0,1 0 0,0 0 15,21 0-15,-1 21 0,1-21 16,0 21-16,21 0 0,21 1 16,0-22-16,22 0 15,-22 0-15,21 0 16,1 0-16,-1-22 0,0 22 0,1-21 15,-1 0-15,0 0 0,1 0 0,-1 0 16,0-1-16,-21 1 0,22 21 16,-22-21-16,0 0 0,0 0 0,0 21 15,1-21-15,-22 42 32,0 0-32,-22 0 0,22 0 15,0 22-15,-21-1 0,21 0 16,0 1-16,0-1 0,0 21 15,0-20-15,0 20 0,0-20 0,0 20 16,0 1-16,0-1 0,0 1 16,0-1-16,0 22 0,0-1 0,0 1 15,0 0-15,21-1 0,-21 1 0,22 0 16,-22 21-16,0 63 0,0-63 16,0-22-16,21 1 0,-21-21 15,21-1-15,-21 1 0,0-22 0,0 0 16,0 1-16,0-22 0,0 0 0,-21-21 31,0-21-31,-1 0 0,1-22 16,-21 22-16,21-21 0,-22-22 0,22 22 15,0-22-15,-21 1 0,21-22 16,-1 22-16,22-1 0,-21-20 16,21 20-16,0-21 0,0 1 0,0-1 15,0 22-15,0-22 0,0 0 16,21 22-16,1-1 0,-1 1 0,0-1 15,0 22-15,21 0 0,-20-1 0,20 22 16,0-21-16,-21 21 0,22-1 16,-1 1-16</inkml:trace>
  <inkml:trace contextRef="#ctx0" brushRef="#br0" timeOffset="134359.89">7726 12044 0,'0'0'0,"0"-42"0,0 20 16,0 1-16,0-21 0,0 21 0,0 0 16,0-1-16,0 1 15,0 42 1,0 1-16,0 20 16,0-21-16,0 21 0,0 1 15,0-1-15,0 0 0,0 1 0,0-1 16,0 0-16,0 1 0,0-22 15,0 0-15,0 0 0,0 0 0,0 1 16,0-1-16,-21-21 16,-1 0-1,22-21-15,0-1 0,0-20 16,0 21-16,0 0 0,0-22 16,0 22-16,0-21 0,0 0 15,0-1-15,22 1 0,-1 0 0,0 20 16,0-20-16,0 21 0,0 0 15,1 0-15,20 21 0,-21 0 0,21 0 16,-20 0-16,20 0 0,-21 0 0,21 21 16,-20 0-16,-1 21 0,21-21 15,-42 22-15,21-22 0,0 21 0,-21-21 16,0 22-16,0-22 0,0 21 0,0-21 16,0 1-16,0-1 0,0 0 15,-21-21 1,0 0-1,21-21-15,0 0 16,0-1-16,0 1 0,0 0 0,0-21 16,0-1-16,0 22 0,0-21 15,21 0-15,0-1 0,1 22 0,-1 0 16,0-21-16,21 20 0,-21 22 0,1-21 16,20 21-16,0 0 0,-21 0 15,22 0-15,-1 0 0,-21 21 0,22 1 16,-22-1-16,21 21 0,-21-21 0,-21 22 15,0-1-15,0 0 16,0 1-16,0-1 0,0-21 0,0 21 16,-21-20-16,0 20 0,0-21 15,0 0-15,21 0 0,-22 1 16,44-22 15,-1-22-31,0 1 0</inkml:trace>
  <inkml:trace contextRef="#ctx0" brushRef="#br0" timeOffset="135076.91">9271 11980 0,'42'-21'0,"-84"42"15,105-63-15,-41 21 0,-1 0 0,-21 0 16,0-1-16,0 1 16,-21 0-16,-22 0 0,22 21 15,0 0-15,-21 0 0,20 0 0,-20 0 16,0 0-16,21 0 0,-22 21 15,1 0-15,21 0 0,-22 1 0,1 20 16,21 0-16,0 1 0,-22 20 16,22-21-16,21 1 0,0 20 0,-21-20 15,21-1-15,0-21 0,0 21 0,0-20 16,0-1-16,21 0 0,0 0 16,1-21-16,20 0 0,-21 0 0,21 0 15,-20 0-15,20 0 0,0-21 16,1 0-16,-22 0 0,21-1 15,0-20-15,1 21 0,-22-21 0,0-1 16,21 1-16,-20-22 0,-22 22 0,21 0 16,-21-1-16,21 22 0,-21-21 15,0 21-15,0 0 0,0-1 0,0 44 32,0-1-32,-21 0 15,21 0-15,-21 21 0,21 1 0,0-22 16,0 21-16,0 1 15,0-1-15,0-21 0,0 21 0,0-20 0,0-1 16,21 21-16,0-42 0,-21 21 16,21 0-16,0-21 0,0 0 15,22 0-15,-22 0 0,0 0 0,21 0 16,1 0-16,-22-21 0,21 0 0,-21 0 16,22 0-16,-22-22 0,0 22 15,0-21-15,0 0 0,1-22 0,-22 22 16,21-1-16,-21-20 0,0 21 15,0-1-15,0 1 0,0 0 0,0 20 16,0-20-16,0 21 0,0 0 0,0 42 47,0 21-47,0-21 0,0 22 0,0-1 16,0 0-16,0 1 0,0-1 15,0 22-15,0-22 0,0 21 0,0-20 16,0-1-16,0 0 0,0 1 0,0-22 15,0 0-15,0 0 0,21 0 16,0 1-16,0-22 0,0 0 0,1 0 16,-1 0-16,0 0 0,0 0 15,0-22-15,0 1 0,1 0 16,-1 0-16</inkml:trace>
  <inkml:trace contextRef="#ctx0" brushRef="#br0" timeOffset="135267.98">9758 11917 0,'0'0'0,"-43"-21"31,65 21-15,-1 0-16,21 0 0,0-21 15,1 21-15,-1 0 0,0 0 0,1 0 16,20-22-16,-20 22 0,-1-21 0,0 21 15,1 0-15</inkml:trace>
  <inkml:trace contextRef="#ctx0" brushRef="#br0" timeOffset="135987.04">10604 11769 0,'-42'-21'31,"21"-1"-31,0 22 0,0 0 15,-1 0-15,1 0 0,21 22 16,-21-22-16,0 21 0,21 0 16,-21 0-16,21 21 0,-21-20 15,21 20-15,-22 0 0,22 1 0,0-1 16,0 0-16,0-21 0,0 22 0,0-22 16,0 21-16,0-21 0,22 1 15,-1-1-15,0 0 0,0 0 0,0 0 16,22-21-16,-22 0 0,0 0 0,21 0 15,1 0-15,-22 0 0,21-21 16,0 21-16,1-21 0,-1 0 0,0-22 16,1 22-16,-22-21 0,21 0 0,-21-1 15,1-20-15,-1 20 0,0 1 16,-21 0-16,0-22 0,0 22 0,0 0 16,0 20-16,0-20 0,0 21 0,0 0 15,0 0-15,-21 21 16,0 0-16,-1 21 15,22 21-15,0-21 0,0 0 16,0 22-16,-21-1 0,21 0 16,0 1-16,-21-1 0,21 22 0,-21-22 15,21 0-15,0 1 0,-21-22 0,21 21 16,-21 0-16,21-20 0,0-1 16,0 0-16,0 0 0,0 0 0,0 0 15,21-42 16,0 0-15,-21 0-16,21 0 0,0-22 0,0 22 16,1-21-16,-1 0 0,0-1 15,21 22-15,-21-21 0,22-1 0,-22 22 16,21-21-16,-21 21 0,22 21 16,-22-21-16,0 21 0,0 0 0,0 0 15,1 0-15,-1 21 0,0 0 0,-21 0 16,0 0-16,0 22 0,0-1 15,0-21-15,0 21 0,0-20 0,0 20 16,0-21-16,0 0 0,0 0 16,-21 1-16,21-1 0,-21 0 0,21 0 15,-22-21-15,44 0 32,-1-21-17,0 0-15,0 0 0,-21-1 0</inkml:trace>
  <inkml:trace contextRef="#ctx0" brushRef="#br0" timeOffset="136207.74">11705 11875 0,'0'21'32,"0"0"-32,0 0 0,0 0 15,0 0-15,0 22 0,0-22 16,0 0-16,-21 0 0,21 0 0,0 1 15,0-1-15,0 0 0,0 0 16,0 0-16,0-42 31,0 0-15,0 0-16,0 0 0,0-1 0</inkml:trace>
  <inkml:trace contextRef="#ctx0" brushRef="#br0" timeOffset="136379.35">11705 11663 0,'0'0'0,"-21"0"0,0 0 0,0 0 15,-1 0-15,22 21 32,0 0-17,22-21-15,-1 0 16,0 0-16</inkml:trace>
  <inkml:trace contextRef="#ctx0" brushRef="#br0" timeOffset="136875.04">12150 11832 0,'-64'21'16,"64"1"-1,-21-22-15,21 21 16,0 0-16,0 0 0,0 0 0,0 0 16,0 1-16,0-1 0,0 0 15,0 0-15,0 21 0,-21-20 0,21-1 16,0 0-16,0 0 0,0 0 16,0 0-16,-21-21 0,21 22 15,-22-1-15,22-42 31,0-1-15,0 1-16,0 0 0,0 0 16,0 0-16,0 0 0,22-22 15,-1 22-15,-21-21 0,21-1 0,21 22 16,-21-21-16,1 21 0,20-22 0,0 22 16,1 0-16,-1 0 0,0 21 15,1-21-15,-1 21 0,0 0 0,-21 0 16,1 0-16,-1 21 0,0 0 0,0 0 15,0 0-15,-21 1 0,0 20 16,0 0-16,0-21 0,0 22 16,0-1-16,0-21 0,0 22 0,0-22 15,0 0-15,-21 21 0,21-21 16,-21 1-16,21-1 0,0 0 16,21-21 15,0-21-31,0 21 0</inkml:trace>
  <inkml:trace contextRef="#ctx0" brushRef="#br0" timeOffset="137618.99">13356 11853 0,'-42'-42'31,"-1"21"-31,22 21 0,-21 0 0,21 0 0,-22 0 15,22 0-15,-21 0 0,0 21 0,20 0 16,1 0-16,-21-21 0,21 22 16,0 20-16,21-21 0,0 0 0,-22 0 15,22 22-15,0-22 0,0 0 0,0 21 16,0-20-16,0-1 0,0 0 16,22 0-16,-1 0 0,0-21 15,0 0-15,21 0 0,-20 0 16,-1 0-16,0 0 0,0 0 15,0-21-15,0 0 0,1 0 0,-1 0 16,0-1-16,0 1 0,-21-21 0,0 21 16,21 0-16,-21-22 0,0 22 15,0 0-15,0 0 0,0 42 32,-21 0-17,21 0-15,0 22 0,0-22 0,0 0 16,-21 21-16,21 1 0,0-1 0,0 0 15,0 1-15,0-1 0,0 0 16,0 1-16,0 20 0,0-21 16,0 22-16,0-22 0,21 22 0,-21-1 15,0 1-15,0-1 0,0 1 16,0-1-16,0 1 0,0-22 0,0 22 16,0-1-16,0-21 0,0 22 0,0-22 15,0 22-15,0-22 0,0 0 16,0 1-16,0-1 0,0 0 0,0 1 15,0-22-15,-21 21 0,21-21 0,-21 1 16,0-22-16,21 21 0,-22-21 16,1 0-16,0 0 0,0 0 15,0 0-15,0-21 0,21-1 16,-22 1-16,1 0 0,21 0 0,-21-21 16,0-1-16,21-20 0,0 20 15,-21-20-15,21-1 0,-21 1 0,21-1 16,0-20-16,0-1 0,0 0 0,21 22 15,0-22-15,21 22 0,-21-1 16,22 1-16,-22 20 0,21 1 0,1-21 16,-22 41-16,21-20 0,0 0 0,1 21 15,-22-1-15,21-20 0,1 21 16,-22 21-16,0-21 0,0 21 0,0 0 16,-42 0 15,-21 0-31</inkml:trace>
  <inkml:trace contextRef="#ctx0" brushRef="#br0" timeOffset="138523.01">1206 13758 0,'0'0'0,"0"22"15,22-22 1,-1 0-16,0 0 0,0 0 0,0-22 15,0 1-15,1 0 0,-1 0 16,21 0-16,-21-22 0,0 22 16,1 0-16,-1-21 0,-21 21 0,0-1 15,0 1-15,-21 0 16,-1 0-16,-20 21 0,0 0 0,-1 0 16,-20 0-16,21 0 0,-22 21 15,22 0-15,-1 0 0,1 1 16,21 20-16,0-21 0,0 21 0,21-20 15,0 20-15,0-21 16,21 0-16,0 22 0,0-22 0,21 0 16,1 0-16,-1 0 0,0 0 15,1 1-15,-1-1 0,0 0 0,1 0 16,-1 0-16,-21 0 0,22 1 16,-22-1-16,-21 0 0,0 0 0,0 0 15,-43 0-15,22 1 0,-21-1 16,0-21-16,-22 21 0,22-21 15,-22 0-15,1 0 0,-1 0 0,1 0 16,-1 0-16,22 0 0,-22 0 16,22-21-16,0 0 0,-1-1 15,1-20-15,21 21 0,0-21 16,0 20-16,21-20 0,0 21 0,0 0 16,21-22-16,0 22 0,21 0 15,1 0-15,-22 0 0,21 21 0,22-21 16,-22-1-16,0 1 0,22 0 15,-22 21-15,22-21 0,-1 0 16</inkml:trace>
  <inkml:trace contextRef="#ctx0" brushRef="#br0" timeOffset="138967.62">1820 13399 0,'0'21'16,"0"0"-1,0 0-15,0 0 0,0 22 0,0-1 16,0 0-16,0 22 0,0-22 16,0 0-16,0 22 0,0-22 0,0 1 15,0-1-15,0 0 0,0 1 16,0-1-16,0-21 0,0 0 0,-21 0 16,21 1-16,0-1 0,-21-21 15,21-21 1,0-1-1,0 1-15,0 0 0,0 0 0,0-21 16,0-1-16,0 22 16,0-21-16,21-1 0,0 1 0,0 0 15,22 21-15,-22-22 0,0 22 16,21 0-16,-20 0 0,-1 21 0,21 0 16,-21 0-16,22 21 0,-22 0 15,0 0-15,0 22 0,-21-22 0,0 21 16,0 0-16,0-20 0,0 20 15,0 0-15,-21-21 0,0 22 16,21-22-16,-21 0 0,-1 0 0,22 0 16,-21 1-16,21-44 31,21 1-15,1 0-16</inkml:trace>
  <inkml:trace contextRef="#ctx0" brushRef="#br0" timeOffset="140463.64">2667 13695 0,'-21'21'0,"42"-42"0,-21 0 16,-21 21-1,0 0-15,-1 0 0,1 21 16,0 0-16,0 0 0,0 0 16,-22 1-16,22 20 0,0-21 0,0 21 15,0-20-15,0 20 16,-1 0-16,1-21 0,21 22 0,0-22 15,0 21-15,0-21 0,0 1 16,0-1-16,0 0 0,21 0 0,1-21 16,20 0-16,-21 21 0,21-21 15,1 0-15,-1 0 0,0 0 0,1-21 16,-1 0-16,0 0 0,1 0 0,-22-1 16,21 1-16,1 0 0,-22 0 15,0-21-15,0 20 0,-21-20 0,0 0 16,0 21-16,0-22 0,0 22 15,-21-21-15,0 21 0,0-1 16,-1 1-16,-20 0 0,21 21 16,-21 0-16,-1 0 0,1 21 0,21-21 15,-22 21-15,1 22 0,21-22 16,0 0-16,-22 21 0,22 1 0,21-22 16,0 21-16,0 1 0,0-22 15,0 0-15,0 21 0,0-21 0,21 1 16,1-1-16,20-21 0,-21 21 15,21-21-15,1 0 0,-1 0 0,0 0 16,22 0-16,-22 0 0,1-21 0,20 21 16,-21-21-16,1-1 0,-22 1 15,21 0-15,-21 0 0,22 0 16,-22 0-16,0-1 0,-21-20 16,0 21-16,21 0 0,-21-22 0,0 22 15,0 0-15,0 0 16,0 42-1,0 0-15,-21-21 0,21 43 16,-21-22-16,21 0 0,0 0 0,0 21 16,-21-20-16,21-1 0,0 0 0,0 0 15,0 0-15,0 0 0,0 1 16,21-22-16,0 21 0,0-21 16,22 0-16,-22 0 0,21 0 15,-21-21-15,22 21 0,-1-22 16,-21 1-16,21 0 0,1 0 0,-22 0 15,0 0-15,0-1 0,0-20 16,1 21-16,-22 0 0,21-22 0,-21 22 16,0 0-16,0 0 15,-21 42 1,-1 0-16,22 0 16,-21 1-16,0-1 0,21 0 0,-21 21 15,21-21-15,0 1 0,0 20 0,0-21 16,0 0-16,0 0 0,0 1 15,0-1-15,0 0 0,21-21 16,0 21-16,0-21 0,1 0 16,-1 0-16,21 0 0,-21 0 0,22 0 15,-1-21-15,0 0 0,1 0 0,-22-1 16,21 1-16,0 0 0,-20-21 16,20 21-16,-21-22 0,0 1 0,0 0 15,-21-1-15,0 1 0,0-22 16,0 22-16,0 0 0,0 21 15,0-22-15,0 22 0,-21 21 16,21 21-16,-21 0 16,21 1-16,-21 20 0,21-21 0,-21 21 15,21 1-15,0-1 16,0 0-16,0 1 0,0-22 0,0 21 16,0 1-16,0-22 0,0 0 0,0 0 15,0 0-15,21 0 0,0 1 16,0-22-16,0 0 0,1 21 0,20-21 15,0 0-15,1 0 0,20 0 16,-21 0-16,22-21 0,-1-1 0,1 22 16,-22-21-16,22 0 0,-22 0 0,0 0 15,1 0-15,-1-1 0,-21 1 16,0-21-16,-21 21 0,0-22 0,0 22 16,0 0-16,0-21 0,0 21 15,-21 21-15,0-22 0,0 22 16,-21 0-16,20 0 0,-20 0 0,21 0 15,-21 22-15,20-1 0,-20 0 16,21 0-16,0 0 0,0 0 0,-1 22 16,1-22-16,21 0 0,0 21 0,0-20 15,0-1-15,0 0 0,0 0 16,0 0-16,0 0 0,21-21 16,1 0-16,-1 0 0,0 0 15,0 0-15,0 0 0,22 0 0,-22-21 16,21 0-16,-21 0 0,22 0 15,-22 0-15,21-22 0,-21 22 0,22-21 16,-22-1-16,0-20 0,0 21 16,0-22-16,-21 1 0,0 20 0,0-20 15,0 20-15,0 1 0,0 0 16,0 21-16,0-1 0,-21 1 0,0 21 16,0 0-16,21 21 0,0 1 15,-21-1-15,21 21 0,-22 0 0,22 22 16,-21-1-16,21-20 0,0 20 15,0-20-15,0 20 0,0-21 0,0 1 16,0-1-16,0-21 0,0 0 0,0 22 16,0-22-16,0 0 15,21 0-15,22-21 0,-22 0 16,21 0-16,-21 0 0,22 0 0,-1 0 16,0 0-16</inkml:trace>
  <inkml:trace contextRef="#ctx0" brushRef="#br0" timeOffset="141404.07">6752 13356 0,'0'0'0,"0"-21"0,0-21 16,0 63 15,0 0-31,0 0 16,0 0-16,21 22 0,-21-1 15,0 0-15,0 22 0,0-22 0,0 22 16,0-22-16,0 0 0,0 22 16,0-22-16,0-21 0,0 22 0,0-1 15,-21-21-15,21 0 0,0 1 0,-21-22 16,21 21-16,-21-21 16,21-21-1,0-1-15,0 1 0,0 0 16,0 0-16,0-21 0,0 20 0,0-20 15,0 0-15,21 21 0,0-22 0,0 1 16,22 21-16,-22-22 0,21 22 16,0 0-16,1 0 0,-1 0 0,0 21 15,1 0-15,-1 0 0,0 21 16,1 0-16,-1 0 0,-21 0 16,0 22-16,1-22 0,-22 21 0,0-21 15,0 22-15,0-1 0,0-21 16,-22 0-16,-20 22 0,21-22 0,-21 0 15,-1 0-15,1 0 0,0 1 0,-1-22 16,1 0-16,0 21 0,-1-21 16,1 0-16,21 0 0,-22 0 0,1 0 15,21-21-15,0 21 0,0-22 0,-1 22 16,1 0-16,21-21 0,21 42 47,1-21-47,20 22 15,-21-22-15,0 0 0,22 21 0,-22-21 16,21 0-16,0 0 0,1 0 16,-1 0-16,0 0 0,1 0 0,-1 0 15,0 0-15,1-21 0,-1 21 0,22-22 16,-22 1-16,0 0 0,22 0 16,-22-21-16,0 20 0,1-20 0,-1 0 15,-21-1-15,0 1 0,1 0 16,-1-1-16,-21 22 0,0-21 0,0 21 15,0 0-15,0-1 0,-21 22 16,-1 0-16,1 22 16,0-1-16,0 21 0,0 0 0,0 1 15,21-1-15,-22 0 0,1 1 0,21-22 16,0 21-16,0 1 0,0-1 16,0-21-16,0 0 0,0 22 0,0-22 15,21-21-15,1 21 0,-1-21 0,21 0 16,-21 0-16,22 0 0,-1 0 15,0 0-15,1 0 0,-1 0 16,21-21-16,-20 21 0</inkml:trace>
  <inkml:trace contextRef="#ctx0" brushRef="#br0" timeOffset="142081.07">9419 13843 0,'0'0'0,"0"-21"31,0 0-31,0 0 0,0-1 16,0-20-16,0 21 0,0 0 15,0-22-15,21 22 0,-21-21 0,21 21 16,1 0-16,-22-1 0,0 1 16,21 0-16,-21 42 31,21 0-31,-21 1 0,0 20 15,0-21-15,0 21 0,0 1 16,0-22-16,0 21 0,0 1 0,0-1 16,0 0-16,0-21 0,0 22 15,0-22-15,0 21 0,0-21 0,0 1 16,0-1-16,0 0 0,-21 0 16,21 0-16,-21-21 0,-1 21 0,1 1 15,0-22-15,0 0 0,0 0 0,0 0 16,-1 0-16,-20 0 0,21 0 15,0 0-15,0 0 0,-1 0 16,1 0-16,21-22 16,21 22 15,1 0-31,-1 0 0,21 0 16,-21 0-16,0 0 0,22 0 15,-22 0-15,21 0 0,1 0 0,-22 0 16,21 0-16,-21 0 0,22 0 15,-22 0-15,0 0 0,0 0 0,0 0 16,0 0-16,1-21 31,-1 0-15,0 0-16,0 21 0</inkml:trace>
  <inkml:trace contextRef="#ctx0" brushRef="#br0" timeOffset="142996.03">10499 13674 0,'0'0'15,"0"-21"-15,0-1 0,0 1 0,0 0 16,0 0 0,-22 21-16,1 0 0,0 0 15,0 0-15,0 21 0,-22 0 16,22 0-16,0 1 0,0-1 0,0 21 15,0 0-15,-1-20 16,1 20-16,0 0 0,0-21 0,0 22 16,21-22-16,0 21 0,0-21 0,0 1 15,0-1-15,0 0 0,0 0 16,21 0-16,0-21 0,21 0 0,-20 21 16,-1-21-16,21 0 0,-21 0 15,22 0-15,-22 0 0,0-21 0,21 0 16,-21 21-16,1-21 0,-1 0 0,21-22 15,-21 22-15,0 0 0,-21-21 16,22-1-16,-22 1 0,0 21 0,0-21 16,0-1-16,0 1 0,0 0 15,-22 20-15,1 1 0,0 0 16,0 0-16,0 0 0,0 21 0,-1 0 16,1 0-16,0 21 15,21 0-15,0 0 16,21-21-1,0 21-15,22-21 0,-22 0 0,0 0 16,21 0-16,1 0 0,-1 0 0,0 0 16,1-21-16,20 0 0,1 21 15,-22-21-15,22 0 0,-22 0 0,21-1 16,-41 22-16,20-21 0,-21 0 16,-21 0-16,0 0 15,-21 21 1,0 0-16,0 0 15,-1 0-15,1 0 0,21 21 16,-21 0-16,21 0 0,0 0 0,0 22 16,0-1-16,0 0 0,-21 1 15,21-1-15,0 22 0,0-22 0,0 21 16,0-20-16,0-1 0,0 22 0,0-1 16,0-21-16,0 22 0,0-1 15,21 1-15,-21 21 0,0-22 0,0 1 16,0-1-16,0 22 0,0-22 15,0 1-15,0-1 0,0 1 16,-21-22-16,0 22 0,0-1 0,21-21 16,-22-20-16,1 20 0,0-21 0,0 0 15,0-21-15,0 0 0,-1 0 16,1 0-16,0 0 0,0 0 0,0 0 16,0-21-16,-1 0 0,1-21 0,21 20 15,0 1-15,0-21 0,0 0 16,0 20-16,0-20 0,0-21 15,0 20-15,0-20 0,21-1 0,-21 1 0,43-1 16,-22-20-16,0 20 0,0-21 16,22 22-16,-1-1 0,-21 1 15,21-1-15,1 22 0,-22 0 0,21-1 16,1 1-16,-1 0 0,-21 21 16,21-22-16,-20 22 0,20 0 0,-21 0 15,0 21-15,0-21 0,1-1 0,-1 1 16</inkml:trace>
  <inkml:trace contextRef="#ctx0" brushRef="#br0" timeOffset="143568">11938 13674 0,'21'0'31,"0"0"-31,-21-21 15,0-1-15,21 22 0,1-21 16,-1 0-16,-21 0 0,21 0 0,-21 0 16,21-1-16,-21 1 0,21 0 0,-21 0 15,0 0-15,0 0 16,-21 21 0,0 21-16,21 0 0,0 0 15,-21 21-15,0-20 0,21 20 16,-22 0-16,22 1 0,-21-1 0,21-21 15,0 21-15,0 1 0,0-1 16,0-21-16,0 22 0,0-22 16,0 0-16,0 0 0,0 0 0,0 0 15,0 1-15,0-1 16,-21-21-16,0 0 0,0 0 16,0 0-16,-1 0 15,1 0-15,0 0 0,0 0 16,-21 0-16,20 0 0,1 21 0,0-21 15,0 0-15,0 0 0,0 0 0,-1 0 16,44 0 15,20 0-15,-21 0-16,21 0 0,1 0 16,-1 0-16,22 0 0,-22 0 0,0 0 15,1 0-15,-1 0 0,0 0 0,1 0 16,-22 0-16,0 0 0,0 0 15,0 0-15,-21-21 16,0 0 15</inkml:trace>
  <inkml:trace contextRef="#ctx0" brushRef="#br0" timeOffset="144831.43">14097 13145 0,'-21'0'15,"0"0"1,21 21 15,0 0-15,0 0-16,0 0 0,0 0 15,0 1-15,0-1 0,0 0 16,0 21-16,0-21 0,0 22 0,0-1 16,0 0-16,0-20 0,0 20 0,0 0 15,0 1-15,0-1 0,-22 0 16,22 1-16,-21-1 0,21-21 0,0 21 16,-21 1-16,0-22 0,0 21 15,0-21-15,-1 22 0,22-22 0,-21 0 16,21 0-16,-21-21 0,21 21 0,0 1 15,0-44 32,0 1-47,0 0 16,21 0-16,-21 0 0</inkml:trace>
  <inkml:trace contextRef="#ctx0" brushRef="#br0" timeOffset="149491.41">15515 11324 0,'0'0'0,"-21"0"0,0 0 0,0 0 16,-22 0-16,22-21 0,0 21 0,-21 0 15,20 0-15,-20 0 0,21-21 16,-21 21-16,-1 0 0,22 0 0,0 0 16,-21 0-16,20 0 0,1 0 0,0 0 15,0 0 1,42 0 15,0 0-31,22 0 0,-1 0 16,0 0-16,22 0 0,-1 0 0,1 0 15,20 0-15,-20 0 0,21 0 16,-22 0-16,22 0 0,-22 0 0,22 0 16,0 0-16,-1 0 0,1 0 0,0 0 15,-22 0-15,22 0 0,-22 0 16,1 0-16,-1 0 0,-20 0 0,-1 0 15,-21 0-15,21 0 0,-20 0 16,-1 0-16,-21-21 16,0 0-1,0-1 1,0 1-16,-21 21 0,-1-21 16,1 0-16,0 21 0,21-21 0,-42 0 15,21-1-15,-1 22 0,1-21 16</inkml:trace>
  <inkml:trace contextRef="#ctx0" brushRef="#br0" timeOffset="149803.23">16404 11028 0,'-42'0'16,"-22"0"0,170 0-16,-233 0 0,127 21 31,21 0-15,0-21-16,1 21 0,-1 1 15,21-22-15,-21 21 0,22-21 16,-1 21-16,0-21 0,-21 0 0,22 21 15,-1-21-15,-21 0 0,22 21 0,-22-21 16,-21 21-16,21-21 0,-21 22 16,0-1-16,0 0 15,-21 0-15,0 0 0,-22 0 16,22 1-16,-21 20 0,-1-21 0,-20 0 16,21 22-16,-1-22 0,-20 21 0,20-21 15,1 0-15,21 1 0,-21-1 16,20 0-16,1 0 0,0-21 0,21 21 15,21-21 17,22-21-17</inkml:trace>
  <inkml:trace contextRef="#ctx0" brushRef="#br0" timeOffset="151251.07">18373 10922 0,'21'0'0,"-42"0"0,63-21 16,-21 0-16,0 0 15,-21-1 1,-21 1-1,0 21-15,0 0 16,0 0-16,-1 0 0,-20 0 16,0 0-16,21 21 0,-22-21 0,1 22 15,0-1-15,-1 21 0,22-21 0,-21 22 16,21-1-16,-1 0 0,1 22 16,0-22-16,0 22 0,21-22 0,-21 0 15,21 1-15,0-22 0,0 21 16,0-21-16,0 0 0,21 1 0,0-1 15,0 0-15,0-21 0,22 0 16,-22 0-16,21 0 0,1 0 16,-1 0-16,0-21 0,1 0 0,-1 21 0,0-22 15,1 1-15,-1 0 0,-21 0 16,0 0-16,-21 0 0,0-1 16,0 1-16,0 0 0,-21 0 0,0 0 15,0 0-15,-22-1 0,1 1 16,0 21-16,21 0 0,-22-21 0,22 21 15,-21 0-15,21 0 0,42 21 32,0 0-17,0 1-15,21-1 0,-20 21 16,20-21-16,-21 22 0,21-1 0,-20 0 16,-1 1-16,0-1 0,-21 21 15,0-20-15,0-1 0,0 0 0,-21 22 16,0-22-16,-1 22 0,1-1 15,0-20-15,-21 20 0,21-21 0,-1 22 16,1-22-16,0 1 0,0-1 16,21-21-16,0 21 0,-21-20 0,21-1 15,-21-21-15,21 21 0,0-42 32,21 0-32,0-1 0,0-20 15,0 21-15,0-21 0,1-1 16,-1-20-16,0 20 0</inkml:trace>
  <inkml:trace contextRef="#ctx0" brushRef="#br0" timeOffset="151648.06">18690 11409 0,'0'-21'0,"0"42"0,0-63 0,0 20 0,21-20 15,-21 21-15,0 0 0,21 0 16,1-22-16,-1 22 0,-21 0 0,21 0 15,0 0-15,21-1 0,-20 22 0,-1 0 16,21 0-16,-21 0 0,0 0 16,22 22-16,-22-1 0,21 0 15,-21 21-15,1 1 0,-1-1 0,0 0 16,-21-21-16,0 22 0,0-1 16,0 0-16,0-20 0,-21 20 0,0-21 15,21 0-15,-22 0 0,1 1 16,0-22-16,21 21 0,-21-21 15,21-21 1,0-1-16,0 1 16,0 0-16,0 0 0,0 0 0,21 0 15,-21-22-15,0 22 0,21-21 0,0 21 16,1-22-16,-22 22 0,21-21 16,0 21-16,0-22 0,0 22 0,0 0 15,1 21-15,-1-21 16,0 21-16,0-21 0,0 21 0,0 0 15,1 0-15,-1 0 0,0 0 0,0 0 16</inkml:trace>
  <inkml:trace contextRef="#ctx0" brushRef="#br0" timeOffset="152819.99">19939 11091 0,'21'-21'0,"-42"42"0,63-42 0,-63 21 31,0 0-31,21 21 0,-21-21 15,0 43-15,-22-22 0,22 0 0,0 21 16,0 1-16,-22-1 16,22 0-16,0 1 0,0-1 0,0-21 15,0 22-15,21-1 0,0-21 0,0 0 16,0 0-16,0 1 0,0-1 16,21 0-16,0-21 0,0 0 0,21 21 15,-20-21-15,20 0 0,-21 0 0,21 0 16,1 0-16,-1-21 0,22 0 15,-22 21-15,0-21 0,1-1 16,-1-20-16,0 21 0,-21 0 0,1-22 16,-1 1-16,-21 0 0,0-1 15,0 1-15,0 0 0,0-1 0,-21 1 16,-1 21-16,1-21 0,0 20 16,-21 1-16,-1 0 0,22 21 0,-21 0 15,0 0-15,-22 0 0,22 21 0,-1 0 16,1 1-16,0 20 0,-1 0 15,22 1-15,0-1 0,0 0 0,21 1 16,-21-1-16,21 0 0,0-21 0,0 22 16,21-22-16,0 0 0,21 0 15,-20 0-15,20 1 0,0-22 0,-21 0 16,22 0-16,-1 0 0,0 0 16,1 0-16,-1 0 0,0-22 0,1 22 15,-1-21-15,0 0 0,1 0 16,-1 0-16,0-22 0,-20 22 15,20-21-15,-21 21 0,0-22 0,0 1 16,-21 21-16,0-21 0,0 20 0,0 1 16,0 0-16,0 0 0,0 42 31,0 0-31,-21 0 0,0 1 16,21 20-16,-21-21 0,21 21 0,0-20 15,-21 20-15,21-21 0,0 21 0,0-20 16,0-1-16,0 0 0,0 0 15,0 0-15,21-21 0,0 21 0,0-21 16,0 0-16,1 0 0,20 0 16,0 0-16,1 0 0,-1 0 15,0-21-15,-21 21 0,22-21 0,-1 0 16,0 0-16,-20 0 0,20-1 0,-21 1 16,0-21-16,0 21 0,-21-22 15,0 1-15,22 21 0,-22-21 0,0 20 16,0 1-16,0 0 0,0 0 15,0 42 1,-22 0-16,22 22 0,0-22 16,-21 21-16,21 0 0,-21-20 15,21 20-15,0-21 0,0 21 16,0-20-16,0-1 0,0 0 0,21 0 16,0 0-16,1 0 0,-1-21 15,0 22-15,21-22 0,1 0 0,-22 0 16,21 0-16,0 0 0,1 0 0,-1 0 15,-21 0-15,22-22 0,-22 1 16,21 0-16,-21 0 0,0 0 0,1 0 16,-22-22-16,0 22 0,21-21 15,-21-1-15,0 1 0,0 0 0,0 21 16,21-1-16,-21 1 0,0 0 0,0 0 16,0 42-1,0 0-15,0 0 16,0 1-16,0 20 0,0 0 0,0 1 15,-21-1-15,21 0 0,-21 1 16,-1-1-16,22 0 0,-21 1 0,0-1 16,0 0-16,0 1 0,0-1 0,-1 21 15,1-20-15,0-1 0,0 22 16,0-22-16,0 21 0,-1 1 0,1-22 16,0 22-16,0-22 0,21 22 0,0-22 15,0 0-15,0 1 0,0-1 16,0-21-16,0 0 0,0 0 0,21-21 31,0 0-31,0 0 0,1-21 16,-1 0-16,0 0 0,0-21 15,0-1-15,0 1 0,1 0 0,20-1 16</inkml:trace>
  <inkml:trace contextRef="#ctx0" brushRef="#br0" timeOffset="153104.07">21569 11261 0,'0'0'0,"-21"-21"0,21-43 16,0 43-16,0 0 15,0 0-15,21 21 0,0 0 0,42-22 16,-20 22-16,-22 0 0,21 0 16,1 0-16,-1 0 0,0 22 15,1-1-15,-22 0 0,0 21 0,0-21 16,-21 1-16,0 20 0,0 0 15,0-21-15,-21 22 0,0-22 0,-22 0 16,22 0-16,-42 22 0,20-22 0,1-21 16,0 21-16,-22 0 0,22-21 15,0 0-15,20 21 0,-20-21 0,21 0 16,0 0-16,21-21 16,0 0-16,21 0 15</inkml:trace>
  <inkml:trace contextRef="#ctx0" brushRef="#br0" timeOffset="155356">23241 11028 0,'0'0'0,"21"21"0,-21 0 15,0 0-15,21-21 16,-21 22-16,21-1 0,-21 0 15,22-21-15,-1 0 0,0 21 16,0-21-16,21 0 0,-20 0 16,20 0-16,-21-21 15,21 21-15,1-21 0,-1 0 0,0-1 16,1 1-16,-1 0 0,0 0 16,-20 0-16,20 0 0,-21-22 0,-21 22 15,21-21-15,-21 21 0,0-1 0,0-20 16,0 21-16,0 0 15,-21 21-15,0 0 16,0 21-16,0 0 0,-1 0 0,1 22 16,0-1-16,0 0 0,21 1 15,-21 20-15,0-21 0,-1 22 0,22-1 16,-21-20-16,0 20 0,21 1 16,-21-22-16,0 0 0,21 1 0,0-1 15,-21 0-15,21-20 0,-22 20 16,22-21-16,-21 0 0,21 0 15,-21-21-15,0 0 0,0 0 16,0 0-16,-1-21 0,1 0 16,-21 0-16,21 0 0,0 0 15,-22-22-15,22 22 0,-21-21 0,21-1 16,-1 1-16,1 0 0,0 21 0,0-22 16,21 22-16,-21 21 0,21 21 15,0 0 1,0 1-16,0 20 0,0-21 15,0 21-15,0-20 0,21 20 16,0-21-16,0 21 0,0-20 0,-21-1 16,22 21-16,20-21 0,-21-21 15,0 21-15,22 1 0,-1-22 0,0 0 16,1 0-16,-1 0 0,0 0 0,1 0 16,20 0-16,1 0 0,-22 0 15,0-22-15,22 22 0,-22-21 0,-21 0 16,22 0-16,-22-21 0,21 20 0,-42 1 15,21-21-15,-21 21 0,21-22 16,-21 1-16,0 21 0,0 0 16,0 0-16,0 42 15,0 0 1,0 0-16,-21 0 0,0 0 0,21 22 16,0-22-16,-21 0 0,21 0 0,-21 0 15,21 1-15,0-1 0,0 0 16,21-21-1,0 0 1,0 0-16,0 0 0,1-21 16,-1 0-16,0 21 0,0-22 0,0 1 15,0 0-15,1 0 0,-1 0 16,0 0-16,0-1 0,-21 1 0,21 21 16,0 0-16,1 0 15,-22 21 1,0 1-16,21-1 0,-21 0 15,0 0-15,0 0 0,0 0 0,0 1 16,21-1-16,0 0 0,-21 0 16,21-21-16,0 21 0,1 0 0,20-21 15,0 0-15,1 22 0,-1-22 0,21 0 16,1 0-16,-22 0 0,22 0 16,-1 0-16,1 0 0,-1-22 0,-20 1 15,-1 0-15,0 0 0,1 0 0,-22 0 16,0-22-16,0 1 0,0 0 15,-21-1-15,0 1 0,0 0 16,0 20-16,0-20 0,-21 0 0,0 21 16,0-1-16,-22 22 0,22 0 15,-21 0-15,0 0 0,-1 0 0,1 0 16,21 22-16,-22 20 0,1-21 16,0 0-16,-1 22 0,22-1 0,0-21 15,0 21-15,0 1 0,21-22 0,0 21 16,0-21-16,0 1 0,0-1 15,0 0-15,21 0 0,21 0 16,-21-21-16,22 21 0,-22-21 0,21 0 0,1 0 16,-22 0-16,21 0 15,0 0-15,1-21 0,-1 21 0,-21-21 16,22 0-16,-22-21 0,0 20 0,21-20 16,-21 0-16,1-1 0,-1-20 15,0-1-15,0 1 0,0-1 0,-21 22 16,0-21-16,21 20 0,-21 1 0,0 0 15,0-1-15,0 1 0,0 21 16,0 0-16,0-1 0,-21 22 16,0 0-16,21 22 15,-21-1-15,0 0 0,0 0 0,21 21 16,0 1-16,-22-1 0,22 0 16,-21 1-16,21 20 0,0-20 0,0 20 15,0-21-15,0 1 0,0-1 16,21 0-16,1 1 0,-1-22 0,-21 21 15,21-21-15,0 1 0,21-1 16,-20 0-16,20-21 0,-21 21 16,21-21-16,1 0 0,-1 0 0,0 0 0,1 0 15,-1 0-15,0-21 0,1 21 16,-22-21-16,21 0 0,-21-1 0,1-20 16,-1 21-16,0-21 0,-21 20 15,21-20-15,-21 0 0,0 21 0,0-1 16,0 1-16,-21 0 0,0 21 15,0 0-15,-1 0 0,1 0 16,0 0-16,21 21 0,-21 22 0,21-22 16,-21 0-16,21 21 0,0-21 0,0 1 15,0 20-15,0-21 0,0 0 16,0 0-16,0 1 0,0-1 0,21 0 16,0 0-16,0-21 0,0 0 15,1 0-15,-1 0 0,0 0 16,0 0-16,0 0 0,22 0 0,-22 0 15,0 0-15,0-21 0,0 0 16,0 0-16,22-1 0,-22 1 16,0 0-16,21-21 0,-20 21 0,20-22 0,-21 1 15,21 0-15,-20 20 16,20-20-16,0 21 0,-21-21 0,22 20 16,-1 22-16,-21 0 0,22 0 0,-1 0 15,-21 22-15,0-1 0,0 0 16,-21 0-16,0 21 0,0 1 0,0-1 15,-21 0-15,0-20 0,21 20 16,-21 0-16,0-21 0,0 1 0,-1-1 16,1 0-16,0 0 0,21 0 15,-21-21-15,21 21 0,0-42 32,21 0-17,-21 0-15,21 0 0,0 0 16,22-22-16,-22 22 0,0-21 15,21-1-15,1 1 0,20-64 16,-20 64-16,-22 0 0,21 20 16,-21 1-16,-21 0 0,0 0 0,0 42 15,0 0 1,-21 0-16,0 22 0,-21-1 0,20 0 16,1 1-16,-21-1 0,21 0 0,0 1 15,21-1-15,0 0 0,0-20 16,0 20-16,0-21 0,0 0 0,0 0 15,21 1-15,0-1 0,0-21 16,21 21-16,-20-21 0,20 0 16,-21 0-16,21 0 0,1 0 0,-1 0 15,-21 0-15,22 0 0,-1 0 0,-21 0 16,21-21-16,-20 21 0,-1-21 16,0 21-16,-21-22 0,0 1 0,0 0 15</inkml:trace>
  <inkml:trace contextRef="#ctx0" brushRef="#br0" timeOffset="155548.51">27474 11726 0,'0'22'31,"-21"-22"32,0 0-63</inkml:trace>
  <inkml:trace contextRef="#ctx0" brushRef="#br0" timeOffset="-192405.06">15600 16976 0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2T12:39:28.7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1566 423 0,'0'0'0,"-21"0"0,-85 22 16,85-22 0,21 21-16,21-21 15,0 0 1,22 0-16,20 0 0,22 0 16,-22 0-16,22 0 0,0 0 0,-1-21 15,1 21-15,0-22 0,-1 22 16,1 0-16,-21 0 0,-1 0 15,1 0-15,-22 0 0,0 0 0,-21 0 16,1 0-16,-1 0 0,-42 0 16,-1 0-1,-20 22-15,21-22 0,-21 21 16,-1-21-16</inkml:trace>
  <inkml:trace contextRef="#ctx0" brushRef="#br0" timeOffset="271.04">2117 487 0,'-22'0'31,"1"0"-31,21 21 0,0 0 16,0 0-16,0 1 0,0 20 16,0-21-16,0 21 0,-21 22 15,21-22-15,0 1 0,-21 20 16,21 1-16,-21-22 0,21 21 0,0-20 15,-21-1-15,21 0 16,-22 1-16,22-22 0,0 21 0,0-21 16,0 1-16,0-1 0,0 0 15,-21-21-15,21 21 0,21-42 32</inkml:trace>
  <inkml:trace contextRef="#ctx0" brushRef="#br0" timeOffset="820.03">2709 1058 0,'21'0'0,"-42"0"0,42-21 16,1 0-16,-1 0 0,-21 0 15,0 0-15,0-1 0,21 1 0,-21-21 16,0 21-16,0 0 0,0-22 15,0 22-15,0 0 0,-21 21 0,0-21 16,-1 21-16,1 0 0,-21 0 16,21 0-16,-22 0 0,1 21 0,0 0 15,-1 0-15,-20 22 0,21-22 16,-1 42-16,22-20 0,-21-1 16,21 0-16,-1 22 0,1-22 0,21 0 15,-21 1-15,21-22 16,0 21-16,0-21 0,0 1 0,21-1 15,0-21-15,1 0 16,20 0-16,-21 0 0,21 0 0,1-21 16,-1-1-16,0 1 0,1 0 15,-1 0-15,0-21 0,1-1 0,-22 22 16,0-21-16,0-1 0,0 1 16,-21 21-16,22-21 0,-22 20 0,0 1 15,0 0-15,0 0 0,-22 21 31,1 0-31,21 21 0,-21 0 16,21 22-16,0-22 0,0 21 0,0 0 16,0-20-16,0 20 0,0 0 15,0-21-15,0 22 0,0-22 16,0 21-16,21-21 0,0 1 0,22-1 16,-22-21-16,0 21 0,21-21 15,1 0-15,-1 0 0,0 0 0,1 0 16,-1-21-16,0 0 0,1-1 15,-1 1-15,0 0 0,22-21 0</inkml:trace>
  <inkml:trace contextRef="#ctx0" brushRef="#br0" timeOffset="1428">3577 889 0,'0'0'0,"0"-21"0,0 0 0,-21 21 16,-21 0-16,20 0 0,1 0 15,-21 0-15,21 0 0,-22 21 0,22 0 16,-21 21-16,21-20 0,0 20 15,-22 0-15,22 1 0,0-22 0,21 21 16,0 0-16,-21 1 0,21-22 16,0 0-16,0 0 0,0 0 0,21-21 15,0 0-15,21 0 0,-20 0 16,20 0-16,0 0 0,1-21 0,-1 0 16,-21 0-16,21 0 15,1 0-15,-22-1 0,0 1 0,0-21 16,0 21-16,-21 0 0,0-1 15,0 1-15,0 0 0,-21 21 32,21 21-32,-21 0 0,0 22 15,21-22-15,0 21 16,0-21-16,0 22 0,0-1 0,0 0 16,0 22-16,0-22 0,0 22 15,21-1-15,-21 22 0,21-22 0,-21 22 16,0 0-16,0-1 0,0 1 15,0 0-15,0-1 0,0 1 16,0 0-16,0 21 0,0-22 0,0 1 16,0 0-16,0-1 0,0 1 15,-21 0-15,0-22 0,0 1 0,-22-1 16,22-21-16,-21 22 0,0-22 0,-1 1 16,1-22-16,0 0 0,-22 0 15,22-21-15,-43 0 0,22 0 0,-22-21 16,0 0-16,1-22 0,-1 1 15,0 0-15,1-22 0,20 1 0,1-1 16,-1 1-16,22-1 0,21 1 16,-1-1-16,22-20 0,0 20 0,0-21 15,22 22-15,20-1 0,-21-20 16,21 20-16,1 1 0,20-1 16,-20-20-16,20 20 0,1-21 0,-1 22 15,1-1-15,-1 1 0,-21-1 16,22 1-16,-1 21 0,1-22 0</inkml:trace>
  <inkml:trace contextRef="#ctx0" brushRef="#br0" timeOffset="1896.55">3937 995 0,'-21'0'0,"0"21"15,21 0-15,-22 0 0,22 1 16,-21 20-16,21-21 0,0 0 16,0 0-16,-21 22 0,21-22 15,0 0-15,0 0 0,0 0 0,0 1 16,0-1-16,0 0 0,0 0 16,0-42 15,0 0-31,0 0 15,0-1-15,0 1 16,0 0-16,0 0 0,0-21 0,21 20 16,-21-20-16,21 21 0,1-21 15,20 20-15,-21 1 0,0 0 0,22 0 16,-22 0-16,21 21 0,0 0 16,1 0-16,-22 0 0,21 21 0,1 0 15,-22 0-15,0 0 0,0 1 16,0 20-16,-21-21 0,0 21 0,0-20 15,0-1-15,0 21 0,0-21 16,-21 0-16,0 1 0,21-1 0,-21 0 16,0-21-16,42 0 47,0 0-47</inkml:trace>
  <inkml:trace contextRef="#ctx0" brushRef="#br0" timeOffset="3239.77">5122 1101 0,'0'0'0,"0"-21"0,21-1 0,-21 1 16,0 0-16,0 0 0,0 0 16,-21 0-16,0-1 0,0 22 0,-21-21 15,20 21-15,-20 0 16,21 0-16,-21 0 0,-1 0 0,-20 21 15,20 1-15,1-1 0,0 21 16,-1 0-16,1 1 0,21-1 0,0-21 16,0 22-16,-1-1 0,22 0 15,0-21-15,0 22 0,0-22 0,0 0 16,22 0-16,20 0 0,-21 1 16,0-22-16,22 0 0,-1 0 0,-21 0 15,21 0-15,1 0 0,-1 0 0,0-22 16,-20 1-16,20 0 0,-21 0 15,21 0-15,-20-22 0,-1 22 16,0-21-16,-21 0 0,0-1 16,21 1-16,-21 0 0,0 20 0,0-20 15,0 21-15,0 0 0,0 0 16,0 42 0,0 0-16,0 0 0,0 0 15,-21 22-15,21-1 0,0-21 0,0 21 16,0 1-16,0-22 0,0 0 15,0 21-15,0-20 0,0-1 0,21 0 16,0 0-16,0 0 0,1-21 16,-1 21-16,0-21 0,0 0 0,21 0 15,-20 0-15,-1 0 0,21 0 16,-21-21-16,22 0 0,-22 0 16,0 0-16,21 0 0,-21-1 0,1-20 15,-1 0-15,-21-1 0,0 22 16,21-21-16,-21 0 0,0 20 0,0-20 15,0 21-15,0 0 16,0 42 0,0 0-16,0 0 15,0 0-15,0 22 0,0-22 0,0 21 16,0 1-16,0-22 0,0 21 16,0-21-16,0 0 0,0 22 15,0-22-15,0 0 0,0 0 16,0 0-16,0-42 47,0-21-47,0 21 0,21 0 15,-21-22-15,21 22 0,0-21 0,-21-1 16,22 1-16,-1 0 0,-21-1 16,21 22-16,0 0 0,0-21 0,0 42 15,1-21-15,-1 21 16,0 0-16,0 0 0,0 0 0,0 21 15,1 0-15,-1 0 0,-21 0 16,21 22-16,-21-22 0,21 21 0,-21-21 16,0 22-16,0-22 0,0 0 15,21 0-15,-21 0 0,0 0 0,21 1 16,-21-1-16,22-21 16,-1 0-1,0 0-15,0 0 0,0-21 16,0-1-16,-21 1 15,22-21-15,-1 21 0,0 0 0,0-22 16,-21 1-16,21 21 0,0-22 16,1 22-16,-1 0 0,0-21 0,-21 21 15,21-1-15,0 1 16,-21 42 0,0 1-1,0-1-15,0 21 0,0-21 0,0 22 16,0-22-16,0 21 0,0-21 15,0 22-15,0-22 0,0 0 0,0 21 16,0-21-16,0 1 0,21-22 16,-21 21-16,22 0 0,-1-21 0,0 21 15,0-21-15,21 0 0,-20 0 0,20 0 16,-21 0-16,21 0 0,1 0 16,-22 0-16,21 0 0,1-21 0,-1 21 15,-21-21-15,21-22 16,1 22-16,-22 0 0,0-21 0,0 21 15,0-22-15,1 1 0,-22 0 0,0 20 16,0-20-16,0 21 0,0 0 16,-22 21-16,1 0 0,-21 21 15,21 0-15,0 0 0,-1 0 16,-20 22-16,21-1 0,21-21 0,-21 22 16,21-1-16,0-21 0,0 21 15,0-20-15,0-1 0,0 0 0,21 0 16,-21 0-16,21-21 15,21 21-15,-20-21 0,-1 0 0,21 0 0,0 0 16,-20 0-16,20 0 0,-21 0 16,21 0-16,-20-21 0,-1 0 15,21 0-15,-21 0 0,0 0 0</inkml:trace>
  <inkml:trace contextRef="#ctx0" brushRef="#br0" timeOffset="4171">9821 1037 0,'0'-63'15,"21"63"1,1-21-16,-1-1 0,0-20 16,0 21-16,21 0 0,-20-22 15,-1 22-15,-21 0 0,0 0 0,0 0 16,0 0-16,0-1 0,-21 22 0,-22 0 15,22 0-15,-42 0 0,20 0 16,-20 0-16,20 22 0,-20-1 16,21 0-16,-22 21 0,22 1 15,-1-22-15,22 21 0,0 0 0,0 1 16,0-1-16,21-21 0,0 22 16,0-22-16,0 21 0,0-21 0,21 0 15,0 1-15,21-1 0,-20-21 16,20 21-16,0-21 0,1 0 0,-1 0 15,0 0-15,1 0 0,-1 0 16,0 0-16,1 0 0,-22 0 0,0-21 16,0 21-16,-21-21 0,0-1 15,-42 22-15,21 0 16,-22 0-16,1 0 0,-22 0 0,22 0 16,0 22-16,-22-1 0,22-21 15,0 42-15,-1-21 0,1 0 0,21 1 16,-22-1-16,22 0 0,0 0 15,21 0-15,0 0 0,0 1 0,0-1 16,21-21-16,0 0 16,1 0-16,-1 0 0,21 0 15,0 0-15,1 0 0,-1-21 0,0 21 16,1 0-16,-1-22 16,0 22-16,1 0 0,-22 0 0,0 0 0,0 22 15,-21-1-15,0 0 0,0 21 16,0 1-16,0-1 0,-21 0 15,0 22-15,0-1 0,-22 1 0,22-1 16,0 1-16,-21-1 0,21 1 16,-22-1-16,22 1 0,0-22 0,0 0 15,0 1-15,-1-1 0,22-21 0,0 0 16,0 22-16,0-64 16,0-1-16,22 1 15,-1-21-15,21 21 0,-21-22 0,0 1 16,22 0-16</inkml:trace>
  <inkml:trace contextRef="#ctx0" brushRef="#br0" timeOffset="4603.39">11578 847 0,'0'0'0,"0"-21"0,0-1 16,0 1-16,0 0 0,-21 21 15,0 0-15,-22 0 16,22 0-16,0 21 0,-21 0 0,21 1 16,-22 20-16,1 0 0,0 22 15,20-22-15,-20 22 0,21-22 0,-21 21 16,42-20-16,-22 20 0,22-20 16,0-1-16,0 0 0,0 1 0,0-1 15,22-21-15,-1 21 0,0-20 16,21-1-16,-21 0 0,22 0 15,-22 0-15,21-21 0,-21 0 0,22 0 16,-1 0-16,-21 0 0,22-21 16,-22 0-16,21 0 0,0 0 0,1-22 15</inkml:trace>
  <inkml:trace contextRef="#ctx0" brushRef="#br0" timeOffset="4869.05">12298 783 0,'0'0'0,"0"-42"0,21-43 31,-42 85-15,0 0-16,-1 0 0,1 43 15,0-22-15,0 21 0,0 22 16,21-22-16,-21 21 0,-1 1 16,22-1-16,-21-20 0,21 20 0,-21-20 15,0-1-15,21 0 0,0 1 0,-21-1 16,21-21-16,-21 21 0,21-20 15,0-1-15,-22 0 0,22 0 0,0 0 16,0 0-16,22-21 16,-1 0-16,0 0 15,0-21-15,0 21 0,0-21 16</inkml:trace>
  <inkml:trace contextRef="#ctx0" brushRef="#br0" timeOffset="6023.63">12679 1376 0,'0'0'0,"42"0"0,-21-21 0,22 0 0,-22-1 16,0 1-16,0 0 0,0-21 16,-21 21-16,0-22 0,0 1 0,0 21 15,0-22-15,0 22 0,0-21 0,-21 21 16,0 0-16,0 21 0,-22 0 16,22 0-16,0 0 0,0 0 15,-21 21-15,20 0 0,-20 0 16,0 21-16,-1 1 0,22-1 0,-21 0 15,0 1-15,20-1 0,-20 0 16,21-20-16,0 20 0,0 0 0,21-21 16,0 1-16,0-1 0,0 0 0,0 0 15,0 0-15,21-21 0,21 0 16,-21 0-16,0 0 0,22 0 0,-22 0 16,21 0-16,1-21 0,-22 0 15,21 0-15,-21 0 0,22-22 16,-22 22-16,21-21 0,-21 21 0,0-22 15,1 1-15,-22 0 0,0-1 0,21 1 16,-21 21-16,0-22 0,21 22 16,-21 0-16,0 42 31,0 0-31,-21 22 0,21-22 16,-21 21-16,-1 1 0,22-1 0,0-21 15,-21 21-15,21 1 0,-21-22 0,21 0 16,0 21-16,0-20 0,0-1 15,21 0-15,0-21 0,1 0 16,-1 0-16,21 0 0,0 0 16,1 0-16,-1 0 0,0-21 0,22 0 15,-22-1-15,22 1 0,-22 0 16,22-21-16,-22 21 0,0-22 16,-21 1-16,22 21 0,-22-22 0,0 1 15,0 0-15,-21 21 0,0-1 16,0 1-16,0 0 0,0 0 0,-21 21 15,0 0-15,0 0 16,0 21-16,-1 0 0,1 0 0,0 1 16,0 20-16,0-21 0,21 0 0,0 22 15,0-22-15,0 0 0,0 21 16,0-21-16,21 1 0,-21-1 0,21 0 16,0 0-16,0-21 15,1 21-15,-1-21 0,-21 21 16,21-21-16,-21-21 31,-21 21-15,0-21-16,-1 0 0,1 0 0,0 21 15,0-21-15,0-1 0,0 22 16,-1 0-16,1 0 31,21 22-31,0-1 0,0 0 16,0 0-16,0 0 0,0 0 15,21 1-15,1-22 16,20 21-16,-21-21 0,0 0 0,22 0 16,-1 0-16,0 0 0,1 0 15,-1 0-15,0 0 0,1 0 0,-1-21 16,21 21-16,-20-22 0,20 1 0,-20 0 16,-1 0-16,21 0 0,-20 0 15,-1-22-15,-21 22 0,22-21 0,-22-1 16,0 22-16,0-21 0,-21 21 15,0 0-15,0-1 0,0 1 0,-21 21 16,0 0-16,0 0 0,-22 0 16,22 21-16,-21 1 0,21 20 0,-22-21 15,22 0-15,0 22 0,21-22 16,0 21-16,0-21 0,0 0 16,0 1-16,0 20 0,0-21 0,21 0 15,0 0-15,0 1 16,-21-1-16,22-21 0,-22 21 0,0 0 31,-22-21-31,1 0 0,0 0 16,0 0-16,-21 0 0,20 0 0,1 0 15,0 0-15,21-21 0,0 0 16,0 0-16,0-1 16,21 1-16,22 0 0,-1 0 0</inkml:trace>
  <inkml:trace contextRef="#ctx0" brushRef="#br0" timeOffset="6283.8">14795 889 0,'0'0'0,"43"-42"31,-43 63-15,0 0-16,-21 0 0,-1 22 15,22-1-15,-21-21 0,0 21 0,0 1 16,21-1-16,-21 0 0,0 1 15,-1-22-15,22 21 0,-21-21 0,21 1 16,-21 20-16,21-21 0,-21 0 16,21 0-16,0 1 0,0-1 15,21-21 1,0 0-16,0 0 16,1 0-16,-22-21 15,0-1-15</inkml:trace>
  <inkml:trace contextRef="#ctx0" brushRef="#br0" timeOffset="6687.02">14563 1185 0,'0'0'0,"-22"-42"0,1 0 0,0-1 16,-21 1-16,42 0 0,-21-1 0,21 1 15,0 0-15,0-1 16,0 22-16,0-21 0,0 21 0,21 0 16,0-1-16,21 22 0,-21-21 0,22 21 15,-1 0-15,0 0 0,1 0 16,-1 21-16,0 1 0,1 20 0,20 0 15,-20 1-15,20-1 0,-21 0 16,1 22-16,-1-22 0,0 0 0,-20 22 16,20-22-16,-21 1 0,-21-1 15,0 0-15,0-21 0,0 22 0,0-22 16,0 0-16,0 0 0,-21 0 16,0-21-16,0 22 0,-1-22 15,1 0-15,0 0 16,21-22-16,-21 1 0,21 0 15,0 0-15,0-21 0,0-1 16,0 1-16,42-22 0,-21 1 0,1-1 16,20 1-16,-21-1 0,21 1 15,1-1-15,-1 22 0,22 0 0,-43-1 16,21 1-16,0 21 0,1 0 16,-22 0-16,0 21 0,0 0 0,0 0 15,-21 21-15,0 0 16,0 0-16,0 0 0,-21 0 0,0 22 15,-21-1-15</inkml:trace>
  <inkml:trace contextRef="#ctx0" brushRef="#br0" timeOffset="8091.49">15790 1355 0,'0'0'16,"21"0"-16,22 0 0,-22 0 0,0 0 15,21 0-15,-20 0 0,-1 0 0,0 0 16,0-21-16,0-1 0,0 1 15,1-21-15,-22 21 0,0-22 0,0-20 16,0 21-16,0-1 0,0-20 0,-22 20 16,1 1-16,-21 21 0,21-21 15,0 42-15,-1 0 0,1 0 16,0 0-16,-21 21 0,21 0 16,-22 21-16,22 1 0,-21-1 0,21 0 15,-1 1-15,-20-1 0,42 0 16,-21 1-16,21-22 0,0 21 0,0-21 15,0 22-15,0-22 0,21 0 0,0-21 16,0 21-16,1 0 0,-1-21 16,0 0-16,21 0 0,-21 0 0,1 0 15,20 0-15,-21 0 0,0-21 16,22 0-16,-22 0 0,0-22 0,0 22 16,0-21-16,22 0 0,-43-22 15,21 22-15,-21-1 0,21 1 16,-21 0-16,0-1 0,0 22 0,-21 21 31,0 43-31,-1-22 0,22 21 0,0-21 16,-21 22-16,21-1 0,0 0 15,0 1-15,0-1 0,0-21 0,0 21 16,21-20-16,-21-1 0,22 0 0,-1 0 16,0 0-16,0-21 0,21 0 15,-20 21-15,-1-21 0,0 0 0,21 0 16,-21 0-16,1 0 0,20-21 15,-21 0-15,0 0 0,22 0 16,-22-22-16,0 1 0,0 0 16,0-1-16,-21 1 0,0-21 0,0 20 15,21 1-15,-21 0 0,0 20 16,0 1-16,0 0 0,0 42 16,-21 0-1,21 1-15,0 20 0,-21-21 0,21 21 16,-21-20-16,21 20 0,0 0 15,0-21-15,0 22 0,0-22 0,-21 21 16,21-21-16,0 1 0,0-1 0,0 0 16,0 0-16,0 0 15,0-42 32,21 21-47,0-42 0,-21 21 0,21-1 16,0-20-16,1 0 0,-1-1 15,0 1-15,21 0 0,-21-1 0,22 1 16,-22 0-16,0 21 0,21-1 16,-20 1-16,-1 0 0,21 21 15,-21 0-15,0 0 0,1 21 0,-22 43 16,21-43-16,-21 21 16,0 1-16,0-22 0,0 21 15,0 0-15,0 1 0,0-22 0,0 21 16,0-21-16,0 1 0,0 20 15,0-21-15,0 0 0,21-21 0,-21 21 16,21 1-16,0-22 0,0 0 16,1 0-16,-1 0 15,0 0-15,0-22 0,0 1 0,0 0 16,1 0-16,20-21 0,-21 20 16,21-20-16,-20 0 0,20-22 0,0 22 15,1 0-15,-22-1 16,21 1-16,0 0 0,-20 20 0,-1-20 15,21 42-15,-42-21 0,21 21 16,0 0-16,1 21 0,-22 0 16,0 0-16,0 22 0,0-22 15,0 21-15,0 1 0,0-1 0,-22 0 16,22 1-16,-21-22 0,21 21 16,0 0-16,0-20 0,0 20 0,0-21 15,0 0-15,21 0 0,1 1 16,-1-1-16,21-21 0,-21 21 0,22 0 15,-22-21-15,21 0 0,0 0 16,-20 0-16,20 0 0,0 0 0,1-21 16,-1 0-16,-21 0 0,21-1 0,1-20 15,-1 0-15,0-1 16,1 1-16,-22-21 0,0 20 0,0-20 16,-21 20-16,0 1 0,0 21 15,0 0-15,-21 21 0,-21 0 16,21 21-16,-22 21 0,22-21 15,-21 43-15,21-22 0,-22 1 0,22-1 16,0 0-16,0 1 0,21-1 16,0 0-16,0-21 0,0 22 0,21-22 15,21 0-15,1 0 0,-1-21 16,0 21-16,1-21 0,20 0 0,22 0 16,-22 0-16,22 0 0,-22 0 15,1 0-15,-1 0 0,1-21 16,-1 0-16,-20 0 0,-1 0 0,22 21 15,-22-21-15,-21-1 0,21-20 16,-20 21-16,-22 0 0,0 0 0,0-1 16</inkml:trace>
  <inkml:trace contextRef="#ctx0" brushRef="#br0" timeOffset="9115.84">1905 2223 0,'0'0'15,"-21"0"-15,42 0 47,0 0-31,0 0-16,0 0 15,22 0-15,-1 0 0,0 0 0,1 0 16,20 0-16,1 0 0,20 0 16,22 0-16,-21 0 0,21 0 0,0 0 15,21 0-15,-22 0 0,22 0 16,22 0-16,-1 0 0,21-22 0,0 22 16,1 0-16,20 0 0,22 0 15,0 0-15,-1 0 0,22-21 0,-21 21 16,21 0-16,-1 0 0,1 0 0,21 0 15,-21 0-15,21 0 0,21 0 16,-21-21-16,21 21 0,1 0 0,-1 0 16,21 0-16,0-21 0,1 21 15,-1-21-15,22 21 0,-1 0 16,1 0-16,-1-21 0,1 21 0,20 0 16,-20 0-16,20 0 0,-20 0 15,21 0-15,-22 0 0,1-22 0,-1 22 16,-21 0-16,22 0 0,-22 0 15,1 0-15,-1 0 0,-21-21 0,0 21 16,0 0-16,1 0 0,-44-21 16,22 21-16,-42 0 0,21 0 0,-21-21 15,-1 21-15,-41 0 0,20 0 16,-21-21-16,-20 21 0,-1-21 0,0 21 16,-21 0-16,-21-22 0,0 22 15,-22-21-15,1 21 0,-22 0 16,1-21-16,-22 21 0,-21 0 0,22 0 15,-22 0-15,0-21 16,0 21 15,-21-21-31</inkml:trace>
  <inkml:trace contextRef="#ctx0" brushRef="#br0" timeOffset="9223.62">19092 1947 0,'0'0'0,"43"0"31</inkml:trace>
  <inkml:trace contextRef="#ctx0" brushRef="#br0" timeOffset="55567.03">19516 2032 0,'21'0'31,"0"0"-15,0 0-1</inkml:trace>
  <inkml:trace contextRef="#ctx0" brushRef="#br0" timeOffset="66847.66">4593 3048 0,'0'0'0,"0"-21"31,-21 0-31,21 0 0,0-1 16,-21 1-1,21 0 1,-21 21 31,21 21-32,-22-21 1,22 21-16,0 1 0,0-1 16,0 0-16,0 0 0,0 0 15,0 0-15,0 1 0,0-1 0,0 0 16,0 21-16,0-21 0,0 22 16,0-22-16,0 21 0,0-21 0,0 22 15,0-22-15,0 21 0,0-21 16,0 22-16,0-22 0,0 21 0,0-21 15,0 22-15,0-22 0,0 21 0,22-21 16,-22 1-16,0 20 0,0-21 16,0 21-16,0-20 0,21 20 0,-21 0 15,0 1-15,0-1 0,0 0 16,0 1-16,0-1 0,0 0 16,0 1-16,0-1 0,0 0 15,0 1-15,0-22 0,0 21 0,0 0 16,0 1-16,0-1 0,-21-21 0,21 22 15,0-1-15,0 0 0,0 1 16,0-22-16,-22 21 0,22 0 16,0 1-16,0-1 0,0 0 0,0 1 15,0-1-15,0 0 0,0 1 0,0-1 16,0 0-16,0 1 0,0-1 16,0 0-16,0 1 0,-21-1 0,21 22 15,-21-22-15,21 0 0,0 22 0,0-22 16,0 22-16,0-22 15,-21 21-15,21-20 0,0-1 0,-21 22 16,21-22-16,0 0 0,0 1 0,0 20 16,0-21-16,0 1 0,0 20 15,0-20-15,0-1 0,0 0 0,0 1 16,-21 20-16,21-21 0,0-20 16,-22-1-16,22-42 31,-21-1-31,21-20 0,-21 21 15,21-21-15,-21-22 0,21 22 16,0-22-16,-21 1 0,0-1 16,21 1-16</inkml:trace>
  <inkml:trace contextRef="#ctx0" brushRef="#br0" timeOffset="67826.06">4741 2879 0,'-21'0'16,"21"21"-1,-21-21 1,21 21 0,0 0 15,21-21-31,0 0 0,0 0 15,1 0-15,-1 0 0,0 0 16,0 0-16,0 0 0,22 0 0,-22 0 16,21 0-16,-21 0 0,22 0 0,-1 0 15,0 0-15,-21 0 0,22 0 16,20 0-16,-20 0 0,-1 0 16,21 0-16,-20 0 0,20 0 15,1 0-15,-1 0 0,22 0 0,-22 0 16,22 0-16,-21 0 0,20 0 15,-20 0-15,20 0 0,1 0 0,21 0 16,0 0-16,0 0 0,21 0 0,-22 0 16,22 0-16,-21 0 0,21 0 15,0 0-15,21 0 0,1 0 0,-1 0 16,0 0-16,21 0 0,-21 21 16,22-21-16,-1 0 0,0 0 0,1 0 15,-22 0-15,21 0 0,1 0 16,-1 0-16,21 0 0,-41 22 15,20-22-15,-21 0 0,-21 0 0,21 0 16,0 0-16,-21 0 0,0 21 16,-21-21-16,0 0 0,0 0 0,-43 0 15,22 0-15,-43 21 0,22-21 0,-43 0 16,0 0-16,0 0 0,-21 21 16,-21-21 30,0 0-46</inkml:trace>
  <inkml:trace contextRef="#ctx0" brushRef="#br0" timeOffset="68455.08">11472 3048 0,'21'0'47,"-21"21"15,0 0-62,0 1 16,0-1-16,0 0 0,0 21 0,0-21 16,0 22-16,0-22 0,0 21 15,0 1-15,0-1 0,0 0 0,0 1 16,0-1-16,0 0 0,0 1 15,0-1-15,0 0 0,0 1 16,0-1-16,0 0 0,0 22 0,0-22 16,0 22-16,0-1 0,0 1 15,0-1-15,0 1 0,0-22 0,0 21 16,0 1-16,0-1 0,0-20 0,0 20 16,0 1-16,0-22 0,0 22 15,0-1-15,0 1 0,0-1 0,-21 1 16,21-1-16,0 1 0,0-22 0,0 21 15,0-20-15,0 20 0,0-20 16,0 20-16,0-21 0,0 1 0,0 20 16,0-20-16,0-1 0,0 0 15,0 1-15,0-22 0,21 21 16,-21-21-16,0 0 0,0 1 0,0-1 16,0 0-16,0 0 15,0-42 16,0 0-31,0 0 0,-21 21 16</inkml:trace>
  <inkml:trace contextRef="#ctx0" brushRef="#br0" timeOffset="69887.05">4445 6604 0,'0'0'0,"-21"21"0,0-21 15,21 21 1,21-21 31,0 0-47,0 0 0,0 0 15,0 0-15,22 0 0,-22 0 16,21 0-16,1 0 0,-1 0 0,0 0 16,1 0-16,20 0 0,-21 0 15,22 0-15,-22 0 0,22 0 0,-1 0 16,1 0-16,-22 0 0,43 0 0,-22 0 15,1-21-15,20 21 16,1 0-16,-21 0 0,20 0 0,1 0 16,-22 0-16,22-21 0,0 21 15,-1 0-15,1 0 0,21 0 0,0 0 16,127-21-16,-106 21 0,-22 0 16,22 0-16,0 0 0,0 0 15,0 0-15,0 0 0,0-21 0,22 21 16,-22 0-16,0 0 0,-22 0 0,22 0 15,-21 0-15,21-21 16,0 21-16,-21 0 0,21 0 0,-21 0 16,0 0-16,0-22 0,-1 22 15,1 0-15,0 0 0,0 0 0,0 0 16,-22-21-16,22 21 0,-21 0 0,0 0 16,-22 0-16,1 0 0,-1 0 15,-21 0-15,1 0 0,-1 0 0,-21 0 16,22-21-16,-22 21 0,0 0 0,0 0 15,0 0-15,22 0 0,-22 0 16,0 0-16,0 0 0,21 0 0,-20 0 16,-1 0-16,0 0 0,0 0 15,0 0 1,0 0 46,1 0-46,-1 0 0,0 0-16,0 0 15,0 0-15,0 0 16,1 0-16,-1 0 0,0 0 16,0 0-16,0 0 0,22 0 0,-22 0 15,0 0-15,0 0 0,0 0 16,22 0-16,-22 0 0,0 0 0,0 0 15,0 0-15,0 0 16,1 0 0,-1 0-16,0 0 15,0 0-15,0 0 16,0 0-16,1 0 16,-22-21 77,0 0-77,-22 0-16</inkml:trace>
  <inkml:trace contextRef="#ctx0" brushRef="#br0" timeOffset="70615.11">11515 5842 0,'0'-21'32,"0"42"46,0 0-63,0 0-15,0 1 0,0-1 0,0 0 16,0 0-16,0 0 0,0 0 0,0 22 16,0-22-16,0 0 0,0 0 15,0 0-15,0 1 0,0-1 0,0 0 16,0 0-16,0 0 0,0 0 15,0 1-15,0-1 0,0 0 0,0 0 16,0 0-16,0 0 0,0 1 16,0-1-16,0 0 15,0 0-15,0 0 16,-22-21 0,22 21-16,-21-21 62,0 0-62,0 0 16,0 0-1</inkml:trace>
  <inkml:trace contextRef="#ctx0" brushRef="#br0" timeOffset="70758.69">11388 6519 0,'-22'0'47,"1"0"-47,0 0 16</inkml:trace>
  <inkml:trace contextRef="#ctx0" brushRef="#br0" timeOffset="72107.3">5292 3239 0,'0'0'0,"0"-64"31,0 43-31,-22 42 63,22 0-63,0 22 0,0-22 16,0 21-16,0-21 0,-21 22 0,21-1 15,0-21-15,0 21 0,0 1 16,0-22-16,0 21 0,0 1 0,0-22 15,0 0-15,0 0 0,0 21 16,0-20-16,0-1 0,0 0 16,0 0-16,0 0 15,21-21-15,1 0 16,-1 0-16,0 0 16,0 0-16,0-21 0,0 0 15,1 21-15,-1-21 0,21 0 0,-21-1 16,0 1-16,1 0 0,-22-21 15,21 21-15,0-22 0,0 1 0,-21 21 16,0-22-16,0 1 0,0 0 16,0 21-16,0-22 0,0 22 0,0 0 15,0 0-15,0 0 0,0-1 16,21 22 46,-21 22-46,21-22-16,1 21 16,-1 0-16</inkml:trace>
  <inkml:trace contextRef="#ctx0" brushRef="#br0" timeOffset="72635.02">6032 3535 0,'22'0'0,"-1"0"16,0 0-16,-21-21 16,21 0-16,-21-1 0,21 22 15,-21-21-15,0 0 16,-21 21 15,0 0-31,0 0 0,0 0 16,-1 0-16,1 21 0,0 0 15,0-21-15,21 22 0,-21-1 16,0 0-16,21 0 16,0 0-1,0 0-15,21-21 0,0 0 16,0 22-16,0-22 15,0 0-15,1 21 0,-1-21 0,0 0 16,-21 21-16,21-21 16,-21 21-16,0 0 15,0 0-15,-21-21 16,0 0-16,0 0 0,-1 22 16,1-22-16,-21 21 0,21-21 0,0 0 15,-1 0-15,1 0 0,0 0 16,0 0-16,0 0 0,0 0 0,-1 0 15,1 0-15,21-21 16,0-1 0,21 22-1,1-21-15,-1 21 0,0-21 0,0 21 16,0 0-16,22-21 0</inkml:trace>
  <inkml:trace contextRef="#ctx0" brushRef="#br0" timeOffset="73018.96">6329 3577 0,'0'0'0,"21"-21"32,0 21-32,-21-21 0,21 21 0,-21-21 15,21 0-15,1-1 16,-22 1-16,0 0 15,-22 21 17,1 21-17,0 0-15,0-21 0,21 22 0,-21-1 16,21 0-16,-21 0 0,21 0 0,0 0 16,0 1-16,0-1 0,0 0 15,0 0-15,0 0 0,0 0 0,0 1 16,0-1-1,21-21 1,0 21-16,0-21 16,0 0-16,0 0 15,1 0-15,-1 0 16,-21-21-16,21 21 0,0-21 16,-21-1-16</inkml:trace>
  <inkml:trace contextRef="#ctx0" brushRef="#br0" timeOffset="73451.92">6667 3450 0,'0'-21'16,"22"0"-1,-1 21 1,0 0-16,0 0 15,0 0-15,0 0 16,1 0-16,-1 21 16,-21 0-16,21-21 0,-21 21 15,21 1-15,-21-1 0,0 0 0,0 0 16,0 0-16,0 0 0,0 1 16,0-1-16,-21 0 0,21 0 15,-21-21-15,21 21 0,-21-21 16,21 21-16,0-42 47,0 0-47,0 0 15,0 0-15,0 0 16,21-1-16,-21-20 0,21 21 0,-21 0 16,0 0-16,21-1 15,-21 1-15,21 0 0,-21 0 16,21 21-16,-21-21 15,22 21-15</inkml:trace>
  <inkml:trace contextRef="#ctx0" brushRef="#br0" timeOffset="74086.09">5038 3916 0,'0'0'0,"-22"0"0,1 0 16,21 21 15,21-21-16,1 0 1,-1 0-16,0 0 0,0 0 16,0 0-16,22 0 0,-22 0 15,21 0-15,0 0 0,1 0 0,20 0 16,1 0-16,-1 0 0,22 0 0,0 0 16,-1 0-16,1 0 0,0 0 15,20 0-15,-20 0 0,0 0 0,-1 0 16,-20 0-16,21 0 0,-22 0 15,1 0-15,-1 0 0,1 0 0,-22 0 16,0 0-16,1 0 0,-22 0 16,21 0-16,-21 0 0,0 0 0,1 0 31,-22-21 47</inkml:trace>
  <inkml:trace contextRef="#ctx0" brushRef="#br0" timeOffset="74231.12">6921 3916 0</inkml:trace>
  <inkml:trace contextRef="#ctx0" brushRef="#br0" timeOffset="75178.11">8636 3895 0,'0'0'0,"21"0"0,-21-21 15,0-1 1,21 22-16,-21-21 16,0 0-16,0 0 15,0 0-15,0 0 16,0-1-16,-21 22 15,0 0-15,0 0 0,0 0 16,-1 0-16,1 0 16,0 0-16,0 0 0,0 22 0,0-1 15,-1 0-15,1 0 0,0 0 16,0 0-16,21 1 0,-21 20 0,21-21 16,-21 0-16,21 22 0,0-22 15,0 0-15,0 0 0,0 0 16,21-21-1,0 0-15,0 0 16,0-21-16,0 0 16,1 0-16,-1 0 0,21 21 0,-21-22 15,0 1-15,1 0 0,20 0 0,-21 0 16,0 0-16,0-1 0,-21 1 16,22 0-16,-1 0 15,-21 42 1,0 0-1,0 0-15,0 1 16,0-1-16,0 0 0,0 0 0,0 0 16,0 0-16,0 22 0,0-22 15,0 0-15,0 0 0,0 0 16,21-21-16,0 0 16,0 0-16,0 0 0,1 0 0,-1 0 15,0 0-15,21 0 0,-21-21 16,1 21-16</inkml:trace>
  <inkml:trace contextRef="#ctx0" brushRef="#br0" timeOffset="75718.59">9356 3831 0,'0'0'0,"0"-21"0,0-42 31,-22 63-31,1 0 0,0 0 16,0 0-16,0 0 0,0 0 15,-1 0-15,1 0 0,0 0 0,-21 21 16,21 0-16,-1 0 0,1 0 16,0 0-16,0 1 0,21-1 15,0 21-15,-21-21 0,21 0 0,0 22 16,0-22-16,0 0 0,0 0 16,0 0-16,0 1 0,21-1 15,0-21-15,0 0 0,0 0 16,1 0-16,-1 0 0,21-21 15,-21 21-15,0-22 0,1 1 0,-1 0 16,21-21-16,-21 21 0,0-1 16,1-20-16,-1 21 0,0 0 0,-21-22 15,0 1-15,21 21 0,-21-21 16,21-22-16,-21 43 16,0-21-16,0 20 0,0 1 15,0 0-15,-21 21 16,0 21-1,0-21-15,21 21 0,0 22 16,0-22-16,-21 0 0,21 21 16,0-20-16,0 20 0,0-21 15,0 21-15,0 1 0,0-22 0,0 21 0,0-21 16,0 22-16,0-22 16,0 0-16,0 0 0,0 0 0,0 1 0,21-22 15,-21 21-15,21-21 16,0 0-16,0 0 0,0 0 15,1-21-15,-1-1 16,0 1-16,0 21 0,-21-21 0,21 0 16</inkml:trace>
  <inkml:trace contextRef="#ctx0" brushRef="#br0" timeOffset="76434.74">9673 3852 0,'0'22'31,"0"-1"-15,-21-21-16,21 21 0,0 0 16,0 0-16,0 0 15,0 1-15,0-1 0,-21-21 16,21 21-16,0 0 0,0 0 16,-21-21-16,21 21 15,0-42 32,0 0-47,0 0 0,0 0 16,0 0-16,0-1 0,0 1 15,0 0-15,0 0 0,21 0 16,0 0-16,0 21 0,0-22 16,0 22-16,1 0 15,-1 0-15,0 0 16,0 0-16,0 0 0,0 22 15,1-22-15,-22 21 0,0 0 16,0 0-16,0 0 16,0 0-16,0 1 0,0-1 0,0 0 15,0 0-15,0 0 16,0 0-16,0 1 16,-22-22-16,22-22 31,0 1-16,0 0-15,0 0 0,0 0 16,0 0-16,22-1 0,-1 1 16,-21 0-16,21 21 0,0-21 0,0 0 15,0 0-15,1 21 0,20-22 0,-21 22 16,0 0-16,0 0 0,1 0 16,-1 0-16,0 0 0,0 0 0,0 22 15,-21-1 1,0 0-16,0 0 0,0 0 0,0 0 15,0 1-15,0-1 16,0 0-16,0 0 0,0 21 16,0-20-16,0-1 15,-21-21-15,21-21 47,21-1-47,-21 1 16,0 0-16,21 0 0</inkml:trace>
  <inkml:trace contextRef="#ctx0" brushRef="#br0" timeOffset="76683">10435 3874 0,'0'42'31,"0"-21"-31,0 0 0,0 0 0,0 1 15,0-1-15,0 0 0,0 0 16,0 0-16,0 0 16,-21-21 15,21-21 0,0 0-31,0 0 0,0 0 0,0 0 16,0-1-16,0 1 0</inkml:trace>
  <inkml:trace contextRef="#ctx0" brushRef="#br0" timeOffset="76866.38">10435 3747 0,'-21'0'16,"21"21"46,21-21-31</inkml:trace>
  <inkml:trace contextRef="#ctx0" brushRef="#br0" timeOffset="77362.68">10689 3895 0,'0'0'0,"0"21"0,-42 0 32,42 0-32,0 0 15,0 1-15,0-1 16,0 0-16,0 0 0,0 0 15,0 0-15,0 1 16,0-1-16,0 0 31,0-42 1,0 0-32,0-1 0,0 1 15,0 0-15,21 0 0,-21 0 16,21 0-16,0-1 0,-21 1 0,21 0 15,1 0-15,-1 0 0,0 0 16,0-1-16,0 22 0,22 0 16,-22-21-16,0 21 0,21 0 0,-21 0 15,1 0-15,-1 0 0,0 21 0,0-21 16,-21 22-16,0-1 0,21 0 16,-21 0-16,0 0 0,0 0 0,0 22 15,0-22-15,0 0 0,0 0 16,-21 0-16,21 1 0,-21-1 0,21 0 15,-21-21-15,0 21 0,-1-21 32,1 0-32</inkml:trace>
  <inkml:trace contextRef="#ctx0" brushRef="#br0" timeOffset="77975.07">8509 4360 0,'0'0'0,"-21"0"0,0 0 15,42 0 32,0 0-31,0 0-16,21 0 0,-20 0 0,20 0 15,0 0-15,22 0 0,-1 0 16,1 0-16,20 0 0,1 0 0,-21 0 16,20 0-16,1 0 0,0 0 15,-1 0-15,107 0 16,-85 0-16,-1 22 0,22-22 0,-21 0 15,21 0-15,-42 0 0,105 0 16,-105 21-16,-21-21 16,-1 0-16,1 0 0,-22 0 0,21 0 15,-41 0-15,20 0 0,-21 0 0,0 0 16,0 0 0,-42 0 46,21-21-62,-21 21 16</inkml:trace>
  <inkml:trace contextRef="#ctx0" brushRef="#br0" timeOffset="78129.96">10922 4382 0,'0'0'0,"-21"0"31,0 21-15,-1-21 31,1 0-47</inkml:trace>
  <inkml:trace contextRef="#ctx0" brushRef="#br0" timeOffset="82658.66">5419 4805 0,'0'0'15,"0"-42"-15,0 20 16,0 1-16,0 0 15,-22 21-15,1 0 16,0 0-16,0-21 0,0 21 0,0 0 16,-1 0-16,-20 0 15,42 21-15,-42 0 0,42 0 0,-43 22 16,43-22-16,-21 21 0,0 1 16,0-1-16,21 21 0,-21-20 15,21-1-15,0-21 0,0 22 0,0-1 16,0-21-16,0 0 0,0 0 15,0 1-15,21-1 0,0 0 0,0-21 16,0 0-16,-21 21 0,22-21 16,-1 0-16,0 0 0,0 0 0,0 0 15,0 0-15,22 0 0,-22-21 16,0 0-16,0 21 0,0-21 0,1-1 16,20 1-16,-21 0 0,0 0 15</inkml:trace>
  <inkml:trace contextRef="#ctx0" brushRef="#br0" timeOffset="83306.11">5651 4974 0,'0'0'16,"0"-21"-16,0 0 0,-21 21 31,0 21-31,0-21 0,0 21 16,21 0-16,-21 1 0,-1 20 0,1-21 16,0 0-16,21 0 0,0 22 15,0-22-15,-21 0 0,21 0 16,0 0-16,0 1 15,21-22-15,0 0 16,0 0-16,1 0 16,-1 0-16,0-22 0,0 22 15,-21-21-15,0 0 16,0 0-16,0 0 0,0 0 16,0-1-16,0 1 0,0 0 15,0 0-15,0 0 0,0 0 0,21 21 16,-21-22-16,21 22 0,1 0 15,-22-21-15,21 21 0,0 0 0,0 0 16,0 0-16,0 21 0,1 1 16,-1-1-16,0 0 0,0 0 0,0 0 15,0 0-15,1 1 0,-22-1 16,0 0-16,0 0 0,21 0 16,-21 0-16,0 1 0,0-1 15,-21-21 1,21-21 15,0-1-31,0 1 16,0 0-16,0 0 0,0 0 15,0 0-15,21-1 0,0 1 16,0 0-16,-21 0 0,21 21 0,0-21 16,1 21-16,-1 0 0,0 0 0,0 0 15,0 0-15,0 0 0,1 21 16,-22 0-16,21 0 15,-21 0-15,0 1 0,0 20 0,0-21 16,0 0-16,0 0 0,0 1 16,0-1-16,0 0 0,0 0 15,0 0 1,0-42 0,0 0-1,0 0-15,0 0 0,21-1 16,-21-20-16,21 21 0</inkml:trace>
  <inkml:trace contextRef="#ctx0" brushRef="#br0" timeOffset="83526.1">6392 4784 0,'0'0'0,"0"21"32,0 21-32,0-21 15,0 1-15,0 20 0,0-21 16,0 21-16,0 1 0,0-22 0,0 21 15,0-21-15,0 22 0,0-22 16,0 0-16,0 0 0,0 0 0,0 1 16,0-44 31,0 1-47</inkml:trace>
  <inkml:trace contextRef="#ctx0" brushRef="#br0" timeOffset="83686.61">6329 5080 0,'-21'0'31,"21"-21"-15,21 21 0,0 0-16,0-21 0,0 21 0,0 0 15,1-21-15,20 21 16,-21 0-16,0-22 0,22 22 0,-22-21 15</inkml:trace>
  <inkml:trace contextRef="#ctx0" brushRef="#br0" timeOffset="84175.07">6921 4911 0,'0'0'16,"0"-21"-16,-21 21 31,0 0-16,0 0-15,0 21 0,0 0 16,-1 0-16,22 0 16,-21 0-16,0 1 0,21-1 0,0 0 15,-21 0-15,0 21 0,21-20 16,-21-1-16,21 0 0,0 0 0,0 0 16,0 0-16,0 1 15,21-22 1,0 0-1,0-22-15,-21 1 0,21 21 16,0-21-16,-21 0 0,22 0 0,-1 0 16,-21-1-16,21 1 0,0 0 15,-21 0-15,21-21 0,-21 20 0,21 1 16,-21 0 0,22 0-16,-22 42 31,0 0-31,0 0 0,0 1 0,0-1 15,0 0-15,0 0 0,0 0 0,0 0 16,0 1-16,0-1 0,0 0 16,0 0-16,0 0 0,0 0 15,0 1 1,21-22 0,0 0-1,0 0-15,-21-22 0,21 1 0,0 21 16</inkml:trace>
  <inkml:trace contextRef="#ctx0" brushRef="#br0" timeOffset="84455.97">7218 4932 0,'0'0'0,"0"-21"32,0 42-17,0 0-15,-21 0 0,-1-21 16,22 21-16,0 22 0,-21-22 0,21 0 15,-21 0-15,21 22 0,0-22 0,0 0 16,0 0-16,0 0 16,0 0-16,0 1 0,0-1 15,21 0 1,0-21-16,1 0 0,-1 0 0,0 0 16,0 0-16,0 0 0,0 0 0,1 0 15,-1 0-15,0-21 0,0 21 16,0-21-16,0-1 0,1 1 0,-1 0 15,0 0-15,0 0 0,0-22 16</inkml:trace>
  <inkml:trace contextRef="#ctx0" brushRef="#br0" timeOffset="84703.15">7599 4826 0,'0'0'0,"0"-21"16,0-43 0,0 43-16,0 42 31,0 1-31,0-1 0,0 0 15,0 21-15,-21 1 0,21-22 0,0 21 16,-22 0-16,22 1 0,0-1 16,-21-21-16,21 22 0,0-22 0,0 0 15,0 21-15,0-21 0,0 1 16,0-1-16,0 0 16,21-21-1,1 0 1,-1-21-16,-21 0 0,21-1 0,0 22 15,0-21-15,-21 0 16</inkml:trace>
  <inkml:trace contextRef="#ctx0" brushRef="#br0" timeOffset="84950.1">7535 4974 0,'-21'21'31,"42"-21"-15,0 0-16,1 0 16,-1 0-16,0 0 0,0 0 15,0 0-15,0 0 0,1 0 16,-1 0-16,21-21 0,-21 21 0,0 0 16,1-21-16,-1 21 0,-21-21 31,-21 21-16,-1 0-15,1 0 0</inkml:trace>
  <inkml:trace contextRef="#ctx0" brushRef="#br0" timeOffset="85499.36">5609 5482 0,'0'0'0,"-42"0"0,-1 0 0,22 0 16,-21 0-16,21 0 0,-22 0 15,22 0-15,-21 0 0,21 0 0,0 0 16,-1 21-16,1-21 0,0 0 16,0 0-16,21 22 31,21-22-15,0 0-16,22 0 15,-1 0-15,0 0 0,22 0 0,-1 0 16,1 0-16,20 0 0,1 0 15,21 0-15,0 0 0,0 0 0,-1 0 16,-20 0-16,42 0 16,-21 0-16,0 0 0,0 0 0,-1 0 15,-20 0-15,21 0 0,-43 0 0,22 0 16,-21 0-16,-1 0 0,-21 0 16,1 0-16,-1 0 0,-21 0 0,0 0 15,1 0-15,-22-22 31,-22 22 16,22-21-31</inkml:trace>
  <inkml:trace contextRef="#ctx0" brushRef="#br0" timeOffset="85659.05">7408 5503 0,'21'0'63,"1"0"-63,-1 0 16</inkml:trace>
  <inkml:trace contextRef="#ctx0" brushRef="#br0" timeOffset="87919.55">9059 5482 0,'0'0'0,"0"-21"16,0 0 0,-21 21 31,21 21-47,-21-21 0,21 42 0,0-20 15,-21 20-15,21-21 0,-21 21 16,21 1-16,-22-1 0,22 0 0,0 1 15,0-22-15,0 21 0,-21-21 0,21 1 16,0-1-16,0 0 16,-21 0-16,21 0 0,0-42 47,0 0-47,0 0 15,0 0-15,0-1 0,0 1 0</inkml:trace>
  <inkml:trace contextRef="#ctx0" brushRef="#br0" timeOffset="88246.24">8890 5461 0,'0'0'0,"0"-21"0,0 0 32,0 0-32,21 21 15,0 0-15,0-22 0,1 22 16,-1 0-16,21 0 0,-21 0 15,22 0-15,-1 0 0,-21 0 0,0 22 16,22-22-16,-22 21 0,-21 0 0,0 0 16,21 0-16,-21 0 0,0 1 15,0-1-15,0 0 0,-21 0 0,0 0 16,-1 0-16,-20 1 16,21-1-16,-21 0 0,20-21 0,1 21 0,-21-21 15,21 0-15,0 0 16,-1 0-16,44-21 47,-22 0-47,21 21 15,0-21-15,0 21 0,0 0 0</inkml:trace>
  <inkml:trace contextRef="#ctx0" brushRef="#br0" timeOffset="89503.9">9610 5482 0,'0'0'0,"0"-21"15,0 0-15,0 0 16,0 0 0,-22 21-16,1 0 0,0 0 15,0 0-15,0 0 16,0 0-16,-1 21 0,22 0 16,-21 0-16,21 0 0,-21 0 15,21 1-15,0-1 0,0 0 16,0 0-16,0 0 0,0 0 0,0 1 15,0-1-15,21-21 32,0 0-17,-21-21-15,22 21 0,-22-22 0,21 1 16,0 21-16,-21-21 0,21 0 16,0 0-16,-21 0 0,0-1 15,21 1-15,-21 0 0,0 0 16,0 42 31,0 0-47,0 0 0,0 1 0,0-1 15,-21 0-15,21 0 0,0 0 16,0 0-16,0 1 0,0-1 0,0 0 16,0 0-16,21-21 15,1 0-15,-1 0 0,0 0 16,0 0-16,0 0 0,0 0 15,1 0-15,-1-21 0,0 0 0,21 21 16,-21-21-16,1-1 0,20 1 16,-21 0-16,21-21 0,-20 21 15,-1-1-15,21 1 0,-21 0 0,-21 0 16,21 0-16,-21 0 16,-21 21 15,21 21-31,-21 0 15,0 0-15,21 0 0,0 0 16,0 1-16,0-1 0,0 0 16,21 0-16,0 0 0,0-21 0,-21 21 15,0 1-15,22-1 16,-1-21 0,-42 0 15,-1 0-31,1 0 15,0-21-15,0-1 0,0 22 0,21-21 16,-21 21-16,-1 0 0,1 0 16,0 0-16,0 0 15,21 21 1,0 1-16,0-1 16,21 0-16,0 0 15,0-21-15,1 0 0,-1 21 16,0-21-16,0 0 0,21 0 0,-20 0 15,20 0-15,-21 0 0,21-21 16,-20 21-16,20-21 0,-21 0 0,21 0 16,1-1-16,-22 1 0,42-21 15,-41 21-15,-1 0 0,0-1 16,-21 1-16,21 0 0,-21 0 16,21 0-16,-21 0 0,0-1 15,0 44 1,-21-22-1,0 21-15,21 0 0,0 0 16,-21 0-16,21 0 0,0 22 16,0-22-16,0 0 15,0 0-15,0 0 0,0 1 0,0-1 16,0 0-16,0 0 16,0 0-16,0 0 0,0 1 31,-21-22-16,-1 0 1,1 0 0,0 0-16,0 0 15,0 0-15,-22 0 16</inkml:trace>
  <inkml:trace contextRef="#ctx0" brushRef="#br0" timeOffset="89983.25">8826 5969 0,'0'0'0,"-21"0"15,0 0 1,42 0 15,0 0-31,22 0 16,-22 0-16,21 0 0,22 0 0,-1 0 16,1 0-16,-1 0 0,1 0 15,20 0-15,1 0 0,0 0 0,-1 0 16,22 0-16,0 0 0,0 0 15,0 0-15,0 0 0,-22 0 0,1 0 16,-22 0-16,22 0 0,-43 0 16,22 0-16,-22 0 0,1 0 15,-22 0-15,21 0 0,-21 0 0,0 0 16,-42 0 62,21-21-62,-21 21-16</inkml:trace>
  <inkml:trace contextRef="#ctx0" brushRef="#br0" timeOffset="90087.03">10689 5948 0,'0'21'15,"-21"-21"1,0 0-1,0 0 1,-1 0-16,-20 0 0</inkml:trace>
  <inkml:trace contextRef="#ctx0" brushRef="#br0" timeOffset="122102.32">13356 3175 0,'0'0'0,"0"-21"16,-21 21 15,0 21-15,0 0 0,-1-21-16,1 21 0,0 1 0,0 20 15,-21-21-15,20 0 0,-20 22 16,0-1-16,-1-21 0,1 21 15,0 1-15,-1-22 0,1 21 0,0-21 16,-1 22-16,1-22 0,0 0 16,21 0-16,-1 22 0,-20-22 0,21-21 15,0 21-15,0 0 0,-1-21 16,1 21-16,0-21 0,0 0 0,0 21 16,0-21-1,-1 0 1,22-21-1,0 0 1,22 0-16,-1 21 16,-21-21-16,21 21 15,0 0-15,0 0 16,0 0-16,1 0 16,-1 0-16,0 0 0,0 0 15,0 0-15,0 0 0,1 21 16,-1-21-16,0 0 0,0 0 0,0 21 15,22-21-15,-22 0 0,21 0 16,-21 21-16,22-21 0,-22 0 0,21 21 16,-21 1-16,22-22 0,-22 21 15,0-21-15,0 21 0,0-21 16,22 0-16,-43 21 0,21-21 0,0 0 16,0 21-16,0-21 15,0 0 1,1 0 15,-1-21-31,-21 0 16,21 21-16</inkml:trace>
  <inkml:trace contextRef="#ctx0" brushRef="#br0" timeOffset="122799.93">14203 3535 0,'0'0'0,"0"-21"0,0 0 0,0-1 15,0 1-15,0 0 0,0 0 16,0 0-16,-21 21 15,-1-21-15,1 21 0,0 0 16,0 0-16,0 0 16,0 0-16,-1 0 0,-20 21 0,21-21 15,0 21-15,0 0 0,-22 0 16,22 22-16,0-22 0,0 21 0,0-21 16,-1 22-16,1-22 0,0 42 15,0-20-15,21-22 0,0 0 16,0 0-16,0 0 0,0 0 15,0 1-15,0-1 0,0 0 16,21-21 0,0 0-16,0 0 15,1 0-15,-1-21 0,0 21 0,0-21 16,21-1-16,-20 1 16,-1 0-16,21 0 0,-21 0 0,0-22 15,1 22-15,20 0 0,-42-21 16,21 21-16,0-1 0,0 1 0,1 0 15,-22 0-15,0 0 0,0 0 0,21 21 16,-21-22-16,0 1 16,21 21-16,-21 21 15,0 1 1,0-1-16,0 0 0,0 0 0,0 0 16,0 0-16,0 1 0,0 20 15,0-21-15,0 0 0,0 0 0,0 1 16,0-1-16,0 0 15,0 0-15,0 0 0,0 0 0,0 1 16,0-1-16,0 0 16,21-21-1,0 21-15,0-21 16,1 0-16,-1 0 16,0 0-16,0-21 15,0 0-15,0 21 0,1-21 16</inkml:trace>
  <inkml:trace contextRef="#ctx0" brushRef="#br0" timeOffset="123386.58">14859 3133 0,'0'0'16,"-21"0"-16,-22 0 16,43 21-1,-21-21 1,21 21-16,0 0 0,0 0 0,0 1 0,0-1 16,0 0-16,21 0 15,1 0-15,-1 0 0,0 1 0,0 20 16,0-21-16,22-21 0,-22 21 15,21 0-15,-21 1 0,22-1 0,-1-21 16,0 0-16,1 0 0,20 21 16,-21-21-16,1 0 0,-1 0 0,0 0 15,-20 0-15,20 0 0,-21 0 16,0 0-16,0 0 0,1 0 0,-1 0 16,-42 0 15,-1 0-31,1 0 15,0 0-15,0 0 0,0 0 16,-22 21-16,1 0 0,21-21 0,-21 21 16,-1 1-16,22-1 0,-21 0 15,21 0-15,-22 0 0,22 0 0,-21 1 16,21-1-16,-1 0 0,1 21 16,0-21-16,0 1 0,0-1 0,0 0 15,-1 0-15,1 0 16,21 0-16,-21 1 0,0-1 0,21 0 15,0 0-15,-21-21 16,21 21-16,-21-21 0,21 21 16,-22-21-1,1 0 1,0 0-16</inkml:trace>
  <inkml:trace contextRef="#ctx0" brushRef="#br0" timeOffset="125062.63">741 8107 0,'0'0'0,"21"0"15,-21-42 1,0 20-16,0 1 16,0 0-16,0 0 0,0 0 0,0 0 15,0-1-15,0 1 16,-21 21-16,0 0 0,-1-21 0,1 21 15,0 0-15,0 0 0,0 0 16,0 0-16,-22 0 0,22 21 16,-21 0-16,21 1 0,-22-1 0,22 0 15,-21 0-15,21 21 0,-1 1 16,-20-22-16,21 21 0,21 1 16,-21-1-16,21-21 0,0 21 0,-21-20 15,21 20-15,0-21 0,0 0 16,0 0-16,0 1 0,21-1 15,0-21-15,0 21 0,0-21 16,0 0-16,1 0 16,-1 0-16,0 0 0,21 0 0,-21-21 15,1 0-15,20-1 0,-21 1 16,21 0-16,-20-21 0,20-1 16,-21 1-16,0-21 0,0 20 0,1-20 15,-22 20-15,0-20 0,21 21 16,-21-1-16,0-20 0,0 20 0,21 1 15,-21 0-15,0 21 0,0-22 16,0 22-16,0 0 0,0 0 16,0 42 15,0 0-31,0 0 0,0 22 16,0-1-16,0 0 0,0 1 15,0-1-15,0 21 0,0 1 16,0-1-16,0-20 0,0 20 0,0-20 15,0-1-15,0 0 0,0 1 16,0-22-16,0 21 0,0-21 0,21 0 16,-21 1-16,21-22 0,-21 21 15,21-21 1,1 0 0,-1-21-1,-21-1-15,21 1 16,-21 0-16,0 0 0,0 0 15</inkml:trace>
  <inkml:trace contextRef="#ctx0" brushRef="#br0" timeOffset="125694.27">974 8213 0,'0'0'0,"0"-21"15,0-1 1,0 1-16,0 0 16,0 0-16,0 0 0,0 0 15,0-1-15,21 22 0,0-21 0,0 0 16,-21 0-16,21 21 0,0 0 16,1 0-16,-1 0 0,0 0 15,0 0-15,0 21 0,0-21 0,1 21 16,-1 22-16,0-22 0,0 0 15,-21 21-15,0-21 0,0 22 16,0-22-16,0 21 0,0-21 0,0 22 16,0-22-16,0 0 0,0 0 15,0 0-15,-21 1 0,21-1 16,-21-21 0,21-21-1,0-1 1,0 1-16,0 0 0,0 0 0,0 0 15,0 0-15,21-22 0,0 22 16,-21 0-16,21-21 0,0 20 16,-21-20-16,43 21 0,-22 0 0,0 0 15,0-1-15,0 1 16,22 0-16,-22 21 0,0 0 0,0 0 16,0 0-16,1 0 0,-1 0 15,-21 21-15,21 0 0,-21 1 16,0-1-16,0 0 0,0 21 15,0-21-15,0 1 0,0 20 16,0-21-16,0 0 0,0 0 0,0 1 16,0-1-16,0 0 0,0 0 15,0 0-15,0-42 63,0-21-63,0 21 0,0-1 15,0-20-15</inkml:trace>
  <inkml:trace contextRef="#ctx0" brushRef="#br0" timeOffset="125907.14">1693 7789 0,'-42'0'31,"21"0"-16,42 0 64,0 0-64</inkml:trace>
  <inkml:trace contextRef="#ctx0" brushRef="#br0" timeOffset="126234.96">1968 8001 0,'0'0'0,"0"-21"0,-21 21 16,21-21-16,0 42 47,0 0-47,0 0 0,21 22 15,1-22-15,-22 0 0,0 0 16,21 21-16,-21-20 0,21-1 16,-21 0-16,0 21 0,0-21 15,0 1-15,0-1 0,21-21 16,-21 21-16,21-21 31,-21-21-15,0 0-16,21-1 0,1 1 0,-22-21 15</inkml:trace>
  <inkml:trace contextRef="#ctx0" brushRef="#br0" timeOffset="126478.82">2349 7916 0,'-21'0'31,"0"0"-31,0 0 0,0 22 0,21-1 16,-21 0-16,-1 0 0,1 0 15,21 22-15,0-22 0,-21 21 16,21-21-16,-21 22 0,21-22 0,-21 0 16,21 21-16,0-21 0,-21 1 15,21-1-15,0 0 0,21-21 47,0 0-47,-21-21 0,21 21 16,0-21-16,0-1 0</inkml:trace>
  <inkml:trace contextRef="#ctx0" brushRef="#br0" timeOffset="126846.61">2434 8192 0,'21'0'16,"0"0"0,1-22-16,-1 22 15,-21-21-15,21 0 0,0 0 0,0 21 16,0-21-16,1-22 0,-1 22 16,-21 0-16,0 0 0,21 0 0,-21 0 15,0-1-15,0 1 0,0 0 16,-21 21-1,0 0 1,-1 0-16,1 42 0,0-20 0,0-1 16,21 21-16,-21 0 0,21-20 15,-21 20-15,21 0 0,0 1 0,0-22 16,0 21-16,0-21 0,0 0 16,0 1-16,0-1 0,0 0 15,21-21-15,0 0 0,0 0 16,0 0-16,0 0 0,22 0 0,-22 0 15,21 0-15,1-21 16,-22 0-16,0 21 0,21-22 0,-21 1 0,1 0 16</inkml:trace>
  <inkml:trace contextRef="#ctx0" brushRef="#br0" timeOffset="127215.4">2984 7980 0,'0'0'0,"0"-21"0,0 0 15,22 21-15,-22-22 16,21 22-16,0-21 0,0 21 0,0 0 16,0 0-16,1-21 0,-1 21 15,0 0-15,0 0 0,0 0 16,0 0-16,-21 21 0,22 0 16,-1 1-16,0-1 0,0 0 0,-21 0 15,0 0-15,0 22 0,0-22 16,0 21-16,0-21 0,0 22 0,0-22 15,0 0-15,0 0 0,0 0 0,0 0 16,-21-21-16,21 22 16,0-44-1,0 1 1,0 0-16,0 0 0,0 0 0,21-22 16,-21 22-16,0-21 0,21 0 15,0 20-15,-21-20 0,22 0 16,-1 21-16,-21-1 0,21-20 15,0 21-15,0 21 0,0-21 0,1 0 16,-1-1-16,0 22 0,0 0 0</inkml:trace>
  <inkml:trace contextRef="#ctx0" brushRef="#br0" timeOffset="127499.24">3916 8065 0,'0'0'15,"0"21"-15,21 0 16,0-21 0,0 0-1,0 0-15,-21-21 0,0 0 16,22-1-16,-22 1 16,0 0-16,0 0 15,-22 21 1,1 21-1,0 0-15,0 0 16,21 1-16,0-1 0</inkml:trace>
  <inkml:trace contextRef="#ctx0" brushRef="#br0" timeOffset="128571.2">4657 8192 0,'0'0'15,"0"21"-15,-22 0 16,44-42-1,-1 0-15,21-1 16,-21 1-16,0 0 0,22 0 16,-1-21-16,-21 20 0,22-20 15,-1 0-15,-21 21 0,0-22 0,0 1 16,1 21-16,-1-22 0,-21 1 16,0 21-16,0 0 0,0-22 0,0 22 15,0 0-15,0 0 16,-21 21-16,21-21 0,-22 21 0,1 0 15,0 0-15,0 21 16,0 0-16,21 0 0,-21 0 0,21 22 16,-22-22-16,22 21 0,-21 1 15,21-1-15,0 21 0,0-20 0,0 20 16,-21 1-16,21-1 0,0 1 16,0-22-16,0 22 0,0-1 15,0 1-15,0-1 0,-21 1 0,21-1 16,0 1-16,0 20 0,-21-20 0,0 20 15,-1-20-15,22-1 0,0 22 16,0-21-16,-21-1 0,21-21 0,0 22 16,0-1-16,0-20 0,0-1 15,0 22-15,0-43 0,0 21 0,0-21 16,21 0-16,1 1 0,-1-22 16,0 0-16,21-22 0,-21 1 15,1 0-15,-1 0 0,0-21 0,0-1 16,21 1-16,-20 0 0,-1-22 15,0 22-15,0-22 0,-21-20 16,0 20-16,0-21 0,0 22 0,0-22 16,0 22-16,-21-1 0,0 1 0,0 20 15,-22 1-15,1 0 0,21-1 16,-22 22-16,1 0 0,0 0 0,-1 0 16,-20 21-16,42 0 0,-22 0 15,1-21-15,21 21 0,0 0 0,0 0 16,42-22 15,21 22-31,-21-21 0,22 0 16,-1 21-16,0-21 0,1 0 15,20 0-15,-21-22 0,1 22 0,-1 0 16,0-21-16,1 20 0,-22-20 16,21 21-16,-21 0 0,1-22 0,-1 22 15,0 21-15,0-21 0,-21 0 16,0 0-16,0 42 31,0 0-31,0 0 16,-21 0-16,21 1 0,0-1 15,0 0-15,0 0 0,0 0 0,0 0 16,0 1-16,0-1 16,0 0-16,0-42 31,0 0-16,0-1-15,0 1 0</inkml:trace>
  <inkml:trace contextRef="#ctx0" brushRef="#br0" timeOffset="128762.11">5313 7832 0,'0'0'0,"-21"0"0,42 0 78,0 0-78,0 0 16,-21 21-16,21-21 0,0 0 0</inkml:trace>
  <inkml:trace contextRef="#ctx0" brushRef="#br0" timeOffset="129178.05">5588 8001 0,'0'0'0,"0"21"0,0 0 15,0 1-15,0-1 0,0 0 0,0 0 16,0 0-16,0 0 16,0 1-16,0-1 15,0 0-15,0-42 47,0 0-31,0-1-16,0 1 0,0 0 0,0 0 15,0 0-15,0-22 0,21 22 16,0 0-16,0-21 0,1 21 16,-1-1-16,0 22 0,21-21 0,-21 0 15,22 21-15,-22 0 0,21 0 16,-21 0-16,1 0 0,20 0 0,-21 21 15,0 0-15,-21 1 0,0-1 16,21 0-16,-21 0 0,0 0 0,0 0 16,0 1-16,0-1 0,0 0 0,0 0 15,-21 0-15,21 0 0,0 1 16,-21-1-16,21-42 31,21 21-15,0-22-16</inkml:trace>
  <inkml:trace contextRef="#ctx0" brushRef="#br0" timeOffset="129699.11">6540 7874 0,'0'0'0,"0"-63"31,-21 63-31,0-22 0,0 22 15,0 0-15,0 0 0,-1 0 16,1 0-16,0 22 16,0-1-16,0 0 0,21 0 0,-21 0 15,-1 0-15,22 22 0,-21-1 16,21-21-16,0 22 0,0-1 0,0-21 16,0 21-16,0-20 0,0-1 0,0 0 15,0 0-15,0 0 0,21-21 16,1 0-16,-1 0 15,0 0-15,0 0 0,21-21 16,-20 0-16,-1 0 0,21 0 0,-21-1 16,22-20-16,-22 0 0,21-1 0,-21 22 15,22-42-15,-22 20 0,21 1 16,-21 0-16,0-1 0,1 1 16,-22 0-16,0-1 0,0 1 15,0 0-15,0-1 0,0 22 0,0 0 16,0 0-16,0 0 0,-22 21 15,22 21-15,-21 0 16,21 21-16,0-20 0,0 20 0,0 0 16,0 1-16,0-1 0,0 0 15,0 1-15,0 20 0,0-21 0,0 1 16,0-1-16,0 0 0,0-20 16,0 20-16,0-21 0,21 21 0,1-42 15,-22 22-15,21-1 0,0-21 16,0 0-16,0 0 0,0 0 15,1-21-15,-1 21 0,21-22 0</inkml:trace>
  <inkml:trace contextRef="#ctx0" brushRef="#br0" timeOffset="130486.07">7429 7747 0,'0'0'16,"-21"0"0,42 0 31,1 0-47,-1 0 0,0-21 15,0 21-15,21-21 0,-20 0 16,20 21-16,-21-22 0,21 1 0,-20 0 15,20 21-15,-21-21 0,-21 0 16,0 0-16,0-1 0,-21 22 16,0 0-1,0 0-15,-1 0 0,-20 0 0,0 0 16,21 0-16,-22 22 0,1-1 0,21 0 16,0 0-16,-1 0 0,1 0 15,21 1-15,-21-1 0,21 0 0,0 0 16,0 0-16,0 0 15,0 1-15,0-1 0,21-21 0,0 21 16,1-21-16,-1 0 0,0 0 0,0 21 16,0-21-16,0 0 0,1 0 15,-1 0-15,0 0 0,-21-21 16,-21 21 0,0 0-16,-1 0 15,1 0-15,-21 0 0,21 0 16,0 0-16,-22 0 0,22 21 0,0 0 15,0 0-15,0 1 0,-1-1 0,1 0 16,0 21-16,21-21 0,0 22 16,0-22-16,0 21 0,0-21 15,0 1-15,0-1 0,0 0 16,21 0-16,-21 0 0,21-21 0,1 0 16,-1 21-16,0-21 0,0 0 0,0 0 15,22 0-15,-22-21 0,21 21 16,-21-21-16,22 0 0,20 0 0,-21-22 15,64-20-15,-42 21 16,-22-1-16,22 1 0,-22-22 16,21 22-16,-20 0 0,-1-1 0,-21 1 15</inkml:trace>
  <inkml:trace contextRef="#ctx0" brushRef="#br0" timeOffset="130722.66">8234 7472 0,'0'0'0,"0"-42"16,0 20-16,0 1 0,0 0 15,0 0-15,-21 21 16,21 21-16,-22 0 15,1 22-15,21-22 0,0 21 0,-21 0 16,0 1-16,21 20 0,-21-20 16,21-1-16,0 0 0,0 22 0,-21-22 15,21 0-15,0 22 0,-22-22 0,22 1 16,0-1-16,0-21 0,0 21 16,0-20-16,0-1 0,0 0 0,0 0 15,22-21 1,-1 0-16,0 0 0,0 0 15,0 0-15,0-21 0,-21 0 16,22 0-16,-1-22 0,0 22 16,-21 0-16</inkml:trace>
  <inkml:trace contextRef="#ctx0" brushRef="#br0" timeOffset="132568.91">8297 7980 0,'0'42'31,"0"-21"-31,21 1 15,1-22 1,-1 0-16,0-22 16,0 1-16,0 21 0,0-21 15,1 0-15,-1 21 0,0-21 0,0 0 16,0-1-16,0 1 0,-21 0 16,0 0-16,0 0 0,0 0 15,-21 21 1,0 0-1,0 0-15,21 21 0,-21-21 0,0 21 16,-1 0-16,22 21 0,-21-20 16,21-1-16,0 21 0,0-21 15,0 22-15,0-22 0,0 0 0,0 0 16,0 0-16,0 0 0,0 1 16,21-22-16,-21 21 0,22-21 15,-1 0-15,0 0 0,0 0 16,21-21-16,-20-1 0,20 1 0,-21 0 15,21 0-15,1 0 0,-22 0 16,21-22-16,-21 22 0,1 0 0,-1-21 16,-21 20-16,0 1 0,21 0 0,-21 0 15,0 0-15,0 42 32,0 0-17,0 0-15,0 22 0,0-22 16,0 0-16,0 21 0,0-21 15,0 1-15,0 20 0,0-21 16,0 0-16,0 0 0,0 1 16,0-1-16,21-21 31,-21-21-31,21-1 16,-21 1-16,21 0 0,-21 0 15,0 0-15,22-22 0,-1 22 0,-21-21 16,21 21-16,-21 0 0,21-1 15,0 1-15,-21 0 0,21 0 0,1 21 16,-1 0 0,0 0-16,-21 21 15,21 0-15,0 0 0,-21 1 16,21-1-16,-21 21 0,0-21 16,22 22-16,-1-22 0,0 0 0,-21 0 15,21 0-15,-21 0 0,21 1 0,0-1 16,1-21-16,-1 0 15,0 0-15,0 0 16,0-21-16,0-1 16,1 1-16,-1 0 0,0 0 0,-21 0 15,21-22-15,0 22 0,0-21 16,-21 21-16,22 0 0,-1-1 16,0 1-16,-21 0 0,0 0 0,21 21 15,0 0-15,-21 21 31,0 0-31,0 0 16,0 1-16,0-1 0,0 0 0,0 0 16,0 0-16,0 22 0,0-22 15,0 0-15,0 0 0,21 0 0,1 0 16,-22 1-16,21-22 0,0 21 0,0-21 16,0 0-16,22 0 0,-22 0 15,21 0-15,-21 0 0,22 0 0,-1 0 16,0-21-16,-21 21 0,22-22 15,-1 1-15,22-21 16,-43 21-16,0-22 0,0 22 0,-21-21 16,0 21-16,21 0 0,-21-22 15,0 22-15,0 0 0,0 0 0,0 0 16,-21 21-16,0 0 16,0 0-16,0 0 0,-1 21 15,1 0-15,21 0 0,-21 0 16,21 0-16,0 22 0,0-22 15,0 0-15,0 0 0,0 22 0,21-22 16,0 0-16,1-21 0,-1 21 16,0 0-16,0-21 0,0 0 15,0 0-15,1 0 0,-1 0 0,0 0 16,21 0-16,-21 0 0,1 0 16,-1-21-16,0 0 0,21 21 0,-21-21 15,1 0-15,-1-1 0,0 1 0,-21-21 16,21 21-16,0 0 0,0-1 15,-21-20-15,0 21 0,0 0 16,22 21-16,-44 21 47,22 0-47,-21 0 0,21 0 16,0 1-16,0 20 0,0-21 0,0 0 15,0 0-15,0 1 0,0-1 0,0 0 16,0 0-16,21-21 31,1 0-31,-1 0 16,0-21-16,0 0 15,0 0-15,0-22 0,1 22 0,-1 0 16,0 0-16,-21 0 0,21-1 16,0 1-16,0 0 0,-21 0 0,22 21 15,-22 21 16,21 0-31,-21 0 0,0 1 16,0-1-16,0 0 0,0 0 0,21 0 16,0 0-16,0 1 0,0-22 15,1 21-15,-1 0 0,21-21 0,-21 0 16,22 21-16,-1-21 0,-21 0 16,21 0-16,-20 0 0,20 0 0,-21-21 15,21 21-15,-20-21 0,-1 0 0,21-1 16,-42-20-16,21 21 0,0-21 15,1 20-15,-1-20 0,-21 0 0,0-1 16,21 1-16,-21 0 0,0-1 16,0 1-16,0 0 0,0-1 15,0 22-15,0-21 0,0 21 0,0 0 16,0-1-16,-21 22 0,0 0 16,21 22-1,-22-1-15,22 0 0,0 21 16,0-21-16,0 22 0,0-22 0,0 21 15,0 1-15,0-22 0,0 21 16,0 0-16,0-20 0,0 20 16,0 0-16,0-21 0,0 22 0,0-22 15,0 0-15,0 0 0,0 0 0,0 1 16,0-1-16,22-21 16,-1 0-1,0 0-15,0-21 16,0-1-16,0 1 0,1 0 0,-22 0 15,21 0-15</inkml:trace>
  <inkml:trace contextRef="#ctx0" brushRef="#br0" timeOffset="132773.88">11536 7662 0,'0'22'0,"0"-44"0,-21 44 0,21-1 16,21-21-1,0 0-15,0 0 0,0 0 16,0 0-16,1 0 0,-1 0 0,21 0 16,-21 0-16,0-21 0,1 21 15,-1-22-15,0 22 0,0 0 0,0-21 16,0 0-16</inkml:trace>
  <inkml:trace contextRef="#ctx0" brushRef="#br0" timeOffset="133354.78">13081 6795 0,'0'0'0,"-42"0"16,20 0-16,1 21 15,0 0-15,-21 0 0,21 0 16,-22 22-16,22-22 0,-21 21 0,21 22 15,-1-1-15,-20 1 0,21-1 16,0 22-16,0-22 0,-1 22 16,-20-22-16,21 22 0,0-21 0,0 20 15,-1-20-15,22-1 0,0 22 0,-21-22 16,21 1-16,0-22 0,0 1 16,0-1-16,0 0 0,21 1 0,1-22 15,-22 0-15,21 0 0,0-21 16,0 0-16,0 0 0,0 0 15,1 0-15,-1 0 0,0-21 0,0 0 16,0-22-16,0 22 0,1-21 16,20 21-16,-21-22 0</inkml:trace>
  <inkml:trace contextRef="#ctx0" brushRef="#br0" timeOffset="133606.71">13102 7345 0,'-42'21'16,"42"0"-16,-21 22 16,21-22-16,0 21 15,-22 0-15,22 1 0,-21-1 0,21 0 16,0 1-16,-21-1 0,0-21 16,0 22-16,21-22 0,0 21 0,0-21 15,-21 0-15,21 1 0,-22-1 0,22-42 47,0-1-47,0 1 16,0 0-16,22-21 0,-22 21 0</inkml:trace>
  <inkml:trace contextRef="#ctx0" brushRef="#br0" timeOffset="134151.08">12869 7472 0,'0'0'0,"0"-42"16,0 20-1,0 1-15,0 0 0,0 0 16,21 21-16,1-21 0,-1 0 16,0 21-16,0-22 0,0 1 0,22 21 15,-22 0-15,21 0 0,0 0 16,1 0-16,-22 0 0,21 0 0,1 21 16,-22-21-16,21 22 0,-21-1 15,-21 21-15,0-21 0,0 0 0,0 1 16,0 20-16,-21-21 0,-21 0 15,21 0-15,-22 1 0,1 20 0,0-42 16,-1 21-16,22 0 16,0-21-16,-21 0 0,20 0 15,1 0-15,42-21 32,1 21-32,-1 0 15,21-21-15,-21 21 0,22 0 16,-1 0-16,0 0 0,1 0 15,-1 0-15,0 0 0,-21 21 0,22 0 16,-1-21-16,-21 21 0,0 1 0,1-1 16,-22 0-16,0 0 0,0 0 0,0 0 15,-22 1-15,-20-1 16,21 0-16,-21 0 0,-1 0 0,1 0 16,0 1-16,-22-1 0,22-21 15,-1 0-15,1 21 0,21-21 0,-21 0 16,-1 0-16,22 0 0,0 0 0,0-21 15,0 21-15,-1-21 0,1 21 16,21-22-16,-21 22 0,21-21 0,0 0 16,0 0-1,21 0-15,0 21 0,1-21 16,20 21-16,0-22 0,1 1 0,-1 0 16,0 21-16</inkml:trace>
  <inkml:trace contextRef="#ctx0" brushRef="#br0" timeOffset="134814.68">13695 7599 0,'0'0'0,"0"21"47,0 0-47,0 0 16,0 1-16,0-1 0,0 0 15,0 0-15,0 0 0,0 0 0,0 1 16,0-1-16,0 0 15,0 0-15,21-21 16,0 0 0,0 0-16,0 0 0,1 0 15,-1 0-15,0-21 0,21 0 0,-21 0 16,1 21-16,-1-22 0,0 1 16,0 0-16,0 0 0,0 0 0,-21 0 15,0-1-15,0 1 0,22 0 0,-22 0 16,0 0-16,0 0 15,0 42 17,0 0-17,0 0-15,0 0 0,0 0 16,0 22-16,0-22 0,0 21 16,-22-21-16,22 22 0,0-1 0,-21 22 15,21-22-15,0 21 0,0 1 16,0-22-16,0 22 0,0-1 0,0-20 15,0 20-15,0-21 0,0 22 0,-21-22 16,21 1-16,-21 20 0,21-21 16,0 1-16,-21-1 0,0 0 0,-1 22 15,22-22-15,-21 1 0,21-22 0,0 21 16,-21 0-16,0-20 0,21-1 16,-21 21-16,21-21 0,-21 0 0,-1 1 15,1-22-15,0 0 0,0 0 16,0 0-16,0 0 15,-1-22-15,1 22 0,-21-21 16,21 0-16,-22-21 0,1 21 0,0-22 16,-1 1-16,1 0 0,0-1 15,-1 1-15,22 0 0,-21-1 0,42 1 16,0 0-16,-21 20 0,21-20 0,0 21 16,0-21-16,21 20 0,0-20 15,0 21-15,0 0 0,1-22 0,62-20 16,-41 42-16,-1-22 15</inkml:trace>
  <inkml:trace contextRef="#ctx0" brushRef="#br0" timeOffset="135110.15">14414 7832 0,'0'21'31,"0"0"-31,22-21 32,-1 0-17,0 0-15,-21-21 16,0 0 0,0 0-1,-21 21 1,0 0-16,-1 0 15,22 21 1,0 0 0</inkml:trace>
  <inkml:trace contextRef="#ctx0" brushRef="#br0" timeOffset="135590.85">15007 7239 0,'0'-42'0,"0"84"0,21-105 0,-21 20 0,0 22 16,21 0-16,-21 0 0,0 0 15,22 21-15,-22-22 0,0 44 31,0-1-31,0 0 0,0 0 0,-22 21 16,22 1-16,-21-1 0,21 22 16,-21-22-16,21 21 0,0-20 0,0 20 15,-21-20-15,21-1 0,0 0 0,-21 1 16,21-22-16,0 21 16,0-21-16,0 0 0,0 1 0,0-1 15,21-21 1,0 0-1,0 0-15,-21-21 0,21-1 0,1 1 16,-1 0-16,0 0 0</inkml:trace>
  <inkml:trace contextRef="#ctx0" brushRef="#br0" timeOffset="135778.72">14901 7472 0,'0'0'16,"43"0"31,-22 0-47,0 0 15,21 0-15,-21 0 0,22-21 16,-1 21-16,0 0 0,22 0 0,-22 0 16,1-21-16,-1 21 0,0 0 0</inkml:trace>
  <inkml:trace contextRef="#ctx0" brushRef="#br0" timeOffset="136918.52">15727 7578 0,'42'0'32,"-21"0"-32,0-21 15,1-1 1,-22 1-16,0 0 0,0 0 15,0 0-15,0 0 0,0-1 16,0 1-16,0 0 0,-22 21 16,1 0-16,0 0 0,0 0 15,0 0-15,-22 21 0,22 0 0,0 1 16,-21-1-16,21 21 0,-22-21 16,22 22-16,0-22 0,0 21 15,0-21-15,-1 22 0,22-22 0,-21 0 16,21 0-16,0 0 0,0 0 15,21 1-15,1-22 16,-1 0-16,0 0 0,0 0 0,0 0 16,0 0-16,1-22 0,20 1 15,-21 21-15,0-21 0,0 0 0,1 0 16,-1-22-16,0 22 0,0 0 16,0 0-16,0-21 0,-21 20 0,22 1 15,-22 0-15,0 0 16,0 42 15,0 0-31,-22 0 0,22 1 0,0-1 16,0 0-16,0 0 0,0 0 0,0 0 15,0 1-15,0-1 0,0 0 16,0 0-16,0 0 0,22-21 16,-1 0-16,0 21 15,0-21-15,0 0 0,22 0 0,-22 0 16,21-21-16,-21 21 0,22-21 15,-1 21-15,0-21 0,1 0 0,-1 0 16,0-1-16,1 1 0,-1 0 16,0 0-16,-21 0 0,1-22 15,-22 22-15,0 0 0,0 0 0,0 0 16,0 0-16,-22 21 0,1-22 16,0 22-16,-21 0 0,21 0 0,-1 0 15,-20 0-15,21 22 0,-21-1 16,20-21-16,1 42 0,0-21 0,0 0 15,0 1-15,0-1 0,21 0 0,-22 0 16,22 0-16,0 0 16,0 1-16,0-1 0,22-21 15,-1 0-15,0 0 16,0 0-16,21 0 0,-20 0 0,20 0 16,-21-21-16,21-1 0,-20 1 0,-1 21 15,0-21-15,0 0 0,0 21 16,0-21-16,-21 0 0,0-1 15,0 1 1,0 42 15,0 1-31,0 20 0,0-21 16,0 0-16,0 0 0,0 22 16,0-1-16,0-21 0,0 22 0,0 20 15,0-21-15,0 22 0,0-1 0,0-20 16,0 20-16,0 1 15,0-1-15,0 1 0,0-1 0,0 1 16,0-1-16,0 1 0,0 20 0,0-20 16,0-1-16,0 1 0,0-1 15,-21 1-15,0-1 0,0-20 0,0-1 16,0 0-16,-1-20 0,1 20 0,-21-21 16,21-21-16,-22 21 0,22-21 15,-21 0-15,0 0 0,-1-21 0,22 0 16,-21 0-16,-1-22 0,1-20 15,0 21-15,21-22 0,-22-21 0,22 22 16,0-1-16,0-20 0,21 20 16,0-20-16,0 20 0,0 1 15,0-1-15,42 1 0,-21 20 0,22-20 16,-1-1-16,0 22 0,1-22 16,20 22-16,-21 0 0,22-1 0,-1 1 15,1 0-15,-1-1 0</inkml:trace>
  <inkml:trace contextRef="#ctx0" brushRef="#br0" timeOffset="137587.11">16700 7514 0,'0'0'0,"0"-21"15,0 0 1,0 0-16,-21 21 0,21 21 31,0 0-15,0 0-16,0 0 0,0 1 0,0-1 16,0 0-16,0 0 0,0 21 15,0-20-15,-21-1 0,0 0 16,21 0-16,0 0 0,-21-21 31,21-21 0,0 0-31,0 0 0,0 0 16,21-1-16,0 1 0,-21 0 16,21 0-16,0 0 0,1 0 0,-22-1 15,21 1-15,0 0 0,0 0 0,0 21 16,0 0-16,1 0 0,-1 0 15,0 0-15,0 21 0,-21 0 16,0 0-16,0 1 0,21-1 16,-21 21-16,0-21 0,0 0 0,0 1 15,0-1-15,0 0 16,21 0-16,-21 0 0,22-21 16,-1 0-1,0 0-15,0 0 0,0 0 16,0 0-16,1 0 0,20-21 0,-21 21 15,21-21-15,-20 0 0,20 0 16,0-1-16</inkml:trace>
  <inkml:trace contextRef="#ctx0" brushRef="#br0" timeOffset="138871.05">17547 7451 0,'0'0'0,"0"-21"0,0-22 16,0 22-16,0 0 16,0 0-16,-21 21 0,0 0 0,0 0 15,-1 0-15,1 0 16,-21 0-16,21 21 0,0 0 15,-22 0-15,22 22 0,0-22 0,0 21 16,0 0-16,-22-20 0,43 20 16,-21-21-16,21 0 0,-21 22 0,21-22 15,0 0-15,0 0 0,0 0 16,21-21 0,0 0-16,0 0 0,1 0 15,-1-21-15,21 21 0,-21-21 16,22 0-16,-22 0 0,21-1 0,-21 1 15,22-21-15,-22 21 0,0-22 16,0 22-16,0 0 0,0-21 16,1 21-16,-22-1 15,0 44 1,-22-1 0,22 0-16,-21 0 0,0 21 15,21-20-15,0 20 0,0-21 0,0 0 16,0 22-16,0-22 0,0 0 15,0 0-15,0 0 0,21-21 0,0 21 16,22-21-16,-22 0 16,0 0-16,0 0 0,0 0 15,1 0-15,-1 0 0,21 0 0,-21-21 0,0 0 16,1 0-16,-22 0 16,21 0-16,0-1 0,-21 1 0,21 0 15,-21-21-15,0 21 0,0-22 16,0 22-16,0 0 0,0 0 0,0 0 15,0 42 17,0 0-32,0 0 0,0 0 15,0 0-15,0 1 0,0-1 0,0 21 16,0-21-16,0 0 0,0 1 0,0-1 16,0 0-16,0 0 15,0 0-15,0-42 47,21 0-47,0 0 16,-21 0-16,22-22 15,-22 22-15,21 0 0,0-21 0,-21 20 16,21 1-16,0 0 0,0 0 16,-21 0-16,22 21 0,-1 0 0,0 0 15,-21 21 1,0 0-16,21 0 0,-21 0 15,0 1-15,0-1 0,0 0 0,0 21 16,0-21-16,0 1 16,21-22-16,-21 21 0,0 0 0,0 0 15,21-21 1,1 0-16,-1 0 16,0 0-16,0 0 0,0 0 0,-21-21 15,21 21-15,1-21 0,-1 0 16,0-1-16,0 1 0,0-21 0,0 21 15,1-22-15,-1 22 0,0 0 16,0 0-16,0 0 0,0 0 0,-21-1 16,22 22-1,-22-21-15,21 21 0,-21 21 16,0 1 0,0-1-16,0 0 0,0 0 15,0 0-15,0 22 0,0-22 0,0 0 16,0 0-16,0 0 0,0 0 15,0 1-15,0-1 0,0 0 16,21 0-16,0-21 0,21 0 16,-20 21-16,-1-21 0,21 0 0,-21 0 15,22 0-15,-22 0 0,21 0 0,-21 0 16,22-21-16,-22 0 0,0 21 16,21-21-16,-21 0 0,1-1 0,-1-20 15,0 21-15,0 0 0,-21-22 16,0 1-16,0 21 0,0-21 15,0 20-15,0 1 0,0 0 16,0 0-16,-21 21 0,0 0 16,0 21-16,-1 0 0,22 0 0,0 22 15,-21-1-15,21-21 0,-21 22 16,21-1-16,0-21 0,0 21 0,0-20 16,0-1-16,0 0 0,0 0 15,0 0-15,0 0 0,21 1 0,0-22 16,1 21-16,-1-21 0,0 0 15,21 0-15,-21 0 0,1 0 16,20-21-16,-21 21 0,0-22 0,22 1 16,-22 0-16,21 0 15,-21 0-15,0 0 0,22-1 0</inkml:trace>
  <inkml:trace contextRef="#ctx0" brushRef="#br0" timeOffset="139407.19">20447 6541 0,'0'0'0,"21"-22"0,0-41 31,-21 42-31,-21 21 0,0 0 15,0 0-15,0 21 0,-1-21 16,-20 42-16,21-21 0,-21 22 16,20-22-16,-20 42 0,21-20 0,-21-1 15,20 22-15,-20-1 0,21-21 16,-21 22-16,20 21 0,-20-22 0,21 22 16,-21-22-16,20 22 0,1-22 15,0 1-15,21-1 0,0 1 0,0-22 16,0 22-16,0-22 0,0 0 0,21 1 15,0-1-15,1-21 0,-1 22 16,0-22-16,0 0 0,21 21 0,-20-42 16,-1 21-16,21-21 15,-21 0-15,22 0 0,-1 0 0,0-21 16,1 0-16,-1 0 0,0 0 0,1 0 16,-1-1-16,0-20 0,1 21 15</inkml:trace>
  <inkml:trace contextRef="#ctx0" brushRef="#br0" timeOffset="139895.13">20468 6858 0,'0'0'16,"-21"0"31,21 21-47,-21-21 15,21 21-15,-21-21 0,21 22 16,-22-1-16,22 0 16,-21-21-16,42 0 47</inkml:trace>
  <inkml:trace contextRef="#ctx0" brushRef="#br0" timeOffset="140071.17">20616 6858 0,'-21'0'32,"21"21"-17,0 0-15,-21-21 0,21 22 0,0-1 16,0 0-1,0 0-15</inkml:trace>
  <inkml:trace contextRef="#ctx0" brushRef="#br0" timeOffset="140706.13">21103 7303 0,'0'0'0,"0"-22"0,21 1 16,-21 0-16,0 0 0,21 0 15,-21 0-15,0-1 0,0 1 0,0 0 16,0 0-16,-21 0 0,0 0 15,21-1-15,-21 22 0,0 0 0,0 0 16,-1 0-16,1 0 0,0 0 16,0 0-16,0 22 0,-22-22 15,22 21-15,0 0 0,0 0 0,0 21 16,-22 1-16,43-1 0,-21-21 16,0 22-16,21-1 0,-21 0 0,21 1 15,0-22-15,0 21 0,0-21 16,0 0-16,0 1 0,0-1 0,0 0 15,21-21-15,0 0 0,0 0 16,1 0-16,-1 0 0,21 0 16,-21 0-16,0-21 0,1 21 15,-1-21-15,21-1 0,-21-20 0,0 21 16,1 0-16,-1-22 0,0 22 16,0-21-16,0 0 0,-21 20 15,0-20-15,0 0 0,21 21 0,-21-1 16,0 1-16,0 42 31,0 22-31,0-22 16,0 0-16,0 21 0,0-20 0,0 20 15,0-21-15,0 21 0,0-20 0,0-1 16,0 21-16,0-21 0,22 0 16,-22 1-16,21-22 15,0 0-15,0 0 16,0 0-16,0-22 15,1 22-15,-22-21 0,21 0 0,0 0 16</inkml:trace>
  <inkml:trace contextRef="#ctx0" brushRef="#br0" timeOffset="140966.54">21548 6922 0,'0'21'47,"0"0"-47,0 0 16,-22 0-16,22 0 15,0 1-15,-21-1 0,21 0 16</inkml:trace>
  <inkml:trace contextRef="#ctx0" brushRef="#br0" timeOffset="141174.56">21675 6964 0,'0'21'31,"0"0"-15,-22 0-1,22 1-15,0-1 0,0 0 16,0 0 0</inkml:trace>
  <inkml:trace contextRef="#ctx0" brushRef="#br0" timeOffset="141583.12">21865 6456 0,'0'0'0,"-21"0"16,21 21 15,0 0-31,0 0 16,21 22-16,-21-22 0,21 21 0,0-21 16,1 22-16,-1-1 0,0 0 15,0-20-15,0 62 0,-21-41 16,21-1-16,-21 21 0,0-20 15,0 20-15,0 1 0,0-1 0,0-20 16,0 20-16,0 1 0,-21-22 16,0 21-16,0-20 0,0-1 15,0 0-15,-1 1 0,-20-22 0,21 21 16,0-21-16,0 1 0,-1-1 0,1-21 16,21 21-16,0-42 46,21 0-46,1-1 0,-1 1 0,0-21 16,0 21-16</inkml:trace>
  <inkml:trace contextRef="#ctx0" brushRef="#br0" timeOffset="141984.35">22204 6498 0,'0'0'0,"0"-21"16,-21-21 0,21 21-16,21 21 31,0 21-31,0 0 0,0 21 16,0-21-16,22 22 0,-22-1 15,21 0-15,1 1 0,-1-1 0,-21 22 16,21-22-16,-20 0 0,-1 22 15,21-1-15,-21 1 0,0-1 0,-21 22 16,22-22-16,-22 1 16,0 21-16,0-22 0,0 1 0,0-22 15,-22 21-15,-20-20 0,21 20 0,-21-20 16,-1-1-16,-20 0 0,20 1 16,1-1-16,0-21 0,-1 0 0,1 22 15,21-22-15,-21 0 0,20-21 16,1 21-16,0-21 0,0 0 15,21-21 1,0 0 0,0 0-16,0-22 0,0 22 0</inkml:trace>
  <inkml:trace contextRef="#ctx0" brushRef="#br0" timeOffset="142587.18">23114 7345 0,'0'21'16,"21"-21"15,-21-21-31,0 0 16,21 21-16,-21-21 0,0-1 15,-21 22 17,0 22-17,0-22 1,21 21-16,0 0 0,21-21 62,0 0-46,0-21-16,0 21 0</inkml:trace>
  <inkml:trace contextRef="#ctx0" brushRef="#br0" timeOffset="142919.12">23516 7091 0,'0'0'0,"-21"0"31,0 0-31,0 0 16,-1 0-16,22 21 0,-21 0 16,0 0-16,0 1 0,21-1 0,-21 21 15,0 0-15,21-20 0,0 20 16,-22 0-16,22-21 0,-21 22 0,21-1 15,0-21-15,0 0 0,0 22 16,0-22-16,0 0 0,0 0 16,0 0-16,21-21 15,1 0-15,-22 22 0,21-22 0,0 0 16,21 0-16,-21 0 0,1 0 0,-1 0 16,21-22-16,-21 1 0,22 21 15,-22-21-15,21 0 0,-21 0 0</inkml:trace>
  <inkml:trace contextRef="#ctx0" brushRef="#br0" timeOffset="143207.12">23918 6964 0,'0'0'0,"0"-21"0,0 0 16,-21 21-1,0 21 1,0 0-16,21 0 15,0 0-15,-21 0 0,-1 22 0,22-1 16,-21 0-16,21 1 0,0-1 16,-21 0-16,0 1 0,21-1 0,-21 0 15,21 1-15,0-1 0,-21-21 16,21 22-16,0-22 0,-22 0 0,22 0 16,0 0-16,22-21 15,-1 0 1,0 0-16,0 0 0,0 0 15,0-21-15,-21 0 0,43 21 16,-43-21-16</inkml:trace>
  <inkml:trace contextRef="#ctx0" brushRef="#br0" timeOffset="143451.12">24066 7324 0,'0'21'16,"-21"0"-1,21 0-15,-21-21 0,21 21 0,0 1 16,0 20-16,-21-21 0,21 0 16,-21 0-16,21 1 0,0-1 15,0 0-15,0 0 0,0 0 16,0-42 31,0 0-47,0 0 15,0 0-15,0-1 0,21 1 0</inkml:trace>
  <inkml:trace contextRef="#ctx0" brushRef="#br0" timeOffset="143643.81">24088 7176 0,'-22'0'16,"22"21"31,0 0-32</inkml:trace>
  <inkml:trace contextRef="#ctx0" brushRef="#br0" timeOffset="147632.68">24659 7218 0,'0'0'0,"0"-42"31,0 20-31,-21 22 16,0 0-16,0 0 0,-1 0 16,1 22-16,0-1 15,0 0-15,0 0 0,21 0 16,-21 0-16,-1 22 0,1-22 0,21 21 16,0-21-16,-21 22 0,21-22 15,-21 21-15,21-21 0,0 1 0,0-1 16,0 0-16,0 0 0,0 0 15,21-21-15,0 0 0,0 0 16,1 0-16,20 0 0,-21 0 16,21 0-16,1 0 0,-22-21 0,21 0 15,1 0-15,-1 0 0,0-1 16,1 1-16</inkml:trace>
  <inkml:trace contextRef="#ctx0" brushRef="#br0" timeOffset="148207.11">25104 7049 0,'0'-43'0,"-22"64"47,22 1-47,-21-1 0,21 21 0,0-21 16,-21 22-16,0-1 0,21 0 0,-21 1 16,21-1-16,-21 0 0,-1-21 15,22 22-15,-21-1 0,0-21 0,21 0 16,0 1-16,-21-1 0,21 0 15,-21-21-15,21 21 0,0-42 32,0 0-17,0 0-15,21-1 0,0 1 16,-21 0-16,21-21 0,22 21 16,-22-1-16,0-20 0,0 21 0,21-21 15,-20 20-15,20 1 0,-21 0 16,0 21-16,0 0 0,1 0 0,-1 0 15,0 0-15,0 0 16,-21 21-16,0 0 0,0 1 16,-21-1-1,0 0-15,0-21 0,-22 21 0,22-21 0,0 0 16,0 21-16,0-21 16,-1 0-16,1 0 0,0 0 0,0 0 15,0 0-15,21 21 31,0 1-31,0-1 0,0 0 16,0 0-16,0 0 0,21 0 16,0-21-16,-21 22 0,21-1 0,-21 0 15,21-21-15,1 21 0,-1 0 16,0-21-16,0 0 0,-21 21 16,21-21-16,0 0 15,1 0-15,-1 0 16,0 0-16,0 0 15,0-21-15,0 21 16,1-21-16</inkml:trace>
  <inkml:trace contextRef="#ctx0" brushRef="#br0" timeOffset="148498.95">25993 7070 0,'0'0'15,"0"-21"-15,-22-1 0,1 22 16,0 0-16,0 0 16,0 0-16,0 22 15,-1-1-15,1 0 0,0 21 16,0-21-16,0 22 0,21-1 0,-21 22 16,-1-22-16,22 0 0,-21 1 0,21-22 15,0 21-15,0 0 0,0-20 16,0-1-16,0 0 0,0 0 0,0 0 15,0 0-15,21-21 16,1 22-16,-1-22 0,0 0 16,21 0-16,-21 0 0,1 0 15,20-22-15,-21 1 0,21 21 0</inkml:trace>
  <inkml:trace contextRef="#ctx0" brushRef="#br0" timeOffset="148850.87">26416 7070 0,'0'-21'16,"21"21"-16,0-22 16,0 22-16,1 0 15,-1 22-15,-21-1 16,0 21-1,0-21-15,0 22 0,0-22 0,0 21 16,0 0-16,0 1 0,0-1 16,0 0-16,0-20 0,-21 20 0,21 0 15,-22-21-15,1 1 0,21-1 16,-21 0-16,0 0 0,0 0 0,0-21 16,21 21-16,-22-21 0,1 0 15,21-21 32,0 0-47,0 0 0,21 0 16</inkml:trace>
  <inkml:trace contextRef="#ctx0" brushRef="#br0" timeOffset="149146.63">27093 7260 0,'0'21'78,"0"1"-63,0-1 1,0 0-16,-21-21 0,21 21 16,-21-21-16</inkml:trace>
  <inkml:trace contextRef="#ctx0" brushRef="#br0" timeOffset="149403.03">26966 7726 0,'0'0'0,"0"21"0,0 0 15,0 0 1,0 1-1,-21-22-15,21 21 16,-21-21-16,0 21 16,0-21-16,-1 0 15,1 21-15,0-21 0,0 0 16,0 0-16,0 0 0,-1 0 16,1 0-16,-21 21 0</inkml:trace>
  <inkml:trace contextRef="#ctx0" brushRef="#br0" timeOffset="158186.11">8467 4911 0,'0'21'62,"0"0"-46,0 0-16,0 0 16,0 1-16,0-1 15,0 0 1,0 0-16,0 0 16,0 0-1,0 1 1</inkml:trace>
  <inkml:trace contextRef="#ctx0" brushRef="#br0" timeOffset="158434.11">8445 5334 0,'0'0'0,"-21"64"31,21-43-15,0 0-16,0 0 15,0 0-15,0 0 16,0 1 0,0-1-16,0 0 15,0 0 1,0 0-16,0 0 16,0 1-16,0-1 15,0 0-15,0 0 0,0 0 16,0 0-16</inkml:trace>
  <inkml:trace contextRef="#ctx0" brushRef="#br0" timeOffset="158683.13">8424 5863 0,'0'0'0,"0"21"0,0 1 15,0-1-15,0 0 16,0 0 0,0 0-1,0 0-15,0 1 16,0-1-16,-21-21 15,21 21-15,0 0 0,0 0 16,0 0 0,0 1-1,0-1-15,0 0 16,0 0 0,0 0-1,0 0 1</inkml:trace>
  <inkml:trace contextRef="#ctx0" brushRef="#br0" timeOffset="158847.12">8403 6308 0,'0'-21'0,"0"42"0,0 0 0,0 0 16,0 0-16,0 0 15,0 1-15,0-1 16,0 0-16,-21-21 0,21 21 16,0 0-16,0 0 0,0 1 15,-21-22-15,21 21 16,0-42 15,0-1-31,0 1 16,0 0-16</inkml:trace>
  <inkml:trace contextRef="#ctx0" brushRef="#br0" timeOffset="159282.12">8594 4784 0,'-22'0'15,"1"0"1,42 0 31,1 0-32,-1 0-15,0 0 16,0 0-16,0 0 0,0 0 0,1 0 16,-1 0-16,0 0 0,0 0 15</inkml:trace>
  <inkml:trace contextRef="#ctx0" brushRef="#br0" timeOffset="159474.9">9123 4826 0,'0'0'0,"21"21"0,0-21 15,-21 21-15,21-21 16,0 0-16,1 0 16,-1 0-1,0 0-15,0 0 0,0 0 16,0 0-16,1 0 15,-1 0-15,0 0 0,0 0 0,0-21 16,0 21-16,1 0 0,-1 0 16,21 0-16</inkml:trace>
  <inkml:trace contextRef="#ctx0" brushRef="#br0" timeOffset="159663.13">9948 4826 0,'0'0'0,"21"21"15,22-21 1,-22 0-1,0 0-15,0 0 16,-21 21-16,21-21 0,22 0 16,-22 0-16,0 0 0,0 0 0,22 0 15,-22 0-15,21 0 0,-21 0 16,22 0-16,-22 0 0,21 0 0,-21 0 16,0 0-16,22 0 0,-22 0 0,21 0 15</inkml:trace>
  <inkml:trace contextRef="#ctx0" brushRef="#br0" timeOffset="159811.12">10880 4847 0,'0'0'16,"42"0"-16,-21 0 0,21 0 0,-20 0 0,-1 0 16,0 0-16,0 0 0,0 0 15,0 0-15,1 0 0,-1 0 0,0 0 16,0 0-16,0 0 16,0 0-16,1 0 0,-1 0 15,0 0-15,0 0 0,0 0 16,0 0-16,1 0 0,-1-21 0</inkml:trace>
  <inkml:trace contextRef="#ctx0" brushRef="#br0" timeOffset="160002.67">11769 4784 0,'0'0'0,"21"0"0,0 0 31,0 0-15,0 0-16,0 0 15,1 0-15,-1 0 16,0 0-16,0 0 16,-21 21-16,21-21 15,0 0-15,1 0 16</inkml:trace>
  <inkml:trace contextRef="#ctx0" brushRef="#br0" timeOffset="160383.91">12065 4805 0,'21'21'0,"-42"-42"0,42 63 15,-21-21-15,0 1 16,21-1-16,-21 0 15,0 0-15,0 0 0,0 0 16,0 1-16,21-1 0,-21 0 0,0 0 16,0 0-16,0 0 0,22 1 15,-22-1-15,21 0 0,-21 0 0,0 0 16,0 0-16,0 1 0,21-1 16,-21 0-16,0 0 0,21 0 0,-21 0 15,0 1-15,0-1 0,0 0 0,0 0 16,0 0-16,0 0 15,0 1-15,0 20 0,0-21 0,0 0 16,0 0-16,0 1 0,0-1 16,0 0-16,0 0 0,21 0 0,-21 0 15,21 1-15,-21-1 0,0 0 16,0 0-16,0 0 0,0 0 16,0 1-16,0-1 15,0 0-15,0 0 0,0 0 16,-21-21-16,21 21 15,0 1-15,0-1 32</inkml:trace>
  <inkml:trace contextRef="#ctx0" brushRef="#br0" timeOffset="160550.45">12234 6160 0,'0'0'15,"0"21"-15,-21 0 16,0 0 0,21 0-16,0 0 31,-21-21-31,0 0 16,-1 0 15</inkml:trace>
  <inkml:trace contextRef="#ctx0" brushRef="#br0" timeOffset="160739.58">11959 6350 0,'-21'21'16,"42"-42"-16,-63 42 0,21-21 0,-22 21 0,22-21 16,0 0-16,21 22 0,-21-22 0,0 0 15,-1 0-15,1 21 0,0-21 16,0 0-1,0 0 17,0 0-17</inkml:trace>
  <inkml:trace contextRef="#ctx0" brushRef="#br0" timeOffset="160946.87">11261 6498 0,'0'0'0,"-43"0"0,1 21 0,0-21 0,-1 0 16,1 0-16,0 22 16,-1-22-16,22 0 0,-21 0 0,-1 0 15,22 0-15,-21 0 0,21 0 16,-22 0-16,22 0 0,0 0 0,0 0 16,0 0-16,0 0 0,-1 0 0,1 0 15,0-22-15,0 22 16,0 0-16,0 0 0,-1-21 0,1 21 15,0 0-15,0-21 0</inkml:trace>
  <inkml:trace contextRef="#ctx0" brushRef="#br0" timeOffset="161143.14">10181 6498 0,'-21'0'0,"42"0"0,-63 21 0,-1-21 16,22 0-16,-21 0 16,21 0-16,0 22 0,-22-22 0,22 0 15,-21 0-15,21 0 0,-22 0 0,22 0 16,0 0-16,0 0 0,0 0 15,-1 0-15,1 0 0,0 0 0,0 0 16,0 0-16,0 0 31,-1 0-31,1 0 32</inkml:trace>
  <inkml:trace contextRef="#ctx0" brushRef="#br0" timeOffset="161339.16">9483 6541 0,'0'0'0,"-22"0"0,1 0 15,0 0-15,0 0 0,0 0 0,0 0 16,-1 0-16,1 0 0,0 0 16,0 0-16,0 0 0,0 0 15,-1 0-15,1 0 0,0 0 0,0 0 16,0 0-16,0 0 16,-1 0-16,1 0 15,0 0-15,0 0 16,0 0-16,0 0 15,-1 0 1</inkml:trace>
  <inkml:trace contextRef="#ctx0" brushRef="#br0" timeOffset="161558.11">8869 6541 0,'0'0'0,"-21"0"0,-1 0 0,1 0 16,0 0-16,0 0 0,0 0 15,0 0 1,-1 0-16,1 0 15,0 0 1,0 0-16,0 0 16,0 0-16,-1 0 15,1 0-15,0-22 16,0 22-16,0 0 16,0 0-1,-1 0-15,22-21 0</inkml:trace>
  <inkml:trace contextRef="#ctx0" brushRef="#br0" timeOffset="161719.13">8403 6498 0,'21'0'0,"-42"0"16,0 0-16,0-21 15,21 0-15,-21 21 16,21-21-16,-22 0 16,1 21-1,0 0 48</inkml:trace>
  <inkml:trace contextRef="#ctx0" brushRef="#br0" timeOffset="203386.68">1418 9716 0,'0'0'0,"42"-22"31,-42 1-31,0 0 16,0 0-16,0 0 0,0 0 15,0 42 32,0 0-47,0 0 0,0 21 16,-21-20-16,21 20 0,-21 0 15,21 1-15,-21-1 0,21 0 0,0 22 16,0-22-16,-21-21 0,21 22 16,-21-1-16,21 0 0,-22-21 0,22 1 15,0 20-15,0-21 0,0 0 16,0 0-16,0 1 0,22-22 15,-1 0 1,0 0-16,-21-22 0,21 22 16,0-21-16,-21 0 15,21 21-15,1-21 0,-22 0 0,21 0 16,-21-1-16,0 1 0</inkml:trace>
  <inkml:trace contextRef="#ctx0" brushRef="#br0" timeOffset="203607.16">1079 10075 0,'445'64'16,"-890"-128"-16,467 64 31,-1 0-31,0 0 16,0 0-16,21 0 0,-20-21 15,20 21-15,-21 0 0,21-21 0,-20 21 16,-1 0-16,21-21 0,-21 21 16,0-21-16,1 21 0,-1 0 0</inkml:trace>
  <inkml:trace contextRef="#ctx0" brushRef="#br0" timeOffset="203982.16">1672 10097 0,'21'21'16,"0"-21"0,1 0-16,-1 0 15,0-21-15,0-1 16,0 22-16,0-21 0,1 0 0,-1 0 16,0 21-16,-21-21 0,21 0 15,-21-1-15,21 22 0,-21-21 0,0 0 16,-21 21-1,0 21 1,0 0-16,0 1 16,-1-1-16,1 0 0,21 0 0,-21 0 15,21 0-15,-21 22 0,21-22 16,0 0-16,0 0 0,0 0 0,0 1 16,0-1-16,21 0 0,0 0 15,0-21-15,1 21 0,-1-21 16,0 0-16,21 0 0,-21 0 0,1 0 15,-1-21-15,0 21 0,0-21 16,21 21-16,-20-21 0,-1 0 0,0-1 16,0 1-16,0 0 0</inkml:trace>
  <inkml:trace contextRef="#ctx0" brushRef="#br0" timeOffset="204209.35">2244 9948 0,'0'-21'31,"21"42"-31,-21 1 16,21-22-16,0 21 0,0 0 16,-21 0-16,21-21 0,1 21 0,-1 0 15,-21 1-15,21-22 0,0 21 16,0 0-16,-21 0 0,21-21 0,1 21 16,-22 0-1,21-21-15,0 0 16,0 0-1,0-21 1,-21 0-16</inkml:trace>
  <inkml:trace contextRef="#ctx0" brushRef="#br0" timeOffset="204443.9">2646 9927 0,'0'0'16,"0"-21"-16,0 42 31,-21 0-31,-1-21 0,1 22 0,0-1 15,0 0-15,-21 21 0,20-21 16,1 1-16,0-1 0,0 21 16,-21-21-16,20 0 0,1 1 0,21-1 15,-21 0-15,0 0 0,21 0 16,-21-21-16,21 21 0,21-21 31,0-21-15,0 0-16,22 0 0,-22 0 15,0 0-15</inkml:trace>
  <inkml:trace contextRef="#ctx0" brushRef="#br0" timeOffset="204743.63">3027 9716 0,'0'0'0,"0"-22"16,0 44 15,0-1-31,-21 0 0,21 0 0,0 0 16,-22 0-16,22 22 0,0-22 15,0 21-15,0 1 0,0-22 0,0 21 16,-21-21-16,21 22 0,0-22 16,-21 21-16,21-21 0,0 0 0,0 1 15,0 20-15,0-21 0,0 0 16,0 0-16,0 1 0,21-22 15,0 0-15,1 0 16,-1 0-16,0-22 16,0 1-16,-21 0 0,0 0 15,21 0-15,0 21 0</inkml:trace>
  <inkml:trace contextRef="#ctx0" brushRef="#br0" timeOffset="204944.16">2879 10075 0,'0'0'0,"-22"22"15,44-22 1,-1 0 0,21 0-16,-21 0 0,0-22 15,1 22-15,-1 0 0,0-21 16,0 21-16,0-21 0,22 0 0,-22 21 15,0-21-15</inkml:trace>
  <inkml:trace contextRef="#ctx0" brushRef="#br0" timeOffset="205223.14">3725 9673 0,'0'0'0,"-21"0"0,0 0 0,0 0 15,0 0-15,21 21 16,-22 1-16,22-1 0,0 0 16,-21 0-16,21 21 0,-21-20 0,21-1 15,0 21-15,0-21 0,0 22 0,0-22 16,0 21-16,-21-21 0,21 0 0,0 1 16,0-1-16,0 0 0,0 0 15,0 0-15,0 0 0,0 1 16,21-22 15,0 0-31,-21-22 0,0 1 0,21 0 16</inkml:trace>
  <inkml:trace contextRef="#ctx0" brushRef="#br0" timeOffset="205795.17">3556 9800 0,'0'0'0,"-21"0"0,0-42 31,21 21-31,0 0 0,0-1 0,21 1 16,0 0-16,0 21 0,0-21 16,0 0-16,1 0 0,20 21 15,-21 0-15,21 0 0,-20 0 0,20 0 16,-21 0-16,0 0 0,0 21 16,1 0-16,-1 0 0,0 0 0,-21 22 15,0-22-15,0 0 0,0 21 16,0-21-16,-21 1 0,0-1 0,-1 21 15,-20-21-15,21 0 0,-21 1 0,-1-1 16,22-21-16,0 21 0,-21-21 16,20 0-16,1 0 0,42-21 47,1 21-47,-1-21 0,0 21 15,0 0-15,21-22 0,-20 22 16,20 0-16,-21 0 0,21 0 0,-20 0 15,-1 0-15,21 0 0,-21 0 16,0 0-16,22 0 0,-22 22 0,0-1 16,0-21-16,0 21 0,-21 0 0,0 0 15,0 0-15,0 1 0,0-1 16,0 0-16,0 0 0,-21 0 0,0 0 16,0 1-16,0-22 0,-22 21 0,22 0 15,-21 0-15,21-21 0,-22 21 16,22-21-16,-21 0 0,21 0 15,0 0-15,-22 0 0,22 0 16,0 0-16,-21 0 0,20 0 0,1 0 16,0 0-16,0 0 0,0 0 15,0 0 1,21-21-16,0 0 16,21 21-1,0-21-15,0 21 0,0-21 0</inkml:trace>
  <inkml:trace contextRef="#ctx0" brushRef="#br0" timeOffset="206563.15">4699 9948 0,'0'0'16,"-42"0"-16,-43 0 15,43 0-15,20 22 0,-20-1 0,0-21 16,21 21-16,-22 0 0,22 0 0,0 0 16,0 1-16,0-1 0,21 0 0,0 0 15,0 0-15,0 0 16,0 1-16,0 20 0,0-21 16,21-21-16,0 21 0,0-21 15,0 0-15,0 0 0,1 21 0,-1-21 16,0 0-16,0 0 0,0 0 0,0 0 15,-21-21-15,22 21 0,-22-21 16,0 0-16,0 0 0,0 0 16,0-1-16,-22 1 0,1 0 15,21 0-15,0 0 0,0 0 16,0-1-16,0 1 0,0 0 0,21 0 16,1 0-16,-1 0 15,0-1-15,21 22 0,1-21 0,-1 21 16,0 0-16,-21 0 0,22 0 15,-1 0-15,0 0 0,-20 0 16,-1 21-16,21 1 0,-21-1 0,-21 0 16,0 0-16,21 0 0,-21 0 0,0 1 15,0-1-15,0 0 0,0 0 16,-21 0-16,0 0 0,21 1 0,-21-1 16,0-21-16,21 21 0,0 0 15,-21-21-15,21 21 0,21-42 31,0 0-15,0 0-16,0 0 0,0-1 16,1 1-16,-1-21 0,0 21 0,0-22 15,0 22-15,-21-21 0,21 21 16,1-22-16,-1 22 0,-21 0 0,0 0 16,0 0-16,0 42 31,0 0-31,0 0 0,0 0 0,0 1 15,0-1-15,0 21 0,0-21 0,0 0 16,0 22-16,0-22 0,0 0 16,0 0-16,0 0 0,0 1 0,21-22 15,0 21-15,0-21 0,22 21 16,-22-21-16,0 0 16,0 0-16,21 0 0,-20 0 0,20 0 15,-21-21-15,0 0 0,22 21 0,-22-22 16,21 1-16,-21 0 0,0 0 15</inkml:trace>
  <inkml:trace contextRef="#ctx0" brushRef="#br0" timeOffset="207728.18">1736 11007 0,'-22'0'0,"1"0"15,21 21-15,0 0 0,-21-21 16,0 42-16,21-20 0,-21 20 16,21-21-16,0 43 0,-21-22 15,21 0-15,-22 1 0,22 20 0,0-21 16,0 1-16,0-1 0,0-21 0,0 22 16,0-1-16,0-21 0,0 0 15,22 0-15,-1-21 0,-21 22 16,21-22-16,0 0 0,0 0 15,0 0-15,1 0 0,-1-22 16,0 1-16,0 21 0,0-21 16,-21 0-16,0 0 0</inkml:trace>
  <inkml:trace contextRef="#ctx0" brushRef="#br0" timeOffset="207923.15">1355 11557 0,'0'0'16,"0"21"-16,21-21 16,0 0-1,0 0-15,21 0 16,-20 0-16,-1-21 0,21 21 0,-21-21 16,22 0-16,-1 0 0,-21 21 15,0-22-15,0 1 0,22 0 0</inkml:trace>
  <inkml:trace contextRef="#ctx0" brushRef="#br0" timeOffset="208278.27">1799 11557 0,'0'0'0,"0"21"16,0 0-1,21-21-15,0 0 16,1 0-16,-1-21 0,0 0 15,0 0-15,0 0 0,0 0 0,1-1 16,-1 1-16,21 0 0,-21 0 16,-21-21-16,21 20 0,-21 1 15,0 0-15,-21 21 16,0 0-16,0 21 16,0 0-16,0 1 0,-1-1 0,1 0 15,0 21-15,0-21 16,21 22-16,0-22 0,0 21 0,0-21 15,0 22-15,0-22 0,0 0 16,0 0-16,0 0 0,21 1 16,0-1-16,0-21 15,1 0-15,-1 0 0,0 0 0,0 0 16,43-43-16,-22 22 16,-21 0-16,21 0 0,-20 0 0</inkml:trace>
  <inkml:trace contextRef="#ctx0" brushRef="#br0" timeOffset="208498.23">2349 11367 0,'0'21'15,"22"0"1,-1 0-16,0 0 0,0-21 16,0 21-16,0 1 0,1-1 0,-1 0 15,0 0-15,21 0 0,-21 0 16,1-21-16,-1 22 0,-21-1 0,21 0 15,0-21-15,-21 21 0,21-21 0,0 0 32,-21-21-17</inkml:trace>
  <inkml:trace contextRef="#ctx0" brushRef="#br0" timeOffset="208710.89">2794 11367 0,'0'0'0,"0"-22"0,0 44 31,-21-22-31,0 21 16,-1 21-16,1-21 0,0 0 15,-21 22-15,21-22 0,-1 0 0,1 21 16,0-20-16,-21-1 0,21 0 16,-1 21-16,22-21 0,-21-21 0,21 22 0,-21-22 15,21 21-15,21-42 31,0-1-31,1 1 16,20 0-16,-21 0 0</inkml:trace>
  <inkml:trace contextRef="#ctx0" brushRef="#br0" timeOffset="208978.35">3069 11070 0,'0'0'0,"21"0"0,-21 21 47,0 1-31,0 20-16,0-21 0,0 21 0,0 1 15,0-22-15,0 21 0,0 1 0,0-1 16,0-21-16,0 21 0,0 1 16,0-22-16,0 21 0,0-21 0,0 22 15,0-22-15,0 0 0,0 0 16,0 0-16,21-21 15,-21-21 1,22 0-16,-22 0 16,63 0-16,-42 0 0</inkml:trace>
  <inkml:trace contextRef="#ctx0" brushRef="#br0" timeOffset="209151.16">2984 11472 0,'0'0'0,"0"22"0,22-22 16,-1 0 0,0 0-16,0 0 15,0-22-15,0 22 0,1-21 0,-1 0 16,0 21-16,0-21 0,0 0 16,0 0-16,22-1 0</inkml:trace>
  <inkml:trace contextRef="#ctx0" brushRef="#br0" timeOffset="209798.49">3979 11578 0,'0'0'0,"21"0"16,1-21-16,-1 0 0,-21 0 16,0 0-16,21-1 0,-21 1 0,21 0 15,-21 0-15,0 0 0,0-22 0,0 22 16,0 0-16,21-21 0,-21 21 15,0-1-15,-21 1 0,-21 0 0,21 0 16,-22 21-16,22 0 0,0 0 0,0 0 16,-22 21-16,22 0 0,0 0 15,-21 1-15,21 20 0,-1 0 0,1 1 16,0-22-16,21 21 0,0 0 16,0 1-16,0-1 0,0-21 15,0 22-15,0-22 0,0 0 0,0 0 16,21-21-16,0 21 0,1-21 15,-1 0-15,0 0 0,0 0 0,21 0 16,-20 0-16,-1-21 0,0 0 0,0 0 16,0 0-16,0-1 0,1 1 15,-1 0-15,0 0 0,-21-21 0,0 20 16,21-20-16,-21 21 0,0 0 16,0-22-16,0 22 0,0 0 15,0 42 1,0 0-1,0 1-15,0-1 0,0 0 0,0 21 16,0-21-16,0 1 0,21 20 0,-21-21 16,0 0-16,0 0 0,21 1 15,-21-1-15,22 0 0,-1-21 16,0 21-16,0-21 16,0 0-16,0 0 0,1 0 0,-1-21 15,0 0-15,-21 0 0,21-1 0,0 1 16</inkml:trace>
  <inkml:trace contextRef="#ctx0" brushRef="#br0" timeOffset="210158.85">4381 11367 0,'0'0'0,"0"-22"16,0 1-16,0 0 16,22 0-16,-1 0 15,0 21-15,0 0 0,21 0 16,-20 0-16,-1 0 0,21 0 15,-21 0-15,22 21 0,-22 0 0,21 0 16,-21 0-16,0 1 0,1-1 0,-1 0 16,0 21-16,-21-21 15,0 1-15,0-1 0,0 0 0,0 0 0,0 0 16,0 0 0,-21-21-16,0 0 0,21-21 31,0 0-31,0 0 15,0 0-15,0-22 0,0 22 0,0 0 16,21-21-16,-21 21 0,21-1 0,0-20 16,0 21-16,-21 0 0,21 0 15,1 21-15,-1-22 0,0 22 0,0 0 16,0-21-16,0 21 16,1 0-1</inkml:trace>
  <inkml:trace contextRef="#ctx0" brushRef="#br0" timeOffset="210494.87">5101 11430 0,'64'21'31,"-43"-21"-31,0 0 16,0 0-16,0-21 15,-21 0-15,21 0 0,22 21 0,-22-21 16,0-1-16,0 1 0,0 0 15,-21 0-15,22 0 0,-22 0 0,21-1 16,-21 1-16,-21 21 16,-1 0-1,1 0-15,0 21 16,0 1-16,0-1 0,0 0 0,-1 21 16,22-21-16,0 1 0,-21 20 15,21-21-15,0 0 0,0 0 0,0 1 16,0-1-16,0 0 0,0 0 0,21 0 15,1-21-15,-1 0 16,21 0-16,-21 0 0,22 0 16,-1 0-16,0 0 0,1-21 0,-1 21 15,0-21-15</inkml:trace>
  <inkml:trace contextRef="#ctx0" brushRef="#br0" timeOffset="210923.16">6181 11176 0,'0'0'0,"0"-21"0,-64 21 32,43 0-32,0 0 0,0 0 15,-1 21-15,1-21 0,0 21 0,0 0 16,0 22-16,0-22 0,-1 0 16,1 21-16,0-20 0,0-1 0,21 21 15,0-21-15,-21 0 0,21 1 16,-21-1-16,21 0 0,0 0 15,21-21 1,0 0-16,0 0 0,0 0 16,0-21-16,1 21 0,-1-21 15,0 0-15,21-1 0,-21-20 0,1 21 16,-1 0-16,0-22 0,-21 22 16,21-21-16,0 21 0,-21-22 0,21 22 15,1 0-15,-1 21 31,-21 21-31,0 0 0,0 1 0,0-1 16,0 0-16,21 21 0,-21-21 0,0 1 16,0-1-16,0 0 15,0 0-15,21 0 0,-21 0 0,21-21 16,-21 22-16,21-22 0,1 0 16,-1 0-16,0 0 0,0 0 15,0-22-15,0 1 0,1 0 0,-1 0 16</inkml:trace>
  <inkml:trace contextRef="#ctx0" brushRef="#br0" timeOffset="211878.6">6731 11303 0,'0'0'0,"21"0"16,21-21 0,-20 0-16,-1 0 0,21-1 15,-21 1-15,0 0 0,22 0 0,-22 0 16,0-22-16,0 22 0,22-21 15,-22 21-15,-21 0 0,0-22 0,21 22 16,-21 0-16,0-21 0,0 20 0,0 1 16,0 0-16,-21 21 0,0-21 15,-1 21-15,1 0 0,0 0 16,-21 0-16,21 21 0,-1 0 0,1 0 16,0 1-16,0-1 0,0 21 15,0-21-15,21 22 0,0-1 0,0 21 16,0-20-16,0 20 0,0-20 15,0 20-15,0 1 0,0-1 0,0 1 16,0-22-16,0 21 0,0 1 16,0-1-16,0 22 0,0-21 0,0 20 15,0-20-15,0 20 0,0-20 16,0 21-16,0-22 0,0 1 0,21-22 16,-21 21-16,0-20 0,21-1 0,-21 0 15,0 1-15,21-22 0,0 0 0,-21 0 16,21 0-16,1-21 0,-1 0 15,0 0-15,21-21 0,-21 0 0,43-21 16,-22 21-16,-21-22 0,22 22 16,-22-21-16,21-1 0,-21 1 15,22 0-15,-22-22 0,-21 1 0,21 20 16,-21-20-16,0-1 0,0 1 0,0-1 16,0 1-16,-21 21 15,0-1-15,-22 1 0,22 0 0,-21-1 16,0 22-16,-1 0 0,1 0 0,21 21 15,-22-21-15,1 21 0,0 0 16,21 0-16,-1 0 0,1 0 16,0 0-16,21-22 15,0 1-15,21 21 16,0-21-16,1 21 0,20-21 0,0 0 16,-21 0-16,22-1 0,-1 1 15,0 0-15,1 0 0,-22-21 16,21 20-16,1-20 0,-22 21 0,0-21 0,21 20 15,-21-20-15,1 21 0,-1 0 16,-21 0-16,21-1 16,-21 44 15,0-1-31,0 0 0,0 21 16,-21-21-16,21 1 0,0 20 0,0-21 15,0 0-15,0 22 0,0-22 16,-21 0-16,21 0 0,0-42 47,0 0-32,0 0-15,0-1 0,0-20 0,21 21 16</inkml:trace>
  <inkml:trace contextRef="#ctx0" brushRef="#br0" timeOffset="212059.73">7556 10943 0,'-21'0'32,"0"0"-32,21 21 47,21-21-32,0 22 1,1-22-16</inkml:trace>
  <inkml:trace contextRef="#ctx0" brushRef="#br0" timeOffset="212411.13">7768 11282 0,'21'21'15,"0"-21"-15,1 0 0,-1 0 16,0-21-16,0 21 15,0-21-15,0 0 0,1-1 0,-1 1 16,0 0-16,0 0 0,0 0 0,-21 0 16,0-1-16,21 1 0,-21 0 15,0 0-15,0 0 0,-21 21 16,0 0 0,0 0-16,0 21 0,0 0 15,-1 0-15,1 0 0,0 1 0,0 20 16,21 0-16,0-21 0,-21 22 15,21-1-15,0-21 0,0 0 0,0 22 16,0-22-16,0 0 0,21 0 0,-21 0 16,21-21-16,0 0 15,0 0-15,22 0 0,-22 0 0,0 0 16,21 0-16,-20-21 0,20 21 0,-21-21 16,21 0-16,1-21 0,-1 20 15,-21-20-15</inkml:trace>
  <inkml:trace contextRef="#ctx0" brushRef="#br0" timeOffset="212642.14">8509 10816 0,'0'-21'0,"0"42"0,0-63 0,-21 42 15,0 0 1,21 21-16,-22 0 16,22 0-16,0 22 0,0-22 15,0 21-15,-21-21 0,21 22 16,0-1-16,0 0 0,0 1 0,0-1 15,0 0-15,0-20 0,0 20 0,0-21 16,0 0-16,0 0 0,0 1 16,0-1-16,0 0 0,21 0 15,1-21-15,-1 0 16,0-21-16,0 21 16</inkml:trace>
  <inkml:trace contextRef="#ctx0" brushRef="#br0" timeOffset="213224.44">9250 11134 0,'21'-106'32,"-42"212"-32,42-233 0,-42 127 0,0-21 0,-1 21 15,1 0-15,-21 0 0,21 0 16,-22 0-16,22 0 0,-21 0 0,0 21 15,20-21-15,-20 21 0,21 0 0,0 0 16,0 0-16,-1 1 16,1 20-16,0-21 0,0 21 0,21 1 15,-21-22-15,21 0 0,0 21 0,0-20 16,0-1-16,0 0 0,0 0 16,0 0-16,21-21 0,21 21 0,-21-21 15,1 0-15,-1 0 0,0 0 0,21 0 16,-21 0-16,22-21 0,-22 21 15,21-21-15,-21 0 0,22-21 0,-22 20 16,21-20-16,-21 0 0,1-1 0,20 1 16,-21 0-16,0-1 0,0-20 15,1 21-15,-1-22 0,-21 22 0,0-22 16,21 22-16,-21 0 0,21-22 16,-21 43-16,0-21 0,0 20 15,0 1-15,-21 21 16,0 21-16,0 1 0,21 20 15,-22 0-15,1 22 0,21-22 16,0 0-16,-21 22 0,21-22 0,0 1 16,-21 20-16,21-21 0,0 1 0,0-1 15,0-21-15,0 22 0,21-22 0,0 21 16,0-21-16,-21 22 0,22-22 16,-1 0-16,21-21 0,-21 21 15,0-21-15,1 0 0,-1 0 0,21 0 0,-21 0 16,22-21-16,-22 21 0,21-42 15,-21 20-15,22 1 0,-1 0 16,-21-21-16,21 21 0,-20-22 0,-1 22 16,63 0-16</inkml:trace>
  <inkml:trace contextRef="#ctx0" brushRef="#br0" timeOffset="213831.11">2053 12573 0,'0'-42'16,"0"63"15,0 0-31,0 0 0,0 22 16,0-22-16,-21 21 0,21 0 15,0 1-15,0-1 0,0 0 0,0 1 16,0-1-16,0 0 0,-21-20 16,21 20-16,0-21 0,0 0 0,0 0 15,0 1-15,0-44 31,0 1-31,0 0 0,-21 0 16</inkml:trace>
  <inkml:trace contextRef="#ctx0" brushRef="#br0" timeOffset="-213269.58">1863 12679 0,'0'0'0,"0"-21"0,-22-64 31,22 64-31,0 0 0,0 0 15,22 21-15,-1 0 0,0-22 16,21 22-16,-21 0 0,1 0 0,20 0 16,0 0-16,-21 22 0,22-1 0,-22 0 15,21 0-15,-21 0 0,1 0 16,-22 1-16,0-1 0,0 21 16,-22-21-16,1 0 0,0 22 15,-21-22-15,21 21 0,-22-21 0,22 1 16,-21-1-16,21-21 0,-1 21 15,-20-21-15,21 0 0,0 0 16,21-21-16,0 0 16,0-1-16,0 1 0,0 0 0,0 0 15,21 21-15,21-21 0,-21 21 16,22 0-16,-1-21 0,22 21 0,-1 0 16,-21 21-16,1 0 0,-1-21 0,0 21 15,1 21-15,-22-20 0,21-1 16,-42 21-16,0-21 0,0 0 15,0 22-15,-21-22 0,0 21 16,-21-21-16,-1 1 0,1-1 0,-22 0 16,22 0-16,0 0 0,-1 0 0,1-21 15,0 0-15,-1 0 0,1 0 16,21 0-16,0 0 0,-22-21 0,22 0 16,0 21-16,21-42 0,0 21 15,-21-1-15,21 1 0,0 0 16,0 0-16,21 0 0,0 21 15,0 0-15,1 0 0,-1 0 16,0 0-16,0 0 0,0 21 16,0 0-16,1 0 0,-1 0 0,0 1 15,0-1-15,0 0 0,0 0 16,1-21-16,-1 21 0,0 0 0,0 1 16,0-22-16,0 0 0,1 21 15,-1-21-15,0 0 0,0 0 0,0 0 16,0 0-16,1-21 0,20-1 15,-21 22-15,0-21 0,22 0 0,-22-21 16,21 21-16,-21-1 0,22-20 16,-22 21-16,0-21 0,21-1 0,-21 1 15,-21 21-15,0 0 0,22-22 0,-22 22 16,21 0-16,-21 42 31,0 0-15,-21 22-16,21-22 15,-22 0-15,22 21 0,0-21 0,0 22 16,0-22-16,0 0 0,0 0 16,0 0-16,0 1 0,0-1 0,0 0 15,22-21-15,-1 0 16,0 0-16,0 0 0,0 0 16,0 0-16,1 0 0,-1-21 0,0 0 15,0-1-15,0 1 0,0 0 16,-21 0-16,22 0 0,-1-22 15,-21 22-15,21-21 0,-21 21 16,0 0-16,0-22 0,0 22 0,21 21 16,-21-21-16,0 0 0,0 42 31,0 0-31,0 0 0,0 0 0,0 22 16,0-22-16,0 0 0,0 21 15,21-20-15,-21-1 0,0 21 0,0-21 16,0 0-16,21 1 0,1-1 15,-22 0-15,21-21 16,0 0-16,0 0 0,0 0 16,0 0-16,1 0 0,20-21 15,-21 0-15,0-1 0,22 1 0,-22 0 16,21-21-16,-21 21 0,22-22 16,-22 1-16,0 0 0,0-1 0,-21 1 15,0 0-15,0-1 0,0 1 16,0 0-16,0 20 0,0-20 0,0 21 15,0-21-15,0 20 0,0 1 16,-21 21-16,0 0 16,0 21-16,-1 1 0,22-1 15,0 0-15,0 21 0,-21 1 16,21-1-16,0 0 0,0 1 16,0 20-16,0-21 0,0 1 15,0-1-15,21 0 0,-21-20 0,22 20 16,-1-21-16,-21 0 0,21 0 0,0 1 15,0-1-15,0-21 16,1 0-16,-1 0 0,0 0 0,0 0 16,21 0-16,-20 0 0,-1-21 15,0-1-15,0 1 0,0-21 0,22 21 16,-22-22-16,0 1 0,0 0 16,0-1-16,0 1 0,1 0 0,-22-1 15,21-20-15,-21 21 0,21-1 0,-21 22 16,0-21-16,0 21 15,0-1-15,0 1 0,0 0 0,0 42 32,0 0-32,0 1 15,0-1-15,0 21 0,0-21 0,0 22 16,0-1-16,0 0 0,0 1 16,0 20-16,0-42 0,0 22 0,0-1 15,0 0-15,0-21 0,0 1 16,0-1-16,0 0 0,21 0 0,0 0 15,0-21-15,1 0 0,-1 0 0,0 0 16,0 0-16,0 0 0,0 0 16,1-21-16,-1 21 0,0-21 15,0 0-15,21 0 0,-20-1 16,-1 1-16,0-21 0,-21 21 0,21-22 16,-21 22-16,21-21 0,-21 21 0,21 0 15,-21-1-15,0 1 0,0 0 16,0 42-1,0 0-15,0 1 16,0-1-16,0 0 0,-21 21 0,21-21 16,0 1-16,0 20 0,0-21 0,0 0 15,0 0-15,0 1 16,0-1-16,0 0 0,0 0 0,21-21 16,1 0-1,-1 0-15,0 0 0,0 0 0,0 0 16,22 0-16,-22-21 0,0 21 0,21-21 15,-21 0-15,22-1 16,-22 1-16,0 0 0,0-21 0,-21 21 0,0-22 16,0 22-16,0-21 0,0 21 15,0-22-15,0 22 0,0-21 0,-21 21 16,0-1-16,0 22 0,0-21 0,-1 21 16,-20 0-16,21 0 0,0 0 15,-22 0-15,22 21 0,0-21 0,-21 22 16,21 20-16,-1-21 15,1 0-15,0 22 0,21-22 0,-21 21 16,21-21-16,0 0 0,0 22 0,0-22 16,21 0-16,0 0 0,0 0 15,22-21-15,-22 22 0,21-22 0,1 0 16,-22 0-16,21 0 0,0 0 16,1 0-16,-1-22 0,0 1 0,1 21 15,-22-21-15,21 0 0,-21 0 0,22 21 16,-22-21-16,0-1 0,-21 1 15,21 0-15,-21 0 0,21 21 0,-21-21 16,0 0-16,0 42 31,0 0-31,0 0 16,0 0-16,0 0 0,0 1 16,0-1-16,0 0 0,0 0 0,0 0 15,0 0-15,0 1 0,0-1 16,0 0-16,0 0 0,0 0 15,0-42 17,0 0-17,0 0 1,0 0-16,0-22 0,0 22 0,0 0 16,22-21-16,-1-1 0,0 22 0,-21-21 15,21-1-15,0 22 0,0 0 16,1-21-16,-1 42 0,0-21 0,21 21 15,-21 0-15,1 0 0,-1 0 0,0 0 16,0 21-16,-21 0 0,21 21 16,-21-21-16,21 22 0,-21-22 0,0 21 15,0-21-15,0 22 0,0-1 16,0-21-16,0 22 0,0-22 0,0 0 16,-21 0-16,21 0 0,-21 0 15,21 1-15,0-44 47,21 1-47,0 0 0,1 0 16,-1 0-16,0 0 0</inkml:trace>
  <inkml:trace contextRef="#ctx0" brushRef="#br0" timeOffset="-212858.57">6117 12721 0,'42'-106'31,"-84"212"-31,84-233 16,-63 127-1,0 0-15,0 0 0,0 21 16,-22-21-16,22 22 0,0-1 16,-21 0-16,21 0 0,-1 0 0,1 0 15,0 1-15,21-1 0,0 0 16,0 0-16,21 0 15,0-21-15,1 0 0,20 0 0,-21 21 16,21-21-16,-20 0 0,20 0 0,-21 0 16,0 22-16,22-22 0,-22 0 15,0 21-15,0 0 0,0-21 0,0 21 16,-21 0 0,0 0-16,0 1 0,0-1 15,0 0-15,-21 0 0,0-21 16,0 21-16,0-21 0,0 0 15,-1 21-15,1-21 0,0 0 0,0 0 16,0 0-16,0 0 0,-1 0 0,1 0 16,0 0-16,0-21 15,21 0 1,-21 0-16,21 0 0</inkml:trace>
  <inkml:trace contextRef="#ctx0" brushRef="#br0" timeOffset="-212362.72">3217 12531 0,'-21'21'15,"42"-21"-15,0 0 0,1 0 16,20 0-16,0 0 0,22 0 16,-1 0-16,1 0 0,-1 0 0,1-21 15,20 21-15,-20 0 0,-1 0 16,1-21-16,-1 21 0,1 0 0,-1 0 16,-20-22-16,20 22 0,1 0 15,-22 0-15,0 0 0,1-21 16,-1 21-16,-21 0 0,0 0 0,1 0 15,-44 0 48</inkml:trace>
  <inkml:trace contextRef="#ctx0" brushRef="#br0" timeOffset="-211662.59">1630 14351 0,'0'0'0,"-21"0"0,21-21 16,0 0-1,21 0 1,0-1-16,0 22 15,0 0-15,22-21 0,-22 21 16,0 0-16,0 0 0,21 0 16,-20 21-16,-1-21 0,21 22 0,-21 20 15,0-21-15,1 0 0,-1 22 16,-21-1-16,0-21 0,0 21 0,0 1 16,0-22-16,0 0 0,0 21 15,0-20-15,-21-1 0,-1-21 0,22 21 16,-21-21-16,21-21 31,0 0-31,0-1 0,0 1 16,0-21-16,0 21 0,0-22 0,0 22 15,0-21-15,0 0 0,0-1 16,0 22-16,0-21 0,0 21 0,21-22 16,1 22-16,-22 0 0,21 21 15,0-21-15,0 21 16,0 0-16,0 0 0,1 0 0,20 0 15,-21 0-15,0 21 0,22-21 16,-22 21-16</inkml:trace>
  <inkml:trace contextRef="#ctx0" brushRef="#br0" timeOffset="-210486.69">2773 14563 0,'0'0'0,"21"0"31,0 0-31,-21-21 16,21-1-16,-21 1 0,0 0 16,0 0-16,0-21 0,0 20 0,0 1 15,0 0-15,0-21 0,-21 21 16,0 21-16,0-22 0,0 1 0,-1 21 16,1 0-16,-21 0 15,21 0-15,0 0 0,-22 0 0,22 21 16,0 1-16,-21-1 0,20 0 15,1 21-15,0-21 0,0 22 16,21-22-16,0 21 0,-21-21 0,21 22 16,0-22-16,0 0 0,0 0 0,0 0 15,0 1-15,21-22 16,0 0-16,21 0 16,-20-22-16,-1 22 0,21-21 15,-21 0-15,0 0 0,22-21 0,-22 20 16,0 1-16,0 0 15,0-21-15,1 21 0,-1-1 0,-21 1 16,0 0-16,21 0 0,0 21 16,-21 21-1,0 0-15,0 0 0,0 1 16,0 20-16,0-21 0,21 0 0,-21 22 16,21-22-16,-21 21 0,22-21 15,-1 0-15,-21 1 0,21-1 0,0-21 16,-21 21-16,21-21 0,0 21 15,1-21-15,20 0 0,-21 0 0,0 0 16,22-21-16,-22 0 16,21 0-16,0-1 0,1 22 0,-22-42 15,21 21-15,1 0 0,-1-22 16,0 22-16,1-21 0,-22 0 0,0 20 16,0-20-16,0 21 0,-21 0 15,0 0-15,0-1 0,0 1 0,-42 0 16,0 21-16,20 0 15,1 0-15,0 0 0,-21 0 0,21 0 16,-22 0-16,22 21 0,0 0 16,-21 1-16,20 20 0,1-21 0,0 21 15,21-20-15,0 20 0,-21-21 16,21 21-16,0-20 0,0-1 0,0 0 16,0 0-16,0 0 0,21-21 15,0 0 1,0 0-16,1 0 0,-1 0 0,21-21 15,-21 21-15,0-21 0,22-21 16,-22 20-16,0 1 0,0-21 0,22 0 16,-43-1-16,21 22 0,0-21 15,0-1-15,-21 1 0,21 0 16,-21-1-16,0 22 0,21-21 0,-21 0 16,0 20-16,0 1 0,0 0 0,0 42 31,0 0-16,0 1-15,0 20 0,-21 0 16,21-21-16,0 22 0,0 20 16,0-20-16,0-1 0,0 0 0,0 1 15,0-1-15,0 0 0,0-21 16,21 22-16,1-22 0,-1 0 0,0 0 16,0 0-16,0-21 0,0 0 15,1 0-15,-1 0 0,0 0 0,0 0 16,0 0-16,22-21 0,-22 0 15,0 0-15,0 0 0,21 0 0,-42-1 16,22 1-16,-1 0 16,0-21-16,-21 21 0,0-1 15,0 1-15,0 42 16,0 1 0,0-1-16,0 0 0,0 0 0,0 0 15,0 0-15,0 1 0,0-1 16,0 0-16,0 0 0,0 0 15,0-42 32,0 0-47,0-21 16,0 20-16,0 1 0</inkml:trace>
  <inkml:trace contextRef="#ctx0" brushRef="#br0" timeOffset="-210330.33">4085 14224 0,'0'0'0,"0"-21"0,0 42 78,21-21-47,-21 21-31</inkml:trace>
  <inkml:trace contextRef="#ctx0" brushRef="#br0" timeOffset="-209973.54">4445 14224 0,'0'42'32,"0"-20"-32,-21-1 0,0 0 0,21 0 15,-22 0-15,22 22 0,0-22 16,-21 21-16,21-21 0,0 0 0,0 22 15,0-22-15,0 0 0,0 0 16,0 0-16,0 1 16,21-22-16,1 0 0,-1 0 15,0 0-15,0 0 0,0 0 16,0-22-16,1 1 0,-1 21 0,0-21 16,0 0-16,0 0 0,0 0 15,1-22-15,-22 22 0,0 0 0,0-21 16,0 20-16,0-20 0,0 21 0,0 0 15,0 0-15,-22-1 0,1 1 16,21 0-16,-21 21 0,0 0 0,0 0 16,0 0-16,-1 0 15,1 21-15,0 0 0,0 1 16,0-1-16,21 0 16,0 0-16,0 0 0</inkml:trace>
  <inkml:trace contextRef="#ctx0" brushRef="#br0" timeOffset="-209254.5">5207 14012 0,'0'0'0,"0"-21"0,0-21 31,0 63 1,0 0-32,0 0 0,0 22 0,0-22 15,0 21-15,0 1 0,0-22 16,0 21-16,0 0 0,0 1 0,0-1 16,0-21-16,0 22 0,0-22 15,0 21-15,0-21 0,0 0 0,0 1 16,0-1-16,-21-21 15,0 0 1,21-21-16,0-1 0,0 1 0,-22 0 16,22 0-16,-21 0 15,21 0-15,0-22 0,0 22 0,0 0 16,0-21-16,0 20 0,0 1 0,0 0 16,21 0-16,1 0 0,-1 21 15,0-21-15,0 21 0,0 0 0,22 0 16,-22 0-16,21 0 0,-21 0 15,22 21-15,-22 0 0,21 0 0,-21 0 16,0 22-16,-21-22 0,0 21 16,0-21-16,0 22 0,0-22 0,0 21 15,-21-21-15,-21 0 0,21 1 16,0-1-16,-1 0 0,-20 0 0,21 0 16,0-21-16,0 0 0,-1 0 15,1 0-15,0 0 0,0 0 16,21-21-1,0 0 1,0 0-16,0 0 16,21-1-16,0 1 0,0 21 0,1-21 15,-1 0-15</inkml:trace>
  <inkml:trace contextRef="#ctx0" brushRef="#br0" timeOffset="-208260.61">5863 14161 0,'0'21'32,"-21"0"-32,21 0 15,-21 0-15,21 0 0,-21 22 0,21-22 16,0 0-16,0 21 0,-22-20 16,22 20-16,-21-21 0,21 0 0,0 0 15,0 1-15,0-1 0,0 0 0,0 0 16,21-21-1,1 0-15,-1 0 0,0-21 16,0 0-16,0 21 0,0-21 16,22-22-16,-22 22 0,0-21 0,0 21 15,0-22-15,1 22 0,-1-21 0,0 21 16,0-22-16,-21 22 16,0 0-16,0 0 0,0 0 0,21 21 15,-21 21 16,0 0-31,0 0 0,0 0 0,0 0 16,0 1-16,0-1 0,0 21 16,0-21-16,0 0 0,0 1 0,0 20 15,0-21-15,0 0 0,21-21 16,-21 21-16,0 1 0,22-22 16,-1 0-16,0 0 0,0 0 0,0 0 15,0 0-15,1 0 16,-1-22-16,0 1 0,0 21 0,0-42 15,0 21-15,1 0 0,-1-22 16,0 22-16,0-21 0,-21 21 0,21-22 16,0 1-16,-21 0 0,22-1 0,-22 22 15,0-21-15,0-1 0,0 22 16,0-21-16,0 21 0,0 0 0,0-1 16,0 1-16,0 42 15,0 1 1,0-1-16,0 21 0,0-21 0,0 0 15,0 22-15,0-1 0,0-21 16,0 22-16,0-22 0,0 21 16,0 0-16,0-20 0,0-1 15,0 21-15,0-21 0,0 0 0,0 1 16,0-1-16,0 0 0,21-21 16,0 0-16,0 0 15,0 0-15,0 0 0,1-21 0,-1 21 16,0-21-16,0-1 0,0-20 15,0 21-15,22 0 0,-22-22 0,21 22 16,-21-21-16,1 21 0,20-22 0,-21 22 16,0-21-16,0 0 0,1-1 15,-22 1-15,0 0 0,0 20 16,21-20-16,-21 21 0,0 0 0,0 0 16,0 42-1,-21-21-15,21 21 16,0 0-16,-22 21 0,22-20 15,-21 20-15,21 0 0,-21-21 0,21 22 16,0-1-16,0 0 0,0 1 16,0-1-16,0-21 0,0 22 0,0-1 15,0 0-15,0-21 0,0 22 0,0-22 16,0 0-16,0 0 16,0 0-16,0 1 0,21-22 0,0 21 0,1-21 15,-1 0-15,0 0 16,0 0-16,0-21 15,22-1-15,-22 22 0,0-21 0,0 0 16,0-21-16,0 21 0,1-1 16,-1-20-16,0 21 0,0 0 0,0-22 15</inkml:trace>
  <inkml:trace contextRef="#ctx0" brushRef="#br0" timeOffset="-207572.42">7472 14161 0,'0'-22'16,"0"1"-16,-21 85 0,42-85 0,-21-1 31,0 44-31,-21-1 15,21 0-15,-22 0 0,22 21 0,0-20 16,0-1-16,0 21 16,-21-21-16,21 0 0,0 1 0,0-1 15,0 0-15,0 0 0,0 0 0,21 0 16,1-21 0,-1 0-16,0 0 15,-21-21-15,0 0 16,0 0-16,0 0 15,0 0-15,0-1 0,0-20 16,0 21-16,0 0 0,0 0 0,0-1 16,0-20-16,0 21 0,0 0 0,21 0 15,0-1-15,0 1 16,1 21-16,-1-21 0,21 21 16,-21 0-16,0 0 0,1 0 0,20 0 15,-21 0-15,0 0 0,0 21 16,1-21-16,-1 21 0,0 1 0,-21-1 15,0 0-15,21 0 0,-21 0 16,0 22-16,21-22 0,-21 0 0,0 0 16,0 21-16,0-20 0,0-1 0,0 0 15,0 0-15,0 0 16,0-42 15,0 0-15,0 0-16,0 0 0,0-22 15,0 22-15,0 0 0,0-21 16,21 20-16,1 1 0,-22-21 0,21 21 16,21-22-16,-21 22 0,0 0 0,1 0 15,20 0-15,-21 0 0,0 21 16,22 0-16,-22 0 0,0 0 0,0 0 16,0 0-16,0 21 0,1 0 15,-22 0-15,0 0 0,0 22 0,0-22 16,0 0-16,0 21 0,0-21 0,0 1 15,0 20-15,0-21 0,0 0 16,0 0-16,-22 1 0,22-1 16,-21 0-16,21 0 0,-21-21 15,21-21 17,0 0-32,21 21 15,0-21-15,1-22 0,-1 22 0,21 0 16</inkml:trace>
  <inkml:trace contextRef="#ctx0" brushRef="#br0" timeOffset="-207193.63">8805 14055 0,'0'0'15,"21"0"-15,1-21 0,-22-1 0,0 1 16,-22 21 0,1 0-16,0 0 15,0 0-15,0 0 0,0 21 0,-22 1 16,22-22-16,0 21 0,0 0 15,21 0-15,0 0 0,0 0 16,0 1-16,0-1 0,0 0 16,21-21-1,0 0-15,0 21 0,0-21 0,1 0 16,-1 21-16,0 0 0,0-21 16,0 22-16,0-22 0,1 21 15,-1 0-15,-21 0 0,0 0 0,0 0 16,0 1-1,0-1-15,-21 0 16,-1-21-16,1 0 0,0 0 16,21 21-16,-21-21 0,0 0 0,0 0 15,-1 0 1,1-21-16,21 0 16,0 0-16,-21 21 0,21-22 15,-21-20-15,21 21 0,-21 0 0,21 0 16</inkml:trace>
  <inkml:trace contextRef="#ctx0" brushRef="#br0" timeOffset="-206465.76">6477 13864 0,'0'0'0,"-42"0"31,63 0-16,0 0-15,21 0 16,-21 0-16,43 0 0,-22 0 16,22 0-16,20 0 0,1 0 0,-21-21 15,20 21-15,1 0 0,0 0 16,-1-21-16,-20 21 0,20 0 0,-20 0 16,-1-21-16,1 21 0,-22 0 0,1 0 15,-1 0-15,0 0 0,-21 0 16,1 0-16,-1 0 15,-42 0 48,-1 0-63,22-21 266</inkml:trace>
  <inkml:trace contextRef="#ctx0" brushRef="#br0" timeOffset="-203493.56">10753 9292 0,'-64'21'16,"43"-21"-1,0 0-15,0 0 16,-1 0-16,1 0 16,21-21-16,-21 0 15,0 0-15,21 0 0,-21 21 16,21-21-16,0-1 15,0 1-15,0 0 0,0 0 16,21 0-16,0 0 0,0-1 16,0 22-16,22 0 15,-22-21-15,21 21 0,1 0 0,-1 0 16,0 0-16,22 0 0,-22 0 16,22 0-16,-22 0 0,21 0 15,-20 21-15,-1-21 0,22 22 0,-22-1 16,-21 0-16,21 0 0,-20 0 15,-1 0-15,0 1 0,0-1 0,-21 0 16,0 0-16,0 0 0,0 0 0,0 1 16,0-1-16,-21 21 0,-21-21 15,20 22-15,1-22 0,0 21 0,0 0 16,-21 1-16,20-1 0,-20 0 16,21 1-16,-21 20 0,-1-20 0,1-1 15,21 0-15,-22 1 0,1-1 16,21 0-16,-21 1 0,20-1 0,-41 64 15,42-64-15,0 0 16,-1 22-16,1-22 0,0 22 0,21-22 16,0 22-16,0-22 0,0 0 0,0 1 15,0-1-15,0 0 0,21 1 16,0-22-16,1 21 0,-1-21 0,21 22 16,-21-22-16,22 0 0,-1 0 0,0 0 15,1 0-15,-1 1 0,21-1 16,-20-21-16,-22 0 0,21 21 0,1-21 15,-22 0-15,21 0 0,-21 0 16,0 0-16,1 0 16,-22-21-16,-22 21 31,1 0-31,0 0 16,0 0-16,0 0 0,0 0 0,-1 0 15,1 21-15,0 0 0,0-21 0,0 21 16,0 0-16,-1-21 0,22 22 15,-21-1-15,0 0 0,21 0 0,-21 0 16,21 22-16,0-22 0,0 0 0,0 21 16,0 1-16,-21-22 0,21 21 0,0 0 15,0-20-15,0 20 0,0 0 16,0 1-16,0-1 0,0 0 16,0 22-16,0-22 0,0 22 0,0-1 15,0-21-15,0 22 0,0-1 16,0-20-16,0 20 0,0 1 0,0-22 15,0 22-15,0-1 0,0-21 0,0 22 16,0-1-16,0 1 0,21-1 16,-21 1-16,0-1 0,0 1 0,0-1 15,21 1-15,-21-1 0,21-20 0,-21 20 16,0 1-16,0-1 0,21 1 0,-21-1 16,0-20-16,0 20 0,22 1 15,-22-22-15,0 0 0,0 22 16,0-22-16,0-21 0,0 22 0,0-1 15,-22-21-15,1 21 0,0-20 16,0-1-16,21 0 0,-21-21 0,0 21 16,-22 0-16,22-21 0,0 21 0,-21-21 15,20 0-15,-20 0 0,0 22 16,21-22-16,-22 0 0,22 0 0,0 0 16,0 0-16,0 0 0,-1 0 0,1 0 15,0 0 1,0 0-16,0 0 31,21 21 63,0 0-47,0 0 31,-21-21 375,21 21-47,0-42-343,0 0-48,0 0-15,21 0 0,0-1 16</inkml:trace>
  <inkml:trace contextRef="#ctx0" brushRef="#br0" timeOffset="-202313.58">13356 10266 0,'21'0'0,"-42"0"0,63 0 16,-20 0-16,-1-21 15,0 21-15,0 0 0,0-21 16,-21 42 31,-21 0-47,-21 0 0,21 0 0,-1 0 16,-20 22-16,0-1 0,21-21 15,-22 22-15,1-1 0,0 0 0,-1 1 16,1-1-16,0 0 0,-1 1 15,-20-1-15,20-21 0,1 21 0,21-20 16,-21-1-16,-1 0 0,22 0 0,0 0 16,0 0-16,0-21 15,-1 22-15,22-44 32,0 1-32,0 0 15,0 0 1,22 21-16,-1-21 0,0 21 15,0 0-15,0-21 0,0 21 16,1 0-16,-1 0 0,0 0 0,21 0 16,-21 0-16,22 0 0,-1 0 0,0 21 15,-20-21-15,20 21 0,0 0 16,-21-21-16,22 21 0,-1 0 16,-21 1-16,22-1 0,-22 0 0,21 0 15,-21 0-15,22 0 0,-22 1 0,21-1 16,-21 0-16,0 0 0,1 0 15,-1-21-15,0 21 0,0 1 0,0-22 16,-21 21-16,21-21 0,-21 21 16,22-21-16,-1 0 62,-21-21-62,21 0 0,-21-1 0,0 1 16,21 0-16,0 0 0</inkml:trace>
  <inkml:trace contextRef="#ctx0" brushRef="#br0" timeOffset="-201869.99">14499 10710 0,'0'0'0,"0"-21"0,21 21 0,-21-21 16,21 0-16,-21 0 15,0 0-15,0-1 0,0 1 16,0 0-16,0 0 0,0 0 0,0 0 16,0-1-16,0 1 15,0 0-15,-21 21 31,0-21-31,0 21 94,0 0-63,21 21-15,-21-21 0,-1 0 15</inkml:trace>
  <inkml:trace contextRef="#ctx0" brushRef="#br0" timeOffset="-200974.57">14393 10541 0,'0'0'0,"0"21"93,0 0-93,0 1 16,0-1-16,0 0 0,0 0 0,0 21 16,0-20-16,0-1 0,0 21 0,0-21 15,0 0-15,0 1 0,-21 20 16,21-21-16,0 0 0,0 0 0,-21-21 15,21 22-15,-21-1 0,21 0 16,-21-21 0,21-21-1,0 0 1,0-1-16,21 1 16,0 0-16,-21 0 0</inkml:trace>
  <inkml:trace contextRef="#ctx0" brushRef="#br0" timeOffset="-200570.12">14520 10097 0,'0'0'0,"-21"0"0,-64 0 31,64 0-31,0 21 0,21 0 0,0 0 16,-21 0-16,21 0 15,0 1-15,0-1 0,0 0 0,0 0 16,21-21-16,0 0 0,0 21 16,1-21-16,-1 0 15,21 0-15,-21 0 0,0-21 0,1 21 16,-1-21-16,0 0 0,-21 0 16,21 21-16,-21-22 0,0 1 15,0 0-15,0 0 0,0 0 16,-21 0-16,0 21 0,21-22 15,-21 22-15,-1 0 0,1 0 0,0 0 16,0 0-16,0 0 0,0 0 16,-1 22-16,22-1 0,-21-21 15,21 21-15,-21 0 0,21 0 0,-21 0 16,21 1-16,0-1 0,0 0 0,0 0 16,0 0-16,0 0 0,21 1 15,0-1-15,0 0 0,-21 0 0,22 0 16,-1 0-16</inkml:trace>
  <inkml:trace contextRef="#ctx0" brushRef="#br0" timeOffset="-200010.57">14711 10520 0,'0'21'0,"0"0"16,0 0-16,0 1 0,0-1 15,0 0-15,0 0 0,0 21 0,0-20 16,0-1-16,0 0 0,-21 0 16,21 0-16,0 0 0,-22 1 15,22-1-15,0 0 0,0 0 0,0 0 0,0 0 16,-21-21-1,21 22-15,-21-22 32,21-22-17,0 1-15,0 0 0,0 0 16,21 0-16,0-22 0,1 22 16,-22 0-16,21-21 0,0 21 0,0-22 15,21 22-15,-20-21 0,-1 21 0,21-1 16,-21 1-16,22 0 0,-1 0 15,0 21-15,-21 0 0,22 0 16,-22 0-16,21 21 0,-21 0 0,1 0 16,-1 1-16,0-1 0,0 0 15,-21 21-15,0-21 0,0 22 0,0-22 16,0 21-16,0-21 0,0 1 0,-21-1 16,0 0-16,0 0 0,-1 0 15,1 0-15,0-21 0,0 22 16,21-44 15,21 22-15,0-21-16,0 0 0,1 21 0,-1-21 15</inkml:trace>
  <inkml:trace contextRef="#ctx0" brushRef="#br0" timeOffset="-199624.6">15557 10562 0,'0'0'0,"0"-21"31,0 42-15,-21 0-16,21 22 16,-21-22-16,21 0 0,-21 21 15,21-20-15,0 20 0,0 0 0,-21 1 0,0-22 16,21 21-16,0 22 15,-22-22-15,22 0 0,0 22 0,0-1 16,0 1-16,0-1 0,0 1 0,-21-1 16,21-20-16,-21 20 0,0 1 15,21-1-15,-21-21 0,0 22 0,-1-1 16,1-20-16,0 20 0,0-20 0,0-1 16,0 0-16,-1 1 0,1-1 15,0-21-15,0 21 0,0-20 0,21-1 16,0-42-1,0-1 1,21 1-16,0 0 16,21-21-16,-20-1 0,-1 1 0,21 0 15,-21-22-15,22 22 0,-1-22 0</inkml:trace>
  <inkml:trace contextRef="#ctx0" brushRef="#br0" timeOffset="-199249.57">15409 10647 0,'0'0'0,"0"-21"0,-21-43 31,21 43-31,21 0 0,0 0 16,1 21-16,-1-21 0,0 21 15,0 0-15,21 0 0,-20 0 0,20 0 16,-21 0-16,21 0 0,-20 0 0,-1 21 15,0-21-15,0 21 0,0 0 16,-21 21-16,0-20 0,0-1 0,0 0 16,0 21-16,0-21 0,0 1 15,0-1-15,-21 0 0,0 0 0,0 0 16,0 0-16,-1 1 0,1-22 16,0 21-16,-21-21 0,21 21 0,-1-21 15,1 0-15,0 21 16,42-21 15,0 0-31,-21-21 16,22 21-16,-1-21 0,0 21 0,0-21 15,0 21-15,0-22 0</inkml:trace>
  <inkml:trace contextRef="#ctx0" brushRef="#br0" timeOffset="-198477.56">16192 10456 0,'0'0'0,"0"-21"0,-21 42 31,21 1-15,0 20-16,-21-21 16,21 0-16,0 0 0,-21 22 0,21-22 15,0 0-15,0 21 0,0-20 0,0-1 16,0 0-16,0 0 0,0 0 15,0 0-15,21 1 16,0-22-16,0 0 16,1 0-16,-1 0 15,21-22-15,-21 1 0,0 0 0,1 0 16,-1 0-16,0 0 0,21-1 16,-21-20-16,1 21 0,-1-21 15,-21 20-15,21-20 0,0 21 0,-21-21 16,0 20-16,21 22 0,-21-21 15,0 0-15,0 42 32,0 0-32,0 22 0,-21-22 0,21 0 15,0 21-15,0-20 0,0 20 0,-21-21 16,21 0-16,0 22 0,0-22 16,0 0-16,0 0 0,0 0 15,0 0-15,21 1 0,0-22 16,0 0-16,1 0 0,-1 0 15,0 0-15,21 0 0,-21 0 16,1-22-16,20 22 0,-21-21 0,0 0 16,0 0-16,22-21 0,-22 20 15,0-20-15,-21 0 0,21-1 0,0-20 16,1 21-16,-22-22 0,0 22 16,0-1-16,21 1 0,-21 21 0,0-21 15,0 20-15,0 1 0,0 0 0,0 0 16,0 42 15,-21 0-31,21 0 16,0 1-16,0-1 0,-22 21 15,22 0-15,0 1 0,-21-1 0,21 0 16,0 1-16,0-1 0,0 0 16,0-20-16,0 20 0,0-21 0,0 21 15,0-20-15,0-1 0,0 0 0,0 0 16,0 0-16,21-21 31,1 0-31,-1 0 16,0 0-16,-21-21 0,21 21 15,0-21-15,-21 0 0,21 21 0,-21-21 16,22-1-16,-22 1 16</inkml:trace>
  <inkml:trace contextRef="#ctx0" brushRef="#br0" timeOffset="-198197.57">16891 10414 0,'0'0'0,"-21"0"0,0 0 16,-1 0 0,44 0 15,-1 0-16,0 0-15,0 0 0,0 0 16,0 0-16,1 0 0,20 0 16,-21 0-16,0 0 0,0 0 0,1 0 15,-1 0-15,0 0 0,0 0 16,0 0-16,-21-21 16,21 21-1,-21-21-15,22 21 0</inkml:trace>
  <inkml:trace contextRef="#ctx0" brushRef="#br0" timeOffset="-197709.57">17822 10097 0,'-21'0'15,"21"21"1,0 0 0,0 0-16,0 0 15,0 0-15,21 1 0,0-1 16,1-21-16,-1 21 0,0 0 16,0-21-16,0 21 0,22 0 15,-22-21-15,0 22 0,21-22 0,-21 0 16,22 0-16,-22 0 0,21 0 0,-21 0 15,22 0-15,-22 0 0,0 0 16,0 0-16,-42 21 31,0-21-31,0 21 16,0 0-16,-1 0 0,1 0 16,0 1-16,-21-1 0,21 21 15,-1-21-15,-20 22 0,21-1 0,-21-21 16,20 21-16,1-20 0,-21 20 15,21-21-15,0 0 0,-1 0 0,22 1 16,-21-1-16,0 0 0,21 0 16,0-42 31,0 0-32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2T12:58:13.3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825 656 0,'0'0'0,"-21"0"0,-42-21 31,42 21-31,-22 0 0,22 0 16,0 0-1,0 0 1,42 0 0,0 0-16,0 0 15,22 0-15,-1 0 0,0 0 0,1 0 16,-1 0-16,0-21 16,1 21-16,-1 0 0,21 0 0,-20 0 15,-1 0-15,22 0 0,-22 0 16,0 0-16,1 0 0,-22 0 15,21 0-15,-21 0 0,0 0 0,-21 21 32,-21-21-32,0 0 15,0 0-15,0 0 0,0 21 16,-22-21-16,22 21 0</inkml:trace>
  <inkml:trace contextRef="#ctx0" brushRef="#br0" timeOffset="302.95">1101 699 0,'-22'0'16,"1"0"-16,0 0 16,21 21-1,-21 0-15,21 0 0,0 0 0,-21 22 16,21-1-16,0 0 0,0 1 15,0-1-15,0 21 0,0-20 0,0-1 16,-21 22-16,21-22 16,0 0-16,0 1 0,-22-22 0,22 21 15,0-21-15,0 0 0,0 1 16,0-1-16,22-42 47,-22-1-47,21 22 0,0-21 0,0 0 15</inkml:trace>
  <inkml:trace contextRef="#ctx0" brushRef="#br0" timeOffset="1563.93">1863 1185 0,'0'-21'0,"0"42"0,21-42 15,-21 0-15,0 0 16,0 0 0,0 0-16,0-1 0,0 1 0,0 0 15,0 0-15,-21 0 16,21 0-16,-22 21 0,1-22 16,0 22-16,0 0 0,0 0 0,-22 0 15,22 0-15,0 22 16,-21-1-16,21 0 0,-1 21 0,-20-21 15,21 22-15,0-1 0,0-21 16,-1 22-16,1-1 0,21-21 0,-21 21 16,21-20-16,0 20 0,0-21 15,0 0-15,0 0 0,21-21 16,0 22-16,1-22 0,-1 0 16,0 0-16,0 0 0,0-22 15,22 1-15,-22 21 0,0-21 0,21 0 16,-21 0-16,1 0 0,-1-1 15,0-20-15,0 21 0,0 0 0,0-22 16,-21 22-16,0 0 16,0 0-16,22 0 0,-22 0 0,0-1 15,0 44 1,0-1 0,0 0-16,0 0 15,0 21-15,0-20 0,0-1 0,0 0 16,0 21-16,0-21 0,0 1 15,0-1-15,0 0 0,0 0 0,21 0 16,0 0-16,0 1 0,0-22 16,0 21-16,1-21 0,-1 0 15,21 0-15,-21 0 0,22 0 0,-1 0 16,21 0-16,-20 0 0,-1-21 16,0-1-16,22 1 0,-22 21 15,-21-21-15,22 0 0,-22-21 0,0 20 16,0 1-16,-21 0 0,0-21 15,0 21-15,0-1 0,0 1 0,0 0 16,-21 0-16,0 21 0,0 0 16,0 0-16,-1 0 0,-20 0 15,21 0-15,-21 0 0,20 21 0,-20 0 16,21 0-16,0 1 0,-22-1 16,22 0-16,21 0 0,-21 0 0,21 22 15,-21-22-15,21 0 0,0 0 16,0 0-16,21-21 15,0 0-15,0 0 16,1 0-16,-1 0 0,21 0 0,-21 0 16,0-21-16,22 21 0,-1-21 15,-21 0-15,0 0 0,1 21 0,-1-22 16,0 1-16,0 0 0,0 21 16,-21-21-16,0 0 0,21 0 31,-21 42-16,0 0-15,0 0 16,0 0-16,0 0 0,-21 1 16,21 20-16,0-21 0,0 21 15,0 1-15,0 20 0,0 1 0,0-1 16,0 22-16,0-22 0,0 22 0,0 0 16,0 21-16,0-22 0,21 22 15,1-21-15,-22 21 0,21-1 0,0 1 16,-21-21-16,21 21 0,-21-22 15,21 22-15,-21 0 0,21-21 0,-21 21 16,0-22-16,0-20 0,0 20 16,0-20-16,0-1 0,-21 1 0,0-22 15,0 1-15,0-1 0,0-21 0,-22 0 16,22-21-16,-21 0 16,21 0-16,-22 0 0,1 0 0,-22-21 15,22-21-15,-21-1 0,-1 1 16,22 0-16,-1-22 0,1-20 0,0-1 15,-1 0-15,1 1 0,21 20 0,0-21 16,0 1-16,-1-1 0,22 22 16,0-22-16,0 0 0,0 1 0,0 20 15,0-21-15,0 1 0,22 20 16,-1 1-16,-21-22 0,21 22 0,0-1 16,0 1-16,0-1 0,1 1 15,-1-1-15,0 22 0,0-1 0,0 1 16,22-43-1,-22 64-15,0 0 0,0-21 0</inkml:trace>
  <inkml:trace contextRef="#ctx0" brushRef="#br0" timeOffset="3439.97">2582 1207 0,'0'0'0,"0"-22"0,0 1 16,0 42 31,21-21-47,-21 22 15,0-1-15,0 0 0,0 0 0,0 0 16,0 0-16,0 1 0,0-1 16,0 0-16,0 0 0,0 0 15,0 0-15,-21-21 16,21-21 31,0 0-47,0 0 0,21 21 15,-21-42-15,22 20 0,-1 1 16,0 0-16,0 0 0,0 0 0,0 21 16,1-21-16,-1 21 0,0-22 15,0 22-15,0 0 16,0 22-16,1-1 0,-1 0 15,-21 0-15,21 0 0,0 0 0,-21 1 16,21-1-16,-21 0 0,21 0 16,1 0-16,-22 0 0,21 1 0,-21-1 15,21-21-15,0 21 0,0-21 16,0 0 0,1-21-16,-1 0 15,0-1-15,-21 1 0,21 0 16,0 0-16,-21-21 0,21 20 15,1 1-15,-1-21 0,0 21 0,0-22 16,0 22-16,22 0 0,-22 0 0,0 0 16,21 21-16,-21 0 0,22 0 15,-22 0-15,0 0 0,0 0 0,0 0 16,-21 21-16,0 0 0,22-21 16,-22 21-16,0 0 0,0 1 0,0-1 15,0 0-15,0 0 16,0-42 15,0 0-15,0 0-1,0-1-15,-22 22 0,22-21 16,-21 21-16,0-21 0,21 0 16,-21 21-16,0 0 0,0 0 15,-1 0-15,1 0 0,0 21 16,0 0-16,0 0 0,0 1 15,-22-1-15,22 0 0,0 21 16,0-21-16,0 22 0,-1-22 16,1 0-16,21 21 0,-21-20 0,21-1 15,0 21-15,0-21 0,0 0 0,0 1 16,0-1-16,21 0 16,0-21-16,22 0 0,-22 0 0,0 0 15,21 0-15,-20 0 0,20-21 16,-21 0-16,21-1 0,1 1 0,-22 0 15,21 0-15,-21-21 0,1 20 16,-1-20-16,0 21 0,0-21 0,0-1 16,-21 22-16,21 0 0,-21 0 15,0 0-15,-21 21 32,0 21-32,21 21 0,0-21 15,-21 0-15,21 22 16,0-22-16,0 0 0,0 21 0,0-20 15,0-1-15,0 0 0,0 0 16,21 0-16,-21 0 0,21-21 0,0 0 16,1 22-16,-1-22 0,21 0 15,-21 0-15,22-22 0,-1 22 0,-21-21 16,21 0-16,-20 0 0,20 0 0,-21 0 16,0-22-16,0 22 0,1-21 15,-22 21-15,0-22 0,0 22 0,0-21 16,0 21-16,0-1 0,0 1 15,0 42 17,0 1-32,0-1 0,0 0 0,-22 0 15,22 21-15,0-20 0,0-1 16,0 0-16,0 0 0,0 21 0,0-20 16,0-1-16,0 0 0,0 0 15,0 0-15,0 0 0,0-42 47,22 0-47,-22 0 0,0 0 16,21 0-16,-21-1 0,21 1 0,0-21 15,0 21-15,0-22 16,1 22-16,-1 0 0,0-21 0,0 21 16,0 21-16,0-22 0,1 22 15,-1 0-15,0 0 16,-21 22-16,0-1 0,0 0 15,0 0-15,0 0 0,0 22 0,21-22 16,-21 0-16,0 0 0,21 0 0,-21 0 16,21 1-16,-21-1 0,22 0 15,-1 0-15,0-21 0,0 0 16,0 0-16,0 0 16,1 0-16,20-21 0,-21 0 15,0 0-15,0-1 0,1 1 16,-1 0-16,0-21 0,0 21 15,0-22-15,-21 22 0,21 0 16,1-21-16,-22 20 0,0 1 0,21 0 16,-21 0-16,21 21 0,-21 21 31,0 0-31,0 0 0,0 1 0,0-1 16,0 0-16,0 0 0,0 21 15,21-20-15,-21-1 0,21 0 0,-21 0 16,0 21-16,21-20 0,1-1 15,-1-21-15,0 21 0,21 0 0,-21 0 16,1-21-16,20 0 16,-21 0-16,21 0 0,-20 0 0,20 0 15,-21 0-15,21-21 0,1 21 0,-22-21 16,21 0-16,-21 0 0,1-1 16,-1-20-16,0 21 0,0-21 0,-21 20 15,0-20-15,0 0 0,0 21 16,0-1-16,0 1 0,0 0 0,0 0 15,-21 21-15,0 0 0,0 0 16,-1 21-16,1 0 0,0 0 0,0 22 16,21-22-16,-21 21 15,21-21-15,0 22 0,0-22 0,0 21 0,0-21 16,21 1-16,0 20 0,0-21 16,0 0-16,1 0 0,-1-21 15,0 22-15,21-22 0,-21 0 0,22 0 16,-1 0-16,-21 0 0,22 0 15,-1-22-15,0 1 0,1 0 0</inkml:trace>
  <inkml:trace contextRef="#ctx0" brushRef="#br0" timeOffset="4068">6964 1016 0,'0'0'0,"0"-21"16,0-64 0,0 64-16,-21 21 15,-1 0-15,1 0 16,-21 0-16,21 21 0,-22 0 16,22 1-16,-21-1 0,0 0 0,20 21 15,1-21-15,0 22 0,0-22 16,21 21-16,0-21 0,0 1 0,0-1 15,0 0-15,0 0 0,21 0 16,0 0-16,22-21 0,-22 22 16,21-22-16,-21 0 0,22 0 0,-22 0 15,21 0-15,-21 0 0,22 0 16,-22 0-16,0 0 0,0 0 0,-21-22 16,-21 22-1,-21 0 1,20 0-16,-20 0 0,0 0 15,-1 22-15,1-1 0,0 0 0,-1 0 16,1 0-16,21 0 0,-21 1 0,20-22 16,1 21-16,0 0 15,21 0-15,0 0 0,0 0 0,21-21 16,0 0 0,1 0-16,20 0 0,0 0 0,1 0 15,-1 0-15,0-21 0,1 21 16,-1 0-16,-21 0 0,21 0 0,-20 0 15,-1 0-15,0 0 0,0 0 0,-21 21 16,0 1-16,0-1 0,0 0 16,0 21-16,-21 1 0,0-1 0,0 0 15,-1 1-15,1 20 0,-21-21 16,21 1-16,0-1 0,21 0 0,-22 1 16,22-1-16,-21 0 0,21-20 0,0-1 15,0 0-15,0 0 0,21-21 31,-21-21-15</inkml:trace>
  <inkml:trace contextRef="#ctx0" brushRef="#br0" timeOffset="4597">8805 1185 0,'0'0'0,"21"-21"0,43-127 32,-64 106-32,0 21 15,0-1-15,0 1 0,0 0 0,-21 0 16,0 21-16,-1 0 0,1 0 15,-21 0-15,0 0 0,-1 21 0,1 0 16,0 22-16,-1-1 0,1 0 16,0 1-16,20-1 0,-20 21 0,21-20 15,0 20-15,0-20 0,21-1 16,0 43-16,0-43 0,0 0 16,0 1-16,0-22 0,0 0 15,21 0-15,0 0 0,0 0 0,0-21 16,0 0-16,22 0 15,-1 0-15,0 0 0,22-21 0,-22 0 16,22-21-16,-22 21 0,22-1 16,-1-20-16,1 0 0,-22-1 0</inkml:trace>
  <inkml:trace contextRef="#ctx0" brushRef="#br0" timeOffset="4843.99">9377 868 0,'0'0'15,"0"-42"-15,0 20 0,0-20 0,0 21 16,0 0-16,0 0 0,0 42 31,0 0-31,0 0 0,-21 43 16,-1-22-16,22 21 0,-21 1 0,0-1 15,21-20-15,-21 20 0,0 1 16,0-1-16,21-20 0,-22-1 0,22 0 16,-21 1-16,21-1 0,0-21 15,0 21-15,0-20 0,0-1 0,0 0 16,21-21-16,1 0 15,-1 0-15,21 0 0,-21-21 0,22 21 16,-22-21-16,21-1 0,-21 1 0,22 0 16,-1 0-16</inkml:trace>
  <inkml:trace contextRef="#ctx0" brushRef="#br0" timeOffset="5895.98">9969 1228 0,'0'0'0,"0"-21"0,0-1 0,0 1 16,0 0-16,0 0 0,0 0 15,-21 21-15,0-21 0,-21 21 0,21 0 16,-22 0-16,22 0 0,-21 21 16,-1 0-16,22 0 0,-21 0 0,0 0 15,20 22-15,-20-22 0,21 21 16,0 1-16,0-22 0,-1 21 0,22 0 16,0-20-16,0 20 0,0-21 15,0 21-15,0-20 0,0-1 16,22 0-16,-1 0 0,0-21 15,21 0-15,-21 0 0,1 0 0,20 0 16,-21 0-16,21-21 0,1 0 0,-22 0 16,21-1-16,-21 1 0,1 0 15,-1-21-15,0 21 0,0-1 0,-21-20 16,0 0-16,21 21 0,-21-22 16,0 22-16,0 0 0,21 0 0,-21 0 15,0 42 16,-21 0-31,21 0 0,-21 0 16,21 0-16,0 22 0,0-22 16,-21 0-16,21 21 0,0-20 0,0-1 15,0 21-15,0-21 0,0 0 16,0 1-16,21-1 0,0-21 0,0 21 16,1-21-16,-1 0 0,21 0 15,-21 0-15,22 0 0,-1-21 0,0 21 16,1-21-16,-1-1 0,-21 1 0,21 0 15,1 0-15,-1-21 0,-21 20 16,0-20-16,1 21 0,-1-21 16,-21 20-16,21 1 0,-21 0 0,0 0 15,0 0-15,-21 21 16,0 0-16,-1 21 16,1 0-16,0 0 0,0 0 0,0 1 15,21-1-15,0 0 0,0 0 0,0 0 16,0 0-16,0 1 0,0-1 15,0 0-15,21 0 0,0 0 16,0 0 0,0-21-16,-21-21 31,-21 0-15,0 0-16,0 21 0,0-21 15,0 21 1,-1 0-16,1 21 31,21 0-31,0 0 0,0 0 16,0 1-16,21-22 0,1 21 15,-1-21-15,0 0 0,0 21 16,21-21-16,-20 0 0,20 0 0,0 0 16,1 0-16,-1-21 0,0 0 15,1 21-15,20-22 0,-21 1 0,1 0 16,-1 0-16,0 0 0,1 0 15,-1-22-15,0 22 0,-20 0 16,-1-21-16,-21 20 0,0-20 0,0 21 16,0 0-16,0 0 0,-21 21 15,-22 0-15,22 0 16,0 21-16,-21 0 0,20 0 16,1 0-16,21 22 0,0-22 0,0 0 15,0 0-15,0 21 0,0-20 16,0-1-16,0 0 0,21 21 0,1-21 15,-22 1-15,0-1 0,21 0 16,-21 0-16,0 0 16,-21 0-16,-1-21 15,1 0-15,0 0 0,0 0 16,0 0-16,21-21 16,0 0-16,0 0 0,0 0 0,0 0 15</inkml:trace>
  <inkml:trace contextRef="#ctx0" brushRef="#br0" timeOffset="6279.15">11769 868 0,'0'0'0,"0"-21"15,0 42 1,0 0 0,0 21-16,0 1 0,-22-1 15,1 22-15,0-22 0,21 0 0,0 22 16,-21-22-16,21 0 0,-21 1 15,0-1-15,21 0 0,0 1 0,-22-1 16,1-21-16,21 22 0,0-22 16,-21 0-16,21 0 0,0 0 15,0-42 1,0 0 0,0 0-16,0-22 0,0 22 15,0 0-15,0-21 0</inkml:trace>
  <inkml:trace contextRef="#ctx0" brushRef="#br0" timeOffset="6720">11493 1122 0,'0'0'16,"0"-21"-16,-21 0 0,0-1 0,0-20 15,21 21-15,0 0 0,0 0 16,0-1-16,21 1 0,0 0 16,0-21-16,1 21 0,20 21 15,0-22-15,1 22 0,20 0 0,-21 0 16,22 0-16,-1 22 0,-20-1 15,20 21-15,1 0 0,-22 1 0,0-1 16,22 0-16,-43 22 0,21-22 0,-20 22 16,-1-22-16,0 0 0,-21 1 15,21-22-15,-21 21 0,0 1 0,0-22 16,0 0-16,-21 0 0,21 0 16,-21 0-16,0-21 0,-1 0 15,1 0-15,21-21 16,0 0-16,0 0 0,0 0 15,0-22-15,0 1 0,0 0 16,0-1-16,0-20 0,21 21 16,-21-22-16,22-21 0,-1 22 0,0 21 15,-21-22-15,21 22 0,0-1 16,0 1-16,-21 21 0,22 0 0,-1 21 16,0 0-1,0 0-15,-21 21 0,21 0 16,-21 0-16,0 22 0,0-22 0,21 21 15,-21 0-15,0-20 0,0 20 16,0 0-16,0-21 0,0 22 16,0-22-16,0 21 0</inkml:trace>
  <inkml:trace contextRef="#ctx0" brushRef="#br0" timeOffset="8031.99">12700 1439 0,'0'0'0,"42"0"0,-21 0 0,1 0 0,-1 0 15,0 0-15,0-21 16,0 21-16,-21-21 0,21 0 0,-21 0 16,0 0-16,0-1 15,0-20-15,0 0 0,0 21 0,-21-22 0,0 1 16,0 21-16,0 0 16,0-1-16,-1 22 0,1 0 0,0 0 15,0 0-15,0 0 0,-22 22 0,22 20 16,0-21-16,-21 21 0,21 1 15,-1-22-15,1 21 0,0 1 0,21-1 16,0-21-16,0 21 0,0-20 16,0 20-16,0-21 0,0 0 0,21 0 15,0-21-15,1 22 0,-1-22 16,0 21-16,0-21 0,21 0 0,-20 0 16,-1 0-16,21-21 0,-21-1 0,0 1 15,22 0-15,-22 0 0,0 0 16,0-22-16,0 22 0,1-21 15,-22 21-15,0-22 0,0 1 16,0 21-16,21 0 0,-21 0 0,0-1 16,-21 44-1,-1-1-15,22 0 16,0 0-16,0 21 0,0-20 0,-21-1 16,21 21-16,0-21 0,0 0 15,0 1-15,0-1 0,21 0 0,1 0 16,-22 0-16,21-21 0,0 0 15,21 0-15,-21 0 0,22 0 0,-22 0 16,21 0-16,-21 0 0,22-21 16,-22 21-16,21-21 0,-21 0 15,1 0-15,-1-1 0,0-20 0,-21 21 16,0 0-16,0-22 0,0 22 16,0 0-16,0 0 0,0 0 0,0 42 31,0 0-31,0 0 0,0 0 15,-21 22-15,21-22 0,-21 0 0,21 21 16,0-20-16,0-1 0,0 0 16,0 0-16,0 0 0,0 0 0,0 1 15,0-44 17,21 1-17,0 0-15,0-21 16,0 21-16,0-1 0,1-20 0,-1 21 15,0-21-15,0 20 0,0-20 16,0 21-16,1 0 0,-1 0 0,0 21 16,0 0-1,0 21-15,-21 0 16,0 0-16,0 0 0,0 0 16,0 22-16,0-22 0,0 0 0,0 0 15,0 22-15,0-22 0,21 0 16,-21 0-16,22 0 0,-22 0 15,21-21 1,0 0-16,0 0 0,0 0 16,0 0-16,1-21 0,-1 21 15,0-21-15,0 0 0,0 0 0,0-22 16,1 22-16,-1 0 0,0-21 16,0 21-16,0-22 0,0 22 0,1-21 15,-1 21-15,0 21 0,-21-22 16,0 1-16,21 21 0,-21 21 15,0 1 1,0-1-16,0 21 0,0-21 0,-21 0 16,0 22-16,21-22 0,-21 0 15,21 21-15,0-20 0,0-1 16,0 0-16,0 0 0,0 0 0,21 0 16,0 1-16,0-1 0,0 0 15,22-21-15,-22 0 0,21 0 0,0 0 16,1 0-16,-1 0 0,0 0 15,1-21-15,-1 0 0,0-1 16,1 1-16,-1 0 0,0-21 0,-20 21 16,20-22-16,-21 22 0,0-21 0,0-1 15,-21 1-15,0 21 0,0-21 16,0 20-16,-21 22 16,0 0-16,-21 43 15,21-22-15,-1 0 0,1 21 16,21 1-16,0-22 0,-21 21 0,21 1 15,0-22-15,0 21 0,0 0 0,0-20 16,21-1-16,0 0 0,1 0 16,-1 0-16,0-21 0,21 0 0,-21 0 15,22 0-15,-22 0 0,21 0 16,-21-21-16,22 0 0,-22 0 0,21 0 16,22-22-16,-43 22 15,0 0-15,0-21 0</inkml:trace>
  <inkml:trace contextRef="#ctx0" brushRef="#br0" timeOffset="10151.54">16531 1334 0,'0'0'0,"0"-22"0,0 1 0,0 0 16,21 0-16,-21 0 0,21 0 0,-21-1 15,0-20-15,22 21 0,-1 0 16,0 0-16,0-1 0,0 1 0,0 0 15,1 21-15,-1 0 0,0 0 16,0 0-16,0 0 0,0 21 0,1 0 16,-1 22-16,0-1 0,0 0 15,0 1-15,-21-1 0,0 0 0,0 1 16,0-1-16,0 0 0,0 1 16,0-1-16,0-21 0,-21 22 0,21-22 15,0 0-15,-21 0 16,21 0-16,-21-42 31,21 0-31,0-21 16,-21 20-16,21 1 0,0-21 0,0 21 15,0-22-15,0 1 0,21 0 16,0-1-16,0 1 0,0 0 0,0-1 16,1 22-16,20-21 0,0 21 15,-21 0-15,22 21 0,-1 0 0,-21 0 16,22 21-16,-22 0 0,21 0 15,-21 21-15,0-20 0,1 20 0,-22 0 16,0-21-16,0 22 16,0-1-16,0 0 0,0-20 0,0 20 15,0-21-15,0 0 0,0 0 16,0 1-16,0-1 0,0 0 0,-22-21 31,22-21-15,0 0-16,0-1 0,0 1 15,0-21-15,0 21 0,0-22 16,0 22-16,22-21 0,-1 0 0,0 20 16,0-20-16,0 0 0,0 21 15,22-22-15,-1 22 0,-21 0 0,22 0 16,-1 21-16,-21 0 16,0 0-16,22 21 0,-22 0 0,0 21 15,-21-20-15,21 20 0,-21-21 16,0 21-16,21-20 0,-21 20 0,0-21 15,0 21-15,0-20 0,0 20 0,21-21 16,-21 0-16,22 0 0,-22 1 16,21-1-16,0-21 0,0 21 15,0-21-15,0 0 0,1 0 16,-1 0-16,0-21 0,0 0 0,21-1 16,-20 1-16,20 0 0,-21 0 15,0 0-15,0-22 0,1 22 0,-1-21 16,0 0-16,-21-1 0,21 1 15,-21 21-15,0-22 0,0 1 16,0 21-16,0 0 0,0 0 0,0 42 31,-21 0-31,0 0 16,0 21-16,21 1 0,0-22 16,-22 21-16,22 1 0,0-22 0,-21 21 15,21 0-15,0-20 0,0 20 16,21-21-16,1 0 0,-1 0 0,0 1 15,0-1-15,0 0 16,0-21-16,22 0 0,-1 0 0,-21 0 16,22 0-16,-1 0 0,0-21 0,1 21 15,-1-21-15,-21-1 0,21-20 16,1 21-16,-22 0 0,0-22 0,21 1 16,-20 0-16,-22-1 0,21 1 15,-21 0-15,0-1 0,0 22 0,0-21 16,0 21-16,0 0 15,0 42-15,-21-21 16,21 21-16,0 0 0,0 0 16,0 0-16,-22 22 0,22-1 0,-21-21 15,21 22-15,0-22 0,21 21 0,-21-21 16,0 0-16,0 22 16,0-22-16,0 0 0,0 0 0,22 0 15,-1 1-15,0-22 0,0 0 16,21 0-16,-20 0 15,-1 0-15,0 0 0,21 0 0,-21-22 16,22 1-16,-22 0 0,21 0 16,-21 0-16,1-22 0,-1 1 0,0 0 15,0-1-15,0 1 0,0-21 16,1-1-16,-22 22 0,0-22 0,0 1 16,0-1-16,0 22 0,0 0 15,0 20-15,0 1 0,0 0 0,-22 21 31,1 21-31,21 22 0,-21-1 16,0 0-16,21 1 0,-21 20 0,21-21 16,0 22-16,0-22 0,0 22 15,0-22-15,0 0 0,0 1 0,0-1 16,0 0-16,0-20 0,21 20 16,0-21-16,0 0 0,22 0 0,-1 1 15,-21-1-15,0 0 0,22-21 0,-22 0 16,21 0-16,0 0 0,-20 0 15,20-21-15,0 0 0,-21 21 0,1-22 16,20 1-16,-21-21 16,21 21-16,1-22 0,-22-20 0,0 21 15,0-22-15,0 1 0,1-1 16,-1 1-16,-21-1 0,21 1 0,-21 20 16,0-20-16,0 20 0,21 43 0,0-21 15,-21 0-15,0 0 0,-21 21 16,0 0-16,0 0 0,21 21 15,-21 0-15,21 0 16,0 22-16,-22-1 0,1 22 16,21-1-16,-21-21 0,21 22 0,0-1 15,0-20-15,0-1 0,0 0 0,0 1 16,0-1-16,21 0 0,-21-20 16,0-1-16,21 0 0,1 0 15,-1 0-15,-21 0 0,21-21 0,0 0 16,0 0-16,0 0 0,1 0 15,-1 0-15,0-21 0,0 0 0,0 0 16,0 0-16,1 0 0,-1-1 16,0-20-16,-21 21 0,21-21 0,0 20 15,0 1-15,1 0 0,-22 0 16,0 42 0,0 0-16,0 0 0,0 1 15,0-1-15,0 21 0,0-21 16,0 0-16,0 1 0,0-1 15,0 0-15,21 0 0,0 0 16,0-21-16,0 0 16,0 21-16,1-21 0,-1 0 15,0 0-15,0-21 0,0 21 16,0-21-16,1 0 0,-1 0 0,-21 0 16,21-1-16,-21-20 0,21 0 15,-21-1-15</inkml:trace>
  <inkml:trace contextRef="#ctx0" brushRef="#br0" timeOffset="10316.01">20786 974 0,'0'0'0,"-64"-106"31,43 106-15,0 0 0,21 21-1,0 0 1,-21-21-1,-1 21-15,1-21 0</inkml:trace>
  <inkml:trace contextRef="#ctx0" brushRef="#br0" timeOffset="10498.98">19981 1228 0,'-21'0'16,"42"0"-16,-42 21 0,21 0 15,21-21 1,0 0-16,1 0 0,-1 0 0,21 0 16,0 0-16,1 0 0,-1-21 15,0 21-15,1-21 0,20 0 0,-20 21 16,-1 0-16</inkml:trace>
  <inkml:trace contextRef="#ctx0" brushRef="#br0" timeOffset="10875.34">21103 1143 0,'0'0'0,"-21"0"16,0 0-16,21 21 0,-43 0 16,22-21-16,21 22 0,0-1 15,0 0-15,0 0 0,0 0 0,0 22 16,0-22-16,0 21 0,0 0 15,0 1-15,0-1 0,0 22 0,0-22 16,0 21-16,0 1 0,-21-1 16,21 1-16,-21-1 0,0 1 15,0-1-15,21 1 0,-22-1 0,1 22 16,21-21-16,-21 20 0,21 1 16,-21-22-16,0 22 0,21-21 0,0-1 15,-21 1-15,21-22 0,0 0 0,0 1 16,0-22-16,0 0 0,0 0 15,0 0-15,0-42 16,0 0-16,21 0 0,-21 0 16,21-1-16,0-20 0,0 0 15,-21-1-15,21-20 0,1-1 0,-1-20 16,-21-1-16,0 0 0</inkml:trace>
  <inkml:trace contextRef="#ctx0" brushRef="#br0" timeOffset="11188.02">20955 1503 0,'0'0'0,"0"-212"32,21 170-32,-21 0 0,21 20 15,0 1-15,1-21 0,-1 21 0,0 0 16,0-1-16,0 22 0,22-21 16,-22 21-16,0 0 0,0 0 0,21 21 15,-20-21-15,-1 22 0,-21 20 16,0-21-16,0 21 0,0-20 15,0 20-15,0-21 0,0 21 0,-21-20 16,-1 20-16,1-21 0,-21 0 16,21 0-16,-22-21 0,22 22 0,-21-1 15,21-21-15,0 0 0,-1 0 16,1 0-16,0 0 0,0 0 16,21-21-1,0-1-15,21 1 16,21 0-16,-20 0 0,-1 0 0,0 0 15,21-1-15</inkml:trace>
  <inkml:trace contextRef="#ctx0" brushRef="#br0" timeOffset="11447.37">21738 762 0,'0'0'0,"21"-21"0,-21 0 15,-21 42 16,21 0-31,-21 21 0,0 1 16,0-1-16,-1 22 0,22-22 0,-21 21 16,0-20-16,21 20 0,0-20 15,0-1-15,-21 0 0,21 1 0,0-22 16,0 0-16,0 21 16,0-21-16,0 1 0,0-1 15,21-21 1,0 0-16,0 0 0,1 0 15,-1-21-15,0-1 0,0 1 0,0 21 16</inkml:trace>
  <inkml:trace contextRef="#ctx0" brushRef="#br0" timeOffset="11780.01">21865 1312 0,'21'0'15,"0"0"-15,1 0 16,-1 0-16,0 0 0,0 0 15,0-21-15,22 21 0,-22-21 16,0 21-16,0-21 0,0 0 0,0 0 16,1 21-16,-1-22 0,-21 1 15,0 0-15,0 0 16,-21 21-16,-1 0 16,1 0-16,0 21 0,-21 0 0,-1 0 15,22 1-15,0-1 0,-21 0 16,21 21-16,-1-21 0,1 1 0,21 20 15,0-21-15,0 0 0,0 0 16,0 1-16,21-1 0,1-21 16,-1 21-16,21-21 0,-21 21 0,0-21 15,22 0-15,-22 0 0,21 0 16,-21 0-16,22-21 0,-22 0 0,21 21 16,-21-21-16,1-1 0,-1 1 15,0 0-15,0 0 0</inkml:trace>
  <inkml:trace contextRef="#ctx0" brushRef="#br0" timeOffset="13324.83">23347 1461 0,'0'0'0,"-21"21"0,-1-21 15,22 21-15,22-21 47,-1-21-47,21 0 0,-21-1 16,22 22-16,-22-21 0,21-21 15,-21 21-15,22 0 0,-22-1 0,0-20 16,0 21-16,0-21 0,-21 20 16,0-20-16,0 0 0,0 21 0,0-1 15,0 1-15,-21 0 0,0 21 16,0 0-16,0 0 0,-1 0 16,-20 0-16,21 21 0,-21 0 15,20 1-15,1 20 0,0 0 0,0 1 16,0-1-16,21 0 0,-21 1 15,21-1-15,0-21 0,0 21 0,0-20 16,21 20-16,0-21 0,0 0 16,0 0-16,22 1 0,-22-1 0,21-21 15,0 0-15,1 0 0,-1 0 0,22 0 16,-22 0-16,21-21 0,1-1 16,-1 1-16,-20 0 0,20 0 0,-20 0 15,-1-22-15,0 1 16,1 0-16,-22-1 0,21 1 0,-21-21 15,0-1-15,1 1 0,-22-1 16,0 1-16,0-1 0,21 22 0,-21-22 16,0 22-16,0 0 0,0 20 15,0 1-15,0 0 0,-21 0 0,-1 21 16,1 21 0,21 0-16,-21 22 0,0-1 0,21 21 15,-21 1-15,0-1 0,21 1 16,0-1-16,-22 1 0,1-1 0,21 1 15,0-22-15,-21 1 0,21-1 16,0 0-16,0 1 0,0-1 16,21 0-16,0-21 0,1 1 0,-1-1 15,21 0-15,-21-21 0,22 0 16,-1 0-16,0 0 0,1 0 0,-1 0 16,21 0-16,-20-21 0,20 0 15,-20-1-15,-1 1 0,0 0 0,1 0 16,-22 0-16,21-22 0,-21 22 15,-21-21-15,0 21 0,0-22 0,0 22 16,0-21-16,0 21 0,0 0 16,-21-1-16,0 22 0,-21 0 15,20 0-15,-20 22 16,21-1-16,0 0 0,0 21 16,-1-21-16,1 1 0,0 20 0,0-21 15,21 21-15,0-20 0,0-1 16,21 21-16,0-21 0,-21 0 15,43-21-15,41 22 0,-20-22 0,-22 0 16,-21 0-16,0 0 0,22 0 16,-1 0-16,-21 0 0,22-22 0,-1 1 15,0 0-15,-21 0 0,22 0 16,-22 0-16,0-1 0,0-20 0,0 21 16,1-21-16,-1-1 0,-21 22 15,0-21-15,0 21 0,0-1 0,0 1 16,0 0-16,0 42 15,0 0 1,0 1-16,0-1 0,-21 0 0,21 21 16,-22-21-16,22 22 0,0-22 15,-21 21-15,21-21 0,0 1 0,0-1 16,0 0-16,0 0 0,0 0 16,0 0-16,0 1 0,0-1 15,21-21 1,1-21-1,-1-1-15,-21 1 16,21 0-16,-21 0 0,21 0 16,0-22-16,-21 22 0,21-21 0,-21 21 15,22-22-15,-1 1 0,-21 0 16,21 21-16,0-1 0,0 1 0,0 21 16,1-21-16,-1 21 0,0 21 15,-21 0-15,0 1 16,0-1-16,0 0 0,0 21 0,0-21 15,0 1-15,0-1 0,0 0 0,0 0 16</inkml:trace>
  <inkml:trace contextRef="#ctx0" brushRef="#br0" timeOffset="13492.4">26543 1185 0,'0'0'0,"-85"22"0,-42-22 0,127-43 16,0 22-16,0-21 16,-21 42-16,0 0 0,-21 0 15,63 0-15,-21 21 0</inkml:trace>
  <inkml:trace contextRef="#ctx0" brushRef="#br0" timeOffset="13603.56">26247 1312 0,'0'22'15,"-43"-22"-15,22 42 16,0-21-16,21 0 0,0 0 0,0 22 15,21-22-15,0-21 0,-21 21 16,64-21-16,-22 0 0,-21 0 16,0 42-16</inkml:trace>
  <inkml:trace contextRef="#ctx0" brushRef="#br0" timeOffset="13979.99">26860 1228 0,'106'-64'31,"-127"43"-31,-21 0 0,-1 0 0,-20 21 16,42 21-16,-22-21 0,22 21 16,0 0-16,21 0 0,-21-21 15,21 43-15,-21-22 0,0 0 0,-1 21 16,22-20-16,0-1 0,0 0 16,0 21-16,0-21 0,0 1 15,22 20-15,-1-21 0,0-21 16,0 21-16,0-21 0,0 0 15,22 0-15,-22 0 0,21 0 16,1 0-16,-1 0 0,0 0 0,-21-21 16,1 0-16,-1 21 0,0 0 15,0 0-15,0 0 0,22-21 0,-22 0 0,0 21 16,0 0-16,-21-22 16,21 22-16,-42 0 15,-21-21-15,63 21 16,0 0-16,0 0 15,-21 43-15,0-65 0,0 1 16,-21 0 0,0 21-1,0-21-15</inkml:trace>
  <inkml:trace contextRef="#ctx0" brushRef="#br0" timeOffset="14767.06">25739 1312 0,'-22'-21'0,"1"21"0</inkml:trace>
  <inkml:trace contextRef="#ctx0" brushRef="#br0" timeOffset="14915.46">25696 1291 0,'0'21'15,"21"1"-15,-21-1 16,0 21-16,0 0 0,0-20 16,0-1-16,0 0 15,0 0 1,-21 0-16,21 0 16,0 1-16</inkml:trace>
  <inkml:trace contextRef="#ctx0" brushRef="#br0" timeOffset="15035.29">25675 1609 0</inkml:trace>
  <inkml:trace contextRef="#ctx0" brushRef="#br0" timeOffset="15414.99">25993 1312 0,'105'-84'31,"-83"84"-31,-1-21 16,0 21-16,0 0 16,-21-22-16,21 22 0,0 0 15,1 0-15,-22-21 16,0 0 0,21 21-1,-21 21 1,0 0-16,0 1 0,0-1 15,-21 0-15,21 0 16,0 0-16,-22-21 0,22 21 16,0 1-16,0-1 0,-21 0 15,0 0 1,0-21-16,21 21 0,0 0 16</inkml:trace>
  <inkml:trace contextRef="#ctx0" brushRef="#br0" timeOffset="16428.02">26628 1736 0,'0'-21'16,"0"-1"-1</inkml:trace>
  <inkml:trace contextRef="#ctx0" brushRef="#br0" timeOffset="17219.05">25993 1355 0,'-22'0'31,"22"21"-15,0-42-1,0 0 1,0-1-16,22 22 16,-1-21-16,-21 0 0,21 21 0,0-21 15,0 0-15,0 21 0,1-21 16,-1-1-16,-21 1 0,0 0 0,21 0 15,0 0-15,-21 0 0,0 42 0,21-21 16,64-21-16,-64 21 0,-42-22 16</inkml:trace>
  <inkml:trace contextRef="#ctx0" brushRef="#br0" timeOffset="17771.59">27347 1207 0,'0'0'0,"0"-22"0,0 1 0,-21 21 15,42 0 17,-21 21-17,0 1-15,21 20 16,-21-21 0,0 0-16,0 0 0,-42-21 0</inkml:trace>
  <inkml:trace contextRef="#ctx0" brushRef="#br0" timeOffset="17944.11">27368 1312 0,'0'-63'31</inkml:trace>
  <inkml:trace contextRef="#ctx0" brushRef="#br0" timeOffset="18049">27644 1101 0,'42'63'32,"-21"-42"-32,-21 22 0,21-22 15,-21 0-15,0 0 0,0 22 0,0-22 16,0 0-16</inkml:trace>
  <inkml:trace contextRef="#ctx0" brushRef="#br0" timeOffset="18249.02">27601 1397 0,'0'-21'16</inkml:trace>
  <inkml:trace contextRef="#ctx0" brushRef="#br0" timeOffset="20503.14">27432 1228 0,'0'-21'47,"0"-1"-31,0 1 15,0 0 0,-21 21-15,0 21 0,21 0-16,0 1 0,0-1 15,0 0 1,-22 0-16,22 0 0,0 0 0,0 1 15,-21-1-15,21 0 0,0 0 0,0 0 16,0 0-16,0 1 0,-21-1 16,21 0-16,0 0 0,0 0 15,0-42 63,0 0-78,0 0 0,0 0 16,0-1 0,21 1-16,-21 0 0,21 0 15,1 0-15,-22 0 0,21-1 16,0 1-16,0 0 0,-21 0 0,21 0 16,0 0-16,1-1 0,-1 1 15,0 21-15,0-21 0,0 21 0,0 0 16,1 0-16,-1 0 15,0 0-15,0 21 16,-21 0-16,21 1 0,-21-1 16,0 0-16,0 0 0,0 0 15,0 0-15,0 1 0,-21-1 0,21 0 16,0 0-16,-21 0 0,0 0 16,21 1-16,-21-1 0,21 0 15,0 0 1,-22-21-16,1 0 47,21-21-32,0 0-15,21 21 16,-21-21-16,0-1 0,22 22 0</inkml:trace>
  <inkml:trace contextRef="#ctx0" brushRef="#br0" timeOffset="20727.58">28194 762 0,'0'0'15,"0"-21"-15,0 42 47,0 0-47,0 22 0,0-22 16,-21 21-16,21 0 0,-21-20 15</inkml:trace>
  <inkml:trace contextRef="#ctx0" brushRef="#br0" timeOffset="20871.43">27982 4085 0,'-21'85'31,"0"-85"-31,21 21 0,0 0 0,0 0 15,0-42 32,0 0-47,21 0 0,0 0 16,0 0-16</inkml:trace>
  <inkml:trace contextRef="#ctx0" brushRef="#br0" timeOffset="21118.99">28511 1207 0,'0'0'0,"22"-22"16,-22 1-16,63 0 16,-84 21 77,0 0-77</inkml:trace>
  <inkml:trace contextRef="#ctx0" brushRef="#br0" timeOffset="22311.81">28257 804 0,'0'0'0,"22"0"0,-22-21 0,21 0 15,0 21 1,-21-21-16,0 0 15,0 42 48,-21 0-63,0 0 0,21 0 0,-22 22 16,1-1-16,0 0 0,0 1 15,0-1-15,0 0 0,-1 1 0,1-1 16,0 0-16,0 1 0,0-1 15,0 0-15,-1-20 0,1 20 16,0-21-16,21 0 0,-21 0 16,21 1-16,0-1 0,0 0 0,0 0 15,0 0-15,21-42 63,0 21-63,-21-21 0,21 21 0,-21-21 15,22 21-15,-1-21 0</inkml:trace>
  <inkml:trace contextRef="#ctx0" brushRef="#br0" timeOffset="22859.62">28660 1207 0,'0'-22'16,"0"1"-1,-22 21 1,1 0-16,0 0 16,0 0-16,0 21 0,0-21 15,21 22-15,-22-22 0,1 21 0,0-21 16,0 21-16,0 0 15,0-21-15,21 21 16,0 0 0,21-21-1,0 0-15,0 22 16,0-22-16,0 0 0,1 0 16,-1 0-16,0 0 0,0 21 15,0-21-15,0 0 0,1 0 0,-1 21 0,0-21 16,0 0-16,0 21 0,0-21 15,1 21-15,-22 0 16,0 1 0,-22-1-16,1-21 15,0 0-15,0 0 0,0 21 0,-43-21 16,43 0-16,0 0 0,0 0 0,0 0 16,-1 0-16,1 0 0,0 0 15,0 0-15,0 0 0,0 0 16,-1 0-1,22-21 1,0 0 0,0-1-1,0 1-15</inkml:trace>
  <inkml:trace contextRef="#ctx0" brushRef="#br0" timeOffset="23271.44">28236 868 0,'0'-21'31,"21"21"-15,1 0-16,-1 0 0,0 0 15,0 0-15,0 0 0,22 0 0,-22 0 16,21 0-16,-21 0 0,22 0 16,-1-21-16,0 21 0,1 0 0,20 0 15,-21 0-15,1 0 0,-1 0 16,0 0-16,1 0 0,-22 0 15,0 0-15,0 0 0,0 0 32,-21 21-1,-21-21-15,0 21-1</inkml:trace>
  <inkml:trace contextRef="#ctx0" brushRef="#br0" timeOffset="25179.7">4064 2794 0,'0'-21'0,"0"0"16,0 0-16,0-1 16,0 1-16,0 0 15,0 42 32,0 0-47,0 1 0,0 20 16,0-21-16,0 21 0,0 1 0,0-22 15,0 0-15,-42 21 0,42 1 0,0-1 16,0 0-16,0 1 0,0-1 16,0 0-16,0-20 0,0 20 0,0-21 15,0 0-15,0 0 16,0-42 0,0 0-16,0 0 0,0 0 15,0 0-15,0-1 16,0 1-16,21-21 0,-21 21 0,21 0 15,-21-22-15,0 22 0,0 0 0,21-21 16,-21 20-16,21 1 0,-21-21 16,0 21-16,0 0 0,21 21 0,-21 21 15,22-21 1,-22 21-16,0 0 0,21-21 16,0 21-16,-21 0 0,21 1 0,-21-1 15,0 21-15,21-21 0,0 22 16,-21-22-16,0 0 0,22 0 0,-22 0 15,21 0-15,0 1 16,-21-1-16,21-21 0,0 0 16,0 0-16,1 0 0,-1 0 0,0-21 15,0-1-15,0 22 0,0-21 16,1 0-16,-1 0 0,0-21 0,0 20 16,0 1-16,-21 0 0,21-21 15,1 21-15,-22-22 0,0 22 0,0 0 16,0-21-16,0 20 0,0 1 15,0 0-15,0 0 0,0 42 32,0 0-32,0 0 15,0 22-15,0-22 0,-22 42 0,22-41 16,0-1-16,0 0 0,0 0 16,22 0-16,-22 22 0,0-22 0,0 0 15,0 0-15,0 0 0,21 0 16,0-21-16,0 0 15,0 0-15,0 0 16,1 0-16,-1-21 0,0 21 0,-21-21 16,21 0-16,0 0 0,0 0 15,1-1-15,-1 1 0,-21 0 0,21 0 16,-21 0-16,21 0 0,-21-1 0,0-20 16,21 21-16,-21 0 15,0 0-15,0 42 16,0 0-1,0 0-15,0 0 16,0 0-16,0 1 0,0-1 0,0 0 16,0 0-16,0 21 0,0-20 0,0-1 15,0 0-15,0 21 0,0-21 16,0 1-16,0-1 0,21-21 31,-21-21-31,22 42 0,-1-42 16,-21-1-16,0-20 0,0 21 15</inkml:trace>
  <inkml:trace contextRef="#ctx0" brushRef="#br0" timeOffset="25564.76">4974 2582 0,'0'22'15,"0"-1"-15,0 0 0,0 0 16,0 0-16,0 0 0,0 1 16,21-22-16,-21 21 0,21 0 0,1-21 15,-1 0-15,0 0 0,0 0 16,0 0-16,0 0 0,-21-21 16,22 21-16,-1-21 0,0-1 15,0 1-15,-21 0 0,0-21 0,0 21 16,0-1-16,0-20 0,0 21 15,0 0-15,0 0 0,-21-1 0,21 1 16,-21 0-16,0 21 0,-1 0 16,1 0-16,0 0 0,0 0 0,0 21 15,0 0-15,21 1 0,-22 20 16,22-21-16,-21 0 0,21 22 16,0-22-16,0 21 0,0-21 0,0 22 15,0-22-15,0 0 0,0 21 0,0-21 16,21-21-16,-21 22 0,22-22 15,-1 0-15,0 0 0</inkml:trace>
  <inkml:trace contextRef="#ctx0" brushRef="#br0" timeOffset="26079.39">5503 2498 0,'0'0'16,"0"21"-1,0 0 1,0 0-16,0 0 0,0 1 16,-21 20-16,21-21 0,0 21 15,-21 1-15,21-22 0,0 21 0,0 1 16,0-1-16,-21-21 0,21 21 16,0 1-16,0-22 0,0 0 0,0 0 15,0 0-15,0 1 0,0-1 16,0 0-16,21-21 15,0 0-15,0 0 16,0-21-16,-21 0 0,22-1 16,-1 1-16,0 0 0,0 0 0,0 0 15,-21 0-15,21-1 0,1-20 16,-1 21-16,0-21 0,-21-1 16,21 1-16,-21 0 0,0-1 0,0 1 15,21 21-15,-21-22 0,0 22 16,0 0-16,0 0 0,0 42 31,0 0-31,0 0 0,0 1 16,0 20-16,-21 0 0,21 1 0,0-1 15,0 0-15,-21 1 0,21-22 16,0 21-16,-21 0 0,21-20 0,0 20 16,0-21-16,0 0 0,0 0 15,0 1-15,0-1 0,21 0 16,0-21-16,0 0 0,0 0 0,1 0 15,-1 0-15,21 0 0,-21 0 16,0-21-16,1 21 0,20-21 0</inkml:trace>
  <inkml:trace contextRef="#ctx0" brushRef="#br0" timeOffset="26630.93">6943 2350 0,'0'0'0,"0"-22"0,0 1 16,-22 21-1,1 0-15,0 0 16,21 21-16,-21 1 0,21-1 16,-21 21-16,21-21 0,0 22 0,0-1 15,0 0-15,0 22 0,0-22 16,0 0-16,0 1 0,-21-1 0,21 0 15,0 1-15,0-22 0,0 21 0,0-21 16,0 1-16,0-1 0,-22 0 16,22 0-16,-21-42 47,21 0-47,0 0 15,0-1-15,0 1 0,0 0 16,0 0-16,0-21 0,21 20 0,1 1 15,-1-21-15,0 21 0,0 0 16,0-1-16,22 1 0,-22 0 0,0 21 16,21 0-16,-21 0 0,1 0 0,-1 0 15,21 0-15,-21 21 0,0 0 16,-21 1-16,22-1 0,-22 0 0,21 21 16,-21-21-16,0 1 0,0-1 15,0 21-15,0-21 0,-21 0 16,-1 1-16,1-1 0,0 0 0,-21 0 15,21-21-15,-1 21 0,-20-21 16,21 0-16,0 21 0,0-21 0,-1 0 16,1 0-16,0 0 0,0 0 0,21-21 15,0 0 1,0 0-16,0 0 0,0 0 0,21 21 16</inkml:trace>
  <inkml:trace contextRef="#ctx0" brushRef="#br0" timeOffset="26991.75">7451 2879 0,'0'0'0,"63"0"15,-21 0-15,-20-21 0,-1-1 16,21 22-16,-21-21 0,0 0 15,1 0-15,-1 0 0,0 0 0,0-1 16,-21 1-16,0-21 0,0 21 16,0 0-16,0-1 0,0 1 0,0 0 15,-21 21-15,0 0 0,0 0 0,-22 21 16,22 0-16,0 1 0,0 20 16,0-21-16,-1 21 0,1 1 15,21-1-15,-21-21 0,21 22 16,0-1-16,0-21 0,0 21 0,0-20 15,0-1-15,21 0 0,0-21 0,1 21 16,-1-21-16,0 0 0,21 0 16,1 0-16,-22 0 0,21 0 0,0-21 15,-20 0-15,20 0 0,-21-1 0,21 1 16</inkml:trace>
  <inkml:trace contextRef="#ctx0" brushRef="#br0" timeOffset="27905.9">9334 2688 0,'0'0'0,"0"-21"0,0 0 0,0 42 47,0 0-47,0 0 15,0 22-15,0-22 0,0 21 16,0 1-16,0-22 0,0 21 0,0-21 16,0 22-16,0-22 0,0 0 15,0 21-15,-21-21 0,21 1 0,0-1 16,0-42 15,0-1-15,0 1-16,0 0 0,0 0 15,0 0-15,0 0 0,21-22 0,-21 22 16,0-21-16,22-1 0,-1 22 16,0-21-16,0 0 0,0 20 0,0 1 15,1-21-15,-1 42 0,0-21 16,0 21-16,0 0 0,0 0 15,22 21-15,-22 0 0,0 0 0,0 0 16,0 22-16,1-1 0,-22-21 16,0 22-16,21-1 0,-21-21 0,0 21 15,21-20-15,-21 20 0,0-21 0,0 0 16,0 0-16,0 1 0,0-1 16,0 0-16,-21-21 31,21-21-31,-21 0 0,21-1 15,0 1-15,0 0 0,0 0 16,0-21-16,21 20 0,0-20 16,0 0-16,0 21 0,0-22 15,1 1-15,20 0 0,0-1 16,43-20-16,-43 42 0,-21-1 16,22 22-16,-1 0 0,-21 0 0,0 0 15,22 22-15,-22 20 0,-21-21 16,21 21-16,-21-20 0,21 20 0,-21 0 15,0 1-15,0-1 0,0-21 16,0 21-16,0-20 0,0 20 0,0-21 16,-21 0-16,21 0 0,0 1 0,0-1 15,0 0-15,-21-21 0,42 0 32,0-21-17</inkml:trace>
  <inkml:trace contextRef="#ctx0" brushRef="#br0" timeOffset="28655.44">10922 2794 0,'0'0'0,"21"0"0,0-106 31,-21 64-31,0 21 0,0 0 16,-21-1-16,0 22 0,0-21 0,0 21 15,-1 0-15,1 0 0,-21 0 16,21 21-16,0-21 0,-1 43 0,-20-22 16,21 0-16,0 21 0,0 1 15,-1-1-15,1 0 0,21 1 0,-21-22 16,21 21-16,0-21 0,0 22 0,0-22 16,0 0-16,0 0 0,0 0 15,21-21-15,0 0 16,1 0-16,-1 0 0,0 0 15,21 0-15,-21-21 0,1 0 0,20 0 16,-21 0-16,0 0 0,22-22 16,-22 22-16,0-21 0,0 21 15,0-22-15,-21 1 0,0 0 0,0 20 16,21-20-16,-21 0 0,0 21 0,0-1 16,0 1-16,-21 21 15,21 21-15,0 1 16,-21-1-16,21 21 0,-21-21 15,21 22-15,0-1 0,0 0 0,0-21 16,0 22-16,0-1 0,0-21 0,0 22 16,0-22-16,0 21 0,0-21 15,21 0-15,0 1 0,0-1 0,1-21 16,-1 0-16,21 0 0,-21 0 16,0 0-16,22 0 0,-1-21 15,0 21-15,-20-22 0,20 1 0,0 0 16,-21 0-16,22 0 0,-22-22 15,0 22-15,0-21 0,0 0 0,1-1 16,-1 1-16,-21-22 0,21 22 0,-21 0 16,0-22-16,0 22 0,0 0 15,0-1-15,0 22 0,0-21 0,0 21 16,-21 63 15,0-21-31,21 21 0,-22 22 0,22-22 0,0 22 16,0-22-16,0 22 0,0-22 15,0 0-15,0 1 0,0-1 16,0 0-16,0 1 0,0-22 0,0 0 16,0 0-16,0 0 0,22 0 15,-22 1-15,21-22 0,0 0 16,0 0-16,0 0 16,0-22-16,1 1 0,-1 0 15,0 0-15,-21 0 0</inkml:trace>
  <inkml:trace contextRef="#ctx0" brushRef="#br0" timeOffset="28846.83">11430 2731 0,'0'0'0,"-21"0"0,0 42 31,42-42-15,0 0-16,0 0 0,21 0 15,-20 0-15,-1 0 0,21-21 16,-21 21-16,22-21 0,-22 21 0,0-22 16,21 22-16,-21-21 0</inkml:trace>
  <inkml:trace contextRef="#ctx0" brushRef="#br0" timeOffset="29455.65">12128 2794 0,'22'0'0,"-1"0"16,-21-21-16,0 0 0,0 0 15,0-1-15,21 1 0,-21 0 16,0 0-16,0 0 0,0 0 16,0-1-16,0 1 0,-21 21 15,0 0-15,-1 0 16,1 21-16,-21 1 0,21-1 15,0 0-15,-1 21 0,1 1 0,0-22 16,0 21-16,0 0 0,0-20 16,21 20-16,0 0 0,0-21 15,0 22-15,0-22 0,0 0 0,0 0 16,0 0-16,0 1 0,21-1 16,0-21-16,21 0 0,-21 0 0,1 0 15,20 0-15,0 0 0,1-21 16,20-1-16,-21 1 0,1 0 0,-1 0 15,22-21-15,-22-1 0,0 22 0,-21-42 16,22 20-16,-22 1 0</inkml:trace>
  <inkml:trace contextRef="#ctx0" brushRef="#br0" timeOffset="30075">12658 2328 0,'0'0'0,"-22"-21"31,22 42-31,-21 1 0,0-1 16,21 21-16,0 0 0,0 1 0,-21 20 15,21-20-15,-21-1 16,21 21-16,-21-20 0,21-1 0,0 0 16,0 1-16,0-1 0,0-21 0,0 0 15,0 22-15,0-22 0,0 0 16,0 0-16,0 0 16,0-42 15,0 0-31,0 0 0,21 21 0,-21-42 15,0 20-15,21 1 0,0 0 16,-21 0-16,21-21 0,0 20 16,-21-20-16,22 21 0,-1 0 0,0 0 15,0-1-15,0 1 0,0 0 16,1 21-16,-1 0 0,0 0 16,0 21-16,0 22 15,-21-22-15,0 0 0,0 21 0,0-21 16,0 22-16,0-22 0,0 21 0,0-21 15,0 1-15,0-1 0,0 0 16,0 0-16,0 0 0,21-21 0,1 0 16,-1 0-16,0 0 0,0 0 15,21 0-15,-20 0 0,20 0 16,-21 0-16,21-21 0,-20 0 16,20 0-16,-21 0 0,0-1 0,0 1 15,1 0-15,-1-21 0,0 21 16,-21-1-16,0 1 0,0 0 0,-21 21 31,0 21-15,21 0-16,-22 1 0,22 20 0,0-21 15,0 0-15,0 0 0,0 1 0,0-1 16,0 0-16,0 0 16,0 0-1,-21-21 1,21-21-1,21 0-15,1 0 16,-22 0-16</inkml:trace>
  <inkml:trace contextRef="#ctx0" brushRef="#br0" timeOffset="30259.78">13356 2519 0,'0'0'0,"-85"0"31,64 0-31,0 0 16,21 21 0,0 0-1,21-21-15,0 0 16,1 0-16,-1 21 0,0-21 16</inkml:trace>
  <inkml:trace contextRef="#ctx0" brushRef="#br0" timeOffset="30759.46">13652 2709 0,'0'22'16,"0"-1"0,0 0-16,0 0 15,-21-21-15,21 21 0,0 0 16,0 1-16,0-1 0,-21 0 15,21 0-15,0 0 0,0 0 16,0 1-16,-21-1 16,0 0-16,0-42 62,21 0-46,0-1-16,0 1 0,0 0 15,0 0-15,0-21 0,21 20 0,-21-20 16,42 21-16,-21-21 0,0-1 16,1 22-16,20-21 0,0 21 15,-21-1-15,22 1 0,-22 21 0,21 0 16,-21 0-16,1 0 0,-1 21 0,0 1 16,0-1-16,-21 0 0,0 21 15,0 1-15,0-22 0,0 21 0,0-21 16,0 0-16,0 22 0,-21-22 0,0 0 15,21 0-15,-21 0 0,-1 1 16,1-1-16,21 0 16,-21-21-16,42 0 31,0 0-31,1-21 16,-1 21-16</inkml:trace>
  <inkml:trace contextRef="#ctx0" brushRef="#br0" timeOffset="31558.91">14753 2773 0,'0'0'0,"-21"-106"32,0 85-32,0 21 15,-1 0-15,1 0 0,-21 0 16,21 0-16,0 0 0,-22 21 0,22 0 15,-21 0-15,21 1 0,-22-1 16,22 21-16,-21-21 0,21 0 0,-1 1 16,1-1-16,0 0 0,21 0 0,0 0 15,0 0-15,0 1 16,21-22-16,0 0 0,1 0 16,20 0-16,-21 0 0,21-22 0,1 22 15,-22-21-15,21 0 16,-21 21-16,22-21 0,-22 0 0,0 0 15,0-1-15,0 1 0,1 0 16,-1 0-16,-21 0 0,0 0 0,21-1 16,0 22-1,-21 22 1,0-1-16,0 0 16,0 21-16,0-21 0,0 1 0,0 20 15,0-21-15,0 21 0,0-20 16,0 20-16,0 0 0,0 1 0,0 20 15,-21-21-15,21 22 0,-21-1 16,21 1-16,-21-1 0,21 1 16,0-1-16,0 1 0,0-1 0,-22 22 15,22-21-15,-21-1 0,21 22 0,-21-22 16,21 22-16,0-22 0,-21 1 16,0-22-16,21 22 0,-21-22 0,21 0 15,0 1-15,-22-1 0,22-21 0,-21 0 16,21 1-16,-21-1 0,21 0 15,0 0-15,-21-21 32,0 0-32,0 0 15,-1-21-15,1 0 16,0 0-16,21-1 0,-21 1 16,21 0-16,-21-21 0,21-1 0,0-20 15,0-1-15,0 1 0,0-22 16,0 22-16,21-22 0,0 0 0,0 1 15,0-1-15,22 0 0,-22 1 0,21 20 16,-21 1-16,22-1 0,-1 1 16,-21 20-16,0 1 0,22 0 0,-22-1 15,21 22-15,-21 0 0,22 0 0,-22 0 16,21 21-16,-21-21 0,1 21 16,-1 0-16,0 0 0,0 0 15,0 0-15</inkml:trace>
  <inkml:trace contextRef="#ctx0" brushRef="#br0" timeOffset="39723.62">1270 5313 0,'0'0'0,"0"21"16,-21-21-16,21 21 0,-21-21 15,21 21-15,-22-21 16,22 22-1,0-44 17,22 1-17,-1 0-15,0 0 0,0-21 16,21 20-16,1-20 0,-1-21 16,0 20-16,1-20 0,-1-1 15,0 22-15,1-22 0,-1 22 16,0 0-16,-20-1 0,-1 1 0,0 21 15,-21 0-15,-21 21 16,0 0-16,-1 21 16,-20 0-16,21 0 0,-21 0 15,-1 1-15,22-1 0,0 21 0,0-21 16,21 0-16,0 1 0,0-1 16,0 21-16,0-21 0,21 0 15,0 1-15,0-1 0,0 0 16,22-21-16,-22 21 0,21 0 15,-21 0-15,22 1 0,-22-22 0,0 21 16,0 0-16,0-21 0,-21 21 16,0 0-16,0 0 0,0 1 15,-21-22-15,0 21 0,-21-21 16,21 0-16,-1 0 0,1 0 0,-21 0 16,21 0-16,0 0 0,-22-21 15,22 21-15,0-22 0,0 1 0,0 0 16,-1 0-16,22 0 0,0 0 15,-21 21-15,21-22 0,0 44 32,21-1-17,1 0-15,-22 0 0,21 0 16,0 0-16,0 1 0,0-1 16,-21 0-16,21 0 0,1 0 0,-1 0 15,0 1-15,0-1 0,0-21 16,0 0-16,1 0 0,-1 0 15,0 0-15,21 0 0,-21 0 16,1-21-16,-1 21 0,21-22 0,-21 1 16,0-21-16,22 21 0,-22 0 15,0-22-15,0 22 0,0-21 0,1 21 16,-1-22-16,0 22 16,-21 0-16,0 0 0,0 0 0,0-1 15,21 22-15,-21 22 16,0-1-1,0 0-15,-21 0 0,21 21 16,0-20-16,0 20 0,0-21 0,0 21 16,-21-20-16,21 20 0,0-21 15,0 0-15,0 0 0,0 1 16,0-1-16,21 0 0,0 0 16,0-21-16,0 0 0,1 0 15,-1 0-15,0 0 0,21-21 0,-21 21 16,22-21-16,-22 0 0,21-1 15,-21 1-15,22-21 0,-22 21 16,21-22-16,-21 1 0,1 21 0,-22-21 16,0-107-1,0 107-15,-22 0 0,1-1 0,0 22 16,-21 0-16,-1 0 0,22 21 16,-21 0-16,-22 0 0,22 21 15,0 0-15,-1 0 0,22 22 0,-21-1 16,21 0-16,0 1 0,-1-1 15,22 22-15,-21-22 0,21-21 16,0 21-16,0 1 0,0-22 16,21 0-16,1 0 0,20-21 0,0 0 15</inkml:trace>
  <inkml:trace contextRef="#ctx0" brushRef="#br0" timeOffset="40777.01">3852 4995 0,'0'0'0,"0"-21"0,0 0 16,-21 0-16,21 0 15,-21 21-15,0 0 32,21 21-32,-21 0 0,21 21 15,0-20-15,0 20 0,0 0 16,-22 1-16,22-1 0,0 0 0,-21-21 0,21 22 15,0-1-15,0-21 16,0 22-16,0-22 0,0 0 0,0 0 16,0 0-16,21-42 31,1 21-31,-1-21 16,-21 0-16,21 0 0,0-1 15,0-20-15,0 21 0,1-21 0,-22-1 16,21 22-16,0-21 0,0-1 15,-21 1-15,0 21 0,21 0 16,-21 0-16,21 21 0,1 21 31,-22 0-31,0 21 0,0-21 0,21 1 16,-21 20-16,0 0 0,0-21 16,0 22-16,0-22 0,0 21 0,0-21 15,21 1-15,-21-1 0,21 0 16,-21 0-16,0 0 0,21-21 0,0 0 15,1 0-15,-1 0 16,0 0-16,0 0 0,0-21 0,0 21 16,22-21-16,-22 0 0,21 0 0,-21-1 15,1 1-15,20 0 16,-21-21-16,0 21 0,0-22 0,1 22 16,-1-21-16,-21 21 0,0-1 15,21-20-15,-21 21 0,21 0 16,-21 0-16,0 42 31,0 0-31,0 0 0,0 0 0,0 22 16,0-22-16,0 21 0,0-21 15,0 22-15,0-22 0,0 21 0,0-21 16,0 0-16,0 1 0,0-1 16,21 0-16,0 0 0,1-21 15,20 0-15,-21 0 0,0 0 16,22 0-16,-1 0 0,0 0 15,-21 0-15,22-21 0,-1 0 0,0 0 16,1-1-16,-22 1 0,21 0 16,-21-21-16,1 21 0,-1-22 0,0 22 15,-21-21-15,0-1 0,0 22 0,0-21 16,0 21-16,0-22 16,-21 22-16,0 21 0,-1 0 15,1 21-15,0 1 0,0-1 16,0 0-16,0 21 0,21 1 0,-22-1 15,22 0-15,-21 1 0,21-1 0,0 0 16,0-21-16,0 1 16,0 20-16,21-21 0,1 0 0,-1-21 15,0 21-15,0-21 0,21 0 16,-20 0-16,20 0 0,0 0 0,1 0 16,20 0-16,-21-21 0,22 0 0,-22 0 15,22 0-15</inkml:trace>
  <inkml:trace contextRef="#ctx0" brushRef="#br0" timeOffset="42023.81">7091 4868 0,'0'-21'0,"0"42"0,0-84 0,0 42 0,0 0 16,-21-22-16,21 22 0,0 0 0,0 0 15,0 0-15,-22 21 16,22-22-16,0 44 16,0-1-16,0 0 15,0 0-15,0 21 0,0 22 0,0-22 16,0 22-16,0-1 0,0 1 16,0-1-16,0 1 0,0-22 0,0 0 15,-21 22-15,21-43 0,0 21 0,0 1 16,0-22-16,0 0 0,21 0 15,1-21-15,-1 21 0,0-21 16,0 0-16,0 0 0,22-21 16,-22 21-16,0-21 0,0 0 15,0 0-15,22-22 0,-22 22 0,0-21 16,21 0-16,-21-1 0,1-20 16,20 20-16,-21-20 0,0-1 0,0 1 15,1-1-15,-22 22 0,0 0 16,0-1-16,0 1 0,0 0 0,21 21 15,-21-1-15,0 44 32,0 20-32,0 0 0,-21 1 0,21 20 15,0 1-15,-22-1 16,1 1-16,21-1 0,-21-21 0,21 22 0,-21-22 16,21 1-16,0-1 0,0 0 15,0-21-15,0 1 0,0-1 16,21 0-16,0 0 0,0-21 0,1 0 15,-1 0-15,21 0 0,-21 0 16,22-21-16,-1 0 0,0 21 0,-21-21 16,22-1-16,-1-20 0,0 21 0,1-21 15,-1 20-15,0-20 0,-20 0 16,20-1-16,-21 1 0,0 21 0,0 0 16,-21 0-16,0-1 0,0 1 15,0 42 1,0 1-16,-21-1 0,0 21 15,0-21-15,21 0 0,0 22 16,0-22-16,0 21 0,0-21 0,0 1 16,0-1-16,0 0 0,0 0 0,0 0 15,21 0-15,0-21 16,-21 22-16,21-22 16,-21-22-1,0 1 1,-21 21-16,0-21 0,21 0 15,-21 21-15,0-21 0,0 0 0,-1 21 16,1 0-16,0 0 16,0 0-16,0 21 15,21 0-15,0 0 16,0 0-16,0 0 0,0 1 16,0-1-16,21-21 0,0 21 0,0-21 15,0 0-15,22 0 0,-22 0 16,21 0-16,-21 0 0,22 0 0,-1 0 15,22 0-15,-22 0 0,0-21 16,22 0-16,-22-1 0,0 1 0,22 0 16,-22 0-16,1 0 0,-1 0 15,-21-22-15,0 1 0,0 21 0,1-22 16,-22 1-16,0 0 0,0 21 16,0-22-16,0 22 0,-22 21 0,1 0 15,0 0-15,0 0 16,0 42-16,0-20 0,-1 20 0,1 0 15,21 1-15,0-1 0,-21 0 16,21-21-16,0 22 0,0-1 0,0-21 16,0 0-16,0 1 0,21-1 0,0-21 15,1 21-15,20-21 0,-21 0 16,21 0-16,1 0 0,-1 0 0,0-21 16,1 21-16,20-21 0,-20-1 15,-1 1-15</inkml:trace>
  <inkml:trace contextRef="#ctx0" brushRef="#br0" timeOffset="42443.05">11070 4636 0,'0'0'0,"0"-22"0,0 1 15,0 0-15,0 0 0,0 0 16,0 0-16,-21 42 15,21 0 1,0 0-16,0 21 0,0 1 0,0 20 16,0-20-16,-21 20 0,21 1 15,-21-1-15,-1 1 0,22-22 0,-21 21 16,0-20-16,21-1 0,-21-21 16,21 22-16,-21-22 0,21 0 0,0 0 15,0 0-15,-21-42 31,21 0-31,-22 0 16</inkml:trace>
  <inkml:trace contextRef="#ctx0" brushRef="#br0" timeOffset="43815">10393 5017 0,'0'0'0,"0"21"15,0 0-15,21-21 16,0 21-16,0-21 0,22 0 15,-22 0-15,21 0 0,22 0 0,-22 0 16,21 0-16,1 0 0,-1-21 0,1 0 16,21 0-16,-1-1 0,-20-20 15,20 0-15,-20 21 0,-1-22 0,-20 1 16,-1 0-16,0-1 0,1 1 16,-22 0-16,0-1 0,-21 1 0,0 0 15,0 20-15,0-20 0,0 0 16,0 21-16,-21-1 0,0 22 15,0 0-15,-1 0 0,22 22 0,-21-1 0,0 0 16,0 21-16,0 1 16,21-1-16,-21 0 0,-1 22 0,1 63 15,21-64-15,0 1 0,-21-1 16,21 1-16,-21-1 0,21-20 16,0-1-16,0 0 0,0-21 0,0 22 15,0-22-15,0 0 0,0 0 16,21-42 15,0 21-31,-21-21 0,0 0 16,21-22-16,1 22 0,-22 0 0,21-21 15,-21-1-15,21 22 0,-21-21 16,21 21-16,-21 0 0,0-1 16,21 1-16,-21 0 0,21 21 0,-21 21 15,22 0 1,-22 1-16,21-1 0,-21 21 15,0-21-15,0 0 0,21 22 16,-21-22-16,21 0 0,0 0 0,0 0 16,-21 1-16,22-1 0,-1-21 0,0 21 15,0-21-15,0 0 0,22 0 16,-22 0-16,21 0 0,0 0 0,1 0 16,-1-21-16,0 21 0,1-21 0,-1-1 15,0 1-15,1 0 0,-1 0 16,-21-21-16,0 20 0,1-20 15,-1 21-15,-21-21 0,0-1 16,0 1-16,0 21 0,0-22 0,0 22 16,0 0-16,-21 21 0,-1 0 15,1 0-15,0 21 16,0 0-16,0 1 0,0 20 0,-1-21 16,1 21-16,0 1 0,21-22 15,-21 21-15,21-21 0,0 22 16,0-22-16,21 0 0,0 0 0,0-21 15,1 21-15,20-21 0,0 0 16,-21 0-16,22 0 0,-1 0 0,43 0 16,-43-21-16,-21 21 15,22-21-15,-22-21 0,21 21 0,-21-1 16,0-20-16,-21 21 0,22-21 0,-22-1 16,0 1-16,0 21 0,0-22 15,0 22-15,0 0 0,0 0 0,0 42 31,-22 0-31,22 0 0,-21 22 0,21-22 16,0 21-16,0 1 0,-21-1 16,21 0-16,0-21 0,0 22 0,0-22 15,0 21-15,0-21 0,0 1 16,0-1-16,0 0 16,0 0-16,0-42 31,0 0-31,21 0 15,-21-1-15,0 1 0,21-21 0,1 21 16,-22-22-16,21 1 0,-21 21 0,0-21 16,21-1-16,0 22 0,-21-21 15,0 21-15,21-1 0,0 22 16,-21 22 0,0-1-16,0 21 0,0-21 15,22 0-15,-22 1 0,0 20 16,21-21-16,-21 0 0,0 22 15,0-22-15,21 0 0,-21 0 0,0 0 16,0 0-16,21-21 16,0 0-16,0 0 15,1 0-15,-1 0 0,0-21 16,0 21-16,0-21 0,0-21 16,1 21-16,-1-1 0,0-20 0,0 0 15,0-1-15,0 1 0,22 0 16,-22 21-16,0-22 0,21 22 0,-20 0 15,-1 0-15,0 42 16,-21 0-16,0 0 16,0 22-16,0-1 0,0-21 0,0 21 15,-21 1-15,21-1 0,-21-21 16,21 22-16,0-1 0,-22-21 0,22 0 16,0 22-16,0-22 0,0 0 15,0 0-15,22-21 16,20 0-16,-21 0 0,21 0 15,1-21-15,-22 0 0,42 0 0</inkml:trace>
  <inkml:trace contextRef="#ctx0" brushRef="#br0" timeOffset="44626.94">15536 4974 0,'0'0'0,"21"-21"0,1 0 16,-1 0-16,0 0 0,-21-1 15,0-20-15,0 21 0,0 0 0,0-22 16,0 22-16,-21 0 0,0 0 0,-22 0 16,1 21-16,21 0 0,-22 0 15,1 0-15,0 0 0,-1 0 0,22 21 16,-21 21-16,0-21 15,-1 22-15,1-1 0,21 0 0,-22 1 16,22 20-16,-21-20 0,21-1 0,0 0 16,21 1-16,0-1 0,0-21 15,0 21-15,0-20 0,0-1 0,21 0 16,-21 0-16,21-21 0,0 0 0,0 0 16,0 0-16,1 0 0,20 0 15,-21 0-15,0 0 0,22-21 0,-22 0 16,0-22-16,21 22 0,-21-21 15,22 0-15,-22-1 0,21 1 0,-21 0 16,1-22-16,-1 22 0,0-1 0,-21 1 16,0 21-16,21-21 15,-21 20-15,0 44 16,-21 20 0,21-21-16,-21 21 0,21-20 15,0 20-15,-21 0 0,21 1 0,-22-22 16,22 21-16,0 0 0,0-20 15,0 20-15,0-21 0,0 0 0,0 0 16,22 1-16,-1-1 0,0-21 0,0 21 16,0-21-16,0 0 0,22 0 15,-22 0-15,21 0 0,-21 0 16,22-21-16,-22 21 0,21-21 16,-21-1-16,1 1 0,20 0 0,-21-21 15,0-1-15,22 22 0,-22-21 0,0 0 16,21-1-16,-21 1 0,1 21 15,-22-22-15,0 22 0,0 0 0,0 0 16,0 0-16,-22 21 16,1 21-16,-21 0 0,42 0 15,-21 0-15,0 22 0,-1-22 0,22 21 16,0 1-16,0-22 0,0 21 16,0-21-16,0 22 0,0-22 0,22 0 15,-1 0-15,-21 0 0,21 0 16,-21 1-16,21-22 0,-21 21 15,0 0-15,-21-21 32,0 0-32,0 0 15,-1 0-15,22-21 0,-21 0 16,21-1-16,0 1 0</inkml:trace>
  <inkml:trace contextRef="#ctx0" brushRef="#br0" timeOffset="45359.51">17801 4551 0,'21'-85'31,"-21"64"-31,0 0 0,0 0 0,21 0 15,-21-1-15,0 1 0,0 0 0,0 0 16,0 0-16,0 42 16,0 0-1,0 0-15,0 22 0,0-1 16,-21 0-16,0 22 0,0-22 0,0 22 16,21-1-16,-21 1 0,-1-22 0,1 21 15,0 1-15,21-22 0,0 1 16,0-1-16,-21-21 0,21 21 0,0-20 15,0-1-15,0 0 16,0-42 0,0 0-1,0-1-15,0 1 0</inkml:trace>
  <inkml:trace contextRef="#ctx0" brushRef="#br0" timeOffset="46131">17314 4741 0,'0'0'0,"0"85"32,21-85-32,-21 21 0,43 0 0,-22-21 15,21 0-15,1 0 0,-1 0 16,0 0-16,1 0 0,20 0 0,1-21 16,-22 0-16,21 0 0,1 0 0,-22 0 15,22-1-15,-22 1 16,22 0-16,-22-21 0,0 21 0,-21-1 15,22-20-15,-22 21 0,-21-21 16,0-1-16,0 22 0,0 0 0,0 0 16,0 0-16,0-1 0,-21 22 15,0 22-15,-1-22 16,1 42-16,21-21 0,-21 21 0,0-20 16,21 20-16,-21 0 0,21 22 15,0-22-15,-21 0 0,21 22 0,-22-22 16,22 22-16,-21-22 0,21 0 15,0-20-15,0 20 0,0-21 16,0 0-16,0 0 0,0 1 0,0-1 16,21-21-1,-21-21-15,22-1 16,-1 1-16,21 0 0,-21 0 16,0-21-16,1 20 0,20-20 0,-21 0 15,0 21-15,0-22 0,22 22 16,-1-21-16,-42 21 0,21 21 15,0 0-15,1 0 0,-22 21 16,0 0-16,0 0 0,0 0 16,0 22-16,0-22 0,0 21 0,21-21 15,-21 0-15,0 22 0,21-22 16,-21 0-16,0 0 0,21 0 16,0-21-16,0 22 0,1-22 0,-1 0 15,21 0-15,-21 0 0,0 0 16,22 0-16,-1-22 0,22 1 15,-43 0-15,0-21 0,21 21 16,-21-1-16,1-20 0,-1 0 0,-21 21 16,0-22-16,0 22 0,0-21 15,0 21-15,0-1 0,0 1 16,-21 21-16,-1 0 16,22 21-16,-21 1 0,0-1 15,0 21-15,0-21 0,21 22 16,0-1-16,0-21 0,0 21 15,0-20-15,0 20 0,0-21 0,0 0 16,0 0-16,0 1 0,0-1 0,21-21 16,0 21-16,0-21 0,0 0 15,1 0-15,-1 0 0,21 0 0,-21 0 16,22 0-16,20-21 0,1 0 16</inkml:trace>
  <inkml:trace contextRef="#ctx0" brushRef="#br0" timeOffset="46467.03">20383 4593 0,'0'0'0,"22"-21"16,-22 42-16,-22 0 16,1 1-16,21-1 0,0 0 15,0 21-15,-21 22 0,21-22 0,0 22 16,-21-1-16,21-21 0,0 22 0,0-1 15,0 1-15,0-1 0,0 22 16,-21-21-16,0-1 0,-1 22 0,1-22 16,0 22-16,0 0 0,0-22 0,-22 1 15,22-1-15,-21 1 0,21-1 16,-22-21-16,22 1 0,0-22 16,21 21-16,0-21 0,-21 1 0,21-1 15,21-42 16,0-1-31,0 1 0,-21 0 0,22 0 16,-1-21-16,0-1 0,21 1 16,-21 0-16,1-1 0</inkml:trace>
  <inkml:trace contextRef="#ctx0" brushRef="#br0" timeOffset="46775.29">20299 4995 0,'0'0'0,"0"-42"16,-64-170-1,64 191-15,0-21 16,0 21-16,0 0 0,21-1 0,1 1 16,-1 0-16,0 0 0,21 21 0,1-21 15,-22 21-15,21 0 0,0 0 16,1 0-16,-22 0 0,0 0 0,21 21 16,-20 0-16,-22 0 0,0 0 15,0 22-15,0-1 0,0 0 0,0-20 16,-22 20-16,-20 0 0,21 1 15,-21-1-15,-1-21 0,1 21 0,0-20 16,20-1-16,-20-21 0,21 21 16,0-21-16,0 0 0,-1 0 15,44-21 1,-1 0 0,21-1-16,0 22 0,1-21 15,-1 0-15</inkml:trace>
  <inkml:trace contextRef="#ctx0" brushRef="#br0" timeOffset="47519.02">21315 4614 0,'0'0'0,"0"-21"0,0 0 0,0 0 16,0 0-16,-21 21 0,-1 0 16,1 0-16,-21 0 0,21 0 15,0 0-15,-1 21 0,-20 0 0,21 0 16,0 0-16,-22 1 0,22-1 15,0 21-15,-21 0 0,21-20 0,-1 20 16,22 0-16,0-21 0,0 22 0,0-22 16,0 0-16,0 0 0,0 0 15,0 1-15,22-22 0,-1 0 16,21 0-16,-21 0 16,0 0-16,1-22 0,-1 1 0,0 0 15,0 0-15,0 0 0,0-22 16,1 1-16,-1 21 0,0-21 15,-21-1-15,0 22 0,21 0 0,-21 0 16,0 0-16,21 21 16,-21 21-1,0 0-15,0 0 0,0 0 0,0 0 16,0 22-16,0-22 0,0 21 16,0-21-16,0 1 0,0 20 0,0-21 15,21 0-15,1 0 0,-22 1 16,0-1-16,21-21 0,0 21 15,0-21-15,-21-21 16,21 0 0,0-1-16,-21 1 0,22 0 0,-22 0 15,21-21-15,0-1 0,0 22 0,0-21 16,0 21-16,1-22 0,-1 22 16,0 0-16,21 0 0,-21 0 0,22 21 15,-22-22-15,21 22 0,-21 0 16,22 0-16,-22 0 0,0 22 0,21-22 15,-20 21-15,-1 0 0,0 21 0,0-21 16,-21 22-16,0-22 0,0 21 16,0-21-16,0 1 0,0 20 0,0-21 15,0 0-15,0 0 0,-21 1 16,0-1-16,0-21 16,-1 0-1,22-21 1,0-1-16,0 1 0,0 0 15,0-21-15,0 21 0,22-22 16,-1 1-16,-21 21 0,21 0 0,0-22 16,0 22-16,0 0 0,-21 0 0,22 0 15,-1 21-15,0-22 0,0 1 16,0 21-16,-21-21 0,21 0 16,1 21-16,20-21 0</inkml:trace>
  <inkml:trace contextRef="#ctx0" brushRef="#br0" timeOffset="47755.98">22627 4339 0,'21'-21'0,"-42"42"0,42-63 0,-21 21 0,21 21 16,-42 21-1,0 0-15,0 0 16,0 22-16,0-22 0,-1 21 16,1 0-16,0 1 0,0-22 0,0 21 15,21 1-15,-21-1 0,21 0 16,-22 1-16,22-1 0,0 0 0,0 1 15,-21-22-15,21 0 0,0 21 0,0-21 16,0 1-16,21-22 16,1 0-1,-1 0-15,0 0 0,-21-22 16,21 1-16,-21 0 0,21 0 16</inkml:trace>
  <inkml:trace contextRef="#ctx0" brushRef="#br0" timeOffset="47903.02">22373 4614 0,'0'0'16,"-21"-21"-16,42 21 31,0 0-31,0 0 16,22 0-16,-22 0 0,21-21 16,-21 21-16,22 0 0,-22-21 15,0 21-15,21-21 0</inkml:trace>
  <inkml:trace contextRef="#ctx0" brushRef="#br0" timeOffset="48866.99">24278 4466 0,'0'0'0,"0"-21"0,0-21 31,0 21-31,0-1 0,0 1 0,-21 42 31,21 1-31,-21 20 16,0-21-16,-1 21 0,1-20 16,-21 20-16,21 0 0,0 1 15,-22-22-15,22 21 0,0 0 0,0 1 16,0-22-16,21 21 0,0-21 16,0 1-16,0-1 0,21 0 0,0-21 15,0 0-15,21 0 0,-20 0 0,20 0 16,0 0-16,1-21 0,-22 21 15,21-21-15,0-22 0,1 22 0,-1 0 16,0 0-16,-20-22 0,-1 22 16,0-21-16,-21 21 0,0-22 0,0 22 15,0 0-15,-21-21 0,0 21 16,-1-1-16,1 22 0,-21 0 16,21-21-16,0 21 0,-1 0 0,-20 0 15,21 0-15,42 0 31,0 0-31,22 0 0,-1 0 16,0 0-16,1 0 0,20 0 16,1-21-16,-1 21 0,1-21 0,-1 0 15,1 21-15,-1-21 0,-21-1 16,1 22-16,-22-21 0,0 0 0,0 21 16,-21-21-16,-21 21 31,0 21-16,0 0-15,0 0 0,-1 22 16,22-1-16,-21 0 0,0 1 0,21-1 16,0 0-16,0 22 0,0-1 15,-21 1-15,21-1 0,0 1 0,0 21 16,0-22-16,0 1 0,0-1 0,21 22 16,-21-22-16,0 22 0,21 0 15,0-1-15,1 1 0,-22-22 16,0 22-16,0-21 0,0-1 0,0 1 0,0-22 15,0 21-15,-22-20 0,1-22 16,0 21-16,0-21 0,0 1 16,-22-1-16,22-21 0,0 0 0,0 0 15,-21 0-15,20-21 0,1-1 16,21 1-16,-21 0 0,21-21 0,-21-1 16,21-20-16,0-1 0,21 1 0,0-22 15,0 1-15,22-1 0,-1 0 16,22 1-16,-1-1 0,-21-21 0,43 0 15,42-84-15,-63 105 0,-22 0 16,21 22-16,1-1 0,-22 22 16,1 0-16,-1-1 0,0 1 0,-21 21 15,1 0-15,-1 21 0</inkml:trace>
  <inkml:trace contextRef="#ctx0" brushRef="#br0" timeOffset="49555">5546 6223 0,'0'0'0,"-22"0"0,1-85 31,21 64-31,0 0 16,0 0-16,21 21 15,1 0-15,-1 21 16,0 0-16,21 22 0,1-1 0,-1 21 15,0 1-15,1-1 0,-22 1 0,21 21 16,0-22-16,-20 1 0,-1-1 16,0 1-16,0-1 0,-21-21 0,0 1 15,0-1-15,0 0 0,0 1 16,0-22-16,0 0 0,0 0 0,0 0 16,0 1-16,0-44 15,0 1 1,0 0-16,0 0 0,0 0 0,0 0 15,21-22-15</inkml:trace>
  <inkml:trace contextRef="#ctx0" brushRef="#br0" timeOffset="49802.9">6223 6329 0,'0'0'0,"0"-42"0,21-22 31,-42 64-31,0 0 0,-22 21 16,22 0-16,-21 1 0,0 20 15,-1 0-15,1 1 0,0 20 0,-22 1 0,1-1 16,20 1-16,-20-1 16,20-21-16,1 22 0,0-22 0,-1 22 15,1-22-15,21 0 0,0-20 16,0 20-16,21-21 0,0 0 0,0 0 16,21-21-1,0 0-15,21-21 16,1 0-16,-22 0 0,42 0 0,-20 0 15</inkml:trace>
  <inkml:trace contextRef="#ctx0" brushRef="#br0" timeOffset="50108.03">6477 6583 0,'0'0'0,"0"42"0,-21-21 0,21 1 16,-21 20-16,21 0 0,0 1 0,0-1 15,-22 0-15,22 1 0,0 20 16,0 1-16,0-1 0,0 22 0,0-1 16,0 1-16,0 0 0,0-1 0,0 1 15,0 21-15,0 0 0,0 0 16,0-1-16,0 1 0,0 0 0,0-21 16,0-1-16,-21 1 0,21 0 15,0-1-15,0-20 0,0-1 0,0-20 16,0-1-16,0 0 0,0-20 15,0-1-15,0 0 0,0-42 16,0 0-16,0-1 0,0-20 16,0 21-16,0-43 0,0 22 0,0-21 15,0-22-15</inkml:trace>
  <inkml:trace contextRef="#ctx0" brushRef="#br0" timeOffset="50431.77">6477 6985 0,'0'0'0,"0"-42"16,0-64 0,0 85-16,0 0 0,0-1 0,0-20 15,21 21-15,0 0 0,0 0 16,22 21-16,-22-22 0,21 1 0,-21 21 16,22 0-16,-1 0 0,0 21 0,-20 1 15,20-1-15,-21 0 0,0 0 16,0 21-16,-21-20 0,0 20 0,0 0 15,0-21-15,0 22 0,-21-22 0,-21 0 16,21 21-16,-22-20 0,1-1 16,0 0-16,21 0 0,-22 0 15,1 0-15,0 1 0,20-22 0,1 0 16,0 21-16,0-21 0,0 0 0,21-21 31,21-1-15,0 22-16,0-21 0,22 0 0,-22 0 15,21 21-15</inkml:trace>
  <inkml:trace contextRef="#ctx0" brushRef="#br0" timeOffset="50903.54">7324 6773 0,'0'0'0,"42"-63"31,-42 42-31,-21 21 16,0 0-16,-1 0 0,1 21 15,0 0-15,0 0 0,-21 0 0,20 22 16,-20-22-16,21 21 0,0 1 0,0-22 16,-1 21-16,1 0 0,0 1 15,21-1-15,0-21 0,0 22 0,0-22 16,0 0-16,0 0 0,0 0 16,21-21-16,0 0 0,1 0 0,-1 0 15,0 0-15,0 0 0,0-21 0,22 0 16,-22 0-16,0-22 0,21 22 15,-21-21-15,1 21 0,-1-22 16,0 1-16,0 0 0,0-1 0,0 1 16,-21 21-16,0-21 0,0 20 15,0-20-15,0 21 0,0 42 32,0 0-32,0 22 0,0-22 15,0 21-15,-21-21 0,21 22 0,0-1 16,0-21-16,0 21 0,0 1 15,0-1-15,0 0 0,0-20 0,0-1 16,21 21-16,-21-21 0,22 0 0,-1-21 16,0 0-16,0 0 0,0 0 15,0 0-15,1 0 0,-1-21 0,21 21 16,-21-42-16,22 21 0,-22 0 16,21-22-16,0 22 0,-20-21 15,20-1-15,0 1 0</inkml:trace>
  <inkml:trace contextRef="#ctx0" brushRef="#br0" timeOffset="51128">8107 6519 0,'0'0'0,"0"-21"0,0-85 31,-21 106-31,-1 0 0,22 22 16,-21-1-16,21 0 0,-21 21 0,0 1 16,21-1-16,0 21 0,0-20 15,0 20-15,-21-20 0,21-1 16,0 0-16,-21 43 0,21-43 15,0-21-15,0 22 0,0-22 16,0 0-16,0 21 0,0-20 16,21-22-16,0 0 0,0 0 15,0 0-15,0-22 0,1 1 16,20 0-16,-21 0 0,0-21 0</inkml:trace>
  <inkml:trace contextRef="#ctx0" brushRef="#br0" timeOffset="51547.87">8424 6498 0,'0'-42'0,"0"84"0,0-105 16,0 42-16,0 42 16,0 21-1,0-21-15,0 22 0,0-1 0,0 0 16,0 1-16,-21-1 0,21 0 16,0 1-16,0-1 0,0 0 0,-21 1 15,21-1-15,0-21 0,0 21 0,-21-20 16,21 20-16,0-21 0,0 0 15,0 0-15,0 1 0,-21-22 16,21-22 0,0 1-16,0 0 15,0 0-15,0 0 0,0-22 0,21 22 16,-21 0-16,21-21 0,0-1 16,0 22-16,0-21 0,1 0 15,20 20-15,-21 1 0,43-21 16,-43 42-16,21 0 0,-21 0 15,22 0-15,-22 21 0,21 0 0,-21 0 16,0 1-16,1 20 0,20-21 0,-42 21 16,21-20-16,-21-1 0,0 21 15,0-21-15,0 0 0,-21 1 0,21-1 16,-21 0-16,0 0 0,-1 0 0,1-21 16,0 0-16,0 0 15,0 0-15,0 0 0,-1 0 16,1-21-16,0 0 0</inkml:trace>
  <inkml:trace contextRef="#ctx0" brushRef="#br0" timeOffset="51719.03">7747 6773 0,'0'0'15,"-21"22"-15,42-22 16,21 0-1,-21 0-15,22 0 0,-1 0 16,22-22-16,-22 22 0,0-21 0,1 21 16,-1-21-16,0 0 0,1 21 0</inkml:trace>
  <inkml:trace contextRef="#ctx0" brushRef="#br0" timeOffset="52471.15">11028 6689 0,'-21'0'0,"42"0"0,-64 0 15,22 21-15,0-21 0,21-21 32,21 0-17,0-1-15,22 22 0,-22-21 0,21-21 16,1 21-16,-1 0 15,0-1-15,1-20 0,-22 21 0,0 0 16,0-22-16,0 22 0,-21 0 0,0 0 16,0 0-16,-21 0 15,0 21-15,-21 0 0,-1 0 0,22 0 16,-42 0-16,20 21 0,1 0 16,0 0-16,-1 0 0,1 0 0,21 22 15,0-1-15,-1 0 0,1-20 16,21 20-16,0 0 0,0-21 15,0 22-15,21-22 0,-21 0 0,22 0 0,20 0 16,-21 1-16,0-22 0,22 0 16,-1 0-16,-21 0 0,21 0 15,-20 0-15,20 0 0,-21 0 0,0 0 16,-21-22-16,0 1 16,0 0-16,-21 21 0,0-21 15,0 21-15,-22 0 0,-20 0 0,21 0 16,-1 0-16,1 21 0,-22 0 15,22 0-15,0 1 0,-1-1 0,22 0 16,-21 21-16,21-21 0,0 22 0,-1-22 16,22 21-16,0-21 0,0 22 15,0-22-15,0 21 0,22-21 0,-1 1 16,0 20-16,21-42 0,1 21 16,-1 0-16,21-21 0,1 0 15,-1 0-15,22 0 0,-21 0 0,20-21 16,-20 0-16,-1 0 0,1 0 15,-1-1-15,1 1 0,-22 0 0,0 0 16,1 0-16,-22 0 0,0-1 0,0-20 16,0 21-16,-21 0 0</inkml:trace>
  <inkml:trace contextRef="#ctx0" brushRef="#br0" timeOffset="52667.02">11747 6795 0,'0'0'0,"-21"-22"0,0 22 16,0 0-16,21 22 31,0-1-31,0 0 15,0 0-15,0 0 0,0 0 0,21 22 16,0-22-16,-21 0 0,21 0 0,1 0 16,-1 1-16,-21-1 0,0 0 15,21 0-15,0 0 0,0-21 16,-21 21-16,21-21 0,1 0 16,-22-21-16,21 0 15,0 21-15,-21-21 0,21 0 0,-21 0 16,21-1-16</inkml:trace>
  <inkml:trace contextRef="#ctx0" brushRef="#br0" timeOffset="52860.02">12044 6773 0,'0'0'0,"-21"0"31,-1 22-31,1-1 0,0 0 0,-21 0 16,21 21-16,-22-20 0,22 20 0,-21-21 15,21 21-15,-22-20 0,22 20 16,0 0-16,-21-21 0,20 22 0,1-22 15,21 0-15,0 21 0,0-20 16,21-22 0,1 0-16,-1-22 0,21 1 0,0 0 15,1 0-15,-1 0 0</inkml:trace>
  <inkml:trace contextRef="#ctx0" brushRef="#br0" timeOffset="53196.03">12531 6752 0,'0'0'0,"0"-21"0,0 42 32,0 0-17,-22 1-15,22 20 0,-21 0 16,21-21-16,0 22 0,0-1 0,0 22 16,-21-22-16,21 21 0,0 1 0,0-1 15,0 1-15,0-1 16,0 22-16,-21 0 0,21-22 0,0 22 15,-21 21-15,0-22 0,-1 22 0,1-21 16,0 21-16,-21-22 0,21 1 0,-22 0 16,22-1-16,-21-20 0,21-1 15,-1 1-15,1-22 0,0 1 0,0-22 16,21 0-16,0 0 0,0-42 16,0 0-16,0 0 0,0-1 15,21-20-15,0 21 0,0-21 16,1-22-16,20 22 0,-21-22 15,0 1-15,22-1 0,20-105 0,-42 84 16</inkml:trace>
  <inkml:trace contextRef="#ctx0" brushRef="#br0" timeOffset="53545.03">12425 6879 0,'0'0'0,"0"-42"0,-21 21 0,21-22 0,-22 22 16,22 0-16,0 0 0,0-21 15,0 20-15,0 1 0,22 0 0,20 0 16,-21 0-16,0 0 0,22-1 0,-1 1 16,0 21-16,-21 0 0,22 0 15,-1 0-15,0 21 0,-20 1 0,-1 20 16,0 0-16,-21-21 16,0 22-16,0-1 0,0 0 0,-21 1 15,-22-1-15,22-21 0,0 22 0,-21-22 16,-1 0-16,22 0 0,0 0 15,-21 0-15,21-21 0,-43 0 16,43 0-16,0 0 0,0 0 16,21-21-1,21 21 1,0 0 0,0-21-16,21 21 0,-20 0 15,-1 0-15,0-21 0,0 0 16,21 21-16,-20-21 0</inkml:trace>
  <inkml:trace contextRef="#ctx0" brushRef="#br0" timeOffset="53976">13060 6858 0,'-21'-21'31,"-1"21"-31,22-21 0,-21 21 16,21-21-16,0-1 0,0 1 15,0 0-15,21 0 0,1 0 16,-1 21-16,21-21 0,-21-1 16,22 22-16,-22 0 0,21 0 15,-21 0-15,22 0 0,-22 0 0,0 22 16,21-1-16,-21 0 0,1 21 16,-1-21-16,0 22 0,0-22 0,-21 21 15,0-21-15,0 1 0,0 20 0,0-21 16,0 0-16,0 0 0,0 1 15,0-1-15,-21-21 0,0 0 16,21-21 0,-21 21-16,21-22 15,0 1-15,0 0 0,0 0 0,0 0 16,0-22-16,0 22 0,21-21 16,0 21-16,-21-22 0,21 22 15,0 0-15,0-21 0,1 21 0,-1-1 16,0 1-16,0 0 0,0 21 0,0 0 15,-21-21-15,22 21 0,-1 0 16,0 0-16,-21 21 0,21 0 16,0 0-16,-21 1 0,0-1 15</inkml:trace>
  <inkml:trace contextRef="#ctx0" brushRef="#br0" timeOffset="55983.02">13758 6900 0,'0'0'0,"0"22"0,21-1 0,-21 0 15,0 0-15,22-21 0,-1 0 16,0 0-1,0 0-15,0 0 0,0 0 16,1-21-16,20 21 0,-21-21 16,0 0-16,0-1 0,1 1 0,20 0 15,-21-21-15,0 21 0,-21-1 16,21-20-16,-21 0 0,0 21 16,0-1-16,0 1 0,-21 21 15,0 0-15,0 0 16,0 21-16,0 1 0,-1-1 0,22 21 15,-21-21-15,0 0 0,21 22 16,-21-22-16,21 21 0,0-21 16,0 1-16,0 20 0,0-21 0,0 0 15,0 0-15,0 1 16,21-1-16,0-21 0,0 0 0,1 0 16,-1 0-16,21 0 0,0 0 0,1 0 15,-1 0-15,0-21 0,1 21 16,20-22-16,-20 1 0,-1 0 0,0 0 15,1-21-15,-1-1 0,0 22 0,-21-21 16,1 21-16,-1-22 0,-21 22 16,0 0-16,0 0 0,0 0 0,-21 21 15,-1 21 1,1 0-16,21 0 16,-21 0-16,21 0 0,0 1 0,-21-1 15,21 21-15,0-21 0,0 0 0,0 1 16,0-1-16,0 0 0,21 0 15,-21 0-15,21 0 0,0 1 16,-21-1-16,0 0 0,0 0 16,0-42 15,0 0-15,-21 0-16,21-1 15,-21 22-15,0-21 16,0 21-1,0 0 1,21 21-16,0 1 16,21-22-16,0 21 15,0 0-15,0-21 16,0 0-16,1 0 0,-1 0 0,21 0 16,-21 0-16,0 0 0,22 0 15,-22-21-15,21 0 0,-21 21 16,22-22-16,-1 1 0,-21 0 0,22 0 15,-22 0-15,0 0 0,0-22 0,0 22 16,0-21-16,-21 21 0,0-1 16,0-20-16,0 21 0,0 0 15,-21 21-15,0 0 0,0 0 16,0 0-16,0 21 0,21 0 0,-22 0 16,1 0-16,21 1 0,-21-1 0,21 21 15,0-21-15,0 0 0,0 1 16,0-1-16,0 0 0,0 0 0,21 21 15,0-42-15,-21 22 0,22-1 0,-22 0 16,21-21-16,-21 21 0,21-21 16,-21-21 15,-21 21-15,0-21-16,-1 21 15,22-21-15,-21 21 16,0 0-1,21 21-15,0 0 16,21-21-16,0 21 16,1-21-16,-1 0 0,0 0 15,0 0-15,0 0 0,22 0 0,-22 0 16,21 0-16,-21 0 0,22 0 0,-1 0 16,-21-21-16,21 0 0,1 21 15,-22-21-15,21-1 0,-21 1 16,22 0-16,-22 0 0,0-21 0,21 20 15,-20-20-15,-1 0 0,0-1 16,0 22-16,0-21 0,0 21 0,-21 0 16,22-1-16,-22 1 0,0 42 15,0 1-15,0-1 16,-22 0-16,1 21 0,0-21 0,21 22 16,-21-1-16,21-21 0,-21 22 15,21-22-15,-21 0 0,21 21 16,0-21-16,0 1 0,0-1 0,0 0 15,21-21-15,0 0 0,0 0 16,0 0-16,0 0 0,1 0 16,-1 0-16,0 0 0,0 0 0,0-21 15,22 0-15,-22 21 0,0-22 0,0 1 16,0 0-16,22 0 0,-22 0 16,-21 0-16,21-22 0,0 22 0,-21 0 15,21 0-15,-21 0 0,0-1 16,-21 44-1,0-1-15,0 0 16,0 0-16,-1 0 0,1 0 0,0 1 16,21-1-16,0 0 0,0 0 15,0 0-15,0 0 0,0 1 16,21-1-16,0-21 16,1 0-16,-1 0 0,0 0 15,0 0-15,21 0 0,-20 0 16,-1 0-16,0 0 0,0-21 0,0 21 15,0-22-15,-21 1 0,0 0 0,22 0 16,-22 0-16,0 0 0,0-22 16,0 22-16,-22 0 0,1-21 0,0 20 15,0 1-15,0 0 0,0 21 0,-1-21 16,1 21-16,0-21 0,0 21 16,0 0-16,21-21 15,21 21 1,0-22-16,0 22 15,22 0-15,-1 0 0,0-21 0,1 21 16,20 0-16,-21 0 0,1 0 16,-1 0-16,0 0 0,-20 0 0,20 0 15,-21 21-15,0 1 0,0-1 0,-21 0 16,0 0-16,0 21 0,0-20 16,0-1-16,0 21 0,0-21 0,-21 0 15,0 1-15,21-1 0,-21 0 0,21 0 16,0 0-16,0 0 0,-21-21 15,21 22-15,0-1 16,-21-21-16,21-21 47,0-1-47,0 1 0,21 0 16,0 0-16,0 0 0,0-22 0,0 22 15,1-21-15,-1 21 0,0-22 16,21 1-16,-21 21 0,22-21 0,-22-1 15,21 22-15,1 0 0,-22 0 16,0 21-16,21 0 0,-21 0 0,1 0 16,-1 21-16,0 0 0,-21 0 0,0 22 15,0-22-15,0 21 0,0-21 16,0 22-16,0-1 0,0-21 16,0 0-16,0 22 0,-21-22 0,21 0 15,0 0-15,-21-21 0,-1 21 16,22 0-16,-21 1 15,42-44 17,1 22-17,-1-21-15,0 0 0</inkml:trace>
  <inkml:trace contextRef="#ctx0" brushRef="#br0" timeOffset="56387.28">17928 6562 0,'0'0'0,"0"-21"0,0-64 32,-21 64-32,0 21 15,-22 0-15,22 0 0,0 21 16,-21-21-16,-1 21 0,22 0 0,0 0 16,-21 1-16,21-1 0,-1 0 0,1 0 15,21 0-15,0 0 16,0 1-16,21-22 15,22 0-15,-22 0 0,21 21 0,-21-21 0,22 0 16,-22 0-16,21 21 16,-21-21-16,22 0 0,-22 21 0,0 0 15,0-21-15,0 21 0,-21 1 16,22-1-16,-22 0 16,0 0-16,0 0 0,0 0 15,-22 1-15,1-22 0,0 21 16,0 0-16,0-21 0,-22 0 0,22 0 15,0 21-15,-21 0 0,21-21 0,-1 0 16,-20 0-16,21 0 0,0 0 16,0 0-16,-1 0 0,1 0 15,0-21-15,21 0 16,-21 0 0,0 0-16</inkml:trace>
  <inkml:trace contextRef="#ctx0" brushRef="#br0" timeOffset="56784.02">16150 6138 0,'0'0'0,"-21"0"16,-43 0 0,43 0-16,21 22 0,-21-22 15,21 21-15,21-21 32,0 0-32,1 0 15,-1 0-15,0-21 0,0 21 16,-21-22-16,21 22 0,-21-21 15,0 0-15,-21 21 16,0 0-16,0 0 16,0 0-16,-1 0 0,1 0 15,0 21-15,0 0 0,0-21 0,0 22 16,21-1-16,0 0 0,0 0 16,0 0-16,21 0 15,0-21-15,21 0 0,1 22 0</inkml:trace>
  <inkml:trace contextRef="#ctx0" brushRef="#br0" timeOffset="57164.01">18838 7133 0,'0'0'0,"0"21"0,-21-21 15,0 0 17,0 0-1</inkml:trace>
  <inkml:trace contextRef="#ctx0" brushRef="#br0" timeOffset="-33061.7">16531 5334 0,'21'0'46,"0"0"-46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2T13:05:40.9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4064 910 0,'0'-21'0,"0"0"16,0 0-16,0 0 0,0-1 15,0 1-15,0 0 16,-21 21-1,0 0 1,-1 0-16,22 21 16,-21 0-16,0 1 15,0 20-15,0-21 0,21 21 0,-21 1 16,-1-1-16,1 0 0,21 22 16,-21-22-16,0 1 0,21-1 0,0 21 15,-21-20-15,21-1 0,0 0 16,0 1-16,0-22 0,0 21 0,0 1 15,21-22-15,0 21 0,0-21 16,0 0-16,22 1 0,-22-22 0,21 0 16,-21 0-16,22 0 0,-1 0 15,-21 0-15,22 0 0,-1-22 16,0 1-16,1 0 0,-1 0 16,-21-21-16,21 20 0,1 1 0,-22-21 15,21 21-15,-21-22 0,1 1 16,-1 0-16,-21-1 0,0 1 0,0-21 15,0-1-15,0 22 0,0-22 16,-21 22-16,-1-22 0,-20 22 16,21 21-16,0-21 0,-22 20 0,1 1 15,21 21-15,-21 0 0,20 0 16,-20 0-16,0 0 0,21 0 0,-22 21 16,22 1-16,0-1 0,-21 21 15,20-21-15,1 0 0,0 22 16,21-22-16,0 21 0,-21-21 15,21 1-15,0 20 0,0-21 16,0 0-16,21 0 0,0-21 16,0 0-16,1 0 0,20 0 0,0 0 15</inkml:trace>
  <inkml:trace contextRef="#ctx0" brushRef="#br0" timeOffset="220.99">4974 931 0,'0'0'0,"-21"0"0,0 0 16,21-21-16,21 21 15,0-21 1,0 21-16,0-21 0,22 21 15,-22-21-15,21 21 0,-21-21 0</inkml:trace>
  <inkml:trace contextRef="#ctx0" brushRef="#br0" timeOffset="356.8">5186 974 0</inkml:trace>
  <inkml:trace contextRef="#ctx0" brushRef="#br0" timeOffset="611.92">5186 931 0,'0'0'0,"0"22"63,0-1-63,0 0 15,0 0-15,0 21 0,0-20 16,0 20-16,0 0 0,0 1 0,0-1 16,0 0-16,0-21 0,0 22 15,0-1-15,0 0 0,0-20 0,0 20 16,0-21-16,0 0 0,0 22 16,0-22-16,0 0 0,0 0 15,0-42 32,0 0-47,21-22 16,-21 22-16</inkml:trace>
  <inkml:trace contextRef="#ctx0" brushRef="#br0" timeOffset="1135.26">4953 868 0,'0'0'0,"-21"0"0,42 0 47,0 0-31,21 0-16,-20 0 0,-1-21 0,21 0 15,0 21-15,-20 0 0,20-22 16,0 22-16,1-21 0,-22 21 16,21 0-16,-21-21 0,22 21 0,-22 0 15,0 0-15,0-21 0,0 21 16,-21 21 31,0 0-32</inkml:trace>
  <inkml:trace contextRef="#ctx0" brushRef="#br0" timeOffset="1377.96">6075 804 0,'-21'0'16,"21"22"-1,0-1-15,-43-21 0,43 21 16,0 21-16,0-21 0,0 22 0,0-1 16,0-21-16,0 22 0</inkml:trace>
  <inkml:trace contextRef="#ctx0" brushRef="#br0" timeOffset="1524.04">5990 1461 0,'0'42'16,"0"-21"-16,0 0 0,0 0 15,0 22-15,0-22 0,-21 0 0,21 0 16,0 0-16,-21-21 15,21 22-15,0-1 0,0-42 32,0-1-32,0 1 15,0 0-15,0 0 0,0 0 16,0-22-16,0 22 0</inkml:trace>
  <inkml:trace contextRef="#ctx0" brushRef="#br0" timeOffset="1891.05">6011 1058 0,'0'0'0,"-21"-21"0,-21-21 15,42 21-15,0 0 0,0-1 16,0 1-16,0 0 16,21 0-1,0 21-15,21-21 0,-20 21 16,-1-21-16,21 21 0,-21 0 0,22-22 15,-22 22-15,21 0 0,-21 0 16,22 0-16,-22 0 0,21 22 16,-21-1-16,0-21 0,1 21 0,-1 0 15,-21 21-15,0-20 16,0-1-16,0 0 0,-21 0 0,-1 0 16,1 22-16,0-22 0,-21 0 0,21 0 15,-22 0-15,22 0 0,-21 1 16,21-22-16,-1 21 0,1-21 0,0 0 15,0 0-15,0 21 0,0-21 16,-1 0-16,1 0 16,0 0-1</inkml:trace>
  <inkml:trace contextRef="#ctx0" brushRef="#br0" timeOffset="2184.05">5884 1101 0,'0'0'0,"0"21"16,0 0-16,0 0 15,0 0-15,0 1 0,0-1 16,0 0-16,0 0 0,21 0 16,-21 0-16,0 1 0,0 20 0,0-21 15,0 0-15,0 22 0,0-22 16,0 0-16,0 21 0,0-21 0,0 1 16,0-1-16,-21 21 0,21 0 15,-21-20-15</inkml:trace>
  <inkml:trace contextRef="#ctx0" brushRef="#br0" timeOffset="3252.05">3387 2392 0,'0'0'0,"21"-21"15,0 0-15,-21-1 16,0 1-16,0 0 16,0 0-16,-21 21 15,0 0-15,-1 0 16,1 0-16,-21 0 0,21 0 0,-22 0 15,22 21-15,-21 0 16,0 0-16,-1 1 0,22 20 0,-21 21 16,-1-20-16,22-1 0,-21 22 15,0-1-15,20 1 0,1-22 0,0 21 16,0-20-16,21-1 0,0 0 16,0-20-16,0 20 0,0-21 0,0 0 15,21 0-15,0 1 0,0-1 16,1 0-16,-1-21 0,21 21 0,-21-21 15,22 0-15,-1 0 0,0 0 16,1 0-16,-1 0 0,21-21 16,-20 21-16,-1-21 0,22 0 15,-22-1-15</inkml:trace>
  <inkml:trace contextRef="#ctx0" brushRef="#br0" timeOffset="4016.02">4000 2667 0,'0'0'0,"0"-21"0,0 0 15,0 0-15,-21-1 16,0 22-16,-21 0 0,21 0 16,-22 0-16,22 0 0,-21 22 15,-1-1-15,22 0 0,-21 21 0,0-21 16,-1 22-16,22-1 0,0 0 16,-21 1-16,42-1 0,-22-21 15,22 22-15,0-22 0,0 0 16,0 21-16,0-21 0,0 1 15,22-1-15,-1-21 0,0 0 16,0 0-16,0 0 0,22 0 0,-22-21 16,21-1-16,-21 22 0,22-21 15,-22 0-15,21-21 0,-21 21 0,0-1 16,1 1-16,-1-21 0,0 21 16,-21-22-16,21 22 0,-21 0 15,0 0-15,0 0 0,0 0 0,0 42 31,0 0-31,0 0 16,0 0-16,0 22 16,0-22-16,0 0 0,0 0 0,0 0 15,0 0-15,0 1 16,21-1-16,0-21 0,1 21 16,-1-21-16,0 0 15,0 0-15,0 0 0,0 0 0,1-21 16,-1 0-16,0 21 0,21-22 15,-21 1-15,1 0 0,-1-21 0,0 21 16,0-1-16,-21 1 0,0 0 16,0 0-16,0-21 0,0 20 15,0 1-15,0 0 0,0 42 32,0 22-17,0-22-15,0 0 0,0 21 16,0 1-16,0-1 0,0 0 0,0 22 15,-21-22-15,21 22 0,0-1 16,0 22-16,0-22 0,0 1 0,0 20 16,0-20-16,0 21 0,0-22 15,0 1-15,0 20 0,0-20 0,0 20 16,0-20-16,0-1 0,0 1 16,0-1-16,0 1 0,0-22 0,0 1 15,0-22-15,-21 21 16,21-21-16,0 0 0,-21-42 31,21 0-31,0-21 0,-22 21 16,22-43-16,0 22 0,0-22 15,0 1-15,0-1 0,0-20 0,0 20 16</inkml:trace>
  <inkml:trace contextRef="#ctx0" brushRef="#br0" timeOffset="4336.47">4297 3006 0,'0'0'0,"0"-43"0,0 22 16,0 0-16,42-106 16,-21 106-1,0 0-15,1 0 16,-1-1-16,21 1 0,-21 0 0,22 21 16,-22 0-16,21-21 0,-21 21 15,22 0-15,-22 0 0,21 21 0,-21 0 16,0 0-16,1 1 0,-22 20 15,21-21-15,-21 21 0,0-20 0,0-1 16,-21 21-16,-22-21 0,22 0 0,0 1 16,-21-1-16,20 0 0,-20 0 15,21 0-15,-21-21 0,20 21 16,1-21-16,0 0 0,0 0 16,0 0-1,21-21 1,21 21-16,0-21 15,0 0-15,0 0 0</inkml:trace>
  <inkml:trace contextRef="#ctx0" brushRef="#br0" timeOffset="4631.16">5292 2286 0,'0'21'31,"0"0"-31,0 1 16,-22-1-16,1 21 0,0 0 15,21 1-15,0-1 0,-21 0 0,21 22 16,-21-22-16,0 1 0,21-1 16,-22 0-16,22 1 0,0-1 0,-21-21 15,21 0-15,0 0 0,-21 1 0,21-1 16,0 0-16,21-21 47,0-21-47,1 0 0,-22-1 15,0 1-15,0 0 0</inkml:trace>
  <inkml:trace contextRef="#ctx0" brushRef="#br0" timeOffset="4839.77">5101 2773 0,'-21'0'16,"42"0"31,0 0-31,0 0-16,1 0 0,-1 0 15,0 0-15,0 0 0,0-21 0,22 21 16,-22 0-16,21-21 0,0-1 15,-20 22-15,20-21 0,0 21 0</inkml:trace>
  <inkml:trace contextRef="#ctx0" brushRef="#br0" timeOffset="5151.89">6054 2561 0,'-64'-21'16,"43"21"-16,0 0 15,0 0-15,-1 0 0,1 0 16,0 0-16,0 0 0,0 0 16,0 0-16,-1 0 0,1 21 15,21 0-15,-21 1 0,21-1 0,-21 0 16,21 21-16,0-21 0,0 22 16,0-22-16,0 21 0,0-21 0,0 22 15,0-22-15,0 21 0,0-21 16,0 1-16,21-1 0,0 0 0,-21 0 15,21-21-15,1 21 0,-1-21 16,0 0-16,21 0 0,-21 0 16,1 0-16,20 0 0,-21-21 0,21 0 15,1 0-15,-22 0 0,21-1 0,-21 1 16,22-21-16,-1 21 0</inkml:trace>
  <inkml:trace contextRef="#ctx0" brushRef="#br0" timeOffset="5648.1">6435 2413 0,'0'0'15,"0"-21"-15,0-21 0,0 20 0,-22 22 16,22-21-16,-21 21 0,0 0 16,0 0-1,0 21-15,21 1 0,-21-1 0,21 21 16,0 0-16,-22 1 0,22-1 16,-21 0-16,21 1 0,0 20 15,0-20-15,-21-1 0,21-21 0,0 21 16,-21 1-16,21-22 0,0 21 15,0-21-15,0 1 0,0-1 0,0 0 16,0 0-16,0-42 63,0 0-63,0 0 0,0-1 0,0 1 15,0-21-15,21 21 16,0-22-16,0 22 0,22-21 0,-22 0 15,0 20-15,21 1 0,-20 0 16,20 0-16,-21 0 0,0 21 0,22 0 16,-22 0-16,0 0 0,0 21 15,0 0-15,0 0 0,-21 0 0,0 1 16,0-1-16,0 0 0,0 0 16,0 0-16,0 0 0,0 1 0,0-1 15,0 0-15,0 0 0,-21 0 0,21 0 16,-21-21-16,21 22 0,-21-22 15,21 21 1,0-42 15,21 21-31,0 0 16,0-22-16</inkml:trace>
  <inkml:trace contextRef="#ctx0" brushRef="#br0" timeOffset="6202.84">7345 2709 0,'0'0'0,"0"-21"0,21 0 15,-21 0-15,0 0 0,0 0 16,0-1-16,0 1 0,0 0 16,0 0-16,-21 0 0,0 21 15,-1 0-15,1 0 0,0 0 16,0 21-16,0-21 0,0 21 15,-1 21-15,-20-20 0,21-1 16,0 21-16,0 0 0,-22-20 0,22 20 16,0-21-16,0 21 0,21-20 15,0 20-15,-21-21 0,21 0 0,0 0 16,0 1-16,0-1 0,0 0 16,21-21-16,0 0 15,0 0-15,0 0 0,0 0 16,22 0-16,-22 0 0,0-21 15,0 0-15,0 21 0,1-22 0,20 1 16,-21-21-16,0 21 0,0 0 0,1-22 16,-22 1-16,21 21 0,0-22 15,-21 22-15,21 0 0,-21 0 16,0 0-16,0 42 16,0 21-1,0-21-15,0 22 0,0-22 16,-21 21-16,21 1 0,0-22 15,0 21-15,0-21 0,0 0 0,0 1 0,21-1 16,-21 0-16,21 0 16,0-21-16,22 0 0,-22 21 0,0-21 15,21 0-15,-20 0 0,20 0 16,-21 0-16,21 0 0,-20-21 0,20 0 16,0 21-16,-21-21 0,1 0 0,20-1 15,-21 1-15,0 21 0,0-42 16,-21 21-16,0 0 0,0-1 0</inkml:trace>
  <inkml:trace contextRef="#ctx0" brushRef="#br0" timeOffset="7719.02">2625 4699 0,'0'0'0,"-22"0"15,1 0-15,0 0 16,0 0-16,21 21 0,0 0 16,-21-21-16,21 22 0,0-1 15,21-21 16,0 0-31,0 0 0,0 0 16,22 0-16,-22-21 0,21-1 0,1 1 16,-22 0-16,21 0 0,0 0 15,-20-22-15,20 22 0,-21 0 0,0 0 16,-21 0-16,0 0 0,0-22 16,0 22-16,0 0 0,-21 21 31,0 0-16,21 21-15,0 0 0,-21 0 16,21 1-16,-21 20 0,21 0 0,0 1 16,0-1-16,0 0 0,0 22 15,0-22-15,0 22 0,0-1 0,0-21 16,0 22-16,0-22 0,0 22 16,0-22-16,0 0 0,0 1 15,0-22-15,0 21 0,0-21 16,0 1-16,0-1 0,0 0 0,-22-21 15,1 21-15,0-21 0,0 0 0,-21 0 16,20 0-16,-20 0 0,21 0 16,-21-21-16,-1 0 0,22 21 15,-21-21-15,-1-1 0,22 1 16,-21 0-16,21 0 0,0 0 0,-1 21 16,1-21-16,21-1 0,0 1 15,21 0 1,1 21-16,-1 0 0,21-21 15,0 0-15,1 21 0,-1-21 0,0-1 16</inkml:trace>
  <inkml:trace contextRef="#ctx0" brushRef="#br0" timeOffset="8948.32">4530 5144 0,'0'0'15,"0"-22"1,0 1-16,0 0 16,-22 0-16,1 0 15,21 0-15,-21-1 0,0-20 16,21 21-16,-21 0 0,0 0 15,21-22-15,-22 22 0,1 0 0,0 0 16,0 0-16,0-1 0,0 1 16,-1 21-16,1 0 0,0 0 0,0 0 15,0 0-15,0 0 0,-1 21 16,1 1-16,0 20 0,-21 0 0,21 1 16,-1-1-16,1 21 0,0-20 15,21-1-15,0 22 0,-21-22 0,21 0 16,0-21-16,0 22 0,0-22 15,0 0-15,0 0 0,0 0 0,21-21 16,0 0-16,0 0 16,1 0-16,-1 0 15,0 0-15,0-21 0,0 0 0,0 0 16,1 0-16,-1-22 0,0 22 16,21 0-16,-21-21 0,1-1 0,-1 22 15,-21-21-15,21 0 0,0-1 16,0 22-16,-21 0 0,0 0 0,0 0 15,0-1-15,0 44 16,0-1-16,0 0 16,0 21-16,0 1 0,0-22 15,0 21-15,0 0 0,0 1 0,0-22 16,21 21-16,1-21 16,-1 1-16,0-1 0,0 0 0,0 0 15,0-21-15,1 0 0,-1 0 16,21 0-16,-21 0 0,22 0 0,-22-21 15,21 0-15,0 0 0,-20-1 16,20 1-16,-21-21 0,21 21 0,-20-22 16,-1 22-16,0-21 0,-21 0 0,0 20 15,0-20-15,0 21 0,0 0 16,0 0-16,0-1 0,0 44 31,0-1-31,-21 0 0,21 0 16,0 0-16,0 22 0,-21-22 15,21 21-15,0-21 0,0 22 0,0-22 16,0 0-16,0 21 0,0-21 16,0 1-16,0-1 0,0 0 15,0-42 17,0 0-32,0-1 15,0-20-15,0 21 0,0 0 16,21-22-16,0 1 0,-21 21 15,21-21-15,0-1 0,-21 22 16,21-21-16,1 21 0,-1 21 0,0-22 16,0 22-16,0 0 0,0 0 15,1 22-15,-1-1 0,0 0 16,-21 0-16,0 0 0,21 22 0,-21-22 16,21 21-16,-21-21 0,0 22 15,0-22-15,0 0 0,21 0 0,-21 0 16,22 0-16,-22 1 0,21-22 15,0 0-15,0 0 16,0 0-16,0-22 16,1 1-16,-1 0 0,0 0 0,0 0 15,0-22-15,0 22 16,22-21-16,63-106 16,-85 127-16,0-1 15,-21 1-15,21 0 0,0 21 16,-21 21-16,0 22 15,0-22-15,0 0 0,0 21 16,0 1-16,0-22 0,0 21 0,0 0 16,0-20-16,0-1 0,0 21 15,0-21-15,0 0 0,0 1 0,0-1 16,21-21-16,1 0 16,-1 0-16,0 0 15,0 0-15,0 0 0,0-21 0,22 21 16,-22-22-16,21 1 0</inkml:trace>
  <inkml:trace contextRef="#ctx0" brushRef="#br0" timeOffset="9476.02">6519 4974 0,'0'0'15,"0"-21"-15,-21-21 16,21-1-16,0 22 0,0 0 0,0 0 15,21 0-15,0 0 16,22-1-16,-22 1 0,21 0 0,1 21 16,-22 0-16,21 0 0,0 0 0,1 0 15,-1 0-15,-21 0 0,22 21 16,-22 0-16,0 22 0,0-22 0,0 21 16,-21 1-16,0-1 0,0 0 15,0-21-15,0 22 0,0-1 0,0-21 16,-21 22-16,0-22 0,21 0 0,-21 0 15,0 0-15,21 0 16,-22-21-16,22-21 31,0 0-31,0 0 0,22 0 16,-22-22-16,21 22 0,0-21 0,21 0 16,-21-1-16,1 1 0,-1 0 15,21-1-15,-21 22 0,0-21 0,22 21 16,-22-1-16,0 1 0,0 21 15,0 0-15,22 0 0,-22 0 16,0 0-16,-21 21 0,21 1 0,-21 20 16,0-21-16,0 21 0,0 1 15,0-1-15,0 0 0,0-20 0,-21 20 16,0 0-16,0-21 0,21 22 16,-21-22-16,21 0 0,-22 0 0,22 0 15,22-21 16,-1 0-31,-21-21 0,21 0 16,21 0-16,-21 0 0</inkml:trace>
  <inkml:trace contextRef="#ctx0" brushRef="#br0" timeOffset="9855.79">7810 4784 0,'0'0'15,"0"-21"-15,-21 21 16,0 21-1,0 0-15,0 0 0,0 0 0,-1 0 16,1 22-16,0-1 0,0 0 16,0-20-16,0 20 0,21 0 15,0-21-15,0 22 0,0-22 0,0 0 16,0 0-16,0 0 0,0 1 0,21-1 16,0-21-16,0 0 0,0 0 15,22 0-15,-1 0 0,-21 0 0,21 0 16,1-21-16,-22-1 0,21 22 15,-21-21-15,1-21 0,-1 21 0,0-22 16,0 22-16,0-21 0,-21 0 0,0-1 16,0 1-16,0 21 0,0-22 15,0 22-15,-21 0 0,0 0 16,0 21-16,-22 0 0,22 0 16,-21 0-16,0 21 0,20 0 0,-20 22 15,21-22-15,-21 0 0,20 21 0,1-21 16,0 1-16,21 20 0,-21-21 15,21 0-15,0 0 0,21-21 16,0 0-16,0 0 0,1 0 0</inkml:trace>
  <inkml:trace contextRef="#ctx0" brushRef="#br0" timeOffset="10151.62">8318 4657 0,'0'0'16,"43"-43"-16,-22 22 0,-21-21 0,21 21 15,0 0-15,-21-1 0,0 1 16,0 42 0,0 1-16,0-1 15,0 0-15,0 0 0,0 21 0,0 1 16,-21-1-16,21 0 0,-21 1 0,0-1 16,21 0-16,-21 1 0,21-1 15,0 0-15,-22 1 0,22-22 0,-21 0 16,21 21-16,0-20 15,0-1-15,0 0 0,21-21 16,1 0-16,-1 0 16,0 0-16,-21-21 15,21 21-15,0-21 0,0-1 0,-21-20 16,0 21-16,22 0 0,-22-22 0</inkml:trace>
  <inkml:trace contextRef="#ctx0" brushRef="#br0" timeOffset="10319.53">8128 4826 0,'0'0'0,"21"0"15,0 0 1,0 0-16,1 0 0,20 0 16,-21 0-16,0-21 0,22 21 0,-22-21 15,0 21-15,0-21 0,0 21 16,0-22-16,1 22 0</inkml:trace>
  <inkml:trace contextRef="#ctx0" brushRef="#br0" timeOffset="10954.17">9610 4805 0,'0'0'0,"21"0"0,-21-21 0,21 0 0,-21-1 15,0 1-15,0 0 16,0 0-16,21 21 0,-21-21 16,0 0-16,21-1 0,-21 1 0,21 21 15,1-21-15,-1 0 0,0 21 16,0-21-16,0 0 0,0 21 0,1 0 15,20 0-15,-21 0 0,21 0 16,-20 0-16,20 0 0,-21 21 0,0 0 16,0 0-16,1 21 0,-1-20 0,-21 20 15,0 0-15,0 1 16,0 20-16,0-21 0,-21 1 0,-1-1 16,1 0-16,0-20 0,0 20 15,0-21-15,0 0 0,-1-21 0,1 0 16,0 0-16,0 0 15,21-21-15,0 0 16,0 0-16,0-22 0,0 22 0,0-21 16,21 0-16,0-1 0,0 22 15,1-21-15,-1-1 0,0 22 0,0-21 16,21 21-16,-20 0 0,-1-1 16,21 22-16,-21-21 0,22 21 15,-22 0-15,0-21 0,21 21 0,-21-21 16,22 21-16,-22 0 0,0 0 15</inkml:trace>
  <inkml:trace contextRef="#ctx0" brushRef="#br0" timeOffset="11342.95">10774 4466 0,'0'0'0,"-21"0"16,-1 21 0,1 1-16,0-1 0,0 0 0,0 0 15,-22 21-15,22-20 0,0 20 16,0 0-16,0 1 0,0-1 0,-1 0 15,1 1-15,21-1 0,-21 0 16,21-21-16,0 22 0,0-22 16,0 0-16,21 0 0,0 0 0,1-21 15,-1 0-15,0 0 0,0 0 16,0 0-16,22 0 0,-22-21 0,21 0 16,0 0-16,-20 0 0,20 0 15,-21-22-15,21 1 0,-20 21 0,-1-22 16,0 1-16,-21 0 0,0-1 0,0 22 15,0-21-15,0 21 0,-21 0 16,0-1-16,-22 1 0,22 21 0,0 0 16,-21 0-16,20 0 0,-20 0 15,21 0-15,-21 0 0,-1 21 16,22 1-16,0-1 0,0 0 0,-22 0 16,43 0-16,-21 0 0,21 1 15,0-1-15,0 0 0,0 0 16,21-21-16,1 0 15,-1 0-15,21 0 0,-21-21 0,22 0 16</inkml:trace>
  <inkml:trace contextRef="#ctx0" brushRef="#br0" timeOffset="11839.66">11324 4318 0,'0'0'15,"0"-21"-15,0 0 0,0 42 31,0 0-31,0 0 0,0 0 16,-21 22-16,0-1 0,21-21 16,-21 22-16,21-1 0,0 0 0,-22-21 15,1 22-15,21-1 0,-21 0 0,21 1 16,0-1-16,-21 0 0,21 1 16,-21-22-16,21 21 0,0-21 0,0 1 15,0-1-15,-21-21 16,21-21-1,0-1 1,0 1-16,0 0 0,0 0 16,0-21-16,21 20 0,0-20 0,-21 21 15,21-21-15,21 20 0,-20-20 16,-1 21-16,21 0 0,-21 0 0,0-1 16,22 22-16,-22 0 0,21 0 15,-21 0-15,1 0 0,-1 0 0,0 22 16,0-1-16,-21 0 0,0 0 0,0 0 15,0 22-15,0-22 0,0 0 16,0 21-16,-21-21 0,0 1 0,-22-1 16,22 0-16,-21 0 0,21 0 15,-22-21-15,1 21 0,0-21 0,-1 0 16,1 0-16,21 0 0,-21 0 16,20 0-16,1 0 0,0-21 15,21 0-15,0 0 16,0 0-16,21 21 0,22-21 15,-22-1-15,21 22 0,-21-21 0</inkml:trace>
  <inkml:trace contextRef="#ctx0" brushRef="#br0" timeOffset="12243.43">12023 4572 0,'0'0'0,"-22"21"15,1-21-15,0 21 0,0 1 16,0-1-16,0 0 0,-1 0 0,1 0 16,0 22-16,21-22 0,0 21 15,0-21-15,0 22 0,0-22 0,0 21 16,0-21-16,0 0 0,0 1 16,0-1-16,0 0 0,21-21 15,0 0-15,1 0 0,20 0 0,-21 0 0,0 0 16,22 0-16,-22-21 15,21 0-15,-21-1 0,22 1 0,-22 0 16,0-21-16,0 21 0,-21-22 16,0 22-16,0-21 0,0 21 0,0-22 15,0 22-15,0 0 0,-21 0 0,-21 0 16,20 21-16,1 0 0,-21 0 16,0 0-16,-1 0 0,22 0 0,-21 0 15,-1 0-15,22 0 0,0 21 16,0 0-16,0-21 0,21 21 0,0 0 15,0 0-15,0 1 16,21-22-16,0 0 16,21 0-16,-20 0 0</inkml:trace>
  <inkml:trace contextRef="#ctx0" brushRef="#br0" timeOffset="12563.25">12869 4233 0,'0'0'0,"0"-42"0,0 21 16,0 0-16,0 42 15,0 0 1,0 21-16,0 1 0,-21-1 0,0 0 16,0 1-16,0-1 0,-1 0 15,1 1-15,0-1 0,21 0 16,0 1-16,-21-1 0,21 0 0,0 1 15,0-1-15,0-21 0,0 22 16,0-22-16,0 0 0,0 21 0,0-21 16,0 1-16,21-22 15,0 0-15,-21 21 0,21-21 0,1 0 16,-1 0-16,0 0 0,0 0 0,0-21 16,0-1-16,1 22 0,20-21 15,-21-21-15,0 21 0,0 0 0,1-22 16</inkml:trace>
  <inkml:trace contextRef="#ctx0" brushRef="#br0" timeOffset="12799.11">12594 4614 0,'0'0'0,"-42"0"0,-1 0 0,22 0 0,0 0 16,42 0-1,22 0-15,-1 0 16,-21 0-16,43 0 0,-22 0 0,21 0 15,1-21-15,21 21 0,-22 0 16,1-21-16,-1 21 0,1-21 0,-1 21 16,-21 0-16,1-21 0,-22 21 15,0 0-15,0 0 0,-42 0 32,0 0-32,-21 0 15,-1 0-15</inkml:trace>
  <inkml:trace contextRef="#ctx0" brushRef="#br0" timeOffset="13843.52">3662 6646 0,'0'0'0,"0"-21"0,0 42 31,0 1-31,-21-1 0,21 0 16,0 21-16,0 1 0,0-1 15,0 0-15,0 22 0,-22-22 0,22 0 16,0 22-16,-21-22 0,21 1 16,0 20-16,-21-21 0,0-20 0,0 20 15,21-21-15,0 0 0,0 0 16,-21-21-16,21-21 16,0 0-1,0 0-15,0-21 0,0-1 0,0 22 16,0-21-16,0-1 15,21 1-15,-21 0 0,0-1 0,21 1 16,0 0-16,0-1 0,0 1 16,22 0-16,-22 21 0,21-22 0,-21 22 15,22 21-15,-22 0 0,21 0 16,-21 0-16,1 0 0,20 21 0,-21 0 16,0 22-16,0-22 0,1 21 15,-1-21-15,-21 22 0,0-22 0,21 21 16,-21-21-16,0 1 0,0 20 15,0-21-15,0 0 0,0 0 16,0 1-16,0-1 0,-21-21 31,0-21-31,21-1 0,0 1 16,0 0-16,0 0 0,0-21 16,0 20-16,0-20 0,0 0 0,0-1 15,21 1-15,0 0 0,0-1 0,0 1 16,0 0-16,22-1 0,-1 22 15,0 0-15,1 0 0,-1 21 0,22 0 16,-22 21-16,0 21 0,1-20 16,-22 20-16,0 0 0,0 1 0,-21-1 15,0 0-15,0 1 0,0-1 16,0 0-16,-21 1 0,0-22 16,0 21-16,21-21 0,-22 22 15,1-22-15,21 0 0,0 0 16,0-42-1,21 0-15,22 0 16</inkml:trace>
  <inkml:trace contextRef="#ctx0" brushRef="#br0" timeOffset="15359.85">5122 6731 0,'0'0'0,"-21"21"31,0 0-31,0 1 0,0 20 16,21-21-16,0 0 0,0 22 0,-22-22 15,22 21-15,0-21 0,-21 22 16,21-22-16,0 21 0,0-21 0,0 0 16,0 1-16,21-1 0,-21 0 0,22 0 15,-1-21-15,0 0 0,0 0 16,0 0-16,0 0 15,22-21-15,-22 0 0,0 0 0,0-1 16,0 1-16,22 0 0,-22 0 16,0 0-16,0-22 0,0 22 0,1 0 15,-1-21-15,-21 21 0,0-22 16,0 1-16,0 0 0,0 20 0,-21-20 16,-1 21-16,1 0 0,0 0 15,0-1-15,0 22 0,-22 0 0,22 0 16,0 22-16,-21-1 0,21 0 15,-1 0-15,1 21 0,0-20 0,0 20 16,21 0-16,-21 1 0,21-1 16,0 0-16,0-21 0,0 22 0,0-1 15,0-21-15,21 22 0,0-22 0,0 0 16,0-21-16,1 21 16,-1-21-16,21 0 0,0 0 0,1 0 15,-1-21-15,0 21 0,22-21 16,-22 0-16,22-1 0,-1 1 0,-20 0 15,-1-21-15,21 21 0,-20-1 0,-22 1 16,21-21-16,-21 21 0,1 0 16,-22-22-16,0 22 0,0 0 0,21 21 15,-21-21-15,0 42 32,0 0-17,0 21-15,0-20 0,0-1 16,0 0-16,0 21 0,0-21 15,0 1-15,-21-1 0,21 21 16,0-21-16,0 0 0,0 1 0,0-1 16,0 0-16,21-21 0,0 21 0,0-21 15,0 0-15,0 0 16,1 0-16,20-21 0,-21 0 0,0 0 16,22-1-16,-22 1 0,0 0 15,0 0-15,0-21 0,22-1 16,-43 1-16,21 21 0,-21 0 15,0-22-15,0 22 0,0 42 32,0 0-17,-21 1-15,21-1 0,-22 0 0,22 21 16,0-21-16,0 1 0,0-1 0,0 21 16,0-21-16,0 0 0,0 1 15,0-1-15,22 0 0,-1-21 16,0 21-16,0-21 0,0 0 15,0 0-15,22 0 0,-22-21 0,21 0 16,1 0-16,-1-1 0,-21 1 0,21 0 16,1 0-16,-1 0 0,-21-22 15,0 22-15,22 0 0,-22-21 16,0 21-16,0-1 0,0 22 16,1-21-16,-1 21 15,-21 21-15,0 1 16,0-1-16,0 0 0,0 0 15,0 0-15,0 0 0,21 22 16,-21-22-16,0 0 0,0 0 16,0 0-16,0 1 0,0-1 0,0 0 15,0 0-15,-21-21 16,0 0 0,-1 0-16,1 0 15,0-21-15,0 0 0,0 0 16,0-1-16,21 1 15,0 0-15,-22 21 0,1-21 0,21 0 16,0 42 15,0 0-31,0 0 16,0 0-16,0 1 0,21-1 16,1 0-16,-1-21 0,0 21 0,0 0 15,0-21-15,0 21 0,1-21 16,-1 0-16,21 0 0,-21 0 15,22 0-15,-22 0 0,21 0 0,22-21 16,-22 21-16,0-21 16,1 0-16,-22 0 0,21 0 0,0-1 15,1 1-15,-1-21 0,0 21 0,1 0 16,-22-22-16,21 22 0,-21 0 16,1-21-16,-1 20 0,-21-20 0,0 0 15,0 21-15,-21 21 16,-1 0-16,1 0 0,0 0 0,-21 21 15,21 0-15,-1 0 0,1 0 0,0 0 16,0 1-16,0-1 0,21 21 16,0-21-16,0 0 0,0 1 0,0-1 15,21 0-15,-21 0 16,21 0-16,0 0 0,0-21 0,1 22 16,-1-22-16,0 0 0,0 21 0,0-21 15,0 0-15,1 0 0,-1 0 16,0 0-16,0 0 0,0 0 0,0 0 15,-21-21-15,22-1 16,-1 1-16,0 0 16</inkml:trace>
  <inkml:trace contextRef="#ctx0" brushRef="#br0" timeOffset="15710.06">8361 6435 0,'0'0'16,"0"-21"-16,0 42 15,-21 0 1,21 0-16,-22 21 0,22 1 15,0-1-15,0 0 0,0 1 16,-21-1-16,21 22 0,0-22 0,-21 0 16,21 1-16,0-22 0,0 21 0,0-21 15,0 22-15,0-22 0,0 0 16,0 0-16,-21 0 0,21 0 0,0 1 16,0-1-16,21-42 31,-21-1-31,21 1 0,0 0 15,1 0-15</inkml:trace>
  <inkml:trace contextRef="#ctx0" brushRef="#br0" timeOffset="15951.76">8678 6519 0,'0'0'0,"0"-21"16,0 42-1,0 1 1,0 20-16,-21-21 0,21 21 0,0 1 15,0-22-15,-21 21 0,21 1 16,-21-1-16,21 0 0,0 1 0,0-1 16,0-21-16,0 21 0,0-20 15,0 20-15,0-21 0,0 0 0,0 0 16,0 1-16,0-1 0,0 0 0,0 0 16,0-42 30</inkml:trace>
  <inkml:trace contextRef="#ctx0" brushRef="#br0" timeOffset="16451.96">8276 6985 0,'0'0'0,"-21"0"0,21-21 31,21 21-15,0 0-16,0-21 0,22 21 15,-1-21-15,-21 21 0,22-22 0,-1 22 16,21-21-16,-20 21 0,-1-21 16,0 21-16,1-21 0,-1 21 0,0 0 15,1 0-15,-22 0 0,0 0 16,0 0-16,0 0 0,-21 21 0,0 0 16,0 0-16,0 22 15,0-22-15,-21 0 0,0 0 0,0 22 16,21-22-16,0 0 0,-21 21 0,21-21 15,-21 1-15,21-1 0,0 0 16,0 0-16,0 0 0,0 0 0,21-21 16,0 0-16,0 0 15,0 0-15,0 0 16,22 0-16,-22-21 0,21 21 0,-21-21 16,22 0-16,-22 0 0,0 0 0,0-1 15,0 1-15,1-21 0,-22 21 16,21 0-16,-21-22 0,0 22 0,0 0 15,0-21-15,0 20 0,0 1 16,-21 0-16,-1 21 0,1-21 0,0 21 16,-21 0-16,21 0 0,-1 0 0,1 0 15,-21 0-15,21 21 0,0-21 16,-22 21-16,22 0 0,0-21 0,0 22 16,21-1-16,-21-21 15,21 21-15,21-21 16,0 0-1</inkml:trace>
  <inkml:trace contextRef="#ctx0" brushRef="#br0" timeOffset="16876.07">9334 6816 0,'22'21'47,"-1"0"-32,-21 0-15,21-21 0,-21 21 0,0 1 16,0-1-16,0 0 0,21 0 16,-21 0-16,0 0 0,0 22 0,0-22 15,0 0-15,0 0 0,0 0 0,0 1 16,0-1-16,0 0 15,21-21 1,0-21-16,1 0 16,-1 21-16,-21-22 0,21 1 15,0 0-15,-21 0 0,0 0 16,21 0-16,0-22 0,-21 22 0,22 0 16,-22-21-16,42-1 15,-42 1-15,21 21 0,0 21 0,-21-21 16,21 21-1,1 0-15,-1 0 47</inkml:trace>
  <inkml:trace contextRef="#ctx0" brushRef="#br0" timeOffset="17211.86">9864 7006 0,'21'0'0,"106"0"16,-85 0-1,-21 0-15,0-21 0,22 21 16,-22-21-16,0 0 0,0 21 0,0-21 16,1-1-16,-1 22 0,-21-21 15,0 0-15,-21 21 31,-1 0-31,-20 0 0,21 0 0,0 21 16,0 0-16,-22 1 16,22-1-16,0 0 0,0 0 0,0 0 15,21 0-15,-22 1 0,22-1 0,-21 0 16,21 0-16,0 0 0,0 0 16,0 1-16,0-1 0,21 0 15,1-21-15,-1 0 0,21 0 16,-21 0-16,0 0 0,22 0 0,-1 0 15,22 0-15</inkml:trace>
  <inkml:trace contextRef="#ctx0" brushRef="#br0" timeOffset="17607.75">10456 6922 0,'0'0'0,"0"-22"0,0 1 15,0 0-15,0 0 16,21 0-16,-21 0 0,22 21 0,20-22 15,-21 1-15,21 21 0,1 0 16,-22 0-16,21 0 0,43 0 16,-43 0-16,1 21 0,-1 1 15,0-22-15,1 21 0,-22 0 0,0 0 16,0 21-16,0-20 0,-21-1 0,0 0 16,0 0-16,0 0 0,0 0 15,0 1-15,0-1 0,-21 0 16,21 0-16,-21 0 0,0-21 15,21 21-15,0-42 32,0 0-32,0 0 15,21-21-15,-21 20 0,42 1 16,-21-21-16,22 21 0,-1-22 0,0 1 16,1 21-16,-1-21 0,0-1 0,1 22 15,-1-21-15,0 21 16,-20-1-16,20 1 0,0 0 0,-21 21 15,1-21-15,20 0 0,-21 21 0,0 0 16,0 0-16,1 0 0</inkml:trace>
  <inkml:trace contextRef="#ctx0" brushRef="#br0" timeOffset="22063.53">4720 8319 0,'0'0'0,"21"-22"0,-21 1 15,0 0-15,0 0 0,0 0 16,0 0-16,0-1 0,0 1 0,-21 21 16,0 0-1,0 21-15,21 1 0,-21 20 16,-1 0-16,1 22 0,0-1 16,0-20-16,-21 20 0,20 22 0,-20-22 15,21 1-15,-21-1 0,20 1 16,-20-1-16,21 1 0,-21-22 15,20 0-15,1-20 0,0-1 0,0 0 16,21 0-16,-21-21 0,0-21 16,21 0-16,0 0 15,0-1-15,0 1 0,0-21 16,0 0-16,0-1 0,0 1 0,0 0 16,0-1-16,0 1 0,0 0 15,0 20-15,0-20 0,21 21 0,0 0 16,-21 0-16,21 21 0,0 0 15,0 21-15,1 0 0,-1 0 16,0 0-16,0 22 0,0-22 0,0 21 16,1 0-16,-1 1 0,0-1 15,21 43-15,-21-64 16,1 21-16,-1-21 0,0 1 16,0-1-16,0-21 0,22 0 0,-22 0 15,0 0-15,21 0 0,1-21 16,-22-1-16,21 1 0,-21 0 0,22-21 15,-1-1-15,-21 1 0,0 0 0,22-1 16,-22 1-16,-21-21 0,0 20 16,21 1-16,-21-22 0,0 1 0,0 21 15,-21-22-15,0 22 16,-1-22-16,1 22 0,0 0 0,-21 20 0,21 1 16,-22 0-16,1 21 0,0 0 15,20 21-15,-20 0 0,0 22 16,21-1-16,-22 0 0,22 1 0,0-1 15,21 22-15,0-22 0,0 0 16,0 22-16,0-22 0,0 0 0,0-20 16,21 20-16,21 0 0,-20-21 15,-1 1-15,21-1 0,-21 0 16,22 0-16,-22-21 0,21 0 0,0 0 16,1 0-16,20 0 0,-20 0 15,-22 0-15,21-21 0,-21 0 0,22 21 16</inkml:trace>
  <inkml:trace contextRef="#ctx0" brushRef="#br0" timeOffset="22483.9">5270 8827 0,'0'0'0,"-21"0"16,-42-22 0,42 1-16,21 0 15,0 0-15,0 0 0,0 0 0,0-1 16,21 1-16,0 0 15,0 0-15,0 0 0,0 0 0,1 21 16,20-22-16,-21 22 0,21 0 16,1 0-16,-22 0 0,21 0 0,1 22 15,-22-22-15,0 21 0,21 0 0,-42 21 16,0-21-16,0 1 16,0 20-16,0 0 0,-21-21 0,0 22 15,0-22-15,-22 21 0,22-21 16,-21 1-16,21-1 0,-22 0 0,22-21 15,0 0-15,0 0 0,0 0 0,0 0 16,21-21 0,0 0-16,0-1 0,0 1 15,0 0-15,21 0 0,0 0 16,0 0-16,0-1 0,0 1 0,1 0 16,-1 0-16,21 0 0,-21 0 15,22-1-15,-22 1 0,21 0 16,0 0-16,-20 21 0,20-21 0,0 21 15,1 0-15,-22-21 0,21 21 16,0 0-16,-20 0 0,20 0 0,-21 0 16</inkml:trace>
  <inkml:trace contextRef="#ctx0" brushRef="#br0" timeOffset="22987.7">6032 8573 0,'0'0'15,"0"42"-15,0-21 16,0 0-16,0 0 0,-21 1 0,21 20 16,0-21-16,-21 21 0,21-20 15,-21 20-15,21-21 0,0 0 0,0 0 16,0 1-16,0-1 0,0 0 0,21-21 15,0 0-15,0 0 0,1 0 16,-1 0-16,0 0 16,0 0-16,0-21 0,0 0 0,1-1 15,-1 1-15,-21 0 0,0 0 16,0 0-16,0 0 0,0-1 0,0-20 16,-21 21-16,-1 0 0,-20 0 15,21 21-15,0-22 0,-22 1 0,22 21 16,0 0-16,0 0 0,21-21 0,21 0 31,0 21-31,0 0 0,1 0 16,20 0-16,-21 0 0,21 0 15,-20 0-15,20 0 0,-21 0 16,21 21-16,1 0 0,-1-21 0,-21 21 16,22 22-16,-22-22 0,21 0 15,-21 21-15,0 1 0,1-1 16,-1 0-16,-21 1 0,0-1 0,0 22 0,0-22 15,0 21-15,0-20 0,0 20 16,-21-20-16,-1 20 0,1 1 0,0-1 16,0 1-16,0 20 0,0-20 0,21-1 15,0 1-15,0-1 0,0 1 16,0-22-16,0 0 0,0 1 0,0-1 16,0-21-16,0 22 0,21-22 0,0-21 15,0 0 1,0-21-1,-21-22-15,21 22 0,-21-21 0,22-1 16,-22 1-16,21-21 0,-21-1 16,0 1-16</inkml:trace>
  <inkml:trace contextRef="#ctx0" brushRef="#br0" timeOffset="23263.39">6583 8975 0,'0'0'15,"0"-64"-15,0 22 0,0 0 0,0-1 16,21 22-16,-21-21 0,21 21 0,0-1 15,0 1-15,-21 0 0,22 0 16,-1 0-16,0 21 0,0 0 0,0 0 16,0 0-16,1 0 0,-1 0 15,0 0-15,0 21 0,0-21 0,0 21 16,1 0-16,-22 22 0,0-22 16,0 0-16,0 0 0,-22 0 0,1 22 15,-21-22-15,21 0 0,0 0 0,-22 0 16,22 0-16,0-21 0,-21 22 15,20-22-15,44 0 32,-1 0-32,0 0 0,21 0 15,-21 0-15,22-22 0,20 1 0,-20 21 16</inkml:trace>
  <inkml:trace contextRef="#ctx0" brushRef="#br0" timeOffset="23751.93">7832 8615 0,'0'0'16,"0"-21"-16,0 0 0,-22-1 16,1 22-16,-21 0 0,21 0 15,-22 0-15,22 0 0,-21 0 0,21 0 16,-22 0-16,22 22 0,-21-1 16,21 0-16,0 0 0,-1 21 15,1-20-15,0 20 0,21 0 0,-21-21 16,21 22-16,0-1 0,0-21 15,0 22-15,0-22 0,0 0 0,21 0 16,0-21-16,0 21 0,1-21 0,-1 0 16,0 0-16,21 0 0,-21 0 15,1-21-15,20 0 0,-21 0 0,0 0 16,22-22-16,-22 1 0,0 21 16,21-22-16,-21-20 0,1 21 0,20-1 15,0-84-15,-21 85 16,1-22-16,-1 1 0,-21-1 0,0 22 15,21-21-15,-21 41 0,0-20 16,0 21-16,0 0 0,0 0 16,-21 42-1,21 0-15,-21 21 0,-1 1 0,22-1 16,-21 0-16,21 1 0,-21 20 16,0-21-16,21 22 0,0-22 0,0 22 15,0-22-15,0 0 0,0 22 16,0-22-16,0-21 0,0 22 0,21-22 15,-21 21-15,21-42 0,22 21 0,-22-21 16,21 0-16,-21 0 0,22 0 16,-1 0-16,0-21 0,1 21 0,-1-21 15</inkml:trace>
  <inkml:trace contextRef="#ctx0" brushRef="#br0" timeOffset="24956.07">8678 8530 0,'0'0'0,"0"-21"15,-21 21-15,0 0 16,0 0-16,0 21 0,-1-21 16,1 21-16,0 1 0,0-1 0,21 0 15,-21 21-15,0-21 0,-1 22 0,1-1 16,21-21-16,0 22 0,0-1 16,0-21-16,0 0 0,0 22 0,0-22 15,0 0-15,21-21 0,1 21 16,20-21-16,-21 0 0,21 0 15,1 0-15,-22 0 0,21 0 0,1-21 16,-1 21-16,0-21 0,-21 0 0,22-22 16,-1 22-16,-21-21 0,0 21 15,1-22-15,-1 1 0,-21 0 16,0 20-16,0-20 0,0 0 0,0-1 16,0 22-16,-21 0 0,-1 0 0,1 0 15,-21 21-15,21 0 0,-22 0 0,22 21 16,-21 0-16,21 0 0,-22 0 15,22 1-15,0 20 0,0 0 16,21-21-16,0 22 0,0-1 0,0-21 16,0 22-16,0-22 0,0 0 15,21 0-15,0 0 0,22 0 0,-22-21 16,21 0-16,-21 0 0,22 0 0,-1 0 16,21 0-16,-20 0 0,-1-21 15,0 21-15,1-21 0,-1 0 0,0 0 16,-20-22-16,20 22 0,-21 0 15,0 0-15,0-21 0,1 20 0,-22 1 16,21 0-16,0 0 0,-21 42 31,0 0-15,0 0-16,-21 1 0,21 20 16,-21-21-16,21 0 0,0 0 15,0 1-15,0-1 0,0 21 0,0-21 16,0 0-16,21-21 0,0 0 15,0 0-15,0 0 0,0 0 16,22 0-16,-22 0 0,0 0 16,0-21-16,0 0 0,1 0 15,20 0-15,-21 0 0,0-1 0,0 1 16,1 0-16,-1 0 0,-21 0 0,0 0 16,21 21-16,-21-22 0,0 44 31,0-1-16,0 0-15,0 0 0,0 0 16,0 0-16,0 1 16,0-1-16,21 0 15,0-21-15,0 0 0,22 0 16,-22 0-16,0 0 0,0 0 16,22 0-16,-22-21 0,0 0 0,0 21 15,0-22-15,0 1 0,-21 0 16,0 0-16,0-21 0,0 20 15,0 1-15,0 0 0,0-21 0,0 21 16,0-1-16,0 1 0,0 0 0,0 0 16,0 0-16,0 0 0,22-1 15,-1 22-15,0 0 0,0 0 16,21 0-16,-20 0 0,-1 0 16,21 0-16,-21 0 0,0 22 0,1-1 15,-1-21-15,0 21 0,0 21 0,0-21 16,-21 1-16,0-1 0,0 0 15,0 21-15,0-21 0,0 1 0,0-1 16,0 0-16,0 21 0,0-21 0,0 1 16,0-1-16,0-42 47,0-1-47,0 1 0,0 0 15,0 0-15,0 0 0,21-22 0,-21 22 16,22-21-16,-1 0 0,0-1 0,0 22 15,0-21-15,22-1 0,-1 1 16,-21 21-16,21 0 0,43 0 16,-43 21-16,1 0 0,-1 0 0,0 21 15,1 0-15,-22 21 0,0-21 16,0 22-16,-21-22 0,0 21 0,0 1 16,0-22-16,-21 21 0,-21 0 15,21-20-15,-1-1 0,-20 0 16,0 21-16,21-42 0,-22 21 0,22 1 15,-21-1-15</inkml:trace>
  <inkml:trace contextRef="#ctx0" brushRef="#br0" timeOffset="25732.06">7154 10118 0,'0'0'0,"43"-106"16,-43 64 0,0 20-16,0-20 0,0 21 0,-22 0 15,1 0-15,0 21 0,0-22 16,-21 22-16,-1 0 0,1 0 0,0 22 15,-22-1-15,1 0 0,20 21 16,-20 1-16,-1-1 0,22 0 0,0 22 16,-22-1-16,43 1 0,-21-1 15,20 22-15,-20-22 0,42 1 0,0-1 16,-21 1-16,21-22 0,0 1 0,0-1 16,0-21-16,21 0 0,0 0 15,22 1-15,-22-22 0,21 0 16,0 0-16,1 0 0,-1 0 0,0-22 15,1 22-15,-1-21 0,0 0 16,-20-21-16,20 21 0,-21-1 0,0 1 16,-21-21-16,0 21 0,0 0 15,0-22-15,-21 22 0,0 21 0,0-21 16,-22 0-16,22 21 0,-21 0 0,0 0 16,20 0-16,-20 0 15,21 0-15,0 21 0,21 0 0,0 0 16,0 0-16,21 1 15,0-1-15,0 0 0,0 21 16,22-21-16,-22 22 0,21-22 0,-21 21 16,1 1-16,-1-1 0,0-21 15,-21 21-15,0 1 0,0-1 0,0 0 16,0 1-16,0-1 0,-21 0 16,21 1-16,-21-1 0,-1-21 0,1 0 15,21 1-15,0-1 0,-21-21 16,0 0-16,21-21 15,0-1-15,0 1 0,0-21 16,0 0-16,0 20 0,0-41 0</inkml:trace>
  <inkml:trace contextRef="#ctx0" brushRef="#br0" timeOffset="26347.06">7175 10308 0,'0'0'0,"22"-21"0,-22-21 0,21 21 16,-21 42-1,0 0 1,0 21-16,0 1 0,0-1 0,0 0 16,-21 1-16,21-1 0,0 0 0,0 1 15,0-1-15,0 0 0,0-21 16,0 1-16,0-1 0,0 0 0,0-42 47,0 0-47,0-1 0,0-20 15,0 0-15,21-1 0,-21 1 16,21 0-16,-21-1 0,0 1 0,21 0 16,0-1-16,0 22 0,-21 0 0,0 0 15,22 0-15,-1 21 0,0 0 16,0 0-16,0 21 0,-21 0 16,21 0-16,1 0 0,-22 22 15,0-22-15,21 21 0,-21 1 0,21-22 16,-21 21-16,0-21 0,0 0 15,0 1-15,0-1 0,0 0 16,0 0-16,21-21 16,0-21-1,-21 0-15,0 0 0,21-1 16,1 1-16,-1-21 0,-21 21 16,21-22-16,0 1 0,0 21 0,0-21 15,1 20-15,-1 1 0,0 0 0,0 0 16,0 21-16,0 0 0,1 0 15,-1 0-15,0 0 0,-21 21 0,0 0 16,21 0-16,-21 1 0,21 20 0,-21-21 16,0 21-16,0-20 0,0 20 15,21-21-15,-21 0 0,22 22 16,-22-22-16,0 0 0,0 0 16,0 0-16,0 0 0,21 1 15,0-22-15,0 0 16,0 0-16,0 0 15,1-22-15,20 1 0,-21 0 0,0 0 16,22 0-16</inkml:trace>
  <inkml:trace contextRef="#ctx0" brushRef="#br0" timeOffset="26967.31">8509 10266 0,'0'0'0,"21"-21"0,-21 0 16,0-1-16,0 1 0,-21 0 15,0 21-15,0 0 16,-1 0-16,1 21 0,0 0 15,0-21-15,0 22 0,0 20 0,-1-21 16,1 21-16,0-20 0,0 20 0,21 0 16,0 1-16,-21-22 0,21 21 15,0 0-15,0-20 0,0-1 0,0 0 16,0 0-16,0 0 0,0 0 16,21-21-16,0 0 0,0 0 15,0 0-15,1 0 0,-1-21 0,0 21 16,0-21-16,0 0 0,0-21 15,1 20-15,-22-20 0,21 0 16,0 21-16,0-22 0,0 1 0,0 0 16,1 20-16,-22 1 0,42-21 15,-42 21-15,21 21 16,-21 21 0,0 0-16,0 0 0,0 22 15,0-22-15,0 21 0,0-21 0,0 22 16,0-22-16,0 0 0,0 0 15,0 0-15,0 0 0,21 1 0,-21-1 16,21 0-16,1-21 0,-1 0 16,0 0-16,0 0 0,0 0 0,22 0 15,-22 0-15,0-21 0,21 21 16,-21-21-16,22-1 0,-22 1 0,21-21 16,-21 21-16,1-22 0,-1 22 15,21-21-15,-21 21 0,0 0 0,-21-1 16,22 22-16,-1 0 15,-21 22 1,0-1-16,0 0 0,0 0 16,0 0-16,0 0 0,0 1 15,0-1-15,0 0 0,0 0 0,0 0 16,0 0-16,0 1 16,21-22 15,-21-22-16,21 1-15,-21 0 0,0 0 0,0 0 16</inkml:trace>
  <inkml:trace contextRef="#ctx0" brushRef="#br0" timeOffset="27358.5">9356 10075 0,'0'0'16,"-22"-21"-16,1 21 0,0 0 0,0 0 15,0 0-15,0 0 0,-1 0 16,22 21-16,0 1 0,-21-1 0,21 0 15,0 0 1,0 0-16,0 0 0,21-21 16,1 22-16,-1-22 15,0 0-15,0 0 0,0 0 16,0 0-16,-21-22 0,22 1 0,-1 21 16,0-21-16,-21 0 0,0 0 0,0 0 15,0-1-15,0 1 0,0-21 16,0 21-16,0 0 0,-21-1 15,0 22-15,-1 0 16,1 0-16,0 0 0,0 0 0,0 22 16,0-1-16,-1 0 0,22 0 0,0 0 15,-21 0-15,21 1 16,0-1-16,0 0 0,0 0 0,0 0 16,0 0-16,21 1 0,1-22 15,-1 0-15,-21 21 0,42-21 16,-21 0-16,0 0 0,1 0 0,20 0 15,-21 0-15,21-21 0,1-1 16,-1 1-16,0 21 0,1-21 0</inkml:trace>
  <inkml:trace contextRef="#ctx0" brushRef="#br0" timeOffset="27663.05">10012 9864 0,'0'0'16,"21"-21"-16,-21-1 0,0 1 0,0 42 46,-21 1-46,0-1 0,-1 21 0,1-21 16,21 22-16,-21-22 0,0 21 16,21 0-16,0 1 0,-21-1 0,21-21 15,-21 22-15,21-1 0,0 0 16,0 1-16,0-1 0,0 0 0,0 1 16,0-22-16,0 21 0,0-21 0,21 0 15,-21 1-15,21-1 0,-21 0 16,21-21-16,0 0 15,0 0-15,1 0 0,-1 0 16,0 0-16,0-21 16,0 21-16,0-21 0,1 21 0,-1-22 15,0 22-15,0-21 0,0 21 0,0 0 16,1-21-16,-22 0 0,21 21 16,0-21-16</inkml:trace>
  <inkml:trace contextRef="#ctx0" brushRef="#br0" timeOffset="27839.99">10350 10583 0,'0'0'0,"-21"0"16,0 0 0,0-21 30</inkml:trace>
  <inkml:trace contextRef="#ctx0" brushRef="#br0" timeOffset="44659.7">12975 6562 0,'0'0'0,"-21"0"32,0 0-32,0 0 46,21-21-14,0-1-1,-22 22-15</inkml:trace>
  <inkml:trace contextRef="#ctx0" brushRef="#br0" timeOffset="45557.79">12763 6456 0,'0'0'0,"0"-21"0,-21 21 0,0-21 16,0-1-16,21 1 15,-21 0-15,0 0 16,21 0 0,0 0-16,0-1 0,0 1 15,0 0 1,21 0-16,0 21 0,0-21 16,0 0-16,0 21 0,22-22 0,-1 22 15,-21-21-15,22 21 0,-1-21 16,0 21-16,1 0 0,20 0 0,-21 0 15,1 0-15,-1 0 0,0 0 16,1 21-16,-1 0 0,-21 1 0,0-1 16,1 0-16,-1 0 0,0 0 15,-21 22-15,0-1 0,0-21 0,0 43 16,-21-22-16,-22 21 0,1-20 16,21 20-16,-43-20 0,22 20 0,-21 1 15,-1-22-15,1 21 0,20 1 16,-20-1-16,20 1 0,1-1 0,0 1 15,-1-1-15,22 1 16,0-1-16,0 1 0,0-1 0,21 1 16,-21-22-16,21 1 0,0 20 0,0-21 15,0 1-15,0-1 0,0-21 16,21 22-16,0-1 0,0-21 0,0 21 16,22-20-16,-1-1 0,0 0 15,1 0-15,20 0 0,-21 0 0,85-21 16,-84 22-16,20-22 0,-20 0 15,-1 0-15,0 0 0,-21 0 16,1 0-16,-22-22 16,-22 22-1,1 0-15,0 0 0,0 0 16,0 0-16,-22 22 0,22-22 16,0 21-16,0 0 0,0 0 15,0 21-15,21-20 0,-22-1 0,22 21 16,0 0-16,0-20 0,0 20 15,0 0-15,0 1 0,22-1 0,-22 0 16,0 22-16,21-22 0,-21 0 0,21 22 16,-21-22-16,21 22 0,-21-22 15,0 0-15,0 22 0,0-22 0,0 1 16,0-1-16,0 0 0,-42 22 16,21-22-16,-22-21 0,22 22 15,0-1-15,-21-21 0,20 21 16,-20-20-16,21 20 0,-21-21 0,-1 0 15,22 0-15,0 1 0,-21-1 0,20 0 16,1 0-16,0-21 0,0 0 16,0 0-16,0 0 15,-1 0-15,22-21 0,0 0 16,-21 21-16,21-21 16,-21-1-16,0 22 0,21-21 0,0 0 15,-21 21-15,0-21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2T13:06:45.9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1587 572 0,'0'-22'0,"0"1"15,0 0 1,0 0-16,0 0 16,0 0-1,0-1-15,0 1 16,0 0-1,0 42 17,0 0-17,-21 1-15,21 20 0,0-21 16,-21 21-16,21-20 0,0 20 16,-21 0-16,21 1 0,-21-1 15,0 0-15,21 22 0,-22-22 0,1 22 16,0-22-16,21 0 0,-21 1 15,0-1-15,21 0 0,-21-21 16,21 22-16,-22-22 0,22 0 0,-21-21 16,21 21-16,0 0 15,0-42 1,0 0 0,0 0-16,0 0 15,0 0-15,0-1 0,0-20 0,0 0 16,0 21-16</inkml:trace>
  <inkml:trace contextRef="#ctx0" brushRef="#br0" timeOffset="318.87">1609 508 0,'0'0'0,"21"-21"0,21 21 16,-21 0-1,0 0-15,1 0 16,-1 21-16,0 0 16,-21 0-16,0 22 0,21-22 15,-21 0-15,21 21 0,-21 1 0,0-1 16,0 0-16,0 1 0,0-1 16,0 0-16,0 1 0,0-1 15,0 0-15,0-20 0,0 20 0,0-21 16,-21 0-16,21 0 0,-21-21 15,21 22-15,0-1 0,-21-21 16,0 0-16,-1 0 16,1-21-1,0 21-15,21-22 0,-21 1 16</inkml:trace>
  <inkml:trace contextRef="#ctx0" brushRef="#br0" timeOffset="979.12">1270 1037 0,'0'0'0,"-21"21"16,0-21-16,-1 22 16,44-22 15,-1 0-31,21 0 0,0 0 16,1 0-16,20-22 0,-20 1 0,20 21 15,1-21-15,-22 0 16,21 0-16,-20 21 0,20-21 15,-20-1-15,-1 22 0,-21-21 0,0 21 16,22-21-16,-22 21 0,0-21 16,0 21-1,-21 21 17,0 0-32,0 0 15,0 1-15,0-1 0,-21 21 0,21-21 16,0 0-16,-21 22 0,21-22 15,0 0-15,0 0 0,0 0 16,0 1-16,0-1 0,0 0 16,0 0-16,21-21 15,0 0 1,0 0-16,0-21 16,1 21-16,-1-21 0,0 0 0,0-1 15,0-20-15,22 21 0,-22-21 16,0-1-16,0 22 0,0-21 15,0-1-15,-21 22 0,0-21 0,22 21 16,-22 0-16,21 21 0,-21-22 16,0 44-1,0-1 1,-21 0-16,21 0 0,0 0 16,-22 22-16,1-22 0,0 21 0,21-21 15,-21 22-15,21-22 0,0 21 16,0-21-16,0 0 0,0 1 0,0-1 15,0 0-15,0 0 0,21 0 16,0-21-16,0 0 16,1 0-16,-1 0 0,0 0 0,0 0 15,0 0-15,0-21 16,1 0-16,-1 21 0,0-21 0,0-22 16,0 22-16,0 0 15,1-21-15</inkml:trace>
  <inkml:trace contextRef="#ctx0" brushRef="#br0" timeOffset="1296.02">2794 572 0,'0'0'0,"0"21"47,-21 0-47,21 0 0,0 0 16,-21 22-16,21-1 0,-22 0 15,1 1-15,21-1 0,0 0 16,-21 1-16,21-1 0,-21 0 16,21 1-16,-21-22 0,21 21 0,0-21 15,0 0-15,0 1 0,0-1 16,0 0-16,21-21 16,0 0-1,0 0-15,0 0 0,1-21 16,-1 0-16,0 21 0,0-22 0,21 1 15,-20 0-15,-1 0 0,0 0 16,0-22-16,0 22 0,0 0 0,1-21 16</inkml:trace>
  <inkml:trace contextRef="#ctx0" brushRef="#br0" timeOffset="1656.02">3090 889 0,'0'0'0,"0"-21"16,0 42 15,0 0-31,0 0 0,-21 22 16,21-22-16,-21 0 0,0 21 15,21-20-15,0-1 0,0 0 16,0 0-16,0 21 0,0-20 0,0-1 16,0 0-16,0 0 15,21-21-15,0 0 0,0 0 0,0 0 16,1 0-16,-1 0 0,0 0 16,0 0-16,21 0 0,-20-21 0,-1 0 15,0 0-15,0-1 0,0 1 16,0 0-16,1 0 0,-22 0 15,0-22-15,0 22 0,0-21 16,0 0-16,0 20 0,-22 1 16,22-21-16,-21 42 0,0-21 0,0 21 15,-21 0-15,20 0 0,1 0 16,0 0-16,0 0 0,0 21 16,0 0-16,-1-21 0,22 21 0,-21-21 15,21 21-15,-21-21 0,21-21 47,0 0-47</inkml:trace>
  <inkml:trace contextRef="#ctx0" brushRef="#br0" timeOffset="1894.98">2625 783 0,'0'0'0,"21"0"47,21 0-47,-21 0 0,22 0 16,-1 0-16,0 0 0,-21 0 16,22-21-16,-1 21 0,-21 0 15,22 0-15,-22-21 0,0 21 0,0 0 16,0 0-1</inkml:trace>
  <inkml:trace contextRef="#ctx0" brushRef="#br0" timeOffset="2856.11">3387 953 0,'0'0'0,"0"-22"0,0 1 16,0 0-16,0 0 16,0 0-16,21 21 15,0 0-15,-21-21 0,21 21 16,0 0-16,0 0 0,1 0 0,-1 0 15,-21 21-15,21 0 0,0 0 16,-21 0-16,21 0 0,-21 1 16,0 20-16,0-21 0,0 21 0,0-20 15,0 20-15,0-21 0,0 0 16,0 0-16,0 1 0,0-1 16,0 0-16,0 0 0,0 0 15,0-42 16,0 0-31,0 0 16,0 0-16,0-1 16,0 1-16,0-21 0,0 21 0,0 0 15,21-22-15,1 22 0,-1-21 16,0 21-16,0-1 0,0 1 16,22 0-16,-22 0 0,21 21 0,-21 0 15,22 0-15,-22 0 16,0 0-16,21 0 0,-21 21 0,1 0 15,-1 0-15,0 1 0,0-1 16,-21 0-16,0 21 0,0-21 0,21 1 16,-21-1-16,0 0 0,0 0 15,0 0-15,0 0 0,0 1 0,0-1 16,-21-21 0,0 0-1,21-21 1,0-1-1,0 1-15,0 0 0,0-21 16,0 21-16,0-1 0,21-20 16,0 21-16,0-21 0,1 20 0,-1 1 15,0 0-15,21 0 0,-21 21 16,22 0-16,-1 0 0,-21 0 0,22 0 16,-1 0-16,-21 21 0,21 0 15,-20 0-15,-1 1 0,0 20 0,-21-21 16,0 0-16,0 22 0,0-22 15,0 0-15,0 0 0,-21 21 16,0-20-16,-1-22 0,1 21 0,21 0 16,-21-21-16,21 21 15,-21-21-15,21-21 32,21 0-32,0 0 15,0-1-15</inkml:trace>
  <inkml:trace contextRef="#ctx0" brushRef="#br0" timeOffset="3403.8">5016 931 0,'0'0'0,"0"-21"0,0-63 32,0 62-32,-21 22 15,0-21-15,0 21 16,0 0-16,0 0 0,-22 0 0,22 21 15,0 1-15,-21-22 0,20 42 16,1-21-16,-21 0 0,21 22 16,0-22-16,-1 21 0,1-21 0,0 22 15,21-22-15,0 21 0,0-21 16,0 0-16,0 22 0,0-22 0,0 0 16,0 0-16,21-21 15,0 0-15,1 0 0,20 0 0,-21 0 16,0 0-16,22 0 0,-22-21 15,0 0-15,21 0 0,-21 0 0,1-1 16,-1 1-16,0 0 16,0-21-16,0 21 0,0-22 0,1 22 15,-22-21-15,21-1 0,-21 22 16,0-21-16,0 21 0,0 0 0,0-1 16,0 1-16,21 21 0,-21 21 15,0 1 1,0-1-16,0 0 0,0 0 15,0 0-15,0 22 0,0-22 16,0 21-16,0-21 0,0 0 0,0 1 16,0-1-16,0 0 0,0 0 15,0 0-15,21-21 0,-21 21 0,21-21 16,0 0-16,1 0 0,-1 0 16,0 0-16,0 0 15,0-21-15,0 21 0,1-21 16,-1 0-16,21 0 0,-21-22 0,0 22 15,1-21-15,-1 0 0,0-1 16,0 1-16</inkml:trace>
  <inkml:trace contextRef="#ctx0" brushRef="#br0" timeOffset="3643.66">5546 572 0,'0'0'0,"0"-22"0,0 1 32,0 42-17,-22 1 1,22 20-16,-21-21 0,21 21 0,0-20 15,0 20-15,0 0 0,0 1 16,-21-1-16,21 0 0,0 1 0,0-22 16,0 21-16,-21-21 0,21 0 15,0 22-15,0-22 0,0 0 16,0 0-16,0 0 16,21-21-16,0 0 15,0 0-15,1-21 16,-1 0-16,0 0 15,0 0-15,-21 0 0</inkml:trace>
  <inkml:trace contextRef="#ctx0" brushRef="#br0" timeOffset="4063.42">5694 953 0,'0'21'0,"21"-21"31,0 0-31,0 0 16,0 0-16,1 0 0,-1 0 0,0 0 16,21-21-16,-21-1 0,1 22 15,20-21-15,-21 0 0,0 0 16,0 0-16,1 21 0,-22-21 16,0-1-16,0 1 0,0 0 15,-22 21 1,1 0-16,0 0 15,0 0-15,-21 0 0,20 21 0,1 0 16,-21 1-16,21-1 0,0 21 16,-1-21-16,1 22 0,21-22 0,0 21 15,0-21-15,-21 0 0,21 22 16,0-22-16,0 0 0,0 0 0,0 0 16,21-21-16,0 22 0,1-22 15,-1 0-15,21 21 0,-21-21 16,22 0-16,-1 0 0,-21 0 15,21 0-15,-20 0 0,-1-21 0,21 21 16,-21-22-16,0 1 0,1 0 16,-1 0-16,-21 0 0,21 0 0,-21-22 15,21 22-15</inkml:trace>
  <inkml:trace contextRef="#ctx0" brushRef="#br0" timeOffset="4303.29">5334 614 0,'21'0'16,"0"0"-1,0 0-15,22 0 0,-22 0 16,21 0-16,1 0 0,-1 0 0,0 0 15,-21 0-15,22 0 0,-1 0 16,-21 0-16,0-21 0,22 21 16,-22 0-16,0 0 15</inkml:trace>
  <inkml:trace contextRef="#ctx0" brushRef="#br0" timeOffset="4819.93">7324 677 0,'0'0'16,"0"-21"-16,0 0 0,0 0 15,0 0-15,0 42 32,0 0-32,0 0 15,0 22-15,0-22 0,0 21 16,0 0-16,0 1 0,0-1 0,0 22 16,0-22-16,-22 0 0,22 1 15,-21-22-15,21 21 0,-21-21 0,21 0 16,-21 1-16,21-1 0,0 0 15,0-42 17,0 0-32,0-1 15,0 1-15,0 0 0,0 0 16</inkml:trace>
  <inkml:trace contextRef="#ctx0" brushRef="#br0" timeOffset="5467.56">6943 995 0,'0'0'0,"0"21"31,0 0-31,21-21 0,0 0 16,0 0-16,21 0 0,-20 0 0,20-21 0,0 0 16,1 21-16,-1-21 0,21 0 15,-20-1-15,20-20 0,1 21 16,-1 0-16,-20 0 0,20-1 15,-21 1-15,-20-21 0,20 42 0,-21-21 16,0 0-16,-21-1 0,0 1 16,0 0-16,0 0 0,-21 21 15,0 0-15,0 0 16,0 0-16,-1 0 0,1 21 16,21 0-16,-21 0 15,21 22-15,0-22 0,-21 21 16,21 1-16,0-1 0,0 0 0,0 1 15,0-22-15,0 21 0,-21 0 16,21-20-16,-21 20 0,21-21 16,0 0-16,0 0 0,0 1 15,0-1-15,-22-21 0,1-21 47,21-1-47,0 1 0,0 0 16,0 0-16,0 0 0,0 0 0,21-22 15,1 22-15,-1-21 0,0 21 16,21-1-16,1-20 0,-22 21 0,21 0 16,0 21-16,1-21 0,-1 21 15,0 0-15,1 0 0,-22 0 0,21 21 16,-21 0-16,1 0 16,-1 0-16,0 22 0,-21-22 0,0 0 15,0 21-15,0-21 0,0 1 16,0 20-16,0-21 0,-21 0 0,0 0 15,-1 1-15,1-22 0,21 21 16,-21 0-16,0-21 0,21-21 31,0 0-15,0-1-16,21 1 16,0 0-16</inkml:trace>
  <inkml:trace contextRef="#ctx0" brushRef="#br0" timeOffset="5823.36">8276 1058 0,'64'0'16,"-43"-21"0,-21 0-16,21 21 0,0-21 0,0 0 15,0 0-15,1-1 16,-1 1-16,0 0 0,-21 0 0,0 0 15,0 0-15,0-1 16,-21 22 0,0 0-1,-1 0-15,1 22 0,0-1 16,0 21-16,0-21 0,0 0 16,-1 22-16,22-22 0,0 21 0,0-21 15,0 1-15,0 20 0,0-21 16,0 0-16,0 0 0,22-21 15,-1 22-15,21-22 16,-21 0-16,0 0 0,1 0 16,20-22-16,-21 22 15,21-21-15,-20 0 0,-1 0 0,21 21 16,-21-21-16</inkml:trace>
  <inkml:trace contextRef="#ctx0" brushRef="#br0" timeOffset="7056.19">9419 1080 0,'21'0'16,"0"0"-16,1 0 15,-1 0-15,0 0 0,0-22 16,21 1-16,-20 21 0,20-21 15,0 0-15,1 0 0,-1 0 16,0-1-16,1 1 0,-1 0 16,-21-21-16,21 21 0,-20-1 0,-1-20 15,0 21-15,0 0 0,-21-22 16,0 22-16,0 0 0,0 0 0,0-21 16,-21 42-16,21-22 0,-21 1 15,0 21-15,-1 0 0,1 0 0,0 0 16,0 0-16,0 21 0,0 1 15,-1 20-15,22-21 0,-21 21 0,0 22 16,0-22-16,21 22 0,-21 20 16,0-20-16,-1-1 0,22 1 0,-21 21 15,0-22-15,21 1 0,0 20 16,-21-20-16,21 20 0,-21 1 16,0 0-16,-1-1 0,22 1 15,-21 0-15,21-1 0,0-20 0,-21 21 16,21-22-16,0 1 0,0-1 0,0 1 15,0-22-15,0 0 0,0 1 16,0-22-16,21 0 0,-21 0 0,21-21 16,1 0-16,20 0 0,-21-21 15,0 0-15,22 0 0,-22-1 0,21-20 16,0 0-16,1-1 0,-1-20 16,0 21-16,1-22 0,-1 22 15,-21-22-15,0 1 0,1-1 0,-22 1 16,0-1-16,0 1 0,-22-1 15,1 1-15,-21-1 0,0 22 0,-1 0 16,1-1-16,-22 1 0,22 21 16,0 0-16,-1-1 0,1 22 0,21-21 15,-21 21-15,20 0 0,1 0 16,21-21 0,21 21-1,22-21-15,-1 0 16,-21 21-16,43-21 0,-22-1 15,22 1-15,-22 0 0,21-21 0,1 21 16,-1-22-16,-20 22 0,20-21 16,-20-1-16,-1 1 0,-21 21 15,0 0-15,0-22 0,1 22 16,-22 0-16,0 0 0,-22 21 31,1 21-15,21 0-16,-21 0 0,21 1 15,-21 20-15,21-21 0,-21 21 0,21 1 16,0-22-16,0 21 0,0-21 16,0 22-16,0-22 0,0 0 15,21 0-15,0-21 0,0 21 16,0-21-16,1 22 0,-1-22 0,0 0 16,0 0-16,0 0 0,0 0 15,1-22-15,-1 1 0,21 21 0,-21-21 16,0 0-16,-21 0 0,22 0 15,-22-1-15,0-20 0,0 21 0,0-21 16,0 20-16,0-20 0,-22 21 16,22-21-16,-21-1 0,0 22 0,0 0 15,0 0-15,-22 0 0,22 21 16,0 0-16,0 0 0,0 0 16,-22 0-16,22 21 0,0 0 15,21 0-15,-21 0 0,21 22 16,-21-22-16,21 0 0,0 21 0,0-21 15,0 1-15,0-1 0,21 0 16,0-21-16,0 21 0,0-21 0,1 0 16,-1 0-16,21 0 0,-21 0 15</inkml:trace>
  <inkml:trace contextRef="#ctx0" brushRef="#br0" timeOffset="7331.03">10964 699 0,'0'0'0,"0"-22"16,0 1-16,-21 21 16,0 0-1,21 21-15,-21 1 0,21-1 16,-21 21-16,21-21 0,0 22 0,0-1 16,-22 0-16,22 1 0,0 20 15,-21-21-15,21 1 0,0-1 0,0-21 16,0 22-16,-21-22 0,21 0 15,0 0-15,0 0 0,0 0 0,21-21 32,0-21-17,1 0-15,-22 0 0,42 0 16,-21 0-16,0-22 0</inkml:trace>
  <inkml:trace contextRef="#ctx0" brushRef="#br0" timeOffset="7575.9">11261 614 0,'0'0'16,"0"21"-16,0 0 15,0 0-15,0 1 0,-22-1 0,1 21 16,0 0-16,21 1 0,0-1 16,-21 0-16,0 1 0,21-1 0,-21 0 15,21 1-15,0-22 16,-22 21-16,22-21 0,-21 22 0,21-22 15,0 0-15,0 0 0,0 0 16,21-21 0,1 0-1,-1 0-15,0-21 0,0 0 0,0 0 16,0 0-16</inkml:trace>
  <inkml:trace contextRef="#ctx0" brushRef="#br0" timeOffset="8028.64">11557 889 0,'0'21'15,"0"0"-15,0 1 0,-21-1 0,0 21 16,21-21-16,0 0 0,-22 22 16,1-22-16,0 21 0,21-21 0,0 22 15,0-22-15,0 0 0,0 0 0,0 0 16,0 1-16,21-22 15,0 0-15,1 0 16,-1 0-16,0 0 0,0 0 16,21-22-16,-20 22 0,-1-21 0,21 0 15,-21 0-15,0 0 0,1 0 16,-1-1-16,0 1 0,-21-21 16,0 21-16,0-22 0,0 22 15,0-21-15,-21 21 0,0-22 0,-1 22 16,1 0-16,0 0 0,0 21 15,0 0-15,0 0 0,-1 0 0,-20 0 16,21 21-16,0 0 0,0 0 16,-1 1-16,1 20 0,0-21 0,0 21 15,0-20-15,21 20 0,-21-21 16,21 21-16,0-20 0,0 20 16,0-21-16,0 0 0,0 0 0,21 1 15,0-22-15,0 0 16,0 0-16,0 0 0,1 0 15,20 0-15,-21 0 0,21-22 0,-20 22 16,20-21-16</inkml:trace>
  <inkml:trace contextRef="#ctx0" brushRef="#br0" timeOffset="8927.12">12086 953 0,'0'0'0,"0"-22"0,21 22 0,-21-21 15,0 42 16,-21-21-31,21 22 0,-21-1 0,21 21 16,0-21-16,-21 0 0,21 22 16,0-22-16,-21 0 0,21 21 15,0-20-15,0-1 0,0 0 16,0 0-16,0 0 0,0 0 16,0 1-16,21-22 0,0 0 15,0 0-15,0 0 0,0 0 16,1 0-16,-1-22 15,0 22-15,0-21 0,0 0 0,0 0 16,1 0-16,-1-22 0,0 22 16,0 0-16,0-21 0,0 21 0,-21-22 15,0 22-15,0-21 0,22 21 16,-22-1-16,21 22 16,-21 22-1,0-1-15,0 0 16,0 0-16,0 21 0,0-20 15,0-1-15,0 0 0,0 0 0,0 21 16,0-20-16,0-1 0,0 0 16,0 0-16,0 0 0,0 0 15,21-21-15,0 0 16,0 0-16,0 0 0,1 0 16,-1 0-16,0 0 15,0-21-15,0 21 0,-21-21 16,21 0-16,1 21 0,-22-21 0,21-22 15,-21 22-15,21 0 0,0-21 16,-21 21-16,0-1 0,0-20 0,0 21 16,0 0-16,21 0 0,-21-1 15,0 1-15,0 42 32,0 1-32,0-1 0,0 21 15,0-21-15,0 0 0,0 22 0,0-22 16,0 0-16,0 0 0,0 0 15,0 1-15,0-1 0,0 0 16,0 0-16,21 0 0,1 0 16,-1-21-16,0 0 15,0 0-15,0 0 0,0 0 16,1 0-16,-1-21 0,0 21 16,0-21-16,0 0 0,0 0 0,1 0 15,-1-1-15,0 1 0,-21 0 16,21-21-16,-21 21 0,21-22 0,-21 22 15,0 0-15,0 0 0,0 0 16,0 42 0,0 0-1,0 0-15,0 21 0,0-20 16,0-1-16,0 0 0,-21 0 16,21 21-16,0-20 0,0-1 0,0 0 15,0 0-15,0 0 16,0 0-1,21-21-15,0 0 0,1 0 16,-1 0-16,-21-21 0,21 0 16,0 0-16,0 0 0,0 0 0</inkml:trace>
  <inkml:trace contextRef="#ctx0" brushRef="#br0" timeOffset="9112.02">13293 720 0,'-64'0'32,"43"0"-32,21 21 0,-21-21 15,21 21-15,0 0 16,0 0 0,21-21-1</inkml:trace>
  <inkml:trace contextRef="#ctx0" brushRef="#br0" timeOffset="9650.91">13483 974 0,'0'0'0,"-21"0"0,21 21 16,0 0 0,0 0-16,0 0 0,0 1 15,0-1-15,0 0 16,0 0-16,0 0 0,0 0 0,0 1 16,0-1-16,0 0 15,0 0-15,-21-21 31,0 0-15,21-21 0,0 0-16,0 0 0,0-1 15,0 1-15,0-21 0,21 21 16,0 0-16,0-22 0,0 22 16,22-21-16,-22 21 0,21-22 0,0 22 15,1 0-15,-1 21 0,0-21 16,1 21-16,-22 0 0,21 0 15,1 21-15,-22 0 0,0 0 0,21 0 16,-42 22-16,21-22 0,-21 21 16,0-21-16,0 22 0,0-22 0,0 0 15,-21 21-15,21-20 0,-21-1 16,0 0-16,0-21 0,0 21 0,21 0 16,-22-21-16,22 21 0,-21-21 15,42 0 1,1 0-1,-1-21-15,0 0 0,21 21 16</inkml:trace>
  <inkml:trace contextRef="#ctx0" brushRef="#br0" timeOffset="10395">14753 1016 0,'21'-21'0,"-42"42"0,42-63 0,-21 21 16,0-1-16,0 1 0,0 0 15,-21 0-15,0 0 16,0 21-16,0 0 0,-22 0 0,22 0 16,-21 0-16,21 0 0,-22 21 15,1 0-15,21 21 0,-22-20 16,1-1-16,21 21 0,0-21 16,0 22-16,-1-22 0,22 0 0,0 0 15,0 0-15,0 0 0,0 1 16,22-1-16,-1-21 0,0 0 15,0 0-15,21 0 0,-20 0 16,20 0-16,-21 0 0,21 0 0,-20-21 16,20 21-16,-21-22 0,0 1 15,0 0-15,1 0 0,-1 0 0,-21 0 16,0-22-16,0 22 0,21 0 16,-21 0-16,0 0 0,0-1 0,21 1 15,-21 42 16,0 1-31,0-1 16,0 0-16,0 21 0,0 1 0,0-22 16,-21 21-16,21 0 0,-21 1 15,0-1-15,21 0 0,0 22 0,0-22 16,0 22-16,0-1 0,0 1 16,0 20-16,0-20 0,0 21 0,0-22 15,0 1-15,0 20 0,0-20 0,0-1 16,0 22-16,0-22 0,0 22 15,0-21-15,0-1 0,0 1 16,0-1-16,0 1 0,-22-22 0,22 0 16,-21 1-16,0-1 0,21-21 15,-21 21-15,0-20 0,-22-22 0,22 21 16,0-21-16,0 0 0,0 0 16,0 0-16,-1 0 0,1 0 0,-21-21 15,21-1-15,-22-20 0,1 0 0,0-1 16,-1 1-16,1-21 0,0-1 15,21-21-15,-1 22 0,1-22 0,21 22 16,0-22-16,0 0 0,0 22 16,0-22-16,21 1 0,1-1 0,-1 0 15,21 22-15,0-22 0,1 22 16,-1 20-16,22-20 0,-22 20 16,0-20-16,1 42 0,-1-22 0,0 1 15,1 21-15,-22 0 0,21 0 16,-21 21-16,0-22 0</inkml:trace>
  <inkml:trace contextRef="#ctx0" brushRef="#br0" timeOffset="11235.92">16404 868 0,'85'-21'15,"-64"0"1,0-1-16,0 22 0,0-21 0,22 0 16,-22 0-16,0 0 0,0 21 15,0-21-15,-21-1 0,0 1 16,0 0-16,-21 21 15,0 0-15,-21 0 0,-1 0 0,1 0 16,0 0-16,-22 0 0,22 21 16,0 0-16,-1-21 0,1 22 15,21-22-15,-22 21 0,22-21 0,21 21 16,0 0-16,0 0 16,0 0-16,43 1 15,-22-1-15,21 0 0,-21 0 16,22 0-16,-1 0 0,0 22 15,1-22-15,-1 0 0,-21 21 0,21-20 16,-20-1-16,-1 21 0,0-21 16,-21 0-16,0 1 0,0 20 0,-42-21 15,20 0-15,-20 0 0,-21 1 16,20-22-16,-20 21 0,-1 0 0,22-21 16,-22 0-16,22 0 0,0 0 15,-1 0-15,1 0 0,0 0 0,21 0 16,-1-21-16,1 0 0,0-1 15,0 1-15,0 0 0,21-21 0,0 21 16,0-22-16,0 22 0,0-21 16,0 21-16,0-1 0,0-20 15,21 21-15,0 0 0,0 0 16,0 21-16,1 0 0,20 0 0,-21 0 16,21 0-16,1 0 0,-1 0 15,0 0-15,1 0 0</inkml:trace>
  <inkml:trace contextRef="#ctx0" brushRef="#br0" timeOffset="12188.17">16997 910 0,'0'0'0,"0"-21"15,-21 21 1,-1 0-16,1 0 0,0 0 15,0 0-15,21 21 0,-21-21 0,0 21 16,-1 1-16,1 20 0,0-21 16,21 0-16,0 22 0,-21-22 0,21 21 15,-21-21-15,21 22 0,0-22 16,0 0-16,0 0 0,0 0 0,0 0 16,0 1-16,21-1 0,0-21 15,0 0-15,0 0 0,22 0 16,-22 0-16,21 0 0,1 0 15,-1 0-15,0-21 0,1 21 0,-1-22 16,0 1-16,1 0 0,-1 0 16,0 0-16,-21 0 0,1-1 0,20-20 15,-42 21-15,0 0 0,21 0 16,-21-1-16,0 1 0,0 0 0,0 0 16,-21 21-1,0 0 1,0 0-16,-1 21 0,1 0 15,21 22-15,0-22 0,0 0 16,0 21-16,0-21 0,0 1 16,0 20-16,0-21 0,0 0 0,0 0 15,21 1-15,1-1 0,-1 0 16,0-21-16,21 0 0,-21 0 16,1 0-16,20 0 0,0 0 15,-21 0-15,22-21 0,-1 21 0,-21-21 16,22-1-16,-22 1 0,0 0 15,0 0-15,0 0 0,-21 0 0,0-22 16,0 22-16,0-21 0,0 21 16,0-1-16,0 1 0,0 0 15,0 0-15,0 42 32,-21 0-32,21 0 0,-21 1 15,21-1-15,0 0 0,0 21 0,0-21 16,0 1-16,0 20 0,-21-21 15,21 0-15,-21 0 0,21 1 0,-22-1 16,22 0-16,0-42 47,0 0-31,0-1-16,0 1 0,22 0 15,-1 0-15,0 0 0,-21-22 16,21 22-16,0-21 0,0 21 15,22 0-15,-22-22 0,0 22 0,21 21 16,1-21-16,-22 21 0,21 0 16,1 0-16,-1 0 0,0 21 0,1 0 15,-22 0-15,0 22 0,0-22 16,0 21-16,-21-21 0,0 22 0,0-22 16,0 0-16,0 0 0,-21 22 15,0-22-15,0-21 0,21 21 0,-21 0 16,-1-21-16,22 21 15,-21-21-15,42-21 32,1 21-32,-1-21 15,0 21-15</inkml:trace>
  <inkml:trace contextRef="#ctx0" brushRef="#br0" timeOffset="13030.99">18923 1122 0,'0'0'0,"0"-21"0,0 0 16,0-1-16,0 1 0,0 0 15,-21 21-15,0-21 0,-1 21 16,1 0-16,0 0 0,0 0 0,0 0 16,-22 0-16,22 21 0,0 0 15,-21 0-15,21 1 0,-1 20 0,-20-21 16,21 21-16,0-20 0,0 20 15,-1-21-15,22 21 0,0-20 0,0-1 16,0 0-16,0 0 0,0 0 16,22 0-16,-1-21 0,0 22 0,0-22 15,0 0-15,22 0 0,-22 0 16,0 0-16,21 0 0,-21 0 0,22-22 16,-22 1-16,0 21 0,0-21 15,0 0-15,1 0 0,-1-22 16,-21 22-16,0 0 0,0-21 0,0 21 15,0-1-15,0 1 0,0 0 16,0 42 15,0 0-31,0 1 16,-21-1-16,21 0 0,0 0 0,0 0 16,0 0-16,0 1 0,0-1 0,0 0 15,0 0-15,0 0 16,21-21-16,0 21 0,0-21 15,0 0-15,0 0 16,1 0-16,-1 0 0,0 0 0,0 0 16,0 0-16,0 0 15,-21-21-15,0 0 16,0 0-16,0 0 0,0 0 16,0-1-16,0 1 0,0 0 0,0 0 15,0 0-15,0 0 0,0-1 16,0 1-16,22 0 0,-22 0 0,21 0 15,0 21-15,0-21 0,0 21 16,0 0-16,1 0 0,-1 0 0,21 0 16,-21 0-16,0 0 0,1 0 15,-1 21-15,21 0 0,-21 0 0,0 0 16,1 22-16,-1-22 16,-21 0-16,0 21 0,0-21 0,0 1 15,0-1-15,0 0 0,0 0 16,0 0-16,-21-21 0,-1 0 15,22 21-15,-21-21 16,0 0-16,21-21 16,0 0-1,0 0-15,0 0 0,0 0 16,21-1-16,0 1 0,1 0 16,-1 0-16,0 0 0,0 0 15,0-1-15,0 1 0,22 0 0,-22 0 16,0 0-16,21 21 0,-20-21 15,20-1-15,-21 22 0,21-21 16,1 21-16,-22 0 0</inkml:trace>
  <inkml:trace contextRef="#ctx0" brushRef="#br0" timeOffset="13228.01">20066 995 0,'0'21'16,"0"0"0,0 0-16,0 1 0,0-1 0,0 0 15,-21 21-15,0-21 0,21 1 16,-22-1-16,22 21 0,0-21 0,0 0 15,0 1-15,0-1 16,0 0-16,0 21 0,0-21 16,22-21 15,-1 0-31,0 0 16,-21-21-16,21 0 0,0 0 0,-21 0 15</inkml:trace>
  <inkml:trace contextRef="#ctx0" brushRef="#br0" timeOffset="13591.02">20193 741 0,'0'0'0,"-21"-21"15,0 21-15,-1-21 0,1 21 16,0 0-16,0 0 0,0 21 16,0-21-16,-1 21 0,1 0 15,0 0-15,21 22 0,0-22 16,0 0-16,0 0 0,0 0 0,0 0 15,0 1-15,21-22 0,0 21 16,1-21-16,-1 0 0,21 0 0,-21 0 16,0 0-16,1-21 0,-1-1 15,0 22-15,0-21 0,0 0 0,0 0 16,-21-21-16,22 20 16,-22 1-16,0 0 0,0 0 0,0 0 0,0 0 15,-22-1-15,1 22 16,0 0-16,0 0 0,0 0 0,0 0 15,-1 0-15,1 0 0,0 22 16,0-1-16,0 0 0,0 21 0,-1-21 16,22 22-16,0-22 0,-21 21 15,21 1-15,0-22 0,-21 0 16,21 21-16,0-21 0,0 1 0</inkml:trace>
  <inkml:trace contextRef="#ctx0" brushRef="#br0" timeOffset="14063.56">20637 1143 0,'0'-42'16,"0"84"-16,0-105 0,0 41 15,-21 22 16,0 0-31,0 22 0,0-1 16,21 0-16,-21 21 0,-1-21 16,1 1-16,21-1 0,0 21 0,-21-21 15,21 0-15,0 1 0,0 20 16,0-21-16,0 0 0,0 0 16,21 1-16,-21-1 0,21-21 15,1 0-15,-1 0 0,21 0 16,-21 0-16,0 0 0,22 0 0,-22 0 15,21-21-15,1 21 0,-22-22 16,21 1-16,-21 0 0,0 0 0,1-21 16,-1 20-16,0-20 0,-21 0 15,0-1-15,0 1 0,0-21 0,0 20 16,-21-20 0,-22 42-16,22-1 0,0 1 0,-21 21 15,-1 0-15,22 0 0,-21 0 16,21 21-16,-22 1 0,22-1 15,0 0-15,0 0 0,0 21 0,0-20 16,21-1-16,0 0 0,0 0 16,-22 0-16,22 0 0,0 1 15</inkml:trace>
  <inkml:trace contextRef="#ctx0" brushRef="#br0" timeOffset="15202.96">1799 1926 0,'-21'0'16,"42"0"-16,-42-21 0,0 21 16,0 0-16,-1 0 0,1 0 15,0 0 1,0 0-16,0 0 15,21 21 32,21-21-31,0 0-16,21 21 16,-20-21-16,20 0 0,0 0 0,22 22 15,-1-22-15,1 0 0,20 0 16,1 0-16,21 21 0,0-21 0,0 0 15,21 0-15,0 0 0,-22 0 16,22 0-16,22 0 0,-22 0 0,21 0 16,0 0-16,0 0 0,-21-21 15,21 21-15,-21 0 0,21 0 0,-21-22 16,0 22-16,0-21 0,0 21 16,-21 0-16,-21 0 0,0 0 0,-1 0 15,-20 0-15,-22-21 0,0 21 16,-20 0-16,-1 0 0,0 0 15,0 0-15</inkml:trace>
  <inkml:trace contextRef="#ctx0" brushRef="#br0" timeOffset="15663.36">7112 1820 0,'0'0'16,"-21"0"-16,0 0 0,-1 0 0,1 0 15,42 0 16,1 0-31,20 0 0,0 0 16,-21 0-16,43 0 0,-22 0 0,22 0 16,-22 0-16,22 0 0,-1 0 15,1 0-15,-1 0 0,22 0 0,-22 0 16,-20 0-16,20 0 0,-21 0 16,1 0-16,-22 0 0,0-21 0,0 21 15,0 0-15,1 0 47,-1 0-47</inkml:trace>
  <inkml:trace contextRef="#ctx0" brushRef="#br0" timeOffset="16267.42">10308 1884 0,'0'0'0,"-42"0"15,21 0-15,42-21 63,0 21-63,0 0 15,21 0-15,1 0 0,-1 0 0,22 0 16,-1-21-16,1 21 0,20 0 16,22 0-16,0 0 0,0 0 0,21 0 15,-21 0-15,21-22 0,0 22 16,21 0-16,-21 0 0,21 0 0,0 0 15,-21 0-15,0 0 16,0 0-16,-21 0 0,0-21 0,-22 21 16,22 0-16,-21 0 0,-22 0 15,1 0-15,-22 0 0,1 0 0,-22 0 16,0 0-16,0 0 0,-21-21 47</inkml:trace>
  <inkml:trace contextRef="#ctx0" brushRef="#br0" timeOffset="17043.93">15960 1820 0,'0'0'15,"-22"0"-15,-41 22 16,42-22-16,0 0 0,-1 21 15,44-21 32,-1 0-47,21 0 0,22 0 16,-1 0-16,1 0 0,41 0 0,1 0 16,0 0-16,21 0 0,-21 0 15,21 0-15,21 0 0,0 0 0,0 0 16,1 0-16,20 0 0,-21 0 15,21 0-15,1 0 0,-1 0 16,-21 0-16,22 0 0,-22 0 0,0 0 16,-21 0-16,0 0 0,0 0 15,0 0-15,-21 0 0,0-21 0,-22 21 16,1 0-16,-22 0 0,1 0 16,-22 0-16,1 0 0,-22 0 15,0 0-15,0 0 0,0 0 16,-21-22-16,0 1 31,-21 21-31,0 0 0,0 0 16,0 0-16</inkml:trace>
  <inkml:trace contextRef="#ctx0" brushRef="#br0" timeOffset="17943.97">1630 3366 0,'0'0'0,"0"-64"16,0 43-16,-21 0 0,-1 0 15,1 21 1,0 0-16,21 21 16,-21-21-16,21 42 0,0-21 15,0 22-15,0-1 0,0 0 16,0 1-16,0 20 0,0-21 16,0 1-16,0-1 0,0-21 15,0 22-15,0-1 0,0-21 0,0 0 16,0 0-16,0 1 0,0-1 15,0 0 1,0-42 15,0 0-31,0-1 0</inkml:trace>
  <inkml:trace contextRef="#ctx0" brushRef="#br0" timeOffset="18256.05">1905 3725 0,'0'0'0,"42"0"31,-42-21-31,21 21 16,-21-21-16,22 21 0,-22-21 0,0 0 15,-22 21 32,1 0-31,0 21 0,21 0-1,21-21 1,0 0-16,1 0 0</inkml:trace>
  <inkml:trace contextRef="#ctx0" brushRef="#br0" timeOffset="18939.79">3556 3090 0,'0'0'0,"-42"-21"15,20 21-15,1 0 16,0 0-16,0 0 15,21 21-15,-21-21 16,0 22-16,21 20 0,0-21 0,-22 21 16,1 1-16,0-1 0,21 0 15,-21 22-15,21-22 0,-21 1 16,21-1-16,-21 21 0,21-20 0,0-1 16,0-21-16,0 22 0,0-22 15,0 21-15,21-21 0,0 0 0,0 1 16,0-22-16,22 21 0,-1-21 15,0 0-15,1 0 0,-1 0 0,0 0 16,1-21-16,-1-1 16,21 22-16,22-42 0,-43 21 15,1 0-15,-1-22 0,-21 22 16,22-21-16,-22 0 0,0 20 0,0-41 16,0 21-16,0-1 0,-21 1 15,0-22-15,0 22 0,0-21 0,0 20 16,0 1-16,-21 0 0,0-1 15,0 1-15,-21 21 0,20 0 0,-20-1 16,0 1-16,-22 21 0,22 0 16,0 0-16,-22 0 0,22 21 15,-22-21-15,22 22 0,0-1 16,20 21-16,1 0 0,-21 1 0,42-1 16,-21 22-16,21-1 0,0-21 15,0 22-15,0-1 0,0-20 0,21-1 16,0 0-16,0 1 0,0-1 15,1-21-15,-1 0 0,21 1 0,0-1 16,-20-21-16,20 0 0,0 0 16,1 0-16,-1 0 0,0 0 0,-21-21 15,22-1-15</inkml:trace>
  <inkml:trace contextRef="#ctx0" brushRef="#br0" timeOffset="19272.05">4339 3281 0,'0'0'0,"0"21"16,0 0-1,0 0-15,-21 1 0,21 20 0,0-21 16,0 21-16,0 1 0,0-1 16,0 0-16,0 1 0,0-1 0,0 22 15,0-22-15,0 21 0,0 1 16,21-1-16,-21 1 0,0 21 0,0-22 15,0 22-15,0-22 16,0 1-16,0-1 0,0-20 0,0 20 16,0 1-16,0-22 0,0 0 15,0 1-15,0-1 0,0-21 0,0 21 16,0-20-16,0-44 31,0 1-31,0 0 0,21-21 16,-21 21-16,0-22 0,0 1 15,21 0-15,-21-22 0,22 22 0</inkml:trace>
  <inkml:trace contextRef="#ctx0" brushRef="#br0" timeOffset="19588.03">4381 3577 0,'0'0'0,"-21"-42"0,21 21 15,-21-43-15,21 43 16,0 0-16,0 0 0,0 0 0,0-1 15,0 1-15,21 0 0,0 21 16,1-21-16,20 0 0,-21 21 0,21 0 16,1 0-16,-1 0 0,0 0 15,1 21-15,-22 0 0,21 0 0,-21 22 16,1-22-16,-22 21 0,0-21 16,0 22-16,0-22 0,-22 21 0,1-21 15,-21 0-15,21 1 16,0-1-16,-22 0 0,22 0 0,-21 0 15,21-21-15,-1 0 0,1 21 16,0-21-16,0 0 0,21-21 31,0 0-31,0 0 16,21 0-16,0 0 0,22-1 16</inkml:trace>
  <inkml:trace contextRef="#ctx0" brushRef="#br0" timeOffset="20351">4847 3514 0,'0'21'15,"21"-21"-15,0 0 16,1 0-16,-1 0 16,0-21-16,0 21 0,0-21 0,0-1 15,1 1-15,-1 0 0,21 0 16,-21 0-16,0 0 0,1-1 15,-22 1-15,0 0 0,21 0 16,-21 0-16,0 0 0,-21 21 16,-1 0-1,1 21-15,21 0 0,-21 0 16,0 0-16,0 0 0,0 22 16,-1-1-16,22-21 0,0 22 0,0-1 15,0-21-15,0 21 0,0-20 16,0-1-16,22 0 0,-1 0 0,0 0 15,0-21-15,0 0 16,0 0-16,22 0 0,-22 0 0,0 0 16,21 0-16,-20-21 0,20 0 0,-21 0 15,21 0-15,-20-1 0,20-20 16,-21 21-16,0-21 0,0-1 0,1 1 16,-22 0-16,0 20 0,0-20 15,0 21-15,0 0 0,0 0 16,0-1-16,0 44 15,0-1 1,-22 0-16,22 0 0,0 21 16,0-20-16,0 20 0,0-21 0,0 21 15,0-20-15,0 20 0,0-21 16,0 0-16,0 0 0,0 1 0,0-1 16,0 0-16,0 0 0,0 0 15,-21-21 16,0-21-15,21 0-16,0 0 0,0 0 0,0-1 16,0 1-16,0 0 0,0-21 15,0 21-15,21-22 0,0 1 0,1 0 16,20-1-16,-21 22 0,21-21 16,1 21-16,-1-1 0,0 1 0,1 21 15,-1 0-15,22 0 0,-22 0 16,0 21-16,-21 1 0,22 20 0,-22-21 15,0 21-15,0 1 0,-21-22 16,0 21-16,0 1 0,0-22 0,0 21 16,0-21-16,0 0 0,-21 1 15,21-1-15,0 0 0,-21 0 16,0-21-16,21 21 0</inkml:trace>
  <inkml:trace contextRef="#ctx0" brushRef="#br0" timeOffset="20848">7705 3048 0,'0'0'0,"21"-63"16,-21 41-1,0 1-15,0 42 32,0 1-32,0-1 0,-21 21 0,21 0 15,0 1-15,0 20 0,0-20 16,0 20-16,0-21 0,0 22 0,0-22 15,-22 1-15,22-1 0,0 0 16,-21 1-16,21-22 0,0 0 0,0 0 16,0 0-16,21-21 31,1 0-31,-22-21 16,21 0-16,0 0 0,0-22 0</inkml:trace>
  <inkml:trace contextRef="#ctx0" brushRef="#br0" timeOffset="21324.04">8001 2985 0,'0'0'0,"21"0"0,-21-22 15,0 44 1,0-1-16,0 0 16,0 0-16,0 21 0,0-20 15,0 20-15,21 0 0,-21 1 0,0-1 16,0 0-16,0 1 0,0-1 15,0 0-15,0 1 0,0-22 16,0 0-16,0 0 0,0 0 0,0 0 16,0 1-16,-21-22 15,0 0 1,21-22 0,0 1-16,0 0 0,0-21 15,0 21-15,0-22 0,0 22 16,21-21-16,0-1 0,0 1 0,22 21 15,-22-21-15,21 20 16,1 1-16,-22 0 0,21 21 0,0 0 16,-20 0-16,41 0 0,-21 21 15,-20 0-15,-1 1 0,0-1 16,0 21-16,-21-21 0,0 22 0,0-22 16,0 21-16,0-21 0,0 22 15,0-22-15,0 0 0,-21 0 0,21 0 16,-21 0-16,0 1 0,21-1 15,-22-21 1,22-21 0,0-1-1,22 1-15,-22 0 16,21-21-16</inkml:trace>
  <inkml:trace contextRef="#ctx0" brushRef="#br0" timeOffset="21709.04">8826 3408 0,'22'0'16,"-1"0"-16,0 0 16,-21-21-16,21 0 0,0-1 0,0 22 15,1-21-15,-1 0 16,0 0-16,0 0 0,-21 0 0,21-1 15,-21 1-15,0 0 16,-21 21-16,0 0 16,0 0-16,0 0 0,-1 0 15,1 21-15,-21 0 0,21 1 0,0-1 16,-1 0-16,1 21 0,0-21 16,21 22-16,0-1 0,0-21 0,0 22 15,0-22-15,0 21 0,0-21 0,0 0 16,21 1-16,0-22 0,1 21 15,-1 0-15,21-21 0,-21 0 0,0 0 16,22 0-16,-22 0 16,21 0-16,-21 0 0,22-21 0,-1 0 15,-21-1-15,0 1 0,22 0 16,-22 0-16,0 0 0,0-22 0</inkml:trace>
  <inkml:trace contextRef="#ctx0" brushRef="#br0" timeOffset="21991.78">7535 3175 0,'0'0'0,"-21"0"16,42 0 0,0 0-16,22 0 15,-1 0-15,0 0 0,1-21 0,-1 21 16,22 0-16,-1-21 0,-21 21 16,22 0-16,-22-21 0,1 21 0,-1 0 15,0 0-15,-21 0 0,1 0 16</inkml:trace>
  <inkml:trace contextRef="#ctx0" brushRef="#br0" timeOffset="22815.02">10901 3027 0,'0'0'0,"-21"-21"0,21 0 15,-22-1-15,22-62 32,-21 84-32,21-21 0,-21 21 31,21 21-31,0 0 15,0 21-15,0-21 0,0 22 16,0-22-16,0 21 0,0 1 16,0 20-16,0-21 0,-21 1 0,21-1 15,0 0-15,0 1 0,-21-1 0,21-21 16,0 22-16,0-22 16,0 0-16,0 0 0,-21-21 0,21 21 15,-22-21 1,22-21-1,0 0-15,0 0 16,-21 0-16,21-1 0,0 1 0,0 0 16,0 0-16,0-21 0,0 20 15,0-20-15,21 21 0,1-21 0,-1 20 16,0-20-16,0 21 0,0 0 16,22 0-16,-22 21 0,21-22 0,0 22 15,1 0-15,-1 0 0,0 0 16,1 22-16,-22-22 0,21 21 0,-21 21 15,22-21-15,-22 22 0,-21-1 0,0-21 16,0 21-16,0 1 16,0-22-16,-21 21 0,0-21 0,-1 1 15,-20 20-15,21-21 0,-21 0 16,-1 0-16,1-21 0,0 22 0,20-22 16,-20 0-16,21 0 0,0 0 0,0 0 15,-1 0-15,1 0 0,0 0 16,21-22-1,0 1-15,0 0 16,21 21-16,-21-21 0,21 0 0,1 21 16,20-21-16,-21-1 0,0 22 15,22-21-15,-22 21 0</inkml:trace>
  <inkml:trace contextRef="#ctx0" brushRef="#br0" timeOffset="23231.85">11324 3196 0,'0'0'0,"0"-63"31,0 42-31,0-1 0,21 1 16,0 21 0,1 0-16,-1 0 15,0 0-15,0 0 0,0 0 0,22 21 16,-22 1-16,0-1 0,0 0 15,21 21-15,-20-21 0,-1 22 0,0-1 16,-21-21-16,0 22 0,0-1 16,0-21-16,0 21 0,0-20 0,0-1 15,0 0-15,0 0 0,-21 0 16,0-21 0,-1 0-16,22-21 15,0 0-15,0 0 0,0 0 16,0-1-16,0 1 0,0 0 0,0-21 15,0 21-15,0-22 16,0 22-16,0-21 0,0 21 0,22-1 16,-22 1-16,21 0 0,0 0 15,0 0-15,0 0 0,0 21 0,1 0 16,-1-22-16,0 22 16,0 0-16,0 0 0,0 0 0,1 0 15</inkml:trace>
  <inkml:trace contextRef="#ctx0" brushRef="#br0" timeOffset="23688.39">12171 3090 0,'21'-21'15,"-42"21"17,0 0-32,-1 0 0,1 21 15,0 1-15,0-1 0,0 0 16,0 0-16,21 21 0,0 1 0,0-22 15,-22 21-15,22 1 0,0-22 16,0 21-16,0-21 0,0 22 0,22-22 16,-22 0-16,21 0 0,0 0 15,0 0-15,0-21 0,0 0 0,22 0 16,-22 0-16,21 0 0,-21 0 16,22 0-16,-22 0 0,21-21 0,-21 0 15,22 21-15,-22-21 0,0 0 16,0-22-16,0 22 0,-21 0 15,0-21-15,0 21 0,22-22 0,-22 1 16,0 0-16,0 20 0,0-20 16,0 21-16,-22-21 0,1 20 0,21 1 15,-21 0-15,0 0 0,0 21 16,0 0-16,-1 0 0,1 0 16,0 21-16,0 0 0,0 0 15,0 1-15,-1 20 0,1 0 0,0 1 16,0-1-16,21-21 0,0 21 15,-21 1-15,21-1 0,0 0 16,0-20-16,0-1 0,0 0 0,21 0 16,0 0-16,0-21 0,0 0 15,1 0-15,20 0 0</inkml:trace>
  <inkml:trace contextRef="#ctx0" brushRef="#br0" timeOffset="24308.37">12827 3175 0,'0'0'0,"0"-21"0,21 0 0,-21 0 0,0-1 16,0 44 15,0-1-15,-21 21-16,21-21 0,0 22 0,0-1 15,0 0-15,0 1 0,0-1 16,0-21-16,0 21 0,0-20 0,0-1 15,0 0-15,0 0 0,0 0 16,21-21 0,0 0-16,0 0 15,1-21-15,-1 0 0,-21 0 16,21 0-16,0-1 0,0-20 0,0 21 16,-21 0-16,22-22 0,-1 1 15,0 21-15,-21-21 0,0 20 16,21 1-16,0 0 0,-21 0 15,0 42 1,0 0 0,0 0-16,0 1 0,0 20 0,0-21 15,0 21-15,0-20 0,0 20 0,0-21 16,0 0-16,21 22 0,-21-22 16,22-21-16,-1 21 0,0 0 0,0-21 15,0 0-15,0 0 0,1 0 16,-1 0-16,0 0 0,21 0 0,-21 0 15,1 0-15,-1-21 16,21 0-16,-21 0 0,0-1 0,-21-20 16,22 21-16,-1-21 0,-21-1 15,0 1-15,0 0 0,0 20 0,0-20 16,0 0-16,0 21 0,-21-1 0,-1 1 16,1 0-16,0 21 15,0 0-15,0 0 0,0 0 16,-1 0-16,22 21 15,0 0 1,0 1-16,0-1 16,0 0-16,22-21 0,-22 21 15,21-21-15</inkml:trace>
  <inkml:trace contextRef="#ctx0" brushRef="#br0" timeOffset="24716.01">13949 3112 0,'0'0'0,"0"-22"32,-21 22-32,-1 0 15,1 0-15,0 0 0,0 0 0,0 0 16,0 22-16,-22-1 0,43 0 16,-21 0-16,21 0 0,-21 0 15,21 1-15,0-1 0,0 0 0,0 0 16,0 0-16,21 0 15,0-21-15,0 22 0,1-22 0,-1 21 16,0-21-16,0 21 0,0-21 16,22 21-16,-22 0 0,0-21 15,0 21-15,-21 1 0,21-22 16,-21 21-16,0 0 0,-21-21 16,0 21-16,0-21 15,0 0-15,-1 0 0,-20 0 0,21 0 16,0 0-16,-22 0 0,22 0 15,0 0-15,-21 0 0,21 0 16,-1 0-16,1 0 16,21-21-1,21 21 1,-21-21-16,22 21 0,20-21 16,-21 21-16</inkml:trace>
  <inkml:trace contextRef="#ctx0" brushRef="#br0" timeOffset="25433.05">14287 3387 0,'0'0'0,"22"0"0,-1 0 0,0 0 16,-21-21-16,21 21 0,-21-22 16,21 1-16,-21 0 0,21 21 15,-21-21-15,0 0 0,0 0 16,0-1-16,0 1 0,0 0 15,-21 21 1,0 0-16,0 0 0,0 21 16,0-21-16,21 21 0,-22 1 15,1-1-15,21 21 0,0-21 0,0 22 16,0-22-16,0 0 0,0 21 16,0-21-16,0 1 0,0-1 0,0 0 15,0 0-15,21 0 16,1 0-16,-1-21 0,0 0 15,0 22-15,21-22 0,-20 0 0,-1 0 16,21 0-16,-21 0 0,0 0 16,22 0-16,-22 0 0,-21-22 0,21 1 15,0 21-15,0-21 0,-21 0 16,0 0-16,22-22 0,-22 22 0,21 0 16,-21-21-16,0 21 0,21-22 15,0 22-15,-21 0 0,21-21 16,0 20-16,1 1 0,-1 0 0,0 21 15,0-21-15,0 0 0,0 21 16,22 0-16,-22 0 0,0 0 0,21 0 16,-20 21-16,-1 0 0,21-21 15,-21 21-15,0 22 0,-21-22 0,22 0 16,-22 0-16,21 21 0,-21-20 16,0-1-16,0 21 0,0-21 0,0 0 15,0 1-15,0-1 0,0 0 16,-21 0-16,-1-21 0,22 21 0,-21-21 15,0 0 1,21-21 0,0 0-16,0 0 15,0 0-15,21-1 16,0-20-16,-21 21 0,22-21 0,20-1 16,-21 1-16,0 0 0,0-1 15,22 22-15,-22-21 0,21 21 0,-21-1 16,1 1-16,20 0 0,-21 21 15,0 0-15,0 0 0,1-21 0,-44 42 47</inkml:trace>
  <inkml:trace contextRef="#ctx0" brushRef="#br0" timeOffset="26564.04">1355 5249 0,'0'0'0,"-22"0"0,-41 0 31,42 0-31,21-21 0,-21 0 15,21 0-15,0 0 16,0 0-16,0-22 16,0 22-16,21 0 0,0 0 0,0 0 15,0-1-15,22 1 0,-22 21 16,0-21-16,21 21 0,-21 0 0,22 0 16,-22 21-16,21 0 0,-21 1 15,1 20-15,-1-21 0,0 21 16,0 1-16,-21 20 0,0-20 15,0-1-15,0 21 0,0-20 0,-21-1 16,0 0-16,-22 22 0,22-22 0,-21-21 16,0 22-16,20-22 0,-20 21 15,21-21-15,-21-21 16,20 22-16,-20-22 0,21 0 0,0 0 16,0 0-16,-1 0 0,1-22 15,0 1-15,21 0 0,0-21 16,-21 21-16,21-22 0,0 22 0,0-21 15,0-1-15,0 22 0,21-21 16,0 21-16,0 0 0,1-1 0,-1 22 16,21 0-16,0 0 0,-20 0 15,20 22-15,0-22 0,-21 42 16,22-21-16,-1 0 0,-21 22 16,0-22-16,1 21 0,-1-21 0,0 22 15,-21-22-15,0 0 0,21 21 16,-21-21-16,21 1 0,-21-1 15,0 0-15,21-21 32,-21-21-32,22 0 15,-22-1-15,21 1 0</inkml:trace>
  <inkml:trace contextRef="#ctx0" brushRef="#br0" timeOffset="26731.77">2138 5376 0,'0'0'0,"0"-21"94</inkml:trace>
  <inkml:trace contextRef="#ctx0" brushRef="#br0" timeOffset="27940.56">3302 5059 0,'0'0'15,"-21"0"-15,0 0 0,21 21 16,-22-21-1,22 21-15,22-21 32,-1 0-32,0 0 0,0 0 15,21-21-15,1 0 0,-22 0 16,21 0-16,1-1 0,-1 1 0,0-21 16,1 21-16,-1 0 0,-21-1 15,0 1-15,0-21 0,-21 21 16,0 0-16,0-1 0,-21 22 15,0 0-15,-21 0 0,21 0 16,-22 0-16,-20 0 0,20 0 16,1 22-16,0-1 0,-1 0 0,1 0 15,21 0-15,0 0 0,0 22 16,-1-22-16,22 21 0,-21-21 0,21 1 16,0 20-16,0-21 0,0 0 15,21 0-15,1-21 0,-1 22 0,0-22 16,21 0-16,-21 0 0,1 0 15,20 0-15,-21 0 0,21 0 16,-20 0-16,-1 0 0,0-22 16,0 22-16,0 0 0,-21-21 0,-21 21 31,0 0-31,-21 0 0,-1 0 0,1 21 16,0 1-16,-1-1 0,1 0 15,0 0-15,20 0 0,-20 0 0,21 1 16,0 20-16,0-21 0,21 21 15,-22-20-15,22 20 0,0-21 0,0 21 16,0-20-16,0-1 0,22 21 16,-1-21-16,0 0 0,21-21 15,-21 22-15,22-22 0,-1 0 0,0 0 16,1 0-16,-1-22 0,22 22 16,-22-21-16,21 0 0,1 0 0,-1-21 15,-20 20-15,20 1 0,-20-21 16,-1 21-16,0-22 0,1 22 15,-22 0-15,0-21 0,0 21 0,-21-22 16,21 22-16,-21 0 0,0 0 16,0 0-16,0-1 0,-21 22 31,21 22-31,-21-1 16,21 21-16,0-21 0,0 0 15,0 1-15,0 20 0,0-21 0,0 0 16,0 0-16,-21 1 0,21-1 15,0 0-15,0 0 0,0 0 16,-21 0-16,21-42 47,0 0-31,0 0-16,0 0 0,0 0 0,0-1 15,0 1-15,0-21 0,21 21 16,0-22-16,0 22 0,0-21 0,0 21 15,1 0-15,20-1 16,-21 1-16,21 21 0,-20 0 0,20 0 16,0 0-16,-21 21 0,22 1 0,-22-1 15,21 0-15,-21 0 0,-21 21 16,0-20-16,0 20 0,0-21 16,0 0-16,0 22 0,0-22 0,0 21 15,-21-21-15,0 0 0,0 1 16,0-1-16,21 0 0,-21 0 15,21-42 1,0 0 0,21 0-16,0-1 0,0 1 15,0 0-15,0 0 0</inkml:trace>
  <inkml:trace contextRef="#ctx0" brushRef="#br0" timeOffset="28191.77">5016 4763 0,'-21'84'31,"0"-41"-31,21-1 0,0 0 16,-21 1-16,21 20 0,-21-21 0,21 1 16,0-1-16,-21 0 0,21 1 15,-22-1-15,22 0 0,0-20 0,0-1 16,0 21-16,0-21 0,0 0 15,0 1-15,22-22 16,-1 0 0,0 0-16,0 0 0,-21-22 0,21 22 15,-21-21-15,21 0 0,-21 0 0</inkml:trace>
  <inkml:trace contextRef="#ctx0" brushRef="#br0" timeOffset="28395.36">4741 5271 0,'0'21'31,"21"-21"-15,1 0-16,-1 0 0,0 0 16,0 0-16,0 0 0,22 0 15,-22-21-15,21 21 0,-21-22 0,0 22 16,22-21-16,-22 0 0,0 21 15,0-21-15,0 21 0,1-21 0</inkml:trace>
  <inkml:trace contextRef="#ctx0" brushRef="#br0" timeOffset="29111.55">5313 5292 0,'0'0'0,"0"21"0,0 0 16,21-21 15,0 0-31,0-21 0,0 21 16,1-21-16,-1 0 0,21-1 15,-21 1-15,0 21 0,22-21 0,-22 0 16,-21 0-16,21 0 0,-21-1 16,0 1-16,0 0 0,0 0 0,-21 21 15,0 0-15,0 0 16,-1 0-16,1 0 0,0 21 0,-21 0 15,21 0-15,-1 1 16,1-1-16,0 21 0,21-21 0,0 22 16,-21-22-16,21 21 0,0-21 15,0 0-15,0 22 0,0-22 0,0 0 16,0 0-16,21 0 0,0 1 16,0-1-16,1-21 0,-1 21 0,0-21 15,21 0-15,-21 0 0,22 0 16,-1 0-16,0 0 0,-20-21 0,20 21 15,0-21-15,-21 21 0,1-22 0,20 1 16,-21 0-16,0 0 0,0 0 16,1 0-16,-22-1 0,0 1 0,21-21 15,0 21-15,-21 0 16,21-1-16,-21 1 0,21 0 0,0 21 16,1-21-16,-22 0 0,21 0 0,0 21 15,0-22-15,21 22 0,-20 0 16,-1 0-16,0 0 0,0 0 0,0 0 15,0 0-15,1 0 0,-1 22 16,-21-1-16,21 0 0,0 0 0,0 0 16,-21 0-16,0 1 0,21-1 15,-21 0-15,0 0 0,0 0 0,0 0 16,0 1-16,0-1 0,0 0 16,0 0-16,0 0 0,-21-21 31,0 0-31,21-21 15,0 0 1,0 0-16,0 0 16,0-1-16,0 1 0,0 0 0,0-21 15,0 21-15,0-1 0,21-20 16,-21 21-16,21 0 0,1-22 0,-22 22 16,0 0-16,21 0 0,0 0 15,0 0-15,-21-1 0</inkml:trace>
  <inkml:trace contextRef="#ctx0" brushRef="#br0" timeOffset="29599.96">7726 4784 0,'21'-43'16,"0"22"-16,0 0 0,-21 0 0,0 0 16,21 21-16,-21 21 31,0 0-31,0 21 0,0-20 16,0 41-16,-21-21 0,0 1 0,21-1 15,-21 22-15,0-22 0,0 0 16,21 22-16,0-22 0,-22-21 15,22 22-15,-21-1 0,21-21 0,0 0 16,-21 0-16,21 1 0,0-1 0,21-21 31,0 0-15,1-21-16,-1-1 0,0 1 16,0-21-16,21 21 0,-20-22 0</inkml:trace>
  <inkml:trace contextRef="#ctx0" brushRef="#br0" timeOffset="30074">8170 4741 0,'0'0'0,"0"-21"0,0 0 16,0 42 15,0 0-31,-21 1 0,21 20 16,-21 0-16,21 1 0,0-1 0,0 0 15,0 1-15,0-1 0,0 0 16,-21 1-16,21-22 0,0 21 0,-21-21 15,21 22-15,0-22 0,-22 0 16,22 0-16,0 0 0,0 0 16,0-42 15,0 0-31,0 0 16,0 0-16,0 0 0,22-1 15,-1-20-15,-21 0 0,21 21 0,0-22 16,0 1-16,0 21 0,1-22 15,-1 22-15,0-21 0,21 21 0,-21 21 16,1-21-16,-1 21 0,21 0 16,-21 0-16,0 21 0,1 0 0,-1 0 15,0 21-15,-21-20 0,0 20 16,0-21-16,0 21 0,0 1 0,0-22 16,0 0-16,0 21 0,0-20 0,0-1 15,0 0-15,-21 0 16,21 0-16,-21-21 0,21 21 0,0-42 47,21 0-47,-21 0 15,21 0-15,0 0 0,0-1 16</inkml:trace>
  <inkml:trace contextRef="#ctx0" brushRef="#br0" timeOffset="30479.62">8763 5144 0,'21'0'16,"0"0"-1,0 0-15,1 0 16,-1 0-16,0 0 0,0-22 0,0 22 16,0-21-16,1 0 0,20 0 15,-21 0-15,0 0 0,0-1 0,1 1 16,-1 0-16,0-21 0,-21 21 15,0-1-15,0 1 0,0 0 16,-21 21 0,0 0-16,-1 0 0,1 21 0,0 0 15,-21 1-15,21-1 0,-1 21 16,1 0-16,0-20 0,21 20 16,0 0-16,-21 1 0,21-22 0,0 21 15,0-21-15,0 0 0,0 1 16,21-1-16,0 0 0,0 0 0,1-21 15,41 0-15,-21 0 0,1 0 16,-1 0-16,-21 0 0,22 0 16,-1 0-16,-21 0 0,21-21 0,-20 0 15,-1 21-15,0-21 0,0-1 16,-21 1-16,21-21 0,-21 21 16,0 0-16,0-1 0,0 1 15</inkml:trace>
  <inkml:trace contextRef="#ctx0" brushRef="#br0" timeOffset="30780.11">7324 4911 0,'0'0'0,"-22"0"16,44 0-1,-1 0-15,0 0 0,0 0 0,21-21 16,1 21-16,-1-22 0,22 22 16,-22-21-16,21 21 0,1-21 0,-1 21 15,-20-21-15,20 21 16,-20 0-16,-1 0 0,0-21 0,-21 21 0,1 0 15,-1 0-15,0 0 16,0 0-16</inkml:trace>
  <inkml:trace contextRef="#ctx0" brushRef="#br0" timeOffset="31555.5">11176 4890 0,'0'0'0,"21"0"0,-21-22 0,0 1 16,0 0-16,21 21 0,-21-21 0,0 0 15,0 0-15,0-1 16,0 1-16,0 42 31,0 1-31,0-1 16,0 21-16,0 0 0,0 1 15,-21-1-15,21 0 0,0 22 16,0-22-16,0 1 0,0-1 0,0 0 0,0 1 16,0-1-16,0 0 15,0-21-15,0 1 0,0-1 0,21 0 16,0 0-16,1-21 0,-1 0 16,0 0-16,21 0 0,-21 0 0,22 0 15,-22-21-15,21 21 0,1-21 0,-22 0 16,21-1-16,0-20 0,-20 21 15,20-21-15,-21 20 0,0-20 0,0 0 16,1-1-16,-22 1 0,21-21 16,-21 20-16,0 1 0,0 0 0,0-1 15,0 1-15,-21 21 0,-1 0 16,22-1-16,0 1 0,-21 21 16,21 21 15,0 1-16,0-1-15,0 0 0,0 0 0,0 0 16,0 0-16,0 1 0,21-22 16,1 0-16,-22 21 0,21-21 0,21 0 15</inkml:trace>
  <inkml:trace contextRef="#ctx0" brushRef="#br0" timeOffset="31856.31">12255 4763 0,'0'-22'16,"-21"22"-16,0 0 15,21 22-15,0-1 0,0 0 16,0 0-16,-21 21 0,21-20 16,0 20-16,0 0 0,0-21 0,-21 22 15,21-1-15,0 0 0,0-20 16,-21 20-16,21 0 0,-22-21 0,1 22 15,21-22-15,0 0 0,0 0 16,-21 0-16,21 1 0,-21-22 16,21 21-16,0-42 31,21-1-15,-21 1-16,21 21 0,-21-21 15,0 0-15</inkml:trace>
  <inkml:trace contextRef="#ctx0" brushRef="#br0" timeOffset="32332.03">12213 4890 0,'0'0'0,"21"-43"15,-21 22-15,21 0 0,1 0 16,-1 0-16,0-1 16,0 22-16,0-21 0,0 21 0,1 0 15,-1-21-15,21 21 16,-21 0-16,0 0 0,1 0 0,20 0 15,-21 0-15,0 21 0,-21 0 0,21 1 16,-21-1-16,0 21 0,0-21 16,0 22-16,0-22 0,0 21 15,-21-21-15,21 0 0,-42 1 0,21-1 16,0 0-16,-22 0 0,22 0 0,-21 0 16,-1-21-16,22 0 0,-21 0 15,21 0-15,-22 0 0,22 0 0,0 0 16,0 0-16,0-21 0,0 0 15,-1 21-15,1-21 16,42 21 0,1 0-1,-1 21-15,0 0 0,0 0 0,0 1 16,0-22-16,1 21 0,-1 0 16,0 0-16,0 0 0,0 0 0,0 1 15,1-1-15,-1 0 0,0-21 16,-21 21-16,21 0 0,0-21 0,-21 21 15,21-21-15,-21 22 0,22-22 16,-1 0 0,0 0 15,-21-22-31,21 22 0,-21-21 0</inkml:trace>
  <inkml:trace contextRef="#ctx0" brushRef="#br0" timeOffset="32936.04">13293 4657 0,'0'0'0,"0"-21"16,-22 21-1,1 21 1,21 0-16,0 0 15,-21 0-15,0 22 0,21-1 0,-21 0 16,21 1-16,-21-1 0,-1 0 16,1 1-16,21-1 0,-42 43 15,21-43-15,0-21 0,-1 21 16,22-20-16,-21-1 0,0 0 0,21 0 16,-21 0-16,21 0 15,-21-21-15,21-21 16,0 0-1,0 0-15,0 0 16,0 0-16,21-1 0,-21 1 16,21-21-16,0 21 0,-21 0 0,21-1 15,1 1-15,-1 0 0,-21 0 16,21 21-16,0 0 0,0 0 16,0 0-16,-21 21 0,22 0 15,-1 0-15,-21 1 0,21-1 0,0 0 16,-21 21-16,21-21 0,-21 1 15,21-1-15,1 0 0,-1-21 16,0 21-16,0 0 0,0-21 0,0 0 16,1 0-16,-1 0 0,21 0 15,-21 0-15,0 0 0,1 0 0,-1 0 16,0-21-16,0 21 0,0-21 16,0 0-16,1 21 0,-22-21 0,0-1 15,0 1-15,0 0 0,21 0 16,-21 0-16,0 0 0,0-1 15,21 22-15,-21-21 16</inkml:trace>
  <inkml:trace contextRef="#ctx0" brushRef="#br0" timeOffset="34067.03">1016 6858 0,'-42'0'15,"42"-21"17,0 0-17,0 0-15,21-1 0,0 22 16,0-21-16,0 21 0,0-21 15,1 21-15,20 0 0,-21 0 16,21 0-16,-20 0 0,20 0 16,-21 0-16,0 0 0,0 21 15,1 0-15,-1 1 0,-21-1 0,0 0 16,0 0-16,0 0 0,-21 22 16,-22-22-16,22 0 0,-21 0 15,21 0-15,-22 0 0,1 1 0,0-1 16,20 0-16,1-21 0,0 0 15,0 0-15,0 0 0,21-21 32,0 0-32,21-1 15,0 22-15,0 0 16,22-21-16,-22 21 0,21 0 16,-21 0-16,22 0 0,-1 0 0,0 0 15,1 0-15,-1 21 0,0-21 16,1 22-16,-1-1 0,-21 21 0,0-21 15,0 0-15,-21 22 0,0-1 16,0 0-16,0 1 0,-21-22 0,0 21 16,-21 1-16,-1-22 0,22 21 15,-21-21-15,0 0 0,-1 1 16,1-22-16,0 0 0,-1 0 0,1 0 16,0 0-16,-1 0 15,1 0-15,21-22 0,-22 22 0,22-21 16,0 0-16,0 0 0,0 0 15,0 0-15,21-1 0,0 1 0,0 0 16,0 0-16,0 0 16,0 0-16,21-1 15,0 22-15,0-21 0,0 0 0</inkml:trace>
  <inkml:trace contextRef="#ctx0" brushRef="#br0" timeOffset="34271.76">1863 7027 0,'21'0'32,"0"0"-1,0 0-16</inkml:trace>
  <inkml:trace contextRef="#ctx0" brushRef="#br0" timeOffset="35507.78">3133 6900 0,'-22'0'31,"22"22"-15,0-1-16,22-21 15,-1 0 1,0 0-16,0 0 0,0 0 15,22 0-15,-1 0 0,-21 0 16,21-21-16,1-1 0,-1 1 0,0 21 0,1-21 16,-1 0-16,-21 0 15,0 0-15,1 21 0,-22-22 0,0 1 16,0 0-16,-22 0 16,1 21-16,0 0 0,-21 0 0,21 0 15,-22 0-15,1 0 0,0 21 16,-1 0-16,1 0 0,0 1 0,-1-1 15,22 21-15,0-21 0,0 22 16,0-22-16,21 21 0,0-21 16,0 0-16,0 22 0,0-22 0,0 0 15,21 0-15,0-21 0,0 21 16,0-21-16,0 0 0,22 0 16,-22 0-16,21 0 0,1-21 0,-1 21 15,-21-21-15,21 0 0,1 21 16,-22-21-16,21 0 0,-21 21 0,-21-22 15,-42 22 1,21 0-16,-21 0 16,-1 0-16,22 0 0,-21 22 15,-1-1-15,22 0 0,-21 0 0,21 0 16,0 22-16,-1-1 0,22 0 16,0 1-16,0-22 0,0 21 0,0 0 15,0 1-15,22-22 16,-1 0-16,0 21 0,0-20 0,0-22 15,0 21-15,22-21 0,-22 0 16,21 0-16,1 0 0,41 0 16,-41-21-16,20-1 0,-21 1 0,1 0 15,20-21-15,-20 21 0,-1-22 16,0 22-16,-21-21 0,22-1 0,-22 1 16,0 0-16,0 21 0,-21-22 15,0 22-15,0-21 0,0 21 0,0-1 16,0 1-16,0 42 47,0 1-47,0-1 0,0 0 0,0 0 15,0 21-15,0-20 0,0 20 0,0-21 16,0 21-16,0-20 0,0-1 16,0 0-16,0 0 0,0 0 0,0 0 15,-21-21 1,21-21 15,0 0-31,0 0 0,0 0 16,0 0-16,0-1 0,0-20 0,0 21 15,0-21-15,0 20 0,21-20 16,0 21-16,-21 0 0,22-22 0,-1 22 16,0 0-16,21 21 0,-21-21 15,43 21-15,-43 0 0,21 0 16,-20 21-16,-1 0 0,0 0 15,21 1-15,-42 20 0,21-21 0,-21 21 16,22-20-16,-22 20 0,0 0 16,0-21-16,0 22 0,0-22 0,0 0 15,0 21-15,0-20 0,-22-22 0,22 21 16,0 0-16,0-42 31,0 0-15,22-1-16,-1 1 0,0 0 0,-21-21 15</inkml:trace>
  <inkml:trace contextRef="#ctx0" brushRef="#br0" timeOffset="35751.66">4953 6773 0,'0'0'16,"0"-21"-16,0 0 0,0 42 31,0 0-31,0 22 0,0-22 0,0 21 15,0-21-15,-21 22 0,21-1 16,0 0-16,0 1 0,0-1 16,-21 0-16,21 1 0,0-1 0,-22 0 15,22-20-15,0 20 0,0-21 16,0 0-16,0 0 0,0 1 0,22-22 31,-1 0-31,0-22 0,-21 1 16,0 0-16,21 0 0</inkml:trace>
  <inkml:trace contextRef="#ctx0" brushRef="#br0" timeOffset="35968.61">4741 7049 0,'0'21'0,"21"-21"31,1 0-15,-1 0-16,0 0 0,0 0 0,21 0 16,-20 0-16,-1 0 0,0 0 15,0 0-15,0-21 0,0 21 0,1 0 16,-1 0-16,0-22 0</inkml:trace>
  <inkml:trace contextRef="#ctx0" brushRef="#br0" timeOffset="36337.62">5143 7176 0,'0'0'15,"0"21"-15,22-21 16,-1 0 0,0 0-16,0 0 15,0-21-15,22 21 0,-22-22 0,0 1 16,0 0-16,21 21 0,-20-21 15,-1 0-15,-21 0 0,21 21 16,-21-22-16,0 1 0,0 0 16,0 0-1,-21 21-15,0 0 0,-1 0 0,1 0 16,0 21-16,0-21 16,0 21-16,0 0 0,21 1 0,0-1 15,-22 0-15,22 0 0,0 21 16,-21-20-16,21-1 0,0 0 0,0 21 15,0-21-15,0 1 0,21-22 16,1 21-16,-1 0 0,0-21 16,0 0-16,0 21 0,0-21 0,1 0 15,20 0-15,-21 0 0,21 0 16,-20 0-16,20 0 0,0-21 0,-21 0 16</inkml:trace>
  <inkml:trace contextRef="#ctx0" brushRef="#br0" timeOffset="36711.57">5842 7027 0,'0'0'16,"0"-21"-16,0 0 15,21 0-15,0 21 0,0-21 16,1 21-16,-1 0 0,0 0 16,0 0-16,0 0 0,0 0 15,1 0-15,-1 21 0,0-21 16,0 21-16,0 0 0,0 0 15,1 1-15,-22-1 0,0 21 0,21-21 16,-21 0-16,0 22 0,0-22 16,0 0-16,0 21 0,0-20 0,0-1 15,-21 0-15,21 0 0,-22-21 16,1 0 0,21-21-1,0 0-15,0 0 16,0-1-16,0 1 0,0 0 0,0-21 15,0 21-15,0-1 0,0 1 16,21-21-16,1 21 0,-22 0 16,21-1-16,0 1 0,-21 0 0,21 0 15,0 21-15,0-21 0,-21 0 16,22 21-16,-1-22 0,0 1 0</inkml:trace>
  <inkml:trace contextRef="#ctx0" brushRef="#br0" timeOffset="37192.29">7599 6625 0,'0'0'0,"0"-21"0,0 0 0,0 0 15,0 0-15,0-1 0,0 1 16,0 0 0,0 42-1,0 22-15,0-22 0,0 21 16,0 0-16,0 1 0,0-1 0,0 0 16,-21 1-16,21-1 0,0 0 0,-22 1 15,22-22-15,0 21 0,0 1 16,0-22-16,0 21 0,0-21 0,0 0 15,0 1-15,0-1 0,0-42 32,22 21-17,-1-22-15,0 1 0,0-21 0</inkml:trace>
  <inkml:trace contextRef="#ctx0" brushRef="#br0" timeOffset="37643.83">8001 6541 0,'0'0'0,"0"-22"0,0 44 32,0-1-32,0 21 0,0-21 15,0 22-15,0-22 0,0 21 16,-21 0-16,21-20 0,0 20 16,-21-21-16,21 21 0,0-20 0,0-1 15,-22 0-15,22 0 0,-21 0 0,21 0 16,0 1-16,0-1 15,0-42 17,0-1-32,0 1 15,0 0-15,0 0 0,21 0 16,-21 0-16,22-1 0,-1 1 0,0 0 16,0 0-16,21 0 0,-20 0 15,-1-1-15,21 1 0,-21 21 16,22 0-16,-22 0 0,0 0 0,21 21 15,-21 1-15,1-1 0,-1 0 16,0 0-16,-21 0 0,0 0 0,21 1 16,-21-1-16,0 21 0,0-21 0,0 0 15,0 1-15,-21-1 0,0 0 16,21 0-16,-21-21 0,-1 21 16,22-42 15,0 0-31,0 0 15,22 0-15,-22-1 0</inkml:trace>
  <inkml:trace contextRef="#ctx0" brushRef="#br0" timeOffset="38019.87">8594 6900 0,'21'0'0,"0"0"16,0 0-1,0 0-15,0 0 0,1 0 16,-1-21-16,0 21 0,0-21 0,0 0 16,0 0-16,1 21 0,-1-21 15,0-1-15,0 1 0,0 0 16,-21 0-16,0 0 0,0 0 16,0-1-16,-21 22 15,0 0-15,0 0 0,0 22 0,-1-1 16,1 0-16,0 0 0,0 0 15,0 0-15,0 1 0,-1 20 0,22-21 16,-21 0-16,21 22 0,0-22 0,0 0 16,0 0-16,0 0 0,0 0 15,21 1-15,1-1 0,-1-21 0,0 0 16,0 21-16,0-21 0,0 0 16,1 0-16,-1 0 0,21 0 0,-21 0 15,0-21-15,1 0 0,-1-1 16,0 1-16,0 0 0,0 0 15,-21 0-15,0 0 0,0-1 0</inkml:trace>
  <inkml:trace contextRef="#ctx0" brushRef="#br0" timeOffset="38252.69">7366 6795 0,'0'0'0,"-21"0"16,21 21-1,21-21 1,21 0-16,-21 0 0,1 0 0,20 0 16,0 0-16,1 0 0,20-21 15,-21 21-15,22 0 0,-22-22 0,1 22 16,-1 0-16,0-21 0</inkml:trace>
  <inkml:trace contextRef="#ctx0" brushRef="#br0" timeOffset="38836.58">10499 6519 0,'0'0'0,"0"-21"15,0-85 1,0 85-16,0 0 0,21 0 16,0 21-16,0 0 15,0 0-15,0 21 0,1 0 16,-1 22-16,0-1 0,21 0 0,-21 1 16,1 20-16,20-21 0,-21 22 0,-21-22 15,21 1-15,-21-1 0,0 0 16,0 1-16,0-22 0,0 21 15,0-21-15,0 0 0,0 1 0,0-1 16,0-42 15,0-1-31,0 1 16,0 0-16,0 0 0,0 0 0,0-22 16,21 22-16,1-21 0,-1 21 0,-21-22 15,21 1-15,0 0 16,0-1-16,0 1 0,22 0 0,-22-1 0,0 1 15,0 0-15,22 21 0,-22-1 16,0 1-16,0 0 0,0 21 16,0 0-16,1 0 0,-1 0 15,-21 21-15,21 0 0,0 1 16,-21-1-16,0 0 0,21 21 16</inkml:trace>
  <inkml:trace contextRef="#ctx0" brushRef="#br0" timeOffset="40347.81">11663 6922 0,'0'0'0,"21"0"0,0 0 0,0 0 16,0 0-16,1 0 15,-1 0-15,-21-22 0,0 1 16,0 0-16,0 0 16,0 0-16,0-22 0,0 22 0,0 0 15,0-21-15,0 21 0,-21-1 16,21-20-16,-22 21 0,1 0 15,0 0-15,0 21 0,0 0 16,0 0-16,-1 0 0,1 0 0,0 21 16,-21 0-16,21 0 0,-1 0 0,1 22 15,-21-22-15,21 21 0,21 0 16,-21-20-16,21 20 0,-22-21 0,22 21 16,0-20-16,0-1 0,0 0 15,0 0-15,0 0 0,22-21 0,-1 21 16,0-21-16,0 0 15,0 0-15,0 0 0,1-21 16,-1 21-16,0-21 0,0 0 16,0 0-16,0 21 0,-21-21 0,22-22 15,-1 22-15,0 0 0,-21 0 16,0-22-16,0 22 0,0-21 0,21 21 16,-21-22-16,0 22 0,0 0 15,0 42 1,0 0-1,0 1-15,0-1 0,0 21 0,0-21 16,0 22-16,0-22 0,0 21 16,0-21-16,0 0 0,21 22 0,-21-22 15,0 0-15,21-21 0,1 21 16,-22 0-16,21-21 0,0 0 16,0 0-16,0 0 0,0 0 0,1 0 15,-1 0-15,21 0 0,-21-21 16,22 21-16,-22-21 0,21 0 0,-21 0 15,22 0-15,-22-1 0,0 1 0,21-21 16,-21 21-16,-21-22 0,22 1 16,-22 0-16,21 21 0,-21-22 0,0 1 15,0 0-15,0 20 0,0 1 16,0 0-16,0 0 0,0 0 0,0 42 31,0 0-31,-21 21 0,21-20 16,-22 20-16,22 0 0,0-21 0,0 22 15,-21-1-15,21 0 0,0-20 16,0 20-16,0-21 0,0 0 16,0 22-16,0-22 0,0 0 15,0 0-15,21-21 0,1 0 16,-1 0-16,0 0 0,0 0 0,0 0 16,22 0-16,-22 0 0,0 0 15,0-21-15,0 0 0,0 21 0,1-21 16,-1-1-16,0-20 0,-21 21 15,21 0-15,-21 0 0,21-1 16,-21-41-16,0 42 0,0 0 16,0 42-1,0 0 1,0 0-16,0 21 16,0-20-16,0-1 0,0 0 0,0 21 15,0-21-15,0 1 0,0-1 16,0 0-16,0 0 0,21 0 0,1-21 15,-1 21-15,0 1 0,0-22 16,0 0-16,22 21 0,-22-21 0,21 0 16,0 0-16,1 0 0,-1 0 0,0 0 15,22-21-15,-22 21 0,22-22 16,-22 1-16,22 0 0,-22 0 16,0 0-16,-21 0 0,22-1 0,-22-20 15,0 21-15,0-21 0,-21-1 16,0 22-16,0 0 0,0-21 0,0 20 15,-21 1-15,0 21 0,0 0 16,-22 0-16,22 0 0,-21 0 0,21 0 16,-22 0-16,1 21 0,21 1 15,-21 20-15,-1-21 0,22 0 0,0 22 16,0-22-16,0 0 0,-1 21 16,22-21-16,0 1 0,0-1 0,0 0 15,0 0-15,0 0 0,0 0 16,22-21-16,-1 0 0,-21 22 15,21-22-15,21 0 0,-21 0 0,1 0 16,-1 0-16,0 0 0,21-22 0,-21 1 16,1 0-16,20 0 0,-21 0 15,0 0-15,0-22 0,1 22 0,-1-21 16,0-1-16,0-20 0,0 21 16,-21-22-16,0 22 0,21-22 0,1 22 15,-22-22-15,21 22 0,-21 0 16,0-1-16,0 22 0,0 0 0,21 0 15,-21 0-15,0 42 32,-21 21-32,21-21 15,-21 22-15,-1 20 0,22-20 16,-21 20-16,0 1 0,21-22 0,0 21 16,-21 1-16,21-22 0,0 1 15,0-1-15,0 0 0,0 1 0,0-22 16,0 0-16,0 0 0,21 0 15,0 0-15,0 1 0,1-1 16,-1-21-16,0 0 0,0 0 0,0 0 16,0 0-16,1 0 0,-1-21 15,21 21-15,-21-22 0,0 1 0,1 0 16,-1 0-16,0 0 0,0 0 16,0-22-16,-21 22 0,0-21 0</inkml:trace>
  <inkml:trace contextRef="#ctx0" brushRef="#br0" timeOffset="40531.89">12869 6414 0,'0'0'0,"-42"0"31</inkml:trace>
  <inkml:trace contextRef="#ctx0" brushRef="#br0" timeOffset="41207.32">14901 6392 0,'0'0'0,"0"-21"0,0 0 16,0 0-16,0 0 0,0 0 15,21-1-15,-21 1 0,22 0 0,-22 0 16,0 42 15,0 0-31,0 0 0,0 22 16,0-1-16,0 0 0,0 22 15,0-1-15,0-20 0,0 20 0,0 1 16,0-22-16,0 22 0,-22-22 16,22 0-16,0-21 0,0 22 0,0-22 15,0 21-15,0-21 0,22-21 16,-1 22-16,0-22 0,0 0 15,0 0-15,22 0 0,-22 0 0,21 0 16,-21-22-16,22 1 0,-1 0 16,-21 0-16,21 0 0,1 0 0,-1-22 15,0 1-15,-20 0 0,20-22 16,-21 22-16,0-22 0,0 1 0,1-1 16,-22 1-16,0 20 0,0 1 15,0 0-15,0-1 0,0 22 0,0 0 16,0 0-16,0 0 0,-22 21 31,1 0-31,0 21 0,21 0 16,0 0-16,0 0 0,-21 1 15,21 20-15,0 0 0,0-21 0,0 22 16,0-22-16,0 21 0</inkml:trace>
  <inkml:trace contextRef="#ctx0" brushRef="#br0" timeOffset="41612.06">16087 6646 0,'0'0'0,"21"-63"31,-21 42-31,-21 21 0,-1 0 16,1 0-16,-21 0 0,21 0 15,-22 21-15,22-21 0,0 21 0,-21 0 16,21 0-16,-1 1 0,1-1 15,21 0-15,0 0 0,0 0 16,0 0-16,0 1 0,21-22 16,1 21-16,-1 0 0,0 0 0,21-21 15,-21 21-15,1-21 0,20 21 16,-21 1-16,0-22 0,0 21 0,1-21 16,-22 21-16,0 0 0,0 0 31,-22-21-31,1 21 0,0-21 0,-21 0 15,21 0-15,-22 0 0,22 0 16,-21 0-16,21 0 0,-1 0 0,-20 0 16,21 0-16,0 0 0,21-21 0,-21 21 15,21-21-15,0 0 16,21 21 0,0-21-16,0 0 0,21 21 15,-20-22-15,20 22 0</inkml:trace>
  <inkml:trace contextRef="#ctx0" brushRef="#br0" timeOffset="41943.89">16404 6795 0,'0'0'0,"21"0"0,0 0 0,1-22 16,-1 22-16,-21-21 0,21 21 16,0-21-16,0 0 0,0 21 15,1-21-15,-1 0 0,-21-1 0,21 1 16,0 21-16,-21-21 0,0 0 15,-21 21 1,0 0-16,0 0 16,-1 21-16,1 0 0,-21 22 0,21-22 15,0 0-15,-1 21 0,1-21 16,0 1-16,0 20 0,21-21 16,0 0-16,0 0 0,0 1 0,0-1 15,0 0-15,0 0 0,21-21 16,0 21-16,0-21 0,1 0 0,20 0 15,-21 0-15,21 0 0,1 0 0,-22 0 16,21 0-16,1 0 0,-22 0 16,0 0-16,21-21 0,-21 0 0,1 21 15,-22-21-15,0 0 0</inkml:trace>
  <inkml:trace contextRef="#ctx0" brushRef="#br0" timeOffset="42279.54">16870 6858 0,'0'-21'16,"0"0"-16,0 84 0,0-84 0,0-64 0,0 64 0,0 0 15,0-21-15,0 21 0,0-1 16,0 1-16,0 0 0,21 0 0,-21 0 15,21 0-15,0 21 0,0 0 16,1 0-16,-1 0 0,0 0 16,0 0-16,0 21 0,0 0 15,1 21-15,-1-21 0,0 1 16,-21 20-16,0-21 0,0 21 0,21-20 16,-21 20-16,0-21 0,0 0 0,0 0 15,0 1-15,0-1 0,0 0 16,0 0-16,-21-21 15,0 0 1,0-21 0,21 0-1,0 0-15,0-1 0,0 1 0,0 0 16,21 0-16,0 0 0,-21 0 16,21-1-16,0 1 0,0 0 0,1 0 15,-1 0-15,0 0 0,0 21 16,0-22-16,0 1 0,1 21 0,-1-21 15,0 21-15,21-21 0,-21 21 16,1 0-16</inkml:trace>
  <inkml:trace contextRef="#ctx0" brushRef="#br0" timeOffset="42743.81">17716 6541 0,'0'0'0,"-21"0"31,0 0-31,21 21 0,-21 0 0,21 0 16,0 0-16,-21 0 0,0 1 15,21-1-15,0 0 0,-22 21 0,22-21 16,0 1-16,0-1 0,0 21 16,0-21-16,0 0 0,0 1 0,-21-22 15,21 21-15,0 0 0,0 0 16,-21-21-16,21 21 0,-21-21 47,21-21-32,0 0-15,0 0 16,0 0-16,0-1 0,0 1 0,21-21 16,0 21-16,0 0 0,1-22 0,-1 1 15,21 21-15,-21-22 0,22 22 16,-22-21-16,21 21 0,0 0 0,-20 21 16,-1 0-16,21 0 0,-21 0 15,0 0-15,1 21 0,-22 21 0,0-21 16,21 22-16,-21-22 0,0 21 15,0 0-15,0-20 0,0-1 16,0 21-16,0-21 0,0 0 16,0 1-16,-21-1 0,-1 0 0,1 0 15,21 0 1,21-42 15,1 21-31,-1-21 16</inkml:trace>
  <inkml:trace contextRef="#ctx0" brushRef="#br0" timeOffset="44080.82">18563 6731 0,'0'0'0,"0"-21"0,0 0 0,0 0 0,0-1 16,0 1-16,0 0 0,-21 0 15,0 21-15,0-21 0,-1 21 0,1-21 16,0 21-16,0 0 0,0 0 15,0 21-15,-1 0 0,-20 0 0,21 0 16,0 0-16,0 22 0,-22-22 0,22 21 16,0 1-16,0-22 0,0 21 15,21-21-15,0 0 0,-22 1 0,22-1 16,0 0-16,0 0 0,0 0 16,22 0-16,-1-21 15,0 0-15,0 0 0,0 0 0,0 0 16,1 0-16,-1 0 0,21 0 15,-21-21-15,0 0 0,22 0 0,-22 21 16,0-21-16,0 0 0,0-22 16,1 22-16,-1 0 0,0-21 0,-21 20 15,0 1-15,0 0 0,0 0 16,21 0-16,-42 42 31,21 0-31,0 0 0,0 22 16,0-22-16,0 0 0,0 0 15,0 0-15,0 0 0,21 1 0,0-1 16,0 0-16,1-21 16,-1 0-16,0 0 15,0 0-15,0 0 0,0 0 0,1 0 16,-1 0-16,0 0 0,0-21 16,0 0-16,0-1 0,-21 1 0,22 0 15,-1 0-15,-21-21 0,21-1 16,0 22-16,-21-21 0,21 21 0,-21-1 15,21 1-15,-21 0 0,0 42 32,0 0-32,0 1 0,0-1 15,-21 0-15,0 21 0,0-21 16,21 1-16,0-1 0,0 21 0,-21-21 16,21 0-16,-21-21 0,21 22 15,-22-1-15,22 0 16,0 0-1,0-42 1,0 0 0,0 0-16,0-1 0,22 1 0,-1 0 15,-21 0-15,21-21 0,0 20 16,0-20-16,-21 21 0,21-21 0,1-1 16,-1 22-16,0 0 0,21 0 15,-42 0-15,43-1 0,-22 22 16,0 0-16,0 22 0,0-1 15,-21 0-15,0 0 0,0 21 16,21-20-16,-21 20 0,0-21 0,0 21 16,0-20-16,0 20 0,0-21 15,0 0-15,0 0 0,0 1 0,0-1 16,0 0-16,22-42 47,-1 0-32,0-1-15,0 1 16,0 0-16,0 0 0,22-21 16,-22 20-16,21-20 0,1 21 0,-22-21 15,21 20-15,0 1 0,1 0 16,-1 0-16,0 21 0,-20 0 0,20 0 16,-21 0-16,-21 21 0,21 0 15,-21 22-15,0-22 0,0 21 16,0-21-16,0 22 0,-21-22 0,21 21 15,0-21-15,0 0 0,0 1 16,0-1-16,0 0 0,21 0 16,0 0-16,1 0 0,20 1 15,0-22-15,-21 0 0,22 21 0,-1-21 16,-21 0-16,22 0 0,-22 0 16,21-21-16,-21 21 0,22-22 0,-22 1 15,21 0-15,-21 0 0,0 0 0,22-22 16,-22 22-16,0-21 0,0 21 15,0-22-15,1 1 0,-1 21 0,-21 0 16,0 0-16,0-1 0,-21 22 16,-1 0-16,1 22 0,-21-1 15,21 21-15,0-21 0,-1 0 16,1 22-16,0-22 0,0 21 0,21-21 16,0 22-16,0-22 0,0 0 15,0 0-15,0 0 0,21-21 16,0 22-16,0-22 0,1 0 0,20 0 15,-21 21-15,0-21 0,22 0 16,-1 0-16,-21 0 0,21 0 0,1-21 16,-22 21-16,21-22 0,1 22 15,-22-21-15,21 21 0,-21-21 0,0 0 16,-21 0-16</inkml:trace>
  <inkml:trace contextRef="#ctx0" brushRef="#br0" timeOffset="45143.81">720 8149 0,'0'0'0,"0"-21"0,21 0 15,-21 42 1,0 0 0,0 22-16,0-1 0,0 21 15,-21-20-15,-1 20 0,1-20 0,0 20 16,0-21-16,0 1 0,-22-1 15,22 0-15,0 1 0,0-1 16,0-21-16,0 0 0,-1 1 16,22-1-16,-21-21 0,21-21 31,0-1-31,0 1 16,21 0-16,1 0 0,-1 0 15,0 21-15,21-21 0,1-1 0,-22 1 16,21 0-16,0 21 0,1-21 15,-1 0-15,0 0 0,1 21 16,-22-22-16,21 1 0,1 21 0,-22-21 16,21 0-16,-21 21 0,0-21 15,1 0-15,-1-1 0,-21 1 16,0 0-16,0 0 0,0 0 16,0 0-16,-21 21 15,-1 0 1,1 0-16,0 21 15,21 0-15,0 21 0,-21-21 0,0 22 16,21-1-16,-21 0 0,21 1 16,0-1-16,0 0 0,0 1 0,-22-1 15,22 0-15,0-20 0,0 20 16,0-21-16,0 0 0,0 0 16,0 1-16,0-1 0,22-21 31,-22-21-31,21-1 0,-21 1 15,21 0-15</inkml:trace>
  <inkml:trace contextRef="#ctx0" brushRef="#br0" timeOffset="45295.72">1439 8594 0,'0'0'15,"21"0"-15,1 0 0,-1 0 47,0 0-47,-21-21 16,21 21-16</inkml:trace>
  <inkml:trace contextRef="#ctx0" brushRef="#br0" timeOffset="46521.28">3154 8509 0,'0'0'0,"-21"0"32,21 21-17,21-21 1,0 0-16,0 0 0,0 0 15,22-21-15,-22 21 0,21-21 16,-21 21-16,22-21 0,-22 0 0,21 21 16,-21-22-16,0 22 0,1-21 15,-22 0 1,0 0-16,-22 21 0,1-21 16,0 21-16,-21 0 0,-1 0 15,22 0-15,-21 0 0,0 21 0,20 0 16,-20 0-16,0 0 0,21 1 15,-1-1-15,1 0 0,0 0 0,0 0 16,21 22-16,0-22 0,0 0 16,0 21-16,0-21 0,0 1 15,0-1-15,21 0 0,0-21 16,0 21-16,22-21 0,-22 0 16,0 0-16,21 0 0,-20 0 15,20-21-15,0 21 0,-21-21 0,22 21 16,-22-21-16,0 21 0,-21-22 15,0 1 1,-21 21-16,0 0 0,0 0 16,-1 0-16,1 0 0,-21 0 0,21 0 15,0 21-15,-22 1 0,22-1 16,0 0-16,0 0 0,21 21 0,-21-20 16,21 20-16,0 0 0,0-21 15,0 22-15,0-22 0,0 21 0,21-21 16,0 1-16,0-1 0,0-21 15,0 21-15,22-21 0,-1 0 16,-21 0-16,22 0 0,-1 0 0,0 0 16,1-21-16,-1 21 0,0-21 15,22-22-15,-22 22 0,0 0 0,1-21 16,-1 20-16,-21-20 0,22 0 16,-22 21-16,0-22 0,0 1 0,-21 21 15,0-22-15,0 22 0,0 0 16,0-21-16,0 21 0,0-1 15,0 44 17,0-1-32,0 0 0,0 0 0,0 0 15,0 22-15,0-22 0,0 21 16,0 0-16,0-20 0,0 20 0,0-21 16,0 21-16,0-20 0,0-1 15,0 0-15,0 0 0,0 0 0,-21-21 31,21-21-15,0 0-16,0 0 0,0 0 16,0-1-16,0 1 15,0-21-15,21 21 0,0-22 0,0 1 16,-21 0-16,22 21 0,-1-22 16,0 22-16,0-21 0,21 21 0,-20-1 15,-1 1-15,21 21 0,0 0 16,-20 0-16,20 0 0,-21 21 0,0 1 15,0-1-15,1 0 0,-1 21 16,-21-21-16,21 22 0,-21-1 0,0-21 16,0 22-16,0-1 0,0-21 0,-21 0 15,21 22-15,-21-22 0,21 0 16,0 0-16,-22-21 0,22-21 47,0 0-47,22 0 0,-22-22 15,21 22-15,0-21 0</inkml:trace>
  <inkml:trace contextRef="#ctx0" brushRef="#br0" timeOffset="46752.05">4953 8361 0,'0'0'16,"0"-21"-16,21 0 0,-21 42 15,0 0 1,0 0-16,-21 21 0,21-20 15,-21 20-15,21-21 0,0 21 16,0 1-16,-21-1 0,-1 0 0,22 1 16,0-1-16,-21-21 0,0 22 15,21-1-15,-21-21 0,21 0 0,0 22 16,0-22-16,0 0 16,21-42-1,0 0-15,-21-1 16,0 1-16</inkml:trace>
  <inkml:trace contextRef="#ctx0" brushRef="#br0" timeOffset="46939.03">4678 8657 0,'0'0'0,"21"0"31,0 0-15,0 0-16,0-21 0,1 21 15,20 0-15,-21 0 0,21 0 0,-20-21 16,20 21-16,-21 0 0,0-21 0,22 0 16,-22 21-16,0 0 0,0-22 15,0 22-15,0 0 0</inkml:trace>
  <inkml:trace contextRef="#ctx0" brushRef="#br0" timeOffset="47308.49">5207 8700 0,'0'0'0,"0"21"0,21 0 16,0-21-1,0 0-15,-21-21 16,22 0-16,-1-1 16,0 1-16,-21 0 0,21 0 15,-21 0-15,21 0 0,-21-1 0,0 1 16,0 0-16,-21 21 15,0 0 1,0 0-16,0 21 0,21 0 16,-22 1-16,22-1 0,-21 0 15,21 0-15,0 0 0,0 22 0,0-22 16,0 0-16,0 21 0,0-21 16,0 1-16,0-1 0,0 0 0,0 0 15,21 0-15,1-21 16,20 21-16,-21-21 0,0 0 0,22 0 15,-1 0-15,-21 0 0,21 0 16,-20-21-16,20 21 0,-21-21 16,0 0-16,0 0 0,-21 0 0,22-1 15,-22 1-15</inkml:trace>
  <inkml:trace contextRef="#ctx0" brushRef="#br0" timeOffset="47625.41">5694 8636 0,'0'0'0,"0"-21"0,21 0 0,0 0 15,0-1-15,-21 1 0,21 21 16,1-21-16,-1 21 0,0 0 0,0 0 15,0 0-15,22 0 0,-22 0 16,0 0-16,21 0 0,-21 21 0,1 0 16,20-21-16,-21 22 0,0 20 0,0-21 15,1 0-15,-1 22 0,0-22 16,-21 21-16,0-21 0,0 0 0,0 22 16,0-22-16,0 0 0,0 0 15,-21 0-15,0 1 0,-1-1 16,1-21-16,0 0 15,0 0-15,21-21 16,0-1-16,0 1 16,0 0-16,0 0 0,0 0 15,0-22-15,21 22 0,0-21 0,0 21 16,1 0-16,-1-22 0,-21 22 16,21 0-16,0 0 0,0 0 0,0-1 15,1 1-15,-1 0 0,0 0 16,0 0-16,21 21 0</inkml:trace>
  <inkml:trace contextRef="#ctx0" brushRef="#br0" timeOffset="48084.06">7980 8319 0,'0'-64'16,"0"128"-16,0-149 0,0 64 0,0 42 31,-21 0-31,-1 0 16,22 22-16,0-22 0,0 21 0,-21 0 15,21-20-15,-21 20 16,21 0-16,0 1 0,0-22 0,0 21 15,-21-21-15,21 22 0,-21-22 16,21 0-16,-21 21 0,21-21 16,0 1-16,0-1 0,-22-42 31,1-1-31</inkml:trace>
  <inkml:trace contextRef="#ctx0" brushRef="#br0" timeOffset="48696.08">7493 8700 0,'0'0'0,"-21"-22"16,0 22 0,42 0-1,0 0-15,0 0 16,21 0-16,1-21 0,-1 21 0,22-21 16,-22 21-16,21-21 0,1 0 15,21 0-15,-22-1 0,1 1 0,-1 0 16,1 0-16,-22 0 0,0 0 15,1-1-15,-1-20 0,-21 21 0,0 0 16,0-22-16,-21 22 0,0 0 16,0 0-16,0 0 0,-21 21 31,0 0-31,21 21 0,0 21 16,-21-21-16,21 22 0,-21-22 0,21 21 15,0 1-15,0-1 0,0 0 16,0 1-16,0-1 0,0-21 0,0 21 15,0 1-15,-21-1 0,21 0 16,0-20-16,0 20 0,0-21 0,0 0 16,0 0-16,0-42 31,0 0-15,0 0-16,0 0 0,0 0 15,0-1-15,0-20 0,21 21 16,-21 0-16,21-22 0,0 22 15,0-21-15,0 21 0,1 0 0,20-22 16,-21 22-16,21 21 0,-20-21 0,20 21 16,0 0-16,1 0 0,-22 0 15,21 0-15,-21 21 0,0 0 0,1 0 16,-22 1-16,0-1 0,0 21 16,0-21-16,0 0 0,0 22 0,-22-22 15,1 0-15,0 0 0,0 0 0,21 1 16,-21-1-16,21 0 0,-21-21 15,21 21-15,0-42 32,0 0-32,21 21 15,0-21-15,-21-1 0,21 1 0,0 0 16</inkml:trace>
  <inkml:trace contextRef="#ctx0" brushRef="#br0" timeOffset="49036.04">9059 8657 0,'0'0'16,"21"0"-16,1 0 0,-1 0 0,0 0 16,0-21-16,0 21 15,0 0-15,1-21 0,-1 21 16,0-21-16,0 0 0,0-1 0,0 22 16,1-21-16,-1 0 0,0 0 15,0 0-15,-21 0 0,0-1 16,-21 22-1,0 0-15,0 0 16,-1 0-16,1 22 0,0-1 16,0 0-16,-21 0 0,20 0 0,22 22 15,-21-22-15,21 0 0,-21 0 0,21 21 16,0-20-16,0-1 0,0 0 16,0 0-16,0 0 0,21 0 15,0 1-15,1-22 0,-22 21 16,21-21-16,0 0 0,0 0 0,0 0 15,0 0-15,1 0 0,-22-21 0,21 21 16,0-22-16,0 1 0</inkml:trace>
  <inkml:trace contextRef="#ctx0" brushRef="#br0" timeOffset="49675.47">10372 8297 0,'0'0'0,"0"-21"15,0 0 1,0 0-16,21 0 0,0 21 15,0 0-15,-21-21 0,21 21 0,0 0 16,1 0-16,-1 0 16,0 21-16,0 0 0,0 0 0,0 21 15,1-20-15,-1 20 0,0 0 16,0 1-16,0-22 0,-21 21 16,21 0-16,-21 1 0,0-1 0,0-21 15,0 22-15,0-1 0,0-21 16,0 0-16,0 22 0,0-22 0,0 0 15,0-42 17,0 0-32,0-1 15,0 1-15,22-21 0,-1 21 0,0-22 16,0 22-16,0-21 0,0 0 0,1-1 16,-1 1-16,0 0 0,21-1 15,-21-20-15,22 20 0,-22 1 0,21 0 16,-21-1-16,22 22 0,-22-21 15,0 42-15,0-21 0,0 21 16,1 0-16,-22 21 16</inkml:trace>
  <inkml:trace contextRef="#ctx0" brushRef="#br0" timeOffset="51251.94">11536 8763 0,'0'0'0,"21"0"0,0 0 16,0 0-16,0-21 0,1 21 15,-22-21-15,21 0 16,0-1-16,0 22 0,-21-21 0,0 0 16,21 0-16,-21 0 0,0 0 0,0-22 15,0 22-15,0 0 0,0 0 16,0 0-16,-21-1 0,0 1 0,0 0 15,0 21-15,-22 0 0,22 0 16,-21 0-16,-1 0 0,22 21 0,-21 0 16,0 1-16,-1-1 0,22 21 0,0-21 15,-21 22-15,42-1 0,-22-21 16,22 21-16,0-20 0,0 20 0,0-21 16,0 21-16,0-20 0,22-1 15,-1-21-15,0 21 0,0-21 0,0 0 16,0 0-16,22 0 0,-22 0 15,0 0-15,21-21 0,-20 21 16,20-21-16,-21-1 0,0-20 16,0 21-16,22 0 0,-22 0 0,0-22 15,-21 22-15,21-21 0,0 21 0,-21-22 16,0 22-16,0-21 0,0 21 16,22-1-16,-22 1 0,0 0 0,0 42 31,0 0-31,0 1 0,0-1 15,0 0-15,0 21 0,0-21 0,0 22 16,0-22-16,0 0 16,0 21-16,0-20 0,0 20 0,0-21 15,0 0-15,0 0 0,0 1 0,21-1 16,0 0-16,0-21 16,0 0-16,0 0 0,1 0 0,-1 0 15,0-21-15,21 0 0,-21 21 16,1-22-16,-1-20 0,21 21 0,-21 0 15,0 0-15,22-22 0,-22 1 16,21 21-16,-21-22 0,22 1 0,-22 0 16,0-1-16,0 1 0,0 0 15,1 21-15,-22-22 0,0 22 16,0 0-16,-22 21 31,1 21-31,21 21 0,-21-20 0,0 20 16,21-21-16,0 21 0,-21-20 0,21 20 15,-21 0-15,21-21 0,-22 22 16,22-22-16,0 21 0,0-21 0,0 22 16,0-22-16,0 0 0,0 0 15,0 0-15,22 1 0,-1-1 0,0-21 16,0 0-16,0 0 16,0 0-16,1 0 0,-1 0 0,0 0 15,0-21-15,21-1 0,-20 1 16,-1 0-16,0 0 0,0 0 15,0 0-15,0-1 0,1 1 0,-1 0 16,0 21-16,-21-21 0,0 0 16,0 0-16,21 21 0,-21-22 15,0 44 1,0-1 0,0 0-16,0 0 0,0 0 0,0 0 15,0 1-15,0-1 0,0 0 16,21 0-16,-21 0 0,21 0 0,1 1 15,-1-1-15,0-21 0,0 21 16,0-21-16,22 21 0,-22-21 16,42 0-16,-20 0 15,-1 0-15,0 0 0,-21-21 0,22 0 16,-1 0-16,-21-1 0,22 1 16,-22-21-16,0 21 0,0 0 0,0-1 15,0-20-15,1 21 0,-22-21 0,0 20 16,0 1-16,0-21 0,0 21 15,-22 0-15,1-1 0,0 22 0,0-21 16,0 21-16,-22 0 0,22 0 16,-21 0-16,21 0 0,0 21 15,-22-21-15,22 22 0,-21-1 0,21 0 16,-1 0-16,1 21 0,0-20 16,21-1-16,0 21 0,-21-21 0,21 43 15,0-43-15,0 0 16,0 21-16,0-20 0,0-1 0,21 0 15,0 0-15,0-21 16,1 0-16,-1 0 0,0 0 0,0 0 16,0 0-16,22 0 0,-22-21 0,0 0 15,0 0-15,21-1 0,-20-20 16,-1 21-16,0-21 0,21 20 0,-21-20 16,1 0-16,-1-1 0,0 1 15,0 0-15,0-22 0,0 22 16,-21-22-16,22 1 0,-1-1 15,-21 22-15,0-21 0,0 20 16,0 1-16,21 21 0,-21-22 0,0 22 16,0 42-1,0 1-15,-21 20 16,21 21-16,-21-20 0,-1 20 16,22 1-16,-21-22 0,21 22 0,-21-1 15,21-21-15,0 1 0,0 20 16,0-20-16,0-1 0,0 0 0,21 1 15,0-1-15,1-21 0,-1 21 16,0-20-16,0 20 0,0-21 16,0 0-16,1 0 0,-1 1 0,0-22 15,21 0-15,-21 0 0,1 0 16,-1 0-16,0 0 0,21 0 0,-21-22 16,1 1-16,-1 0 0,0 0 15,21 0-15,-21 0 0,1-22 0,-1 22 16,0-21-16,-21-1 0</inkml:trace>
  <inkml:trace contextRef="#ctx0" brushRef="#br0" timeOffset="51475.77">12869 8255 0,'0'0'0,"-21"0"16,21 21 31</inkml:trace>
  <inkml:trace contextRef="#ctx0" brushRef="#br0" timeOffset="52004.17">15388 8488 0,'0'0'0,"42"-42"32,-20 42-17,-22 21-15,0 0 16,0 0-16,0 21 0,0 1 0,0 20 16,0-20-16,0 41 0,0-20 15,0-1-15,0 22 0,0-22 0,0 1 16,0 21-16,0-22 0,0 22 15,-22-1-15,1 1 0,0 0 0,21-1 16,-21-20-16,0 21 0,0-22 0,-1 22 16,1-22-16,0-20 0,0-1 15,0 0-15,0 1 0,21-22 0,-22 0 16,22-42 15,22 0-31,-1-22 0,-21 22 0,21-21 16,0-1-16,0 1 0,0-21 0</inkml:trace>
  <inkml:trace contextRef="#ctx0" brushRef="#br0" timeOffset="52331.34">15409 9123 0,'0'0'0,"0"-42"16,0-22-16,-21-105 16,21 126-16,0 22 0,0-21 15,0 21-15,0-22 0,0 22 0,21 0 16,0 0-16,1 0 0,20 0 15,0-1-15,1 1 0,-1 0 16,0 21-16,1 0 0,20 0 0,-21 0 16,1 0-16,-1 0 0,0 0 15,1 21-15,-22 0 0,0 1 16,-21 20-16,0-21 0,0 21 0,0-20 16,-21 20-16,0-21 0,0 0 15,-1 22-15,-20-22 0,0 0 0,21 0 16,-22 0-16,1-21 0,0 21 0,20-21 15,-20 0-15,21 0 0,0 0 16,0 0-16,-1 0 0,1 0 16,21-21-1,0 0-15,21 21 0,22-21 16,-22 0-16,0 21 0</inkml:trace>
  <inkml:trace contextRef="#ctx0" brushRef="#br0" timeOffset="53499.66">16531 8636 0,'0'0'0,"21"-21"0,0 0 0,-21 0 15,0-1-15,0 1 0,0 0 16,0 0-16,-21 0 16,0 0-16,0 21 0,0 0 15,0 0-15,-1 0 0,1 0 16,-21 0-16,21 21 0,0 0 0,-22 0 15,22 0-15,0 22 0,-21-22 0,20 21 16,1 0-16,0 1 0,0-1 16,21 0-16,0 1 0,0-1 0,0-21 15,0 22-15,21-22 0,-21 0 16,21 0-16,0-21 0,22 0 16,-22 0-16,0 0 0,21 0 15,-20 0-15,-1-21 0,0 21 0,0-21 16,21 0-16,-20-1 0,-1-20 15,0 21-15,0-21 0,-21 20 16,42-62-16,-20 63 0,-22-22 16,0 22-16,21 0 0,-21 0 15,21 0-15,-21-1 0,0 1 0,0 42 32,-21 1-32,0-1 15,21 0-15,-22 0 0,22 21 16,0 1-16,-21-22 0,21 21 0,0 1 15,0-22-15,0 21 0,0-21 16,0 22-16,0-22 0,21 0 16,1-21-16,-1 21 0,0-21 0,0 21 15,21-21-15,-20 0 0,-1 0 16,0 0-16,0-21 0,21 0 0,-20 21 16,-1-21-16,0 0 0,21-22 15,-21 22-15,1 0 0,20-21 0,-21-1 16,0 22-16,22-21 0,-22 21 15,0-22-15,0 22 0,-21 0 0,0 0 16,0 0-16,-21 21 16,0 0-16,0 0 15,-1 21-15,1-21 0,0 21 0,0 0 16,21 0-16,0 0 0,0 1 16,0 20-16,0-21 0,0 0 0,0 22 15,21-22-15,0 0 0,-21 0 16,21 0-16,1 0 0,-1 1 15,0-1 1,-21-42 15,0-1-31,-21 1 0,0 21 16,21-21-16,-22 0 0,1 0 0,21 0 16,-21 21-16,0-22 0,0 22 15,0 0 1,21 22-1,0-1 1,21 0 0,-21 0-16,21-21 0,0 0 0,0 0 15,0 0-15,22 0 0,-22 0 16,0 0-16,21 0 0,-20 0 0,20 0 16,0 0-16,-21-21 0,22 21 15,-1-21-15,0 0 0,1-1 0,-22 1 16,21 0-16,1 0 0,-22 0 15,0 0-15,21-1 0,-21 1 0,-21 0 16,0 0-16,0 0 0,0 0 16,0-1-16,-21 22 15,0 0-15,0 0 16,0 0-16,21 22 16,-21-22-16,21 21 0,0 0 0,0 0 15,0 0-15,0 0 0,0 1 16,21-1-16,-21 21 0,0-21 0,0 0 15,21 22-15,-21-22 0,0 0 16,21 0-16,-21 0 0,0 1 0,0-1 16,0 0-16,-21-21 15,0 0-15,0 0 16,-1-21 0,22 0-16,0-1 15,0 1-15,0 0 16,0 0-16</inkml:trace>
  <inkml:trace contextRef="#ctx0" brushRef="#br0" timeOffset="54075.37">18119 8573 0,'0'0'0,"-22"0"15,1 0 1,0 0-16,21 21 0,0 0 15,-21 0-15,0 21 16,21-20-16,-21-1 0,21 21 0,0-21 16,0 22-16,0-22 0,0 21 15,0-21-15,0 0 0,0 1 0,0-1 16,0 0 0,21-21-16,0 0 15,0 0-15,0-21 0,-21 0 0,21-1 16,1 1-16,-1 0 0,0 0 15,-21 0-15,21 0 0,0-1 0,-21 1 16,0 0-16,21 0 0,1 0 16,-22 0-16,21 21 15,-21 21 1,0 0-16,0 0 0,0 0 16,0 0-16,0 1 0,0-1 0,0 0 15,0 0-15,21 0 0,-21 0 16,21 1-16,0-1 0,0 0 0,1-21 15,-1 21-15,21-21 0,-21 0 16,22 0-16,-22 0 0,21 0 0,-21 0 16,22-21-16,-22 0 0,0 0 15,21-1-15,-21 1 0,1-21 0,-1 21 16,0-22-16,-21 1 0,0 21 16,0-21-16,0 20 0,0-20 15,0 21-15,0 0 0,0 0 0,0-1 16,-21 22-16,0 0 15,-1 0-15,1 0 0,0 0 16,0 0-16,0 22 16,21-1-16,-21-21 0,21 21 0,0 0 15,0 0-15,21-21 16</inkml:trace>
  <inkml:trace contextRef="#ctx0" brushRef="#br0" timeOffset="54490.83">19177 8573 0,'0'0'0,"0"-22"0,0 1 15,-21 21 1,0 0-16,21 21 16,-22-21-16,1 22 0,0-1 0,21 0 15,-21 0-15,0 21 0,0-20 16,-1 20-16,22-21 0,0 21 0,-21 1 15,21-22-15,0 0 0,0 0 0,0 0 16,0 1-16,0-1 0,21 0 16,1-21-16,-1 21 0,0-21 15,0 0-15,0 0 16,0 0-16,1 0 0,20-21 0,-21 0 16,0 21-16,0-21 0,1-1 15,-1 1-15,0-21 0,-21 21 0,0-22 16,21 22-16,-21-21 0,0 21 0,0 0 15,0-22-15,0 22 0,0 0 16,-21 0-16,0 21 0,0-21 0,-1 21 16,1 0-16,0 0 0,0 0 15,-21 0-15,20 0 0,1 21 16,0-21-16,0 21 0,21 0 16,0 0-16,0 0 15</inkml:trace>
  <inkml:trace contextRef="#ctx0" brushRef="#br0" timeOffset="54939.89">19537 8615 0,'0'0'0,"0"-21"0,0 0 16,21 21 0,0-22-16,0 22 15,22 0-15,-22 0 0,0 0 16,0 0-16,21 0 0,-20 0 0,-1 22 16,0-22-16,0 21 0,-21 0 15,0 0-15,0 0 0,0 22 0,0-22 16,0 21-16,0 0 0,0-20 15,0 20-15,-21-21 0,21 0 16,-21 0-16,0 1 0,-1-1 0,1-21 31,21-21-15,0-1 0,0 1-16,0 0 0,21 0 0,1 0 15,-1 0-15,0-22 0,0 22 16,0 0-16,0-21 0,1 20 0,-1 1 15,0 0-15,0 0 0,0 0 16,0 21-16,1 0 0,-1-21 0,0 21 16,0 0-16,0 0 0,0 0 15,1 0-15,-1 0 0</inkml:trace>
  <inkml:trace contextRef="#ctx0" brushRef="#br0" timeOffset="55536.04">20701 8657 0,'0'0'0,"0"-21"0,0 0 15,0 0-15,0 0 16,0-1-16,-21 1 0,0 21 16,21-21-16,-22 21 0,1 0 0,0 0 15,0 0-15,0 0 0,0 0 16,-22 0-16,22 0 0,0 21 0,-21 0 15,20 1-15,-20-1 0,21 0 16,0 21-16,0-21 0,-1 22 16,1-22-16,0 21 0,21 1 0,0-22 15,0 0-15,0 21 0,0-21 16,0 1-16,0-1 0,21 0 0,0 0 16,1-21-16,20 0 0,-21 0 15,0 0-15,22 0 0,-22 0 0,0 0 16,21-21-16,1 0 0,-22 0 15,21-1-15,-21-20 0,22 0 0,-1-1 16,-21 1-16,0 0 0,22-1 16,-22-20-16,0 21 0,0-22 0,21 1 15,-20 20-15,-1-20 0,0-1 16,0 22-16,0 0 0,0 20 16,-21-20-16,0 21 0,0 42 31,0 21-31,-21-20 0,0 20 15,0 0-15,0 1 0,0-1 0,-22 21 16,22-20-16,0-1 0,0 22 0,0-22 16,21 0-16,-22 22 0,22-22 15,0 0-15,0 1 0,22-1 0,-1-21 16,0 22-16,21-22 0,-21 0 16,22 0-16,-1 0 0,-21-21 15,22 0-15,-1 0 0,0 0 16,1 0-16,-1 0 0,0 0 0,1 0 15,-1-21-15,21 0 0,-20 0 16,-1 0-16,0-22 0,1 22 0</inkml:trace>
  <inkml:trace contextRef="#ctx0" brushRef="#br0" timeOffset="56300.85">1079 9970 0,'0'0'0,"-21"0"16,-21 0-16,21 0 0,42 0 31,0 0-31,21 0 16,-20 0-16,20 0 0,0 0 15,-21 0-15,22 0 0,-1 0 16,-21 0-16,0 0 0,1 0 0,-1 0 15,-42 0 1,-1 0-16,1 0 16,0 0-16</inkml:trace>
  <inkml:trace contextRef="#ctx0" brushRef="#br0" timeOffset="56737.96">1016 10012 0,'0'0'0,"-21"0"0,0 21 0,-1-21 0,22 21 15,-21 0-15,21 1 0,-21-1 16,0 0-16,0-21 0,21 21 16,0 0-16,-21 0 0,-1 1 15,22-44 48,22 22-63,-1-21 15,0 21-15,0 0 0,0 0 0,0 0 16,22-21-16,-22 21 16,21 0-16,22 0 0,-22 0 0,0 21 15,1-21-15,-1 21 0,0 1 0,1-1 16,-22 0-16,-21 21 0,0-21 16,0 22-16,0-22 0,-42 21 0,20-21 15,-20 22-15,0-22 0,-1 0 16,1 0-16,0 0 0,-1 1 0,1-1 15,0-21-15,-1 0 16,22 0-16,-21 0 0,21 0 0,0 0 16,-1 0-16,1-21 0,0-1 15,0 22-15,21-21 0,0 0 16,0 0-16,0 0 0,0 0 16,21-1-16,0 1 0,22 0 15,-22 0-15,21 0 0</inkml:trace>
  <inkml:trace contextRef="#ctx0" brushRef="#br0" timeOffset="56902.9">1693 10329 0,'0'0'0,"21"0"16,-21 22 46,22-22-46</inkml:trace>
  <inkml:trace contextRef="#ctx0" brushRef="#br0" timeOffset="57836.05">3768 10181 0,'0'0'0,"0"-21"0,21-42 15,-21 41 1,-21 1-16,-1 21 0,1 0 16,0 0-16,-21 0 0,21 0 0,-22 0 15,1 0-15,0 21 0,-1 1 16,22-1-16,-21 0 0,-1 21 0,22 1 15,0-1-15,0 0 0,21 22 16,0-1-16,0 1 0,0-1 16,0-20-16,0 20 0,0-21 15,0 1-15,0-1 0,21 0 0,0 1 16,0-22-16,1 0 0,-1 0 16,21 0-16,-21-21 0,22 0 0,-1 22 15,0-22-15,-21 0 0,22 0 16,-1-22-16,0 22 0,1-21 0,-1 0 15,0 0-15,1 0 0,-1-22 0,0 1 16,1 0-16,-1-1 0,0 1 16,-20 0-16,20-22 0,-21 1 0,0 20 15,0-20-15,1 21 0,-1-22 16,-21 22-16,21-1 0,-21-20 0,0 42 16,0-22-16,0 22 0,0 0 15,0 0-15,0 0 0,0 42 16,0 0-1,0 0-15,-21 22 0,21-22 0,-21 42 16,-1-20-16,22 20 0,0 1 0,-21-22 16,21 21-16,-21 1 0,21-22 15,0 22-15,0-22 0,0-21 0,0 22 16,0-22-16,0 0 0,21 0 16,0 0-16,1-21 0,20 0 0,-21 0 15,0 0-15,22 0 16,-22-21-16,21 0 0,0 0 0,1 0 0,-1-1 15,0 1-15,1-21 0,-22 21 16,21-22-16,-21 1 0,1 0 16,-1 21-16,0-22 0,-21 22 0,21 0 15,-21 0-15,0 42 16,0 0 0,-21 21-16,0-20 0,21-1 15,-21 21-15,21-21 0,0 0 0,0 22 16,0-22-16,0 0 0,0 0 15,0 0-15,0 1 16,21-44 15,0 22-31,-21-21 16,0-21-16,21 21 0,0 0 16</inkml:trace>
  <inkml:trace contextRef="#ctx0" brushRef="#br0" timeOffset="57987.04">4889 10245 0,'0'0'0,"0"-21"0,0-1 16,0 44 31,22-1-31,-1-21-16,0 0 0,0 0 0,0 21 15,22-21-15</inkml:trace>
  <inkml:trace contextRef="#ctx0" brushRef="#br0" timeOffset="58708.01">5355 10202 0,'-21'-21'31,"0"21"-31,0 21 16,-1-21-16,1 22 0,21-1 0,-21 21 15,21-21-15,-21 22 16,21-1-16,-21 0 0,21 1 0,0-1 15,0 0-15,0-21 0,0 22 0,0-22 16,0 21-16,0-21 0,21 1 0,0-1 16,0 0-16,22-21 0,-22 0 15,0 21-15,21-21 0,-21 0 16,22 0-16,-22 0 0,21-21 0,1 0 16,-22 21-16,21-21 0,-21-1 15,22-20-15,-22 21 0,0-21 0,21-1 16,-42 1-16,21 0 0,1-1 0,-22-20 15,21 20-15,-21 1 0,0-21 16,0 20-16,0 1 0,0 0 0,0 20 16,21-20-16,-21 21 0,0 0 15,0 42 1,0 0 0,0 0-16,-21 0 0,21 22 15,0-22-15,0 21 0,0 1 0,0-22 16,0 21-16,0 0 0,0-20 15,0 20-15,0 0 0,0-21 0,-21 22 16,21-22-16,-22 0 0,22 0 16,0 0-16,0-42 31,0 0-31,22 0 0,-1 0 16,0 0-16,0-1 0,0 1 0,0-21 15,1 21-15,-1 0 0,21-1 16,-21 1-16,0 0 0,1 21 15,-22-21-15,21 21 0,-42 0 32,-1 0-32,1 0 0,0 21 15,0 0-15,0 0 0,0 22 16,-1-22-16,1 0 0,0 21 16,21-20-16,0-1 0,-21 0 0,21 0 0,0 0 15,0 0-15,0 1 16,0-1-16,0 0 0,0 0 15,21-21-15,0 0 16,0 0-16,1 0 16,-1 0-16,0 0 0,21 0 0,-21 0 15,1 0-15,20 0 0,-21 0 16,43-21-16,-22 0 0</inkml:trace>
  <inkml:trace contextRef="#ctx0" brushRef="#br0" timeOffset="59391.05">7302 10245 0,'0'-43'16,"-21"43"0,0 0-16,0 0 15,0 0-15,0 0 0,-22 0 0,22 22 16,0-1-16,0 0 0,0 0 0,-1 21 15,1-20-15,0 20 0,0-21 16,21 21-16,0-20 0,-21 20 0,21-21 16,0 21-16,0-20 0,0-1 15,0 0-15,21 0 0,0-21 16,0 0-16,0 0 0,1 0 0,-1 0 16,0 0-16,0 0 0,0 0 15,0-21-15,-21 0 0,0 0 16,0-1-16,0 1 0,0 0 15,0 0-15,0-21 0,0 20 0,0-20 16,0 21-16,0-21 0,0 20 0,0 1 16,0-21-16,22 21 0,-22 0 15,21 21-15,0-22 0,0 1 0,21 21 16,-20 0-16,-1 0 0,0 0 16,0 0-16,0 0 0,22 21 0,-22-21 15,0 22-15,0-1 0,0 21 0,22-21 16,-22 0-16,-21 22 15,21-1-15,-21-21 0,21 22 0,-21-22 0,0 21 16,0-21-16,0 0 0,0 1 16,0-1-16,-21 0 0,0 0 15,0-21-15,-1 0 16,1 0-16,0 0 16,21-21-16,0 0 15,0 0-15,0-1 0,21 1 0,-21-21 16,21 21-16,22-22 0,-22 1 15,21 0-15,1-1 0,-1 1 0,0 21 16,1-21-16,20 20 0,1 1 16,-1 21-16,22 0 0,-43 0 15,0 0-15,-20 21 0,-1 1 16,0 20-16,0-21 0,-21 21 16,0-20-16,0 20 0,0 0 0,0-21 15,0 1-15,0 20 0,0-21 0,-21 0 16,0-21-16,0 21 0</inkml:trace>
  <inkml:trace contextRef="#ctx0" brushRef="#br0" timeOffset="60421.05">9483 9800 0,'0'0'0,"0"64"15,0-22 1,0 0-16,0 1 0,0-1 16,0 22-16,0-22 0,-22 21 0,1 1 15,21-22-15,-21 22 0,0-1 16,0-20-16,0 20 0,-1-21 0,1 1 15,-21-22-15,21 21 0,0-21 16,-1 1-16,1-1 0,-21-21 0,21 0 16,0 0-16,-1 0 0,1-21 15,0 21-15,0-22 0,0-20 16,21 21-16,-21-21 0,21-1 16,0 1-16,0 0 0,0-1 15,0 1-15,0 0 0,0-1 0,0 1 16,0 0-16,0 20 0,21 1 0,-21 0 15,21 21-15,0 0 0,0 0 16,0 21-16,1 0 0,-1 1 0,0-1 16,0 21-16,0-21 0,0 22 15,1-1-15,-1 0 0,-21 1 0,21-1 16,0 0-16,0-21 0,0 22 0,-21-22 16,22 0-16,-1 21 0,0-20 15,0-1-15,0-21 16,0 0-16,1 0 0,-1 0 15,0 0-15,21-21 0,-21-1 0,22 1 16,-1 0-16,0 0 0,-20 0 0,20 0 16,0-22-16,1 22 0,-1-21 15,-21-1-15,21 22 0,-20-21 16,-22 21-16,0 0 0,21-1 0,-21 1 16,0 42 15,-21 1-31,21-1 0,-22 21 15,22-21-15,0 22 0,0-1 0,0-21 16,0 21-16,0-20 0,0 20 16,0-21-16,0 0 0,22 0 0,-1 1 15,0-1-15,0-21 0,0 0 16,22 21-16,-22-21 0,21 0 0,-21 0 16,22 0-16,-22-21 0,21 21 0,-21-21 15,22-1-15,-22 1 0,0 0 16,0-21-16,0 21 0,0-22 0,-21 1 15,0 0-15,0 20 0,0-20 16,0 0-16,0-1 0,-21 1 0,21 21 16,-21-21-16,-21 20 0,21 1 0,-1 21 15,1 0-15,-21 0 16,21 0-16,0 0 0,-22 0 0,22 0 16,0 21-16,-21 1 0,20-1 15,1 0-15,0 21 0,21-21 0,0 22 16,-21-22-16,21 21 0,0 1 0,0-22 15,21 0-15,0 0 0,0 0 16,22 0-16,-1 1 0,0-22 0,22 0 16,-22 0-16</inkml:trace>
  <inkml:trace contextRef="#ctx0" brushRef="#br0" timeOffset="61070.04">11239 10372 0,'0'0'0,"43"-21"0,-22-22 16,-21 22-16,0-21 0,0 21 15,-42 21-15,20 0 16,1 0-16,-21 0 0,21 0 0,-22 0 16,1 0-16,21 0 0,-21 21 15,20 0-15,-20 0 0,21 0 16,0 0-16,0 22 0,-1-22 0,22 0 16,0 0-16,0 0 0,0 1 0,0-1 15,0 0-15,22-21 0,-1 0 0,21 0 16,-21 0-16,0 0 0,22 0 15,-1 0-15,-21-21 0,22 0 16,-22-1-16,21 22 0,-21-21 16,0 0-16,1 0 0,-1 0 0,0 0 15,0 21-15,-21-22 0,21 22 16,-21 22 15,0-1-31,0 0 16,0 21-16,0-21 0,0 22 0,0-22 15,0 21-15,0 1 0,0-1 16,0 0-16,0 1 0,0-1 0,0 21 16,0-20-16,21-1 0,-21 22 0,0-1 15,0 1-15,0-1 0,0 1 16,0 20-16,0-20 0,0 20 16,-21-20-16,21-1 0,-21 22 0,21-21 15,0-1-15,-21-21 0,0 22 0,-43 21 16,43-43-16,-21-21 15,-1 21-15,22-42 0,-21 22 0,0-22 16,-1 0-16,1 0 0,0-22 0,-22 1 16,22 0-16,-22-21 0,22 21 15,0-22-15,-1 1 0,1 0 0,21-22 16,-22 22-16,22-22 0,21 22 0,0-22 16,0 22-16,0-21 0,0 20 15,21-20-15,1 20 0,20-20 16,-21 21-16,21-1 0,-20 1 0,20 0 15,0-1-15,1 22 0,20-21 16,-21 21-16,22-22 0,-1 22 0,-20-21 16,20-1-16,1 22 0,-1-21 15,1 0-15,-22-1 0,22 22 0</inkml:trace>
  <inkml:trace contextRef="#ctx0" brushRef="#br0" timeOffset="61271.03">11790 10329 0,'0'0'0,"0"22"31,0-1-15,0 0-16,0 0 15,0 0-15,-21 0 0,21 1 0,-22-1 16,22 0-16,-21 0 0,21 0 16,0 0-16,0 1 0,-21-22 15,21-22 16,0 1-31,0 0 0</inkml:trace>
  <inkml:trace contextRef="#ctx0" brushRef="#br0" timeOffset="61440.05">11769 10202 0,'0'0'0,"0"-21"0,-22 21 15,22-21-15,-21 21 16,21 21 15,21-21-15,1 21-16,-1-21 0,0 0 15,0 0-15,0 22 0</inkml:trace>
  <inkml:trace contextRef="#ctx0" brushRef="#br0" timeOffset="61855.73">12234 10245 0,'0'84'16,"0"-62"-16,0-1 15,0 0-15,0 0 0,0 0 0,0 0 16,0 22-16,0-22 0,0 0 0,0 0 16,0 0-16,-21 1 15,0-22-15,21 21 16,-21-21-16,0-21 31,21-1-31,0 1 0,0 0 0,0 0 16,0 0-16,0 0 0,0-22 15,0 22-15,21-21 0,0-1 0,0 22 16,0-21-16,22 0 0,-1 20 16,0-20-16,1 21 0,-1 0 0,21 0 15,-20 21-15,-1 0 0,22 0 0,-22 0 16,0 21-16,1 0 0,-22 0 15,21 0-15,-21 0 0,0 22 0,1-1 16,-22-21-16,0 22 0,0-1 16,0 0-16,0 1 0,0-22 0,-22 21 15,1-21-15,0 0 0,0 1 16,21-1-16,-21 0 0,0 0 16,-1 0-16,1-21 0,-21 0 0,21 21 15,0-21-15</inkml:trace>
  <inkml:trace contextRef="#ctx0" brushRef="#br0" timeOffset="62711.99">1270 12107 0,'0'0'16,"-21"0"-16,0 0 0,-22 0 0,22 0 16,-21 0-16,21 0 0,-22 22 0,22-1 15,-21 0-15,21 21 0,-22 1 16,22-22-16,0 42 0,0-20 0,21-1 16,0 0-16,0 1 0,0-1 15,0 0-15,0 1 16,0-1-16,0 0 0,21 1 0,0-22 15,21 0-15,-20 0 0,-1-21 16,21 0-16,0 0 0,1 0 0,-1-21 16,0 0-16,1 0 0,20-1 15,-42 1-15,22-21 0,-22 21 16,0 0-16,-21-1 0,0 1 0,0 0 16,-21 0-16,0 0 0,0 0 15,-22-1-15,1 22 0,0 0 0,-1 0 16,1 0-16,21 0 0,-22 22 15,22-22-15,0 21 16,0 0-16,0 0 0,0 0 0,21 0 16,0 1-16,0-1 0,0 0 15,0 0-15,0 0 0,21-21 16,0 0-16,0 0 0,0 0 16</inkml:trace>
  <inkml:trace contextRef="#ctx0" brushRef="#br0" timeOffset="62867.91">1884 12467 0,'0'0'16,"21"0"-16,0 0 15,0 0 17,0 0-17,1 0-15,-1 0 16</inkml:trace>
  <inkml:trace contextRef="#ctx0" brushRef="#br0" timeOffset="63675.44">4106 12446 0,'0'0'15,"-21"0"-15,21-21 32,0 0-32,21 21 15,-21-21-15,21-1 0,1 1 16,-1-21-16,-21 21 0,0 0 15,21-1-15,-21 1 0,0-21 0,0 21 16,0 0-16,-21-1 0,0 1 16,-1 21-16,-20 0 0,21 0 0,-21 0 15,-1 0-15,1 0 0,-22 21 16,22 1-16,0-1 0,-22 0 0,22 21 16,0-21-16,-1 22 0,22-22 15,0 21-15,0-21 0,21 22 0,0-22 16,0 0-16,0 0 0,21-21 15,0 21-15,0-21 0,22 0 16,-1 0-16,0-21 0,1 21 16,-1-21-16,0 0 0,22 0 0,-22 0 15,0-1-15,1 1 0,-22 0 16,0 0-16,0 0 0,0 0 16,1 21-16,-22-22 15,0 44 1,0-1-16,0 21 15,0-21-15,0 22 0,0-22 16,0 21-16,0 22 0,21-22 0,-21 0 16,21 22-16,0-1 0,-21 1 15,0-1-15,21 22 0,-21-22 0,0 1 16,0-1-16,0 1 0,0 21 16,0-22-16,0 1 0,0-1 0,0 1 15,0-1-15,0-21 0,0 1 16,0 20-16,-21-42 0,0 22 15,0-22-15,0 0 0,-1 0 0,1-21 16,-21 0-16,21 0 0,-22 0 16,-20 0-16,21-21 0,-22-21 0,22 21 15,-1-22-15,1 1 0,0 0 16,-1-22-16,22 1 0,-21 20 0,42-20 16,-21-1-16,21 1 0,0-1 15,0-20-15,0 20 0,21 1 0,21-22 16,1 21-16,-1 1 0,21-1 15,1 22-15,-1 0 0,1-1 16,-22 1-16,22 0 0,-1-1 0,-20 22 16,20 0-16,-21 0 0</inkml:trace>
  <inkml:trace contextRef="#ctx0" brushRef="#br0" timeOffset="64232.13">4487 12446 0,'0'0'15,"0"64"1,21-64-1,1 0-15,-1 0 16,0 0-16,0-22 16,0 22-16,22-21 0,-22 0 15,21 0-15,-21 0 0,0 0 16,22-22-16,-22 22 0,-21-21 0,21 21 16,-21-22-16,0 22 0,0-21 0,0 21 15,0-1-15,0 1 0,-21 0 16,0 21-16,0 0 0,-1 0 0,1 0 15,0 21-15,-21 0 0,21 22 16,-1-22-16,1 21 0,21 1 0,0-1 16,0 0-16,0 1 0,0-22 15,0 21-15,0 0 0,0-20 0,21-1 16,1 0-16,-1 0 0,0-21 16,21 0-16,-21 21 0,22-21 15,-1 0-15,-21 0 0,22-21 0,-1 21 16,0-21-16,1 0 0,-1 0 15,-21-1-15,21-20 0,1 21 0,-22-21 16,21-1-16,-21 1 0,1-22 16,-1 22-16,-21-21 0,0 20 0,0 1 15,0-22-15,0 22 0,0 21 16,0-21-16,0 20 0,0 1 0,0 42 31,0 22-31,0-1 0,0 0 16,0 1-16,0 20 0,0 1 15,0-1-15,0-20 0,0 20 16,0-21-16,0 1 0,0-1 0,0 0 16,0 1-16,0-22 0,0 0 15,21 0-15,0-21 16,0 0-16,0 0 16,1-21-16,-22 0 0,0 0 15</inkml:trace>
  <inkml:trace contextRef="#ctx0" brushRef="#br0" timeOffset="64419.02">5165 12213 0,'0'0'16,"-22"0"-16,22 21 16,22-21-1,-1 0-15,0 0 0,0 0 16,0 0-16,0 0 0,22 0 0,-1 0 15,0 0-15,22 0 0,-1-21 0,22 0 16,-21 0-16,20 21 0,1-21 16,0 0-16</inkml:trace>
  <inkml:trace contextRef="#ctx0" brushRef="#br0" timeOffset="64672.87">7027 11853 0,'0'-21'15,"-21"21"1,0 0-16,21 21 16,-21 1-16,21-1 0,0 21 0,0 0 15,0 1-15,0 20 0,-21-20 16,21-1-16,0 0 0,0 22 0,-22-22 16,22 0-16,-21-20 0,21 20 15,-21-21-15,0 21 0,21-20 0,0-1 16,-21 0-16,21 0 0,-21 0 0,42-21 31,0 0-31,0-21 16,21 0-16,-20 0 0</inkml:trace>
  <inkml:trace contextRef="#ctx0" brushRef="#br0" timeOffset="65320.5">7324 11896 0,'0'0'0,"0"-21"0,0-1 0,0 1 15,0 42 1,-22 1-16,22-1 0,-21 21 16,21 0-16,0 1 0,0-1 0,0 22 15,-21-22-15,21 0 0,0 1 16,-21-1-16,21-21 0,0 21 16,0-20-16,0 20 0,0-21 0,0 0 15,0 0-15,0 1 16,21-22 15,-21-22-31,21 1 0,0 0 0,1 21 16,-1-42-16,0 21 0,0-1 0,0 1 15,-21 0-15,21 0 0,1 0 16,-1 0-16,-21 42 31,0 0-31,0 0 0,0 21 0,0-20 16,0-1-16,0 0 0,21 0 15,-21 0-15,21 0 0,0 1 16,0-1-16,1-21 0,-1 21 16,0-21-16,0 21 0,21-21 0,-20 0 15,20 0-15,0 0 0,-21 0 16,22 0-16,-1-21 0,0 0 0,1 0 16,-22-1-16,21 1 0,-21 0 15,22 0-15,-22 0 0,0-22 0,0 1 16,0 21-16,-21-21 0,0-1 15,0 22-15,0-21 0,0 21 16,-21 21-16,0 0 16,0 0-16,0 21 0,0 0 15,-1 0-15,1 0 0,21 22 0,0-22 16,-21 21-16,21-21 0,0 0 16,0 22-16,0-22 0,0 0 0,0 0 15,0 0-15,21-21 0,0 22 0,1-1 16,-1-21-16,0 0 0,0 0 15,0 0-15,0 0 0,22 0 0,-22 0 16,0 0-16,21-21 0,-20-1 16,-1 22-16,0-21 0,0 0 0,0 0 15,-21 0-15,21 0 0,-21-22 16</inkml:trace>
  <inkml:trace contextRef="#ctx0" brushRef="#br0" timeOffset="65527.38">7070 12107 0,'21'0'0,"127"0"15,-63-21-15,-43 0 16,0 21-16</inkml:trace>
  <inkml:trace contextRef="#ctx0" brushRef="#br0" timeOffset="65968.13">10202 12065 0,'0'0'0,"-21"0"0,42 0 31,22 0-31,-22 0 16,21 0-16,-21 0 0,22 0 0,-1 0 15,0 0-15,1 0 0,-1-21 16,0 21-16,-21 0 0,22 0 0,-1 0 16,-21 0-16,0 0 0,1 0 15,-44 0 17,1-21-32</inkml:trace>
  <inkml:trace contextRef="#ctx0" brushRef="#br0" timeOffset="66201">10541 12023 0,'0'0'0,"0"21"16,-21 0-16,21 21 0,-21-20 15,21-1-15,0 21 0,0 0 16,0 1-16,-22-1 0,22 0 0,-21 1 16,0-1-16,21 0 0,0 1 15,-21-1-15,0 0 0,0-20 0,21 20 16,-22-21-16,22 0 0,0 0 15,0 1-15,0-1 16,0-42 15,22-1-31,-1 22 0,0-21 16,0 0-16</inkml:trace>
  <inkml:trace contextRef="#ctx0" brushRef="#br0" timeOffset="66427.87">10858 12404 0,'0'0'0,"0"21"16,0 0 0,0 0-16,0 0 15,0 1-15,-21-1 0,0 21 16,0-21-16,21 0 0,-21 1 16,21-1-16,-21-21 0,21 21 0,0 0 15,0 0-15,-22-21 0,22 21 16,0-42 15,0 0-31,0 0 0,0 0 16,22-22-16,-22 22 0</inkml:trace>
  <inkml:trace contextRef="#ctx0" brushRef="#br0" timeOffset="66591.78">10880 12171 0,'0'0'0,"-22"0"31,1 0-15,21 21-16,43-21 31,-22 0-31,0 0 16,0 0-16</inkml:trace>
  <inkml:trace contextRef="#ctx0" brushRef="#br0" timeOffset="66831.64">11578 12002 0,'0'0'15,"0"21"1,0 0-16,0 21 0,0-21 16,-21 22-16,21-1 0,-21 0 0,21 1 15,0-22-15,0 21 0,0 1 0,0-1 16,0-21-16,0 21 0,0-20 15,0-1-15,0 0 0,-21 0 0,21 0 16,0 0-16,0 1 16,-22-22-1,22-22 1,0 1-16</inkml:trace>
  <inkml:trace contextRef="#ctx0" brushRef="#br0" timeOffset="67448.28">11261 12446 0,'-22'-21'0,"44"42"0,-44-63 15,44 21 1,-1 21-16,0 0 16,21 0-16,-21 0 0,22 0 0,-1 0 15,0 0-15,1-22 0,-1 22 16,22-21-16,-1 21 0,-21-21 0,22 0 16,21 0-16,-22 0 0,1-1 15,-22 1-15,21-21 0,-20 21 0,-22-22 16,21 1-16,-21 0 0,-21-1 15,0 22-15,0-21 0,0 21 16,0 0-16,0-1 0,-42 22 0,21 0 16,0 0-16,0 0 0,-22 0 15,22 0-15,0 22 0,0 20 0,0 0 16,-1 1-16,1-1 0,21 21 16,-21-20-16,21 20 0,-21-20 0,21-1 15,0 0-15,0 1 0,0-1 0,0 0 16,0 1-16,0-22 15,0 21-15,0-21 0,21 0 0,0 1 16,0-1-16,1 0 0,20-21 16,-21 21-16,21-21 0,1 0 0,20 0 15,-20 0-15,20 0 0,-21 0 0,22-21 16,-22 0-16,22 0 0,-22-1 16,0 1-16,22 0 0,-22 0 0,-21-21 15,22 20-15,-22 1 0,0-21 16,0 21-16,-21-22 0,0 22 0,0 0 15,0 0-15,-21 21 16,0 0-16,0 0 0,0 21 16,-1 0-16,1 0 0,0 1 15,0 20-15,0-21 0,21 0 16,-21 0-16,21 22 0,0-22 0,0 0 16,0 0-16,0 0 15,21 1-15,0-22 0,-21 21 0,21-21 16,21 0-16,-20 0 0,-1 0 0,21 0 15,-21 0-15,22 0 0,-1 0 16,0 0-16,22-21 0,-22 21 0,0-22 16,22 1-16,-22 21 0,1-21 15,-1 0-15,-21 0 0,0 0 0,0-1 16</inkml:trace>
  <inkml:trace contextRef="#ctx0" brushRef="#br0" timeOffset="68267.82">995 13631 0,'0'0'0,"-21"0"0,-1 22 0,1-22 0,0 21 15,21 0 1,0 0-16,21-21 31,0 0-31,1 0 0,-1 0 16,0 0-16,21-21 0,1 0 0,-22 0 15,21-1-15,0 1 0,-20 0 16,20 21-16,-21-21 0,0 0 16,-21 0-16,0 42 31,0 0-31,0 0 15,-21 21-15,21 1 0,-21-1 0,21 0 16,0 22-16,0-22 16,0 1-16,0 20 0,0-21 0,0 1 15,-21-22-15,21 21 0,-21 1 16,-1-22-16,22 0 0,0 0 16,0 0-16,-21 0 0,21 1 0,0-44 31,0 1-16,-21 0-15,21 0 0</inkml:trace>
  <inkml:trace contextRef="#ctx0" brushRef="#br0" timeOffset="68447.72">952 14012 0,'0'22'15,"22"-22"16,-1 0-31,0 0 0,0 0 0,21 0 16,1 0-16,-22 0 0,21 0 16,1 0-16,-1-22 0,-21 1 15,21 21-15,-20-21 0,-1 21 0,0-21 16</inkml:trace>
  <inkml:trace contextRef="#ctx0" brushRef="#br0" timeOffset="68627.61">2032 13907 0,'0'0'0,"0"21"32,0 0-32,21-21 31,0-21-31</inkml:trace>
  <inkml:trace contextRef="#ctx0" brushRef="#br0" timeOffset="69871.53">4614 14076 0,'0'0'0,"0"21"16,-21-21-16,42 0 31,0-21-15,1 0-16,-1 21 0,0-21 15,0-1-15,0 1 0,0 0 0,1 0 16,-22 0-16,0 0 0,0-22 16,0 22-16,-22 21 0,1-21 0,0 0 15,-21 0-15,-1 21 0,1 0 16,0 0-16,-1 0 0,1 21 0,0 0 16,-1 0-16,1 21 15,21-20-15,-21-1 0,20 21 0,1-21 16,21 22-16,0-22 0,0 0 15,0 21-15,0-21 0,0 1 16,21-1-16,1-21 0,-1 0 0,21 0 16,-21 0-16,22 0 0,-22 0 15,21-21-15,0-1 0,1 22 0,-22-21 16,21 0-16,-21 0 16,1 21-16,-1-21 0,0 0 0,-21-1 15,0 1-15,0 0 16,0 42 15,0 0-31,0 1 0,0 20 16,0 0-16,0 1 0,0-1 15,0 21-15,0 1 0,0-1 0,0 1 16,0 21-16,0-22 0,0 1 0,0 20 16,0-20-16,0 20 0,0 1 15,0-21-15,0 20 0,21-20 0,-21 20 16,21-20-16,-21-1 0,0 1 15,0-22-15,0 1 0,0-1 0,0 0 16,-21 1-16,0-22 0,-21 0 0,20-21 16,1 0-16,-21 0 0,0 0 15,-1 0-15,1-21 0,0 0 16,-1-1-16,1-20 0,-22 0 16,22-22-16,0 22 0,-1-22 0,1 1 15,21-22-15,0 22 0,0-1 16,21 1-16,0-1 0,0 22 0,0 0 15,21-22-15,21 22 0,-21-1 16,22 1-16,-1 0 0,0-1 0,22-20 16,-1 21-16,1-1 0,20-20 0,1 20 15,0-20-15,-1 21 0,-20-1 16,21 1-16,-22 0 0,-21-1 0,1 22 16,-1-21-16,-21 21 15,-21-1-15,0 1 0,0 0 0,0 0 16,0 0-16,-21 21 15,0 0-15,0 0 0,0 0 0,-22 21 16,22 0-16,0 0 0,0 22 16,0-22-16,21 0 0,0 21 0,0-21 15,0 22-15,0-22 0,0 21 16,0-21-16,21 22 0,0-22 0,0 0 16,0 0-16,0-21 0,22 0 0,-22 0 15,21 0-15,-21 0 16,22 0-16,-1-21 0,0 0 0,1 0 15,20 0-15,-20-1 0,-1-20 16,21 21-16,-20-21 0,-1-1 0,-21 1 16,22 0-16,-22-1 0,0 1 15,-21-22-15,0 22 0,0-21 0,0 20 16,21 1-16,-21 0 0,0-1 16,0 22-16,0 0 0,0 42 15,0 21 1,-21-20-16,21 20 0,0 0 0,0 22 15,0-22-15,0 22 0,0-22 16,0 0-16,0 1 0,0-1 0,0 0 16,0 1-16,0-22 0,0 21 0,21-21 15,-21 0-15,21 1 16,0-22-16,1 0 0,-1 0 16,0 0-16,0 0 15,0-22-15,0 1 0,-21 0 0,0 0 16,0 0-16</inkml:trace>
  <inkml:trace contextRef="#ctx0" brushRef="#br0" timeOffset="70035.73">5630 13928 0,'0'0'16,"-21"0"0,42 0-1,0 0-15,1 0 16,20 0-16,-21 0 0,21 0 15,1 0-15,20 0 0,-20 0 16,20-21-16,1-1 0,-1 22 0</inkml:trace>
  <inkml:trace contextRef="#ctx0" brushRef="#br0" timeOffset="70289.16">7112 13568 0,'0'0'0,"-21"0"31,21 21-31,-21 0 16,-1 22-16,1-22 0,0 21 0,0 0 16,21 1-16,0-1 0,-21 0 15,21 1-15,-21-1 0,21 0 0,-22 1 16,22-1-16,0 0 0,0-20 0,-21 20 16,21-21-16,0 21 0,-21-20 15,21-1-15,0 0 0,0 0 0,21-21 31,0 0-31,1-21 0,-1 0 0,0 0 16,0-1-16,21-20 0,-20 21 0</inkml:trace>
  <inkml:trace contextRef="#ctx0" brushRef="#br0" timeOffset="70927.7">7302 13780 0,'0'0'0,"0"-43"0,0 1 0,0 21 0,0-22 15,0 22-15,0 42 31,0 1-31,0 20 0,0 0 16,0 1-16,0-1 0,0 0 0,0 1 16,0-1-16,0 0 0,0 1 0,0-22 15,0 21-15,0-21 0,0 0 16,0 1-16,0-1 0,0 0 0,0 0 16,22-21-1,-1 0-15,0 0 0,0 0 16,0 0-16,-21-21 0,21 0 15,1 0-15,-1-1 0,0 1 16,0 0-16,0 0 0,0 0 0,1 0 16,-1-1-16,-21 1 0,21 0 15,0 21-15,-21 21 16,0 0 0,21-21-16,-21 22 0,0-1 15,0 0-15,0 0 0,0 0 16,0 0-16,21 1 0,-21-1 0,22 0 15,-1-21-15,-21 21 0,21-21 16,0 0-16,0 0 0,22 0 0,-22 0 16,21 0-16,-21 0 0,22 0 15,-1 0-15,-21 0 0,21-21 0,1 0 16,-1 0-16,-21-1 0,22 1 0,-22 0 16,0 0-16,0 0 0,-21-22 15,0 22-15,21-21 0,-21 21 0,0-22 16,0 22-16,0 0 0,-21 21 15,0 0-15,0 0 0,0 0 16,-1 0-16,1 21 0,21 22 16,0-22-16,-21 0 0,21 21 15,0-21-15,0 1 0,0 20 0,0-21 16,0 0-16,0 0 0,0 1 16,21-1-16,0-21 15,1 21-15,-1-21 0,0 0 16,0 0-16,21 0 0,-20 0 15,-1-21-15,0 21 0,0-21 0,0-1 16,0 1-16,1 21 16,-22-21-16,0 0 0,0 0 0</inkml:trace>
  <inkml:trace contextRef="#ctx0" brushRef="#br0" timeOffset="71139.06">6985 13758 0,'0'0'0,"-64"0"0,-20 22 0,-1-22 31,106 0-15,0 0-16,1 0 0,20 0 15,21 0-15,-20 0 0,-1 0 0,22-22 16,-22 1-16,21 21 0,-20 0 0,-1-21 15,0 21-15</inkml:trace>
  <inkml:trace contextRef="#ctx0" brushRef="#br0" timeOffset="73385.03">10160 13526 0,'0'0'0,"0"-22"0,0 1 16,-21 21-16,0 0 0,-1 0 0,1 0 15,0 0-15,-21 0 16,-1 21-16,1 1 0,0-1 0,-1 21 15,22 0-15,-21 1 0,21-1 16,-22 0-16,22 22 0,0-22 0,0 22 16,21-22-16,0 22 0,0-22 0,0 0 15,0 1-15,0-1 0,21 0 16,0 1-16,0-1 0,1-21 0,20 0 16,-21 0-16,21 1 0,1-22 15,-1 0-15,-21 0 0,22 0 0,20-22 16,-21 1-16,-20 21 0,20-42 15,0 21-15,1 0 0,-22-1 16,0 1-16,0-21 0,0 21 16,0 0-16,1-22 0,-22 22 0,21-21 15,-21 21-15,0-22 0,0 22 0,0-21 16,0 21-16,0-1 0,0 44 31,0-1-31,0 0 16,0 0-16,0 0 0,0 22 0,0-22 15,0 21-15,0-21 0,0 0 16,21 22-16,-21-22 0,0 0 0,21 0 16,-21 0-16,21 1 15,0-22-15,1 0 16,-1 0-16,0 0 16,0-22-16,0 1 0,0 0 0,1 0 15,-1 0-15,0 0 0,0-1 0,0 1 16,0-21-16,1 21 0,-1-22 15,-21 22-15,21-21 0,-21 21 0,0 0 16,0-1-16,0 1 0,0 42 31,0 1-31,0-1 16,0 0-16,0 21 0,0-21 0,0 1 16,0 20-16,0-21 0,0 0 15,0 22-15,0-22 0,0 0 16,0 0-16,0 0 0,21 0 15,0-21-15,0 0 0,1 0 16,-1 0-16,21 0 0,-21 0 0,22 0 16,-22-21-16,21 0 0,0 21 15,-20-21-15,20 0 0,-21 0 0,21-22 16,-20 22-16,-1 0 0,0-21 16,-21 20-16,0 1 0,0 0 0,0 0 15,0 0-15,-21 0 0,0 21 16,-1 0-16,1 0 0,0 0 15,0 0-15,0 0 0,21 21 16,0 0-16,0 0 16,0 0-16,0 0 0,0 1 0,21-1 15,0 0-15,-21 0 0,21 0 16,0 0-16,1 1 0,-22-1 0,21 0 16,0 0-16,-21 0 0,21 0 15,0-21-15,-21 22 0,21-1 0,1 0 16,-1-21-16,0 21 15,0-21-15,0 0 0,0 0 0,22 0 16,-22 0-16,0-21 0,0 0 16,0 21-16,1-21 0,-1-1 15,0 1-15,21 0 0,-21-21 0,-21 21 16,22-22-16,-1 22 0,0-21 16,-21-1-16,0 22 0,0-21 0,0 21 15,0 0-15,0-1 0,0 1 16,-21 21-16,0 0 15,-1 0-15,22 21 0,0 1 16,0-1-16,0 0 0,0 0 0,0 0 16,0 0-16,0 22 0,0-22 0,0 0 15,22 0-15,-1 0 0,0 1 16,0-1-16,0 0 0,0 0 16,22 0-16,-22 0 0,21-21 15,1 22-15,-22-22 0,21 21 0,-21-21 16,22 0-16,-1 0 0,-21 0 15,0 0-15,22 0 0,-22-21 0,0-1 16,0 1-16,0 0 0,-21 0 0,21 0 16,-21 0-16,0-1 0,0 1 15,0 0-15,0 0 0,0 0 0,0 0 16,-21 21-16,21-22 0,-21 22 16,0 0-16,0 0 0,0 0 0,-1 0 15,1 0-15,0 22 0,0-1 16,0 0-16,21 0 0,0 0 0,0 0 15,0 1-15,0-1 0,0 0 16,0 0-16,21 0 0,0 0 16,0 1-16,0-1 0,1-21 0,-1 21 15,21-21-15,-21 0 0,22 0 16,-1 0-16,-21 0 0,21 0 0,1 0 16,-1-21-16,-21 0 0,22 21 15,-22-22-15,0 1 0,0-21 0,21 21 16,-42 0-16,22-1 0,-1-20 15,0 21-15,-21 0 0,0 0 0,0-1 16,0 1-16,0 42 31,0 1-31,0-1 0,-21 0 16,21 21-16,-21-21 16,21 1-16,0-1 0,0 21 0,0-21 15,0 0-15,0 1 0,0-1 16,0 0-16,21-21 15,0 0-15,0 0 0,0 0 16,0 0-16,1-21 0,-1 0 16,0 21-16,0-22 0,0 1 0,0 0 15,22 0-15,-22 0 0,0-22 16,0 22-16,22 0 0,-22 0 0,0 0 16,0 21-16,0-21 15,-21 42 1,0 0-16,0 0 15,0 0-15,0 0 0,21 1 16,-21-1-16,22 0 0,-1 0 0,0 0 16,0 0-16,0 1 0,0-1 15,1-21-15,20 21 0,-21-21 0,0 0 16,22 0-16,-22 0 0,21 0 16,-21 0-16,0-21 0,22 0 15,-22 21-15,21-22 0,-21 1 0,1-21 16,-1 21-16,21 0 0,-21-22 0,0 1 15,1 0-15,-1-22 16,0 22-16,0-22 0,0 1 0,-21-1 16,21 22-16,-21-22 0,22 22 15,-22 0-15,0 21 0,0-1 0,0 1 16,0 0-16,-22 21 0,1 21 16,0 0-16,21 1 0,-21 20 15,0 0-15,0 1 0,-1 20 0,22-21 16,0 22-16,0-22 0,0 22 15,0-22-15,0 0 0,0 1 0,0-1 16,0-21-16,0 22 0,0-22 16,0 21-16,0-21 0,0 0 0,0 1 15,0-1-15,22-21 0,-22 21 16,21-21-16,0 0 0,0 0 16,0 0-16,0 0 0,1-21 15,20 21-15,-21-21 0,0-1 16,0 1-16,1 0 0,-1 0 0,-21 0 15</inkml:trace>
  <inkml:trace contextRef="#ctx0" brushRef="#br0" timeOffset="73587.32">13758 13928 0,'0'0'0,"-42"0"0,21 0 0,0 0 15,42 0 16,0 0-15,0 0-16,0 0 0,0 0 0,1 0 16,20 0-16,-21 0 0,21 0 0,-20-21 15,20 21-15,0 0 0,1 0 16,-22-22-16,21 22 0,0-21 0,1 21 16</inkml:trace>
  <inkml:trace contextRef="#ctx0" brushRef="#br0" timeOffset="74023.42">14817 13758 0,'0'0'0,"0"-21"0,0 0 0,0 0 16,0 42 15,0 0-15,0 0-16,-22 22 0,1-22 0,21 21 15,-21 1-15,21-22 0,-21 21 16,21 0-16,-21-20 0,0 20 0,21 0 16,0-21-16,0 1 0,0 20 15,0-21-15,0 0 0,0 0 16,0 1-16,21-1 0,0 0 16,21-21-16,-21 0 0,1 0 0,-1 0 15,21 0-15,-21 0 0,22-21 0,-22 21 16,21-21-16,-21-1 0,22 1 15,-22-21-15,21 21 0,-21-22 0,22 1 16,-22 0-16,0-1 0,0 1 16,0 0-16,0-1 0,-21 22 0,0-21 15,0 21-15,0 0 0,0-1 16,-21 44 15,0-1-31,0 0 0,0 0 0,21 0 16,0 0-16,-21 22 0,21-22 15,0 0-15,0 0 16</inkml:trace>
  <inkml:trace contextRef="#ctx0" brushRef="#br0" timeOffset="74700.33">15811 13716 0,'0'0'0,"0"21"32,-21 0-32,0 1 0,0-1 0,21 21 15,-21-21-15,21 22 0,-21-22 16,21 21-16,0-21 0,-22 22 0,22-22 16,-21 0-16,21 21 0,0-21 15,0 1-15,0-1 0,-21 0 0,21 0 16,-21 0-16,21 0 15,0 1-15,-21-22 0,21 21 16,0-42 15,0-1-31,0 1 0,0 0 16,0 0-16,21 0 0,-21 0 16,21-22-16,0 22 0,0-21 0,1-1 15,-1 1-15,21-21 0,-21 20 16,0 1-16,22 0 0,-22-22 0,21 22 15,-21 21-15,1-22 0,41 1 16,-42 21-16,22 21 0,-22 0 16,0 0-16,0 21 15,-21 0-15,0 0 0,0 22 16,0-22-16,-21 0 0,0 0 16,0 0-16,-1 0 0,1 1 0,0-22 15,-21 21-15,21 0 16,-22-21-16,22 0 0,0 21 0,0-21 15,0 0-15,-1 0 0,1 0 16,21 21 0,0 0-16,0 1 15,0-1-15,0 0 16,21 0-16,-21 0 0,22 0 0,-1 1 16,-21 20-16,21-21 0,0 0 15,-21 0-15,21 1 0,0-22 0,1 21 16,-22 0-16,21-21 0,0 21 15,0-21 1,0 0-16,0 0 0,1 0 16,-1 0-16,0 0 15,21-21-15,-21 0 0,22 0 16,-1-1-16</inkml:trace>
  <inkml:trace contextRef="#ctx0" brushRef="#br0" timeOffset="75275.52">16954 13737 0,'0'-21'0,"0"42"0,0-63 0,0 21 15,-21 0-15,21-1 0,0 1 16,0 0-16,0 0 0,-21 42 31,0 0-31,0 0 0,0 22 0,-1-22 16,-20 42-16,21-20 0,0-1 15,-22 0-15,1 1 0,21-1 0,-21 0 16,20 1-16,1-1 0,0-21 16,0 22-16,0-22 0,0 0 0,21 0 15,-22 0-15,22 0 0,0 1 16,22-22 15,-22-22-31,21 1 16,0 21-16,0-21 0,0 0 0,0 0 15,1 0-15,-1-1 0,0 1 16,0 0-16,21 0 0,-20 0 0,-1 0 16,0 21-1,-21 21-15,0 0 16,0 0-16,-21 0 0,0 0 16,-1 1-16,22-1 0,0 21 15,0-21-15,0 0 0,0 1 0,0-1 16,0 21-16,22-21 0,-1 0 0,21 1 15,-21-1-15,0-21 0,22 21 16,-22-21-16,21 0 0,-21 0 16,22 0-16,-22 0 0,21 0 0,-21 0 15,1-21-15,-1 0 0,0-1 16,0 1-16,0 0 0,0-21 0,1 21 16,-1-1-16,0 1 0,0 0 15,0 0-15,-21 0 0,0 0 16,-21 21-1,0 0-15,0-22 0,0 22 16</inkml:trace>
  <inkml:trace contextRef="#ctx0" brushRef="#br0" timeOffset="81591.41">1418 16214 0,'-21'0'63,"0"0"-63,0 0 0,-1 0 15,1 0-15,0 0 0,0 0 16,0 0-16,0 0 0,-1-21 15,22-1-15,-21 22 0,21-21 16,-21 0-16,0 0 0,21-21 16,0 20-16,0-20 0,0 21 0,0-21 15,0 20-15,0 1 0,21-21 16,0 21-16,0 0 0,1 21 16,20-22-16,-21 22 0,21 0 0,-20 0 15,20 0-15,-21 0 0,0 0 16,0 22-16,-21-1 0,0 0 15,0 21-15,0 1 0,0-1 0,-21 0 16,-21 1-16,21 20 0,-22 1 16,22-22-16,-21 21 0,0 1 0,-1-22 15,22 1-15,-21-1 16,21 0-16,-1 1 0,22-1 16,0 0-16,0-21 0,0 22 0,0-22 15,0 0-15,22 0 16,-1-21-16,21 0 0,-21 0 15,22-21-15,-1 21 0,0-21 0,1 0 16,-1-22-16,0 22 0,1 0 16,-22-21-16,21 21 0,-21-22 0,0 22 15,-21-21-15,0 21 0,0-22 16,0 1-16,-21 21 0,0-22 16,-21 22-16,21 0 0,-22 21 0,1 0 15,21 0-15,0 0 16,-22 0-16,22 0 0,0 0 0,0 21 15,0 0-15,-1 22 0,1-22 16,21 0-16,0 0 0,0 0 16,0 22-16,-21-22 0,21 0 0,0 0 15,0 0-15,0 1 0,21-22 16,0 0-16,1 0 16,-1 0-16</inkml:trace>
  <inkml:trace contextRef="#ctx0" brushRef="#br0" timeOffset="81803.63">2371 16298 0,'0'0'0,"21"0"0,0 0 78,0 0-62,0 0-16,0-21 15</inkml:trace>
  <inkml:trace contextRef="#ctx0" brushRef="#br0" timeOffset="82375.48">4022 16087 0,'0'-21'0,"0"42"0,0-64 15,0 22-15,0 0 16,0 0-16,0 0 16,-22 21-1,1 0-15,-21 0 0,21 0 0,-22 0 16,22 21-16,-21 0 0,21 0 16,-22 22-16,22-1 0,0 0 0,-21 1 15,21-1-15,-1 0 0,22 22 16,0-22-16,-21 0 0,21 1 0,0-1 15,0 0-15,21-20 0,-21 20 16,43-21-16,-22 21 0,21-20 0,-21-22 16,22 21-16,-1-21 15,0 0-15,1 0 0,-1 0 16,0-21-16,1 21 0,-1-22 0,0 1 16,1 0-16,-1 0 0,0 0 0,-20 0 15,20-1-15,-21-20 0,21 21 16,-20-21-16,20-1 0</inkml:trace>
  <inkml:trace contextRef="#ctx0" brushRef="#br0" timeOffset="84187.04">1249 15960 0,'0'0'0,"21"0"0,-21-21 16,21 21-1,-21-22 16,0 1-15,0 0-16,0 0 16,0 0-16,-21 0 15,0 21-15,0-22 16,-1 22-16,1 0 0,0-21 0,0 21 16,0 0-16,0 0 0,-1 0 15,1 0-15,0 0 0,-21 0 16,21 0-16,-1 0 0,1 21 0,0 1 15,-21-22-15,21 42 0,-1-21 16,1 0-16,21 0 0,-21 22 16,21-22-16,-21 0 0,21 21 0,0-20 15,0-1-15,0 0 16,0 0-16,21-21 16,0 0-16,0 0 0,1 0 15,-1-21-15,21 0 0,-21 0 16,0-1-16,22 1 0,-22 0 15,21 0-15,-21 0 0,1 0 0,-1-1 16,0 22-16,0-21 0,0 21 16,0 0 15,-21 21-31,0 1 0,22-1 16,-22 0-16,0 21 15,0 1-15,21-1 0,-21 0 0,0 1 16,0-1-16,0 0 0,0 22 15,0-22-15,0 0 0,0 1 0,0-1 16,0 22-16,0-22 0,0 0 16,0 1-16,-21-1 0,21-21 15,-22 21-15,1-20 0,0 20 0,0-21 16,0 0-16,0 0 0,-1-21 16,-20 0-16,21 0 0,-21 0 15,20 0-15,-20 0 0,0 0 0,-1 0 16,22-21-16,-21 0 15,0 0-15,20 0 0,-20 0 16,21-1-16,21 1 0,0 0 0,0-21 16,0 21-16,0-22 0,42 22 15,-21 0-15,22-21 0</inkml:trace>
  <inkml:trace contextRef="#ctx0" brushRef="#br0" timeOffset="84959.79">4720 15917 0,'-42'-63'32,"21"63"-32,-1 0 0,1 0 15,0 0-15,0 21 16,0 0-16,21 0 0,-21 22 16,-1-1-16,1 22 0,21-22 15,0 21-15,-21-20 0,21-1 0,-21 0 16,0 22-16,21-22 0,0-21 15,-21 22-15,-1-1 0,22-21 0,-21 0 16,21 1-16,0-1 0,0 0 16,0 0-16,43-42 31,-22 21-31,0-21 0,0 0 16</inkml:trace>
  <inkml:trace contextRef="#ctx0" brushRef="#br0" timeOffset="85343.9">4805 16256 0,'0'0'0,"-21"21"16,-1 0-1,1 1-15,0-1 0,0 21 0,0-21 16,21 22-16,-21-22 0,21 21 16,-22-21-16,22 22 0,0-22 0,0 21 15,0-21-15,22 0 0,-1 1 16,0-1-16,0-21 0,0 0 15,22 0-15,-22 0 0,21 0 16,0 0-16,-20 0 0,20-21 0,0-1 16,-21 1-16,22 0 0,-22 0 15,0-21-15,0 20 0,0-20 0,1 21 16,-22-21-16,0 20 0,0-20 16,0 21-16,0-21 0,-22 20 0,1-20 15,0 21-15,0 0 0,-21 21 16,20 0-16,1 0 0,-21 0 0,21 0 15,0 21-15,-22-21 0,22 21 16,0 0-16,0 22 0,0-22 0,21 0 16,0 0-16,0 0 0,0 22 15,0-22-15,0 0 0,42 0 16,-21 0-16,0-21 16,22 0-16,-22 0 0</inkml:trace>
  <inkml:trace contextRef="#ctx0" brushRef="#br0" timeOffset="85991.42">5651 16341 0,'0'0'0,"-21"-21"31,0 21-31,0 0 0,-21 0 0,20 0 0,-20 0 16,0 21-16,21 0 0,-22-21 15,22 21-15,0 0 0,0 0 16,21 1-16,0-1 15,0 0-15,0 0 0,0 0 16,21 0-16,0-21 0,0 22 16,22-1-16,-22-21 0,21 21 0,-21-21 15,22 21-15,-22 0 0,0-21 16,0 21-16,-21 1 0,0-1 16,-21-21-1,0 0-15,0 0 0,-1 0 16,-20 0-16,21 0 0,-21 0 0,20 0 15,-20 0-15,21 0 0,-21 0 16,20-21-16,1 21 0,0 0 16,21-22-16,0 44 31,0-1-31,21 0 16,0 0-16,-21 0 0,22-21 15,-1 21-15,0 1 0,0-22 0,0 0 16,22 0-16,-22 0 0,21 0 15,0 0-15,1 0 0,-1-22 0,22 22 16,-22-21-16,21 0 0,1 0 16,-1 0-16,-20-22 0,20 22 0,-20 0 15,-1-21-15,-21 21 16,21-1-16,-20-20 0,-22 21 0,0-21 16,0 20-16,0 1 0,0 0 15,0 0-15,0 0 0,-22 21 16,1 21-16,0 0 15,21 0-15,-21 0 0,0 1 0,0-1 16,21 21-16,0-21 0,-22 22 0,22-22 16,-21 0-16,21 21 0,0-21 15,0 1-15,0-1 0,0 0 0,0 0 16,21 0-16,1-21 0,-1 21 16,21-21-16,-21 0 0,22 0 0,-1 0 15,0 0-15,1-21 16</inkml:trace>
  <inkml:trace contextRef="#ctx0" brushRef="#br0" timeOffset="86371.98">7324 16341 0,'0'0'0,"0"-21"0,0-1 16,0 1-16,0 0 0,0 0 15,0 0-15,0 0 0,0-1 0,0 1 16,0 0-16,-22 21 16,1 0-16,21 21 15,-21 0-15,21 1 0,0 20 16,0 0-16,0 1 0,-21-1 0,21 0 15,-21 1-15,21 20 0,0-21 16,0 1-16,-21-1 0,21 22 0,-22-22 16,22-21-16,0 21 0,0 1 15,0-22-15,0 0 0,0 0 16,22-21 0,-1 0-16,0 0 15,0-42-15,21 21 0,-20 0 16,20-22-16</inkml:trace>
  <inkml:trace contextRef="#ctx0" brushRef="#br0" timeOffset="87016.18">7662 16298 0,'21'-21'0,"-42"42"0,42-63 15,-21 63 17,-21 0-32,21 22 0,-21-22 15,21 21-15,0 1 0,-21-1 16,21 0-16,-21 1 0,0-1 15,21 0-15,0 1 0,0-1 0,-22-21 16,22 21-16,0-20 0,0-1 16,0 0-16,0 0 0,22-42 31,-1 0-15,0 0-16,0-22 0,0 22 15,0 0-15,1-21 0,20 20 16,-21 1-16,0 0 0,0 0 0,1 0 15,-1 21-15,0 0 16,0 0-16,0 21 16,-21 0-16,21 0 0,-21 0 15,0 1-15,22 20 0,-22-21 0,21 0 16,0 22-16,-21-22 0,21 0 16,0 0-16,0 0 0,1 0 0,-1 1 15,21-22-15,-21 0 0,22 0 16,-1 0-16,-21 0 0,21 0 0,1 0 15,-1 0-15,-21-22 0,22 1 16,-22 0-16,21 0 0,-21-21 0,0 20 16,1-20-16,-1 21 0,0-21 15,0-1-15,-21 1 0,0 21 16,0-22-16,0 22 0,0 0 16,0 0-16,0 0 0,-21 21 15,0 0-15,0 21 16,-1-21-16,1 21 0,0 21 0,21-20 15,0 20-15,-21-21 0,21 21 16,0-20-16,0 20 0,0-21 0,0 21 16,21-20-16,0-1 0,-21 0 15,21 0-15,1-21 0,-1 21 0,0-21 16,21 0-16,-21 0 0,22 0 0,-22 0 16,21 0-16,1-21 15,-22 21-15,21-21 0,-21 0 0,0 0 16,1-22-16,-1 22 0,-21-21 15,0 21-15,0-22 0</inkml:trace>
  <inkml:trace contextRef="#ctx0" brushRef="#br0" timeOffset="87228.05">6879 16383 0,'0'0'0,"-21"0"16,42 21 0,21-21-1,-20 0-15,41 0 0,-21 0 0,22 0 16,-22 0-16,22 0 0,-1 0 16,1 0-16,20-21 0,-20 21 0,-1-21 15</inkml:trace>
  <inkml:trace contextRef="#ctx0" brushRef="#br0" timeOffset="87880.14">10033 16616 0,'0'0'0,"-42"21"0,-1-21 0,22 0 0,0 0 16,0 0-16,42 0 31,0-21-31,0 21 16,22-21-16,-1 21 0,-21-21 0,21-1 15,-20 1-15,20 21 16,-21-21-16,0 0 0,-21 0 0,0 0 15,0-1-15,0 1 0,-21 0 16,0 0-16,0 21 0,-22 0 0,22 0 16,-21 0-16,0 0 0,-1 0 15,1 0-15,0 21 0,-1 0 0,1 22 16,21-22-16,-22 0 0,22 21 16,0-21-16,0 22 0,0-22 0,21 21 15,0-21-15,0 22 0,0-22 16,0 0-16,21 0 0,0-21 15,0 0-15,0 21 0,22-21 0,-1 0 16,0 0-16,1-21 0,-1 0 16,22 21-16,-22-21 0,21-21 0,-20 20 15,20 1-15,-20 0 0,-1 0 16,-21-21-16,21 20 0,-20 1 0,-1 0 16,-21 0-16,0 0 0,0 0 15,21 21-15,-21 21 16,0 0-1,0 0-15,0 0 0,0 0 0,0 22 16,0-22-16,0 21 0,0-21 16,0 22-16,21-22 0,-21 21 15,21-21-15,0 1 0,1-1 0,-1-21 16,21 0-16,-21 0 16,0 0-16,1 0 0,20 0 15,0-21-15,-21-1 0,22 1 0,-1-21 16,-21 21-16,22-22 0</inkml:trace>
  <inkml:trace contextRef="#ctx0" brushRef="#br0" timeOffset="88140.05">11007 16489 0,'0'-21'16,"21"-22"-16,-64 170 0,65-190 0,-1-22 0,-21 43 0,0 21 0,0 0 15,-21 42 1,-1 0-16,1 0 16,21 21-16,-21-20 15,0 20-15,0 0 0,21 22 0,0-22 16,-21 22-16,-1-1 0,22-21 15,0 22-15,0-1 0,-21 1 0,0-1 16,0-20-16,21 20 0,-21-20 16,0 20-16,21-21 0,-22 22 0,22-22 15,0 22-15,-21-22 0,21 0 16,-21-20-16,21 20 0,0-21 0,0 0 16,0-42-1,21 0 1,0-21-16,1-1 0,-22 1 15,21 0-15</inkml:trace>
  <inkml:trace contextRef="#ctx0" brushRef="#br0" timeOffset="88426.91">10858 16891 0,'0'0'0,"0"-63"0,0-1 16,22 22-16,-22-22 0,21 22 0,-21 21 16,21-22-16,0 22 0,0-21 15,22 21-15,-22 0 0,21-1 0,-21 22 16,22-21-16,-1 21 0,0 0 15,-21 0-15,22 0 0,-22 0 0,0 21 16,0 1-16,0-1 0,-21 0 16,0 21-16,0-21 0,0 22 0,-21-22 15,0 21-15,-21-21 0,21 22 16,-22-22-16,-20 0 0,20 0 16,1 0-16,0 1 0,-1-22 0,1 0 15,21 21-15,0-21 0,0 0 16,21-21-1,21-1-15,21 22 16,-21-21-16,22 0 0,-1 0 0,0 0 16,22 0-16</inkml:trace>
  <inkml:trace contextRef="#ctx0" brushRef="#br0" timeOffset="88667.87">11557 16489 0,'-169'106'0,"359"-212"0,-211 106 0,63-21 0,-21 21 15,-21-21-15,0 42 31,0 0-31,-21 0 0,0 21 16,0 1-16,21-1 0,-21 0 0,0 22 16,-1-22-16,22 22 0,-21-1 15,0 1-15,0-1 0,21-20 0,-21 20 16,21 1-16,-21-22 0,21 21 16,-22-20-16,22-1 0,0 0 0,0 1 15,0-1-15,0-21 0,0 22 16,0-22-16,0 0 0,22-21 15,-1 0-15,0-21 16,0 0-16,0-1 0,0 1 16,1 0-16</inkml:trace>
  <inkml:trace contextRef="#ctx0" brushRef="#br0" timeOffset="89237.59">11642 16785 0,'0'0'0,"0"-63"0,0 20 16,0 22-16,21-21 0,-21 21 0,0 0 15,21-1-15,0 1 0,0 0 16,-21 0-16,21 0 0,1 21 0,20-21 16,-21 21-16,0 0 0,0 0 15,22 0-15,-22 0 0,0 0 16,0 0-16,0 0 0,-21 21 16,0 0-16,0 0 0,0 0 15,-21 0-15,0-21 0,0 22 16,-21-1-16,20 0 0,-20-21 0,0 21 15,21-21-15,-22 21 0,1 0 16,21-21-16,0 22 0,-1-1 0,1 0 16,0 0-16,21 0 15,0 0-15,21 1 0,0-1 16,1-21-16,20 0 0,-21 0 16,21 0-16,1 0 0,-1 0 0,0 0 15,1 0-15,-1-21 0,22-1 16,-22 1-16,21 0 0,-20-21 15,20 21-15,-20-22 0,20 1 0,-21 0 16,1-1-16,-1 1 0,-21 0 16,22-1-16,-22-20 0,0 20 0,0 22 15,-21-21-15,0 21 0,0 0 16,0-1-16,-21 44 16,0-1-16,0 0 15,-1 21-15,22-21 0,-21 22 16,0-1-16,21-21 0,0 22 15,0-1-15,0-21 0,0 21 0,0-20 16,0-1-16,0 21 0,21-21 16,0 0-16,1 1 0,-1-22 0,0 21 15,21-21-15,-21 0 0,22 0 16,-1 0-16,-21-21 0,43 21 0,-22-22 16,0 1-16,1-21 0,-1 21 15,0-22-15,1 22 0</inkml:trace>
  <inkml:trace contextRef="#ctx0" brushRef="#br0" timeOffset="89641.99">13377 15812 0,'-21'0'16,"0"21"0,0 0-16,21 0 15,0 0-15,-21 22 0,21-22 0,0 0 16,0 21-16,-22-21 0,22 22 15,0-22-15,0 0 0,0 0 0,0 0 16,0 1-16,0-1 0,-21-21 16,21 21-16,-21-21 0,0 0 15,21-21 1,-21 0-16,21-1 0,0 1 0,0 0 16,0-21-16,0 21 0,0-22 15,0 1-15,21 0 0,21-1 16,-21 22-16,1-21 0,20 21 15,0-22-15,1 22 0,-1 21 0,0-21 16,1 21-16,-1 0 0,0 0 0,1 0 16,-1 0-16,-21 21 0,0 0 15,0 22-15,-21-22 0,0 21 0,0 0 16,0 1-16,0-1 0,0 0 16,0 1-16,0-22 0,-21 21 0,0-21 15,0 1-15,0-1 16,0 0-16,-1 0 0,1 0 0,0-21 15</inkml:trace>
  <inkml:trace contextRef="#ctx0" brushRef="#br0" timeOffset="-61480.84">2434 1016 0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902F-F8E1-458B-DCF2-1D9F8EAF0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EBD7B-5C00-75A2-B7C6-9BB180EC9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1AF36-CCB7-5D25-C30A-7351CCC0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5F45-E3A8-4B94-B2E3-F110B23AC38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41F11-9D69-DC8E-FA21-C9CB4699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393FB-FE7B-D6F1-A31C-B8DA3AF1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F714-DBD1-48B3-9E65-F7698739C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50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7E0F-D8D2-E2C7-BEDF-D78DF1F67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3F62F-0EB2-1D40-87C4-DCB66DAD0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8DF9F-621C-FFB5-0C8A-893395DB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5F45-E3A8-4B94-B2E3-F110B23AC38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2B240-9BC4-ADFF-7ADB-49C61D0F3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AF919-9E9D-8910-8624-7FEB14DA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F714-DBD1-48B3-9E65-F7698739C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44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70245-8EC3-7F40-6BBE-7D98A3066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0FBE6-C4FB-21F8-0AF3-80E385DB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0A2CB-2771-A971-7B56-B7E513AE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5F45-E3A8-4B94-B2E3-F110B23AC38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277E-5FEC-7D7A-2923-3A6E3612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52DA1-E2E0-5214-1517-01FDA661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F714-DBD1-48B3-9E65-F7698739C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72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0232-77EB-6A4F-3E22-88F53EA62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7A3C-ADC1-6A77-7F32-C5DB71970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38C59-3F77-8EB3-A4E3-54B25F49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5F45-E3A8-4B94-B2E3-F110B23AC38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4405F-A6CC-1F49-F48E-F55C023E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35D9B-7861-5383-17C8-336E8AEC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F714-DBD1-48B3-9E65-F7698739C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43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B1DC-6813-EBCB-27FF-DE80DE3F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FA0FC-E11B-A00D-A875-0E33098BF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41FE0-B746-24A3-B958-E5DA201F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5F45-E3A8-4B94-B2E3-F110B23AC38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20E27-7D1A-D40F-C8CE-10A0635F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86ED4-F32D-EE04-74EE-8151503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F714-DBD1-48B3-9E65-F7698739C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34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3072-27EC-282A-B8DB-A7CB54312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6A842-F36B-A42D-1CE1-9D88307DA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EFDC1-18B5-FB1B-FC7B-CF2AD56E1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49770-F414-5B58-FDD2-73AA49EF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5F45-E3A8-4B94-B2E3-F110B23AC38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399B6-13ED-1718-631D-4FC69085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6B2B-2CCE-6599-F089-DE74759B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F714-DBD1-48B3-9E65-F7698739C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9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C9CE-CD03-4D9B-05A6-0ED2D1A2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6398C-D29D-57DB-CAFC-AFFD5F5F6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CE438-FDDE-D1CC-1AEC-3473D4E13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54528-9BDC-BF1C-58D0-0F4D2C160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A0ABD-35B0-60B3-668B-82AA7DDFD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97D712-9273-EA2D-0BD2-6A286200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5F45-E3A8-4B94-B2E3-F110B23AC38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2B53F-F0F2-3F2E-6850-7CC4162D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8CFB23-A949-AEFE-BA99-51092B31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F714-DBD1-48B3-9E65-F7698739C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89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BE6B6-2C22-D67C-5890-30A90D3F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24F74-55B8-98B0-E0E0-92DB07DA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5F45-E3A8-4B94-B2E3-F110B23AC38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1F0D1-2391-8177-1777-5759D3C1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5C32F-A47C-CF7D-D095-513FB68A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F714-DBD1-48B3-9E65-F7698739C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74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AFCD7A-D66F-4F04-04D0-CE63E6CE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5F45-E3A8-4B94-B2E3-F110B23AC38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A5720-DF7F-1EAF-85D3-A7D6CD65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E4A4D-C034-A976-5396-93947D3A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F714-DBD1-48B3-9E65-F7698739C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64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FF1F-6E03-EA78-6419-7A4F3584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2EB4-1A79-720B-E04C-9C57FF64E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2C5FB-AD92-8BA3-E95D-A31082C2B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95CAB-3DEE-FBFC-EC02-3540CB13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5F45-E3A8-4B94-B2E3-F110B23AC38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8A52C-075A-4A49-F814-49BC0602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8212E-CF01-B6A4-0A7E-F1C80B7B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F714-DBD1-48B3-9E65-F7698739C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99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2A40-325C-BAB6-B0C8-EA7C35C3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07978-CE58-CC16-C7A3-7F279F6D1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B0BAC-19A3-52F6-DFD9-91EED72D0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25448-C628-DA7E-5C55-3FEC07383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5F45-E3A8-4B94-B2E3-F110B23AC38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AF2B7-DCB0-ED97-A3AA-1B43FC05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FE04E-4F41-B5CE-7573-73D55776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F714-DBD1-48B3-9E65-F7698739C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97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A37E94-03F6-0A7E-A00C-117136BE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8E034-4EC8-7FBD-C907-E0AB220D9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0FDB6-BF3C-AC94-8203-D583723E5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75F45-E3A8-4B94-B2E3-F110B23AC38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27344-D42A-195D-5641-D97157EC8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2CDFF-747E-A5FF-E60B-28C331FF3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3F714-DBD1-48B3-9E65-F7698739C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56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FF03-28E5-9165-7389-94753167E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930F2-3283-7F59-BBEA-3DCE49567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6A96AD-CC6B-1C4A-1DB1-A02BBEBCBD72}"/>
                  </a:ext>
                </a:extLst>
              </p14:cNvPr>
              <p14:cNvContentPartPr/>
              <p14:nvPr/>
            </p14:nvContentPartPr>
            <p14:xfrm>
              <a:off x="281880" y="213480"/>
              <a:ext cx="8443440" cy="566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6A96AD-CC6B-1C4A-1DB1-A02BBEBCBD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204120"/>
                <a:ext cx="8462160" cy="568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9281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FF03-28E5-9165-7389-94753167E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930F2-3283-7F59-BBEA-3DCE49567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874B54-1CE0-8CC8-A249-C0FF821FD3DC}"/>
                  </a:ext>
                </a:extLst>
              </p14:cNvPr>
              <p14:cNvContentPartPr/>
              <p14:nvPr/>
            </p14:nvContentPartPr>
            <p14:xfrm>
              <a:off x="266760" y="60840"/>
              <a:ext cx="10836000" cy="651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874B54-1CE0-8CC8-A249-C0FF821FD3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51480"/>
                <a:ext cx="10854720" cy="653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383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FF03-28E5-9165-7389-94753167E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930F2-3283-7F59-BBEA-3DCE49567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E8D745-ABF5-1D50-813D-5772CFD9265A}"/>
                  </a:ext>
                </a:extLst>
              </p14:cNvPr>
              <p14:cNvContentPartPr/>
              <p14:nvPr/>
            </p14:nvContentPartPr>
            <p14:xfrm>
              <a:off x="22680" y="122040"/>
              <a:ext cx="8397720" cy="535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E8D745-ABF5-1D50-813D-5772CFD926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112680"/>
                <a:ext cx="8416440" cy="537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270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FF03-28E5-9165-7389-94753167E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930F2-3283-7F59-BBEA-3DCE49567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B3D05E-B036-BCA1-ABA0-BC03E97AE065}"/>
                  </a:ext>
                </a:extLst>
              </p14:cNvPr>
              <p14:cNvContentPartPr/>
              <p14:nvPr/>
            </p14:nvContentPartPr>
            <p14:xfrm>
              <a:off x="274320" y="0"/>
              <a:ext cx="1191024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B3D05E-B036-BCA1-ABA0-BC03E97AE0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-9360"/>
                <a:ext cx="1192896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600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FF03-28E5-9165-7389-94753167E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930F2-3283-7F59-BBEA-3DCE49567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F53856-8FF9-AEA8-92D0-89260F838BAC}"/>
                  </a:ext>
                </a:extLst>
              </p14:cNvPr>
              <p14:cNvContentPartPr/>
              <p14:nvPr/>
            </p14:nvContentPartPr>
            <p14:xfrm>
              <a:off x="1302840" y="487800"/>
              <a:ext cx="4443120" cy="230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F53856-8FF9-AEA8-92D0-89260F838B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3480" y="478440"/>
                <a:ext cx="4461840" cy="232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841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FF03-28E5-9165-7389-94753167E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930F2-3283-7F59-BBEA-3DCE49567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6B1DF8-BB22-D361-2F11-1AA668AEB1B5}"/>
                  </a:ext>
                </a:extLst>
              </p14:cNvPr>
              <p14:cNvContentPartPr/>
              <p14:nvPr/>
            </p14:nvContentPartPr>
            <p14:xfrm>
              <a:off x="129600" y="0"/>
              <a:ext cx="11392200" cy="611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6B1DF8-BB22-D361-2F11-1AA668AEB1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-9360"/>
                <a:ext cx="11410920" cy="613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866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FF03-28E5-9165-7389-94753167E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930F2-3283-7F59-BBEA-3DCE49567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1EA3D9-68D8-ADC7-DD0A-DD281EE269A7}"/>
                  </a:ext>
                </a:extLst>
              </p14:cNvPr>
              <p14:cNvContentPartPr/>
              <p14:nvPr/>
            </p14:nvContentPartPr>
            <p14:xfrm>
              <a:off x="76320" y="152280"/>
              <a:ext cx="9677520" cy="515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1EA3D9-68D8-ADC7-DD0A-DD281EE269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142920"/>
                <a:ext cx="9696240" cy="517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251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FF03-28E5-9165-7389-94753167E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930F2-3283-7F59-BBEA-3DCE49567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64A366-3429-679E-081A-D22AA9C07B6E}"/>
                  </a:ext>
                </a:extLst>
              </p14:cNvPr>
              <p14:cNvContentPartPr/>
              <p14:nvPr/>
            </p14:nvContentPartPr>
            <p14:xfrm>
              <a:off x="221040" y="221040"/>
              <a:ext cx="10226160" cy="301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64A366-3429-679E-081A-D22AA9C07B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211680"/>
                <a:ext cx="10244880" cy="303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839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FF03-28E5-9165-7389-94753167E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930F2-3283-7F59-BBEA-3DCE49567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A9DD5E-88AE-2CAD-1E62-622BBFFDD098}"/>
                  </a:ext>
                </a:extLst>
              </p14:cNvPr>
              <p14:cNvContentPartPr/>
              <p14:nvPr/>
            </p14:nvContentPartPr>
            <p14:xfrm>
              <a:off x="838080" y="266760"/>
              <a:ext cx="4008600" cy="383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A9DD5E-88AE-2CAD-1E62-622BBFFDD0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720" y="257400"/>
                <a:ext cx="4027320" cy="385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96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FF03-28E5-9165-7389-94753167E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930F2-3283-7F59-BBEA-3DCE49567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C6E1C4-96B7-4511-1F02-F28802AD480F}"/>
                  </a:ext>
                </a:extLst>
              </p14:cNvPr>
              <p14:cNvContentPartPr/>
              <p14:nvPr/>
            </p14:nvContentPartPr>
            <p14:xfrm>
              <a:off x="152280" y="137160"/>
              <a:ext cx="7612920" cy="622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C6E1C4-96B7-4511-1F02-F28802AD48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127800"/>
                <a:ext cx="7631640" cy="62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1171126-9D49-0931-C02F-A21682B49121}"/>
                  </a:ext>
                </a:extLst>
              </p14:cNvPr>
              <p14:cNvContentPartPr/>
              <p14:nvPr/>
            </p14:nvContentPartPr>
            <p14:xfrm>
              <a:off x="419040" y="2986920"/>
              <a:ext cx="4496040" cy="2926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1171126-9D49-0931-C02F-A21682B491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9680" y="2977560"/>
                <a:ext cx="4514760" cy="29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0956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2022-07-02T13:34:07Z</dcterms:created>
  <dcterms:modified xsi:type="dcterms:W3CDTF">2022-07-02T13:34:54Z</dcterms:modified>
</cp:coreProperties>
</file>