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8T11:51:14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3789 0,'21'21'16,"-21"-42"-1,0 0 1</inkml:trace>
  <inkml:trace contextRef="#ctx0" brushRef="#br0" timeOffset="8649.73">2709 1397 0,'0'0'0,"0"-21"62,-21 21 48,0 0-110,0 0 15</inkml:trace>
  <inkml:trace contextRef="#ctx0" brushRef="#br0" timeOffset="9525.69">2794 1312 0,'0'0'0,"0"-21"16,0 0 0,-21 21 15,0 0-31,21 21 16,-22-21-16,1 21 0,21 1 15,-21 20-15,0-21 0,21 21 0,-21 1 16,21-1-16,-21 0 0,-1 22 15,1-22-15,21 22 0,-21-1 16,-21 1-16,21-1 0,-1-20 0,-20-1 16,21 0-16,0 1 15,-22-1-15,22-21 0,0 0 0,21 0 16,0 1-16,-21-22 16,0 0-16,21-22 15,0 1 1,0 0-16,-21 0 0,21-21 15,0-1-15,0 22 0,-22-21 0,22-1 16,0 1-16,0 0 0,0-1 16,0 22-16,22 0 0,-1 0 15,-21 0-15,21 21 0,0 0 0,0 0 16,0 21-16,1-21 16,41 63-16,-42-41 0,0-1 15,22 21-15,-22-21 0,0 0 16,0 22-16,43-1 0,-43-21 15,21 0-15,-21 1 0,1-1 16,20-21-16,0 21 16,-21-21-16,22 0 0,-22 0 0,0 0 15,0 0-15,0-21 0,22 21 16,-22-21-16,0-1 0,0-20 0,0 21 16,1-21-16,-1-1 0,0 1 15,0-22-15,-21 22 0,0-21 0,0 20 16,0-20-16,0 20 0,0 1 15,-21-21-15,0 20 0,0 1 16,-1 21-16,1-22 0,-21 22 16,0 0-16,20 0 0,-20 0 0,0 21 15,-1 0-15,1 0 0,0 21 16,-1 0-16,1 0 0,0 22 0,21-22 16,-22 21-16,43 0 0,0 1 15,0-1-15,0 0 0,0 22 16,21-22-16,1 1 0,-1-22 0,0 21 15,21-21-15,-21 0 0,22 1 16,-22-1-16,21 0 0,-21-21 16,1 0-16,20 0 0,-21 0 15,0 0-15,22 0 16,-22 0-16,0 0 16,0 0-16,-21-21 0,21 0 15,-21-1-15,21 22 16,-21-21-16,0 0 15</inkml:trace>
  <inkml:trace contextRef="#ctx0" brushRef="#br0" timeOffset="10056.64">3365 1926 0,'0'0'16,"-21"0"-16,21-21 16,0 0-1,0 0-15,0 0 16,0-1-16,0 1 0,0 0 16,21 0-16,1 0 0,-1 0 15,0 21-15,0-22 0,0 22 0,0 0 16,22 0-16,-22 0 15,0 0-15,0 0 0,0 0 0,1 22 16,-1-1-16,0 0 0,0 0 16,0 0-16,-21 0 0,21 22 0,-21-22 15,0 0-15,22 21 0,-22-20 16,0-1-16,0 0 0,0 0 0,0 0 16,0 0-16,-22 1 0,22-1 15,-21-21-15,21-21 31,0-1-31,0 1 0,0 0 16,0 0-16,0-21 16,0 20-16,21-20 0,1 0 0,-22-1 15,21 22-15,0-21 0,0 0 16,0 20-16,-21 1 0,21 0 16,1 0-16,-22 0 0,21 21 15,-21-21-15,21 21 0,0 0 16,-21 21-1,21-21-15,-21 21 16,0 0-16,0 0 16,0 0-16</inkml:trace>
  <inkml:trace contextRef="#ctx0" brushRef="#br0" timeOffset="11436.66">4572 1905 0,'0'0'0,"21"0"0,64-21 31,-64 0-31,-21 0 0,21 21 0,-21-22 0,0 1 16,21 0-16,-21 0 16,0 0-16,0 0 0,0-1 0,0 1 15,0-21-15,-21 21 0,-42 0 16,41-1-16,1 22 0,-21 0 15,0 0-15,-1 0 0,1 0 16,0 0-16,20 0 0,-20 22 0,0-1 16,-1 0-16,22 0 0,-21 21 15,21-20-15,0 20 0,-1 0 0,1 1 16,0-1-16,0 0 0,21 1 16,-21-22-16,21 21 0,0-21 0,0 22 15,0-22-15,0 0 0,21 0 16,0 0-16,0-21 0,0 0 0,1 21 15,-1-21-15,21 0 0,-21 0 16,22 0-16,-1-21 0,-21 0 0,21 21 16,1-21-16,-1 0 15,0 0-15,1-22 0,20-20 16,-42 42-16,1-22 0,-1 1 0,0 21 16,0-22-16,-21 1 0,0 0 15,0 21-15,0-1 0,0 1 16,0 0-16,0 42 31,-21 0-31,21 1 0,-21 20 16,21-21-16,-21 21 0,21-20 15,0 20-15,0-21 0,0 21 0,0-20 16,0 20-16,0-21 0,0 0 16,21 0-16,0 1 0,0-1 15,0-21-15,22 21 0,-1-21 0,-21 0 16,21 0-16,1 0 0,-1 0 15,0 0-15,1 0 0,-1 0 0,0-21 16,1 0-16,-1-1 0,0 1 16,1 0-16,-1 0 0,0-21 15,1 20-15,-1-20 0,-21 0 0,22-1 16,-43 22-16,0-42 16,0 20-16,0 22 0,0 0 0,0 0 15,-22 0-15,1 21 0,0 0 16,-21 0-16,21 0 0,-1 0 15,-20 0-15,21 21 0,-21 0 0,20 0 16,-20 22-16,21-22 0,-21 21 16,20-21-16,1 22 0,0-1 0,0-21 15,21 21-15,0 1 0,0-22 16,0 0-16,0 0 0,0 22 0,0-22 16,0 0-16,21-21 0,0 0 15,0 0-15,1 0 0,20 0 16,-21 0-16,0-21 0,22 0 0,-22-1 15,21 1-15,-21 0 0,0 0 16,1 0-16,-1 0 0,0-1 16,0 1-16,-21 0 0,0 0 15,21 0-15,0 0 0,-21-1 16,0 1 0,0 42 15,0 1-31,0-1 0,0 0 15,0 0-15,0 21 0,0-20 0,0-1 16,0 21-16,0-21 0,0 22 16,0-1-16,0-21 0,0 21 0,0 64 15,0-42-15,0-22 16,0 22-16,0-1 0,0 22 0,0-22 16,0 1-16,0 20 0,0-20 15,0-1-15,0 22 0,0 0 16,0-22-16,0 22 0,0-22 0,0 22 15,0 106-15,0-128 16,0-21-16,0 22 0,0-22 16,0 22-16,0-22 0,0 0 15,0 1-15,0-1 0,-21-21 0,0 22 0,0-22 16,0 0-16,-22-21 16,22 0-16,0 0 0,0 0 15,0-21-15,0 0 0,-22-22 0,22 1 16,-21 0-16,21-22 0,-1 1 0,-41-107 15,42 64-15,0 1 16,-1-1-16,22 0 0,0-21 0,0 21 16,0 0-16,0 0 0,0 1 15,22-1-15,-1 21 0,0 0 0,0 1 16,0 20-16,-21 1 0,21 20 16,1 1-16,-1 0 0,-21-1 0,0 1 15,21 0-15,-21 21 0,0-1 16,21 22-16,-21-21 15,0 0 1,21 21 0,0-21-16,1 21 15</inkml:trace>
  <inkml:trace contextRef="#ctx0" brushRef="#br0" timeOffset="13281.32">6392 1905 0,'43'0'15,"-22"-21"-15,-21 0 16,21 21-16,0-21 0,0-1 16,-21 1-16,0 0 0,21 0 0,-21 0 15,0 0-15,0-1 0,0-20 16,0 21-16,-21 0 0,0 0 15,-21-22-15,21 22 0,-1 21 0,-20-21 16,0 21-16,21-21 0,-22 21 16,22 0-16,-21 0 0,-1 21 0,1 0 15,0-21-15,-1 42 0,22-20 16,-21 20-16,0 0 0,20-21 0,1 43 16,-21-22-16,42 1 0,-21-1 15,21-21-15,0 21 0,0 1 0,0-22 16,21 21-16,-21-21 0,21 1 15,0-22-15,0 21 0,22-21 0,-22 0 16,0 0-16,21 0 0,-20 0 0,-1 0 16,21 0-16,-21 0 15,0-21-15,22-1 0,-22 1 0,0 0 16,0 0-16,0 0 0,1-22 16,-1 22-16,0-21 0,0 0 0,0 20 15,0-20-15,-21 0 0,0-1 0,22 22 16,-22 0-16,21 0 0,-21 0 15,0 0-15,0 42 16,0 0 0,0 0-16,0 0 0,0 22 0,0-22 15,0 21-15,0 0 0,0 1 16,0-22-16,0 21 0,0 1 16,0-22-16,0 0 0,0 21 0,21-21 15,0 1-15,0-22 0,0 21 16,1-21-16,-1 0 0,21 0 0,-21 0 15,22 0-15,-22 0 0,21 0 16,-21-21-16,22-1 0,-1 22 0,-21-21 16,0-21-16,22 21 0,-22-22 0,0 22 15,-21-21-15,0 0 0,21-1 16,-21 1-16,0 0 0,0-1 0,0 22 16,0 0-16,0 0 15,0 42 1,-21 21-16,21-21 15,-21 22-15,0-22 0,21 21 16,-22 1-16,1-1 0,21-21 0,-21 21 16,21 1-16,-21-22 0,21 0 15,-21 0-15,21 0 0,0 1 0,0-1 16,0 0-16,0-42 31,0 0-15,21-1-16,0 1 15,-21-21-15,21 21 0,0-22 0,-21 22 16,22-21-16,-1 0 0,0 20 0,-21-20 16,21 21-16,0 0 15,0 21-15,1-21 0,-1 21 0,0 0 16,0 0-16,-21 21 16,21 0-16,-21 0 0,21 21 15,1 1-15,-22-22 0,21 0 0,0 21 16,-21-20-16,21-1 0,-21 0 15,21 0-15,0 0 0,-21 0 0,22 1 16,-1-22-16,0 0 0,-21 21 16,21-21-16,0 0 0,0 0 0,1 0 15,-1 0-15,0-21 0,0-1 0,21 22 16,-20-21-16,-1-21 0,0 21 16,0 0-16,21-22 0,-20 1 15,41-43-15,-42 43 16,22 0-16,-1-1 0,-21 22 0,21-21 15,-20 21-15,20-1 0,-21 22 0,0 0 16,0-21-16,1 21 0,-1 0 16,0 21-16,0 1 0,-21-1 15,0 0-15,21 0 0,-21 0 16,21 0-16,-21 1 0,0-1 16,0 0-16,0 0 0,0 0 0,0 0 15,22-21-15,-22 22 0,21-22 31,-21-22-15,0 1 0,0 0-16,0 0 0,0 0 0,0 0 15,0-1-15,-21 1 0,-1 0 16,1 0-16,0 0 0,0 0 0,21-1 16,-21 22-16,-22 0 0,22 0 0,0 0 15,0 0-15,0 0 0,-22 22 16,22-1-16,-21 0 0,0 0 0,-1 21 15,22-20-15,-21 20 0,-1 0 16,1 22-16,21-22 0,0-21 16,21 22-16,0-22 0,0 0 15,0 21-15,0-21 16,0 1-16,21-1 0,0 0 0,0-21 16,0 0-16,22 0 0,-22 0 0,0 0 15,21 0-15,1 0 0,-22-21 16,21 21-16,-21-21 0,22-1 0,-22 1 15,21 0-15,-21-21 0,1 21 16,-1-22-16,0 1 0,0-22 0,0 22 16,0-21-16,1-1 0,-1 1 0,0 20 15,-21-20-15,21 20 0,0-20 16,-21 21-16,0-1 0,21 22 16,-21-21-16,0 21 0,0-1 15,0 44 1,0-1-16,-21 0 0,21 21 0,-21-21 15,0 22-15,21 20 0,0-20 16,-21 20-16,21 1 0,-21-1 0,21 1 16,0-1-16,0-21 0,0 1 15,0-1-15,0 0 0,0 1 16,21-22-16,-21 21 0,21-21 0,0-21 0,0 22 16,-21-1-16,21-21 15,1 0-15,-1 0 0,0 0 0,0 0 16,21 0-16,-20-21 0,-1-1 0,21 1 15,-21 0-15,22 0 0,-22-21 16</inkml:trace>
  <inkml:trace contextRef="#ctx0" brushRef="#br0" timeOffset="14176.79">9419 1312 0,'0'0'0,"0"-21"0,-21 42 47,0 1-31,0-1-16,21 21 0,-22-21 0,1 22 16,0-1-16,0 0 0,0 22 15,0-22-15,-22 22 0,22-22 16,0 21-16,-21-20 0,20-1 0,-20 0 15,21 1-15,0-22 0,0 21 16,-1-21-16,22 1 0,0-44 47,0 1-47,0 0 0,22 0 0,-1-21 16,-21 20-16,0-20 0,0 0 15,21-1-15,-21 1 0,21 0 0,-21-1 16,21 1-16,-21 21 0,0 0 0,21 21 31,-21 21-15,0 0-16,0 0 0,0 22 0,0-22 15,0 21-15,0 0 0,22-20 16,-1 20-16,-21-21 0,21 21 0,0-20 16,-21-1-16,21 0 0,0 0 15,1-21-15,-1 21 0,21-21 0,-21 0 16,0 0-16,1 0 0,20 0 0,-21 0 15,0 0-15,22-21 0,-22 0 16,21 0-16,-21 0 0,22-1 0,-22-20 16,21 21-16,-21-21 0,0-22 15,1 22-15,-22-1 0,0-20 16,0 21-16,0-22 0,-22-42 16,1 64-16,-42-43 15,20 43-15,22 21 0,-21-22 0,0 22 16,20 21-16,-20 0 0,0 0 15,21 0-15,-22 0 0,22 0 0,-21 21 16,21 22-16,-1-22 0,-20 21 16,42 1-16,-21-1 0,21 0 0,0 1 15,0-1-15,0 0 0,0 1 0,0-1 16,0 0-16,21-21 16,0 22-16,0-22 0,1 0 0,20 0 15,0 22-15,1-43 0,-22 0 16,21 0-16,-21 0 0,22 0 15,-22 0-15,21 0 0,0 0 0,-20-22 16,20 1-16,-21 0 0,0 21 16,22-21-16</inkml:trace>
  <inkml:trace contextRef="#ctx0" brushRef="#br0" timeOffset="14640.15">9948 1693 0,'0'-21'47,"0"0"-47,0 0 0,21 0 15,1 0-15,-22-1 0,21 1 16,0 21-16,0-21 0,0 0 16,0 21-16,1 0 0,-1-21 0,0 21 15,0 0-15,0 0 0,0 0 16,1 0-16,-1 21 0,0 0 0,0 0 15,-21 22-15,21-22 0,0 21 0,-21 0 16,0 1-16,0-22 16,0 21-16,0 1 0,0-1 0,0-21 15,0 0-15,0 0 0,0 1 16,0-1-16,0 0 0,-21-21 16,21-21 15,0 0-31,0-1 0,0-20 15,0 21-15,0-21 0,0-1 0,0 22 16,0-21-16,0-1 0,21 1 16,-21 0-16,0-1 0,22 22 0,-1 0 15,-21 0-15,21 0 0,-21 0 16,21 21-16,0 0 16,0 0-16,1-22 0,-1 22 15,0 0-15,0 0 16,0 0-16,0 0 0,1 0 0,-1 0 15</inkml:trace>
  <inkml:trace contextRef="#ctx0" brushRef="#br0" timeOffset="15716.16">10837 1439 0,'0'22'32,"-21"-22"-32,21 21 0,-21-21 15,0 21-15,0 0 0,21 0 16,-22 0-16,22 1 0,0 20 15,-21-21-15,21 21 0,-21 1 0,21-22 16,0 21-16,0-21 0,0 1 16,0-1-16,0 21 0,0-21 15,0 0-15,21-21 0,0 0 0,1 0 16,-1 0-16,0 0 0,0 0 16,0 0-16,22 0 0,-22 0 0,0-21 15,0 0-15,0 0 0,0 0 16,1 0-16,-1-22 0,-21 22 0,0-21 15,0 21-15,0-22 0,0 1 0,-21 21 16,-1-22-16,1 22 0,0 0 16,-21 0-16,21 21 0,-1 0 15,-20 0-15,21 0 0,-21 0 16,20 0-16,1 0 0,21 21 16,0 0-1,21-21 1,1 0-16,-1 0 0,0 0 0,21 0 15,1 0-15,-1 0 0,0 0 0,1 0 16,-1 0-16,21 0 0,-20-21 16,-1 21-16,0-21 0,1 21 0,-1-21 15,-21 21-15,0 0 0,1 0 0,-1 0 16,-21-21-16,21 21 0,-21 21 31,0 0-31,0 0 16,0 0-16,0 0 0,0 22 15,-21-22-15,21 21 0,0 1 0,0 20 16,0-21-16,-21 1 0,21 20 16,0 1-16,0-22 0,0 22 0,-22-1 15,22 22-15,-21-22 0,0 22 0,21-22 16,0 22-16,-21 0 0,0-1 16,21-20-16,-43 84 15,43-63-15,-21-1 0,0-20 0,0-1 16,21 22-16,-21-21 0,0-22 0,21 21 15,0-20-15,0-1 0,-22 43 16,22-43-16,-21-21 0,21 22 16,0-22-16,0-42 31,0-1-31,0-20 16,0 0-16,0-1 0,21 1 0,1-21 15,-1-22-15,-21 21 0,21-20 16,0-1-16,0-21 0,0 22 0,-21-22 15,0-106-15,0 127 0,0-20 16,0 20-16,0 0 0,0 1 16,0 20-16,0-21 0,0 22 0,0-1 15,0 1-15,0-1 0,0 22 16,0 0-16,0-22 0,0 22 16,0 21-16,22-22 0,-22 22 0,21-21 15,0 21-15,-21 0 0,21-1 16,0 1-16,0 21 0,1 0 15,-1-21-15,0 21 0,21 0 16,-21 0-16,1 0 0,-1 0 16,0 0-16,0 0 0,21 0 0,-20 21 15,-1 0-15,0 1 0,-21-1 16,21 0-16,-21 0 0,21 0 0,-21 22 16,0-22-16,0 21 0,-21-21 15,0 0-15,0 22 0,0-22 16,-1 0-16,-20 0 0,21 0 0,-21 1 15,20-1-15,1-21 0,0 21 16,0-21-16,0 0 0,0 21 0,-1-21 16,1 0-16,21 21 0,-21-21 15,0 0-15,0 21 16,0-21-16,-22 22 0,22-1 0</inkml:trace>
  <inkml:trace contextRef="#ctx0" brushRef="#br0" timeOffset="16571.68">2646 2836 0,'0'0'0,"-43"0"0,22 0 0,-21 0 16,21 0-16,0 0 0,-1 0 0,1 0 16,-21 0-16,21 0 15,0 0-15,42 0 32,0 0-32,21 0 0,1 0 15,-1-21-15,21 21 0,1 0 16,-1 0-16,22 0 0,0 0 0,-1 0 15,1 0-15,21-21 0,21 21 16,0 0-16,0 0 0,21-21 0,0 21 16,22 0-16,-1-21 0,21 0 0,22 21 15,-21-22-15,20 22 0,1-21 16,0 21-16,-1-21 0,1 21 0,0 0 16,20-21-16,-20 21 0,21-21 15,-21 21-15,20 0 0,1 0 0,191 0 16,-213 0-16,1 0 15,0 0-15,-1 0 0,-20 0 0,-1 0 16,-20 0-16,20 0 0,-21 0 16,1 0-16,-1 0 0,-21-21 15,-21 21-15,0 0 0,0 0 0,0 0 16,0 0-16,-21 0 0,0 0 0,-21-22 16,20 22-16,-41 0 15,-1 0-15,1 0 0,-22 0 0,43-21 16,-64 21-16,0 0 15,-21-21-15,0 0 16,-21 21 0,21-21-16,-21 0 15,0 21-15</inkml:trace>
  <inkml:trace contextRef="#ctx0" brushRef="#br0" timeOffset="16688.04">11472 2540 0,'0'0'0,"0"21"31,0 0-31,-21 1 16,0-22-16,0 21 0,-22 0 0,-20 0 15</inkml:trace>
  <inkml:trace contextRef="#ctx0" brushRef="#br0" timeOffset="21284.42">2053 5355 0,'0'0'0,"-21"0"16,-21 0-16,63 0 16,0 0-16,-21 21 15,0 22-15,-21-43 0,42-21 32,0 21-32,0-22 0,0 1 15,22 21-15,-1-21 0,-21-21 0,22 21 16,-1-1-16,43-62 15,-64 63-15,21-22 0,-21 1 0,0-22 16,1 22-16,-22 0 0,0-1 16,0 1-16,0 0 0,0-1 0,-22 1 15,1 21-15,0 0 0,21 0 16,-21-1-16,0 22 0,0 0 16,21 22-1,-22 20-15,1-21 0,21 21 0,-21 1 16,21 20-16,-21 1 0,21-22 15,0 22-15,-21-1 0,21 1 0,-21-22 16,21 21-16,0-20 0,0-1 16,0 0-16,0 1 0,0-1 0,0-21 15,0 22-15,0-22 0,0 0 16,0-42 15,21 0-31,0-1 0,0 1 16,-21 0-16,0 0 0,21-21 15,-21 20-15,21-20 0,1 21 0,-1-21 16,-21 20-16,42-20 0,-21 21 16,0 0-16,1 21 0,-1 0 0,0 0 15,0 0-15,0 0 0,0 21 16,1 0-16,-1 0 0,0 0 0,0 1 16,0 20-16,-21-21 0,21 0 15,1 0-15,-1 1 0,-21 20 0,21-21 16,0 0-16,21 0 0,-20 1 15,-1-1-15,21-21 0,-21 0 0,0 21 16,22-21-16,-22 0 0,21 0 16,1 0-16,-22-21 0,21 0 0,0-1 15,1 22-15,-22-21 0,21 0 16,1-21-16,-22 21 0,21-1 16,-21-20-16,0 21 0,1-21 0,-22-1 15,0 1-15,0 21 0,0-22 16,0 1-16,-22 0 0,1 21 0,0-1 15,0 1-15,0 0 0,0 21 16,-22 0-16,22 0 0,-21 21 0,-1 0 16,22 1-16,-21-1 0,21 0 15,0 21-15,-1-21 0,22 22 0,0-1 16,-21 0-16,0-20 0,0 20 16,21 0-16,0-21 0,0 22 0,0-22 15,0 21-15,0-21 0,0 22 0,21-22 16,-21 0-16,21-21 0,0 0 15,1 0-15,-1 0 0,21 0 0,-21 0 16,0-21-16,22 0 0,-22 0 16,21 21-16,1-22 0,-22-20 0,0 21 15,21 0-15,-21 0 0,1-22 0,-1 22 16,0-21-16,0-1 0,-21 22 16,0 0-16,21-21 0,-21 21 15,0-1-15,0 44 31,0-1-31,0 0 0,0 0 0,0 0 16,-21 0-16,21 22 0,0-22 0,0 0 16,0 0-16,0 22 0,0-22 15,0 0-15,0 0 0,21 0 0,22 0 16,-22 1-16,0-22 0,0 0 16,0 0-16,0 0 0,1 0 0,20 0 15,-21 0-15,0 0 0,0-22 0,22 1 16,-22 21-16,0-21 0,21 0 0,-20 0 15,20-22-15,-42 22 0,21 0 16,0 0-16,-21-21 0,21 20 16,-21 1-16,0 0 0,0 0 15,0 0 1,0 42 0,0 0-16,0 0 15,0 0-15,0 1 0,0-1 0,0 0 16,0 0-16,0 0 0,0 0 15,0 1-15,0-1 0,0 0 16,43-21 15,-43-21-15,0 0-16,21 21 0,0-22 16,-21 1-16,0 0 0,0 0 15,0 0 1,21-22-16,0 22 0,1 0 15,-1 0-15,0 21 0,0 0 16,0 0-16,0 0 0,1 0 16,-1 0-16,-21 21 0,21 0 15,0 0-15,0-21 0,0 22 16,1-1-16,-22 0 0,63 21 0,-42-42 16,0 21-16,1-21 15,-1 22-15,21-22 0,0 21 0,1-21 16,-1 0-16,0 0 0,22 0 0,21 0 15,-22 0-15,-21 0 16,1-21-16,20 21 0,-20-22 0,-1 1 16,0 0-16,1 21 0,-1-21 0,-21-21 15,0 20-15,0 1 0,1 0 16,-22-21-16,21 21 0,-21-22 0,0 1 16,0 21-16,0 0 0,-21-22 15,-1 22-15,1 0 0,0 21 0,-21 0 16,21 0-16,-1 0 0,-20 0 15,21 21-15,0-21 0,-22 21 0,22 22 16,0-22-16,0 0 0,0 21 0,0 1 16,21-22-16,0 21 15,-22-21-15,22 22 0,0-22 0,0 0 16,0 0-16,0 0 0,0 0 0,0 1 16,22-1-16,-1-21 15,0 0-15,0 0 0,0 0 0,22 0 16,-22 0-16,0-21 0,42-1 15,-20 1-15,-22 21 0,21-21 16,-21-21-16,1 21 0,20-1 0,-21-20 16,0 0-16,0-1 0,1 1 15,-1 0-15,-21-22 0,0 22 0,21-22 16,-21 22-16,0 21 0,21-21 16,-21 20-16,0 1 0,-21 21 31,21 43-31,-21-22 15,21 21-15,0-21 0,-21 43 0,21-22 16,0 0-16,0 1 0,0-1 16,0 0-16,0 1 0,0-1 0,0-21 15,0 22-15,0-1 0,21-21 16,-21 0-16,21 0 0,0 1 16,0-1-16,22-21 0,-22 0 0,21 21 15,-21-21-15,22 0 0,-1 0 16,-21 0-16,21 0 0,1-21 0,20 0 15,-42-1-15,22 1 0,-22-21 16,0 21-16,0 0 0,0-22 16,1 1-16,-1 0 0,0-22 0,0 22 15,0-22-15,0 1 0,-21-1 16,22 22-16,-22 0 0,21-1 0,-21 1 16,0 0-16,0 20 0,0 1 15,0 0-15,-21 21 16,-1 21-16,22 0 15,-21 1-15,0 20 0,21-21 0,0 21 16,0 22-16,-21-22 0,21 22 16,-21-22-16,21 0 0,0 22 15,0-22-15,0 1 0,0-1 0,0 0 16,0-21-16,0 22 0,0-22 16,0 0-16,0 0 0,0 0 0,21 1 15,0-1-15,0-21 0,0 0 16,22 0-16,-22 0 0,21 0 0,-21 0 15,22 0-15,-22 0 0,21-21 0,1 21 16,-22-22-16,21 1 0,-21 0 16,22 0-16,-22 0 0,21-22 0,-21 22 15,0-21-15,22 0 0,-22-1 16,0 1-16,-21 0 0,0-1 16,21-41-16,-21 62 0,0 1 15,0-21-15,-21 42 16,0 21-16,0 0 15,21 0-15,0 1 0,-21 20 0,-1-21 16,22 21-16,-21 1 0,21-1 16,0 0-16,0-20 0,0 20 0,0-21 15,0 21-15,0-20 0,0-1 0,0 0 16,0 0-16,0 0 0,21-21 16,1 21-16,-1-21 0,0 0 15,0 0-15,0 0 0,0 0 0,1 0 16,-1 0-16,0 0 0,0 0 15,21 0-15,-20-21 0,-1 0 0,0 21 16,0-21-16</inkml:trace>
  <inkml:trace contextRef="#ctx0" brushRef="#br0" timeOffset="21475.65">7387 5271 0,'0'21'0,"21"-21"47,-42 0-32,0 0-15,-21 0 16,20 21-16,1-21 0</inkml:trace>
  <inkml:trace contextRef="#ctx0" brushRef="#br0" timeOffset="23236.6">4064 7176 0,'0'0'0,"21"21"0,0-64 15,-21 22-15,0 0 16,0 0-16,21 21 0,-21-21 15,0 0-15,0-1 0,-21 22 16,21-21-16,-21 0 0,-21 0 0,21 21 16,-1-21-16,-20 21 0,21 0 15,-21 0-15,20 0 0,-20 0 16,21 0-16,-43 21 0,22 0 16,21 0-16,0 0 0,0 1 0,-1 20 15,1 0-15,0 1 0,0-1 16,0 0-16,0 1 0,21 20 0,-22-21 15,22 1-15,0-1 0,0-21 0,0 22 16,0-22-16,22 21 0,-1-21 0,0-21 16,0 21-16,0-21 0,0 0 15,43 0-15,-43 0 0,21 0 0,-20 0 16,20-21-16,-21 0 0,21 0 0,-20 0 16,-1 0-16,21-22 0,-21 1 15,0 0-15,22-1 0,-22 1 16,0-64-16,0 43 0,-21 20 15,21-63-15,-21 43 16,0 21-16,0-1 0,0 1 0,0 0 16,0 20-16,0-20 0,0 63 31,0 0-31,0 1 0,0 20 16,0-21-16,0 21 0,0 1 15,0-1-15,0 22 0,-21-22 0,21 21 16,0-20-16,0 20 0,0-20 15,0-1-15,0 0 0,0 1 16,0-1-16,0-21 0,0 0 0,21 22 16,-21-22-16,22-21 0,-1 21 0,0-21 15,0 0-15,0 0 16,0 0-16,1 0 0,-1 0 0,0 0 16,0 0-16,0-21 0,-21 0 0,21-1 15,-21 1-15,22 0 0,-22 0 16,0 0-16,0 0 0,0-1 0,0 1 15,0 0-15,0 0 0,0 0 16,0 0-16,0-1 0,0 1 16,0 0-16,0 0 0,21 0 0,0 0 15,0 21 1,0 0-16,0-22 0,22 22 0,-22 0 16,0 0-16,21 0 0,-20 0 15,-1 0-15,21 22 0,22-1 16,-43 0-16,21 0 0,0 43 15,1-43-15,-22 0 0,0 21 16,-21-21-16,0 1 0,21 20 0,-21-21 16,0 0-16,0 0 0,0 1 0,0-1 15,0 0-15,-21 0 0,0-21 16,0 0 0,21-21-1,0 0-15,0 0 16,0-1-16,0 1 0,0-21 0,0 0 15,0 20-15,21-20 0,-21 0 16,21 21-16,-21-22 0,21 22 0,0-21 16,1 21-16,-22-1 0,21 1 0,0 21 15,0-21-15,-21 0 0,21 21 16,0 0-16,1 0 0,-1-21 0,0 21 16,0 0-16,0 0 0,0 0 15,1 0-15</inkml:trace>
  <inkml:trace contextRef="#ctx0" brushRef="#br0" timeOffset="24488.51">5948 7408 0,'0'0'0,"0"-21"0,21 0 16,-21 0-16,0 0 0,0-22 15,0 22-15,0 0 0,0 0 0,0-21 16,-21 20-16,0 1 0,-1 0 16,1 0-16,0 0 0,-21 0 15,21 21-15,-1 0 0,-20 0 0,21 0 16,0 0-16,-22 0 0,22 21 16,0 0-16,-21 0 0,21 21 0,-22-20 15,22 20-15,-21 0 0,21 1 0,-1 20 16,1-21-16,0 1 0,21-1 15,-21 0-15,21-20 0,0 20 0,0-21 16,0 0-16,0 0 0,21 1 0,0-22 16,0 0-16,1 0 0,20 0 0,-21 0 15,0 0-15,0 0 16,22 0-16,-22-22 0,21 1 0,-21 0 0,22 0 16,-22 0-16,21 0 0,-21-1 15,22-62-15,-43 41 0,21 1 16,0 21-16,0-21 0,0 20 0,-21 1 15,0 0-15,22 0 0,-22 0 16,0 0-16,0 42 31,0 0-31,0 21 0,-22-21 0,22 22 16,0-22-16,0 21 0,0-21 0,0 22 16,0-22-16,0 21 0,0-21 15,22 22-15,-1-22 16,0 0-16,0-21 0,0 0 0,43 21 15,-22-21-15,-21 0 0,22 0 0,-22 0 16,0 0-16,21 0 0,1-21 0,20-21 16,-21 21-16,-20-1 15,20 1-15,0 0 0,-21 0 0,22-43 16,-22 43-16,0-21 0,-21 21 16,21-22-16,-21 22 0,0 0 0,0-21 15,0 21-15,-21 21 16,0 0-16,0 0 0,-22 21 15,22 0-15,0-21 0,-21 21 0,21 21 16,-43 1-16,43-22 16,0 21-16,21-21 0,-21 1 15,-22 20-15,43-21 0,0 21 0,0-20 16,0-1-16,21 0 0,1-21 16,-1 0-16,21 0 15,-21 0-15,0 0 0,1 0 16,-1-21-16,0 0 0,21 21 0,-21-22 15,1 1-15,-1 0 0,0 0 0,-21 0 16,21 0-16,0 21 0,-21-22 0,0 1 16,21 21-16,1-21 15,-22 42 17,0 0-32,0 1 0,0-1 15,-22 0-15,22 0 0,0 21 16,0 1-16,0-1 0,0 0 0,0 1 15,0-1-15,0 22 0,0-1 0,0 1 16,0-1-16,0 1 0,0 20 16,0-20-16,0 20 0,22-20 0,-22 21 15,0-22-15,0 1 0,0 20 0,0-20 16,0 20-16,0-20 0,0-1 0,0 1 16,0-1-16,0 1 0,0-22 15,0 1-15,0-1 0,0 0 16,0 1-16,-22-22 0,22 0 0,-21 0 15,0 0-15,0-21 0,0 0 0,0 0 16,-1 0-16,1 0 0,0 0 0,21-21 16,-21-21-16,0 21 0,0-43 15,-1 22-15,22-22 0,-21-20 0,-21-86 16,42 86-16,0-22 0,-21-106 16,21 106-16,0 0 0,0 1 15,21 20-15,0 0 0,0 22 16,0-1-16,1 1 0,-1 20 0,0 1 15,0 0-15,0 21 0,0-1 16,1 1-16,-22 0 0,21 0 16,-21 0-16,21 21 15,-21-21 1,0-1 0,0 1-16,0 0 15</inkml:trace>
  <inkml:trace contextRef="#ctx0" brushRef="#br0" timeOffset="25052.19">7218 7472 0,'0'0'16,"21"0"-1,-21-21-15,21 21 16,0-21-16,-21-1 0,21 22 16,1-21-16,-1 0 0,-21 0 15,0 0-15,21 0 0,-21-1 0,0-20 16,0 21-16,0 0 0,0-22 15,0 22-15,-21 0 0,21 0 0,-21 0 16,-1 0-16,1-1 0,0 22 0,0 0 16,0 0-16,0 0 0,-22 0 15,22 0-15,0 22 0,-21-1 0,20 0 16,-20 21-16,21-21 0,-21 22 0,20-1 16,-20 22-16,0-43 0,21 21 15,-1 22-15,22-22 0,0 0 0,0-21 16,0 22-16,0 20 0,22-63 0,-1 21 15,0 1-15,0-1 0,0-21 16,22 0-16,-22 0 0,21 0 16,-21 0-16,22 0 0,-1-21 0,-21-1 0,21 1 15,-20 0-15,-1 0 16,21 0-16,-21-22 0,0 22 0,1-21 16,-22 0-16,0-1 0,21 1 15,-21 0-15,0-1 0,0 1 0,0 0 16,0 20-16,0 1 0,0 0 15,0 0-15,0 42 16,0 0-16,0 0 16,0 1-16</inkml:trace>
  <inkml:trace contextRef="#ctx0" brushRef="#br0" timeOffset="26201.52">7556 7641 0,'106'-21'31,"-85"0"-31,1 21 0,-1-21 0,0 0 0,0 21 16,0-22-16,0-20 0,-21 21 0,0 0 16,0-22-16,22 22 0,-22-21 0,0 0 15,0 20-15,0-20 0,0 21 0,0 0 16,0 0-16,-22-1 0,22 1 0,0 42 16,0 1-1,-21-1-15,21 0 0,0 21 16,0-21-16,0 22 0,-21-22 0,21 21 15,0-21-15,-21 22 0,21-22 16,0 0-16,0 21 0,0-20 0,0-1 16,0 0-16,0 0 15,21-21 1,0 0-16,-21-21 16,21 0-16,1 0 0,-22-1 0,21 1 15,0 0-15,0-21 0,0 21 16,0-43-16,1 43 0,-1 0 15,21-22-15,-21 43 16,0 0-16,1 0 0,-1 22 16,0-1-16,0 0 0,0 0 15,-21 21-15,21-20 0,1-1 0,-22 0 16,21 21-16,0-21 0,-21 1 16,21-1-16,-21 0 0,21-21 0,0 21 15,1-21-15,-1 0 16,0 0-16,0 0 15,-21-21-15,21 21 0,0-21 0,-21 0 16,22-1-16,-1 1 0,-21 0 0,21-21 16,0-1-16,0 22 0,0-21 15,1-22-15,-1 22 0,0 0 16,0 21-16,21-22 0,-20 22 0,20 0 16,-21 0-16,21 0 0,-20-1 15,20 22-15,-21 0 0,0 0 16,22 43-16,-22-22 0,-21 0 15,0 0-15,21 0 0,-21 22 16,21-22-16,-21 0 0,0 0 0,0 0 16,0 22-16,0-22 0,0 0 15,21-21 1,0 0 0,-21-21-16,0 0 15,0 0 1,0-1-16,0 1 0,0 0 15,-21 0-15,21 0 0,-21 0 0,0-1 16,0 22-16,0-21 0,-1 21 16,1 0-16,0 0 0,0 0 0,0 0 15,0 21-15,-1 1 0,-20-1 0,21 0 16,0 0-16,0 0 0,-1 22 16,-20-22-16,21 21 0,0 0 0,21-20 15,-21 20-15,21-21 0,0 21 16,0-20-16,0-1 0,0 0 0,0 0 15,0 0-15,0 0 0,21-21 0,0 0 16,0 0-16,0 0 0,0 0 16,1 0-16,-1 0 15,0 0-15,0-21 0,21 0 0,-20 0 16,-1 0-16,0-22 0,21 22 0,-21-21 16,1 0-16,-1-22 0,0 22 15,0-22-15,-21 22 0,21-22 16,-21 22-16,21 0 0,-21-22 0,0 22 15,0 0-15,0-1 0,0 1 0,0 21 16,0 0-16,0-1 0,0 1 0,-21 21 16,0 21-1,0 22-15,21-22 0,0 21 0,0 22 16,0-22-16,0 22 0,0-1 0,0 1 16,0-1-16,0 1 15,0-1-15,0-21 0,0 1 0,21-1 16,21 43-16,-20-64 0,-1 0 15,0 0-15,21 0 0,-21-21 0,1 0 16,-1 0-16,21 0 0,-21 0 16,0-21-16,22 0 0,-22 0 0,0-21 15,0 20-15,22-41 0</inkml:trace>
  <inkml:trace contextRef="#ctx0" brushRef="#br0" timeOffset="27848.53">9948 7557 0,'64'0'31,"-43"0"-31,-21-22 0,21 1 16,-21 0-16,21 0 0,-21 0 0,0 0 15,0-1-15,0 1 0,0-21 0,0 21 16,0-22-16,-21 22 0,0-21 15,0 0-15,-22 20 0,22 1 0,-21 0 16,21 0-16,0 21 0,-22 0 0,22 0 16,0 0-16,-21 0 0,20 0 15,1 42-15,-21-21 0,21 1 16,0 20-16,-1-21 0,1 21 0,21 1 0,-21 41 16,0-41-16,21-1 15,0 0-15,0-20 0,0 20 16,0-21-16,0 0 0,21 0 0,0 1 15,0-1-15,1-21 0,-1 0 0,0 0 16,0 0-16,21 0 0,-20 0 16,20 0-16,-21-21 0,21-1 0,1 22 15,-22-21-15,21 0 0,-21-21 0,1 21 16,20-22-16,-21 1 0,0 0 16,0-1-16,1-20 0,-22 20 0,21-20 15,-21-1-15,21 22 0,-21-21 16,0 20-16,0-20 0,0 20 0,0 1 15,0 0-15,0 21 0,0-22 16,0 22-16,0 0 0,0 42 16,-21 0-1,0 0-15,21 22 0,-22-1 16,22-21-16,-21 22 0,21-1 0,0 0 16,0 22-16,0-22 0,0 22 0,0-22 15,0 0-15,0 22 0,0-22 16,21 0-16,1-20 0,-1 20 0,-21-21 15,21 0-15,0 0 0,0 1 16,0-1-16,22 0 0,-22-21 16,0 0-16,21 0 0,-20-21 15,-1 21-15,0-21 16,0-1-16,0 1 0,0 0 0,1 0 16,-22 0-16,0 0 0,21-22 0,0 1 15,0 0-15,-21-1 0,0 1 0,0 21 16,0-22-16,0 1 0,0 21 15,0 0-15,0 0 0,0 42 32,0 0-17,0 0-15,-21 0 0,0 43 0,21-43 16,0 21-16,0 1 16,0-22-16,0 21 0,0-21 0,0 0 15,0 1-15,21 20 0,0-42 0,-21 21 16,21 0-16,0-21 15,1 21-15,-1-21 0,0 0 0,0 0 16,0 0-16,0 0 0,1-21 0,-1 21 16,0-21-16,21 0 0,-21 0 15,1 0-15,-1-1 0,0 1 0,0-21 16,0 21-16,0-22 0,1 1 16,-22 21-16,21-21 0,-21 20 15,0 1-15,21 21 0,-21-21 16,-42 21-16,20 21 15,22 0-15,0 1 0,0 20 16,0-21-16,0 0 0,0 0 0,0 22 16,0-22-16,0 0 0,0 21 0,0-20 15,0-1-15,0 0 0,0 0 16,22 0-16,-1 0 0,0-21 16,0 0-16,0 0 15,0 0-15,1 0 0,-1 0 16,0 0-16,0-21 0,0 0 0,0 0 15,1 21-15,-1-42 0,-21 20 0,0 1 16,21 0-16,-21-21 16,0 21-16,0-22 0,0 1 0,0 21 15,-21 0-15,21-1 0,-21 1 0,-1 21 16,1 0-16,0 0 0,0 0 16,0 0-16,-22 0 15,43 21 1,22-21-1,-1 0-15,21 0 16,-21 0-16,0 0 0,22 0 0,-22 0 16,21 0-16,-21-21 0,22 21 15,-1 0-15,-21-21 0,22 0 0,-22 21 16,0 0-16,0 0 0,21-21 16,-20 21-16,-1 0 15,0 21-15,-21 0 16,0 0-16,0 0 0,0 22 0,0-22 15,0 21-15,0 1 0,0-1 16,0 64-16,0-64 0,0 0 16,0 22-16,-21-22 0,21 22 0,-21-22 15,-1 22-15,22-22 0,-21 21 16,21 1-16,-21-22 0,0 22 0,21-1 16,-21 1-16,21-22 0,-21 22 15,21-22-15,-22 0 0,22 1 0,0-22 16,0 21-16,0-21 0,-21 0 15,21 1-15,0-1 0,0-42 32,0-1-32,0 1 15,0-21-15,0 21 0,21-22 16,-21 1-16,22 0 0,-22-22 0,21 1 16,0-1-16</inkml:trace>
  <inkml:trace contextRef="#ctx0" brushRef="#br0" timeOffset="28148.36">11663 7176 0,'0'-22'0,"0"44"0,0-86 0,0 43 16,21-21-16,-21 20 15,21 1-15,0 0 0,0 0 16,1 21-16,-1 0 0,0 0 16,21 0-16,-21 0 0,1 0 0,-1 0 15,0 0-15,-21 21 16,21 0-16,-21 0 0,0 1 0,0-1 15,-21 0-15,0 0 0,0 0 16,-1 22-16,1-22 0,0 0 16,0 0-16,0 0 0,0 0 15,-1 1-15,1-22 0,21 21 0,0 0 0,-21-21 16,21 21-16,-21-21 16,42 0 30,0-21-46,0 0 0</inkml:trace>
  <inkml:trace contextRef="#ctx0" brushRef="#br0" timeOffset="28472.17">12636 6752 0,'0'0'0,"0"-21"0,-21 21 16,0 0-16,0 0 16,0 21-16,21 0 0,-21 1 15,-1-1-15,1 0 0,0 21 0,0-21 16,0 22-16,0-22 0,21 21 0,-22 1 16,22-1-16,-21 0 0,21 22 15,0-22-15,0 0 0,0-20 0,0 20 16,0 0-16,0-21 0,0 22 0,0-22 15,21 0-15,-21 0 0,22-21 16,-1 21-16,0-21 0,0 0 0,0 0 16,0 0-16,1 0 15,-1 0-15,0-21 0,0 21 16,0-21-16,0 0 0,1 0 0,-1-22 16,0 22-16</inkml:trace>
  <inkml:trace contextRef="#ctx0" brushRef="#br0" timeOffset="28781">13229 6752 0,'0'0'0,"21"0"0,0 21 16,1-21-16,-22 22 15,21-22-15,0 21 0,-21 0 0,21-21 16,-21 21-16,0 0 0,0 43 15,0-43-15,0 21 0,0-21 16,-21 1-16,21 20 0,0-21 0,0 21 16,0-20-16,-21 20 0,0-21 0,21 21 15,-22-20-15,1-1 0,21 0 16,-21 0-16,0 0 0,21 0 0,-21 1 16,0-22-16,21 21 15,0-42 16,21 21-31,0 0 16</inkml:trace>
  <inkml:trace contextRef="#ctx0" brushRef="#br0" timeOffset="28956.91">13547 7451 0,'0'21'31,"0"-42"16,-22 21-47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8T13:13:32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 1334 0,'-21'21'16,"-21"-21"-16,42 21 15,0 0-15,0 0 16,21-21 15,0 0-15,0 0-16,21 0 0,-20-21 16,-1 21-16,0-21 0,21 0 0,-21 0 15,1 21-15,-22-22 0,0 1 16,21 21-16,-21-21 0,-21 0 15,-1 21-15,1 0 16,0 0-16,-21 0 0,-1 0 16,1 21-16,0-21 0,-1 21 0,1 0 15,-21 1-15,41-1 16,1 0-16,-63 64 16,84-64-16,0 0 0,0 0 15,0 0-15,0 22 0,21-22 0,0 0 16,21 0-16,-21 21 0,1-20 15,20-1-15,-21 21 0,21-21 0,-20 0 16,-1 22-16,21-22 16,0 42-16,-20-41 0,-22-1 15,0 0-15,0 0 0,0 0 16,0 0-16,-43 1 0,22-1 0,-21 0 16,-43 0-16,22-21 15,20 0-15,-20 0 0,20 0 0,1 0 16,-21 0-16,41 0 0,-20-21 15,21 0-15,-43-22 0,43 22 16,0-21-16,21 21 0,0 0 16,0-1-16,0-20 0,0 21 15,0 0-15,21 0 16,0-1-16,1 22 0,20-21 0,0 21 16,-21-21-16,22 21 0,63-21 15,-64 21-15,0 0 0</inkml:trace>
  <inkml:trace contextRef="#ctx0" brushRef="#br0" timeOffset="377.78">3069 1884 0,'42'0'16,"-84"0"-16,106 0 15,-43 0-15,0-21 16,0 21-16,0-21 0,22-22 15,-22 1 1,0 21-16,0-22 0,0 22 16,-21 0-16,0 0 0,0 0 0,0 0 15,0-1-15,-21 22 16,0 0-16,0 0 0,-22 0 0,22 22 16,0-1-16,0 0 0,0 21 15,-22 1-15,22-22 0,0 21 16,0 0-16,0 1 0,0-1 0,21 0 15,0-20-15,0 20 0,0 21 16,0-41-16,0-1 16,0 0-16,21 0 0,0 0 0,-21 0 0,42-21 15,-21 22 1,22-22-16,-22 0 0,0 0 16,0 0-16,0-22 0,22 1 15,-22 0-15,21 0 0,1 0 0</inkml:trace>
  <inkml:trace contextRef="#ctx0" brushRef="#br0" timeOffset="638.64">3895 1355 0,'0'-21'0,"0"42"0,0-64 0,-22 65 31,22-1-31,-21 0 16,21 0-16,0 21 0,-21 1 15,0-1-15,0 0 0,21 1 0,-21 20 16,-1-20-16,22 20 0,-21-21 16,21 1-16,-21-1 0,21 0 0,0 1 15,0-22-15,-21 0 0,21 0 16,0 0-16,0 1 0,0-1 16,21-21-16,0 0 0,0 0 15,1 0-15,-22-21 16,21-1-16,0 1 0</inkml:trace>
  <inkml:trace contextRef="#ctx0" brushRef="#br0" timeOffset="995.43">4022 1905 0,'0'0'0,"21"0"31,0 0-15,0 0-16,0-21 15,0 21-15,1-21 0,-1 0 16,0-1-16,0 1 0,0 0 16,-21 0-16,21 0 0,-21 0 0,22-1 15,-22 1-15,0 0 0,0 0 0,-43 21 32,22 0-32,0 21 0,0-21 15,0 21-15,-1 22 0,1-22 0,0 0 16,0 21-16,0-21 0,0 22 15,-1-22-15,22 21 0,0-21 0,0 22 16,0-22-16,0 0 0,0 0 16,0 0-16,0 1 0,22-22 0,-22 21 15,21-21-15,0 0 0,0 0 16,0 0-16,0 0 0,1 0 16,20 0-16,-21 0 0,0-21 0,22-1 15,-1 1-15</inkml:trace>
  <inkml:trace contextRef="#ctx0" brushRef="#br0" timeOffset="1465.16">4826 1630 0,'0'-21'0,"0"42"0,0-63 15,-21 42 1,0 0-16,-1 0 16,1 21-16,0 0 0,0 0 15,0 0-15,0 22 0,-1-1 0,1-21 16,0 21-16,0-20 0,21 20 15,0 0-15,0-21 0,0 1 16,0-1-16,0 0 0,0 0 0,0 0 16,21 0-16,0-21 0,22 0 15,-22 0-15,21 0 0,0 0 0,1 0 16,-1 0-16,0-21 0,1 0 16,-1 0-16,0-21 0,1 20 0,-1-20 15,0 0-15,-20-1 0,20-20 0,-21 21 16,0-22-16,0 1 0,1 20 15,-1 1-15,-21 0 0,21-1 0,-21 1 16,0 21-16,0 0 0,0-1 16,-42 22-1,42 22-15,0-1 0,-22 21 16,22-21-16,-21 22 0,21-1 16,0 0-16,0 22 0,0-22 0,-21 0 15,21 22-15,0-22 0,0 1 16,0-1-16,0 0 0,0 1 0,0-22 15,0 0-15,0 21 0,21-42 0,0 21 16,1 1-16,-1-22 0,0 0 16,0 0-16,0 0 0,0 0 15,22 0-15,-22-22 0,0 1 0,0 0 16,0 0-16</inkml:trace>
  <inkml:trace contextRef="#ctx0" brushRef="#br0" timeOffset="1642.06">5186 1693 0,'-21'22'16,"42"-44"-16,-85 65 0,43-22 0,42-21 15,0 0 1,22 0-16,-22 0 0,0 0 0,0 0 16,22-21-16,-1 21 0,0-21 15,43-1-15,-43 22 0,22-21 16,42-21-16</inkml:trace>
  <inkml:trace contextRef="#ctx0" brushRef="#br0" timeOffset="1974.87">7006 1397 0,'0'-21'15,"0"42"-15,0-63 16,-21 42-16,0 0 16,0 21-1,21 0-15,-22 0 0,1 0 0,0 22 16,0-1-16,0 0 0,0 22 0,-1-22 15,1 22-15,0-22 0,21 22 16,-21-22-16,0 43 0,0-64 16,21 0-16,0 0 0,0 0 15,21-21-15,0 0 16,0 0-16,0-21 0,22 0 16</inkml:trace>
  <inkml:trace contextRef="#ctx0" brushRef="#br0" timeOffset="2590.51">7218 1461 0,'-21'21'31,"21"0"-31,-22 0 16,22 0-16,0 22 0,0-1 0,-21 0 15,21 1-15,-21-1 0,21 0 16,-21-21-16,21 22 0,0-1 0,0-21 15,0 0-15,0 1 0,-21-1 16,21 0-16,0-42 31,21 0-31,0-1 16,0-20-16,0 21 0,-21 0 16,22 0-16,-1-22 0,0 22 0,0 0 15,0 21-15,-21-21 0,21 21 16,1 0-16,-22 21 15,0 0-15,0 0 0,0 0 16,0 1-16,0-1 0,0 0 16,0 0-16,0 0 0,21 0 15,0 1-15,-21-1 0,21-21 16,0 0-16,0 0 16,1 0-16,-1 0 0,21 0 0,-21-21 15,22 21-15,-22-22 0,21 1 16,-21 0-16,43-21 0,-43-1 15,21 22-15,-42-21 0,21 21 0,1-22 16,-22 22-16,0 0 0,0 0 16,0 0-16,-22 21 15,1 0-15,0 0 16,0 21-16,0 0 0,0 0 0,-1 0 16,1 22-16,21-1 0,0-21 0,0 22 15,0-1-15,0-21 0,0 21 16,21-20-16,-21-1 0,43 0 15,-22-21-15,0 0 0,21 0 16,-20 0-16,20 0 0,-21 0 0,64 0 16,-64-21-16,21 0 0,-21-1 15,1-20-15,-1 21 0,0 0 16,-21-22-16</inkml:trace>
  <inkml:trace contextRef="#ctx0" brushRef="#br0" timeOffset="2791.4">6689 1609 0,'-43'0'0,"86"0"0,-128 21 0,43-21 16,20 0-16,65 0 16,-22 42-16,21-42 15,-21 0-15,22 0 0,20-21 0,-20 0 16,-1 21-16,21 0 0,1-21 0,-1 0 15,-20-1-15,20 22 0,-20-21 16</inkml:trace>
  <inkml:trace contextRef="#ctx0" brushRef="#br0" timeOffset="3386.06">8975 1588 0,'0'0'0,"21"-22"0,0 1 16,0 21-16,-21-21 0,0 0 16,21 21-16,-21-21 0,-21 42 15,0 0 1,-21-21-16,20 21 0,1-21 0,0 43 16,0-22-16,0 21 0,0 0 15,21 22-15,-22-22 16,22 1-16,0 20 0,0-42 15,0 0-15,0 1 0,22-1 16,20 0-16,0-21 0,22 0 16,-1 0-16,-20 0 0,-1 0 15,21-21-15,-20 0 0,63-22 16,-64 22-16,0-21 0,1 21 0,-22-22 16,21 1-16,-42 21 0,0-22 0,0 1 15,0 21-15,0-21 0,-21 20 16,0 1-16,-22 0 0,1 0 0,0 0 15,-1 21-15,-20 0 0,21 0 16,-22 21-16,22 0 0,-1 0 0,1 0 16,21 22-16,-21-22 0,20 21 15,1 1-15,21-1 0,0-21 0,0 21 16,0 1-16,0-22 0,21 0 16,1 0-16,20 0 0,0 1 0,1-22 15,-1 0-15,21 0 0,-20 0 0,20-22 16,1 22-16</inkml:trace>
  <inkml:trace contextRef="#ctx0" brushRef="#br0" timeOffset="3693.88">9991 1588 0,'0'0'0,"-22"-22"32,1 22-32,0 0 0,0 0 0,0 22 15,0-1-15,21 21 0,-43 22 16,22-22-16,0 21 0,-21 43 15,20-42-15,22-1 0,-21 1 16,0 20-16,-21 1 0,42 0 16,-21-1-16,-1 1 0,1 0 0,0-1 15,0 1-15,0 0 0,0-1 0,-1 1 16,-20 0-16,21-1 0,0 1 0,0-21 16,-1-1-16,1-21 0,21 1 15,0-1-15,0-21 0,0 0 16,0 1-16,0-44 0,0 1 15,21 0-15,-21 0 0,22-21 16,-1-1-16,0 1 0,0-22 16,21 1-16,-20-1 0,20 1 0,-21-22 15</inkml:trace>
  <inkml:trace contextRef="#ctx0" brushRef="#br0" timeOffset="3988.71">9864 1778 0,'-22'-42'0,"44"84"0,-44-127 0,1 43 0,21 0 15,-21 21-15,21-22 0,0 22 16,0 0-16,0 0 0,21 0 0,22 21 16,-22-22-16,21 22 0,0-21 15,1 21-15,-1 0 0,0 0 16,22 21-16,-22 1 0,1-1 0,-22 0 16,21 0-16,-21 21 0,0-20 15,-21 20-15,0 0 0,0 1 0,-42-1 16,21-21-16,-21 21 0,-1-20 0,1-1 15,0 0-15,-22 0 0,22 0 16,-22 0-16,22-21 0,0 0 16,-1 0-16,22 0 0,0 0 0,0 0 15,0 0-15,42-21 16,0 0-16,0 0 0,21 0 16,-20 0-16,20-1 15</inkml:trace>
  <inkml:trace contextRef="#ctx0" brushRef="#br0" timeOffset="5096.08">10880 1185 0,'0'-21'15,"0"42"-15,0-63 0,-22 42 16,1 0 0,0 21-16,0 0 0,0 1 0,21 20 15,-21 0-15,-1-21 0,1 22 16,0-1-16,0 22 0,21-22 15,0 0-15,0 22 0,-21 20 0,21-41 16,0-1-16,0 0 16,0-20-16,0-1 0,42 21 15,-21-21-15,0-21 0,1 0 0,-1 0 16,21 0-16,-21 0 16,22-21-16,-1 0 0,0 21 0,22-64 15,-22 43-15,-21-21 0,22 21 16,-22-22-16,21 1 0,-21 21 0,0-21 15,1 20-15,-1 1 0,-21 0 0,0 0 16,0 0-16,0 42 16,0 0-1,0 0-15,-21 0 0,-1 43 16,22-22-16,-21-21 16,0 22-16,21-22 0,0 21 0,0-21 15,0 22-15,0-22 16,21-21-16,0 0 0,1 0 15,-22 21-15,21-21 0,21 0 0,-21 0 16,0-21-16,22 21 0,-1-21 0,-21-22 16,22 22-16,-22 0 0,21-21 15,-21 21-15,22-22 0,-22 1 0,21 21 16,-21 0-16,0-1 16,-21 1-16,22 21 15,-44 0 1,1 21-16,0 1 15,0-1-15,21 21 0,0-21 0,-21 0 16,21 1-16,0-1 0,-21 0 0,21 0 16,0 0-16,0 0 15,21-21-15,0 0 16,0 0-16,0 0 16,0 0-16,1 0 0,-1-21 0,0 0 15,0 0-15,0 0 0,-21 0 16,0-1-16,0 1 0,0 0 15,0-21-15,0 21 0,0-1 16,0 1-16,-21 0 0,0 21 16,21-21-1,0 0-15,21 21 16,0-21-16,0 21 0,22 0 0,-22-22 16,21 22-16,1 0 0,-22 0 0,21 0 15,0 0-15,1 0 0,-22 0 16,21 22-16,-21-1 0,1-21 0,20 42 15,-42 0-15,21-20 16,-21-1-16,0 21 0,0-21 0,0 22 16,0-1-16,0-21 15,-21 0-15,0-21 0,21 21 16,-21 1-16,-1-22 16,1 0-1,21-22-15,0 1 16,0-21-16,0 21 0,0 0 15,21-22-15,1 22 0,-22 0 0,21-21 16,21-1-16,-21 1 0,0 21 16,22-22-16,-1 22 0,-21 0 15,22 0-15,-1 0 0,21 21 16,-20 0-16,-1 0 0,0 21 16,-20-21-16,20 21 0,0 64 15,-42-43-15,0 0 0,0-20 16,0 20-16,0-21 0,-21 21 0,0-20 15,0-1-15,21 0 0,-21 0 16,-1 0-16,1 0 0,0-21 16,0 0-1,42-21 1,0 0-16,0 21 0</inkml:trace>
  <inkml:trace contextRef="#ctx0" brushRef="#br0" timeOffset="5464.87">13568 1312 0,'0'0'0,"0"-21"0,0 0 31,-21 21-31,-1 0 16,-20 0-16,0 0 0,-1 21 0,1-21 16,0 0-16,21 21 0,-1-21 0,1 22 15,21-1-15,21 0 0,-21 0 16,43-21-16,-43 21 15,0 0-15,21-21 16,21 22-16,-21-1 0,22-21 16,-1 21-16,-21 0 15,22 21-15,-22-20 0,0-1 16,0 0-16,-21 0 0,0 0 16,0 0-16,0 1 0,-21-22 0,0 21 15,-22 0-15,22 0 0,-21-21 16,0 0-16,-1 21 0,1-21 0,0 0 15,20 0-15,-62 0 0,63 0 16,-1 0-16,1 0 0,21-21 16,0 0-16,0 0 0,0 0 0,0-1 15,0 1-15,0 0 16,0 0-16,-21-21 0</inkml:trace>
  <inkml:trace contextRef="#ctx0" brushRef="#br0" timeOffset="5655.76">12425 889 0,'0'0'0,"-21"0"0,-1 0 16,1 0 0,0 0 30</inkml:trace>
  <inkml:trace contextRef="#ctx0" brushRef="#br0" timeOffset="5860.64">10816 1312 0,'0'0'0,"-42"22"0,-1-22 15,22 0-15,0 0 0,21 21 16,21-21-16,43 0 0,-22 0 16,-21 0-16,22 0 0,-22 0 0,63 0 15,-41 0-15,20 0 16,-20 0-16,20-21 0,-42-1 0,22 22 16,-1 0-16,0 0 0,-21 0 0</inkml:trace>
  <inkml:trace contextRef="#ctx0" brushRef="#br0" timeOffset="6816.1">3175 3852 0,'0'-42'15,"-21"42"1,21-21-16,0 0 0,0 0 16,0-1-16,21-20 15,0 21-15,-21-21 0,21-1 16,0 1-16,-21 0 0,0 20 15,0-20-15,0 0 0,-21 21 0,-42-22 16,42 1-16,-22 42 16,1 0-16,21 21 0,-22 0 15,-41 22-15,41-1 0,1-21 16,0 21-16,-1 1 0,22-1 0,-21 0 16,21-20-16,21 20 0,0-21 15,0 0-15,0 0 0,0 1 0,0-1 16,21-21-16,0 0 0,21 0 0,1 0 15,-1 0-15,0 0 0,1 0 16,-1-21-16,22-1 0,-22 1 0,21 0 16,-20 0-16,20 0 15,-20 0-15,-22-1 0,63-20 16,-62 21-16,-44 42 31,1 0-31,21 22 16,-21-22-16,21 42 0,-21-20 15,21 20-15,0 1 0,-21 20 0,0 64 16,21-84-16,0 21 16,0-1-16,-22 22 0,22-21 0,0-1 15,0 22-15,0-21 0,0 0 16,0-1-16,0 1 0,0 0 0,0-1 16,0 64-16,-21-84 0,21-22 15,-21 22-15,0-22 0,0 0 16,0 1-16,-1-22 0,1 0 15,0-21-15,0 0 0,-21 0 0,20-21 16,-20-21-16,0 20 0,-22-41 16,22 21-16,0-22 0,-22 1 0,22-1 15,-1-21-15,1 1 0,21-1 0,0-21 16,0 22-16,21-86 16,0 64-16,21 43 0,0-1 0,21-20 15,1 20-15,20 1 0,1-1 0,-1 22 16,1-22-16,20 22 0,-20-21 15,20 20-15,65-20 16,-65 42-16,-41-22 0,20 22 0,1 21 0,-22-21 16,0 0-16,1 21 0</inkml:trace>
  <inkml:trace contextRef="#ctx0" brushRef="#br0" timeOffset="7343.8">3725 3768 0,'21'21'31,"1"-21"-31,-1 0 15,0-21-15,0 21 0,-21-21 16,21-1-16,0 22 0,1-21 16,-1 0-16,-21 0 0,21-21 15,0 20-15,-21 1 0,21 0 0,-21 0 16,0 0-16,-21 21 16,0 0-16,0 0 15,0 21-15,-22 0 0,22 0 0,0 22 16,0-22-16,-22 0 0,22 21 15,0 1-15,-42 41 0,63-63 16,0 1-16,0-1 0,0 0 16,0 0-16,0 0 0,21-21 0,21 21 15,-21-21-15,0 0 0,22 0 0,-22 0 16,21 0-16,1 0 0,-22-21 0,21 0 16,0 0-16,1 0 15,-1 0-15,0-22 0,22 22 0,-22-21 16,1-22-16,-1 22 0,0 0 15,1-22-15,-22 1 0,21 20 0,-42-20 16,0-1-16,21 22 0,-21 0 0,0 20 16,0 1-16,0 0 0,21 0 15,-21 63 1,-21-21-16,0 43 16,0-22-16,-21 64 0,20-64 0,1 1 15,0-1-15,21 0 0,0 1 0,0 41 16,0-41-1,0-22-15,0 21 0,0-21 0,0 1 0,0-1 16,0 0-16,21-21 0,0 42 16,1-42-16,-22-21 0,21 21 0,0-21 15,0 0-15,0 0 0,0 21 16,-21-43-16,0 22 0</inkml:trace>
  <inkml:trace contextRef="#ctx0" brushRef="#br0" timeOffset="7521.69">4170 3556 0,'0'0'0,"-21"0"31,42 0-15,0 0-16,21 0 0,1 0 16,-22 0-16,42 0 0,-20 0 0,41-21 15,-20 0-15,20 21 0,1-21 16,21-1-16,-21 1 0,20 0 0,-20 0 15</inkml:trace>
  <inkml:trace contextRef="#ctx0" brushRef="#br0" timeOffset="7769.56">6371 3027 0,'-63'0'16,"41"21"-1,1 0-15,0 43 0,21-43 0,0 21 16,-21 1-16,0-1 0,0 21 16,-1-20-16,1 20 0,-21 22 15,21-43-15,21 1 0,-21-1 16,21-21-16,-22 21 0,22 22 16,0-43-16,0 0 0,22-21 31,-1-21-16</inkml:trace>
  <inkml:trace contextRef="#ctx0" brushRef="#br0" timeOffset="8512.12">5715 3514 0,'-21'0'0,"42"0"0,-63 0 0,20 0 16,44 21-1,-1-21-15,0 0 16,0 0-16,21 0 0,-20 0 0,20 0 15,21 0-15,-20 0 0,-1-21 0,22 0 16,-1 21-16,-21-22 0,1 1 0,41 0 16,-20 0-16,-1 0 0,22 0 0,-21-22 15,-1 22-15,-21-21 0,1 21 0,-1-22 16,-21 1-16,22 21 0,-22-22 16,-21 22-16,-21 0 15,-1 0-15,1 21 0,0 0 0,0 21 16,-21 0-16,20 22 15,-20-22-15,0 21 0,21 0 16,-22 1-16,22 20 0,0-20 0,0 41 16,21-41-16,-21-1 0,21 0 15,0-21-15,0 22 0,-22-22 16,22 0-16,0 0 0,0 0 16,-21-21-1,21-21 16,21 0-31,1 0 0,-1 0 0,0 0 16,0-1-16,21-20 0,1 21 16,-22 0-16,0 0 0,0-1 15,0 22-15,1 0 0,-1 0 16,0 0-16,0-21 0,-21 42 16,0 1-16,0-1 0,21 0 0,-21 0 15,0 0-15,0 0 0,21 1 0,-21-1 16,0 0-16,22 0 0,-1-21 0,0 21 15,0 0-15,0-21 0,0 0 16,1 0-16,-1 0 0,21 0 0,22 0 16,-22 0-16,0 0 15,1 0-15,-22-21 0,21 0 0,0 0 16,-20 0-16,20 0 0,-21-22 0,0 22 16,0-21-16,1-1 0,-22 1 15,0-43-15,0 64 0,0 0 16,0 0-16,-22 21 15,1 21-15,0 0 0,-21 0 16,42 22-16,-21-22 0,-1 21 0,22-21 16,-21 22-16,21-1 15,0-21-15,0 22 0,0-22 0,0 0 16,0 0-16,21-21 0,43 0 16,-43 0-16,0 0 0,22 0 15,-22 0-15,0 0 0,0 0 0,64-21 16,-43 0-16</inkml:trace>
  <inkml:trace contextRef="#ctx0" brushRef="#br0" timeOffset="10377.06">8975 3112 0,'0'0'0,"21"-22"0,0 22 16,-21-21-16,0 0 0,0 0 15,-42 21-15,20 0 0,1-21 16,0 21-16,0-21 0,-21 21 0,20 0 15,-20 0-15,21 0 0,-21 21 0,-1 0 16,1 0-16,0 0 0,-22 43 16,22-1-16,21-20 0,-1 20 15,1 1-15,0-1 0,0 1 16,0-22-16,21 0 0,0 1 16,0-1-16,0 0 0,0 1 0,21-22 15,0 0-15,-21 21 0,42-21 0,1-21 16,20 0-16,-20 0 0,-1 0 15,0 0-15,22 0 0,-22-21 0,22 21 16,-1-21-16,1 21 0,-22-21 0,-21 0 16,64 0-16,-64-22 15,0 1-15,21-22 16,-42 22-16,22 21 0,-22-21 0,21 20 16,-21 1-16,0 0 0,-21 21 31,-1 21-31,1 0 0,0 1 0,0-1 15,0 21-15,21-21 0,-21 22 16,21-22-16,0 0 0,-22 0 0,22 21 16,0-20-16,0-1 0,0 0 0,22 0 15,-1 0-15,0 0 0,0 1 0,0-22 16,0 0-16,1 0 0,20 0 16,-21 0-16,0 0 0,0 0 15,22 0-15,-22 0 0,0-22 0,21 1 16,-20 0-16,-1 0 0,0 0 15,0-22-15,-21-20 0,21 21 16,-21-1-16,0 22 0,0-21 0,0-1 16,0 1-16,-21 21 0,0-21 0,0 20 15,0 22-15,-1-21 16,-20 21-16,21 0 0,-21 0 16,-1 21-16,22 1 0,0-1 0,0 0 15,0 21-15,-1-21 0,22 22 0,0-1 16,-21-21-16,21 22 0,0 20 15,0-21-15,0-20 0,0-1 16,21 0-16,1 0 0,-22 0 16,21 0-16,21-21 0,-21 0 0,0 0 15,1 0-15,20 0 0,-21 0 0,21 0 16,-20 0-16,20 0 0,0-21 16,1 0-16,-1 0 0,0 0 0,-21-22 15,22 22-15,-22-21 0,0 21 16,0-22-16,-21 1 0,43 0 15,-43 21-15,21-1 0,-21 1 0,-21 21 16,-1 0-16,22 21 16,0 1-16,-21-1 15,0 0-15,21 21 0,-21-21 16,21 1-16,0 20 0,0 0 16,0-21-16,0 1 0,0-1 0,0 0 15,0 0-15,0 0 0,21 0 0,0-21 16,0 0-16,1 22 0,20-22 15,0 0-15,1 0 0,-22 0 0,21 0 16,0 0-16,-20 0 0,20-22 0,21-20 16,-20 21-16,-1 0 0,-21-22 15,22 22-15,-22-21 0,0 0 16,0 20-16,-21-20 0,0 21 0,21-21 16,-21 20-16,0 44 31,-21-1-16,0 21-15,21-21 0,-21 0 0,21 1 16,0-1-16,-21 21 0,21-21 0,0 0 16,0 1-16,0-1 0,21 0 15,0 0-15,21 0 0,-21-21 16,1 0-16,20 0 0,-21 0 16,21 0-16,1 0 0,-22-21 0,21 0 15,1 0-15,-1 0 0,21-22 16,-41 1-16,20 0 0,-21-1 15,0 1-15,22 0 0,-43 20 0,21-20 16,-21 21-16,21 0 0,-42 42 31,0 0-31,-1 21 0,22-20 16,-21 20-16,0-21 0,0 21 0,21-20 16,0-1-16,-21 21 0,21-21 15,-21 0-15,21 1 0,0-1 0,0 0 16,21-21 15,0-21-15,-21 0-16,21-1 0,0-20 15,0 21-15,22-64 16,-22 64-16,21-21 0,-21-1 0,22 22 16,-22 0-16,0 0 0,21 0 0,-20 21 15,-1 0-15,0 84 16,0-62-16,-21 41 15,0-21-15,0-20 0,21 41 16,0-42-16,1 0 16,-1 1-16,0-22 0,0 21 15,0-21-15,22 0 0,-22 0 0,21 0 16,-21 0-16,22 0 0,-1 0 0,0 0 16,1-21-16,-1-1 0,-21 1 15,21 0-15,22-42 0,-43 20 0,21-20 16,-20 20-16,20-20 15,-21-22-15,43-42 0,-43 64 16,0-1-16,0 1 0,0-1 0,0 1 16,-21 20-1,0 22-15,-21 21 0,0 0 16,-21 21-16,21 22 0,-22-22 16,1 21-16,21 1 0,-64 62 15,64-41-15,0-1 0,21 1 0,0-22 16,0 22-16,0-1 0,0-20 0,21-1 15,0 0-15,0 1 16,0-22-16,1 21 0,-1-21 0,0 0 16,0-21-16,0 22 0,0-22 15,1 0-15,-1 0 0,0 0 0,0 0 16,21 0-16,-20-22 0,-1 1 16,42-21-16,-42 0 0,1 20 15,20-20-15,-21 0 0</inkml:trace>
  <inkml:trace contextRef="#ctx0" brushRef="#br0" timeOffset="10600.94">11790 3217 0,'0'0'0,"-21"0"0,-1 0 16,44 0-1,20 0-15,-21 0 0,21 0 16,22 0-16,-22-21 0,22 21 0,-1 0 15,1-21-15,20 0 0,43 0 16,-63 21-16,-1-21 0,1-1 16,-1 22-16,1-21 0,-1 21 0,22-21 15,-43 0-15,-20 21 0,-1 0 16</inkml:trace>
  <inkml:trace contextRef="#ctx0" brushRef="#br0" timeOffset="12090.09">2942 5757 0,'0'0'0,"21"22"0,0-22 0,1 21 16,20-21-16,-21 0 0,0 0 15,0 0-15,22 0 0,-22 0 16,21 0-16,1-21 0,-1-1 0,43 1 16,-43-21-16,0 21 15,1 0-15,-22-1 0,21-20 16,0 0-16,-20-1 0,-22 22 0,0-21 16,0 21-16,0-22 0,0 22 0,-22 21 15,-20-21-15,0 21 16,21 0-16,-43 0 0,22 21 0,-1-21 15,1 21-15,-64 43 0,64-22 16,-22-21-16,43 43 0,-21-22 0,0 1 16,20-1-16,1 0 15,0 1-15,21-1 0,0-21 0,0 0 16,0 22-16,21-22 0,0-21 0,1 21 16,-1-21-16,21 0 0,0 0 15,1 0-15,-1-21 0,0 0 0,64-22 16,-63 22-16,20 0 0,-21 0 15,1-22-15,-1 22 0,-21-21 16,0 21-16,1-22 0,-22 22 0,0 0 16,0 0-16,0 0 0,0 0 15,0-1-15,-22 44 32,22-1-32,-21 21 0,21-21 15,-21 22-15,21-1 0,-21 0 0,21 22 16,0-1-16,0 1 0,0-22 15,-21 22-15,21 20 0,0-20 0,0-1 16,0 22-16,0 0 0,0-1 0,0 1 16,0 0-16,21-22 0,0 22 15,-21-22-15,0 1 0,0 20 0,21-20 16,-21-1-16,0 1 0,0-1 16,0 1-16,0-22 0,-21 1 0,0-1 15,0 0-15,0-21 0,-1 22 16,1-43-16,-21 21 0,21-21 0,-22 0 15,1 0-15,21-21 0,-21 0 0,-1-22 16,22 1-16,-21 0 0,-1-22 16,22 1-16,-21 20 0,21-20 0,0-1 15,21 1-15,0 20 0,0-20 0,0 21 16,0-22-16,42 22 16,-21-22-16,21 1 0,1-1 0,-1 1 0,106-43 15,-84 42-15,20 1 16,1-22-16,0 22 0,-1-1 15,1-20-15,0 20 0,21-21 0,-22 22 16,-20-1-16,-22 22 0,-21 0 0,22-1 16,-22 1-16,-21 21 0,0 0 15,-21 0-15,-1-1 0,1 22 0,0 0 0,0 0 16,0 0-16,0 0 16,-1 0-16,1 22 0,-21-1 0,21 0 0,0 0 15,-1 21-15,22-20 0,0 20 16,-21 0-16,21-21 0,0 22 15,0-1-15,0 0 0,21-20 0,1 20 0,-1-21 16,0 0-16,21 0 0,-21 1 16,22-1-16,-1-21 0,0 0 15,1 0-15,-1 0 0,0 0 0,22 0 16,-22 0-16,22-21 0,-22-1 16,22 1-16,-22-21 0,0 0 0,22-1 15,-22 1-15,-21 0 0,22-22 0,-1 1 16,-21 20-16,0-20 0,0-1 15,1 1-15,-1 20 0,0-20 0,-21 21 16,21-1-16,-21 22 0,0-21 16,0 21-16,0-1 0,0 44 15,-21-1-15,21 0 0,-21 0 16,0 0-16,21 22 0,0-1 16,0 0-16,-22-21 0,1 22 0,21-1 15,-21 0-15,21 1 0,0 20 0,0-20 16,0-22-16,0 21 0,0-21 15,0 22-15,0-22 0,0 0 0,0 0 16,21 0-16,0-21 0,1 0 0,-1 0 16,0 0-16,0 0 0,0 0 15,0-21-15,-21 0 16,0 0-16</inkml:trace>
  <inkml:trace contextRef="#ctx0" brushRef="#br0" timeOffset="12269.98">4784 5546 0,'0'0'0,"0"-21"47,21 21-47,0 0 0,21 0 0,-21-22 16,22 1-16,-22 21 0,21 0 0,1 0 15,-1 0-15,0-21 0,1 0 16,20 21-16,-21-21 0,22 0 0,-1-1 0</inkml:trace>
  <inkml:trace contextRef="#ctx0" brushRef="#br0" timeOffset="12598.8">6667 5038 0,'0'0'0,"0"-21"0,0-22 15,0 22-15,0 0 0,0 0 16,-21-22-16,21 22 0,-21 0 0,0 21 16,21 21-1,-21 0-15,21 1 16,-21 20-16,-1 0 16,22 1-16,-21 20 0,0 1 0,0-1 15,0-21-15,0 22 0,-1-22 0,22 22 16,-21-22-16,0 22 0,0-22 15,0 0-15,0 1 0,21-22 0,0 21 16,0-21-16,0 0 0,21-21 31,21-21-31,-21-21 0,22 21 16,-22 0-16,21-22 0,0 1 0</inkml:trace>
  <inkml:trace contextRef="#ctx0" brushRef="#br0" timeOffset="13223.44">7070 4826 0,'0'0'0,"21"0"0,-21 21 31,-21 22-31,-1-22 0,22 21 0,-21 0 16,21-20-16,-21 41 0,0-21 0,0 1 16,0-1-16,21 0 0,0 1 0,-22-1 15,1 0-15,21 1 0,0-22 16,0 21-16,0-21 0,0 1 0,0-1 15,21-21 1,1 0 0,-22-21-16,21-1 0,0 1 0,0 0 15,0 0-15,0 0 0,1-22 16,-1 22-16,0 0 0,21-21 16,-21 21-16,1-1 0,-1 1 0,0 21 15,0 0-15,0 0 0,-21 21 16,0 1-16,0-1 0,21 0 15,-21 0-15,0 0 16,22 0-16,-22 1 0,21-1 0,-21 0 16,21 0-16,0 0 0,0-21 15,0 0-15,1 0 0,-1 0 16,21 0-16,-21 0 16,22 0-16,-22 0 0,21-21 0,0 0 15,1 0-15,-22 0 0,21-1 0,1-20 16,-22 21-16,0-21 0,0-1 15,0-20-15,0 20 0,-21 22 16,0 0-16,0 0 0,-21 21 16,0 0-16,0 0 0,-21 0 0,20 21 15,1 0-15,-21 22 0,21-22 16,0 0-16,-1 21 0,22-21 16,0 22-16,0-22 0,0 0 0,0 21 0,22 1 15,20-22-15,-21 0 16,0 0-16,22-21 0,-22 21 15,21-21-15,-21 0 0,22 0 0,-1 0 16,-21 0-16,64 0 0,-64 0 16,21-21-16,-21 0 0,1 21 15,-1-21-15,0-21 0,-21-1 16,0 22-16,0-21 0,0 21 0</inkml:trace>
  <inkml:trace contextRef="#ctx0" brushRef="#br0" timeOffset="13424.32">6583 5038 0,'-64'21'16,"128"-42"-16,-170 42 0,64 0 0,42 0 0,-22-21 16,1 0-16,21 21 15,21-21-15,22 0 16,-1 0-16,-21 0 0,22 0 0,20-21 15,1 21-15,20 0 0,1-21 0,-22 0 16,22 21-16,-21-21 0</inkml:trace>
  <inkml:trace contextRef="#ctx0" brushRef="#br0" timeOffset="13792.11">9229 4868 0,'0'0'0,"-22"0"0,1 0 0,42 0 31,22 0-15,-22 0-16,21 0 0,1-21 15,-1 21-15,0 0 0,85 0 16,-42-21-16,-22 21 0,22 0 16,-21 0-16,20 0 0,-20 0 0,-1 0 15,1 0-15,-22 0 0,-21 0 0,0 0 16,-42 0-1,0 0-15,-21 0 0,-1 0 16,1 0-16</inkml:trace>
  <inkml:trace contextRef="#ctx0" brushRef="#br0" timeOffset="14019.98">9546 4826 0,'-21'0'31,"21"21"-31,0 22 0,0-22 15,0 21-15,-21-21 0,21 22 0,0 20 16,0 22-16,0-22 16,-21-20-16,-1 62 15,1-62-15,21-1 0,-21 43 16,21-64-16,0 21 0,0 1 16,0-22-16,0 0 15,21-21-15,0-21 16,22 21-16,-22-21 0,21-1 15</inkml:trace>
  <inkml:trace contextRef="#ctx0" brushRef="#br0" timeOffset="14393.77">10012 5355 0,'0'0'0,"21"0"47,0 0-47,0 0 15,0 0-15,1 0 16,-1 0-16,21 0 0,-21-21 0,22 21 16,-22-21-16,42 0 0,-42 0 15,1 21-15,-1-22 0,-21 1 16,0 0-16,0 0 0,-21 21 31,-22 0-31,22 0 0,0 21 16,-21 0-16,20 0 0,-20 22 0,0-22 15,-1 0-15,22 21 0,0-20 16,-21 20-16,42-21 0,0 64 16,0-64-16,0 0 0,21 0 15,0-21-15,0 21 0,0 1 16,43-22-16,-22 0 0,-21 0 16,22 0-16,-1 0 0,0 0 15,1 0-15,-1-22 0,-21 22 0,22-21 16,-1 0-16,-21 0 0,21 0 0</inkml:trace>
  <inkml:trace contextRef="#ctx0" brushRef="#br0" timeOffset="14611.65">10858 5207 0,'0'0'16,"22"0"-16,-22-21 0,21 21 16,0 0-16,0 21 15,0-21-15,-21 21 0,0 0 0,43 22 16,-43-22-16,21 0 0,0 0 15,0 0-15,0 1 0,0 20 16,1-21-16,-22 0 0,0 22 16,0-22-16,21-42 47,0-1-47</inkml:trace>
  <inkml:trace contextRef="#ctx0" brushRef="#br0" timeOffset="14827.52">11324 5228 0,'0'0'0,"0"-21"0,0 0 0,0 0 16,0 0-16,-21 21 15,0 21-15,0 0 16,-1 0-16,1 0 0,-21 0 16,21 1-16,0 20 0,-43 0 15,43 1-15,-21-22 0,20 0 16,1 0-16,0 21 0,0-20 0,0-1 15,0 0-15,21 21 16,21-42-16,0 0 16,0 0-16,0 0 0,22-21 15,-22 0-15,21 21 0</inkml:trace>
  <inkml:trace contextRef="#ctx0" brushRef="#br0" timeOffset="15132.34">11747 4911 0,'0'0'0,"43"-43"0,-22-20 0,0 42 16,0-22-16,0 22 0,-21 0 0,-21 63 31,0-20-15,0 20-16,0 0 0,21 1 16,-21 20-16,-1 1 0,1-22 15,0 21-15,0-20 0,21 20 0,-21-20 16,21-1-16,-21 0 0,21 1 0,0-1 15,0-21-15,0 21 0,0-20 16,0-1-16,0 0 0,0 0 0,21 0 16,0 0-16,0-21 0,0 0 15,0 0-15,1 0 0,41-21 16,-42 0-16,0 21 16,1-21-16,-1 0 0,0 0 0,0-1 15,0 1-15,0 0 0,1 0 0,-22 0 16</inkml:trace>
  <inkml:trace contextRef="#ctx0" brushRef="#br0" timeOffset="15408.19">11620 5059 0,'0'0'0,"-21"0"0,0 0 0,42 0 31,0 0-31,1 0 0,20 0 15,0 0-15,1 0 0,-1-21 16,21 21-16,1 0 0,-1 0 0,1 0 0,-1 0 16,1-21-16,-22 21 15,43 0-15,-43 0 0,-21 0 16,1 0-16,-44 0 47,1 0-47</inkml:trace>
  <inkml:trace contextRef="#ctx0" brushRef="#br0" timeOffset="15624.06">12806 5482 0,'0'0'0,"21"0"0,0 21 16,0-21-1,0 0 1,1 0-16</inkml:trace>
  <inkml:trace contextRef="#ctx0" brushRef="#br0" timeOffset="19141.05">4381 7451 0,'22'0'15,"-1"-21"-15,-21-1 16,0 1-16,0 0 16,21 21-16,-21-21 0,0 0 15,0 0-15,-21-1 16,0 22-16,-1 0 15,1 0-15,0 0 0,0 0 0,0 22 16,-22-1-16,22 21 0,-21-21 0,21 22 16,0-1-16,-22 64 0,22-64 15,0 22-15,0-22 16,21 0-16,0 1 0,0-1 0,0 21 16,0-20-16,0-1 0,0 43 15,0-64-15,21 0 0,0 0 16,21 0-16,-20-21 0,20 0 0,0 0 15,22 0-15,-22 0 0,22-21 0,-1-21 16,1 21-16,-1-22 0,64-20 16,-85 21-16,22-1 0,21-63 15,-43 64-15,-21 0 0,0-1 16,0-20-16,-21 21 0,22-1 0,-22-20 16,0 42-16,0-22 0,0 22 15,0 0-15,0 0 0,-22 21 16,1 0-16,0 21 0,0 0 15,0 0-15,0 22 0,21-1 16,-22 21-16,1-20 0,21-1 0,-21 0 16,21 22-16,-21-22 0,21 1 0,0-1 15,0 0-15,0 1 0,-21-1 16,21 0-16,0-21 0,0 1 0,0-1 16,0 0-16,0 21 15,21-42-15,0-21 0,0 0 16,-21 0-16,21 0 0,22-1 15,-22-20-15,0 21 0,0-64 16,0 64-16,1-21 0,20-22 16,-21 43-16,-21 0 15,0 0-15,21 21 0,0 0 16,-21 21-16,0 0 16,0 0-16,0 0 0,0 22 15,0-22-15,0 0 0,0 21 0,0-20 16,22-1-16,-1 0 0,-21 0 0,0 0 15,21 0-15,0 1 0,0-1 0,0-21 16,1 0-16,20 0 0,-21 0 16,21 0-16,1-21 0,20-1 15,-20 1-15,20 0 0,43-42 0,-43 41 16,-20 1-16,20-21 0,-42 21 16,22-22-16,-22 22 0,0 0 15,-21 0-15,0-21 0,0 20 0,-21 22 16,0 0-16,-22 0 15,22 0-15,-21 22 0,0 20 16,20-21-16,1 0 0,-21 22 0,21-1 16,-22 0-16,22-21 0,0 22 0,0-1 15,21-21-15,0 22 0,0-22 0,0 0 16,21 0-16,0-21 0,0 21 0,1-21 16,20 0-16,0 0 0,1 0 15,-22-21-15,42 21 0,-20-21 0,-1 0 16,0 0-16,1-1 0</inkml:trace>
  <inkml:trace contextRef="#ctx0" brushRef="#br0" timeOffset="19845.16">6879 7514 0,'0'-21'0,"0"42"0,-21-42 15,0 21-15,0 0 0,-22 21 0,22 0 16,-21-21-16,-1 43 0,22-22 0,-21 21 15,0-21-15,-1 22 0,22-1 16,-21 0-16,21 1 0,-1-1 0,22-21 16,0 22-16,0-1 0,0 0 0,0-21 15,0 1-15,22-1 0,20 0 16,-21 0-16,21 0 0,1-21 0,-1 0 16,0 0-16,1 0 0,-1 0 0,22-21 15,-22 0-15,21 0 0,-20-22 0,-1 22 16,64-63-16,-64 41 0,1 1 15,-1 0-15,0-1 0,-21 1 16,1-22-16,-1 22 0,0-21 0,0 20 16,-21 22-16,0-21 0,0 21 0,0-1 15,0 1-15,-21 21 16,0 0-16,21 21 0,0 22 16,0-22-16,0 42 0,0-20 0,0-1 15,-21-21-15,-1 22 0,1-1 0,0 0 16,0-21-16,21 1 0,0 20 15,-21-21-15,21 0 0,0 0 0,0 1 16,0-1-16,21-21 31,0-21-31,0-1 0,0 1 16,1 0-16,-1 0 0,0 0 16,21-22-16,-21 22 0,1 0 15,-1 0-15,0 0 0,0 0 16,0-1-16,0 22 0,-42 22 31,0-1-15,0-21-16,-21 21 0,20 0 0,-20 0 15,21-21-15,0 21 0,-22 1 0,22-22 16,0 0-16,0 21 0,21 0 16,0 0-1,0 0 1,0 0-16,21-21 0,0 22 15,0-1-15,1-21 0,-1 21 0,0-21 16,0 0-16,0 21 0,0-21 0,1 21 16,-1-21-16,0 0 15,0 0-15,21 0 0,-20 0 0,-1-21 16,21 0-16,0 21 0,-20-21 0</inkml:trace>
  <inkml:trace contextRef="#ctx0" brushRef="#br0" timeOffset="20521.78">8784 7451 0,'0'0'0,"0"-21"0,0-1 15,0 44 17,0-1-32,0 0 0,-42 21 15,-1 22-15,43-22 0,-21-21 0,0 22 16,0-22-16,0 21 0,0-21 16,21 22-16,0-22 0,-22 0 0,22 0 15,0 0-15,-21 0 0,21 1 16,0-1-16,21-21 0,1 0 15,-1 0-15,-21-21 0,21-1 16,0 22-16,0-21 0,0 0 0,-21 0 16,22 0-16,-22-22 0,42 22 0,-21 0 15,0-21-15,0 21 0,1-1 0,-22 1 16,21 0-16,0 0 0,0 21 16,0 0-1,-21 21-15,0 0 0,21 0 16,-21 1-16,0-1 0,0 0 0,0 0 15,0 0-15,0 0 0,0 1 0,0-1 16,22 0-16,62-21 0,-41 21 0,-22 0 16,-21 0-16,21-21 0,0 0 0,0 0 15,0 0-15,1 0 16,20 0-16,-21 0 0,21-21 0,-20 21 16,-1-21-16,21 0 0,-21 0 0,0 0 15,1-22-15,-1 22 0,-21 0 0,0-21 16,0 20-16,0-20 0,0 0 0,0 21 15,-21-22-15,-1 22 0,1 0 16,0 0-16,0 0 0,-21-1 0,20 22 16,-20 0-16,0 0 15,-1 22-15,22-1 0,0 21 0,21-21 16,0 0-16,0 1 0,0-1 16,0 0-16,21 0 0,0-21 15,22 0-15,-22 0 0,0 0 0,21 0 16,1 0-16,-22 0 0,21 0 15</inkml:trace>
  <inkml:trace contextRef="#ctx0" brushRef="#br0" timeOffset="21142.42">10308 7027 0,'0'0'0,"21"-21"0,-21 0 16,0 0-16,-21 21 0,0 0 0,0 0 15,0 0-15,-22 21 0,22 0 16,-21 22-16,21-22 0,-22 21 15,22 0-15,-21 22 0,21-1 16,-1-20-16,1 20 0,0-20 0,0 20 16,0-21-16,21 1 0,0-1 0,0 0 15,0-20-15,0 20 0,0-21 0,0 0 16,0 0-16,21-21 16,0 0-16,0 0 15,0-21-15,1 0 0,-1 0 16,0 0-16,0 0 0,21-1 15,1-20-15,-22 21 0,21-43 16,-21 43-16,-21 0 0,22 0 16,-1 21-16,0 21 15,-21 0 1,0 0-16,0 1 0,0-1 0,0 0 16,0 0-16,0 0 0,0 0 0,0 1 15,0-1-15,21-21 0,-21 21 0,21 0 16,0-21-16,1 0 0,-1 21 15,0-21-15,0 0 0,0 0 0,0 0 16,22 0-16,-1 0 0,0-21 16,1 0-16,-1 21 0,0-21 0,22 0 0,-22-1 15,1-20-15,-1 21 0,0 0 16,-21-22-16,22-20 16,-43 21-16,0 20 0,0 1 0,0 0 15,0 0-15,-21 21 0,-1 0 16,1 0-16,-21 21 0,0 0 0,-1-21 15,1 21-15,21 22 0,-22-43 0,1 42 16,21-21-16,0 0 0,21 22 0,0-22 16,0 0-16,0 0 0,0 0 15,0 1-15,0-1 0,21 0 0,0 0 16,0-21-16,0 21 0,22-21 0,20 0 16,1 0-16,-22 0 0,22 0 15,-1 0-15,1 0 0,-1 0 16,1-21-16,-1 0 0</inkml:trace>
  <inkml:trace contextRef="#ctx0" brushRef="#br0" timeOffset="22451.67">11684 7535 0,'0'-42'0,"0"84"0,21-105 0,-21 21 15,0 20-15,0 1 0,0 0 0,-21-21 16,0 42-16,0 0 0,-1 0 16,-20 0-16,21 21 0,0 0 15,42 0-15,-21 0 0,-21 22 16,-22-1-16,22-21 0,0 22 0,21-22 15,0 21-15,-21-21 0,21 22 0,0-22 16,0 0-16,0 0 0,0 0 16,21-21-16,0 0 15,0 0-15,1 0 0,-1 0 16,0 0-16,0 0 0,0-21 0,22-21 16,-22 21-16,0-22 15,-21 1-15,0 21 0,21-22 0,0 1 16,0-43-16,-21 43 0,0 21 15,0-21-15,0 63 32,0 0-32,-21 0 0,0 21 0,0-20 15,0 20-15,21 21 0,-21-20 16,21-22-16,0 21 0,0-21 0,0 1 16,0-1-16,0 0 15,0 0-15,21 0 0,0 0 0,0-21 16,0 0-16,0 0 0,22 0 0,-22 0 15,21 0-15,1 0 0,-22 0 0,21-21 16,0 0-16,1 0 0,-1 0 16,-21-22-16,22 1 0,-22 0 0,0-1 15,42-20-15,-20-1 0,-22 22 16,42-85-16,-63 85 0,0-1 0,0-20 16,0 21-16,-21 42 15,0 0-15,0 0 16,0 21-16,0 0 0,-1 0 15,1 21-15,0 1 0,0-1 0,-21 43 16,42-43-16,0 22 16,0-22-16,0 0 0,0 1 0,0-1 15,0-21-15,42 43 16,-21-43-16,0 0 0,22 21 0,-22-42 16,0 0-16,0 0 0,21 0 15,-20 0-15,-1 0 0,0-21 0,0 0 16,0 0-16,0 0 0,1-22 0,-1 1 15,21 0-15,-42-22 0,42 1 16,-20-1-16,-1 22 0,0-22 16,0 1-16,0 20 0,-21 1 0,0 21 15,21-21-15,1 20 0,-22 1 0,-22 42 16,22 1-16,0-1 16,-42 0-16,42 0 0,-21 21 0,21 1 15,0-1-15,-21 0 0,21 1 0,0-1 16,-21 0-16,21 1 0,0-1 15,0 0-15,0 1 0,0-22 0,-22 0 16,22 21-16,0-20 0,0-1 0,0 0 16,22-21-1,-1 0 1,-21-21-16,21 0 0,0-1 16,0 1-16,0 0 0,1 0 15,-1-21-15,0 20 0,0 22 0,0-21 16,22 0-16,-22 21 0,21 0 15,-42 21 1,0 0-16,0 1 0,0-1 16,0 0-16,0 0 0,0 0 0,0 0 15,0 1-15,21-1 16,0-21-16,1 0 0,-1 0 0,0 0 16,0 0-16,0 0 0,0 0 0,1 0 15,20 0-15,0 0 0,-21-21 16,22-1-16,-22 1 0,0 0 0,21 0 15,-20-21-15,-1-1 0,0 22 16,0-21-16,0-1 0,-21 22 0,21-21 16,-21 21-16,0 0 15,0 42 1,0 0-16,0 0 0,-21 21 16,0-20-16,0 20 0,21-21 0,-21 21 15,21-20-15,0-1 0,0 0 16,0 0-16,0 0 0,21 0 0,0 1 15,0-22-15,0 0 0,1 0 16,-1 0-16,21 0 0,-21 0 16,0 0-16,22-22 0,-22 1 0,0 21 0,0-21 15,22 0-15,-22 0 16,0 0-16,0-1 0,0 1 0,0 21 16,1 0-16,-1 0 15,-21 21 1,0 1-16,0-1 0,0 0 0,0 0 15,0 0-15,0 0 16,0-42 15</inkml:trace>
  <inkml:trace contextRef="#ctx0" brushRef="#br0" timeOffset="22652.56">12065 7154 0,'0'0'15,"-42"0"-15,-1 0 0,1 85 32,84-85-32,43 0 0,-22 0 0,22 21 15,0-42-15,-1 21 0,-20 0 0,-1-21 16,22 21-16,-21 0 0,-1-21 15</inkml:trace>
  <inkml:trace contextRef="#ctx0" brushRef="#br0" timeOffset="23000.36">14817 7197 0,'0'0'0,"-22"-21"31,-20 21-31,42 21 0,0 21 15,0-21-15,0 22 16,0-1-16,0-21 0,0 21 0,-42 1 16,42-22-16,0 0 0,0 21 0,0-20 15,0-1-15,-21-21 32,21-21-17,0-1-15</inkml:trace>
  <inkml:trace contextRef="#ctx0" brushRef="#br0" timeOffset="23168.27">14922 6837 0,'0'0'0,"-42"-21"0,21 21 0,0 0 16,0 0-16,-1 0 15,22 21 1,0 0-1,22-21 1,-1 0-16,0 0 0</inkml:trace>
  <inkml:trace contextRef="#ctx0" brushRef="#br0" timeOffset="23429.12">15515 6583 0,'0'0'0,"-42"42"31,21 1-31,-1-22 0,1 21 0,0 0 0,0 1 16,0-1-16,0 0 15,-1 22-15,1-22 0,0 1 0,0-1 16,0 21-16,21-20 0,-21-1 0,-1 64 16,22-85-16,0 21 15,0 1-15,0-22 0,0 0 0,22 0 16,-1 0-16,21-21 0,-21 0 0,22 0 15,-22 0-15,21 0 0,-21 0 16,0 0-16,22-21 0,-22 0 0,0 0 16</inkml:trace>
  <inkml:trace contextRef="#ctx0" brushRef="#br0" timeOffset="23601.02">15198 7006 0,'0'0'0,"-22"0"15,22 21-15,22-21 16,-1 0-16,0 0 0,21 0 16,-21-21-16,22 21 0,-1 0 0,0 0 15,1 0-15,20 0 0,-20 0 16,20-21-16,-21 21 0,22 0 0,21 0 16</inkml:trace>
  <inkml:trace contextRef="#ctx0" brushRef="#br0" timeOffset="23848.88">17251 6964 0,'0'0'0,"0"21"16,21-21 0,-42 21-16,0-21 15,-1 21-15,1 1 0,0 20 16,0-21-16,21 21 0,-21-20 0,21 20 15,-21 0-15,21-21 0,-22 1 0,22 20 16,0-21-16,0 0 0,0 0 16,0 1-16,22-22 15,-1 0-15,0 0 16,21 0-16,-21 0 0,22-22 16</inkml:trace>
  <inkml:trace contextRef="#ctx0" brushRef="#br0" timeOffset="24156.7">17949 7006 0,'21'-21'16,"-42"42"-16,42-63 0,-21 21 0,-42 0 16,0 42-16,21-21 0,-1 0 15,-20 0-15,21 0 0,0 0 16,-22 0-16,22 21 0,0-21 0,0 0 16,21 21-16,0 0 0,0 0 15,21 1 1,0-1-16,0 0 0,22 0 0,-22-21 15,0 21-15,21 22 0,-20-22 0,-1 0 16,-21 0-16,21 0 0,-21 0 0,0 1 16,0 20-16,0-21 0,0 0 15,-21 0-15,0 1 0,-1-22 16,1 0-16,-21 21 0,21-21 0,-22 0 16,22 0-16,-21 0 0,0 0 0,20-21 15,-20 21-15,0-22 0,21 1 16,-1 0-16,1 0 0,0 0 0,0 0 15,21-22-15,-21 22 0,21-21 0</inkml:trace>
  <inkml:trace contextRef="#ctx0" brushRef="#br0" timeOffset="24321.6">17314 6477 0,'-42'-21'0,"84"42"0,-105-42 16,63-21-16,-21 42 0,-1 0 15,1-22-15,0 1 0,21 42 0,42-21 16,-42-21-16,-21 21 0,21-21 16,0 0-16,-21 21 0,21 21 0,21 21 15,-21-20-15</inkml:trace>
  <inkml:trace contextRef="#ctx0" brushRef="#br0" timeOffset="25079.17">4360 9313 0,'0'0'16,"-42"0"-16,21 0 0,63 0 15,0 0-15,-20-21 0,-22 0 16,0-21-16,42 21 16,-21-1-16,21 1 0,1 0 0,-22 0 15,0 0-15,-21 0 0,0-1 16,0 1-16,0 0 0,0 0 0,-21 21 0,-21 0 15,20 0-15,-20 0 0,-21 0 16,20 0-16,1 0 0,-22 21 16,22 0-16,0 0 0,-1 1 0,22-1 15,-21 0-15,21 0 0,0 0 0,21 22 16,0-22-16,0 0 0,0 0 16,21 0-16,0 0 0,0 1 0,0-1 15,22 0-15,-22-21 0,21 21 0,0 0 16,1 0-16,-1 1 0,0-1 0,-20 21 15,20-21-15,-42 0 0,0 1 16,-21 62-16,0-63 0,-22 1 16,1-1-16,0 0 0,-22 0 15,22-21-15,-85 0 0,84 0 16,-20 0-16,21-21 0,-22 0 16,22 0-16,-43-22 15,43 1-15,21 21 0,-22-43 16,43 43-16,-21-21 0,21 21 0,0-1 15,21 22-15,0-21 0,1 0 16,20 0-16,21 21 0,1-21 0,-1 21 16,1 0-16,-1-21 0,1 21 15,21 0-15,-1 0 0,1 0 0</inkml:trace>
  <inkml:trace contextRef="#ctx0" brushRef="#br0" timeOffset="25254.07">4932 9356 0,'0'0'16,"0"21"-16,0 0 15,0 0-15,0 43 0,0-43 0,-21 21 16,-1-42-16,22 21 0,0 1 0,-21-1 16,21 0-16,0 0 0,0 0 0,0 0 15,0 1-15,-21-22 32,21-22-32,0 1 0,0 0 15,0 0-15,0 0 0,64-43 0</inkml:trace>
  <inkml:trace contextRef="#ctx0" brushRef="#br0" timeOffset="25400.99">4974 9165 0,'0'0'15,"-21"0"-15,-21 21 0,63-21 16,42 0-16,-63 22 0,-21-22 16,21 21-16,0 0 15,0 0-15,21-21 16,0 0-16,1 0 0,-1 21 15</inkml:trace>
  <inkml:trace contextRef="#ctx0" brushRef="#br0" timeOffset="25923.69">5482 9419 0,'0'21'0,"0"-42"0,21 42 15,22 1-15,-43-1 0,-22 0 0,1 0 16,0 21-16,0-20 0,0-1 0,0 0 15,-1 0-15,1 0 0,0 0 0,0 1 16,0-1-16,42-42 16,-21-22-1,0 22-15,21 21 0,0-21 16,0 0-16,1 0 0,-1-1 16,0-20-16,21 21 0,1 0 0,-22 0 15,21-1-15,-21 1 0,0 21 16,1 0-16,-1 0 0,-21 21 31,0 1-31,0-1 0,0 0 16,0 0-16,0 0 0,0 0 0,0 1 15,21-1-15,0 0 0,0-21 0,0 21 16,1-21-16,-1 0 16,21 0-16,-21 0 0,64 0 0,-43 0 15,1-21-15,-1 0 0,0 0 16,1-1-16,-1 1 0,-21 0 0,21 0 15,1-21-15,-22 20 0,0 1 16,-21-21-16,0 0 0,0 20 16,0 1-16,-21 0 0,0 0 0,0 21 15,-1 0-15,-20 0 0,-21 21 16,20-21-16,22 21 0,-21 0 16,21 1-16,-1-1 0,-20 0 0,42 0 15,-21 0-15,0 43 0,21-43 16,21-21-1,0 0-15,0 0 0,22 0 16,-1 0-16,-21 0 0</inkml:trace>
  <inkml:trace contextRef="#ctx0" brushRef="#br0" timeOffset="26136.57">6371 9716 0,'0'169'15,"-21"-84"1,21-43-16,0 21 0,0 1 0,0-1 15,-21 1-15,0-1 0,-1 1 0,-20 21 16,21-22-16,-21 1 0,-1-1 0,1 1 16,0-22-16,-1 21 0,1-20 0,0-22 15,-22 21-15,22-21 0,-43 1 16,43-22-16,21 0 0,-22-22 16,1 1-16,21-21 0,-22 0 0,43-1 15,0 1-15,-21-22 0,0 1 0,0-22 16</inkml:trace>
  <inkml:trace contextRef="#ctx0" brushRef="#br0" timeOffset="26196.53">5546 10033 0,'42'-63'16,"0"20"-16,-21 1 0,43-22 0,-22 1 16,22 21-16,-1-22 0,1 1 15,-1 20-15</inkml:trace>
  <inkml:trace contextRef="#ctx0" brushRef="#br0" timeOffset="26427.4">7006 8932 0,'-42'22'32,"21"-1"-32,-1 0 0,1-21 15,0 21-15,21 0 0,0 22 0,0-1 16,-21 0-16,21 1 0,0-1 0,0 0 16,0-21-16,-21 22 0,0-1 0,21 0 15,0-20-15,0 20 0,0-21 16,0 0-16,0 0 0,0 1 0,21-22 15,0 0-15,0 0 16,0 0-16,0-22 0,1 22 0,-1-21 16</inkml:trace>
  <inkml:trace contextRef="#ctx0" brushRef="#br0" timeOffset="26808.18">7175 9377 0,'-21'21'31,"42"-21"-31,43 0 16,-43 0-1,0 0-15,0 0 0,784-148 235</inkml:trace>
  <inkml:trace contextRef="#ctx0" brushRef="#br0" timeOffset="27511.78">8996 9144 0,'0'-42'31,"0"21"-31,-21 21 15,21-22-15,-22 1 32,1 21-1,0 0-15,0 0-16,21 21 15,-21-21-15,0 22 0,21-1 16,-22 0-16,22 0 0,-21 0 15,0 0-15,21 1 0,-21-1 16,21 0-16,-21 0 16,0 0-16,-1 0 0,22 1 15,0-1-15,0 0 16,0 0-16,0 0 16,0 0-16,0 1 15,0-1-15,0 0 16,0 0-16,22-21 0,20 21 15,-21-21-15,0 0 16,0 0-16,1 0 0,20 0 0,-21 0 16,0-21-16,22 21 0,-22-21 15,21 0-15,-21 21 0,22-21 16,-22-1-16,0 1 0,0 0 0,0 0 16,0 0-16,-21 0 0,0-1 0,0-20 15,0 21-15,-21 0 0,0-22 16,0 22-16,0 0 0,-22 21 15,22-21-15,-21 21 0,21 0 0,-22 0 16,22 0-16,-21 21 0,21-21 16,0 21-16,-22 22 0,22-22 0,21 0 15,0 0-15,0 0 16,0 0-16,0 1 0,21-22 16,0 0-1,1 0-15,-1 0 16,21 0-16</inkml:trace>
  <inkml:trace contextRef="#ctx0" brushRef="#br0" timeOffset="27895.56">9313 9250 0,'21'0'0,"-21"-21"0,0 0 15,0-1-15,0 1 16,22 21-1,-22-21-15,21 21 0,0 0 16,0 0-16,0 0 16,0 0-16,1 0 0,-1 21 15,0 0-15,-21 22 16,21-22-16,0 21 0,-21-21 16,0 1-16,0-1 0,0 0 0,0 0 15,-21 0-15,0 0 16,0-21-1,0 0-15,21-21 32,0 0-32,0 0 0,0 0 15,0 0-15,0-1 0,0 1 0,21 0 16,0 0-16,-21 0 0,21 0 16,0 21-16,-21-22 0,21 1 0,1 21 15,-22-21-15,0 0 0,21 21 16,-21-21-16,21 21 0</inkml:trace>
  <inkml:trace contextRef="#ctx0" brushRef="#br0" timeOffset="28408.27">9652 8784 0,'0'0'0,"-169"-106"31,147 85-31,-20 21 0,0-21 0,-1 21 0,1 0 16,0 0-16,-1 0 0,1 0 16,0 0-16,-1 0 0,-20 21 0,-43 22 15,64-1-15,-22 0 0,22 1 16,-22-1-16,22 0 0,-64 64 16,64-42-16,0-22 0,-1 21 15,22-20-15,-21 20 0,21-20 0,21 20 16,0 1-16,0-22 15,0 21-15,0-20 0,0-1 0,0 0 16,21 1-16,21-1 0,-21 0 0,22-20 16,-1 20-16,21-21 0,1-21 15,-1 21-15,22 0 0,-21-21 0,20 0 16,-20 0-16,105-21 0,-105 0 16,-1 21-16,22-21 0,-22-21 15,1 20-15,-22-20 0,22 0 16,-1-1-16,-21 1 0,1 0 0,-1-22 15,-21 22-15,0-22 0,1 1 0,-1-1 16,-21 1-16,0-1 0,0-63 16,-21 64-16,-1-1 0,1 1 15,-21 21-15,21-1 0,-22 22 16,-20-21-16,21 21 0,-1 21 0,1 0 16,-22 0-16,22 0 0,-21 0 0,20 0 15,-20 0-15,20 21 0,-20 0 16,21 0-16,-22 0 0,22 0 15,-22 22-15,-63-1 0,64-21 0</inkml:trace>
  <inkml:trace contextRef="#ctx0" brushRef="#br0" timeOffset="28864.01">7048 9504 0,'22'0'16,"-1"0"-16,-21-21 0,21 21 16,0-21-16,0 21 0,0-22 0,1 1 15,-1 0-15,0 0 0,0 0 16,0 0-16,-21-1 0,0 1 16,0 0-16,0 0 0,-21 21 15,0 0 1,0 21-16,0 0 15,21 0-15,0 1 0,-22-1 0,22 0 16,-21 21-16,21-21 0,0 22 0,0-22 16,0 21-16,0 1 15,21-22-15,1 0 0,-1 0 16,0 0-16,21 0 0,1-21 0,-1 0 16,21 0-16,1 0 0,21-21 15</inkml:trace>
  <inkml:trace contextRef="#ctx0" brushRef="#br0" timeOffset="30814.89">10647 9186 0,'0'0'0,"-21"-42"0,21 21 0,42 0 16,-21 0-16,-21-1 0,0 44 31,0-1-31,0 21 0,0-21 16,-21 0-16,0 22 0,21-22 15,-21 21-15,21-21 0,-22 22 0,1-22 16,21 0-16,-21 21 0,21-20 15,0-1-15,-42-21 0,42 21 0,0 0 16,-43-21-16,43 21 0,0 0 16,0-42-1,0 0 1,0 0-16,0 0 0,0 0 0,0-1 16,0 1-16,0-21 0,22 21 0,-1-22 15,0 22-15,-21-21 0,42 21 16,-21 0-16,1-1 0,20 1 0,0 0 15,1 0-15,-1 21 0,0 0 0,1 0 16,20 63-16,-21-41 0,1-1 16,-1 0-16,-21 0 0,0 0 15,1 43-15,-1-22 16,-21-21-16,0 0 0,0 22 0,0-22 16,0 0-16,0 21 0,-21-20 15,-1-1-15,1-21 16,0 0-1,0-21-15,21-1 0,0 1 16,0 0-16,0 0 0,0 0 16,0-22-16,21 22 0,0-21 0,0 21 15,1-22-15,20 22 0,-21-21 0,21 21 16,-20 0-16,20-22 0,0 43 16,-21-21-16,22 0 0,-22 21 0,42 0 15,-63 21-15,22 0 16,-1 0-16,0 1 0,-21-1 0,0 0 15,0 21-15,0-21 0,0 1 0,0 20 16,0-21-16,0 0 0,0 0 16,0 1-16,0 20 0,0-21 15,0 0-15,21 0 0,0-21 16,0 0-16,1 0 0,-1 0 16,21 0-16,-21-21 0,0 0 15,22 21-15,-22-21 0,0 0 0,21 0 16,-20-1-16,-1 1 0,21-21 0,-21 21 15,0-22-15,1 22 0,-1-21 16,0 21-16,-21 0 0,0-22 0,0 22 16,0 0-16,0 0 15,0 42-15,-21 0 16,0 0-16,21 0 0,-22 1 16,1-1-16,21 0 0,-21 21 0,21-21 15,-21 1-15,21 20 0,0 0 0,-21-21 16,21 1-16,0-1 0,0 0 15,0 0-15,0 0 0,21-21 16,0 0-16,0 0 0,0 0 0,1 0 16,-1 0-16,21 0 0,-21-21 0,22 21 15,-22-21-15,21 0 0,-21 0 16,22-1-16,-22-20 0,21 21 16,-21 0-16,0-22 0,1 1 0,-1 21 15,0-21-15,0 20 0,-21 1 0,0 0 16,21 0-16,-21 42 31,-21-21-31,21 21 0,0 0 0,-21 1 16,0 20-16,0-21 0,21 0 15,0 22-15,0 20 0,-22-42 0,22 0 16,0 1-16,0-1 0,0 0 16,0 0-16,0 0 0,22 0 0,-1-21 15,0 0-15,0 0 16,0 0-16,22 0 0,-22 0 15,0 0-15,21-21 0,1 0 0,-22 0 16,21 0-16,-21 0 0,22-22 16,-22 22-16,21-21 0,-21-1 0,0 1 15,1 0-15,20-1 0,-21 1 0,-21 0 16,21-22-16,-21 43 0,21-21 16,-21-1-16,0 1 0,0 21 15,-21 21-15,0 0 16,0 0-16,21 21 0,-21 21 15,0-20-15,-1 20 0,1 0 0,0 1 16,0-1-16,21 0 0,-21 1 16,21-1-16,-21 0 0,21 1 15,0-22-15,0 21 0,0-21 0,0 22 16,0-22-16,0 0 0,21 0 0,0 0 16,0 0-16,0-21 0,0 0 15,1 0-15,20 0 0,0 0 0,1 0 16,-1-21-16,0 0 0,-21 0 0,22 0 15,-1 0-15,0-1 0,1-20 16,-22 0-16,21-1 0,22-41 16,-43 41-16,0-20 0,21 21 15,-42-22-15,22 22 0,-1-1 0,-21 1 16,21 0-16,-21 21 0,0-1 16,0 1-16,0 0 0,-21 42 31,21 22-31,-21-22 0,-1 21 0,1 0 15,21 1-15,-21-1 0,0 22 0,21-22 16,-21 0-16,21 1 0,0-1 16,0 0-16,0 1 0,0-22 0,0 21 15,0-21-15,0 0 0,21 1 0,-21-1 16,21 0-16,21-21 0,-20 0 16,-1 0-16,0 0 0,21 0 0,-21 0 15,1-21-15,20 21 0,-21-21 0,0-1 16,22 1-16,-22-21 0,0 21 15,0-22-15,0 22 0,0-21 16,1 21-16,-22 0 0,0-22 0,21 43 16,-21 21-1,0 1-15,0-1 16,0 0-16,-21 0 0,21 0 0,0 0 16,-22 22-16,22-22 0,-21 0 0,21 0 15,0 0-15,0 1 16,21-22 15,1-22-15,-22 1-16,21 0 0</inkml:trace>
  <inkml:trace contextRef="#ctx0" brushRef="#br0" timeOffset="30983.8">14097 8932 0,'-21'0'15,"42"0"-15,-63 0 0,20 0 0,1 0 16,0 0 47</inkml:trace>
  <inkml:trace contextRef="#ctx0" brushRef="#br0" timeOffset="31153.7">13314 9186 0,'0'0'16,"0"22"-16,-21-1 31,42-21-31,0 0 0,21 0 16,-21 0-16,22 0 0,-1-21 0,0 21 0,1-22 15,-1 1-15</inkml:trace>
  <inkml:trace contextRef="#ctx0" brushRef="#br0" timeOffset="31553.47">14626 8996 0,'0'0'0,"21"-21"15,0 0-15,1 21 0,-1-22 0,0 1 16,-21 0-16,0 0 15,0 0-15,-21 0 16,0 21-16,-22 0 0,22 0 16,-21 0-16,21 21 0,-22 0 0,1 0 15,21-21-15,-22 21 0,1 0 16,21 22-16,0-22 0,21 0 0,0 21 16,0-20-16,0-1 0,0 0 15,21 0-15,0 0 0,0 0 0,22-21 16,-22 22-16,0-1 0,21 0 15,-21 0-15,1-21 0,-1 21 16,-21 0-16,0 22 0,0-22 16,0 0-16,-21-21 0,-1 0 15,-20 21-15,21-21 0,-21 0 0,-1 0 16,1 0-16,0 0 0,-1 0 16,22 0-16,-21 0 0,-1 0 15,22 0-15,0-42 16,21 21-16,0 0 15,21 21-15,22-22 0,-22 22 0,0-21 16,21 0-16,1 0 0,-22 21 16</inkml:trace>
  <inkml:trace contextRef="#ctx0" brushRef="#br0" timeOffset="31895.28">14732 9250 0,'21'21'15,"0"-21"1,0 0-16,1 0 0,-1 0 16,0-21-16,0 0 0,0 0 15,22 21-15,-22-22 0,0 1 0,0 0 16,0 0-16,22-21 0,-43 20 16,0-20-16,0 21 0,-22 0 15,1 0-15,0 21 0,0 0 16,0 0-16,0 21 0,-22 0 15,22 0-15,0 0 0,0 22 16,0-22-16,-1 21 0,1-21 0,21 22 16,-21-22-16,21 21 0,0-21 0,0 0 15,0 22-15,0-22 0,0 0 16,21 0-16,0-21 0,1 21 0,-1-21 16,0 0-16,0 0 0,0 0 0,43 0 15,-43 0-15,21 0 0,-21-21 16,22 0-16,-22 0 0,21 0 15</inkml:trace>
  <inkml:trace contextRef="#ctx0" brushRef="#br0" timeOffset="32140.14">15600 8594 0,'-21'0'0,"42"0"0,-64 21 0,43 0 16,-21 0-16,21 22 0,-21-22 15,0 21-15,0 22 0,0-22 0,-1 21 16,1-20-16,0 20 0,0-20 0,21-1 16,0 0-16,0 1 0,-21-22 0,0 21 15,-1-21-15,22 22 0,0-22 0,0 0 16,0 0-16,0 0 16,22-21-1,-1 0-15,0-21 16,0 0-16,0 21 0</inkml:trace>
  <inkml:trace contextRef="#ctx0" brushRef="#br0" timeOffset="32453.96">15579 9271 0,'21'-21'32,"0"21"-32,0 0 0,0 0 15,0 0-15,-21-21 16,22 21-16,-1-21 15,0-1-15,0 22 0,0-21 16,0 0-16,1 21 0,-22-21 16,-22 21-1,1 0-15,-21 0 16,21 21-16,0-21 0,-1 21 0,-20 0 16,21-21-16,0 22 0,0-1 15,-1 0-15,22 0 0,0 0 16,-21 0-16,21 1 0,0-1 0,0 0 15,21 0-15,1-21 0,-1 21 16,0-21-16,0 0 0,0 0 16,0 0-16,1 0 0,-1 0 0,21 0 15,-21 0-15,22-21 0</inkml:trace>
  <inkml:trace contextRef="#ctx0" brushRef="#br0" timeOffset="32930.69">16319 8996 0,'0'0'0,"-21"0"16,0 0-16,0 0 16,-21 21-16,20 0 0,1-21 0,0 21 15,0 22-15,21-22 0,0 0 0,-21 0 16,21 0-16,0 22 0,0-22 16,0 0-16,0 0 0,0 0 0,0 1 15,0-1-15,0 0 0,0 0 0,21-21 16,0 21-16,0-21 0,0 0 15,1 0-15,-1 0 0,21 0 16,0 0-16,-20 0 0,20 0 0,0 0 16,1-21-16,-22 0 0,21 0 0,-21 0 15,0-22-15,22 22 0,-22-21 16,0-22-16,0 22 0,22-22 0,-22 1 16,0 21-16,0-22 0,0 1 0,-21 20 15,0 1-15,21 0 16,-21 20-16,0 1 0,0 0 0,0 0 15,-21 42 1,0 0-16,21 0 0,-21 22 16,0-1-16,0 0 0,21 1 0,-22 20 15,1-20-15,21-1 0,-21 0 0,21 22 16,0-22-16,-21-21 0,21 22 0,0-22 16,0 21-16,0-21 0,0 0 15,0 1-15,0-1 0,21 0 16,0-21-16,0 0 0,1 0 15,-1 0-15,0 0 0,0-21 16,21 0-16,-20-1 0,-1 1 0,21 0 16</inkml:trace>
  <inkml:trace contextRef="#ctx0" brushRef="#br0" timeOffset="33095.58">16658 8954 0,'0'0'0,"-21"0"15,21 21-15,21-21 16,0 0 0,0 0-16,22 0 0,-22 0 0,0 0 15,0 0-15,0 0 0,22 0 0,-22 0 16,0-21-16,0-1 0</inkml:trace>
  <inkml:trace contextRef="#ctx0" brushRef="#br0" timeOffset="33812.18">17886 9250 0,'0'0'0,"21"0"16,0 0 0,0 0-16,0-21 15,-21 0-15,0-1 16,0 1-16,0 0 0,0-21 0,0 21 15,0-1-15,0 1 0,-21 0 16,21 0-16,-21 0 0,0 0 0,0 21 16,-22 0-16,22 0 0,0 21 0,-21 0 15,21 0-15,-22 0 0,22 0 16,-21 22-16,-1-1 0,22-21 16,-21 22-16,0 20 0,20-42 15,22 22-15,0-22 0,0 0 0,0 0 16,22 0-16,20 0 15,-21-21-15,0 0 0,22 0 0,-1 0 16,-21 0-16,21 0 0,1 0 0,-1-21 16,0 0-16,-20 21 0,20-21 15,-21-21-15,21 20 0,-20 1 0,41-63 16,-42 41-16,22-20 0,-22 20 16,0-20-16,0 21 0,-21-22 15,21 22-15,-21-22 0,0 43 16,0-42-16,0 41 0,0 1 15,-21 21-15,0 0 16,0 21-16,0 1 0,-1-1 0,1 21 16,0 0-16,0 1 0,0-1 0,0 22 15,-1-22-15,22 0 0,0 22 16,0-22-16,0 0 0,0 1 0,0-22 16,0 21-16,0 1 0,0-22 0,0 0 15,0 0-15,0 0 0,22 0 16,-1 1-16,0-22 0,0 0 15,0 0-15,0 0 0,1 0 0,41 0 16,-42 0-16,22 0 0,-22 0 16,21-22-16,-21 22 0</inkml:trace>
  <inkml:trace contextRef="#ctx0" brushRef="#br0" timeOffset="34340.87">18754 9335 0,'0'0'0,"21"0"0,0-22 0,0 1 0,0 0 16,-21 0-16,0 0 0,21 0 15,-21-1-15,0 1 0,0 0 0,0-21 16,-21-1-16,0 43 0,0-21 16,-43 21-16,43 0 0,-21 0 15,0 21-15,20-21 0,-20 22 16,0-1-16,-1 0 0,22 0 16,-21 0-16,21 0 0,-22 22 0,22-22 15,0 0-15,0 0 0,21 0 16,0 1-16,0-1 0,0 21 15,0-21-15,21 0 0,21 1 16,-20-1-16,20-21 0,-21 0 16,21 0-16,-20 0 0,20 0 0,21 0 15,-20-21-15,-22-1 0,42-20 16,-20 21-16,-22 0 0,0-22 16,0 1-16,22-21 0,-22 20 15,0-20-15,0-1 0,0 1 0,0-64 16,1 63-16,-1 1 15,-21 20-15,0 1 0,0 0 16,0-1-16,0 22 0,0 42 31,0 1-31,-21-1 0,-1 0 0,1 21 16,0 22-16,-21 42 0,42-43 16,0 1-16,-21-22 0,21 21 15,0-20-15,0 41 16,21-41-16,0-1 0,-21-21 0,0 0 15,21 1-15,-21-1 0,0 0 0,21 0 16,0-21-16,1 0 0,20 21 16,-21-21-16,0 0 15,0 0-15,1 0 0,-1-21 0,0 0 16</inkml:trace>
  <inkml:trace contextRef="#ctx0" brushRef="#br0" timeOffset="34503.78">19325 9356 0</inkml:trace>
  <inkml:trace contextRef="#ctx0" brushRef="#br0" timeOffset="35939.96">1926 11748 0,'0'-22'31,"21"22"-31,-21-21 16,0 0-16,21 0 15,-21 0-15,0 0 16,0-1-16,0 1 0,0 0 15,0 0-15,0 0 0,-21 0 16,0-1-16,21 1 0,-21 0 0,-21 0 16,20 21-16,1 0 0,0 0 15,-21 0-15,21 0 0,-1 0 16,-20 0-16,21 0 0,0 21 0,-22 0 16,22 0-16,0 1 0,0 20 15,0-21-15,0 21 0,-1-20 0,1 20 16,21 0-16,0 1 0,-21-22 15,21 21-15,-21 0 0,21-20 0,0-1 16,0 0-16,0 0 0,0 0 16,0 0-16,21-21 31,-21 22 125,21-22-140,0 0 31,-21-22 31,22 22-63,-22-21 142</inkml:trace>
  <inkml:trace contextRef="#ctx0" brushRef="#br0" timeOffset="36504.64">1736 11663 0,'0'0'16,"21"-21"-16,0 0 0,-21-1 15,21 1-15,0 0 16,-21 0-16,0 0 15,0 0 1,-21 21-16,0 0 16,0 0-16,0 0 0,-22 0 0,1 0 15,0 21-15,-1 0 0,1 0 16,0 0-16,20 0 0,-20 1 0,0-1 16,21 0-16,-1 0 0,1 0 15,0 0-15,21 1 0,0-1 16,0 0-16,0 0 0,21 0 15,0 0-15,1 1 0,-1-1 0,21 0 16,0 0-16,1 0 0,63 22 16,-64-22-16,0 0 0,-21 21 15,22-21-15,-22 1 0,0 20 16,0-21-16,-21 0 0,0 22 0,0-22 16,-21 21-16,0-21 0,-21 0 15,-1 1-15,1-1 0,0 0 0,-22 0 16,22-21-16,-1 0 0,-20 0 15,-22 0-15,64 0 0,-21-21 16,-1 0-16,22 0 0,0-1 16,0-20-16,0 21 0,21-21 0,0 20 15,0-20-15,0 21 0,0 0 16,21 0-16,21-1 0,-21 1 16,1 0-16,20 21 0,-21 0 15,21-21-15,-20 21 0,20 0 16,0 0-16</inkml:trace>
  <inkml:trace contextRef="#ctx0" brushRef="#br0" timeOffset="36917.4">2032 11959 0,'0'0'0,"0"21"31,0 1-31,-21-1 0,21 0 16,0 21-16,0-21 0,-21 1 15,21 20-15,0-21 0,0 21 16,0-20-16,0-1 0,0 0 16,0 0-16,21 21 0,-21-20 15,21-1-15,0-21 0,0 0 16,0 0-16,43 0 0,-22 0 16,1-21-16,-1-1 0,-21 1 0,21 0 15,1-21-15,-22 21 0,0-22 16,0 22-16,0-21 0,-21-1 15,0 1-15,0 0 0,0-1 0,-21 1 16,-21 21-16,21 0 0,-22 0 16,22-1-16,-21 22 0,0 0 0,-1 0 15,1 0-15,21 22 0,-43 20 16,43-21-16,0 0 0,0 22 16,21-22-16,-21 0 0,21 21 15,0-21-15,0 1 0,0-1 0,21 0 16,0 0-16,0 0 0,21-21 15,-20 0-15,20 0 0,0 0 0,1 0 16,-1 0-16</inkml:trace>
  <inkml:trace contextRef="#ctx0" brushRef="#br0" timeOffset="37268.19">2603 12107 0,'0'-21'15,"0"42"-15,0-63 0,0 21 16,0 0-16,0 0 0,0-1 15,0 1-15,22 21 0,-1 0 16,0-21-16,0 21 0,0 0 0,0 0 16,1 0-16,-1 0 0,0 21 15,0 0-15,0 1 0,0-1 0,22 0 16,-43 21-16,21-21 0,0 1 0,-21 20 16,21-21-16,-21 21 0,0-20 15,0-1-15,0 0 0,0 0 0,-21 21 16,0-42-1,0 0-15,21-21 16,0 0 0,0 0-16,0 0 0,0 0 15,0-1-15,0 1 0,0 0 0,0 0 16,0 0-16,0 0 0,0-1 16,21 1-16,0-21 0,0 42 15,0-21-15,1 0 0,20-1 0,-21-20 16,0 21-16,0 0 0,22 0 0</inkml:trace>
  <inkml:trace contextRef="#ctx0" brushRef="#br0" timeOffset="37512.06">3619 11578 0,'22'-21'16,"-44"42"-16,65-42 0,-43 0 0,21 21 0,-21 21 16,0 0-16,0 22 15,-21-22-15,0 0 16,-1 21-16,1-21 0,0 22 0,0-1 15,21 0-15,-21 1 0,0-1 16,-22 43-16,22-43 0,0 22 16,21-1-16,0-21 0,0-20 15,0-1-15,0 0 0,0 0 16,0 0-16,21-21 0,0 0 0,0 0 16,1 0-16,-1 0 0,0 0 15,0 0-15,43-42 16,-64 21-16,21 21 0</inkml:trace>
  <inkml:trace contextRef="#ctx0" brushRef="#br0" timeOffset="37699.97">3323 12002 0,'0'0'0,"0"-22"16,21 22-16,0-21 15,1 21-15,20-21 0,-21 21 16,21 0-16,1-21 0,-1 21 0,0 0 15,1-21-15,-1 0 0,0 21 16,1 0-16,-1 0 0,0-22 0,-20 22 16,-1 0-16,0 0 0,0-21 15,0 21-15</inkml:trace>
  <inkml:trace contextRef="#ctx0" brushRef="#br0" timeOffset="38929.26">5778 11917 0,'22'0'0,"-1"0"16,0-21-1,-21 0 1,21 21-16,-21-22 0,0 1 15,0 0-15,0 0 0,0 0 16,0 0-16,0-1 16,-21 1-16,0 0 0,0 0 0,-1 0 15,1 0-15,-21-1 0,21 22 16,-22 0-16,22 0 0,-21 0 0,21 0 16,-22 0-16,22 0 0,-21 22 0,21 20 15,-22-21-15,22 0 0,0 22 0,-21-1 16,21 0-16,21 1 15,-22-1-15,22 21 0,-21-20 0,21-1 16,0 0-16,0-20 0,0-1 0,0 21 16,21-21-16,1 0 15,41-21-15,-42 0 0,22 0 16,-1-21-16,-21 0 0,21 0 16,1 0-16,41-22 0,-41 1 15,-1 21-15,-21-21 0,22-1 0,-22 22 16,0-21-16,-21-1 15,0 22-15,0-21 0,21 21 0,-21 0 16,0-1-16,-21 44 16,21-1-1,-21-21-15,21 21 0,0 21 0,0-21 16,-21 1-16,21 20 0,0-21 0,0 21 16,0-20-16,0 20 0,0-21 15,0 0-15,0 0 0,0 1 0,21-1 16,0-21-16,-21 21 0,21-21 0,21 0 15,-20 0-15,-1 0 0,0 0 16,21 0-16,-21-21 0,1 21 16,20-21-16</inkml:trace>
  <inkml:trace contextRef="#ctx0" brushRef="#br0" timeOffset="39186.11">6519 11853 0,'21'-42'0,"-42"84"0,64-105 15,-22 42-15,-21 0 0,0-1 16,0 1-16,-21 21 15,-1 0-15,1 0 0,0 0 0,0 0 16,-21 0-16,20 0 0,-20 21 16,21 1-16,0-1 0,0 21 15,-22-21-15,22 0 0,21 22 0,-21-22 16,0 21-16,21-21 0,-21 22 0,21-22 16,0 21-16,0-21 0,0 1 0,0-1 15,0 0-15,21 0 0,0 0 0,0-21 16,0 0-16,0 0 0,22 0 15,-1 0-15,0 0 0,1 0 16,-1 0-16,22-21 0,-22 0 0,21 0 16,1 0-16,-22-1 0</inkml:trace>
  <inkml:trace contextRef="#ctx0" brushRef="#br0" timeOffset="41368.87">7112 11811 0,'0'0'0,"0"-21"0,0 0 0,0 0 15,0-1-15,-21 22 0,0 0 16,-1 0-16,1 0 0,0 0 15,0 0-15,-21 0 0,20 0 0,-20 22 16,21-1-16,0 21 0,-22-21 16,22 22-16,0-22 0,0 21 0,0 0 15,0 1-15,21-22 0,0 21 0,0 22 16,0-43-16,21 21 16,0-21-16,0-21 0,0 22 0,22-22 15,-1 21-15,0-21 0,1 0 0,-1 0 16,0-21-16,1-1 0,-1 1 15,0 0-15,1 0 0,-1 0 0,0-22 16,1 22-16,-1-21 0,0 0 16,1-1-16,-1 1 0,-21 0 0,0 20 15,0-20-15,1 21 0,-1 0 16,-21 0-16,0-1 0,-21 22 16,-1 0-1,22 22-15,-21-1 0,0 0 16,0 21-16,0-21 0,0 22 0,-1-22 15,1 21-15,0 1 0,21-22 16,0 21-16,-21 0 0,21-20 0,0 20 16,0-21-16,0 0 0,0 0 0,0 1 15,21-22-15,0 0 0,43 0 16,-22 0-16,-21 0 16,22 0-16,-1-22 0,0 1 0,1 0 15,-1-21-15,0 21 0,1-22 0,-1 22 16,-21-21-16,0-1 0,0 22 0,-21-21 15,0 0-15,0 20 16,-21-20-16,0 21 0,0 0 0,0 0 16,-22-1-16,1 22 0,0 0 0,-1 0 15,-84 22-15,85-1 16,21 0-16,-21 0 0,20 0 16,-20 0-16,21 1 0,21-1 0,0 21 15,0-21-15,0 22 0,0-22 16,21 0-16,0-21 0,0 21 15,1-21-15,20 0 0,0 0 16,1 0-16,-1 0 0,0 0 0,1-21 16,20 0-16,-21 0 0,1-1 0,-1 1 15,0 0-15,-20 21 0,-1-21 0,63-21 16,-62 20-16,-1 1 0,21-21 16,-21 42-16,0 0 15,1 0-15,-1 0 0,-21 21 16,0 0-16,0 0 15,0 1-15,0-1 0,0 0 0,0 21 16,-21-21-16,21 1 0,0-1 16,0 0-16,0 0 0,0 0 0,21 0 15,-21 1-15,21-22 0,0 21 16,0-21-16,64 0 0,-64 0 16,21 0-16,-20 0 0,20 0 0,0 0 15,22 0-15,-22-21 16,0 21-16,22-22 0,-22 1 0,1 0 0,20 0 15,-42-21-15,22 20 0,-1-41 16,-21 42-16,-21-22 16,0 1-16,0 21 0,0 0 0,-21-22 0,0 22 15,0 0-15,-22 21 0,22-21 0,-21 21 16,-1 0-16,1 0 0,0 0 0,21 0 16,-22 21-16,1 0 0,21 0 15,-22 1-15,22-1 0,0 0 16,-21 42-16,21-20 0,21-22 15,0 21-15,0-21 0,0 1 0,0 20 16,21-21-16,0 0 0,0-21 16,21 21-16,-42 1 0,43-22 15,63 0-15,-64-22 16,21 1-16,-20 0 0,-1 0 0,0-21 16,1 20-16,20-41 0,-20 21 15,-22-1-15,21 1 0,-21-22 16,0 22-16,22-21 0,-22-64 15,-21 63-15,21-42 16,-21 64-16,0 0 0,0 20 16,0 1-16,0 0 0,-21 21 15,0 0-15,21 21 0,-21 0 0,-1 1 16,1 20-16,0 0 0,0 64 16,21-64-16,-21 22 0,21-22 15,0 22-15,-21-22 0,21 0 0,0 1 16,0-1-16,0 0 0,21 1 15,0-22-15,0 21 0,0-21 0,0 1 16,1-1-16,20 0 0,-21-21 0,21 0 16,1 0-16,-1 0 0,0 0 15,22-21-15,-22 0 0,1-1 16,-22 1-16,21 0 0,-21-21 16,0 21-16,43-43 0,-64 43 15,21-21-15,-21 20 0,21 1 16,-21 0-16,-21 21 15,0 0-15,0 21 16,0 0-16,21 1 16,0 20-16,0-21 0,0 0 0,0 0 15,0 22-15,0-22 0,0 21 16,0-21-16,21 1 0,0-1 0,0-21 16,0 0-16,0 0 0,43 0 15,-43 0-15,0 0 0,22 0 16,-22-21-16,0-1 0,0 1 15,21 0-15,-20 0 0,-1-21 16,-21 20-16,21-20 0,21 0 16,-42 21-16,0-1 0,0 1 0,21 21 15,-21-21-15,0 42 16,0 0-16,0 1 0,0-1 16,0 0-16,0 0 0,-21 0 0,21 0 15,0 1-15,0-1 0,0 0 16,0 0-16,-21 0 0,21 0 15,21-21 1,0-21-16,1 0 16,-22 0-16,21 0 15,0 0-15,0-1 0,0 1 0,22 0 16,-22 0-16,0 0 0,0 21 0,0-21 16,0 21-16,1-22 0,-1 22 0,0 0 15,0 0-15,-21 22 16,21-1-16,-21 0 0,0 0 0,21 0 15,-21 22-15,0-22 0,22 0 16,-1 0-16,-21 0 0,21-21 16,0 0-16,0 21 15,22-21-15,-22 0 0,21 0 0,0 0 16,1 0-16,20 0 0,-20-21 0,-1 21 16,21-21-16,-20 0 0,-1 0 15,0 0-15,1-1 0,-1-20 0,0 21 16,1-64-16,-22 64 0,-21-21 15,0 21-15,0-1 0,0 1 0,-21 21 16,-22 0-16,22 0 0,-21 0 16,0 0-16,20 0 0,-62 43 15,20-22-15,22 0 0,0 0 16,20 0-16,-20 0 0,21 1 0,-21-1 0,20 0 16,22 21-1,0-21-15,0 1 0,22-1 0,-1-21 16,0 21-16,21-21 0,-21 21 15,43 21-15,-22-42 0,1 22 16,20-1-16,-21 0 16,-20 0-16,20 0 0,-21 22 0,0-22 15,-21 21-15,0 0 0,21-20 0,-21 20 16,0 0-16,0 1 0,0-1 0,0 21 16,0-20-16,-42 63 0,21-43 15,0-21-15,0 22 0,-22-1 16,22-20-16,-21 20 0,-1-20 15,1-1-15,0 0 0,21-21 0,-22 22 16,1-22-16,21-21 0,0 21 16,-22-21-16,22 0 0,0-21 0,0 0 15,21 0-15,0-22 16,0 22-16,0-21 0,0-1 0,0-20 16,0 21-16,0-22 0,0 1 0,0-64 15</inkml:trace>
  <inkml:trace contextRef="#ctx0" brushRef="#br0" timeOffset="41535.76">10308 11367 0,'0'-22'0,"0"44"0,0-65 16,0 22-16,21 21 31,0 0-31,43 0 0,-43 0 15</inkml:trace>
  <inkml:trace contextRef="#ctx0" brushRef="#br0" timeOffset="41921.55">13102 11091 0,'-21'0'0,"-64"85"31,64-43-31,0 1 0,-21 105 16,-1-42-1,22-64-15,0 0 0,21 1 0,-21 20 16,-22 1-16,43-43 16,0 0-16,0 0 0,0 0 15,22-21 16,-1-21-31,0 0 0,21 0 16,-21 21-16,1-21 0</inkml:trace>
  <inkml:trace contextRef="#ctx0" brushRef="#br0" timeOffset="42244.37">13250 11472 0,'21'0'16,"-42"0"-16,64-21 0,-43 0 0,-22 42 15,22 0-15,-21 1 16,0-1-16,0 21 0,0-21 0,21 0 15,-21 22-15,-1-22 0,22 21 16,-21-21-16,21 1 0,0-1 0,0 0 16,0 0-16,21 0 0,1-21 0,-1 21 15,21-21-15,-21 0 0,22 0 0,-22 0 16,21 0-16,-21 0 0,22 0 16,-22-21-16,21 21 0,-21-21 0,0 0 15,1 0-15,-1 0 0,-21-22 16,21 22-16,-21 0 0,0-21 0,0 20 15,0-20-15,-21 21 0,0 0 16,-1 0-16,1 21 0,0 0 0,0-22 16,-43 22-16,43 0 0,0 0 15,0 0-15,0 0 0,0 22 16,-1-22-16,1 0 16,0 21-16,0-21 0,0 0 15</inkml:trace>
  <inkml:trace contextRef="#ctx0" brushRef="#br0" timeOffset="42421.27">12615 11472 0,'0'-21'16,"21"21"-16,1 0 0,-1 0 15,0 0-15,21 0 0,1 0 0,-1-21 16,0 0-16,22 21 0,-22 0 15,22-21-15,-1 21 0,1-21 0,-22-1 16,0 22-16,1-21 0</inkml:trace>
  <inkml:trace contextRef="#ctx0" brushRef="#br0" timeOffset="46009.81">15049 11726 0,'0'0'0,"22"22"31,-1-22-31,0 0 15,0 0-15,0 0 0,0 0 0,1-22 16,-1 1-16,0 0 0,0 0 16,0 0-16,0 0 0,1-1 0,-22-20 15,21 0-15,-21 21 0,0-22 0,0 1 16,0 0-16,-21 20 0,-22-20 16,22 21-16,0 21 0,-21 0 15,-1 0-15,-41 21 0,20 0 16,22 0-16,-1 1 0,1 20 15,0 0-15,21-21 0,-22 22 0,1 41 16,21-41-16,0-22 16,21 21-16,0-21 0,0 22 0,0-1 15,21-21-15,0 0 16,0-21-16,0 0 0,22 0 16,-1 0-16,0 0 0,1 0 0,-1-21 15,0 0-15,1 21 0,20-21 0,-21 0 16,1 0-16,-1-22 0,-21 22 15,22 0-15,-22-21 0,0 20 0,-21-20 16,0 21-16,0-21 0,21 20 0,-21 1 16,-21 42-1,0 1-15,0-1 16,-1 0-16,1 21 0,0-21 16,21 22-16,0-22 0,-21 21 15,21-21-15,0 1 0,0-1 16,0 0-16,0 0 0,21 0 0,21-21 15,-20 0-15,20 0 0,-21 0 16,21 0-16,1 0 0,41-21 16,-41 0-16,-22 0 0,21 0 0,1-1 15,-22 1-15,21-21 0,-21 0 16,0-1-16,1 1 0,-1 0 0,0-85 16,0 84-16,-21-20 15,0-22-15,0 43 0,0-1 16,0 22-16,-21 21 15,0 0-15,0 21 0,-1 1 16,22 20-16,-21 0 0,0 1 16,0-1-16,0 21 0,21-20 0,-21-1 15,-1 22-15,22-22 0,0 0 0,0 1 16,0-1-16,0-21 0,0 21 16,0-20-16,22 20 0,-1-42 15,0 0-15,0 21 0,21-21 0,1 0 16,-22 0-16,21 0 0,1-21 15,-1 21-15,0-21 0,1 0 16,-1-1-16,-21 1 0,21 0 0,-20 0 16,20 0-16,-21-22 0,0 22 15,-21 0-15,21 0 0,-21 0 0,22 0 16,-22 42 15,-22 0-31,1 0 0,21 21 0,-21-20 16,0 20-16,0 0 0,0-21 0,-1 22 15,1-1-15,0 22 0,0-22 16,0 21-16,21 1 0,-21-1 0,-1 1 16,1-1-16,0 1 0,0-1 0,0 22 15,0-21-15,-1 20 0,1-20 16,0 20-16,0-20 0,0 21 16,0-22-16,-1 1 0,1-22 0,0 0 15,0 1-15,21-1 0,-21-21 0,21 0 16,0-42-1,0-21-15,21 21 16,0-22-16,0-20 0,0-1 0,1 1 16,-1-1-16,0-20 0,-21-1 15,21 0-15,0 1 0,0-1 0,-21-21 16,22 21-16,-22 1 0,21-1 16,0 22-16,-21 20 0,0 1 0,21 0 15,0-1-15,-21 22 0,21 0 16,-21 0-16,0 0 0,22 21 15,-22-22-15,21 22 141,-21-21-141,21 0 31,-21 0-15,21 21 46,-21-21-62,21 21 16,0-21-16,1-1 16,-22 1-16,21 0 15,-21 0-15,21 0 0,-21 0 16,0-1-16,21 1 0,-21 0 0,21 0 16,0-21-16,1 42 0,-22-22 15,21 1-15,0 0 0,21 21 16,-21 0-16,1 0 0,-1 0 0,0 21 15,0 22-15,0-22 0,0 21 16,1-21-16,-22 22 0,0-1 0,0-21 16,0 21-16,0-20 0,-22 41 15,-20-42-15,21 0 0,0 1 16,-22-22-16,1 21 0,-21-21 16,20 0-16,22 0 0,-21 0 0,21 0 15,-1 0-15,1-21 0,0 21 16,0-22-16,21 1 0,0 0 15,21 21 17,0 21-32,0 0 15,1 1-15,-1-1 0,21-21 16,-21 21-16,0 0 0,22-21 16,-1 0-16,-21 21 0,22-21 0,-1 0 15,0 0-15,43 0 0,-22-21 16,-20 0-16,-1 21 0,0-21 15,1 0-15,20-1 0,-20-20 16,-1 0-16,-21-1 0,21 1 0,-20-21 16,20 20-16,-21-41 0,0 20 15,0 1-15,1 20 0,-22 1 0,0 0 16,0-1-16,0 22 0,0 42 31,-22 0-31,-20 22 0,21-1 0,0 0 16,0 1-16,-1 20 0,-20-20 15,21-1-15,0 21 0,0-20 16,-1 20-16,22-20 0,-21-22 0,21 0 16,-21 21-16,21-21 15,21-21 1,0 0-16,1 0 16,-1-21-16,0 0 0,0 0 15,0 0-15,0 21 0,1-21 16,-1-1-16,0 22 0,0 0 0,0 0 15,-21 22 1,0-1 0,0 0-16,0 0 0,21-21 0,-21 21 15,0 0-15,22 1 0,-1-1 16,0-21-16,0 21 0,0-21 16,0 0-16,22 0 0,-1 0 0,0 0 15,22 0-15,-22 0 0,22 0 16,-22-21-16,22 0 0,-22-1 0,0 22 15,1-21-15,-1-21 0,-21 21 16,0-22-16,0 22 0,1-21 0,-22 0 16,0 20-16,0-20 0,0 0 15,-22 21-15,1-1 0,0 22 0,0 0 16,-21 0-16,20 0 0,-20 0 0,0 0 16,-1 22-16,1-1 0,21 21 15,-21-21-15,-1 22 0,1-22 16,21 21-16,0 0 0,-1-20 0,22-1 15,0 42-15,0-42 0,22 1 16,-1-1-16,0-21 16,21 0-16,-21 0 0,1 0 0,-1 0 15,21 0-15,-21 0 0,0-21 0,1-1 16,-1 22-16,0-21 0,0 0 16,0-21-16,0 21 0,1-22 0,-1 22 15,0-21-15,-21-1 0,21 22 0,0-21 16,-21 21-16,0 0 0,0-1 15,0 44 1,-21-1-16,0 0 0,21 0 16,-21 21-16,21-20 0,0-1 15,0 21-15,-21-21 0,21 22 16,0-1-16,0-21 16,0 0-16,0 0 0,0 1 0,0-1 15,21-21-15,0 0 16,0 0-16,0 0 0,0 0 15,1 0-15,20-21 16,0-1-16,-21 1 0,1 0 0,20 0 0,0-64 16,22 1-1,-43 20-15,0 1 0,21-1 16,1-42-16,-43 64 0,21 0 16,0-22-16,-21 43 0,0 0 15,-21 21 1,0 0-16,0 42 0,-1-21 0,-20 22 15,0-22-15,21 21 0,-1 22 16,1-22-16,21 21 0,-21-20 0,21 20 16,-21-20-16,21 41 15,-21-20-15,21-22 0,0-21 16,0 0-16,21 1 0,0-1 0,0 0 16,0 0-16,1-21 0,20 0 0,-21 0 15,0 0-15,22 0 0,-22 0 16,0-21-16,42-21 0,-41 20 15,-1 1-15,0 0 0,-21-21 16,0 21-16,21-22 0,-21 22 16,0 0-16,21 0 0,-21-22 15,0 22-15,21 21 16,1 0 0,-1 0-16,0 0 0,21 0 15,1 0-15,-22 0 0,21 0 0,-21 0 16,22 0-16,-1 0 0,-21 0 0,21 0 15,-20 0-15,20-21 16,-21 21-16,0-21 0,0 21 0,1-21 16,-1-22-16,-21 22 15,-21 21-15,-1 0 16,1 0-16,0 0 0,0 0 16,0 0-16,0 0 0,-1 21 0,1 1 15,21-1-15,-21 21 0,21-21 16,-21 0-16,21 22 0,0 20 15,0-42-15,0 1 0,0 20 0,0-21 16,0 0-16,42 0 16,-21 1-16,1-1 0,41-21 15,-42 0-15,22 0 0,41 0 16,-41 0-16,-1 0 0,0-21 0,22-22 16,-43 22-16,21-21 15,1-1-15,20-41 16,-21-43-16,1 63 0,-43 43 0,21-21 15,0-22-15,0 22 0,-21 0 16,21-22-16,-21 43 0,0 0 16,-21 63-1,0-42-15,21 21 0,-21 0 0,0 1 16,0 20-16,-22 43 0,43-43 16,-21 43-16,0-43 15,21 0-15,0 43 0,0-64 16,0 43-16,0-1 0,0-42 15,21 0-15,21-21 16,-20 0-16,20 22 0,0-22 16,-21 0-16,1 0 0,-1 0 0,21 0 15,-21-22-15,0 1 0,1 0 0,-1 0 16,21-43-16,-21 22 16,0 21-16,1-21 0,-1-22 15,0 43-15,-21 0 0,0 42 16,0 0-1,0 0-15,0 0 0,-21 22 0,21-22 16,0 0-16,-21 0 0,21 0 16,0 1-16,0-1 0,0 0 0,0 0 15,21 0-15,0-21 0,-21 21 0,21-21 16,0 0-16,0 0 0,1 0 0,-1 0 16,0 0-16,0-21 0,0 0 15,22 0-15,-43 0 16,21-22-16</inkml:trace>
  <inkml:trace contextRef="#ctx0" brushRef="#br0" timeOffset="46175.72">20341 11155 0,'0'0'0,"-21"-21"16,-21 0-16,42-1 0,-22 22 15</inkml:trace>
  <inkml:trace contextRef="#ctx0" brushRef="#br0" timeOffset="46360.61">19367 11197 0,'-21'21'15,"42"-42"-15,-84 42 0,63 1 0,0-1 32,42 0-32,-21-21 0,22 0 15,-22 0-15,42 21 0,-20-21 0,-1 0 16,22 0-16,-1 0 0,-21 0 16,22 0-16,-1 0 0,-20 0 0</inkml:trace>
  <inkml:trace contextRef="#ctx0" brushRef="#br0" timeOffset="47285.08">20849 11303 0,'0'-21'0,"0"42"0,0-63 0,0 21 16,0-1-16,0 1 16,-21 21-1,0 0-15,-22 0 0,22 0 0,0 21 16,-21 1-16,21-1 0,-1 0 15,1 21-15,-21-21 0,21 22 0,0-1 16,21-21-16,-22 22 0,22-1 0,0-21 16,0 0-16,0 43 15,0-43-15,0 0 0,22 0 0,-1-21 16,0 21-16,0 1 0,21-22 16,1 0-16,-1 0 0,0 0 0,22 0 15,-22 0-15,22 0 0,-1 0 0,-20 0 16,20 0-16,-21 0 0,1-22 15,-1 1-15,0 0 0,1 0 16,41-43-16,-62 43 0,20-21 16,-42 21-16,0-22 0,0 22 0,0-21 15,0 21-15,0 0 0,-21 21 16,0-22-16,-22 22 0,1 0 16,21 0-16,-64 43 0,64-22 15,-21 0-15,-1 0 0,22 0 16,0 1-16,0 20 0,0-21 15,-1 0-15,22 0 0,0 1 16,0-1-16,0 0 0,0 0 16,22-21-16,-1 0 0,0 0 0,0 0 15,0 0-15,22 0 0,-22 0 0,0 0 16,21 0-16,-21-21 0,1 0 16,20 0-16,-21-22 0,0 22 0,0-21 15,22-1-15,-22 22 0,0-21 16,-21 21-16,0 0 0,21-1 0,-42 44 31,0-22-31,0 42 0,0-21 16,-1 0-16,1 22 0,0-22 0,21 21 15,0-21-15,-21 0 0,21 1 0,0 20 16,0-21-16,0 0 0,0 0 16,0 1-16,21-1 15,0-21-15,0 0 0,1 0 16,-1 0-16,0 0 0,21 0 0,-21 0 15,22 0-15,-1-21 0,0-1 16,1 1-16,-1 0 0,0-21 0,1-1 16,-1-20-16,0-1 0,1 22 15,-1-43-15,-21 22 0,22-1 0,-22 22 16,0-21-16,0 20 0,0 22 0,-21 0 16,0 0-16,-21 21 15,0 0-15,-21 21 0,20 0 16,-20 21-16,21 1 0,-21-1 15,20 0-15,1 1 0,21-1 16,0 0-16,0 1 0,0-1 0,0-21 16,0 22-16,21-22 0,1 21 0,-1-21 15,21 0-15,-21 1 0,22-1 16,-1-21-16,0 0 0,-21 0 0,22 0 16,-1 0-16,-21 0 0,22 0 0,-1-21 15,-21 21-15,21-22 0,1 1 16,-22 0-16,0-21 0,0 21 0,0-1 15,-21 1-15,0 0 0</inkml:trace>
  <inkml:trace contextRef="#ctx0" brushRef="#br0" timeOffset="47892.73">13758 13208 0,'-84'21'16,"62"-21"-1,-20 21-15,21 1 0,0 20 0,-22-21 16,22 21-16,0-20 0,0 20 15,0 0-15,21 1 0,0-1 16,0 0-16,0-21 0,0 22 0,0-22 16,42 21-16,-21-21 0,0-21 15,1 0-15,20 0 0,-21 0 16,64 0-16,-43-21 0,0 0 16,1 0-16,-1-21 0,0 20 15,-20-20-15,41-43 0,-42 43 16,-21 0-16,0-22 0,0 22 15,0 0-15,-42-43 16,21 64-16,0 0 0,-1-1 0,-20 22 16,21 0-16,0 0 0,0 0 0,-22 22 15,22-1-15,0 0 0,0 42 16,21-41-16,0 20 0,0 0 16,0 1-16,0-22 0,0 0 15,21 0-15,0 0 0,0 0 16,0-21-16,22 0 0,-1 0 0</inkml:trace>
  <inkml:trace contextRef="#ctx0" brushRef="#br0" timeOffset="48245.54">14224 13420 0,'21'-21'15,"-42"42"-15,42-64 0,-21 22 0,0 0 16,21-21-16,0 21 0,-21-1 16,22 1-16,-1 0 15,0 21-15,0-21 0,0 21 0,22 0 16,-1 0-16,-21 0 0,21 0 15,22 21-15,-43 0 0,0 0 16,0 1-16,1 20 0,-22-21 0,0 21 0,21-20 16,-21 20-16,0-21 0,0 21 15,0-20-15,0 20 0,-21-21 0,21 0 16,-22 0-16,1-21 0,0 22 0,0-22 16,0 0-16,21-22 15,0 1 1,0 0-16,0 0 0,0 0 0,0-22 15,0 22-15,0 0 0,21-21 0,0 21 16,0-1-16,0-20 0,1 21 16,-1 0-16,0 21 0,0-21 0,0 21 15,22 0-15,-22 0 0,0 0 16,0 0-16,0 0 0,0 0 16,22 21-16,-22-21 0,0 21 15,21 0-15</inkml:trace>
  <inkml:trace contextRef="#ctx0" brushRef="#br0" timeOffset="49156.01">15600 13441 0,'0'0'0,"21"0"0,-21-21 0,0 0 16,21 21-16,-21-22 0,0 1 0,0 0 16,0 0-16,0 0 0,-21 0 15,0 21-15,0 0 16,-1 0-16,1 0 0,-21 0 0,0 21 15,20-21-15,-20 21 0,0 0 16,-1 0-16,1 0 0,0 1 0,-1 20 16,1-21-16,21 21 0,-21-20 15,20 20-15,1 21 0,21-41 0,0-1 16,0 0-16,21 0 16,1 0-16,41 0 0,-21-21 15,-20 0-15,20 0 0,21 0 0,-20 0 16,-1-21-16,0 0 0,1 21 15,-1-21-15,0 0 0,-20-22 16,20 22-16,-21-21 0,0 0 0,0-1 16,1 1-16,-1 0 0,0-1 0,0-20 15,-21 20-15,0-20 0,21 21 0,-21-22 16,0 22-16,0-1 0,0 22 16,0 0-16,0 0 0,0 0 0,0 42 15,-21 0 1,0 0-16,0 22 15,21-22-15,-21 21 0,-1 0 0,22 1 16,-21 41-16,21-41 0,-21-1 16,21 0-16,0 1 0,0-1 15,0 0-15,0-20 0,0 20 0,0 0 16,21-21-16,-21 1 0,21-1 16,22 0-16,-22 0 0,21-21 0,-21 0 15,22 0-15,-1 0 0,0 0 0,1 0 16,-1 0-16,0-21 0,1 0 15,-1 0-15,-21-1 0,22 1 16,-22-21-16,0 21 0,21-22 0,-21 22 16,-21-21-16,22 21 0,-22-22 15,0 22-15,0 0 0,-22 21 16,1 0 0,0 21-16,0 43 0,0-22 15,21-21-15,-21 22 0,21-22 16,0 21-16,0 0 0,0-20 0,21 41 15,0-42-15,0 0 16,21 1-16,-20-1 0,20-21 0,-21 0 16,21 0-16,1 0 0,-1 0 15,0 0-15,-20 0 0,20-21 0,0-1 16,1 1-16,-1-21 0,-21 21 16,21-22-16,1 1 0,-1 0 0,-21-1 15,43-20-15,-43 42 0,0 0 16,0-1-16,0 22 0,1 0 15,-22 22-15,0-1 16,0 0-16,0 0 0,0 21 16,0-20-16,21 41 15,0-42-15,-21 0 0,21 1 16,0-22-16,0 21 0,1-21 16,-1 0-16,0 0 0,21 0 15,-21 0-15,1 0 16,-1 0-16,0 0 0,0-21 15</inkml:trace>
  <inkml:trace contextRef="#ctx0" brushRef="#br0" timeOffset="49354.9">18013 13801 0,'0'0'0,"0"-21"47,0-1-31,0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8T13:15:14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762 0,'-21'0'16,"21"-21"-16,-21 21 16,21 21 46,0 0-62,0 0 16,0 1-1,21-1-15,0 0 0,-21 0 0,21 0 16,0-21-16,-21 21 0,21-21 16,1 22-16,-1-22 0,0 0 15,0 0-15,0 0 0,0 0 0,1 0 16,-1 0-16,0 0 0,21 0 16,-21-22-16,1 1 0,-1 21 0,0-21 15,0 0-15,0 0 0,0 0 16,-21-1-16,0 1 0,0 0 15,22 0-15,-22 0 16,-22 21 15,22 21-15,-21 0-16,21 0 16,-21 0-16,0 1 0,21-1 0,0 21 15,0-21-15,-21 22 0,21-1 16,0-21-16,-21 21 0,21 1 0,0-1 15,0-21-15,0 22 0,0-1 16,0-21-16,0 21 0,0-20 16,0 20-16,0-21 0,0 21 15,0-20-15,0 20 0,0 21 16,0-20-16,0-22 0,-22 21 0,22-21 16,-21 22-16,21-22 15,-21 0-15,21 0 0,-21 0 16,0 1-16,0-22 15,-1 0-15,1-22 16,0 1-16,0 0 0,21 0 16,-21 0-16,0-22 0,21 22 15,-22 0-15,22-21 0,-21 21 0,21-1 16,-21-20-16,21 21 16,0 42 30,0 0-46,0 0 16,0 1-16,0 20 0,0-21 16,0 0-16,21 0 0,0 1 0,1-1 15,-1 0-15,0 0 0,-21 0 16,21 0-16,0-21 0,0 0 16,1 0-16,20 0 0,-21 0 0,0 0 15,22 0-15,-22 0 0,42-42 16,-20 21-16,-22 0 0,21 0 15,-21-22-15,0 1 16,22 21-16,-22-22 0,0 22 0,0-21 16,22 0-16,-22 20 0,0 1 15,-21 0-15,21 21 16,-21-21-16,0 42 31,0 0-31,0 0 16,-21 1-16,21-1 15,0 21-15,-21-21 0,21 22 0,0-22 16,-21 21-16,21-21 0,0 0 16,0 22-16,0-22 0,0 0 0,21 0 15,0 0-15,0-21 16,0 0-16,0 0 0,1 0 16,-1 0-16,21 0 0,-21 0 15,0-21-15,1 0 0,-1 0 16,0-21-16,0 20 0,0-20 0,0 21 15,-21-21-15,22 20 0,-22-20 16,0 0-16,0-1 0,0 22 0,0-21 16,0 21-16,-22 0 0,1-1 15,-21 22-15,21 0 16,0 0-16,-1 0 0,-20 0 0,21 0 16,0 0-16,-43 43 15,43-22-15,-21 0 16,21 0-16,-1 0 0,22 1 15,0-1-15,0 0 0,-21-21 16,42 21 0</inkml:trace>
  <inkml:trace contextRef="#ctx0" brushRef="#br0" timeOffset="799.54">4678 1503 0,'0'0'15,"21"0"-15,-21-21 0,21 21 16,0-21-16,-21-1 16,21 22-16,-21-21 15,0 0-15,0 0 0,0 0 16,0 0-16,-21-1 0,0 1 15,-21-21-15,21 21 16,-1 21-16,-20 0 0,21 0 0,0 0 16,-22 0-16,22 0 0,-21 0 15,21 0-15,-64 42 0,43-21 16,21 0-16,-22 1 16,22-1-16,-21 21 0,-1 22 15,22-43-15,0 21 0,0-21 16,21 22-16,0-22 0,0 42 15,0-42-15,21 22 16,0-22-16,22-21 0,-22 0 0,21 0 16,-21 0-16,22 0 0,-1 0 15,0-21-15,1 0 0,20-22 0,-21 22 16,1 0-16,-1-21 0,0 20 16,1-20-16,-22 0 0,21-1 0,-21 1 15,1 0-15,-1-1 0,0 1 16,0-21-16,-21 20 0,0-20 15,0 20-15,0 1 0,0 21 16,0-21-16,0 20 0,0 1 0,0 0 16,-21 21-1,21 21 1,0 0-16,0 22 0,-21-22 0,21 21 16,0 1-16,0 20 0,-21-21 15,21 1-15,0-1 0,0 22 0,0-22 16,0 0-16,0 1 0,0-22 15,0 21-15,0 0 0,0-20 16,0-1-16,0 21 0,0-21 16,0 0-16,21-21 0,0 0 15,0 0-15,0 0 0,-21-21 16,43 0-16,-22 0 16</inkml:trace>
  <inkml:trace contextRef="#ctx0" brushRef="#br0" timeOffset="1226.29">5270 4636 0,'0'0'0,"0"-106"0,0 21 16,22-21-16,-1 22 0,0-276 0,0-85 16,-21 1-16,21 63 0,-21 63 15,21 64-15,-21 64 0,0 20 0,0 65 16,0-1-16,0 42 0,0-42 16,-21 85-16,0 0 0,0 21 15,0 0-15,0 0 0,-1 0 16,1 0-16,0 21 0,-21 0 0,21 1 15,-1-1-15,22 0 0,-21 0 16,21 21-16,-21-20 0,21-1 16,0 0-16,0 21 0,0-21 15,0 1-15,0-1 0,0 0 0,0 0 16,21 0-16,0-21 0,-21 21 16,22 1-16,-1-22 0,0 0 15,0 0-15,0 0 16,0-22-16,1 22 0,-1-21 15,0 0-15</inkml:trace>
  <inkml:trace contextRef="#ctx0" brushRef="#br0" timeOffset="2055.82">5270 1418 0,'22'0'15,"-1"0"-15,0 0 16,0 0 0,-21-21-1,21 0 1,-21 0 0,21 0-16,-21-1 15,0 1-15,0 0 16,0 0-1,-21 21 1,0 0-16,0 0 16,0 0-16,21 21 0,-21-21 15,-1 21-15,-20 22 0,21-22 16,0 0-16,21 0 0,-21 0 16,-1 0-16,1 43 0,0-43 15,21 0-15,0 22 16,0-22-16,0 0 0,0 0 0,0 0 15,0 0-15,21-21 16,0 0-16,1 0 0,-1 0 0,0 0 16,0 0-16,21 0 0,-20 0 15,-1 0-15,0 0 0,0 0 0,0-21 16,0 0-16,1 21 0,-1 0 16,0-21-16,0 0 0</inkml:trace>
  <inkml:trace contextRef="#ctx0" brushRef="#br0" timeOffset="2586.52">5969 1312 0,'0'0'0,"21"-21"31,-21 0-31,-21 21 16,0 0 0,-22 0-16,22 0 0,0 0 0,-21 21 15,21-21-15,-22 21 0,22-21 16,0 22-16,-21-1 0,20-21 16,22 21-16,-21-21 0,21 21 15,0 0-15,21 0 31,1-21-31,20 0 0,-21 22 16,0-22-16,0 21 0,22-21 16,-22 0-16,0 21 0,0-21 0,0 21 15,-21 0-15,22-21 16,-22 21-16,0 1 0,0-1 16,-22 0-16,1 0 0,0-21 15,-21 21-15,21 0 0,-22-21 0,1 22 16,0-22-16,20 21 15,-20-21-15,21 0 0,-21 0 0,20 0 16,1 0-16,0 0 0,0 0 16,0-21-16,0-1 0,-1 22 0,22-21 15,0 0-15,0 0 16,0 0 0,22 21-1,-1-21-15,0 21 0,21 0 0,-21-22 16,22 1-16</inkml:trace>
  <inkml:trace contextRef="#ctx0" brushRef="#br0" timeOffset="3032.26">6096 1545 0,'21'0'31,"0"0"-31,0 0 0,1-21 16,-1 0-16,0 21 0,0-21 15,0 21-15,0-21 0,1 21 0,-1-22 16,-21 1-16,21 21 0,-21-21 16,21 0-16,-21 0 15,-21 21 1,0 0-1,0 0-15,-1 0 0,1 0 0,-21 0 16,21 21-16,0 0 0,-1 0 16,-20 0-16,0 22 0,42-22 15,-21 0-15,21 0 0,-22 22 16,22-22-16,0 0 0,0 0 0,0 0 16,0 0-16,0 1 0,22-1 15,-1 0-15,0-21 0,0 21 16,0-21-16,0 0 0,1 0 15,-1 0-15,0 0 0,0 0 0,0 0 16,0 0-16,1 0 0,62-42 16,-20-43-1,-43 64-15,21 0 16</inkml:trace>
  <inkml:trace contextRef="#ctx0" brushRef="#br0" timeOffset="3349.09">6837 826 0,'0'0'16,"-21"0"0,21 21-16,0 0 0,0 0 15,0 0-15,0 22 16,0-1-16,-22 0 0,22 1 0,-21-1 15,21 0-15,-21 1 0,-21 41 16,42-41-16,-64 62 16,64-62-16,0-1 0,-21-21 15,21 22-15,-21-22 0,21 0 16,0 0-16,0 0 0,0 22 16,21-65 15,0 1-31,0 0 15,1 0-15</inkml:trace>
  <inkml:trace contextRef="#ctx0" brushRef="#br0" timeOffset="3759.85">7281 1312 0,'0'-21'15,"-21"21"1,0 0-16,0 0 0,0 0 15,-1 0-15,1 21 0,0-21 16,0 22-16,0-1 0,0 0 16,-1 0-16,1-21 0,21 21 15,0 0-15,0 1 0,0-1 0,0 0 0,0 0 16,0 0-16,0 0 16,0 1-16,0-1 0,0 0 0,21 0 15,1-21-15,-22 21 0,21 0 16,0-21-16,0 22 0,0-22 0,0 0 15,1 0-15,-1 0 16,0 0-16,0 0 0,-21-22 0,85-41 16</inkml:trace>
  <inkml:trace contextRef="#ctx0" brushRef="#br0" timeOffset="4406.47">7853 1270 0,'0'-21'16,"-21"0"-16,-1 21 16,22-21-16,-21 21 15,0 0-15,0 0 0,0 0 16,0 21-16,-1-21 16,22 21-16,0 0 0,-21 0 0,0 0 15,0 1-15,21-1 0,0 21 16,0-21-16,-21 0 0,21 1 15,0-1-15,0 0 0,0 0 16,0 0-16,0 0 0,0 1 0,0-1 16,21 0-16,0 0 15,0-21-15,22 0 0,-22 0 0,21 0 16,-21 0-16,22 0 0,-1 0 16,-21 0-16,21 0 0,-20 0 0,20-21 15,-21 0-15,0 0 0,22-1 16,-22 1-16,-21 0 0,63-21 15,-42 21-15,1-22 0,-1 1 0,0 0 16,-21-1-16,21-20 0,-21 20 16,21-20-16,-21-1 0,0 22 0,0-21 15,0 20-15,0 1 0,0 0 16,0 20-16,0 1 0,0 0 0,-21 42 31,21 0-15,-21 1-16,0 20 0,21 0 15,0 1-15,-21-1 0,-1 0 0,22 1 16,-21-1-16,21 0 0,0 1 16,0-1-16,-21 0 0,21-21 15,0 22-15,0-1 0,0 0 16,0 1-16,0-22 0,0 0 0,0 0 16,0 0-16,0 1 15,21 20-15,0-21 16,1-21-16,-1 0 0,0 21 15,0-21-15,21 0 0,1 0 16,-22-21 0,0 21-16,0-21 0,0 0 0,1 0 15,-22-1-15,0 1 0,21 0 16</inkml:trace>
  <inkml:trace contextRef="#ctx0" brushRef="#br0" timeOffset="4674.32">8191 1185 0,'22'0'0,"-1"0"16,21 0-16,-21 0 0,0 0 15,22 0-15,-22 0 0,21 0 16,-21-21-16,22 21 0,-1-21 16,-21 21-16,22 0 0,-22 0 0,21-21 15,-21 21-15,-42 0 32</inkml:trace>
  <inkml:trace contextRef="#ctx0" brushRef="#br0" timeOffset="5232">7281 1355 0,'21'0'16,"1"0"-1,-1 0 1,0 0 0,-21 21 15,0 0-16,-21-21-15,0 21 0,-1-21 16,1 21-16,0-21 0,0 0 16,-43 22-16,43-22 15,0 21-15,-21-21 0,21 0 0,-1 0 16,1 0-16,0 0 0,0 0 16,0 0-16,0 0 15,84-21 1,-42 21-1,-21-22-15</inkml:trace>
  <inkml:trace contextRef="#ctx0" brushRef="#br0" timeOffset="5782.69">10202 1058 0,'0'-42'15,"0"84"-15,0-105 0,0 42 0,0 42 47,-21 0-47,21 0 0,0 0 0,-21 22 16,-21 41-16,20-62 16,1 20-16,21 0 0,-21 1 0,0-1 15,0-21-15,0 21 0,-1 1 16,1-22-16,0 21 0,0-21 15,21 1-15,-21-1 0,21 0 16,-21 0-16,21 0 0,0-42 31,0 0-31,0 0 0</inkml:trace>
  <inkml:trace contextRef="#ctx0" brushRef="#br0" timeOffset="6435.32">9842 1397 0,'170'-42'31,"-107"21"-31,22 21 0,42-43 0,-64 1 16,22 0-1,-43-1-15,-20 22 0,20-21 0,-21 21 16,0-22-16,-21 1 0,0 21 16,0-22-16,0 22 0,0 0 15,0 0-15,-21 21 0,-21 0 16,21 0-16,21 21 16,0 0-16,-22 0 0,1 1 0,21 20 15,-21 0-15,21 1 0,0-1 16,0 0-16,-21 1 0,21-1 0,0 0 15,-21-21-15,21 22 16,0 41-16,0-62 0,-21 20 16,-1 0-16,22-21 0,-21 22 15,21-22-15,0 0 0,-21 0 0,21 0 16,-21-21 0,-21 0-16,42-21 15,0 0-15,21 0 0,-21 0 16,21 0-16,0-22 0,0 22 15,-21 0-15,21 0 0,1-22 16,-1 22-16,0 0 0,21 0 16,-21 0-16,22 0 0,-22-1 0,42 22 15,-20-21-15,20 21 16,-20 0-16,-22 21 0,0-21 0,0 22 16,0-1-16,0 0 15,-21 0-15,0 0 0,0 0 0,0 22 16,0-22-16,-21 0 0,0 0 15,-21 22-15,21-43 0,-1 21 16,1 0-16,0 0 16,21-42 15,0 0-31,42 0 16,-20-1-16,20 1 0</inkml:trace>
  <inkml:trace contextRef="#ctx0" brushRef="#br0" timeOffset="6527.27">11028 1439 0,'21'0'0,"-42"0"0,63 0 15,-21 0-15,0 0 0</inkml:trace>
  <inkml:trace contextRef="#ctx0" brushRef="#br0" timeOffset="6797.11">11493 1312 0,'0'-42'15,"0"21"1,-21 21-16,0 0 16,0 0-16,-21 0 0,20 0 0,-20 21 15,21 0-15,-21 0 0,-1 1 16,22-1-16,-21 0 0,21 0 16,-1 0-16,1 0 0,0 22 0,21-22 15,0 0-15,0 0 0,0 0 16,0 1-16,21-1 0,22-21 15,-22 0-15,0 0 0,21 0 16,-21 0-16,22 0 0,-22 0 0,21 0 16,-21 0-16,22 0 0,-22-21 15,0-1-15,0 1 0,0-21 16,-21 21-16,22 21 0,-1-21 16</inkml:trace>
  <inkml:trace contextRef="#ctx0" brushRef="#br0" timeOffset="7446.74">11218 1418 0,'106'-21'31,"-85"21"-31,22 0 0,-22-21 15,0 0-15,0 21 0,0 0 16,0-21-16,-21-1 16,0 44 31</inkml:trace>
  <inkml:trace contextRef="#ctx0" brushRef="#br0" timeOffset="8231.29">13610 741 0,'0'0'0,"0"-21"0,0 0 16,-21 21 0,0 0-1,0 0-15,-1 0 0,1 0 16,0 21-16,0-21 0,0 21 15,-43 42-15,43-41 16,-21 20-16,21 0 0,-22 1 0,22-1 16,-64 64-16,64-64 15,-21 0-15,21 1 0,-22-1 0,22 0 16,21 1-16,0-1 0,0-21 0,0 22 16,0-22-16,21 0 0,1 0 15,41 21-15,-21-42 16,-20 0-16,83 0 15,-62 0-15,20-21 0,-20 0 0,20 21 16,-21-21-16,22 0 0,-22 0 16,22-22-16,-22 1 0,0 21 0,22-43 15,-22 22-15,-21 0 0,1-22 16,20 1-16,-42-1 0,0 1 0,0-43 16,-21 63-16,0 1 15,-22 0-15,22-1 0,-21 22 0,-43 0 16,43 21-16,-1 0 15,-20 0-15,21 0 0,-22 0 0,1 21 16,-64 43-16,63-22 16,-42 43-16,43-22 15,42-20-15,-22 20 0,22 1 0,0-22 16,21 64-16,0-64 16,0 0-16,21 43 0,21-43 15,-20-20-15,20 20 0,0-21 16,-21 0-16,22-21 0,-22 0 0,21 0 15,22 0-15,-1 0 0</inkml:trace>
  <inkml:trace contextRef="#ctx0" brushRef="#br0" timeOffset="8451.16">14182 1080 0,'0'0'0,"0"-22"16,0 44-1,-22-1 1,22 0-16,-21 0 0,0 0 0,21 22 16,0-22-16,0 21 0,-21 0 15,21 1-15,-21-22 0,21 42 16,-21-20-16,21-1 0,-22 22 0,22-1 0,-21 1 16,21 20-16,-21 1 15,0-22-15,-21 43 0,42-21 0</inkml:trace>
  <inkml:trace contextRef="#ctx0" brushRef="#br0" timeOffset="8599.08">13695 3112 0,'0'21'31,"0"0"-31,0-42 0,0 0 0,-21 21 16,423 1862 46</inkml:trace>
  <inkml:trace contextRef="#ctx0" brushRef="#br0" timeOffset="8926.9">14033 1630 0,'0'-85'0,"0"170"0,0-233 0,-21 105 16,21-20-16,0 21 0,0 20 15,0-20-15,0 21 0,0 0 0,0 0 16,21-1-16,1 1 0,20 0 15,-21 21-15,21-21 0,64 21 16,-42 0-16,-22 0 16,0 0-16,22 21 0,-22 0 0,-21 0 0,22 1 15,-22-1-15,0 21 16,-21-21-16,0 22 0,0-22 0,-21 21 16,0-21-16,-22 0 0,1 1 0,0-1 15,-1 0-15,1 0 0,-21 0 16,-22 0-16,43-21 0,-1 22 15,22-22-15,0 0 0,0 0 16,0 0-16,-1 0 0,44-22 31,-1 1-31,0 21 16,0-21-16,0 21 0,0-21 16,1 0-16</inkml:trace>
  <inkml:trace contextRef="#ctx0" brushRef="#br0" timeOffset="9294.69">14266 1355 0,'-21'21'0,"21"0"0,-21 0 15,21 0-15,-21 1 16,21 20-16,0-21 0,-21 21 15,-1 1-15,1-1 0,21 22 16,-21-22-16,0 0 0,0 22 0,0-22 16,-1 22-16,1-22 0,0 21 0,0-20 15,0-1-15,0 22 0,-43-1 16</inkml:trace>
  <inkml:trace contextRef="#ctx0" brushRef="#br0" timeOffset="9350.65">13822 2540 0,'0'0'0,"-21"-63"16,21 20-1,-22 1-15</inkml:trace>
  <inkml:trace contextRef="#ctx0" brushRef="#br0" timeOffset="10102.21">15282 741 0,'0'0'0,"0"-21"16,0 0-16,-21-1 0,0 22 16,0 0-16,0 0 15,-1 0-15,1 22 0,0-22 0,21 42 16,-21-21-16,0 21 0,0 1 15,-1-1-15,1 22 0,21-22 16,-21 21-16,0-20 0,21 20 16,-21-20-16,21-1 0,0 0 0,0 1 15,0 20-15,0-42 16,0 0-16,0 1 0,0-1 0,21 0 16,0-21-16,0 0 15,0 0-15,22 0 0,-22 0 16,0 0-16,21-21 0,-20 0 15,20-1-15,0 1 0,-21 0 0,22 0 16,-22 0-16,0-22 0,0 22 16,0 0-16,1 0 0,-1 0 15,0 0-15,-21-1 0,0 44 32,0-1-17,-21 0-15,21 21 16,-21-21-16,-1 1 0,22-1 0,0 21 15,0-21-15,0 0 0,0 1 16,0-1-16,0 0 0,0 0 0,0 0 16,22-21-16,-1 21 15,0-21-15,0 0 0,0 0 0,0 0 16,22 0-16,-22-21 0,21 0 16,-21 21-16,43-42 15,-43 21-15,0-1 0,22-20 0,-22 21 16,0-21-16,0-22 15,0 43-15,0 0 0,-21 0 0,0-1 16,0 44 15,0-1-31,0 0 16,0 0-16,-21 0 0,0 0 0,21 1 16,-21 20-16,21-21 0,0 21 15,0-20-15,0-1 0,0 0 16,0 0-16,0 0 15</inkml:trace>
  <inkml:trace contextRef="#ctx0" brushRef="#br0" timeOffset="10735.86">16171 1270 0,'-84'-21'15,"41"0"1,22 21-16,0 0 0,0 0 15,0 0-15,-1 0 16,44 0 15,-1-21-31,0 21 0,0 0 16,21 0-16,-20-22 0,-1 22 16,21 0-16,0 0 0,-20 0 0,20 0 15,-21 0-15,21 0 0,-20 0 16,20 0-16,-21 22 0,0-1 15,0 0-15,-21 0 0,0 0 16,0 0-16,0 1 0,22-1 0,-22 0 16,0 0-16,0 0 0,0 0 15,0 1-15,0-1 0,0 0 16,0 0-16,0 0 16,-22-21-16,1-21 31,21 0-16,0 0-15,0 0 16,0-1-16,0 1 0,0 0 16,0 0-16,21-21 0,1 20 15,-1-20-15,0 21 0,0 0 0,21-43 16,1 43-16,-22 21 16,0-21-16,21 0 0,-20 21 0,41 0 15,-21 0-15,-20 0 16,-1 21-16,0 0 0,0 21 0,0-20 15,0-1-15,-21 21 0,0-21 16,0 0-16,0 22 0,0-22 16,0 21-16,0-21 0,0 1 15,-21-1-15,0 0 16,21 0-16,-21 0 16,21-42 30,0 0-46,0 0 0,21-22 16</inkml:trace>
  <inkml:trace contextRef="#ctx0" brushRef="#br0" timeOffset="11069.67">17505 1185 0,'0'0'0,"42"-21"0,-42 0 15,21 0-15,-21 0 0,0 0 16,-21 21 0,0 0-16,0 0 0,-22 0 15,22 0-15,-21 21 0,21-21 16,-43 42-16,43-21 0,0 0 16,0-21-16,0 22 0,21-1 15,-22 0-15,22 0 0,0 0 16,22-21-1,-1 0-15,0 21 0,0-21 16,0 0-16,22 0 0,-22 22 16,0-1-16,21-21 0,22 21 15,-43-21-15,0 21 0,0-21 16,0 21-16,1 0 0,-1-21 0,0 22 16,-21-1-16,0 0 15</inkml:trace>
  <inkml:trace contextRef="#ctx0" brushRef="#br0" timeOffset="11215.59">16976 1270 0,'-22'-42'0</inkml:trace>
  <inkml:trace contextRef="#ctx0" brushRef="#br0" timeOffset="11890.2">14711 1037 0,'21'0'32,"0"0"-32,0 0 15,0 0-15,1 0 16,20 0-16,-21 0 0,0 0 0,0 0 15,1 0-15,-1 0 0,0 0 16</inkml:trace>
  <inkml:trace contextRef="#ctx0" brushRef="#br0" timeOffset="12271.98">14965 974 0,'0'0'0,"21"0"16,0 0-16,21 0 15,-20 0-15,20 0 16,-21-21-16,21 21 0,1 0 0,-1 0 16,0 0-16,1-22 0,-1 22 15,-21 0-15,22 0 0,-22 0 0,0 0 16,0 0-16</inkml:trace>
  <inkml:trace contextRef="#ctx0" brushRef="#br0" timeOffset="12669.75">15854 783 0,'0'-21'16,"-21"21"0,-1 21-1,22 0 1,0 1-16,0-1 15,0 0 17,22-21-17,-1 0-15,0-21 16,-21 0-16,21-1 0,-21 1 16,0 0-1,0 0-15,-21 21 16,0 0-16,0 0 15,-1 0-15,1 0 16,21 21-16,0 0 0,0 0 16,0 1-16,0-1 15,0 0-15,0 0 16,21 0-16,1-21 0,-1 21 16</inkml:trace>
  <inkml:trace contextRef="#ctx0" brushRef="#br0" timeOffset="13430.34">16658 1397 0,'-21'0'16,"0"21"-1,0-21-15,21 21 16,-22 1-16,1-1 0,21 0 15,-21 0-15,21 0 16,0 0-16,0 1 0,0-1 0,0 0 16,0 0-16,21-21 15,0 21-15,1-21 0,20 0 0,-21 0 16,0 0-16,22 0 0,-22 0 16,0-21-16,21 0 0,1 0 15,-22 0-15,0-1 16,0-20-16,-21 21 0,0 0 15,0 0-15,0-1 0,0 1 16,0 0-16,-21 21 31,21 21 1</inkml:trace>
  <inkml:trace contextRef="#ctx0" brushRef="#br0" timeOffset="13783.12">17272 1566 0,'21'0'31,"0"0"-15,-21 22-16,21-1 16,-21 0-16,22-21 0,-22 21 15,0 0-15,0 0 0,0 1 16,0-1-16,0 0 0,-22 0 15,1 0-15,0 0 16,0-21-16,0 22 0,0-1 0,-1-21 16,1 21-16,-21-21 0,21 0 0,-22 21 15,22-21-15,-21 0 0,21 0 16</inkml:trace>
  <inkml:trace contextRef="#ctx0" brushRef="#br0" timeOffset="14967.44">7662 3260 0,'0'0'16,"21"-21"-16,1 21 0,-1 0 16,0-43-16,21 22 15,-42-21-15,21 21 0,1-1 0,-1-20 16,0 21-16,0 0 0,0 0 16,0-1-16,1 1 0,-1-21 0,-21 21 15,21 21-15,0-21 0,0-1 16,-21 1-16,21 21 15</inkml:trace>
  <inkml:trace contextRef="#ctx0" brushRef="#br0" timeOffset="15035.4">8043 2879 0</inkml:trace>
  <inkml:trace contextRef="#ctx0" brushRef="#br0" timeOffset="17594.93">7662 2667 0,'0'-21'0,"0"0"15,0 0 1,-21 21-16,21-22 15,0 44 17,0-1-17,-21 0-15,21 21 0,0-21 16,0 22-16,0-22 0,0 21 0,0 1 16,0-1-16,0-21 0,0 21 15,0 1-15,-21 20 16,21-42-16,-21 1 0,21-1 0,0 21 0,0-21 15,0 22-15,-22-22 0,22 0 16,0 0-16,0 0 16,0 0-16,22-21 31,-1-21-15,0 0-16,0 0 15,0 0-15,0 0 0,22-1 0,-22 1 16,0-21-16,21 21 0,-20-22 0</inkml:trace>
  <inkml:trace contextRef="#ctx0" brushRef="#br0" timeOffset="17733.86">8043 2879 0,'0'0'0,"0"-21"0,21-1 16,-21 1-16,22 21 15,-22 21 17,0 1-32,0-1 0,21 0 15,-21 0-15,0 0 0,0 0 16,0 22-16,0-1 0,21-21 15,-21 22-15,0-22 0,0 0 0</inkml:trace>
  <inkml:trace contextRef="#ctx0" brushRef="#br0" timeOffset="17822.81">8276 3344 0,'0'-21'16,"21"0"0,-21 0-16,21 0 0,-21 0 0,22-22 15,-22 22-15</inkml:trace>
  <inkml:trace contextRef="#ctx0" brushRef="#br0" timeOffset="17999.71">8445 2900 0,'0'-21'0,"0"42"0,0-63 0,0 20 0,0 1 16,0-21-16,0 21 0,0 0 16,0-43-16,0 43 0,0 0 15,0 0-15,0-1 0,-21 44 47,21-1-31,0 0-16,0 0 15,0 0-15,0 0 0,0 1 0,0-1 16,0 0-16,0 0 0</inkml:trace>
  <inkml:trace contextRef="#ctx0" brushRef="#br0" timeOffset="18118.64">8509 3069 0,'0'21'15,"0"-42"-15,21 42 0,-21 43 0,21-64 16</inkml:trace>
  <inkml:trace contextRef="#ctx0" brushRef="#br0" timeOffset="18302.53">8721 3027 0,'21'0'0,"-42"0"0,63-21 0,-42 0 16,21 21-16,0-22 0,-21 1 16,0 0-16,21 0 0,-21 0 0,0 0 15,0-1-15,0 1 0,0 0 16,-42 21-1,21 0-15,0 0 0,0 0 0,-1 0 16,1 21-16,0 0 0,-21 1 16,21-1-16,-1 0 0,22 0 0,-21 21 15,0-20-15,21 41 16,0-42-16,42 0 0,-42 1 16</inkml:trace>
  <inkml:trace contextRef="#ctx0" brushRef="#br0" timeOffset="18435.46">8826 3069 0,'0'-21'0</inkml:trace>
  <inkml:trace contextRef="#ctx0" brushRef="#br0" timeOffset="19058.09">8424 2794 0,'0'21'16,"0"0"0,0 1-16,0-1 0,0 0 15,0 0-15,0 21 0,0-20 16,0-1-16,0 0 0,-21 0 0,21 21 15,0-20-15,0-1 0,-21 0 16,0 21-16,0-21 0,21 1 16,-22-1-16,22 0 0,-21 0 15,21-42 17,0 0-32</inkml:trace>
  <inkml:trace contextRef="#ctx0" brushRef="#br0" timeOffset="19789.68">8594 3090 0,'42'-21'15,"-21"21"-15,0-21 16,0 21-16,1 0 0,-1-21 15,0 0-15,0 0 0,-21-1 16,21 22 0,-21-21-16,21 0 0,-21 0 15,0 0-15,0 0 0,0-1 16,-21 22 0,0 0-16,0 0 15,0 0-15,0 0 16,-1 0-16,1 0 0,0 22 15,21-1-15,-21 0 0,0-21 0,21 21 16,-21 0-16,21 0 16,-22 1-16,22-1 0,-21 21 0,0-21 15,21 0-15,0 1 0,0-1 0,0 21 16,0-21-16,0 0 0,0 1 16,0-1-16,0 0 0,21 0 15,0-21-15,1 0 16,-1 0-16,0 0 0,0 0 15,0 0-15,0 0 0,1 0 16,-1-21-16,0 21 0,42-21 16,-41 0-16,-1-1 0,0 22 15,0-21-15,0 21 0,-21-42 0,21 42 16,1-21-16,-1 21 0</inkml:trace>
  <inkml:trace contextRef="#ctx0" brushRef="#br0" timeOffset="20070.52">9906 3069 0,'0'0'0,"21"0"15</inkml:trace>
  <inkml:trace contextRef="#ctx0" brushRef="#br0" timeOffset="20858.07">10245 2900 0,'0'-21'0,"21"-85"31,-21 64-31,21-1 0,-21 1 0,0 0 16,0-1-16,0-41 0,0 62 15,0 1-15,0 0 0,0 0 16,0 0-16,-21 21 0,0 0 15,-1 0-15,1 0 0,0 21 16,21 0-16,-21 0 0,21 22 16,-21-22-16,21 21 0,0 0 0,-21 1 15,21-1-15,0 0 0,0 43 16,0-43-16,0 1 0,0 20 16,-22-42-16,1081-253 328,-1059 210-328,0 1 15,-21 0-15,-1 21 16,1-21-16,0 21 0,0 0 16,-21 0-16,20 0 0,-20 0 0,0 0 15,21 0-15,-43 42 0,22-42 16,21 43-16,-1-22 0,1 0 15,0 0-15,0 21 0,0 1 16,21-1-16,0-21 0,0 0 16,0 1-16,0-1 0,0 21 15,0-21-15,0 0 16,21-21 0,0 0-16,-21-21 46</inkml:trace>
  <inkml:trace contextRef="#ctx0" brushRef="#br0" timeOffset="21264.84">10266 2963 0,'-21'0'47,"21"22"-47,0-1 15,0 0-15,0 0 0,-22 0 0,22 0 16,-21 1-16,21-1 16,0 0-16,0 21 0,-21-21 0</inkml:trace>
  <inkml:trace contextRef="#ctx0" brushRef="#br0" timeOffset="21550.68">10118 3323 0,'0'-21'31,"0"0"-31,21 0 16,-21 0-16,21-1 0,-21 1 15,42-42-15,1-1 16,-22 43-16,0 0 16,21-21-16,-21 20 0,1 1 15,20 0-15,-21 21 0,0 0 0,0-21 16,1 21-16,-1 0 0,0 0 16,0 0-16,0 21 0,-21 0 0,0 0 15,0 1-15,0-1 0,0 0 16,0 0-16,0 0 15,0 0-15,0 1 0,0-1 0,-21-21 0,85 0 16,-64 21-16,0 0 0,0 0 0,-22-21 16,1 0-16,21 21 0,-21-21 15,0-21 1,21 0-16,0 0 16</inkml:trace>
  <inkml:trace contextRef="#ctx0" brushRef="#br0" timeOffset="22238.29">11070 2815 0,'0'0'0,"0"-21"0,0 0 16,0 0 0,0 0-16,0-1 0,-21 22 15,0 0-15,0-21 0,-1 21 16,1 0-16,0 0 15,0 0-15,0 0 0,0 0 0,-22 21 16,22 1-16,0-22 16,0 21-16,0 0 0,-1 0 15,1 0-15,0 0 0,0 1 0,0 20 0,21-21 16,0 0-16,-21 0 0,21 22 16,-22-22-16,22 0 0,0 0 0,0 0 15,0 1-15,-21-1 16,21 0-16,21-21 15,1 0-15,20 0 0,-21 0 16,21 0-16,-20 0 0,-1 0 0,21 0 16,-21-21-16,0 0 0,22 21 15,-22-22-15,0 1 0,0 0 0,22 0 16,-43-21-16,21 20 0,0 1 0,0 0 16,-21 0-16,0 0 0,0 0 15,21-1-15,-21 1 0,0 0 0,0 0 16,0 42 31,0 0-32,0 0-15,0 1 0,0-1 0,0 0 16,0 0-16,0 0 0,0 0 0,0 1 16,0-1-16,0 0 0,-21 0 15,85-21-15,-22 21 0,-42 0 16,0 1-16,21-22 15,-21 21-15,0-42 16</inkml:trace>
  <inkml:trace contextRef="#ctx0" brushRef="#br0" timeOffset="22427.18">11451 2900 0,'0'-42'16,"0"20"-16,0 1 0,0 0 15,21 21-15,-21-21 16,0 42 15,0 0-31,0 0 0,0 1 16,0-1-16,0 0 0,0 0 0,0 0 15,0 0-15,0 1 0,0-1 16,0 0-16,0 0 0</inkml:trace>
  <inkml:trace contextRef="#ctx0" brushRef="#br0" timeOffset="22977.86">11726 2921 0,'21'-63'15,"-21"41"-15,22 1 16,-22 0-16,21 21 16,-21 21 30,0 0-30,0 1-16,0-1 0,0 0 0,0 0 16,0 0-16,0 0 0,0 1 15,0-1-15,0 0 0,0 0 16,0 0-16,0 0 16,21-21-16,21 0 15,1 0-15,-22 0 0,21 0 16,-21 0-16,22 0 0,-1 0 15,-21-21-15,21 0 0,-20 63 16,20-42-16,0-21 0,-42 0 0,21-21 0,1 21 16,-1-22-16,0 22 0,-21-21 15,0 21-15,0-1 0,0-20 16,0 21-16,0 0 0,0 0 16,-21 21-16,0 0 15,-1 0-15,22 21 16,-21 0-16,0 0 0,0 0 0,0 0 15,0 1-15,21 20 0,-22-21 16,22 0-16,-21 0 0,21 1 0,0 20 16,0-21-16,0 0 0,0 0 0,0 1 15,21-1-15,1-21 16,-1 21-16,21 0 0,-21-21 16,-21-21-16,614-254 46</inkml:trace>
  <inkml:trace contextRef="#ctx0" brushRef="#br0" timeOffset="24195.17">3979 2180 0,'0'0'0,"-21"0"0,0 0 15,-21 0-15,20 0 0,1 0 0,0 0 16,0 0-16,0 0 0,0 0 16,42 0 15,0 0-31,21 0 0,-21 0 0,22 0 15,-1 0-15,0 0 0,1 0 16,-1 0-16,-21 0 0,106 0 16,-42 0-16,21 0 0,21-21 15,0 0-15,0 21 0,-21 0 0,-1 0 16,1 0-16,0 0 0,0 0 16,21 0-16,0 0 0,21 0 0,106 42 15,-148-42-15,0 43 0,21-43 16,0 21-16,0-42 0,21 21 0,0-22 15,0 22-15,0-21 0,22 21 16,168 0-16,-168 0 0,168-21 16,-147 21-16,-22 0 0,22 0 15,-22 0-15,0 0 0,22 0 16,-1 0-16,-20 0 0,20 0 0,-20 0 16,20 0-16,-21 0 0,22 0 15,-22 0-15,22 0 0,-22 0 16,0 0-16,1 0 0,-1 0 0,22 0 15,-22 0-15,170 0 16,-191 0-16,21 0 0,170 0 16,-170 0-16,-21 0 0,0 0 15,1 0-15,-1 0 0,169 0 16,-190 0-16,21 0 0,1 0 0,-22 0 16,21-21-16,-21 21 0,148 0 15,-127 0-15,-21-21 0,127 0 16,85 21-1,-233-22-15,-1 22 16,-20 0-16,0-21 0,-1 21 0,-20 0 16,-1-21-16,-20 21 0,-1 0 15,-21 0-15,0 0 0,1 0 0,-44 0 32,-20 21-32,-21 0 15,-1-21-15,1 22 0</inkml:trace>
  <inkml:trace contextRef="#ctx0" brushRef="#br0" timeOffset="24649.91">7789 3789 0,'-42'0'0,"84"0"0,-105 0 15,42 0-15,-1 0 0,-20-21 0,21 21 16,-21 0-16,20 0 0,1 0 16,-21 0-16,21 0 0,0 0 0,-1 0 15,-20 0-15</inkml:trace>
  <inkml:trace contextRef="#ctx0" brushRef="#br0" timeOffset="24677.89">7429 3768 0,'0'0'16,"22"0"-16</inkml:trace>
  <inkml:trace contextRef="#ctx0" brushRef="#br0" timeOffset="24955.73">7789 3768 0,'0'0'0,"21"0"16,22 0-16,20 0 0,1 0 0,20 0 15,1 0-15,106 0 0,-64 0 16,0 0-16,0 0 16,0 0-16,21 0 0,0 0 0,21 0 15,22 0-15,-22 0 0,43 0 0,-22 0 16,1 0-16,20 0 0,-20-21 16,148-1-16,-149 22 0,1 0 15,20 0-15,-20 0 0,-1 0 0,-20 0 16,-1 0-16,21 0 0,-41 0 0,20 0 15,-21 0-15,0 0 0,127 0 16,-169 0-16,106 0 16,-106 0-16,-22 0 0,-20 0 15,21 0-15,-22 0 0,-21 0 0,1 0 16,-1 0-16,-21 0 0,-42 0 16,0 0-1,-21 0-15,-1-21 0,-20 21 0,-1-21 16</inkml:trace>
  <inkml:trace contextRef="#ctx0" brushRef="#br0" timeOffset="25722.29">11472 2879 0,'21'-21'16,"1"21"-1,-44 42 32,22-21-47,0 0 16,22 0-16,-22 1 0,0-1 0,0 0 15,0 0-15,0 0 0,0 0 16,0 1-16,0-1 0,21 21 0,-21-21 16,0 0-16,0 1 0,0-1 15,0 0-15,21 0 0,-21 0 16,0 0-16,0 1 31</inkml:trace>
  <inkml:trace contextRef="#ctx0" brushRef="#br0" timeOffset="25922.18">11832 2879 0,'21'-43'16,"0"22"-16,-21 0 0,22 21 15,-22 21 17,0 0-17,0 1 1,-22-22-16,1 21 0</inkml:trace>
  <inkml:trace contextRef="#ctx0" brushRef="#br0" timeOffset="32278.55">11853 2836 0,'0'-21'46,"0"0"-30,0 42 31,0 0-47,-21 1 0,-21 20 0,21-21 16,-22 64-16,1-64 15,21 21-15,0 1 0,-22-1 0,22 0 16,0-21-16,-21 43 0,42-1 15,-22-41-15,22-1 16,-21 0-16,0-42 16</inkml:trace>
  <inkml:trace contextRef="#ctx0" brushRef="#br0" timeOffset="33310.94">3641 5969 0,'0'0'0,"0"-21"15,0 0-15,0 0 16,0-1-16,0 1 0,0 0 15,0 0-15,0 0 16,0 0-16,0-1 0,-22 22 31,22 22-15,0-1-16,-21 0 0,21 0 0,0 21 16,0 1-16,-21-22 0,21 21 15,-21 1-15,21-1 0,0 0 0,-21 1 16,0-22-16,-1 21 0,22 0 15,0-20-15,-21 20 0,21-21 0,-21 0 16,21 0-16,0 1 0,-21-1 16,21 0-16,0-42 47,0 0-47,0-1 15</inkml:trace>
  <inkml:trace contextRef="#ctx0" brushRef="#br0" timeOffset="33643.76">3895 6202 0,'0'0'0,"0"21"15,0 0-15,21-21 31,0 0-31,0 0 16,0 0 0,0-21-16,-21 0 15,0 0-15,0 0 16,-21 21 0,0 0-1,0 0-15,0 0 16,21 21-16,-21-21 0,21 21 15,0 0 17,21-21-32,0 0 0,0 0 15,0 0-15</inkml:trace>
  <inkml:trace contextRef="#ctx0" brushRef="#br0" timeOffset="34398.33">6032 6181 0,'64'0'15,"-43"0"1,-21-21-16,0-1 16,0 1-16,0 0 15,0 0-15,0 0 0,0 0 16,-21-1-16,21 1 0,-21-21 15,0 21-15,-22 0 0,22 21 16,0-22-16,-21 22 0,20 0 0,-20 0 16,21 0-16,-21 0 0,-1 22 15,1-1-15,0 0 0,-1 21 16,1-21-16,0 22 0,-1-22 0,22 21 0,0 1 16,0-1-16,21-21 0,-21 21 15,21 1-15,0-22 0,0 42 16,21-41-16,0-1 0,0 0 15,0 0-15,22-21 0,-22 0 0,63 0 16,-41 0-16,-22-21 0,21 0 16,22 21-16,-22-43 15,43 1-15,-64 21 0,21-21 16,1 20-16,-22-20 0,0 21 0,21-21 16,-21-1-16,1 1 0,-1-22 15,-21 22-15,0 0 0,0-22 0,0 1 16,21 20-16,-21 1 0,0-21 15,0 20-15,0-20 0,0 42 16,0-1-16,-21 22 16,21 22-16,-21-1 15,21 21-15,0 0 0,0 1 0,0-1 16,-22 22-16,22-22 0,0 21 0,-21-20 16,21 20-16,0-20 0,0-1 15,0 0-15,0-21 0,0 43 16,0-22-16,0-21 0,0 1 15,0-1-15,21-21 16,1 0-16,-1 0 16,0-21-1,0-1-15</inkml:trace>
  <inkml:trace contextRef="#ctx0" brushRef="#br0" timeOffset="34799.1">6456 6075 0,'0'21'0,"0"0"15,21-21-15,-21 21 0,21-21 16,0 0 0,0 0-16,1 0 0,-1 0 0,0-21 15,0 0-15,0 21 0,0-21 16,1 21-16,20-21 0,-21 0 15,0-1-15,-21 1 0,21 0 16,-21 0-16,0 0 0,0 0 0,-21-1 16,0 22-16,-42 0 15,41 0-15,1 22 16,-21-1-16,21-21 0,-22 21 16,22 21-16,0-21 0,0 1 0,0-1 15,0 21-15,-1-21 0,22 0 16,0 1-16,0 20 0,0-21 0,0 0 15,0 0-15,0 1 16,22-1-16,-1-21 16,0 0-16,0 0 0,0 0 0,0 0 15,22 0-15,-22 0 16,0 0-16,21 0 0,-20-21 0,-1 21 16,0 0-16</inkml:trace>
  <inkml:trace contextRef="#ctx0" brushRef="#br0" timeOffset="35227.86">7324 5906 0,'0'0'0,"21"0"0,0-22 15,-21 1-15,-21 21 16,0 0 0,-1 0-16,-20 0 0,21 0 15,0 21-15,0-21 0,-1 22 16,-20-1-16,21 0 0,0-21 0,21 21 15,0 0-15,-21 0 0,21 1 16,0-1-16,0 0 16,21-21-16,0 0 0,0 0 15,0 21-15,0-21 0,1 0 0,-1 21 16,0-21-16,21 0 0,-21 21 0,1-21 16,-1 22-16,0-1 15,-21 0-15,0 0 16,0 0-16,-21-21 15,0 21-15,-1-21 0,-20 0 16,21 0-16,-21 0 0,20 22 0,-20-22 16,21 0-16,-21 0 0,20 0 15,1 0-15,0 0 0,0 0 16,0-22-16,0 22 0,21-21 16,0 0-1,21 0 1,0 21-16,0-21 0,0 21 15,0-21-15,22 21 0</inkml:trace>
  <inkml:trace contextRef="#ctx0" brushRef="#br0" timeOffset="35630.62">7641 6117 0,'21'0'15,"0"0"1,1 0-16,-1 0 16,0-21-16,0 21 0,0-21 15,0 21-15,1-21 0,-1 0 16,42-22-16,-63 22 16,21 0-16,-21 0 0,0 0 0,0-1 15,-21 1-15,-21 21 0,21 0 16,0 0-16,-1 0 0,-20 0 15,21 0-15,-21 21 16,-1 1-16,22-1 0,-42 21 0,41-21 16,1 22-16,0-22 15,0 0-15,21 21 0,0-21 0,0 1 0,0-1 16,0 0-16,0 0 0,0 0 16,21 0-16,0 1 0,22-1 15,-22-21-15,0 0 0,42 0 16,-41 0-16,20 0 0,-21 0 15,0 0-15,0 0 0,22 0 0,-1-43 16,0 43-16,-20-21 0,-1 0 16</inkml:trace>
  <inkml:trace contextRef="#ctx0" brushRef="#br0" timeOffset="35911.48">8297 5440 0,'0'0'0,"0"21"32,-21 0-32,21 22 15,0-22-15,0 21 0,0 0 16,-21 1-16,21-1 0,0 0 16,-21 22-16,21-22 0,0 1 0,0-1 15,-21 0-15,21 1 0,-22-1 0,22-21 16,-21 21-16,21-20 0,0 20 15,0-21-15,0 0 0,0 0 16,-21-21-16,21 22 0,21-22 31,-21-22-31,0 1 16,21 0-16</inkml:trace>
  <inkml:trace contextRef="#ctx0" brushRef="#br0" timeOffset="36296.25">8382 6011 0,'21'0'15,"0"0"1,0 0-16,1 0 16,-1 0-16,0-21 0,0 21 15,0-21-15,-21 0 0,21 21 0,1-21 16,-1 0-16,0 21 0,0-22 15,-21 1-15,0 0 16,0 0-16,-21 21 16,0 0-16,0 0 15,-1 0-15,1 0 0,0 21 0,0 0 16,0 0-16,0 1 0,-1-1 16,1 0-16,0 0 0,21 21 0,0-20 15,-21-1-15,21 21 0,0-21 0,0 0 16,0 1-16,0-1 0,0 0 15,0 0-15,21-21 0,-21 21 16,21-21-16,22 0 0,-22 0 16,21 0-16,-21 0 0,0 0 15,22 0-15,-1 0 0,-21-21 16,22 21-16,-22-21 0,21 21 0,-21-21 16</inkml:trace>
  <inkml:trace contextRef="#ctx0" brushRef="#br0" timeOffset="36817.94">9207 5821 0,'0'-21'0,"-21"0"31,0 21-31,0 0 0,21 21 0,-21 0 16,0 0-16,-1-21 0,1 42 16,21-20-16,-21-1 0,21 0 15,-21 0-15,21 43 0,0-43 16,0 0-16,0 0 0,0 0 0,0 0 15,0 1-15,0-1 0,0 0 16,21-21-16,0 0 0,0 0 16,1 0-16,-1 0 0,0 0 15,21 0-15,-21 0 0,1 0 0,-1-21 16,0 21-16,0-21 0,21-22 16,-20 22-16,-1-21 0,0-1 15,0 22-15,-21-42 0,42-22 16,-20 22-16,-22 20 0,21-20 15,0 20-15,-21-20 0,0 21 0,21-22 16,-21 43-16,0 0 0,0 0 16,0-1-16,-21 22 15,21 22 1,-21-1-16,21 0 0,-21 0 0,21 21 16,-22 1-16,1-1 0,21 22 15,0-22-15,0 0 0,-21 22 0,21-22 16,0 0-16,-21 1 0,21-1 0,0 0 15,0-20-15,0 20 0,0-21 16,0 0-16,0 0 0,0 1 0,0-1 16,21-21-16,0 21 0,0-21 15,1 0-15,-1 0 16,0 0-16,21 0 0,-21 0 0,1-21 16,-1 0-16,0-1 0,0 22 0,0-42 15,0 21-15,1 0 0</inkml:trace>
  <inkml:trace contextRef="#ctx0" brushRef="#br0" timeOffset="36990.85">9398 5757 0,'0'0'16,"-21"0"-16,21 22 16,21-22-1,0 0-15,0 0 16,0 0-16,1 0 0,-1 0 0,0 0 15,21 0-15,-21 0 16,1 0-16,-1-22 0</inkml:trace>
  <inkml:trace contextRef="#ctx0" brushRef="#br0" timeOffset="37527.55">10477 5461 0,'0'0'15,"0"-21"-15,0 42 16,0 0-16,0 22 16,0-22-16,-21 21 0,0 0 15,21 22-15,0-22 0,-21 1 0,0-1 16,0 0-16,-1 1 0,22-1 16,-21 0-16,0-21 0,0 22 0,0-22 15,0 21-15,-1-21 0,22 1 0,-21-1 16,21 0-16,-21-21 15,21-21 17,21 0-32,-21-1 0,21 1 15,-21 0-15,0 0 0</inkml:trace>
  <inkml:trace contextRef="#ctx0" brushRef="#br0" timeOffset="38091.22">10329 5546 0,'0'0'0,"0"-21"16,-21 21-16,21-22 15,0 1-15,21 21 16,-21-21-16,21 21 0,1-21 0,-1 21 16,21 0-16,-21 0 0,0-21 15,1 21-15,20 0 0,-21 0 0,21 0 16,-20 0-16,-1 0 0,21 0 15,-21 21-15,22-21 0,-22 21 0,0 0 16,-21 0-16,0 43 0,0-43 16,0 0-16,-42 0 15,20 22-15,1-22 0,-21 0 0,0 0 16,-1 0-16,22 1 0,-21-22 0,21 21 16,-22-21-16,22 0 0,0 0 15,0 0 1,42 0-1,0 0 1,0-21-16,0 21 0,1 0 0,-1 0 16,0 0-16,0 0 0,21 0 15,-20 0-15,-1 21 0,21 0 0,-21-21 16,22 21-16,-22 0 0,0-21 0,0 21 16,0 1-16,-21-1 0,0 0 15,0 0-15,-21 0 0,0 0 0,-21 1 16,-22 20-16,22-21 15,-43 0-15,64 0 16,-21-21-16,20 0 0,-20 0 0,21 0 16,0 0-16,-22 0 0,22 0 0,0 0 15,0 0 1,21-21 15,21 21-31,0 0 0,0-21 16,1 0-16,-1 21 0,0-21 0</inkml:trace>
  <inkml:trace contextRef="#ctx0" brushRef="#br0" timeOffset="38749.85">11091 5842 0,'0'0'0,"21"0"0,-21 21 46,0 0-46,-21 1 0,21-1 16,-21 0-16,21 0 0,-21 0 0,21 0 16,0 1-16,0-1 15,0 0-15,0 0 0,21-21 16,0 0-16,0 0 16,1 0-16,20 0 0,-21 0 15,0 0-15,22 0 0,-22 0 0,21 0 16,-21-21-16,0 21 0,22-21 15,-22 0-15,0-1 0,0 22 0,22-42 16,-22 21-16,-21 0 0,21 0 16,-21-1-16,21 1 0,-21 0 15,0 0-15,0 0 0,0 0 0,0-1 16,0 44 15,0-1-15,0 0-16,0 0 0,0 0 15,-21 22-15,21-22 0,-21 21 16,21-21-16,-21 22 0,21-22 0,0 21 16,-22 0-16,22-20 0,-21 20 15,0 0-15,21 1 0,0 20 0,-21-21 16,21 22-16,-21-22 0,0 85 16,21-84-16,-22-1 0,1 21 15,0-20-15,21-1 0,-42 0 0,21 1 16,21-22-16,-22 0 0,-20 43 15,0-43-15,21-21 0,-1 21 0,1 0 16,0-21-16,-21 0 16,21 0-16,-22 21 0,22-21 0,-21 0 0,-1 0 15,1 0-15,21 0 0,-21 0 16,-1-21-16,1 0 0,21 21 0,-22-21 16,22 0-16,-21 21 0,21-43 0,21 22 15,0 0-15,0 0 16,0-22-16,0 22 0,0 0 0,0 0 15,0-21-15,21 20 0,0-20 0,-21 0 16,21-1-16,0 22 0,1-21 16</inkml:trace>
  <inkml:trace contextRef="#ctx0" brushRef="#br0" timeOffset="40433.87">12150 5567 0,'0'0'0,"0"-21"0,0 0 0,-22 21 16,1-22-16,0 22 15,0 0-15,0 0 0,0 0 16,21 22-16,-22-22 15,22 21-15,0 0 16,22-21 0,-1 0-1,0 0-15,0 0 0,0 0 0,22 0 16,-1 0-16,-21 0 0,21-21 0,1 21 16,-22-21-16,21-1 0,-21 1 15,22 21-15,-22-21 0,0 0 0,0 0 16,-21 0-16,0-1 0,0 1 0,0 0 15,0 0-15,0 0 0,0 0 16,-21 21 0,0 0-16,0 0 15,0 21-15,21 21 16,-22-21-16,22 22 0,-21-1 0,0 21 16,21-20-16,0 20 0,-21-20 15,0 20-15,21-21 0,-21 22 0,21-22 16,-22 1-16,1-1 0,21 0 0,0-21 15,0 22-15,-21-22 0,21 0 16,-21-21-16,21 21 0,-21 0 0,0-21 16,-1 0-16,1 0 15,0 0-15,0-21 16,0 21-16,0-21 0,-1 0 0,1 0 16,0 0-16,0-1 0,0 1 15,0 0-15,21-21 0,-22 21 0,22-1 16,-21 22-16,21-21 0,-21 21 15,21 21 1,0 1-16,0-1 16,0 21-16,21-21 0,0 0 0,1 1 15,-22-1-15,21 21 0,0-42 16,21 21-16,-21 0 0,1 1 0,-1-22 16,21 0-16,-21 21 0,22-21 15,-1 0-15,-21 0 0,21 0 0,1 0 16,-1 0-16,0-21 0,1-1 0,-1 22 15,-21-21-15,22 0 0,-22 0 16,21 0-16,-21-22 0,0 22 16,1-21-16,-1 21 0,-21 0 0,0-1 15,21 1-15,-21 0 0,0 42 32,0 0-32,-21 1 0,21-1 15,0 0-15,-21 0 0,-22 43 16,43-43-16,0 0 15,-21-21-15,21 21 0,21-21 47,0-21-47,-21 0 16,22 21-16,-1-21 0,-21-1 16,21 1-16,0 0 0,-21-21 15,21 21-15,0 21 0,1-22 0,-22 1 16,21 21-16,0 0 0,0 0 15,0 21 1,0 1-16,-21-1 0,0 0 0,0 0 16,22 0-16,-1 0 0,0 1 15,-21-1-15,21 0 0,0-21 16,0 21-16,1 0 0,20-21 0,-21 0 16,21 0-16,-20 0 0,20 0 0,0 0 15,-21 0-15,22 0 0,-1 0 16,0 0-16,22-21 0,-43 0 15,21 0-15,-20 0 0,-1-1 16,0-20-16,0 21 0,-21 0 0,0-22 16,0 1-16,0 0 0,0 21 15,0-22-15,0 22 0,0-21 16,-21 42-16,21-21 0,-21 21 0,-22 0 16,22 0-16,0 0 0,-42 21 15,20 0-15,22 0 0,-21 21 16,-1-20-16,22 20 0,0-21 0,0 21 15,0 1-15,21-22 0,0 21 16,0-21-16,0 1 0,0-1 0,21 0 0,0 0 16,0-21-16,0 21 0,22-21 15,-22 0-15,0 0 16,0 0-16,22 0 0,-22 0 0,0-21 16,0 0-16,0 0 0,0 0 15,22-1-15,-22-20 0,0 21 0,0-21 16,0-1-16,1 1 0,-1 0 15,-21-22-15,21 22 0,0-1 0,0-20 16,-21 21-16,21-1 0,-21 1 0,0 21 16,0-22-16,0 22 0,0 0 15,0 0-15,0 0 0,0 42 16,0 0 0,0 21-16,-21-20 0,21 20 15,-21 21-15,0-20 0,21 20 0,0-20 16,0 20-16,0-21 0,-21 1 15,21 20-15,0-42 0,0 22 0,-21-1 16,21-21-16,0 22 0,0-22 0,0 0 16,21-21-16,0 21 0,0-21 15,0 0 1,0 0-16,1-21 16,-22 0-16,21 21 0,0-21 0</inkml:trace>
  <inkml:trace contextRef="#ctx0" brushRef="#br0" timeOffset="40550.82">13949 5821 0</inkml:trace>
  <inkml:trace contextRef="#ctx0" brushRef="#br0" timeOffset="40806.67">14097 5842 0,'63'-42'31,"-41"21"-31,-1 21 0,0-22 0,0 1 0,0 21 16,-21-21-16,0 0 16,0 0-16,0 0 0,0-1 15,-21 22-15,0 0 16,0 0-16,0 0 0,-1 0 16,1 0-16,-21 22 0,21-1 0,0 21 15,-1-21-15,22 0 0,0 22 16,-21-22-16,21 21 0,0-21 0,0 1 15,0 20-15,0-21 0,0 0 0,0 0 16,21 1-16,-21-1 0,0 0 16,0 0-16,22-21 0,20 0 0,-21 0 15,21 0-15,-20 0 0,20 0 0,-21 0 16,0 0-16,0-21 16,1 0-16,20 21 0</inkml:trace>
  <inkml:trace contextRef="#ctx0" brushRef="#br0" timeOffset="40982.57">14626 5652 0,'21'0'16,"-21"21"-16,0 0 16,0 0-16,0 0 0,0 0 0,21 22 15,-21-22-15,22 0 0,-22 0 16,21 22-16,0-22 15,-21 0-15,0 0 0</inkml:trace>
  <inkml:trace contextRef="#ctx0" brushRef="#br0" timeOffset="41030.54">14838 6033 0,'0'0'0,"0"-22"15,0 1 1</inkml:trace>
  <inkml:trace contextRef="#ctx0" brushRef="#br0" timeOffset="41279.4">14944 5609 0,'0'-21'0,"0"42"0,0-63 16,0 21-16,-22 21 16,1 0-16,0 21 15,0-21-15,0 21 0,0 0 16,-1 22-16,1-22 0,0 21 16,0-21-16,0 22 0,0-1 0,-22 0 15,22-21-15,0 22 0,0-22 16,-22 21-16,22-21 0,21 1 15,0-1-15,0 0 0,0 0 16,21-21 0,1 0-1,-22-21-15,21 0 0,21 21 0</inkml:trace>
  <inkml:trace contextRef="#ctx0" brushRef="#br0" timeOffset="41491.28">15515 5503 0,'0'0'15,"0"-21"-15,0 0 0,-21 21 32,0 0-32,0 0 0,-1 21 0,1-21 15,0 21-15,0 22 0,0-22 16,0 21-16,21 1 0,-22-22 0,1 21 15,0 0-15,0 1 0,21-1 16,-21-21-16</inkml:trace>
  <inkml:trace contextRef="#ctx0" brushRef="#br0" timeOffset="41570.23">15261 6117 0,'0'0'0,"21"0"0,0 0 16,1 0-16,-1 0 16,0 0-16,21 0 0,-21 0 0,1 0 15,-1-21-15,21 0 0</inkml:trace>
  <inkml:trace contextRef="#ctx0" brushRef="#br0" timeOffset="41682.17">16087 5376 0,'0'0'16,"0"-21"-16</inkml:trace>
  <inkml:trace contextRef="#ctx0" brushRef="#br0" timeOffset="41791.11">16150 8149 0,'42'43'15,"-20"-22"1,-22 21-16,21-21 0,0 0 0,-21-148 16,21-232-16,-21-1 0,21 21 0,-21 64 15</inkml:trace>
  <inkml:trace contextRef="#ctx0" brushRef="#br0" timeOffset="41879.06">15790 6160 0,'-21'0'16,"0"0"-16</inkml:trace>
  <inkml:trace contextRef="#ctx0" brushRef="#br0" timeOffset="42674.6">15409 5482 0,'0'0'0,"21"0"16,-21-21-1,-21 21 17,0 0-32,0 21 15,0-21-15,0 21 0,-1 1 0,1-1 16,-21 0-16,21 21 0,0-21 16,-22 22-16,22-22 0,0 21 0,0-21 15,0 22-15,21 20 16,0-42-16,0 1 0,0-1 0,0 0 15,0 0-15,0 0 0,0 0 16,21 1-16,0-1 0,0-21 16,21 21-16,-20-21 0,-1 0 15,0 21-15,0-21 0,0 21 16,22-21-16,-22 0 0,0 0 0</inkml:trace>
  <inkml:trace contextRef="#ctx0" brushRef="#br0" timeOffset="43026.4">16044 5419 0,'21'0'31,"1"0"-31,-1 0 16,0 0-16,-21 21 0,21 0 15,0-21-15,-21 21 0,0 0 0,0 1 16,21-1-16,-21 21 0,0-21 16,0 22-16,0-1 0,0 0 0,0 1 15,-21-22-15</inkml:trace>
  <inkml:trace contextRef="#ctx0" brushRef="#br0" timeOffset="43117.35">16044 6033 0,'0'21'15,"0"-42"-15,0 63 0,0-21 0,-21 0 16,0-21-16,0 0 15,-22 0-15,22 0 16,0 0-16</inkml:trace>
  <inkml:trace contextRef="#ctx0" brushRef="#br0" timeOffset="44630.48">3514 7938 0,'0'0'0,"-22"0"16,22-22-16,-21 22 15,21-21-15,-21 21 16,21-21-16,0 0 0,0 0 16,0 0-16,0-1 15,0 1-15,21 0 0,0 0 16,1 21-16,-1-21 0,0 0 15,0 21-15,0 0 0,0 0 0,22 0 16,-22 0-16,0 0 0,0 0 0,0 0 16,1 21-16,-1-21 0,0 21 15,0 21-15,0-21 0,-21 1 0,0 20 16,0 0-16,0 1 0,0-1 16,0 0-16,0 22 0,0-22 15,-21 0-15,0 1 0,0-1 0,-22 0 16,22 1-16,-21-1 0,21 0 0,-22-20 15,22-1-15,-21 0 0,0 0 16,20 0-16,-20 0 0,21-21 0,-21 0 16,20 0-16,1 0 0,-21 0 15,21 0-15,0 0 0,-1-21 0,1-21 16,21 21-16,-21 0 0,21-1 16,0 1-16,0 0 0,0-21 15,0 21-15,0-1 0,21 1 16,0 0-16,1 0 0,-1 21 15,0-21-15,21 0 0,-21 21 16,22 0-16,-22 0 0,0 0 0,21 21 16,-20 0-16,-1 0 0,0 0 15,0 0-15,-21 22 0,21-22 0,0 0 16,-21 0-16,22 22 0,-22-22 16,0 0-16,0 0 0,21 0 0,-21 0 15,21-21-15,-21 22 0,21-22 16,0 0-1,0 0 1,1-22-16,-22 1 0,21 21 16,0-21-16</inkml:trace>
  <inkml:trace contextRef="#ctx0" brushRef="#br0" timeOffset="44846.36">4318 8192 0,'0'0'0,"21"0"0,0 0 0,0 0 0,-21-22 16,0 1 46,22 21-31,-1-21-31</inkml:trace>
  <inkml:trace contextRef="#ctx0" brushRef="#br0" timeOffset="45194.16">6181 8170 0,'-22'0'16,"22"-21"-1,0 0-15,0 0 0,0 0 16,0 0-16,0-1 0,0 1 16,0 0-16,0 0 0,0 0 15,0 0-15,0-1 0,0 1 16,-21 0-16,0 0 0,0 0 16,0 21-16,0 0 0,-22 0 0,22 0 15</inkml:trace>
  <inkml:trace contextRef="#ctx0" brushRef="#br0" timeOffset="45617.92">5630 8065 0,'0'21'0,"0"0"16,-21 0-16,0 21 0,21 1 16,0-22-16,0 42 15,0-41-15,21 20 16,0-42-16,22 21 0,-1-21 16,0 0-16,-21 0 0,22 0 15,-22 0-15,21 0 0,-21-21 0,1 0 16,20 21-16,-21-21 0,21-22 0,-20 22 15,-1 0-15,0-21 0,21-22 16,-21 22-16,1-22 0,20-20 16,-21 41-16,0 1 0,0 0 15,-21-22-15,22 22 0,-22-1 16,21 1-16,-21 0 0,0 21 0,0-22 16,0 22-16,0 0 0,0 63 31,0-21-31,0 22 15,0-1-15,0 0 0,-21 1 16,21-1-16,0 0 0,-22 22 16,22-22-16,0 22 0,0-22 0,0 0 15,-21 1-15,21-1 16,0 0-16,0-20 0,0-1 0,0 0 16,0 0-16,0 0 0,21-21 31,-21-21-31,22 0 0,-1 0 15,-21 0-15,0-1 16,0 1-16</inkml:trace>
  <inkml:trace contextRef="#ctx0" brushRef="#br0" timeOffset="46047.67">6117 7874 0,'21'0'0,"-21"-21"16,0-21 15,-21 20-31,0 22 0,0 0 16,0 0-16,-22 0 0,22 0 16,-21 22-16,21-22 0,-22 21 15,22 0-15,-21 0 0,21 0 0,-22 22 16,22-22-16,0 21 0,0 0 15,0-20-15,21 20 0,0 0 16,0-21-16,0 22 0,0-22 0,0 0 16,0 0-16,21 0 0,0 1 0,0-1 15,0-21-15,43 0 16,-1 0 0,-42 0-16</inkml:trace>
  <inkml:trace contextRef="#ctx0" brushRef="#br0" timeOffset="46511.41">6858 8065 0,'-21'0'0,"0"0"15,42 0 32,0-22-47,0 22 0,-21-21 16,21 21-16,0-21 0,1 21 0,-1-21 0,-21 0 16,21 21-16,-21-21 15,21-1-15,-21 1 0,0 0 16,0 0-16,-21 21 15,0-21-15,0 21 16,-1 0-16,1 0 0,-21 0 0,21 21 16,0-21-16,-1 21 0,1 0 0,0 0 15,0 22-15,0-22 0,0 21 16,-1-21-16,1 22 0,21-22 16,0 0-16,0 21 0,0-20 15,0-1-15,0 0 0,0 0 0,0 0 16,21-21-16,1 0 0,-1 0 15,0 0-15,0 0 0,21 0 16,-20 0-16,-1 0 0,21 0 0,-21 0 16,22-21-16,-22 0 0,21 21 0</inkml:trace>
  <inkml:trace contextRef="#ctx0" brushRef="#br0" timeOffset="46950.16">7578 7895 0,'0'0'0,"42"-21"0,43-64 31,-107 85-15,1-21-16,0 21 15,-21 0-15,21 0 0,-1 0 0,-20 0 16,21 0-16,-21 21 0,20 1 0,1-22 16,0 21-16,0-21 0,0 21 15,21 0-15,0 0 0,0 0 16,0 1-1,21-22-15,0 21 0,21-21 16,-20 21-16,-1-21 0,0 21 0,21-21 16,-21 21-16,1-21 0,-1 21 15,0 1-15,0-22 0,0 21 16,-21 0-16,0 0 0,0 0 0,0 0 16,-21-21-1,0 0-15,0 22 0,-22-22 0,22 0 16,-21 0-16,0 0 0,20 0 0,-20 0 15,0 0-15,21 0 0,-22 0 16,22 0-16,0 0 0,0 0 0,-22-22 16,22 22-1,21-21-15,21 21 16,1-21 0,-1 0-16,0 21 0,0 0 15,0-21-15,0 21 0,22 0 0</inkml:trace>
  <inkml:trace contextRef="#ctx0" brushRef="#br0" timeOffset="47312.95">7832 8022 0,'63'0'32,"-42"0"-17,0 0-15,1-21 16,-1 21-16,0-21 0,0 21 0,21-21 15,-20 0-15,-1 21 0,0-22 16,0 1-16,0 0 0,-21 0 16,0 0-16,0 0 0,-21 21 31,0 0-31,0 0 0,0 0 16,-43 21-16,43 0 0,-21 0 15,20 0-15,1 0 0,0 22 0,0-22 16,-21 42-16,42-41 15,0 20-15,0-21 0,0 0 0,0 0 16,0 1-16,0-1 0,21-21 0,0 21 16,0-21-16,0 0 0,0 0 0,1 0 15,20 0-15,-21 0 16,21 0-16,-20-21 0,41 0 16,-42-1-16,0 1 0,22 0 0,-22-21 15</inkml:trace>
  <inkml:trace contextRef="#ctx0" brushRef="#br0" timeOffset="47409.89">8763 7366 0,'-21'-21'0,"42"42"0</inkml:trace>
  <inkml:trace contextRef="#ctx0" brushRef="#br0" timeOffset="47595.79">8742 8065 0,'0'-22'15</inkml:trace>
  <inkml:trace contextRef="#ctx0" brushRef="#br0" timeOffset="47821.66">8784 8001 0,'0'21'16,"21"-21"-16,0 0 15,1 0-15,-1 0 16,0 0-16,0 0 15,0 0-15</inkml:trace>
  <inkml:trace contextRef="#ctx0" brushRef="#br0" timeOffset="48250.42">8763 7514 0,'0'-21'0,"0"42"0,0-63 0,21 21 16,-21 0-16,0-1 0,0 1 16,0 0-16,0 42 31,0 0-31,0 1 15,-21-1-15,0 0 0,21 21 0,-21-21 0,-1 22 16,1-1-16,0 0 0,21 1 16,-21-22-16,0 21 0,-22 85 15,22-84-15,21-1 16,-21-21-16,21 21 0,0 1 16,-21-1-16,21 0 0,0-20 15,0-1-15,0 0 16,21-21-1,0 0-15,0 0 0,1-21 16,-1 0-16,0 21 0,0-22 16</inkml:trace>
  <inkml:trace contextRef="#ctx0" brushRef="#br0" timeOffset="48662.18">8911 7980 0,'21'0'16,"0"0"0,1 0-16,-1 0 15,0-21-15,0 21 0,-21-21 0,21 21 16,0-22-16,1 22 0,-1-21 0,0 0 16,0 0-1,-21 0-15,0 0 0,0-1 16,0 1-16,0 0 0,-21 21 31,0 0-31,0 0 0,-1 0 16,1 0-16,0 21 0,0 0 15,21 1-15,-21-1 16,21 0-16,-21 0 0,21 0 16,0 0-16,0 22 0,0-22 0,0 0 15,0 0-15,0 0 0,0 1 0,21-1 16,-21 0-16,42 0 15,-21 0-15,0-21 16,1 0-16,-1 0 0,0 0 16,0 0-16,0 0 0,0-21 0,1 21 15,-1-21-15,21 0 0,-21 0 16,0-1-16</inkml:trace>
  <inkml:trace contextRef="#ctx0" brushRef="#br0" timeOffset="49195.87">9652 7747 0,'0'0'16,"0"-21"-16,-21 21 31,0 0-15,21 21-16,-22 0 0,1 0 16,21 1-16,-21-22 0,21 63 15,-21-42-15,21 0 0,-21 1 16,21-1-16,0 21 0,0-21 0,0 22 15,0-22-15,0 0 0,0 0 16,0 0-16,42 0 16,-21-21-16,0 0 0,22 0 15,-22 0-15,0-21 0,21 0 16,-20 0-16,-1 21 0,21-42 16,-21 20-16,0 1 0,22-21 15,-22 21-15,0-22 0,0 1 0,22 21 16,-22-21-16,0-1 0,0 1 15,0 0-15,0-1 0,1 1 0,-22 0 16,21 20-16,-21 1 0,21 0 0,-21 0 16,0 0-16,0 42 31,0 21-31,-21-21 16,21 22-16,-21-22 0,-1 21 0,22 1 15,-21-22-15,21 21 0,0 0 16,0-20-16,-21 20 0,21 0 0,0-21 15,0 22-15,0-22 0,0 0 0,0 21 16,0-20-16,0-1 0,21-21 16,-21 21-16,21-21 0,1 0 15,-1 0-15,0 0 0,0 0 0,0 0 16,0 0-16,1-21 0,-1 0 16,0-1-16,0 1 0,-21 0 0,21-21 15</inkml:trace>
  <inkml:trace contextRef="#ctx0" brushRef="#br0" timeOffset="49375.78">10054 7789 0,'-21'0'15,"42"0"-15,-63 0 0,63 0 47,0 0-47,0 0 0,0 0 0,1 0 16,-1 0-16,21 0 0,-21 0 0,0-21 15,1 21-15,-1 0 0,0-21 16,0 0-16,0 21 0,0-21 0,1 21 16</inkml:trace>
  <inkml:trace contextRef="#ctx0" brushRef="#br0" timeOffset="49699.59">11028 7493 0,'0'21'32,"0"0"-32,0 1 0,-21 41 15,21-42-15,0 0 0</inkml:trace>
  <inkml:trace contextRef="#ctx0" brushRef="#br0" timeOffset="49810.52">10816 7853 0,'64'42'0,"-128"-84"0,128 105 16,-86-20-16,22-22 0,22 0 0,-22 0 16,0-42 31</inkml:trace>
  <inkml:trace contextRef="#ctx0" brushRef="#br0" timeOffset="50034.4">10880 7472 0,'0'0'0,"42"-21"15,-21 21-15,0-21 16,0 21-16,22-22 15,-1 22-15,-21-21 0,22 21 0,62-21 16,298 21-16,-234 0 0,-211 0 16,-22 0-16,22 0 0,-22 0 31</inkml:trace>
  <inkml:trace contextRef="#ctx0" brushRef="#br0" timeOffset="50230.28">10985 7789 0,'-21'0'15,"21"-21"17,0 0-32,43 21 15,-22-21-15,0 21 16,0 0-16,21 0 0,-20-21 0,-1 21 16,42 0-16,-20-21 0,-22 21 15,21 0-15,-21 0 0,22 0 16,20 21-16,-42-21 0,0 21 15,1 0-15,41-21 0</inkml:trace>
  <inkml:trace contextRef="#ctx0" brushRef="#br0" timeOffset="50391.19">10964 8065 0,'-42'-22'16,"21"22"-16,0-21 15,21 0 1,0 0 0,0 0-16</inkml:trace>
  <inkml:trace contextRef="#ctx0" brushRef="#br0" timeOffset="50937.88">11557 7472 0,'21'0'32,"0"0"-32,-21 21 15,21 0 1,-21 0-16,0 1 16,0-1-16,-21-21 0</inkml:trace>
  <inkml:trace contextRef="#ctx0" brushRef="#br0" timeOffset="51038.83">11239 7768 0,'0'0'0,"-21"0"16,0 0 0,0 0-16,0 0 0,0 0 0,-1 0 15,1 0-15,0 0 16</inkml:trace>
  <inkml:trace contextRef="#ctx0" brushRef="#br0" timeOffset="51307.67">11218 7747 0,'21'0'0,"-42"0"0,64 0 16,-22-21-16,0 21 0,0 0 0,0 0 16,0 0-16,1 0 15,-22-21-15,21 21 0,42 0 0,-20 0 16,-22 0-16,0 21 0,-21 0 16</inkml:trace>
  <inkml:trace contextRef="#ctx0" brushRef="#br0" timeOffset="51498.56">11324 8086 0,'-21'0'0,"0"0"16,-22 0-16,22 0 16,0 0-16,0 0 0,-43 0 0,22 0 0,21 0 15,0 0-15,0 0 0,-1 0 0,1 0 16,0 0-16,0 0 15,0 0-15,0 0 16</inkml:trace>
  <inkml:trace contextRef="#ctx0" brushRef="#br0" timeOffset="53016.69">11599 7387 0,'21'0'63,"1"0"-48,-1 0-15,0 0 16,-21 21-16,0 1 16,0-1-16,0 0 15,0 0-15,0 0 0,0 22 16,-21-22-16,0 0 0,-1 21 16,1-21-16,0 1 0,0-22 15,-21 21-15,20 0 0,-20 0 0,-21 0 16,20 0-16,22-21 0,-21 0 15,21 0-15,-1 0 0,1 0 0,0 0 16,0 0-16,0 0 0,0 0 16,-1 0-1,44 0 63,-1 0-78,0 0 16,0 0-16,0 0 0,0 0 0,1 0 16,-1 0-16,0 0 0,0 0 0,0 0 15,0 0-15,1 0 0,-1 0 16,21 22-16,-21-22 0,0 21 16,1 0-16,-1-21 0,-21 21 15,21-21-15,-21 21 0,0 0 16,0 1-16,0-1 0,0 0 15,-21 0-15,0 0 0,-1 0 0,1 1 16,0-1-16,-21 0 0,21 0 16,-1 0-16,-20-21 0,0 21 0,21 1 15,-22-22-15,1 0 0,21 0 16,-22 0-16,1 0 0,21 0 0,-21 0 16,-1 0-16,22 0 0,0 0 15,-21 0-15,20 0 0,1 0 0,0 0 16,0 0-16,0 0 15,21-22 17,21 22-32,21-21 0,-21 21 0,22-21 15</inkml:trace>
  <inkml:trace contextRef="#ctx0" brushRef="#br0" timeOffset="53755.27">11896 7768 0,'0'0'0,"-22"21"46,22 1-46,-21-1 0,21 0 16,-21 0-16,21 0 0,-21 0 16,21 1-16,0-1 0,-21 0 15,21 0-15,0 0 0,21-21 16,0 0-16,0 0 16,0 0-1,1 0-15,20 0 0,-21 0 0,0-21 16,0 0-16,22 21 0,-22-21 15,0 0-15,0-1 0,0 22 16,1-21-16,-1 0 0,-21 0 0,21 0 16,-21 0-16,21 21 0,-21-22 15,0 1 1,0 42 31,0 1-47,0-1 0,0 0 15,0 0-15,-21 0 0,0 0 16,21 22-16,-21-22 0,-1 21 0,22 1 16,0-1-16,0 0 0,-21 22 0,21-22 15,-21 0-15,21 1 0,-21 20 16,21-20-16,0-1 0,0 21 0,-21-20 16,21 20-16,-21-20 0,-1 41 15,-41-20-15,42-1 0,21-20 0,0 20 16,-21 22-16,-22-43 0,1 22 0,42-43 15,0 63-15,21-62 0,-42 41 0,21-21 16,-21 1-16,-64-43 0,64 0 0,42 0 16,-21 21-1,-63-21-15,41 0 16,1-21-16,0 21 0,0-21 16,21-1-16,-21 1 0,0 0 0,21 0 15,0 0-15,-22 0 0,22-1 16,0 1-16,0 0 0,0 0 15,0 0-15,0 0 0,0-1 0,0-20 16,22 21-16,-22 0 0,0 0 0,21-22 16,0 1-16</inkml:trace>
  <inkml:trace contextRef="#ctx0" brushRef="#br0" timeOffset="53943.16">12742 7430 0,'0'-22'15,"0"44"-15</inkml:trace>
  <inkml:trace contextRef="#ctx0" brushRef="#br0" timeOffset="54143.05">12742 7662 0,'21'127'31,"1"-105"-31,-22 20 0,21-21 0,-21 21 16,0-20-16,0 20 0,0-21 15,0 0-15,0 22 0,0-22 16,0 0-16,0-42 31,0 0-15,-43-1-16,43 1 0,0 0 15,22 0-15</inkml:trace>
  <inkml:trace contextRef="#ctx0" brushRef="#br0" timeOffset="54562.81">13293 7408 0,'0'-21'0,"0"42"0,0-63 15,-22 63 32,22 0-31,-21 1-1,21-1-15,-21 0 16,21 0-16,0 0 16,0 0-16,0 1 15,0-1-15,-21 0 0,0 0 16,21 0-16,-21 0 0,-1 1 16,1-1-16,0 0 0,0 0 0,0 21 15,0-20-15,-22-1 16,22 21-16,-42 0 0,41 1 15,1-22-15,0 0 0,21 0 0,-21 0 16,21 1-16,-21-1 0,21 0 16,0 0-16,0 0 0,-43-42 47,43 0-47,0 0 0,22 0 15</inkml:trace>
  <inkml:trace contextRef="#ctx0" brushRef="#br0" timeOffset="54818.66">12827 7366 0,'0'0'0,"-21"0"0,21-21 16,-21 21-16,21 21 15,0 0-15,0 0 16,0 1-16,0-1 0,-22 0 0,22 21 16,0-21-16,0 22 0,0-22 15,0 21-15,0-21 0,0 22 0,0-22 16,0 21-16,0-21 0,0 1 16,0 20-16,22-21 0,-22 0 15,0 0-15</inkml:trace>
  <inkml:trace contextRef="#ctx0" brushRef="#br0" timeOffset="56348.79">13716 7768 0,'0'0'15,"0"-21"-15,0 0 0,0 0 16,0 0-16,0-22 16,0 22-16,0 0 0,-21 21 15,0 0-15,-1 0 0,1 0 16,0 0-16,0 0 0,0 0 15,-22 21-15,22 0 0,-42 22 16,42-22-16,-22 21 0,22-21 0,0 0 16,0 22-16,0-22 15,21 0-15,0 0 0,0 0 0,0 1 16,0-1-16,0 0 0,0 0 0,21-21 16,0 21-16,0-21 15,21 0-15,-20 0 0,-1 0 16,21-21-16,-21 0 0,0 21 15,22-42-15,-43 20 0,21 1 16,0 0-16,-21-21 0,0 21 0,0-1 16,0 1-16,21-21 0,-21 21 15,0 0-15,0-1 0,0 1 0,0 42 47,0 1-47,0-1 0,0 0 16,0 21-16,-21-21 0,21 1 15,0-1-15,0 21 0,0-21 0,0 0 16,0 1-16,0-1 0,0 0 0,0 0 16,0 0-16,0 0 0,21-21 15,0 0-15,1 0 16,-1 0-16,0 0 0,0-21 0,0 21 16,0-21-16,1 0 15,20-21-15,-21 20 0,0-20 16,0 21-16,1-21 0,-1-1 0,0 22 15,0-21-15,0-1 0,-21 1 16,21 0-16,22-43 0,-22 43 16,-21 21-16,0-22 0,0 22 15,-21 21 1,0 21-16,21 0 16,-22 1-16,22-1 15,-21 0-15,0 21 0,21-21 0,0 22 16,0-22-16,0 21 0,0-21 0,-21 22 15,21-22-15,0 21 0,0-21 16,0 1-16,0-1 0,0 0 0,0 0 16,0 0-16,0 0 0,0 1 15,21-22 1,0 0-16,0 0 16,1 0-16,-1 0 0,0-22 0,0 1 15,0 21-15,-21-21 0,21 0 0,1 0 16,-1 0-16,0-1 0,-21 1 15,0 0-15,21 0 0,-21 0 16,21 0-16,-21-1 0,21 22 0,-21-21 16,0 42-1,0 1-15,0-1 16,0 21 0,-21-21-16,21 0 0,0 1 15,0-1-15,0 0 0,0 0 0,0 0 16,0 0-16,21 1 15,1-22 1,-1 0-16,0 0 0,0 0 0,21 0 16,1 0-16,-22-22 15,0 1-15,0 21 0,0-21 0,1 0 16,-22 0-16,21 0 0,-21-1 16,21 1-16,0-21 0,-21 21 15,0 0-15,0 42 47,0 0-31,0 0-16,0 0 0,0 0 15,0 1-15,-21-22 16,21 21-16,0 0 0,0 0 0,0 0 16,0 0-16,0 1 15,21-22-15,0 0 16,0 0-16,1 0 0,-1 0 15,0 0-15,0 0 0,0-22 0,0 1 16,22 21-16,-22-21 0,0 0 16,0 0-16,0 0 0,1-1 0,-1-20 15,0 21-15,-21-21 16,21 20-16,-21 1 0,0 0 16,0 0-16,0 0 0,-21 21 15,0 0-15,0 0 0,-1 0 16,1 0-16,0 21 0,0 0 0,21 0 15,0 0-15,-21 22 0,21-22 16,-21 0-16,21 0 0,0 0 0,0 1 16,0-1-16,0 0 0,0 0 15,0 0-15,0 0 0,21 1 16,0-22-16,0 0 0,-21 21 16,21-21-16,22 0 0,-1 0 15,-21 0-15,43 0 16,-43-21-16,0 21 0,0-22 0,21 22 15,-20-21-15</inkml:trace>
  <inkml:trace contextRef="#ctx0" brushRef="#br0" timeOffset="56643.62">15706 7303 0,'0'0'0,"-22"0"32,1 21-17,0 0-15,21 0 16,-21 21-16,0-20 0,21 20 16,-21 0-16,-1-21 0,22 22 0,0-1 0,-21-21 15,21 22-15,-21 20 16,21 1-1,0-43-15,0 0 0,21-21 16,0 0-16,1 0 16,-1 0-16,0 0 0,0 0 0,0 0 15,22 0-15</inkml:trace>
  <inkml:trace contextRef="#ctx0" brushRef="#br0" timeOffset="56992.42">16192 7176 0,'-21'-22'0,"21"1"0,-21 21 16,0 0-16,21 21 47,21 1-47,0-1 15,0 0-15,-21 0 0,0 21 0,22-20 16,-1-1-16,-21 21 0,0 0 16,0 1-16,0-22 0,0 21 0,0 1 15,0-1-15,0 0 0,-21 1 0,21-1 16,-22-21-16,1 21 0,-21 22 16,21-22-16,0-21 15,-1 1-15,1-1 0,21 0 0,0 0 16,-21 21-16,0-42 15,0 22-15,0-22 16</inkml:trace>
  <inkml:trace contextRef="#ctx0" brushRef="#br0" timeOffset="58171.75">3217 9567 0,'0'0'0,"-21"0"16,0 0-16,0 0 0,0-21 16,21 0-16,-22 21 0,22-21 15,-21 21-15,21-21 0,0 0 16,0-1-16,21 1 15,1 21-15,-1 0 16,21 0-16,-21-21 0,0 21 0,1 0 16,20 0-16,-21 0 0,0 21 15,0 0-15,1-21 0,-1 22 16,-21-1-16,0 0 0,0 0 0,0 21 16,-21-20-16,-1-1 0,-20 0 15,21 0-15,-21 21 0,-1-20 0,22-1 16,-21 0-16,21 0 0,-22-21 15,22 21-15,0-21 0,0 0 0,0 0 16,21-21 0,0 0-1,21 21-15,0-21 0,0 21 16,0-21-16,0 21 0,1-22 16,-1 22-16,21 0 0,-21 0 15,0 0-15,1 0 0,20 0 0,-21 22 16,0-1-16,0 0 0,1 0 15,-1 0-15,0 0 0,0 1 0,-21-1 16,0 42-16,0-42 16,-21 1-16,-21-1 0,20 0 0,-41 21 15,-1-21-15,-20 22 0,41-22 16,1 0-16,-85-21 0,85 21 16,21-21-16,-1 0 0,-20 0 15,21 0-15,0 0 0,0 0 16,-1 0-16,1 0 0,0-21 0,21 0 15,-21 0-15,21 0 0,0-1 16,0 1-16,0 0 0,0 0 16,0 0-16,21 21 15,0-21-15,0 21 0,1 0 16,-1-22-16,0 22 0,21-21 16</inkml:trace>
  <inkml:trace contextRef="#ctx0" brushRef="#br0" timeOffset="58293.67">3852 9716 0,'0'0'0</inkml:trace>
  <inkml:trace contextRef="#ctx0" brushRef="#br0" timeOffset="58390.63">3895 9716 0,'0'0'0,"21"21"63</inkml:trace>
  <inkml:trace contextRef="#ctx0" brushRef="#br0" timeOffset="59135.19">5546 10075 0,'21'-21'15,"0"0"1,0 21-16,-21-21 0,0 0 0,0 0 16,21-1-16,-21 1 0,0 0 0,0 0 15,0 0-15,0-22 0,-21 22 16,0-21-16,-21 21 0,20 0 0,-20-1 15,21 1-15,-21 0 0,-1 0 0,1 21 16,21 0-16,-22 0 0,1 21 16,0 0-16,-1 0 0,22 1 15,-21 20-15,21-21 0,-22 21 16,22 1-16,0-1 0,21-21 0,0 22 16,-21-1-16,21 0 0,0 1 15,0-1-15,0-21 0,0 0 16,21 0-16,0-21 0,0 22 0,1-22 15,-1 0-15,0 0 0,21 0 0,-21 0 16,22 0-16,-22-22 0,21 1 16,1 0-16,-1 0 0,0 0 15,1-22-15,-1 22 0,0-21 0,1 0 0,-22-1 16,21 1-16,-21 0 0,0-22 16,1 22-16,-1-22 0,-21 22 15,21-22-15,-21 22 0,0 0 0,0-43 16,0 64-16,0 0 15,-21 0-15,0-1 0,-1 22 0,1 0 16,21 22 0,-21-1-16,21 0 0,-21 21 0,21 22 15,-21-22-15,21 22 0,0-22 0,0 21 16,0 1-16,-21-22 0,21 22 16,0-22-16,0 0 0,0 1 15,0-22-15,0 21 0,0-21 0,0 1 16,21-22-16,0 21 0,0 0 15,0-21-15,0 0 0,22 0 16,-22 0-16,0-21 0,0 0 16,0-1-16,1 22 0</inkml:trace>
  <inkml:trace contextRef="#ctx0" brushRef="#br0" timeOffset="59511.98">6075 9885 0,'0'0'0,"0"21"16,21-21-1,0 0 1,0-21-16,0 21 0,1-21 16,-1 0-16,0-1 0,0 1 15,0 0-15,0-42 16,-21 20-1,0 22 1,-21 21-16,0 0 0,0 0 0,0 21 16,-22-21-16,22 21 0,-42 43 15,42-43-15,-1 21 16,-20 22-16,42-43 0,0 21 16,-21-20-16,21-1 0,0 0 15,0 0-15,0 0 0,0 0 0,21 1 16,0-22-16,0 21 15,22-21-15,-22 0 0,0 0 0,0 0 16,0 0-16,22 0 0,-22-21 0,0 21 16,43-22-16,-43 22 0,21-21 0</inkml:trace>
  <inkml:trace contextRef="#ctx0" brushRef="#br0" timeOffset="60467.43">6816 9737 0,'42'-21'0,"-84"42"0,105-42 0,-42-1 0,0 22 15,-42 0 17,0 0-32,0 0 0,-21 22 0,-1-1 15,1 0-15,21-21 16,0 21-16,-1 0 0,22 0 16,-21-21-16,21 22 0,0-1 15,21-21 1,1 0-16,-1 21 0,0-21 0,0 0 15,0 21-15,22 0 0,-22-21 0,0 21 16,0 1-16,0-22 0,-21 21 16,21 0-16,-21 0 0,0 0 15,-21 0-15,0-21 16,0 0-16,42 0 16,-42 0-16,-21 22 0,-22-22 0,1 0 15,41 0-15,-20 0 0,21 0 0,0 0 16,-22 0-16,22 0 0,0-22 15,0 22-15,21-21 0,0 0 16,21 21 15,0 0-15,0 21-16,1 0 0,-1 1 16,0-22-16,0 21 0,0-21 15,0 21-15,1-21 0,-1 0 0,0 21 16,0-21-16,21 0 0,-20 0 15,-1 0-15,21 0 0,-21 0 0,22 0 16,-22 0-16,21-21 0,0 21 16,1-21-16,-1 0 0,0-1 0,1 22 15,-22-21-15,42-42 0,-20 42 16,-22-1-16,-21-20 16,21 21-16,-21 0 0,0-22 0,0 22 0,0 0 15,0 0-15,0 0 0,-21 21 16,0 0-1,0 21-15,-1-21 0,1 42 16,21-21-16,-21 1 0,21 20 16,-21-21-16,21 0 0,0 0 15,0 1-15,0-1 0,0 0 0,0 21 16,21-21-16,0-21 0,-21 22 16,21-22-16,1 0 0,-1 0 15,0 0-15,0 0 0,0 0 16,22-22-16,-1 22 0,-21-21 15,0 0-15,0 0 0,1 0 16,20-22-16,-21 22 0,0-21 16,0-43-16,1 43 0,-1-22 15,0 22-15,-21 0 0,0-1 16,0 1-16,0 0 0,0 21 0,0-22 16,0 22-16,0 0 0,-21 63 31,21-21-31,-21 1 15,-1 20-15,22 0 0,0 1 16,0 20-16,-21-21 0,21 1 0,-21-1 16,21 0-16,0 1 0,0-1 0,0-21 15,0 0-15,0 22 0,0-22 16,0 0-16,21 0 0,0-21 16,1 0-16,-1 0 15,0 0-15,0 0 0,-21-21 16,42 21-16,-20-21 15</inkml:trace>
  <inkml:trace contextRef="#ctx0" brushRef="#br0" timeOffset="60834.22">8022 9885 0,'0'21'0,"-21"0"16,21 0-1,21-21 16,0 0-31,0 0 0,1 0 16,-1 0-16,0-21 0,0 0 16,0 21-16,0-21 0,1 0 0,-1 21 15,-21-21-15,0-1 0,21 1 0,-21 0 16,0 0-16,0 0 0,0 0 16,0-1-16,0 1 0,-21 21 15,0 0-15,-1 0 0,1 21 16,0 1-16,0-1 0,0 0 15,0 0-15,21 0 0,0 22 0,-22-22 16,22 0-16,0 0 0,-21 21 0,21-20 16,0-1-16,0 0 0,0 0 15,0 0-15,21-21 16,1 21-16,-1-21 16,0 0-16,0 0 0,0 0 15,0 0-15,1 0 0,-1 0 0,0 0 16,0-21-16,21 21 0</inkml:trace>
  <inkml:trace contextRef="#ctx0" brushRef="#br0" timeOffset="61327.94">8657 9758 0,'0'-21'0,"0"42"0,0-63 0,0 20 16,-21 22-1,0 22-15,21-1 16,-21-21-16,-1 42 0,22-21 0,0 0 15,-21 1-15,21-1 0,-21 21 0,21-21 16,0 0-16,0 1 0,0-1 16,0 0-16,0 0 0,0 0 0,0 0 15,21 1-15,0-22 16,1 0-16,-1 0 0,0 0 16,21 0-16,-21 0 0,22 0 15,-1 0-15,0 0 0,22-43 16,-22 22-16,-21 0 0,22 0 0,-22 0 15,21-22-15,-21 22 0,1-21 16,-1-1-16,0 1 0,0-21 0,21-22 16,-42 43-16,22-1 0,-22 1 15,21 0-15,-21 20 0,0 1 16,0 42 0,0 1-1,-21-1-15,-1 21 0,1-21 16,21 22-16,-21-1 0,21 0 0,0 1 15,-21-1-15,21 0 0,-21 1 16,21-1-16,0-21 0,0 21 0,0-20 16,0-1-16,0 0 0,0 0 0,0 0 15,21 0-15,0 1 0,0-22 16,0 0-16,1 0 16,-1 0-16,0 0 0,0 0 0,0-22 15,0 1-15,1 21 0,-22-21 16</inkml:trace>
  <inkml:trace contextRef="#ctx0" brushRef="#br0" timeOffset="61501.84">9144 9779 0,'0'0'0,"-21"21"32,21 0-32,21-21 15,0 0-15,0 0 16,0 0-16,1 0 0,-1 0 0,21 0 15,-21 0-15,0 0 0,1 0 0,-1-21 16,21 21-16,-21-21 0,0 21 16,1-21-16</inkml:trace>
  <inkml:trace contextRef="#ctx0" brushRef="#br0" timeOffset="61898.61">10118 9504 0,'0'0'0,"0"-21"0,-22 21 16,1 0-1,21 21 1,0 0-16,-21 0 0,21 22 16,-21-1-16,21 0 0,-21 1 0,21-1 15,0 0-15,-21-21 0,21 22 16,-22-1-16,1-21 0,21 22 0,0-22 15,0 0-15,-21 0 0,21 0 16,0-42 15,21 0-31</inkml:trace>
  <inkml:trace contextRef="#ctx0" brushRef="#br0" timeOffset="62942.02">9948 9589 0,'0'0'0,"0"-22"0,0 1 0,0 0 16,0 0-16,0 0 0,0 0 0,21 21 16,-21-22-16,22 1 0,20 21 0,-21-21 15,43 0-15,-22 21 16,-21-21-16,64 21 0,-64 0 16,21 0-16,-21 21 0,1-21 15,20 21-15,-21 0 0,-21 0 16,0 1-16,0 20 0,0 0 15,0 1-15,-21-22 0,0 0 0,-22 0 16,1 0-16,21 0 0,-21 1 16,-1-1-16,1-21 0,0 21 0,-22-21 15,43 0-15,0 0 16,0 0-16,21-21 16,21 0-1,0 21-15,0 0 16,21 0-16,-20 0 0,-1 0 0,21 0 15,22 0-15,-22 21 0,-21 0 16,21-21-16,-20 21 0,20 0 16,0 22-16,-21-22 15,-21 21-15,0-21 0,0 0 0,0 1 16,0-1-16,-42 0 0,21 0 0,0-21 16,-22 21-16,-41 0 15,63-21-15,-22 0 0,1 0 0,21 0 16,-22 0-16,22 0 0,0 0 15,0 0-15,0 0 0,0 0 0,21-21 16,0 0-16,0 0 0,0 0 16,21 42 31,0-21-47,0 21 0,-21 0 15,21-21-15,0 21 0,1-21 0,-1 22 16,0-22-16,21 0 0,-21 0 15,1 0-15,20 0 16,-21 0-16,21 0 0,-20 0 0,20-22 16,64-20-16,-64 21 15,0 21-15,1-21 0,-22 0 16,21-1-16,1-20 0,-22 21 16,0 0-16,0 0 0,0 21 0,-21-22 15,0 1-15,-21 42 47,0 1-47,0-1 0,21 0 16,-21 0-16,21 0 0,-22 0 0,22 1 15,0-1-15,0 0 0,0 21 16,0-21-16,0 1 16,22-22-16,-1 0 15,0 0-15,21 0 0,-21 0 16,1 0-16,20-22 0,0 22 0,-21-21 15,22 0-15,-22 21 0,21-21 0,-21 0 16,1 0-16,-22-1 0,21 1 16,-21 0-16,21 0 0,-21 0 0,0 0 15,21 21-15,-21-22 0,0 44 47,0-1-47,0 0 16,0 0-16,0 0 0,0 0 15,0 1-15,0 20 0,0-21 0,-21 21 16,21-20-16,0 20 0,0 0 0,-21 1 16,21-1-16,-21 0 0,-1 64 15,22-42-15,0-22 0,-21 85 16,-21-64-16,21 22 0,-43 63 16,1-84-1</inkml:trace>
  <inkml:trace contextRef="#ctx0" brushRef="#br0" timeOffset="63069.94">10816 11980 0,'0'0'0,"-21"22"0,-21-22 16,84-43-16,-84 22 15,42 0-15</inkml:trace>
  <inkml:trace contextRef="#ctx0" brushRef="#br0" timeOffset="63190.87">10880 10456 0,'0'-21'0,"42"0"16,-21 0-16,170-64 31</inkml:trace>
  <inkml:trace contextRef="#ctx0" brushRef="#br0" timeOffset="63268.83">11176 10266 0,'21'0'32,"-21"-21"-32,21 21 0,0 0 0,1-21 15</inkml:trace>
  <inkml:trace contextRef="#ctx0" brushRef="#br0" timeOffset="66778.82">11070 10414 0,'0'0'0,"21"0"15,-21-21 1,-21 21 15,0 0-15,0 0-16,0 0 0,-1 0 15,1 0-15,0 21 0,-21 0 0,21 0 16,-22 1-16,22-1 0,-42 42 16,20-20-16,22-1 0,0 21 15,0-20-15,0-1 0,-43 64 16,64-43-16,0-20 0,0-1 15,0 43-15,0-43 0,0 0 16,21-20-16,0 20 0,22-21 0,-22 0 16,21 0-16,1-21 0,-1 0 15,43 0-15,-43 0 0,0 0 0</inkml:trace>
  <inkml:trace contextRef="#ctx0" brushRef="#br0" timeOffset="67234.56">11896 9610 0,'0'-21'0,"0"42"16,0-64-16,0 22 0,0 0 15,0 42 16,21 0-31,-21 22 0,21-1 0,-21 0 16,0 1-16,21 20 0,0 22 16,0-43-16,-21 43 15,0-43-15,0 1 0,0-22 16,0 0-16,0 21 0,0-21 16,0 1-16,0-1 0,0-42 46,0-1-46,0 1 16</inkml:trace>
  <inkml:trace contextRef="#ctx0" brushRef="#br0" timeOffset="67508.41">12446 9546 0,'0'21'16,"-21"22"-16,0-22 16,-1 21-16,22 1 0,-42-1 15,21 0-15,0 1 0,0-1 16,-1 0-16,-20 1 0,21-1 0,0 0 0,0-21 16,-1 1-16,1 20 15,-21 0-15,42-21 0,0 1 16,21-22 15,0 0-15,0 0-16,-21-22 0</inkml:trace>
  <inkml:trace contextRef="#ctx0" brushRef="#br0" timeOffset="67767.25">12594 9864 0,'0'21'16,"0"-42"-16,0 63 0,0-21 15,0 0-15,-21 1 0,21-1 0,-21 42 16,21-42-16,0 1 16,-21-1-16,21 0 0,-22 0 15,22 0-15,0 0 16,0-42 31,0 0-32</inkml:trace>
  <inkml:trace contextRef="#ctx0" brushRef="#br0" timeOffset="67962.14">12658 9800 0,'0'-21'32,"0"0"-17,-22 21 32,44 0-31</inkml:trace>
  <inkml:trace contextRef="#ctx0" brushRef="#br0" timeOffset="68443.87">13081 9864 0,'0'0'0,"21"0"0,0 0 0,0 0 15,1 0-15,-1 0 0,0 0 16,-21-21-16,0-1 15,0 1 17,-21 21-32,0 0 0,-1 0 0,1 0 15,0 0-15,0 21 0,-21-21 0,20 22 16,1-22-16,0 21 0,0 0 16,0-21-16,0 21 0,21 0 15,0 0-15,21 1 16,0-22-1,0 0-15,0 21 0,0 0 0,1-21 16,20 21-16,-21-21 0,21 21 0,-20 0 16,-1-21-16,0 22 0,0-1 15,-21 0-15,0 0 16,0 0-16,0 0 0,-21-21 16,-21 22-16,20-22 15,-20 0-15,0 21 0,-1-21 0,1 0 16,0 0-16,-1 0 0,1 0 0,21 0 15,-21 0-15,20 0 0,1 0 16,0 0-16,21-21 0,-21-1 0,0 22 16,21-21-16,0 0 15,21 21 1,0 0-16,21-21 16,1 21-16,-1 0 15,0 0-15</inkml:trace>
  <inkml:trace contextRef="#ctx0" brushRef="#br0" timeOffset="68693.73">13589 9927 0,'0'0'0,"0"21"31,0 1-31,-21-1 0,21 0 15,0 0-15,0 0 0,-21 0 16,21 1-16,-22-1 0,22 0 16,0 0-16,-21 0 0,21 0 15,-21-21-15,21 22 16,-42-44 0,42 1-1</inkml:trace>
  <inkml:trace contextRef="#ctx0" brushRef="#br0" timeOffset="69063.52">13652 9652 0,'0'-21'0,"0"42"0,-21-42 16,0 21-16,0 0 15,21 21-15,-21 0 0,21 0 16,-21 1-16,21-1 0,0 0 15,0 0-15,0 0 0,0 0 16,21-21-16,0 0 16,0 22-16,0-22 0,0 0 15,1 0-15,-1-22 0,0 22 16,-21-21-16,21 0 0,0 0 16,-21 0-16,0 0 0,0-22 15,0 22-15,0 0 0,0 0 16,-21 0-16,0 21 15,0 0-15,0 0 0,-1 0 0,1 0 16,0 0-16,21 21 0,-21 0 16,0 0-16,0 0 0,21 0 15,0 1-15,0-1 0,0 0 0,0 0 16,0 0-16,0 0 0,21-21 16,0 0-16,0 22 0,0-22 0,0 0 15</inkml:trace>
  <inkml:trace contextRef="#ctx0" brushRef="#br0" timeOffset="69603.21">14203 9610 0,'0'-21'0,"-21"21"31,-1 21-31,1 0 16,0 21-16,21-21 0,-21 1 15,0 20-15,21 0 0,-21-21 16,21 64-16,-22-64 0,22 22 16,-21-1-16,21-21 0,0 21 15,0-20-15,0-1 0,0 0 0,-21 0 16,21 0-16,0 0 0,-21 1 0,21-1 16,-21-21 15,21-21-16,0-1-15,0 1 16,0 0-16,0 0 0,21 0 16,0-22-16,-21 22 0,21 0 0,22 0 15,-22 0-15,21 0 0,-21-1 16,22 1-16,-22 0 0,21 0 0,-21 21 16,22 0-16,-22 0 0,21 21 0,-21 0 15,0 0-15,1 1 0,-1-1 16,-21 0-16,0 21 0,0-21 15,0 43-15,-21-43 0,-1 0 16,-20 0-16,21 1 0,0-22 16,-22 21-16,1 0 0,21-21 0,-21 0 15,20 21-15,-20-21 0,21 0 0,-21 0 16,20 0-16,1 0 0,-21 0 16,21-21-16,0 21 0,21-21 15,-22 21-15,22-21 16,0-1-16,22 1 0,-1 21 15,0-21-15,0 21 0</inkml:trace>
  <inkml:trace contextRef="#ctx0" brushRef="#br0" timeOffset="69760.12">14795 9440 0,'0'22'0,"0"20"16</inkml:trace>
  <inkml:trace contextRef="#ctx0" brushRef="#br0" timeOffset="69886.05">14732 9864 0,'0'63'16,"0"-126"-16,-21 147 0,21-62 0,-21 20 0,21-21 15,-22 0-15,22 0 0,0 1 16,0-1-16,0 0 0,0 0 15,0 0-15,22-21 32,-22-21-32</inkml:trace>
  <inkml:trace contextRef="#ctx0" brushRef="#br0" timeOffset="70282.82">14880 9991 0,'21'0'16,"0"0"-1,1 0-15,-1 0 16,0 0-16,0 0 0,-21-21 16,21 21-16,-21-22 0,21 22 15,1-21-15,-22 0 0,21 0 16,-21 0-16,0 0 15,0-1-15,0 1 0,0 0 16,-21 21-16,-1 0 16,1 0-16,0 21 0,0-21 15,0 21-15,0 1 0,21-1 0,0 21 16,-22-21-16,22 0 0,-21 1 16,21 20-16,0-21 0,0 0 0,0 0 15,0 1-15,0-1 16,21 0-16,1-21 0,-1 0 15,0 0-15,21 21 0,-21-21 16,1 0-16,20 0 0,-21 0 16,21 0-16,-20 0 0,20-21 15,-21 0-15,0 21 0,0-21 0,1-1 16,-22 1-16</inkml:trace>
  <inkml:trace contextRef="#ctx0" brushRef="#br0" timeOffset="70658.61">14838 9377 0,'0'21'31,"0"0"-31,0 0 0,-21 1 16,21 20-16,0-21 0,0 21 0,-22 1 15,22 20-15,-21-20 0,21 20 16,-21-21-16,21 1 0,0 20 15,-21-20-15,0-22 0,21 21 0,0 0 16,0-20-16,-21-1 0,21 0 16,0 0-16,0 0 0,-22 0 0</inkml:trace>
  <inkml:trace contextRef="#ctx0" brushRef="#br0" timeOffset="71092.36">15684 9462 0,'0'-22'0,"22"22"31,-1 0-15,0 0-16,0 0 0,21 0 16,-20 0-16,20 0 0,0-21 0,22 21 15,-22 0-15,22 0 0,-22 0 0,21 0 16,-20 0-16,-1 0 0,0 0 16,1 0-16,-22 0 0,0 0 0,-42 0 15,0 0-15,0 0 16,-22 21-16,1-21 0</inkml:trace>
  <inkml:trace contextRef="#ctx0" brushRef="#br0" timeOffset="71338.22">15938 9440 0,'0'22'15,"0"-1"-15,0 0 16,0 21-16,0-21 15,0 64-15,0-43 0,-21 1 16,21-1-16,-21 0 0,0 1 16,0 20-16,0-20 0,21-1 15,0-21-15,-22 0 0,1 0 16,21 1-16,0-1 0,-21-21 16,21 21-16,21-21 31</inkml:trace>
  <inkml:trace contextRef="#ctx0" brushRef="#br0" timeOffset="71710">16171 9948 0,'0'0'15,"21"0"-15,1 0 0,-1 0 16,0 0-16,0 0 15,0 0-15,0 0 0,1-21 16,20 21-16,-21-21 0,0 21 16,0-21-16,22 0 0,-22 0 15,0-1-15,0 1 0,-21 0 16,0 0-16,0 0 0,0 0 16,-21 21-16,0 0 15,-21 0-15,20 0 0,-20 21 16,21-21-16,-21 21 0,20 0 15,-20 0-15,21 0 0,0 22 0,0-22 16,-1 0-16,22 0 0,0 0 16,0 22-16,0-22 0,0 0 15,0 0-15,0 0 0,22 1 16,-1-22-16,0 0 0,0 21 16,0-21-16,0 0 0,22 0 0,-22 0 15,0 0-15,0 0 0,22 0 0,-22-21 16,0 21-16</inkml:trace>
  <inkml:trace contextRef="#ctx0" brushRef="#br0" timeOffset="71966.86">16764 9800 0,'0'-21'0,"0"42"0,0-63 0,0 21 16,0 0-1,21 21-15,0 0 16,0 0-16,1 21 0,-1 0 15,-21 0-15,21 0 0,0 0 16,-21 1-16,21-1 0,0 0 0,1 0 16,-22 21-16,21-20 0,0-1 15,21 0-15,-42 0 0,21-21 0,1 21 16,-22 0-16,0-42 47,0 0-32</inkml:trace>
  <inkml:trace contextRef="#ctx0" brushRef="#br0" timeOffset="72197.73">17251 9737 0,'0'-21'0,"0"42"0,-21-42 31,-1 21-31,1 21 0,0 0 0,0 0 16,0 0-16,0 0 0,-22 1 15,22 20-15,0-21 0,0 0 0,0 22 16,-1-22-16,1 0 0,0 0 16,0 0-16,0 0 0,0 1 15,21-1-15,0 0 0,-22-21 16,44 0 0,-1 0-1,0-21-15,0 0 0</inkml:trace>
  <inkml:trace contextRef="#ctx0" brushRef="#br0" timeOffset="72508.55">17801 9356 0,'21'0'0,"-42"0"0,42-21 15,-21-1-15,-21 44 31,0-1-31,21 21 0,-21-21 16,0 22-16,-1 20 0,1-21 0,0 1 16,0 20-16,0-20 0,21-1 15,-21 0-15,-1 1 0,22-1 0,-21 0 16,21 1-16,0-22 0,0 0 0,0 0 16,0 0-16,0 0 0,0 1 15,0-1-15,21-21 0,1 0 16,-1 0-16,0 0 15,0 0-15,0 0 16,0-21-16,1 21 0,-1-22 0,0 1 16,-21 0-16</inkml:trace>
  <inkml:trace contextRef="#ctx0" brushRef="#br0" timeOffset="72699.44">17589 9716 0,'-21'0'15,"42"0"-15,-21 0 32,22 0-17,-1 0-15,0 0 0,0 0 0,0 0 16,0 0-16,1 0 0,-1 0 16,0 0-16,0 0 0,21 0 0,-20 0 15,-1-22-15,0 1 0,0 21 0</inkml:trace>
  <inkml:trace contextRef="#ctx0" brushRef="#br0" timeOffset="72992.27">18500 9440 0,'0'-21'0,"-22"0"16,1 21-16,0 0 15,0 0-15,-21 21 16,20 0-16,1 1 0,-21 41 16,21-21-16,0-20 0,-1 20 15,22 0-15,-21 1 0,21-1 0,-21-21 16,21 21-16,-21 1 0,21 20 16,0-42-16,0 1 0,0-1 15,0 0-15,0 0 0,21-21 0,0 21 16,0-21-16,1 0 0,-1 0 0,0 0 15,0 0-15,0 0 16,22 0-16,-22 0 0</inkml:trace>
  <inkml:trace contextRef="#ctx0" brushRef="#br0" timeOffset="73322.08">19050 9419 0,'0'-21'0,"0"42"0,0-63 15,0 21 1,21 21 0,0 0-1,0 0-15,1 21 16,-1-21-16,0 21 0,0 0 0,0 0 16,0 1-16,-21 20 0,22 0 15,-22 1-15,0-1 0,0 0 0,0 1 16,0-1-16,21 21 0,-21-20 0,0-22 15,21 21-15,-21 1 0,0-1 16,-42 21-16,20-41 0,-20-1 16,0 21-16,21-21 0,21 0 15,-22-21 1,1 0-16,0 0 31</inkml:trace>
  <inkml:trace contextRef="#ctx0" brushRef="#br0" timeOffset="79458.58">3598 11684 0,'0'0'0,"-21"-21"15,21 0 1,0 0-16,-21 21 0,0-22 15,21 1-15,-21 0 0,-1 0 16,22 0 0,-21 21-16,0 21 15,21 0-15,-21 0 0,21 0 16,-21 22-16,0-22 0,-1 21 16,1 1-16,0-22 0,0 21 0,0 0 15,-22 1-15,22-22 0,0 21 16,0-21-16,0 1 0,0-1 0,21 0 15,-22 0-15,22-42 47,22 21-47,-1-21 0,21 0 16,-21 21-16,22 0 0,41-22 16,-41 22-16,-1-21 15,0 21-15,1 0 0,20 0 0,1-21 16,-22 21-16,0-21 15,-21 21-15,1-21 0,20 21 16,-21-21-16,0-1 0,-21 1 16,0 0-16,0 0 15,-21 0-15,0 0 16,0 21-16,0-22 16,-1 22-16,1 22 15,21-1 1,-21 0-16,21 21 0,0-21 0,-21 22 15,21-1-15,0 0 0,0 1 16,-21-1-16,21 0 0,-21 43 16,-1-43-16,22 1 0,0-1 15,0-21-15,-21 0 0,21 1 16,0-1-16,0-42 31,0-1-15,0 1-16</inkml:trace>
  <inkml:trace contextRef="#ctx0" brushRef="#br0" timeOffset="79666.46">4233 11980 0,'43'0'31,"-65"-21"-31,1 21 0,0 0 16,21 21 0,-21-21-16,0 22 15,42-22 1,0-22-16,0 1 0</inkml:trace>
  <inkml:trace contextRef="#ctx0" brushRef="#br0" timeOffset="80451">6731 11917 0,'0'0'0,"-21"0"0,0-21 0,-1 21 16,1 0-16,21-21 0,-21 21 15,21-22-15,0 1 0,-21 0 16,21 0-16,-21 21 15,21-21-15,0 0 16,-21-1-16,-1 1 16,1 0-16,0 21 0,0-21 15,0 21-15,0 0 0,-1 0 16,-20 0-16,21 0 0,0 0 0,0 21 16,-1 0-16,-20 0 0,21 1 15,0 20-15,0-21 0,-1 21 16,1-20-16,21 20 0,-42 21 0,42-20 15,21-22-15,-21 21 16,0-21-16,0 1 0,0 20 0,21-21 16,-21 0-16,21-21 0,1 21 0,-1-21 15,0 0-15,0 0 16,0 0-16,0 0 0,1-21 0,41 0 16,-42 0-16,22 0 15,-22-22-15,21 22 0,-21-21 0,22 0 16,-22-1-16,21 1 0,-21 0 0,0-1 15,1 1-15,-1 0 16,0-64-16,-21 63 0,21 1 0,-21-21 16,0 20-16,0-20 0,0 20 15,0-20-15,0 21 0,0 20 16,0 1-16,0 42 16,0 1-16,0 20 0,0 0 15,0 1-15,0-1 0,0 21 16,42-20-16,-42 41 0,0-41 0,-21 20 15,21-20-15,-21-1 0,21 0 16,0-21-16,0 22 0,0-1 0,0-21 16,0 0-16,0 1 0,0-1 0,0 0 15,0 0-15,21-21 16,0 0-16,1 0 16,-1 0-16,21-21 15,-21 0-15,-21 0 16</inkml:trace>
  <inkml:trace contextRef="#ctx0" brushRef="#br0" timeOffset="80839.78">7154 11811 0,'21'0'31,"1"0"-15,-1-21-16,0 0 16,-21 0-16,21 21 15,-21-22-15,21 1 0,-21 0 16,0 0-16,0 0 0,0 0 16,0-1-1,-21 22-15,0 0 0,0 0 16,0 22-16,-1-1 0,1 0 15,0 0-15,0 0 0,0 0 16,0 22-16,21-22 0,-22 21 0,1 1 16,0-22-16,21 21 0,0-21 15,0 22-15,0-1 0,0 0 0,0-21 16,0 1-16,0-1 16,21-21-16,0 0 0,1 0 15,-1 0-15,21 0 0,-21 0 0,0-21 16,22 21-16,-22-22 0,21 1 0</inkml:trace>
  <inkml:trace contextRef="#ctx0" brushRef="#br0" timeOffset="81259.55">8001 11642 0,'0'0'15,"0"-21"-15,-21 21 16,0 0-16,-1 0 15,1 0-15,0 0 0,-21 0 0,21 21 16,-43 0-16,43 0 16,0-21-16,0 21 0,-1 0 0,1-21 15,21 22-15,0-1 0,0 0 0,0 0 16,0 0-16,21 0 16,1-21-16,-1 22 0,0-22 15,21 21-15,1 0 0,-22-21 16,0 21-16,0-21 0,-21 21 15,21 0-15,-21 1 0,0-1 16,-21 0 0,0 0-16,0-21 0,0 21 15,-22-21-15,1 0 0,0 21 0,20-21 16,-20 0-16,0 0 0,-1 0 16,22 0-16,-21 0 0,21 0 0,0 0 15,-1-21-15,22 0 0,0 0 16,0 0-1,22 21 1,-1-21-16,0 21 0,0-22 16,0 22-16,0-21 0</inkml:trace>
  <inkml:trace contextRef="#ctx0" brushRef="#br0" timeOffset="81655.32">8107 11917 0,'0'0'0,"21"0"16,0 0-16,0 0 15,0 0-15,-21-21 0,22 21 16,-1-21-16,0-1 0,0 22 16,0-21-16,0 0 15,-21 0-15,0 0 0,0 0 16,0-1-16,0 1 15,-21 21 1,0 0-16,0 0 0,0 0 16,0 0-16,-22 21 15,22 1-15,0-1 0,21 0 0,-21 0 16,0 21-16,-1 1 0,1-22 16,21 0-16,0 21 0,0-20 15,0-1-15,0 0 0,0 0 0,0 0 16,0 0-16,0 1 0,0-1 15,43-21-15,-22 0 16,0 0-16,0 0 16,0 0-16,0 0 0,1-21 15,-1-1-15,0 22 0,0-21 16</inkml:trace>
  <inkml:trace contextRef="#ctx0" brushRef="#br0" timeOffset="81946.14">8826 11345 0,'0'-21'15,"0"42"-15,0-63 0,-21 42 16,0 0 0,0 21-16,21 0 15,-21 1-15,21 20 0,-21-21 0,21 21 16,-22 1-16,1-1 0,21 0 15,0-20-15,-21 20 0,21 0 16,-21 1-16,21-22 0,-21 21 0,0 0 16,21-20-16,0-1 0,0 42 15,-22-42-15,22 1 0,0-1 16,0 0-16,22-21 16,-1-21-1,-21 0-15,21-1 0</inkml:trace>
  <inkml:trace contextRef="#ctx0" brushRef="#br0" timeOffset="82335.92">8869 11875 0,'21'42'31,"0"-42"-31,0 0 15,0 0-15,1 0 16,-1-21-16,0 21 0,0-21 0,0-1 16,0 22-16,1-21 0,-1 0 15,21 0-15,-42 0 0,0 0 16,0-1-16,0 1 0,-21 21 31,0 0-31,0 0 0,-1 0 16,1 21-16,0 1 0,0-22 0,0 21 15,0 0-15,-1 0 0,1 0 16,0 0-16,0 22 0,21-22 16,0 0-16,0 0 0,0 0 0,0 1 0,0-1 15,0 0 1,0 0-16,21-21 0,0 21 16,0-21-16,1 0 0,-1 0 0,0 0 15,0 0-15,0 0 0,22 0 16,-22-21-16,0 21 0</inkml:trace>
  <inkml:trace contextRef="#ctx0" brushRef="#br0" timeOffset="82874.62">9588 11663 0,'0'0'0,"-21"0"31,0 0-31,21 21 15,-21-21-15,0 21 0,21 0 0,0 1 16,-43 20-16,43-21 0,-21 0 16,21 0-16,0 1 0,0-1 15,0 0-15,0 0 0,0 0 0,0 0 16,0 1-16,0-1 0,0 0 0,21-21 16,1 21-16,-1-21 15,0 0-15,0 0 0,0 0 16,22 0-16,-22-21 0,0 21 15,0-21-15,43-22 16,-43 22-16,0 0 0,0 0 0,0 0 16,0-22-16,1 22 0,-1-21 0,0 21 15,-21-22-15,21 1 0,21-43 16,-42 43-16,0 0 0,22-22 16,-1 43-16,-21 0 15,0 0-15,-21 42 16,-1 0-1,22 0-15,-21 0 0,0 1 16,21 20-16,0 0 0,0-21 16,-21 64-16,21-43 0,-21-20 15,21 20-15,0-21 0,0 21 0,0-20 16,0-1-16,0 0 0,0 0 16,0 0-16,0 22 0,0-22 15,21-21 1,0 0-16,0 0 0,0 0 0,1 0 15,-1-21-15,0-1 16,0 22-16,0-21 0,0 0 0</inkml:trace>
  <inkml:trace contextRef="#ctx0" brushRef="#br0" timeOffset="83066.5">9821 11705 0,'0'0'0,"0"21"15,21 1 17,1-22-32,-1 0 0,0 0 15,21 0-15,-21 0 0,1 0 16,-1 0-16,0 0 0,21 0 16,-21-22-16,1 1 0,-1 21 0,0-21 15,21 21-15</inkml:trace>
  <inkml:trace contextRef="#ctx0" brushRef="#br0" timeOffset="83774.11">10943 11515 0,'0'0'0,"0"-21"16,0 42 15,-21 0-31,0 0 16,0 21-16,21-20 0,-43 20 16,43-21-16,-42 21 0,21 1 0,0-22 15,-1 21-15,1 1 0,0-22 16,0 21-16,0-21 0,21 22 0,-21-22 15,21 0-15,-22 0 0,22 0 16,22-42 15,-22 0-31,21 21 0,0-21 0,-21-22 16,21 22-16,0 0 0,0 0 16,1-21-16,-22 20 0,21-20 0,0 21 15,0-21-15,0-1 0,0 22 0,1-21 16,-1-1-16,0 22 0,0-21 15,0 21-15,0 0 0,-21-1 16,22 22-16,-22 43 16,0-22-1,0 0-15,0 21 0,0-20 0,0 20 16,0-21-16,0 21 0,0-20 0,0 20 16,0 0-16,0-21 0,0 22 15,0-22-15,0 0 0,0 0 0,0 0 16,0 1-16,21-1 0,-21 0 0,0-42 47,0 0-32,-21-1-15</inkml:trace>
  <inkml:trace contextRef="#ctx0" brushRef="#br0" timeOffset="84455.72">10562 11853 0,'21'0'16,"0"22"-16,1-22 15,-1 0-15,0 0 0,21 0 16,-21 0-16,22 0 0,63 0 16,-64 0-16,21-22 0,-20 1 0,20 21 15,1-21-15,-22 21 16,43-42-16,-43 42 0,0-21 0,1-1 15,-22 1-15,0 0 0,0 0 16,22-43 0,-43 43-16,21-21 0,-21 0 0,0 20 15,0 1-15,0 0 0,0 0 16,0 0-16,0 42 31,0 0-31,0 0 0,-21 0 16,21 1-16,-22 20 0,22 0 15,0-21-15,-21 22 0,-21 20 16,42-20-16,-21-1 0,21-21 16,0 21-16,0-20 0,0-1 0,0 21 15,0-21-15,0 0 0,21 1 16,0-22-16,0 0 0,22 0 16,-22 0-16,0 0 0,0-22 15,0 22-15,-21-21 0,21 42 16,22-42-16,-22 21 0,-21-21 15,63-64-15,-20 43 0,-22 0 16,42-22-16,-41 22 16,-1-43-16,0 64 15,-21-21-15,0 21 0,0-22 0,0 22 16,0 0-16,0 42 31,0 0-31,-21 0 0,21 22 16,0-1-16,-21-21 0,21 22 15,-22-1-15,22 0 0,0-21 0,-21 22 16,21-1-16,-42 0 0,42-20 0,0 20 16,0-21-16,0 0 0,0 0 15,0 1-15,0-1 0,21 0 16,0-21-16,0 0 0,1 0 16,-1 0-16,0-21 0,21 0 15,-21 21-15,1-22 0,-1 1 16,21 0-16</inkml:trace>
  <inkml:trace contextRef="#ctx0" brushRef="#br0" timeOffset="84757.55">12785 11472 0,'0'0'0,"0"-21"0,0 0 16,-22 21-16,1 0 0,0 0 15,0 21-15,21 0 16,-21-21-16,21 22 0,-21-1 16,-1 0-16,22 21 0,0-21 0,-21 1 15,0 20-15,21-21 0,-21 21 16,21-20-16,-21 20 0,21 0 0,0-21 16,0 1-16,0 20 0,0-21 0,0 0 15,0 0-15,0 1 0,0-1 16,21 0-16,0-21 15,0 0-15,0 0 0,1 0 0,-1 0 16,0 0-16,0 0 0,0-21 16,22 0-16</inkml:trace>
  <inkml:trace contextRef="#ctx0" brushRef="#br0" timeOffset="85078.37">13441 11324 0,'0'21'0,"0"-42"0,21 42 16,-21 1-16,21-1 0,0 0 0,-21 0 16,21 0-16,1 0 0,-22 1 15,21-1-15,0 0 0,-21 21 0,0-21 16,21 22-16,-21-22 0,0 21 15,0 1-15,0-22 0,0 21 16,0 0-16,0 1 0,-21-22 0,0 21 16,0 1-16,-1-22 0,-20 0 0,21 21 15,0-21-15,-22 1 0,22-1 16,0-21-16,0 21 0,0-21 0,0 0 16,-1 21-16,22-42 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8T13:18:13.5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6858 2032 0,'-21'0'16,"0"0"15,-1 0-31,44 0 47,-22-21-47</inkml:trace>
  <inkml:trace contextRef="#ctx0" brushRef="#br0" timeOffset="638.63">7620 677 0,'0'-21'0,"0"42"0,0-63 15,0 21-15,0 0 0,-21 0 16,21-1-16,-21 1 0,21 0 0,-22 21 16,22-21-16,0 0 15,0 0-15,-21 21 32,21 21-32,0 21 0,0-21 15,0 0-15,0 22 0,0-1 16,0 0-16,0 1 0,0-1 0,0 22 15,-21-1-15,21-21 0,0 22 16,0-22-16,0 1 0,0-1 0,-21 43 16,21-64-16,-21 42 15,21-42-15,0 1 16,0-1-16,0 0 16</inkml:trace>
  <inkml:trace contextRef="#ctx0" brushRef="#br0" timeOffset="939.46">7239 1376 0,'0'0'0,"0"21"15,0 0 1,0 0 0,21-21-16,0 0 15,0 0-15,1 22 0,-1-22 16,0 0-16,42 0 0,-20 0 16,-22 0-16,21 0 0,1 0 15,41-22-15,-41 22 0,-1 0 16,0-21-16,-21 21 0,1 0 15,-1 0-15,21-21 0,-42 0 16,0 0-16,0 0 16,0-1-16</inkml:trace>
  <inkml:trace contextRef="#ctx0" brushRef="#br0" timeOffset="1239.29">7302 677 0,'0'0'16,"0"-21"-16,0 0 16,22 21-1,-1 0-15,21 0 0,-21 0 16,22 0-16,-1 0 15,0 0-15,1 0 0,20 0 0,-21 0 16,1 0-16,-1 0 0,-21 0 16,22 0-16,-22 0 0,0 0 0,0 0 15</inkml:trace>
  <inkml:trace contextRef="#ctx0" brushRef="#br0" timeOffset="1963.87">8953 572 0,'0'0'15,"-21"0"-15,0 0 0,0 0 16,0 0-16,0 0 0,-1 0 16,1 0-16,0 0 0,0 0 0,0 0 15,0 21-15,-22 0 0,22 0 16,0 0-16,-43 43 16,22-22-16,21 0 0,0 1 0,0 20 15,-1-20-15,1-1 0,0 0 16,21 1-16,0-1 0,0 0 0,0-21 15,0 22-15,0-22 0,0 42 16,21-41-16,-21-1 0,21-21 16,22 21-16,-22 0 0,0-21 15,21 0-15,-20 21 0,20-21 0,0 0 16,1 0-16,-1 0 0,0 0 16,1-21-16,20 0 0,-21 21 0,1-21 15,-1 0-15,0-22 16,1 22-16,-22-21 0,21 21 0,-21-22 15,1-20-15,-1 20 0,-21 1 16,0-21-16,0 20 0,0 1 0,0-22 16,0 22-16,0 0 0,0 21 15,-43-22-15,22 22 0,0 0 0,-21 0 16,-1 0-16,22-1 0,-21 22 16,0 0-16,-1 0 0,-20 0 15,42 0-15,-1 0 0,1 0 16,21 22-16,0-1 0,-21 42 15,21-20-15,0-1 0,0 0 16,21 22-16,0-22 0,1 22 16,20-22-16,-21 21 0,21-20 15,1 41-15,-1-41 0,-21-1 16,22 43-16,-22-43 16,0-21-16,-21 22 0,0-22 0,21 21 15,-21-21-15,0 22 0,0-22 16,0 21-16,0-21 0,-21 0 0,0 1 15,0-1-15,-1 0 0,1 0 0,0 0 16,0-21-16,0 0 0,0 0 16,-1 0-16,-20 0 0,21 0 15,-21 0-15,20-21 0,1 0 16,0 21-16</inkml:trace>
  <inkml:trace contextRef="#ctx0" brushRef="#br0" timeOffset="2403.62">6604 1778 0,'-21'0'16,"42"0"-16,-63 0 0,20 0 0,1 0 15,42 0 17,1 0-32,20 21 0,0-21 15,1 0-15,20 0 0,1 0 16,-1 0-16,22 0 0,-1 0 16,22 0-16,-21 0 0,42 0 0,-21 0 15,42 0-15,-21 0 0,21 0 16,0 0-16,0 21 0,128-21 15,-128 0-15,-21 22 0,0-22 0,0 0 16,0 21-16,-21-21 0,84 21 16,-105-21-16,21 0 15,-43 0-15,22 21 0,-22-21 16,43 0-16,-85 0 0,22 0 16,-22 0-16,0 0 15,-42 0 1,-22 0-1</inkml:trace>
  <inkml:trace contextRef="#ctx0" brushRef="#br0" timeOffset="3188.17">1312 2836 0,'0'0'0,"-21"0"31,0 0-15,21 22-16,0-1 15,0 0-15,0 21 16,0-21-16,0 1 0,0 20 0,0-21 16,-21 21-16,21 1 0,-21 41 15,21-41-15,0-22 16,0 21-16,0 1 0,0-22 0,-22 21 16,22-21-16,0 0 0,0 1 15,0-1-15,0 0 0,0 0 31,0-42 1,0 0-32</inkml:trace>
  <inkml:trace contextRef="#ctx0" brushRef="#br0" timeOffset="3603.94">1757 3090 0,'0'22'15,"0"-1"-15,0 0 16,0 0-16,0 0 0,0 0 16,0 1-16,0-1 0,0 0 15,0 0-15,21-21 16,0 0-16,0 0 15,0 0-15,1-21 16,-22 0-16,21 21 0,-21-21 16,0-1-16,0 1 0,0 0 15,0 0-15,0 0 16,-21 21 0,-1 0-16,22 21 15,-21-21-15,21 21 0,-21 0 16,0 0-16,0 1 15,21-1-15,0 0 16,0-42 31,0 0-47</inkml:trace>
  <inkml:trace contextRef="#ctx0" brushRef="#br0" timeOffset="4539.39">3260 2752 0,'0'-21'15,"-22"21"1,1 0 15,21 21-31,0 0 0,0 0 16,0 21-16,0 1 0,0-22 16,0 21-16,0 43 15,0-22-15,0-20 0,0-1 0,-21 0 16,21 1-16,-21-1 0,21 0 0,-21 1 15,21-1-15,0-21 0,0 0 16,0 22-16,-21-43 0,21 21 0,0 0 16,0 0-1,0-42 17,0 0-17,0 0-15,0 0 16,0-1-16,0 1 15,0 0-15,21 0 16</inkml:trace>
  <inkml:trace contextRef="#ctx0" brushRef="#br0" timeOffset="5604.79">3260 2921 0,'0'0'0,"0"21"32,0 0-32,-22 1 15,22-1-15,0 0 0,0 21 16,0 1-16,0-22 0,-21 21 16,21 0-16,0 1 0,0-1 15,0 43-15,-21-64 16,21 21-16,0-21 0,0 1 0,-21-1 15,21 0-15,0 0 0,0 0 16,0-42 15,0 0-31,0 0 0,0 0 16,21-1-16,0 1 0,-21-21 16,21 0-16,1 20 0,-1-20 0,0 21 15,0-21-15,0 20 0,0 1 16,1 0-16,-1 0 0,0 21 15,0-21-15,0 21 0,0 0 16,1 21 0,-1 0-16,-21 21 15,0-20-15,21-1 0,-21 0 0,0 21 16,0-21-16,0 1 0,0 20 16,21 0-16,-21-21 0,21 1 15,-21-1-15,21-21 0,-21 21 16,43-21-16,-22 0 15,0 0-15,0 0 0,22 0 16,-22-21-16,21-22 0,0 22 16,-20 0-16,-1-21 0,0-1 15,0 22-15,0-21 0,0 0 0,-21-1 16,0 1-16,0 0 0,0-1 16,0 22-16,0 0 0,-21-43 15,0 43-15,0 21 16,0 0-16,0 0 0,-1 0 15,1 0-15,0 0 0,0 0 16,21 21 0,0 1-1,21-22-15,0 0 16,0 0-16,1 0 0,-1 0 16,0 0-16</inkml:trace>
  <inkml:trace contextRef="#ctx0" brushRef="#br0" timeOffset="6104.51">4276 2773 0,'0'0'0,"0"-21"32,-22 42-32,22 0 15,0 21-15,-21-20 0,21-1 16,-21 21-16,21-21 0,0 22 15,0-22-15,0 21 0,0-21 0,0 22 16,0-1-16,0-21 0,-21 21 16,21-20-16,0 20 0,0-21 15,0 0-15,0 0 0,0 1 16,0-1-16,0-42 47,0-1-47,0 1 0,0 0 0,0 0 15,0 0-15,0-22 0,0 22 16,0 0-16,21-21 0,0 21 0,0-1 16,1 1-16,-1 0 0,0 0 15,21 0-15,1 21 0,-22-21 16,21 21-16,-21 0 0,43 0 16,-22 0-16,-21 21 0,22-21 15,-22 21-15,0 0 0,0 0 0,-21 0 16,0 1-16,0 20 0,0 0 15,0-21-15,-21 1 0,0-1 16,0 0-16,21 0 0,-22 0 16,1 0-16,0-21 0,21 22 15,0-44 1,0 1 0</inkml:trace>
  <inkml:trace contextRef="#ctx0" brushRef="#br0" timeOffset="6924.04">5334 3027 0,'0'0'0,"0"-21"16,0 0-16,0-1 0,0 1 15,-21 21-15,0-21 16,-1 21-16,1 0 0,0 0 15,0 0-15,0 0 0,0 0 16,-22 0-16,22 21 0,0 0 0,-21 1 16,20-1-16,1 0 0,0 0 0,-21 21 15,21-20-15,-1 20 16,22 21-16,-21-41 0,21 20 16,0 0-16,0-21 15,21 22-15,1-43 0,-1 0 16,21 0-16,-21 0 0,0 0 15,1 0-15,-1 0 0,21-21 16,-21-1-16,0 1 0,22 0 0,-22 0 16,0-21-16,0 20 0,0-20 15,1 21-15,-1-21 0,0 20 16,0-20-16,-21 21 0,21 0 0,-21 0 16,0-1-16,0 1 0,0 0 15,0 42 16,-21-21-31,21 43 0,0-22 16,0 0-16,0 0 0,0 21 16,0-20-16,0 20 0,0-21 0,0 21 15,0-20-15,0 20 0,0 0 16,21-21-16,-21 1 0,21-22 16,22 21-16,-22-21 0,0 0 15,0 0-15,22 0 0,-22 0 16,21 0-16,22-43 0,-22 22 15,-21-21-15,0 21 0,22-22 16,-22 22-16,0-21 0,0 0 0,0-1 16,0-41-16,-21 41 15,22 22-15,-22-64 16,21 64-16,-21-21 0,0 21 0,0 0 16,0-1-16,-21 44 31,21-1-31,-22 0 0,22 0 15,0 21-15,0-20 0,-21 20 16,21 0-16,0 1 0,0-22 16,-21 21-16,21 0 0,-21-20 0,21 20 15,-21-21-15,21 21 0,0-20 16,0-1-16,0 0 0,0 0 0,0 21 16,21-42-16,0 0 15,0 0-15,0 0 0,1 0 0,-1 0 16,0 0-16,0 0 0,0 0 0,0-21 15,1 0-15,-1 0 0,0 0 16,0 0-16,0-1 0,0 1 0</inkml:trace>
  <inkml:trace contextRef="#ctx0" brushRef="#br0" timeOffset="7173.9">5778 2963 0,'0'0'0,"22"0"16,-1 0-16,0 0 15,0 0-15,0 0 0,0 0 16,1 0-16,-1 0 0,0 0 16,0 0-16,0 0 0,0 0 15,22-21-15,-22 21 16,0 0-1,0-21-15,0 21 16,-21-21-16</inkml:trace>
  <inkml:trace contextRef="#ctx0" brushRef="#br0" timeOffset="7643.63">7747 2963 0,'0'0'16,"0"-21"-16,0 0 0,21 0 16,-21 0-1,0 42 1,0 0-1,-21-21-15,21 21 0,0 0 0,-21 1 16,0 20-16,-1-21 0,22 0 16,-21 0-16,0 1 0,21 20 15,0 0-15,-21-21 0,21 1 16,-21-1-16,21 0 0,21-21 31,0 0-15,0-21-16,0 21 0,22-21 0</inkml:trace>
  <inkml:trace contextRef="#ctx0" brushRef="#br0" timeOffset="8044.4">8297 2942 0,'0'0'0,"21"-21"0,1 21 16,-22-21-16,0 0 15,0 0 1,-22 21-16,1 0 0,0 0 15,0 0-15,0 0 16,0 0-16,21 21 0,-22 0 0,1-21 16,21 21-16,0 0 15,0 0-15,0 1 16,0-1-16,21 0 16,1-21-16,-1 21 15,0-21-15,0 0 0,0 21 0,0-21 16,1 21-16,-1-21 0,-21 22 15,21-1-15,-21 0 16,0 0-16,-21 0 16,-22-21-16,-20 43 0,21-43 15,-1 0-15,1 21 0,0-21 16,-1 0-16,1 0 0,0 0 16,-1 0-16,22 0 0,0 0 0,0 0 15,0 0-15,-1-21 0,22-1 16,-21 22-16,21-21 0,0 0 0,0 0 15,0 0-15,0 0 16,0-1-16,21 1 0</inkml:trace>
  <inkml:trace contextRef="#ctx0" brushRef="#br0" timeOffset="8224.29">7726 2667 0,'21'0'32,"-21"21"-17,21-21 1</inkml:trace>
  <inkml:trace contextRef="#ctx0" brushRef="#br0" timeOffset="8967.87">10435 3069 0,'0'-63'31,"0"42"-31,0-22 16,0 22-16,0 0 0,-21 0 15,0 0-15,21-22 0,-21 22 16,-1 0-16,1 0 0,0 0 0,-21-1 16,21 22-16,-22 0 0,1 0 0,21 0 15,-22 0-15,1 0 0,0 22 16,-1-1-16,1 0 0,0 0 0,21 21 16,-22-20-16,1-1 0,21 21 15,0-21-15,-1 22 0,1-22 16,0 0-16,21 21 0,0-21 15,0 1-15,0-1 0,0 0 0,0 0 16,0 0-16,21-21 0,22 0 0,-22 0 16,21 0-16,0 0 0,1-21 15,20 0-15,-20 0 0,20 0 0,-21-1 16,1 1-16,63-21 16,-85 0-16,21-1 0,0 1 15,-20 0-15,-1-1 0,0 1 0,0-22 16,0 22-16,-21 0 0,21-22 0,-21 22 15,0 0-15,0 20 0,0-20 16,0 21-16,0 0 0,0 0 16,-21 42-1,21 0-15,-21 0 16,21 21-16,-21 22 0,21-22 0,0 1 16,0 20-16,0-21 0,0 22 15,0-22-15,0 1 0,0-1 0,0 0 16,0 1-16,0-22 0,0 0 15,0 0-15,0 0 0,0 0 0,0 1 16,0-1-16,21-21 16,0 0-1,0 0-15,1 0 0,-22-21 16,21 21-16,-21-22 0</inkml:trace>
  <inkml:trace contextRef="#ctx0" brushRef="#br0" timeOffset="9354.65">10604 2963 0,'0'0'15,"22"-21"-15,-22 0 0,0 0 0,0 0 16,0 0-16,21-1 16,-21 1-16,21 21 0,-21-21 0,21 0 15,0 0-15,0 21 16,1 0-16,-1 0 0,0 0 0,0 0 16,0 0-16,22 0 0,-22 21 15,0 0-15,21 0 0,-21 0 16,1 1-16,-1-1 0,0 0 0,-21 0 15,0 0-15,0 22 0,0-22 16,0 0-16,0 0 0,-21 0 16,0 0-16,-1-21 0,1 0 0,0 22 15,0-22-15,0 0 0,0 0 16,21-22 0,0 1-16,0 0 0,0 0 15,0 0-15,0 0 0,0-1 0,21 1 16,-21 0-16,21 0 0,0 0 15,0 0-15,-21-1 0,43 1 16,-1 0-16,-21 21 0,0-21 16,22 0-16,-22 21 0,21-21 15,22 21-15,-43-22 0,21 22 16,-21 0-16,0 0 0,1-21 16,20 21-16</inkml:trace>
  <inkml:trace contextRef="#ctx0" brushRef="#br0" timeOffset="9993.28">11578 2688 0,'0'43'16,"0"-22"-16,0 0 0,-21 0 16,21 0-16,-21 0 0,21 1 0,0-1 15,-21 0-15,21 0 0,-22 0 16,22 0-16,-21 1 0,21-1 0,0 0 16,0 0-16,0 0 15,21-21 1,1 0-16,-1 0 0,0 0 15,0 0-15,0 0 16,0-21-16,1 0 0,-1 0 16,0 0-16,-21-1 0,0 1 15,0 0-15,0 0 0,0 0 16,0 0-16,0-1 0,-21 1 0,0 0 16,-1 21-16,22-21 0,-21 0 15,0 21-15,42 0 47,0 0-47,1 0 0,20 0 16,-21-21-16,21 21 0,-20 0 0,20 0 15,0 0-15,1 0 0,-1 0 16,0 0-16,1-22 0,41 22 16,-63 0-16,1 0 0,-22 22 15,0-1-15,0 0 0,0 0 16,0 0-16,0 0 0,0 1 0,-22-1 15,1 21-15,21-21 0,-21 0 16,0 22-16,0-1 0,0 22 16,-1-1-16,1-21 0,0 22 15,0-1-15,21 1 0,-21-1 16,0 1-16,-22-1 0,22 1 16,0 21-16,0-22 0,0 1 0,-1-1 0,1 22 15,0-22-15,0 1 0,0-22 16,0 22-16,21-22 0,0-21 0,0 21 15,-22-20-15,22-1 0,22-42 32,-1-1-32,-21-20 15,21 0-15,21-1 0,-21-20 16,1 21-16,-1-22 0,21 1 16,-21-1-16,0 1 0,22-1 0,-22-21 15,0 22-15</inkml:trace>
  <inkml:trace contextRef="#ctx0" brushRef="#br0" timeOffset="10259.12">11980 3006 0,'0'-43'16,"0"86"-16,0-107 0,0 43 0,0 0 0,21-21 15,1 42-15,-22-22 0,21 1 16,0 0-16,21 21 0,-21-21 0,1 21 16,20 0-16,-21 0 0,43 0 15,-43 0-15,21 0 16,-21 21-16,0 0 0,-21 0 0,0 1 15,22-1-15,-22 0 0,0 0 16,0 21-16,-43 1 0,22-22 16,0 0-16,-21 0 0,-1 0 15,22-21-15,-64 43 0,43-43 16,21 0-16,0 0 0,0 0 16,-1 0-16,1 0 0,21-21 15,21-1 1,1 1-16</inkml:trace>
  <inkml:trace contextRef="#ctx0" brushRef="#br0" timeOffset="10997.71">12848 2963 0,'0'0'0,"0"-21"31,21 21-16,-21-21-15,21 0 0,-21 0 0,0 0 16,0-1-16,0 1 0,0-21 16,0 21-16,0 0 0,0-22 0,-21 22 15,0 0-15,0 0 0,-21 0 16,-1 21-16,22 0 0,0 0 16,-21 0-16,20 21 0,-41 21 15,42-21-15,-22 22 0,22-22 16,-21 42-16,21-20 15,0-1-15,21 0 16,0-21-16,0 1 0,0-1 0,0 0 16,0 0-16,21-21 15,0 0-15,0 0 0,0 0 0,0 0 16,22 0-16,-22 0 0,21 0 16,-21 0-16,22-21 0,-22 0 15,21 0-15,1-1 0,-1 1 0,-21-21 16,21 0-16,1 20 0,-22-41 15,21 21-15,-21-1 0,1-20 0,-1 20 0,0-20 16,0-1-16,0 22 0,-21 0 16,0-1-16,0 22 0,0-21 15,0 21-15,0 0 0,-21 21 32,0 21-32,21 0 0,-21 21 15,0 1-15,21-1 0,-22 21 16,1-20-16,21 20 0,-21-20 0,21 20 15,0-21-15,-21 1 0,21-1 16,-21 0-16,21-20 0,0 20 0,0-21 16,0 0-16,0 0 0,0 1 15,0-1-15,21-21 16,0 0-16,0 0 0,0 0 16,1 0-16,-1 0 0,0 0 15,21-21-15,-21-1 0</inkml:trace>
  <inkml:trace contextRef="#ctx0" brushRef="#br0" timeOffset="11479.43">13525 2688 0,'0'-42'0,"0"84"0,22-105 0,-22 42 15,0-1-15,0 1 0,0 0 16,-22 21 0,1 21-1,21 0-15,-21 1 0,0-1 0,0 0 16,0 21-16,-1-21 0,1 22 15,21-22-15,-21 21 0,0-21 0,21 1 16,-21 20-16,21-21 0,0 0 16,0 0-16,0 1 0,0-1 0,21-21 15,0 21-15,0-21 0,0 0 0,1 0 16,-1 0-16,0 0 16,0 0-16,21 0 0,-20 0 0,20-21 15,-21 0-15,21-1 0,-20 1 0,20 0 16,-21 0-16,0-21 0,0 20 0,1-20 15,-22 0-15,0-1 0,0 1 16,0 0-16,0-1 0,-22 1 16,1 21-16,0 0 0,0 0 0,0-1 15,-22 22-15,1 0 0,21 0 16,-21 22-16,20-1 0,-20 0 0,21 0 16,-21 0-16,20 22 0,1-1 15,0-21-15,0 21 0,21 1 0,0-22 16,0 21-16,0-21 0,0 22 15,0-22-15,21 0 0,-21 0 0,21 0 16,0 1-16,22-22 0,-22 21 0,0-21 16,0 0-16,0 0 0,22 0 15,-22 0-15,21 0 0,-21 0 16,1 0-16,20 0 0,-21-21 0,21-1 16,1 1-16</inkml:trace>
  <inkml:trace contextRef="#ctx0" brushRef="#br0" timeOffset="12344.94">14160 2688 0,'43'-42'0,"-86"84"0,107-105 0,-43 42 16,0 21-16,-21-22 0,0 44 16,0-1-1,0 0-15,-21 0 0,0 0 16,0 22-16,0-22 0,21 21 0,-22-21 16,1 22-16,0-22 0,21 0 15,0 0-15,0 0 0,0 0 0,0 1 16,0-1-16,0 0 15,21-21 1,0 0-16,1 0 0,-1 0 16,21 0-16,-21 0 0,0-21 15,22 0-15,-22-1 0,0 1 0,0 0 16,22 0-16,-22 0 0,0 0 16,-21-1-16,21 1 0,-21 0 0,21 0 15,-21 0-15,0 42 31,0 0-31,0 0 0,0 0 16,0 1-16,-21-22 0,21 21 16,-21 0-16,21 0 0,0 0 0,0 0 15,0 1-15,0-1 16,0 0-16,21-21 16,0 0-16,0 0 15,1 0-15,-1 0 0,-21-21 16,21 0-16,-21-1 0,21 1 15,-21 0-15,0 0 0,0 0 0,0 0 16,0-22-16,0 22 0,0 0 16,0-21-16,0 20 0,0 1 15,0 0-15,0 0 0,0 0 16,0 0-16,21-1 0,22 22 16,-22-21-16,0 21 0,0 0 15,0 0-15,0 0 0,22 0 16,-22 21-16,0 1 0,21 20 15,-20 0-15,-1-21 0,0 1 16,0 20-16,-21-21 0,0 21 0,0-20 16,0-1-16,0 0 0,0 0 15,0 0-15,0 0 0,0 1 0,-21-1 16,21 0-16,-21-21 16,0 0-16,21-21 31,0 0-31,0-1 15,0 1-15,0 0 0,0 0 16,0 0-16,0-22 0,21 1 0,0 21 16,21-21-16,-21-1 0,1 1 15,20 21-15,0-22 0,1 22 0,-1 0 16,0 21-16,-21 0 0,22 0 16,-1 0-16,0 0 0,1 21 15,-22 22-15,21-22 0,-21 21 0,1-21 16,-1 22-16,-21-1 0,0-21 0,0 21 15,0-20-15,0 20 0,0-21 0,-21 0 16,-1 0-16,1 1 16,0-1-16,0-21 0,0 21 0,0-21 15,-1 0 1</inkml:trace>
  <inkml:trace contextRef="#ctx0" brushRef="#br0" timeOffset="13179.46">17251 2413 0,'0'0'0,"0"-21"0,0 0 16,0 0-16,21 21 0,0-22 0,-21 1 15,0 0-15,0 0 0,0 0 16,0 0-16,0-1 15,-21 22-15,0 0 16,0 0-16,-1 0 0,1 0 0,0 0 16,-21 0-16,21 22 0,-22-1 0,22 0 15,-42 42-15,41-20 16,-20-1-16,21-21 0,0 22 0,21-1 16,0-21-16,0 21 15,0-20-15,0-1 0,0 0 0,21 21 16,0-21-16,0-21 0,22 22 15,-22-22-15,21 0 0,-21 0 16,22 0-16,-22 0 0,21 0 0,-21 0 16,0 0-16,1 0 0,-22-22 15,-22 22 1,-20 0 0,21 0-16,-21 0 0,20 0 0,-20 0 15,21 0-15,-21 22 0,20-1 16,-20 0-16,21 0 0,0-21 0,0 21 15,-1 0-15,1 1 0,21-1 16,0 0-16,0 0 0,0 0 16,0 0-16,21-21 15,1 0-15,-1 0 16,0 0-16,0 0 0,0 0 0,22 0 16,-22 0-16,21-21 15,0 21-15,-20-21 0,20 0 0,0 0 16,-21 0-16,22 21 0,-22-22 0,0 22 15,-21 22 17,0-1-32,-21 0 0,0 21 15,0-21-15,-1 22 0,-20-22 0,21 21 16,0 1-16,0-22 0,-1 21 16,1 0-16,0 1 0,0-22 15,21 21-15,-21-21 0,0 22 0,21-22 16,-22 0-16,22 0 15,-21 0-15,0-21 16,0 0 0</inkml:trace>
  <inkml:trace contextRef="#ctx0" brushRef="#br0" timeOffset="13832.09">3725 4191 0,'0'0'0,"-21"0"16,0 0 0,0 21-16,21 0 15,-21 22-15,-1-1 0,22 0 16,0 1-16,-21 20 0,0-20 0,0-1 16,0 21-16,21-20 15,-21 20-15,-1-20 0,-20 105 16,42-106-16,-21-21 0,21 0 15,0 22-15,0-22 0,0-42 32,21 0-17,-21-22-15,21 22 16</inkml:trace>
  <inkml:trace contextRef="#ctx0" brushRef="#br0" timeOffset="14090.94">3958 4212 0,'0'64'31,"0"-22"-31,0-21 16,0 22-16,0-1 0,0 0 16,0 1-16,-21-22 0,0 21 0,21 0 15,-21 1-15,21-22 0,0 21 16,-22 1-16,22-1 0,-21-21 0,21 21 15,-21-20-15,21 20 0,0-21 16,0 0-16,0 0 0,0 1 16,-21-22-1,0-22 1</inkml:trace>
  <inkml:trace contextRef="#ctx0" brushRef="#br0" timeOffset="14664.61">3260 4784 0,'-22'21'0,"44"-42"0,-65 42 0,22 0 16,21 0-1,21 0 1,0-21-16,22 0 16,-22 0-16,21 0 0,22-21 15,-22 0-15,22 21 0,-1-21 0,1 0 16,-1 0-16,1-1 0,-1 1 15,-21 0-15,22 0 0,21-21 16,-43 42-16,0-22 0,-21 1 0,1 21 16,-1 0-16,-21-21 15,0 42 1,0 0 0,0 1-16,0-1 0,0 0 0,0 0 15,0 43-15,-21-22 0,21 0 16,-22 1-16,22-22 0,0 21 15,0-21-15,0 22 0,0-22 0,0 0 16,0 0-16,22-21 0,-1 21 16,0-21-16,21 0 15,1 0-15,-22 0 0,21-21 16,0 21-16,-20-21 0,62-21 16,-41-1-16,-1 22 0,-21-21 15,21 21-15,-20-22 0,-22-20 16,0 20-16,0 1 0,0 21 15,-22-21-15,-20 20 0,21 1 0,-21 0 16,20 21-16,-20 0 0,0 0 0,-1 0 16,22 0-16,-21 0 0,21 0 15,0 0-15,-43 42 0,64-20 16,-21-1-16,21 21 0,-21-21 16,21 0-16,0 22 0,0-22 15,0 21-15,0-21 0,0 1 0,0-1 16,21 0-16,0 0 0,0-21 15,0 0-15,22 0 0,-1 0 0,0 0 16</inkml:trace>
  <inkml:trace contextRef="#ctx0" brushRef="#br0" timeOffset="15240.28">5101 4741 0,'0'0'0,"0"22"31,-21-22-31,21 21 16,-21 21-16,21-21 0,-21 0 0,-1 43 15,1-43-15,21 0 0,0 22 16,0-22-16,0 0 0,0 0 16,0 0-16,0 0 0,0 1 15,21-22 1,1 0-16,-1 0 15,-21-22-15,21 22 0,0-21 16,0 0-16,0 0 0,1 0 16,-1 0-16,0-22 0,0 1 0,0 21 15,0 0-15,-21-1 0,0 1 16,22 21-16,-1 0 16,-21 21-1,0 1-15,0-1 0,0 0 16,0 0-16,0 0 0,0 0 15,0 22-15,0-22 0,21-21 0,0 42 16,0-42-16,0 0 16,1 0-16,-1 0 0,0 0 15,0 0-15,0 0 0,22-21 16,-22 21-16,0-21 0,0-21 0,21 20 16,-20 1-16,-22-21 0,0 21 15,21-22-15,-21 1 0,0 0 0,0 21 16,0-22-16,-21 22 0,-1-21 15,1 21-15,0-1 0,0 22 16,0-21-16,0 21 0,-1 0 16,1 0-16,0 0 0,0 0 0,21 21 15,0 1-15,0-1 16,0 0-16,21-21 16,0 21-16,0-21 0,22 0 15</inkml:trace>
  <inkml:trace contextRef="#ctx0" brushRef="#br0" timeOffset="15624.07">7662 4191 0,'-21'0'0,"42"0"0,-63-21 16,21 21-16,0 0 16,21 21-16,-22 0 0,22 0 0,-21 1 15,21-1-15,-21 63 16,0-41-16,0-22 0,21 21 0,-21 1 15,-1-1-15,22 0 0,-21-21 16,0 22-16,21-1 0,-21 0 0,0 1 16,21-22-16,-21 0 0,21 21 15,0-20-15,0-1 0,0 0 16,0-42 0,0 0-1,21-1-15,0 22 0</inkml:trace>
  <inkml:trace contextRef="#ctx0" brushRef="#br0" timeOffset="16019.84">7916 4509 0,'0'0'16,"21"0"-16,-21 21 16,-21 0-1,0 0-15,0 0 0,0 0 16,21 1-16,-21-1 0,-1 21 15,22 0-15,-21-20 0,21-1 16,0 21-16,0-21 0,0 22 16,21-22-16,1 0 15,-1-21-15,0 21 0,21-21 0,-21 0 16,22 0-16,-22 0 0,21 0 0,-21-21 16,22 0-16,-1 0 0,-21-1 15,0 1-15,22-21 0,-43 21 0,21 0 16,-21-22-16,0 22 0,0-21 15,0-1-15,-21 22 0,0-21 16,-1 42-16,-20-21 0,21 0 0,-21 21 16,20 0-16,1 0 0,-21 0 15,21 0-15,0 0 0,-1 0 0,1 0 16,0 21 0,21 0-1</inkml:trace>
  <inkml:trace contextRef="#ctx0" brushRef="#br0" timeOffset="16241.71">7070 4403 0,'0'0'0,"0"21"0,0 0 15,21-21 1,0 0-16,0 0 16,21 0-16,-20 0 0,20 0 15,0 0-15,1 0 0,-1 0 0,0-21 16,1 21-16,-1 0 0,0 0 0,1 0 16,-22 0-16,21 0 15,-21 0-15</inkml:trace>
  <inkml:trace contextRef="#ctx0" brushRef="#br0" timeOffset="18859.22">9207 4995 0,'-21'0'0,"42"0"0,-42 22 0,42-22 32,1 0-32,-1-22 15,0 1-15,0 0 0,0 0 16,22-21-16,-22-1 0,0 22 0,21-21 15,-21-1-15,22 1 0,-22 0 16,21-22-16,-21 22 0,22-64 16,-22 43-16,0 20 0,-21-20 0,0 20 15,0 1-15,0 0 0,0-1 16,0 22-16,-21 21 16,0 21-16,0 1 0,-1-1 15,1 21-15,0 0 0,0 1 16,0-1-16,21 0 0,-21 1 0,21-1 15,-22 22-15,1-22 0,21 0 16,0 1-16,0-1 0,-21 0 0,21 1 16,-21-1-16,21 0 0,0-21 15,0 22-15,-21-22 0,21 0 0,0 0 16,0-42 15,0 0-31,21 0 0,0-22 0,0 22 16,0-21-16,1 21 0,-1-22 15,0 22-15,0 0 0,43-21 16,-43 21-16,0-1 0,0 22 16,0 0-16,0 0 0,22 22 15,-22-22-15,-21 21 0,0 0 16,21 0-16,-21 0 0,21 0 16,-21 1-16,0-1 0,0 21 0,21-21 15,1 0-15,-22 1 0,21-1 0,0 0 16,0 0-16,0 0 0,22-21 15,20 21-15,-42-21 16,22 0-16,41 0 0,-20 0 0,-22-21 16,0 0-16,1 0 0,-1 0 15,0 0-15,1-1 0,-22-20 16,21 21-16,-21-21 0,1 20 16,-1-20-16,-21 0 0,0-22 15,0 43-15,0-21 0,-21 21 16,-1-1-16,1 1 0,-42 0 15,42 21-15,-22 0 0,-41 21 16,41 0-16,1 1 0,0-1 16,-1 0-16,22 0 0,-21 21 0,21-20 15,-1 20-15,1-21 0,0 0 16,21 22-16,0-22 0,0 0 0,21 21 16,0-21-16,22 1 0,-22-22 15,21 0-15,-21 0 16,22 0-16,-1 0 0,0 0 0,-20 0 15,20-22-15,0 1 0,1 0 0,-22 0 16,21 0-16,-21 0 0,0-1 16,1-20-16,-1 0 0,-21 21 15,0-22-15,0 22 0,0 0 16,0 0-16,-21 42 16,21 0-1,-22 0-15,22 0 16,-21 22-16,21-22 0,0 21 0,0-21 15,0 22-15,0-22 0,0 21 16,0-21-16,0 1 0,21-1 0,1-21 16,-22 21-16,21-21 0,0 0 0,21 0 15,-21 0-15,22 0 0,41-42 16,-41 20-16,-1 1 0,22 0 16,-43 0-16,21 0 0,0-22 15,22 1-15,-43 21 0,0-21 16,-21 20-16,0 1 0,0 0 15,-21 21 1,0 0-16,0 0 0,21 21 16,-21 0-16,-1 1 0,22-1 0,-21 0 15,21 21-15,-21-21 0,21 22 16,-21-22-16,21 21 0,0-21 16,0 22-16,0-22 0,0 0 15,0 0-15,0 0 0,21-42 47,-21 0-47,21 0 0,0 0 0,-21 0 16,22-22-16,-1 22 0,0-21 15,0 21-15,0-22 0,-21 22 0,21-21 16,1 21-16,-1-1 0,21 1 16,-21 0-16,0 21 0,1 0 0,-1 0 15,0 0-15,0 0 0,-21 21 16,0 0-16,0 1 0,21-1 15,-21 0-15,21 0 0,-21 0 16,0 0-16,22 1 0,-1 20 0,0-21 16,-21 0-16,21 0 0,-21 1 15,21-22-15,-21 21 0,21-21 0,1 0 16,-1 0-16,0 0 16,0 0-16,0-43 15,43-20 1,-43 21-16,0 20 0,0 1 15,0-21-15,22 21 0,-22-22 16,21 22-16,1 0 0,-1-21 0,-21 42 16,21-21-16,-20-1 0,20 22 15,-21 0-15,0 0 0,0 0 0,22 0 16,-22 43-16,0-22 0,0 0 16,-21 0-16,21 0 0,-21 1 15,0-1-15,0 0 0,0 21 16,0-21-16,0 1 0,0-1 15,0 0-15,22-21 16,-22-21 0,0 0-1,0-1-15,0 1 0,0 0 16,0 0-16,0 0 16,-22 0-16,1-1 0,0 1 15,0 0-15,0 21 0,0-21 0,-1 21 16,1 0-16,-42 0 15,20 0-15,22 0 0,-21 0 0,21 0 16,-22 21-16,22 0 0,-21 0 0,21 1 16,-22 41-16,43-42 15,-21 64-15,21-64 16,0 21-16,0-20 0,0 20 0,0 0 16,0-21-16,21 1 15,1-1-15,-1-21 0,0 0 0,0 0 16,0 0-16,0 0 0,1 0 15,41 0-15,-42-21 0,22-1 16,-22-20-16,0 21 0,21-21 16,-21-1-16,1 1 0,-1 0 15,0-1-15,0 1 0,0-22 0,0 22 0,1-21 16,-1 20-16,0-20 16,0-1-16,-21-20 0,21 41 15,-21 1-15,0 21 0,0 0 16,0-1-16,-21 44 15,0 20-15,21-21 16,-21 21-16,0 22 0,-1-22 16,22 1-16,-21 20 0,21-21 0,-21 1 15,21 20-15,-21-20 0,21 41 16,0-41-16,0-1 0,0-21 16,0 21-16,0-20 0,21-1 15,0 0-15,0 0 0,22 0 16,-22-21-16,0 0 0,0 0 0,22 0 15,-22-21-15,0 0 0,21 0 16,-21-22-16,1 22 0,20-21 0,-21 0 16,43-43-16,-43 43 15,21-22-15,0-21 16,-20 22-16,-1 21 0,0-1 0,-21 22 16,21-42-16,-21 41 15,0 1-15,0 0 0,-21 21 16,0 0-16,21 21 0,-21 0 15,-1 1-15,1 20 0,21 0 16,-21 1-16,0-1 0,21 0 16,-21 1-16,0-1 0,21 0 0,0 1 15,0-1-15,-22 0 0,22 1 16,0 20-16,0-21 0,0-20 16,0-1-16,22 21 0,-1-21 0,0-21 15,0 21-15,0 1 0,43-22 16,-22 0-16,-21 0 0,22 0 15,-1 0-15,0-22 0,1 1 16,-1 0-16,-21 0 0,21 0 0,22-64 16,-43 64-16,21-43 15,-42 22-15,0 21 0,0 0 16,0 0-16,0-1 0,0 1 16,0 0-16,-21 21 15,0 0-15,0 0 0,0 21 0,0 0 16,21 1-16,-22-1 0,1 21 0,0-21 15,21 43-15,0-43 0,0 0 16,0 21-16,0-20 0,0-1 16,21 0-16,0 0 0,1-21 15,-1 21-15,21-21 0,0 0 16,-20 0-16,-1 0 0,21-21 16,-21 0-16,0 0 0,22 0 0</inkml:trace>
  <inkml:trace contextRef="#ctx0" brushRef="#br0" timeOffset="20503.28">15134 4868 0,'0'-21'31,"0"0"-31,21 0 0,0 0 16,-21 0-16,0-1 0,0 1 0,22 0 16,-22-21-16,21 21 0,-21-22 15,0 22-15,0-64 0,0 43 16,0 21-16,-21-21 16,-22-1-16,22 1 0,0 21 0,-21 0 15,20-1-15,-20 1 0,0 21 16,-1 0-16,1 0 0,0 21 0,-1 1 15,1-1-15,0 21 0,-1-21 0,1 22 16,-21-1-16,20 0 0,22 1 16,-21-22-16,21 21 0,-1 0 0,22 1 15,0-1-15,0-21 0,0 22 16,0-22-16,22 0 0,-1 0 0,0 0 16,21 0-16,-21-21 0,22 0 15,-22 0-15,21 0 0,1 0 16,-22-21-16,63-21 0,-20 21 0,-22-22 15,1 22-15,-1-21 0,21 0 16,-20-1-16,-1 1 0,0-22 0,-20 1 16,20 21-16,-21-22 15,0 1-15,0-1 0,-21 1 0,0-1 16,0 22-16,0-1 0,0 22 16,0 0-16,0 0 0,-21 0 0,0 21 15,0 0-15,0 0 16,0 21-16,21 0 0,-43 64 15,22-22-15,0-20 0,0 20 0,21 1 16,-21-22-16,-1 64 16,22-43-16,-21-20 0,21-1 0,0 0 15,0 1-15,0-1 0,0-21 16,21 21-16,1-20 0,-1 20 0,0-21 16,21-21-16,-21 21 0,22-21 15,-22 0-15,21 0 0,1 0 0,-1-21 16,21 21-16,-20-21 0,-1 0 15,0 0-15,1-22 0,-1 22 16,0 0-16,1-43 0,-22 22 16,-21 0-16,0 21 0,0-22 15,0 22-15,-21 0 0,0 0 0,-1 0 16,1 21-16,0 0 0,-21 0 16,21 0-16,-1 0 0,1 21 15,21 0-15,0 0 0,0 0 0,0 0 16,0 1-16,21-1 15,1 0-15,-1 0 0,0 0 0,0 0 16,0 1-16,0-1 0,1 21 16,-22 0-16,21-20 0,-21 20 15,0-21-15,0 0 0,0 0 16,21 1-16,0-22 16,0 0-16,0 0 15,1 0-15,-1-22 0,21 1 16,-21 0-16,22 0 0,-22 0 0,21 0 15,43-43-15,-43 43 16,0-21-16,1 20 0,-1 1 0,-21 0 16,0 0-16,1 0 0,-1 0 15,-42 21 1,-1 0-16,-20 21 16,21 0-16,0-21 15,0 21-15,-22 21 0,22-20 0,0-1 16,21 0-16,-21 0 0,21 0 15,-21 0-15,21 1 0,0-1 0,0 0 16,0 0-16,21-21 0,0 0 16,0 0-16,0 0 0,22 0 15,-22 0-15,21-21 0,-21 21 0,22-21 16,-1 0-16,-21-1 0,21 1 16,1 0-16,-22 0 0,0 0 15,0-22-15,-21 22 0,0 0 16,0 0-16,0 0 0,-21 0 0,0 21 15,-21 0-15,20 0 0,-20 0 16,21 0-16,0 0 0,0 0 16,-1 0-16,44 0 15,-1 0-15,0-22 16,21 22-16,1 0 0,-1 0 0,0 0 16,1 0-16,-1 0 0,0 0 15,1 0-15,-1 0 0,-21 0 0,21 0 16,-20 0-16,-1 0 0,0 0 0,-21 22 15,0-1-15,0 0 16,0 21-16,0-21 0,0 1 16,-21 20-16,0 0 0,-1 43 15,1-22-15,0 1 0,0-1 16,0 1-16,0-22 0,21 22 0,-22-1 16,1 1-16,0 20 0,0-20 15,0-1-15,0 1 0,-1 21 0,-20-22 16,0 64-16,21-63 15,-22-1-15,22-21 0,0 1 0,0-1 16,-22 0-16,43-20 0,0-1 16,0-42-1,0-1-15,22 1 16,-1 0-16,0 0 0,21-21 0,-21-22 16,22 22-16,-22-22 0,21-20 0,-21 20 15,22-21-15,-22 22 0</inkml:trace>
  <inkml:trace contextRef="#ctx0" brushRef="#br0" timeOffset="20779.12">16743 4657 0,'-21'-43'0,"42"86"0,-42-107 15,21 43-15,0 0 0,0 0 0,0 0 16,0-1-16,0 1 0,0 0 16,0 0-16,21 0 0,0 0 0,0 21 15,21 0-15,-20 0 0,20 0 16,0 0-16,-21 0 0,22 0 15,-1 21-15,-21 0 0,0 0 16,1 0-16,-22 0 0,0 22 0,0-22 16,0 0-16,-43 21 0,1-20 15,-22 20-15,43-42 16,0 21-16,-21-21 0,21 0 0,-1 0 16,1 0-16,0 0 0,0 0 15,42 0 1,0-21-16,0 0 15,1 21-15,-1-21 0</inkml:trace>
  <inkml:trace contextRef="#ctx0" brushRef="#br0" timeOffset="22537.11">17907 4509 0,'0'0'0,"21"0"0,-21-22 15,0-20-15,0 21 16,0-21-16,0 20 0,0 1 0,-21 0 15,-21-21-15,20 42 0,-20 0 16,21 0-16,-21 0 0,-1 0 16,1 0-16,0 0 0,-1 42 0,1-21 15,0 0-15,-1 22 16,1-22-16,0 21 0,20 1 0,1-1 16,0-21-16,21 21 0,0-20 15,0 20-15,0-21 0,21 0 0,22 0 16,-22 1-16,21-1 0,0 0 0,1-21 15,-1 0-15,0 0 0,1 0 16,-1 0-16,0 0 0,1-21 0,-1 0 16,-21-22-16,22 22 0,-22-21 15,21-1-15,-21 1 0,0-21 0,1-1 16,-1 1-16,0-1 16,0-21-16,0 22 0,-21-1 0,0 1 0,21 21 15,-21-1-15,0 1 0,0 21 16,0 0-16,0-1 0,0 1 15,-21 21-15,21 21 16,-21 1-16,0-1 0,0 21 16,0 0-16,-1 1 0,1 20 0,0-20 15,21 20-15,0 1 0,0-22 16,0 21-16,0-20 0,0-1 16,0 0-16,21 107 15,0-107 1,1-21-16,-1 0 0,0-21 0,0 0 15,0 21-15,0-21 0,22 0 0,-22 0 16,21 0-16,-21-21 0,22 0 0,-1 0 16,0 0-16,22-43 15,-22 43-15,-21-21 0,22-1 16,-22 1-16,0 21 0,0-21 16,0 20-16,-21 1 0,0 0 15,0 0-15,0 0 0,-21 42 16,0 0-16,0 0 15,0 0-15,21 1 0,0 20 16,-21 21-16,-1-41 0,22 20 16,0-21-16,-21 0 0,21 0 0,0 1 15,0-1-15,0 0 0,0 0 16,21 0-16,1-21 0,-1 0 0,0 0 16,0 0-16,0 0 15,0 0-15,22 0 0,-22 0 0,21 0 16,-21-21-16,22 0 0,-22 0 0,0 0 15,0-22-15,0 22 0,1-21 16,-22-1-16,0 1 0,0 0 0,0-1 16,0 1-16,0 0 0,-22-22 15,-20 43-15,21 21 0,0 0 16,-22 0-16,22 0 0,-42 21 16,20 22-16,22-22 0,0 21 15,-21-21-15,42 22 0,0-22 16,0 21-16,0-21 0,0 22 15,0-22-15,0 0 0,0 0 0,21 0 16,0 0-16,21 1 0,-20-22 16,-1 0-16,21 0 0,-21 0 0,22 0 15,-22 0-15,21 0 0,0 0 16,-20 0-16,62-43 0,-63 1 16,22 21-16,-22-22 15,21 22-15,-21-21 0,1 0 0,-1 20 16,0-20-16,0 21 0,-21 0 0,21 0 15,-21 42 1,-21 0 0,0 21-16,0-21 0,21 22 15,-21-22-15,-1 21 0,22-21 0,-21 1 16,21 20-16,0-21 0,0 0 16,0 0-16,0 1 0,0-1 15,0 0-15,21-21 31,1 0-31,-1-21 0,0 0 0,0 21 16,0-22-16,0 1 0,22-21 16,-22 21-16,0 0 0,21-1 0,-20 1 15,-1 0-15,-21 0 0,21 21 16,-21 21 0,0 0-16,-21 0 15,0 1-15,21-1 0,-22 0 16,22 0-16,-21 0 0,21 0 15,0 1-15,0-1 0,0 0 0,21-21 32,1 0-32,20 0 0,-21 0 0,0 0 15,22 0-15,-22 0 0,42-42 16,-42 20-16,1 1 0,-1-42 16,-21 42-16,0-22 15,0 1-15,0 0 0,0 20 16,0-20-16,0 21 0,0 0 0,0 0 15,0-1-15,0 1 0,0 0 16,21 21-16,0-21 0,0 21 16,22 0-16,-22 0 0,21 0 15,0 0-15,1 0 0,-22 21 0,21 0 16,-21 0-16,1 1 0,-1-1 16,0 0-16,0 42 0,-21-20 15,0-22-15,0 21 16,0-21-16,0 1 0,0-1 0,0 0 15,0 0-15,0 0 0,-21 0 0,0 1 16,21-1 0,-21-21 15,21-21-31,0-1 0,0 1 16,0 0-16,0 0 0,21-21 0,-21 20 15,21-20-15,0 0 0,0-1 16,0 1-16,22 0 0,-22-1 15,0 1-15,21 0 0,1-1 0,-1 22 16,0 0-16,1 21 0,-1 0 0,-21 0 16,22 21-16,-22 0 0,0 22 15,0-22-15,-21 21 0,0 1 16,0-1-16,0 0 0,0 1 16,0-1-16,0 0 0,-21-21 0,0 22 15,0-22-15,21 0 0,-22 0 16,1 0-16,0 1 0,-21 20 15,21-42-15,-22 21 0,22 0 0</inkml:trace>
  <inkml:trace contextRef="#ctx0" brushRef="#br0" timeOffset="23503.56">1037 6350 0,'0'0'16,"0"-21"-16,0 0 0,-21 0 0,0-1 16,21 1-16,-21 0 0,21 0 15,0 0-15,0 0 0,-22-22 0,22 22 16,0 0-16,0 0 15,0 0-15,0-1 0,22 22 16,-1 0-16,0 0 16,0 22-16,21 20 0,1-21 15,-1 21-15,-21 1 0,22-1 16,-22 0-16,0 22 0,-21-1 0,0 1 16,-21-22-16,0 22 0,-22-1 15,22-20-15,-21-1 0,-22 43 16,22-64-16,0 21 15,20-21-15,1-21 0,0 21 0,0-21 16,0 0-16,0 0 0,-1 0 0,1-21 16,0 0-16,21 0 15,-21 0-15,21-22 0,-21 22 16,21-21-16,0 21 0,0-22 16,0 22-16,0 0 0,21 0 0,21-21 15,-21 42-15,1 0 16,-1 0-16,0 21 0,21 0 0,-21 0 15,1 0-15,-1 22 0,-21-22 16,21 0-16,-21 21 0,21-21 16,-21 1-16,0-1 0,0 0 0,0 0 15,0 0-15,0 0 0,0 1 16,21-22-16,-21 21 0,21-21 31,-21-21-31,0-1 0,22 22 16</inkml:trace>
  <inkml:trace contextRef="#ctx0" brushRef="#br0" timeOffset="23668.47">1566 6583 0,'0'-21'0,"0"42"0,21-42 47,1 21-47,-1 0 15,0 0-15,0 0 16,0 0-16,0 0 0</inkml:trace>
  <inkml:trace contextRef="#ctx0" brushRef="#br0" timeOffset="25140.62">3175 6625 0,'0'-21'0,"0"-64"31,0 64-31,0 0 0,-21-21 16,0 21-16,-1-1 0,1-20 16,0 21-16,0 0 0,-21 0 0,20 21 15,-20-22-15,21 22 0,-21 0 16,-1 0-16,1 0 0,0 22 0,-1-1 15,1 0-15,0 21 0,-1-21 16,1 22-16,0-1 0,20 22 0,-20-22 16,21 0-16,0 1 0,0-1 15,21 0-15,0-21 0,0 22 16,0-22-16,21 0 0,0 0 16,21-21-16,-21 0 0,22 21 0,-22-21 0,21 0 15,1 0-15,-1 0 16,0-21-16,1 0 0,41-21 15,-63-1-15,22 22 0,-1-21 0,0-22 16,-20 22-16,20-21 0,0-1 16,-21 1-16,1-1 0,-1 1 0,0 20 15,0-20-15,0 20 0,-21 1 16,0 0-16,0-1 0,0 22 0,0 0 16,0 0-16,0 42 15,-21 0 1,0 0-16,21 1 0,0 20 15,0-21-15,-21 21 0,21 1 0,-21 20 16,21-20-16,0 20 0,0-21 16,0 22-16,0-1 0,0-20 0,0-1 15,0 0-15,0 1 0,0-1 16,0-21-16,21 22 0,0-22 0,0-21 16,0 21-16,0-21 0,22 0 0,-22 0 15,21 0-15,1 0 16,-1-21-16,-21 21 0,21-21 0,1-1 15,-1-20-15,0 21 0,1-21 16,-22-1-16,21 1 0,-21 0 0,-21-1 16,0 22-16,0-21 0,0-22 15,0 43-15,0 0 0,-21 0 16,0 21-16,0 0 0,0 0 0,0 0 16,-1 21-16,22 0 15,-21 0-15,21 0 0,0 1 0,0-1 16,0 21-16,0-21 0,21 22 15,1 20-15,-1-42 0,0 0 16,0 22-16,-21-22 0,21 0 16,0 21-16,1-42 0,-22 22 15,21-22-15,0 0 0,0 0 16,21 0 0,-20 0-16,20 0 0,-21-22 0,21 1 15,-20 0-15,-1-21 0,21 21 16,-21-22-16,0 22 0,1-21 0,-1-1 15,0 22-15,0-21 0,0 21 0,-21-22 16,0 22-16,0 42 31,-21 1-31,21-1 16,-21 21-16,0-21 0,0 22 16,21 20-16,0-42 0,0 22 0,0-22 15,0 0-15,0 0 0,0 0 16,0 0-16,0 1 0,21-22 15,0 0 1,0 0-16,0 0 0,0 0 16,1-22-16,-1 22 0,0-21 0,-21 0 15,21 0-15,-21 0 0,0-22 16,0 22-16,0-21 0,0 21 0,0-22 16,0 22-16,-21 0 0,0 0 15,0 0-15,-1 0 0,1 21 16,0 0-1,42 0 1,0 0-16,1 0 16,-1 0-16,0 0 15,0 0-15,21 0 0,-20 0 0,20-22 16,0 1-16,-21 21 0,22 0 0,-22-21 16,0 21-16,0 0 0,0 0 15,1 0 1,-22 21-1,0 0-15,0 22 0,0-22 0,0 21 16,0 1-16,0-1 0,0 0 0,-22 1 16,22-1-16,0 0 0,-21 22 15,0-22-15,21 22 0,-21-22 16,0 21-16,0 22 0,21-21 0,-22 20 16,1 1-16,0 0 0,0-1 15,21 1-15,-21 0 0,0-1 0,-1 1 16,-20 105-16,21-105 0,0 0 15,0-22-15,21 1 0,0-1 16,0 1-16,0-22 0,0-21 0,0 22 16,0-22-16,0 0 0,21-42 31,0 0-31,0-22 0,-21 22 16,21-21-16,0-1 0,1-20 0,-1-1 15,-21 1-15,21-1 0,-21-20 16,21-1-16,-21 0 0</inkml:trace>
  <inkml:trace contextRef="#ctx0" brushRef="#br0" timeOffset="25404.47">4487 6816 0,'0'0'0,"0"-43"0,0-20 0,0 21 16,0-1-16,0 22 0,-21-21 0,21 21 16,0-22-16,0 22 0,0 0 15,0 0-15,21 21 0,0-21 0,22-1 16,-22 22-16,21 0 15,-21 0-15,22 0 0,-22 0 0,21 22 16,-21-1-16,1 0 0,-22 0 16,0 21-16,0-20 0,0 20 0,0 0 15,-22-21-15,1 22 0,0-22 0,-21 0 16,21 21-16,-22-20 0,22-22 16,-21 21-16,21 0 0,-1-21 0,1 0 15,0 21-15,21-42 16,21 21-1,0-21-15,1 0 0</inkml:trace>
  <inkml:trace contextRef="#ctx0" brushRef="#br0" timeOffset="26089.08">5503 6668 0,'64'-64'16,"-64"43"-1,21 0-15,-21 0 0,0-1 0,0 1 16,0 0-16,0-21 0,0 21 16,0-1-16,-21 1 0,0-21 0,-1 21 15,1 21-15,0-21 0,-21-1 0,21 22 16,-1 0-16,-20 0 0,21 0 16,0 22-16,-22 20 0,22 0 15,0-21-15,0 22 16,0-1-16,0 0 0,-1 22 0,22-22 15,0-21-15,0 22 0,0-1 0,0-21 16,0 0-16,0 1 16,0-1-16,22-21 0,-1 21 0,0-21 15,0 0-15,0 0 0,0 0 16,22-21-16,-22 0 0,0-1 0,21 1 16,-20 0-16,20-21 0,0-1 15,-21 1-15,22-21 0,-22 20 16,21-20-16,-21 20 0,1-20 0,-1-1 0,0 22 15,-21 0-15,0-1 0,0-62 16,0 83-16,0 1 16,-21 21-16,0 0 15,21 21-15,0 1 16,0-1-16,0 21 0,0 0 0,0-20 16,0 41-16,0 22 15,0-22-15,0-20 0,0 62 16,0-62-16,0-1 0,21 0 15,-21-20-15,21 20 0,-21-21 0,0 0 16,21 0-16,-21 1 0,21-22 0,0 0 16,1 0-16,-1 0 15,0 0-15,0 0 0,0 0 0,22-22 16</inkml:trace>
  <inkml:trace contextRef="#ctx0" brushRef="#br0" timeOffset="27387.34">6244 6477 0,'0'-21'0,"0"42"0,21-42 0,-21 0 16,-21 21 15,0 21-31,0 0 16,0 0-16,21 0 15,0 1-15,-22-1 0,1 42 0,21-42 16,0 1-16,0-1 0,0 21 15,0-21-15,0 0 0,21 1 16,1-1-16,-1-21 0,-21 21 0,21 0 16,0-21-16,0 0 0,22 0 15,-1 0-15,-21 0 0,21-21 16,-20 21-16,-1-21 0,0 0 16,0-1-16,0 1 0,0 0 15,-21-21-15,0 21 0,0-22 0,0 1 16,0 0-16,0 20 0,-21-20 15,0 0-15,0 21 0,0-1 0,0 1 16,-1 21-16,1 0 0,-21 0 16,21 0-16,0 0 0,-1 0 15,1 21-15,0 1 0,0-1 0,0 21 0,0-21 16,21 22-16,0-22 16,0 21-16,0-21 0,0 0 0,0 1 15,0 20-15,21-21 0,0 0 0,0-21 16,0 21-16,0 1 0,1-22 15,20 0-15,-21 0 0,64 0 16,-64 0-16,21 0 0,1 0 16,-1-22-16,0 1 0,1 0 0,-1 0 15,0 0-15,-21 0 0,22-1 16,-1 1-16,-21-21 0,0 21 0,1 0 16,-1 21-16,-21-22 0,0 44 15,0-1 1,-21 0-1,-1 0-15,1 0 0,21 0 0,0 1 16,0-1-16,-21 0 0,21 0 16,-21 0-16,21 0 0,0 1 15,0-1-15,21-21 16,0 0-16,0 0 16,1 0-16,-1 0 0,21 0 0,-21-21 15,0-1-15,1 1 0,20 21 0,-21-21 16,0 0-16,0 0 15,1-22-15,-1 22 0,0 0 0,0 0 16,0 0-16,-21 0 0,0 42 31,0 0-31,0 0 16,0 0-16,0 0 0,0 1 16,0-1-16,0 0 0,0 0 0,0 0 15,0 0-15,0 1 0,0-1 16,21-21-1,1 0 1,-1 0-16,0-21 0,0 21 16,21-43-16,-20 43 15,-1-21-15,-21 0 0,0-21 0,0 20 16,21 1-16,-21-21 0,0 21 0,0-22 16,0 22-16,-21 0 0,21-21 15,0 21-15,-21-1 0,21 1 16,-22 21-16,22-21 0,0 0 15,22 21-15,-1 0 16,0 0-16,0 0 16,0 0-16,0 21 0,1-21 0,-1 21 15,21 0-15,-21 1 0,0 20 16,1-21-16,-1 0 0,0 0 0,0 22 16,0-22-16,-21 0 0,0 0 15,0 0-15,0 1 0,0-1 16,0 21-16,0-21 15,-21-21 17,21-21-32,0 0 15,0 0-15,0 0 16,0-1-16,21-20 0,0 21 0,-21-21 16,22-1-16,20 22 0,-21-21 15,0-1-15,0 22 0,22 0 16,-22 0-16,21 0 0,-21 21 0,43 0 15,-43 0-15,0 0 16,0 21-16,1 0 0,-1 21 0,-21-20 16,0 20-16,0 0 0,0-21 0,0 43 15,0-43-15,0 0 16,0 0-16,0 1 0,0-1 0,-21 0 16,-1-21-1</inkml:trace>
  <inkml:trace contextRef="#ctx0" brushRef="#br0" timeOffset="29976.86">9377 6710 0,'-21'21'0,"42"-42"0,-42 63 15,-1-21-15,1 1 16,21-1-16,0 0 16,-21-21-1,21-21 1,0 0-1,0-1-15,0 1 0,0 0 0,21 0 16,0-21-16,1-1 0,-1 1 16,0 0-16,0-22 0,0 22 0,22-1 15,-1-41-15,-21 41 0,-21 1 16,0 21-16,0 0 0,0 0 16,0-1-16,-21 22 15,0 0-15,0 0 16,-1 22-16,22-1 0,-21 0 15,21 0-15,0 0 0,0 22 0,0-1 16,0 0-16,0 1 0,0-1 16,21 0-16,1 1 0,-1-1 0,-21-21 15,0 21-15,21-20 0,-21 20 0,0-21 16,0 0-16,0 0 0,0 1 16,-21-22-16,0 0 15,-1 0-15,1 0 0,0 0 16,0 0-16,21-22 0,-21 1 15,0 0-15,-1-21 0,22 21 0,-21-1 16,0-41-16,0 21 16,21 20-16,0 1 0,0 42 31,0 1-15,0-1-16,0 0 0,21 0 0,0 21 15,0-20-15,-21-1 0,22 0 0,-1 0 16,0 0-16,42 0 15,-41 1-15,-1-22 0,21 0 0,0 0 16,-20 0-16,20 0 0,0 0 0,1 0 16,-1-22-16,0 1 0,1 0 15,-1 0-15,0-21 0,1 20 16,-22-20-16,21 0 0,-21-22 0,0 22 16,-21-22-16,0 22 0,22 0 15,-22-64-15,0 64 0,0-1 0,0 1 16,0 21-16,0 0 15,0-1-15,0 44 16,0 20-16,0-21 16,-22 21-16,22-20 0,-21 20 0,21 21 15,-21-20-15,21 20 0,0-20 0,-21 20 16,21-21-16,-21 1 0,21 20 16,-21-20-16,21 20 0,0-42 15,0 22-15,0-22 0,0 0 16,21-21-1,0 0-15,21-42 16,-21 20-16,-21 1 0,22-21 16,-1 21-16,0 0 0,0-22 15,0 1-15,0 21 0,-21-22 0,22 22 16,-1 0-16,0 0 0,-21 0 16,21 21-16,0 0 15,-21 21-15,0 0 0,0 0 16,21 22-16,-21-22 0,0 0 15,22 21-15,-22-21 0,0 1 0,21 20 16,0-21-16,-21 0 0,21 0 16,0 1-16,0-1 0,1 21 15,-1-42-15,0 21 0,0-21 0,21 0 16,-20 0-16,-1 0 0,0 0 16,21 0-16,-21 0 0,22-21 15,-22 0-15,21 21 0,-21-21 0,1 0 16,20-1-16,-21-20 0,0 21 15,-21-21-15,21 20 0,-21-20 16,22 21-16,-22-43 0,0 43 0,0 42 31,0 1-15,-22-1-16,22 21 0,-21-21 16,21 0-16,0 1 0,0-1 0,0 21 15,0-21-15,0 0 16,0 1-16,21-22 15,1 0-15,-1 0 0,0 0 0,0 0 16,21 0-16,-20 0 0,-1 0 0,21 0 16,0-22-16,1 1 15,-22 21-15,0-21 0,0 0 0,0 0 16,-21 0-16,0-1 0,0-20 16,0 21-16,0-21 0,0 20 0,0-20 15,-21 0-15,-21-1 16,21 22-16,0 0 0,-22 0 0,22 21 15,0 0-15,-21 0 0,20 0 16,-20 21-16,21-21 0,-21 42 0,20-20 16,1-1-16,0 21 0,0 0 15,21 1-15,0-1 0,0-21 0,0 64 16,21-64-16,0 0 16,0 0-16,22 1 0,-22-1 15,64 0-15,-43-21 0,0 21 16,1-21-16,-1 0 0,-21 0 0,21 0 15,1 0-15,-22-21 0,0 21 16,21-21-16,1-22 0,-22 22 0,0 0 16,0 0-16,0-21 0,1 20 15,-1-20-15,0 0 0,-21-1 16,0 22-16,21 0 0,-21 0 16,0 42-1,0 0-15,0 22 16,0-22-16,-21 0 0,21 21 15,0-21-15,0 1 0,0 20 16,0-21-16,0 0 0,0 0 0,0 1 0,0-1 16,0 0-16,21-21 15,0 0 1,0 0-16,1 0 0,-1 0 16,-21-21-16,21 0 0,0-1 0,0 22 15,0-21-15,-21-21 0,22 21 16,-22 0-16,21-22 0,-21 22 0,0-21 15,21 21-15,-21-1 0,0 1 16,0 42 0,0 1-16,0-1 15,0 21-15,0-21 0,0 0 16,0 22-16,0-22 0,0 21 0,-21-21 0,21 1 16,0-1-16,0 0 15,0 0-15,21-21 0,0 0 0,0 0 16,0 0-16,1 0 0,20 0 15,-21 0-15,0 0 0,22 0 0,-22-21 16,21 21-16,-21-42 0,22 20 16,-22 1-16,0-21 0,0 0 0,0-1 15,0 1-15,1 0 0,-22-22 16,0 22-16,21-22 0,-21 22 0,0-43 16,0 64-16,0 0 15,0 0-15,0 0 0,-21 42 31,21 0-31,0 21 0,-22-21 16,1 22-16,21-1 0,-21 22 0,21-22 16,0 0-16,-21 1 0,21-1 15,0 0-15,0 1 0,0-1 16,0-21-16,0 0 0,0 22 0,21-22 16,0-21-16,22 42 0,-22-42 15,0 0-15,42 0 16,-20 0-16,-1 0 0,-21 0 0,22 0 15,-22-21-15,21 0 0,0 0 16,1-22-16,-1 22 16,-21-21-16,0-1 0,1-20 0,-22 21 15,0 20-15,0-20 0,0 21 16,0-21-16,0 20 0,-22 1 16,1 21-16,0 0 0,-21 0 15,21 21-15,-1 1 16,1-1-16,0 21 0,-21-21 0,42 22 15,-21-22-15,-1 21 0,1 22 16,0-22-16,21-21 0,0 0 16,0 0-16,0 1 0,0-1 0,0 0 15,21-21-15,0 0 16,1 0-16,-1 0 0,0 0 16,0 0-16,0-21 0,0 0 0,-21-1 15,22 1-15,-1 0 0,0 0 16,0-21-16,21-64 15,-20 21-15,-1 22 0,0 20 16,0-20-16,-21 20 0,0 1 16,21 0-16,-21-1 0,21 22 0,-21 0 15,0 0-15,0 42 16,0 21 0,-21-20-16,0 20 0,0 0 0,21 1 15,0 20-15,0-21 0,0 22 16,-21-22-16,21 22 0,0-22 0,0 0 15,0 22-15,21-22 0,-21-21 16,21 1-16,0-1 0,0-21 16,1 21-16,20-21 0,-21 0 15,0 0-15,22 0 0,-22 0 0,21 0 0,0-21 16,-20 0-16,20 21 16,0-22-16</inkml:trace>
  <inkml:trace contextRef="#ctx0" brushRef="#br0" timeOffset="30936.31">14351 6054 0,'0'0'0,"0"-43"0,0 22 15,0 0-15,0 42 32,0 22-32,-21-22 0,0 21 15,21 0-15,-22 1 0,1-1 16,21 22-16,-21-1 0,0-21 15,21 22-15,-21-1 0,0-20 0,-1-1 16,1 0-16,21 43 0,-21-64 16,21 0-16,-21 1 0,21-1 15,0-42 17,0-1-32,21 1 0,0 0 15,-21-21-15,21 21 0,1-22 0,-1 1 16,0 0-16,0-1 0,0 1 15,0 21-15,22-22 0,-22 22 0,0 0 16,21 21-16,-20 0 0,20-21 16,-21 21-16,0 0 0,22 0 15,-22 21-15,0 0 0,0 22 0,0-22 16,0 21-16,-21 0 0,0-20 0,0 20 16,0 0-16,0-21 0,0 1 15,0 20-15,0-21 0,-21 0 16,0 0-16,0-21 0,0 22 0,0-22 15,-1 0-15,1 0 0,0 0 16,0 0-16,0 0 0,-22-22 16,22 1-16,0 21 0,21-42 15,-21 21-15,21 0 0,-21-1 16,21 44 0,0-1-1,0 0-15,0 0 16,21 0-16,0 0 0,-21 1 0,21-22 15,0 21-15,1 0 16,20-21-16,-21 0 0,21 0 0,1 0 16,-1 0-16,0 0 0,1 0 0,20 0 15,-20 0-15,20-21 0,-21 21 16,22-21-16,-22-1 0,22 1 0,-1-21 16,-20 21-16,-1-22 0,0 1 0,1 0 15,-22-1-15,0 1 0,0 0 16,-21-1-16,0 1 0,0 21 15,0 0-15,0 0 0,-21 21 16,-21 0-16,20 0 0,1 21 16,-21 21-16,21 0 0,0-20 0,-22 41 15,43-21-15,-21 1 0,21 20 16,0-20-16,0-22 0,21 0 16,0 21-16,22-21 0,-22-21 15,21 22-15,22-22 0,-22 0 0,22 0 16,-22 0-16,21 0 0,1 0 0,-22 0 15,22 0-15,-22-22 0,0 1 16,1 0-16,-1 0 0,0 0 16,-20 0-16,-1-1 0,0 1 0</inkml:trace>
  <inkml:trace contextRef="#ctx0" brushRef="#br0" timeOffset="31480">6329 7874 0,'0'0'0,"21"-21"0,-21 42 32,0 0-17,0 0-15,0 1 0,0 20 16,-21-21-16,21 21 0,-21-20 0,-1-1 15,22 0-15,0 21 0,0-21 16,-21-21-16,21 22 0,0-1 0,-21-21 16,21-21 15,0-1-31,0 1 16,0 0-16,0 0 0</inkml:trace>
  <inkml:trace contextRef="#ctx0" brushRef="#br0" timeOffset="31659.9">6350 7620 0,'0'0'0,"0"21"47,-21-21-47,21 21 15,0 1 1,0-1-16,0 0 15,21-21 1</inkml:trace>
  <inkml:trace contextRef="#ctx0" brushRef="#br0" timeOffset="32307.53">6646 7853 0,'0'0'0,"0"21"0,0 0 16,0 0-16,0 1 15,-21-1-15,21 0 0,-21 21 16,21-21-16,0 1 0,0-1 0,0 21 16,0-21-16,0 0 0,-21 1 15,21-1-15,0 0 0,-21 0 16,21 0-16,-22-21 16,22-21 15,0 0-31,0-21 0,0 20 15,0 1-15,0-21 0,0 0 16,22 20-16,-1-20 0,0 0 0,0-1 16,0 22-16,0-21 0,1 21 15,20 0-15,-21-1 0,21 1 16,1 21-16,20 0 0,-42 0 16,22 0-16,-22 21 0,0 1 0,0-1 15,0 0-15,1 21 0,-22-21 16,21 22-16,-21-1 0,0 22 15,0-43-15,0 21 0,0-21 16,0 0-16,0 1 0,0-1 16,0-42 15,0-1-31,0 1 16,0-21-16,0 21 0,0 0 0,21-22 15,0 22-15,-21-21 0,21-1 16,0 22-16,1-21 0,-1 21 15,0 0-15,0-1 0,0 1 0,22 0 16,-22 21-16,0 0 0,0 0 16,21 21-16,-20 0 0,-1 1 15,-21 20-15,0-21 0,0 21 16,0-20-16,0 20 0,0 0 0,0-21 16,0 22-16,0-22 0,0 0 0,-21 21 15,21-20-15,-22-1 0,1 0 16,42-21 15,1 0-31,-1-21 16,0 0-16</inkml:trace>
  <inkml:trace contextRef="#ctx0" brushRef="#br0" timeOffset="32656.33">7832 7832 0,'0'0'0,"0"-21"0,0-1 16,-22 44 15,22-1-15,-21 0-16,21 21 0,0-21 0,0 22 15,0-1-15,0 0 0,0 22 16,-21-22-16,21 22 0,0-1 16,0 1-16,0-1 0,0 1 0,0-1 15,0 1-15,0 20 0,-21 86 16,0-86-16,21 1 0,-21 0 15,-1-1-15,1 1 0,0 0 0,0-22 16,-21 22-16,20-22 0,-20 86 16,21-107-16,0 0 0,-22 22 15,43-43-15,-21 0 0,21-42 32,0-21-32,0 20 0,21-20 15,1 0-15,-22-1 0,21 1 16,0-21-16,-21-1 0,21 1 15,-21-1-15,0-21 0,21 22 0</inkml:trace>
  <inkml:trace contextRef="#ctx0" brushRef="#br0" timeOffset="32970.15">7599 8424 0,'0'-63'0,"0"126"0,0-190 16,0 85-16,0-21 0,0 20 0,0 1 16,0-43-16,-21 64 15,21-21-15,0 21 0,0-1 16,0 1-16,42 0 0,-21 0 15,0 21-15,22-21 0,-1 21 0,43-21 16,-43 21-16,0 0 0,1 21 16,-1 0-16,0 0 0,-21 0 15,1 0-15,-1 22 0,0-22 0,-21 64 16,0-64-16,-21 21 0,0 0 16,-1-20-16,-20-1 0,0 0 15,-1 0-15,1 0 0,21 0 16,-21-21-16,-22 22 0,43-22 15,0 0-15,0 0 0,-1 0 0,22-22 16,0 1 0,22 21-16,-1-21 15,0 21-15,0-21 0,0 0 16,22 21-16,-22-21 0</inkml:trace>
  <inkml:trace contextRef="#ctx0" brushRef="#br0" timeOffset="33372.92">8382 7938 0,'0'-43'16,"-21"64"15,21 1-31,-21-1 16,21 21-16,-22-21 0,1 22 0,21-22 15,0 21-15,0 0 0,0-20 16,0-1-16,0 21 0,0-21 15,0 22-15,21-22 0,1-21 16,-1 21-16,0-21 0,0 0 16,21 0-16,-20 0 0,-1 0 15,0-21-15,0 0 0,0 21 0,22-22 16,-22 1-16,0 0 0,0-21 16,-21 21-16,0-22 0,0 22 0,0-21 15,0-1-15,0 22 0,0-21 0,-21 21 16,0-22-16,-22 22 15,22 21-15,0 0 0,0-21 0,-21 21 16,20 0-16,1 0 0,-21 0 0,21 21 16,0 0-16,-1 1 0,22 20 15,0-21-15,0 0 0,0 0 16,0 1-16,0-1 0,0 0 0,22 0 16,-1-21-16,0 21 0,0 0 15,0-21-15,22 0 0</inkml:trace>
  <inkml:trace contextRef="#ctx0" brushRef="#br0" timeOffset="33759.69">8848 8107 0,'0'0'0,"0"-21"16,0 0-16,0-1 0,0 1 15,0 0-15,0 0 16,21 0-16,0 21 0,0-21 0,0 21 15,0 0-15,1 0 0,-1 0 0,0 0 16,21 0-16,1 42 16,-22-21-16,0 0 0,21 43 15,-21-22-15,-21-21 0,22 22 16,-22-22-16,0 21 0,0-21 16,0 0-16,0 1 0,-22-1 0,1-21 15,0 21-15,0-21 16,21-21-1,0 0 1,0-1-16,0 1 0,0 0 16,0 0-16,0-21 0,0 20 0,0 1 15,21-21-15,0 21 0,-21-22 0,21 22 16,1 0-16,-22 0 0,21 0 16,0 0-16,0-1 0,0 1 15,0 21-15,1 0 0,-22-21 0,21 21 16,0 0-16</inkml:trace>
  <inkml:trace contextRef="#ctx0" brushRef="#br0" timeOffset="34031.55">9842 7705 0,'-21'0'0,"42"0"0,-63 21 16,21 0-16,21 0 0,-21 0 15,0 1-15,21 20 0,0 0 16,-43 43-16,43-43 0,-21 1 16,21 41-16,0-63 15,0 22-15,0-22 0,0 0 16,0 21-16,0-20 0,0-1 0,21 0 16,0-21-16,1 0 15,-1 0-15,0 0 16,0 0-16,0-21 0,0 0 0,1-1 15,-1 1-15,0 0 0</inkml:trace>
  <inkml:trace contextRef="#ctx0" brushRef="#br0" timeOffset="34208.44">9631 8043 0,'0'0'0,"-21"0"0,21 22 16,21-22-1,0 0 1,0 0-16,21 0 0,-20 0 0,-1 0 16,21 0-16,-21 0 0,22 0 0,-1-22 15,0 22-15,-21 0 0,22-21 16</inkml:trace>
  <inkml:trace contextRef="#ctx0" brushRef="#br0" timeOffset="34553.24">10118 8065 0,'21'0'16,"0"0"-16,0 0 16,0 0-16,0 0 0,1-22 15,-1 1-15,0 21 0,0-21 16,0 21-16,-21-21 0,21 0 15,-21 0-15,-21 21 16,0 0 0,0 0-16,0 0 0,0 0 0,-1 21 15,1 0-15,0 0 0,0 0 16,21 22-16,0-22 0,-21 21 16,21-21-16,0 0 0,0 22 0,0-22 15,0 0-15,0 0 0,0 0 0,21 1 16,0-1-16,21-21 15,-20 0-15,-1 0 0,63 0 16,-41 0-16,-1 0 0,22-21 0,-22 21 16</inkml:trace>
  <inkml:trace contextRef="#ctx0" brushRef="#br0" timeOffset="35018.98">11155 7938 0,'-21'-22'0,"-85"-41"15,85 63 1,-22 0-16,22 0 0,-21 0 0,21 0 16,-22 0-16,22 21 0,-21 0 0,-1 0 15,22 1-15,-21-1 0,21 21 16,0 0-16,-1-20 0,1 20 0,0 0 16,21-21-16,-21 22 0,21-22 0,0 0 15,0 0-15,0 0 0,0 1 16,21-1-16,21-21 15,1 21-15,-22-21 0,0 0 0,21 0 16,1 0-16,-1-21 0,22 0 16,-22-1-16,0-20 0,1 21 15,-1-21-15,-21-1 0,21 1 0,-20-22 16,20 22-16,-21-21 0,0 20 16,0 1-16,-21-22 0,0 22 0,0 0 15,0-1-15,0 1 0,0 21 0,0 0 16,0 0-16,-21 42 15,0 0-15,0 0 16,21 21-16,-21 1 0,0-1 16,21 0-16,-22 1 0,22-1 15,0 22-15,0 20 0,0-41 0,0-1 16,0 0-16,0 1 16,0-22-16,22 21 0,-1-21 0,0 0 15,0-21-15,0 0 0,0 0 0,1 0 16,20 0-16,-21 0 0,0 0 0</inkml:trace>
  <inkml:trace contextRef="#ctx0" brushRef="#br0" timeOffset="35835.78">12594 8086 0,'0'0'0,"-21"21"0,0-21 16,0 21-16,-1-21 0,1 21 16,21 0-16,0 1 15,21-22 1,1 0-1,-1 0-15,0-22 0,0 1 16,0 21-16,0-42 0,22 21 16,-1 0-16,-21-22 0,22 22 0,-22-21 15,21-1-15,-21 22 0,22-21 0,-1-43 16,-42 43-16,0-22 16,0 43-16,0 0 0,0-21 15,0 21-15,-21 21 0,0 0 16,-1 0-16,1 21 15,21 0-15,0 21 0,-21-21 0,0 22 16,0 63-16,0-43 16,-1 64-16,1-63 0,0 20 15,0-20-15,0 20 0,0 1 16,-1-21-16,1 20 0,-21 1 16,21 21-16,-85 190 15,85-211-15,-22 21 0,22-22 0,-21 1 16,21 0-16,0-1 0,-1 1 0,1-22 15,21 22-15,-21-43 0,21 22 16,0-22-16,0 1 0,0 20 16,21-42-16,0 0 0,1-21 0,-1 0 15,21 0-15,-21 0 0,22-21 16,-1 0-16,0 0 0,22-21 0,63-64 16,-64 63-16,1-20 0,-1-1 15,1-20-15,-1 20 0,1-20 0,-22 20 16,0-21-16,-20 1 15,-22-22-15,0 21 0,-22 1 0,1-1 16,-21 0-16,-22 22 0,22-1 0,-21 22 16,20 0-16,-20-1 0,20 22 15,1 0-15,0 0 0,-1 0 0,1-1 16,21 22-16,0 0 0,0 0 16,-1-21-16,22 0 15,22 21 1,-1 0-16,0 0 15,0-21-15,0 21 0,0 0 16,22 0-16,-1-21 0,22 21 16,-22-21-16,0 21 0,1-22 15,-1 1-15,-21 21 0,21-21 0,1 0 16</inkml:trace>
  <inkml:trace contextRef="#ctx0" brushRef="#br0" timeOffset="36241.55">13271 8065 0,'0'0'0,"22"-64"15,-22 43-15,0 0 0,0 0 16,0-1-16,0 1 16,0 0-16,0 0 0,21 0 15,0-22-15,0 22 0,21 0 16,-20 21 0,-1 0-16,0 0 0,21 0 0,-21 0 15,1 0-15,-1 0 0,0 21 0,0 0 16,0 1-16,22 20 15,-43 0-15,0-21 0,0 43 16,0-43-16,0 21 0,0-20 16,-22-1-16,1 0 0,0-21 0,0 21 15,0-21-15,0 0 16,21-21 0,0 0-16,0 0 15,0-1-15,0 1 0,21-21 16,0 21-16,-21 0 0,21-1 0,-21 1 15,21 0-15,0 0 0,-21 0 16,22 0-16,-1 21 0,-21-22 16,21 22-16,0-21 0,0 21 15,0 0-15,1 0 0,-1 0 16,21-21-16,-21 21 16,0 0-16,43 0 15,-43 0-15</inkml:trace>
  <inkml:trace contextRef="#ctx0" brushRef="#br0" timeOffset="37355.91">14499 7747 0,'0'0'0,"-21"0"16,0 0 0,0 0-16,-1 0 0,1 0 0,0 0 15,-21 0-15,21 21 0,-1 0 16,-20 1-16,21-1 0,0 0 15,0 0-15,-1 21 0,22-20 0,0 20 16,-21-21-16,21 0 0,0 22 0,0-22 16,0 0-16,0 0 0,21 0 15,1 0-15,20 1 0,-21-22 16,0 21-16,0-21 0,1 0 16,-1 0-16,42-21 0,-20 21 15,-22-22-15,0 1 0,21 0 16,-21-21-16,43-22 0,-43 43 15,-21-21-15,21-1 0,-21 1 0,0 0 16,0 21-16,0-64 16,-21 64-16,0 0 0,0-1 0,0 1 15,-22 0-15,1 21 0,0 0 16,-1 0-16,22 0 0,-21 21 0,-1 0 16,1 1-16,0-1 0,21 0 0,-1 0 15,1 21-15,0-20 16,21 20-16,-21 0 0,21-21 0,0 22 15,0-1-15,21-21 0,0 22 16,0-22-16,1 0 0,20 0 0,0 0 16,1 0-16,-1 1 0,0-22 0,1 0 15,-1 0-15,0 0 0,1 0 16,-1 0-16,0-22 0,1 1 0,-22 0 16,21 0-16,0-21 0,1 20 15,-1-20-15,-21 21 0,0-21 0,22-1 16,-22 22-16,-21-21 0,0 21 15,21-1-15,-21 1 0,0 0 16,-21 21 0,21 21-16,0 0 15,-21 1-15,0-1 0,21 0 16,-22 0-16,22 0 0,-21 0 0,21 22 16,0-22-16,0 0 0,0 21 15,0-20-15,0-1 0,0 0 0,0 0 16,0 0-16,0-42 47,0 0-47,0 0 0,0 0 0,21-1 15,1-20-15,-22 21 0,21 0 16,0-22-16,0 22 0,0-21 16,0 21-16,1 0 0,-1-1 0,0 1 15,0 21-15,0-21 0,22 21 16,-22 0-16,0 0 0,0 0 0,0 0 15,0 21-15,1 0 0,-22 1 16,21-1-16,-21 0 0,0 0 16,0 0-16,0 22 0,0-22 0,0 0 15,0 0-15,0 0 0,0 0 16,0 1-16,0-1 0,0 0 16,-21-21 15,21-21-16,0 0 1,0-22-16,0 22 0,0 0 0,0 0 16,21-22-16,0 22 0,0 0 0,21-21 15,-20 21-15,20-22 0,-21 22 16,64-21-16,-43 21 16,43 21-16,-43 0 0,0 0 15,-20 0-15,20 21 0,-21 0 0,0 0 16,0 21-16,1 22 0,-22-43 15,0 21-15,0-20 0,0-1 16,0 21-16,-22-21 0,22 0 16,-21 1-16,0-1 0,0 0 0,0-21 15,0 21-15,-1 0 0,1-21 16,0 21-16,0-21 0,-21 0 16,20 22-16,-20-22 0</inkml:trace>
  <inkml:trace contextRef="#ctx0" brushRef="#br0" timeOffset="38368.33">825 9652 0,'-42'-63'31,"42"41"-31,0 1 16,0 0-1,0 0-15,21 21 16,-21-21-16,21 21 16,1 0-16,-1 0 0,0 0 15,0 0-15,0 0 0,0 21 16,1-21-16,-22 42 0,0-21 15,0 22-15,0-22 16,-22 0-16,1 0 0,0 22 0,0-22 0,-21 0 16,20 21-16,-62 1 15,63-22-15,-22-21 0,22 21 16,0-21-16,0 0 0,0 0 16,21-21-1,21 0-15,0 21 16,0-22-16,21 22 0,-20-21 15,-1 21-15,21 0 0,-21 0 16,22 0-16,-1 0 0,-21 0 16,64 0-16,-43 21 0,-21 1 15,0-1-15,1 0 0,-22 0 16,0 0-16,0 0 0,-22 22 0,1-22 16,-21 0-16,21 0 0,-22 0 15,1 1-15,-21-1 0,20-21 0,1 0 16,0 21-16,20-21 0,-20 0 15,0 0-15,21 0 16,-22 0-16,22 0 0,0 0 0,0-21 16,0 0-16,-1-1 15,22 1 1,22 0 0,-1 21-16,0-21 0,0 21 15,21-21-15</inkml:trace>
  <inkml:trace contextRef="#ctx0" brushRef="#br0" timeOffset="38548.23">1482 9779 0,'21'0'0,"-42"0"0,63-21 0,-63 21 31,0 0-15,21-21-1,21 0 1,0 21-16,0 0 0,21-22 0</inkml:trace>
  <inkml:trace contextRef="#ctx0" brushRef="#br0" timeOffset="38827.07">2582 9208 0,'0'0'0,"0"-22"0,-21 1 16,0 21 0,0 0-16,0 0 0,-1 21 0,1-21 15,0 22-15,0 20 0,0-21 16,0 21-16,-1-20 0,22 41 0,-21-21 16,0 22-16,21-22 0,-21 22 0,0-1 15,0 1-15,21-1 0,-22 1 16,1-22-16,0 0 0,0 1 0,21-1 15,0 0-15,0-20 16,0-1-16,21-21 16,0 0-1,22-21-15,-22-1 0,21-20 0</inkml:trace>
  <inkml:trace contextRef="#ctx0" brushRef="#br0" timeOffset="39071.93">2857 9208 0,'0'-22'16,"0"44"-16,0-65 0,0 64 16,0 1-16,0-1 15,0 21-15,0 0 0,0 1 0,0-1 16,0 22-16,0-22 16,0 21-16,0 1 0,0-22 0,0 22 15,0-22-15,-21 0 0,21 1 0,0-22 16,0 21-16,0-21 0,0 1 15,0-1-15,-21-21 0,21 21 16,-21-42 0,0 0-1,0 21-15</inkml:trace>
  <inkml:trace contextRef="#ctx0" brushRef="#br0" timeOffset="39634.61">2286 9821 0,'-42'0'16,"84"0"-16,-127 0 0,64 0 0,-21 0 0,21 0 15,42 0 17,0 0-32,21 0 0,1 0 15,20 0-15,1 0 0,-1-21 0,1 0 16,-1 21-16,22-21 0,-22 0 16,1 0-16,-1-1 0,-20 1 0,20 0 15,-42 0-15,22 21 0,-22-21 0,-21 42 47,0 0-47,-21 21 0,-1-20 16,22-1-16,-21 21 0,0 0 15,21-20-15,0 20 0,-21-21 0,21 21 16,0-20-16,0-1 0,0 0 16,0 0-16,0 0 0,21-21 15,0 21-15,0-21 0,22 0 16,-22 0-16,0 0 0,21-21 15,-20 21-15,20-21 0,-21 0 0,21 0 16,1 0-16,-22-1 0,21 1 16,-21-21-16,1 21 0,-1-22 15,-21 22-15,0-21 0,0 0 0,-21-1 16,-1 1-16,1 0 0,-21 20 0,21 1 16,-22 0-16,1 0 0,21 21 15,-21 0-15,20 0 0,1 0 16,-21 21-16,21 0 0,0 22 0,-1-1 15,1 0-15,0 1 16,21-1-16,0 0 0,0 1 0,0-22 16,0 21-16,0 0 0,0-20 0,0-1 15,0 0-15,21 0 0,0 0 0,-21 0 16,22-21-16,-1 0 0,0 0 0,21 0 16,-21 0-16,1 0 0,20 0 15,0 0-15,-21-21 0,22 0 16,-1 21-16</inkml:trace>
  <inkml:trace contextRef="#ctx0" brushRef="#br0" timeOffset="40171.3">3746 9716 0,'22'-22'15,"-44"44"-15,44-65 0,-22 22 0,0 42 32,0 0-17,0 22-15,-22-22 0,1 0 0,21 21 16,-21 1-16,0-22 0,21 0 15,-21 21-15,21-20 0,0-1 16,0 0-16,0 0 0,0 0 0,0 0 16,21-21-1,0 0-15,0 0 16,0-21-16,1 0 0,-1 0 0,0 21 16,0-42-16,0 20 0,0 1 15,1-21-15,-1 21 0,0-22 0,0-20 16,0 42-16,-21 0 15,0-1-15,0 1 0,21 21 0,-21 21 16,22 1-16,-22-1 16,0 0-16,0 0 0,0 0 15,0 0-15,0 22 0,0-22 16,0 0-16,0 0 0,21 0 0,0 1 16,0-22-16,0 0 15,0 0-15,1 0 0,-1 0 0,0 0 16,0 0-16,0 0 0,0 0 0,22-22 15,-22 22-15,0-21 0,0 0 16,0-21-16,-21 21 0,0-1 0,0-20 16,0 0-16,0 21 0,0-22 15,0 1-15,0 21 0,-21-22 0,21 22 16,-21 0-16,0 21 0,0 0 0,0-21 16,-1 21-16,1 0 15,21 21-15,-21-21 0,21 21 16,0 0-16,21-21 31,0 0-31,1 0 0,20 0 0</inkml:trace>
  <inkml:trace contextRef="#ctx0" brushRef="#br0" timeOffset="40505.11">5440 9271 0,'0'0'0,"0"-21"0,0 0 0,-21 21 47,21 21-47,-22 0 0,1 21 0,21-20 15,-21 20-15,0 0 0,21 1 16,-21-1-16,0 0 0,-1 22 0,1 20 15,0-20-15,21-22 0,0-21 16,0 22-16,-21-1 0,21-21 16,0 0-16,0 1 0,0-1 0,0 0 15,21-21 17,0 0-32,0-21 15,1 0-15,-1-1 0,21-20 0,-21 21 16</inkml:trace>
  <inkml:trace contextRef="#ctx0" brushRef="#br0" timeOffset="40871.9">5736 9546 0,'0'0'0,"0"-21"15,0 42 17,0 0-32,-21 1 0,0 20 15,0-21-15,21 21 0,0 1 16,-22-22-16,22 21 0,-21-21 0,21 22 15,0-22-15,0 0 0,0 0 16,21 0-16,1 1 0,-1-22 0,0 0 16,0 0-16,0 0 0,22 0 0,-22 0 15,21 0-15,-21 0 0,0-22 16,22 22-16,-22-21 0,0 0 0,0 0 16,0-21-16,1 20 0,-22-20 0,0 21 15,0-21-15,0-1 0,0 1 16,0 0-16,-22 20 0,1-20 15,0 21-15,0 0 0,-21 0 0,-1 21 16,22 0-16,0 0 16,-21 0-16,20 0 0,1 21 0,0-21 15,0 21-15,21 0 0,0 0 0,0 0 16,0 1-16,0-1 16</inkml:trace>
  <inkml:trace contextRef="#ctx0" brushRef="#br0" timeOffset="41080.79">5249 9335 0,'0'0'0,"0"21"0,21-21 15,1 0 1,20 0-16,-21 0 0,21 0 15,1 0-15,-1-21 0,0 21 0,1 0 16,-1 0-16,22 0 0,-43 0 0,21 0 16,0 0-16,-20 0 0,-1-22 15,0 22-15,0 0 0,0 0 0</inkml:trace>
  <inkml:trace contextRef="#ctx0" brushRef="#br0" timeOffset="41720.41">7874 9758 0,'63'-42'16,"-41"20"-16,-1 1 16,21 0-16,-21 0 0,22-21 15,-22 20-15,21 1 0,-21 0 0,0-21 16,1 21-16,-22-1 0,0 1 0,0 0 15,0 0-15,-22 0 0,-20 21 16,21 0-16,-21 0 0,-1 0 0,1 0 16,0 0-16,-1 0 0,-20 0 15,42 21-15,-22-21 0,1 21 0,21 0 16,0 0-16,21 1 0,0-1 0,0 0 16,0 0-16,0 0 15,21 0-15,21 1 0,-21-1 0,22 0 16,-22 21-16,21-21 0,0 1 0,1 20 15,-22-21-15,21 0 0,-21 22 16,1-22-16,-22 0 0,0 0 16,0 21-16,0-20 0,-22-1 0,-62 0 15,41 0-15,1 0 0,-21-21 16,-1 0-16,22 0 0,-64 0 16,64 0-16,-1 0 0,1 0 0,21 0 15,-22-21-15,22 0 0,0 0 16,0 21-16,0-21 0,21-1 0,0 1 15,0 0-15,0 0 0,0 0 16,0 0-16,0-1 0,0 1 16,0 0-16,21 21 0,0-21 15,0 21-15,22-21 0,-1 21 0,-21-21 16,21 21-16,22 0 0</inkml:trace>
  <inkml:trace contextRef="#ctx0" brushRef="#br0" timeOffset="42122.19">8234 9843 0,'0'0'0,"21"21"0,0-21 0,0 0 16,0 0-16,1 0 15,-1 0-15,0 0 16,0-21-16,0-1 16,0 1-16,1 0 0,-1 0 15,0 0-15,0-22 0,-21 22 0,0 0 16,21 0-16,-21 0 0,0 0 15,0-1-15,0 1 0,-21 21 16,0 0-16,0 0 0,0 0 16,-1 0-16,-20 21 0,21 1 0,0-22 15,0 42-15,-1-21 0,22 0 0,-21 22 16,0-22-16,21 21 16,-21 0-16,21-20 0,0 20 0,0-21 0,0 0 15,0 0-15,0 22 0,0-22 16,21-21-16,0 21 0,0 0 15,-21 0-15,22-21 0,-1 0 0,0 0 16,0 0-16,0 0 0,0 0 16,1 0-16,-1 0 0,21-21 15,-21 21-15,0-21 0,22 0 0,-22 0 16,21-22-16,-21 22 0,22-21 16,-22 0-16,21-1 0,1 1 0,-22 0 15,21-22-15</inkml:trace>
  <inkml:trace contextRef="#ctx0" brushRef="#br0" timeOffset="42344.06">9059 9292 0,'0'-21'16,"0"42"-16,0-63 0,0 21 0,-21 21 31,0 21-31,0 0 0,0 0 16,21 0-16,-22 22 0,1-1 0,0-21 16,0 43-16,0-22 0,0 0 15,21 1-15,0-1 0,-22 0 0,22 1 16,-21-1-16,21 0 0,0-20 0,0-1 15,0 21-15,0-21 0,0 0 16,0 1-16,21-22 16,1 0-1,-1 0-15,0 0 16,0 0-16,0-22 0,0 1 0</inkml:trace>
  <inkml:trace contextRef="#ctx0" brushRef="#br0" timeOffset="42690.86">9271 9716 0,'0'0'16,"21"0"-16,0 0 15,0 0-15,-21-22 16,22 22-16,-1 0 16,-21-21-16,21 0 15,0 21-15,-21-21 0,0 0 0,0 0 16,0-1-16,0 1 15,0 0-15,-21 21 16,0 0-16,0 0 0,-1 0 16,1 21-16,0-21 0,0 21 15,0 1-15,0 20 0,-1-21 0,1 0 16,21 22-16,0-22 0,0 21 0,-21-21 16,21 0-16,0 1 0,0 20 15,0-21-15,0 0 0,21 0 16,0-21-16,1 22 15,20-22-15,-21 0 16,0 0-16,0 0 0,1 0 0,20-22 16,-21 1-16,0 21 0,0-21 0,22 0 15</inkml:trace>
  <inkml:trace contextRef="#ctx0" brushRef="#br0" timeOffset="43188.58">9906 9567 0,'0'0'0,"21"-21"0,-21 0 16,0 0-16,0 0 0,0 0 0,-21 21 31,-21 0-31,20 21 16,1 0-16,0 0 15,0 0-15,0 22 0,21-22 0,0 21 16,0-21-16,0 22 0,0-22 16,0 21-16,0-21 0,0 0 0,0 1 15,0 20-15,0-21 0,21 0 16,-21 0-16,21-21 0,0 0 15,22 22-15,-22-22 0,0 0 0,21 0 16,-21 0-16,22 0 0,-1-22 0,-21 1 16,22 0-16,-22 0 0,21 0 15,-21-22-15,0 22 0,22-21 16,-22-22-16,21-20 0,-21 20 0,1 22 16,-1 0-16,-21-22 15,0 22-15,21-1 0,-21 22 0,21-21 16,-21 21-16,0 0 0,0 42 31,-21 0-31,0 21 16,0-21-16,21 22 0,-22-1 0,22 22 15,-21-22-15,0 0 0,21 1 16,0 20-16,0-21 0,0 1 0,0-22 16,0 21-16,0-21 0,0 22 0,0-22 15,0 0-15,0 0 0,21-21 16,-21 21-16,21-21 0,1 0 15,-1 0-15,0 0 0,0 0 0,0 0 16,0-21-16,1 0 0,-1 0 16,21-21-16,-42 20 0</inkml:trace>
  <inkml:trace contextRef="#ctx0" brushRef="#br0" timeOffset="43360.48">10287 9504 0,'-21'0'31,"42"0"-15,0 21-16,0-21 0,0 0 15,1 0-15,-1 0 0,21 0 0,-21 0 16,0 0-16,22 0 0,-22 0 16,42-42-16,-41 42 0</inkml:trace>
  <inkml:trace contextRef="#ctx0" brushRef="#br0" timeOffset="43833.21">11853 9271 0,'0'0'0,"0"-21"16,0 42 0,-21 0-16,0 0 15,21 1-15,-21 20 0,21-21 0,0 21 16,-21 1-16,-1-1 0,1 0 0,21 1 16,0-1-16,-21 0 0,0 1 15,0-1-15,21 0 0,-21 1 0,21-1 16,-22-21-16,1 22 0,21-22 15,0 0-15,0 0 0,21-21 32,1-21-32,-1 0 0,0 0 15,0-1-15,0 1 16</inkml:trace>
  <inkml:trace contextRef="#ctx0" brushRef="#br0" timeOffset="44516.82">12023 9398 0,'0'0'15,"21"-21"-15,-21 0 0,0 0 0,0 42 32,0 0-17,0 21-15,0-21 0,0 22 0,-21-1 16,21 0-16,0 1 16,0 20-16,0-20 0,0-1 0,-22 0 15,22 1-15,0-22 0,-21 21 0,21-21 16,0 0-16,0 1 0,0-1 15,21-42 17,1 21-32,-1-22 0,0 1 15,-21 0-15,21 0 0,0-21 0,0 20 16,1-20-16,-1 21 0,0-21 0,0 20 16,0-20-16,0 21 0,1 21 15,-22-21-15,21 21 16,-21 21-1,0 0-15,0 0 0,0 0 16,0 1-16,0 20 0,0-21 0,0 0 16,0 0-16,0 1 0,0 20 15,21-21-15,-21 0 0,0 0 0,0 1 16,21-1-16,-21 0 0,21-21 0,0 21 16,1-21-16,-1 0 15,21 0-15,-21 0 0,0 0 0,22 0 16,-22 0-16,21 0 0,-21 0 0,22-21 15,-1 0-15,-21 0 0,22-22 16,-1 22-16,-21-21 0,21 21 16,-20-22-16,-1 1 0,0 0 0,-21 20 15,0-20-15,0 21 0,0 0 16,0 0-16,0-1 0,0 1 0,-21 21 16,0 0-16,-1 0 0,1 21 0,0 1 15,0-1-15,0 0 0,0 0 16,21 21-16,0-20 0,0 20 0,0 0 15,0 1-15,0-22 16,0 0-16,21 0 0,0 0 0,21 0 16,1-21-16,-22 22 15,21-22-15,-21 0 0,22 0 0,-1 0 16,21 0-16,-20-22 16,-22 1-16,42 0 0,-41 0 15,-1-21-15,-21 20 0,0-20 16,0 21-16,0-21 0,0 20 0</inkml:trace>
  <inkml:trace contextRef="#ctx0" brushRef="#br0" timeOffset="44740.69">11790 9589 0,'0'0'16,"-43"0"-16,22 0 0,0 21 15,0-21-15,42 0 32,0-21-32,0 21 0,22 0 15,-22-22-15,21 22 0,22 0 0,-22-21 16,0 21-16,22 0 0,-22 0 0,22-21 16,-22 21-16,0-21 0,1 21 15</inkml:trace>
  <inkml:trace contextRef="#ctx0" brushRef="#br0" timeOffset="45376.33">14414 9610 0,'0'0'0,"-21"0"0,21-21 0,-21-1 15,21 1-15,-21 0 0,0 0 16,21 0-16,-21 0 0,-1 21 15,1 0-15,0 0 0,0 0 16,0 0-16,-22 21 0,22-21 16,0 42-16,0-21 0,-21 0 15,20 22-15,1-1 0,0 43 16,0-43-16,21 0 0,-21 1 16,21-1-16,0-21 0,0 43 15,0-43-15,0 0 0,0 0 0,21 0 16,0-21-16,21 0 0,-20 0 15,20 0-15,-21 0 0,21 0 16,1 0-16,-1 0 0,0-21 0,1 0 16,-1 0-16,0 0 0,1 0 15,-1-22-15,0 22 0,-20-21 0,-1-1 16,-21 1-16,0 0 0,0-1 0,0 22 16,0-21-16,-43 0 0,22 20 15,0-20-15,-21 21 0,-1 0 0,1 21 16,0 0-16,-1 0 0,1 0 15,0 0-15,-1 21 0,1 0 16,21 0-16,-21 0 0,20 22 0,1-1 16,21-21-16,0 22 0,0-1 15,0-21-15,0 21 0,0-20 0,0 20 16,0-21-16,21 0 0,1-21 0,20 21 16,0-21-16,-21 0 0,43 0 15,-22 0-15,1 0 0,20 0 0</inkml:trace>
  <inkml:trace contextRef="#ctx0" brushRef="#br0" timeOffset="45704.14">14838 9631 0,'0'-21'0,"0"42"0,21-63 15,-21 20-15,0 1 0,0 0 16,0 0-16,-21 21 16,0 0-16,21 21 15,0 0-15,-22 0 0,22 22 0,-21-22 16,21 21-16,-21 1 0,21 20 0,0-21 15,0 1-15,-21 20 0,0 1 16,0-22-16,21 22 0,-22-1 16,1 22-16,21-1 0,-21-20 0,0 21 15,0 20-15,21-20 0,-21 0 0,-1-22 16,1 22-16,0 0 0,0-22 0,21 22 16,-21-43-16,21 22 0,-21-22 0,21 0 15,0-21-15,0 22 0,21-64 31,0-1-31,0-20 16,0 21-16,0-21 0,1-1 0,-1-20 16,0 20-16,0-20 0,0-1 15,0 1-15,1-22 0,-1 1 0</inkml:trace>
  <inkml:trace contextRef="#ctx0" brushRef="#br0" timeOffset="46011.96">14774 9991 0,'0'-64'0,"0"128"0,0-191 16,0 84-16,0 1 0,0 0 0,0-1 15,0 22-15,0-21 16,0 21-16,0 0 0,0-1 0,0 1 16,21 0-16,1 21 0,-1-21 15,0 21-15,0 0 0,64-21 16,-43 21-16,0 0 0,1 0 0,-1 0 16,22 21-16,-43 0 0,21 0 15,-21 22-15,0-22 0,-21 21 0,0 0 16,0 1-16,0-1 0,-21-21 0,0 22 15,0-22-15,-21 0 0,-1 0 16,1 0-16,-22 0 0,22 1 16,0-22-16,-1 0 0,22 21 0,0-21 15,0 0-15,0 0 0,0 0 16,21-21 0,21-1-1,0 1-15,0 0 0,0 21 0,0-21 16,22-21-16,-22 20 0</inkml:trace>
  <inkml:trace contextRef="#ctx0" brushRef="#br0" timeOffset="47193.29">15621 9313 0,'21'-21'0,"-42"42"0,63-63 0,-42 21 16,0 0-16,0 42 31,0 0-31,-21 0 15,0 0-15,21 22 0,-21-22 16,0 21-16,21 1 0,0 20 0,-22-21 16,1 43-16,21-21 0,0-22 15,0-21-15,0 21 0,0 1 16,0-22-16,0 0 0,0 0 0,21 0 16,1-21-16,-1 0 15,0 0-15,0 0 0,21 0 0,-20 0 16,-1-21-16,0 21 0,0-21 15,0 0-15,0-21 0,22 20 0,-22-20 16,0 21-16,0-21 0,0-1 0,1 1 16,-22 0-16,21 20 0,-21 1 15,0 0-15,21 0 0,-42 42 32,21 0-32,-21 0 15,-1 22-15,22-22 0,-21 0 0,21 21 16,0-20-16,0 20 0,0-21 0,0 21 15,0-20-15,0-1 0,0 0 16,0 0-16,0 0 0,0 0 16,43-21-16,-22 0 0,0 0 15,0 0-15,0 0 0,0 0 0,1 0 16,-1 0-16,21-21 0,-21 0 0,0 0 16,22 0-16,-22 0 0,21-22 15,-21 22-15,22-21 0,-22 21 16,21-22-16,-21 1 0,1 21 0,-22 0 15,21-1-15,-21 44 32,0-1-32,0 0 0,-21 0 15,-1 0-15,1 22 0,21-22 0,-21 0 16,21 21-16,-21-21 0,21 1 0,0-1 16,0 0-16,0 0 0,0 0 15,21 0-15,0-21 16,0 0-16,1 0 0,-1 0 15,0 0-15,0-21 16,0 0-16,0 21 0,-21-21 0,0 0 16,22 0-16,-22-1 0,0 1 0,0 0 15,0 0-15,0-21 0,-22 20 16,1 1-16,0 0 0,21 0 0,-21 21 16,0-21-16,21 0 15,0-1-15,0 1 16,21 0-1,0 21-15,0-21 0,0 21 16,1 0-16,20 0 0,-21-21 0,0 21 16,0 0-16,1 0 0,-1 0 0,21 21 15,-21-21-15,0 21 0,-21 0 16,22 0-16,-22 22 0,21-22 0,-21 21 16,0-21-16,0 22 0,0-22 15,0 21-15,0-21 0,0 1 0,0-1 16,0 0-16,0 0 0,0 0 15,0-42 32,0 0-47,0 0 16,0-22-16,0 22 0,0 0 0,21-21 16,-21 21-16,21-22 15,0 1-15,-21 21 0,21-22 0,1 22 16,-1 0-16,0 0 0,21 21 0,-21-21 15,1 21-15,20 0 16,-21 0-16,21 0 0,-20 0 0,20 21 16,-21 0-16,0 0 0,0 22 0,1-22 15,-22 21-15,0-21 0,0 22 0,0-1 16,0-21-16,0 0 0,0 22 0,-22-22 16,1 0-16,0-21 0,21 21 15,-21 0-15,0-21 0,21 21 16,0-42 15,21 0-31,0 0 16,0 21-16,0-21 0,1 0 0,-1-1 15</inkml:trace>
  <inkml:trace contextRef="#ctx0" brushRef="#br0" timeOffset="47564.07">17843 9483 0,'22'-21'16,"-44"42"-16,65-42 0,-22-1 0,0 22 15,-42 0 1,0 0-16,0 0 16,-1 0-16,1 22 0,-21-1 15,21 0-15,-22 0 0,22 0 16,0 0-16,0 1 0,0-1 0,21 0 16,-21-21-16,21 21 0,0 0 0,0 0 15,21-21-15,0 0 16,0 22-16,0-22 0,0 0 0,22 0 15,-22 21-15,0-21 0,0 0 16,0 21-16,1 0 0,-1-21 16,0 21-16,-21 0 0,0 1 0,0-1 15,0 0 1,-21 0 0,0-21-16,-1 0 0,-20 0 0,21 21 15,-21-21-15,20 0 0,1 0 16,-21 0-16,21 0 0,0 0 15,-1 0-15,1 0 16,21-21-16,0 0 16,0 0-16,-21 0 0,21-1 0</inkml:trace>
  <inkml:trace contextRef="#ctx0" brushRef="#br0" timeOffset="47786.95">16806 9038 0,'0'0'0,"-21"-21"15,0 21-15,0 0 16,0 0 0,-1 0-1,1 0 1,0 0-16,21 21 15,-21-21-15,0 0 0,-22 0 16</inkml:trace>
  <inkml:trace contextRef="#ctx0" brushRef="#br0" timeOffset="47995.83">15240 9440 0,'0'0'0,"0"22"16,21-22-16,0 0 0,0 0 16,22 0-16,-1 0 0,22 0 15,-22 0-15,21-22 0,-20 22 0,20 0 16,-20 0-16,20-21 16,-21 21-16,-20 0 0,20 0 0,-21 0 15,0 0-15</inkml:trace>
  <inkml:trace contextRef="#ctx0" brushRef="#br0" timeOffset="48900.31">5800 11176 0,'0'0'0,"-22"21"15,1-21-15,21 21 16,-21-21-16,42 0 31,0-21-31,1 0 0,-1 0 16,21 0-16,0 0 0,-20-1 0,20-20 15,0 21-15,1 0 0,-22-22 16,21 22-16,-21-21 0,0 21 0,1-22 16,-1 22-16,-21-21 0,0 0 15,0 20-15,0-20 0,0 21 0,0 0 16,0 0-16,0-1 0,0 1 16,-21 21-16,-1 0 0,1 0 15,0 21-15,0 1 16,21-1-16,0 21 0,0 0 0,-21 1 15,21-1-15,-21 22 0,-1-22 16,22 21-16,-21 1 0,0 21 16,21-22-16,-21 22 0,-21 63 0,20-63 15,1-1-15,0 86 16,0-86-16,21 1 0,-21 0 0,21-1 16,0 1-16,0-22 0,0 1 15,0-1-15,0 1 0,0-22 0,0 1 16,21-22-16,0 21 0,0-21 0,0-21 15,1 0-15,20 0 0,-21 0 16,0 0-16,22-21 0,-22 0 16,21 0-16,0 0 0,-20-22 0,20 1 15,-21 0-15,21-1 0,-20 1 0,20-22 16,-21 1-16,-21 21 0,0-22 16,0 1-16,0-1 0,0 1 0,-21-1 15,0 1-15,-22 20 0,22-20 0,-21 20 16,0-20-16,-1 21 0,1-1 15,0 1-15,-1 21 0,1 0 16,21-1-16,-22 1 0,22 0 0,0 21 16,0 0-16,21-21 15,21 21 1,0 0-16,0-21 16,1 21-16,20 0 0,-21 0 0,0-21 15,0 21-15,22 0 0,-22-22 0,21 1 16,-21 21-16,1-21 0,20 21 15,-21-21-15</inkml:trace>
  <inkml:trace contextRef="#ctx0" brushRef="#br0" timeOffset="50115.62">6435 11070 0,'-22'0'0,"44"0"0,-44-21 0,1 21 16,0-21-16,21 0 0,-21 21 15,21-21-15,-21-1 0,21 1 16,0 0-16,0 0 15,21 0-15,0 21 16,0 0-16,0 0 0,1 0 0,20 0 16,-21 0-16,21 0 0,1 0 0,-1 0 15,0 21-15,-20 0 0,20 0 16,-21 22-16,0-22 0,-21 42 16,0-20-16,0-22 0,0 21 15,-21-21-15,0 0 0,0 1 16,0-1-16,-1 0 0,1 0 0,0-21 15,0 0 1,21-21-16,0 0 0,0 0 16,0-1-16,0 1 0,0 0 0,0-21 15,0 21-15,0-1 0,21 1 16,0 0-16,0 0 0,1 0 0,-22 0 16,42-1-16,-21 22 0,0-21 0,0 21 15,1 0-15,20 0 0,-21 0 16,0 0-16,22 0 0,-22 0 0,21-21 15,-21 21-15,22 0 0,-22 0 0,0 0 16,21 0-16,-21 0 16,1 0-16,-1 0 15,-21 21-15,0 0 16,0 1-16,0-1 0,0 0 16,0 0-16,0 21 0,0-20 0,-21 20 15,21-21-15,0 21 0,0-20 0,0-1 16,0 21-16,0-21 0,0 0 15,0 1-15,0-1 0,21-21 16,0 0-16,0 0 16,0 0-16,0 0 0,1-21 15,-1-1-15,0 22 0,0-21 0,-21 0 16,21 0-16,-21 0 16,21-22-16,-21 22 0,0-21 0,0 21 15,0-22-15,0 22 0,-21 0 0,0-21 16,21 21-16,0-1 0,-21 1 15,21 0-15,0 0 0,0 0 16,21 21 0,0 0-16,0 0 15,22 0-15,-1 0 0,-21 0 0,22 21 16,-1 0-16,0-21 0,22 42 16,-22-20-16,22 20 15,-43 0-15,0 1 0,-21-1 16,0-21-16,0 0 0,0 0 15,0 22-15,0-22 0,-21 0 16,21 0-16,-21-21 0,-1 0 16,1 0 15,21-21-31,0 0 0,0-21 0,0 20 16,0-20-16,0 21 0,0-21 15,0 20-15,21-20 0,-21 21 0,22-21 16,-1 20-16,0-20 0,0 21 0,0 0 15,22 0-15,-22 21 0,0 0 16,21 0-16,-21 0 0,1 0 16,-1 0-16,21 21 0,-21 0 0,0 0 15,1 0-15,-1 0 0,0 1 16,0-1-16,-21 21 0,0-21 0,0 0 16,21 1-16,-21-1 0,0 0 0,0 0 15,0 0-15,0 0 16,-21-21-1,21-21 1,0 0-16,0 0 16,0 0-16,0 0 0,0-22 15,0 22-15,0 0 0,21-21 0,0 20 16,1 1-16,20-21 0,-21 21 16,0 0-16,22-1 0,-22 1 0,21 0 15,0 21-15,1 0 0,-1 0 0,0 21 16,1 0-16,-22 1 0,21-1 15,-21 21-15,1-21 0,-1 0 0,-21 22 16,0-22-16,0 21 0,0-21 16,0 1-16,-21 20 0,-1-21 15,1 0-15,0 0 0,0 1 0,21-1 16,0-42 15</inkml:trace>
  <inkml:trace contextRef="#ctx0" brushRef="#br0" timeOffset="50476.41">10435 10605 0,'0'0'0,"0"-22"0,0 1 16,-21 21-1,0 21 1,21 1 0,-21 20-16,21-21 0,0 21 0,0 1 15,0-1-15,-22 0 0,1 1 0,21-1 16,0 0-16,-21 1 0,0-22 15,0 21-15,21-21 0,-21 22 0,21-22 16,-22 0-16,22 0 0,-21 0 0,42-21 47,1-21-47,-1 0 0,0-21 0,0 21 16</inkml:trace>
  <inkml:trace contextRef="#ctx0" brushRef="#br0" timeOffset="51120.04">10626 10562 0,'0'0'0,"0"21"16,0 1-1,0 20-15,0-21 0,-22 21 16,22 1-16,0-1 0,-21 43 16,21-43-16,-21 0 0,21 1 15,-21-1-15,21 0 0,0 1 0,0-22 16,-21 21-16,21-21 0,0 1 0,0-1 15,-21-21-15,42-21 32,0-1-32,-21 1 15,21 0-15,0-21 0,0 21 16,1-22-16,-1 22 0,0-21 0,0 21 16,0-22-16,0 22 0,1 0 0,-1 0 15,0 21-15,0 0 16,0 21-1,-21 0-15,0 0 16,21 22-16,-21-22 16,0 0-16,22 0 0,-22 0 0,0 22 15,21-22-15,0 0 0,-21 0 0,21 0 16,0 0-16,0-21 0,1 22 16,-1-22-16,0 0 0,0 0 0,21 0 15,-20 0-15,20 0 0,-21-22 0,21 22 16,1-21-16,-22 0 0,21 0 15,1 0-15,-22-22 0,0 22 16,0 0-16,0-21 0,0 21 0,-21-22 16,0-20-16,0 42 0,0-1 15,0 1-15,-21 21 16,0 0-16,0 0 0,0 21 16,0 1-16,-1-1 0,22 0 15,-21 21-15,21-21 0,0 1 0,0 20 16,0-21-16,0 0 0,0 0 0,0 1 15,21-1-15,-21 0 0,22 0 16,-1-21-16,0 0 0,0 21 16,0-21-16,22 0 0,-22 0 0,0 0 0,21 0 15,-21-21-15,43-21 16,-22 42-16,-21-21 0,1-1 0,-22 1 16,0 0-16,0 0 0,0-21 0,0 20 15,0 1-15</inkml:trace>
  <inkml:trace contextRef="#ctx0" brushRef="#br0" timeOffset="51340.92">10075 10901 0,'0'0'15,"-21"21"-15,0-21 0,0 0 0,42 0 31,0 0-31,21 0 0,-20 0 0,20 0 16,0 0-16,1 0 16,-1-21-16,0 21 0,22 0 0,-22 0 15,0-21-15,1 21 0,-1-21 0,0 21 16,-20-22-16,20 22 0</inkml:trace>
  <inkml:trace contextRef="#ctx0" brushRef="#br0" timeOffset="53027.95">13483 11218 0,'21'-21'32,"0"21"-32,-21-21 0,0 0 0,22 0 15,-1 0-15,-21-1 0,21-20 16,-21 21-16,0 0 15,0 0-15,0-22 0,0 22 0,0 0 16,-21-21-16,21 20 0,-21 1 0,-1 0 16,-20 0-16,21 0 0,-21 21 15,20 0-15,-20 0 0,21 0 0,-21 0 16,-1 0-16,22 21 0,-21 0 0,-1 0 16,22 22-16,-21-22 0,21 21 15,0-21-15,-1 22 0,1-1 0,0 0 16,21 43-16,0-43 15,0-21-15,0 22 0,21-22 0,0 0 16,22 0-16,20 22 16,-20-43-16,-1 0 0,0 0 15,1 0-15,-1 0 0,43-43 16,-43 22-16,-21 0 0,64-43 16,-64 43-16,21-21 0,-21 0 15,1-1-15,-1 1 0,0 0 0,0-64 16,-21 63-16,21-20 0,-21 21 15,0-22-15,21 22 0,-21-1 16,0 1-16,0 0 0,0 21 0,0-22 16,0 22-16,0 0 15,-21 21-15,0 0 0,21 21 16,-21 0-16,21 22 0,-21-1 16,21 0-16,-21 1 15,21-1-15,0 21 0,0-20 0,-22 20 16,22-20-16,-21-1 0,21 21 0,0-20 15,0-1-15,0 0 0,0 1 16,0-22-16,0 21 0,0-21 16,0 1-16,0-1 0,21 0 0,1 0 15,-1-21-15,0 0 0,21 0 16,-21 0-16,1 0 0,-1-21 0,21 0 16,-21 0-16,22-1 0,-1 1 15,-21-21-15,21 21 0,-20 0 0,-1-22 16,0 22-16,0-21 0,0 21 15,-21-1-15,21-20 0,-21 21 0,0 0 16,0 0-16,-21 21 16,0 0-16,0 0 0,0 21 15,21 0-15,0 0 16,0 0-16,0 0 16,0 1-16,0-1 0,0 0 0,0 0 15,21 21-15,-21-20 0,0-1 16,0 0-16,21 0 0,-21 0 0,21 0 15,-21 1-15,21-22 0,-21 21 16,22 0-16,-1-21 0,0 0 16,0 0-16,0 0 15,0 0-15,1-21 0,-1 0 0,0 21 16,21-22-16,-21 1 0,43-42 16,-43 42-16,0-1 0,22-20 15,-22 21-15,0 0 0,0-22 0,0 22 16,-21 0-16,0 0 0,21 21 15,-21-21-15,0 42 32,0 0-32,0 0 0,-21 0 15,21 1-15,-21-1 0,21 21 16,0-21-16,0 0 0,0 1 0,0 20 16,0-21-16,0 0 0,0 0 15,0 1-15,21-1 0,-21 0 16,21-21-16,1 0 0,-1 0 15,0 0-15,0 0 0,0 0 16,0 0-16,1-21 16,-1 0-16,0-1 0,0 1 0,-21 0 15,0 0-15,0-21 16,0-1-16,0 22 0,0 0 0,0 0 16,0 0-16,-21-1 0,0 1 0,0 21 15,-1 0-15,1 0 0,0-21 16,0 21-1,42 0 1,0 0 0,22 0-16,-22 0 15,0 0-15,0 0 0,21 0 0,-20-21 16,41 0-16,-21 21 16,22-21-16,-22-1 0,1 22 15,-1-21-15,-21 21 16,0-21-16,-21 42 31,0 0-15,0 1-16,-21-1 0,0 0 15,21 21-15,-21-21 0,21 22 0,0-1 16,-21 0-16,-1 22 0,22-22 16,-21 22-16,0-1 0,21 1 0,-21-1 15,0 1-15,0-1 0,21 1 0,-22-1 16,1 22-16,0-22 0,0 22 15,0-21-15,0-1 0,-1 22 0,1-22 16,0-20-16,0 20 0,0-21 16,0 1-16,-1-1 0,22-21 0,0 22 15,0-22-15,0-42 32,0-1-32,22 1 15,-1-21-15,-21 21 0,21-22 16,0 1-16,0-21 0,0-1 0,22 1 15,-22-1-15</inkml:trace>
  <inkml:trace contextRef="#ctx0" brushRef="#br0" timeOffset="53312.79">15346 10901 0,'0'0'0,"0"-21"0,0 0 0,0-1 16,21 1-16,0 0 15,0 21-15,0 0 16,1 0-16,-1 0 0,0 0 0,0 0 16,0 0-16,0 0 0,1 0 15,-1 21-15,0 0 0,-21 1 0,0-1 16,0 0-16,0 0 0,0 0 0,0 0 16,-21 1-16,0-1 15,-1 0-15,-41 21 0,42-21 16,-22-21-16,22 22 0,-21-22 0,21 0 0,0 21 15,-1-21-15,1 0 16,21-21 0,21-1-16</inkml:trace>
  <inkml:trace contextRef="#ctx0" brushRef="#br0" timeOffset="55303.65">16192 11049 0,'22'42'16,"-1"-42"15,-21-21-15,21 0-16,-21 0 15,21 0-15,-21 0 0,0-1 0,0 1 16,0 0-16,0-21 0,0 21 16,0-1-16,-21-20 0,-43 0 15,43 42-15,0 0 0,0 0 16,-21 0-16,20 0 0,-20 0 0,21 21 15,-21 0-15,20 0 0,1 0 16,-21 1-16,21 20 0,0-21 0,-1 21 16,1-20-16,21 20 0,0 0 15,0 22-15,0-43 0,0 0 16,21 21-16,1-20 0,-1-1 16,0-21-16,0 0 0,21 0 15,1 0-15,-1 0 0,0 0 16,-20-21-16,20-1 0,0 1 15,-21 0-15,22 0 0,-1-21 16,-21 20-16,22-20 0,-22 0 0,0 21 16,0-22-16,-21-20 0,0 20 15,21 1-15,-21 0 0,0-22 0,0 22 16,0 0-16,0 20 0,0-20 16,0 21-16,-21 42 15,0 0 1,0 22-16,21-22 0,-21 21 15,-1 0-15,22 1 0,-21-1 0,0 43 16,21-43-16,-21 0 0,21-20 16,0 20-16,0 0 0,0-21 15,0 1-15,21 20 0,0-21 0,0-21 16,1 21-16,-1-21 16,0 21-16,0-21 0,43 0 15,-22 0-15,21-42 0,-20 21 16,-22 0-16,21 0 0,1-1 15,-22 1-15,21-21 0,-21 21 16,43-43-16,-43 43 0,-21 0 16,0 0-16,21 0 0,-21-1 15,-21 44 1,0-1 0,21 0-16,-21 0 0,21 0 15,-22 0-15,22 1 0,0-1 0,0 21 16,0-21-16,0 0 0,0 1 15,0 20-15,22-21 0,-1-21 16,0 21-16,0-21 0,0 0 16,0 0-16,1 0 0,-1 0 15,0 0-15,0 0 0,0-21 0,0 0 16,1 0-16,-1 0 0,0-1 0,0 1 16,21-42-16,-42 20 15,0 22-15,0-21 0,0 0 0,0-1 16,0 22-16,0-21 0,0 21 15,-21-1-15,-21 1 0,21 21 16,0 0-16,-43 0 16,43 21-16,0 1 0,0-1 15,-22 21-15,22-21 0,0 22 0,21-22 16,0 21-16,0-21 0,0 22 16,0-22-16,0 0 0,0 42 15,21-41-15,0-1 0,0 0 0,1 0 16,-1-21-16,21 0 0,22 0 15,-43 0-15,21 0 0,-21 0 16,22 0-16,-1-21 0,0 0 16,1 0-16,-1-1 0,-21 1 0,21 0 15,22-42-15,-22 20 0,-21 22 16,43-42-16,-43 20 16,0 22-16,0 0 0,-21 42 31,0 0-31,-21 0 15,0 1-15,0-1 0,0 21 16,21-21-16,-21 0 0,21 1 0,-22 20 16,22-21-16,0 0 0,0 0 15,0 1-15,0-1 0,0 0 16,22-21-16,-1 0 0,21 0 16,-21 0-16,0 0 0,1 0 15,-1 0-15,21-21 0,-21 21 16,0-21-16,1-1 0,-1 1 0,0-21 15,0 21-15,0-22 0,0 22 16,1-21-16,-1 21 0,0 0 0,-21-1 16,0 1-16,21 0 0,-21 42 31,0 0-15,-21 1-16,21-1 0,0 0 15,0 21-15,0-21 0,-21 1 0,21-1 16,0 0-16,0 0 0,0 0 15,0 0-15,0 1 0,21-22 16,0 0-16,0 21 0,0-21 16,1 0-16,-1 0 0,0 0 15,0 0-15,0-21 0,0 21 16,1-22-16,-22 1 0,21 0 0,0-21 16,-21 21-16,0-22 0,0 22 15,0-21-15,0 21 0,0-1 16,0 1-16,0-21 0,0 21 0,21 21 15,-21-21-15,21-1 0,-21 1 16,21 21-16,1-21 0,20 21 16,-21 0-16,0 0 15,0 0-15,22 0 0,-22 0 16,21 0-16,1 21 0,-22 0 0,21 1 16,22 62-16,-43-63 15,-21 43-15,0-22 16,0-21-16,0 1 0,0 20 0,0-21 15,0 0-15,-21 0 0,21 1 16,-22-22-16,1 21 0,21 0 0,-21-21 16,0 0-1,21-21 1,-21 21-16,21-21 0,0-1 0,0 1 16,0 0-16,0 0 0,0 0 0,0-22 15,21 1-15,0 21 16,21-21-16,-20-1 0,-1 1 0,21 0 15,0-1-15,1 1 0,20-22 16,-20 43-16,-22 0 0,21 21 16,0 0-16,-20 21 0,-1 0 0,0 22 15,0-1-15,0 0 0,0 1 16,-21-1-16,22 0 0,-22 1 0,0-1 16,0 22-16,0-43 0,-22 21 15,22-21-15,-21 0 0,0 1 16,21-1-16,0 0 0,-21-21 15,0 0-15,21 21 0,-21-21 16,-1 0-16,-20 0 16</inkml:trace>
  <inkml:trace contextRef="#ctx0" brushRef="#br0" timeOffset="56449">720 12383 0,'0'0'0,"0"-22"0,0 1 15,-22 21-15,1 0 16,21 21-1,0 1 1,0-1-16,0 0 0,0 0 16,-21 21-16,21-20 0,-21 20 15,0 0-15,0 1 0,-1-1 0,22 0 16,-21-21-16,0 22 0,-21-22 0,21 0 16,21 0-16,-43 0 15,22-21-15,21-21 16,0 0-1,0 0-15,0 0 0,21 0 0,0-1 16,1 1-16,-1 0 0,21 21 16,-21-21-16,22 0 0,-22 21 15,21 0-15,-21 0 0,22 0 0,-22-21 16,21 21-16,-21 0 0,0 0 16,1 0-16,-1-22 0,0 22 15,0 0-15,0-21 0,0 0 16,-21 0-16,0 0 15,0 0-15,0-1 16,-21 22 0,0 0-16,0 0 15,21 22-15,0-1 0,0 0 16,-21 0-16,21 0 0,-21 0 0,21 22 16,0-1-16,-22-21 0,22 43 15,0-22-15,0-21 0,0 0 16,0 1-16,0-1 0,0 0 15,22-21 1,-22-21 0,21 0-16,0-1 0,0 1 15,0 0-15</inkml:trace>
  <inkml:trace contextRef="#ctx0" brushRef="#br0" timeOffset="56607.91">1376 12552 0,'21'0'0,"-42"0"0,21 0 32,-21 0-32,21-21 31,21 21-15,0 0-16</inkml:trace>
  <inkml:trace contextRef="#ctx0" brushRef="#br0" timeOffset="56925.72">2307 12107 0,'-21'0'15,"42"0"-15,-63-21 0,21 21 0,-1 0 16,22 21-16,-21 1 15,21-1-15,-21 21 0,21 0 0,-21 1 16,21 63-16,-21-64 16,0 21-16,-1-20 0,22 20 15,-21-20-15,0-1 0,21 21 16,-21-20-16,21-1 0,0 22 16,-21-43-16,21 0 0,21-42 31,0 0-31,0-1 15,0-20-15,1 21 0,-1-21 0,21-1 16,-21 1-16,22 0 0</inkml:trace>
  <inkml:trace contextRef="#ctx0" brushRef="#br0" timeOffset="57148.6">2582 12129 0,'0'21'0,"0"0"0,0 0 16,0 21-16,0 22 0,0-22 15,0 1-15,-21-1 0,21 0 16,0 1-16,0-1 0,0 0 0,0 1 16,-21-1-16,21 0 15,-21 1-15,21-22 0,0 21 0,0-21 16,0 0-16,0 1 0,0-44 31,0 1-31,0 0 16,0 0-16,0 0 0,0 0 15,-21-1-15</inkml:trace>
  <inkml:trace contextRef="#ctx0" brushRef="#br0" timeOffset="57684.29">2159 12637 0,'-21'0'0,"42"0"0,-85 0 0,43 0 0,0 0 16,0 0-16,21 21 0,0 0 16,0 0-16,21-21 15,21 0-15,-20 0 16,20 0-16,21 0 0,-20 0 0,20 0 15,1-21-15,20 0 0,-20 0 16,-1-1-16,64 1 16,-63 0-16,-22 0 0,1 0 0,-22 0 15,21-1-15,-21 22 16,-21-21-16,-21 42 31,21 1-31,-21-1 0,0 0 0,21 0 16,0 0-16,-21 22 0,-1-22 15,22 21-15,-21 0 0,21-20 0,0 20 16,0-21-16,0 21 0,0-20 0,0-1 16,0 0-16,21 0 0,1-21 15,-1 0-15,0 0 0,21 0 16,-21 0-16,1-21 0,20 0 16,-21 21-16,43-64 0,-22 43 15,0-21-15,-21 21 0,22-1 16,-22-20-16,0-21 0,-21 41 15,0 1-15,-21-42 0,0 20 16,0 22-16,-1 0 0,-20 0 16,21 21-16,0 0 0,0 0 15,-1 0-15,-20 0 0,21 21 0,0 0 16,0 0-16,-1 1 0,-20 41 16,21-42-16,0 22 0,21-1 15,0-21-15,0 21 0,0-20 16,0 20-16,0-21 0,0 0 0,0 0 15,21-21-15,0 0 0,0 0 16,22 0-16,-22 0 0,21 0 16,0 0-16,1-21 0</inkml:trace>
  <inkml:trace contextRef="#ctx0" brushRef="#br0" timeOffset="58192">3683 12531 0,'0'0'0,"0"-21"0,0 42 31,0 0-31,0 0 16,0 0-16,0 0 16,0 22-16,-21-22 0,0 21 0,21-21 15,-22 1-15,1 20 0,21-21 0,0 0 16,0 0-16,0 1 0,0-1 16,21-21 15,1-21-31,-1-1 0,0 1 0,0 0 15,21-21-15,-20 21 0,-1-1 0,0 1 16,0 0-16,0-21 16,0 42-16,-21 21 31,0 0-31,0 0 0,0 0 16,0 22-16,0-22 0,0 0 0,0 21 15,0-20-15,0-1 0,0 0 16,0 0-16,22 0 0,-1-21 0,0 0 15,0 0-15,0 0 0,0 0 16,1 0-16,20 0 0,-21-21 0,0 0 16,22 0-16,-22 0 0,0-1 15,0-20-15,21 21 0,-42-21 16,0 20-16,22-20 0,-22 21 0,0-21 16,0 20-16,0-20 0,-22 21 0,1 0 15,0 0-15,0-1 0,21 1 16,-21 21-16,0 0 0,-1 0 15,1 21 1,42-21 15</inkml:trace>
  <inkml:trace contextRef="#ctx0" brushRef="#br0" timeOffset="58593.77">5821 12234 0,'0'-21'15,"0"42"-15,-21-63 0,-1 42 0,22-21 16,-21 0-16,0 21 16,0 0-16,0 21 0,0 0 15,21 0-15,-22 22 0,1-1 16,21 0-16,-21 1 0,21-1 16,-21 0-16,21 1 0,0-1 15,-21 0-15,0 1 0,21-1 0,-22 0 16,1 1-16,21-1 0,0-21 0,0 21 15,0-20-15,0-1 0,0 0 16,21-21 0,1-21-16,-1 21 0,21-21 15,-21-22-15,0 22 0,22 0 16,-22 0-16,21-22 0</inkml:trace>
  <inkml:trace contextRef="#ctx0" brushRef="#br0" timeOffset="58935.58">6075 12467 0,'0'85'16,"0"-64"-16,0 0 15,-21 22-15,21-22 0,0 21 16,0 0-16,0-20 0,0-1 0,0 21 16,0-21-16,0 0 0,21 1 0,0-22 15,-21 21-15,21-21 0,0 0 16,0 0-16,22 0 0,-22-21 15,0 21-15,0-22 0,0 1 0,1 0 16,-1 0-16,0-43 16,-21 43-16,0 0 0,0-21 0,0 21 15,0-1-15,0 1 0,-21-21 16,0 42-16,-1-21 0,1 0 0,0 21 16,0 0-16,0 0 0,0 0 0,-1 0 15,1 0 1,21 21-16,-21-21 31,0 0-15</inkml:trace>
  <inkml:trace contextRef="#ctx0" brushRef="#br0" timeOffset="59132.46">5482 12467 0,'-21'0'0,"42"0"0,-63 0 0,63 0 32,0 0-32,0 0 0,22 0 15,-1 0-15,0 0 0,1 0 0,-1 0 16,21-21-16,-20 21 0,-1 0 16,22 0-16,-22 0 0,0-21 15,-21 21-15,1 0 0,20 0 0,-21-21 16</inkml:trace>
  <inkml:trace contextRef="#ctx0" brushRef="#br0" timeOffset="59852.05">8213 12573 0,'0'0'0,"-22"0"0,1 0 0,21-21 47,0 0-47,0 0 15,0-1-15,0 1 16,-21 0-16,21 0 0,-21 0 0,0 0 16,21-1-16,-21-20 0,-1 21 15,-20 0-15,21 0 0,-21-1 16,20 1-16,-20 21 0,21 0 0,-21 0 16,-1 0-16,1 21 0,21 1 15,-22-1-15,22 21 0,-21-21 0,21 22 16,0-1-16,-1 0 0,22 1 15,0-1-15,0-21 0,0 21 0,0 1 16,0-22-16,0 21 0,0-21 0,0 1 16,22-1-16,-1-21 15,21 0-15,-21 0 0,22 0 0,-22 0 16,21 0-16,-21 0 0,22-21 0,-1-1 16,0 1-16,1 0 0,-1 0 0,-21 0 15,21-22-15,-20 22 0,20-21 16,-21 0-16,0-1 0,0 1 15,1 0-15,-1-22 0,0 22 0,-21-22 16,21 22-16,-21-22 0,0 22 0,0 0 16,0-1-16,0 22 0,0 0 15,0 0-15,0 42 16,0 0-16,0 22 0,-21-1 16,21 0-16,0 1 0,0 20 15,-21-21-15,21 1 0,0 20 0,0-20 16,0-1-16,0 0 0,0 1 15,0-1-15,0-21 0,0 0 0,0 22 16,0-22-16,0 0 16,0 0-16,21-21 15,0 0-15,0 0 0,0-21 16,1 0-16,-1 21 0,0-21 0,-21-1 16,21 1-16</inkml:trace>
  <inkml:trace contextRef="#ctx0" brushRef="#br0" timeOffset="60201.85">8488 12404 0,'-21'21'16,"21"0"15,21-21-15,0 0-1,0 0-15,0-21 0,0 21 16,1-21-16,20 0 0,-21 21 0,0-22 15,-21 1-15,21 0 0,-21 0 16,0 0-16,-21 21 16,0 0-16,-21 0 15,21 0-15,-1 21 0,1 0 16,-21 0-16,21 0 0,0 1 0,-1 20 16,1-21-16,0 0 0,21 43 15,0-43-15,0 0 0,0 21 16,0-20-16,0-1 0,21 0 15,0 0-15,1-21 0,41 0 16,1 0 0,-43 0-16,21 0 0,-21 0 15,22-21-15</inkml:trace>
  <inkml:trace contextRef="#ctx0" brushRef="#br0" timeOffset="60597.62">9292 12383 0,'0'0'15,"21"-22"-15,0 1 0,-21 0 16,0 0-16,-21 21 31,0 0-31,0 0 0,-21 21 16,20 0-16,-20 0 0,21-21 0,0 22 16,0-1-16,-1-21 0,1 21 15,21 0-15,0 0 0,0 0 16,21-21-16,1 0 15,-1 22-15,0-22 0,0 21 16,21-21-16,-20 21 0,-1-21 0,0 21 16,0-21-16,0 21 0,-21 0 15,0 1 1,0-1-16,0 0 0,-21-21 16,-21 21-16,21-21 0,-22 0 0,22 0 15,-64 0-15,43 0 16,0 0-16,21 0 0,-22 0 0,22 0 15,0-21-15,0 21 0,0-21 16,21 0-16,0-1 0,0 1 16,21 0-16,0 21 15,0-21-15,0 21 0,22-21 16,-22 21-16,21-21 0,-21 21 0,22 0 0</inkml:trace>
  <inkml:trace contextRef="#ctx0" brushRef="#br0" timeOffset="60953.42">9546 12552 0,'0'0'0,"0"21"0,21-21 15,0 0 1,1 0-16,-1-21 0,0 0 16,21 0-16,-21 21 0,1-22 15,-22 1-15,21 21 0,0-21 16,-21 0-16,0 0 0,0 0 0,0-1 15,0 1-15,0 0 0,-21 21 16,0 0-16,-1 0 16,1 0-16,0 21 0,0-21 0,-21 21 15,20 1-15,1-1 16,0 21-16,0-21 0,0 22 16,21-1-16,0-21 0,0 0 0,0 0 15,0 1-15,0-1 0,0 0 16,0 0-16,21-21 0,0 0 15,21 0-15,-20 0 0,-1 0 0,21 0 16,-21 0-16,22 0 0,20-21 16,-21 0-16,-20 0 0,20-1 15,0 1-15,1 0 0</inkml:trace>
  <inkml:trace contextRef="#ctx0" brushRef="#br0" timeOffset="61208.28">10372 11896 0,'0'-21'0,"-85"63"16,64-21-1,0 0-15,-1 22 0,-20 62 16,21-62-16,0-1 0,21 22 16,0-22-16,-21 0 0,21 1 0,-22-1 15,22 0-15,0-21 0,-21 1 16,21 20-16,0-21 0,0 0 0,0 0 15,21-21 17,1 0-32,-1 0 0,0 0 15,0-21-15,0 0 0,0 0 16</inkml:trace>
  <inkml:trace contextRef="#ctx0" brushRef="#br0" timeOffset="61568.07">10372 12425 0,'21'0'32,"-21"21"-32,21-21 0,0 0 15,0 0-15,0 0 0,1 0 16,20-21-16,-21 21 0,0-21 16,0 21-16,1-21 0,-1-1 0,0 1 15,0 21-15,0-21 0,-21 0 0,0 0 16,0 0-16,0-1 0,-21 1 15,0 21-15,0 0 16,0 0-16,-1 21 0,1-21 16,-21 22-16,21-1 0,0 0 15,-22 42-15,22-41 0,0 20 16,0-21-16,21 21 0,0-20 16,0 20-16,0-21 0,0 0 15,0 22-15,21-43 16,0 0-16,0 0 0,0 0 15,1 0-15,20 0 0,-21 0 0,21 0 16,-20 0-16,41 0 0,-21-22 16,1 1-16,-1 21 0,0-21 15</inkml:trace>
  <inkml:trace contextRef="#ctx0" brushRef="#br0" timeOffset="62040.8">11282 12213 0,'0'-21'0,"0"42"0,0-63 0,-21 42 15,-1 0 1,1 0-16,0 21 0,0 0 16,0 22-16,0-22 0,-1 0 0,1 21 15,0-21-15,0 22 0,0-22 16,21 0-16,0 21 0,0-20 0,0-1 16,0 21-16,0-21 0,0 0 15,21-21-15,0 0 16,0 0-16,0 0 0,1 0 15,20 0-15,-21 0 0,21 0 0,-20 0 16,20-21-16,21 0 16,-41 0-16,-1 0 0,21-22 0,-21 22 15,0-21-15,1 0 0,-1-1 0,0 1 16,0-22-16,0 22 0,-21-21 16,0-1-16,21 22 0,-21-1 0,0 1 15,22 0-15,-22 21 0,0-1 0,0 44 31,0-1-31,0 21 16,-22-21-16,22 43 0,-21-22 0,0 0 16,21 22-16,0-22 0,-42 64 15,21-64-15,21 1 0,0-22 16,0 21-16,0-21 0,0 1 16,0-1-16,0 0 0,0 0 15,0 0-15,21-21 16,0 0-16,0 0 0,0 0 0,0-21 15,1 0-15,20 0 0,-21 21 16,0-21-16</inkml:trace>
  <inkml:trace contextRef="#ctx0" brushRef="#br0" timeOffset="62215.7">11472 12234 0,'0'0'0,"-21"0"0,21 22 0,21-22 15,0 0 1,1 0-16,-1 0 0,0 0 16,0 0-16,0 0 0,0 0 0,22 0 15,-22-22-15,21 22 0,-21-21 0,22 21 16,-22-21-16</inkml:trace>
  <inkml:trace contextRef="#ctx0" brushRef="#br0" timeOffset="62635.46">13229 12086 0,'0'0'0,"0"-21"0,0 0 0,0 0 0,0-22 16,0 22-16,0 0 0,0 0 0,0 0 15,-21 21 1,0 21-16,21 21 15,-21-21-15,-1 22 0,1-1 16,0 0-16,0 22 0,0-22 0,0 1 16,-1-1-16,1 0 0,0 1 0,0-1 15,0-21-15,0 0 16,21 22-16,0-22 0,-22 0 0,1 0 16,21 0-16,-21-21 31,0 0-31</inkml:trace>
  <inkml:trace contextRef="#ctx0" brushRef="#br0" timeOffset="63392.03">12509 12425 0,'0'0'16,"22"0"0,-1 0-1,0 0-15,0 0 0,0 0 0,22 0 16,41-21-16,-41 0 0,20 21 15,1-22-15,-1 1 16,22 0-16,-22 0 0,1 0 0,20 0 16,-20-1-16,-22-20 0,22 21 15,-22-21-15,-21-1 0,43-20 16,-43 20-16,-21 1 0,0 0 16,0 21-16,-21 21 15,0 0 1,-1 42-16,1-21 0,0 21 0,0 1 15,-21 20-15,20-20 0,1 20 16,0-21-16,0 1 0,0-1 0,-43 43 16,43-43-16,0 0 15,21-20-15,-21-1 0,21 0 0,-21 0 16,21 0-16,-22 0 0,44-21 47,-1-21-47,0 21 0,0-21 0,0 0 15,0-21-15,1 20 0,20 1 16,-21-21-16,43 0 0,-43 20 16,0 1-16,21 0 0,-21 21 0,1 0 15,-1 0 1,-21 21-16,0 0 16,0 1-16,0 20 0,0-21 15,0 0-15,0 0 0,0 1 16,0-1-16,0 0 0,21 0 0,-21 0 15,21-21-15,-21 21 0,21-21 16,0 0-16,1 22 0,-1-22 0,0 0 16,0 0-16,0 0 0,22 0 0,-22 0 15,0-22-15,21 22 0,-21-21 16,22 0-16,-22 0 0,21 0 16,-21 0-16,43-43 0,-64 22 0,21 21 15,-21-22-15,0 22 0,0 0 16,0 0-16,0 0 0,-21 21 15,0 0-15,0 21 16,-1-21-16,1 42 0,0-21 16,21 0-16,-21 1 0,0 41 15,21-42-15,0 0 0,0 1 16,0-1-16,21 0 0,0 0 16,0-21-16,22 0 0,-22 0 0,0 0 15,21 0-15,-21 0 0,22 0 16,-1 0-16,0-21 0,1 21 0</inkml:trace>
  <inkml:trace contextRef="#ctx0" brushRef="#br0" timeOffset="63946.71">16214 12192 0,'0'-21'0,"0"42"0,0-63 16,0 21 0,-22 21-16,1 0 0,0 0 15,-21 0-15,21 21 0,-22 0 16,22 0-16,-21 0 0,21 0 15,-22 1-15,22 20 0,0 0 0,0-21 16,0 22-16,-1-1 0,1 0 16,0 22-16,21-22 0,0 22 15,0-22-15,0-21 0,21 0 16,0 1-16,1-22 0,20 0 16,64 0-16,-64 0 0,22 0 15,63-22-15,-85 1 16,21 0-16,1 0 0,-1-21 15,-20 20-15,20-41 0,-42 42 16,1-22-16,-22 1 0,0 0 0,0-1 16,-22 1-16,22 0 0,-42-1 15,0 1-15,21 21 0,-22 0 0,-20 0 16,20-1-16,1 22 0,0 0 16,-22 0-16,22 22 0,0 20 0,20-21 15,-20 0-15,21 22 0,0-1 16,0 0-16,-1-21 0,22 22 0,-21-22 15,21 21-15,0-21 0,0 1 0,21-1 16,1 0-16,20 0 0,-21-21 16,43 0-16,-22 0 0,21 0 15,1 0-15</inkml:trace>
  <inkml:trace contextRef="#ctx0" brushRef="#br0" timeOffset="64265.53">16912 12234 0,'0'0'15,"0"-21"-15,0 0 0,0 42 32,0 0-32,-21 1 15,21-1-15,-21 21 0,0-21 0,21 22 16,0-1-16,0 0 0,-22 1 0,22-1 16,-21 21-16,21-20 15,0 20-15,0 1 0,-21-1 0,0 1 16,0-1-16,21 22 0,-21-22 0,-1 1 15,1-1-15,0 1 0,0-1 16,0 1-16,0-22 0,-1 1 0,1-1 16,21 0-16,0-21 0,0 1 0,0-1 15,0-42 17,21-1-32,-21-20 0,22 21 0,-1-21 15,0 20-15,0-20 0,-21-21 16,42-43-16</inkml:trace>
  <inkml:trace contextRef="#ctx0" brushRef="#br0" timeOffset="64569.35">16827 12552 0,'0'-42'15,"0"84"-15,0-127 0,0 43 0,0 0 16,0 20-16,0 1 0,0 0 0,0 0 16,0 0-16,0 0 0,0-1 15,22 22-15,-1 0 0,0-21 16,0 21-16,21 0 0,-20 0 0,20 0 15,0 0-15,1 21 0,-1 1 0,-21-1 16,0 0-16,22 21 0,-43-21 16,0 22-16,0-22 0,0 0 0,-22 21 15,1-20-15,0-1 0,-21 0 16,-1-21-16,22 21 0,-21 0 16,0-21-16,-1 0 0,22 0 0,-21 0 15,21 0-15,-1 0 0,1 0 16,21-21-1,0 0-15,0 0 0,21 21 16,1-21-16,-1-1 0,21 1 16,-21-21-16,22 21 0,-1 0 0,-21-22 15</inkml:trace>
  <inkml:trace contextRef="#ctx0" brushRef="#br0" timeOffset="65757.67">17505 11917 0,'21'-21'0,"-42"42"0,63-63 16,-21 20-16,-21 1 0,21 21 0,-21 21 47,0 22-47,0-22 0,-21 21 0,0 22 15,21-22-15,-21 22 0,21-22 16,-21 21-16,0-20 0,21-1 0,0 0 16,0 1-16,0-1 0,0-21 0,0 0 15,0 22-15,0-22 0,0 0 16,21 0-16,0-21 0,0 0 15,0 0-15,0 0 0,22 0 0,-22 0 16,0-21-16,21 0 16,-20 0-16,20 0 0,-21-1 0,21 1 15,1-42-15,-1 20 16,-21 22-16,0-21 0,1 0 0,-22 20 16,21 1-16,-21 0 0,21 0 0,-21 0 15,0 42 1,0 0-16,0 0 15,0 0-15,-21 1 0,21 20 16,-21-21-16,21 0 0,-22 22 0,22-22 16,0 0-16,0 0 0,0 0 0,0 0 15,0 1-15,22-1 16,-1-21-16,0 0 16,0 0-16,0 0 0,22 0 15,-22 0-15,0 0 0,0 0 16,0-21-16,43-22 0,-22 22 15,-21-21-15,22 21 0,-22-22 16,21 22-16,-21-21 0,0 21 0,1-1 16,-1 1-16,-21 0 0,0 0 15,-21 42 17,-1 0-32,1 0 0,21 1 0,0 20 15,-21-21-15,21 21 0,-21 1 16,21-22-16,0 0 0,0 21 15,0-20-15,21-1 16,0-21-16,-21 21 0,21-21 16,1 0-16,-1 0 0,0 0 0,0 0 15,0 0-15,0-21 0,1 0 16,-1-1-16,-21 1 0,0-21 16,0 0-16,0-1 15,0 22-15,0-21 0,-21 21 0,-1-1 16,-20-20-16,21 21 0,-21 0 15,20 21-15,1-21 0,-21 21 0,21 0 16,42 0 15,0 0-31,21 0 0,-20 0 16,20 0-16,0 0 0,-21 0 0,22 0 16,-1 0-16,0 0 0,1 0 15,-22 0-15,21 0 0,22 0 16,-43 0-16,0 21 0,0 0 15,0 0-15,-21 0 0,0 0 0,0 1 16,0-1-16,0 0 0,0 0 0,0 0 16,0 0-16,0 1 0,0-1 15,-21 0-15,21 0 0,0 0 0,-21-21 16,21 21-16,-21-21 47,21-21-32,0 0-15,0 0 0,0 0 16,0 0-16,21-22 0,-21 22 0,21-21 16,0-1-16,1 1 15,-1 0-15,21 21 0,-21-22 0,22 1 16,-1 21-16,0 0 0,1-1 16,-1 1-16,0 21 0,-21 0 0,22 0 15,-22 21-15,21 1 0,-42 20 0,21-21 16,-21 21-16,0 1 0,0-1 15,0 0-15,0 1 0,-21-22 0,0 42 16,0-20-16,0-22 16,0 0-16,-1 0 0,1-21 15,0 21-15,0-21 0,21 22 0,21-22 32,0-22-17,0 1-15,1 21 0,20-21 0,-21 0 16</inkml:trace>
  <inkml:trace contextRef="#ctx0" brushRef="#br0" timeOffset="66139.46">20108 12044 0,'21'-42'0,"-42"84"0,64-106 0,-22 43 0,-21 0 16,0 0-16,0 0 16,0 0-16,-21 21 15,-1 0-15,1 0 0,0 0 16,0 0-16,0 21 0,0 0 15,-1 0-15,1 0 0,0 22 0,21-22 16,-21 0-16,21 0 0,0 0 16,0 0-16,0 1 0,0-1 0,0 0 15,21 0-15,0-21 0,0 21 16,1-21-16,-1 0 0,0 21 0,0-21 16,0 22-16,0-22 0,1 21 15,-22 0-15,21-21 16,-21 21-16,0 0 0,0 0 15,-21-21-15,-1 0 0,1 22 16,-21-22-16,21 21 16,0-21-16,-1 0 0,-20 0 0,21 0 15,0 0-15,0 0 0,-1 0 16,1 0-16,0 0 0,0 0 16,0 0-16,0 0 15,-1-21 1,1-1-16,0 22 0,0-21 0</inkml:trace>
  <inkml:trace contextRef="#ctx0" brushRef="#br0" timeOffset="66355.33">18542 11621 0,'0'0'0,"-21"0"0,0 0 0,-1 0 16,1 0-16,0 0 16,0 0-1,0 0 1,0 21 0,-1-21-16</inkml:trace>
  <inkml:trace contextRef="#ctx0" brushRef="#br0" timeOffset="66551.22">16870 12107 0,'-21'0'0,"42"0"0,-42 22 0,21-1 0,21-21 16,0 0-16,0 0 15,0 0-15,0 0 0,22-21 16,-1 21-16,0-22 0,1 22 15,20 0-15,-20-21 0,20 21 0,-21 0 16,1-21-16,-22 21 0,0 0 16</inkml:trace>
  <inkml:trace contextRef="#ctx0" brushRef="#br0" timeOffset="67439.71">7091 13780 0,'0'21'0,"0"-42"0,-21 63 0,21-21 15,0 0-15,42-42 32,-21 0-32,0 0 0,22 0 15,-22-1-15,21-20 0,0 21 16,1-21-16,20-1 0,-20 1 16,-1 0-16,-21-1 0,21 22 0,-20-21 15,-1-1-15,0 1 0,-21 21 16,0-21-16,0-1 0,0 22 0,0-21 15,-21 21-15,0-1 0,-1 1 16,1 21-16,-21 0 0,21 0 16,0 0-16,-1 21 0,1 1 0,21 20 15,-21 0-15,0 1 0,0-1 16,21 21-16,-21 22 0,-1 0 16,1-1-16,21 1 0,-21 0 0,0-1 15,0 1-15,0-21 0,21 20 0,-22 1 16,22 0-16,0-1 0,0 64 15,0-84-15,0-1 16,0 1-16,0-22 0,0 22 0,22-43 16,-22 21-16,21-21 0,0 1 0,0-1 15,0-21-15,0 0 16,1 0-16,-1-21 0,21-1 0,-21 1 16,0 0-16,22-21 0,-22 21 0,0-22 15,21-41-15,-20 20 16,-22 22-16,0-22 0,0 22 15,0-22-15,-22 1 0,1 21 0,0-22 0,-21 22 16,-1-1-16,1 1 0,0 0 16,-1 21-16,1-22 15,0 22-15,21 21 0,-22-21 0,22 0 0,0 21 16,21-21 0,0-1-16,0 1 15,21 21-15,-21-21 0,42 21 16,-20-21-16,20 0 0,-21 21 0,21-21 15,1-1-15,20 1 0,-20 0 0,-1 21 16,0-21-16,1 0 16,-1 21-16,0-21 0,-21-1 0</inkml:trace>
  <inkml:trace contextRef="#ctx0" brushRef="#br0" timeOffset="67792.5">7789 13610 0,'-21'-21'0,"0"21"0,63 21 15,-105-63-15,42 21 0,-1 0 16,22-1-16,0 1 0,-21 21 15,21-21-15,0 0 0,0 0 16,21 21-16,1 0 16,-1 0-16,21 0 15,-21 0-15,0 0 0,22 0 0,-1 21 16,-21 0-16,22 0 0,-22 22 0,21-22 16,-21 21-16,-21 0 15,0-20-15,21 20 0,-21 0 0,0 22 16,-21-43-16,21 0 0,-21 0 15,0 0-15,0 1 0,-22-22 16,43-22 0,0 1-1,0 0-15,0 0 0,0 0 0,22-85 16,-22 85-16,21-22 16,0 1-16,0 21 0,0 0 15,22-22-15,-22 22 0,21 0 16,-21 21-16,0 0 0,22-21 15,-22 21-15,0 0 0,0 0 0,22 0 16,-22-21-16</inkml:trace>
  <inkml:trace contextRef="#ctx0" brushRef="#br0" timeOffset="68613.05">8509 13420 0,'0'0'0,"0"21"0,0 0 0,0 0 16,0 0-16,-21 22 0,-22 20 15,22-20-15,21-1 0,-21 21 16,0-20-16,21-22 0,-21 0 15,21 0-15,0 0 0,0 1 0,21-22 32,0 0-32,0 0 0,0 0 0,1 0 15,-1 0-15,0-22 0,0 1 0,-21 0 16,21 0-16,0 0 16,-21 0-16,22-22 0,-22 22 0,0 0 15,0-21-15,0 20 0,-22-20 0,1 21 16,21-43-16,-21 43 15,21 0-15,-21 0 0,21 0 16,21 0 0,0 21-16,22 0 0,-22 0 15,0 0-15,21 0 0,-21 21 16,22 0-16,-1-21 0,22 63 16,-22-41-16,-21-1 0,43 42 15,-43-20-15,0 20 16,0-42-16,-21 22 0,0-1 15,0-21-15,0 0 0,0 0 16,-21-21-16,0 22 16,0-22-1,-1-22-15,22 1 16,0 0-16,0 0 0,0 0 16,0-22-16,0 22 0,0-21 0,0 21 15,0-22-15,22 1 0,-1 21 16,0-21-16,0 20 0,0 1 0,0 0 15,1 21-15,20-21 0,-21 21 16,0 0-16,22 0 0,-22 0 16,0 21-16,21 0 0,-21 0 0,1 1 0,20 20 15,-21-21-15,0 21 16,-21-20-16,0 20 0,21 21 16,-21-41-16,0-1 0,0 0 0,0 0 15,-21-21 16,21-21-15,0 0-16,0 0 0,0-1 0,0 1 16,0-21-16,0 21 0,0-22 0,21 1 15,1 0-15,-1-1 0,21-20 16,-21 42-16,22 0 16,20-1-16,-21 22 0,1 0 15,-1 0-15,0 0 0,1 22 16,-22-1-16,21 0 0,1 0 0,-22 21 15,0 1-15,-21-1 0,0-21 16,0 22-16,0 20 0,0-21 16,-21-20-16,0-1 0,21 21 15,-22-21-15,22 0 16,-21-21-16,42 0 31</inkml:trace>
  <inkml:trace contextRef="#ctx0" brushRef="#br0" timeOffset="68955.85">11472 13229 0,'0'0'0,"-21"0"31,0 21-31,0 1 16,21-1-16,0 0 0,-21 21 16,21-21-16,-22 22 0,22 20 15,0-20-15,-21-1 0,0 0 0,21 1 16,-21-1-16,21 0 0,0-21 0,-21 1 15,21-1-15,0 0 0,0 21 16,21-42 0,0-21-16,0 0 15,0 0-15,22 0 0,-22-22 0</inkml:trace>
  <inkml:trace contextRef="#ctx0" brushRef="#br0" timeOffset="69585.49">11790 13250 0,'0'0'15,"0"-21"-15,0 0 0,0 0 0,0 42 16,0 0 0,0 0-16,-21 1 0,-1 20 0,22 0 15,-21-21-15,0 22 0,21-1 0,-21 22 16,21-22-16,-21 0 16,21 1-16,0-1 0,0 0 0,0-21 15,0 1-15,0-1 0,0 0 0,0 0 16,0 0-16,21-42 31,0 0-31,-21 0 0,21 0 16,0-1-16,1 1 0,-1-21 0,42-22 15,-42 22-15,1 21 0,-1 0 16,0 0-16,0-1 0,0 1 16,0 21-16,1 0 0,-1 0 15,-21 21-15,0 1 16,0-1-16,0 0 0,0 21 15,0-21-15,0 1 0,0 20 16,21-21-16,-21 0 0,0 22 0,0-22 16,21 0-16,21 0 15,-20 0-15,-1-21 0,42 0 16,-42 0-16,64 0 16,-43 0-16,1-21 0,-22 0 0,21 0 15,1 0-15,-22-1 0,21 1 16,-21-21-16,0 0 0,1 20 0,-1-20 15,-21 0-15,0 21 0,0-22 0,0 1 16,0 21-16,-21 21 16,-1 0-16,1 0 0,0 0 15,21 21-15,-21 0 0,0 0 16,21 0-16,-21 22 0,21-22 16,0 42-16,0-20 0,0-22 15,0 0-15,42 21 0,-21-20 16,0-22-16,0 21 0,1-21 15,-1 0-15,21 0 0,0 0 16,-20 0-16,-1-21 16,0 21-16,0-22 0,0 1 15,-21 0-15,0 0 0,0-43 16,0 43-16</inkml:trace>
  <inkml:trace contextRef="#ctx0" brushRef="#br0" timeOffset="69785.37">11388 13483 0,'-22'0'0,"44"0"0,-65 0 0,22 21 16,42-21 0,0 0-16,1 0 15,-1 0-15,21 0 0,0 0 0,1 0 16,-1-21-16,0 21 0,22-21 15,-1 0-15,-20 21 0,20-21 16</inkml:trace>
  <inkml:trace contextRef="#ctx0" brushRef="#br0" timeOffset="71304.5">14584 13885 0,'0'0'0,"21"0"16,0 0-16,-21-21 15,0 0-15,0 0 0,0 0 0,0 0 16,0-1-16,0-20 0,0 21 16,0-21-16,-21-1 0,0 1 0,21 0 15,-21 20-15,-1-20 16,-20 21-16,21 0 0,0 0 0,-22-1 16,22 22-16,-21 0 0,0 0 0,20 0 15,-20 0-15,0 22 0,-22-1 16,43 21-16,0-21 0,-21 22 15,20-1-15,1 0 0,21-21 16,0 22-16,0-1 0,0 0 0,0-20 16,0-1-16,0 0 0,0 0 0,43 0 15,-22 0-15,21-21 0,-21 0 16,22 0-16,-1 0 0,0 0 0,1 0 16,41 0-16,-41-21 15,-1 0-15,0 0 0,1-21 0,-1-1 16,0 22-16,-21-42 0,22 20 0,-22 1 15,0 0-15,0-22 0,0 22 16,1-1-16,-22-20 0,0 21 16,0-1-16,21 22 0,-21-21 15,0 21-15,0-1 0,-21 22 16,-1 22 0,1-1-16,0 42 15,0-42-15,21 22 0,0-1 16,0 0-16,-21 22 0,21-22 0,-21 1 15,21 20-15,0-21 0,0 1 0,0-1 16,0-21-16,0 22 0,42 20 16,-21-42-16,0-21 0,22 21 15,-1-21-15,-21 0 0,43 0 16,-22 0-16,-21-21 16,21 0-16,-20 0 0,20 0 15,21-43-15,-41 43 0,-1-21 16,0 21-16,0-22 0,0 22 15,-21-21-15,21 21 0,-21-1 0,0 1 16,0 42 0,0 1-1,0-1-15,0 0 0,0 21 0,0-21 16,0 1-16,0-1 16,0 21-16,0-21 0,0 0 0,0 1 15,22-22-15,-1 21 0,0-21 0,0 0 16,0 0-16,22 0 15,-1 0-15,-21 0 0,0 0 16,0 0-16,22-21 0,-1-22 16,0 22-16,-20-21 0,-1 21 15,0-22-15,-21 22 0,21-21 0,0-1 16,0 22-16,-21 0 16,0 42 15,0 0-31,0 1 0,0 20 15,0-21-15,0 0 0,0 22 16,0-22-16,0 0 0,0 0 0,0 0 16,0 0-16,0 22 15,22-43-15,-1 21 16,0-21-16,0 0 0,0 0 0,0 0 16,1 0-16,-1 0 0,0-21 0,0 21 15,0-21-15,0-1 0,1 1 16,-1 0-16,-21-21 0,21 21 0,-21-22 15,0 22-15,0-21 0,0-1 16,-21 22-16,0 0 0,-1 0 0,1 0 16,0 0-16,-21 21 0,21 0 15,-1 0-15,1 0 0,0 0 16,21 21-16,0 0 31,21-21-31,0 0 0,1 0 16,20 0-16,-21 0 0,21 0 0,-20 0 15,20 0-15,0 0 0,-21 0 16,22 0-16,-1-21 0,0 21 0,-20 0 16,20 0-16,-21 0 0,0 0 15,-21 21 1,0 0-16,0 0 0,0 22 16,-21-22-16,21 21 0,-21 0 15,0-20-15,21 20 0,-21 0 0,-22 64 16,22-64-16,0 1 0,21-1 15,-21 0-15,0 22 0,-1-22 16,1 1-16,21-1 0,-21 21 0,-21 22 16,42-21-16,-21-22 0,-1 0 15,22 1-15,-21-22 0,21 21 16,0 0-16,0-20 16,21-22-1,1-22-15,-1 1 16,0 0-16,-21 0 0,21-21 15,0-22-15,0 22 0,1-22 16,-1 22-16,-21 0 16,21-22-16</inkml:trace>
  <inkml:trace contextRef="#ctx0" brushRef="#br0" timeOffset="71568.36">16383 13758 0,'21'-84'16,"-63"295"-16,63-338 0,0-21 0,-21 106 0,0 21 15,0-22-15,0 22 0,0 0 16,0 0-16,21 0 0,0 21 15,1 0-15,20 0 16,-21 0-16,0 0 0,22 0 0,20 0 16,-42 21-16,22 0 0,-22 0 15,0 0-15,-21 22 0,0-22 16,0 21-16,0-21 0,0 1 16,-21 41-16,0-42 0,-1 0 15,-20-21-15,21 22 0,-21-1 16,-1-21-16,22 0 0,-21 0 0,-1 0 15,22 0-15,0 0 0,0 0 0,21-21 16,0-1 0,0 1-16,0 0 0,21 0 15</inkml:trace>
  <inkml:trace contextRef="#ctx0" brushRef="#br0" timeOffset="73511.25">17378 13589 0,'0'0'0,"-21"21"0,-1-21 16,22-21 15,-21 21-31,21-21 0,0 0 16,0 0-16,0-1 0,0 1 15,-21 0-15,21 0 0,-21 0 0,0 0 16,0-1-16,-1 1 0,-41 0 16,42 21-16,-22 0 0,1 0 15,21 0-15,-21 0 0,-1 0 0,22 21 16,-21 0-16,21 1 0,-1-1 15,1 21-15,-21 22 0,42-22 16,-21 0-16,21-21 0,0 22 16,0-22-16,0 0 0,21 0 0,0 0 15,0-21-15,0 22 0,1-22 0,-1 0 16,0 0-16,0 0 16,21 0-16,-20 0 0,20-22 0,-21 22 15,21-21-15,43-21 0,-64 0 16,22 20-16,-1-20 0,0 0 15,1-1-15,-22 1 0,21 0 0,-21-1 16,0-20-16,1 21 0,-1-1 16,0 1-16,0 21 0,-21-22 0,0 22 15,0 0-15,0-21 0,0 63 32,-21 0-32,0 0 0,0 22 0,-1-22 15,1 21-15,0 0 16,0-20-16,0 20 0,0 0 0,21 1 15,0-1-15,0 0 0,0 1 0,0-1 16,0-21-16,0 21 0,0 1 16,21-22-16,0 0 0,21 0 15,-21-21-15,1 0 0,20 0 16,-21 0-16,21 0 0,1 0 0,-22 0 16,21-21-16,-21 0 0,1 0 0,20 0 15,-21-1-15,0-20 0,0 21 16,1-21-16,-1 20 0,-21 1 15,0-21-15,21 42 0,-21-21 0,0 0 16,-21 42 15,21 0-31,-21 0 16,21 0-16,0 0 0,0 1 0,0 20 16,0-21-16,0 0 0,0 0 15,0 1-15,21-1 0,0-21 0,0 21 16,-21 0-16,21-21 0,0 0 0,1 0 15,-1 0-15,0 0 0,0 0 16,21 0-16,-20 0 0,-1-21 0,0 21 16,0-21-16,0 0 0,22-43 15,-22 22-15,-21 21 16,0-22-16,0 1 0,0 21 0,0-22 16,0 22-16,0-21 0,-21 21 15,-22 0-15,22-1 0,0 22 0,-21 0 16,20 0-16,1 0 0,-21 0 15,0 0-15,20 0 0,1 43 0,-21-22 16,21 0-16,21 43 0,-21-22 16,21-21-16,0 21 0,0 1 15,0-22-15,21 21 0,0-21 0,0 1 16,0-1-16,22 0 0,-22-21 16,21 21-16,0-21 0,-20 0 15,20 0-15,0 0 0,1 0 0,-1-21 16,-21 21-16,21-21 0,22-22 15,-22 1-15,-21 21 0,22-21 16,-22-1-16,21 22 0,-21-21 16,1 21-16,-1-1 0,0 1 0,-21 0 15,0 0-15,0 42 32,0 0-32,0 22 0,0-22 15,-21 0-15,21 0 0,0 21 16,0-20-16,0-1 0,0 0 0,0 0 15,0 21-15,0-20 16,21-1-16,0-21 0,0 0 0,0 21 16,1-21-16,-1 0 0,0 0 15,0 0-15,0 0 0,0-21 16,1 0-16,-1-1 0,0-20 16,0 21-16,0 0 0,0-22 0,-21 22 15,22-21-15,-22 21 0,21 0 16,-21-1-16,0 1 0,0 0 0,0 42 31,0 0-31,0 1 16,0-1-16,0 21 0,0-21 0,0 0 15,0 22-15,0-22 16,0 0-16,0 0 0,0 0 0,21 1 16,0-22-16,0 0 15,0 0-15,1 0 0,-1 0 0,0 0 16,21 0-16,-21 0 0,1 0 0,-1-22 15,21-20-15,-21 21 16,0 0-16,-21-43 0,0 43 16,0 0-16,0-21 0,0 20 15,0 1-15,-21 0 0,0 0 16,21 0-16,-21 21 0,21-21 16,0-1-1,21 22-15,0-21 0,0 21 16,1 0-16,20 0 0,-21 0 15,21 0-15,-20 0 0,20 0 0,0 0 16,-21 0-16,1 21 0,-1 1 16,-21-1-16,21 0 0,-21 0 15,0 0-15,0 0 0,0 22 0,0-1 16,0 0-16,0-20 16,0-1-16,0 0 0,0 0 0,0 0 15,-21-21 1,0 0-1,21-21-15,0 0 16,0 0-16,0 0 0,0-1 16,0 1-16,0-21 0,21 21 0,0-22 15,0 22-15,0-21 0,22 0 16,-22 20-16,21-20 0,0 0 16,1 21-16,20-22 0,-20 43 15,-1 0-15,0 0 0,-21 0 16,22 21-16,-22 1 0,21-1 0,-21 21 15,-21-21-15,22 22 0,-22-22 16,0 21-16,0-21 0,0 22 0,0-22 16,0 0-16,0 0 0,-22 21 15,1 1-15,0-22 16,0-21-16,21 21 0,-21 0 0,0 0 16,-22 1-16,22-22 0,0 21 0,-21 0 15,-1 0-15,1-21 0,-22 21 16,1 0-16</inkml:trace>
  <inkml:trace contextRef="#ctx0" brushRef="#br0" timeOffset="74271.81">635 14880 0,'21'0'15,"0"0"-15,0 0 16,1 0-16,-1 0 0,0 0 16,0-21-16,21 21 0,-20-21 0,-1 21 15,21-21-15,-21 21 0,22 0 16,-22-21-16,0 21 0,0 0 0,-42 0 47,0 0-47,-43 0 15</inkml:trace>
  <inkml:trace contextRef="#ctx0" brushRef="#br0" timeOffset="74700.56">720 14817 0,'0'0'16,"0"21"-16,-22 0 16,1 0-16,0-21 0,21 21 0,-21 1 15,0-1-15,0 0 16,21 0-16,-22 0 0,1-21 15,21 21-15,0 1 16,-21-22-16,42 0 47,0 0-47,-21-22 16,22 22-16,-1 0 0,0 0 15,21-21-15,-21 21 0,22 0 16,-22 0-16,21 0 0,1 0 15,-22 0-15,21 0 0,-21 21 0,0 1 16,1-1-16,-22 0 0,0 0 16,0 21-16,0-20 0,-22 20 0,1-21 15,0 21-15,-21-20 0,-1 20 16,1-21-16,0 0 0,-1-21 0,1 21 16,0-21-16,21 0 15,-22 0-15,22 0 0,0 0 16,0 0-16,0-21 0,21 0 15,0 0-15,0 0 16,21 21-16,-21-21 16,21 21-16,0 0 0,0-22 15,22 1-15,-22 21 0</inkml:trace>
  <inkml:trace contextRef="#ctx0" brushRef="#br0" timeOffset="74880.46">1249 15155 0,'0'-21'0,"0"42"0,-21-42 47,21 0-16,21 21-31,0-21 0,21 0 16</inkml:trace>
  <inkml:trace contextRef="#ctx0" brushRef="#br0" timeOffset="75187.28">2349 14605 0,'0'0'0,"0"-21"0,0 0 16,-21 21-16,0 0 15,0 0-15,0 0 0,0 21 16,21 0-16,-22 0 0,1 0 0,0 22 16,21-1-16,-21 0 0,21 1 15,-21 20-15,-22 22 0,43-22 16,-21-20-16,0 20 16,0-20-16,21-1 0,-21 21 0,0-20 15,21-22-15,0 21 0,0-21 16,0 1-16,0-1 0,0-42 31,21-22-31,0 22 0,21-21 16,-21-1-16,1 1 0</inkml:trace>
  <inkml:trace contextRef="#ctx0" brushRef="#br0" timeOffset="75420.14">2625 14605 0,'0'0'0,"21"0"0,-21 21 15,0 0-15,0 1 16,0-1-16,0 21 0,0 0 16,0 1-16,0-22 0,0 21 15,0 22-15,-21-22 0,-1 0 16,22 1-16,-21-1 0,21 0 0,-21-20 16,21 20-16,-21-21 0,0 21 15,21-20-15,0-1 0,0-42 31,0-1-31,0 1 0,-21 0 16</inkml:trace>
  <inkml:trace contextRef="#ctx0" brushRef="#br0" timeOffset="75971.84">2011 15113 0,'0'0'0,"-21"21"0,21 0 16,21-21-16,0 22 15,0-22-15,0 0 0,22 0 0,-1 0 16,0 0-16,1 0 0,-1 0 16,21-22-16,1 1 0,-1 0 0,-20 21 15,20-21-15,-20 0 16,20 0-16,-21-1 0,43-20 0,-64 21 16,0 0-16,1 0 15,-1-1-15,0 1 0,-21 0 16,-21 42 15,0 0-31,-1 1 0,1 20 16,21-21-16,0 21 0,-21 1 0,0-1 15,21 0-15,-21 1 0,21-22 16,0 21-16,0-21 0,0 22 0,0-22 16,21 0-16,0-21 0,0 0 15,0 0-15,22 0 0,-22-21 16,0 21-16,21-21 0,-20 0 15,20-1-15,0-20 0,-21 21 0,22-21 16,-1 20-16,-21-20 0,0 21 16,1-21-16,-22 20 0,0-20 15,0 0-15,0 21 0,-22-1 0,1-20 16,0 21-16,-21 21 0,21-21 16,-1 21-16,-20 0 0,0 0 15,-1 21-15,22 0 0,0 0 16,-21 0-16,21 22 0,-1-22 0,22 21 15,0 1-15,-21-22 0,21 21 16,0 0-16,0-20 0,0-1 0,0 21 16,21-21-16,1-21 0,-1 21 0,0-21 15,0 0-15,21 0 0,-20 0 16,20-21-16,0 21 0,1-21 16</inkml:trace>
  <inkml:trace contextRef="#ctx0" brushRef="#br0" timeOffset="76471.55">3619 14901 0,'0'-21'16,"22"0"0,-22 42-1,0 0-15,-22 1 0,22 20 16,-21-21-16,21 0 0,0 22 16,0-1-16,-21-21 0,21 21 15,0-20-15,-21 20 0,21-21 0,0 0 16,0 0-16,21-21 15,0 0 1,0-21-16,1 0 0,-1 0 16,0 0-16,0 0 0,0-22 0,0 22 15,22 0-15,-22 0 0,-21-22 16,21 22-16,0 21 0,0-21 0,1 21 31,-22 21-31,0 0 0,21-21 0,-21 43 16,0-22-16,0 0 0,0 0 15,0 0-15,0 1 0,0-1 0,0 0 16,21 0-16,0-21 0,0 21 16,0-21-1,1 0-15,-1-21 0,0 21 0,0-21 16,0 0-16,0 0 0,1-1 0,-1-20 16,0 21-16,0-43 15,-21 43-15,0 0 0,0-42 16,0 20-16,0 22 0,-21 0 15,0 21-15,21-21 0,-21 21 16,-1 0-16,22-21 31,0-1-15</inkml:trace>
  <inkml:trace contextRef="#ctx0" brushRef="#br0" timeOffset="76809.89">5101 14626 0,'0'0'0,"21"-21"0,-21 0 0,0 0 15,0 0-15,0 42 47,0 0-47,0 0 0,-21 21 16,0 1-16,21-22 0,-21 21 0,21 1 15,-21-1-15,-1 0 0,22-21 0,-21 22 16,21-1-16,-21-21 0,0 43 16,21-22-16,0-21 0,0 0 15,0 1-15,21-22 16,0 0-16,0 0 15,1-22-15,-1 1 0,21 0 16,-21 0-16,22 0 0,-22 0 16,21-1-16,-21 1 0</inkml:trace>
  <inkml:trace contextRef="#ctx0" brushRef="#br0" timeOffset="77151.69">5524 14817 0,'0'21'31,"-21"0"-31,0 0 0,21 0 15,0 1-15,-21-1 0,21 0 0,-21 0 16,21 21-16,0-20 0,0-1 16,0 21-16,0-21 0,0 22 15,21-43-15,0 21 0,0-21 16,0 0-16,1 0 0,-1 0 16,0 0-16,21-21 0,-21 21 0,22-22 15,-22 1-15,0 0 0,21 0 16,1-21-16,-43 20 0,0 1 15,0-21-15,0 21 0,0 0 0,-21-1 16,-1-20-16,1 21 0,0 21 16,0-21-16,-21 21 0,20 0 15,1 0-15,0 0 0,0 0 16,0 0-16,0 21 0,-1-21 16,22 21-16,-21-21 0,0 21 15,0-21 1,0 0-16,0 0 15,-1 0-15</inkml:trace>
  <inkml:trace contextRef="#ctx0" brushRef="#br0" timeOffset="77341.58">4889 14796 0,'0'0'0,"22"0"31,-1 0-31,21 0 0,-21 0 15,0 0-15,22 0 0,-1 0 16,0 0-16,1 0 0,-1-22 16,0 1-16,22 21 0,-22 0 15,1-21-15,-22 21 0,21 0 16,-21-21-16,0 21 0,1 0 0</inkml:trace>
  <inkml:trace contextRef="#ctx0" brushRef="#br0" timeOffset="78572.88">7493 15050 0,'0'0'0,"0"21"0,0 0 0,0 0 15,0 0 1,21-42 15,0 0-15,-21 0-16,21 21 0,-21-21 16,0-1-16,22 1 0,-22 0 15,0 0-15,0 0 0,0-22 16,-22 22-16,22 0 0,-21 0 0,0 21 15,-21 0-15,21-21 0,-1 21 16,-20 0-16,21 0 0,0 0 0,-43 42 16,22-21-16,21 0 15,0 1-15,-1-1 0,1 0 0,0 21 16,21-21-16,0 1 0,0 20 0,0-21 16,0 0-16,0 0 0,0 1 15,21-22-15,0 21 0,22-21 16,-22 0-16,0 0 0,0 0 0,22 0 15,20-21-15,-42 21 16,0-22-16,64-20 0,-64 21 16,0 0-16,-21 0 15,0-1-15,22-20 16,-22 21-16,0 0 0,-22 21 31,22 21-31,0 0 16,0 0-16,0 0 0,-21 22 0,21-1 15,0 0-15,0 1 0,0-1 16,0 22-16,0-22 0,0 21 0,0 43 16,0-42-16,21-1 15,-21-20-15,0 20 0,0 1 16,0-1-16,0 1 0,0-1 0,0-21 16,-21 22-16,0-22 0,0 1 15,-21-1-15,20 0 0,-20-21 0,21 1 16,-21-1-16,-22-21 0,22 0 15,-1 0-15,1-21 0,21-1 16,-21 1-16,-22-63 0,43 41 16,0 1-16,21-43 0,0 43 15,0 0-15,21-1 0,21 1 16,-21 0-16,22-1 0,20 1 0,-20 0 16,20-1-16,-21-20 0,43 20 15,-21 1-15,20-21 0,-20 20 16,20-20-16,1-1 0,-21 22 0,-1-22 15,-21 22-15,22 0 0,-43-1 16,0 22-16,0 0 0,-21 0 16,0 0-16,-21 21 15,0 0-15,0 0 0,0 0 16,0 0-16,-22 21 0,22 0 0,0 0 16,-21 22-16,20-22 15,22 0-15,0 0 0,0 43 16,0-43-16,22-21 0,-1 21 15,0 0-15,0-21 0,0 0 0,22 0 16,-1 0-16,-21 0 0,21 0 16,1-21-16,-1 21 0,0-21 0,1 0 15,-1-1-15,0-20 0,1 21 16,-22 0-16,21-22 0,-21 1 0,1 21 16,-1-21-16,0-1 0,0 1 15,-21 0-15,0-1 0,0 1 0,0 21 16,0 0-16,0-1 0,0 1 15,0 0-15,0 0 0,0 42 16,0 0-16,0 0 16,0 1-16,0-1 0,0 21 15,0-21-15,0 22 0,0-1 0,0-21 16,0 21-16,0 1 0,0-22 16,0 21-16,0-21 0,0 22 15,0-22-15,0 0 0,0 0 0,0 0 16,0 1-16,0-1 0,21-21 15,0 0 1,-21-21-16,22-1 0,-22 1 16,21 0-16,-21 0 15,0 0-15,0 0 0</inkml:trace>
  <inkml:trace contextRef="#ctx0" brushRef="#br0" timeOffset="78752.77">8340 14880 0,'0'0'0,"21"0"15,0 0 1,0 0-16,0 0 16,0-21-16,1 21 0,-1 0 0,42-21 15,-42 0-15,22 21 16,-22 0-16,0-21 0,21 21 0,-20 0 16,-22-22-16,21 22 0,0 0 15</inkml:trace>
  <inkml:trace contextRef="#ctx0" brushRef="#br0" timeOffset="79851.14">10245 15028 0,'0'0'0,"0"22"0,0-1 16,21-21 15,0 0-31,0 0 0,0-21 16,0-1-16,1 22 15,-22-21-15,21 0 0,0 0 0,0 0 16,-21 0-16,0-22 0,0 22 0,0 0 15,0-21-15,0 20 0,0-20 16,0 21-16,-21-21 0,0 20 0,-22 1 16,22 21-16,-21 0 0,21 0 15,-22 0-15,1 0 0,-21 21 0,20 1 16,1-1-16,0 0 0,20 21 0,-20-21 16,0 22-16,21-1 15,-1 0-15,1 1 0,0-1 0,0 0 16,21 1-16,0 41 0,0-62 15,0 20-15,0-21 0,21 21 16,0-42-16,22 0 0,-22 0 16,21 0-16,-21 0 0,22 0 15,-1 0-15,0-21 0,1 0 0,-1 0 16,21-21-16,-41 20 0,20-20 0,0 0 16,-21-1-16,22 22 0,-22-21 15,0 0-15,-21-1 0,0 1 0,21 0 16,-21-22-16,0 43 15,0 0-15,0 42 16,0 0-16,0 0 16,-21 22-16,21-22 0,0 21 15,0-21-15,0 22 0,0-22 16,0 21-16,0 0 0,0-20 0,0 20 16,0-21-16,0 0 0,0 0 15,21 1-15,0-1 0,1-21 0,-1 0 16,21 0-16,-21 0 0,0 0 15,22 0-15,-1-21 0,-21-1 0,22 1 16,-1 0-16,0 0 0,1-21 16,-22 20-16,21-20 0,-21 21 0,0-21 15,1-1-15,-1 1 0,-21 0 16,21-43-16,-21 43 0,0-22 16,0 43-16,0 0 0,0 0 15,0 42 1,-21 0-16,21 21 15,-21-21-15,-1 64 0,22-43 16,0 1-16,0-1 0,0 0 16,0 1-16,0-1 0,0-21 0,0 22 15,0-22-15,22 0 0,-1 21 0,0-42 16,0 21-16,0 1 16,0-22-16,1 0 0,41 0 15,-42-22-15,22 1 0,-22 21 16,0-21-16,0 0 0,21-21 0,1-1 15,-22 1-15,0 0 0,0 20 16,0-41-16,1 21 0,-1-1 16,0 1-16,-21-64 0,21 85 15,-21-21-15,0 20 0,0 44 32,0 20-32,0-21 0,-21 21 0,21 1 15,-21-1-15,21 0 16,0-20-16,0 62 0,0-41 0,0-22 15,0 21-15,0-21 0,0 0 16,0 1-16,0-1 0,0 0 16,0 0-16,21-21 0,0 0 0,0 0 15,0 0-15,1 0 16,20 0-16,-21-21 0,21 0 0,1 0 16,-1-1-16</inkml:trace>
  <inkml:trace contextRef="#ctx0" brushRef="#br0" timeOffset="80123.99">12954 14542 0,'0'0'0,"0"-43"16,-21 43-1,0 0-15,21 21 0,-22 1 16,1 20-16,0 0 0,0-21 0,21 22 15,-21 41-15,0-41 0,21-1 16,-22 22-16,22-43 16,0 21-16,-21-21 0,21 0 0,0 1 15,0-1-15,0 0 0,0 0 16,21-21 0,1 0-16,-1 0 15,0-21-15,21 0 0</inkml:trace>
  <inkml:trace contextRef="#ctx0" brushRef="#br0" timeOffset="80745.63">13250 14584 0,'0'-42'0,"0"84"0,0-127 0,0 64 15,0 0-15,0 0 0,0 42 32,0 0-32,-21 0 0,0 22 0,0-1 15,21 0-15,-21 1 0,21-1 16,-22 0-16,1 1 0,21-1 0,0-21 15,-21 21-15,21 1 0,-21-22 16,0 42-16,21-41 0,0-1 16,0 0-16,0 0 15,0-42 1,21 21 0,0-21-16,0 0 0,0-1 0,1 1 15,-1 0-15,0 0 0,0 0 16,0 0-16,22-1 0,-43 1 0,21 0 15,0 21-15,0 0 0,-21 21 32,0 0-32,0 1 0,0-1 0,0 0 15,0 0-15,0 0 0,0 0 16,0 1-16,0-1 0,21 0 16,22 0-16,-22 0 0,0-21 15,0 0-15,0 21 0,22-21 16,-22 0-16,0 0 0,21 0 0,-21 0 15,43-42-15,-43 42 16,0-21-16,0 0 0,1 0 0,-1-22 16,0 22-16,0-42 0,-21 41 15,0-20-15,0 21 0,0 0 16,0 0-16,0-1 0,-21 22 16,0 0-1,0 22-15,21-1 0,-22 0 16,1 0-16,21 0 0,0 22 0,0-22 15,0 0-15,-21 0 0,21 0 0,0 0 16,0 1-16,0-1 0,0 0 16,0 0-16,21-21 0,0 0 15,1 0-15,-1 0 16,0 0-16,0 0 0,0-21 0,0 0 16,1 0-16,-1 21 0,0-22 0,0 1 15,-21-21-15</inkml:trace>
  <inkml:trace contextRef="#ctx0" brushRef="#br0" timeOffset="80963.5">12658 14817 0,'0'0'0,"-22"0"0,-20 21 0,42 0 16,21-21-1,0 0 1,22 0-16,-22 0 0,21 0 0,1 0 16,-1 0-16,0 0 0,1 0 0,-1 0 15,0 0-15,-21-21 16,22 0-16</inkml:trace>
  <inkml:trace contextRef="#ctx0" brushRef="#br0" timeOffset="81524.19">14880 14965 0,'21'-64'32,"-21"43"-32,0 0 0,-21-21 15,0 21-15,0-1 0,0 1 0,-1 0 16,1 21-16,0 0 16,0 0-16,0 21 0,0 0 15,21 1-15,-22-1 0,22 21 16,0 0-16,-21 1 0,0-1 15,0 0-15,21 43 0,0-43 0,0 1 16,0-1-16,0 0 16,0-20-16,21-1 0,0 0 0,0-21 15,22 0-15,-22 0 0,21 0 16,1 0-16,-1 0 0,106-64 16,-21-41-1,-85 83-15,1-20 0,-22 0 16,0-1-16,-21 1 0,0-43 15,-21 43-15,0 0 0,-22-1 16,1 22-16,0 0 0,-1 0 0,1 21 16,0 0-16,-1 0 0,1 0 15,0 21-15,21 0 0,-22 0 16,22 1-16,0-1 0,0 0 0,21 21 16,0 22-16,0-43 0,0 21 15,0 1-15,21-22 0,0 0 16,0 0-16,0 0 0,22-21 0,-1 0 15</inkml:trace>
  <inkml:trace contextRef="#ctx0" brushRef="#br0" timeOffset="81819.02">15727 14796 0,'0'-22'15,"0"44"-15,0-65 0,-21 43 16,-1 0-1,1 0-15,21 21 0,-21 1 0,21 20 16,0-21-16,0 21 0,0 1 0,0-1 16,0 0-16,-21 22 0,21-1 15,0 1-15,0-1 0,0 22 0,-21-21 16,21-1-16,-21 1 0,21-1 0,-22 1 16,22-1-16,-21 1 0,0-1 15,0 43-15,21-64 16,0 1-16,0-22 0,0 21 0,0-21 15,21-42 1,0 0-16,0 0 16,-21-22-16,22 1 0,-1 0 15,0-1-15</inkml:trace>
  <inkml:trace contextRef="#ctx0" brushRef="#br0" timeOffset="82122.84">15727 14901 0,'0'-42'0,"0"84"0,21-126 15,-21 41-15,0 22 0,0 0 16,21 0-16,-21 0 0,21 0 16,0 21-16,1 0 15,-1 0-15,0 0 0,0 21 0,0-21 16,0 21-16,1 0 0,-1 0 16,0 0-16,-21 1 0,0 20 15,0-21-15,0 0 0,0 0 0,0 1 16,-21-1-16,0 0 0,-22 0 15,22-21-15,0 21 0,-21 0 0,-1-21 16,1 0-16,0 22 0,20-22 0,-20 0 16,21 0-16,0 0 0,0 0 15,21-22 1,21 1-16,0 0 16,0 0-16,21 0 0,-20 0 15,20-1-15,0 1 0</inkml:trace>
  <inkml:trace contextRef="#ctx0" brushRef="#br0" timeOffset="83251.2">16552 14330 0,'0'0'0,"-21"21"16,0-21-16,0 21 15,0 22-15,-1-22 0,-20 21 0,21-21 16,-21 64-16,20-43 15,22 1-15,0-1 0,-21-21 0,21 21 16,0 1-16,0-22 0,0 0 0,0 21 16,21-20-16,1-1 15,-1 0-15,21-21 0,-21 0 16,0 0-16,1 0 0,20 0 0,-21 0 16,0 0-16,22 0 15,-22 0-15,0-21 0,21 21 0,1-43 16,-22 22-16,0 0 0,0 0 15,0-21-15,0 20 0,-21 1 0,0 0 16,0 0-16,0 42 31,0 0-31,-21 0 16,0 22-16,21-22 0,-21 0 16,21 0-16,0 22 0,0-22 15,0 21-15,0-21 0,0 0 16,21-21-16,0 0 15,0 22-15,1-22 0,-1 0 0,0 0 16,21 0-16,-21-22 0,1 22 16,41-42-16,-42 21 15,0 0-15,22 0 0,-22-22 0,0 22 16,0 0-16,0-21 0,1 20 16,-22 1-16,0 0 0,0 0 15,-22 21 1,1 0-1,21 21-15,-21 0 0,21 0 0,0 22 16,0-22-16,0 0 0,0 0 16,0 0-16,0 1 0,0-1 0,0 0 15,0 0-15,0 0 0,0 0 16,21-21-16,0 0 0,1 0 16,-1 0-16,0 0 0,0 0 15,0 0-15,0-21 0,-21 0 16,0 0-16,0 0 15,0-22-15,0 22 0,0 0 0,0 0 16,-21 0-16,0 0 0,0-22 16,0 22-16,21 0 15,0 0 1,21 21 0,0-21-16,0 21 0,22-22 0,-22 22 15,0 0-15,21-21 0,-21 21 16,22 0-16,-22 0 0,0 0 0,0 0 15,0 0-15,1 21 0,-22 1 16,21-1-16,-21 21 0,0-21 16,0 0-16,0 22 0,21-22 0,-21 0 15,0 0-15,0 0 16,0 1-16,0-1 0,21 0 0,-21 0 16,0-42 30,0 0-46,0 0 16,0-1-16,0 1 0,0 0 16,21 0-16,0-21 0,1 20 0,-1 1 15,21-21-15,-21 21 0,22 0 16,-1-1-16,-21 1 0,21 0 0,1 21 16,-22 0-16,21 0 0,-21 0 15,1 0-15,20 42 16,-42-20-16,0-1 0,0 21 0,0 22 15,0-43-15,0 0 16,-21 0-16,0 0 0,21 0 0,-22 1 16,1-1-16,21 0 15,21-21 17,1-21-32,-1 21 15,0-21-15,0-1 0</inkml:trace>
  <inkml:trace contextRef="#ctx0" brushRef="#br0" timeOffset="83576">18690 14647 0,'0'0'0,"21"-42"0,0 21 0,1 0 0,-22 0 15,0-1-15,0 1 0,-22 21 16,-20 0-16,21 0 16,-21 21-16,20 1 0,-20-1 15,21 0-15,0 0 0,0 0 0,-1 0 16,22 1-16,0-1 0,0 0 15,0 0-15,0 0 0,22 0 16,-1-21-16,0 22 0,0-22 16,0 0-16,0 21 0,22-21 15,-43 21-15,21-21 16,-21 21-16,0 0 16,-21 0-1,0-21-15,-1 0 0,1 0 16,0 0-16,0 0 0,0 22 0,0-22 15,-1 0-15,1 0 0,0 0 16,0 0-16,0 0 0,0 0 16,-1-22-16,1 1 15,0 0-15</inkml:trace>
  <inkml:trace contextRef="#ctx0" brushRef="#br0" timeOffset="83767.89">17462 14351 0,'-21'0'0,"42"0"0,-84-21 15,42 21-15,0 0 16,-1 0 0,1 0-1,0 0-15,0 0 0,0 0 16,0 0-16,-1 0 15</inkml:trace>
  <inkml:trace contextRef="#ctx0" brushRef="#br0" timeOffset="83933.81">16425 14499 0,'-42'21'0,"21"-21"0,21 22 0,0-1 15,21-21 1,21 0-16,-21 0 15,43 0-15,-22 0 0,1 0 0,20 0 16,1 0-16,-1 0 0,1-21 16,-1 21-16</inkml:trace>
  <inkml:trace contextRef="#ctx0" brushRef="#br0" timeOffset="84997.2">19579 14859 0,'-21'21'0,"42"-42"0,-63 63 16,63-63-1,0 0 1,0 21-16,22-21 0,-22 0 16,21 0-16,0-22 0,1 22 0,-1-21 15,0-1-15,-20 1 0,20 0 16,-21-22-16,0 22 0,-21-22 0,0 22 16,0 0-16,0 21 0,0-1 0,0 1 15,-21 0-15,0 21 0,0 0 16,-22 21-16,22 0 0,0 1 15,0 20-15,0 21 0,-22-20 16,22 20-16,0 1 0,0-1 16,-21 1-16,20-1 0,1 1 0,-21 20 15,21 1-15,-22 0 0,22-1 16,-21 22-16,21-21 0,-22 0 16,22 20-16,0 1 0,0-21 0,-21 21 15,20 0-15,1-1 0,-21 65 16,21-86-16,0-20 0,-1 42 15,22-64-15,0 0 0,0-20 16,0-1-16,0 0 0,64-21 16,-43 0-16,21 0 0,1-21 15,-1 0-15,0-1 0,22-20 0,-1 21 16,1-21-16,21-22 0,-22 22 16,43-85-16,-64 63 0,1 1 15,-22-1-15,0 1 0,-21-22 16,0 22-16,0-22 0,0 21 0,-21 1 15,-22-22-15,1 22 0,0-1 0,-1 22 16,1-22-16,0 22 0,-1 21 16,1-21-16,0 20 0,21 1 0,-1 0 15,1 21-15,21-21 0,0 0 16,0 0-16,0-1 16,21 1-16,1 21 15,-1-21-15,21 21 0,0-21 16,-20 0-16,20 21 0,0-21 0,1-1 15,-22 22-15,0-21 0,21 0 16,-21 21-16,1-21 0,-1 0 0,-21 0 16,21-1-16,-21 1 0,21 0 15,-21 0-15,0 0 0,21 0 0,0-1 16,-21 1-16,22 0 0,-22 0 0,21-21 16,0 20-16,0 1 0,0 0 15,22 0-15,-22 0 0,21 21 0,0 0 16,-20 0-16,20 0 15,0 0-15,1 0 0,-22 21 0,21 0 16,-21 21-16,0-20 0,1 20 0,-22 0 16,0 1-16,0-22 0,0 21 15,-22-21-15,1 0 0,0 1 16,0-1-16,0 0 0,0 0 0,-1-21 16,1 0-16,0 0 0,21-21 31,0 0-31,0-22 15,21 22-15,0-21 0,1 21 16,-1-22-16,0 22 0,0-21 0,0 21 16,0 0-16,1-1 0,-1 1 15,0 21-15,21-21 0,-21 21 16,1 0-16,20 0 0,-21-21 0,21 21 16,1 0-16,-22 0 0,21 0 15,1 0-15,-22 0 0</inkml:trace>
  <inkml:trace contextRef="#ctx0" brushRef="#br0" timeOffset="85821.73">21188 14436 0,'-64'0'0,"128"0"0,-43 0 0,-42 0 31,0 0-31,21 21 0,-22 0 16,1-21-16,0 21 0,0 0 16,0 22-16,21-22 0,0 0 15,0 0-15,0 0 0,0 1 16,0-1-16,0 0 0,0 0 15,21 0-15,0-21 0,0 0 16,0 0-16,1 0 16,-22-21-16,0 0 15,0 0-15,0-22 16,0 22-16,0-21 0,0 21 0,0-43 16,0 22-16,0 21 15,21-43-15,0 43 0,-21 0 16,42 21-16,1 0 15,-22 0-15,0 0 0,21 0 0,-21 0 16,22 21-16,-22 0 16,21 0-16,-21 43 15,-21-22-15,0-21 0,0 22 0,0-22 16,0 21-16,0-21 0,0 22 16,-21-22-16,21 0 0,-21 0 0,21 0 15,-21 1-15,0-22 0,21 21 16,-21-21-1,-1 0-15,22-21 0,0-1 16,0 1-16,0 0 16,0-21-16,22 21 0,-1-1 0,0-20 15,0 0-15,0 21 0,22-22 16,-22 1-16,0 21 0,21 0 16,-21-1-16,22 1 0,-22 21 15,0 0-15,21 0 0,-20 0 0,-1 0 16,0 43-16,0-1 0,-21-21 15,21 21-15,-21-20 0,0 20 16,0-21-16,0 21 0,0-20 0,0-1 16,0 0-16,0 0 0,0 0 15,0 0-15,0 1 16,-21-22-16,0 0 16,0-22-1,21 1-15,-21 21 0,21-21 16,0-21-16,0 21 0,0-22 15,21 22-15,0-21 0,0-22 0,21 22 16,-20 0-16,20-1 0,43-20 16,-64 42-16,21-1 0,0 1 15,1 21-15,-22 0 0,21 0 0,-21 21 16,22 1-16,-22-1 0,0 21 16,0 0-16,-21 1 0,0-1 0,0 0 15,0 1-15,0-22 0,-21 85 16,0-85-16,0 21 15,-43 1-15,22-22 16,0 0-16,-1 0 0,-41 0 16,20 0-16,-42-21 0,0 22 0,-21-1 15,0 0-15</inkml:trace>
  <inkml:trace contextRef="#ctx0" brushRef="#br0" timeOffset="86357.43">6773 15833 0,'0'0'0,"21"-21"0,-21-1 0,0 1 16,-21 21 0,0 0-16,0 21 0,0 1 15,0-1-15,-1 21 0,1 0 16,0 22-16,0-22 0,21 22 0,-21-1 15,0-20-15,21 20 0,-22-21 16,22 1-16,0-1 0,-21 0 0,0-20 16,21 20-16,-21-21 0,21 0 15,0 0-15,-21-21 16,0 0 0,21-21-16</inkml:trace>
  <inkml:trace contextRef="#ctx0" brushRef="#br0" timeOffset="87088.01">6096 16235 0,'-21'0'16,"42"0"-16,-63 0 0,20 0 0,22 21 15,22 0 1,-1-21-16,0 21 0,21-21 16,-21 0-16,22 0 0,-1 0 0,64 0 15,-43 0-15,22-21 16,0-21-16,-1 21 0,1 0 0,0-22 15,-1 1-15,-20 21 0,21-22 16,-43 1-16,21 0 0,-20 21 0,-22-22 16,0 22-16,0 0 0,-21 0 15,0 0-15,0-1 0,-21 22 16,0 0-16,0 0 16,21 22-16,-21-1 0,-1 0 15,22 21-15,-21 1 0,21-1 0,0 21 16,0-20-16,-21-1 0,21 22 15,-21-22-15,0 0 0,21 1 0,-21 20 16,-1-42-16,22 0 16,-21 1-16,21-1 0,0-42 31,21 21-15,-21-22-16,22 1 0,-1 0 0,0 0 15,0 0-15,0 0 0,0-1 16,1 1-16,-1 21 0,0 0 15,0-21-15,0 21 0,0 0 16,1 0-16,-22 21 0,21-21 16,-21 21-16,21 1 0,0-1 15,-21 0-15,0 0 0,21-21 0,0 21 16,1 0-16,-22 1 0,21-22 16,0 21-16,0-21 0,21 0 0,-20 0 15,-1 0-15,21 0 0,0 0 16,-20 0-16,20 0 0,0-21 0,1-1 15,20 1-15,-21 0 0,1 0 0,-1 0 16,0 0-16,1-22 0,-22 22 16,0-21-16,0 21 0,-21-43 15,0 22-15,0 21 0,0-1 0,-21 1 16,0 21-16,0 0 16,0 21-16,-1 1 0,1-1 15,0 0-15,0 21 0,21-21 16,0 22-16,0-22 0,0 21 0,0 1 15,0-22-15,0 0 0,0 0 0,0 0 16,0 0-16,21 1 0,0-22 16,0 0-16,1 0 0,20 0 0,-21 0 15,21 0-15,1 0 0,-1-22 16,0 22-16</inkml:trace>
  <inkml:trace contextRef="#ctx0" brushRef="#br0" timeOffset="88420.24">9525 16087 0,'0'-21'15,"0"42"-15,0-64 0,0 22 0,0 0 16,0 0-16,-21 21 0,0-21 0,-1 0 16,1 21-16,-21 0 0,21 0 15,0 0-15,-22 0 0,22 21 0,-21 0 16,-1 0-16,22 21 0,-21 1 0,21-22 15,0 21-15,-1 1 0,1-1 16,0 0-16,21-21 0,-21 22 0,21-22 16,0 0-16,0 0 15,0 0-15,21-21 0,0 0 0,0 22 16,1-22-16,20 0 0,-21 0 0,0 0 16,22-22-16,-22 22 0,0-21 15,21 0-15,-21 0 0,1 0 16,20 0-16,-21-22 0,0 1 15,0 0-15,1-1 0,-1-20 0,0-43 16,-21 42-16,0 22 0,0-21 0,0 20 16,0 1-16,0-43 15,0 64-15,0 0 0,-21 21 16,0 0-16,-1 0 16,22 21-16,-21 0 0,0 0 0,0 22 15,21 20-15,-21 1 0,21-22 16,0 0-16,0 22 0,0-22 15,0 22-15,0-22 0,0 0 0,0 1 16,0-22-16,21 21 0,0-21 16,0 1-16,0-1 0,1 0 0,-1 0 15,0-21-15,0 0 0,21 0 0,-20 0 16,-1 0-16,0 0 0,0 0 16,0-21-16,43 0 15,-43 0-15,-21-1 0,21-20 0,0 21 16,0-21-16,-21-1 0,22 1 15,-1 21-15,-21 0 0,0-1 0,0 1 16,21 0-16,0 21 16,-21 21-16,0 0 0,0 1 15,0-1-15,21 0 0,-21 21 16,0-21-16,0 1 0,0 20 0,0-21 16,0 0-16,21 0 0,-21 1 15,22-22-15,-1 0 16,0 0-16,0 0 0,0 0 0,0 0 15,1-22-15,-1 22 0,21-21 16,-21 0-16,0 0 0,1 0 0,-1 0 16,0-1-16,-21 1 0,21-21 15,-21 21-15,0 0 0,0-1 16,0 44 0,0-1-1,0 0-15,0 0 0,0 0 0,0 0 16,0 1-16,0-1 0,0 21 15,0-21-15,0 0 0,0 1 0,0-1 16,21 0-16,0-21 0,1 0 16,-1 0-16,0 0 15,0 0-15,0 0 0,0 0 0,1 0 16,-22-21-16,21 0 16,-21-1-16,0 1 0,0 0 15,0 0-15,0-21 0,0 20 0,-21-20 16,-1 21-16,1 0 0,0-22 15,-21 22-15,21 21 0,-1 0 16,1 0-16,0 0 0,21 21 16,0 1-16,0-1 15,21-21-15,0 21 16,1-21-16,-1 0 0,0 0 16,0 0-16,21-21 0,-20 0 0,-1 21 15,0-22-15,0 1 0,0 21 16,22-21-16,-22 21 0,0 0 15,0-21-15,-21 42 32,0 0-32,0 0 0,0 1 0,0-1 15,-21 0-15,21 21 0,0 1 16,-21-22-16,0 21 0,-1 0 0,22 1 16,-21-22-16,0 42 0,21-20 0,-21-1 15,21 22-15,0-22 16,-21 106-16,0-84 0,-1-1 15,22 22-15,-21-22 0,0 22 0,21-22 16,-21 64-16,0-63 16,21-1-16,0-20 0,0-1 0,-21 0 15,21 1-15,0-22 0,-22 0 16,22-42 0,0-21-1,0 20-15,0-20 0,0 21 0,0-21 16,0-22-16,22 22 0,-1-22 15,0 1-15,0-1 0,0 1 16,0-22-16,1 0 0,-1 1 0</inkml:trace>
  <inkml:trace contextRef="#ctx0" brushRef="#br0" timeOffset="88680.1">10668 16298 0,'21'-21'16,"-21"0"-16,-63 233 0,105-382 0,0 65 0,-21 83 15,-21 1-15,22 0 0,-1 0 0,0 0 16,0 0-16,0-1 0,0 22 15,1-21-15,-1 21 0,0 0 16,0 0-16,21 0 0,-20 21 16,-1-21-16,0 22 0,-21-1 0,21 0 15,-21 21-15,0 1 16,0-22-16,-21 0 0,0 0 16,0 0-16,-1-21 0,1 21 0,0 1 15,0-1-15,0-21 0,-22 0 16,22 21-16,0-21 0,21-21 31,0 0-15,21 21-16</inkml:trace>
  <inkml:trace contextRef="#ctx0" brushRef="#br0" timeOffset="90445.09">11726 16298 0,'21'0'0,"-42"0"0,64 0 15,-43-21-15,21 21 16,-21-21-16,21 0 0,-21 0 16,0 0-16,0-1 0,0 1 0,0-21 15,0 21-15,0 0 0,-21-22 16,0 22-16,-1 0 0,1 0 0,0 21 15,0 0-15,0 0 0,0 0 16,-1 0-16,-20 0 0,21 21 16,0 0-16,-22 0 0,22 22 0,0-22 15,0 21-15,0 0 0,0 1 0,21-22 16,-22 21-16,22-21 0,0 22 16,0-22-16,0 0 0,22 0 15,-1 0-15,0-21 0,0 22 0,0-22 16,22 0-16,-22 0 0,0 0 0,21 0 15,-21 0-15,22-22 0,-22 1 16,21 0-16,1 0 0,-22 0 0,21-22 16,0 1-16,-20 0 15,20-1-15,-21 1 0,0-21 0,22 20 0,-22-20 16,0 20-16,-21-20 16,0 21-16,21-1 0,-21 1 0,0 21 15,-21 21 1,21 21-16,-21 0 15,0 21-15,21 1 0,-22-1 0,22 0 16,0 22-16,0-1 0,0-20 16,0 20-16,0-20 0,0-1 0,0 0 15,0 1-15,0-22 0,22 21 0,-1-21 16,0 0-16,0 1 0,21-22 16,-20 0-16,-1 0 0,21 0 0,-21 0 15,22 0-15,-22 0 0,21-22 16,-21 1-16,22 0 0,-22 0 15,0 0-15,21-43 0,-21 43 16,1-21-16,-1 21 0,-21-22 16,0 1-16,0 63 31,0 0-31,0 0 0,0 1 16,0-1-16,0 0 0,0 0 15,0 0-15,0 0 0,0 1 16,0-1-16,0 0 0,0 0 0,21 0 15,0-21-15,0 0 0,0 0 16,1 0-16,-1 0 0,0 0 16,0 0-16,0 0 0,0-21 0,1 0 15,-1 21-15,0-21 0,0-22 16,-21 1-16,21 21 0,-21-21 16,0-1-16,0 1 0,0 0 15,0 20-15,-21-20 0,21 21 0,-21 0 16,0 0-16,0 21 0,-1 0 15,1 0-15,0 0 0,0 21 0,0 0 16,0 0-16,-1 21 0,22-20 16,0 20-16,-21 0 0,21-21 0,0 22 15,0-22-15,0 42 0,0-41 16,0-1-16,21 0 0,1 0 16,-1 0-16,0-21 0,0 0 15,0 0-15,0 0 0,1 0 16,20 0-16,-21 0 0,21-21 0,1 21 15,-1-21-15,22-21 0,-22 20 16,-21-20-16,21 21 0,-20 0 16,-1-22-16,0 22 0,-21 0 0,21 0 15,-21 42 1,0 0 0,0 0-16,0 22 0,-21-22 15,21 0-15,0 0 0,-21 0 16,21 1-16,0-1 0,0 0 15,0 0-15,0 0 16,21-21-16,0 0 0,0 0 16,22 0-16,-22 0 15,21-21-15,-21 21 0,0-21 16,22 0-16,-22 0 0,0-1 0,21 1 16,-20 0-16,-1 0 0,-21 0 15,0 0-15,21-1 0,-21 1 0,0 42 16,0 1-1,0-1-15,0 0 16,-21 0-16,21 0 0,0 0 0,0 1 0,0-1 16,0 0-16,0 0 0,0 0 15,0 0-15,21 1 16,0-22-16,0 0 16,0 0-16,1 0 0,-1 0 15,0 0-15,0-22 0,0 1 0,0 21 16,-21-21-16,0 0 0,0 0 15,22-43-15,-22 43 0,0-21 16,0 21-16,0-22 0,0 22 0,-22 0 16,22 0-16,0 0 0,0-1 15,0 1-15,0 0 16,22 21-16,-1 0 0,0 0 16,0 0-16,0 0 0,22 0 0,-22 0 15,21 21-15,-21-21 0,0 21 16,1 1-16,-1 20 0,0-21 15,-21 0-15,0 0 0,0 43 16,0-43-16,0 0 0,0 0 16,0 22-16,0-22 0,0 0 15,0 0-15,0 0 16,0-42 15,-21 21-31,21-21 0,0 0 16,0 0-16,0 0 0,0-22 15,21 1-15,21 21 0,-21-22 0,22 1 0,-1 0 16,0-1-16,1 1 16,-1 0-16,22 21 0,-22-1 0,21 22 15,-20 0-15,-1 0 0,-21 0 16,0 22-16,22-1 0,-43 0 0,0 21 16,0-21-16,0 22 0,0-1 0,0-21 15,0 22-15,0-22 16,0 21-16,0-21 0,-21 0 0,-22 22 15,43-22-15,0 0 0,-21-21 16,0 0-16,0 0 0,0-21 31</inkml:trace>
  <inkml:trace contextRef="#ctx0" brushRef="#br0" timeOffset="90628.98">15536 16489 0,'-21'21'16,"0"-21"-1,-21 0-15,-22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8T13:19:46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1588 0,'0'0'0,"0"-22"0,21 22 16,-21-21-16,0 0 16,0 0-16,-21 21 15,-1 0 1,1 0-16,0 0 0,0 0 16,0 0-16,21 21 0,-21 21 0,-1 1 15,-20-1-15,21 22 16,-21 41-16,-1-41 0,22-1 15,0 1-15,0-22 0,21 22 16,0-22-16,0 0 0,0 1 16,21-22-16,0 21 0,0-21 0,0-21 15,22 0-15,-1 0 0,0 0 16,1 0-16,-1 0 0,0-21 0,1 0 16,-1 0-16,22-21 15,-43 20-15,0-20 0,0 21 16,-21-21-16,0 20 0,0 1 15,0-21-15,-21 21 0,0 21 0,0 0 16,-22 0-16,1 0 0,0 0 16,-1 21-16,1 0 0,0 0 15,-1 0-15,22 1 0,-21 20 16,21-21-16,-1 0 0,22 0 0,0 1 16,0-1-16,0 0 0,22 0 15,-1-21-15,0 0 0,0 0 16,21 0-16,-20 0 0,20 0 15,-21-21-15</inkml:trace>
  <inkml:trace contextRef="#ctx0" brushRef="#br0" timeOffset="170.89">1312 2011 0,'0'0'16,"0"-21"-16,0 0 15,21 21 63,1 0-78</inkml:trace>
  <inkml:trace contextRef="#ctx0" brushRef="#br0" timeOffset="520.69">2794 1482 0,'0'-43'0,"0"86"0,0-107 0,0 43 0,0 0 16,0 0-16,0 0 0,0-1 15,-21 44 1,0-1-16,-1 0 15,22 21-15,0 1 0,-21 20 16,0 1-16,0-1 0,21 1 0,0-1 16,-21 1-16,0-1 0,-1 1 15,22-22-15,0 21 0,-21-20 16,0 20-16,21-20 0,0-22 16,0 0-16,0 0 0,0-42 31,21 21-31,-21-21 15,43 0-15,-22-22 0,0 22 16,0-21-16</inkml:trace>
  <inkml:trace contextRef="#ctx0" brushRef="#br0" timeOffset="746.56">3133 1334 0,'0'-22'0,"0"44"0,0-65 15,0 22-15,0 42 16,0 0-1,0 22-15,0-1 0,0 0 0,0 1 16,0 20-16,0-20 0,0 20 16,0 1-16,0-22 0,0 21 0,0-20 15,0-1-15,0 0 16,0 1-16,0-1 0,0-21 0,0 0 0,0 1 16,0-1-16,0 0 0,0-42 31,0 0-31,0-1 15</inkml:trace>
  <inkml:trace contextRef="#ctx0" brushRef="#br0" timeOffset="1261.27">2667 1947 0,'0'0'0,"-21"0"0,-22 0 16,22 22-16,21-1 15,43-21 1,-22 0-16,21 0 0,0-21 15,22-1-15,-1 22 16,-20-21-16,20 0 0,1 0 0,-1 0 0,1 0 16,-1-1-16,1 1 0,-22 0 15,0 0-15,1 21 0,-1-21 16,-21 21-16,0 0 0,-21 21 16,0 0-16,0 0 15,-21 0-15,0 1 16,0 20-16,0-21 0,21 21 0,0 1 15,-21-22-15,21 21 0,-22-21 16,22 22-16,0-22 0,0 0 16,22 0-16,-1 0 0,0-21 15,0 0-15,0 0 0,0 0 0,22 0 16,-22 0-16,21 0 0,1-21 16,-1 0-16,0 0 0,1 0 0,-1 0 15,0-22-15,-21 22 0,22-21 16,-22-1-16,0 22 0,-21-21 15,0 0-15,0-1 0,0 1 0,-21 0 16,0 20-16,-22-20 0,1 42 16,0-21-16,-1 21 0,1 0 0,-21 0 15,20 21-15,1 0 0,0 0 16,-1 1-16,1 20 0,0-21 0,20 21 16,1 1-16,21-22 0,0 42 15,0-41-15,0-1 0,0 0 16,21 0-16,-21 0 0,22-21 15,20 0-15,-21 0 0,21 0 0</inkml:trace>
  <inkml:trace contextRef="#ctx0" brushRef="#br0" timeOffset="1810.95">4276 1820 0,'0'0'15,"21"-21"-15,0 0 16,-21 42-1,-21 0 1,21 1-16,-21-1 0,21 21 0,-22-21 16,22 0-16,0 22 0,0-22 15,-21 0-15,21 0 0,0 22 16,-21-22-16,21 0 0,0 0 16,0 0-16,21-21 15,0 0 1,1 0-16,-22-21 0,21 21 15,0-21-15,21 0 0,-21 0 0,1-1 16,20 1-16,-21-21 0,0 21 16,22 0-16,-22-1 0,0 22 0,0-21 15,0 42 1,-21 1-16,0 20 16,0-21-16,0 0 0,0 0 15,0 1-15,-21-1 0,21 0 16,-21 0-16,21 0 0,0 0 0,0 1 15,21-22 1,0 0-16,0 0 0,22 0 0,-22 0 16,21-22-16,1 22 0,-1-21 15,0 0-15,1 0 0,-22 0 0,21-22 16,-21 22-16,0-21 0,1 0 0,-22 20 16,0-20-16,0 0 0,0-22 15,0 43-15,0 0 0,-22 0 16,1 0-16,0 21 0,0 0 15,0 0-15,0 0 0,-1 0 16,1 0-16,0 21 0,21 0 16,0 0 15</inkml:trace>
  <inkml:trace contextRef="#ctx0" brushRef="#br0" timeOffset="2102.79">6223 1397 0,'0'-21'16,"0"42"-16,0-63 0,0 63 31,0 0-31,-21 0 16,21 22-16,-21-1 0,21 0 0,-22 1 15,-20 84-15,42-85 0,-21 21 16,0-20-16,0-1 0,21 0 16,0 1-16,-22-1 0,22-21 0,0 22 15,0-22-15,0 0 0,0 0 16,22-21-16,-1 0 16,0 0-16,0 0 15,21-21-15,-20 21 0,-1-21 0</inkml:trace>
  <inkml:trace contextRef="#ctx0" brushRef="#br0" timeOffset="2462.58">6752 1693 0,'0'22'16,"-21"-1"0,0 0-16,0 0 0,-1 21 0,1-20 15,21 20-15,-21-21 0,0 21 16,21-20-16,0-1 0,0 21 0,0-21 15,0 0-15,0 1 16,0-1-16,21 0 0,0-21 16,0 0-16,1 0 0,20 0 0,-21 0 15,21 0-15,-20 0 0,20-21 16,0 21-16,-21-21 0,22-1 0,-22 1 16,0 0-16,0-21 0,0 21 15,-21-1-15,0-20 0,0 21 0,0-21 16,-21 20-16,0 1 0,0 0 15,0 0-15,-22 21 0,-20 0 16,42 0-16,0 0 0,-22 0 16,22 0-16,0 21 0,0 0 0,0-21 15,21 21-15,-22-21 16,22 22-16,-21-22 16</inkml:trace>
  <inkml:trace contextRef="#ctx0" brushRef="#br0" timeOffset="2670.46">5927 1630 0,'21'0'16,"21"0"0,-21 0-16,22 0 15,-1-21-15,21 21 0,-20 0 0,-1 0 16,22 0-16,-22 0 0,21 0 15,1 0-15,-22 0 0,1 0 0,-1-21 16,0 21-16,1 0 0,-22 0 16,0 0-16,-21-22 15</inkml:trace>
  <inkml:trace contextRef="#ctx0" brushRef="#br0" timeOffset="3791.82">8699 1778 0,'0'0'0,"22"-21"0,-1-21 0,0 20 0,-21-20 16,0 21-16,0-21 0,0 20 0,0 1 15,0-21-15,0 21 16,-21 0-16,0 21 0,-1 0 15,-20 0-15,21 0 0,-21 0 16,-22 42-16,43 0 16,-21-21-16,20 22 0,1 20 0,0-20 15,0 20-15,0-21 0,0 1 16,21 20-16,0-20 0,0-1 0,0 0 16,0-21-16,0 22 0,21-22 0,0 0 15,0 0-15,21-21 16,-20 21-16,20-21 0,21 0 0,-20 0 15,20 0-15,1-21 0,-1 0 16,1 21-16,20-21 0,-20-21 0,-1 20 16,1-20-16,-1 21 0,-20-43 0,-1 22 15,0-21-15,1 20 0,-22-20 16,0-1-16,0 1 0,0 20 16,-21 1-16,22-21 0,-22 41 15,0-20-15,0 21 0,0 0 0,0 0 0,-22 21 16,1 21-1,0 21-15,21-21 0,-21 22 0,0-1 16,0 0-16,-1 22 16,1-1-16,0-20 0,0 20 0,0 1 15,0-22-15,-1 21 0,22-20 16,0-1-16,-21 22 0,0-43 16,21 0-16,0 0 0,21-21 31,0-21-31,1 0 15,-1 21-15,0-43 0,0 22 16,0 0-16,0 0 0,1-21 16,-1 20-16,0 1 0,0-21 0,0 21 15,0 0-15,1-1 0,-1 22 16,0 0 0,-21 22-16,0-1 15,0 0-15,0 0 0,0 0 0,21 0 16,-21 1-16,0-1 0,0 21 15,21-21-15,0 0 0,-21 1 16,43-1-16,-22 0 16,0-21-16,21 0 0,-20 0 15,-1 0-15,21 0 0,-21-21 0,22 21 16,-1-21-16,0-1 16,1 1-16,-1 0 0,0 0 0,1 0 0,-22-22 15,0 22-15,0-21 0,0 0 16,-21-1-16,0 22 0,0-21 15,0 21-15,0-1 0,0 1 16,-21 21-16,0 0 0,0 0 16,0 0-16,-1 21 0,-20 1 15,21-1-15,0 0 0,0 21 0,-22 22 16,22-22-16,21-21 0,-21 22 16,21-22-16,0 21 0,0-21 15,0 0-15,0 1 0,0-1 0,0 0 16,21-21-16,0 21 0,0-21 15,1 0-15,-1 0 0,0 0 16,0 0-16,0 0 0,22 0 0,-22 0 16,21-21-16,0 0 0,1 21 15</inkml:trace>
  <inkml:trace contextRef="#ctx0" brushRef="#br0" timeOffset="4570.38">10774 1778 0,'42'-42'0,"-84"84"0,105-127 16,-42 64-16,1-21 0,-22 21 15,0 0-15,0-1 0,-22 22 16,1 0-16,0 0 16,0 22-16,0-1 0,0 21 15,-22 0-15,22 1 0,0-1 0,0 0 16,0 1-16,21-1 0,-22 0 16,22-20-16,-21 20 0,21 0 15,0-21-15,0 1 0,0-1 0,0 0 16,0 0-16,21 0 0,1-21 0,-1 0 15,0 0-15,21 21 0,-21-21 16,22 0-16,-1 0 0,22 0 0,-22-21 16,21 0-16,1 0 0,-22 0 15,22 0-15,-22-22 0,0 22 0,1-21 16,-1-1-16,0-20 0,-20-1 16,-1 1-16,0-1 0,0 22 15,0-21-15,-21 20 0,0-41 0,0 62 16,0 1-16,0 0 15,0 42 1,0 0-16,-21 22 0,0-1 16,21 0-16,-21 1 0,0 20 0,-1 22 15,22-22-15,-21-20 0,0-1 16,21-21-16,0 22 0,0 20 16,0-42-16,-21 0 15,21 1-15,21-22 31,0-22-31,0 1 16,22-21-16,-22 0 16,0 20-16,21-20 0,-20 21 0,20-21 15,-21 20-15,21 1 0,1-21 16,-1 21-16,22 0 0,-22-1 16,-21 22-16,-21 22 15,0-1 1,-21-21-16,0 21 0,-22 0 15,22-21-15,-21 21 0,0-21 16,20 21-16,-20-21 0,0 0 0,-1 0 16,22 22-16,0-22 0,-21 0 15,42 21 1,0 0-16,0 0 0,0 0 16,21 0-16,0 1 0,0-1 15,0 0-15,1 0 0,-1 0 16,-21 0-16,21 22 0,0-43 15,0 21-15,-21 0 0,21 0 0,-21 0 0,22-21 16,-1 0-16,-21 22 0,21-22 16,0 0-16,0 0 15,0 0-15,1-22 16,-1 1-16,0 0 0</inkml:trace>
  <inkml:trace contextRef="#ctx0" brushRef="#br0" timeOffset="7483.71">13314 1693 0,'-21'-42'32,"-1"42"-17,1 0-15,0 0 16,21 21-16,-21 0 0,0 1 0,0-1 16,21 0-16,-22 21 0,1 1 15,0-1-15,21 0 0,-21 1 16,21-1-16,0 0 0,-21-21 0,0 22 15,21-22-15,0 0 0,-22 21 16,22-20-16,0-1 0,22-21 31,-1-21-31,0-1 16,0 22-16,0-21 0,0 0 16,22-21-16,-22 21 0,21-22 15,-21 22-15,22-21 0,-1-1 0,-21 1 16,22 0-16,-22-1 0,21 22 15,-21-21-15,0 42 0,-21 21 16,0 0-16,0 0 0,0 22 16,0-22-16,0 21 0,0 1 15,0-1-15,0 0 0,0-21 0,0 22 16,0-22-16,0 0 0,0 0 16,22 0-16,-22 1 0,21-1 0,0-21 15,0 0-15,21 0 16,-20 0-16,-1 0 0,21 0 15,-21 0-15,22-21 0,20-1 16,-21 1-16,1-21 0,-1 21 16,0 0-16,1-22 0,-22 1 0,21 0 15,1-1-15,-22-20 0,0 20 0,0 1 16,-21 0-16,0 21 0,0-22 16,0 22-16,-21 21 15,0 21 1,0 0-16,-1 1 0,1 20 0,-21 0 15,42 1-15,-21-1 0,0 0 16,21 1-16,-22-22 0,22 21 0,0 0 16,0 1-16,0-22 15,0 0-15,22 0 0,-1 0 16,0-21-16,42 0 0,-41 0 16,20 0-16,0 0 0,1 0 15,-1 0-15,0-21 0,1 0 0,-1 0 16,0 0-16,-21 0 0,22-1 15,-1-20-15,-21 0 0,22-1 0,-22 1 16,0 0-16,0-22 0,-21 1 0,21 20 16,-21-20-16,21-1 15,-21 22-15,0 21 0,0 0 0,-21 21 32,0 42-32,0-21 15,0 22-15,0 20 0,-1-21 16,22 22-16,-21-1 0,0-20 0,0-1 15,0 22-15,0-22 0,21 0 0,0-21 16,0 22-16,-22-22 0,22 0 16,-21 0-16,21 0 0,0 1 15,21-44 17,1 1-32,-1 21 0,0-21 0,0 0 15,0-21-15,0 20 0,1 1 16,-1-21-16,0 21 0,0-22 15,-21 22-15,21 0 0,0 0 16,1 0-16,-22 0 0,21 21 16,-21 21-16,0 0 15,0 0-15,0 0 0,0 0 0,21 1 16,-21-1-16,0 0 0,0 0 0,0 0 16,0 0-16,0 1 0,0-1 15,21-21-15,0 21 0,0 0 0,1-21 16,-1 0-16,0 0 0,21 0 15,-21 0-15,22 0 0,-1 0 16,0 0-16,1 0 0,-1-21 0,22 21 16,-22-21-16,0 0 0,1-1 15,-1 1-15,0 0 0,-21-21 0,1 21 16,-1-22-16,0 1 0,-21 21 16,0-22-16,0 22 0,0-21 0,0 21 15,-21 21-15,0 0 0,-1 0 16,1 0-16,0 21 0,-21-21 15,21 42-15,-22-21 0,22 22 0,0-22 16,0 21-16,0-21 0,21 22 0,0-1 16,0-21-16,0 0 0,0 1 0,0-1 15,0 0-15,0 0 16,21 0-16,0-21 0,21 21 0,-21-21 16,22 0-16,-1 0 0,22 0 0,-22 0 15,21 0-15,-20 0 0,20 0 16,1 0-16,-22 0 0,22 0 0,-22-21 15,0 21-15,1-21 0,-1 0 16,43-21-16,-64-1 0,21 22 16,-21-21-16,0-1 0,-21 1 0,0 0 15,0-1-15,0 22 0,0-21 16,0 21-16,0 0 0,-21 21 16,0 0-16,0 0 15,0 21-15,0 0 0,-22 0 0,22 21 16,-21 1-16,21-22 0,-1 21 15,1-21-15,0 22 0,0-22 0,0 0 16,21 0-16,0 0 0,0 1 16,0-1-16,0 0 0,21 0 15,0-21-15,0 0 16,0 0-16,1 0 0,-1-21 16,0 0-16,21 21 0,-21-21 0,1-1 15,-1 1-15,0-21 0,0 21 16,0-22-16,0 1 0,1 0 15,-1-22-15,-21 22 16,21 21-16,-21 42 31,-21 0-31,0 21 0,21 1 0,-22-22 16,1 21-16,21 1 0,0-22 0,-21 21 16,21-21-16,0 0 0,0 22 15,0-22-15,0 0 0,21 0 16,0 0-16,1-21 0,20 0 15,-21 22-15,21-22 0,1 0 16,-1 0-16,0 0 0,-20 0 0,20-22 16,0 22-16,-21-21 0,22 0 15,-22 0-15,21 0 0,-21-22 0,1 22 16,-1-21-16,0-22 0,0 22 16,0-21-16,0-1 0,1 1 0,-22-1 15,21 22-15,0-22 0,-21 22 16,21 21-16,-21 0 0,0-1 0,0 1 15,-21 21 1,0 21-16,0 22 0,-1-22 0,22 21 16,-21 1-16,0 20 0,0-21 15,0 107 1,21-86-16,0-21 0,0 22 16,0-22-16,21 1 15,-21-22-15,21 0 0,0 0 0,0-21 16,1 0-16,-1 0 0,0 0 15,0 0-15,21 0 0,-20 0 0,-1-21 16,21 21-16,-21-21 0,22 0 0,-22-22 16,21 22-16,-21-21 0,22-22 15,-22 22-15,42-85 0,-20 63 16,-22 1-16,0-1 0,0 22 16,0 0-16,-21-1 0,0 22 0,0 0 15,0 0-15,-21 21 16,0 0-16,0 21 0,0 0 15,-1 0-15,1 22 0,0-1 16,0 0-16,0 22 0,0-22 16,-1 22-16,1-22 0,21 0 15,0 22-15,-21-22 0,21 1 0,-21-22 16,21 21-16,0-21 0,0 0 0,0 1 16,0-1-16,0 0 0,21-21 46,0 0-46,0-21 0,1 0 16,-1-1-16,0 1 0,21 0 0,-21-21 16,1 21-16,-1-22 0,21 22 15,-21 0-15,0 0 0,1 0 0,-22-1 16,21 22-16,-21 22 16,0-1-16,0 0 15,0 0-15,0 0 0,0 0 16,0 1-16,0-1 0,0 0 0,0 0 15,0 0-15,0 0 0,21 1 16,0-1-16,0-21 0,0 21 16,22-21-16,-22 0 0,0 0 0,21 0 15,-20 0-15,20 0 0,-21 0 16,21-21-16,1 0 0,-22-1 16,21 1-16,-21 0 0,22 0 0,-22-21 15,0 20-15,0-20 0,-21 21 16,0 0-16,0 0 0,0-1 15,-21 44 1,0-1-16,0 0 16,0 21-16,21-21 0,-22 1 0,22 20 15,-21-21-15,21 0 0,0 0 16,0 1-16,0-1 0,0 0 16,21-21-16,1 0 0,20 0 15,-21 0-15,0 0 16,0 0-16,22 0 0,-22-21 0,21 0 15,1 21-15,-22-43 0,21 22 16,0 0-16,-20-21 0,62-22 16,-63 22-16,22 21 15,-22-1-15,0 1 0,0 0 0,-21 42 16,0 0 0,0 1-16,-21-1 0,0 21 0,21-21 15,-21 0-15,21 22 0,0-22 16,0 0-16,0 0 0,0 0 15,0 1-15,21-1 0,0-21 16,0 0-16,0 0 0,22 0 16,-1 0-16,0 0 0,1 0 0,-22 0 15,21 0-15,1 0 0,20-43 16,-42 22-16,22 0 0,-22 0 16,0-21-16,0-1 0,0 22 15,-21-21-15,0-1 0,0 22 0,0-21 16,0 21-16</inkml:trace>
  <inkml:trace contextRef="#ctx0" brushRef="#br0" timeOffset="7716.58">17060 1630 0,'-84'0'16,"168"0"-16,-147 0 15,84 0-15,21 0 16,1 0-16,-1-21 0,0 21 16,22-21-16,-1 21 0,1 0 0,-1-22 15,1 22-15,-22-21 0,22 21 16,-22 0-16,0 0 0,-21 0 0,1 0 16,-44 0-1</inkml:trace>
  <inkml:trace contextRef="#ctx0" brushRef="#br0" timeOffset="8238.28">4318 3683 0,'0'0'0,"0"-21"15,-21 21 1,21 21-1,0 0-15,0 0 0,0 1 16,-21 20-16,21-21 0,0 21 16,0-20-16,-22 20 0,22-21 15,0 0-15,0 0 0,0 1 0,0-1 16,0 0-16,0-42 31,0 0-15,22-1-16,-22 1 0</inkml:trace>
  <inkml:trace contextRef="#ctx0" brushRef="#br0" timeOffset="8427.17">4360 3450 0,'0'0'0,"0"-21"0,0 0 16,-21 21-16,0 0 31,42 0 0,-21 21-31,21-21 16,0 0-16,1 0 0,-1 0 15,0 0-15</inkml:trace>
  <inkml:trace contextRef="#ctx0" brushRef="#br0" timeOffset="8675.03">4720 3323 0,'0'0'0,"21"-21"0,0 21 15,1-21-15,-22 42 16,0 21 0,0-20-16,0 20 0,-22 0 15,1 1-15,0-1 0,0 0 16,21 22-16,-21-22 0,0 0 0,21 1 16,-22-1-16,22-21 0,-21 22 15,21-1-15,0 21 0,0-41 16,0-1-16,0 0 15,21-21 1,1 0-16,-1 0 0,0 0 16,0-21-16,21 0 0,-20-1 0,-1 1 15,0 0-15,0 0 0</inkml:trace>
  <inkml:trace contextRef="#ctx0" brushRef="#br0" timeOffset="8866.92">4678 3725 0,'0'0'16,"-21"0"-16,21-21 16,0 0-1,21 21-15,0 0 0,0 0 16,0 0-16,0-21 0,1 21 16,-1 0-16,21 0 0,-21 0 0,0 0 15,1-21-15,41 21 0,-42 0 16,0-21-16,22 21 0</inkml:trace>
  <inkml:trace contextRef="#ctx0" brushRef="#br0" timeOffset="9106.78">6011 3535 0,'0'0'0,"-21"21"31,21 0-31,-21 0 0,0 1 16,0-1-16,21 0 0,-22 0 16,1 0-16,21 22 0,-21-22 0,21 0 15,0 0-15,0 0 0,0 0 16,0 1-16,0-1 0,0 0 0,0 0 16,21-21-1,0 0-15,1 0 16</inkml:trace>
  <inkml:trace contextRef="#ctx0" brushRef="#br0" timeOffset="9454.59">6519 3514 0,'0'0'0,"0"-21"0,0-1 16,-21 22-16,0 0 15,0 0-15,0 0 0,-22 0 16,22 22-16,0-1 0,0-21 0,0 21 15,-1 0-15,1-21 0,21 21 0,0 0 16,0 1-16,21-1 16,1-21-1,-1 0-15,0 0 0,0 21 16,0-21-16,0 21 0,22-21 0,-22 21 16,0-21-16,0 21 0,0 1 0,-21-1 15,0 0-15,0 0 16,0 0-16,-21 0 15,0-21-15,0 0 0,-21 22 16,20-22-16,-20 0 0,21 0 0,-21 0 16,20 0-16,-20 0 0,21 0 0,0 0 15,0 0-15,21-22 16,-22 1-16,1 0 16,21-21-16,-21 21 0</inkml:trace>
  <inkml:trace contextRef="#ctx0" brushRef="#br0" timeOffset="9626.49">5821 3217 0,'0'0'0,"21"0"63,0 0-63,0 22 15</inkml:trace>
  <inkml:trace contextRef="#ctx0" brushRef="#br0" timeOffset="10566.95">8551 3450 0,'0'0'0,"-21"0"0,0 0 15,21-21 1,0 0-16,0 0 15,0 0-15,0-1 0,21 1 0,0 0 16,0 0-16,1-21 0,20 20 16,-21-20-16,21 21 0,-20-21 15,-1 20-15,0 1 0,0 0 0,-21 0 16,0 0-16,0 0 0,-63 21 16,41 0-16,-20 0 0,0 0 15,-1 0-15,1 0 0,0 21 16,-1 0-16,22 0 0,-21 21 0,21-20 15,0 20-15,-1-21 0,22 21 16,0 43-16,0-43 0,22 1 16,41 41-16,-42-62 15,0 20-15,22 0 0,-22 1 0,0-1 16,21-21-16,-20 21 0,-22-20 0,0 20 16,0-21-16,0 0 0,0 22 15,-22-22-15,1 0 0,-21 0 16,0 0-16,-1 0 0,1 1 0,-22-22 15,22 0-15,-64 0 16,43 0-16,-1-22 0,-20-20 16,20 21-16,43 0 0,-21 0 15,-1-22-15,22 1 0,0 0 0,21-1 16,0 1-16,0 0 0,0-22 16,0 22-16,0-1 0,21 1 0,0 0 15,0 21-15,1-1 0,-1 1 16,0 21-16,21 0 0,-21 21 0,1 22 15,-1-22-15,0 21 0,-21-21 16,21 22-16,-21-1 0,21 0 16,-21 1-16,0-1 0,21 0 0,-21 1 15,0-1-15,0 0 0,22-20 16,-1 20-16,0 0 0,0 1 16,0-43-16,22 21 0,-22 0 0,21-21 15,-21 0-15,22 0 16,-1 0-16,-21 0 0,43-21 0,-22 0 15,0-1-15,22 1 0,-1 0 0,-20-21 16,-1 21-16,21-1 0,-20-20 16,-22 21-16,21-21 0,-21 20 0,1 1 15,-1 0-15,-21 0 0,0 0 16,0 0-16,-21 42 16,-1 0-1,1 0-15,0-21 0,0 21 0,21 0 16,-21 1-16,0-1 0,-1 0 15,22 0-15,0 0 16,22-42 31,-1 0-47,-21 0 0</inkml:trace>
  <inkml:trace contextRef="#ctx0" brushRef="#br0" timeOffset="10734.85">9080 3408 0,'0'0'0,"-21"0"16,0 0-1,0 0-15,21 21 16,-21 0-16,21 0 16,21-21-1,0 22-15,0-22 16,0 0-16</inkml:trace>
  <inkml:trace contextRef="#ctx0" brushRef="#br0" timeOffset="11652.33">9377 3662 0,'0'0'16,"0"21"-16,0 0 0,0 0 0,0 1 0,0-1 15,-21-21-15,21 21 0,-22 0 16,1 0-16,21 0 0,-21-21 15,42-21 17,0 21-32,-21-21 15,22 0-15,-1 0 0,0 0 16,0-1-16,0 1 0,0 0 0,1 0 16,-1 21-16,0-21 0,0 0 15,0 21-15,-21 21 16,0 0-16,21-21 15,-21 42-15,0-21 0,0 1 16,0-1-16,0 0 16,22 0-16,-1 0 0,0-21 15,0 21-15,21-21 16,-20 0-16,20 0 0,0 0 0,22 0 16,-1 0-16,-20 0 0,20 0 15,1-21-15,-1 21 0,-21-21 16,22 0-16,-22 0 0,22-22 15,-43 22-15,0 0 0,0 0 0,-21-21 16,0 20-16,0 1 0,0 0 16,-21 0-16,0 0 0,-21 21 15,20 0-15,-20 0 0,21 0 16,-21 0-16,-1 21 0,1 0 0,21-21 16,-22 21-16,22 0 0,0-21 15,0 22-15,0-1 0,21 0 16,21 0-16,0-21 15,0 0-15,0 0 0,22 0 16,-1 0-16,-21 0 0,22 0 16,-22 0-16,21 0 0,-21 0 0,0 0 15,1 0-15,-1 0 16,-21 21 0,0 0-1,0 1-15,0-1 0,0 0 0,0 0 16,0 21-16,0-20 0,-21 20 15,21 0-15,-22 1 0,22 84 16,0-85-16,-21 21 0,21 1 16,-21-1-16,-21 64 0,42-42 0,-21-21 15,-1 20-15,-20 86 16,21-107-16,0 22 0,0-1 0,-1-20 16,1-1-16,0 1 0,-42 63 15,20-85-15,1 1 16,-22-1-16,22 0 0,0-21 0,-22 22 15,22-43-15,0 0 0,-1 0 0,1 0 16,-22 0-16,22-21 0,0-22 0,-22 1 16,22 0-16,0-22 0,-1 1 15,1-1-15,0-21 0,20 1 16,22-1-16,0 0 0,0 1 0,0-1 0,22 22 16,-1-22-16,0 21 0,0 22 15,21-21-15,-20-1 0,20 22 16,0-22-16,22 22 0,-22-22 0,22 22 15,-1-21-15,1 20 0,-1-20 16,1 20-16,20-20 0,-20 21 0,-1-22 16</inkml:trace>
  <inkml:trace contextRef="#ctx0" brushRef="#br0" timeOffset="11916.18">10880 2963 0,'0'0'0,"-22"22"16,22-1 0,-21 0-16,0 21 0,0 1 15,21-1-15,-21 21 0,0 1 0,-1-22 16,1 22-16,21-1 0,-21-20 16,0 20-16,21-21 0,0-20 0,-21 20 15,21-21-15,0 21 0,-21-20 0,21-1 16,0 0-16,21-21 31,0 0-31,0-21 16,0 0-16,0 21 0,22-22 0</inkml:trace>
  <inkml:trace contextRef="#ctx0" brushRef="#br0" timeOffset="12226">10901 3620 0,'21'0'47,"0"0"-47,0 0 16,0-22-16,1 22 0,-1-21 0,0 21 15,21-21-15,-21 0 0,1 21 0,-1-21 16,0 0-16,0-1 0,0 1 16,-21 0-16,0 0 0,-21 21 31,0 0-31,0 0 0,0 21 15,-22 0-15,22 0 0,-21 1 0,21-1 16,-22 21-16,22-21 0,0 0 16,0 22-16,21-22 0,0 0 0,0 0 15,0 0-15,0 1 0,0-1 16,21 0-16,0-21 0,21 0 16,-20 0-16,-1 0 0,21 0 0,0 0 15,1 0-15,-1-21 0</inkml:trace>
  <inkml:trace contextRef="#ctx0" brushRef="#br0" timeOffset="12868.63">12954 3281 0,'0'0'0,"-127"0"32,127-21-17,0 0-15,0-1 0,0 1 16,21 0-16,0 0 0,0 0 15,1 0-15,-1-1 0,0 1 16,0 0-16,-21 0 0,0 0 0,0 0 16,0-1-16,-21 22 0,0-21 15,0 21-15,-22 0 0,22 0 16,-21 0-16,21 0 0,-22 21 0,22-21 16,-21 22-16,21-1 0,-1-21 15,1 21-15,21 0 0,0 0 0,0 0 16,0 1-16,0 20 0,0-21 15,0 0-15,21 22 0,1-22 16,-1 21-16,0 0 0,0-20 0,0 20 16,0 0-16,1-21 0,-1 22 15,0-1-15,-21-21 0,21 22 0,-21-22 16,0 0-16,-21 0 0,0 0 16,0 0-16,-22 1 0,1-22 0,-43 21 15,43-21-15,0 0 0,-22 0 16,22 0-16,-22-21 0,1 21 15,20-22-15,1 1 0,0 0 0,-22 0 16,43 0-16,-21 0 0,21-22 0,-1 22 16,1-21-16,21 21 15,0-1-15,0-20 0,21 21 0,1 0 16,20 21-16,0-21 0,1 21 16,-1 0-16,43-22 0,-22 22 15,-21 0-15,1 0 0,-1 0 16,0 0-16,1 0 0,-22 0 0</inkml:trace>
  <inkml:trace contextRef="#ctx0" brushRef="#br0" timeOffset="13217.43">12912 3641 0,'0'0'0,"21"21"16,0 0-16,-21 0 0,21-21 16,0 21-16,0-21 0,1 0 0,-1 0 15,0 0-15,21 0 0,1 0 0,-22-21 16,21 21-16,0-21 0,1 0 15,-1 0-15,-21 0 0,22-1 0,-22 1 16,0 0-16,0 0 0,-21-21 16,0-22-16,-21 43 0,0-21 15,-43-1-15,22 22 16,-22 21-16,22 0 0,-21 0 16,20 21-16,1 0 0,21 1 15,-22-1-15,1 21 0,21 0 0,0-20 16,0 20-16,-1 21 15,22-20-15,0-22 0,0 0 0,0 0 16,22 0-16,20 22 16,-21-22-16,0-21 0,22 0 0,-22 0 15,21 0-15,0 0 0,1 0 16,-1 0-16,0 0 0,1-21 0,-1 21 16,0-21-16,-20-1 0,20-20 0,0 21 15</inkml:trace>
  <inkml:trace contextRef="#ctx0" brushRef="#br0" timeOffset="13447.3">13906 3006 0,'0'0'0,"0"-43"0,0 22 15,0 0-15,-21 21 16,0 21 0,0 0-16,21 22 0,-21-22 0,0 21 15,-1 1-15,22 20 0,-21-21 16,0 22-16,21-22 0,0 1 0,-21 20 15,21-21-15,-21 1 0,21-1 16,0-21-16,-21 0 0,21 22 0,0-22 16,0 0-16,0 0 0,21-21 15,0 0-15,0 0 16,0 0-16,0 0 0,1-21 0,-1 0 16</inkml:trace>
  <inkml:trace contextRef="#ctx0" brushRef="#br0" timeOffset="13811.1">14055 3471 0,'21'0'63,"0"-21"-63,0 21 0,0 0 0,0-21 15,1 21-15,-1-21 16,0 21-16,0-21 0,21-22 15,-20 22-15,-1 21 0,-21-21 16,0 0-16,0 0 0,0 0 0,-21 21 16,-1 0-16,1 0 0,-21 0 15,21 0-15,-22 21 0,-41 42 16,63-20-16,-22-22 0,22 21 16,0 0-16,0-20 0,0 20 15,21-21-15,-22 0 0,22 0 16,0 1-16,0-1 0,0 0 0,0 0 15,22-21-15,-1 0 0,0 21 16,0-21-16,21 0 0,-20 0 16,-1 0-16,21 0 0,-21 0 15,64 0-15,-43 0 0,1-21 16,-1 0-16</inkml:trace>
  <inkml:trace contextRef="#ctx0" brushRef="#br0" timeOffset="14310.81">14901 3344 0,'0'-42'0,"0"84"0,0-105 0,0 42 0,0 0 16,0-1-16,0 1 0,-21 21 16,0 0-1,0 21-15,0 1 0,21-1 16,-22 21-16,1-21 0,0 64 16,21-43-16,0-21 0,0 22 15,0-1-15,0-21 0,0 22 16,0-22-16,0 0 0,0 0 0,0 0 15,42 22-15,1-43 16,-22 21-16,0-21 0,0 0 16,22 0-16,-1 0 0,0 0 0,-21-21 15,64-22-15,-43 22 0,-20 0 16,20 0-16,0-22 0,-21 1 16,43-43-16,-43 43 15,0-21-15,0-1 0,1 1 0,-22 20 16,21-20-16,0 20 0,-21 1 15,0 0-15,21-1 0,-21 22 16,0 42 0,-21 1-16,0 20 15,0-21-15,-1 21 0,22 22 16,-21-22-16,0 1 0,0 20 0,0-21 16,0 1-16,-1 20 0,22-20 15,-21-22-15,21 21 0,0 0 0,0-20 16,0-1-16,0 0 0,0 0 0,0 0 15,21-21-15,1 0 0,-1 0 16,21 0-16,-21 0 0,0 0 0,1 0 16,20-21-16,-21 21 15,0-21-15,0 0 0,22 0 0,-43-1 16,21 1-16</inkml:trace>
  <inkml:trace contextRef="#ctx0" brushRef="#br0" timeOffset="14459.73">15494 3366 0,'-21'0'0,"42"0"0,-63 0 15,20 0-15,1 0 0,42 0 47,22 0-47,-22 0 0,0 0 0,21 0 16,1 0-16,-1 0 0,0 0 16,22 0-16,-1 0 0</inkml:trace>
  <inkml:trace contextRef="#ctx0" brushRef="#br0" timeOffset="14871.49">17103 3133 0,'0'-21'0,"0"42"0,0-64 0,-22 43 16,1 0-16,0 0 0,0 0 0,0 0 15,0 22-15,-1-1 0,1 0 16,21 21-16,-21-21 0,0 22 15,0-1-15,21-21 0,-21 64 16,21-64-16,0 21 0,0-20 16,0-1-16,0 0 0,0 0 0,21 0 15,0-21-15,0 0 0,0 21 16,0-21-16,1 0 0,-1 0 16,0 0-16,0-21 0,0 0 0,0 0 15,1 0-15,-1 0 0,0-1 16,0-20-16,-21 21 0,0-21 0,0-1 15,0 1-15,0 21 16,0-22-16,-21 22 0,0 0 0,0 21 16,-1 0-16,1 0 0,0 0 0,0 0 15,0 0-15,0 0 0,21 21 16,-22 0-16,22 1 0,0-1 16,0 0-16,0 0 0,0 0 15,0 0-15,22-21 0,-1 0 16,0 0-16,0 22 0,0-22 15</inkml:trace>
  <inkml:trace contextRef="#ctx0" brushRef="#br0" timeOffset="15217.29">17166 3366 0,'0'-22'0,"0"1"16,0 0-16,0 0 16,0 0-16,0 0 0,21-22 0,0 22 0,1 0 15,-1 21-15,0-21 16,0 0-16,0 21 0,22 0 0,-22 0 15,21 0-15,-21 0 0,22 21 0,-1 0 16,-21 0-16,21 21 0,1-20 16,-22 20-16,21 0 0,-21 1 15,-21-22-15,0 21 0,0-21 0,0 22 16,0-22-16,0 0 0,-21 0 0,0 0 16,0-21-16,0 21 0,0-21 15,-1 0-15,1 0 0,0 0 16,0 0-16,0-21 0,21 0 15,0 0-15,0 0 0,0 0 16,0-1-16,0 1 0,0 0 16,21-21-16,0 21 0,0-1 15,0-20-15,1 21 0,-1 0 16,0 0-16,0 21 0,21-22 0,-20 1 16,-1 0-16,21 21 0,-21-21 0,0 21 15</inkml:trace>
  <inkml:trace contextRef="#ctx0" brushRef="#br0" timeOffset="15675.03">18097 2900 0,'-21'-21'0,"42"42"0,-84-63 0,42 42 16,-22-22-16,22 1 0,-42 21 16,20-21-16,-20 21 0,-1 0 0,1 0 15,-1 0-15,-20 0 0,20 21 0,-20 0 16,20 1-16,-21-1 0,22 21 15,-1 0-15,1 1 0,21-1 0,-22 0 16,22 22-16,-1-22 16,1 22-16,0-1 0,-1-20 0,22 20 0,0 1 15,21-22-15,0 0 0,0 1 16,0 20-16,42-42 0,-20 22 16,20-1-16,0-21 0,1 0 0,20 0 15,-21 1-15,22-1 0,-1-21 16,1 0-16,21 0 0,-1 0 0,1 0 15,0 0-15,-1 0 0,1 0 0,-22-21 16,22-1-16,-21 1 0,-1 0 16,-21 0-16,22-21 0,-22-1 0,22 1 15,-22 0-15,-21-22 0,22 1 16,-22-22-16,0 21 0,-21 1 0,0-1 16,0 1-16,-21-1 0,-22 22 15,1 0-15,0-1 0,-22 1 0,1 0 16,-1 21-16,1-1 0,-1 1 15,-20 0-15,20 21 0,22 0 16,-22 0-16,22 0 0,0 21 0,-22-21 16,22 21-16,-1 1 0,-20-1 15,21 0-15,-22 21 0</inkml:trace>
  <inkml:trace contextRef="#ctx0" brushRef="#br0" timeOffset="16670.46">5122 5821 0,'0'0'15,"0"-21"-15,0 0 0,0-22 0,21 22 0,-21 0 16,0 0-16,0 42 31,0 0-31,0 0 0,0 22 0,0-1 16,0-21-16,-21 21 0,21 1 15,-21-1-15,0 0 0,21 1 0,-21-22 16,21 0-16,0 21 0,0-20 16,-21-1-16,21 0 0,-22-21 15,1 0 1,21-21-1,0 0-15,0-22 16,0 22-16,0 0 0,0-21 16,0-1-16,0 1 0,0-22 15,21 22-15,-21-21 0,22 20 0,-1 1 16,0 0-16,0-1 0,0 22 16,0 0-16,1 0 0,-1 0 0,0 21 15,0 0-15,0 0 0,0 21 16,1 0-16,-1 0 0,0 21 0,0 1 15,0-1-15,-21 0 0,21 1 16,-21-1-16,0 0 0,22 1 0,-22-1 16,0-21-16,0 0 0,0 22 15,0-22-15,0 0 0,0-42 47,0 0-47,0 0 0,21-1 0,0-20 16,0 21-16,0-21 0,0-22 15,1 22-15,-1-22 0,21 1 0,0 20 16,1-20-16,-1 21 0,0-1 16,1 22-16,-1 0 0,0 0 0,1 21 15,-1 0-15,-21 0 0,0 21 0,1 0 16,-1 0-16,-21 22 0,21-1 16,-21 0-16,0 22 0,0-22 0,0 0 15,0 22-15,0-22 0,-21 1 16,0-1-16,21 0 0,0 1 15,0-22-15,0 0 0,0 0 0,0 0 16,0 0-16,21-42 31,0 21-31</inkml:trace>
  <inkml:trace contextRef="#ctx0" brushRef="#br0" timeOffset="17726.84">6329 5736 0,'0'0'0,"0"-21"0,0 0 0,-21 42 47,21 0-47,0 0 0,0 1 0,-22-1 0,22 21 15,0-21-15,0 22 0,0-1 16,0-21-16,0 21 0,0-20 16,0-1-16,0 0 0,0 0 0,22 0 15,-22 0-15,21 1 0,0-22 16,0 0-16,0 0 0,0 0 0,22 0 15,-22 0-15,21 0 0,1-22 0,-22 22 16,21-21-16,0 0 0,-20 0 16,20-21-16,-21 20 0,0-20 15,0 0-15,1-1 0,-22 1 16,0 0-16,0-1 0,0 1 0,0 0 16,0 21-16,0-1 0,0 1 0,0 42 31,0 1-31,0 20 0,0 0 15,-22-21-15,22 22 0,0-1 16,-21 0-16,21 1 0,0-1 0,0 0 16,0 1-16,0-22 0,0 21 0,0-21 15,21 1-15,1-1 0,20-21 16,-21 21-16,0-21 0,22 0 0,-22 0 16,0 0-16,21 0 0,1-21 15,-22 0-15,21 21 0,-21-22 16,22 1-16,-22-21 0,21 21 0,-21-22 15,0 1-15,22 0 0,-22-1 16,0-20-16,-21 21 0,21-85 16,0 84-16,-21 1 0,22 0 0,-22-1 15,0 1-15,0 21 0,0 0 16,0-1-16,0 44 31,-22 20-31,22-21 0,-21 21 0,21 1 16,-21-1-16,21 22 0,0-22 0,0 21 15,0-20-15,0 20 0,0-20 16,0-1-16,0-21 0,0 21 16,0-20-16,0 20 0,42 0 15,-20-42-15,-1 0 16,21 0-16,-21 0 0,22 0 0,-1-21 16,0 21-16,1-21 0,-1 0 15,0-22-15,1 22 0,-1 0 0,0-21 16,-21-1-16,22-20 0,-22 21 15,0-1-15,0-20 0,-21-1 0,0 22 16,21 0-16,-21-1 0,22-41 16,-22 62-16,0 1 0,0 0 15,0 42 1,-22 0-16,1 1 16,21-1-16,0 21 0,-21 0 15,0 1-15,21 20 0,0-20 0,0-1 16,0 21-16,0-20 0,0-1 0,0 0 15,0-20-15,0 20 0,0-21 16,0 0-16,0 0 0,21 1 0,0-1 16,0-21-16,1 0 0,-1 0 15,0 0-15,0 0 0,0 0 16,22 0-16,-22-21 0,0-1 0,0 1 0,21 0 16,-20 0-16,-1-21 0,0 20 15,0 1-15,0-21 0,0 21 16,-21 0-16,0-1 0,0 1 0,0 42 31,0 1-31,0-1 0,0 21 16,0-21-16,0 0 0,0 1 0,0-1 15,0 0-15,0 0 0,0 0 16,0 0-16,0-42 31,22 0-31,-1 21 0</inkml:trace>
  <inkml:trace contextRef="#ctx0" brushRef="#br0" timeOffset="17902.75">8699 5398 0,'-21'0'0,"42"0"0,-63-22 0,21 22 16,0 0-16,0 0 15,-1 0-15,1 0 16,0 0-1,0 0 1,0 0-16,21 22 16</inkml:trace>
  <inkml:trace contextRef="#ctx0" brushRef="#br0" timeOffset="18059.66">7810 5673 0,'0'0'0,"-21"21"0,42-21 31,1 0-31,-1 0 16,21 0-16,0 0 0,1-21 15,-1 0-15,22 21 0,-22-22 0,21 1 16</inkml:trace>
  <inkml:trace contextRef="#ctx0" brushRef="#br0" timeOffset="18676.31">10626 5567 0,'0'21'16,"0"-42"-16,0 63 0,0-63 47,0 0-47,0 0 0,0 0 15,21-1-15,0 1 16,-21 0-16,21 0 0,-21 0 0,21 0 16,-21-1-16,0 1 0,0 0 0,0 0 15,0 0-15,-21 21 0,0 0 16,-21 0-16,20 0 0,1 0 15,-21 0-15,0 0 0,-1 0 0,22 21 16,-21 0-16,-1 0 0,22 0 16,-21 1-16,21-1 0,21 0 0,0 0 15,0 0-15,0 0 0,0 1 16,21-1-16,21 21 0,-21-21 0,1 0 16,-1 22-16,21-22 0,-21 21 0,0-21 15,1 22-15,-1-22 0,0 42 16,-21-41-16,0 20 0,-21 0 15,0-21-15,-22 1 0,1-22 16,0 21-16,-1-21 0,-20 0 16,-1 0-16,22 0 0,-22 0 0,1 0 15,-43-21-15,64-1 16,-1 1-16,1 0 0,21 0 0,0 0 16,0-22-16,21 1 0,0 0 0,0-1 15,0 1-15,0 0 0,0 21 16,21-22-16,0 22 0,0-21 15,0 21-15,22 21 0,-1-22 0,0 22 16,-21 0-16,22 0 0,-1 0 16,-21 0-16,22 0 0,-22 22 0,21-1 15,-21 0-15,22 0 0</inkml:trace>
  <inkml:trace contextRef="#ctx0" brushRef="#br0" timeOffset="19226">10562 5863 0,'0'0'0,"21"0"0,0 21 0,1-21 0,-1 0 15,21 0-15,-21 0 0,0 0 0,1 0 16,20 0-16,-21 0 0,21-21 16,-20 21-16,20-21 0,-21 0 15,0 0-15,22 0 0,-22-1 0,0 1 16,-21 0-16,0-21 0,0 21 16,0-1-16,0 1 0,0 0 0,-21 21 15,0 0-15,-43 0 16,43 0-16,-21 0 0,20 21 0,-20 0 15,21 1-15,-21 20 0,20-21 0,1 21 16,0 1-16,0-22 0,0 21 16,21 1-16,0-22 0,0 0 0,0 0 15,0 0-15,0 0 0,21 1 0,21-1 16,-21-21-16,43 0 16,-43 0-16,21 0 0,64 0 15,-63-21-15,-1 21 0,21-22 16,-20 1-16,20-21 0,-20 21 15,20-22-15,-21 1 0,1 0 0,-1-1 16,0 1-16,-20-21 0,20-1 16,0-42-16,-21 43 0,1-1 15,-22-42-15,21 64 16,-21-21-16,0 41 0,0-20 0,0 21 16,0 0-16,0 42 15,-21 0-15,-1 0 0,22 22 16,-21-1-16,0 21 0,0-20 15,0-1-15,21 22 0,-21-1 16,-1-21-16,1 22 0,-21 42 16,21-43-16,21-20 0,-21-1 0,21 0 15,-22 1-15,22-22 0,0 0 16,0 0-16,0 0 0,0 0 0,22-21 16,-1 0-16,21 0 15,-21-21-15,22 21 0</inkml:trace>
  <inkml:trace contextRef="#ctx0" brushRef="#br0" timeOffset="19602.78">11874 5694 0,'0'0'0,"-21"0"0,0 21 0,0-21 16,21 21-1,21-21 1,0 0-1,0-21-15,1 0 16,-1 21-16,21-21 0,-21 21 0,22-21 16,-22-1-16,0 1 0,0 0 0,0 21 15,0-21-15,-21 0 0,0 0 16,0-1-16,-21 1 0,-21 21 16,0 0-16,20 0 15,-20 0-15,21 0 0,-21 21 0,-1 1 16,22-1-16,0 21 0,0-21 0,0 22 15,-1-1-15,22-21 16,0 21-16,0-20 0,0 20 0,0-21 0,0 0 16,0 0-16,22 1 0,-1-1 15,21 0-15,0-21 0,-20 0 16,20 0-16,0 0 0,1 0 0,-1 0 16,0 0-16,-21-21 0,22 21 15,-1-21-15,22-1 0,-22 1 0</inkml:trace>
  <inkml:trace contextRef="#ctx0" brushRef="#br0" timeOffset="20080.5">12721 5419 0,'0'0'0,"0"-21"0,-21 21 16,0 0-16,0 0 0,-1 0 16,1 21-16,0 0 0,21 0 0,-21 0 15,0 0-15,0 22 0,21-22 16,0 21-16,-22 1 0,22-22 0,-21 63 15,21-62-15,0 20 16,0-21-16,0 0 0,21 0 16,1 1-16,-22-1 0,21-21 0,0 0 15,0 0-15,21 0 0,-20 0 16,-1 0-16,21 0 0,-21 0 0,22-21 16,20-22-16,-21 22 0,-20-21 15,20 21-15,0-22 0,-21-20 16,22 20-16,20-62 0,-42 62 15,22-20-15,-22-1 0,21 1 0,-21 20 16,1 1-16,-1 0 16,0-1-16,-21 22 0,0 0 0,-21 42 15,0 22 1,-1-1-16,-20 0 0,21 1 0,-21 20 16,20-21-16,1 22 0,-21-22 0,21 22 15,0-22-15,21 22 0,0-22 16,-22 0-16,22 1 0,0-1 0,0 21 15,22-41-15,-22-1 16,21 0-16,0 0 0,0-21 16,0 0-16,43 0 0,-43 0 0,21 0 15,-21 0-15,22-21 0,-22 21 16,42-42-16,-41-1 0,-1 22 16,0 0-16</inkml:trace>
  <inkml:trace contextRef="#ctx0" brushRef="#br0" timeOffset="20231.43">13123 5546 0,'0'0'0,"-42"0"0,21 0 16,0 0-16,-1 0 0,44 0 31,-1 0-31,0 0 0,0 0 0,0 0 16,0 0-16,22 0 0,-22 0 15,21-21-15,-21-1 0,22 22 0,-1 0 16</inkml:trace>
  <inkml:trace contextRef="#ctx0" brushRef="#br0" timeOffset="21720.57">15049 5821 0,'0'0'0,"-42"21"0,0-21 0,-1 21 0,22 0 16,0-21-16,0 22 0,42-44 47,-21 1-32,21 0-15,0 0 0,1 0 0,-1 0 16,0-1-16,-21-20 0,0 0 15,21-1-15,-21 1 0,0 0 0,0-1 16,0-41-16,0 41 0,-21 1 16,0 21-16,0 0 0,-22 0 15,22-1-15,-21 22 0,21 0 0,-22 0 16,22 0-16,-21 0 0,-1 22 16,22 20-16,-42 21 0,20-20 15,22-1-15,0 0 0,-21 22 16,42-22-16,-21 1 0,21-1 15,-22 0-15,22 1 0,0 20 16,0-21-16,22-20 0,-1-1 16,0 0-16,0-21 0,21 21 0,-20-21 15,-1 0-15,0 0 0,0 0 0,21 0 16,-20-21-16,20 0 0,-21 0 16,21-1-16,-20 1 0,20-21 0,-21 21 15,0-22-15,22-20 0,20-43 16,-42 64-16,22-22 0,-22 1 15,0-1-15,0 1 0,0-1 0,0 1 16,1-1-16,-22 1 16,21 20-16,-21 1 0,0 0 0,0 21 15,0-1-15,0 1 0,-21 21 16,-22 21-16,22 1 0,0 20 16,-43 43-16,43-22 15,0 1-15,0 41 0,0-41 16,0-1-16,21-20 0,-22 20 15,22-20-15,0-1 0,0 0 0,0 1 16,0-1-16,0-21 0,22 43 16,-1-43-16,0 0 15,0-21-15,21 0 0,-20 0 0,41 0 16,-21 0-16,1 0 0,-22-21 16,21 0-16,1-1 0,41-20 15,-41 21-15,-22-21 0,21 20 16,-21 1-16,0-21 0,22 21 15,-43 0-15,21-1 0,0 22 16,-21-21-16,0 42 16,0 1-16,0-1 15,0 0-15,0 21 0,0-21 0,0 22 16,0-22-16,-21 0 0,21 0 16,0 22-16,0-22 0,0 0 15,0 0-15,21-21 16,0 21-1,0-21-15,1 0 0,-1 0 16,0-21-16,0 21 0,21-21 0,-20 0 16,-1 0-16,0-1 0,21-62 15,22 20-15,-43 43 16,0-21-16,0 21 0,-21-1 0,0 1 16,0 42-1,0 1 1,0-1-16,-21 0 0,0 0 15,21 0-15,-21 22 0,21-22 0,0 21 16,0-21-16,0 0 0,0 1 16,0 20-16,0-21 15,21-21-15,21 0 16,-21 0-16,1 0 0,-1 0 0,0 0 16,0-21-16,21 21 0,-20-21 0,-1 0 15,0-1-15,-21 1 0,0 0 16,0-21-16,0 21 0,0-22 0,0 22 15,-21 0-15,0 0 16,-1 0-16,-20-1 0,21 1 0,-21 21 16,-1 0-16,22 0 0,0 0 0,0 0 15,0 0-15,21-21 16,21 21-16,0 0 0,21 0 16,1 0-16,-1 0 15,-21-21-15,21 21 0,22 0 0,-22 0 16,1 0-16,-22 0 0,21 0 0,0 0 15,1 0-15,-22 0 0,0 0 16,0 21-16,-21 0 0,0 22 16,0-22-16,0 0 0,0 21 15,-42 43-15,42-43 0,-21 1 16,0-1-16,21 21 0,-22-20 0,22-1 16,0 0-16,-21 1 15,0 20-15,21-20 0,-21-1 0,0 21 16,0 1-16,21-1 0,-43 43 15,22-42-15,-21 42 16,21-64-16,-1 0 0,1-21 0,21 22 16,0-22-16,0 0 0,21-42 31,1 0-31,-1 0 0,0-1 16,0-20-16,0-21 0,22 20 15,-22-20-15,21-1 0</inkml:trace>
  <inkml:trace contextRef="#ctx0" brushRef="#br0" timeOffset="22003.41">16595 5673 0,'0'-43'0,"0"86"0,-22-128 0,22 64 15,-21-21-15,21 20 0,-21 1 0,21 0 16,0 0-16,0 0 0,0 0 16,0-1-16,21 1 0,0 21 15,1 0-15,-1 0 0,0 0 16,0 0-16,0 21 0,0 1 0,1-1 15,-1 0-15,-21 0 0,21 21 16,-21-20-16,0 20 0,0 0 16,0-21-16,-21 22 0,0-22 0,-1 0 15,-20 21-15,21-42 0,-64 43 16,64-43-16,-21 0 0,21 0 16,-1 0-16,1 0 0,21-21 15,21-1 1,1 1-16,20 0 0,-21 0 15,21 21-15,1-21 0</inkml:trace>
  <inkml:trace contextRef="#ctx0" brushRef="#br0" timeOffset="23674.46">17357 5419 0,'0'0'0,"21"0"0,0-21 0,0-1 15,-21 1-15,0 0 16,0-21-16,-42-22 15,21 64-15,-1-21 0,-20 21 16,21 0-16,-21 0 0,-1 21 0,22-21 16,-21 43-16,-1-22 0,22 0 15,-21 21-15,21 1 0,0-1 0,-1 0 16,1-21-16,0 22 0,21-1 16,0-21-16,0 22 0,0-22 0,0 0 15,21 0-15,0 0 0,1-21 0,-1 0 16,0 0-16,0 0 0,21 0 15,-20 0-15,20 0 0,0-21 0,22-21 16,-22-1-16,0 22 16,-20-21-16,20 0 0,-21-1 15,43-63-15,-22 43 0,-21-1 16,0 1-16,0-1 0,22-20 16,-22 20-16,0 1 0,0 20 0,-21 1 15,0 0-15,0 21 0,0-1 16,0 1-16,-21 42 15,0 1-15,0-1 0,0 21 16,-22 22-16,22-1 0,0-21 16,-21 22-16,20-1 0,1 1 0,0-1 15,21-20-15,0 20 0,0 22 16,0-43-16,0 1 0,0-1 16,21 0-16,-21-21 0,21 1 15,22-1-15,-22 0 0,0 0 0,0-21 16,22 0-16,-22 0 0,21 0 0,0-21 15,-20 0-15,20 0 0,0-1 16,1 1-16,-22 0 0,21-21 16,0 21-16,-20-22 0,-1 22 0,21-21 15,-21 21-15,0-1 0,1 1 16,-22 0-16,0 0 0,-22 42 31,1 0-31,0 0 0,0 22 16,0-1-16,0-21 15,-1 22-15,22-1 0,-21 0 0,21 1 16,0-1-16,0-21 0,0 21 0,0-20 16,0-1-16,21 21 15,1-42-15,-1 0 0,0 0 0,0 0 16,0 0-16,0 0 0,22 0 16,-22-21-16,0 0 0,21 0 0,-20-1 15,-1 1-15,0-21 0,42-43 16,-41 43-16,-1 0 15,-21-1-15,0 1 0,0 0 0,0 20 0,0-20 16,0 21-16,-21 21 0,-22-21 16,1 21-16,21 0 15,-22 21-15,22 0 0,-21 0 0,21 0 16,-22 22-16,22-22 0,0 0 16,0 21-16,21-20 0,0 20 0,0-21 15,0 0-15,0 0 0,0 1 16,21-1-16,0-21 0,0 21 0,1-21 15,-1 0-15,21 0 0,-21 0 16,0 0-16,22-21 0,-22 0 16,21-1-16,-21 1 0,22 0 0,-22 0 15,21-21-15,1 20 0,-1-20 16,-21 21-16,21-21 0,1 20 0,-1-20 16,-21 21-16,0 21 15,-21 21 1,-21 21-16,0-20 0,0-1 15,0 21-15,0 0 0,-1-20 16,1 20-16,0-21 0,21 0 0,-21 22 16,21-22-16,0 0 0,0 0 15,0 0-15,21-21 0,0 0 16,0 0-16,22 0 0,-22 0 16,0 0-16,21 0 0,-20 0 15,20-21-15,21-21 0,-41 21 16,-1-1-16,0-20 0,0 21 15,0 0-15,0-22 0,-21 22 16,0 0-16,0 42 16,0 0-1,0 1-15,-21 20 0,21-21 0,-21 0 16,21 0-16,-21 1 0,21-1 16,0 0-16,0 0 0,0 0 0,0 0 15,21-21 1,0 0-16,0 0 15,1 0-15,-1-21 16,0 0-16,-21 0 0,21-21 16,-21 20-16,0-20 0,21 21 15,-21-21-15,21-1 0,1 1 16,-22 21-16,21-22 0,0 1 0,0 21 16,21-21-16,-20 20 0,20 1 15,21 0-15,-41 21 0,20 0 16,-21 0-16,21 21 0,-20-21 0,-1 21 15,0 1-15,0 20 16,0-21-16,-21 0 0,21 43 16,-21-22-16,0-21 0,0 22 15,0-22-15,0 21 0,0-21 0,-21 22 16,21-22-16,-21-21 0,21 21 16,0-42-1,0 0 1,0-1-16,0 1 0,0 0 15,0-21-15,21 21 0,0-22 0,64-41 16,-43 41-16,1 1 16,20 0-16,1-1 0,-1 1 0,1 0 15,-22-1-15,22 22 0,-22 0 16,0 0-16,1 21 0,-22 0 0,21 21 16,-42 0-16,0 21 0,0-20 15,0 20-15,0 0 0,0 1 0,-21-22 16,0 21-16,21 0 0,-21-20 15,-1 20-15,1-21 0,0 21 0,21-20 16,-21-1-16,21 0 0,-21 0 16,21 0-16,0 0 0,-43 22 15,22-22-15,0-21 0</inkml:trace>
  <inkml:trace contextRef="#ctx0" brushRef="#br0" timeOffset="24534.96">804 7768 0,'0'0'16,"-42"-21"-16,0 21 0,-1 0 0,1 0 15,21 0-15,-22 0 0,22 21 0,0 0 16,0 1-16,21-1 0,-21 21 15,21-21-15,0 22 0,0-1 16,21-21-16,0 21 0,21-20 16,-20-1-16,20-21 0,0 0 15,1 0-15,-1 0 0,0 0 0,22 0 16,-22-21-16,22-22 0,-22 22 16,21 0-16,-20 0 0,-1 0 0,-21-1 15,0 1-15,1 0 0,-22 0 16,0 0-16,-22 21 15,1 0-15,-21 0 0,0 0 16,20 21-16,1 0 16,0 0-16,0 22 0,21-1 0,-21 85 15,21-64-15,-21 1 0,21-1 16,-22 1-16,1-22 0,21 22 16,-21-22-16,21 0 0,-21 1 15,21-1-15,-21-21 0,21 0 0,0 1 16,0-1-16,0-42 31,0-1-15,-21 1-16</inkml:trace>
  <inkml:trace contextRef="#ctx0" brushRef="#br0" timeOffset="24713.87">571 8446 0,'0'21'31,"0"0"-31,22-21 0,-1 0 16,0 21-16,0-21 0,21 0 16,1 0-16,-22 0 0,0 0 15,21 0-15,-20 0 0,20 0 0,-21-21 16,0 21-16,0-21 0,1 0 16,20 21-16,-21-22 0,0 1 0</inkml:trace>
  <inkml:trace contextRef="#ctx0" brushRef="#br0" timeOffset="24875.77">1355 8319 0,'0'0'0,"0"-22"31,21 22-15,0 0-1,0 0-15,0 0 0,0-21 16,1 21-16,20-21 0,0 21 15,-21-21-15</inkml:trace>
  <inkml:trace contextRef="#ctx0" brushRef="#br0" timeOffset="25484.42">2984 7557 0,'0'0'0,"0"-22"16,0 1 15,0 0 0,0 42 16,-21 0-47,21 22 0,0-1 16,-21-21-16,21 43 0,0-22 0,0 22 15,-21-1-15,21 1 16,-21-1-16,0 1 0,21-1 0,0 1 16,-22-1-16,1-21 0,21 1 0,-21-1 15,21 0-15,0-20 0,0-1 16,-21 0-16,21 0 0,0 0 16,0-42-1,21 0-15,0 0 16,0-22-16</inkml:trace>
  <inkml:trace contextRef="#ctx0" brushRef="#br0" timeOffset="25726.28">3387 7620 0,'0'0'0,"21"-42"0,0 21 16,-21-1-16,21 1 0,-21 42 16,0 1-1,-21-1-15,-21 63 0,42-41 16,-22-1-16,22 22 15,0-22-15,-21 21 0,0 64 16,21-84-16,0 20 0,0-20 16,-21-1-16,21 0 0,-21 22 15,21-22-15,-21-21 0,21 0 16,0 1-16,0-44 31,0 1-31,-22 0 0</inkml:trace>
  <inkml:trace contextRef="#ctx0" brushRef="#br0" timeOffset="26250.98">2773 8213 0,'-21'0'0,"42"0"0,-42 21 16,42-21 0,21 0-16,-21 0 15,22 0-15,-22-21 0,21 0 16,0 21-16,22-22 0,-22 1 0,1 0 15,20-21-15,1 21 0,-22-1 16,21 1-16,-20 0 0,-1 0 0,0 0 16,1 21-16,-22 0 0,0 0 15,0 0-15,-21 21 16,0 0-16,0 0 0,0 22 16,0-22-16,-21 21 0,0 0 15,21 1-15,-21-22 0,21 21 0,-21 43 16,21-64-16,0 21 0,0-20 15,0-1-15,0 0 0,21 0 16,0-21-16,0 0 0,0 0 16,22 0-16,-1-21 0,-21 21 15,21-21-15,1 0 0,-1-1 0,0 1 16,43-42-16,-64 20 0,0 1 16,22 21-16,-43-21 0,0-1 15,0-20-15,0 20 0,0 1 0,0 0 16,-21 21-16,-1-22 0,-20 22 15,0 0-15,21 0 0,-22 0 16,1 21-16,0 0 0,20 0 0,-20 0 16,0 21-16,21 0 0,-22 0 15,22 21-15,0-20 0,0 20 0,0 0 16,21 1-16,0-1 0,0-21 16,0 21-16,0-20 0,0 20 0,21-21 15,21 0-15,-21 0 0,0 1 0,22-22 16,-1 0-16,0 0 0,1 0 15,-1 0-15</inkml:trace>
  <inkml:trace contextRef="#ctx0" brushRef="#br0" timeOffset="26804.67">4403 8001 0,'21'-21'0,"-42"42"0,42-63 0,-21 21 15,21-1-15,-21 44 16,0-1-1,0 0-15,-21 21 0,21-21 16,-21 22-16,21-22 0,-22 21 0,1 1 16,21-22-16,0 21 0,0-21 15,0 0-15,0 1 0,0-1 16,0 0-16,21-21 16,1 0-1,-1-21-15,0 21 0,0-21 0,0-1 16,0 1-16,1 0 0,-1-21 0,21 21 15,-21-22-15,0 22 0,1-21 16,-1 21-16,0-1 0,0 1 0,0 21 31,-21 21-31,0 22 0,0-22 16,0 0-16,21 21 0,-21-20 0,0 20 16,0-21-16,0 0 0,22 22 15,-1-22-15,-21 0 0,21 0 0,0-21 16,0 21-16,22-21 0,-22 0 15,0 0-15,21 0 0,-21 0 16,22-21-16,-22 21 0,21-21 0,-21 0 16,22 0-16,-1-43 0,-21 43 15,0-21-15,-21-1 0,0 1 16,0 0-16,0-1 0,-21 1 0,0 0 16,0-1-16,0 22 0,-22-21 15,22 21-15,0-1 0,0 22 16,0 0-16,0 0 15,21 22-15,-22-1 0,22 0 16,0 0-16,0 0 0,0 0 16,22-21-16,-1 22 0,0-1 15,0-21-15,0 0 0,0 0 0</inkml:trace>
  <inkml:trace contextRef="#ctx0" brushRef="#br0" timeOffset="27106.49">6562 7430 0,'0'0'0,"21"-22"15,-21 1-15,0 42 16,0 1-16,-21-1 16,-1 21-16,22 0 0,-21 1 15,21-1-15,-21 0 0,0 1 0,21-1 16,-21 0-16,0 1 0,21-1 15,-22 22-15,22-22 0,0 0 0,-21-21 16,0 22-16,21-1 0,0-21 16,0 0-16,0 1 0,0-1 0,21-21 31,0 0-31,1 0 0,20-21 0,-21-1 16,21 1-16,1-21 0,-22 21 15,21-22-15,1 22 0,-1-21 16</inkml:trace>
  <inkml:trace contextRef="#ctx0" brushRef="#br0" timeOffset="27438.3">6921 7789 0,'0'0'0,"22"0"0,-22-21 0,21 21 16,-21 21-1,-21 1-15,21-1 0,-22 0 16,1 0-16,0 21 0,21 1 0,-21-22 16,21 21-16,-21 1 0,21-22 0,0 21 15,0-21-15,0 22 0,0-22 16,21 0-16,0-21 0,0 21 0,0-21 15,1 0-15,20 0 0,-21 0 0,21 0 16,-20-21-16,-1 21 16,42-42-16,-42 20 0,1 1 15,-1 0-15,0-21 0,-21 21 0,21-22 16,-21-20-16,0 42 16,0-22-16,-42 22 0,21-21 0,-1 21 15,1-1-15,0 1 0,0 21 0,-21 0 16,20 0-16,1 0 0,0 0 15,0 0-15,0 0 0,0 21 0,-1-21 16,22 22-16,-21-1 0,0-21 16,0 0-1,0 0 1</inkml:trace>
  <inkml:trace contextRef="#ctx0" brushRef="#br0" timeOffset="27633.19">6075 7705 0,'0'0'0,"-21"0"16,42 0-1,0-21-15,0 21 0,0 0 0,22 0 16,-1-22-16,0 22 0,1 0 16,-1 0-16,21-21 0,1 21 0,-22 0 15,22 0-15,-1 0 0,1-21 16,-22 21-16,0 0 0,1 0 15,-22 0-15,0-21 0,0 21 0</inkml:trace>
  <inkml:trace contextRef="#ctx0" brushRef="#br0" timeOffset="28580.65">9038 8022 0,'0'-21'16,"0"0"-1,0 0-15,21 0 16,-21-1-16,0 1 0,0 0 16,0 0-16,0 0 0,0 0 0,0-22 15,-21 22-15,0 0 0,0-21 0,0 20 16,-1-20-16,-20 21 0,21 0 16,-21 0-16,20 21 0,-20 0 0,0 0 15,21 0-15,-22 0 0,-20 42 16,20 0-16,22-21 0,-42 64 15,42-43-15,-1 1 16,1-1-16,21 0 0,0 1 0,0-1 16,0 0-16,0-20 0,0 20 15,0-21-15,0 0 0,21-21 0,1 21 16,41-21-16,-42 0 16,22 0-16,41-21 0,-41 0 15,-1 0-15,0 0 0,1-22 16,-1 22-16,21-21 0,-20 0 0,-1-1 15,0 1-15,-20 0 0,20-22 16,-21 22-16,21-22 0,-42 22 0,22-22 16,-1 1-16,-21 21 0,21-64 15,-21 63-15,0-41 16,0 63-16,0-1 0,-21 65 31,21-22-31,-21 21 0,-1 22 16,22-22-16,-21 22 0,21-1 15,-21 43-15,21-43 16,-21-20-16,21 20 0,0-20 0,0-1 0,0 43 16,0-43-16,0-21 15,21 21-15,0-20 0,0-1 16,1-21-16,20 21 0,-21-21 0,0 0 16,22 0-16,-22 0 0,21-21 0,0 21 15,-20-21-15,20-1 0,0-20 16,1 21-16,-1 0 0,0-22 0,-21 22 15,1-21-15,20 21 0,-42-22 0,21 22 16,-21-42-16,0 42 16,0-1-16,0 1 15,-21 21-15,0 0 0,0 0 16,21 21-16,-22 1 0,-20 20 16,21 0-16,0-21 0,21 1 15,0 20-15,0-21 0,0 21 16,0-20-16,0 20 0,0-21 0,0 0 15,0 0-15,0 1 0,0-1 0,21 0 16,0-21-16,0 0 0,0 0 16,1 0-16,-1 0 0,21 0 0,-21 0 15,22 0-15,-22-21 0,21 21 0,-21-21 16,22-1-16,-22 1 0,21 21 16,-21-21-16</inkml:trace>
  <inkml:trace contextRef="#ctx0" brushRef="#br0" timeOffset="28968.43">10604 7684 0,'22'-43'0,"-44"86"0,65-86 16,-22 1-16,-42 42 31,0 0-31,-1 0 0,-20 0 0,0 0 16,21 0-16,-22 0 0,1 21 15,21-21-15,-43 21 0,1 0 16,63 1-16,0-1 15,0 0 1,21 0-16,0-21 0,0 0 16,0 21-16,22-21 0,-22 21 0,0 1 15,43-1-15,-43 0 16,0 0-16,0-21 0,0 21 0,-21 0 16,0 1-16,0-1 0,0 0 0,-21 0 15,0 0-15,0-21 16,0 0-16,-22 21 0,22-21 0,-21 0 15,-1 0-15,1 0 0,21 0 0,-21 0 16,20 0-16,-20-21 0,21 0 16,0 21-16,21-21 0,0 0 15,0 0-15,21-1 16,0 1 0,0 21-16,22-21 0,-22 21 0,21 0 15,0-21-15</inkml:trace>
  <inkml:trace contextRef="#ctx0" brushRef="#br0" timeOffset="29319.23">10753 7853 0,'0'21'15,"21"-21"-15,0 0 0,0 0 16,0 0 0,0 0-16,1 0 0,-1-21 0,0 21 15,0-21-15,21 21 0,-20-21 16,20-1-16,-21 22 0,0-21 0,0 0 15,1 0-15,-1 0 0,-21 0 16,0-1-16,0 1 0,-43 21 16,22 0-16,0 0 0,0 0 15,-21 0-15,-1 0 0,22 21 16,-21 1-16,21-1 0,-22 0 0,22 21 16,0-21-16,0 22 0,0-22 15,-1 21-15,22-21 0,0 22 0,0-22 16,0 0-16,0 0 0,0 22 0,22-43 15,-1 21-15,0 0 0,21-21 0,-21 0 16,22 0-16,-1 0 16,-21 0-16,22 0 0,-1 0 0,0-21 15,43-22-15,-43 22 0,1 0 16,-1-21-16,0 21 0</inkml:trace>
  <inkml:trace contextRef="#ctx0" brushRef="#br0" timeOffset="29575.08">11769 7112 0,'0'-21'0,"0"42"0,-22-42 16,1 42-1,0 21-15,0 1 16,21-1-16,-21 22 0,21-1 16,-21-21-16,-1 22 0,22-1 0,0 1 15,-21-22-15,0 22 0,0-22 16,21 0-16,0 1 0,-21-1 0,0 43 15,21-43-15,0-21 0,0 0 16,0 1-16,0-1 0,0 0 16,21-21-16,0 0 15,0 0-15,0-21 0,22 21 16,-22-21-16,21-1 0,0 1 0,-20 0 16</inkml:trace>
  <inkml:trace contextRef="#ctx0" brushRef="#br0" timeOffset="29902.9">12001 7853 0,'0'-21'31,"22"21"-15,-22-21-16,21-1 0,0 22 16,21-21-16,-21 0 0,1 21 15,-1-21-15,0 0 0,0 0 0,-21-1 16,-21 22-1,0 0 1,0 0-16,-1 0 0,1 0 0,0 22 16,0-1-16,0 0 0,0 21 15,-1-21-15,1 1 0,0-1 16,21 21-16,-21-21 0,21 0 0,0 1 16,0 20-16,0-21 0,0 0 15,0 0-15,21-21 0,0 22 0,0-22 16,1 0-16,20 0 0,-21 0 15,0 0-15,43 0 16,-43 0-16,21-22 0,1 1 0,-1 21 16</inkml:trace>
  <inkml:trace contextRef="#ctx0" brushRef="#br0" timeOffset="30371.63">12594 7726 0,'0'-21'0,"0"42"0,0-63 15,0 20-15,-21 22 16,0 0-16,21 22 15,-21-22-15,-1 21 0,22 0 0,-21 0 16,21 0-16,-21 0 0,21 1 0,0-1 16,0 0-16,0 21 0,0-21 15,0 1-15,0-1 0,21 0 16,0-21-16,1 0 0,-1 0 0,0 0 16,0 0-16,0 0 0,0 0 15,22 0-15,-22 0 0,0-21 0,0 0 16,22 21-16,-22-43 0,0 22 15,0 0-15,-21-21 0,21-1 16,0 1-16,1 0 0,-22-22 0,21 1 16,0-1-16,-21 1 0,21-1 15,0 1-15,0 20 0,1 1 0,-1 21 16,-21 0-16,21-1 0,-21 44 16,0 20-16,0-21 15,0 21-15,-21 1 0,21 20 0,-21-20 16,-1 20-16,22-21 0,-21 1 15,0 20-15,0-20 0,21-1 16,-21 0-16,21-21 0,-21 22 0,21-1 16,0 0-16,0-20 0,0-1 15,0 0-15,21-21 0,0 0 16,21 0-16,1 0 0,-22 0 16,21 0-16,-21-21 0,22 21 15,-22-21-15,42-1 0,-42 1 16,1 0-16,-1-21 0,0 21 0,0-1 15</inkml:trace>
  <inkml:trace contextRef="#ctx0" brushRef="#br0" timeOffset="30549.53">12954 7514 0,'-21'0'0,"42"0"0,-63 0 16,42 21-16,42 1 15,-21-22-15,0 0 16,22 0-16,-1 0 0,0 21 15,1-21-15,-1 0 0,0 0 0,1 0 16,20 0-16,-21 0 0,-20 0 16,-1-21-16,0-1 0,0 22 15,-21-21-15</inkml:trace>
  <inkml:trace contextRef="#ctx0" brushRef="#br0" timeOffset="31670.89">14626 7832 0,'0'0'15,"0"21"1,21-42 0,0 21-1,1-21-15,-1 21 16,0-22-16,0 1 0,0 0 0,0 0 16,1 0-16,-1 0 0,0-1 0,-21-20 15,0 0-15,0-1 0,0 1 16,0 0-16,0 21 0,0-22 0,-21 22 15,0 0-15,-22 21 0,22 0 16,-21 0-16,-1 21 0,1 0 16,-21 22-16,20-22 0,-20 21 0,20 0 15,1 1-15,-21 20 0,41-20 16,-20-1-16,21 0 0,0-21 0,21 22 16,0-1-16,0-21 0,0 0 0,0 22 15,21-22-15,0 0 0,21-21 16,1 21-16,-22-21 0,21 0 0,43 0 15,-43 0-15,1-21 16,-1 0-16,-21 0 0,21 0 0,1-1 16,-22-20-16,0 21 0,21-21 15,-20-1-15,-1 1 0,0 0 0,-21-1 16,21-41-16,0 62 0,-21-20 16,0 0-16,0 63 31,0 0-31,-21 0 0,0 22 15,0-22-15,21 21 0,0 0 16,-21 1-16,21-22 0,0 21 0,0 1 16,0-22-16,0 21 0,0 22 15,0-43-15,21 21 16,0-21-16,0-21 0,0 0 0,0 0 16,22 0-16,-22 0 0,21 0 15,-21 0-15,22-21 0,-1 0 0,-21 0 16,22 0-16,-1-22 0,0 22 15,1-21-15,-22 21 0,21-22 0,22-63 16,-43 64-16,0-21 16,0-1-16,0 22 0,0-22 0,-21 22 15,0 0-15,0 20 0,0 1 16,0 0-16,0 0 0,-21 21 16,0 21-16,-21 0 0,21 22 15,-1-1-15,1 0 0,0 1 0,0 20 16,0-21-16,0 1 0,21 20 15,0-20-15,0-1 0,0-21 0,0 21 16,0-20-16,21 20 0,0-21 0,0 0 16,0 0-16,0 1 0,1-22 15,-1 0-15,21 0 0,-21 0 16,22 0-16,-22 0 0,21 0 0,-21-22 16,0 1-16,22 0 0,-22 0 15,21 0-15,-21-22 0,1 1 0,41-85 16,-42 64-16,0-1 15,22-42-15,-43 64 16,0 0-16,0-1 0,21 22 0,-21 0 16,0 0-16,0 42 15,0 0-15,0 21 0,-21 1 16,0-1-16,21 22 0,0-22 16,0 21-16,0-20 0,-22-1 15,22 0-15,0 22 0,0-22 0,0-21 16,0 1-16,0 20 0,0-21 15,22 0-15,-1-21 16,0 0-16,0 0 16,0 0-16,22 0 0,-1-21 15,0 0-15</inkml:trace>
  <inkml:trace contextRef="#ctx0" brushRef="#br0" timeOffset="32697.3">16954 7789 0,'0'0'0,"0"22"16,22-22-1,-1 0-15,0 0 0,0-22 16,0 22-16,0-21 0,1 0 16,-1 21-16,0-21 0,0-21 0,0 20 15,22-20-15,-22 0 0,0-1 16,21 1-16,22-85 0,-43 64 15,0-1-15,0 22 0,-21-1 0,0 1 16,0 0-16,0 21 16,0-1-16,-42 44 15,21 20-15,0 0 16,-1 1-16,1-1 0,0 21 16,0 1-16,21-1 0,0-20 0,-21 20 15,21-20-15,0-1 0,0 43 16,0-64-16,21 21 0,21 0 15,1-20-15,-22-1 0,21 0 16,0-21-16,1 0 0,-1 0 16,-21 0-16,22 0 0,-22-21 15,21 0-15,-21-1 0,0 1 0,22 0 16,-1-64-16,-21 43 0,0-21 16,1-1-16,-1 1 0,0-1 15,0 1-15,0-1 0,0 22 0,-21-1 16,0 1-16,0 21 0,0 0 15,0 0-15,0 63 16,-21-21-16,0 21 16,0 1-16,0-1 0,0 0 0,-1 22 15,22-22-15,-42 64 16,21-64-16,21 1 0,-21-1 0,21-21 16,0 22-16,0-22 0,0 0 15,-21 0-15,21 0 0,0 0 0,0 1 16,21-44 15,0 1-31,0 0 0,0 0 16,-21 0-16,21 0 0,1-1 0,-1-20 15,21 21-15,-21-21 16,0 20-16,22 1 0,-22 0 16,0 0-16,0 21 0,-21 21 15,0 0-15,0 0 0,0 1 16,0-1-16,0 21 0,0-21 0,0 0 15,0 22-15,0-22 0,0 0 16,0 0-16,0 22 16,0-22-16,21 0 0,1-21 0,20 21 15,-21-21-15,21 0 0,1 0 16,-22 0-16,21 0 0,22 0 16,-22 0-16,0-21 0,1 0 0,-1 0 15,22-1-15,-22 1 0,0-21 16,1 21-16,-1-22 0,0 1 0,1 0 15,-22-1-15,21 1 0,-42 21 16,0-21-16,0 20 0,-21 22 16,0 22-16,0-1 15,-22 21-15,22-21 16,0 22-16,-21-1 0,20-21 0,22 21 16,-21-20-16,21 20 0,0-21 0,0 0 15,0 22-15,21-22 16,1 0-16,20 0 0,0-21 15,1 0-15,-22 0 16,21 0-16,-21 0 0,0 0 0,22 0 16,-22-21-16,21 0 0,-21 21 0,1-21 15,-1-1-15,0-20 0,0 21 16,0 0-16,0-22 0,-21 1 0</inkml:trace>
  <inkml:trace contextRef="#ctx0" brushRef="#br0" timeOffset="32959.15">17230 7472 0,'0'0'0,"-22"21"0,-20-21 0,42 21 15,21-21 1,22 0-16,-1 0 0,0 0 0,22 0 15,-1-21-15,1 21 0,20-21 16,-20 21-16,21-21 0,-22 0 16,1 21-16,-22-22 0,21 22 0,-20 0 15,-22-21-15,0 21 0,0 0 16,-42 0 0,-21 0-16,-1 21 0</inkml:trace>
  <inkml:trace contextRef="#ctx0" brushRef="#br0" timeOffset="33713.72">2286 9462 0,'0'0'0,"0"-22"0,0 1 15,0 0 1,-21 21-1,0 0-15,-1 21 16,1 0-16,0 22 0,-21-22 0,21 21 16,-1 1-16,1 20 15,0-21-15,0 1 0,0 20 0,21-20 16,0-1-16,0 0 0,0-21 16,0 22-16,0-22 0,21 0 0,0 0 15,0-21-15,0 0 0,22 0 0,-22 0 16,21-21-16,22 21 0,-22-21 15,0 0-15,22-22 0,-1 22 0,-20-21 16,-1 0-16,0-1 0,1 1 16,-22 0-16,0-1 0,-21 1 0,0 0 15,0-1-15,-42 1 0,21 0 16,-64-22-16,43 43 0,-1 0 16,-20 21-16,20 0 0,1 0 15,0 0-15,-1 0 0,1 21 16,0 0-16,21 0 0,-1 0 0,-20 22 15,42-1-15,-21 0 0,21 1 16,-21-1-16,21 0 0,0 1 0,0-1 16,0-21-16,21 22 15,0-22-15,0 0 0,0 0 0,22-21 0,20 0 16,-20 0-16,20 0 0,22 0 16,-22-21-16,22 0 0,-22-22 0</inkml:trace>
  <inkml:trace contextRef="#ctx0" brushRef="#br0" timeOffset="34020.54">3154 9377 0,'0'-21'0,"0"42"0,-21-42 15,-1 42-15,22 0 16,-21 0-16,0 22 0,21-22 16,-21 42-16,21-20 0,-21 20 0,21-21 15,-21 22-15,21-1 0,0 1 16,-22-1-16,1 1 0,0 21 0,21-22 15,-21 22-15,21-1 0,0 22 0,-21-21 16,21 0-16,-21-1 0,21 1 16,0 0-16,0-1 0,0 1 15,0-22-15,-22 1 0,22-1 0,0-20 16,0-1-16,0-21 0,0 0 16,0 1-16,0-44 15,0-20-15,22 21 16,-1-21-16,-21 20 0,0-20 0,21-21 15,-21 20-15,21-20 0,-21-1 0,0 1 16,21-22-16,-21 0 0</inkml:trace>
  <inkml:trace contextRef="#ctx0" brushRef="#br0" timeOffset="34338.36">2984 9864 0,'-42'-233'31,"84"466"-31,-84-508 0,42 253 16,0 1-16,0 0 0,0 0 15,21 21-15,0-21 0,43 0 16,-43-1-16,21 22 0,1 0 16,20 0-16,-20 0 0,-1 0 0,21 0 15,-20 22-15,-22-1 0,21 21 0,-21-21 16,-21 22-16,0-22 0,0 21 16,0 0-16,-42-20 0,-21 41 15,20-42-15,1 22 0,0-22 16,-1-21-16,22 21 0,-21 0 0,-1-21 15,22 0-15,0 0 0,0 0 16,0 0-16,0 0 0,-1 0 16,22-21-16,0 0 15,0 0 1,22 21-16,-1-22 0,0 1 0,21 0 16,-21 0-16,22 0 0,-22-22 0,21 22 15</inkml:trace>
  <inkml:trace contextRef="#ctx0" brushRef="#br0" timeOffset="35735.56">3895 9229 0,'0'0'0,"21"-21"0,-21-1 15,0 1-15,-21 0 16,-1 21-16,1 0 0,0 0 16,0 0-16,0 21 0,0 0 15,-1 1-15,1-1 0,21 21 0,-21-21 16,0 22-16,21-1 0,-21 0 15,21 1-15,-21-1 0,21 21 0,0-20 16,0-1-16,0 0 0,0 1 16,42 20-16,-21-42 0,0 1 15,22-1-15,-22 0 0,0-21 16,21 0-16,-21 0 0,22 0 16,-1 0-16,-21-21 0,22 0 0,-22-1 15,21 1-15,0-42 0,1 42 16,-22-22-16,0 1 0,0 21 15,-21-22-15,21 1 0,-21 0 0,22 21 16,-22-1-16,0-41 0,0 42 16,0 42-1,0 0 1,0 0-16,0 0 0,0 22 16,0-22-16,0 21 0,0 1 0,0-1 15,0 0-15,0-21 0,0 22 0,0-1 16,0-21-16,21 0 0,-21 1 15,21-1-15,0-21 0,0 0 0,43 0 16,-43 0-16,21 0 16,-21 0-16,22 0 0,-1-21 15,-21-1-15,22 1 0,-1 0 0,-21 0 16,21 0-16,-20-22 0,-1 22 0,0-21 16,0 21-16,21-22 0,-20 22 15,-22 0-15,21-21 0,0 21 0,-21 42 31,0 0-15,0 0-16,-21 21 0,0-20 16,21-1-16,0 21 0,-22-21 0,22 0 15,-21 1-15,21-1 0,0 0 16,0 0-16,0 0 0,21-21 16,1 0-16,-1 0 0,0 0 15,0 0-15,0-21 0,0 0 16,1 0-16,-1 0 0,0-1 0,21-20 15,-21 21-15,-21-43 16,0 43-16,0 0 0,0-21 16,-21 21-16,0-1 0,0 1 15,0 0-15,0 21 0,-1 0 16,1 0-16,0-21 0,0 21 16,42 0-1,0-21 1,0 21-16,1 0 15,-1 0-15,21-21 0,-21 21 0,0 0 16,22 0-16,-22 0 0,0 0 0,21 0 16,1 0-16,-22 21 0,21-21 15,-21 21-15,1 0 0,-1 0 0,0 0 16,-21 1-16,21 20 0,-21-21 16,0 0-16,0 22 0,0-22 0,0 0 15,0 0-15,0 0 0,0 0 0,0 1 16,0-44 31,0 1-47,0 0 0,0 0 15,0 0-15,0-22 0,21 22 16,0-21-16,1 21 0,-1-22 0,0 22 16,42-42-16,-41 42 0,-1-1 15,21 1-15,-21 0 0,22 21 16,-22 0-16,0 0 0,0 0 0,0 21 15,0 0-15,1 1 0,-22-1 0,0 21 16,0-21-16,0 0 0,0 22 16,0-22-16,0 0 0,0 21 15,0-20-15,0-1 0,0 0 16,21-21-16,0 0 16,0 0-16,0 0 0,0 0 0,1 0 15,20 0-15,-21 0 0,21-21 0,22-22 16,-43 22-16,21 0 15,-20 0-15,20 0 0,-21-22 16,0 22-16,0-21 0,1-22 0,-22 43 16,0 0-16,0 0 0,0 0 15,-22 21 1,1 0-16,0 21 0,0 0 0,0 0 16,0 0-16,21 1 0,-22 20 15,22-21-15,0 0 0,0 0 16,0 1-16,0-1 0,22 0 0,-1 0 15,0 0-15,-21 0 0,21-21 0,-21 22 16,21-1-16,-21 0 16,-21-21 15,0 0-31,0 0 16,21-21-16,-21 0 15,-1-1-15,22 1 0,-21 0 16,0 0-16</inkml:trace>
  <inkml:trace contextRef="#ctx0" brushRef="#br0" timeOffset="35958.43">5334 8996 0,'0'0'0,"-21"0"0,0 0 16,-1 0-16,1 0 16,0 0-16,0 0 15,0 0-15,0 0 0,-1 0 16,1 0-16,0 0 16,0 0-16,0 0 0,-22 0 0</inkml:trace>
  <inkml:trace contextRef="#ctx0" brushRef="#br0" timeOffset="36137.33">3852 9356 0,'-21'21'16,"42"-42"-16,-63 42 0,63-21 16,21 0-1,-20 0-15,20 0 0,0 0 16,1-21-16,20 21 0,-21-21 0,22-1 15,-1 22-15,22-21 0,-21 0 16</inkml:trace>
  <inkml:trace contextRef="#ctx0" brushRef="#br0" timeOffset="37239.69">7451 9631 0,'-22'21'16,"44"-42"-16,-65 63 0,22-21 0,0 1 0,21-1 15,0 0-15,0 0 0,21-21 16,0 0-16,0 0 15,22-21-15,-1 0 0,0 0 0,1-1 16,20 1-16,-20-21 0,20 0 16,1 20-16,-1-20 0,-21 0 15,22-1-15,-22 1 0,1 0 0,-1-1 16,-21-20-16,0 21 0,0-22 16,-21 22-16,0-22 0,0 22 0,0 0 15,0 20-15,-21-20 0,-21 42 0,21-21 16,0 21-16,-1 0 0,1 21 15,-21 0-15,21 0 0,-22 22 0,1 63 16,21-43-16,0-21 0,0 43 16,-1-21-16,1 20 0,0 1 15,0 0-15,0-1 0,0 1 0,-1 0 16,1 20-16,-21-20 0,21 21 0,0 0 16,-1 0-16,-20-1 0,21 1 15,0 0-15,0 0 0,21 0 0,-22 0 16,22-22-16,-21 22 0,21-21 15,0-1-15,0-20 0,0-1 0,0 1 16,0-22-16,0 1 0,0-22 16,21 0-16,1 0 0,-1-21 15,21 0-15,-21 0 0,22-21 0,-1 0 16,0 0-16,1-22 0,20 1 0,1 0 16,-22-22-16,21 1 0,43-64 15,-63 42-15,-22 21 0,42-84 16,-63 64-16,0-1 0,0 0 0,-21 1 15,-21-1-15,-1 0 0,1 1 16,-21 20-16,-1 1 0,1-1 16,-1 22-16,1 21 0,20-22 0,-20 22 15,42 0-15,-22 0 0,22 21 16,-21-21-16,21-1 0,21 1 16,0 0-16,0 0 15,21 21-15,21-21 16,-21 0-16,22-1 0,-22 22 0,21-21 15,0 0-15,1 21 0,-1-21 0,0 21 16,1-21-16,-22 21 16,21 0-16,-21-21 0,22-1 15,-22 1-15,-21 0 0,0 0 16,0 0-16,0-22 16,0 22-16,0 0 0,0 0 0,0 0 15,0 0-15,0-1 0,0 1 16,0 0-16,21 0 0,0 21 15,-21-21-15,21 21 0,1 0 0,20-21 16,0 21-16,-21 0 16,22 0-16,-22 0 0,21 0 0,-21 21 15,22-21-15,-22 21 0,0 0 16,0 0-16,0 22 0,-21-22 0,0 0 16,0 21-16,0-21 0,0 22 0,0-22 15,-21 0-15,0 0 0,0-21 0,0 21 16,0-21-16,-1 0 15,1 0 1,21-21-16,0 0 0,0 0 16,0 0-16,0 0 0,0-1 15,0 1-15,0 0 0,0 0 0,0 0 16,21 0-16,1 21 0,-1-22 0,0 1 16,0 21-16,21-21 0,-20 0 15,20 21-15,0-21 0,43 0 16,-43 21-16,22-22 0</inkml:trace>
  <inkml:trace contextRef="#ctx0" brushRef="#br0" timeOffset="38047.24">9102 9271 0,'0'0'15,"0"21"-15,-22 0 16,1 1-16,0-1 0,-21 0 0,21 0 16,-1 0-16,1 22 0,-21-22 0,21 0 15,21 21-15,-21-21 0,21 1 16,0-1-16,0 0 0,0 0 0,0 0 15,21-21-15,0 0 16,0 0-16,43 0 0,-43 0 16,21 0-16,-21-21 0,0 0 0,1 21 15,-1-21-15,0 0 0,-21-1 16,21 1-16,-21-21 0,0 21 16,0 0-16,0-1 0,0-20 0,0 21 15,0 0-15,0 0 0,0-22 16,21 22-16,0 21 0,1-21 15,-1 21-15,0 0 0,0 0 0,0 0 16,22 0-16,-22 0 0,42 21 16,-42 0-16,1 0 0,-1 22 15,0-22-15,0 0 0,-21 21 16,0-20-16,0-1 0,0 21 0,0-21 16,0 0-16,0 1 0,-21 20 15,0-21-15,21 0 0,-21-21 16,-1 0-1,22-21 1,0 0-16,0 0 0,0 0 16,0-22-16,0 22 0,0 0 15,22-21-15,-1 20 0,-21-20 0,21 21 16,0 0-16,0 0 0,0-22 0,22 43 16,-22-21-16,21 0 0,1 21 15,-1 0-15,0 0 0,43 21 16,-43-21-16,1 21 0,-1 0 0,-21 22 15,0-22-15,0 0 0,-21 0 16,0 22-16,0-22 0,0 0 16,-21 21-16,0-21 0,0 1 0,0-22 15,21 21-15,-21 0 0,-1-21 16,1 0-16,0 0 16,0 0-16,21-21 15,0 0-15,0-1 0,0 1 16,21 0-16,0 0 0,0 0 0,1-22 15,-1 22-15,21-21 0,0 21 0,1-22 16,20 1-16,-20 0 16,20 21-16,-21-1 0,1 1 0,20 0 15,-20 21-15,-1 0 0,21 42 16,-63-20-16,0-1 0,22 21 16,-22-21-16,0 22 0,0-1 0,-22-21 15,22 21-15,-21-20 0,0 20 0,0-21 16,0 21-16,0-20 0,21-1 15,-22 0-15,22 0 0,22-21 32,-1-21-32,0 0 15,21 0-15</inkml:trace>
  <inkml:trace contextRef="#ctx0" brushRef="#br0" timeOffset="38324.08">12086 8869 0,'0'0'16,"0"-21"-16,0 0 0,0-1 0,0 1 15,-21 21 1,0 21-16,21 1 0,-21-1 0,-1 21 16,1 0-16,0 1 0,0-1 15,21 22-15,-21-22 0,21 0 0,-21 22 16,-1-22-16,22 0 0,-21 1 15,21-22-15,0 21 0,0-21 0,-21 22 16,21-22-16,0 0 0,0 0 16,21-21-1,0 0-15,1 0 16,-1-21-16,21 0 0,-21 0 0,22 0 16</inkml:trace>
  <inkml:trace contextRef="#ctx0" brushRef="#br0" timeOffset="38924.87">12467 8911 0,'0'-21'0,"0"42"0,0-63 0,0 21 16,-21 21 0,0 42-16,0-21 0,-1 22 15,1-22-15,0 21 0,0 0 16,0 1-16,0 20 0,-1-42 16,1 22-16,0-1 0,21 0 0,0-20 15,0 20-15,0-21 0,0 0 0,0 0 16,0 1-16,0-1 0,0 0 15,21-21 1,0-21 0,1 21-16,-1-21 0,0-1 15,0 1-15,21 0 0,-20-21 16,-1 21-16,42-22 16,-42 22-16,1 0 0,-1 21 15,0 0-15,-21 21 16,0 0-16,21 0 15,-21 1-15,0-1 0,0 0 0,0 0 16,21 0-16,-21 0 0,21 1 16,-21-1-16,22 0 0,-1-21 15,0 21-15,0-21 0,0 0 0,22 0 16,-22 0-16,0 0 0,42 0 16,-20 0-16,-22 0 0,0-21 15,21 0-15,-20 0 0,20-1 0,-21 1 16,0 0-16,22 0 0,-22-43 15,-21 43-15,0 0 16,0 0-16,0 0 0,0 0 0,-21 21 16,-1 0-16,1 0 0,0 0 0,0 21 15,0 0-15,0 0 0,-1 0 16,22 22-16,0-22 0,0 0 0,0 0 16,0 0-16,0 0 0,0 1 0,0-1 15,22 0-15,-1-21 16,0 21-16,0-21 0,0 0 15,0 0-15,22 0 0,-22 0 0,0 0 16,0-21-16,0 21 0,1-21 16,-1 0-16,21-22 15,-42 22-15,0 0 0</inkml:trace>
  <inkml:trace contextRef="#ctx0" brushRef="#br0" timeOffset="39130.75">11832 9144 0,'0'0'0,"-42"0"0,21 21 0,-1-21 15,1 0-15,42 0 16,1 0-16,20 0 16,0 0-16,1 0 0,-1 0 15,64 0-15,-43-21 0,1 21 16,42-42-16,-43 42 15,-21-21-15</inkml:trace>
  <inkml:trace contextRef="#ctx0" brushRef="#br0" timeOffset="40665.87">15071 9610 0,'0'0'0,"-22"0"16,22-21 15,0-1-31,0 1 0,0 0 16,0 0-16,0 0 0,22 0 15,-22-1-15,21-20 0,-21 21 16,0-21-16,0 20 0,0-20 0,0 21 16,0-21-16,-21 20 0,-22-41 15,1 63-15,21-21 0,-43 21 16,43 0-16,-21 21 0,21-21 15,-22 21-15,22 21 0,-21-20 16,21 20-16,-22 0 0,22 1 0,-42 41 16,41-41-16,1-22 15,21 21-15,0 0 0,0-20 0,0 20 16,0-21-16,0 0 0,21 0 16,1 1-16,-1-1 0,0-21 15,21 0-15,1 0 0,-22 0 0,21 0 16,0 0-16,1-21 0,-1-1 0,0 1 15,22-21-15,-22 21 0,1-22 16,-1 1-16,21 0 0,-20-1 0,-1 1 16,-21 0-16,22-22 0,-22 22 15,0-22-15,0 1 0,-21-1 16,0 22-16,0-21 0,0 20 0,0 1 16,0 0-16,0 20 0,0 1 15,-21 0-15,0 21 0,0 21 16,-1 0-16,1 22 0,0-1 0,0 22 15,0-1-15,0-21 0,21 22 16,-22-1-16,1 1 0,21-22 0,0 1 16,0 20-16,0-21 0,0 1 0,0-22 15,21 21-15,1-21 0,-1 22 16,42-22-16,-42 0 16,22-21-16,-22 0 0,21 0 0,1 0 15,-22 0-15,21 0 0,0-21 0,-20 0 16,20 0-16,-21-1 0,21-20 15,-20 21-15,-1-21 0,0 20 0,0 1 16,0-21-16,0 21 0,-21 0 16,0-1-16,22 22 0,-1 0 15,-21 22 1,0-1 0,0 0-16,0 0 0,0 0 15,0 0-15,0 1 0,0-1 0,0 0 16,0 0-16,0 0 0,0 0 15,0 1-15,0-1 0,0 0 16,21-21-16,-21 21 0,21-21 16,0 0-16,0 0 0,22 0 0,-22 0 15,0-21-15,21 0 0,-20 21 0,20-21 16,-21-1-16,21 1 16,1 0-16,-22 0 0,21 0 0,-21 0 0,1 21 15,20-22-15,-63 22 47,0 22-47,21-1 0,-22 0 0,1-21 16,21 21-16,0 0 15,0 0-15,0 1 0,0-1 0,21-21 32,1 0-32,-1 0 0,0 0 0,21 0 15,-21 0-15,1 0 0,20-21 0,-21 21 16,21-22-16,-20 1 0,-1 21 15,0-21-15,0 0 0,-21 0 16,0 0-16,0-1 0,0 1 0,0 0 16,-21 0-16,0 0 0,0 21 15,-22-21-15,22 21 0,-21 0 0,-1 0 16,22 0-16,0 0 0,-21-22 16,63 22-1,0 0 1,21 0-16,1 0 0,-22 0 15,21-21-15,1 21 0,-1-21 0,0 21 16,-21 0-16,22-21 0,-1 21 0,-21 0 16,43 0-16,-43 0 15,0 0-15,-21 21 16,0 0-16,0 0 0,0 1 16,0 20-16,0-21 0,0 21 15,0 1-15,-21-1 0,21 0 0,-21 1 16,0 20-16,21-20 0,0 20 15,-22-21-15,1 22 0,21-22 0,-42 64 16,42-42-16,-21-1 0,0-21 16,21 22-16,0-22 0,-22 22 15,1-1-15,21-20 0,-21-1 16,21 0-16,0 1 0,0-22 0,0 0 16,0 0-16,0 21 0,-21-42 15,21-21 1,0 0-16,0 0 15,21-43-15,0 22 16,0 0-16,1-1 0,-1 1 16,0 0-16,0-22 0,21 1 0</inkml:trace>
  <inkml:trace contextRef="#ctx0" brushRef="#br0" timeOffset="40950.71">16933 9737 0,'0'0'0,"0"-43"0,0-20 0,0 21 0,0-1 15,0 1-15,0 0 0,0 20 0,0 1 16,0-21-16,0 21 0,0 0 15,0-1-15,21 1 0,1 0 16,-1 0-16,0 21 0,0-21 0,0 21 16,22 0-16,-22 0 0,0 0 15,21 0-15,-21 21 0,1-21 0,-22 21 16,21 21-16,-21-20 0,0-1 16,0 0-16,0 0 0,-21 0 15,-1-21-15,-41 43 0,42-43 16,0 0-16,-1 0 0,1 0 0,0 0 15,-21 0-15,21 0 16,-1 0-16,22-22 31,22 22-31,-1 0 0,0 0 16,0-21-16,0 21 0,22 0 0,-22 0 16</inkml:trace>
  <inkml:trace contextRef="#ctx0" brushRef="#br0" timeOffset="42738.28">17759 9313 0,'0'0'0,"317"-84"32,-296 63-32,1-1 0,-1 1 15,-21 0-15,0 0 0,0 0 0,-21 0 16,-1-1-16,1 22 0,0 0 0,-21 0 16,21 0-16,-22 0 0,1 0 15,0 0-15,-1 22 0,1-1 0,0 0 16,-43 42-16,43-41 0,20 20 15,-20-21-15,21 0 16,21 22-16,0-1 0,0-21 16,21 0-16,0 0 0,0 1 0,22-1 15,-22 0-15,64-21 16,-64 0-16,21 0 0,43 0 16,-64 0-16,0-21 0,21 0 0,-20-1 15,20 1-15,0-42 16,-21 20-16,1 1 0,-1 0 0,0-1 15,0-20-15,0 21 0,0-22 16,-21 1-16,0 20 0,0-20 0,22 20 16,-22 22-16,0-21 0,0 21 0,0 0 15,0 63 1,-22-21 0,22 21-16,-21 1 0,0 20 0,0-20 15,21 20-15,0-21 0,-21 22 16,21-22-16,-21 1 0,21-1 0,0 0 15,0 1-15,0 20 0,0-42 16,42 43-16,-21-43 16,0-21-16,22 21 0,-22-21 15,0 0-15,0 0 16,21 0-16,-20-21 0,83-21 16,-62 20-16,-22 1 0,21 0 15,-21-21-15,22 21 0,20-43 16,-42 22-16,1 21 0,-22-1 15,21 22-15,-21 22 32,-21-1-32,-1 0 0,22 21 15,0-21-15,-21 1 0,21-1 16,-21 0-16,21 0 0,0 0 0,0 0 16,0 1-16,0-1 0,21 0 15,0 0-15,1-21 16,-1 0-16,42 0 0,-20 0 15,-22 0-15,21 0 0,-21 0 0,0-21 16,1 0-16,-1 0 0,0-1 16,0 1-16,21-42 15,-42 20-15,0 1 0,0 0 0,0-1 16,0 1-16,0 0 0,0 21 16,0-22-16,-21 22 0,0 0 0,0 21 0,-21 0 15,20 0-15,1 0 0,-21 21 16,21 0-16,0 0 0,-1 1 0,1 20 15,0-21-15,21 21 0,-21-20 16,21 20-16,0-21 0,0 0 16,0 43-16,21-43 0,0-21 15,0 21-15,1 0 0,-1 0 0,0-21 16,0 0-16,21 0 0,-20 0 16,-1 0-16,0 0 0,0 0 0,0-21 15,43 0-15,-22 0 0,0 0 16,-20 0-16,20-1 15,0 1-15,1-21 0,-22 21 0,21 0 0,-21-1 16,22 1-16,-43 0 16,21 0-16,-21 42 15,-21-21 1,21 21-16,-22 0 16,1 1-16,21 20 0,0-21 0,0 0 15,-21 0-15,21 1 0,0-1 0,0 0 16,0 0-16,0 0 15,0 0-15,21 1 16,0-22-16,1 0 0,-1 0 0,0 0 16,0 0-16,21 0 0,-20 0 15,20-22-15,-21 1 0,21 21 0,-20-21 16,-1 0-16,21 0 0,-21 0 16,0-1-16,1 1 0,-1 0 15,0-21-15,-42 63 31,21 0-15,-21 0-16,21 0 0,-22 1 16,22-1-16,0 0 15,0 0-15,0 0 0,22 0 32,-1-21-32,0 0 0,0 0 15,0 0-15,0 0 0,22 0 16,-22 0-16,0-21 0,0 0 0,0 0 15,-21 0-15,22 0 16,-22-1-16,0 1 0,0-21 0,0 0 16,0 20-16,0 1 0,0-21 15,0 21-15,0 0 0,21-1 16,-21 1-16,21 21 0,-21-21 16,21 21-16,0 0 0,0-21 15,22 0-15,-1 21 0,0 0 16,-20 0-16,20 0 0,-21 0 15,21 21-15,-20 0 0,-1 0 0,-21 0 16,0 1-16,0-1 0,0 21 16,0-21-16,0 43 15,0-43-15,0 0 0,-21 0 0,21 0 16,-22 1-16,22-1 0,0 0 16,-21-21-16,21 21 0,-21-42 46,21 0-46,0 0 16,0-1-16,0 1 0,21-21 0,0 21 16,1-22-16,-1 22 0,0-21 15,21 0-15,1-1 0,-22 1 16,21 0-16,0 20 0,22-20 16,-22 21-16,1 21 0,-1 0 0,0 0 15,1 0-15,-1 0 0,-21 21 16,0 21-16,-21-20 0,0-1 15,0 21-15,0-21 0,0 22 0,0-1 16,0-21-16,-21 0 0,0 22 16,21-22-16,-21 0 0,21 0 0,0 0 15,-21 0-15,-1 1 0,1-1 16,21 0 0,0-42 15</inkml:trace>
  <inkml:trace contextRef="#ctx0" brushRef="#br0" timeOffset="42918.18">21272 9462 0</inkml:trace>
  <inkml:trace contextRef="#ctx0" brushRef="#br0" timeOffset="44354.36">1016 12044 0,'0'0'0,"-21"0"0,0 0 16,-1 0-16,1 0 15,0 0-15,0 0 16,0 0-16,0 0 0,-1 0 0,1-21 16,0 0-16,0 21 0,0-22 15,21 1-15,0 0 0,0 0 16,0 0-16,0-22 0,0 22 16,0 0-16,21 0 0,0 0 0,21-22 15,-20 22-15,20 0 0,0 21 16,-21-21-16,22 21 0,-1 0 0,-21 0 15,0 0-15,1 0 0,-22 21 16,0 0-16,0 0 0,0 22 0,-22-1 16,1 0-16,0 1 0,-21 20 15,-1-20-15,1 20 0,0 1 0,-1-22 16,1 21-16,0-20 0,-1-1 16,-20 43-16,42-43 15,0-21-15,21 22 0,0-22 16,0 0-16,21-21 0,0 21 0,21-21 15,-21 0-15,22 0 0,-1 0 16,0 0-16,22-21 0,-22 0 16,1 0-16,-1-1 0,0 1 0,1 0 15,-22 0-15,0 0 0,0 0 16,-21-1-16,0 1 0,0 0 16,0-21-16,-21 21 0,0-1 0,-22 1 15,22-21-15,-21 21 0,0 21 0,-1-21 16,1 21-16,0 0 0,-1 0 15,1 0-15,0 0 0,20 21 0,-20 0 16,21 0-16,0 0 16,0 22-16,21-22 0,0 0 0,0 21 0,0-21 15,0 1-15,0-1 16,0 0-16,21 0 0,-21 0 0,21 0 16,0-21-16,0 22 0,0-22 15,1 0-15,-1 0 0,0 0 0,21 0 16</inkml:trace>
  <inkml:trace contextRef="#ctx0" brushRef="#br0" timeOffset="44731.14">1524 12129 0,'0'21'32,"0"0"-32,0 0 0,0 0 15,0 0-15,0 1 16,0-1 0,21-21-1,-21-21 1,0-1-16,0 1 0,0 0 15,0 0 1,0 0-16,0 0 0,0 42 63,0 0-48</inkml:trace>
  <inkml:trace contextRef="#ctx0" brushRef="#br0" timeOffset="208574.48">10075 10986 0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8T12:08:41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4657 550 0,'0'-21'16,"0"0"0,-43 21-16,43 21 46,0-42-30,0 0 0,-21 21-1,0 0 1</inkml:trace>
  <inkml:trace contextRef="#ctx0" brushRef="#br0" timeOffset="1015.71">4720 529 0,'0'-21'46,"0"0"-46,0 0 16,0 0 0,0-1-1,0 44 63,0-1-78,0 0 0,0 0 16,-21 21-16,0-20 0,0 20 16,21-21-16,-22 21 0,1 22 0,0-22 15,0 22-15,0-1 0,0 1 16,-1-22-16,-20 22 0,21-1 0,0-21 16,-22 22-16,22-22 0,0 1 15,0-1-15,0 0 0,0-21 16,-1 22-16,1-22 0,21 0 15,0 0-15,0 0 0,-21-21 16,0 0 0,21-21-16,0 0 15,0 0-15,0 0 0,0 0 16,0-22-16,0 22 0,0 0 0,21-21 16,-21 20-16,0-20 15,0 21-15,21 0 0,-21 0 0,21-1 16,-21 1-16,22 0 0,-22 0 15,0 0-15,21 21 0,-21-21 16,21 21-16,0 0 16,0 0-16,-21 21 15,21 0-15,1 0 0,-1 0 0,-21 0 16,21 22-16,0-22 0,-21 0 16,21 0-16,0 0 0,1 1 0,-22-1 15,21 0-15,0 0 0,-21 0 16,21 0-16,0-21 0,0 0 0,22 22 15,-1-22-15,0 0 16,1 0-16,-1 0 0,-21-22 0,22 1 16,-1 21-16,0-21 0,-21 0 0,1 0 15,20 0-15,-21-1 16,0 1-16,-21-21 0,0 21 0,21-22 16,-21 1-16,0-21 0,0 20 15,0 1-15,0-22 0,-21 22 16,21 0-16,-21-1 0,-42-41 15,41 41-15,-20 1 0,21 21 0,-21 0 16,-1 0-16,22-1 0,-21 22 16,-1 0-16,1 0 0,21 0 15,-21 0-15,-1 0 0,22 0 0,-21 22 16,21-1-16,-1 21 0,1-21 16,21 22-16,0-1 0,0 0 15,0 1-15,0 20 0,0-21 16,21 1-16,1-1 0,-1-21 0,21 22 15,-21-22-15,0 0 0,22 0 16,-22 0-16,21-21 0,-21 0 0,22 0 16,-22 0-16,21 0 0,-21 0 15,1 0-15,-1 0 0,0 0 0,0 0 16,0 0 0,-21-21-16,0 0 31</inkml:trace>
  <inkml:trace contextRef="#ctx0" brushRef="#br0" timeOffset="1700.67">5207 1185 0,'0'-42'16,"0"21"-1,0 0-15,0 0 16,21-1-16,-21 1 16,0 0-16,21 21 0,0-21 15,1 0-15,-1 21 16,0 0-1,0 0-15,0 0 0,0 0 16,1 21-16,-1 0 0,21 0 0,-21 0 16,0 1-16,1-1 0,-1 21 15,0-21-15,-21 22 0,0-22 16,0 21-16,0-21 0,0 0 16,0 1-16,0-1 0,0 0 0,0 0 15,-21-21-15,0 0 16,-1 0-1,22-21 1,0 0-16,-21 0 0,21-1 16,0 1-16,0 0 0,21 0 0,1 0 15,-22 0-15,21-1 0,0 1 16,-21 0-16,21 0 0,0-21 0,0 20 16,1 1-16,20 0 0,-42 0 15,42 0-15,1 0 0,-1-1 16,-42 44 15,0-1-15,21 0-16</inkml:trace>
  <inkml:trace contextRef="#ctx0" brushRef="#br0" timeOffset="2196.38">6159 974 0,'0'-21'32,"-21"42"-17,0 0 1,0 0-16,0 0 0,0 0 0,-1 1 16,1-1-16,21 21 0,-21-21 15,0 0-15,0 22 0,0-22 16,21 0-16,0 21 0,0-20 0,0-1 15,0 0-15,0 0 0,0 0 0,0 0 16,63 1 0,-42-22-16,0 0 0,1 0 0,-1 0 15,0 0-15,0 0 0,0 0 16,0-22-16,1 22 0,-1-21 16,0 0-16,-21 0 0,21 0 0,-21 0 15,21-1-15,-21 1 0,21-21 16,-21 0-16,0 20 0,0-20 0,0 0 15,0 21-15,0-1 0,-21 1 16,0 0-16,0 21 0,0 0 16,0 0-16,-1 0 0,1 0 0,0 0 15,42 0-15,-42 0 0,0 0 16,-21 21-16,20 0 0,1-21 0,0 22 16,0-1-16,0 0 0,21 0 15,0 0-15,0 0 0,0 1 16,0-1-16,21 0 15,0-21-15,0 0 0,0 21 0,1-21 16,20 0-16,-21 0 0,21 0 16,-20 0-16,20-21 0</inkml:trace>
  <inkml:trace contextRef="#ctx0" brushRef="#br0" timeOffset="2589.19">6540 1080 0,'0'0'0,"22"0"31,-22 21-15,-22 0-16,1 0 15,21 0-15,0 0 16,0 1-16,0-1 0,0 21 0,0-21 16,-21 22-16,21-22 0,-21 21 15,21 0-15,0 22 0,-21-1 16,21 1-16,0-1 0,0 1 15,-21 21-15,-1-22 0,1 22 0,21-1 16,0 1-16,-21 0 0,0-1 0,0 1 16,0 0-16,21-1 0,-22 1 15,1 0-15,0-22 0,21 1 0,-21 20 16,0-20-16,21-22 0,-21 22 0,21-22 16,-22 0-16,1 1 0,21-1 15,0-21-15,0 0 0,0 1 0,0-44 31,0 1-31,0-21 16,0 0-16,0-1 0,0-20 0,21 20 0,1-20 16,-1-1-16,0-20 0,0-1 15,0 0-15,0 22 0,22-1 0</inkml:trace>
  <inkml:trace contextRef="#ctx0" brushRef="#br0" timeOffset="2928.7">6583 1418 0,'0'0'0,"0"-21"0,0 0 0,0 0 0,-21-22 16,21 22-16,0 0 15,0 0-15,0 0 0,0 0 16,0-1-16,21 1 16,0 0-16,0 0 0,0 21 15,0-21-15,22 0 0,-22 21 0,21 0 16,-21 0-16,22 0 0,-22 0 15,0 0-15,0 0 0,22 0 0,-22 21 16,0 0-16,-21 0 0,0 0 16,0 0-16,0 1 0,0 20 0,0-21 15,-21 0-15,0 0 0,-22 1 0,22-1 16,-21 0-16,21 0 16,-22 0-16,1 0 0,21-21 0,-22 22 0,22-1 15,0-21-15,0 0 16,0 21-16,0-21 15,42-21 1</inkml:trace>
  <inkml:trace contextRef="#ctx0" brushRef="#br0" timeOffset="3908.71">7980 656 0,'-43'21'31,"43"1"-31,-21-1 15,0 0-15,42 21 0,-21-21 0,-21 43 16,0-22-16,0 22 0,-22-1 0,22 1 16,0-1-16,-21 1 0,21-22 15,-22 22-15,22-22 0,-21 0 0,21 1 16,-22-1-16,22-42 0,0 21 16,0 0-16,0-21 15,-22-21-15,43 0 16,0 0-16,0 0 0,0-1 0,0-20 15,0 0-15,0 21 0,0-22 16,0 22-16,0-21 0,0 21 0,0-1 16,0 1-16,0 0 0,0 0 15,-21 21-15,63 0 16,-42 21 0,0 0-16,0 0 0,43 22 0,-22-22 15,-21 0-15,0 0 0,0 0 16,0 1-16,21 20 0,0-21 15,0 0-15,1 0 0,-1 1 16,0-1-16,0 0 0,0-21 0,22 21 16,20-21-16,-21 0 15,-20 0-15,20 0 0,0 0 0,-21 0 16,22 0-16,-1-21 0,-21 21 0,22-21 16,-22 0-16,0-1 0,21 1 15,-21 0-15,-21 0 0,22 0 0,-1-22 16,-21 22-16,0-21 0,0 0 15,0-1-15,0-20 0,0 20 0,0 1 16,0-21-16,0 20 0,-21 1 16,-1 0-16,1-1 0,0 22 0,-21 0 15,-1-21-15,22 42 0,-21-22 0,0 22 16,-1 0-16,1 22 16,0-22-16,-1 21 0,1-21 0,0 21 15,20 0-15,-20 0 0,21 22 16,0-22-16,0 21 0,-1 43 15,22-43-15,0-21 0,0 22 0,22-1 16,-1-21-16,21 0 0,-42 0 16,21 1-16,22-1 0,-1 0 0,0 0 15,1 0-15,-1-21 0,0 21 16,1-21-16,-1 0 0,-21 0 0,21 0 16,-20 0-16,-1 0 0,0 0 15,21 0-15,-21 0 0,1-21 16,-1 21-16,0-21 0,0 21 15,0-21-15</inkml:trace>
  <inkml:trace contextRef="#ctx0" brushRef="#br0" timeOffset="5048.42">8530 1080 0,'0'0'0,"21"-22"0,64-20 32,-106 42-32,21-21 0,-21 21 15,-22-21-15,1 0 0,21 42 31,21 0-31,-21 0 16,21 0-16,-22 0 0,1 1 16,0 20-16,0-21 0,21 21 0,-21 1 15,21-1-15,0-21 16,0 0-16,0 1 0,0-1 0,0 0 16,0 0-16,0 0 0,0 0 0,0 1 15,21-22-15,21 21 16,-21-21-16,1 0 0,-1 0 15,21 0-15,-21 0 0,22 0 0,-22-21 16,21-1-16,0 22 0,-20 0 0,20 0 16,-21-42-16,21 21 0,-20 0 15,20-64-15,-21 43 0,-21-1 16,0 1-16,0 0 16,0 21-16,0-22 0,-21 1 0,0 21 15,-22 0-15,22-1 0,-21 22 16,21 0-16,-22 0 0,22 0 0,-21 0 15,0 0-15,-1 0 0,22 22 16,-21 20-16,21-21 0,-1 0 0,1 22 16,0-22-16,0 21 0,21 0 15,-21-20-15,21 20 0,0-21 0,0 21 16,0-20-16,0-1 0,0 0 16,0 0-16,0 0 0,21 0 0,0-21 15,0 22-15,0-22 0,1 0 16,-1 21-16,0-21 0,21 0 15,-21 0-15,22 0 0,-1 0 0,-21 0 16,22 0-16,-1-21 0,0 21 16,1-22-16,41 1 0,-41 0 15,-1 0-15,0 0 0,1-22 16,-22 22-16,21 0 0,-21-21 0,22 21 16,-22-1-16,0-20 0,0 21 15,-21 0-15,0 0 0,0-1 16,21 1-16,0 21 0,-21-21 0,-21 21 31,0 0-31,0 21 0,0 0 16,0 1-16,-1-1 0,22 0 15,0 21-15,-21-21 0,0 22 0,0-1 16,21 0-16,0-20 0,0-1 16,0 0-16,0 0 0,0 0 15,0 0-15,0 1 0,21-22 16,0 0-16,0 0 15,1 0-15,-1 0 0,21 0 0,-21 0 16,0 0-16,1-22 0,20 22 16,-21-21-16,0 0 0,0 0 15,1 0-15,-1 0 0,0-1 0,0 1 16,0 0-16,0 0 0,1 0 16,-22 0-16,0-1 0,0 1 15,21 21-15,-42 0 16,21 21-1,-22-21 1,22 22-16,-21-1 0,21 0 0,-21 0 16,21 0-16,0 0 0,0 1 15,0-1-15,0 0 0,0 0 16,0 0-16,21-21 16,0 0-16,1 0 0,-1 0 15,0 0-15,0 0 0,0 0 16,0 0-16,1 0 0,-1-21 15,0 0-15,0 21 0,0-21 0,0 0 16,-21-1-16,22 1 0,-22 0 16,0-21-16,0 21 0,0-1 0,0-20 15,0 21-15,-22 0 0,-41 21 16,42 0-16,21-21 0,0-1 16,0 1-16,0 0 15,42 21-15,-42-21 16,64 21-16,-22 0 15,0 0-15,-21-21 0,1 0 16</inkml:trace>
  <inkml:trace contextRef="#ctx0" brushRef="#br0" timeOffset="5509">10308 1037 0,'0'21'0,"64"22"31,-64-22-31,0 0 0,0 0 16,0 0-16,0 1 0,0-1 0,-22 21 15,22-21-15,0 0 0,0 1 16,0-1-16,0 0 0,-21 0 15,42-21-15,-21 21 16,-21-21-16,21 21 16,-21-21-16,0 0 15,0 0 1,21-21-16,-21 21 16,21-21-16,0 0 0,21 0 15,-21 0-15,21-22 0,0 22 16,21-21-16,-20-1 0,-1-41 15,0 63-15,0-1 0,0 1 16,22-21-16,-22 21 0,21-22 16,-21 43-16,0 0 0,22 0 15,-22 0-15,0 0 0,0 22 16,0-1-16,1 21 0,-1-21 0,-21 0 16,21 22-16,-21-22 0,0 0 0,0 21 15,0-20-15,0-1 16,0 0-16,0 0 0,0 0 0,-21 0 15,21 1-15,-21-1 0,-1-21 16,22 21-16,-21-21 0,21 21 16,-21-21-16,0 0 31,21-21-15,0 0-16,0 0 15,21-1-15,21-20 0</inkml:trace>
  <inkml:trace contextRef="#ctx0" brushRef="#br0" timeOffset="5776.45">12023 360 0,'0'0'0,"-22"-21"15,22 0-15,-21 21 0,0-22 16,-42 22 0,41 0-16,22 22 0,0-1 15,-21 0-15,0 21 0,21-21 0,-21 1 16,42 20-16,-21 0 0,-21 1 16,-21-1-16,20 21 0,-20-20 0,0 20 15,21-20-15,-22 41 0,22-20 0,-21-1 16,21 1-16</inkml:trace>
  <inkml:trace contextRef="#ctx0" brushRef="#br0" timeOffset="5909.41">10837 1842 0,'-21'0'15,"0"21"-15,21 0 0,-21-21 0,21 21 16,-21-21-16,42 0 16,-21 21-16,21-21 15,-21-21-15,42 0 16,-42 0-16,21 0 0,1-1 0,-1-20 15,0 21-15</inkml:trace>
  <inkml:trace contextRef="#ctx0" brushRef="#br0" timeOffset="6295.76">12404 593 0,'0'0'0,"-22"0"0,22-21 16,0-1-16,0 1 15</inkml:trace>
  <inkml:trace contextRef="#ctx0" brushRef="#br0" timeOffset="6960.66">12404 593 0,'-22'0'0,"-83"106"31,83-64-31,-20 0 0,21 43 16,-21-22-16,20 1 15,1-22-15,0 1 0,0 20 0,-21-21 16,20 1-16,-20-1 0,21 0 15,-21-20-15,20 20 0,-20-21 0,42 21 16,-21-42-16,0 22 0,0-1 0,-1-21 16,1 0-16,0 0 15,0 0-15,0 0 0,21-21 16,0-1-16,-21 1 16,21 0-16,0-21 0,0 21 15,0-22-15,0 1 0,0 0 0,-43-64 16,43 63-16,21-20 15,-21 21-15,22 20 0,-1 1 0,-21 0 16,21 0-16,-21 0 0,0 0 0,21 21 16,0 0-16,0 21 15,-21 0 1,22 0-16,-1 21 0,-21-20 0,21 20 16,-21 0-16,0 1 0,21-1 15,-21-21-15,21 21 0,-21-20 0,21 20 16,1-21-16,-22 0 0,21 22 0,0-22 15,0 0-15,0 0 0,0-21 16,1 21-16,20-21 0,-21 0 16,43 0-16,-22 0 0,-21 0 15,43-21-15,-43 21 16,21-21-16,-21 0 0,0 0 0,1-1 16,-1 1-16,0 0 0,0-21 15,0 21-15,-21-22 0,21 1 16,1 0-16,-22 20 0,0 1 15,0 42 17,-22 22-32,22-22 0,0 0 0,0 0 15,0 0-15,0 22 0,0-22 16,0 0-16,0 0 0,-21 0 0,21 1 16,-21-22-16,21 21 0,0 0 15,0-42 32,0 0-31,0-1-16,0 1 0,0-21 15,0 21-15,21-22 0</inkml:trace>
  <inkml:trace contextRef="#ctx0" brushRef="#br0" timeOffset="7303.8">12785 783 0,'0'0'0,"-22"21"16,22 1-16,-21-22 0,21 21 15,0 0-15,21-42 32,1 21-32,20 0 15,-21 0-15,-21-21 16,0-1-16,21 22 0,-21-21 15,0 0-15,0 0 0,0 0 16,-21 21-16,0 0 16,0 0-1,0 0-15,-1 0 0,1 21 16,0 0-16,21 0 16,0 0-16,-21 1 15,21-1-15,0 0 0,0 0 16,0 0-16,0 0 15,21-21 1,0 22-16,0-22 0</inkml:trace>
  <inkml:trace contextRef="#ctx0" brushRef="#br0" timeOffset="8256.56">13123 995 0,'85'0'31,"-64"0"-31,0 0 0,-42 0 32,0 0-32,0 0 0,0 0 15,-1 0-15,1 21 0,0-21 0,0 21 16,0-21-16,0 21 0,-1 1 16,1-22-16,-21 21 15,42 0-15,0 0 16,0 0-1,21-21 1,0 21-16,0-21 0,1 0 0,-1 22 16,0-1-16,0-21 0,0 21 15,0-21-15,-21 21 0,22-21 0,-1 21 16,-21 0-16,0 1 16,0-1-1,-21-21-15,-1 21 0,1-21 16,0 0-16,0 0 0,0 0 15,0 0-15,-1 0 0,1 0 0,0 0 16,0 0-16,0 0 0,0 0 16,-1-21-16,1 21 0,0-21 15,0-1-15,0 1 0,0 0 16,-1 21 0,22-21-16,-21 21 15,0 0 1,21 21-1,0 0-15,0 0 16,21 1-16,0-1 0,1 0 16,-1-21-16,0 0 0,0 21 15,0-21-15,22 0 0,-22 0 16,21 21-16,-21-21 0,22 0 0,-22 0 16,21 0-16,0 0 0,1 0 15,-1 0-15,0 0 0,-20-21 16,20 21-16,0-21 0,-21 21 0,22-21 15,-22 0-15,0-1 0,0 1 16,0 0-16,1 0 0,-1-21 0,21-1 16,-42 1-16,21 0 0,0-1 15,1 1-15,-1-43 0,-21 43 16,21 21-16,-21 0 0,0-1 16,0 1-16,0 0 0,0 0 15,0 42 16,0 0-31,-21 0 0,21 1 16,0-1-16,0 21 0,-21-21 16,21 22-16,0-1 0,-22-21 0,22 21 15,0 1-15,0-22 0,-21 42 16,0-20-16,21-22 0,0 0 16,0 0-16,0 0 0,0 1 15,0-1-15,0 0 0,0 0 16,21-21 15,0 0-31,1 0 31,-1 0-31,0-21 16,0 0 0,0 21-16,-21-21 0,0-1 0,0 1 15,21 0-15</inkml:trace>
  <inkml:trace contextRef="#ctx0" brushRef="#br0" timeOffset="8547.87">13568 1080 0,'0'0'0,"0"0"32,21 0-1,0 0-31,0 0 0,0 0 15,1 0-15,-1 0 0,0 0 0,0 0 16,0-22-16,0 22 0,1 0 0,-1 0 16,0 0-16,0 0 0,0 0 15,0 0 79</inkml:trace>
  <inkml:trace contextRef="#ctx0" brushRef="#br0" timeOffset="10184.45">11917 339 0,'-21'0'15,"-1"0"1,1 21-16,21 0 16,0 0-16,-21-21 0,0 21 15,21 1-15,-21 20 0,21-21 0,-21 0 16,-1 22-16,1-22 0,0 21 15,-21 0-15,21 1 0,-1 20 0,1-20 16,0 20-16,0 1 0,-21-22 16,20 21-16,-20 1 0,21-1 0,-21 1 15,20-1-15,-20-20 0,0 20 0,-1 1 16,1-1-16,0 1 0,-1-1 16,-20 1-16,21-22 0,20 22 0,-20-22 15,0 0-15,21 1 0,-22-22 16,22 0-16,0 21 0,21-21 15,-21 1-15,0-1 16,42-42 0,-21-1-16,0 1 15,0 0-15,21 0 16,0 0-16,0 0 0,0-22 0,1 1 16,-1 0-16,21-1 0,-21 1 15,22-22-15,-1 1 0,64-43 16,-64 43-16,22-1 0,-22 1 15,21-22-15,-20 21 0,-1-20 16,22 20-16,-22 1 0,0-1 0,1 1 16,-1 20-16,-21 1 0,21 0 0,-20-1 15,-1 22-15,0 0 0,0 0 16,-21 0-16,0 0 0,21 42 16,-21-42-1,0-1 16,43 22-15,-22 0-16</inkml:trace>
  <inkml:trace contextRef="#ctx0" brushRef="#br0" timeOffset="10848.08">15007 677 0,'0'0'0,"-21"-21"0,21 0 0,0 0 16,0 0-16,-21 0 0,21-1 0,-21 22 15,21-21-15,0 0 0,0 0 16,-22 21-1,1 0 1,21 21-16,0 21 16,0-20-16,-21-1 0,21 21 15,-21 0-15,21 22 0,0-22 0,-21 22 16,21-1-16,-21-20 16,-1 20-16,22-21 0,0 22 0,-21-22 15,0 1-15,21-22 0,-21 0 16,21 21-16,0-21 0,0 1 15,-21-22 1,0 0 0,-1 0-16,22-22 15,22 1-15,-22-21 0,0 21 0,0-22 16,0-20-16</inkml:trace>
  <inkml:trace contextRef="#ctx0" brushRef="#br0" timeOffset="11503.7">14732 635 0,'0'0'0,"0"21"0,0-42 16,0 0-1,0 0-15,0 0 16,21-1-16,0 1 0,22 21 16,-1 0-16,-21 0 0,21-21 0,1 21 15,-1 0-15,0 0 0,1-21 16,-1 21-16,0 0 0,1 0 15,-1 21-15,0-21 0,-20 21 0,20 0 16,-21 1-16,-21-1 0,0 21 0,0-21 16,0 0-16,-21 22 0,-21-22 15,20 21-15,-41-21 0,21 22 0,-1-22 16,-20 0-16,20 21 0,1-20 16,0-1-16,-1 0 0,22-21 0,0 21 15,0-21-15,0 0 0,0 0 16,-1 0-1,86 0-15,-43-21 16,-21 0-16,0 0 0,0-1 0,21 1 16,0 21-16,1 0 0,20 0 15,-21 0-15,21 0 0,-20-21 16,20 21-16,0 0 0,-21 0 0,22 0 16,-1 0-16,0 0 0,1 21 0,-1 0 15,0 1-15,-20-22 0,-1 21 16,21 0-16,-21 0 0,0 0 0,-21 22 15,22-22-15,-22 0 0,0 0 16,0 0-16,0 22 0,0-22 0,-22 0 16,1 0-16,0 0 0,-21 0 15,-1 1-15,1-22 0,0 21 0,-1 0 16,-20 0-16,21-21 0,-22 0 0,22 21 16,-22-21-16,22 0 15,-22 0-15,22 0 0,0 0 0,21 0 16,-22 0-16,22 0 0,0 0 15,0 0-15,0 0 0,-1-21 0,1 21 16,21-21-16,0 0 31,21 21-15,1-21-16,-1 21 16,0-22-16,0 22 15,21-21-15</inkml:trace>
  <inkml:trace contextRef="#ctx0" brushRef="#br0" timeOffset="12425.18">15981 910 0,'0'0'31,"-21"0"-15,-1 0-16,1 0 0,0 21 16,0 1-16,21-1 0,-21 21 15,0-21-15,21 0 0,-22 22 16,1-22-16,21 21 0,-21-21 0,21 1 16,0-1-16,0 0 0,0 21 15,0-21-15,0 1 0,0-1 16,0 0-16,0 0 15,21-21-15,0 0 32,1 0-17,-22-21-15,0 0 0,0 0 16,0-1-16,0-20 16,0 21-16,0 0 0,0 0 0,0-22 15,0 22-15,21-21 16,0 21-16,0-22 0,0 22 0,0 0 15,1 0-15,20 0 0,-21-1 16,21 1-16,-20 0 0,20 21 0,-21 0 16,21 0-16,1 0 0,-22 0 15,21 0-15,1 21 0,-22 0 16,0 22-16,0-22 0,-21 0 16,0 21-16,0-20 0,0-1 0,21 21 15,-21-21-15,-21 43 16,0-43-16,0 0 0,0 0 15,21 0-15,-22 1 0,1-1 0,0-21 16,0 21-16,21 0 0,-21-21 16,0 21-1,-1-42 17,22 0-32,22 0 0,-1 0 15,21-22-15,-21 22 0,0-21 16,22 21-16,-22-22 0,21 1 0,-21 0 15,22-1-15,-1 1 0,0 21 16,-20-22-16,20 22 0,-21 0 0,21 0 16,-20 0-16,-1 0 0,0 21 15,0 0 1,-21 21-16,0 0 16,0 0-16,-21 21 0,0-20 0,0 20 15,-1 0-15,22 1 0,-21-22 16,0 21-16,21 0 0,-21-20 15,21 20-15,0-21 0,0 0 0,0 0 16,0 1-16,0-1 0,0 21 16,21-42-16,0 21 0,22-21 15,-22 0-15,21 0 0,-21 0 16,22 0-16,-22 0 0,21 0 0,-21 0 16,22 0-16,-22 0 0,0-21 15,21 21-15,-21-21 16,1 21-16,-1-21 0,0 21 15,-21-21-15,-42 21 16</inkml:trace>
  <inkml:trace contextRef="#ctx0" brushRef="#br0" timeOffset="13732.43">5016 1905 0,'0'0'16,"-21"0"-16,0 0 0,0 0 0,-21 0 0,20 0 16,1 0-16,0-21 0,0 21 15,0-21-15,0 21 0,-22 0 16,64 0-16,-42 0 31,64 0 0,-1 21-31,0-21 0,1 0 0,-1 0 16,0 0-16,1 0 0,-1 0 16,0 0-16,1 0 0,-1 0 0,0 0 15,22 0-15,-22 0 0,22 0 16,-1 0-16,1 0 0,-1 0 0,1 0 15,-1 21-15,1-21 0,20 0 16,-20 0-16,-1 0 0,1 0 0,-1 0 16,1 0-16,20 21 0,-20-21 15,42 0-15,0 0 0,-1 0 16,1 0-16,0 0 0,21 0 16,-21 0-16,0 0 0,21 0 0,0 0 15,0 0-15,0 0 0,0 0 0,0 0 16,0 0-16,0 0 0,0 0 15,0 0-15,21 0 0,-21 0 0,21 0 16,-21 0-16,21 0 0,-21 0 16,21 0-16,1 0 0,-1 0 0,0 0 15,0 0-15,0 0 0,0 0 16,1 0-16,-1 0 0,0 0 0,21 0 16,-21 0-16,1 0 0,-1 0 15,21 0-15,0 0 0,1 0 16,-1 0-16,-21 0 0,22 0 15,-22 0-15,21 0 0,0 0 0,1 0 16,-22 0-16,0 0 0,0 0 0,0 0 16,1 0-16,-1 21 0,0-21 15,0 0-15,-21 0 0,0 0 0,0 22 16,21-22-16,-21 0 0,21 0 16,-21 0-16,0 21 0,0-21 0,0 0 15,0 0-15,-21 0 0,0 0 16,0 0-16,106 21 0,-107-21 15,1 0-15,0 0 0,-21 0 16,-1 0-16,-20 0 0,-1 0 16,1 0-16,-1 0 0,1 0 0,-1 0 15,1 0-15,-22 0 0,22 0 16,-22 0-16,0 0 0,1 0 0,-1 0 16,0 0-16,-20 0 0,-1 0 15,0 0-15,0 0 0,-21-21 94</inkml:trace>
  <inkml:trace contextRef="#ctx0" brushRef="#br0" timeOffset="13856.36">17420 1926 0,'0'0'16,"21"21"-16,0 1 0,1-22 0,-22 21 16,-22-21-1,1 0 1,0 21-16,0-21 0</inkml:trace>
  <inkml:trace contextRef="#ctx0" brushRef="#br0" timeOffset="33623.82">1841 3662 0,'0'-21'141</inkml:trace>
  <inkml:trace contextRef="#ctx0" brushRef="#br0" timeOffset="34124.71">1884 3641 0,'0'0'0,"0"-21"47,0-1-31,21 1-16,-21 0 15,0 0-15,0 0 16,0 0 0,0-1-16,0 1 15,0 42 32,0 1-31,0-1-16,0 21 0,0-21 0,0 0 15,0 22-15,0-1 0,0-21 16,0 43-16,0-22 0,0 0 16,0-20-16,0 20 0,-21 0 15,21-21-15,0 22 0,0-1 0,0-21 16,0 0-16,0 1 0,0-1 15,0 0-15,0 0 16,0-42 31,0 0-47,0 0 16,0-1-16,0 1 15</inkml:trace>
  <inkml:trace contextRef="#ctx0" brushRef="#br0" timeOffset="34480.5">2265 3831 0,'0'0'0,"0"21"15,0 1 1,21-22 15,0 0-15,0 0-16,0-22 15,1 1-15,-22 0 16,0 0 0,0 0-16,-22 21 31,1 0-31,0 0 15,21 21 1,0 0-16,0 0 16,21-21 15</inkml:trace>
  <inkml:trace contextRef="#ctx0" brushRef="#br0" timeOffset="34999.83">3789 3493 0,'0'0'0,"0"-22"0,21 1 0,-21 0 16,0 0 0,0 42 15,0 0-15,0 0-16,0 1 0,-21-1 0,21 21 15,0-21-15,-21 22 0,21-1 16,0 0-16,0-21 0,0 22 15,-22-1-15,22 0 0,-21 1 0,0-1 16,21 0-16,-21 1 0,21-1 16,0 0-16,-21-20 0,21 20 0,-21-21 15,21 0-15,0 0 0,0 1 16,0-44 0,0 1-16,0 0 15</inkml:trace>
  <inkml:trace contextRef="#ctx0" brushRef="#br0" timeOffset="35319.71">4149 3429 0,'0'0'0,"0"-21"0,0 42 46,0 0-46,0 0 0,0 22 0,0-22 16,0 21-16,0 1 0,0-1 16,0 0-16,0 1 0,0-1 15,0 0-15,0 1 0,0-1 16,0 21-16,0-20 0,0-1 0,-22-21 16,22 22-16,0-22 0,0 0 0,0 0 15,0 0-15,0 0 0,0 1 16,0-44 15,0 1-31,-21 0 16,21 0-16,-21 0 0</inkml:trace>
  <inkml:trace contextRef="#ctx0" brushRef="#br0" timeOffset="35964.58">3746 3979 0,'0'0'0,"22"0"32,-1 0-32,0 0 15,0 0-15,21 0 0,-20-21 0,20 21 16,0-21-16,1 0 0,-1 21 16,0-21-16,1 21 0,-1-21 0,0-1 15,1 22-15,-1-21 0,0 21 16,-21 0-16,22-21 0,-22 21 0,0-21 15,0 21-15,-21 21 47,0 0-47,0 0 16,0 1-16,0-1 0,0 0 0,-21 21 16,21-21-16,-21 22 0,21-22 15,0 21-15,0-21 0,0 1 0,0 20 16,0-21-16,0 0 0,21-21 15,0 21-15,-21 1 0,21-22 0,1 0 16,-1 0-16,21 0 0,-21 0 16,22 0-16,-22 0 0,0-22 0,21 1 15,-21 0-15,22 0 0,-22 0 16,0 0-16,0-1 0,0-20 16,-21 21-16,0-21 0,0 20 0,0-20 15,0 21-15,0 0 0,0-22 16,-21 22-16,-21-21 0,21 21 0,0 0 15,-1-1-15,-20 1 0,21 21 0,0 0 16,-22-21-16,22 21 0,0 0 16,0 0-16,0 0 0,0 21 0,-1 0 15,1-21-15,0 22 0,21-1 16,-21 21-16,21-21 0,-21 0 16,21 22-16,0-1 0,0-21 0,0 22 15,0-1-15,0 0 0,0-21 16,21 22-16,0-22 0,0 0 15,0 0-15,1 0 0,-1 1 0,0-1 16,0-21-16,0 0 0,0 0 16,1 0-16,-1 0 0,0 0 0,0 0 15,0-21-15,0-1 0,1 22 0</inkml:trace>
  <inkml:trace contextRef="#ctx0" brushRef="#br0" timeOffset="36584.72">5165 3874 0,'0'0'15,"21"0"-15,0-22 0,-21 1 0,0 0 32,0 42-1,0 0-31,0 1 0,0-1 0,0 0 16,0 0-16,0 0 0,0 22 0,0-22 15,-21 21-15,21-21 0,0 22 16,0-22-16,0 0 0,0 0 0,0 0 15,0 0-15,0 1 0,21-22 16,0 0 0,0 0-16,0 0 0,1 0 15,-1-22-15,0 1 0,-21 0 16,21 0-16,0-21 0,0 20 16,1 1-16,-22-21 0,21 21 15,0 0-15,0-1 0,0 1 0,-21 0 16,0 0-16,21 21 0,1 0 15,-22 21 17,0 0-32,0 0 0,0 1 15,0 20-15,0-21 0,0 0 0,0 0 16,0 1-16,0-1 0,0 0 16,0 0-16,21 0 0,0 0 15,0-21-15,0 0 0,0 0 0,1 0 16,-1 0-16,21 0 0,-21 0 15,0-21-15,22 0 0,-22 0 0,21 0 16,-21 0-16,1-22 0,-1 22 16,-21-21-16,0 21 0,0-22 0,0 22 15,0-21-15,0 21 0,0-22 0,0 22 16,-21 0-16,-1 0 0,1 0 16,0 21-16,0 0 0,0 0 0,0 0 15,-22 0-15,22 0 16,0 0-16,0 0 0,21 21 15,21-21 17,0 0-32,0 0 15,0 0-15,22 0 0</inkml:trace>
  <inkml:trace contextRef="#ctx0" brushRef="#br0" timeOffset="36924.72">7260 3366 0,'0'0'0,"0"-22"31,-21 44-15,0-1-16,21 0 0,0 0 15,-21 0-15,21 22 0,-22-1 0,22-21 16,0 21-16,0 1 0,-21-1 16,21 0-16,-21 1 0,21-1 0,0-21 15,0 22-15,-21-1 0,21-21 16,0 21-16,-21-20 0,21-1 0,0 0 16,0 0-16,0 0 0,21-21 31,0-21-16,0 0-15,0 0 0,1-22 16,-1 22-16</inkml:trace>
  <inkml:trace contextRef="#ctx0" brushRef="#br0" timeOffset="37344.24">7535 3725 0,'0'0'0,"21"-21"0,1 21 31,-22 21-16,-22 1 1,1-1-16,21 0 16,-21 0-16,0 0 0,21 0 0,0 1 15,0-1-15,0 21 0,0-21 0,0 0 16,0 1-16,0-1 0,0 0 16,0 0-16,21 0 15,0-21-15,0 0 0,1 0 16,-1 0-16,0-21 0,21 0 0,-21 21 15,1-21-15,-1 0 0,21-1 0,-21 1 16,-21 0-16,21-21 0,-21 21 16,0-1-16,0-20 0,0 21 0,0 0 15,0-22-15,-21 22 0,21 0 16,-21 21-16,0-21 0,0 21 16,0 0-16,-22 0 0,22 0 0,0 0 15,0 0-15,0 0 0,-1 21 16,1-21-16,0 21 0,0-21 0,0 21 15,0-21-15,21 22 0,-22-22 0,22 21 16,-21-42 15</inkml:trace>
  <inkml:trace contextRef="#ctx0" brushRef="#br0" timeOffset="37599.72">6879 3598 0,'0'0'0,"-21"0"0,0 0 31,42 0-31,0 0 0,0 0 16,22 0-16,-22 0 0,21 0 0,0 0 16,1 0-16,-1 0 0,0 0 15,1 0-15,-1 0 0,0 0 16,1-21-16,-22 21 0,21 0 0,-21 0 15,1 0-15,-1 0 0,0 0 16,0 0 31</inkml:trace>
  <inkml:trace contextRef="#ctx0" brushRef="#br0" timeOffset="38080.76">9144 3725 0,'0'0'0,"0"-21"0,21-21 32,-21 21-32,0 42 31,0 0-31,0 0 16,0 0-16,0 1 0,0-1 0,-21 0 15,21 0-15,0 21 0,-21-20 0,0-1 16,21 0-16,-22 0 15,22 0-15,0 0 0,0 1 0,0-1 16,0 0-16,0-42 31</inkml:trace>
  <inkml:trace contextRef="#ctx0" brushRef="#br0" timeOffset="38472.71">9207 3366 0,'-42'21'16,"21"0"0,21 0-16,-21 0 0,21 0 15,0 1-15,0-1 0,0 0 16,21-21-1,0 0-15,0 0 0,0 0 16,1 0-16,-1 0 16,0 0-16,0 0 0,-21-21 15,21 21-15,-21-21 0,0-1 0,0 1 16,0 0-16,0 0 16,0 0-16,-21 21 0,0-21 0,0 21 0,0-22 15,-1 22 1,1 0-16,0 0 15,21 22-15,-21-22 0,21 21 0,0 0 16,0 0-16,0 0 0,0 0 16,0 1-16,0-1 0,21 21 0,0-21 15,0 0-15,1 1 16,-1-1-16</inkml:trace>
  <inkml:trace contextRef="#ctx0" brushRef="#br0" timeOffset="39100.71">9969 3831 0,'0'0'0,"22"-21"0,-22 0 16,0 0 0,0 0-16,0-1 0,-22 22 15,1-21-15,0 21 16,0 0-16,-21 0 0,20 0 0,1 0 15,-21 0-15,21 0 0,0 0 16,-22 21-16,22 1 0,-21-22 0,21 21 16,-1 0-16,-20 0 0,21 21 0,0-20 15,0-1-15,21 21 16,0 0-16,-22-20 0,22 20 0,0-21 16,0 21-16,0-20 0,0-1 0,0 0 15,0 0-15,22-21 0,-1 0 16,0 0-16,21 0 0,-21 0 0,1 0 15,20 0-15,0-21 0,1 0 16,-22 0-16,21-1 0,0-20 0,1 21 16,-1-21-16,0-1 0,-20 22 15,20-21-15,-21-1 0,21 1 0,-20 0 16,-1-22-16,0 22 0,21-22 16,-42 22-16,21-21 0,1 20 0,-1 1 15,-21 0-15,0-1 0,0 22 16,0 0-16,0 0 0,0 0 15,-21 21-15,21 21 16,-22 0-16,1 0 0,0 21 16,0-20-16,21 20 0,0 0 0,-21 1 15,21-1-15,0 21 0,-21-20 0,21-1 16,0 22-16,0-22 0,0 0 16,0 1-16,0-1 0,0 0 0,0 1 15,0-1-15,0-21 0,0 0 16,0 22-16,21-22 0,0 0 15,0-21-15,0 21 0,0-21 16,1 0-16,20 0 16,-21-21-16,0 0 0,0 0 0,1-1 15,-1-20-15,21 21 0,-21-21 16,0 20-16,1 1 0</inkml:trace>
  <inkml:trace contextRef="#ctx0" brushRef="#br0" timeOffset="40443.71">10668 3831 0,'0'21'16,"0"1"0,21-22 15,0 0-31,0-22 16,1 22-16,-1-21 0,0 21 15,0-21-15,0 0 0,0 0 16,1 0-16,-22-1 15,0 1-15,0 0 0,-22 21 32,1 0-32,0 0 0,0 0 15,0 21-15,0 0 0,-1-21 16,1 22-16,0-1 0,0 0 0,0 0 16,0 0-16,21 0 0,-22 1 0,22 20 15,0-21-15,0 0 0,0 22 16,0-22-16,0 0 0,0 0 15,22 0-15,-1 0 0,0 1 0,21-1 16,1-21-16,-22 0 16,21 0-16,0 0 0,1 0 0,-1-21 15,0-1-15,1 22 0,-1-42 0,0 21 16,-20 0-16,20 0 0,-21-22 16,0 22-16,0-21 0,1 21 0,-1-1 15,-21-20-15,0 21 0,0 0 0,0 0 16,0-1-16,0 1 0,0 42 47,-21-21-47,21 22 15,-22-1-15,22 0 0,0 0 0,0 0 16,0 0-16,0 1 0,-21 20 16,21-21-16,0 0 0,0 0 0,0 1 15,0-1-15,-21 0 0,21 0 0,0 0 16,0-42 31,0 0-47,0 0 15,0 0-15,21-1 0,0-20 0,-21 21 16,22 0-16,-1-22 0,0 22 16,0 0-16,0-21 0,0 21 0,22-1 15,-22 22-15,0-21 0,0 0 16,22 21-16,-22 0 0,0 0 0,0 0 15,0 0-15,0 0 0,1 0 0,-22 21 16,0 0-16,0 1 0,0-1 16,0 0-16,0 0 0,0 0 0,0 22 15,0-22-15,0 0 0,0 21 0,0-21 16,0 1-16,0-1 0,0 21 16,0-21-16,21 0 15,0 1-15,0-22 0,0 0 16,0 0-16,1 0 0,-1 0 15,21 0-15,-21-22 0,0 22 0,22-21 16,-22 0-16,0-21 0,21 21 16,-20-1-16,-1-20 0,21 21 0,-21-21 15,0-1-15,1 1 0,20 0 0,-21-1 16,0 1-16,0-22 0,1 22 16,-22 0-16,21-1 0,-21 1 0,21 0 15,-21-1-15,0 22 0,0 0 16,0 0-16,0 0 0,0 42 31,-21 0-31,0 0 0,21 22 16,0-1-16,-22 0 0,1 1 0,0-1 15,21 0-15,0 1 0,-21-1 16,21 0-16,-21 1 0,0-1 0,21 0 16,0 1-16,0-1 0,-22-21 15,22 21-15,0-20 0,0-1 0,0 21 16,0-21-16,0 0 0,22-21 0,-1 22 15,21-22-15,-21 0 16,0 0-16,1 0 0,-1 0 0,21 0 16,-21-22-16,0 1 0,1 21 15,20-21-15,-21 0 0,0 0 16,0-22-16,1 22 0,-1 0 0,0 0 16,-21-21-16,21 20 0,0 1 15,-21 0-15,21 21 0,-21-21 0,0 0 16,0 42 15,0 0-31,-21 0 0,21 0 0,-21 1 16,21-1-16,-21 0 0,21 0 15,0 0-15,0 0 0,0 1 0,0-1 16,0 0-16,0 0 0,0 0 16,21-21-1,0 0-15,0 0 16,1 0-16,-22-21 15,21 0-15,0 0 0,0 0 16,0-1-16,-21 1 0,21 0 0,1 0 16,-22 0-16</inkml:trace>
  <inkml:trace contextRef="#ctx0" brushRef="#br0" timeOffset="40721.23">12890 3493 0,'0'0'16,"-21"0"-16,0 0 0,0 0 0,0 0 15,0 21 1,21 0 0,21-21 15,0-21 0,-21 0-31,0-1 16,-21 22-1,0 0-15,-1 0 32,1 0-17,0 22 1</inkml:trace>
  <inkml:trace contextRef="#ctx0" brushRef="#br0" timeOffset="40932.35">12023 3789 0,'0'0'0,"-22"0"0,1 0 16,42 0 15,1 0-31,-1 0 0,0 0 0,0 0 16,0 0-16,22 0 0,-1 0 15,-21 0-15,21 0 0,1 0 0,-22 0 16,21-21-16,1 21 0,-1-21 0</inkml:trace>
  <inkml:trace contextRef="#ctx0" brushRef="#br0" timeOffset="42208.46">13547 3577 0,'21'-21'0,"-42"42"0,42-63 0,-21 21 16,0 0-16,0-1 0,21 1 15,-21-21-15,21 21 0,-21-22 0,0 22 16,0-21-16,0 21 0,0 0 16,0-1-16,0 44 31,-21-22-31,0 21 0,0 0 0,-1 21 15,1 1-15,0-1 0,0 0 16,-21 1-16,20 20 0,1-21 0,-21 22 16,0-1-16,-1 1 0,1-1 0,-43 86 15,43-65 1,0-20-16,-1 20 0,22 1 0,-21-21 16,21 20-16,-22-20 0,22 20 0,0-20 15,0 21-15,0-22 0,-1 22 16,1-22-16,21 1 0,0-1 0,0-20 15,0-1-15,0 0 0,0-21 0,0 22 16,0-22-16,21-21 16,1 0-16,-1 0 0,0 0 0,0 0 15,21-21-15,-20 0 0,20-22 0,0 22 16,22-21-16,-22-22 0,0 22 16,22-22-16,-22 1 0,1-1 0,-22 1 15,21-1-15,-42 22 0,0-21 16,0 20-16,0 1 0,0-22 15,-42 22-15,21 0 0,-22-1 0,22 22 16,-21-21-16,-22 21 0,22-22 0,0 22 16,20 0-16,-20 21 0,21-21 15,-21 21-15,42-21 16,21 21 0,21-21-16,-21 21 15,22 0-15,20-22 0,-21 1 0,22 21 16,-22-21-16,22 0 0,-22 0 15,22 21-15,-22-21 0,0-1 16,1 1-16,-1 0 0,0 21 0,-21-21 16,1 0-16,-1 21 0,0-21 15,0 21-15,0-22 0,-42 22 47,21 22-47,-21-1 0,21 0 16,0 0-16,0 0 0,0 0 15,0 1-15,0-1 0,0 0 0,0 21 16,0-21-16,0 1 0,21-1 16,0 0-16,0-21 0,1 0 15,-1 0-15,0 0 0,21 0 16,-21 0-16,22 0 0,-22-21 0,21 21 16,1-21-16,-1-1 0,-21 1 15,21 0-15,-20-21 0,-1 21 0,0-1 16,0-20-16,0 21 0,-21 0 15,0 0-15,0-1 0,0 1 16,-21 21 0,0 0-16,0 0 15,0 21-15,-1 1 16,22-1-16,0 0 16,0 21-16,0-21 0,-21 22 0,21-1 15,-21 0-15,21 22 0,-21-22 16,21 1-16,0 20 0,-21-21 0,0 22 15,-1-22-15,22 22 0,0-22 16,-21 22-16,21-1 0,-21 1 0,21 20 16,0-20-16,0-1 0,0 22 0,-21-22 15,21 1-15,0-1 0,0 1 16,0-1-16,0-20 0,0 20 0,0 1 16,0-22-16,0 0 0,0 22 0,0-22 15,0-21-15,0 22 0,0-22 16,0 0-16,0 0 0,0 0 0,-21-21 15,0 0 1,21-21-16,-22 0 0,1-21 0,0 21 16,21-22-16,-21 1 0,21-22 15,0 1-15,0-1 0,0 1 0,0-1 16,0-20-16,0-1 0,0 0 0,21 1 16,0-1-16,0 22 0,1-1 15,-1 1-15,0-1 0,0 1 0,0 20 16,0 1-16,-21 0 0,22-1 0,-1 22 15,-21-21-15,21 21 0,0-1 16,-21 1-16,0 0 0,21 0 16,-21 0-16,0 0 0,21-1 0,-21 1 15,0 0-15</inkml:trace>
  <inkml:trace contextRef="#ctx0" brushRef="#br0" timeOffset="43177.13">16002 3450 0,'21'-21'0,"-42"42"0,42-63 0,0 42 16,-21-21-16,-21 21 31,0 21-31,0-21 0,0 21 0,-1 21 16,1-20-16,0-1 0,0 21 16,0 0-16,0 1 0,-1-1 0,1 0 15,0 1-15,0-1 0,-21 0 16,20 22-16,-20-22 0,0 22 0,-1-22 15,1 0-15,21 1 0,-21-1 0,20 0 16,1-20-16,0-1 0,0 0 16,21-42 15,0 0-31,0-1 0,0 1 16,0-21-16,0 0 0,21-1 0,0 1 15,0 0-15,-21-1 0,22-20 16,-1 20-16,0 22 0,0-21 0,-21 0 15,21 20-15,0 1 0,-21 0 16,22 21-16,-1 0 16,-21 21-16,0 0 0,0 1 15,0-1-15,21 21 16,-21-21-16,0 22 0,21-1 0,-21 0 16,0 1-16,0-1 0,0 0 0,21 1 15,0-22-15,1 21 0,-22-21 16,21 0-16,0 1 0,0-1 0,0-21 15,22 0-15,-22 0 0,21 0 16,-21 0-16,22-21 0,-1-1 0,0 1 16,1 0-16,-1-21 0,0 21 15,1-22-15,-22 1 0,21 0 0,-42-1 16,0 1-16,0-22 0,0 22 16,0 0-16,0-22 0,0 22 0,-21-22 15,-21 22-15,20-21 0,1 20 0,-21 1 16,0 0-16,20 20 15,-20 1-15,0 0 0,21 21 0,-22 0 16,1 0-16,21 21 0,-22 0 16,22 1-16,0 20 0,0 0 0,0-21 15,21 22-15,0-1 0,0 43 16,21-43-16,0 0 0,-21-20 16,42 20-16,-20-21 0,-1 0 0,21 0 15,0 1-15,-20-1 0,20-21 0,0 0 16,1 0-16,-22 0 0,42 0 15,-20 0-15,-22 0 0,0 0 16,0-21-16</inkml:trace>
  <inkml:trace contextRef="#ctx0" brushRef="#br0" timeOffset="44293.72">16468 3852 0,'-22'0'0,"1"0"16,0 0-1,21-21-15,0 0 16,0 0-16,0 0 0,21 0 16,0-1-16,1 22 15,-1-21-15,0 21 0,0 0 0,0 0 16,0 0-16,22 0 0,-22 0 16,0 0-16,0 0 0,0 21 15,1 1-15,-1-1 0,-21 0 16,0 0-16,0 0 0,0 22 15,0-22-15,0 0 0,0 21 0,0-21 16,0 1-16,0 20 0,0-21 0,-21 0 16,21 0-16,-22-21 0,22 22 15,0-44 17,0 1-32,0 0 0,0-21 15,0 21-15,22-1 0,-22 1 16,21-21-16,-21 21 0,0 0 0,21-22 15,0 22-15,-21 0 0,21 21 16,-21-21-16,21 0 0,1-1 16,-1 22-16,0 0 15,0 0-15,0-21 16,0 21-16,1 0 0,-1 0 0,0 0 16,21 0-16,-21 0 0,1 0 0,20 0 15,-21 0-15,21 0 0,-20 0 16,20 0-16,-21 0 0,0 0 0,0 0 15,1 0-15,-1 0 0,0 0 16,-42 0 0,0 21-16,-1-21 15,1 22-15,-21-1 16,21 0-16,0 0 0,-1 0 0,1 0 16,21 1-16,-21-22 0,21 42 15,-21-21-15,21 0 0,0 0 16,0 1-16,0-1 0,21-21 0,0 0 15,0 0-15,1 0 0,-1 0 16,21 0-16,-21 0 0,0 0 0,22-21 16,-22 21-16,21-22 0,-21 1 15,22 21-15,-22-21 0,0 0 16,0 0-16,-21 0 0,0-1 0,21 1 16,-21 0-16,0 0 0,0 0 0,0 0 15,-21-1-15,0 1 0,0 21 16,0 0-16,0-21 0,-1 21 15,1 0-15,0 0 0,0 0 0,0 0 16,42 0 0,0 0-1,0 0-15,22 0 0,-22 0 0,21 0 16,-21 0-16,22 0 0,-22 0 16,21 0-16,-21 0 0,0 0 0,22 0 15,-22 0-15,0 0 0,0 0 16,-21 21-1,0 0-15,0 1 16,0-1-16,0 0 0,0 0 16,0 0-16,0 0 0,0 22 15,-21-1-15,21 0 0,-21 64 16,0-42-16,21-1 0,-21 1 16,-1 20-16,1-20 0,0 21 0,0-22 15,-21 22-15,20-1 0,1 1 0,-21 0 16,21-1-16,-22-20 0,22 21 15,0-22-15,-21 1 0,21-22 0,-1 21 16,22-20-16,-21-22 0,21 21 16,-21 1-16,21-65 31,0 1-31,21 0 16,0-21-16,1 21 0,-1-22 0,0-20 15,0 20-15,21-20 0,-20-1 16,20-20-16,-21 20 0,21-20 0,-20 20 15,-1-21-15,42-63 0</inkml:trace>
  <inkml:trace contextRef="#ctx0" brushRef="#br0" timeOffset="44593.85">17738 3979 0,'0'-42'0,"0"84"0,0-126 0,0 63 0,21-22 0,-21 22 16,21 0-16,0 0 0,-21 0 15,21-1-15,0 1 0,1 21 16,-1-21-16,0 21 0,21 0 0,-21 0 15,1 0-15,-1 0 0,21 0 16,-21 0-16,0 0 0,1 21 0,-1 0 16,0-21-16,-21 22 0,0-1 0,0 21 15,0-21-15,0 0 0,-21 1 16,0-1-16,-1 0 0,1 0 0,0 0 16,-21 0-16,21 1 0,-1-1 15,1-21-15,-21 21 0,21-21 0,0 0 16,-1 0-16,22 21 0,-21-21 15,42-21 17,1 0-17,-1 21-15,0-21 0,0-1 16</inkml:trace>
  <inkml:trace contextRef="#ctx0" brushRef="#br0" timeOffset="46734.75">18796 3556 0,'0'0'16,"21"-21"-16,-21 0 16,0 42 15,-21 0-31,0 0 0,0 0 0,-1 22 16,1-22-16,0 21 0,0 1 15,0-22-15,0 21 0,-1-21 0,1 22 16,0-1-16,0-21 0,0 21 0,0-20 15,-1-1-15,1 0 0,0 0 16,0 0-16,21 0 0,0-42 31,0 0-31,0 0 16,0 0-16,21 0 0,0-22 16,-21 22-16,21 0 0,1 0 0,-1 0 15,-21-1-15,21 1 0,0 0 16,-21 0-1,21 21-15,0 0 0,-21 21 16,0 0-16,0 0 16,0 1-16,0-1 0,22 0 15,-22 21-15,0-21 0,0 1 0,21-1 16,0 0-16,0 0 0,-21 0 16,21 0-16,0 1 0,1-22 0,-1 0 15,21 0-15,-21 0 0,0 0 16,22 0-16,-22 0 0,21-22 0,-21 22 15,22-21-15,-22-21 0,0 21 16,21 0-16,-20-22 0,-1 1 16,0 21-16,0-22 0,-21 1 0,21 0 15,-21-22-15,0 22 0,0-22 16,0 22-16,0-21 0,-21 20 0,0 1 16,0 0-16,0 20 0,-1 1 15,1 0-15,-21 21 0,21 0 0,-22 0 16,22 0-16,-21 21 0,0 0 15,20 1-15,-20 20 0,21 0 0,-21 1 16,20-1-16,1 0 0,0 1 16,21-1-16,0 0 0,0 1 0,0-1 15,0-21-15,21 21 0,0-20 0,1-1 16,-1 21-16,0-21 16,21-21-16,-21 21 0,22 1 0,-22-22 15,21 0-15,1 0 0,-1 0 16,-21-22-16,21 1 0,1 21 0,-1-21 15,0 0-15,43-21 0,-64 20 16,64-20 0,-64 21-16,0 0 0,0 21 0,-21-21 15,22-1-15,-44 44 32,1-1-32,0 0 0,0 0 15,0 0-15,21 22 16,-21-22-16,-1 0 0,22 0 0,-21 21 15,21-20-15,0 20 0,0-21 16,0 0-16,0 0 0,0 1 0,0-1 16,0 0-16,21 0 0,1-21 0,-1 0 15,0 0-15,21 0 0,-21 0 16,1 0-16,20 0 0,-21 0 0,21-21 16,-20 0-16,20 0 0,-21-1 15,0-20-15,0 21 0,1-21 0,-1-1 16,0 1-16,-21 21 0,21-22 0,-21 1 15,0 21-15,0-21 16,0 20-16,0 1 0,-21 0 0,0 0 16,0 21-16,-1-21 0,-20 21 15,21 0-15,0 0 0,-43 0 16,43 21-16,-21-21 0,-1 42 16,1-21-16,21 22 0,0-22 15,21 0-15,0 21 0,-21-20 0,21 20 16,0-21-16,0 21 0,0-20 0,21 20 15,0-21-15,0 0 0,0 0 16,0 1-16,22-1 0,-22 0 0,0-21 16,21 0-16,1 0 0,-22 0 15,21 0-15,1 0 0,-1-21 16,21 0-16,-20-1 0,-22-20 16,21 21-16,-21 0 0,1 0 15,-1-22-15,0 22 0,0 0 0,-21 0 16,0 0-16,21-1 0,-21 1 15,0 42 17,0 1-17,-21-22-15,21 21 0,0 0 0,0 0 16,0 21-16,-21-20 0,21-1 16,0 0-16,0 0 0,0 21 15,0-20-15,0-1 16,21-21-16,0 0 15,0 0-15,1 0 0,-1 0 16,0 0-16,0-21 0,0-1 16,0 1-16,1 0 0,-1 0 15,0-21-15,-21 20 0,21 1 0,0-21 16,-21 21-16,21 0 0,-21-1 16,0 1-16,0 0 15,0 42 1,0 0-1,0 1-15,0-1 16,-21 0-16,21 21 0,-21-21 0,21 1 16,0 20-16,0-21 0,0 0 15,0 22-15,0-22 0,0 0 0,21 0 16,-21 0-16,21-21 16,1 0-16,-1 0 0,0 0 0,21 0 15,-21 0-15,1 0 0,20-21 0,-21 0 16,21 0-16,-20 0 0,-1-1 15,0 1-15,0-21 0,0 21 0,0-22 16,-21 22-16,22-21 0,-22 21 16,0 0-16,0-1 0,0 1 0,-22-21 15,1 21-15,0 21 16,0 0 0,42 0 15,0 0-31,0 0 15,22 0-15,-22 0 0,21 0 0,-21 0 16,22 0-16,-22 0 0,0 0 16,21 0-16,-20 0 0,-1 0 0,0 0 15,0 21 1,-21 0-16,0 0 0,0 0 16,0 1-16,0-1 0,0 0 15,0 21-15,0-21 16,0 1-16,0 20 0,0-21 0,0 0 15,0 0-15,0 22 0,0-22 16,0 0-16,0 0 0,0 0 16,-21-21 15,21-21-31,0 0 16,0 0-16,0 0 0,0 0 15,0-1-15,0-20 0,21 21 0,0 0 16,0-22-16,1 22 0,-1-21 0,0 21 15,21 0-15,-21-1 16,22-20-16,-1 21 0,0 0 0,1 21 16,-1-21-16,0 21 15,1 0-15,-22 0 0,21 0 0,-21 0 0,1 0 16,-22 21-16,21 0 0,-21 0 16,0 21-16,0-20 0,0 20 15,0-21-15,-21 21 0,-1-20 0,1 20 16,21-21-16,-21 0 0,0 0 15,0 1-15,21-1 0,0 0 0,-21-21 16,21 21-16,0-42 31,0 0-31,21 0 16,0-1-16,21 1 16</inkml:trace>
  <inkml:trace contextRef="#ctx0" brushRef="#br0" timeOffset="47140.71">22712 3768 0,'0'0'0,"-21"-21"0,-1-1 0,1 22 15,0-21-15,21 0 0,0-64 16,0 64-1,0 0-15,0 0 0,21-21 0,0 20 16,22 1-16,-1 0 0,-21 0 16,22 0-16,-1 0 0,21-1 0,-20 1 15,-1 21-15,0 0 0,1 0 16,-1 0-16,-21 0 0,0 0 0,1 21 16,-1-21-16,-21 22 0,0-1 15,0 21-15,0-21 0,0 22 0,-21-22 16,-1 21-16,1-21 0,-21 22 15,21-1-15,0-21 0,-22 21 0,22-20 16,-21-1-16,21 21 0,-1-21 16,1 0-16,0 1 0,0-1 15,0 0-15,0 0 0,21 0 16,0 0-16,0 1 16,0-1-1,0 0-15</inkml:trace>
  <inkml:trace contextRef="#ctx0" brushRef="#br0" timeOffset="47431.77">22796 4424 0,'0'0'0,"-21"0"0,21 21 0,-21 0 0,21 0 15,0 1 1,21-22-1,0 0-15,1 0 0,-1 0 0,0 0 16,0 0-16,-21-22 16,21 1-16,-21 0 0,0 0 15,0 0 1,-21 21 0,0 0-1,21 21-15,-21-21 16,0 0-16,21 21 0,-22-21 15,1 0-15,0 0 0,0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8T12:11:06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5969 0,'-21'21'16,"0"-21"-16,-1 21 15,1 1-15,0-22 16,0 0-16,0 0 0,0 21 16,-1-21-16,1 0 0,21 21 15,-21-21 1,42 0 15,0 0-15,1 0-16,20 0 0,0 0 0,22 0 15,-22 0-15,22 0 0,20 0 16,-20-21-16,20 21 0,-20 0 16,21 0-16,-22-21 0,22 21 0,63 0 15,-63 0-15,-22 0 0,22 0 16,-22 0-16,1 0 0,-1 0 16,-20 0-16,-1 0 0,0 0 0,1 0 15,-1 0-15,-21 0 0,0 0 16,0 0-16,-21-22 31,0 1-15,0 0-1,0 0 1,-21 0-16,21 0 0,-21 21 16,21-22-16</inkml:trace>
  <inkml:trace contextRef="#ctx0" brushRef="#br0" timeOffset="428.56">3704 5736 0,'0'0'0,"-21"-21"0,0 21 0,0 0 16,21-21-16,-22 21 15,1 0-15,21 21 32,21-21-17,1 21-15,-1-21 0,0 21 0,0 1 16,0-22-16,0 21 0,1-21 15,-1 21-15,0-21 0,21 21 0,-21-21 16,1 0-16,-1 0 0,0 21 16,21-21-16,-21 0 0,1 0 15,-1 0-15,0 0 16,-42 21 31,0-21-47,-1 22 0,1-22 15,0 21-15,0 0 0,0 0 0,0 0 16,-22 0-16,22 1 0,0 20 16,-21-21-16,20 0 0,-20 22 0,21-22 15,0 0-15,0 21 0,-22-21 16,22 1-16,21-1 0,-21 0 0,0 0 16,21 0-16,-21 0 0,42-42 46,0 0-46</inkml:trace>
  <inkml:trace contextRef="#ctx0" brushRef="#br0" timeOffset="1968.3">5186 5779 0,'21'-22'0,"-42"44"0,42-65 0,0 22 0,-21 0 16,0 0-16,0 0 0,0-1 0,0 1 16,0 0-16,0 0 0,0 0 15,0 42 16,0 0-31,0 21 16,0 1-16,0-1 0,0 0 0,-21 1 16,21 20-16,-21-20 0,0 20 15,-1-21-15,44 1 0,-22-1 0,0 0 16,-43 1-16,43-1 0,-21 22 0,-21-22 16,21 0-16,-1 22 0,-20-22 0,21-21 15,0 22-15,0-22 0,-1 0 16,22 0-16,-21-21 15,0-21 1,21 0-16,0-22 0,0 1 16,0 21-16,-21-21 0,21-1 0,0 1 15,0 0-15,0-1 16,0 22-16,0-21 0,0-1 0,0 22 16,0 0-16,0-21 0,0 21 15,21-1-15,0 22 16,0 0-16,-21 22 15,22-1-15,-22 0 0,0 0 0,21 0 16,0 0-16,-21 1 0,21 20 16,-21-21-16,0 0 0,0 22 0,21-22 15,0 21-15,-21-21 0,22 0 0,-22 22 16,21-22-16,0 0 16,0 0-16,-21 0 0,21 1 0,0-22 15,1 0-15,-1 0 0,0 0 16,0-22-16,0 22 0,22-21 15,-22-21-15,0 21 0,21 0 0,-21-22 16,1 22-16,-1-21 0,21 21 16,-21-22-16,0-20 0,1 42 15,-1-1-15,-21 1 0,0 0 0,0 0 16,0 42 15,0 0-15,0 0-16,-21 1 0,21-1 15,-22 21-15,22-21 0,0 0 0,0 22 16,0-22-16,-21 0 0,21 21 16,0-20-16,0-1 0,0 0 0,0 0 15,21 0-15,1-21 0,-1 0 16,0 0-16,0 0 0,0 0 16,22 0-16,-22-21 0,0 0 0,21 0 15,-21 0-15,1-1 0,-1 1 16,0-21-16,0 21 0,0 0 0,-21-22 15,0 22-15,0 0 0,0 0 0,0 0 16,-21-1-16,0 1 0,0 21 16,0 0-16,-1 0 0,1 0 15,-21 0-15,21 0 0,0 0 0,-1 0 16,1 0-16,0 0 0,42 0 31,0 0-31,1 0 0,-1 0 16,0 0-16,21 0 0,1 0 0,-22 0 15,21 0-15,0 0 0,1-21 0,-1 21 16,0-21-16,1 21 0,41-21 16,-62 21-16,20-21 0,-21 21 0,21-22 15,-20 22 1,-1 0-16,-21 22 16,0-1-16,0 0 15,0 0-15,-21 0 0,-1 0 16,22 1-16,0-1 0,-21 21 0,21-21 15,-21 0-15,21 1 0,0-1 0,0 21 16,0-21-16,0 0 0,0 1 0,0-1 16,0 0-16,21 0 0,0-21 15,22 21-15,-22-21 16,0 0-16,0 0 0,22-21 0,-22 0 16,0 21-16,0-21 0,21 0 0,-20-1 15,-1 1-15,42-21 16,-42 0-16,-21 20 0,0 1 15,22-21-15,-22 21 0,0-22 0,0 22 16,-22-21-16,22 21 0,-21-22 0,0 22 16,-21 0-16,21 0 0,-1 21 0,-20 0 15,21 0-15,0 0 0,0 0 16,21 21-16,-43-21 0,-20 64 16,42-43-16,21 0 0,-22 0 15,22 0-15,-21-21 0,21 21 0,-21 1 16,21-1-16,0 0 0,0 0 15,0 0-15,21-21 16,0 0 0,1 0-16,-1 0 0,0 0 0,0 0 15</inkml:trace>
  <inkml:trace contextRef="#ctx0" brushRef="#br0" timeOffset="2652.51">7070 5652 0,'0'0'16,"0"-22"-16,0 44 31,0-1-31,0 0 0,0 0 16,0 21-16,-22-20 0,22 20 0,0 0 15,0-21-15,0 22 0,0-1 16,0 0-16,0-20 0,-21 20 0,21 0 15,-21-21-15,21 1 0,0 20 16,0-21-16,-21 0 0,21 0 0,-21-21 16,21 22-16,0-1 0,0-42 47,0-1-47,0 1 0,0 0 15,0 0-15,0 0 0,21 0 16,0-22-16,0 22 0,0 0 15,1 0-15,-1 0 0,21-1 0,-21 1 16,0 0-16,1 0 0,-1 21 0,0 0 16,0-21-16,0 21 0,0 0 15,-21 21 1,0 0-16,0 0 16,-21-21-16,0 21 0,0-21 15,0 64-15,-22-43 0,22-21 0,0 0 16,0 0-16,0 0 0,0 0 0,-1 0 15,1 0-15,21-21 16,0 0-16,-21 21 0,0-21 16,21 42 15,0 0-31,21 0 16,0 0-16,-21 0 0,0 1 15,21-1-15,1 0 0,-22 0 0,21 0 16,0-21-16,0 21 0,-21 1 15,42-1-15,-20-21 0,-1 21 16,21-21-16,-21 0 0,0 0 16,1-21-16,-1 21 0,0-21 0,0 21 15,0-22-15,0 1 0,1 21 0,-1-21 16,-21 0-16,0 0 0,0 0 16,0-1-16,-21 1 0,21 0 15,21 21-15</inkml:trace>
  <inkml:trace contextRef="#ctx0" brushRef="#br0" timeOffset="2681.5">7451 6054 0</inkml:trace>
  <inkml:trace contextRef="#ctx0" brushRef="#br0" timeOffset="4504.35">9038 6117 0,'0'0'0,"21"0"16,0 0-16,1 0 0,-1 0 0,0-21 16,0 0-16,0 21 0,0-21 15,-21 0-15,22-1 0,-22 1 16,0 0-16,0 0 0,0 0 16,0 0-16,0-1 0,0-20 15,-22 21-15,1 0 0,21 0 0,-21-22 16,0 22-16,0 21 0,0-21 15,-22 0-15,22 21 0,0 0 0,-21 0 16,20 0-16,1 21 0,-21 0 0,0 0 16,20 0-16,-20 22 0,21-22 15,0 21-15,-22 1 0,22-22 0,0 63 16,21-41-16,0-1 16,0-21-16,0 22 0,0-22 15,0 21-15,0-21 0,21 0 0,0 1 16,22 20-16,-22-21 0,0 0 15,43-21-15,-43 0 0,21 0 0,-21 0 16,43-21-16,-43 0 0,21 21 16,-21-21-16,43-22 0,-43 22 15,0 0-15,0 0 0,1-21 16,-1 20-16,0-20 0,-21 0 0,0-1 16,0 22-16,0-21 0,0 21 0,0 0 15,0-1-15,0 1 0,0 0 16,-21 42-1,21 0 1,0 1-16,0-1 0,0 21 16,0-21-16,0 0 0,0 22 0,0-22 15,0 21-15,0-21 0,0 1 0,0 20 16,0-21-16,0 0 0,21 0 0,0 1 16,0-22-16,0 21 0,1-21 15,-1 0-15,0 0 0,0 0 16,21 0-16,-20-21 0,-1 21 0,0-22 15,21 1-15,-21 0 16,1 0-16,-1 0 0,0 0 0,0-22 16,0 22-16,0 0 0,1-21 0,-22 20 0,0 1 15,0 0-15,0 0 16,0 0-16,0 42 31,0 0-31,0 0 0,0 0 16,-22 1-16,22-1 0,0 0 15,0 21-15,-21-21 0,21 1 0,0-1 16,0 0-16,0 0 0,0 21 16,0-20-16,0-1 15,0 0-15,43-21 32,-22 0-32,-21-21 0,0 0 15,21-1-15,0 22 0,-21-21 16,21 0-16,-21 0 0,21 0 0,1 0 15,20-22-15,-42 1 0,0 21 16,21-22-16,21 22 0,-20 0 0,-1 21 16,21-21-16,-21 21 0,0-21 0,22 21 15,-22 21-15,0-21 16,-21 42-16,0 1 16,21-22-16,0-21 0,1 21 0,-1 0 0,0 0 15,0 0-15,-21 1 0,0-1 0,21-21 16,-21 21-16,21 0 15,1-21-15,-22 21 0,21-21 16,0 0-16,0 0 0,0 0 16,0 0-16,1-21 15,-22 0-15,21 21 0,0-21 0,-21 0 16,21-1-16,0 1 0,0 0 0,1 0 16,-1 0-16,0-22 0,0 22 15,0 0-15,0 0 0,1 0 0,20 0 16,-21-1-16,0 22 0,0 0 0,1 0 15,-1 0-15,0 0 16,0 22-16,-21-1 0,64-21 0,-64 21 16,0 0-16,0 0 0,0 0 15,0 1-15,0-1 16,-22 0-16,22-42 47,0 0-47,0-1 15,0 1-15,-21 21 0,21-21 16,-21 0-16,0 0 0,21 0 0,-21 21 16,0-22-16,-1 1 0,1 21 15,0 0-15,0 0 0,0 0 16,0 0-16,21 21 0,-43 1 0,22-1 16,0 0-16,0 0 0,21 0 0,-21 0 15,-1 1-15,1 20 0,0-21 16,21 21-16,0-20 0,-21-1 15,21 21-15,-21-21 0,21 0 0,0 1 16,0 20-16,0-21 0,0 0 16,0 0-16,21-21 15,0 0-15,0 0 0,0 0 0,1 0 16,-1 0-16,0-21 0,21 0 0,-21 0 16,1 0-16,41-22 0,-42 22 15,22-21-15,-22 21 0,0-22 16,21 1-16,-21 0 0,1-1 15,-1 1-15,21-64 0,-21 43 16,0 20-16,-21 1 0,0 0 16,0-1-16,0 22 0,0-21 0,0 21 15,-21 42 1,0-21-16,21 42 16,-21-21-16,21 22 0,-21-1 15,21 0-15,-21 22 0,21-22 0,0 1 16,0-1-16,0 0 0,0 1 15,0-22-15,0 21 0,0-21 16,0 22-16,0-22 0,0 0 0,21 0 0,0-21 16,-21 21-16,21-21 0,0 0 15,0 0-15,1 0 0,-1 0 16,0 0-16,0 0 0,0-21 16,0 0-16,1 21 0</inkml:trace>
  <inkml:trace contextRef="#ctx0" brushRef="#br0" timeOffset="6005.64">13250 6308 0,'0'0'0,"-21"0"0,21 21 16,21-21-1,0-21-15,1 0 0,-1-1 16,21 1-16,-21 0 15,22 0-15,-1 0 0,-21 0 0,21-22 16,-20 22-16,-1-21 0,0-1 16,0 1-16,-21 0 0,21-22 0,-21 22 15,0 0-15,0-1 0,0 22 0,0 0 16,0 0-16,0 0 0,0-1 16,-21 22-16,0 0 0,0 22 15,0-22 1,21 42-16,-22-21 0,22 21 0,0-20 15,0 20-15,0 21 0,0-20 0,-21-1 16,21 22-16,0-22 0,-21 21 16,21-20-16,0 20 0,0 22 15,-21-22-15,0 1 0,21 21 0,-21-22 16,-1 22-16,1-22 0,0 22 16,21 0-16,-21-22 0,0 22 0,0-1 15,-1-20-15,1 21 0,21-22 0,0 1 16,-21-22-16,21 0 0,0 43 15,0-64-15,0 0 16,0 0-16,0 1 0,21-22 0,0 0 16,1-22-16,-1 1 0,21 0 0,-21-21 15,22 21-15,-22-22 0,21-20 16,0 20-16,1-20 0,-22-1 0,21 1 16,1-1-16,-22 1 0,21-1 15,-21 1-15,-21-1 0,0 1 16,0 21-16,0-22 0,0 1 0,-21 20 15,0 1-15,0 0 0,-22-1 0,1 22 16,21 0-16,-21-21 0,20 42 16,-20-22-16,21 1 0,0 21 0,0 0 15,-1 0-15,22-21 16,22 21 0,-1 0-16,21 0 0,-21 0 15,22 0-15,-1-21 0,0 0 16,1 21-16,-1-21 0,0 21 0,22-22 15,-22 1-15,22 0 0,-1 0 0,64-21 16,-63 20-16,-22 1 16,0 0-16,1-21 0,-22 21 0,0-1 15,-21 1-15,0 0 0,0 0 16,0 0-16,-21 21 16,-22 0-16,22 0 0,0 0 15,0 0-15,-21 0 0,20 0 16,-20 21-16,21 0 0,0 0 0,0 0 15,-1 1-15,22-1 0,0 0 0,0 0 16,0 0-16,0 0 0,0 1 16,0-1-16,22 0 0,-1-21 15,0 21-15,42-21 0,-41 0 16,20 0-16,0 0 0,1 0 16,-1 0-16,43 0 15,-43-21-15,0 21 0,1-21 0,-1 0 0,0-1 16,-21 1-16,22 0 0,-22 0 15,0 0-15,0 0 0,-21-22 16,0 22-16,0 0 0,0 0 16,-21 21-1,0 0-15,0 0 16,0 21-16,21 0 16,-22 0-16,1 0 0,21 1 0,0-1 15,0 0-15,-21 0 0,21 0 0,0 0 16,0 1-16,0-1 0,0 0 15,0 0-15,21 0 0,0 0 16,1-21-16,-1 0 0,0 0 0,0 0 16,21 0-16,-20 0 0,-1 0 15,21 0-15,22-21 0,-22 0 16,0 0-16,22-21 0,-22 20 16,-21-20-16,0 21 0,22-21 15,-22-1-15,0 1 0,0-22 0,0 22 16,1-21-16,-1-1 0,-21 22 15,0-1-15,0 1 0,0 0 16,0-1-16,0 22 0,0 0 16,0 42-1,0 0-15,-21 1 0,-1 20 16,1 0-16,21 1 0,-21 20 0,0-21 16,21 22-16,-21-22 0,21 1 15,0 20-15,0-21 0,0-20 0,0 20 16,0-21-16,0 21 0,0-20 15,0-1-15,21 0 0,0 0 16,21-21-16,-20 0 0,-1 0 0,21 0 16,-21 0-16,22 0 0,-1 0 15,-21-21-15,21 0 0,1 0 16,-1-1-16,0 1 0,1 0 16,-22 0-16,-21 0 0</inkml:trace>
  <inkml:trace contextRef="#ctx0" brushRef="#br0" timeOffset="6927.95">1990 8213 0,'0'0'0,"-22"0"0,-20 0 31,42 21-31,21 0 15,0-21 1,22 0-16,-1 0 0,22 0 0,-1 0 16,22 0-16,-1 0 0,22 0 0,-21 0 15,0 0-15,20 0 0,-20-21 16,0 21-16,-22-21 0,22 21 0,0-21 16,-22 21-16,1-22 15,-1 22-15,1 0 0,-22-21 0,0 21 16,1-21-16,-22 21 0,-21-21 15,-21 21 1,-1 0-16,-20-21 0,21 21 16,-21 0-16,-1 0 0,1-21 15,0 21-15,-1 0 0,1 0 0,21 0 16,-22-22-16,22 22 0,0 0 16,42 0 15,0 0-16,22 0-15,-22 0 0,0 0 16,21 0-16,-20 0 0,20 0 16,-21 0-16,0 22 0,-21-1 15,0 0-15,0 21 0,-21-21 16,0 22-16,0-1 0,-22 0 0,22-20 16,0 20-16,-21 0 0,-1 1 0,22-1 15,-21-21-15,21 0 0,0 43 16,-1-43-16,22 0 0</inkml:trace>
  <inkml:trace contextRef="#ctx0" brushRef="#br0" timeOffset="6960.46">3175 8551 0,'0'-21'16,"0"42"-16,21-63 0,43 42 0</inkml:trace>
  <inkml:trace contextRef="#ctx0" brushRef="#br0" timeOffset="7399.46">4995 7705 0,'0'-21'15,"0"-1"1,0 1-16,0 42 31,-21 1-15,21-1-16,0 21 0,0 0 15,0 1-15,-21-1 0,21 22 16,0-22-16,-21 21 0,21 1 0,-43 42 16,43-64-16,0 0 0,-21 1 15,0-22-15,21 21 0,-21-21 0,21 1 16,0-1-16,0 0 0,0-42 31,0 0-31</inkml:trace>
  <inkml:trace contextRef="#ctx0" brushRef="#br0" timeOffset="8104.43">4762 7895 0,'0'0'0,"0"-21"0,-21 0 0,21 0 0,0-22 16,0 22-16,0 0 0,0 0 0,0 0 15,21 0-15,1-1 16,-1 1-16,0 0 0,0 21 0,0-21 0,0 21 15,22 0-15,-1 0 0,22 0 16,-43 0-16,0 0 0,0 0 0,21 21 16,1 0-16,-22 0 0,21 22 15,-21-22-15,-21 0 0,0 21 0,0 1 16,0-1-16,-21 0 0,0 1 0,0-1 16,-43 22-16,22-22 0,0 0 15,-43 22-15,64-22 0,-21-21 16,20 0-16,-20-21 0,21 22 15,0-22-15,0 0 0,-1 0 16,1-22-16,21 1 16,0 0-16,0 0 0,0 0 0,0 0 15,0-1-15,0 1 0,21 0 16,1 0-16,-1 21 0,0 0 0,0 0 16,0 0-16,0 0 0,1 21 15,-1 0-15,0 0 0,0 1 0,0-1 16,0 21-16,-21-21 0,22 22 15,-1-1-15,-21-21 0,0 21 16,21-20-16,-21-1 0,21 21 0,-21-21 16,0 0-16,21-21 0,0 22 0,1-1 15,-1-21-15,0 0 16,0 0-16,0 0 0,0-21 16,1-1-16,-1 22 0,21-21 0,-21 0 15,0-21-15,1 21 0,20-1 0,-21-20 16,0 0-16,0 21 0,1-22 15,-22 1-15,0 21 0,0-22 0,0 22 16,0 0-16,0 42 16,0 0-1,0 1-15,0-1 16,0 21-16,0-21 0,0 0 0,0 22 16,0-22-16,0 0 0,0 0 0,0 0 15,0 1-15,0-1 0,0 0 16,0-42 31,0 0-47,0-22 15,0 22-15,0 0 0,0-21 0</inkml:trace>
  <inkml:trace contextRef="#ctx0" brushRef="#br0" timeOffset="8260.53">5609 7895 0,'0'0'0,"0"-21"0,0 42 47,0 0-47,0 1 15,21-22-15,0 21 0,1 0 16,-1-21-16,0 0 16,0 21-16,0 0 0,22-21 0</inkml:trace>
  <inkml:trace contextRef="#ctx0" brushRef="#br0" timeOffset="9035.76">6329 8297 0,'0'0'0,"21"0"16,-21-21-16,21 0 16,0 0-16,-21 0 0,21-22 15,-21 22-15,0 0 0,0-21 0,0 21 16,0-1-16,0-20 0,0 21 15,0 0-15,-21 21 0,0 0 16,0 0-16,0 0 0,0 21 16,-1-21-16,-20 42 0,21-21 0,0 22 15,-22-22-15,22 21 0,0 1 0,0-22 16,21 63-16,-21-62 16,21-1-16,0 0 0,0 0 0,0 0 15,0 0-15,21-21 16,0 0-16,0 0 15,0 0-15,1 0 0,-1-21 0,0 0 16,21 0-16,-21 0 0,22-22 16,-22 22-16,0 0 0,0 0 15,0 21-15,-21-21 0,22 0 0,-22-1 16,0 44 0,0-1-1,0 0-15,0 0 0,0 0 16,0 22-16,0-22 15,0 21-15,0-21 0,0 22 0,0-1 16,0 0-16,0 1 0,0-1 0,0 21 16,0-20-16,0 20 0,0-20 0,0 20 15,0 1-15,0-1 0,0 1 16,0-1-16,0 1 0,0-1 0,0 1 16,0-1-16,-22 85 0,22-84 15,0-1-15,0 85 16,0-84-16,0-1 0,0-20 0,0 20 15,-21-20-15,21 20 0,0-21 16,-21 1-16,0-22 0,21 21 0,-21-21 16,0 1-16,-1-22 0,1 0 15,0 0-15,0-22 0,0 1 0,0 0 16,-22-21-16,22 21 0,-21-22 0,-1-20 16,1-1-16,21 1 0,-21-1 15,-1-20-15,22 20 0,0-21 0,21 1 16,0-1-16,0 0 0,0 1 0,0-1 15,0 22-15,0-22 0,21 21 0,0 1 16,22 21-16,-22-22 0,0 22 16,21-1-16,-21 1 0,22 0 15,-22 21-15,42-43 0,-41 22 16,-1 21-16,0-1 0,0 1 0,0 0 16,0 0-16,-21-21 0,22 20 15,-1 1-15,-21 0 0,21 0 0,0 0 16,0 0-16,0 21 0</inkml:trace>
  <inkml:trace contextRef="#ctx0" brushRef="#br0" timeOffset="9764.54">6816 7811 0,'0'0'16,"0"-22"-16,-22 22 31,1 0-31,0 0 15,21 22-15,-21-1 0,21 0 0,0 21 16,0-21-16,0 22 0,0-1 16,0 0-16,0 1 0,0-1 15,0 22-15,0 147 16,0-190 0,0 1-16,0-1 0,21-21 31,0-21-31,-21-1 15,21 1-15,1 0 16,-22-21-16,21-1 0,-21 1 0,21 0 16,0-1-16,-21 1 0,21 0 0,0-1 15,-21 1-15,22 21 0,-1 0 16,-21 0-16,0-1 0,21 22 0,0 0 16,-21 22-16,0-1 0,0 0 15,21 0-15,-21 21 0,0-20 16,0 20-16,21 0 0,-21 1 0,0-1 15,0-21-15,0 21 0,22-20 0,-22 20 16,21-21-16,0 0 0,0 0 16,-21 1-16,21-22 0,0 21 15,1-21-15,-1 0 0,0 0 0,0 0 16,0 0-16,0 0 0,1-21 16,-1-1-16,0 1 0,0 0 0,0 0 15,0-21-15,-21-1 0,22 1 16,-1 0-16,-21-1 0,21-20 15,-21-1-15,21 22 0,-21 0 0,0-22 0,0 22 16,0-1-16,0 22 0,0-21 0,0 21 16,0 0-16,0 42 31,0 0-31,0 0 0,0 21 0,0-20 16,0 20-16,0 0 0,0 22 15,0-22-15,-21 0 0,21 22 0,0 21 16,0-43-16,0 0 15,0-21-15,0 1 0,21-1 16,-21 0-16,21 0 0,-21 0 0,21-21 16,1 0-16,-1 0 15,0 0-15,0 0 0,0-21 16,0 0-16,1 0 0,-1 0 16,-21-1-16,0 1 0,21-21 0,-21 21 15</inkml:trace>
  <inkml:trace contextRef="#ctx0" brushRef="#br0" timeOffset="10008.58">7493 7980 0,'0'0'0,"-21"0"15,63 0 1,-63-21-16,973 127 141</inkml:trace>
  <inkml:trace contextRef="#ctx0" brushRef="#br0" timeOffset="11700.39">9080 8382 0,'0'0'15,"22"-21"1,-1 0 0,-21 0-16,21 21 0,0-22 0,0 1 15,-21 0-15,43 0 0,-43 0 0,0-22 16,21 22-16,-21-21 0,42 0 0,-21 20 16,-21 1-16,0-21 0,0 21 15,0-22-15,-42 1 0,21 21 16,-22 0-16,22 0 0,0-1 15,-21 22-15,-1 0 0,-20 0 16,42 0-16,-22 22 0,1-1 0,21 0 16,-21 0-16,-22 0 0,1 64 15,41-43-15,1-21 0,21 106 16,0-105-16,-21 20 0,21-21 16,0 21-16,42 1 0,-20-22 15,-1 0-15,21-21 0,0 21 16,1-21-16,-22 0 0,21 0 15,-21 0-15,22 0 0,-22-21 0,21 0 16,-21 0-16,22 0 0,-22 21 0,21-43 16,-21 22-16,1 0 0,-1-21 15,0 20-15,0-20 0,-21 21 16,0-21-16,21-22 0,-21 22 16,0-1-16,0 22 0,0 0 0,0 0 15,0 0-15,0 42 16,0 0-16,0 21 15,0-20-15,0 20 0,0-21 16,-21 21-16,21 1 0,0-1 0,0 0 16,0-20-16,0 20 0,0 0 0,0-21 15,21 1-15,0-1 0,1 0 16,-1-21-16,0 0 0,0 0 0,0 0 0,0 0 16,1 0-16,-1 0 0,42 0 15,-42-21-15,22 0 16,-22-1-16,0 1 0,21-21 0,-20 21 15,-1-22-15,0 1 0,0 0 0,-21 21 16,0-22-16,0 1 0,21 21 0,-21 0 16,0-1-16,0 1 0,0 0 0,-21 21 31,21 21-31,0 0 0,0 1 0,-21-1 16,21 21-16,0 0 0,-21 22 0,21-22 15,0-21-15,0 22 0,0-22 16,0 0-16,0 21 0,0-20 15,0-1-15,0 0 0,0 0 0,21-21 16,-21-21 15,21 21-31,0-21 0,0 0 0,1-22 16,-22 22-16,21 0 0,-21-21 16,0 20-16,0 1 0,21-21 0,0 42 15,-21-42-15,21 20 0,0-20 16,1 42-16,-22-21 0,21 21 0,0 0 15,0 0-15,0 21 16,0 0-16,1 0 0,-1 1 0,0 20 16,-21-21-16,21 0 0,0 0 0,0 1 15,22 20-15,-43-21 16,42 0-16,-21 0 0,0-21 0,1 22 16,-1-22-16,0 0 15,0 0-15,0-22 16,-21 1-16,21 21 0,-21-21 15,22 0-15,-1-21 0,-21 20 0,21 1 16,0-21-16,-21 0 0,42-22 16,-20 22-16,-1 21 0,0-1 15,-21-20-15,0 21 0,42 21 0,-21-21 16,1 21-16,-1 0 0,0 0 0,0 0 0,21 21 16,-20-21-16,-1 21 0,0 0 0,0 0 15,0 1-15,-21-1 16,0 0-16,21 0 0,-21 0 0,0 0 15,0 1-15,0-1 0,0 0 16,0-42 15,0 0-15,0-1-16,0 1 0,0 0 16,0 0-16,-21 0 15,21 0-15,-21-1 0,0 1 16,0 0-16,0 0 0,-22 21 0,22-21 0,0 21 15,0 0-15,0 0 0,-1 0 16,1 0-16,0 0 0,0 0 0,21 21 16,-21 0-16,0 0 0,21 22 15,-22-22-15,22 21 0,0 0 0,0-20 16,0 20-16,0 0 0,0 1 0,0-22 16,0 21-16,0-21 0,0 22 0,0-22 15,0 0-15,22 0 0,-22 0 16,21-21-16,0 21 0,0-21 0,0 0 15,0 0-15,1 0 0,-1 0 16,0 0-16,0-21 0,21 0 0,-20 0 16,-1 0-16,21 0 0,-21-1 15,22-20-15,-1 0 0,-21-1 16,21 1-16,-20 0 0,-1-22 0,-21 22 16,42-22-16,0-41 0,-42 62 15,0 1-15,0 0 0,0-1 0,-21-20 16,21 42-16,0-1 0,0-20 15,0 21-15,0 42 16,-21 0-16,21 22 0,0-22 16,-21 21-16,21 0 0,-21-20 0,21 62 15,0-20-15,0-22 0,21 64 16,-21-43-16,0-20 0,0-1 0,0 0 16,21 1-16,21-1 0,-20-21 0,-1 22 15,-21-22-15,21 0 0,0 0 16,0-21-16,0 0 15,1 0-15,-1 0 0,0 0 0,0 0 16,-21-21-16,21 0 0,0 0 0,1-1 16</inkml:trace>
  <inkml:trace contextRef="#ctx0" brushRef="#br0" timeOffset="12228.53">13779 7768 0,'-21'0'0,"0"0"16,63 0-16,-42 21 16,-21 1-16,21-1 0,0 0 15,21-21 16,1 0-31,-1 0 0,21 0 16,-21-21-16,0 0 0,22 21 16,-22-22-16,21 1 0,-21 0 0,22 0 15,-1-21-15,0 20 0,-20 1 0,20 0 16,-21-21-16,0 21 16,-21-1-16,0 1 0,0 0 0,0 0 0,0 0 15,-21 21 1,0 0-16,0 21 0,0 0 15,-1 0-15,1 22 0,0 20 16,21-21-16,0 22 0,-21-1 16,0-41-16,42 20 0,-21 0 0,0 22 15,-21-22-15,0 0 0</inkml:trace>
  <inkml:trace contextRef="#ctx0" brushRef="#br0" timeOffset="13224.5">13970 8361 0,'-64'21'15,"43"-21"1,0 0-16,0 0 0,0 0 0,0-21 15,-1 21-15,1-21 0,-21 0 16,21-22-16,0 22 0,-1-21 16,-20 21-16,21-22 0,0 1 0,0 0 15,-1-1-15,1 22 0,0-21 0,0 21 16,21-1-16,0 1 0,0 42 31,0 1-31,0-1 0,21 21 16,0-21-16,0 22 0,-21-1 0,22 0 15,-1 1-15,42-22 0,-20 21 16,-22 0-16,0-20 0,-21-1 16,0 21-16,21-21 0,21 0 0,-20-21 0,20 0 15,0 0-15,1 0 0,20 0 16,-21-21-16,64-21 0,-63 21 16,20 0-16,-21-22 0,1 22 15,-1-21-15,-21 21 0,22-22 0,-22 1 16,0 0-16,-21-22 0,0 22 0,0 21 15,0-22-15,0 22 0,0 0 16,0 0-16,0 42 16,0 0-16,0 0 15,-21 0-15,21 22 16,-21-1-16,21 0 0,0 1 0,0-1 0,0 0 16,0 1-16,0-22 0,0 21 15,0-21-15,0 1 0,0-1 16,0 0-16,0 0 0,0 0 15,0-42 17,0 0-32,0 0 0,21 0 15,-21-22-15,21 22 0,0-21 0,-21-1 16,21 1-16,0 0 0,1-1 0,-1 1 16,0 0-16,0-1 0,21 1 15,-20 21-15,-1 0 0,0 21 16,0 0-16,0 0 0,22 0 0,-22 21 15,-21 0-15,21 0 16,-21 0-16,0 22 0,0-22 0,0 21 16,0-21-16,0 22 0,0-22 0,0 21 15,0-21-15,21 22 0,-21-22 16,0 0-16,21 0 0,0 0 16,1-21-16,-1 22 0,0-22 15,0 0-15,0 0 0,0 0 0,1-22 16,20 1-16,-21 21 0,21-21 15,-20 0-15,20-21 0,-21 20 0,21 1 16,-20-21-16,20 0 0,-21 20 0,0-20 16,0 0-16,1 21 0,-22-1 15,0 1-15,0 0 0,-22 21 16,1 0 0,0 0-16,-21 21 0,21 0 15,-22 1-15,22-1 0,0 0 0,21 0 16,0 21-16,0-20 0,0-1 0,0 0 15,0 21-15,0-21 0,21 1 16,-21-1-16,21 0 0,0 0 16,1 0-16,-1-21 0,0 21 0,-21 1 15,21-1-15,-21 0 32,-21-21-32,0 0 0,0 0 15,-1 0-15,1 0 0,0 0 16,0 0-16,21-21 15,-21 21-15,21-21 32,0-1-32,21 22 0,-21-21 15,21 21-15</inkml:trace>
  <inkml:trace contextRef="#ctx0" brushRef="#br0" timeOffset="13574.65">15663 7959 0,'0'-21'16,"0"42"15,0 0-15,0 0-16,0 0 0,-21 0 0,21 22 16,0-1-16,-21 0 0,21 1 15,0-1-15,0 0 0,0 1 0,0 20 16,0 1-16,0-1 0,0 1 0,-21-1 15,21 22-15,-21-22 0,-1 22 0,1 0 16,0-1-16,0-20 0,0 21 16,0-22-16,-22 22 0,22-22 0,0 1 15,-21-1-15,20 1 0,1-22 16,0 22-16,0-22 0,0-21 0,21 21 16,-21-20-16,21-1 0,0-42 31,0-1-31,0 1 0,21 0 0,0 0 15,0-21-15,0-1 0,0 1 0,1 0 16,-1-1-16,21-20 0,-21-1 0</inkml:trace>
  <inkml:trace contextRef="#ctx0" brushRef="#br0" timeOffset="13900.46">15684 8340 0,'0'0'0,"0"-43"15,0-20-15,0-1 0,22 22 0,-22 21 16,0-21-16,-22-1 0,1 22 0,21 0 15,-21-21-15,21 20 0,0 1 0,0 0 16,0 0-16,0 0 16,21 0-16,0 21 0,1 0 15,-1 0-15,0 0 0,0 0 0,21 0 16,-20 0-16,20 0 0,-21 21 16,0 0-16,22 0 0,-22 0 0,0 0 15,-21 22-15,0-22 0,0 21 0,0 1 16,-21-22-16,0 21 0,-1-21 15,-41 43-15,63-43 16,-21 0-16,0 0 0,-1-21 0,-20 21 16,21 1-16,0-22 0,0 0 0,-1 0 15,22 21-15,22-21 32,-1-21-17,0-1-15,0 22 0,-21-21 0</inkml:trace>
  <inkml:trace contextRef="#ctx0" brushRef="#br0" timeOffset="14874.57">16171 8128 0,'0'0'0,"21"0"0,1-21 0,-1 21 16,0-21-16,0 0 15,0-1-15,0 22 0,1-21 16,-1 0-16,0-21 0,21 21 0,-21-1 15,1 1-15,-1 0 0,0 21 0,-21-21 16,0 0 0,-21 21-1,0 0-15,-1 21 0,1 0 16,0 0-16,0 0 0,0 1 16,0 20-16,21-21 0,-22 21 0,22-20 15,0 20-15,0 0 0,0-21 0,0 1 16,0 20-16,0-21 0,0 0 15,22 0-15,-1 1 0,0-22 16,0 0-16,0 0 0,0 0 0,1 0 16,-1 0-16,0-22 0,21 1 15,-21 0-15,1 0 0,20 0 0,-21-22 16,0 1-16,22 21 0,-22-21 16,0-1-16,21 1 0,-21 0 0,1 20 15,-1-20-15,0 21 0,0 0 16,0 0-16,0 21 0,-21 21 31,0 0-15,0 0-16,0 0 0,0 0 15,0 1-15,0-1 16,0-42 31,0-1-47,0 1 15,0 0-15,0 0 16,0 0 0,-21 21-16,0 0 0,0 0 15,0 0 1,0 0-16,21 21 0,-22 0 16,1 0-16,21 22 0,0-22 0,-21 21 15,21-21-15,0 0 0,0 22 0,0-1 16,0-21-16,0 22 0,0-22 15,0 21-15,0-21 0,21 0 0,-21 1 16,21-1-16,1-21 0,-1 21 16,0-21-16,0 0 0,0 0 0,22 0 15,-22 0-15,0-21 0,21 21 0,-21-21 16,22-1-16,-22 1 0,21-21 16,1 21-16,-22-22 0,21 1 0,-21 0 15,22-22-15,-22 22 0,21 0 0,-21-1 16,0 1-16,1-22 0,-1 22 15,0 0-15,-21 21 0,0-22 0,0 22 16,0 0-16,0 0 0,0 42 31,-21 0-31,0 0 0,-1 0 16,1 22-16,21-1 0,-21-21 0,21 22 16,-21-1-16,21 21 0,-21-20 0,21-1 15,0 0-15,0 1 0,0-1 16,0-21-16,0 22 0,0-22 15,0 21-15,0-21 0,0 0 0,21-21 16,0 0 0,0 0-16,0 0 0,1 0 15,-1 0-15,0-21 0,0 0 0,0 0 16,0-21-16,1 20 0,-1 1 0,-21-21 16</inkml:trace>
  <inkml:trace contextRef="#ctx0" brushRef="#br0" timeOffset="15041.54">17378 7832 0,'0'0'16,"-21"0"-16,21 21 15,21 0 1,0-21 0,21 0-16,-21 0 0,1 0 0,-1 0 15,21 0-15,-21 0 0,0 0 16,1 0-16,-1-21 0,21 21 0</inkml:trace>
  <inkml:trace contextRef="#ctx0" brushRef="#br0" timeOffset="15968.1">19029 7747 0,'0'0'0,"21"0"47,0 0-47,0-21 0,22 0 15,-22 21-15,-21-21 0,0-1 0,21 1 16,-21 0-16,21 0 0,0 0 16,-21 0-16,0-1 0,0 1 0,0 0 15,0-21-15,0 21 0,0-1 16,-21 1-16,21 42 16,-21 22-1,21-22-15,-21 21 0,21-21 0,0 43 16,0-43-16,-21 21 0,21 1 0,0-1 15,0 0-15,0 1 0,0-1 0,0 0 16,0 1-16,0-1 0,0 0 16,0-20-16,0-1 0,0 21 0,-22-21 15,22 0-15,-21-21 16,21-21 0,-21 0-1,0 0-15,0 0 0,21 0 0,-21-1 16,-1-20-16,22 21 0,-21-21 15,21 20-15,0 1 0,-21-21 16,21 21-16,-21 21 0,21 21 31,0 0-31,0 0 0,0 0 16,21 1-16,0-1 0,0 21 0,-21-21 16,22 0-16,-1 1 0,0-1 15,0 0-15,0 0 0,43 21 0,-22-42 16,-21 0-16,22 0 0,-22 0 0,0 0 15,21 0-15,-21 0 0,22-21 0,-1 21 16,0-21-16,1 0 0,-1 0 16,0 0-16,1-22 0,-22 22 0,21-21 15,-21-1-15,22 1 0,-22-21 0,0 20 16,0-20-16,-21 20 0,21-20 0,1 21 16,-22-1-16,21-20 0,0 20 15,-21 1-15,0 21 0,0 0 16,0 0-16,0-1 0,0 44 15,0-1-15,0 0 0,0 0 16,0 21-16,0 1 0,-21-1 16,21 0-16,-21 1 0,-1-1 0,1 22 15,21-22-15,0 0 0,0 1 0,0-1 16,0 0-16,0 1 0,0-22 16,0 21-16,0-21 0,0 22 0,0-22 15,0 0-15,0 0 0,21-21 0,1 0 16,-1 0-16,0 0 15,21 0-15,-21 0 0,1-21 16,-1 0-16,0 0 0,0-22 16,0 22-16,0 0 0,-21-21 15,0 20-15</inkml:trace>
  <inkml:trace contextRef="#ctx0" brushRef="#br0" timeOffset="16133.31">19833 7705 0,'0'0'0,"21"0"16,0 42-16,1-21 0,-1-21 15,0-21-15,0 21 16,21 0-16,-20 0 0,20-21 0,-21 0 16,43 21-16,-43-21 0</inkml:trace>
  <inkml:trace contextRef="#ctx0" brushRef="#br0" timeOffset="16184.3">20532 7662 0,'-85'0'15,"43"0"1</inkml:trace>
  <inkml:trace contextRef="#ctx0" brushRef="#br0" timeOffset="17984.39">3831 10837 0,'64'-21'31,"-43"21"-31,-21-21 0,21 21 0,0-21 0,0 0 15,0 0-15,1 21 0,-1-43 0,0 1 16,0 0-16,0-1 0,0-20 0,22 20 16,-1-20-16,0 21 0,1-22 0,-22 43 15,-21 0-15,21 0 0,-21-22 0,0 22 16,0 0-16,0 0 0,-21 21 0,0 0 16,42 0-16,-63 0 0,-1 21 15,22 0-15,21 0 0,-21 0 16,-21 1-16,20-1 0,1 0 0,0 21 15,0 1-15,21-22 0,0 21 16,0 0-16,0-20 0,0 20 16,0-21-16,0 21 0,21-20 0,0-1 15,0 0-15,-21 0 0,22 0 0,-1 0 16,-21 1-16,21-22 16,0 0-1,-42-22 1,0 1-16,0 0 0,-1 21 15,22-21-15,-21 0 0,0 0 0,0-1 16,21 1-16,-21 0 0,0 0 16,21 0-16,0 42 15,0 0-15,0 0 16,0 0-16,0 1 0,0 20 16,21 0-16,0-21 0,0 22 15,0-22-15,-21 0 0,21 21 0,1-20 16,-1-1-16,21-21 0,-21 21 0,0-21 15,1 0-15,20 0 0,-21 0 0,0 0 16,22 0-16,-22 0 0,21-21 0,-21 0 16,22-1-16,-22 1 0,21 0 15,-21-21-15,22 21 0,20-64 0,-21 43 16,-20 20-16,-1-41 0,0-1 16,0 22-16,-21-21 0,21-1 0,-21 22 15,0-1-15,0 1 0,0 21 0,0-21 16,0 20-16,-42 1 0,21 21 15,0 21-15,-1 1 16,22-1-16,-42 0 0,63 0 0,-21 21 16,0 1-16,0-1 0,0 0 0,0 1 15,0 20-15,0-20 0,0-1 0,0 0 16,0 1-16,0-1 0,0 0 0,-21-21 16,21 1-16,0-1 0,-21 0 0,0 0 15,42-42 1,0 0-16,0 0 15,0-1-15,1 1 0,-1 0 16,0-21-16,-21-1 0,63-20 16,-41 42-16,20-22 0,-42 22 15,21 0-15,0 0 0,0 21 16,-21 21-16,22 0 16,-22 0-16,21 1 0,-21-1 15,0 0-15,0 21 0,0-21 0,0 22 16,21-22-16,-21 0 0,21 0 0,-21 0 15,21 22-15,0-22 0,-21 0 0,0 0 16,22-21-16,20 0 0,-21 0 16,0 0-16,22 21 0,-22-21 15,0 0-15,21 0 16,1-21-16,-22 0 0,21 0 0,0-21 16,-20 20-16,41-20 0,-42 0 15,22-1-15,-22 1 0,-21 21 0,21 0 16,-21-22-16,21 43 0,0-21 0,-21-21 15,0 21-15,-21 0 0,21 42 16,-21-21 0,21 21-16,-21 0 0,21 21 0,-21-20 15,21-1-15,0 21 0,-22-21 16,22 22-16,0-1 0,0-21 16,0 0-16,0 0 0,0 22 0,0-22 15,22 0-15,-1 0 0,0-21 16,0 0-16,0 0 0,0 0 0,1 0 15,-1 0-15,21 0 0,-21 0 0,22 0 16,-1-21-16,-21 0 0,21-21 16,-20-1-16,-1 22 0,0 0 15,0-21-15,-21-1 0,0 22 16,0 0-16,0 0 0,0-22 0,0 22 16,0-21-16,-21 21 0,0-22 15,0 22-15,-1 0 0,-20 0 0,21 21 16,0 0-16,-43 0 15,43 0-15,0 21 0,0 0 0,0 0 16,-22 1-16,43 20 0,-21 21 16,0-20-16,21-1 0,-21 0 0,21 1 15,0-1-15,0-21 0,0 0 0,63 43 16,-42-43-16,1-21 0,-1 0 16,0 21-16,0-21 0,21 0 0,-20 0 15,20 0-15,0 0 0,-21 0 0,43 0 16,-22-21-16,-21 0 0,22 21 15,-22-21-15,0-22 0,21 22 0,-20 0 16,-1 0-16,0-21 0,0 20 0,0-20 16,0 0-16,1 21 0,-1-1 15,-21 1-15,0 0 0,21 0 0,-21 0 16</inkml:trace>
  <inkml:trace contextRef="#ctx0" brushRef="#br0" timeOffset="18060.34">6477 10520 0,'0'21'0,"21"-21"0,-21 21 0,0 0 16,0 22-16,0-22 0,0 0 0,0 0 15,0 0-15,-21 1 0,21-1 0</inkml:trace>
  <inkml:trace contextRef="#ctx0" brushRef="#br0" timeOffset="18105.32">6604 10837 0,'85'-42'15</inkml:trace>
  <inkml:trace contextRef="#ctx0" brushRef="#br0" timeOffset="18217.25">6921 10583 0,'85'-190'31,"-64"169"-31,-21 0 0,0-1 0,0 1 15,21 21 1,-21 21-16,0 1 0,0-1 16,0 0-16,0 0 0,-21 21 0</inkml:trace>
  <inkml:trace contextRef="#ctx0" brushRef="#br0" timeOffset="18280.22">7048 10647 0,'0'21'16,"22"21"15,-1-42-31,0 22 0,0-22 0,0 0 0</inkml:trace>
  <inkml:trace contextRef="#ctx0" brushRef="#br0" timeOffset="18327.57">7197 10605 0,'84'21'0,"-168"-42"0,189 42 0,-62-42 16,-22-1-16,0 1 0,0 0 0,-21-21 16</inkml:trace>
  <inkml:trace contextRef="#ctx0" brushRef="#br0" timeOffset="18483.56">7556 10202 0,'0'-42'16,"0"84"-16,0-105 0,0 42 0,0 0 0,0-1 16,-21 22-16,0-21 15,42 21-15,-42 21 16,21 1-16,0-1 0,0 0 0,0 0 15,0 0-15,0 22 0,0-22 0,-21 21 16,21 0-16,0 1 0,0-22 0,0 21 16,0 1-16,0-1 0,0 0 0,0-21 15,0 1-15,0 20 0,0-21 16</inkml:trace>
  <inkml:trace contextRef="#ctx0" brushRef="#br0" timeOffset="18563.52">7789 10774 0,'21'-21'0,"1"21"0,20-21 15,-21 21-15,21 0 0,22-22 16,-22 1-16,-21 0 0,22 0 0,-1 0 15,-21 0-15,43-22 0,-22 22 16,-42-21-16</inkml:trace>
  <inkml:trace contextRef="#ctx0" brushRef="#br0" timeOffset="18631.54">8213 10139 0,'-85'0'16,"64"0"-16</inkml:trace>
  <inkml:trace contextRef="#ctx0" brushRef="#br0" timeOffset="19000.07">8001 10351 0,'0'21'0,"0"-42"0,-21 63 0,21 0 15,0-21-15,-43 1 0,43-1 0,0 0 16,0 21-16,0-21 0,0 1 0,0-1 16,22 0-16,-1 0 0,0-21 15,42 0-15,-41 64 0,-1-43 0,21-21 16,-21-21-16,0 21 0,-21-22 0,22 1 16,-1 0-16,0 0 15,0 0-15,0 0 0,0-1 16,-21 1-16,22-21 0,-1 21 0,-21-22 0,0 1 15,21 21-15,0-64 16,-21 43-16,0-22 0,21 22 0,-21 0 16,0-22-16,21 22 0,-21-22 0,0 22 15,0-21-15,0 20 0,0 1 16,0 0-16,0 20 0,0-20 0,0 21 16,0 0-16,0 42 15,22-21 1,-22 21-16,0 0 0,-22 0 0,65 22 15,-43-1-15,0 22 0,0-22 0,-21 0 16,-1 1-16,22-1 0,0 21 0,0-20 16,0-1-16,-21-21 0,64 22 15,-1-22-15,-42 21 0,0 0 0,-21 1 0,21-22 16,0 21-16,-21-21 0,-1-21 16</inkml:trace>
  <inkml:trace contextRef="#ctx0" brushRef="#br0" timeOffset="19044.32">8551 10541 0,'21'0'0,"22"0"16,-22 0-16,0-21 0,0 21 0,-21-21 0,21 21 15</inkml:trace>
  <inkml:trace contextRef="#ctx0" brushRef="#br0" timeOffset="20333.52">6540 10329 0,'0'-21'16,"0"42"15,0 1-15,0-1-16,0 0 15,0 0-15,0 21 0,0-20 16,0-1-16,0 21 0,0-21 16,0 0-16,0 22 0,0-22 0,0 0 15,0 0-15,0 0 0,0 1 16,0-1-16,22 0 0,-1-21 0,0 42 16,-21-21-16,21 1 0,0-22 15,0 21 1,1-21-16,-1 0 0,0 0 15,0 0-15,0 0 16,0 0-16,-21-21 0,22 21 0,-1-22 16,0 1-16,0 21 0,0-21 0,0 0 15,1-21-15,-1 20 0,0 1 16,0 0-16,0 0 0,-21 0 0,0 0 16,0-1-16,0 1 0,0 0 15,0 0-15,0 0 16,0 0-1,0-1 1,0 1-16,0 0 16,21 21-16,1-21 0</inkml:trace>
  <inkml:trace contextRef="#ctx0" brushRef="#br0" timeOffset="20676.02">7451 10139 0,'0'-21'0,"0"42"0,21-63 16,0 42-16,-21-22 15,0 1-15,0 0 0,-42 21 16,84 0-16,-42-21 15</inkml:trace>
  <inkml:trace contextRef="#ctx0" brushRef="#br0" timeOffset="20852.3">7493 10033 0,'0'0'16,"0"21"-16,0 0 0,-21 1 0,0-1 15,21 0-15,-22 0 0,22 21 0,0-20 16,0 20-16,0 0 0,-21 1 0,0-1 16,21 0-16,0 43 15,-42-22-15,42-41 0,0 20 0,21-21 0,0 0 16,0 0-16,0 1 15,1-1-15,-1 0 0,21-21 16,0 0-16,-20 0 0,20 0 0,0 0 16,1 0-16,-1 0 0,43-21 15,-43 0-15,21-1 0</inkml:trace>
  <inkml:trace contextRef="#ctx0" brushRef="#br0" timeOffset="21350.47">10562 10478 0,'0'0'0,"0"21"0,0 0 15</inkml:trace>
  <inkml:trace contextRef="#ctx0" brushRef="#br0" timeOffset="22080.39">10985 10054 0,'0'-21'0,"0"-21"16,0 21-16,0-1 16,22-20-16,-22 21 0,84-21 0,-126-1 15,21 43 1,0 0-16,-1 0 0,1 0 16,0 21-16,0 1 0,0-1 15,0 21-15,21-21 0,0 22 0,-22-22 16,22 21-16,-21 0 0,0 1 0,21-1 15,0-21-15,0 22 0,-21-1 16,21 0-16,0-21 0,0 22 0,0-22 16,0 21-16,0-21 0,0 1 0,0-1 15,0 0-15,21 0 16,0-21-16,0 0 0,1 0 0,-1 0 16,0 0-16,0 0 0,0 0 15,0 0-15,1-21 0,20 0 16,-42 0-16,21-1 0,0 22 0,0-21 15,-21 0-15,0 0 0,0 0 0,0 0 16,0-1-16,0 1 16,0 42 31,22-21-32,-1 0 1,0 0-16,0 0 15,0 0-15,22 0 16,-22 0-16,0 0 0,0-21 16,0 0-16,22 21 0,-22-21 0,0 0 15,21 21-15,-21-21 0,1-1 0,-22 1 16,21 0-16,-21 0 16,0 0-16,0 0 0,0-1 15,-21 22-15,-1-21 16,1 21-16,0 0 0,0 0 15,0 21-15,0-21 0,-1 22 16,22-1-16,0 0 0,-21 0 0,21 0 16,-21 0-16,21 22 15,0-22-15,0 0 0,0 21 0,0-20 0,-21 20 16,21-21-16,0 0 0,21 0 16,0 1-16,0-1 0,1-21 15,-1 0-15,21 21 0,0-21 16,-20 0-16,41 0 0,-21-21 15,1 0-15,-1 21 0,0-22 16,1-41-16,-1 42 0,0 0 0,22-22 16,-22 22-16</inkml:trace>
  <inkml:trace contextRef="#ctx0" brushRef="#br0" timeOffset="22965.24">13864 10139 0,'0'0'0,"0"-64"16,0 43-16,-21 0 15,21 0-15,-21 0 0,0-22 16,-1 22-16,1 0 0,0 0 0,0 0 15,0 21-15,-22 0 0,22 0 0,-21-21 16,21 21-16,-22 21 0,22 0 16,0 0-16,0 0 0,0 0 0,0 1 15,-1 20-15,1 0 0,0-21 16,0 22-16,0-22 0,0 0 0,21 21 16,0 1-16,0-1 0,0-21 0,-22 43 15,22-43-15,0 21 0,22-21 16,-1 1-16,0-22 0,0 21 0,21-21 15,-20 0-15,-1 0 0,21 0 0,-21 0 16,0 0-16,22-21 0,-1-1 16,-21 1-16,22-21 0,-1 21 15,21-43-15,-20 22 0,-1 0 16,22-43-16,-22 43 0,-21-1 16,0-20-16,0 20 0,-21-20 15,0-1-15,0-41 16,0 62-16,0 1 0,0 0 0,0-1 15,0 22-15,0 0 0,-21 21 16,0 0-16,0 0 0,21 21 16,-21 21-16,21-20 0,-21 20 15,21 0-15,-22 1 0,22 20 0,0-21 16,0 1-16,0-1 0,-21 22 16,21-22-16,0 0 0,0 1 0,0-1 15,0-21-15,0 21 0,0 1 0,-21-22 16,0 21-16,21-21 0,42 1 15,-21-1-15,1-21 0,20 0 0,-21 0 16,0 21-16,22-21 0,-1 0 16,21-21-16</inkml:trace>
  <inkml:trace contextRef="#ctx0" brushRef="#br0" timeOffset="24472.38">14478 10139 0,'-21'-64'31,"0"64"-16,-1 0-15,1 0 0,0 0 16,0 22-16,0-1 0,0 0 16,-1 0-16,22 0 0,-21 22 15,21-22-15,0 0 16,0 0-16,0 0 0,0 0 0,0 1 0,0-1 16,21 0-16,1 0 15,-1-21-15,0 21 0,0-21 0,0 0 16,0 0-16,1 0 0,20 0 0,-21 0 15,21-21-15,-20 21 0,-1-21 0,0 0 16,0 0-16,0-1 0,0 1 16,1 0-16,-1 0 0,0 0 0,-21 0 15,21-1-15,0 1 0,-21 0 0,0 0 16,21 0-16,-21 0 0,22-1 0,-22 44 47,0-1-47,0 0 15,-22-21-15,22 21 0,0 0 16,0 0-16,0 1 0,0-1 0,0 0 16,0 0-16,0 0 0,0 0 15,0 1-15,22-1 0,-1 0 0,-21 0 16,21 0-16,0 0 0,0-21 0,0 0 16,1 0-16,-1 0 0,0 0 15,0 0-15,0 0 0,22 0 0,-22-21 16,0 21-16,0-21 0,0 0 0,0 0 15,1 0-15,-1-1 0,0-20 16,-21 21-16,21-21 0,-21-1 0,21 22 16,-21 0-16,0 0 0,21 0 0,1-1 15,-22 1-15,0 0 0,0 42 47,0 0-47,0 1 0,0-1 16,0 0-16,0 0 0,0 0 0,0 0 15,0 1-15,0-1 0,0 0 16,0 0-16,0 0 0,0 0 16,0 1-16,0-1 0,0 0 0,21 0 0,0-21 15,-21 21-15,21-21 16,0 0-16,0 0 0,-21 21 0,22-21 16,-1 0-16,0 0 0,0 0 0,21-21 0,-20 21 15,-1-21-15,0 0 16,0 0-16,0 0 0,22-1 0,-22 1 15,0 0-15,0 0 0,-21-21 0,21 20 16,0 1-16,-21 0 0,22 0 16,-22 0-16,0 0 0,0-1 15,0 1-15,-22 21 16,1 0-16,0 21 16,0 1-1,0-1-15,21 0 0,-21 0 0,21 0 16,0 0-16,0 1 0,0-1 15,0 0-15,0 0 0,0 0 16,0 0-16,0 1 0,0-1 0,0 0 16,0 0-16,21 0 0,0 0 0,0 1 15,0-22-15,43 0 16,-43 0-16,0 0 0,0 0 0,22 0 16,-22 0-16,21-22 0,0 1 0,-20 0 15,20 0-15,0 0 0,-21-22 16,22 22-16,-1 0 0,-21-21 15,22-1-15,-22 22 0,0-21 0,0 0 16,0-1-16,0 1 0,-21 0 0,0-1 16,0 22-16,0-21 0,0 21 15,0-1-15,0 1 0,0 0 16,0 0-16,-21 21 16,21 21-16,-21 0 15,21 0-15,-21 22 0,21-22 16,0 21-16,0-21 0,0 22 0,0-1 15,-21-21-15,21 22 0,-21-22 0,21 21 16,0-21-16,0 22 0,0-22 16,0 21-16,0-21 0,0 43 15,0-43-15,0 0 0,0 0 16,21 0-16,0-21 0,0 22 0,0-22 16,0 0-16,22 0 0,-22 0 15,0 0-15,21 0 0,-20-22 0,-1 22 16,0-21-16,21 0 0,-21 0 15,1 0-15,-1 0 0,0-22 0,0 22 16,0 0-16,0 0 0,1 0 16,-1-1-16,0 1 0,-21 0 0,0 0 15,21 21-15,-21 21 32,0 0-32,-21 0 0,21 1 15,0-1-15,0 21 0,0-21 16,0 0-16,0 1 0,0-1 15,0 0-15,0 0 0,0 0 16,21 0-16,0-21 0,0 0 16,22 0-16,-22 0 0,0 0 15,0 0-15,22 0 0,-22-21 16,0 0-16,21 0 0,-21 21 0,1-42 16,-1-1-16,0 22 0,-21-21 15,0 21-15,0-22 0,0 22 16,0-21-16,0-1 0,-21 22 0,-22-21 15,22 21-15,-21 21 0,21 0 16,0 0-16,-1 0 0,-20 0 0,21 0 16,0 0-16,0 21 0,-1-21 15</inkml:trace>
  <inkml:trace contextRef="#ctx0" brushRef="#br0" timeOffset="24507.37">16849 10118 0</inkml:trace>
  <inkml:trace contextRef="#ctx0" brushRef="#br0" timeOffset="25076.55">14563 10202 0,'0'22'47,"0"-1"-47,0 0 15,0 0-15,-22-21 0,1 21 16,0 0-16,-21 1 0,-1-22 0,1 21 15,0 0-15,-64 21 16,64-42-16,-1 21 0,1-21 16,21 0-16</inkml:trace>
  <inkml:trace contextRef="#ctx0" brushRef="#br0" timeOffset="25656.58">17568 10075 0,'0'0'0,"0"-21"16,-21 21 0,21 21-1,0 1 1,0 20-16,0-21 0,0 21 0,0 22 16,0-22-16,0 1 0,0 20 15,0-21-15,-21 1 0,21 20 0,0-20 16,-21 20-16</inkml:trace>
  <inkml:trace contextRef="#ctx0" brushRef="#br0" timeOffset="25809.51">17314 11324 0,'0'0'0,"0"21"0,21 22 0,-21-1 16,43-21-16,-22 0 0,-21 1 0,0-1 15,0 0-15,0 0 0,-21 0 16,21 0-16,0 1 0,-21-22 16,21-22-1,0 1-15,0 0 16,0-21-16,0 21 0,21-22 0,0 1 15,0-22-15,-21 22 0,21-21 16</inkml:trace>
  <inkml:trace contextRef="#ctx0" brushRef="#br0" timeOffset="25943.97">17611 10181 0,'-22'0'0,"44"0"0,-65-21 16,22-21-16,21 21 0,0-1 0,-42 1 15,42 0-15,0 0 0,0 0 16,0 0-16</inkml:trace>
  <inkml:trace contextRef="#ctx0" brushRef="#br0" timeOffset="26231.57">17653 9885 0,'0'0'0,"21"0"15,0 0-15,0 0 16,1 0-16,-1 0 0,0 0 16,0 0-16,43 21 0,-43 0 15,0 0-15,0 1 0,0-1 16,-21 21-16,21-42 0,-21 21 0,0 0 15,0 22-15,0-22 0,0 0 16,-21 0-16,-21 0 0,21-21 0,0 22 0,-1-1 16,1 0-16,0-21 0,0 0 15,0 21-15,0-21 0,-1 0 16,1 0-16,0-21 0,0 21 16,0-21-1,-22 0-15,22 63 47,64-42-31,-43-21-1,0 42-15</inkml:trace>
  <inkml:trace contextRef="#ctx0" brushRef="#br0" timeOffset="26564.25">17526 10139 0,'0'21'16,"0"0"-1,0 22-15,0-22 0,0 0 16,0 21-16,0 1 0,0-1 0,-21 21 15,21 1-15,0-1 0,0 22 16,-21-43-16,-1 22 0,22-22 16,0 22-16,0-22 0,-21 22 0,-21 41 15,42-62-15,-21-1 0,21 0 16,0 1-16,-21-1 0,21-21 16,0 0-16,0 1 0,21-22 31,0-22-31,-21 1 15,21 0-15,0 0 0,-21-21 0,21-1 16,1 22-16</inkml:trace>
  <inkml:trace contextRef="#ctx0" brushRef="#br0" timeOffset="27008.43">18119 10181 0,'21'0'32,"-21"-21"-32,21 21 15,0 0-15,-21-21 0,21 21 0,0-21 16,1 21-16,41-43 0,-42 43 15,-21-21-15,21 0 16,-21 0-16,0 0 16,-21 21-16,0 0 15,0 0-15,0 0 0,-22 0 0,22 0 16,-21 0-16,21 21 0,-22 0 16,22 0-16,0 0 0,0 1 0,21-1 15,0 21-15,0-21 0,0 0 16,-21-21-16,21 43 0,0-22 0,0 0 15,0 0-15,0 0 0,21 1 16,0-1-16,0 0 0,0-21 0,1 0 16,20 21-16,0-21 0,-21 0 0,85 0 15,-63-21 1,-1 21-16,0-21 0,1 0 0,-1-1 16,0 22-16,1-21 0</inkml:trace>
  <inkml:trace contextRef="#ctx0" brushRef="#br0" timeOffset="27458.35">19008 10054 0,'0'0'0,"0"-21"0,0 0 15,0 0-15,0 0 0,-22-1 16,1 22-16,0 0 0,0 0 0,0 0 16,0 0-16,-22 0 0,22 0 15,0 0-15,-21 22 0,20-1 16,-20-21-16,21 21 0,-21 0 0,20 0 15,1 0-15,-21 22 0,21-22 0,21 0 16,-21 0-16,21 0 0,-22-21 0,22 22 16,0 20-16,0-21 0,0 0 15,0 0-15,22 1 0,-1-1 0,0-21 16,0 0-16,0 0 0,0 0 0,22 0 16,-1 0-16,0-21 0,-20 21 15,20-22-15,-21 1 16,0 0-16,0-21 0,43-1 15,-43 1-15,0 0 0,-21-1 0,21 1 0,1 0 16,-22-1-16,0-20 16,21 21-16,-21-22 0,21 22 0,-21-22 15,0 22-15,0 0 0,0 20 0,0-20 16,0 21-16,0 0 0,0 42 31,-21 21-31,21 1 16,0 20-16,0-21 0,0 22 0,0-1 15,0 1-15,0-22 0,0 22 0,0-22 16,0 22-16,21-22 0,-21-21 16</inkml:trace>
  <inkml:trace contextRef="#ctx0" brushRef="#br0" timeOffset="27539.38">19579 10308 0,'21'0'0,"0"0"0,22-21 15,-22 21-15,-21-21 0,42-21 0,-21 20 16,1 1-16,-1 21 0</inkml:trace>
  <inkml:trace contextRef="#ctx0" brushRef="#br0" timeOffset="30199.81">5461 11811 0,'0'-21'0,"0"42"0,0-63 15,0 21-15,0-1 16,0 1-16,0 0 0,0 0 15,0 0-15,-21 21 16,0 0 0,21 21-16,0 0 0,0 21 15,0-20-15,0 20 0,0 0 16,0 1-16,0-1 0,0 0 0,0 22 16,-22-1-16,22-20 0,0 20 15,0-21-15,0 1 0,0-1 0,0-21 16,0 22-16,22-22 0,-22 21 15,21-42-15,0 21 0,0 0 16,0-21-16,0 0 0,43 0 16,-43 0-16,21-21 0,43-21 15,-64 21-15,22-22 0,-1 22 0,0-21 16,1 0-16,-1-1 0,0-41 16,-42 20-16,43 22 0,-22-1 15,-21 1-15,21 0 0,-21-1 0,0-41 16,0 63-16,0-1 0,0 1 15,0 0-15,-21 21 16,21 21 0,-21 0-16,21 1 0,0-1 15,0 21-15,0 0 0,0 1 16,0-1-16,0 0 0,-22 22 0,22-22 16,0 22-16,0-22 0,-21 0 15,21 1-15,0-22 0,0 21 0,0-21 16,0 1-16,0-1 0,21-21 15,1 0-15,-1 0 0,0 0 0,21 0 16,-21 0-16,1 0 0,-1-21 16,0 21-16,21-22 0,-21 1 0,1-21 15,-1 21-15,21 0 0,-21-1 16,0-20-16,1 21 0,-1-21 0,0 20 16,-21 1-16,0 0 0,0 0 15,0 0-15,-21 21 16,0 21-16,-1 0 0,1 21 15,21-20-15,0-1 0,-21 21 0,21-21 16,0 22-16,0-22 0,0 0 16,0 0-16,0 0 0,0 0 0,0 1 15,0-1-15,0 0 0,21 0 16,0-21-16,-21 21 0,0-42 47,0 0-47,-21 0 15,0 0-15,0-1 16,0 22-16,21 22 47,0-1-47,0 0 16,0 0-16,0 0 0,0 0 15,21 1-15,0-22 0,0 21 16,22-21-16,-22 0 0,0 0 15,21 0-15,1 0 0,-1 0 0,0-21 16,1-1-16,-1 1 0,0 0 16,-21 0-16,22 0 0,-1 0 0,-21-1 15,22-20-15,-22 21 0,0-21 16,0 20-16,0-20 0,-21 0 16,0 21-16,0-1 0,0 1 0,0 0 15,0 0-15,-21 42 31,21 0-31,0 22 16,-21-22-16,21 0 0,0 21 16,0-21-16,0 22 0,0-22 15,0 0-15,0 0 0,0 0 16,0 1-16,21-1 0,0 0 0,0 0 16,1-21-16,-1 0 0,0 0 0,21 0 15,-21 0-15,1 0 0,20 0 16,-21 0-16,21 0 0,-20-21 0,20 0 15,-21 0-15,21-1 0,-20-20 16,20 21-16,-21-21 0,0 20 0,0-20 16,1 21-16,-22-21 0,0 20 0,0-20 15,0 21-15,0 0 0,-22 21 32,1 21-32,0 21 15,21-21-15,0 1 0,-21 20 16,21-21-16,0 0 0,-21 22 0,21-22 15,0 0-15,0 0 16,0 21-16,0-20 0,0-1 16,0 0-1,0-42 1,0 0-16,0-1 16,21 1-16,0-21 15,-21 21-15,21 0 0,0-22 0,-21 22 16,22 0-16,-1 0 0,0 0 15,-21-1-15,21 1 0,0 21 16,0 0-16,1 0 16,-22 21-16,0 1 0,21-1 15,-21 0-15,21 0 0,-21 0 16,0 22-16,0-22 0,21 0 16,0 0-16,0 0 0,1 0 0,-1 1 15,0-1-15,21-21 0,-21 21 16,1-21-16,20 0 0,0 0 0,-21 0 15,22 0-15,-1 0 0,0 0 0,-20-21 16,20 21-16,0-21 16,-21-1-16,22 1 0,-22 0 0,0 0 15,0 0-15,0-22 0,1 22 0,-1-21 16,-21 21-16,0-22 0,0 1 16,0 21-16,0 0 0,0 0 0,0-1 15,-21 22-15,-1 0 0,1 0 16,0 0-16,0 0 0,-21 22 0,20-1 15,1 21-15,-21-21 0,21 22 0,0-22 16,-1 21-16,1-21 0,21 22 16,0-22-16,0 0 0,0 0 0,0 0 15,0 0-15,0 1 0,21-22 16,1 0-16,20 0 0,-21 0 16,0 0-16,0 0 0,22-22 0,-22 22 15,0-21-15,0 21 0,0-21 16,1 0-16,-1 0 0,-21 0 0,0-1 15,21 1-15,0 0 16,-21 0-16,0 0 0,0 0 16,0 42 15,0 0-31,0 0 16,0 0-16,0 0 0,0 1 15,0 20-15,0-21 0,0 21 0,0 1 16,0-1-16,0 0 0,0 1 0,0-1 15,0 22-15,-21-1 0,21 1 16,0-1-16,0 22 0,0-22 0,0 22 16,0-22-16,0 22 0,0-21 15,0 20-15,0-20 0,-21 42 0,21-22 16,0 1-16,0-22 0,0 22 16,0-21-16,0-1 0,0 1 0,0-1 15,0-21-15,0 22 0,-21-22 16,-1 1-16,22-22 0,-21 21 0,0-21 15,21 0-15,-21-21 0,0 0 16,0 0-16,21-42 16,0 21-16,-22 0 0,22-22 0,0 1 15,-21 0-15,21-22 0,0 22 0,0-106 16,0 63-16,0 0 0,0-20 16,21 20-16,1 0 0,-22-21 15,21 1-15,0 20 0,-21-21 0,21 21 16,0 22-16,-21-22 0,0 22 0,21-1 15,-21 22-15,0 0 0,0-22 16,0 22-16,-21 21 0,21-22 0,-21 1 16</inkml:trace>
  <inkml:trace contextRef="#ctx0" brushRef="#br0" timeOffset="30560.46">7302 11705 0,'0'0'0,"0"21"0,22-21 15,41 0-15,-42 0 16,-21-21 15,-21 21 1,0 0-32,0 0 15,21 21-15,0 1 16,0-1-16,21 0 15,0-21-15,21 0 0,1 0 0,41 21 16</inkml:trace>
  <inkml:trace contextRef="#ctx0" brushRef="#br0" timeOffset="30941.26">11832 11536 0,'21'0'16,"22"0"-1,-43 21-15,0 0 16,-43 0-16,22 1 0,-21-1 15,21 0-15,-22 21 0,-20-21 0,-1 1 16</inkml:trace>
  <inkml:trace contextRef="#ctx0" brushRef="#br0" timeOffset="31053.59">11134 12213 0,'-22'21'15,"44"-42"-15,-86 64 0,22-43 0,-1 42 0,1-21 0,0 0 16,-1 0-16,1-21 16,21 0-16,42 0 0,-21 22 0,-21-22 15,0 0 1</inkml:trace>
  <inkml:trace contextRef="#ctx0" brushRef="#br0" timeOffset="31196.57">11155 12425 0,'21'0'16,"-42"0"-16,63 21 0,-21-21 0,22 21 0,-1-21 15,-21 43-15,21-22 0,1-21 16,-1 21-16,22-21 0,-1 0 0,22 21 16,-64 0-16,21-21 15,-21 0-15,1 0 0,-1 0 0,0 21 16,-21 1-16,21-22 15,-21-22-15,-21 22 16</inkml:trace>
  <inkml:trace contextRef="#ctx0" brushRef="#br0" timeOffset="31233.8">11832 12510 0,'42'-43'16</inkml:trace>
  <inkml:trace contextRef="#ctx0" brushRef="#br0" timeOffset="32144.84">11515 11726 0,'0'0'0,"21"0"0,0-21 15,0 21-15,0 0 0,0-21 0,22 21 16,-22 0-16,0 0 0,-21 21 31,0 0-15,0 1-16,-21-1 0,0 0 15,0 0-15,-1 21 0,-20-20 16,21 20-16,-21 0 0,-1-21 16,1 22-16,0-1 0,-1 0 0,1-20 15,0 20-15,-1-21 0,-20 21 0,20-20 16,1-1-16,0 0 0,-1 0 16,1 0-16,21 0 0,-43-21 15,43 0-15,0 0 0,0 0 16,42 0-1,0 0 1,0 0-16,1 0 0,-1 0 16,21 22-16,-21-22 0,22 21 0,-1-21 15,0 21-15,1-21 16,62 21-16,-62 0 0,-1 0 16,0 1-16,1-22 0,-1 21 0,-21 0 15,22-21-15,-1 21 0,0 0 16,1-21-16,-1 0 0,-21 21 0,21-21 15,1 0-15,-22 0 0,0 0 16,0 0-16,0 22 0,1-22 16,-22-22 31,0 1-47,0 0 15,21 0-15</inkml:trace>
  <inkml:trace contextRef="#ctx0" brushRef="#br0" timeOffset="32656.53">12975 12002 0,'0'0'0,"21"0"0,43-106 31,-64 85-31,0-1 16,0 1-16,0 0 0,-21 0 16,-1 21-16,-20 0 0,21 0 15,-21 0-15,20 0 0,-20 0 0,0 0 16,21 21-16,-22 0 0,22-21 16,0 21-16,-21 1 0,20-1 0,1 0 15,21 0-15,0 0 0,0 22 0,0-22 16,0 0-16,0 0 0,0 0 15,21 0-15,1 1 0,-1-1 0,0 0 16,0 0-16,0 0 0,0 0 16,22 1-16,-22-22 0,0 21 0,0 21 15,-21-21-15,0 0 16,0 1-16,0-1 16,-21-21-16,0 21 0,0-21 0,-22 21 15,22-21-15,-21 21 0,21-21 16,-22 0-16,1 0 0,21 0 0,0 0 15,-22 0-15,22 0 0,0 0 0,0 0 16,0-21-16,0 21 0,21-21 16,-22 21-16,22-21 0,0 0 0,0-1 15,0 1-15,0 0 16,22 0-16,-1 0 16,0 21-16,0-21 0,0-1 0,22 22 15,-22-21-15,21 21 0,-21 0 16</inkml:trace>
  <inkml:trace contextRef="#ctx0" brushRef="#br0" timeOffset="33044.51">13208 12234 0,'0'0'0,"21"0"0,-21 22 16,21-22 15,0-22-31,1 22 0,-22-21 15,21 0-15,0 21 0,0-21 16,0 0-16,0 0 0,-21-1 16,22 1-16,-22 0 0,21 0 0,-21 0 15,0 0-15,0-1 16,-21 22-16,-1 0 0,-20 0 16,21 22-16,0-22 15,0 21-15,-1 21 0,1-21 0,-21 0 16,21 22-16,0-1 0,21-21 0,-22 22 15,1-22-15,21 21 0,-21-21 16,21 0-16,0 1 0,0 20 0,0-21 16,0 0-16,21 0 15,0-21-15,1 0 0,-22 22 16,21-22-16,0 0 0,0 0 16,0 0-16,0 0 0,1-22 15,-1 22-15,0-21 0,0 0 16,21-21-16,-20 21 15</inkml:trace>
  <inkml:trace contextRef="#ctx0" brushRef="#br0" timeOffset="33322.08">13885 11642 0,'-21'0'16,"0"0"-16,21 21 0,-21 0 15,21 0-15,-21 22 0,-1-22 16,22 21-16,0 0 0,0 1 0,-21-1 16,0 0-16,21 22 0,-21-22 0,21 1 15,-21-1-15,21 0 0,0 1 16,0 20-16,-21-42 0,21 0 16,0 1-16,0-1 0,0 0 15,21-21 16,0 0-31,-21-21 0,21 0 16,0-1-16,0 1 0</inkml:trace>
  <inkml:trace contextRef="#ctx0" brushRef="#br0" timeOffset="33692.55">13885 12234 0,'0'22'0,"21"-22"16,1 0-1,-1 0-15,0 0 16,0 0-16,0 0 0,22 0 16,-22 0-16,0-22 0,0 1 0,21 0 15,-42 0 1,0 0-16,0 0 0,0-1 16,0 1-16,0 0 15,-21 21-15,0 0 0,0 0 0,0 0 16,0 0-16,-22 0 0,22 21 15,0 0-15,0 1 0,0-1 16,21 0-16,0 0 0,0 21 0,-22-20 16,22-1-16,-21 21 0,21-21 15,0 0-15,0 1 0,0-1 0,0 0 16,0 0 0,0 0-16,21-21 0,1 0 0,20 0 15,-21 0-15,0 0 0,0 0 16,22 0-16,-1 0 0,-21-21 15,22 21-15,-1-21 0,0 0 0,-21 21 16,22-21-16,-1-1 0</inkml:trace>
  <inkml:trace contextRef="#ctx0" brushRef="#br0" timeOffset="34207.22">14690 11959 0,'0'0'0,"21"0"15,-21-21-15,0 0 0,-21 21 16,-1 21-1,1 0-15,0 0 16,21 22-16,0-22 0,-21 0 16,0 21-16,21-20 0,-21-1 0,21 21 15,0-21-15,0 22 0,0-22 16,0 0-16,0 0 0,0 0 0,0 0 16,0 1-16,0-1 0,21-21 15,0 0-15,0 0 16,21 0-16,-20 0 0,-1 0 15,0-21-15,0-1 0,21 1 16,-20 0-16,-1 0 0,21-21 0,-21-1 16,0 1-16,1-22 0,20 22 0,-21-21 15,0 20-15,-21-20 16,21 20-16,1-20 0,-22 21 0,0 20 16,21-20-16,-21 21 0,0 0 0,-21 21 31,21 21-16,-22 0-15,22 0 0,-21 22 16,21-1-16,0-21 0,0 21 16,-21 22-16,21-22 0,-21 1 0,21 20 15,0-21-15,0 1 0,0-1 0,-21 0 16,21 1-16,0-22 0,0 0 16,0 21-16,0-20 15,0-1-15,21-21 0,0 0 16,0 0-16,0 0 0,1 0 0,-1 0 15,0 0-15,0-21 0,0-1 16,0 1-16,1 0 0,-1 0 0,0 0 16,0-22-16</inkml:trace>
  <inkml:trace contextRef="#ctx0" brushRef="#br0" timeOffset="34413.24">15007 11875 0,'0'0'0,"-21"0"0,0 42 15,21-21 1,21 0 0,0-21-16,0 21 0,0-21 15,22 0-15,-22 0 0,0 0 0,21 0 16,-20 0-16,-1 0 0,21 0 16,-21 0-16,22 0 0,-22 0 0,21-21 15,-21 21-15,0-21 0,22 0 16,-22 21-16,21-21 0</inkml:trace>
  <inkml:trace contextRef="#ctx0" brushRef="#br0" timeOffset="34805.14">15854 11642 0,'0'0'16,"0"21"15,21 0-31,-21 0 16,21-21-16,0 21 0,0 1 15,1-1-15,-1 0 0,21 0 0,-21 0 16,22-21-16,-1 21 0,0 1 16,1-1-16,-1-21 0,0 21 0,1 0 15,-1-21-15,0 0 0,1 0 0,-1 0 16,-21 0-16,21 0 0,-20 0 15,-22 21 1,-22-21-16,1 0 16,0 21-16,-21-21 0,21 22 0,-22-1 15,1 0-15,21 0 0,-22 21 16,22-20-16,-21-1 0,21 0 0,0 0 16,-1 0-16,1 0 0,21 1 0,-21-1 15,0 0-15,0-21 16,21 21-16,-21-21 0,-1 0 15,1 0-15,0 0 0</inkml:trace>
  <inkml:trace contextRef="#ctx0" brushRef="#br0" timeOffset="64493.04">6837 14055 0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8T12:12:13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614 0,'0'-21'15,"-21"0"1,0 21-16,0 0 16,21 21 15,0 0-31,0 21 0,0 1 16,0-1-16,21 21 0,-21-20 15,21 20-15,-21 1 0,0-1 16,0-20-16,0 20 0,0-21 0,0 1 15,0 20-15,0-42 0,0 22 16,0-22-16,0 0 0,0 0 16,0 0-16,0-42 31,0 0-15,0 0-16,0 0 15</inkml:trace>
  <inkml:trace contextRef="#ctx0" brushRef="#br0" timeOffset="281.51">1482 614 0,'42'21'15,"-42"0"1,0 22-16,0-1 0,0 21 0,21-20 15,0-1-15,-21 0 0,0 1 16,0 20-16,0-20 0,0-1 0,0 0 16,0 1-16,0-1 0,0 0 15,0-21-15,0 22 0,0-22 16,0 0-16,0 0 0,0 0 16,-21-42 15,0 21-31</inkml:trace>
  <inkml:trace contextRef="#ctx0" brushRef="#br0" timeOffset="903.94">1037 1291 0,'0'0'0,"-21"0"0,21 21 16,21-21-16,0 0 15,0 0-15,22 0 0,-22 0 16,21-21-16,22 0 0,-22 21 0,22-21 16,-1 0-16,1 0 0,-22 21 15,21-22-15,-20 1 0,20 0 0,-20 0 16,-1 0-16,-21 0 0,0 21 16,22-22-16,-22 1 15,0 21 1,-21 21-1,0 1-15,0-1 16,0 0-16,0 0 0,-21 21 0,21-20 16,-21-1-16,21 0 0,0 21 15,0-21-15,0 1 0,0 20 0,0-21 16,0 0-16,0 0 0,0 1 16,21-1-16,0-21 15,0 0-15,21 0 0,-20 0 16,-1 0-16,0 0 0,0-21 15,21 21-15,-20-22 0,-1 1 16,21 0-16,-21 0 0,22-21 16,-22 20-16,-21-20 0,0 21 0,21-21 15,-21-1-15,0 1 0,0 21 16,-21-22-16,21 22 0,0-21 0,-21 21 16,-22 21-16,22-21 0,-21 21 15,-1 0-15,22 0 0,-21 21 0,21-21 16,0 21-16,-1 0 0,1 0 15,0 22-15,0-22 0,21 21 0,0-21 16,0 22-16,0-1 16,0-21-16,0 21 0,0-20 0,0-1 15,0 0-15,0 21 0,0-21 16,21 1-16,0-1 0,0-21 16,1 0-16,-1 0 0,0 0 15,21 0-15,1 0 0,-22 0 0,21-21 16,0 21-16,1-22 0</inkml:trace>
  <inkml:trace contextRef="#ctx0" brushRef="#br0" timeOffset="1488.06">2752 1122 0,'0'0'16,"21"-21"-16,0 0 0,0-1 0,-21 44 47,0-1-32,-21 0-15,0 21 0,0-21 16,21 1-16,-22 20 0,1-21 0,21 21 16,0-20-16,-21-1 0,21 0 15,0 0-15,0 0 0,0 0 0,0 1 16,21-22-16,0 0 16,1 0-16,-1 0 0,0 0 15,0 0-15,0-22 0,0 22 16,22-21-16,-22 0 0,0 0 15,0-21-15,0 20 0,1-20 0,-1 0 16,0 21-16,0-22 0,0 22 16,-21 0-16,0 0 0,21 0 15,-21 42 1,0 0 0,0 0-16,0 0 0,0 0 0,0 1 15,-21 20-15,21-21 0,0 0 16,0 0-16,0 22 0,0-22 15,0 0-15,0 0 0,21 0 16,1-21-16,-1 0 0,0 0 0,0 0 16,0 0-16,22 0 15,-22 0-15,21 0 0,-21-21 0,0 0 16,22 0-16,-22 0 0,0 0 16,0-22-16,0 22 0,1-21 0,-22-1 15,0 1-15,0 0 0,0-1 16,0 22-16,0-21 0,0 21 0,-22 21 15,1-21-15,0 21 0,0 0 16,0 0-16,0 21 0,-1-21 16,1 21-16,0-21 0,0 21 15,21 0-15,0 0 16,21-21-16,21 0 16</inkml:trace>
  <inkml:trace contextRef="#ctx0" brushRef="#br0" timeOffset="1883.65">4614 614 0,'0'0'0,"-21"0"0,-21-21 0,21 21 16,-1 0-16,44 0 16,-1 0-1,21 0-15,-21 0 0,191 0 31,-149 0-31,-20 0 0,20 0 16,-20-21-16,20 21 0,-21 0 0,22 0 16,-43 0-16,0 0 15,0 0-15,-21 21 16,-21 0-16,0-21 16,0 0-16,0 0 0,-22 21 15,22-21-15,0 0 0</inkml:trace>
  <inkml:trace contextRef="#ctx0" brushRef="#br0" timeOffset="2132.6">4911 635 0,'-22'21'31,"1"0"-31,21 1 0,0-1 16,0 0-16,0 0 0,0 21 15,0 1-15,-21-1 0,21 22 16,-21-22-16,21 0 0,-21 1 0,0 20 15,-1-21-15,22 1 0,-21-1 16,0 0-16,21-20 0,0-1 0,0 21 16,0-21-16,0 0 0,0 1 15,21-22 1,0 0 0,1-22-16,-1 1 0,21 0 15,-21 0-15</inkml:trace>
  <inkml:trace contextRef="#ctx0" brushRef="#br0" timeOffset="2533.35">5207 974 0,'0'0'0,"0"-21"15,21 21 1,-21 21 0,0 0-16,-21 0 0,21 0 15,-21 22-15,0-22 0,21 0 0,0 21 16,-22 1-16,22-22 0,-21 21 15,21-21-15,0 22 0,0-22 16,0 0-16,0 0 0,0 0 0,21 0 16,1 1-16,-1-22 0,0 0 15,21 0-15,-21 0 0,22 0 0,-1 0 16,-21 0-16,22-22 0,-1 22 16,0-21-16,1 0 0,-1 0 0,-21 0 15,0-22-15,22 22 0,-43-21 16,0 0-16,0-1 0,0 1 0,0 0 15,0-1-15,0 1 0,-22 21 16,-20-22-16,21 22 0,-21 0 0,20 21 16,-20 0-16,21 0 0,-21 0 15,-1 0-15,22 0 0,0 0 16,-21 21-16,20 0 0,1 1 0,21-1 16,0 0-16,0 0 0,0 0 15,0 0-15,21 1 16,1-22-16,-1 0 0,0 0 0,21 0 15</inkml:trace>
  <inkml:trace contextRef="#ctx0" brushRef="#br0" timeOffset="5276.47">6456 1376 0,'-21'21'15,"42"-21"16,0 0-31,0-21 0,21 0 16,-20 0-16,20-1 0,0 1 0,1 0 16,-1-21-16,0-1 15,1 1-15,-1 0 0,0-22 0,1 22 16,-22-22-16,21 22 0,-21-21 16,-21 20-16,0-20 0,0 20 0,0 1 15,0 21-15,0-21 0,-21 20 16,-21-20-16,21 42 0,-1 0 15,1 0-15,-21 0 0,21 0 16,0 21-16,-1 22 0,1-22 16,21 21-16,-21 0 0,21 1 15,0 84-15,0-64 16,0 1-16,0-1 0,0 1 0,0-22 16,0 22-16,0-22 0,0 0 15,0 1-15,0-22 0,0 0 16,0 0-16,0 0 0,0 0 0,21-21 15,0 0-15,1 0 16,-1-21 0,0 0-16,0 0 0,-21 0 0,0-22 15,21 22-15,0-21 0,1 21 16,-22-22-16,21 1 0,0 21 0,0 0 16,0 0-16,0-1 0,1 1 15,-1 21-15,0 0 0,0 21 16,-21 1-16,21 20 15,-21-21-15,21 0 0,-21 0 16,0 22-16,0-22 0,22 0 16,-22 21-16,21-20 0,-21-1 0,21 0 15,0 0-15,0 0 16,0 0-16,1-21 0,-1 0 0,0 0 16,21 0-16,-21 0 0,22 0 0,-1 0 15,0-21-15,1 0 0,-1 0 16,0 0-16,1 0 0,20-43 15,-20 43-15,-22-21 0,0-1 16,0 1-16,0 0 0,-21-22 16,0 22-16,0 21 15,-21-1-15,0 1 0,0 0 0,0 21 16,-22 0-16,22 0 0,-21 0 16,-1 0-16,1 21 0,0 0 0,-1 1 15,1 20-15,0-21 0,-1 21 16,22 1-16,-21-22 0,21 21 0,21 1 15,-21-1-15,21-21 0,-22 21 16,22-20-16,0-1 0,0 0 0,0 0 16,0 0-16,22-21 0,-1 0 15,0 21-15,0-21 0,21 0 0,1 0 16,-22 0-16,21-21 0,1 21 0,-1-21 16,0 0-16,1 0 15,-1 0-15,0-1 0,-21-20 0,1 21 16,20-21-16,-21 20 0,0-20 15,-21 21-15,0-21 0,21 20 0,-21 1 16,0 0-16,0 0 0,-21 42 31,0 0-31,21 0 16,0 1-16,-21-1 0,21 0 0,-21 21 16,21-21-16,0 1 0,0-1 15,0 21-15,0-21 0,0 0 16,0 1-16,21-1 0,0-21 0,0 21 0,0-21 15,22 0-15,-22 0 16,21 0-16,-21 0 0,22 0 0,-22 0 16,21 0-16,1 0 0,-22-21 15,0 0-15,0-1 0,21 1 0,-42 0 16,22 0-16,-1 0 0,-21-22 16,0 22-16,0 0 0,0 0 15,0-21-15,0 20 0,0 1 16,0 42 15,0 1-31,0-1 0,0 0 16,0 0-16,0 21 0,0-20 0,0-1 15,-21 0-15,21 21 0,0-21 16,0 1-16,0-1 0,0 0 0,0 0 16,0 0-16,21-21 31,0 0-16,-21-21-15,0 0 16,0 0-16,21 0 0,-21-1 0,21 1 16,-21-21-16,21 21 0,-21-22 15,22 1-15,-1 21 0,0 0 0,0-22 16,0 22-16,0 0 16,1 21-16,-1 0 0,0 0 15,0 0-15,0 21 0,22 0 16,-22 1-16,0-1 0,0 0 0,0 0 15,0 0-15,1 22 0,-1-22 16,0 0-16,0 0 0,21 21 16,-20-20-16,-22-1 0,21-21 0,0 0 15,-21 21-15,21-21 0,0 0 16,0 0-16,1-21 16,-1 21-16,-21-21 0,21-1 15,0 1-15,0 0 0,0-21 0,1 21 16,20-22-16,-21 1 0,0 0 15,22-1-15,-22 1 0,0 0 16,21 20-16,-21 1 0,22 0 0,-22 0 16,21 21-16,-21 0 15,1 21-15,-1-21 0,-21 21 0,21 0 16,-21 1-16,21-1 0,-21 21 16,21-21-16,-21 0 0,0 1 15,0-1-15,0 0 0,21-21 16,-21 21-16,0-42 47,0 0-47,0 0 15,0-1-15,-21 1 0,21 0 16,-21 0-16,0 0 0,0 0 0,0-1 16,-1 1-16,1 21 0,0 0 15,0 0-15,0 0 0,0 0 0,-1 0 16,1 21-16,0 1 0,0-1 15,0 0-15,21 21 0,-21-21 0,-1 22 16,22-22-16,-21 21 0,21-21 16,0 22-16,0-22 0,0 0 0,0 21 15,0-20-15,0-1 0,0 0 16,0 0-16,21 0 16,1-21-16,-1 0 15,0 0-15,0 0 16,0-21-16,0 21 0,1-21 0,-1 0 15,0 0-15,0-1 0,0 1 16,0-21-16,1 0 0,-1-1 0,0 1 16,21-22-16,-21 1 0,1-1 15,-1 22-15,0-21 0,-21-1 0,0-21 16,21 43-16,-21 21 0,0-21 16,0 20-16,0 1 0,0 0 15,0 42 1,-21 0-1,21 1-15,0 20 0,0 0 16,0 1-16,-21-1 0,21 0 16,0 22-16,-21-1 0,21-20 0,-22 20 15,22-21-15,0 1 0,0-1 0,0 0 16,0 1-16,0-22 0,0 0 16,22 0-16,-1 0 0,0 1 0,0-1 15,21-21-15,-20 0 16,20 0-16,0 0 0,1 0 0,-1 0 0,0 0 15,1 0-15,-1-21 0,0-1 16,1 1-16,-22 0 0,42-42 16,-20 20-16,-22 1 0,0 0 15,21-22-15,-21 22 0,1-64 16,-22 42-16,21 22 0,-21 0 16,0-1-16,0 22 0,0 0 15,0 0-15,0 0 0,-21 21 16,-1 0-16,1 0 0,21 21 15,-21 0-15,0 0 0,0 0 0,21 22 16,0-1-16,-21 0 0,21 1 16,-22-1-16,22 22 0,0-22 0,0 0 15,0 1-15,0-1 0,0 0 0,0 1 16,0-1-16,22-21 0,-1 0 16,0 22-16,0-22 0,21 0 15,-20-21-15,-1 21 0,21-21 16,0 0-16,1 0 0,-1 0 0,0 0 15,1 0-15,-1 0 0,0 0 0,1-21 16,-1 0-16,0 0 0,-20-1 16,20 1-16,-21-21 0,0 21 0,0-22 15,1 22-15,-22-21 0,0-22 16,0 43-16,0 0 0,0 0 16,-22 21-16,1 0 15,0 0-15,0 21 0,0 0 0,0 0 16,-1 1-16,1-1 0,21 21 15,0-21-15,-21 0 0,21 22 16,0-22-16,0 0 0,0 0 0,0 0 16,21 1-16,-21-1 0,21-21 15,1 21-15,-1-21 0,21 0 0,-21 0 16,22 0-16,-22 0 0,21 0 0,0 0 16,-20-21-16,20 21 0,-21-21 15,21-1-15,-20 1 0,20-21 0,-21 21 16,0 0-16,0-22 0</inkml:trace>
  <inkml:trace contextRef="#ctx0" brushRef="#br0" timeOffset="6272.37">13060 550 0,'0'0'0,"21"-21"0,0 0 16,0 21-16,-21-21 0,0 0 0,0-22 15,0 22-15,0 42 31,-21-21-31,21 43 16,-21-22-16,0 21 0,0-21 16,21 22-16,-22 20 0,1-20 0,0 20 15,0-21-15,-21 22 0,20-22 16,1 22-16,0-22 0,-21 22 0,21-22 16,-1 0-16,-20-21 0,21 22 15,0-22-15,21 0 0,0 0 0,-21-21 16,-1 0-16,22-21 15,0 0-15,0 0 16,0 0-16,0-1 0,0-20 0,0 0 16,0-1-16,0-62 15,22 62-15,-22 1 0,0 21 16,0 0-16,0-1 0,21 1 16,-21 0-16,0 42 15,0 0-15,21 22 16,-21-22-16,0 21 0,0 1 15,21-1-15,-21-21 0,0 21 0,0 1 16,0-22-16,21 21 0,0-21 16,1 22-16,-1-22 0,0-21 0,0 21 15,0 0-15,22-21 0,-1 0 16,0 0-16,1 0 0,-1 0 16,0 0-16,1 0 0,-1-21 0,21 0 15,-20 0-15,-1 0 0,-21-22 16,22 1-16,-22 0 0,0-1 0,0 1 15,-21-22-15,0 22 0,0-21 16,0 20-16,0-20 0,-42-22 16,-1 22-16,1 20 0,0 22 15,-1-21-15,1 21 0,-21-22 0,20 43 16,-20-21-16,20 21 0,1 0 16,-21 21-16,20-21 0,22 21 0,-21 22 15,21-22-15,-1 21 0,22 1 16,0-1-16,0 0 0,0 1 0,0-1 15,22-21-15,20 21 0,-21 1 16,21-1-16,1-21 0,-1 0 16,0 1-16,22-1 0,-22 0 0,1-21 15,-1 0-15,-21 0 0,21 0 16,-20 0-16,20 0 0,-21 0 0,0 0 16,22 0-16,-22 0 0,0-21 15,0 21-15,0-21 16,0-1-16</inkml:trace>
  <inkml:trace contextRef="#ctx0" brushRef="#br0" timeOffset="7372.23">13589 910 0,'0'-21'31,"0"0"-15,0 0-16,0 0 0,0-1 15,21 1 1,0 21-16,0-21 0,1 21 16,-1 0-16,0 0 0,21 21 15,-21 0-15,1-21 0,-1 22 16,0-1-16,21 0 0,-21 21 0,1-21 16,-1 1-16,0 20 15,0-21-15,0 0 0,-21 22 0,0-22 16,0 0-16,0 21 0,0-21 0,-21 1 15,0-1-15,-21-21 0,20 21 16,1 0-16,0-21 0,0 0 16,0 0-16,21-21 15,-21 0-15,21 0 0,0-1 16,0 1-16,0-21 0,0 21 0,0-22 16,0 22-16,0-21 0,21 0 15,0 20-15,0-20 0,0 42 16,0-21-16,22 0 0,-22 0 15,21 21-15,-21-22 0,22 22 16,-22 0-16,21-21 0,1 21 16,-22 0-16,21 0 0,-21 0 0,22 0 15,-22 0-15,21 0 0,-21 0 16,0 0-16,1 0 0,-1 0 16,-21 21-1,0 1 1,-21-1-16,-1 0 0,22 0 15,-21 21-15,0-20 16,0-1-16,21 21 0,0-21 0,-21 0 0,21 1 16,0 20-16,0-21 0,0 0 15,0 0-15,0 1 16,21-22-16,0 0 0,0 0 16,0 0-16,1 0 0,-1 0 15,0 0-15,0-22 0,0 22 0,0-21 16,1 0-16,-1 0 0,0 0 15,-21 0-15,0-22 0,0 22 0,0-21 16,0 21-16,0-22 0,-21 22 16,21 0-16,-21-21 0,-1 42 0,-20-22 15,21 1-15,0 21 0,0 0 16,-22 0-16,22 0 0,0 0 0,21 21 47,21-21-47,0 0 0,22 0 0,-22 0 15,21 0-15,0 0 0,-20 0 16,20 0-16,0-21 0,1 21 0,-22 0 16,21-21-16,0 21 0,-20 0 0,-1 0 15,0 0-15,0 0 0,0 0 16,0 21 0,-21 0-16,0 1 15,0-1-15,0 0 0,0 0 0,0 0 16,0 22-16,0-22 15,-21 21-15,21 0 0,-21-20 0,21 41 16,0-21-16,0 1 0,0-1 0,-21 22 16,21-1-16,-21 1 0,21-1 15,-21 1-15,-1 20 0,22 1 0,-21-22 16,0 22-16,21 0 0,-21-22 16,21 22-16,0-22 0,-21 22 0,0-21 15,21-1-15,-22 1 0,22-1 0,0-21 16,0 1-16,0-1 0,-21-21 15,21 0-15,0 1 0,0-44 32,0 1-32,0 0 0,0-21 0,0 21 0,0-22 15,21 1-15,1 0 16,-22-1-16,21 1 0,0 0 0,0-1 16,-21-20-16,21 20 0,0-20 0</inkml:trace>
  <inkml:trace contextRef="#ctx0" brushRef="#br0" timeOffset="7680.94">14838 995 0,'0'0'0,"0"-42"0,0-64 32,0 85-32,21-1 0,0 1 0,0 21 15,0-21-15,1 21 0,20 0 0,0 0 16,-21 0-16,22 0 0,-1 0 15,0 0-15,1 21 0,-1-21 0,-21 21 16,22 22-16,-22-22 0,0 21 16,-21 1-16,0-22 0,0 21 0,0 0 15,-21-20-15,-22 20 0,22-21 16,-21 0-16,0 0 0,-1 1 0,1-1 16,0 0-16,20-21 0,1 21 15,-21-21-15,21 0 0,42-21 31,0 0-15,0 0-16,22 21 0</inkml:trace>
  <inkml:trace contextRef="#ctx0" brushRef="#br0" timeOffset="9948.48">16214 931 0,'0'0'0,"0"-21"0,42-63 31,-42 62-31,0 1 0,0 0 0,0 0 0,0 0 16,0 0-16,0-1 0,0 1 16,-21 21-1,0 21 1,-1 1-16,1 20 0,21 0 16,-21 1-16,0-1 0,0 0 0,0 22 15,-1-22-15,1 22 0,0-22 16,0 0-16,0 1 0,0-1 0,-1-21 15,1 21-15,0-20 0,0-1 16,21 0-16,0 0 0,0-42 31,0 0-15,0 0-16,0-1 0,0 1 0,0-21 16,0 21-16,0-22 0,0 1 15,21 0-15,0-1 0,-21 1 0,0 0 16,0 21-16,21-1 0,-21 1 15,0 0-15,0 42 16,0 0-16,0 22 16,0-22-16,0 0 0,0 21 15,0-20-15,22 20 0,-22-21 0,0 21 16,21-20-16,0 20 0,-21-21 16,21 0-16,0 0 0,0 1 0,1-1 15,-1 0-15,21 0 0,-21-21 0,22 0 16,-22 0-16,21 0 15,0 0-15,-20 0 0,20 0 0,0-21 0,1 0 16,-1 0-16,0-1 0,-21 1 16,22 0-16,-22-21 0,0-1 15,0-20-15,-21 21 0,0-22 0,0 1 16,0-1-16,0 1 0,-21-43 16,21 42-16,0 22 0,-21 0 15,-21 20-15,-1-20 0,-20 21 0,20 21 16,1-21-16,-21 21 0,20 0 15,-41 0-15,41 21 0,1 0 16,0 21-16,-1-20 0,22 20 16,0 0-16,0 1 0,21-1 0,0 21 15,0 43-15,0-63 0,0 20 16,21-21-16,0 1 0,0-22 16,22 21-16,-22-21 0,21 1 15,0-1-15,1 0 0,63 0 16,-64-21-16,21 0 0,22 0 15,-43 0-15,22 0 0,-22-21 0,1 21 16,-22-21-16,21 0 0,0-1 16,-20 1-16,-1 0 0,21-21 0,-21 21 15,0-22-15,-21 22 0,0 0 0,22 0 16,-22 0-16,0-1 16,0 44-1,0-1-15,0 0 16,0 0-16,-22 0 0,1 0 0,21 22 15,-21-22-15,21 0 16,0 21-16,0-20 0,0 20 0,0-21 16,0 0-16,0 0 0,0 1 0,0-1 15,0 0-15,21 0 16,0-21-16,1 0 0,20 0 16,-21 0-16,0 0 0,0 0 15,22 0-15,-22 0 0,21-21 0,-21 0 16,22 0-16,-22-1 0,21-20 15,-21 21-15,1-21 0,-1-1 16,0 1-16,-21 0 0,0-43 16,0 64-16,-21-64 15,-22 64-15,22 0 0,-42 0 16,42 21-16,-22 0 16,1 0-16,0 0 0,20 21 0,-20-21 15,21 21-15,-21 21 0,20-21 16,1 1-16,0 20 0,0-21 0,21 21 15,-21 1-15,21-22 0,0 21 16,0-21-16,0 22 0,21-22 0,0 0 16,0 0-16,0 0 0,1 1 15,-1-22-15,21 21 0,-21-21 0,22 0 16,-1 0-16,0 0 0,1 0 0,-1 0 16,0-21-16,1-1 15,-1 22-15,0-21 0,22 0 0,-22-21 16,0 21-16,-20-1 0,20-20 15,-21 21-15,21-21 0,-42-1 0,22 22 16,-22 0-16,21 0 0,-21 0 16,0-1-16,-21 44 31,-1-1-31,1 0 0,21 21 16,-21-21-16,0 22 0,21-22 0,-21 42 15,21-41-15,0 20 16,0-21-16,0 0 0,0 0 0,21 22 15,0-22-15,0-21 16,0 21-16,22-21 0,-22 0 16,0 0-16,43 0 0,-43 0 15,21 0-15,-21-21 0,22 21 16,-22-21-16,42-22 0,-42 22 16,1 0-16,-1-21 0,0 21 15,0-22-15,0 22 0,-21-21 16,0-1-16,0 22 0,0 0 0,0 0 15,0 42 1,-21-21-16,21 21 16,0 0-16,-21 22 15,21-22-15,-21 0 0,21 0 0,0 22 16,0-22-16,0 0 0,0 0 0,0 0 16,0 0-16,0 1 0,0-1 15,21-21-15,0 0 16,0 0-16,0 0 0,1 0 15,-1 0-15,0 0 0,0 0 0,0-21 16,0 21-16,1-22 0,-1 1 16,-21 0-16,0 0 0,0-21 0,0 20 15,0-20-15,0 21 0,0-21 16,0 20-16,-21-20 0,21 21 0,0 0 16,-22 0-16,22-1 0,0 1 15,0 0 1,0 0-16,22 21 0,-1 0 15,21 0-15,-21-21 0,22 21 16,-1 0-16,-21 0 0,21 0 0,1 0 16,-22 21-16,0-21 0,21 21 15,-42 0-15,22 22 0,-22-22 0,21 0 16,-21 21-16,0-21 0,21 1 16,-21 20-16,0-21 0,0 0 0,0 22 15,0-22-15,0 0 0,0 0 16,0 0-16,0 0 0,0 1 15,0-1-15,0 0 32,-21-21-32,0 0 15,21-21-15,0 0 16,0-1-16,0 1 0,0 0 16,0-21-16,0 21 0,0-22 15,0 22-15,21-21 0,0-1 0,0 1 16,0 0-16,22 21 0,-22-22 15,0 22-15,21 0 0,-21 0 0,1 0 16,20-1-16,0 22 0,-21 0 16,22 22-16,-22-1 0,21 0 15,-21 0-15,1 21 0,-1 1 0,0-1 16,-21 0-16,0-20 0,0 20 16,0 0-16,0 1 0,0-22 0,0 0 15,0 0-15,-21 0 0,21 0 16,0 1-16,-21-1 0,-1-21 15,22 21-15,-21-21 0,21-21 32</inkml:trace>
  <inkml:trace contextRef="#ctx0" brushRef="#br0" timeOffset="11792.49">1757 1842 0,'0'0'0,"0"21"31,21-21-15,0 0-1,0 0-15,0 0 0,1 0 16,-1 0-16,0 0 0,0 0 0,0 0 16,0 21-16,1-21 0,-1 0 0,0 0 15,21 0-15,-21 0 16,22 21-16,-1-21 0,0 0 0,64 0 16,-42 0-16,20 0 15,-20 0-15,-1 0 0,22 0 0,-21 0 16,-1 0-16,64 0 15,-63 0-15,-1 0 0,1 0 0,-1 0 16,1 0-16,-1 0 0,1 0 16,-1 0-16,1 0 0,-1 0 0,22 0 15,-22 0-15,22 0 0,-22 0 0,22 0 16,-21 0-16,20 0 0,1 0 16,0 0-16,-1 0 0,1 0 15,21 0-15,-22 0 0,22 0 16,-21 0-16,21 0 0,-22 0 0,1 0 15,0 0-15,21 0 0,-22 0 16,22 0-16,0 0 0,-21 0 0,20 0 16,-20-21-16,21 21 0,-21 0 0,20 0 15,-20 0-15,21 0 0,0-21 16,0 21-16,-1 0 0,1 0 0,0 0 16,0 0-16,0-21 0,0 21 15,-1 0-15,-20 0 0,21 0 0,21 0 16,-42 0-16,20 0 0,107 0 15,-127 0-15,21 0 16,-22 0-16,1 0 0,21 0 0,-22 0 16,22 0-16,0 0 0,-21 0 15,21 0-15,-1 0 0,-20 0 0,0 0 16,21 0-16,-22 0 0,1 0 16,21 0-16,0 0 0,-22 0 0,22 0 15,0 0-15,0 0 16,-22 0-16,22 0 0,85 0 15,-85 21-15,-1-21 0,1 0 0,0 0 16,0 0-16,21 0 0,-42 0 16,20 0-16,1 0 0,0 0 0,-21 0 15,21 0-15,21 0 0,-22 0 16,1 0-16,0 0 0,0 0 0,-21 0 16,20 0-16,1 0 0,0 0 0,0 0 15,0 0-15,0 0 0,-1 0 16,1 0-16,0 0 0,0 0 0,0 0 15,-22 0-15,22 0 0,0 0 16,-21 0-16,21 0 0,-1 0 0,1 0 16,0 0-16,-21 0 0,-1 0 0,22 0 15,-21 0-15,21 0 0,0 0 16,-1 0-16,1 0 0,0 0 0,0 0 16,-21-21-16,20 21 0,-20 0 15,21 0-15,-21 0 0,-1 0 16,1 0-16,21 0 0,-22 0 15,22 0-15,0 0 0,-21 0 0,21 0 16,-22 0-16,1 0 0,0 0 0,20 0 16,-20-22-16,0 22 0,-1 0 15,22 0-15,-21 0 0,0 0 0,-1 0 16,1 0-16,0 0 0,-1-21 16,-20 21-16,20 0 0,-20 0 0,21 0 15,-1 0-15,-20 0 0,20-21 16,1 21-16,-21 0 0,-1 0 15,22 0-15,-22 0 0,-20 0 0,20 0 16,-21 0-16,-20 0 0,20 0 16,-21 0-16,0 0 0,0 0 0,-21-21 62</inkml:trace>
  <inkml:trace contextRef="#ctx0" brushRef="#br0" timeOffset="13381.49">2053 3217 0,'-21'0'16,"21"22"-16,0-1 15,21-21 32,0-21-47,0 21 0,22-22 16,-22 1-16,0 0 0,0 0 0,22 0 15,-1 0-15,-42-1 16,0 1-16,0 0 0,0 0 16,-21 0-1,-22 21-15,22 0 0,-21 0 16,21 0-16,-22 0 0,1 21 15,21-21-15,-21 21 0,20 0 0,-20 0 16,21 1-16,-21-1 0,20 21 16,1-21-16,21 0 0,0 22 0,0-22 15,0 0-15,0 0 0,0 0 16,21 22-16,1-22 0,-1 0 0,21 0 16,-21 0-16,0 1 0,1-1 15,20 21-15,0-21 0,-21 0 0,22 1 16,-1 20-16,-21-21 15,22 0-15,-22 0 0,-21 22 0,0-22 16,0 21-16,0-21 0,0 1 16,-21 20-16,-1-21 0,-20 0 0,0 22 15,-1-22-15,1-21 0,0 21 16,-22 0-16,22-21 0,-22 0 0,22 0 16,-21 0-16,20-21 0,1 0 15,0 0-15,-1-22 0,1 22 16,0-21-16,-43-22 15,64 22-15,21 0 0,-21 20 16,21 1-16,21 0 0,0 0 16,0 0-16,0 21 0,0 0 15,1 0-15,-1-21 0,0 21 0,21 0 16,-21 0-16,22 0 0,-1-22 16,-21 22-16,22 0 0,-22 0 15,21 0-15</inkml:trace>
  <inkml:trace contextRef="#ctx0" brushRef="#br0" timeOffset="13792.47">2498 3768 0,'0'0'0,"21"0"15,0 0-15,0 0 16,0-21-16,0-1 0,1 1 15,-1 21-15,0-21 0,0 0 16,0 0-16,0 0 0,22-22 16,-43 22-16,0 0 0,0 0 15,0 0-15,0-1 0,-21 22 16,-1 0-16,1 0 0,0 0 16,0 0-16,-21 22 0,20-1 0,-20 0 15,21 0-15,-21 21 0,20-20 16,1 20-16,-21-21 0,21 21 15,0 1-15,21-22 0,0 21 0,0-21 16,0 1-16,0 20 0,0-21 16,0 0-16,0 0 0,21 1 0,0-1 15,0 0-15,0-21 0,0 0 16,1 0-16,41 0 0,-42 0 16,22 0-16,-22-21 0,0 0 15,21-1-15,-21 1 0,22 0 0,-22 0 16,0 0-16,0-22 0,22 22 15,-22-21-15,0 0 0</inkml:trace>
  <inkml:trace contextRef="#ctx0" brushRef="#br0" timeOffset="14064.88">3302 3027 0,'-21'0'15,"0"0"-15,21 21 16,-22 0-16,1 22 0,21-22 15,0 21-15,0-21 0,-21 43 16,21-22-16,0 0 0,-21 1 0,21 20 16,0-20-16,0-1 0,-21 0 0,21 1 15,-21-1-15,21-21 0,-22 21 0,22-20 16,0 20-16,0-21 0,0 0 0,0 0 16,0 1-16,-21-22 15,21 21-15,21-42 47,-21-1-47,22 1 0,-1 0 0,-21 0 16</inkml:trace>
  <inkml:trace contextRef="#ctx0" brushRef="#br0" timeOffset="14452">3344 3683 0,'0'21'0,"21"-21"15,1 0 1,-1 0 0,0 0-16,0 0 0,0 0 15,22-21-15,-22 21 0,21-21 0,-21 0 16,22 21-16,-22-21 0,0-1 0,0 1 16,0 0-16,0 0 15,-21 0-15,0 0 0,-21 21 16,0-22-16,0 22 15,0 0-15,-22 0 0,22 22 0,0-22 16,-21 21-16,21 0 0,-1 0 16,-20 0-16,21 0 0,0 22 0,0-22 15,-1 0-15,1 21 0,0-20 16,21-1-16,-21 0 0,21 21 0,0-21 16,0 1-16,0-1 0,0 0 0,0 0 15,21 0-15,0-21 16,0 0-16,1 0 0,-1 0 0,21 0 15,-21 0-15,22 0 0,-22 0 0,21 0 16,0-21-16,1 0 0,-1 0 16,0 21-16,1-21 0,20-1 0</inkml:trace>
  <inkml:trace contextRef="#ctx0" brushRef="#br0" timeOffset="15004.03">4254 3471 0,'0'0'0,"0"-21"0,0-21 15,-21 42 1,0 0 0,21 21-16,-21 0 0,0 0 0,21 1 15,-21-1-15,-1 0 0,1 0 16,21 21-16,0-20 0,-21-1 0,21 21 16,-21-21-16,21 0 0,0 1 0,0-1 15,0 21-15,0-21 0,0 0 16,21 1-16,0-1 0,0-21 15,1 0-15,-1 21 0,0-21 16,21 0-16,1 0 0,-22 0 16,63-21-16,-41 0 0,-1 21 15,0-22-15,1 1 0,-1 0 16,0 0-16,22-21 0,-22-1 16,-21 1-16,22-43 0,-22 43 15,0 0-15,-21-22 0,0 22 16,21-1-16,0-84 0,-21 106 15,0-21-15,0 21 0,0 0 16,-21 21 0,0 0-1,21 42-15,-21-21 0,21 0 16,0 22-16,0-1 0,0 0 0,-21 1 16,21-1-16,0 0 0,-21 1 15,21-1-15,0 0 0,0-21 0,0 22 16,-22-1-16,22 0 0,0-20 15,0 41-15,0-42 0,0 0 16,0 1-16,22-1 0,-1 0 16,0-21-16,0 0 0,0 0 15,0 0-15,1 0 0,-1 0 0,0 0 16,0 0-16,0 0 0,0-21 16,1 0-16,-1-1 0,0 1 0,0 0 15,-21 0-15</inkml:trace>
  <inkml:trace contextRef="#ctx0" brushRef="#br0" timeOffset="15236.44">4784 3493 0,'21'0'0,"0"0"16,0 0-16,0 0 0,0 0 0,1 0 15,-1 0-15,0 0 0,21 0 16,-21 0-16,1 0 0,-1 0 16,21-22-16,-21 22 0,0 0 0,1 0 15,-1-21-15,0 21 16</inkml:trace>
  <inkml:trace contextRef="#ctx0" brushRef="#br0" timeOffset="15992.72">7324 3556 0,'-22'0'15,"22"-21"1,0 0-16,22 21 0,-22-21 0,0-1 16,21 1-16,0 0 0,0 21 15,-21-21-15,21 0 0,0 0 0,-21-1 16,0-20-16,0 21 0,0 0 0,0 0 16,0-1-16,0 1 15,-21 21-15,0 0 0,0 0 0,0 0 16,-22 0-16,22 0 0,-21 21 15,0 1-15,20-1 0,-20 0 16,0 0-16,21 0 0,-22 0 0,22 1 16,0-1-16,21 0 0,0 0 15,0 0-15,0 0 0,0 1 0,21-22 16,0 21-16,0 0 0,22 0 16,-22-21-16,42 21 0,-20 0 15,-22 1-15,0-22 0,21 21 16,-20-21-16,20 42 15,-21-42-15,-21 21 0,0 0 0,0 1 16,0-1-16,-21 0 0,0 0 16,0 0-16,-1-21 0,-20 21 15,21-21-15,-21 0 0,-1 22 0,-41-22 16,41 0-16,1 0 16,0 0-16,-1 0 0,1 0 0,21-22 15,-22 1-15,22 21 0,-21-21 0,21 0 16,0 0-16,-1 0 0,1-1 15,21 1-15,0 0 0,0 0 32,21 21-17,1 0-15,-1 0 16,0 0-16,0 0 0,21 0 0,-20 0 16,20-21-16</inkml:trace>
  <inkml:trace contextRef="#ctx0" brushRef="#br0" timeOffset="16164.44">8149 3471 0,'21'0'16,"-21"-21"-1</inkml:trace>
  <inkml:trace contextRef="#ctx0" brushRef="#br0" timeOffset="16276.47">8276 3450 0,'42'0'16,"-20"0"-1,-1 0-15,0 0 16,0 0-16,0 0 16,-42 0 15</inkml:trace>
  <inkml:trace contextRef="#ctx0" brushRef="#br0" timeOffset="16467.27">8128 3620 0,'0'21'0,"0"0"15,21-21 1,0 0-1,0 0-15,1 0 0,-1 0 16,0 0-16,0 0 0,0-21 0,0 21 16,1 0-16,-1-21 0,-21-1 15,21 22-15</inkml:trace>
  <inkml:trace contextRef="#ctx0" brushRef="#br0" timeOffset="17223.47">9377 3577 0,'0'-21'0,"0"-42"15,0 41-15,0 1 16,0 0-16,0 0 0,0 0 15,0 0-15,0-1 0,21 1 16,0 0-16,0 0 0,0 0 16,1 21-16,-1 0 0,0 0 15,0 21-15,0 0 0,0 0 16,1 0-16,-1 22 0,-21-22 0,21 21 16,-21 1-16,21-1 0,-21-21 15,0 21-15,0 1 0,0-22 0,0 21 16,0-21-16,0 1 0,-21-1 15,21 0-15,-21 0 0,21 0 0,-21-21 16,21 21-16,-22-21 16,22-21-1,0 0-15,0 0 16,0 0-16,0 0 0,0-1 0,0 1 16,22-21-16,-1 21 15,0-22-15,0 1 0,0 0 0,22-1 16,-22 22-16,21-21 0,0 0 15,1 20-15,-1 1 0,0 0 0,1 0 16,-1 21-16,-21 0 0,22 0 0,-1 0 16,-21 21-16,21 0 0,-20 0 15,-1 22-15,-21-22 0,0 21 0,21-21 16,-21 22-16,0-22 0,0 21 16,0-21-16,0 1 0,-21 20 0,0 0 15,21-21-15,-22 1 16,1-22-16,21 21 15,0-42 17,0-1-17,21 1-15,1 0 16,-22 0-16</inkml:trace>
  <inkml:trace contextRef="#ctx0" brushRef="#br0" timeOffset="18196.39">10477 3556 0,'0'21'0,"22"-21"15,-1 0 1,0 0-16,0 0 16,0-21-16,0 0 0,1 21 0,-1-21 15,0 0-15,0-1 0,0 1 16,0 0-16,1 0 0,-22 0 0,21 0 15,-21-22-15,0 22 0,0 0 0,0 0 16,0 0-16,-21 21 16,-1 0-16,1 0 0,0 0 15,0 0-15,0 0 0,0 21 16,-1 0-16,1 0 0,0 0 0,21 22 16,-21-22-16,0 21 0,21-21 0,-21 22 15,21-22-15,0 21 16,0-21-16,0 22 0,0-22 0,0 0 15,0 0-15,0 0 0,0 0 16,0 1-16,0-1 0,21 0 0,0-21 16,0 0-16,21 21 0,-20-21 0,-1 0 15,21 0-15,-21 0 0,22 0 16,-22-21-16,21 21 0,-21-21 0,22 0 16,-22 21-16,21-22 0,-21 1 0,0 0 15,22-21-15,-22 21 0,0-1 16,0-20-16,22 21 0,-43 0 0,21-22 15,0 22-15,-21 0 0,0 0 16,0 0 0,0 42-1,0 0-15,0 0 16,-21 0-16,21 1 0,-21-1 0,21 21 16,0-21-16,-22 0 0,22 1 0,0-1 15,0 0-15,0 0 0,0 0 16,-21 0-16,21 1 0,0-1 15,21-21 1,1 0 0,-1-21-16,0-1 15,0 1-15,0 21 0,-21-21 16,21 0-16,1 0 0,-1 0 0,0-22 16,0 22-16,0 0 0,0 0 0,1 0 15,-1 21-15,-21-22 0,21 22 16,0 0-16,-21 22 31,21-1-31,-21 0 0,0 0 16,0 0-16,0 0 0,0 1 15,21-1-15,-21 0 0,0 0 16,0 0-16,22-21 0,-1 21 0,0-21 16,0 22-16,0-22 15,0 0-15,1 0 0,-1 0 16,0 0-16,0 0 0,21-22 0,-20 22 15,-1-21-15,0 21 0,0-21 16,0 0-16,-21 0 0,0 0 0,21-22 16,-21 22-16,0-21 0,0 21 0,0-22 15,0 1-15,0 21 0,0-22 16,0 22-16,0 0 0,0 0 0,-21 21 16,21-21-16,-21 21 15,0 21 1,21 0-16,0 0 15,-21-21 1,0 0-16</inkml:trace>
  <inkml:trace contextRef="#ctx0" brushRef="#br0" timeOffset="18932.4">13652 3239 0,'43'-22'16,"-22"1"0,0 21-16,0-21 0,0 0 15,1 0-15,-1 0 16,0 21-16,-21-22 0,21 1 0,0 0 15,-21 0-15,0 0 0,0 0 16,0-1-16,-21 22 16,0 0-16,-21 0 0,20 0 15,-20 0-15,21 0 0,-21 0 16,20 0-16,-20 22 0,0-1 0,21-21 16,-22 21-16,22 0 0,0 0 0,0 0 15,21 1-15,-21-1 0,21 0 16,0 0-16,0 0 0,21 0 0,0 1 15,0 20-15,0-21 16,22 0-16,-22 0 0,0 22 0,0-22 16,21 0-16,-20 0 0,-1 0 0,21 22 15,-21-1-15,0-21 16,-21 0-16,0 22 0,0-22 16,-21 0-16,21 0 0,-42 0 15,21 1-15,-43-1 0,22-21 16,0 0-16,-1 0 0,1 0 0,0 0 15,-1 0-15,1 0 0,0 0 16,20-21-16,-20 21 0,21-22 16,-21 1-16,20 0 0,1 0 0,0-21 15,21 20-15,-21 1 0,21-21 16,-21 21-16,21 0 0,0-1 0,0 1 16,0 0-16,0 0 0,21 0 15,0 21-15,0 0 16,0 0-16,1 0 0,-1 0 0,0 0 15,21 0-15,-21 0 0,22 0 16,-1 0-16,-21 0 0</inkml:trace>
  <inkml:trace contextRef="#ctx0" brushRef="#br0" timeOffset="19330.43">14055 3514 0,'0'0'0,"63"-43"32,-42 22-32,0 0 0,1 0 0,-1 0 15,0 0-15,-21-1 0,21 1 16,0 0-16,-21-21 0,0 21 0,0-1 16,0 1-16,0 0 15,-21 21 1,0 0-16,-21 21 0,20 0 0,1 1 15,0-1-15,-21 0 16,21 0-16,-1 21 0,1-20 0,0 20 16,0 0-16,21-21 0,0 22 15,-21-22-15,21 21 0,0-21 0,0 1 16,0-1-16,0 0 0,0 0 0,21 0 16,0-21-16,-21 21 0,21-21 15,0 0-15,1 0 0,-1 0 16,21 0-16,-21 0 0,22 0 0,-22 0 15,21-21-15,22 0 16,-43 0-16,21 0 0,-21-22 0,22 22 16,-22 0-16,0-21 0,21-1 15</inkml:trace>
  <inkml:trace contextRef="#ctx0" brushRef="#br0" timeOffset="19597.16">14732 2858 0,'0'0'0,"-21"21"31,21 0-15,-21 0-16,21 0 0,0 22 15,0-22-15,-22 21 0,22 0 0,-21 1 16,21-1-16,-21 0 0,21 22 0,0-22 16,-21 1-16,0-1 15,21 0-15,-21 1 0,21-22 0,0 21 16,0-21-16,0 0 0,0 1 15,-22-22-15,22 21 0,0 0 16,22-42 15,-1 0-31,0-1 0,-21 1 16</inkml:trace>
  <inkml:trace contextRef="#ctx0" brushRef="#br0" timeOffset="20013.49">14817 3450 0,'0'43'16,"21"-43"0,0 0-1,0 0-15,0-22 0,0 1 0,1 21 16,-1-21-16,0 0 0,0 21 15,0-21-15,0 0 0,-21-1 0,0 1 16,22 0-16,-22 0 16,0 0-16,0 0 0,0-1 15,-22 22-15,1 0 0,0 0 16,0 0-16,0 0 0,0 22 16,-1-1-16,1 0 0,0 0 0,21 0 15,-21 0-15,0 1 0,0-1 16,21 21-16,0-21 0,0 0 0,0 1 15,0-1-15,0 0 0,0 0 16,0 0-16,0 0 0,0 1 16,21-1-16,0-21 15,0 0-15,0 0 16,0 0-16,1 0 0,20 0 0,-21-21 16,21 21-16,-20-22 0,20 1 15,0 0-15</inkml:trace>
  <inkml:trace contextRef="#ctx0" brushRef="#br0" timeOffset="20600.48">15642 3196 0,'0'0'0,"0"-21"16,-21 21-16,0 0 16,0 0-16,-1 21 15,1-21-15,0 21 0,21 1 0,-21-1 16,0 0-16,0 0 0,21 0 0,0 0 15,-22 22-15,22-22 16,-21 0-16,21 21 0,0-20 0,0-1 16,0 0-16,0 0 0,0 0 15,0 0-15,0 1 0,0-1 0,21-21 16,22 21-16,-22-21 0,0 0 16,0 0-16,22 0 0,-22 0 15,0 0-15,0 0 0,21 0 16,-20 0-16,-1-21 0,0 0 0,21 21 15,-21-22-15,1-20 0,-1 21 16,0 0-16,0-22 0,0 1 0,22 0 16,-43-22-16,42 22 0,-21-64 15,0 64-15,0-22 0,22-20 16,-43 41-16,0 1 16,21 21-16,-21 0 0,0-1 0,0-20 15,0 63 16,0 0-31,0 1 0,-21-1 0,0 21 16,21-21-16,0 22 0,-22-1 16,22-21-16,-21 21 0,0 1 0,21-1 15,0 0-15,-21 22 0,21-22 16,-21-21-16,21 22 0,0-1 0,0-21 16,0 22-16,0-22 0,0 0 15,0 0-15,0 0 0,21-21 16,0 0-16,-21 21 0,21-21 0,0 0 15,1 0-15,-1 0 0,0 0 16,0 0-16,0 0 0,0-21 0,1 0 16,-1 21-16,0-21 0,0 0 0,0 21 15,0-21-15,1-1 0,-22 1 16,21 0-16</inkml:trace>
  <inkml:trace contextRef="#ctx0" brushRef="#br0" timeOffset="20871.82">16023 3133 0,'42'0'31,"-20"0"-31,20 0 16,-21 0-16,21 0 0,1 0 0,-1 0 15,0 0-15,1 0 0,-22 0 16,21 0-16,1-21 0,-22 21 0,21 0 15,-21 0-15,0 0 0,1 0 16,-44 0 47,-20 0-63,21 0 0</inkml:trace>
  <inkml:trace contextRef="#ctx0" brushRef="#br0" timeOffset="23324.34">17547 2350 0,'0'0'0,"21"-22"0,0 1 0,1 21 16,-22-21-16,21 21 0,0-21 0,0 0 16,-42 21 15,0 0-31,0 21 16,-1-21-16,-20 21 0,0 0 0,-1 22 15,1-22-15,0 42 0,-1-20 16,1 20-16,0 1 0,-1-1 0,1 1 15,0 20-15,-1-20 0,22 20 16,-21-20-16,0 21 0,20-1 16,-20 1-16,21 0 0,0-1 0,0-20 15,-1-1-15,22 1 0,0-1 16,0 1-16,0-1 0,0-20 0,0 20 16,22-21-16,-1 22 0,21-22 0,-21 1 15,22-22-15,-22 0 0,21 0 16,0 0-16,43-21 0,-43 0 15,1 0-15,-1-21 0,0 0 16,22 0-16,-22-22 0,1 1 0,-1 0 16,0-1-16,1 1 0</inkml:trace>
  <inkml:trace contextRef="#ctx0" brushRef="#br0" timeOffset="23751.93">17632 2667 0,'0'0'0,"0"-21"15,0 0 1,0 42 15,0 0-31,0 0 16,0 0-16,0 1 0,0-1 15,0 0-15,0 0 16,0 0-16,0 0 16,0-42 15,0 0-15,21 21-16,0-21 0,-21 0 15</inkml:trace>
  <inkml:trace contextRef="#ctx0" brushRef="#br0" timeOffset="23896.06">17759 2625 0,'0'0'0,"0"21"63,0 0-63,0 0 16,0 0-16,0 1 0,0-1 15,0 0-15,0 0 16,0 0-16</inkml:trace>
  <inkml:trace contextRef="#ctx0" brushRef="#br0" timeOffset="24495.45">18076 3366 0,'43'-22'15,"-22"22"1,0-21-16,0 0 0,0 0 16,-21 0-16,21 0 0,-21-1 15,0 1-15,0 0 0,0 0 16,0 0-16,0 0 0,0-22 16,-21 22-16,0 0 0,0 21 15,0 0-15,0 0 0,-1 0 0,1 0 16,0 0-16,-21 0 0,21 21 0,-1 0 15,-20 0-15,21 1 16,0-1-16,0 21 0,-1-21 0,1 22 16,0-1-16,21-21 0,-21 0 15,21 22-15,0-22 0,0 0 0,0 0 16,0 0-16,21 0 16,0-21-16,0 0 0,1 0 0,-1 0 15,0 0-15,0 0 0,0-21 16,0 21-16,1-21 0,-1 0 15,0 0-15,21 0 0,-21-1 16,1-20-16,-22 21 0,21 0 0,0-22 16,0 22-16,-21-21 0,21 21 0,-21 0 15,0-1 1,0 44 15,0-1-31,-21 21 0,21-21 16,0 0-16,0 22 0,0-22 0,0 0 15,0 21-15,0-20 0,0-1 16,0 0-16,0 0 0,21 0 0,0 0 16,1-21-16,-1 22 0,0-22 15,0 0-15,21 0 0,-20 0 0,20 0 16,0 0-16,1 0 0,-1-22 16,0 22-16</inkml:trace>
  <inkml:trace contextRef="#ctx0" brushRef="#br0" timeOffset="25004.34">19008 3260 0,'0'0'16,"0"-21"-16,0-22 0,0 22 0,0 0 16,0 0-16,0 0 0,0-1 15,0 1-15,-22 0 0,1 21 16,-63-21 0,41 21-16,22 0 0,-21 21 15,21-21-15,-22 21 0,1 0 0,0 22 16,20-22-16,-20 0 0,21 21 15,0-20-15,0 20 0,-1-21 16,22 21-16,0-20 0,0-1 0,0 0 16,0 0-16,0 0 0,0 0 15,22-21-15,-1 0 0,0 22 0,0-22 16,21 0-16,-20 0 0,20 0 16,0-22-16,1 1 0,-22 0 0,21 0 15,0-21-15,-20 20 0,20-20 16,-21 0-16,21-1 0,-20-20 15,-1 21-15,0-1 0,0-20 0,0 20 16,0 1-16,1-21 0,-22 41 16,0-20-16,21 21 0,-21 0 0,0 0 15,0 42 1,-21 0-16,-1 0 0,1 21 16,21 1-16,-21-1 0,0 0 15,0 1-15,0-1 0,21 0 0,0 1 16,-22-1-16,22 22 0,-21-43 15,21 21-15,0 0 0,0-20 0,0 20 16,0-21-16,0 0 0,21 0 16,1-21-16,-22 22 0,21-22 15,0 0-15,21 0 0,-21 0 0,1 0 16,20 0-16,0 0 0,-21 0 0,22-22 16,-1 1-16,0 0 0,22 21 15</inkml:trace>
  <inkml:trace contextRef="#ctx0" brushRef="#br0" timeOffset="25487.87">19748 3239 0,'0'0'16,"22"-22"-16,-22 1 0,0 0 0,21 0 16,-21 0-16,0 0 0,0-1 0,0 1 15,-21 21-15,-1-21 0,1 21 16,0 0-16,0 0 0,-21 0 16,20 0-16,-20 21 0,21 0 0,-21 1 15,-1-1-15,22 0 0,-21 21 16,21-21-16,-1 22 0,1-22 15,-21 42-15,42-41 16,0-1-16,0 0 0,0 0 0,0 0 16,0 0-16,21-21 0,0 22 15,0-22-15,22 0 0,-22 0 16,42-22-16,-20 1 0,-1 21 16,-21-21-16,22 0 0,-22-21 15,0 20-15,42-62 0,-41 41 16,-1 1-16,-21-21 0,21 20 15,0 1-15,-21 0 0,0-22 16,0 22-16,0-1 0,0 22 16,0-21-16,0 21 0,0 0 15,0 42 1,0 21-16,-21-21 0,21 22 16,-21-1-16,21 0 0,-21 1 0,21-1 15,0 0-15,0 1 0,0 41 16,0-63-16,0 22 0,0-1 15,0-21-15,0 0 0,0 22 16,0-22-16,21 0 0,0-21 16,0 21-1,0-21-15,0 0 0,1 0 16,-22-21-16,21 21 16,21-21-16</inkml:trace>
  <inkml:trace contextRef="#ctx0" brushRef="#br0" timeOffset="25876.18">20151 3323 0,'0'-21'0,"0"-21"31,0 21-31,0-1 0,0 1 0,0 0 16,0 0-16,0 0 16,0 0-16,21 21 0,0-22 0,0 22 15,0 0-15,0 0 0,1 0 16,-1 0-16,0 0 0,0 0 15,21 22-15,-20 20 0,-1-21 16,-21 0-16,0 22 0,0-22 16,0 0-16,0 21 0,0-21 0,0 1 15,0-1-15,-21 0 0,21 0 16,-22-21-16,22 21 0,0-42 31,0 0-15,0 0-16,0 0 0,0-1 0,22 1 15,-1 0-15,0 0 0,-21-21 16,21 20-16,0 1 0,0 0 0,1 0 16,-22 0-16,21 0 15,0-1-15,0 22 16,0 0-16,0 0 0,1 0 16,-1 0-16,0 0 15</inkml:trace>
  <inkml:trace contextRef="#ctx0" brushRef="#br0" timeOffset="26779.49">20786 3302 0,'63'21'15,"-42"-21"1,0 0-16,1-21 0,-1 0 16,0 0-16,0 21 0,0-21 15,0-1-15,1 1 0,-1 0 16,0 0-16,-21-21 0,21 20 15,-21 1-15,0 0 0,0 0 0,-21 21 32,0 0-32,0 0 0,-1 0 0,-20 21 15,21 0-15,0 0 0,21 22 16,-21-22-16,-1 0 0,1 21 0,21-20 16,0 20-16,0-21 0,0 21 15,0-20-15,0-1 0,0 0 0,0 0 16,0 0-16,0 0 0,21-21 15,1 0-15,-1 0 0,0 0 16,42 0-16,-20 0 0,-22 0 16,21 0-16,1-21 0,-1 0 15,-21 0-15,21 0 0,1 0 0,-22-22 16,0 22-16,21-21 0,-20 21 16,-1-22-16,-21 22 0,0 0 0,0 0 15,0 0-15,0-1 0,0 1 0,-21 21 16,-1 0-1,1 0-15,21 21 0,-21 1 16,21-1-16,0 0 0,0 0 16,0 0-16,0 0 0,0 22 15,0-22-15,0 0 0,0 0 0,0 0 16,0 1-16,0-1 0,0 0 16,21-21-16,-21 21 0,-21-42 62,21 0-62,-21 21 0,0 0 0,21-21 16,-21 21-16,-1 0 0,22 21 31,0 0-15,22 0-1,-1-21-15,0 0 16,0 0-16,0 0 0,0 0 15,1 0-15,-1 0 0,21-21 0,-21 21 16,22-21-16,-1 0 0,0-1 0,1 1 16,-1 0-16,-21 0 0,21 0 15,-20-22-15,20 22 0,-21-21 16,0 21-16,0 0 0,1-1 0,-22 1 16,0 0-16,0 0 0,0 0 0,-22 21 15,1 0 1,21 21-16,-21 0 0,0 0 15,21 0-15,-21 22 0,21-22 0,0 21 16,0-21-16,0 22 0,0-22 16,0 21-16,-21-21 0,21 1 0,0-1 15,0 0-15,0 0 0,-22 0 16,22 0-16,-21 1 16,0-22-16,0 0 0,0 0 15,0 0-15,-1 0 16</inkml:trace>
  <inkml:trace contextRef="#ctx0" brushRef="#br0" timeOffset="27814.22">18246 4149 0,'0'0'0,"0"-21"0,-22 21 0,-20-43 15,21 43-15,0 0 0,0-21 16,-1 21-16,1 0 0,-21 0 0,21 0 16,0 21-16,-1 0 0,1 1 0,0-1 15,0 0-15,0 0 0,21 21 16,-21-20-16,21 20 0,-22-21 0,22 21 15,0-20-15,0-1 16,0 0-16,0 0 0,22-21 16,-1 0-16,0 0 0,0 0 0,0 0 15,0 0-15,22 0 0,-22 0 0,21 0 16,22-42-16,-43 42 16,0-21-16,-21-1 0,0 1 15,0 0-15,0 0 0,0 0 0,-21 0 16,0-1-16,0 1 0,-22 0 15,22 0-15,-21 0 16,21 21-16,-1-21 0,1 21 0,21-22 31,43 22-15,-22 0-16,0 0 0,21-21 16,1 0-16,-1 21 0,0-21 15,1 0-15,-1 21 0,0-21 0,-21 21 16,22-22-16,-22 22 0,0 0 15,-21-21 1,0 42 0,0 1-16,0-1 15,-21 0-15,21 21 0,0-21 16,-21 22-16,21-22 0,-21 21 0,-1 1 16,22-1-16,0 0 0,-21 22 15,21-22-15,-21 0 0,0 22 16,21-1-16,-21 1 0,0-1 0,21 22 15,-22 0-15,22-1 0,-21 1 16,0-21-16,21 20 0,0 1 0,0 0 16,-21-1-16,21 1 0,-21 0 15,21-1-15,-21-20 0,21-1 0,0 1 16,0-1-16,-22-20 0,1 20 0,21-21 16,-21-20-16,0 20 0,21-21 0,-21 0 15,0 0-15,-1-21 16,1 0-16,0 0 15,21-21-15,-21-21 0,0 21 0,0-22 16,-1 1-16,1 0 0,0-22 0,0 1 16,0-1-16,21 1 0,-21-22 15,21-105-15,0 126 16,21-63-16,0 64 16,0 20-16,0-20 0,0 20 0,1-20 15,20 21-15,0-43 0,1 43 16,-22-1-16,21 1 0,-21 0 15,22 20-15,-22 1 0,21 0 0,-21 0 16,22 0-16,-22 0 0,21 21 16</inkml:trace>
  <inkml:trace contextRef="#ctx0" brushRef="#br0" timeOffset="28404.26">19346 4530 0,'0'0'0,"43"-64"16,-43 43-1,0 0-15,0 0 0,0-22 0,0 22 16,0 0-16,0 0 0,0 0 16,-22 0-16,1-1 0,0 1 0,0 0 15,0 21-15,0 0 16,-1 0-16,1 0 0,-21 0 0,21 21 15,0 0-15,-1 1 0,1 20 16,0-21-16,0 0 0,0 43 16,21-22-16,-21-21 0,21 0 15,0 22-15,0-22 0,0 0 16,0 0-16,0 0 0,21-21 0,0 0 16,0 0-16,0 0 15,0 0-15,22 0 0,-22-21 0,0 0 16,0 21-16,22-21 0,-22 0 0,0-22 15,0 22-15,0-21 16,0 21-16,1-43 0,-1 22 0,0 0 16,-21-22-16,21 1 0,0 20 15,0 1-15,-21 0 0,0-1 0,22 1 16,-22 21-16,0 0 16,-22 42-1,22 21-15,-21-21 16,21 22-16,-21-1 0,0 21 15,21-20-15,0-1 0,0 22 16,0-22-16,0 0 0,0 1 16,0-1-16,0-21 0,0 21 0,0-20 15,0-1-15,0 0 0,0 0 0,21 0 16,0-21-16,0 0 16,1 0-16,-1 0 0,0 0 15,0 0-15,0-21 16,0 0-16,1 21 0,-1-21 0</inkml:trace>
  <inkml:trace contextRef="#ctx0" brushRef="#br0" timeOffset="28787.32">19685 4360 0,'0'0'0,"-21"-21"16,21 0-16,0 0 16,0 0-16,21 0 15,0-1-15,0 22 16,0 0-16,1-21 0,-1 21 0,0 0 15,0 0-15,0 0 0,0 0 16,1 21-16,-1 1 0,0-1 16,0 21-16,0-21 0,-21 0 15,0 1-15,0-1 0,0 0 0,0 21 16,0-21-16,0 1 0,0-1 0,0 0 16,0 0-16,0-42 46,0 0-30,0 0-16,0-1 16,0 1-16,0 0 0,0 0 15,0 0-15,0 0 0,0-1 0,0 1 16,21 0-16,1 0 16,-1 0-16,0 0 0,0 21 15,0 0-15,0 0 0,1-22 16,-1 22-16,0 0 0,0 0 15,0 0-15</inkml:trace>
  <inkml:trace contextRef="#ctx0" brushRef="#br0" timeOffset="29432.9">20426 4233 0,'0'0'0,"0"43"16,-21-43 0,-1 21-16,1-21 0,21 21 0,-21 0 15,0 0-15,0 1 0,0-1 16,21 0-16,0 0 0,-22 0 15,22 0-15,0 1 0,0-1 16,0 0 0,22-21-16,-1 0 0,0 0 15,0 0-15,0 0 0,0 0 16,1 0-16,-1-21 0,0 21 0,0-21 16,0-1-16,0 1 15,-21 0-15,0-21 0,0 21 16,0-1-16,0-20 0,0 21 15,0 0-15,-21 0 0,0 21 16,21-22-16,-21 22 16,0 0-16,42 0 31,0 0-31,0 0 0,0-21 16,1 21-16,20 0 0,-21 0 15,0-21-15,22 21 0,-22 0 0,21 0 16,-21 0-16,0 0 0,1 0 15,-22 21 1,21-21-16,-21 21 0,0 1 0,0-1 16,0 0-16,0 0 0,0 0 15,0 22-15,-21-22 0,21 0 0,-22 21 16,22-21-16,0 22 0,0-1 16,0 0-16,0 1 0,0 20 0,0-20 15,-21 20-15,0 1 0,0-1 0,0 22 16,-22 42-16,22-64 15,-21 22-15,21-22 0,0 1 16,-1-1-16,1 1 0,0 63 16,21-85-16,-21 1 0,21-1 15,0-21-15,0 0 0,0 0 0,0 1 16,0-44 0,0 1-16,21 0 15,0 0-15,0-21 0,1 20 0,-1-20 16,0 0-16,0-22 0,21 22 0,-20 0 15,20-22-15,-21 1 0,0-1 16,22-21-16,-22 22 0</inkml:trace>
  <inkml:trace contextRef="#ctx0" brushRef="#br0" timeOffset="29680.37">20891 4466 0,'-21'-42'0,"42"84"0,-42-126 0,0 41 0,21 22 15,0 0-15,0-21 0,0 20 16,0 1-16,0 0 15,0 0-15,21 21 0,0-21 0,1 21 16,-1 0-16,0 0 0,0 0 0,21 0 16,-20 0-16,-1 0 0,0 0 15,0 21-15,0 0 0,-21 0 16,0 0-16,0 1 0,0-1 16,0 21-16,0-21 0,-21 0 15,0 1-15,0-22 0,0 21 0,-1 0 16,-20-21-16,21 0 0,0 0 15</inkml:trace>
  <inkml:trace contextRef="#ctx0" brushRef="#br0" timeOffset="30012.47">21802 4318 0,'0'-21'15,"0"0"-15,-22 0 16,22-1-16,-21-20 0,0 21 16,21 0-16,-21-22 0,0 22 15,0-21-15,-22 21 0</inkml:trace>
  <inkml:trace contextRef="#ctx0" brushRef="#br0" timeOffset="30400.18">21230 4276 0,'0'21'16,"0"0"-16,0 0 0,0 0 15,0 1-15,0-1 0,0 0 16,0 0-16,21-21 16,0 0-16,1 0 0,-1 0 0,0 0 15,0 0-15,0 0 0,0 0 0,1 0 16,-1-21-16,0 21 0,21-21 0,-21 0 15,1-1-15,-1 1 0,0 0 0,0-21 16,0 21-16,-21-22 0,21 1 16,1 0-16,-1-1 0,-21 1 0,21 0 15,0 20-15,-21-20 0,0 0 0,0-1 16,-21 22-16,21 0 0,0 0 0,21 21 16,-21 21-1,0 0 1,0 0-16,0 1 0,-21 20 0,0 0 15,0 1-15,21-1 16,0 0-16,0 1 0,-22-1 0,22 0 16,0-21-16,0 22 0,0-22 0,0 21 15,0-21-15,0 1 0,0-1 16,22-21-16,-1 0 16,0 0-16,0 0 15,0 0-15,0-21 0,1-1 16,-1 1-16</inkml:trace>
  <inkml:trace contextRef="#ctx0" brushRef="#br0" timeOffset="30776.47">21992 4149 0,'0'0'0,"0"-21"0,21-43 31,-21 85 0,0 0-15,0 1-16,0-1 0,-21 0 0,21 0 15,0 0-15,0 0 0,0 1 16,-21-1-16,21 0 0,0 0 0,0 0 16,0 0-16,0 1 0,0-1 15,21-21 1,0 0-16,0 0 16,1 0-16,-1 0 0,0 0 0,0-21 15,0-1 1,0 1-16,-21 0 0,0 0 0,0 0 0,0 0 15,0-1-15,0-20 16,0 21-16,0 0 0,0-22 0,0 22 16,0 0-16,-21 21 0,0 0 0,0 0 15,0 0-15,0 0 16,-1 0-16,1 0 0,0 21 0,0-21 16,0 21-16,21 1 0,-21-1 15,-1-21-15,1 21 0,21 0 16,-21-21-16,0 0 0</inkml:trace>
  <inkml:trace contextRef="#ctx0" brushRef="#br0" timeOffset="31064.49">21378 4106 0,'0'-21'32,"-21"21"-17,0 0-15,0 0 0,21 21 16,-43 1-16,43-1 16,0 0-16,-21 0 15,21 21-15,0-20 0,0-1 0,0 0 16,0 0-16,0 0 0,0 0 0,0 1 15,21-1-15,22-21 16,-22 0-16,21 0 0,-21 0 16</inkml:trace>
  <inkml:trace contextRef="#ctx0" brushRef="#br0" timeOffset="31692.23">22331 4085 0,'0'21'47,"0"1"-47,-21-1 16,21 0-16,-22 0 0,22 0 0,0 0 15,0 1-15,0-1 0,-21 0 16,21 0-16,0 0 0,0 0 16,21-42 31,1 0-32,-1 0-15,-21 0 0,21 0 16,-21-1-16,21 1 0,-21 0 15,21 21-15,-21-21 16,0 42 0,0 0-1,0 0-15,0 1 0,0-1 16,0 0-16,0 0 0,0 0 16,21-21-1,-21 21-15,22-21 0,-1 0 16,0 0-16,0 0 0,0 0 15,0 0-15,1 0 0,-1-21 16,0 0-16,0 0 0,0 21 16,0-21-16,-21 0 0,0-1 15,0 1-15,0-21 0,0 21 0,0 0 16,0-1-16,-21 22 0,-21-21 16,21 21-16,0 0 0,-1 0 0,1 0 15,0 0 1,42 0 15,0 0-31,1 0 16</inkml:trace>
  <inkml:trace contextRef="#ctx0" brushRef="#br0" timeOffset="32151.95">22691 4085 0,'0'0'0,"0"-21"16,0 0-1,21 21-15,0 0 16,0 0 0,0 0-16,0 0 15,1 0-15,-22 21 0,21 0 16,-21 0-16,0 1 0,0-1 16,0 0-16,0 0 0,0 0 0,0 0 15,0 1-15,0-1 0,0 0 16,0 0-16,0 0 15,-21-21 17,21-21-32,0 0 15,0 0-15,0 0 0,0-1 0,0 1 16,0 0-16,0 0 0,21 0 16,0-22-16,-21 22 0,21 0 0,0-21 15,22 21-15,-22-1 16,-21 1-16,21 21 0,-21-21 15,21 42-15,0-21 16,-21 21-16,0 1 0,0 20 0,0-21 16,21 0-16,-21 0 0,0 22 15,0-22-15,0 0 0,0 0 0,0 0 16,0 1-16,0-1 0,-21-21 16,0 0-1,21-21 1,-21-1-16</inkml:trace>
  <inkml:trace contextRef="#ctx0" brushRef="#br0" timeOffset="32460.18">22945 3408 0,'0'0'0,"0"21"15,0 0 1,0 0 0,0 1-16,0-1 0,0 0 15,-22-21-15,22 21 16,0 0-16,0 0 15,0-42 32</inkml:trace>
  <inkml:trace contextRef="#ctx0" brushRef="#br0" timeOffset="32664.08">23093 3387 0,'0'21'47,"0"0"-47,0 0 0,0 0 16,0 1-16,0-1 16,0 0-16,0 0 0,0 0 31</inkml:trace>
  <inkml:trace contextRef="#ctx0" brushRef="#br0" timeOffset="33188.47">23220 2773 0,'0'0'0,"-21"-21"0,63-43 31,-63 64-31,0-21 16,42 42 15,0 0-31,0 1 15,0-1-15,0 0 0,22 0 0,20 0 16,-42 0-16,-21 43 0,22-43 16,-1 0-16,21 22 0,0-22 0,-20 0 15,-1 21-15,0 1 0,21-1 0,-42-21 16,21 43-16,1-1 0,-1 1 16,0 41-16,-21-41 0,0 21 15,0 20-15,0-41 16,-21-22-16,0 1 0,-1 20 15,1-21-15,21 1 0,-21-1 0,0 0 16,0 1-16,-22-22 0,22 21 16,0-21-16,0 1 0,-21 20 15,-1-42-15,22 21 0,0-21 16,21 21-16,-21-21 0,0 0 0,-1 0 16,1 0-16,0 0 15,21-21-15,0 0 16,0 0-1,0 0-15,0-1 16,21 1-16,0 21 0,1-21 16</inkml:trace>
  <inkml:trace contextRef="#ctx0" brushRef="#br0" timeOffset="33735.96">23897 3852 0,'0'0'16,"21"0"-16,-42 0 31,21 22 63,0-1-94,-21-21 0,21 21 16</inkml:trace>
  <inkml:trace contextRef="#ctx0" brushRef="#br0" timeOffset="34096">23834 4233 0,'21'0'78,"-21"22"-62,0-1-16,0 0 0,0 0 15,0 0-15,0 0 0,0 1 16,0-1-16,0 0 0,-21 0 15,-1 0-15,1 0 0,0 1 0,-21-1 16,21 0-16,-22 0 0,1-21 16,0 21-16,-1 0 0,1-21 0,0 22 15,-1-1-15,-20-21 0,20 21 0</inkml:trace>
  <inkml:trace contextRef="#ctx0" brushRef="#br0" timeOffset="40068.04">1143 7557 0,'0'-22'16,"0"1"0,0 0-1,-21 21 1,0 0 15,21 21-31,0 0 16,0 1-16,0-1 0,0 0 15,0 0-15,0 0 0,0 0 16,0 1-16,21-1 0,0 0 0,0 0 16,0 0-16,0-21 15,1 0-15,-1 0 0,0 0 0,21 0 16,-21 0-16,1 0 0,20 0 15,0-21-15,-21 0 0,22 0 16,-22 21-16,0-21 0,21-1 16,-20-20-16,-1 21 0,-21 0 0,0 0 15,0-1-15,0-20 0,0 21 16,0 0-16,0 0 0,0-1 16,-21 22-16,-1 0 15,1 0-15,21 22 0,-21-1 16,0 0-16,0 0 0,21 21 0,-21-20 15,-1 20-15,22 0 0,-21 1 16,0-1-16,21 0 0,0 22 16,0-22-16,0 22 0,0-1 0,0 1 15,0-22-15,0 21 0,0 1 16,0-22-16,0 1 0,0-1 16,0 0-16,0-21 0,0 22 0,0-22 15,0 0-15,-21 0 16,21 0-16,-21-21 0,0 0 0,-1 0 15,1 0-15,0 0 0,0-21 16,-21 0-16,20 0 0,1 0 16,-21-22-16,21 22 0,0-21 0,-22 0 15,22-1-15,0 1 0,0 21 16,0-22-16,21 22 0,0 0 0,-22 0 16,22 42 15,0 0-31,0 0 0,0 1 15,0-1-15,22 21 0,-1-21 0,-21 22 16,21-22-16,0 0 0,0 0 16,0 21-16,1-20 0,20-22 0,-21 21 15,0 0-15,22-21 0,-22 0 16,21 0-16,0 0 0,1 0 0,-1 0 16,-21 0-16,22-21 0,-1 0 15,0-1-15,1 1 0,20-42 16,-42 20-16,0 1 15,1 0-15,-1-1 0,-21 1 0,0 0 16,21 21-16,-21-22 0,21 22 16,-21 0-16,0 0 0,0 42 31,0 0-31,-21 0 0,21 0 16,0 22-16,-21-22 0,21 21 15,0-21-15,0 22 0,0-1 0,0-21 16,0 22-16,0-22 0,0 21 15,0-21-15,0 0 0,0 1 0,0-1 16,0 0-16,0-42 47,0 0-47,0-1 16,0 1-16,0-21 0,0 21 0,0-22 15,0 1-15,0 0 0,0-1 16,0 1-16,21 0 0,0-1 0,21 1 15,-20 21-15,-1 0 0,21 0 16,-21-1-16,22 22 0,-22 0 0,0 0 16,21 22-16,-21-1 0,1 0 15,20 21-15,-42-21 0,0 22 0,21-1 16,-21 22-16,0-22 0,0 0 16,-21 1-16,21-1 0,-21-21 0,0 21 15,21-20-15,0-1 16,-22 0-16,22 0 0,0 0 0,-21-21 15,21-21 1,21 21 0,1-21-16</inkml:trace>
  <inkml:trace contextRef="#ctx0" brushRef="#br0" timeOffset="40779.62">3852 8107 0,'0'0'0,"0"-21"0,43-106 32,-43 106-32,0-1 15,0 1-15,-22 21 16,1 0-1,21 21-15,-21 1 16,0 20-16,21-21 0,-21 21 0,0 1 16,21 20-16,-22-20 0,22-1 15,0 43-15,0-43 0,0 0 16,0-21-16,0 22 0,0-22 16,0 0-16,0 0 0,22-21 15,-1 0-15,0 21 0,21-21 0,-21 0 16,1 0-16,20 0 0,-21-21 0,21 0 15,-20 0-15,-1 21 0,21-42 16,-21 20-16,0 1 0,1-21 0,-1 0 16,0 20-16,0-41 0,-21 21 15,0-1-15,0 1 0,0-22 16,0 22-16,0 0 0,-21-1 0,0 22 0,0 0 16,-1 0-16,1 0 0,-21 21 15,21 0-15,-22 0 0,22 0 0,-21 0 16,21 21-16,-22 0 15,22 0-15,0 22 0,0-1 0,0 0 16,21 1-16,0-1 0,0 0 0,0 1 16,0-1-16,0 0 0,0 1 15,0-22-15,21 0 0,-21 21 0,21-42 16,0 21-16,0 1 0,1-22 16,-1 0-16,21 0 0,-21 0 0,0 0 15,1 0-15,20 0 0,-21-22 0,0 1 16,22 21-16,-22-21 0</inkml:trace>
  <inkml:trace contextRef="#ctx0" brushRef="#br0" timeOffset="41204.39">4466 8107 0,'0'0'0,"-21"-85"31,21 64-15,0 0-16,0 0 0,0 0 15,21 21-15,0-22 0,0 22 0,22 0 16,-22-21-16,21 21 0,-21 0 16,22 0-16,-22 0 0,21 0 0,1 21 15,-22 1-15,21-1 0,-21 21 16,0-21-16,1 22 0,-1-22 0,-21 21 16,21 22-16,-21-43 15,0 21-15,0-21 0,0 0 16,-21 1-16,-22 20 0,43-21 15,-21-21-15,0 0 16,21-21 0,0 0-16,0 0 15,0-22-15,0 22 0,0 0 16,0-21-16,0-1 0,21 22 0,-21-21 16,21-1-16,-21 22 0,43-42 15,-43 42-15,21-1 16,0 22-16,-21-21 0,21 21 0,0 0 0,1 0 15,-1 0-15,0 0 16,0 0 0,0 0-16,-21 21 0,21-21 0,1 22 15</inkml:trace>
  <inkml:trace contextRef="#ctx0" brushRef="#br0" timeOffset="41804.05">5948 8170 0,'0'0'0,"21"-21"0,42-63 31,-41 62-31,-22 1 0,0 0 16,0 0-16,0 0 0,-22-22 16,1 22-16,0 0 0,0 0 15,0 0-15,-22 21 0,1 0 0,21 0 16,-21 0-16,-1 0 0,1 0 0,0 21 15,-1 0-15,1 0 0,0 0 16,-1 22-16,22-22 0,-21 21 0,21 22 16,-1-22-16,1 0 0,0 1 15,21-1-15,-21-21 0,21 22 16,0-1-16,0-21 0,0 0 0,21 0 0,0 1 16,0-22-16,1 0 0,20 0 15,-21 0-15,21 0 0,-20 0 16,20 0-16,0 0 0,1-22 0,-1 1 15,0 0-15,-21 0 0,22 0 16,-1-22-16,0 22 0,-20-21 0,-1 0 16,21-1-16,-21-20 0,0 20 0,1 1 15,-1-21-15,-21 20 0,0 1 16,0-22-16,21 22 0,-21 0 0,0 21 16,0-22-16,0 1 0,0 21 0,0 0 15,0-1-15,-21 22 16,0 0-1,21 22-15,0-1 0,0 21 0,0-21 16,0 22-16,0-1 0,0 0 16,0 1-16,0-1 0,0 0 0,0 22 15,0-22-15,0 0 0,0 1 16,0-22-16,0 21 0,0 1 0,0-22 16,0 0-16,0 0 0,0 0 0,0 0 15,21-21-15,-21 22 16,21-22-16,0 0 0,0 0 15,0-22-15,1 1 0,-1 0 16</inkml:trace>
  <inkml:trace contextRef="#ctx0" brushRef="#br0" timeOffset="42463.67">6392 8170 0,'21'-21'16,"-21"0"-1,0 0-15,22 21 0,-1-21 0,0 0 16,-21-1-16,0 1 0,21 0 16,0 0-16,0 0 0,-21 0 0,0-1 15,22 1-15,-22 0 0,21 21 16,-21-21-16,-21 21 16,-1 0-1,1 0-15,0 21 0,0-21 0,0 21 16,0 22-16,-22-22 0,43 0 15,-21 21-15,0 1 0,21-22 0,-21 21 16,21-21-16,0 22 0,0-22 16,0 21-16,0-21 0,0 0 15,21 1-15,0-22 0,0 21 0,0 0 16,1-21-16,20 0 0,-21 0 0,21 0 16,-20 0-16,20 0 0,21-21 15,-41 21-15,-1-21 0,21-1 0,-21 1 16,0 0-16,-21 0 0,22 0 15,-1 0-15,-21-22 0,21 22 16,-21-21-16,0 21 0,0-22 0,21 22 16,-21 0-16,21 0 0,-21 0 15,21-1-15,1 1 0,-1 21 0,0 0 16,0-21-16,0 21 0,0 0 0,1 0 16,-1 0-16,0 0 0,0 21 15,-21 0-15,21 1 0,0-1 0,1 0 16,-22 21-16,0-21 0,0 22 0,21-22 15,-21 0-15,0 21 0,0-20 16,0-1-16,0 0 0,0 0 16,0 0-16,-21-21 15,21-21 17,0 0-32,0 0 0,0 0 15,0-1-15,0 1 0,0-21 16,0 21-16,0-22 0,0 22 0,21 0 15,0-21-15,-21 21 0,21-1 0,0 1 16,0 0-16,-21 0 0,22 0 16,-1 0-16,0-1 0,0 22 0,0-21 15,0 0-15</inkml:trace>
  <inkml:trace contextRef="#ctx0" brushRef="#br0" timeOffset="42948.39">8530 7726 0,'0'0'0,"21"-21"0,0 0 0,1-22 16,-1 22-16,-21 0 0,0-21 0,21 20 15,-21-20-15,0 21 0,21 0 0,-21 0 16,0 42-1,0 0 1,-21 21-16,0-21 0,21 22 16,-21-1-16,-1 0 0,22 22 0,-21-22 15,0 1-15,0 20 0,21-21 16,-21 1-16,-22 63 16,43-64-16,0 0 0,0-21 0,0 1 15,-21-1-15,21 0 0,0 0 0,21-21 31,1-21-31,-22 0 16,21 0-16,0-1 0,0 1 16,0-21-16,0 21 0</inkml:trace>
  <inkml:trace contextRef="#ctx0" brushRef="#br0" timeOffset="43316.18">8975 7811 0,'0'0'15,"21"-22"-15,0 22 0,0 0 0,0 0 16,-21 22-1,-21-1 1,0 0-16,21 0 0,0 21 16,-21-20-16,0-1 0,21 21 15,-22-21-15,22 22 0,0-22 0,0 0 16,0 0-16,0 0 0,0 0 0,0 1 16,22-22-16,-1 0 0,21 0 15,-21 0-15,0 0 0,22 0 16,-22-22-16,21 1 0,-21 0 0,22 0 0,-22 0 15,0 0-15,0-1 16,0-20-16,-21 21 0,0-21 0,0 20 16,0-20-16,0 21 0,0 0 0,-21 0 15,0-1-15,0 1 0,0 0 16,0 21-16,-1 0 0,1 0 16,0 0-16,0 0 0,-21 0 15,20 0-15,1 21 0,0-21 0,0 0 16,21 21-16,-21 1 0,0-22 0,-1 0 15,1 0 1,0 0-16,0 0 0</inkml:trace>
  <inkml:trace contextRef="#ctx0" brushRef="#br0" timeOffset="43532.06">8488 7662 0,'21'0'31,"0"0"-15,0 0-16,0 0 0,1 0 0,20 0 15,-21 0-15,21 0 0,1-21 16,-1 21-16,0 0 0,1-21 0,-1 21 16,-21 0-16,22 0 0,-22 0 15,21 0-15,-21 0 0,0 0 16,1-21-16,-1 21 15</inkml:trace>
  <inkml:trace contextRef="#ctx0" brushRef="#br0" timeOffset="44776.35">11007 7811 0,'0'0'16,"21"0"-16,21-22 0,-21 1 0,0 21 15,22-21-15,-22 0 0,0 21 16,21-21-16,1 0 0,-22-1 16,21 1-16,-21 0 0,43-21 15,-22 21-15,-21-22 0,-21 22 0,0 0 16,0 0-16,0 0 0,0-1 16,-21 22-16,0 0 0,-21-21 0,-1 21 15,-20 0-15,-1 0 0,1 0 16,21 21-16,-22 1 0,1-22 0,20 21 15,-20 0-15,42 0 0,-22 0 0,22 0 16,21 1-16,0 20 0,0-21 16,0 0-16,21 0 0,22 1 0,20 20 15,-21-21-15,1 0 0,-1 0 16,0 22-16,1-22 16,20 0-16,-20 0 0,-22 0 0,21 22 15,-21-22-15,-21 0 0,0 21 0,0-20 16,0-1-16,-21 0 0,0 21 15,-21-21-15,-64 1 0,63-1 16,-20-21-16,-43 0 0,64 0 16,-1 0-16,1 0 0,0 0 15,21-21-15,-1-1 0,1 1 16,0 0-16,0-21 0,21 21 0,-21-22 16,21 1-16,0 21 0,0-22 0,0 22 15,0-21-15,0 21 0,0 0 0,0-1 16,21 22-16,-21-21 0,21 21 15,-21 21 1,21-21-16,-21 22 0,21-1 16,-21 0-16,0 0 0,0 0 0,22 22 15,-22-22-15,21 21 0,-21-21 16,21 0-16,-21 22 0,21-22 0,0 0 16,0 0-16,1 0 0,-1 1 0,21-1 15,-21 0-15,22-21 0,-1 0 16,0 21-16,1-21 0,-1 0 0,0 0 15,1 0-15,-1-21 0,0 21 16,22-21-16,-22 0 0,0-1 0,1 1 16,-1 0-16,0-21 0,-20 21 15,20-22-15,-21 22 0,0-21 0,0 21 16,1-22-16,-22 22 0,0 0 16,0-21-16,0 20 0,0 1 0,0 0 15,-22 21 1,1 0-16,21 21 15,-21 0-15,0 1 0,0-1 0,0 0 16,21 0-16,-22 21 0,22-20 0,-21 20 16,21-21-16,0 21 0,0-20 15,0 20-15,0-21 0,0 21 0,0-20 16,21-1-16,1-21 0,-1 21 0,-21 0 16,21-21-16,21 0 15,-21 0-15,1 0 0,-1 0 0,21 0 16,0-21-16,-20 0 0,20 0 0,0-1 15,1 1-15,-1-21 0,-21 21 16,21-22-16,1 1 0,-22 21 0,0-21 16,21-1-16,-20 1 0,-1 0 15,-21-1-15,0 1 0,21 0 0,-21 20 16,0-20-16,0 21 0,0 0 0,0 0 16,0-1-16,-21 44 15,0-1 1,21 0-16,-22 0 0,1 0 0,21 22 15,-21-22-15,21 21 16,-21-21-16,21 22 0,-21-1 0,21 0 16,-21-21-16,21 22 0,0-1 0,0-21 15,0 22-15,0-22 0,0 0 16,0 0-16,0 0 0,21-21 16,0 0-16,0 0 0,0 0 15,0 0-15,1-21 16,-1 0-16,-21 0 0</inkml:trace>
  <inkml:trace contextRef="#ctx0" brushRef="#br0" timeOffset="45144.14">12552 7916 0,'21'0'0,"0"0"31,0 0-16,-21-21-15,21 0 0,1 21 16,-22-21-16,21 21 0,0-21 0,-21 0 16,0-1-16,21 1 15,-21 0-15,0 0 0,-21 21 32,0 0-32,0 0 15,-1 0-15,1 21 0,0 0 16,21 0-16,-21 1 0,0-1 0,0 21 15,-1-21-15,22 0 0,0 22 16,-21-22-16,21 0 0,0 0 0,0 0 16,0 1-16,0-1 0,0 0 0,0 0 15,21-21-15,1 21 16,-1-21-16,0 0 0,0 0 16,21 0-16,-20-21 0,-1 0 15,0 0-15,21 21 0,-21-21 0,22-1 16</inkml:trace>
  <inkml:trace contextRef="#ctx0" brushRef="#br0" timeOffset="45636.86">13144 7726 0,'0'-21'15,"0"42"-15,0-63 0,0 20 16,-21 22 0,0 0-16,0 22 0,0-1 15,0 0-15,-1 0 0,1 0 16,0 0-16,21 1 0,-21-1 0,21 21 15,-21-21-15,21 22 0,0-22 16,0 21-16,0-21 0,0 22 16,0-22-16,0 0 0,0 0 0,21 0 15,0-21-15,0 0 0,43 21 16,-22-21-16,-21 0 0,22 0 16,-1-21-16,0 0 0,-21 21 0,22-21 15,-1-21-15,0 20 0,-20 1 16,20-21-16,-21 0 0,0 20 0,0-20 15,1 0-15,-1-1 0,0 1 0,-21 0 16,21-1-16,-21 1 0,0 0 16,0 21-16,0-22 0,0 22 0,0 0 15,21 21-15,-42 21 32,0 0-32,0 0 0,0 22 0,-1-22 15,22 21-15,-21 1 0,21-1 0,-21 0 16,21-21-16,0 22 0,-21-1 15,21 0-15,0 43 0,0-43 16,0-20-16,0 41 16,0-42-16,21 0 0,0-21 15,0 0-15,1 0 0,-1 0 0,0 0 0,0 0 16,0 0-16,0-21 0,22 0 16,-22 0-16,0-21 0,21-22 15,-42 43-15,0-21 0</inkml:trace>
  <inkml:trace contextRef="#ctx0" brushRef="#br0" timeOffset="45720.81">13525 7768 0,'0'0'0,"-21"0"0</inkml:trace>
  <inkml:trace contextRef="#ctx0" brushRef="#br0" timeOffset="45816.75">13864 7726 0,'21'0'16</inkml:trace>
  <inkml:trace contextRef="#ctx0" brushRef="#br0" timeOffset="47016.47">14626 8149 0,'0'0'0,"0"-21"16,21 21-1,0-21-15,1 0 0,-1 0 16,0-1-16,-21 1 0,21 0 0,0-21 16,0 21-16,1-1 0,-1-20 15,0 21-15,-21 0 0,0-22 0,21 1 16,-21 21-16,21-21 0,-21-1 16,0 22-16,0 0 0,0-21 0,0 20 15,0 1-15,-21 42 16,21 1-1,-21-1-15,21 0 0,-21 0 16,21 21-16,-21-20 0,-1 20 0,22 0 16,0-21-16,0 22 0,-21-1 0,21 0 15,0 1-15,-21-22 0,21 21 16,0-21-16,0 22 0,0-22 0,0 0 16,21 0-16,0-21 0,1 0 15,-1 21-15,0-21 0,0 0 0,21 0 16,-20 0-16,20-21 0,0 0 0,1 0 15,-1 0-15,0 0 0,1-1 16,-1-20-16,-21 0 0,21 21 16,1-22-16,-1 1 0,-21 0 0,0-1 0,1 1 15,20-22 1,-42 22-16,0 21 0,0-21 0,0 20 16,0 1-16,-21 21 15,0 0 1,-1 21-16,1 22 0,0-22 15,0 0-15,21 0 0,0 22 16,-21-22-16,21 21 0,-21 0 0,-1-20 16,22 20-16,-21 0 0,21-21 0,0 22 15,-21-1-15,21-21 0,-21 22 16,21-22-16,0 0 0,0 0 0,0 0 16,0-42 15,21 0-16,-21 0-15,21 0 0,0-1 16,-21 1-16,22-21 0,-1 21 0,0 0 16,0-22-16,0 22 0,0 0 0,1 0 15,-1 0-15,0-1 0,0 1 16,0 21-16,0 0 0,1 0 0,-1 0 16,0 0-16,-21 21 0,0 1 15,0-1 1,0 0-16,0 0 0,0 21 0,0-20 15,0-1-15,0 0 0,0 21 0,0-21 16,0 1-16,0-1 0,21 0 16,-21 0-16,21 0 0,0-21 0,-21 21 15,22-21-15,-1 0 0,0 0 0,0 0 16,0 0-16,0 0 0,22 0 16,-22-21-16,0 0 0,21 21 0,-20-21 15,20 0-15,0 0 0,-21-1 16,43-41-16,-43 42 0,0-22 15,0 22-15,1-21 0,-22 21 0,21 0 16,-21-1-16,0 1 16,0 0-16,0 0 0,-21 21 15,-1 0-15,1 0 0,0 0 16,0 21-16,0 0 0,0 0 16,21 1-16,-22-1 0,1 21 0,0-21 15,21 0-15,0 22 0,0-22 0,0 21 16,0-21-16,0 22 0,0-22 15,21 0-15,-21 0 0,43 0 0,-1 1 16,-21-22-16,21 0 16,-20 0-16,20 0 0,0 0 0,1 0 15,-1-22-15,0 22 0,1-21 0,-1 0 16,0 0-16,-21 0 0,1 0 16,-1-22-16,0 22 0,-21 0 15,0 0-15,0-22 0,0 22 0,0 0 16</inkml:trace>
  <inkml:trace contextRef="#ctx0" brushRef="#br0" timeOffset="47352.49">14393 7747 0,'0'21'15,"21"-21"-15,1 0 16,-1 0-16,21 0 0,-21 0 0,22 0 16,-22 0-16,21 0 0,0 0 15,43-21-15,-21 21 0,-22 0 16,0 0-16,22 0 0,-22 0 15,0-21-15,1 21 0,-1 0 16,-21 0-16,22 0 0,-22-21 16,-42 0-1,-1 21-15,1-22 16,-21 22-16,21 0 0</inkml:trace>
  <inkml:trace contextRef="#ctx0" brushRef="#br0" timeOffset="47973.59">13314 7726 0,'0'0'16,"-21"0"-16,-1 21 0,1-21 15,42 0 1,1 0-16,20 0 16,-21 0-16,21 0 0,-20 0 15,20 0-15,0 0 0,1 0 16,-22 0-16,21 0 0,43 0 16,-64 0-16,0 0 0,0-21 0,0 21 15,1 0-15,-1 0 16,-42 0 31,-1 0-47,1 0 15,0 0-15,0 0 0,0 0 16</inkml:trace>
  <inkml:trace contextRef="#ctx0" brushRef="#br0" timeOffset="49352.31">18034 7662 0,'0'0'0,"0"-21"0,0 0 0,0 0 15,0 0-15,0 0 16,-21 21-16,0-22 0,-1 22 16,1 0-16,0 22 15,0-1-15,0 0 0,-22 0 16,22 0-16,0 22 0,0-22 0,0 21 15,0-21-15,-1 22 0,1-1 16,21 0-16,0-21 0,-21 22 0,21-1 16,0-21-16,0 22 0,0-22 0,0 0 15,21 0-15,0 0 16,1 0-16,20-21 0,-21 0 0,21 0 0,-20 0 16,20 0-16,0-21 0,1 0 15,-22 0-15,21 0 0,64-22 16,-64 1-16,1 21 0,20-43 15,-42 22-15,0 21 16,-21-21-16,0 20 0,0-20 0,-21-21 16,0 41-16,-21 1 0,21 0 15,-22 0-15,1 0 0,0 21 16,-1 0-16,1 0 0,21 0 0,-22 21 16,1 0-16,21 0 0,-21 22 15,20-22-15,1 0 0,0 21 0,0-21 16,21 43-16,-21-22 0,21 1 15,0-22-15,0 21 0,0-21 16,21 22-16,0-22 0,0 0 16,0-21-16,43 0 15,-22 0-15,1 0 0,-1-21 16,0 21-16,1-21 0</inkml:trace>
  <inkml:trace contextRef="#ctx0" brushRef="#br0" timeOffset="49674.41">18627 7747 0,'0'0'0,"21"-21"0,-21-21 32,-21 42-32,-1 0 0,1 0 0,0 21 15,0 0-15,0 21 16,0-21-16,21 1 0,-22 20 0,22 0 16,0 1-16,0 20 0,-21 1 0,0-22 15,21 21-15,-21 1 16,21-1-16,-21 22 0,0-21 0,-1-1 15,1 22-15,0-1 0,0 1 0,-21 0 16,20-22-16,-20 22 0,21 0 16,-21-22-16,20 1 0,1-22 0,0 0 15,0 1-15,0 20 0,21-84 32,0 0-17,0 0-15,21-22 0,0 1 16,0 0-16,-21-22 0,21 1 0,1-1 15,-1 1-15,0-1 0,-21-21 16</inkml:trace>
  <inkml:trace contextRef="#ctx0" brushRef="#br0" timeOffset="49974.26">18394 7938 0,'0'0'0,"21"-43"0,-21 1 16,63-43-1,-63 64-15,22 0 0,-1 0 0,0 0 16,0-1-16,21 22 0,-20 0 0,20 0 15,-21 0-15,21 0 0,-20 0 0,20 0 16,-21 22-16,21-1 0,-20 0 16,-1 0-16,0 0 0,-21 0 15,0 22-15,0-22 0,0 0 16,-21 0-16,0 22 0,-43-1 16,22-21-16,-1-21 0,1 21 0,0-21 15,-1 0-15,-20 21 16,21-21-16,20 0 0,1 0 0,0 0 15,21-21 1,0 0-16,21 0 16,0 0-16,1 21 0,-1-21 0,0-1 15,21 1-15,-21 0 0,22 0 16</inkml:trace>
  <inkml:trace contextRef="#ctx0" brushRef="#br0" timeOffset="51459.28">19156 7430 0,'21'-22'0,"-42"44"0,63-86 0,-42 43 0,0 0 16,0 0-16,0-1 0,0 1 16,0 42-1,-21 1 1,21-1-16,-21 21 0,0-21 0,21 22 16,-22-1-16,22 0 0,-21 22 15,21-22-15,-21 0 0,21 1 16,-21-1-16,21-21 0,0 22 0,0-1 15,0-21-15,0 21 0,0-20 0,0-1 16,21 0-16,0-21 16,0 21-16,1-21 0,-1 0 0,0 0 15,0 0-15,0-21 0,0 0 16,1 0-16,20-1 0,-21 1 0,0 0 16,0 0-16,1 0 0,-1 0 0,0-22 15,-21 22-15,21 0 0,-21 0 16,21 0-16,-21-1 0,0 1 0,0 42 47,0 1-47,0-1 0,0 0 0,0 0 15,0 0-15,0 22 0,0-22 16,0 0-16,0 0 0,0 21 16,0-20-16,0-1 0,0 21 15,21-42-15,1 21 0,-1-21 16,0 0-16,0 0 0,0 0 0,0 0 15,1 0-15,-1 0 0,0-21 16,21 0-16,-21 21 0,1-21 0,20 0 16,-21-22-16,0 22 0,0 0 0,22 0 15,-43-22-15,21 22 0,0 0 16,0 0-16,-21 0 0,0 0 0,0 42 47,0 0-47,0 0 15,-21 0-15,0 0 0,21 1 0,0 20 16,0-21-16,0 0 0,0 0 16,0 1-16,0 20 0,0-21 0,0 0 15,0 0-15,21-21 16,0 0-16,0 0 0,1 0 16,-1 0-16,0 0 0,-21-21 0,21 0 15,0 0-15,0 0 0,1 0 16,-22-1-16,0 1 0,0 0 0,0 0 15,0 0-15,0 0 0,0-22 16,0 22-16,-22 0 0,1 21 16,0-21-16,0 0 0,0 21 0,0 0 15,21-22-15,-22 22 16,22-21 0,22 21-16,-1 0 15,0 0-15,0-21 0,0 0 16,0 21-16,1 0 0,-1 0 0,21-21 15,-21 21-15,0 0 0,1 0 16,20 0-16,-21 0 0,0 21 0,-21 0 16,21-21-16,1 42 15,-22-20-15,0 20 0,0-21 16,0 0-16,0 0 0,0 1 0,0-1 16,0 0-16,0 0 0,0 0 0,0 0 15,0 1-15,0-1 0,0 0 16,-22-21-16,22-21 47,0 0-47,0-1 0,0 1 15,22 0-15,-22 0 0,21 0 16,0 0-16,0-22 0,21 22 0,-20 0 16,20-21-16,0 20 0,1 1 15,-1 0-15,-21 0 0,21 0 16,1 21-16,-22 0 0,0 0 0,0 0 15,0 21-15,-21 0 0,0 0 16,0 0-16,0 1 0,-21 20 0,21-21 16,-21 0-16,21 0 0,-21 22 0,0-22 15,0 0-15,21 0 0,0 0 16,0 1-16,0-1 0,0 0 16,0 0-16,21 0 0,0-21 15,0 0-15,21 0 0,-20 0 16,-1 0-16,21-21 0,-21 0 0,22 21 15,-22-21-15,21 0 0,-21-1 16,22-20-16,-22 21 0,21 0 16,-21-22-16,22 22 0,-22-21 0,0 0 15,0 20-15,0-20 0,0 21 16,-21-21-16,0 20 0,0 1 16,-21 21-16,0 0 15,0 0-15,0 21 0,0-21 16,-1 22-16,1-1 0,21 21 0,0-21 15,0 0-15,0 1 0,0-1 0,0 0 16,0 0-16,0 0 16,0 0-16,0 1 0,0-1 0,0 0 0,0 0 15,0 0-15,0 0 16,0 1-16,0-1 16,-21-21-1,0 0 1,0 0-16,21-21 15,-21-1-15,21 1 16,-22 21-16,22-21 0,0 0 16,-21 21-16,0-21 0,0 0 0,0-1 15</inkml:trace>
  <inkml:trace contextRef="#ctx0" brushRef="#br0" timeOffset="51696.36">20235 7027 0,'0'0'15,"-21"0"-15,-21 22 0,21-22 0,21-22 16,-22 22 15,1 0-31,21 22 47,-21-22-47,0 0 16,0 0-16,0 21 0</inkml:trace>
  <inkml:trace contextRef="#ctx0" brushRef="#br0" timeOffset="51920.51">18902 7493 0,'0'0'0,"-21"0"16,42 0-16,0 21 0,0-21 15,0 0-15,0 0 0,22 0 16,-22 0-16,21 0 0,-21 0 16,22-21-16,-1 21 0,0-21 0,-20 21 15,20 0-15,0 0 0,-21 0 0,22-21 16,-22 21-16,0 0 0,0 0 15,-42 0-15</inkml:trace>
  <inkml:trace contextRef="#ctx0" brushRef="#br0" timeOffset="52712.34">3937 9377 0,'0'0'0,"-21"0"31,21 21-31,0 0 15,-21-21-15,21 21 0,0 1 16,-22-22-16,22 21 16,22-21-1,-1 0 1,0 0-16,0-21 0,0 21 0,22-22 16,-22 1-16,21 0 0,-21 0 15,22-21-15,-22 20 0,0 1 16,21-21-16,-21 21 0,1 0 0,-22-22 15,0 22-15,0-21 0,0 21 16,0-1-16,0 1 0,0 0 0,-22 0 16,1 0-16,0 21 0,0 0 15,0 0-15,0 21 0,-1 0 16,1 0-16,21 0 0,-21 22 0,21-1 16,-21 0-16,21 1 0,0 20 15,0-20-15,0 20 0,0 22 16,-21-22-16,21 22 0,-21 0 0,21-1 15,-22 1-15,22-22 0,0 43 16,-21-21-16,0 0 0,0 20 0,21 1 16,-42-21-16,42 0 0,-43-1 0,43 1 15,43-43-15</inkml:trace>
  <inkml:trace contextRef="#ctx0" brushRef="#br0" timeOffset="53028.21">3852 11324 0,'0'0'0,"21"0"0,1-21 15,20-21-15,-42-1 16,42 22-16,-21-21 0,1 0 0,20-1 15,0 1-15,-21 0 0,22-1 16,-1-20-16,-21-1 0,22 1 0,-1-22 16,-21 22-16,0-22 0,0 21 15,-21 1-15,0-22 0,-42-42 16,21 64-16,0 20 0,-22-20 16,1-1-16,0 22 0,-1 0 0,1-1 15,0 1-15,-1 21 0,22 0 16,-21 21-16,21 0 0,-22-21 0,22 21 15,0 0-15,42 0 32,0 0-32,1 0 15,-1 0-15,0 0 0,0-22 16,0 1-16,0 21 0,1-21 0,-1 21 16,0-21-16,21 21 0,-21-21 0,1 0 15,-1 21-15,21-22 16,-21 1-16,0 21 0,1-21 0</inkml:trace>
  <inkml:trace contextRef="#ctx0" brushRef="#br0" timeOffset="53436.46">4424 9483 0,'0'0'0,"0"-21"15,0-1 1,0 1-16,-21 0 16,21 0-16,0 0 15,0 0-15,0-1 0,0 1 16,21 0-16,0 0 0,0 0 15,0 21-15,22-21 0,-22 21 16,0-22-16,21 22 0,-21 0 16,22 0-16,-22 22 0,21-1 0,-21 0 15,22 0-15,-22 0 0,0 0 0,0 22 16,-21-22-16,0 21 0,0-21 16,0 43-16,-21-43 0,0 0 15,21 0-15,-21 1 0,0-1 16,-1-21-16,22 21 0,-21-21 15,21-21-15,0 0 16,0-1-16,0 1 16,0 0-16,0 0 0,0 0 0,0-22 15,0 22-15,21 0 0,-21 0 16,0 0-16,22 0 0,-22-1 16,21 1-16,0 0 0,0 0 15,0 0-15,0 21 0,1 0 16,-1-21-16,0 21 0,0 0 0,0 0 15,0 0-15,1 0 0,-1 0 0,0 0 16,0 0-16,-21 21 0</inkml:trace>
  <inkml:trace contextRef="#ctx0" brushRef="#br0" timeOffset="54313.82">5334 9250 0,'0'0'0,"-21"0"46,0 0-46,-1 0 16,22 21-16,-21 0 0,0-21 16,0 21-16,0 1 0,21-1 0,0 0 15,-21 0-15,21 21 0,0-20 0,-22-1 16,22 0-16,0 0 0,0 0 16,0 0-16,0 1 0,22-22 0,-1 0 15,0 21-15,0-21 16,0 0-16,0 0 0,1-21 15,-1 21-15,0-22 0,0 1 0,-21 0 16,21 0-16,-21 0 16,0 0-16,0-1 0,0 1 15,0 0-15,0 0 0,-21 0 0,21 0 16,0-22-16,0 22 0,0 0 16,0 0-16,0 0 0,21-1 15,0 1-15,1 21 0,-1 0 0,21 0 16,-21 0-16,22 0 0,-22 0 15,21 0-15,-21 0 0,0 21 0,22 1 16,-22-1-16,0 0 0,0 0 16,-21 0-16,0 0 0,21 1 0,-21-1 15,0 21-15,0-21 0,0 0 16,0 1-16,-21-1 0,0-21 16,21 21-16,-21 0 0,21 0 15,0-42 16,0 0-31,0 0 0,0 0 16,21-1-16,-21-20 0,21 21 16,0 0-16,-21 0 0,22-22 15,-1 22-15,0 0 0,0 0 0,0 0 16,0-1-16,1 1 0,-1 21 16,21 0-16,-21 0 0,0 0 0,1 0 15,-1 21-15,0 1 0,0-1 16,0 0-16,0 0 0,-21 0 0,0 0 15,22 22-15,-22-22 16,0 0-16,0 0 0,0 0 0,0 1 16,0-1-16,-22 0 15,1-21 1,0 0 0,21-21-1,0 0-15,0-1 0,0 1 16,21 0-16,0-21 0,-21 21 15,22-1-15,-1-20 0,0 21 0,0-21 16,21 20-16,-20 1 0,20 0 16,0 0-16,-21 21 0,22 0 0,-22 0 15,0 21-15,0 0 0,0 0 16,1 1-16,-1 20 0,-21-21 0,0 21 16,0-20-16,0 20 0,0-21 0,0 21 15,-21-20-15,-1 20 0,1-21 16,0 0-16,21 0 0,-21 1 0,0-1 15,0 0-15,-1-21 0,-20 0 0,21 0 16,0 0-16,-22 42 0,22-42 0</inkml:trace>
  <inkml:trace contextRef="#ctx0" brushRef="#br0" timeOffset="54904.51">4000 10647 0,'-21'21'31,"21"0"-31,-21 0 0,21 1 16,-21-1-16,21 0 15,0 21-15,-21-21 0,21 1 16,-21 20-16,-1-21 0,1 21 0,21 1 16,-21-22-16,21 0 0,0 21 15,-21-20-15,21 20 0,0-21 0,0 0 16,0 0-16</inkml:trace>
  <inkml:trace contextRef="#ctx0" brushRef="#br0" timeOffset="55426.24">8784 8996 0,'0'0'0,"21"-21"0,-21 0 15,0-1-15,0 1 0,0 0 0,0 42 31,0 0-31,-21 1 0,21-1 0,0 21 16,0 0-16,-21 1 0,21-1 0,-21 22 16,0-22-16,21 0 0,-22 1 15,1-1-15,0 43 16,21-43-16,-21 0 0,21 1 16,0-22-16,0 0 0,0 0 15,-21-21-15,0 0 31,21-21-31,-22 0 0,1 0 16</inkml:trace>
  <inkml:trace contextRef="#ctx0" brushRef="#br0" timeOffset="56195.94">8318 9419 0,'0'0'0,"-21"0"0,21 21 15,0 1 1,21-22-1,1 0-15,-1 0 0,21 0 16,-21 0-16,64 0 0,-43-22 16,1 22-16,20-21 0,1 0 15,-1 0-15,1 0 0,-1 0 16,1-22-16,-1 22 0,-21 0 0,1-21 16,-1 20-16,-21 1 0,0-21 15,-21 21-15,0 0 0,0-1 0,0-20 16,0 21-16,-21 21 15,0 0-15,0 0 0,0 0 16,0 0-16,-1 21 0,1 0 0,21 0 16,-21 1-16,0 20 0,21-21 15,-21 21-15,21-20 0,0 20 0,-21 0 16,-1 1-16,22-22 0,-21 21 0,0 0 16,21-20-16,0 20 0,-21-21 15,0 43-15,21-43 0,0 0 16,0-42 15,0 0-31,21-1 0,0 1 16,0 0-16,0 0 0,1 0 15,-1-22-15,0 22 0,0 0 16,0 0-16,22 0 0,-22 0 16,0-1-16,0 22 0,0 0 15,0 0-15,1 0 16,-1 22-16,-21-1 0,0 0 15,0 0-15,21 0 0,-21 0 16,21 1-16,-21-1 0,0 0 0,21 0 16,0 0-16,-21 0 0,22 1 0,-1-1 15,0-21-15,0 0 16,21 0-16,-20 0 0,-1 0 0,21-21 16,0 21-16,-20-22 0,20 1 15,0 0-15,1 0 0,-22 0 16,21 0-16,-21-1 0,0 1 0,1-21 15,-22 21-15,0 0 0,0-1 0,0 1 16,0 0-16,0 0 0,0 0 16,-22 21-16,1 0 0,0 0 0,0 0 15,0 21-15,0 0 0,-1 0 16,1 0-16,0 1 0,21 20 16,0-21-16,0 0 0,0 22 15,0-22-15,0 0 0,0 0 0,0 0 16,21-21-16,22 21 0,-22-21 15,0 0-15,21 0 0,-21 0 0,22 0 16,-22 0-16,21-21 0,1 0 0,-1 21 16,-21-21-16</inkml:trace>
  <inkml:trace contextRef="#ctx0" brushRef="#br0" timeOffset="57803.06">11896 9462 0,'21'0'15,"-21"-22"-15,21 1 16,-21 0-16,0 0 16,0 0-16,21 0 0,-21-1 0,0 1 15,0 0-15,0 0 0,0 0 16,0-22-16,0 22 0,-21 0 0,0 0 16,0 0-16,-1 0 0,1-1 0,0 1 15,0 21-15,0 0 16,0 0-16,-1 0 0,-20 21 0,21 1 15,0-1-15,-22 0 0,22 21 0,0-21 16,0 22-16,0-22 0,0 21 16,-1 1-16,22 20 0,0-21 15,0-20-15,0 20 0,0-21 0,0 0 16,0 0-16,22 1 16,-1-22-16,21 0 0,-21 0 0,0 0 15,1 0-15,20 0 0,-21-22 16,0 1-16,22 0 0,-1 0 15,-21 0-15,21-22 0,1 22 0,-22 0 16,21-21-16,-21-1 0,22 1 0,-22 0 16,0-1-16,21-20 0,-20 21 15,-1-22-15,-21 22 0,21-22 0,-21 22 16,21 0-16,-21-1 0,0 22 0,0 0 16,0 0-16,0 42 15,0 21 1,-21 1-16,0-1 0,21 0 15,-21 1-15,-1 20 0,22-21 0,-21 22 16,0-22-16,0 1 0,21 20 0,-21-21 16,21-20-16,-21 20 15,21 0-15,0 1 0,0-22 0,0 0 16,0 0-16,0 0 0,21 0 0,0 1 16,0-22-16,21 0 0,-20 0 15,-1 0-15,21 0 0,-21-22 0,22 1 16,-1 21-16,-21-21 0,21 0 0,-20 0 15,-1 0-15,21-22 0,-21 22 16,0 0-16,1 0 0,-1-22 0,0 22 16,-21-21-16,21 21 0,-21 0 0,0-1 15,0 1-15,-21 21 16,0 0-16,0 0 0,-1 0 16,1 21-16,0-21 0,21 22 15,-21-1-15,21 0 0,0 0 16,0 0-16,0 0 0,0 1 15,21-22-15,0 21 0,0 0 16,-21 0-16,0 0 0,22 0 0,-1-21 16,-21 22-16,21-1 0,-21 0 15,0 0-15,21-21 16,0 0-16,0 0 0,1 0 16,-1 0-16,0 0 0,0-21 15,0 0-15,22 21 0,-22-21 16,21-1-16,-21 1 0,22 0 0,-22 0 15,21 0-15,-21 0 0,0-1 16,1 1-16,-1 0 0,0 0 16,-21 0-16,0 0 15,-21 42 1,0-21 0,-1 21-16,1 0 0,0 0 0,0 0 15,0 1-15,0-1 0,-1 0 0,22 0 16,0 0-16,-21 0 0,21 1 15,0-1-15,0 0 16,21-21-16,1 0 0,-1 0 16,21 0-16,-21 0 0,0 0 15,22-21-15,-1 21 0,-21-21 16,22-1-16,-22 22 0,21-21 0,-21 0 16,0 0-16,1 0 0,-1 0 15,-21-1-15,0-20 0,0 21 0,0 0 16,0 0-16,-21-1 0,-1 1 0,1 0 15,0 21-15,0 0 0,-21 0 16,20 0-16,1 0 0,0 0 0,0 0 16,21 21-16,0 0 0,0 1 15,21-22 1,0 0-16,22 0 16,-22 0-16,21 0 0,-21 0 0,22 0 15,-22 0-15,21 0 0,-21-22 16,22 22-16,-22-21 0,21 21 0,-21 0 15,0 0-15,1-21 0,-1 21 16,0 0-16,0 0 0,0 0 0,-21 21 16,0 0-1,0 1-15,0-1 16,0 21-16,0-21 0,0 0 16,0 22-16,0-22 0,-21 21 0,21 22 15,-21-22-15,21 22 0,-21-1 16,0 1-16,-1 20 0,22-20 0,-42 20 15,21-20-15,0 21 0,0-22 16,-1 22-16,-20-1 0,21-20 0,0 21 16,-22-22-16,22 1 0,21-1 15,-21 1-15,21-22 0,0-21 0,0 21 16,-21-20-16,21-1 0,0-42 16,21-1-1,0 1-15,0-21 0,1 0 0,-1-1 16,0 1-16,21-22 0,-21 1 15,43-85-15,-43 84 16,0-20-16</inkml:trace>
  <inkml:trace contextRef="#ctx0" brushRef="#br0" timeOffset="58056.86">13589 9462 0,'0'-43'0,"0"86"0,0-107 16,0 22-16,0 21 0,0-1 15,0 1-15,21-21 0,0 21 0,0 0 16,-21-1-16,22 1 0,-1 0 0,0 21 15,0-21-15,0 21 0,0 0 0,22 0 16,-22 0-16,0 0 0,0 0 16,0 0-16,1 0 0,-22 21 0,0 0 15,21-21-15,-21 21 0,0 1 0,0-1 16,0 0-16,-21 0 16,-1 0-16,1 0 0,0 1 0,0-1 15,-21-21-15,20 21 0,1-21 0,0 21 16,0-21-16,0 0 0,0 0 15</inkml:trace>
  <inkml:trace contextRef="#ctx0" brushRef="#br0" timeOffset="60000.38">14457 9356 0,'0'0'0,"21"0"0,0-21 31,-21-1-31,0 1 0,0 0 0,0 0 16,0 0-16,0-22 15,0 22-15,-21 0 0,0 0 0,0 0 16,-1 0-16,1-1 0,0 1 0,0 0 16,-21 21-16,20 0 0,1 0 15,-21 0-15,0 21 0,20 0 16,-20 1-16,0-1 0,-1 21 0,1-21 16,21 22-16,-21-1 0,-1 0 15,22-21-15,21 22 0,0 20 16,0-20-16,0-22 0,0 0 0,21 0 15,0-21-15,1 0 0,20 0 16,0 0-16,-21 0 0,22 0 0,-1 0 16,22-21-16,-22 21 0,0-21 0,1 0 15,-1-1-15,0 1 0,1-21 16,-22 21-16,21-22 0,-21 22 0,22-63 16,-22 20-16,0 22 15,0-1-15,-21-20 0,0 21 16,0-1-16,0-20 0,0 42 0,0-22 15,0 1-15,0 21 0,0 0 16,0 42 0,-21 0-16,21 21 15,-21 1-15,21-1 0,-21 0 16,21 1-16,0 20 0,0-21 0,0 1 16,0-1-16,0 22 0,0-43 0,0 21 15,0 0-15,0 1 16,0-22-16,0 0 0,0 0 0,0 0 0,21 1 15,0-1-15,0-21 0,0 0 16,0 0-16,22 0 16,-22 0-16,0 0 0,0 0 0,0-21 15,1-1-15,-1 1 0,21 21 0,-21-21 16,0 0-16,1-21 0,-1 20 16,-21 1-16,0 0 0,21 0 0,-21 0 15,0 42 16,-21-21-31,21 21 0,0 0 16,-21 0-16,21 1 0,-22-1 0,22 0 16,0 0-16,0 0 15,0 0-15,0 1 0,0-1 0,22 0 16,-1 0-16,0-21 0,0 0 16,21 0-1,-20 0-15,20 0 0,-21 0 0,0-21 16,22 21-16,-22-21 0,21 0 15,-21-1-15,0 1 0,1 0 0,-1 0 16,0 0-16,0-22 0,-21 22 0,0-21 16,0 21-16,0-22 0,0 1 15,-21 21-15,-21 0 0,20 0 0,1-1 16,-21 1-16,0 21 0,20 0 0,-20 0 16,21 0-16,-21 21 15,-1 1-15,22-1 0,0 0 0,-21 21 16,20-21-16,22 1 0,0 20 0,0-21 15,0 0-15,0 22 0,0-22 16,0 0-16,0 0 0,22 0 0,20-21 16,-21 21-16,43-21 0,-22 0 15,0 0-15,1 0 0,-22 0 16,21 0-16,0 0 0,1 0 0,-1-21 16,0 0-16,1 0 0,-1 21 0,-21-21 15,0 0-15,22-1 16,-22-20-16,-21 21 0,21 0 0,-21 0 0,0-1 15,0 1-15,-21 21 32,21 21-32,-21 1 15,0-1-15,-1 0 0,22 0 16,0 0-16,-21 0 0,21 22 0,-21-22 16,21 0-16,0 0 0,0 0 15,0 1-15,21-22 16,0 0-16,1 0 0,-1 0 0,0 0 15,0 0-15,0 0 0,0 0 0,22 0 16,-22-22-16,0 22 0,21-21 16,-20 0-16,-1 0 0,0 0 15,0 0-15,0-1 0,0 1 0,1 0 0,-1 0 16,-21 0-16,21 0 16,-21-1-16,-21 44 31,0-1-31,-1 0 15,22 0-15,0 0 0,0 0 0,0 1 16,0-1-16,0 0 0,0 0 16,0 0-16,0 0 0,0 1 15,22-22-15,-1 0 16,0 0-16,21 0 0,-21 0 0,1 0 16,-1 0-16,0 0 15,21-22-15,1 1 0,-43 0 16,21 0-16,0-21 0,-21 20 15,0 1-15,0 0 0,0-21 16,0 21-16,-42-22 0,42 22 16,-22 0-16,1-21 0,21 20 15,0 1 1,21 21-16,1 0 16,-1 0-16,0 0 0,0 0 15,0 0-15,0 0 0,1 0 0,20 0 16,-21 0-16,0 21 0,0 1 15,1-22-15,-1 21 0,0 0 16,-21 0-16,0 0 0,21 0 0,-21 22 16,0-22-16,0 0 0,0 0 15,21 0-15,-21 1 0,0-1 16,0 0-16,0 0 16,-21-21-1,0 0 1,0 0-16,21-21 15,0 0-15,0 0 16,0-1-16,0 1 0,21 0 16,0 0-16,0-21 0,0 20 0,22-20 15,-22 0-15,0-1 16,21 22-16,-20 0 0,20 0 0,-21 0 16,21 21-16,-20 0 0,-1 0 0,21 21 15,-21 0-15,0 0 0,-21 0 16,22 22-16,-22-22 0,0 42 15,0-41-15,0-1 0,0 21 0,0-21 16,0 0-16,0 1 16,0-1-16,0 0 0,-22-21 15,1 0-15,0 0 16,0 21 0,0-21-16,-22 0 0,22 21 0</inkml:trace>
  <inkml:trace contextRef="#ctx0" brushRef="#br0" timeOffset="61070.22">4932 11748 0,'0'0'15,"21"-22"-15,-21 1 16,0 0 0,0 42 15,0 0-31,-21 1 15,21-1-15,0 21 0,0-21 16,0 22-16,0-1 0,0 0 16,0 1-16,0-1 0,-21 0 0,21 1 15,0-1-15,-22 0 0,22 1 16,0-22-16,0 21 0,0-21 0,0 22 16,-21-43-16,21 21 15,0-42 16,0-1-15,0 1-16,0 0 0,21 0 16,1 0-16</inkml:trace>
  <inkml:trace contextRef="#ctx0" brushRef="#br0" timeOffset="61368.46">5143 12086 0,'22'0'31,"-22"21"-15,21-21 0,0 0-1,0 0-15,-21-21 16,21 0-16,-21 0 16,21 21-16,-21-21 0,0 0 15,-21 21 1,0 0-16,0 0 15,21 21-15,-21-21 0,21 21 16,-21-21-16,21 21 0,0 0 16,0 0-1</inkml:trace>
  <inkml:trace contextRef="#ctx0" brushRef="#br0" timeOffset="63596.08">7239 11896 0,'0'0'0,"0"-21"0,106-22 31,-106 22-31,21 0 16,0 0-16,0 0 0,0-1 16,1 1-16,-22-21 0,0 21 0,0 0 15,0-1-15,0 1 0,0 0 16,-22 0-16,1 21 0,-21 0 16,21 0-16,-22 0 0,22 0 0,-21 0 15,0 21-15,-1-21 0,1 21 16,-22 22-16,43-22 0,0 21 15,0 0-15,21-20 16,0-1-16,21 0 0,0 0 16,0 21-16,1-20 0,20-1 0,-21 0 15,21 0-15,-20 0 0,-1 0 16,21 1-16,-21 20 0,0-21 0,1 0 16,-1 0-16,-21 1 0,0-1 0,0 21 15,0-21-15,0 0 0,-43 1 16,22-1-16,-21 0 0,21-21 0,-22 21 15,1 0-15,0-21 0,-1 0 0,1 0 16,0 0-16,21 0 0,-22 0 16,1-21-16,21 0 0,0 0 0,-1 0 15,1-1-15,0-20 0,21-21 16,-21 20-16,21 1 16,-21 21-16,21-22 0,0 1 0,0 21 15,0 0-15,0 0 0,21 21 16,0 21-1,0 0-15,-21 21 16,21-21-16,-21 22 0,0-22 16,0 21-16,22 1 0,-1-22 0,-21 21 15,21-21-15,0 0 0,-21 1 16,21-1-16,22 21 0,-1-42 16,-21 0-16,21 0 0,-20 0 0,20 0 15,0 0-15,-21 0 0,22 0 16,-1-21-16,0 0 0,1 0 15,-1-1-15,0 1 0,1 0 0,-1-21 16,-21 21-16,22-22 0,-22 1 16,0 21-16,0-22 0,0 22 0,-21-21 15,0 21-15,0 0 0,0-1 16,0 1-16,-21 21 0,0 0 16,0 0-16,0 0 0,-1 0 15,1 21-15,0 1 0,21-1 16,-21 0-16,21 0 0,-21 21 0,21-20 15,0 20-15,0-21 0,0 21 0,0-20 16,0 20-16,0-21 0,0 0 16,0 0-16,21 1 0,0-1 15,0-21-15,0 21 0,1-21 16,20 0-16,-21 0 0,0 0 0,22 0 16,-22 0-16,21-21 0,-21 21 0,22-21 15,-22-1-15,21 1 0,0 0 16,-20-21-16,20 21 0,-21-22 0,0 1 15,0 0-15,1 20 0,-1-20 16,-21 0-16,21-1 0,-21 1 0,0 0 16,0-1-16,0 22 0,0-21 0,0 21 15,0 0-15,0-1 0,0 1 16,-21 42 0,21 1-1,-21-1-15,21 21 0,0-21 16,-22 22-16,22-22 0,0 21 0,-21 0 15,21 1-15,0-1 0,0 0 0,0 1 16,0-1-16,0 0 0,0-20 16,0 20-16,0-21 0,0 0 0,21 0 15,1 1-15,-1-1 0,0-21 16,0 21-16,0-21 0,0 0 16,1 0-16,-1 0 0,0 0 15,0-21-15,0 0 0,0-1 16,1 22-16,-1-21 0,0-21 15,0 21-15,0 0 0,0-22 0,1 22 16,-1-21-16,-21 21 0,21-22 16,-21 22-16,0 0 0,0 0 0,0 0 15,0-1-15,-21 1 32,0 21-32,-1 0 0,1 0 15,21 21-15,-21 1 16,21-1-16,0 0 15,-21 21-15,21-21 0,-21 1 0,21 20 16,-21-21-16,21 21 0,-22-20 16,1-1-16,21 21 0,0-21 15,0 0-15,0 1 0,0-1 16,21 0 0,1-21-16,-1 0 0,0 0 0,0 0 15,0 0-15,0 0 0,22 0 0,-22 0 16,0-21-16,21 0 0,-20 21 15,20-22-15,-21 1 0,21 21 0,-20-21 16,20 0-16,-21 0 0,21 0 16,-20-22-16,20 22 0,-21 0 0,0-21 15,22 20-15,-22-20 0,0 21 16,0-21-16,0 20 0,-21 1 16,0 42 30,0 1-46,0-1 16,0 0 0,0-42 31,0 0-32,-21 21-15,21-22 0,-21 22 16,0 0-16,21-21 15,-21 21-15,-1 0 16,1 0-16,21 21 0,-21 1 16,21-1-16,-21 0 0,0 0 0,21 0 15,0 0-15,0 22 0,0-22 16,-21 0-16,21 21 0,0-20 0,0-1 16,0 0-16,0 0 0,0 0 0,21 0 15,0 1-15,-21-1 0,21-21 16,43 21-16,-43-21 0,21 0 15,-21 0-15,0 0 0,22 0 16,-22-21-16,21 0 0,-21 21 0,22-22 16,-22 1-16,21-21 0,-21 21 15,22 0-15,-22-22 0,0 1 16,0 0-16,0-1 0,1-41 16,-1 20-16,-21 22 0,21-1 0,-21 1 15,0 0-15,0 21 0,0-22 16,0 22-16,0 0 0,-21 21 15,21 21 1,-21 0-16,21 0 0,0 1 16,0 20-16,0-21 0,-22 21 0,22 1 15,0-1-15,0 0 0,-21 1 16,21-1-16,0 0 0,0-20 16,0 20-16,0 0 0,0 1 0,0-22 15,0 0-15,0 21 0,0-21 16,0 1-16,21-22 0,1 0 15,-1 0-15,0 0 0,0 0 16,0-22-16,0 1 16,1 21-16,-1-21 0,0 0 0,0 0 15,-21-22-15,0 22 0,21 0 0,-21 0 16</inkml:trace>
  <inkml:trace contextRef="#ctx0" brushRef="#br0" timeOffset="63796.46">9483 11853 0,'21'0'15,"0"0"1,0 0-16,0 0 0,0 0 16,1 0-16,-1 0 0,0 0 0,0-21 15,0 21-15,0 0 0,1 0 16,-1-21-16,0 21 0,0-21 0,-21 0 15</inkml:trace>
  <inkml:trace contextRef="#ctx0" brushRef="#br0" timeOffset="64264.36">10287 11663 0,'0'0'0,"21"-21"0,0-22 16,-21 22-16,0 0 15,0 0-15,0 42 32,0 0-32,0 0 15,-21 22-15,0-22 0,21 21 0,-21-21 16,0 22-16,21-1 0,-22 0 15,1 1-15,0-1 0,0 22 16,21-22-16,-21-21 0,21 0 16,0 22-16,-21-43 0,21 21 15,0 0-15,21-21 16,-21-21 0,21 0-16,0-1 0,-21 1 15,0 0-15,0 0 0,0-21 0</inkml:trace>
  <inkml:trace contextRef="#ctx0" brushRef="#br0" timeOffset="64808.79">10202 11663 0,'-21'-21'0,"42"42"0,-63-42 0,42 0 15,0-1 1,0 1-16,0 0 16,0 0-16,21 0 15,0 0-15,0 21 0,1-22 16,20 22-16,-21-21 0,21 21 0,-20 0 15,20 0-15,-21 0 0,0 21 16,22 1-16,-22-1 0,0 21 0,0-21 16,-21 0-16,0 22 0,0-22 0,0 0 15,0 21-15,-21-20 0,0-1 16,0 21-16,-1-21 0,-20 0 0,21 1 16,-21-22-16,20 21 0,1 0 15,0-21-15,0 0 0,0 0 16,21-21-1,0 0-15,0-1 0,21 22 16,0-21-16,21 21 16,-20 0-16,-1 0 0,0 0 0,0 0 15,0 0-15,0 0 0,22 0 0,-22 21 16,0-21-16,0 22 16,0-1-16,1 0 0,-1 0 0,-21 0 15,0 0-15,0 22 0,0-22 0,0 0 16,0 0-16,-21 22 0,-22-22 15,22 0-15,0 0 0,-21 0 0,-1 0 16,22-21-16,-21 22 0,-1-22 0,1 0 16,21 0-16,-21 0 0,-22 0 15,43 0-15,0-22 0,0 22 16,-1-21-16,1 0 0,0 0 16,21 0-16,0 0 15,21 21 1,0-22-16,1 1 0,-1 21 15,0-21-15,0 21 0,21-21 0,-20 21 16,41-42-16</inkml:trace>
  <inkml:trace contextRef="#ctx0" brushRef="#br0" timeOffset="65432.34">10816 11853 0,'0'0'15,"21"-21"-15,-21 42 31,-21-21-31,0 22 16,21-1-16,0 0 0,-21 0 16,21 21-16,0-20 0,-21-1 0,21 0 15,0 0-15,0 21 0,0-20 0,21-1 16,0 0-16,0-21 16,0 0-16,0 0 0,1 0 15,-1 0-15,21 0 0,-21 0 0,22-21 16,-22 0-16,21-1 0,-21 22 15,22-21-15,-22-21 0,0 21 0,0 0 16,0-1-16,0 1 0,1-21 16,-22 21-16,0 0 0,0-1 0,0 1 15,0 0-15,0 42 47,0 0-47,0 1 0,0 20 16,0-21-16,0 21 0,0 1 15,0-1-15,0 0 0,0 22 16,0-22-16,0 22 0,0-22 0,0 22 16,0-1-16,0-21 0,21 43 0,-21-21 15,21-1-15,-21 22 0,0-22 16,0 1-16,0 20 0,0-20 0,-21 42 16,0-43-16,-1-20 0,22 20 15,-21-21-15,0-20 0,0 20 16,0-21-16,21 0 0,-21-21 0,-1 0 15,1 0-15,0-21 0,21 0 16,-21 0-16,0 0 0,21-22 16,-21 1-16,-1 0 0,22-1 15,-21-20-15,21-1 0,0 1 0,0-1 16,0-20-16,0 20 0,0 22 0,0-22 16,0 22-16,21-22 0,1 22 15,-1 21-15,0-21 0,21-1 0,-21 22 16,1-21-16,20-1 0,0 22 0,-21-21 15,22 0-15,-1 20 0,-21-20 16,22 0-16,-1-1 0</inkml:trace>
  <inkml:trace contextRef="#ctx0" brushRef="#br0" timeOffset="66021.12">11642 11663 0,'0'0'0,"0"-21"16,0 0-16,0-1 0,0 1 0,0 0 15,0 0 1,21 21-16,-21-21 0,21 21 16,0 0-16,-21 21 0,21 0 15,0 0-15,-21 22 0,22-22 16,-1 21-16,0 0 0,0 1 0,-21-1 15,0 22-15,21-22 0,-21 0 0,0 1 16,0-1-16,0 0 0,0-21 16,0 1-16,0-1 0,0 0 0,21-42 47,-21 0-47,0-1 0,0-20 15,22 21-15,-1-21 0,0-1 16,-21 1-16,21 0 0,0-1 0,0 1 15,1 0-15,20-1 0,-21 1 0,0 0 16,22-1-16,-22 22 0,0-21 16,21 21-16,-21-1 0,1 1 0,20 0 15,-21 21-15,0 0 0,0 0 16,-21 21-16,22 0 16,-1 1-16,-21-1 0,0 0 15,0 0-15,0 21 0,0-20 16,0-1-16</inkml:trace>
  <inkml:trace contextRef="#ctx0" brushRef="#br0" timeOffset="67493.23">12785 12002 0,'0'0'0,"21"0"0,0-22 0,0 1 15,0 0-15,-21 0 0,0 0 0,21 0 16,-21-1-16,0 1 0,0 0 15,0 0-15,0-21 0,0 20 16,0 1-16,-21 0 0,0-21 0,0 21 16,-21-1-16,20 22 15,1 0-15,0 0 0,0 0 0,-21 43 16,-1-43-16,22 42 0,0-21 16,-43 22-16,43-1 15,0 0-15,0 1 0,0-1 0,0 0 16,21 1-16,0-1 0,0 0 0,0-21 15,0 22-15,0-22 0,0 0 16,21 0-16,0-21 0,21 0 0,-21 0 16,1 0-16,20 0 0,-21 0 15,21 0-15,-20-21 0,20 21 16,-21-21-16,21-21 0,22-1 16,-43 1-16,0 21 0,22-22 15,-43 1-15,21 21 0,0-21 16,-21-1-16,21 1 0,-21 21 0,0-43 15,0 43-15,0 0 0,0 0 16,-21 21-16,0 0 16,0 21-16,-1 0 0,22 0 15,0 0-15,-21 1 0,21 20 16,-21-21-16,21 21 0,0 1 0,0-22 16,0 21-16,0 1 0,0-1 15,0-21-15,0 21 0,0-20 16,21-1-16,0 0 0,1-21 0,-1 21 15,0-21-15,21 0 0,-21 0 0,1 0 16,20 0-16,0-21 0,-21 21 16,22-21-16,-22 0 0,21-1 0,-21-20 15,22 21-15,-22-21 0,21-1 0,-21 22 16,1-21-16,-1-1 16,0 1-16,0 0 0,0-1 0,-21-20 15,21 21-15,-21-1 0,0 22 16,0-21-16,0 21 0,0-1 0,0 1 15,-21 42 1,21 1 0,-21 20-16,21-21 0,-21 0 0,21 22 15,0-1-15,0 0 0,-21-21 0,21 22 16,-21-1-16,21 0 0,0 1 16,0-1-16,0 0 0,0-20 0,0 20 15,0 0-15,0-21 0,21 1 16,0-1-16,0 0 0,0-21 15,0 0-15,1 0 0,-1 0 16,21-42-16,0 20 16,-20 22-16,-1-42 0,0 21 15,0 0-15,0-43 0,0 43 16,1-21-16,-22 21 0,21-1 16,-21 1-16,0 0 0,21 0 0,-21 0 15,0 0-15,21 21 0,-21 21 31,0 0-15,0 0-16,0 0 0,0 22 0,0-22 16,0 0-16,0 21 0,0-21 15,0 1-15,0 20 0,0-21 0,0 0 16,0 0-16,21 1 0,0-1 16,1-21-16,-1 0 15,0 0-15,0 0 16,0-21-16,22-1 0,-22 22 0,0-21 15,0 0-15,0 0 0,0 0 16,1-22-16,-1 22 0,0 0 0,0-21 16,0 21-16,-21-1 0,0-20 0,0 21 15,0 0-15,21 0 16,-21-1-16,0 44 31,0-1-15,0 0-16,0 0 0,0 0 0,0 0 15,0 1-15,0 20 0,0-21 16,0 0-16,0 22 0,0-22 0,0 0 16,0 0-16,0 0 0,22 0 0,-22 1 15,21-22-15,0 0 0,21 0 16,-21 0-16,1 0 0,20 0 0,0 0 16,-21 0-16,22-22 0,-1 1 0,0 0 15,-20 0-15,20 0 0,-21 0 16,21-1-16,-20-20 0,-1 21 0,0-21 15,0 20-15,-21-20 0,0 21 16,0 0-16,0-22 0,0 22 0,0 0 16,-21 21-16,0 0 15,0 0-15,-1 0 16,22 21-16,-21-21 0,0 21 0,0 1 16,21 20-16,0-21 0,0 21 0,0-20 15,0 20-15,0-21 0,0 21 16,0-20-16,0 20 0,0-21 0,21 0 15,0 0-15,0 1 0,1-1 0,-1-21 16,0 21-16,0-21 0,0 0 16,22 0-16,-22 0 0,0 0 0,21 0 15,-21 0-15,1-21 0,20 21 0,-21-21 16,21-1-16,-20 1 0,20 0 16,0 0-16</inkml:trace>
  <inkml:trace contextRef="#ctx0" brushRef="#br0" timeOffset="67780.25">15875 11494 0,'0'0'0,"0"-22"16,-21 1-16,0 21 0,-1 0 16,1 0-1,21 21-15,-21 1 0,0-1 16,21 0-16,0 0 0,-21 0 0,21 22 15,-21-22-15,21 21 0,-22 0 16,22-20-16,0 20 0,0-21 0,0 43 16,0-22-16,0-21 15,0 0-15,0 0 0,0 22 0,0-22 16,22 0-16,-1 0 0,0-21 16,0 0-16,0 0 15,0 0-15,1 0 0,-1 0 0,21 0 16,-21-21-16,0 0 0,1 21 0</inkml:trace>
  <inkml:trace contextRef="#ctx0" brushRef="#br0" timeOffset="68053.1">16404 11324 0,'0'0'0,"21"-21"0,0 21 16,1 0-16,-1 0 15,0 0-15,0 0 0,0 21 0,0 0 16,1 22-16,-1-22 16,0 21-16,-21-21 0,0 22 0,0-1 15,21 0-15,-21 1 0,0-1 0,0-21 16,0 22-16,0-1 0,0-21 16,-21 21-16,0-20 0,21-1 0,-21 0 15,-1 0-15,22 0 0,-21 0 16,0 1-16,0-1 0,0-21 15,0 0-15,-1 21 0,1-21 0,0 0 16,-21 21-16</inkml:trace>
  <inkml:trace contextRef="#ctx0" brushRef="#br0" timeOffset="69012.56">4847 13229 0,'0'0'0,"-21"21"16,0-21-16,0 0 0,-1 0 16,1 0-16,0 0 15,0 0-15,0-21 16,21 0 0,0 0-16,0 0 0,21 0 15,0-1-15,0 1 0,0 0 16,1 21-16,-1-21 0,0 21 15,21 0-15,-21 0 0,1 0 0,41 0 16,-42 21-16,22 0 16,-22 0-16,0 22 0,0-1 0,-21-21 15,0 22-15,0-1 0,0 0 0,0 1 16,-21-1-16,-21 21 0,20-20 16,-20-1-16,0 0 0,-1-20 0,1 20 15,21-21-15,-21 21 0,-22-20 16,22-1-16,21-21 15,-1 0-15,-20 0 0,21 0 16,21-21-16,-21-1 0,21 1 16,0 0-16,0 0 0,0-21 15,0 20-15,0 1 0,0-21 16,0 21-16,0 0 0,0-1 0,21 1 16,0 21-16,0 0 15,0 0-15,1 21 0,20 1 16,-21-1-16,0 0 0,0 21 15,1-21-15,-1 1 0,0 20 0,-21-21 16,0 0-16,21 0 0,0 1 16,-21-1-16,0 0 0,21 0 15,-21 0-15,22-21 0,-1 21 16,0-21 0,0 0-16,0 0 0,-21-21 15,21 21-15,1-21 0</inkml:trace>
  <inkml:trace contextRef="#ctx0" brushRef="#br0" timeOffset="69199.45">5397 13568 0,'0'0'16,"22"0"-16,-22-21 16,21 21 15,-21-21-16,21 21 1,0 0-16,-21-22 16,21 22-16,0-21 0,1 21 0</inkml:trace>
  <inkml:trace contextRef="#ctx0" brushRef="#br0" timeOffset="69856.35">7175 13568 0,'0'-21'0,"22"0"16,-1-1-1,0 1-15,-21 0 0,21 21 0,0-21 16,-21 0-16,21 0 0,1-1 0,-1-20 16,-21 21-1,21-21-15,-21 20 0,0 1 16,0 0-16,-21 21 0,0-21 15,-1 21-15,-20 0 0,21 0 16,-21 0-16,20 21 0,-20 0 0,0 0 16,-1 1-16,22-22 0,0 21 15,-21 0-15,42 0 0,0 0 0,0 0 16,0 1-16,0-1 0,0 0 16,21 0-16,0 0 15,0 22-15,22-22 0,-22 0 0,0 21 16,21-21-16,-21 22 0,1-22 0,-1 21 15,-21-21-15,0 22 0,0-22 16,0 21-16,0-21 0,0 1 0,-21-1 16,-1 0-16,-20 0 0,21 0 15,-21 0-15,20-21 0,-20 0 0,0 0 16,-1 0-16,1 0 0,21 0 0,-21 0 16,20-21-16,-20 0 0,21 0 15,0 0-15,0-22 0,-1 22 16,1-21-16,21 21 0,0-22 0,-21 1 15,21 0-15,0 21 0,0-22 0,0 22 16,0 0-16,21 0 0,0 0 0,1-1 16,20 22-16,0 0 0,-21 0 15,22 0-15,-1 0 0,0 0 16,-20 0-16,20 22 0,0-22 0</inkml:trace>
  <inkml:trace contextRef="#ctx0" brushRef="#br0" timeOffset="70459.91">7514 13801 0,'0'0'16,"21"0"-16,0 0 0,1-21 31,-1-1-31,0 1 16,0 0-16,0-21 0,-21 21 0,21-1 15,1 1-15,-1 0 16,-21 0-16,0 0 0,0 0 0,0-1 15,0 1-15,-21 21 16,-1 0-16,1 0 16,-21 21-16,21 1 0,0-1 0,-1 0 15,1 21-15,0-21 0,0 22 16,21-1-16,0 0 0,-21 1 0,21-22 16,0 21-16,0 1 0,0-22 15,0 0-15,0 0 0,0 0 0,21 0 16,0-21-16,0 0 0,0 0 0,1 0 15,20 0-15,-21 0 16,21 0-16,1-21 0,-1 21 0,0-21 16,22-21-16,-22 21 0,1-1 0,20-20 15,-21 0-15,1-1 0,-22 1 16,21 0-16,-21-1 0,1 1 0,20-64 16,-42 64-16,21 0 15,-21 20-15,0-20 0,0 0 0,0 21 16,0-1-16,0 1 0,0 42 31,0 1-31,0-1 0,-21 0 16,21 21-16,0 1 0,0-1 15,-21 0-15,21 1 0,0-1 16,0 0-16,0 22 0,0-22 0,0-21 16,-21 22-16,21-22 0,0 21 15,0-21-15,0 0 0,-22 1 0,22-1 16,22-42 15,-1 21-31,-21-22 16,21 1-16,-21 0 0,0 0 0,21 0 15</inkml:trace>
  <inkml:trace contextRef="#ctx0" brushRef="#br0" timeOffset="70831.81">8509 13674 0,'0'0'16,"0"21"-16,0 0 0,0 0 16,21-21-1,0 0 1,0-21-16,1 0 0,-22 0 16,21 21-16,0-21 0,0-1 15,0 1-15,0 0 0,-21-21 16,0 21-16,0-1 15,0 1-15,-21 21 16,0 0-16,0 0 0,0 0 0,0 0 16,-1 21-16,1 1 0,0-1 15,0 0-15,21 0 0,-21 21 0,0-20 16,21 20-16,-22-21 0,22 21 16,0-20-16,0-1 0,0 21 0,0-21 15,0 0-15,0 1 0,22-1 16,-1-21-16,0 0 0,21 0 15,22 0-15,-43 0 0,21 0 16,1 0-16,-1-21 0,21-1 16,-20 1-16,-1 0 0,0 0 15,1 0-15</inkml:trace>
  <inkml:trace contextRef="#ctx0" brushRef="#br0" timeOffset="71320.44">9229 13568 0,'0'-21'0,"0"42"0,0-63 15,0 20-15,0 1 0,0 0 0,0 0 16,-22 21-1,1 0-15,21 21 16,-21 0-16,0 0 0,21 1 16,0-1-16,-21 21 0,0 0 0,21-20 15,-22 20-15,22-21 0,0 21 0,0-20 16,0 20-16,0-21 16,0 0-16,0 0 0,0 1 0,22-22 0,-1 21 15,0-21-15,0 0 0,0 0 16,0 0-16,1 0 0,20 0 15,-21 0-15,0-21 0,0-1 0,22 22 16,-22-21-16,0-21 0,21 21 16,-20 0-16,-1-22 0,21 1 0,-21 21 15,0-22-15,1 1 0,-1 0 16,-21-1-16,0 1 0,21 0 0,-21-1 16,21 1-16,-21 0 0,0 21 15,0-22-15,0 22 0,0 0 16,0 42-1,0 0-15,0 0 16,0 22-16,0-1 0,-21 0 16,0 1-16,21-1 0,-21 0 0,21 43 15,0-43-15,0 1 16,0-1-16,0 0 0,0-20 0,0-1 16,0 0-16,21 0 0,0 0 0,0-21 15,0 0-15,0 0 0,1 0 16,-1 0-16,0 0 0,0 0 15,0-21-15,0 0 0,-21 0 16,22 0-16,-22-1 0,0 1 0,0 0 16,0 0-16</inkml:trace>
  <inkml:trace contextRef="#ctx0" brushRef="#br0" timeOffset="71479.5">9588 13504 0,'22'0'47,"-1"22"-47,0-22 0,0 0 16,0 0-16,22 0 0,-22 0 0,21 0 15,-21-22-15,22 22 0,-1-21 16,-21 21-16,21 0 0</inkml:trace>
  <inkml:trace contextRef="#ctx0" brushRef="#br0" timeOffset="71904.53">10435 13250 0,'0'0'0,"21"-21"0,-21 0 0,0 0 16,0 42-1,0 0 1,0 0-16,0 1 0,0 20 0,0 0 15,0 1-15,0-1 0,0 0 16,0 1-16,0-1 0,-21 21 0,21-20 16,-21 20-16,0-20 15,21-22-15,0 0 0,0 0 0,0 0 16,0-42 15,0 0-15,0 0-16,0 0 0,0-1 0</inkml:trace>
  <inkml:trace contextRef="#ctx0" brushRef="#br0" timeOffset="73039.17">10372 13335 0,'0'0'0,"0"-21"0,0 0 16,0 0-16,0-1 16,0 1-16,21 21 0,-21-21 0,21 21 15,0 0-15,0-21 16,0 21-16,1 0 0,-1 0 15,0 0-15,21 0 0,-21 0 0,1 21 16,-1 0-16,0 0 0,0 1 16,-21-1-16,0 0 0,0 21 0,0-21 15,0 1-15,-21-1 0,0 21 16,0-21-16,-22 0 0,22 1 16,-21-1-16,21 0 0,-1 0 0,-20 0 0,21-21 15,0 0-15,0 0 16,21-21-1,21 0 1,0 21 0,0 0-16,0 0 0,0 0 0,22 0 15,-22 21-15,0 0 0,21-21 16,-20 21-16,-1 1 0,0-1 0,21 21 16,-21 0-16,-21-20 15,0-1-15,0 0 0,0 0 16,-21 0-16,0 0 0,-21 1 0,21-22 15,-1 21-15,-20-21 0,21 0 16,0 0-16,-22 0 0,22 0 0,0 0 16,0 0-16,0 0 0,0 0 15,-1 0-15,22-21 16,-21 21-16,42 21 47,1-21-47,-22 21 0,21-21 0,0 0 15,0 21-15,0-21 0,0 0 16,1 0-16,-1 0 0,21 0 0,-21 0 16,22 0-16,-1 0 0,0-21 0,22 21 15,-22-21-15,0 0 0,43-1 16,-43 1-16,-20 0 0,20 0 16,-21 0-16,21-22 15,1 1-15,-22 21 0,-21 0 16,21-22-16,-21 22 0,21 21 15,-21 21 17,-21 1-32,0-1 15,21 0-15,-21 0 0,0 0 0,21 22 16,-22-22-16,22 0 0,0 0 0,0 0 16,0 0-16,0 1 15,0-1-15,22-21 0,20 21 16,0-21-16,-21 0 0,22 0 0,-22 0 15,21 0-15,-21-21 0,22 21 16,-1-21-16,-21-1 0,22 1 0,-22 0 16,0 0-16,0 0 0,0 0 15,0-1-15,1 1 0,-22 0 0,0 0 16,0 0-16,0 0 0,0 42 47,0 0-47,0 0 0,0 0 15,0 0-15,0 22 0,-22-1 0,22-21 16,0 22-16,0-1 0,0 21 0,0-20 16,0-1-16,0 22 0,0-22 15,0 21-15,0 1 0,0 21 16,0-22-16,-21 1 0,21-1 0,-21 1 16,21-1-16,0 1 0,-21-1 15,0-21-15,21 1 0,-21 41 16,-1-62-16,1-1 0,0 0 15,21-42-15,0 0 0,0-1 16,0 1-16,0 0 0,0-21 16,0-1-16,0 1 0,0-21 0,0-1 15,0 1-15,0-1 0,0 1 0,0-1 16,0 1-16,0-1 16,0 1-16,0 20 0,0-20 0,21 20 15,0 1-15,-21 21 0,22-21 0,-1-1 16,0 22-16,0-21 0,0 21 15,0-22-15</inkml:trace>
  <inkml:trace contextRef="#ctx0" brushRef="#br0" timeOffset="75225.03">12340 13250 0,'0'0'0,"-21"0"0,0 0 16,0 0-16,-1 0 0,22 22 15,-21-1-15,21 0 16,0 0-1,0 0-15,0 0 0,21-21 16,1 0-16,-1 0 0,0 0 16,0 0-16,0 0 0,0 0 15,22 0-15,-22 0 0,21 0 0,1-21 16,-22 0-16,0 0 0,21 0 16,-21 0-16,1-1 0,-1 1 0,0 0 15,-21 0-15,0 0 0,0 0 0,0-1 16,0 1-16,0 0 15,-21 21-15,0 0 0,-1 0 16,22 21-16,-21 0 0,0 1 16,21-1-16,-21 21 0,21 0 0,0-20 15,0 41-15,0-21 0,-21 1 0,21-1 16,0 22-16,-21-22 16,21 21-16,-22-20 0,22-1 0,0 0 15,0 1-15,0-22 0,-21 0 16,21 0-16,-21 0 0,21 1 0,0-1 15,-21-21-15,0 0 16,0 0-16,21-21 16,-22 21-16,1-22 0,0 1 0,0 0 15,0-21-15,0 21 0,-1-22 16,1 22-16,0 0 0,0-21 0,0 20 16,0 22-16,-1-21 0,22 42 31,0 1-31,0-1 15,0 21-15,0-21 0,0 0 0,0 22 16,22-22-16,-1 0 0,0 0 16,21 0-16,-21 1 0,1-1 0,20-21 15,-21 0-15,21 21 0,-20-21 16,20 0-16,-21 0 0,21 0 0,1-21 16,-22 0-16,21 21 0,1-22 0,-22 1 15,21-21-15,-21 21 0,22 0 16,-22-22-16,0 22 0,0-21 15,0-1-15,-21 22 0,0 0 0,0 0 16,0 0-16,0 0 0,0 42 16,0 0-1,0 0-15,0 0 0,0 0 16,0 1-16,0 20 0,0-21 0,0 0 16,-21 0-16,21 1 0,0-1 15,0 0-15,0 0 0,0 0 0,21-21 31,0 0-15,1-21-16,-22 0 0,21 21 16,0-21-16,0 0 0,0-1 15,-21 1-15,21 0 0,1 0 0,-1 0 16,0 0-16,0-1 0,0 22 16,0-21-16,1 21 0,-1 0 15,0 21 1,-21 1-16,21-1 0,-21 0 15,21 0-15,0 0 0,-21 0 0,22 1 16,-1-1-16,-21 0 0,21-21 0,0 21 16,0 0-16,0-21 0,1 0 15,20 21-15,-21-21 0,0 0 0,22 0 16,-22 0-16,21 0 16,0-21-16,1 21 0,-22-21 0,21 0 0,-21 0 15,22 0-15,-22-1 0,0 1 0,0-21 16,0 21-16,-21-22 15,22 22-15,-22-21 0,0 21 0,0-22 16,0 22-16,-22 0 0,1 0 0,0 0 16,0 21-16,0 0 0,0 0 15,-1 0-15,-20 0 0,21 0 0,0 0 16,-22 21-16,22 21 0,0-21 16,0 1-16,0 20 0,0-21 0,-1 21 15,22 1-15,0-22 0,0 21 0,0-21 16,0 1-16,0 20 0,0-21 15,22 0-15,-1 0 0,0-21 16,0 0-16,0 0 0,0 0 16,1 0-16,20 0 0,-21-21 0,0 0 15,0 0-15,22 0 0,-22 0 16,0-1-16,0-20 0,0 0 16,1-1-16,20 1 0,-42 0 0,21-1 15,0 1-15,0 0 0,-21-22 0,22 22 16,-22 21-16,0-22 0,0 1 15,0 21-15,0 0 0,0 0 16,-22 21 0,1 0-16,0 21 0,21 0 0,-21 21 15,21-21-15,-21 1 0,21 20 16,0 0-16,-21 1 0,21-1 0,0 0 16,0 1-16,0-1 0,0 0 15,0 1-15,0-22 0,0 21 16,0-21-16,21 22 0,0-22 0,21 0 15,-21 0-15,1-21 0,20 0 0,-21 0 16,21 0-16,-20 0 0,20 0 16,0 0-16,1-21 0,-1 0 0,0 0 15,22-22-15,-43 22 16,0 0-16,0-21 0,0 20 0,-21-20 16,22 21-16,-22-21 0,0 20 15,0 1-15,0 0 16,-22 21-16,1 0 0,0 0 0,0 0 15,0 21-15,0 0 0,21 1 16,0-1-16,0 21 0,0-21 16,0 0-16,0 22 0,0-22 0,0 21 15,21-21-15,-21 1 16,21-22-16,0 21 0,0-21 0,0 0 16,1 0-16,-1 21 0,0-21 15,0 0-15,-21-21 16,21 21-16,-21-21 0,21-1 0,1 22 15,-22-21-15,21-21 0,0 21 16,-21 0-16,21-22 0,0 22 16,0 0-16,1-21 0,-1 20 0,0 1 15,21-21-15,-21 42 0,1-21 16,-1 21-16,21-21 0,-21 21 0,0 0 16,1 0-16,-1 21 0,0 0 0,-21 0 15,0 21-15,0-20 0,0 20 16,0-21-16,0 21 0,0-20 0,-21 20 15,0-21-15,-1 0 0,1 0 0,0 1 16,21-1-16,-21 0 0,0-21 16,42 0 15,0 0-31,0-21 16,-21 0-16,21-1 0,1 1 0,-1 0 15,0-21-15,0 21 0,0-22 16,0 22-16,1-21 0,-1 21 0,0-22 15,-21-20-15,21 42 0,-21-1 16,-21 22 0,0 22-1,0-1-15,21 0 0,-22 0 16,22 21-16,-21-20 0,21 20 0,0-21 16,0 21-16,0 22 0,0-43 15,0 0-15,0 0 16,0 1-16,21-1 0,1 0 0,-1 0 15,0 0-15,0-21 0,0 0 0,0 0 16,1 0-16,-1 0 0,21 0 16,-21 0-16,0 0 0,1 0 0,20-21 15,-21 0-15,0 0 0,22-22 16</inkml:trace>
  <inkml:trace contextRef="#ctx0" brushRef="#br0" timeOffset="75495.98">15981 13166 0,'0'-21'0,"-21"21"31,-1 21-31,22 0 16,-21 0-16,21 0 0,0 0 0,0 22 15,-21-22-15,21 21 0,-21 1 0,21-22 16,0 21-16,0 0 0,0-20 15,0 20-15,0-21 0,0 21 0,0-20 16,0-1-16,0 0 0,0 0 16,21 0-16,0-21 0,0 0 15,1 0-15,-1 0 0,0 0 16,21 0-16,-21-21 0,1 21 16,20-21-16,-21 0 0</inkml:trace>
  <inkml:trace contextRef="#ctx0" brushRef="#br0" timeOffset="75757.48">16531 13102 0,'0'0'0,"0"-21"0,42 21 32,-20 0-32,-1 0 0,0 0 15,0 21-15,0-21 0,0 21 0,1 1 16,-1-1-16,0 0 15,0 0-15,0 0 0,-21 22 0,0-22 16,0 21-16,0-21 0,0 22 16,0-22-16,0 21 0,0-21 0,0 0 15,-21 22-15,0-22 0,0 0 0,0 0 16,-1 0-16,1 1 0,0-22 16,0 21-16,0-21 0,-22 0 0,1 21 15</inkml:trace>
  <inkml:trace contextRef="#ctx0" brushRef="#br0" timeOffset="76790.78">4466 14986 0,'0'-21'47,"0"0"-31,0 0-16,21 21 16,0 0-16,1-22 0,-1 22 15,0 0-15,21 0 0,-21 0 0,1 0 16,20 0-16,-21 0 0,0 0 15,0 0-15,1 22 0,-22-1 0,0 0 16,0 0-16,0 0 0,0 0 16,-22 1-16,1-1 0,-21 42 15,21-42-15,0 1 0,-22-1 0,22 0 16,0 0-16,0 0 16,0-21-16,21-21 31,21 0-16,0 21-15,0-21 0,0 21 16,0 0-16,1-21 0,20 21 0,-21 0 16,21 0-16,-20 0 0,20 0 15,-21 0-15,0 21 0,22-21 0,-22 21 16,-21 0-16,0 0 0,21 22 0,-21-22 16,0 0-16,0 0 0,-21 21 15,0-20-15,-43 20 0,22-21 16,21 0-16,-22 0 15,1 1-15,0-22 0,20 0 0,-20 21 16,21-21-16,-21 0 0,20 0 0,1 0 16,0 0-16,0 0 0,0-21 15,21-1-15,-21 22 0,21-21 16,-22 21-16,22-21 0,0 0 16,0 0-16,0 0 15,22 21 1,-1-22-16,0 22 0,0-21 0,21 21 15</inkml:trace>
  <inkml:trace contextRef="#ctx0" brushRef="#br0" timeOffset="76984.48">5376 15282 0,'21'0'0,"-42"0"0,64 0 16,-22 0-16,0 0 62,0 0-62,0-21 16,0 21-16,1 0 0</inkml:trace>
  <inkml:trace contextRef="#ctx0" brushRef="#br0" timeOffset="78981.35">6837 15388 0,'0'0'0,"0"-21"0,0 0 16,0 0-16,21 21 15,0-21-15,0-1 0,0 1 0,22-21 16,-22 21-16,0 0 0,0-22 0,22 22 16,-22 0-16,0 0 0,0-22 15,-21 22-15,0 0 0,0 0 0,0 0 16,0 0-16,-21 21 15,0 0-15,0 0 0,-22 0 0,1 0 16,0 0-16,20 21 0,-20-21 0,0 21 16,-1 0-16,22 0 0,-21 0 15,21 22-15,21-22 0,0 21 16,0 1-16,0-22 0,0 21 16,0 0-16,21 1 0,0-22 0,0 21 15,0-21-15,1 22 0,20-22 0,-21 0 16,0 0-16,22 22 15,-43-22-15,0 0 0,0 0 16,0 0-16,-22-21 0,1 0 16,-21 21-16,21-21 0,-22 0 0,22 0 15,-21 0-15,21 0 0,-22 0 16,1-21-16,21 21 0,-21-21 0,20 0 16,1 0-16,0 0 0,-42-64 15,41 64 1,1-22-16,21 22 0,-21-21 0,21 21 15,0-22-15,0 22 0,0 0 16,0 42 0,0 0-16,21 1 0,0-1 15,1 21-15,-1-21 0,0 22 16,0-22-16,0 0 0,0 21 16,1-21-16,-1 1 0,0-1 0,0 0 15,21 0-15,1 0 0,-22-21 16,21 21-16,22-21 15,-22 0-15,0 0 0,1-21 16,-1 0-16,0 21 0,1-21 0,20 0 16,-42 0-16,22-1 0,-1 1 15,0 0-15,-20-21 0,-1 21 0,21-43 16,-42 43-16,0-21 0,0 20 16,0 1-16,0 0 0,0-21 15,-21 42-15,0 0 16,0 0-16,-1 0 0,22 21 15,-21 0-15,0 0 0,0 22 0,0-22 16,0 21-16,21-21 0,-22 22 16,22-22-16,0 21 0,0-21 15,0 0-15,0 22 0,22-22 0,-1 0 16,0-21-16,0 21 0,0-21 16,22 0-16,-22 0 0,0 0 0,0 0 15,0 0-15,22 0 0,-22-21 16,21 0-16,-21 21 0,22-21 0,-22 0 15,21-22-15,-21 22 0,22-21 16,-22-1-16,21 1 0,-21 0 0,0-1 16,1-20-16,-1 21 0,0-1 0,0-20 15,-21 20-15,0 22 0,0-21 16,0 21-16,0-22 0,0 22 16,0 0-16,-21 21 15,0 0-15,21 21 16,-21 0-16,-1 1 0,1-1 0,21 0 15,0 21-15,-21 1 0,0-1 16,21 21-16,0-20 0,0-1 0,-21 22 16,21-22-16,0 0 0,0 1 0,0-1 15,0 0-15,0-21 0,21 1 16,-21-1-16,21 0 0,0 0 0,22-21 16,-22 0-16,0 0 0,21 0 15,1 0-15,20 0 16,-21 0-16,1-21 0,20-21 15,-42 20-15,22 1 0,-22 0 16,0-21-16,0 21 0,0-1 0,-21-20 16,22 21-16,-22-21 0,0-1 15,0 22-15,0 0 0,-22 21 16,1 0-16,21 21 16,-21 0-16,21 22 15,-21-22-15,21 21 0,0-21 0,0 22 16,0-22-16,0 0 0,0 21 15,21-21-15,-21 1 0,21-1 0,0 0 16,1 0-16,-1-21 0,0 0 0,0 0 16,0 0-16,0 0 0,1 0 15,-1 0-15,21 0 0,-21 0 16,22-21-16,-22 0 0,21 0 16,-21-1-16,0 1 0,22 0 0,-22 0 15,0 0-15,21-22 0,-42 1 16,22 21-16,-1 21 0,-21-21 15,0 0-15,21 21 16,-21 21 15,21-21-15,0 0 15,-21-21-15,0-1-16,0 1 15,0 0-15,0 0 16,0 0-16,-21 21 0,0 0 16,0 0-16,0 0 15,-1 0-15,1 21 16,0 0-16,0 0 0,21 0 0,-21 22 16,21-22-16,-21 21 0,21-21 15,0 22-15,0 20 16,0-42-16,0 1 0,0-1 0,0 21 15,21-42-15,0 21 0,0 0 16,0 1-16,22-22 0,-22 0 0,21 0 16,0 0-16,1 0 0,-1 0 0,0 0 15,1 0-15,-1-22 0,0 22 16,1-21-16,-1 0 0,-21 0 0,22-21 16,-22 20-16,21-20 0,-21 21 15,0-21-15,1-22 0,-1 22 0,-21-1 16,21-20-16,-21 21 0,0-22 0,0 22 15,0-1-15,0 1 0,0 21 16,0 0-16,0 0 0,0 42 31,-21-21-31,21 42 0,0-21 16,0 22-16,-21-1 0,21 0 0,0 1 16,0-1-16,-22 21 0,22-20 15,0-1-15,0-21 0,0 22 0,0-1 16,0-21-16,0 0 0,0 0 0,0 1 15,0-1-15,0 0 0,64-21 16,-43 0 0,0 0-16,0 0 0,-21-21 0,22 21 15,-1-21-15,0-1 0,0 1 16,0 0-16,0 0 0</inkml:trace>
  <inkml:trace contextRef="#ctx0" brushRef="#br0" timeOffset="79164.27">9504 15219 0,'0'21'15,"0"0"1,21-21-16,0 0 16,0 0-16,0 0 0,1 0 15,20 0-15,-21 0 0,0 0 16,0-21-16,22 21 0,-22-21 15,0 0-15,0 21 0</inkml:trace>
  <inkml:trace contextRef="#ctx0" brushRef="#br0" timeOffset="79636.53">10329 15071 0,'0'0'0,"21"-21"0,-21-1 0,0 1 16,0 0-16,22 0 0,-22 0 0,0 0 15,0 42 17,0 0-32,-22 0 0,22 0 15,0 22-15,0-22 0,0 42 16,0-20-16,-21-1 0,21 0 0,0 1 15,-21-1-15,21 0 0,0-21 16,0 22-16,0-22 0,0 0 0,0 0 16,0 0-16,21-21 31,0-21-31,1 21 16,-22-21-16,0 0 0,0-21 15,0 20-15,21 1 0</inkml:trace>
  <inkml:trace contextRef="#ctx0" brushRef="#br0" timeOffset="80833.39">10372 15071 0,'0'0'16,"0"-21"-16,-22-1 0,22 1 15,0 0-15,0 0 16,0 0-16,22 0 16,-1 21-16,0-22 0,0 1 15,0 21-15,0 0 0,1 0 16,-1 0-16,0 0 0,0 0 0,0 0 15,22 0-15,-22 21 0,0 1 16,0 20-16,-21 0 0,0-21 16,0 22-16,0-22 0,-21 21 15,0-21-15,0 22 0,-22-22 16,22 0-16,0 0 0,-21 0 0,20 1 16,1-1-16,0-21 0,0 0 15,21-21 1,0-1-16,0 1 15,21 0-15,0 21 16,0-21-16,1 21 0,-1 0 0,0 0 16,21 0-16,-21 0 15,1 0-15,20 0 0,-21 0 0,0 21 0,22 0 16,-22 0-16,0 1 16,0-1-16,-21 0 0,0 21 0,0-21 15,0 22-15,0-22 0,-21 0 16,-21 0-16,20 0 0,1 1 15,-21-22-15,21 21 0,-22 0 0,22-21 16,-21 0-16,21 0 16,0 0-16,-1 0 0,1 0 15,21-21-15,-21 21 0,21-21 16,21 21 31,0 21-47,1-21 0,-1 0 15,0 0-15,0 0 0,0 0 16,0 0-16,22 0 0,-1 0 16,-21 0-16,22 0 0,-1 0 0,0 0 15,1-21-15,-1-1 0,0 22 0,1-21 16,-1 0-16,0 0 0,-21 0 16,1 0-16,20-1 0,-42 1 0,21 0 15,0 0-15,-21 0 0,21 0 16,-21-1-16,0 1 0,0 42 31,0 1-15,-21-1-16,0 0 0,21 21 0,-21-21 15,21 1-15,0 20 16,0-21-16,0 0 0,0 0 0,0 1 16,0-1-16,21 0 15,0-21-15,0 0 0,22 0 16,-22 0-16,0 0 0,43 0 15,-43-21-15,0 0 0,0-1 16,0 1-16,0 21 0,1-21 0,-22 0 16,0 0-16,21-22 0,-21 22 15,0 0-15,0 0 0,0 0 0,0 0 16,0-1-16,0 1 0,0 0 16,0 42-1,0 0 1,0 1-16,0-1 0,0 0 15,0 21-15,0-21 0,0 22 0,0-1 16,0 0-16,0 22 0,0-22 0,0 1 16,0 20-16,0 1 0,0-1 15,0 85-15,0-84 0,0 20 16,0-20-16,0 84 0,21-84 16,-21-1-16,0 1 0,0 20 15,0-20-15,0 42 16,0-43-16,-21-21 0,0 1 15,-1-1-15,1-21 0,-21 0 0,21 1 16,0-22-16,-22 0 0,22 0 0,21-22 16,0 1-16,-21-21 0,21 21 15,0-43-15,0 22 0,0 0 0,0-22 16,0 1-16,21-1 0,0 1 0,0-1 16,1-21-16,-1 22 0,0-22 15,0 22-15,0-22 0,0 22 0,1-1 16,-1 1-16,0-1 0,0 1 15,0 20-15,0 1 0,1 0 0,-1-1 16,-21 1-16,21 0 0,0 20 0,0-20 16,0 21-16,1-21 15,-1 20-15</inkml:trace>
  <inkml:trace contextRef="#ctx0" brushRef="#br0" timeOffset="81304.52">12150 15028 0,'0'0'0,"0"-21"0,0 0 16,0 0-16,0 0 0,0 0 15,0-1-15,0 1 16,21 21-16,0-21 0,0 21 0,0-21 16,0 21-16,1 0 0,-1 0 15,0 0-15,21 21 0,-21 0 0,22 0 16,-22 1-16,0 20 0,0-21 15,0 21-15,1 22 0,-1-22 16,-21 1-16,0-1 0,0 0 0,0 1 16,0-1-16,0 0 0,0-21 15,0 22-15,0-22 0,0 0 0,0 0 16,0-42 15,0 0-31,0 0 16,21-22-16,-21 22 0,21-21 15,0 0-15,0-1 0,1 1 0,-1 0 16,0-22-16</inkml:trace>
  <inkml:trace contextRef="#ctx0" brushRef="#br0" timeOffset="81564.36">13017 14796 0,'0'0'0,"22"0"0,-44 0 31,1 21-31,0 0 0,0-21 0,0 42 16,-22-21-16,22 1 0,0 20 15,-21-21-15,21 21 0,-1 1 16,1 20-16,0-20 0,0-1 0,0 0 16,0 1-16,-1-1 0,1-21 0,21 21 15,0-20-15,0-1 0,0 0 16,-21-21-16,21 21 0,21-21 47,0-21-47,1 21 0,-22-21 15,21 0-15,0-1 0,0 1 0,0 0 16,22 0-16,-22 0 0,0 0 16</inkml:trace>
  <inkml:trace contextRef="#ctx0" brushRef="#br0" timeOffset="81768.28">13102 15071 0,'0'0'0,"21"0"16,0 0-16,-21 21 31,0 0-31,0 0 15,-21 0-15,0 22 0,21-22 16,-21 0-16,0 0 0,21 0 0,0 1 16,-21-1-16,-1 0 0,22 0 0,0 0 15,0 0 1,-21-21-16,21-21 16,0 0-1,0 0-15,0 0 0,0 0 16</inkml:trace>
  <inkml:trace contextRef="#ctx0" brushRef="#br0" timeOffset="81952.69">13187 14944 0,'21'0'16,"0"0"46,0 0-62,0 0 16,1 0-16,-1 0 0,0 0 16,0 21-16,0-21 0,0 0 0</inkml:trace>
  <inkml:trace contextRef="#ctx0" brushRef="#br0" timeOffset="82663.62">13695 14986 0,'21'0'0,"-42"0"0,63 0 0,-21 0 16,0 0-16,1 0 0,-22-21 15,0 0 1,-22 21-16,1 0 0,0 0 16,0 0-16,0 0 0,0 0 0,-22 0 15,22 21-15,0-21 0,-21 21 16,20-21-16,1 21 0,21 0 16,-21-21-16,21 22 0,0-1 0,0 0 15,21 0-15,0-21 16,1 21-16,-1 0 0,0 1 15,0-1-15,0 0 0,0 0 16,22 0-16,-22 0 0,0 1 0,-21-1 16,21 0-16,-21 0 0,0 0 15,0 0-15,0 1 0,0-1 16,-21 0-16,0-21 0,0 0 16,0 0-16,-22 0 0,22 0 15,0 0-15,0 0 0,-22 0 0,22 0 16,0-21-16,0 0 0,0-1 0,21 1 15,0 0-15,-21 0 0,21 0 16,0-22-16,0 22 0,0 0 0,0 0 16,0 0-1,21 42 1,-21 0-16,21 0 16,0 0-16,-21 22 0,21-22 15,-21 0-15,0 0 0,21 0 0,1 1 16,-1-1-16,-21 0 0,21-21 15,0 21-15,0-21 0,0 0 0,1 0 16,-1 0-16,21 0 0,-21 0 0,0 0 16,22-21-16,-22 0 15,21 21-15,-21-21 0,22-1 0,-22 1 16,21-21-16,-21 21 0,1-22 16,-1 22-16,0-21 0,0 21 0,-21-22 15,21 22-15,-21 0 0,0 0 0,0 0 16,0 0-16,0 42 15,0 0 1,-21 0-16,21 0 0,-21 0 16,21 22-16,-21-22 0,21 0 0,0 21 15,0-20-15,0-1 0,0 0 0,0 0 16,0 0-16,0 0 16,0-42 15,0 0-16,0 0-15</inkml:trace>
  <inkml:trace contextRef="#ctx0" brushRef="#br0" timeOffset="82827.52">14097 14965 0,'0'0'16,"-21"-21"-16,0 21 15,-1 0-15,1 0 16,42 0 15,1 0-31,20 0 16,-21 0-16,0 0 15</inkml:trace>
  <inkml:trace contextRef="#ctx0" brushRef="#br0" timeOffset="83901.21">14711 14817 0,'0'-21'0,"0"42"0,-21-64 16,-1 43-16,1 0 0,0 0 16,0 0-16,0 0 0,21 22 15,-21-22-15,21 42 0,-22-21 16,22 0-16,0 22 16,0-22-16,0 21 0,-21 0 0,21 1 15,0-1-15,0 0 0,0 1 16,0-22-16,0 21 0,0-21 0,-21 22 15,21-22-15,0 0 0,0 0 0,-21 0 16,21-42 15,0 0-15,0 0-16,0 0 0,0 0 0,21-22 16,0 22-16,0 0 0,-21-21 0,22-1 15,-1 22-15,21 0 0,-21 0 16,0 0-16,1-1 0,-1 1 0,0 21 15,0 0-15,0 0 16,0 0-16,1 0 0,20 21 16,-21 1-16,-21 20 0,0-21 0,0 0 15,0 22-15,0-1 0,0-21 16,0 0-16,0 22 0,0-22 0,0 0 16,0 0-16,-21 0 0,0 0 15,0 1-15,-1-22 0,1 21 16,0-21-16,0 0 0,0 0 15,0-21-15,-1-1 16,22 1-16,0 0 16,0 0-16,-21 0 0,21 0 0,0-1 15,0 1-15,0 0 0,0 0 16,0 0-16,0 42 31,0 0-31,0 0 0,21 0 16,-21 1-16,22-1 0,-22 0 15,21 0-15,0 0 0,0 0 0,0 1 16,22-1-16,-22-21 16,0 0-16,21 0 0,1 0 0,-1 0 15,0 0-15,1 0 0,-1-21 16,0-1-16,1 22 0,-1-21 16,-21 0-16,21-21 0,-20 21 0,-1-22 15,0 1-15,0 21 0,0-22 0,-21 1 16,0 0-16,0-1 0,0 1 15,0 0-15,0-1 0,-21 22 0,21 0 16,-42-21-16,42 21 16,-21 21-16,-1 0 0,1 0 15,21 21-15,0 0 0,-21 21 0,21-21 16,-21 1-16,21 20 0,0 0 16,0 1-16,0-1 0,0 0 0,0 1 15,0-1-15,0 0 0,0 1 16,0-22-16,0 42 15,21-42-15,0 1 0,22-1 0,-22 0 16,0-21-16,21 0 0,-21 0 16,22 0-16,-22 0 0,21 0 0,1 0 15,-22-21-15,21 0 0,0-1 16,-20 1-16,-1 0 0,21 0 0,-21 0 16,-21 0-16,21-22 0,-21 22 0,0-21 15,0 21-15,0-1 0,0 1 16,0 0-16,-21 21 0,0 0 15,0 0-15,0 21 16,0 22-16,21-22 0,-22 0 0,22 21 16,0 1-16,0-22 0,0 0 15,0 21-15,0-21 0,0 1 16,0-1-16,22 0 0,-22 0 0,21-21 16,0 0-16,0 0 0,0 0 15,0 0-15,22 0 0,-22 0 0,0 0 16,21-21-16,1 0 0</inkml:trace>
  <inkml:trace contextRef="#ctx0" brushRef="#br0" timeOffset="86072.38">16425 14986 0,'0'0'0,"-21"0"0,0-21 16,0 21-16,0 0 0,-1 0 15,1 0-15,0 0 0,0 0 0,42 0 31,0 0-31,0 0 16,1 0-16,20 0 0,0 0 0,1 0 16,-22 0-16,21 0 0,0 0 15,1-21-15,-1 0 0,0-1 0,1 22 16,-22-21-16,21 0 0,-21 0 16,1 0-16,-22-22 0,0 22 0,0 0 15,0-21-15,0 21 0,0-1 16,0 1-16,-22 0 0,1 21 15,0 0-15,0 0 0,0 0 16,21 21-16,-21 22 0,21-22 0,-22 21 16,22 0-16,0 1 0,0-1 0,-21 0 15,21 1-15,0-1 16,0 22-16,0-22 0,0 0 0,0 1 16,0-1-16,-21 0 0,21 1 15,-21-1-15,21-21 0,-21 21 0,0-20 16,21-1-16,-22 0 0,1 0 15,0-21-15,0 0 0,0 21 0,-22-21 16,22 0-16,0 0 0,-21 0 0,21-21 16,-22 0-16,1 0 0,21 0 15,0-1-15,-22 1 0,22-21 0,0 21 16,0-22-16,0 22 0,21 0 16,0 0-16,0 0 0,0 0 15,0 42 1,0 0-16,21 0 15,0 0-15,0 22 0,0-22 0,0 0 16,1 21-16,-1-21 0,0 1 0,0-1 16,0 0-16,22 0 0,-22 0 15,21-21-15,0 21 0,-20-21 0,20 0 16,0 0-16,1 0 0,-1 0 16,0 0-16,1-21 0,-22 0 0,21 21 15,0-21-15,-20 0 0,20 0 0,-21-22 16,0 22-16,0 0 15,1 0-15,-1-22 0,-21 22 0,0 0 16,21 0-16,-21 0 16,0 42-1,0 0-15,0 0 0,0 0 16,-21 1-16,21-1 0,0 0 16,0 0-16,0 0 0,0 0 0,0 1 15,0-1-15,0 0 16,21-21 15,0 0-31,-21-21 0,21 21 16,0-21-16,1-1 0,-1 1 0,0 0 0,-21 0 15,21 0-15,0 0 16,0 21-16,1-22 0,-1 1 0,0 21 16,0 0-16,0 0 0,0 0 15,1 21-15,-22 1 16,21-1-16,-21 0 0,21 0 15,0 0-15,-21 0 0,0 1 16,21-1-16,0-21 0,1 21 16,-1-21-16,0 21 0,0-21 0,21 0 15,-20 0-15,20 0 0,-21 0 16,21 0-16,1-21 0,-1 0 0,0 21 16,-20-21-16,20-1 0,-21 1 15,0 0-15,0 0 0,1 0 0,-22-22 16,0 22-16,0-21 0,0 0 15,0 20-15,0-20 0,-22 21 0,1 0 16,0 0-16,0-1 0,0 1 0,0 21 16,-22 0-16,22 0 0,-21 0 15,21 21-15,-22 1 0,22-1 0,0 0 16,0 0-16,0 21 0,-1 1 16,22-22-16,0 21 0,0 1 0,0-22 15,0 21-15,0-21 0,22 0 0,-1 1 16,21-1-1,-21 0-15,0-21 0,1 0 0,-1 0 16,21 0-16,-21 0 0,0-21 16,22 0-16,-22-1 0,0 1 0,0 0 15,0 0-15,1-21 0,-1-1 0,0 1 16,0 0-16,-21-1 16,21 1-16,-21-22 0,21 22 0,-21 0 0,0-64 15,0 64-15,0-1 16,0 22-16,0 0 0,0 0 0,0 0 15,-21 21-15,0 0 0,0 0 0,21 21 16,0 0-16,-21 0 16,21 0-16,-21 22 0,21-1 0,0-21 15,0 21-15,0 1 0,0-1 16,0 0-16,0 1 0,0-1 0,0 0 16,0 1-16,21 20 0,0-20 15,21-1 1,-21-21-16,1-21 0,20 21 0,-21-21 0,21 0 15,1 0-15,-22 0 0,21 0 16,1-21-16,-1 0 0,-21 21 0,21-21 16,-20 0-16,-1-22 0,0 22 15,0-42-15,-21 41 0,0-20 16,0 21-16,0 0 0,-21 0 16,0-1-16,0 22 0,-1 0 15,1 0-15,0 0 0,21 22 16,-21 20-16,0-21 0,21 0 15,0 22-15,0-22 0,0 21 16,0 22-16,0-43 0,0 0 16,21 0-16,0 0 0,0 0 15,0-21-15,1 0 0,20 22 0,-21-22 16,0 0-16,0 0 0,1 0 0,-1 0 16,21-43-16,-21 43 15,0-21-15,-21 0 0,22 0 0,-1-22 16,0 22-16,21-21 15,-21 21-15,1-22 0,-1 1 0,21 21 16,-21 0-16,0-22 0,1 22 16,-1 21-16,0 0 0,0-21 0,21 21 15,-20 21-15,-22 0 16,0 1-16,0 20 0,0-21 16,0 0-16,0 22 0,-22-22 0,1 21 15,0-21-15,0 0 0,21 1 16,-21-1-16,21 0 0,-21 0 0,21 0 15,21-21 17,0 0-32,-21-21 15,21 0-15,0 0 0,-21 0 0,21-1 16,1 1-16,-1-21 0,-21 21 16,21-22-16,0 1 0,0 21 0,-21-21 15,0 20-15,21 1 0,-21 0 16,0 0-16,22 0 0,-22 42 15,0 0 1,-22 0-16,1 0 16,21 22-16,-21-22 0,21 21 0,0 22 15,0-43-15,0 21 16,0-21-16,0 1 0,0 20 0,0-21 0,21 0 16,0-21-16,1 21 0,-1 1 15,0-22-15,0 0 0,0 0 16,0 0-16,22 0 0,-22 0 0,0 0 15,43 0-15,-43-22 16,0 1-16,0 0 0,0 0 0,0 0 16,1 0-16</inkml:trace>
  <inkml:trace contextRef="#ctx0" brushRef="#br0" timeOffset="86352.97">20087 14796 0,'0'0'0,"-21"0"31,0 0-31,21 21 0,-21-21 0,-1 21 16,22 0-16,-21 21 0,0-20 16,0-1-16,21 21 0,-21-21 0,21 22 15,0-22-15,0 21 0,0 0 16,0-20-16,0 20 0,0-21 0,0 0 15,0 22-15,0-22 0,0 0 16,21-21-16,-21 21 0,21 0 16,0-21-16,0 0 0,1 0 15,-1 0-15,0 0 0,0 0 0,0 0 16,22-21-16</inkml:trace>
  <inkml:trace contextRef="#ctx0" brushRef="#br0" timeOffset="86639.73">20510 14859 0,'0'0'0,"0"-21"0,22 0 15,-1 42 17,0 0-17,0 0-15,-21 0 0,0 1 0,21-1 16,-21 0-16,21 0 0,-21 21 15,0-20-15,0-1 0,0 21 16,0 22-16,0-43 0,-21 0 16,0 0-16,21 0 0,-21 0 15,0 1-15,21-1 0,-21 0 16,-1-21-16,22-21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8T12:21:46.5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1206 5546 0,'-21'0'47</inkml:trace>
  <inkml:trace contextRef="#ctx0" brushRef="#br0" timeOffset="768.42">952 5461 0,'0'0'0,"0"-21"31,0 0 47,-21 21 1,0 0-48</inkml:trace>
  <inkml:trace contextRef="#ctx0" brushRef="#br0" timeOffset="1016.27">910 5419 0,'0'21'47,"0"0"-47,0 0 0,0 0 15,0 1-15,0 20 16,0-21-16,0 21 0,0-20 0,0 20 16,0-21-16,0 21 0,0-20 15,0-1-15,0 21 0,0-21 0,0 0 16,0 1-16,0-44 47,0 1-47,0 0 15,0 0-15</inkml:trace>
  <inkml:trace contextRef="#ctx0" brushRef="#br0" timeOffset="1395.84">847 5165 0,'0'21'31,"-22"0"-31,22 0 0,0 0 16,0 1-16,0-1 15,0 0-15,0 0 16,22-21 0,-1 0-16,0 0 15,0-21-15,-21 0 0,21 0 16,0 21-16,-21-22 0,0 1 15,0 0-15,0-21 0,0 21 0,0-1 16,0 1-16,-21 0 16,0 0-16,0 0 0,0 21 0,0 0 15,-1 0-15,1 0 0,0 42 16,0-21-16,21 22 0,-21-22 16,21 0-16,0 21 0,0-21 15,0 22-15,0-22 0,21 0 16,0 21-16,0-20 0,-21-1 0,21-21 15,1 21-15,-1 0 0</inkml:trace>
  <inkml:trace contextRef="#ctx0" brushRef="#br0" timeOffset="2032.95">1206 5503 0,'0'22'16,"-21"-1"-16,0 0 15,21 0-15,0 0 0,0 0 0,-21 1 16,21-1-16,0 0 16,-21 0-16,21 0 0,0 0 0,0 1 15,0-1-15,0 0 16,0-42 15,0 0-15,0-1-16,0-20 15,0 21-15,0 0 0,0-22 0,0 22 16,0-21-16,0 21 0,21 0 16,0-1-16,0 1 0,0 0 15,1 21-15,-1 0 0,0 0 0,0 0 16,0 0-16,0 21 0,22 0 16,-22 1-16,-21-1 0,21 0 15,0 0-15,-21 21 0,21-20 16,-21-1-16,0 21 0,0-21 0,0 0 15,0 1-15,0-1 0,0 0 16,0 0 0,0-42-1,0 0 1,0 0-16,0-1 0,0-20 0,0 21 16,22-21-16,-22-1 0,21 22 15,0-21-15,0 21 0,0-22 16,0 22-16,22 0 0,-22 21 15,0 0-15,0 0 0,0 0 0,1 0 16,-1 21-16,-21 0 0,21 0 16,0 22-16,-21-1 15,0-21-15,0 0 0,0 22 0,0-22 16,0 21-16,0-21 0,0 1 16,0-1-16,0 0 0,0 0 15,0 0 1,0-42-1,0 0 1,0 0-16</inkml:trace>
  <inkml:trace contextRef="#ctx0" brushRef="#br0" timeOffset="2328.46">2095 5419 0,'0'0'15,"22"0"-15,-22 21 31,0 0-31,0 0 16,0 0-16,0 1 0,0 20 0,0 0 16,0 1-16,0-1 15,0 21-15,0-20 0,0 20 0,0 1 16,0-1-16,0 1 0,0-1 0,-22 1 16,22 20-16,0-20 0,0 21 15,-21-22-15,21 1 0,-21-1 16,21-21-16,0 1 0,0-1 0,0 0 15,0-20-15,0-1 0,0 0 16,0-42 0,0 0-16,0-22 15,0 1-15,0 0 0,0-1 0,0-20 16,0-1-16</inkml:trace>
  <inkml:trace contextRef="#ctx0" brushRef="#br0" timeOffset="2628.86">2074 5757 0,'0'0'0,"0"-42"0,0 0 0,0-1 0,0 22 16,0-21-16,0 21 0,0 0 16,0-43-16,0 43 0,0 0 15,21 0-15,1-1 16,-1 22-16,21 0 0,-21-21 16,22 21-16,-22 0 0,21 0 0,0 0 15,1 21-15,-22 1 0,0-22 16,0 21-16,0 0 0,-21 0 0,0 21 15,0-20-15,-21 20 0,-21-21 16,21 0-16,-22 22 0,1-22 16,21 0-16,-21 0 0,-1 0 15,22 0-15,0-21 0,0 0 0,21 22 16,-21-22 0,21-22-1,21 1-15,0 0 16,0 0-16,0 0 0</inkml:trace>
  <inkml:trace contextRef="#ctx0" brushRef="#br0" timeOffset="3015.8">2730 5398 0,'22'0'0,"-44"0"0,65 0 0,-64 21 47,-1 0-47,22 0 0,0 0 15,-21 0-15,0 1 0,21-1 0,-21 21 16,21-21-16,0 22 0,0-22 16,0 0-16,0 0 0,0 0 15,0 0-15,21 1 0,0-1 0,0-21 16,1 0-16,-1 0 16,0 0-16,0 0 0,0 0 0,0-21 15,1-1-15,-1 1 0,21-42 16,-21 42-16,-21-1 15,0-20-15,0 0 0,0 21 0,0-22 16,0 22-16,0 0 0,0 0 16,-21 0-16,0 21 0,0 0 15,0 0-15,-1 0 16,1 0-16,21 21 0,-21 0 0,21 0 16,0 0-16,0 0 15,0 1-15,0-1 0,0 0 16,21-21-16,0 0 15,1 0-15</inkml:trace>
  <inkml:trace contextRef="#ctx0" brushRef="#br0" timeOffset="3396.46">3133 5525 0,'0'-22'15,"0"1"1,0 0-16,0 0 15,21 0 1,0 21-16,0 0 0,0 0 16,0 0-16,1 0 0,20 0 15,-21 21-15,0 0 0,0-21 16,1 21-16,-1 0 0,0 1 0,-21-1 0,0 0 16,0 0-16,0 21 15,0-20-15,0-1 0,-21 0 0,0-21 16,-1 21-16,1 0 0,0-21 15,0 0-15,0 0 16,21-21 0,0 0-16,0 0 0,0 0 15,0-1-15,0 1 0,0 0 16,0 0-16,0 0 0,21 0 0,0-1 16,0 1-16,0 21 15,1-21-15,-1 0 0,0 0 0,21 0 16,-21-1-16,22 1 0,-1 0 15,0 0-15,1-21 0</inkml:trace>
  <inkml:trace contextRef="#ctx0" brushRef="#br0" timeOffset="3617.39">3916 5101 0,'21'-21'15,"-42"42"-15,42-21 32,-21 21-32,0 1 0,-21 20 15,21-21-15,0 21 0,0-20 0,0 20 16,-21 0-16,21-21 0,0 22 15,-22-1-15,22-21 0,0 22 16,0-1-16,-21 0 0,21-21 16,-21 22-16,21-22 0,0 0 0,0 0 15,0 0-15,0 1 0,21-22 16,0 0-16,1 0 16,-1-22-16,0 22 0,0-21 15,0-21-15,-21 21 0</inkml:trace>
  <inkml:trace contextRef="#ctx0" brushRef="#br0" timeOffset="3805.28">3725 5461 0,'-21'0'0,"42"0"0,-63 0 0,63 0 31,0 0-15,0 0-16,22 0 0,-22-21 0,0 21 15,21 0-15,1-21 0,-22 21 0,21 0 16,-21-21-16,22-1 16,-22 22-16,0-21 0,0 21 0</inkml:trace>
  <inkml:trace contextRef="#ctx0" brushRef="#br0" timeOffset="4428.83">5419 5398 0,'0'-22'0,"0"44"0,0-65 16,0 22-16,-22 21 31,1 0-31,0 0 16,0 0-16,21 21 0,-21 0 0,0-21 15,-1 43-15,22-22 0,0 0 16,-21 21-16,21 1 0,-21-1 16,21 0-16,0-20 0,-21 20 0,21 0 15,0 1-15,0-22 0,0 0 16,0 0-16,21 0 0,0 0 0,0-21 16,1 0-16,-1 0 0,0 0 15,21 0-15,22 0 0,-43-21 16,21 0-16,1-21 0,-22 21 15,21-22-15,-21 1 0,0 21 16,1-22-16,-22 1 0,0 0 0,0-1 0,0 1 16,-22 21-16,1-21 15,0 20-15,0 1 0,-21 0 0,20 21 16,-20 0-16,21 0 0,0 0 0,0 0 16,-1 0-16,1 21 0,0 0 15,0 1-15,21-1 0,0 0 0,0 0 16,0 0-16,0 0 0,0 1 15,0-1-15,0 0 0,21 0 0,0-21 16,0 21-16,22-21 0,-22 0 16,21 0-16,-21 0 0,22 0 0</inkml:trace>
  <inkml:trace contextRef="#ctx0" brushRef="#br0" timeOffset="4812.35">5863 5525 0,'0'0'0,"0"-22"0,0 1 15,0 0-15,0 0 16,0 0 0,0 0-16,0-1 0,21 22 15,0-21-15,1 21 0,-1 0 0,0 0 16,21 0-16,-21 0 0,1 0 16,20 0-16,-21 0 0,21 21 0,-20 1 15,-1-1-15,0 0 0,-21 0 16,21 0-16,-21 22 0,0-22 0,0 0 15,0 0-15,0 21 0,0-20 0,-21-1 16,0-21-16,21 21 0,-21-21 16,21-21 15,0 0-31,0-1 0,0 1 0,0 0 16,0 0-16,0 0 0,0 0 15,0-1-15,0-20 0,21 21 16,-21 0-16,21 21 0,-21-21 0,21-1 15,0 22-15,0 0 0,1 0 16,-1 0-16,0 0 16,0 0-16,0 0 0,0 22 15</inkml:trace>
  <inkml:trace contextRef="#ctx0" brushRef="#br0" timeOffset="5416.54">6985 5440 0,'21'0'0,"-42"0"0,84-21 15,-41 21-15,20-21 0,-21 21 0,-21-22 16,0 1-16,0 0 16,-21 21-1,0 0-15,-22 0 0,22 0 16,-21 0-16,0 21 0,-1-21 0,1 21 16,0 1-16,-1-1 0,1 0 15,21 0-15,-22 21 0,22-20 0,-21-1 16,21 0-16,21 21 0,0-21 15,0 1-15,0-1 0,0 0 16,21-21-16,0 0 0,0 0 16,22 0-16,-1-21 0,-21 0 0,21 21 15,1-22-15,-1 1 0,0 0 16,1-21-16,-22 21 0,42-22 16,-41 22-16,-22 0 0,0 0 15,21 0-15,-21-1 0,0 1 0,0 42 31,0 1-15,0-1-16,0 21 0,0-21 16,-21 22-16,21-1 0,0 0 0,0 1 15,0 20-15,0-21 16,0 22-16,0-22 0,0 22 0,0-1 16,0 1-16,0-1 0,0 1 0,0-1 15,0 1-15,0-1 0,0 1 16,-22-1-16,22-20 0,-21-1 0,0 0 15,0 1-15,21-1 0,-21-21 0,-22 0 16,22-21-16,0 0 16,0 0-16,-21 0 0,20 0 0,1-21 0,-21-21 15,21 21-15,-22-22 0,22 1 0,0-22 16,0 22-16,0-21 0,0-1 16,-1 1-16,22 20 0,0-20 15,0 20-15,0 1 0,0-21 0,22 41 16,20-20-16,-21 0 0,21 21 0,-20-22 15,20 22-15,43-42 16,-22 41-16,-21-20 0,1 21 16</inkml:trace>
  <inkml:trace contextRef="#ctx0" brushRef="#br0" timeOffset="5608.43">7387 5525 0,'21'0'109,"0"0"-93,1 0-1</inkml:trace>
  <inkml:trace contextRef="#ctx0" brushRef="#br0" timeOffset="6161.12">8424 5482 0,'0'-21'0,"0"42"0,0-63 0,-21 42 16,21-21-16,-21 21 0,0-21 15,0 21-15,-1 0 16,1 0-16,0 21 0,0-21 15,0 21-15,0 0 0,21 0 0,-22 22 16,22-22-16,-21 21 0,21-21 16,-21 22-16,21-1 0,0-21 15,0 0-15,0 22 0,0-22 0,0 0 16,21 0-16,0-21 0,1 0 16,-1 0-16,42 0 0,-42 0 15,22-21-15,-22 21 0,21-21 0,1-22 16,-22 22-16,21 0 0,-21-21 15,0 21-15,1-22 0,-1 1 0,-21 21 16,0-22-16,0 22 0,-21-21 16,-1 21-16,-20 0 0,21-1 15,-21 1-15,-1 21 0,1 0 0,21 0 16,-22 0-16,1 0 0,21 21 16,0 1-16,0-1 0,-1 0 0,22 0 15,0 21-15,0-20 0,0 20 0,0-21 16,22 0-16,-1 22 0,0-22 15,0 0-15,0-21 0,0 0 0,22 21 16,-22-21-16,0 0 0</inkml:trace>
  <inkml:trace contextRef="#ctx0" brushRef="#br0" timeOffset="6436.96">8932 5419 0,'0'0'0,"0"-21"0,21 21 0,-21 21 31,-21 0-31,21 21 16,0-21-16,-21 22 0,21-1 0,-21 0 16,21 1-16,-21 20 0,21-20 15,0 20-15,0 1 0,0-1 0,-21-21 16,21 22-16,-22-1 0,22 1 0,-21-1 16,21 22-16,-21-21 0,0-1 15,21-21-15,-21 22 0,21-43 16,0 21-16,0-20 0,0-1 0,0 0 15,0-42 1,0 0-16,0-1 16,0-20-16,21 0 0,-21-1 0,21-20 15,-21 21-15</inkml:trace>
  <inkml:trace contextRef="#ctx0" brushRef="#br0" timeOffset="6708.8">8848 5757 0,'0'-42'0,"0"84"0,0-147 0,0 62 16,0 1-16,0 0 0,0 20 15,0 1-15,21-21 0,0 21 0,0 0 0,0-1 16,0 22-16,1-21 16,20 0-16,-21 21 0,21 0 0,1 0 15,-22 0-15,21 0 0,-21 0 0,22 21 16,-22-21-16,0 21 0,0 1 16,-21-1-16,0 0 0,0 21 0,0-21 15,-21 1-15,0-1 0,0 0 16,-22 21-16,1-21 0,0 1 0,-1-1 15,1-21-15,21 21 0,-21 0 16,20-21-16,1 0 0,0 0 0,21-21 16,0 0-1,21-22-15,0 22 16,43-21-16</inkml:trace>
  <inkml:trace contextRef="#ctx0" brushRef="#br0" timeOffset="7470.37">9313 5525 0,'0'0'0,"0"21"0,21-21 16,1 0 0,-1 0-1,0-21-15,0 21 0,-21-22 16,21 22-16,0-21 0,22 0 16,-22 0-16,21 0 0,1 0 15,-22-1-15,21 1 0,-21 0 0,0 0 16,1 0-16,-22 0 0,-22 21 31,1 0-31,-21 0 0,21 21 16,-22 0-16,22 0 0,-21 0 0,21 0 15,0 1-15,-1 20 0,1-21 16,0 0-16,21 22 0,-21-22 0,21 0 16,0 0-16,0 0 0,0 0 0,0 1 15,21-1-15,0-21 0,0 0 16,22 0-16,-22 0 0,21 0 0,1 0 15,-1 0-15,0-21 0,1-1 0,-1 1 16,0 0-16,22 0 16,-22 0-16,0-22 0,1 22 0,-1 0 15,-21-21-15,0 21 0,-21-1 0,0 1 16,0 0-16,0 0 0,-21 21 31,0 0-31,0 21 16,21 0-16,-21 0 0,21 1 0,-21-1 15,21 0-15,0 0 0,0 0 16,0 0-16,0 1 0,0-1 0,-22 0 16,22 0-16,0 0 0,-21 0 15,21 1 1,-21-22-16,21-22 16,-21 22-16,21-21 15,0 0-15,0 0 0,0 0 16,0-22-16,0 22 0,21-21 0,0 21 15,0-22-15,1 22 0,-1-21 0,21 21 16,-21 0-16,22-1 0,-1 1 16,0 0-16,-21 21 0,22 0 0,-1 0 15,0 0-15,-20 0 0,20 21 16,-21 0-16,0 1 0,0-1 16,1 42-16,-22-42 0,0 22 0,0-22 15,0 0-15,-22 0 16,1 0-16,0 1 0,21-1 0,-21 0 15,0 0-15,0 0 16,42-21 15,0 0-31,0-21 16,0 0-16,0 0 0,1 0 0,-1 21 16,21-22-16</inkml:trace>
  <inkml:trace contextRef="#ctx0" brushRef="#br0" timeOffset="8053.04">10816 5398 0,'42'-22'0,"-84"44"0,106-44 0,-22 1 15,-21 21-15,0-21 16,-21 0-16,0 0 0,0 0 16,-21 21-16,0-22 15,0 22-15,0 0 0,-1 0 16,1 0-16,0 0 0,0 22 0,-21-22 16,20 21-16,1 0 0,0 0 0,0 0 15,0 0-15,0 1 0,21 20 16,0-21-16,-22 0 0,22 0 0,0 1 15,0-1-15,0 0 0,0 0 16,0 0-16,22-21 0,-1 0 16,0 0-16,0 0 15,0 0-15,0-21 0,1 0 16,-1 21-16,0-21 0,0 0 0,0-1 16,0 1-16,-21 0 0,0 0 15,22 0-15,-22 0 0,21-1 0,-21 1 16,0 0-16,0 42 31,0 0-31,0 1 0,0-1 16,0 21-16,0 0 0,0-20 0,0 41 15,-21-21-15,-1 1 0,22 20 16,-21-20-16,21-1 0,-21 21 0,0-20 16,0 20-16,0-20 0,21 20 15,-22-21-15,1 1 0,0-1 16,21-21-16,0 22 0,-21-22 0,21 0 15,0 0-15,0 0 0,-21-21 0,42-21 32,0 0-32,-21 0 15,21-22-15,0 22 0,1-21 0,-1 0 16,0-1-16,21 1 0,-21-22 16,1 22-16,20-21 0,-21-1 0,0 22 15,22-22-15,-22 22 0,0 0 16,0 20-16,0-20 0,0 21 0,1 0 15,-22 0-15,0-1 0,21 1 16,0 21-16,-21-21 0,21 21 16,0-21-16,-21 0 0,21 21 0</inkml:trace>
  <inkml:trace contextRef="#ctx0" brushRef="#br0" timeOffset="8512.78">11472 5461 0,'43'0'31,"-22"0"-31,0-21 16,-21 0-16,21 21 0,0-21 0,-21-1 16,0 1-16,0 0 15,0 0-15,0 0 0,-21 21 16,0 0-16,0 0 16,0 0-16,-1 0 0,1 21 15,0-21-15,0 21 0,0 0 0,21 22 16,-21-22-16,-1 0 0,1 21 15,21-21-15,0 1 0,0 20 0,0-21 16,0 0-16,0 0 0,0 1 16,0-1-16,21-21 15,1 0-15,-1 0 0,0-21 16,0-1-16,0 1 0,0 0 16,1 0-16,-22 0 0,21 0 15,0-1-15,-21-20 0,0 21 0,21 0 16,-21 0-16,21-1 0,-21 44 31,0-1-15,0 0-16,0 0 0,0 0 0,0 22 15,-21-22-15,21 0 0,0 0 0,0 21 16,0-20-16,0-1 0,0 0 16,0 0-16,21-21 15,0 0-15,1 0 16,-1 0-16,0-21 0,21 21 0,-21-21 15</inkml:trace>
  <inkml:trace contextRef="#ctx0" brushRef="#br0" timeOffset="8669.68">12044 5567 0,'0'0'16,"0"-21"-16,0 0 78,0-1-62</inkml:trace>
  <inkml:trace contextRef="#ctx0" brushRef="#br0" timeOffset="9245.36">12869 5440 0,'43'0'16,"-22"-21"-16,21 21 16,-21-21-16,22-1 0,-1 1 15,-21 21-15,21-21 0,-20 0 0,-1 0 16,0-22-16,-21 22 0,0 0 16,0 0-16,0 0 0,-21 21 15,0 0-15,-22 0 0,1 0 16,0 0-16,-1 0 0,1 21 0,0 0 15,-1 0-15,22 0 0,0 1 16,0-1-16,0 0 0,21 0 16,0 0-16,0 22 0,0-22 0,0 0 15,21 0-15,0 0 0,0 0 0,0 1 16,22 20-16,-22-21 0,0 0 16,21 22-16,-21-22 0,-21 0 0,0 0 15,0 0-15,0 0 0,-21-21 16,0 22-16,0-1 0,-21-21 0,20 0 15,-20 0-15,0 0 0,-1 0 0,1 0 16,21-21-16,-21-1 0,20 22 16,1-21-16,0 0 0,0 0 0,0 0 15,21 0-15,0-1 0,0 1 16,0 0-16,0 0 0,21 0 16,0 0-16,0 21 0,22-22 0,-22 22 15,21-21-15,0 21 0,22 0 16</inkml:trace>
  <inkml:trace contextRef="#ctx0" brushRef="#br0" timeOffset="9585.16">13335 5588 0,'21'21'0,"-42"-42"0,42 63 16,0-42 0,0 0-1,1 0-15,-1-21 0,21 21 16,-21-21-16,22 0 0,-22 0 15,0 0-15,0-1 0,0 1 0,0 0 16,1 0-16,-22 0 0,0 0 16,0-1-16,-22 22 15,1 0-15,0 0 0,-21 22 16,21-1-16,-1 0 0,1 0 16,0 0-16,0 22 0,0-22 0,0 0 15,21 21-15,-22-21 0,22 1 16,0-1-16,0 0 0,0 0 0,0 0 15,0 0-15,22-21 0,-1 0 0,0 22 16,0-22-16,21 0 16,-20 0-16,20 0 0,-21-22 0,21 22 15,-20-21-15,20 0 0,0 0 0,1-21 16,-1-1-16,0 22 0</inkml:trace>
  <inkml:trace contextRef="#ctx0" brushRef="#br0" timeOffset="9813.03">14224 5038 0,'21'-64'0,"-42"128"0,42-170 15,-21 64-15,0 20 0,0 1 16,0 0-16,0 42 16,0 22-16,-21-1 15,0 0-15,21 1 0,-21-1 0,21 21 16,0 1-16,-22-22 0,22 22 16,-21-22-16,21 22 0,-21-22 15,0 0-15,21 1 0,-21-1 0,21-21 16,-21 21-16,-1-20 0,22-1 0,0 0 15,0 0-15,0 0 0,22-21 32,-1-21-32,0 21 0,0-21 15,0 0-15</inkml:trace>
  <inkml:trace contextRef="#ctx0" brushRef="#br0" timeOffset="10164.83">14287 5482 0,'0'0'0,"0"21"31,0 1-15,22-22-16,-1 0 16,0 0-16,0 0 15,0 0-15,0 0 0,1 0 0,-1-22 16,0 22-16,0-21 0,0 21 0,0-21 16,1 21-16,-22-21 0,0 0 15,-22 21 1,1 0-16,0 0 15,0 0-15,0 0 0,0 21 0,-22 0 16,22 0-16,0-21 0,0 21 16,0 1-16,-1 20 0,22-21 15,0 0-15,0 0 0,0 1 16,0-1-16,0 0 0,22 0 16,-1-21-16,0 0 0,0 0 15,21 0-15,-20 0 0,20 0 0,-21 0 16,21-21-16,1 0 0,-22 0 15,21-1-15,1 1 0,-22 0 0,21 0 16,-21-21-16,0 20 0</inkml:trace>
  <inkml:trace contextRef="#ctx0" brushRef="#br0" timeOffset="10570.6">14859 5419 0,'0'-21'15,"-21"63"-15,42-63 0,-21-22 0,-21 65 32,21-1-17,0 0-15,0 21 0,-21-21 16,21 1-16,-22 20 0,22-21 0,-21 0 15,21 64-15,0-64 16,-21 0-16,21 0 16,-21 1-16,21-1 15,0-42 1,0-1 0,0 1-16,0 0 0,0 0 15,0-21-15,21 20 16,-21-20-16,21 21 0,0-21 0,22-1 15,-22 22-15,21-21 0,1 21 16,-22-1-16,42 1 0,-20 21 0,-1 0 16,0 0-16,1 0 0,-1 0 0,0 21 15,-21 1-15,22-1 0,-22 0 16,-21 21-16,0-21 0,0 22 0,0-22 16,0 21-16,-21-21 0,0 1 15,-1 20-15,1-21 0,0 0 0,0 0 16,0-21-16,0 22 0,-1-22 15,1 0-15,42-22 32,1 1-17,-1 0-15,21 0 0,-21 0 0</inkml:trace>
  <inkml:trace contextRef="#ctx0" brushRef="#br0" timeOffset="10744.5">15557 5440 0,'0'21'31,"0"0"-15,0 0-16,0 1 0,0-1 0,0 0 16,-21 0-16,21 0 15,-21 0-15,21 1 0,0-1 16,21-42 15,0-1-31,1 1 16</inkml:trace>
  <inkml:trace contextRef="#ctx0" brushRef="#br0" timeOffset="10910.4">15706 5122 0,'0'0'0,"-85"0"32,64 0-32,0 0 0,-1 0 15,1 22 1,21-1-16,0 0 0,21 0 31,1-21-31,-1 21 0</inkml:trace>
  <inkml:trace contextRef="#ctx0" brushRef="#br0" timeOffset="11274.2">15981 5313 0,'0'21'0,"-21"-21"0,-1 0 15,22 21-15,-21-21 0,21 21 16,-21-21-16,0 22 0,21-1 16,0 0-16,-21 0 0,21 0 15,0 22-15,-21-22 0,21 0 16,0 0-16,0 0 0,0 0 0,0 1 16,0-1-16,21-21 0,0 21 15,0-21-15,0 0 0,0 0 16,1 0-16,-1 0 0,0 0 0,0-21 15,0 0-15,0 21 0,1-22 16,-1 1-16,0 0 0,-21-21 0,0 21 16,0-1-16,0 1 0,0 0 15,0-21-15,0 21 16,0-1-16,-21 22 0,0 0 31,21 22 0,21-22-31,0 0 0</inkml:trace>
  <inkml:trace contextRef="#ctx0" brushRef="#br0" timeOffset="11892.84">16298 5398 0,'0'21'47,"-21"0"-47,0 0 15,21 0-15,0 0 0,0 1 16,0-1-16,0 0 0,0 0 16,-21 0-16,21 0 0,0 1 15,-21-22-15,21 21 16,0-42 15,0-1-31,0 1 0,0 0 16,0 0-16,0 0 0,0 0 15,21-1-15,0 1 0,0 0 0,0-21 16,0 21-16,1-1 0,-1 1 16,0 21-16,0-21 0,21 21 15,-20-21-15,-1 21 0,0 0 0,0 0 16,21 21-16,-20 0 0,-22 0 16,21 1-16,0-1 0,-21 0 0,0 0 15,0 0-15,0 0 0,0 1 0,0-1 16,0 0-16,-21 0 0,0 0 15,21 0-15,-22 1 16,1-22 0,21-22-1,0 1-15,0 0 16,0 0-16,0 0 0,0 0 16,21-1-16,1 1 0,-1-21 0,0 21 15,0-22-15,21 22 0,-20-21 16,-1 21-16,21-22 0,0 22 0,-20 0 15,20 0-15,-21 0 0,0 21 16,22 0-16,-22 0 0,-21 21 0,0 0 16,21 0-16,-21 22 0,0-22 0,0 21 15,0 0-15,0-20 0,0 20 16,-21-21-16,0 0 0,21 22 0,0-22 16,-22 0-16,1-21 0,21 21 15,0 0-15</inkml:trace>
  <inkml:trace contextRef="#ctx0" brushRef="#br0" timeOffset="12123.71">17251 5503 0,'0'0'0,"0"22"0,-21-22 15,21 21-15,0 0 16,21-21 15,0-21-31,-21 0 16,0-1 15,-21 22-15,0 0-1,-1 0 1</inkml:trace>
  <inkml:trace contextRef="#ctx0" brushRef="#br0" timeOffset="13448.95">18775 5567 0,'21'-21'0,"0"0"15,-21-1-15,21 22 16,-21-21-16,0 0 0,21 0 16,-21 0-16,22 0 0,-22-1 15,0-20-15,0 21 0,0 0 0,0-22 16,0 22-16,0 0 0,0 0 16,-22 21-16,1 0 0,0 0 15,0 0-15,0 0 0,-22 0 16,22 21-16,-21 0 0,21 0 0,0 1 15,-1 20-15,1-21 0,21 0 16,0 22-16,0-22 0,0 0 16,21 21-16,1-21 0,-1 1 0,0 20 15,0-21-15,0 21 0,0-20 16,1-1-16,-1 0 0,-21 0 0,0 0 16,0 0-16,0 1 0,-21-1 15,-22 0-15,22-21 0,-21 0 0,-43 0 16,43 0-16,-1 0 15,1 0-15,0 0 0,-1-21 0,22 0 16,-21 21-16,21-43 0,0 22 0,21 0 16,0-21-16,-22 20 0,22-20 15,0 21-15,0 0 0,0 0 16,0-1-16,0 1 0,22 0 0,-1 21 16,0 0-16,0 21 15,-21 0-15,0 1 16,21-1-16,-21 0 0,21 0 0,-21 0 15,22 22-15,-22-22 0,0 0 16,0 0-16,21 0 0,0 0 0,0 1 16,0-22-16,0 21 0,1-21 0,-1 0 15,0 0-15,21 0 0,-21 0 16,22 0-16,-1 0 0,0-21 16,-20 21-16,20-22 0,0 1 0,-21 0 15,1 0-15,-1 0 0,21-22 16,-42 22-16,21-21 0,-21 21 0,21 0 15,-21-1-15,0 1 0,0 42 47,-21 1-47,0-1 0,21 0 0,0 21 16,0-21-16,-21 22 0,21-22 16,0 0-16,0 0 0,0 22 0,0-22 15,0 0-15,21-21 16,0 0-16,0 0 0,1 0 15,-1 0-15,0 0 0,0 0 16,0 0-16,0-21 0,1 0 16,20-1-16,-21 1 0,0 0 0,0-21 15,1 21-15,-1-1 0,0-20 16,0 21-16,-21 0 0,21 0 16,-21 42-1,-21 0 1,0 0-16,21 0 0,0 0 0,-21 1 15,21-1-15,-21 21 0,21-21 16,0 0-16,0 1 0,21-1 16,0-21-1,0 0-15,0 0 0,0 0 0,22 0 16,-22-21-16,21 21 0,-21-22 16,22 1-16,-1 0 0,-21 0 15,22-21-15,-22 20 0,0-20 0,0 21 16,0 0-16,0 0 0,-21-1 15,0 1-15,0 0 0,-21 21 32,0 21-32,0 22 0,0-22 15,0 21-15,-1 0 0,1 1 16,21-1-16,-21 0 0,0 22 16,0-22-16,0 1 0,21 20 0,-22-21 15,22 1-15,-21-1 0,0 0 0,21 1 16,-21-1-16,21 0 0,0-20 15,0-1-15,0 21 0,0-21 0,0 0 16,0-42 15,21 0-31,0 0 0,-21 0 0,21-22 16</inkml:trace>
  <inkml:trace contextRef="#ctx0" brushRef="#br0" timeOffset="13708.8">19643 5673 0,'0'0'0,"0"-43"0,0 1 15,0 21-15,0-21 0,0 20 0,21 22 16,-21-21-16,21 0 0,0 21 16,0 0-16,0 0 15,1 0-15,-1 0 0,0 0 0,21 0 16,-21 21-16,1 0 0,-1 1 16,0-1-16,-21 0 0,0 21 0,0-21 15,0 1-15,0-1 0,-42 21 16,20-21-16,-20 0 0,0 1 15,21-22-15,-22 21 0,1-21 16,21 0-16,0 0 0,-1 0 0,1 0 16,21-21-1,21-1-15,1 1 0,-1 0 16,21 0-16,-21 0 0</inkml:trace>
  <inkml:trace contextRef="#ctx0" brushRef="#br0" timeOffset="13953.67">20087 5419 0,'0'0'0,"0"21"16,0 0-16,0 21 16,0 1-16,-21-22 15,21 21-15,0 1 0,-21-1 0,21 0 16,-21 1-16,-1 20 0,22-21 16,-21 1-16,21 20 0,-21-20 0,21-1 15,-21 0-15,21 1 0,0-1 16,0 0-16,-21 1 0,21-22 0,-21 21 15,21-21-15,0 0 0,0 1 16,-22-22-16,22 21 0,0-42 31,22-1-31,-22 1 0,21 0 0,-21 0 16,21-21-16</inkml:trace>
  <inkml:trace contextRef="#ctx0" brushRef="#br0" timeOffset="14215.51">19960 5842 0,'21'-63'16,"-42"126"-16,42-169 0,-21 43 0,0 20 15,21 1-15,-21 21 0,22-21 0,-22 20 16,21 1-16,0 21 0,0-21 16,0 21-16,0 0 0,1-21 15,-1 21-15,21 0 0,-21 0 0,22 0 16,-22 21-16,0-21 0,0 21 16,0 0-16,-21 1 0,0 20 0,0-21 15,0 0-15,-21 22 0,-42-1 16,20-21-16,1 0 0,21 0 15,-22 1-15,1-1 0,0-21 16,21 21-16,-1-21 0,1 0 0,0 0 16,42 0 15,0-21-31,1 0 0,-1-1 0,21 1 16</inkml:trace>
  <inkml:trace contextRef="#ctx0" brushRef="#br0" timeOffset="14608.3">20616 5482 0,'0'0'16,"-21"0"-1,0 0-15,0 0 0,0 0 16,-1 21-16,-20 1 0,21-1 0,0 21 16,0-21-16,21 0 0,-22 22 15,22-22-15,-21 21 0,21-21 16,0 1-16,0-1 0,0 0 15,0 0-15,21 0 0,1-21 0,-1 21 16,0-21-16,0 0 0,0 0 0,22 0 16,-22 0-16,21 0 0,0 0 15,-20-21-15,20 0 0,0 0 0,-21 0 16,1 0-16,-1-1 0,0-20 16,-21 21-16,0-21 0,0 20 0,0-20 15,0 21-15,-21 0 0,0 0 16,-22-1-16,22 22 0,-21 0 0,-1 0 15,1 0-15,0 0 0,-1 0 16,22 0-16,-42 22 16,42-1-16,-1 0 0,22 0 0,0 0 15,0 0-15,0 1 0,22-1 16,-1 0-16,21 0 0,-21-21 0,22 0 16,-1 21-16,21-21 0,-20 0 15,-1 0-15</inkml:trace>
  <inkml:trace contextRef="#ctx0" brushRef="#br0" timeOffset="14969.08">21082 5652 0,'0'0'0,"0"-22"0,0 1 0,0 0 0,0 0 15,-21 0-15,21 0 16,0-1-16,0 1 16,21 21-1,0 0-15,0 0 0,0 0 0,1 0 16,-1 0-16,0 0 0,21 0 15,-21 21-15,1 1 0,-1-1 0,-21 0 16,21 0-16,-21 0 0,21 0 0,-21 22 16,0-22-16,0 0 15,0 0-15,0 0 0,0 1 0,-21-1 16,0-21-16,0 0 16,-1 0-1,22-21-15,-21 21 0,21-22 16,0 1-16,0 0 0,0 0 15,0 0-15,0 0 0,0-1 0,0 1 16,0 0-16,0 0 0,21 0 16,1 0-16,-1-1 0,0 1 15,0 21-15,0-21 0,0 21 0,1-21 16,20 21-16,-21-21 0,0 0 16,22 21-16</inkml:trace>
  <inkml:trace contextRef="#ctx0" brushRef="#br0" timeOffset="15215.94">21929 5144 0,'0'0'16,"0"21"-1,0 0 1,0 0-16,-22 21 0,22-20 0,-21-1 16,0 21-16,0 0 0,21 1 15,-21-22-15,0 21 0,21 1 0,-22-1 16,22 0-16,0 1 0,-21-1 0,21 0 15,0-21-15,-21 22 0,21-22 16,0 0-16,0 0 0,0 0 16,0 1-16,21-22 15,0 0-15,1 0 0,-1 0 16,0-22-16,0 22 0,0-21 16</inkml:trace>
  <inkml:trace contextRef="#ctx0" brushRef="#br0" timeOffset="15380.85">21696 5419 0,'0'0'0,"-21"0"16,-1 0-16,1 0 0,42 0 47,1 0-47,-1 0 0,21 0 15,0 0-15,1 0 0,-1 0 0,0 0 16,1-21-16,-1 21 0</inkml:trace>
  <inkml:trace contextRef="#ctx0" brushRef="#br0" timeOffset="15647.69">22479 5503 0,'0'22'0,"0"-44"0,-21 44 0,21-1 16,21-21 15,0 0-31,0 0 16,-21-21-1,-21 21 17,0 0-32,0 0 0,0 0 15,-1 21-15,1 0 16,21 0-16</inkml:trace>
  <inkml:trace contextRef="#ctx0" brushRef="#br0" timeOffset="16241.54">23156 5419 0,'0'0'0,"21"0"0,1 0 0,-1 0 15,-21-21-15,0-1 16,-21 22 15,-1 0-31,1 22 0,0-1 16,21 0-16,-21 0 0,0 0 15,21 22-15,0-1 0,-21-21 16,-1 21-16,22 1 0,-21-22 0,21 21 16,0-21-16,0 22 0,0-22 15,0 0-15,0 0 0,21-21 0,1 21 16,-1-21-16,21 0 0,-21 0 16,0 0-16,22 0 0,-1-21 0,-21 0 15,22 21-15,-1-21 0,-21 0 16,0-22-16,22 22 0,-22-21 0,-21 21 15,0-22-15,21 1 0,-21 21 16,0 0-16,0 0 0,0-1 0,0 1 16,0 0-16,-21 21 15,0 0 1</inkml:trace>
  <inkml:trace contextRef="#ctx0" brushRef="#br0" timeOffset="16464.61">23939 5440 0,'22'0'16,"-44"0"0,1 0-1,21 21-15,-21 0 0,0 0 16,0 1-16,21-1 0,-21 0 0,-1 0 15,1 21-15,21-20 0,-21-1 16,0 0-16,21 0 0,0 0 16,-21 22-16,0-43 0,42 0 31,0-22-15</inkml:trace>
  <inkml:trace contextRef="#ctx0" brushRef="#br0" timeOffset="16776.68">24003 5271 0,'0'0'0,"0"-22"16,-42-20-1,20 42-15,1 0 16,0 0-16,0 21 0,0 0 16,0 1-16,21-1 15,0 0 1,21-21-16,0 0 0,0 0 15,0 0-15,0 0 0,1 0 16,-1 0-16,0 0 0,-21-21 16,0 0-1,-21-1 1,0 22-16,-1 0 0,1 0 16,0 0-16,0 0 15,21 22-15,-21-22 0,21 21 16,0 0-16,0 0 0,0 0 0,0 0 15,0 1-15,21-22 0,0 21 16</inkml:trace>
  <inkml:trace contextRef="#ctx0" brushRef="#br0" timeOffset="17016.56">24215 5694 0,'21'0'15,"0"0"1,0 0-16,0-21 16,-21 0-16,0-1 15,-21 22 17,0 0-32,0 0 0,0 0 15,-1 0-15,1 0 0,21 22 16</inkml:trace>
  <inkml:trace contextRef="#ctx0" brushRef="#br0" timeOffset="17576.79">25781 5546 0,'-21'0'0,"42"0"0,-85 0 0,43 0 0,0 0 16,0 0-1,21-21 1,21-1-16,0 22 0,0-21 15,1 21-15,20-21 0,-21 0 16,21 21-16,-20-21 0,-1 0 0,0 21 16,-21-22-16,-21 22 15,-22 0-15,22 0 16,-21 0-16,0 0 0,-22 0 16,43 0-16,-21 0 0,-43 43 15,64-43-15,0 21 0,21 0 0,0 0 16,0 22-16,0-22 0,0 0 15,0 0-15,21 21 0,0-20 16,0 20-16,0-21 0,0 0 0,22 22 16,-22-22-16,0 21 0,0-21 15,0 0-15,-21 1 0,0-1 0,0 0 16,-21-21-16,-21 0 16,21 0-16,-22 0 0,1 0 0,0 0 15,-1 0-15,-20 0 0,21 0 0,20-21 16,-20 21-16,0-21 15,21-1-15,-1 22 0,1-21 0,21 0 16,0 0-16,0 0 0,0 0 0,0-1 16,21 22-16,22-42 15,-1 42-15,-21-21 0,22 0 0,-1 21 16</inkml:trace>
  <inkml:trace contextRef="#ctx0" brushRef="#br0" timeOffset="17932.59">25993 5609 0,'0'0'0,"21"0"0,0 21 0,-21 1 16,21-22 0,0 0-1,0 0-15,1 0 0,-1 0 16,0 0-16,0 0 0,0 0 0,0-22 16,22 1-16,-22 21 0,0-21 15,0 0-15,0 0 0,1 0 16,-22-1-16,0 1 0,0 0 0,0 0 15,0 0-15,0 0 0,-22 21 16,1 0-16,0 0 0,0 0 16,0 0-16,0 21 0,-22 0 15,22 0-15,0 21 0,0 1 16,0-1-16,-1 0 0,22 1 0,0-1 16,0 0-16,0 1 0,0-22 15,0 21-15,0-21 0,0 1 0,43 20 16,-22-42-16,0 0 15,0 0-15,0 0 0,22 0 0,-22 0 16,21-21-16,1 21 0,-22-21 0,21-22 16,0 22-16,-20-21 0,20-1 15</inkml:trace>
  <inkml:trace contextRef="#ctx0" brushRef="#br0" timeOffset="18160.31">26987 5038 0,'43'-64'0,"-86"128"0,86-191 16,-22 84-16,-21 1 0,0 0 0,0 21 15,-21 42 1,21 0-16,-43 21 0,22 22 16,0-22-16,0 22 0,0-1 15,-22 1-15,22-1 0,0 1 16,0-1-16,0 1 0,0-1 0,21-21 16,0 22-16,-22-1 0,22-20 15,-21-1-15,21 0 0,-21 1 0,21-22 16,0 0-16,0 0 0,0 0 0,21-21 31,0-21-31</inkml:trace>
  <inkml:trace contextRef="#ctx0" brushRef="#br0" timeOffset="18476.54">27093 5567 0,'0'21'31,"21"-21"1,1 0-32,-1 0 0,0-21 15,0 21-15,21-21 0,-20 21 0,-1-21 16,0-1-16,-21 1 0,21 0 16,-21 0-16,0 0 15,0 0-15,0-1 0,-21 22 0,0 0 16,0 0-16,-22 0 0,-20 22 15,20-1-15,1 21 0,21-21 16,-21 22-16,20-22 0,1 21 16,0 0-16,21-20 0,0-1 0,0 21 15,0-21-15,21-21 0,0 21 16,1-21-16,-1 0 0,21 0 0,0 0 16,1 0-16,-1 0 0,22 0 0</inkml:trace>
  <inkml:trace contextRef="#ctx0" brushRef="#br0" timeOffset="18982.86">27898 5419 0,'0'-21'0,"0"42"0,0-64 15,0 22-15,-22 21 16,1 0-16,0 0 0,0 0 0,0 21 16,0 1-16,-1-1 0,1 0 15,0 0-15,21 21 0,-21-20 0,21 20 16,-21-21-16,21 21 0,0 1 15,0-22-15,0 0 0,0 21 0,0-20 16,0-1-16,21 0 0,0-21 0,0 21 16,0-21-16,1 0 0,-1 0 15,0 0-15,0 0 0,21-21 0,-20 0 16,20 0-16,-21-1 16,0 1-16,0-21 0,22 0 0,-22-1 15,0 1-15,0 0 0,22-22 16,-22 1-16,0-1 0,0 1 0,21-1 15,-20 1-15,-1-1 0,0 22 16,0-1-16,-21 1 0,0 21 0,0 0 16,0 0-16,0 42 15,0 0-15,-21 21 0,0 1 16,0-1-16,-1 0 0,1 1 16,0-1-16,0 21 0,0-20 15,-22 41-15,22-20 0,0-22 16,21 1-16,-21-1 0,21 0 15,0 1-15,0-22 0,0 21 0,0-21 16,0 0-16,0 1 0,21-22 16,0 0-16,0 0 0,1 0 15,-1 0-15,21 0 0,-21-22 16,0 22-16,1-21 0,-1-21 0,0 21 16,0 0-16,0-1 0,0-20 15</inkml:trace>
  <inkml:trace contextRef="#ctx0" brushRef="#br0" timeOffset="19180.79">28152 5292 0,'-22'0'0,"44"0"0,-22 0 32,42 0-17,-21 0-15,21 0 0,-20 0 16,20 0-16,0 0 0,1 0 0,-1 0 15,0 0-15,-21 0 0,1 0 16,-1 0-16,0 0 0,0 0 0,-21-21 16,21 21-16,-21-22 0</inkml:trace>
  <inkml:trace contextRef="#ctx0" brushRef="#br0" timeOffset="19396.87">29422 5228 0,'0'0'0,"-22"0"31,1 0-15,21 21-16,-21-21 15,21 22 1,0-1-1,0 0-15</inkml:trace>
  <inkml:trace contextRef="#ctx0" brushRef="#br0" timeOffset="19601.24">29443 5694 0,'0'42'16,"0"-21"-16,-21-21 15,-1 22-15,1-1 0,0 0 16,-21 21-16,21 1 16,-1-22-16,-20 0 0,21 21 15,0-21-15,-22 1 0,-20 20 16,21-21-16,-1 0 0,1-21 0,0 21 16,-1-21-16,1 0 0</inkml:trace>
  <inkml:trace contextRef="#ctx0" brushRef="#br1" timeOffset="38864.87">18140 9356 0,'-21'0'0,"-1"0"0,1 0 15,0 0-15,0 0 16,0 0-16,0 0 15,-1 0-15,1 0 0,21 21 16,-21-21 0,0 0-16,0 0 0,0 0 15,-1 0 1,22 21-16,-21-21 0,21 21 16,0 0 15,21-21-16,1 0-15,-1 0 0,0 0 16,0 0-16,0 0 0,22 0 0,-1 0 16,-21 0-16,43-21 0,-22 21 15,0 0-15,22 0 0,-22 0 16,22 0-16,-1 0 0,1 0 0,-22 0 16,21 0-16,1 0 0,-22 0 0,1 0 15,20 0-15,-21 0 0,1 0 16,20 0-16,-20 0 0,20 0 0,1 0 15,-1 0-15,1 0 0,20 0 16,1 0-16,0 0 0,-22 0 0,22 0 16,-1 0-16,-20 0 0,21 0 15,-22 0-15,1 0 0,20 0 0,-20 0 16,20 0-16,1 0 0,-21 0 0,20 0 16,1 0-16,-22 0 0,22 0 15,0 0-15,-22 0 0,22 0 16,-22 0-16,22 0 0,0 0 0,-22 0 15,22 0-15,0 0 0,-1 0 16,-20 0-16,20 0 0,-20 0 0,21 0 16,-22 0-16,1 0 0,-1 0 0,1 0 15,-22 0-15,21 0 0,1 0 16,-1 0-16,1 0 0,-22 0 0,22 0 16,-1 0-16,1 0 0,-1 0 15,1 0-15,-1 0 0,1 0 16,-1 0-16,1 0 0,-1 0 0,-20 0 15,-1 0-15,21 0 0,-20 0 16,-22 0-16,21 0 0,1 0 0,20 0 16,-21 0-16,-20 0 0,20 0 15,0 0-15,-21 0 0,22 0 16,-1 0-16,-21 0 0,22 0 0,-22 0 16,0 0-16,21 0 0,-21 0 15,1 0-15,-1 0 16,-42 0 15,-1 0-31,1-21 0,-21 21 16,0 0-16,-22 0 0,1 0 15,-1-21-15,-21 21 0,1 0 16,-22-21-16,0 0 0,-21 21 0,0 0 16,21-22-16,-21 22 0,21 0 15,1 0-15,-1-21 0,-21 21 0,21 0 16,-21 0-16,0 0 0,21 0 15,-21 0-15,21 0 0,0 0 0,1 0 16,-1 0-16,0 0 0,21 0 0,-21 0 16,1 0-16,-1 0 0,21 0 15,0 0-15,1 0 0,20 0 0,1 0 16,-1 0-16,1 0 0,20 0 0,1 0 16,0 0-16,-1 21 15,1-21-15,0 0 0,21 0 0,-22 0 16,22 0-16,0 0 0,0 0 15,0 0-15,-1 0 0,1 0 16,0 0-16,0 0 0,0 0 0,0 0 16,-1 0-16,1 0 0,-21 0 15,21 0-15,0 0 0,-1 0 0,1 0 16,0 0-16,0 0 0,0 0 16,0 0-1,42 0 32,0 0-31,0-21-1,0 21-15,0 0 0,1 0 16,-1 0-16,21 0 0,-21 0 16,22 0-16,-1 0 0,0 0 0,128-21 15,-128 21-15,21 0 16,1 0-16,-1 0 0,22 0 15,127 0-15,-106 0 0,-1-21 16,22 21-16,0 0 16,0 0-16,22 0 0,-1 0 0,0 0 15,-21 0-15,21 0 0,0 0 0,-21 0 16,0 0-16,0 21 0,0-21 16,0 0-16,-21 0 0,0 0 0,0 21 15,-22-21-15,1 0 0,-21 0 16,-1 0-16,1 0 0,-22 0 0,21 0 15,-20 0-15,-1 0 0,0 0 0,-20 0 16,20 0-16,-21 0 0,0 0 16,22 0-16,-22 0 0,0-21 15,0 21-15,0 0 0,0 0 16,1 0-16,-1 0 0,0 0 16,0 0-16,0 0 15,-21-21 1,21 21-16,-21-21 94</inkml:trace>
  <inkml:trace contextRef="#ctx0" brushRef="#br1" timeOffset="39000.69">23812 9250 0,'-21'21'16,"0"-21"-1,21 21 17,-21-21-17,0 0-15,0 0 16,-1 21-16</inkml:trace>
  <inkml:trace contextRef="#ctx0" brushRef="#br1" timeOffset="39266.81">20786 11176 0,'0'0'16,"0"-21"-1,0 0 1,-22 21-1,1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8T12:42:19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11451 487 0,'0'0'0,"0"-21"15,0 0 1,0 42 15,0 0-31,0 0 16,0 0-16,0 0 0,0 1 15,0 20-15,0 0 0,0 1 16,0-1-16,0 0 0,-21 1 0,21-1 16,0 0-16,0 1 0,0-1 15,0 0-15,0 64 16,0-85-16,0 0 0,0 1 15,0-1-15,-21-21 0,21-21 32</inkml:trace>
  <inkml:trace contextRef="#ctx0" brushRef="#br0" timeOffset="449.26">11197 593 0,'0'0'0,"-42"-43"31,42 22-31,0 0 16,0 0 0,21 21-16,0 0 0,0-21 0,22 21 15,-22 0-15,0-21 0,21 21 16,1 0-16,-1 0 0,0 0 15,1 0-15,20 0 0,-21 0 0,64 42 16,0 0 0,-42-21-16,-22 1 0,0 20 0,-21 0 15,1 1-15,-1-1 0,-21 0 16,0 1-16,-21 20 0,-1-21 0,-20 1 16,0 20-16,-1-20 0,-20-1 15,21 0-15,-1-21 0,-20 22 16,20-22-16,1 0 0,-21 0 0,20 22 0,1-22 15,21-21-15,0 0 0,-1 0 16,-20 0-16,21-21 0,0 21 16,0-22-16,-1 22 0,22-21 0,-21 0 15,21 0-15,-21 21 0,21-21 16,0 0-16,0-1 0,0 1 16,21 0-16,0 0 0,1 0 15,-1 0-15,0 21 0,0-22 0,21 1 16,-20 0-16,-1 21 0</inkml:trace>
  <inkml:trace contextRef="#ctx0" brushRef="#br0" timeOffset="932.08">12107 931 0,'-21'0'15,"21"-21"1,0 0-16,0 0 0,0 0 16,0 0-16,0-1 0,0 1 15,0 0-15,21 21 16,0-21-16,1 21 16,-1 0-16,21 0 0,-21 0 0,22 0 15,-22 0-15,21 0 0,-21 0 16,22 21-16,-22 0 0,21 0 15,-21 22-15,0-22 0,1 21 0,-1 1 16,-21-22-16,0 21 0,21 0 16,-21 1-16,0-22 0,0 0 0,-21 21 15,0-20-15,21-1 0,-22-21 16,1 21-16,0-21 0,0 0 16,0 0-16,0 0 15,21-21 1,0 0-16,0-1 0,0 1 0,0-21 15,0 21-15,0-22 0,0 22 16,0-21-16,0 21 0,0 0 0,0-22 16,21 22-16,21 0 15,-21 0-15,-21 0 0,21-1 0,1 22 16,-1-21-16,0 21 0,0 0 16,0-21-16,0 21 0,1 0 0,-1 0 15,0 0-15</inkml:trace>
  <inkml:trace contextRef="#ctx0" brushRef="#br0" timeOffset="1594.74">12975 762 0,'0'0'0,"0"21"31,0 0-31,-21 1 0,21-1 16,-21 0-16,0 21 0,-1-21 0,1 1 15,21 20-15,-21-21 0,21 0 16,-21 0-16,21 1 0,0-1 0,0 0 15,0 0-15,0 0 0,0 0 16,21-21-16,0 0 16,0 0-16,1 0 0,-1 0 0,21-21 15,-21 21-15,0-21 0,22 0 16,-22 0-16,0 0 0,0-1 0,-21 1 16,0 0-16,0-21 0,0 21 15,0-22-15,0 1 0,0 21 0,-21 0 16,-21-1-16,21 1 0,-1 0 15,1 21-15,-21 0 0,21 0 0,0 0 16,-1 0-16,1 0 0,42 0 31,1 0-15,20 0-16,-21 0 0,21 0 16,1 0-16,-22 0 0,21 0 0,1 0 15,-1 0-15,0 0 0,-21-21 0,22 21 16,-1 0-16,-21 0 0,0 0 15,1 0-15,-1 0 0,-21 21 32,0 0-32,0 0 0,0 1 0,0 20 15,0-21-15,0 0 16,0 22-16,-21-22 0,21 21 0,-22 0 16,1 22-16,0 21 0,0-22 15,0 1-15,0-22 0,-1 43 16,1-22-16,0 1 0,0 20 0,0-20 15,0 20-15,-22-20 0,22 21 16,0-22-16,0-21 0,0 22 16,-1-22-16,1 22 0,21-22 0,0 0 15,-21-20-15,21-1 0,0 0 0,0 0 16,0 0-16,0-42 16,21 0-1,-21 0-15,21 0 0,1-1 16,-1-20-16,0 21 0,0-21 0,0-1 15,0-20-15,1 20 0,-22-20 0,21-1 16</inkml:trace>
  <inkml:trace contextRef="#ctx0" brushRef="#br0" timeOffset="1915.39">13271 1016 0,'0'0'15,"-21"-42"-15,21 21 0,0-1 0,0 1 16,0 0-16,21 0 15,1 0-15,-1 21 0,0-21 0,0 21 16,0 0-16,22 0 0,-22-22 0,21 22 16,-21 0-16,22 0 0,20 43 15,-21-43-15,-20 0 0,-1 21 16,0 0-16,0-21 0,-21 21 0,0 0 16,0 1-16,0 20 0,0-21 15,0 0-15,0 0 0,-21 1 16,21-1-16,-21 0 0,0 0 0,-22 0 15,1 0-15,21 1 0,-22-22 16,22 21-16,-21-21 0,21 0 0,0 0 16,-1 0-16,22-21 31,22-1-15,-1 1-16</inkml:trace>
  <inkml:trace contextRef="#ctx0" brushRef="#br0" timeOffset="4052.11">14457 635 0,'0'0'0,"-64"0"31,43 0-31,0 0 0,21 21 15,-21 0-15,0 22 0,-1-22 0,1 21 16,-21 64-16,42-64 16,-21 1-16,-22-1 0,22 22 0,-21-22 15,-22 43-15,43-64 0,0 21 16,0-21-16,0 0 0,0-21 0,21 22 16,-22-22 15,1 0-31,21-22 15,21 1-15,1-21 16,-1 0-16,0-1 0,0 1 16,0 21-16,0-22 0,-21 1 0,22 21 15,-22 0-15,21 0 0,0 21 16,-21-22-16,0 44 16,0-1-16,0 0 0,21 21 15,-21-21-15,0 1 0,0 20 16,-21-21-16,21 21 0,21-20 0,0-1 15,-21 0-15,21 0 0,1 0 16,20 0-16,-21 1 0,0-22 16,0 0-16,22 0 0,-22 0 0,21 0 15,-21 0-15,22 0 0,-22 0 16,0-22-16,21 22 0,-20-21 16,-1 0-16,21-21 0,-21 21 0,0-22 15,-21 1-15,22-22 0,-22 22 16,21-21-16,-21-1 0,0 22 0,0-22 15,0 22-15,0-22 0,-21 22 16,-1 21-16,1-21 0,-21 20 16,21 1-16,-22 0 0,1 21 0,0 0 15,-1 0-15,1 21 0,0-21 0,-1 0 16,22 21-16,-21 1 0,21-22 16,-22 42-16,22-21 0,21 21 0,-21 1 15,21-1-15,0 0 0,0 1 0,0-1 16,21 0-16,-21 1 0,43-1 15,-22 0-15,0 1 0,0-22 0,21 0 16,-20 0-16,20 0 0,-21 1 16,21-1-16,-20-21 0,20 0 0,-21 0 15,21 0-15,1 0 0,-22 0 0,0-21 16,21-1-16,-20 1 0,20 0 16,-21 0-16,0 0 0,22-22 15,-22 22-15,21-21 0,-21 21 16,0-22-16,1 22 0,-1 0 0,0 0 15,-21 0-15,-21 42 32,0-21-32,21 21 15,-22 0-15,22 0 0,0 1 0,0 20 16,-42-21-16,21 21 0,21-20 0,0-1 16,0 21-16,0-21 0,0 0 15,0 1-15,0-1 0,0 0 0,0 0 16,21 0-16,0-21 0,-21 21 0,21-21 15,1 0-15,-1 0 0,21 0 16,0 0-16,-20 0 16,20 0-16,0 0 0,-21-21 0,22 0 15,-1 0-15,0-21 0,-20 20 16,20-20-16,-21 0 0,0-1 0,0 1 16,-21-21-16,22-1 15,-22 22-15,-43-43 0,-20 64 16,42 0-16,-1 0 0,-83-1 15,83 22-15,-20 0 0,21 0 16,-21 0-16,20 22 0,-20-1 0,21 21 16,-21-21-16,20 22 0,1-1 15,0-21-15,0 43 0,0-22 16,21 0-16,0-21 0,0 22 0,42 20 16,-21-42-16,0 22 0,1-22 15,20 0-15,-21-21 0,0 21 16,22-21-16,-1 0 0,-21 0 0,21 0 15,1 0-15,-1 0 0,0 0 16,1-21-16,-1 0 0,-21 0 0,22 0 16,-1-22-16,-21 22 0,21-21 15,-20-1-15,-1 1 0,0 0 0,0 21 16,0-43-16,-21 43 16,21 0-16,-21 42 31,0 0-31,-21 21 15,21-20-15,-21 20 0,0 0 16,0 1-16,21-22 0,0 21 16,0-21-16,0 0 0,0 1 0,0-1 15,0 0-15,0 0 0,21 0 0,-21 0 16,21-21-16,0 0 16,0 0-16,1 0 0,-1 0 15,0 0-15,21 0 0,-21-21 16,1 0-16,-1 0 0,0 0 0,0-22 15,0 22-15,0-21 0,-21 0 0,22-1 16,-1 22-16,0-21 0,-21 21 16,0-22-16,0 22 0,21 21 0,-21-21 15,0 0-15,0 42 32,0 0-32,0 0 0,0 0 15,0 22-15,-21-22 0,21 0 0,0 21 16,0-20-16,-21-1 0,21 0 0,0 0 15,0 0-15,0 0 16,0 1-16,0-1 0,21 0 0,0-21 16,0 0-16,0 0 0,1 0 15,-1 0-15,0 0 16,0-21-16,0 21 0,-21-21 0,0-1 16,0 1-16,0 0 0,0-21 15,0 21-15,0-22 0,0 22 0,0-21 16,0-1-16,0 22 0,0-21 0,0 21 15,0 0-15,0-1 0,0 1 16,0 0-16,0 0 0,21 0 16,1 0-16,-1 21 15,0 0-15,21 0 0,1 0 0,-1 0 16,0 0-16,-21 0 0,22 0 0,-1 0 16,-21 21-16,22 0 0,-22 0 15,0 21-15,-21-20 16,21 20-16,-21-21 0,0 21 0,0 1 15,0-22-15,0 21 0,0-21 16,0 1-16,0 20 0,-21-21 16,21 0-16,0 0 0,0 22 15,0-22-15,-21-21 16,0 0 0,21-21-1,0 0 1,0-1-16,0 1 0,0 0 0,0-21 15,0-1-15,21 1 0,0 0 16,0-1-16,0 1 0,43-43 16,-43 64-16,21-21 0,-21 21 15,22 0-15,-22-1 0,42-20 16,-41 42-16,-1 0 16,0 0-16,0 0 0,0 0 0,0 21 15,-21 0-15,0 1 0,0 20 0,0 0 16,22 1-16,-22-1 0,0 0 15,0 22-15,0-22 0,0-21 0,0 22 16,0-1-16,0-21 16,0 0-16,0 0 0,0 1 0,0-1 15,-22 0-15,1-21 16,0 0 0,0 0-16,0-21 0,0 21 15</inkml:trace>
  <inkml:trace contextRef="#ctx0" brushRef="#br0" timeOffset="4680.41">11451 1778 0,'0'0'16,"-42"0"-16,-1 0 0,1 0 0,0 0 15,21 0-15,-22 0 0,22 0 0,-21 0 16,21 0-16,-1 0 0,22-21 31,0 0-31,22 21 16,20 0-16,0 0 15,1 0-15,20-21 0,1 21 16,-1 0-16,22-22 0,-43 1 0,43 0 16,21 21-16,21 0 0,0 0 0,0 0 15,0 21-15,0 0 0,0 1 0,42-22 16,-21 0-16,-21-22 0,21 1 15,-21 0-15,170 0 0,-149 21 16,21 0-16,191-21 16,-191 21-16,1 0 0,-1 0 0,21-21 15,-20 21-15,-1 0 0,-21 0 0,0 0 16,1 0-16,-22-22 16,0 22-16,0 0 0,0 0 0,0 0 15,-22 0-15,1 0 0,0 0 0,-21-21 16,-1 21-16,1 0 0,0 0 15,-22 0-15,1 0 0,-22 0 0,22 0 16,-22 0-16,0 0 0,-21 0 16,1 0-16,-1 0 0,0 0 15,-42 0 1,0-21 0,-1 21-16,1 0 0,-21 0 0,0 0 15,-1 0-15</inkml:trace>
  <inkml:trace contextRef="#ctx0" brushRef="#br0" timeOffset="5491.47">11980 1778 0,'0'0'0,"0"-21"0,0 0 15,-21 21 17,0 21-17,0 0-15,0 0 0,-1 0 0,-20 1 16,0 20-16,-1 0 0,1 1 0,0-1 15,-22 0-15,1 1 0,-1-1 16,-20 0-16,-1 1 0,0-1 0,22 0 16,-22 22-16,22-22 0,-1 0 0,1 1 15,-1-22-15,22 21 0,-1-21 16,1 1-16,21-1 0,-21 0 0,20 0 16,1-21-16,0 0 0,0 0 15,0 0-15,21-21 16,0 0-16,0 0 0,0-1 15,21-20 1,0 21-16,0 0 0,0 0 0,1-1 16,-22-20-16,21 21 0,0 0 15,0 0-15,0 21 0,0-22 0,1 1 16,-22 0-16,0 42 31,-22 0-31,1 1 16,21-1-16,-21 0 0,0 0 0,0 0 15,0 22-15,-1-22 0,1 0 0,0 0 16,21 0-16,0 0 16,-21 22-16,21-22 31,21-21-31,0 0 16,0 0-16,1 0 0,-1 0 0,21 0 15,-21 0-15,0 0 0,22 0 16,-1 0-16,22-21 0,-22 21 15,-21 0-15,0 0 0,0-21 16,1 21-16,-22-22 0,0 1 0</inkml:trace>
  <inkml:trace contextRef="#ctx0" brushRef="#br0" timeOffset="6923.2">1990 2752 0,'0'0'0,"0"-21"32,0-1-32,0 1 15,21 0-15,-21 0 0,21 0 16,0 0-16,0-1 0,0-20 16,1 21-16,-1 0 0,0-22 0,-21 22 15,0-21-15,0 21 16,21 0-16,-42-22 0,0 43 15,0 0-15,-1 0 0,-20 0 16,21 0-16,-21 0 0,-1 0 16,22 21-16,-21 1 0,-1-22 0,22 21 15,0 0-15,-21 0 0,21 0 16,21 0-16,0 1 0,0-1 0,0 0 16,0 0-16,0 0 0,21 22 15,21-22-15,-21 0 16,0 0-16,22 0 0,-22 0 0,21 22 15,-21-22-15,22 42 16,-22-41-16,0-1 0,-21 21 16,0-21-16,0 0 0,0 22 15,0-22-15,-21 0 0,0 0 16,0 22-16,-22-22 0,22 0 16,-21 0-16,-1-21 0,1 21 0,21 0 15,-21-21-15,-1 0 0,1 0 16,21 0-16,-22-21 0,22 0 0,0 0 15,-21 0-15,21 0 0,-1-1 16,1 1-16,0-21 0,21 21 0,-21-22 16,21 22-16,0 0 0,0-21 15,0 21-15,0-1 0,0 1 0,0 0 16,0 0-16,21 0 0,0 21 16,0 0-1,1 21-15,-1 0 0,0 0 16,-21 0-16,21 22 0,-21-22 15,21 21-15,-21-21 0,0 1 0,0 20 16,21-21-16,22 0 0,-22 22 0,0-22 16,-21 0-16,21 0 0,-21 0 15,21 0-15,1-21 0,-1 22 0,0-22 16,21 0-16,-21 0 0,1 0 0,-1 0 16,21-22-16,-21 22 0,22-21 15,-22 0-15,21 0 0,0 0 16,-20 0-16,20-22 0,-21 22 0,21 0 15,1-21-15,-22 20 0,0-20 16,0 21-16,0 0 0,-21 0 0,0-1 16,0 1-16,-21 42 31,21 22-31,0-22 16,0 0-16,0 0 0,-42 0 15,21 1-15,0 20 0,21-21 16,0 0-16,0 0 0,0 1 0,21-1 15,0-21-15,-21-21 63,-21-1-63,21 1 0,0 0 16,0 0-16,0-21 0,0 20 15</inkml:trace>
  <inkml:trace contextRef="#ctx0" brushRef="#br0" timeOffset="7103.41">2349 2625 0,'0'-21'31,"0"42"1,0 0-32,0 0 15,0 0 1,0 0-16,0 1 15,22-22-15,-1 21 16,-21 0-16,21-21 0</inkml:trace>
  <inkml:trace contextRef="#ctx0" brushRef="#br0" timeOffset="7567.1">2688 2879 0,'0'21'0,"-21"21"15,0-21 1,21 1-16,0-1 16,-21-21-16,21 21 0,-22-21 0,1 21 15,21 0-15,0 0 16,0 1-16,-21-1 16,21-42 15,0-1-16,0 1-15,0 0 0,0 0 16,21 0-16,-21-22 0,21 22 16,1 0-16,-1 0 0,21 0 15,-21-22-15,22 22 0,-1 0 16,-21 0-16,21 21 0,1-21 16,-1 21-16,-21 0 0,22 0 0,-22 0 15,21 0-15,-21 21 0,0 0 16,1 0-16,-22 0 0,0 1 0,0-1 15,0 21-15,0-21 0,0 0 16,0 1-16,0-1 0,-22 0 0,1 0 16,0 0-16,21 0 0,-21 1 0,0-1 15,21-42 32,21-1-47,0 22 16,0-21-16</inkml:trace>
  <inkml:trace contextRef="#ctx0" brushRef="#br0" timeOffset="8343.46">3704 2794 0,'0'0'0,"21"-21"0,0 0 0,1 0 16,-22-1-16,0 1 15,-22 21-15,1 0 0,0 0 16,-21 0-16,21 0 0,-22 0 15,1 21-15,21-21 0,-22 22 0,1-1 16,0 0-16,-1 0 0,22 21 16,-21-20-16,21-1 0,21 0 15,0 0-15,-21 0 0,21 0 0,-22 1 16,22-1-16,22-21 16,-1 0-16,21 0 15,-21 0-15,22 0 0,-1 0 0,-21-21 16,21-1-16,1 22 0,-1-21 15,0 0-15,-20 0 0,20 0 0,-21 0 16,0 21-16,0-22 0,-21 1 0,0 0 31,0 0-31,0 42 47,-21 0-47,21 0 0,0 1 16,0-1-16,0 0 0,0 21 15,0-21-15,0 22 0,0-22 0,0 21 16,0 1-16,0-1 0,0 21 0,0 1 16,0-22-16,0 22 0,0-1 15,0-20-15,0 20 0,0 1 0,0-1 16,21 1-16,-21-1 0,0 1 16,22-1-16,-1 1 0,-21-1 15,0 1-15,21-1 0,0 1 0,-21-1 16,0-21-16,0 22 0,0-22 0,0 1 15,0-1-15,0-21 0,0 21 16,-21-20-16,0-1 0,0 0 0,-22 0 16,22-21-16,-21 0 0,-1 0 0,1 0 15,-21 0-15,20-21 0,1 21 0,21-21 16,-22 0-16,1-1 0,0 1 0,-1-21 16,43 21-16,-21-22 0,-21 1 0,21-21 15,0 20-15,-1-20 0,1-1 0,21 1 16,0-1-16,0 1 15,0-1-15,0 1 0,0 20 0,0-20 16,0 21-16,21-1 0,1 1 16,-1-22-16,0 22 0,0 0 0,0-1 15,22 1-15,-22 0 0,21-1 0,-21 22 16,22-21-16,-22 21 0,0-22 0,0 22 16,0 0-16,0 0 0,1 21 0,-1-21 15,-21 0-15,21 21 0,0-22 16,0 22-16,-21-21 0,21 21 15,1-21-15,-22 0 0,0 0 0</inkml:trace>
  <inkml:trace contextRef="#ctx0" brushRef="#br0" timeOffset="8651.4">4170 2244 0,'0'0'0,"-21"0"31,-1 0-31,44 0 0,-44 21 16,22 0-16,-21 21 0,21 1 15,-21-1-15,21 0 16,-21 1-16,21 20 0,0-20 0,0 20 16,0-21-16,-21 1 0,21-1 0,0 0 15,-21 1-15,21-1 0,0-21 16,0 0-16,0 1 0,0-1 0,0 0 15,0 0-15,21-21 32,0-21-32,-21 0 15,21 0-15,-21-1 0,21 1 16,-21 0-16,21 0 0</inkml:trace>
  <inkml:trace contextRef="#ctx0" brushRef="#br0" timeOffset="8980.25">4191 2815 0,'21'0'16,"0"0"0,0 0-16,1 0 15,-1 0-15,0 0 16,21-21-16,-21 21 0,1-21 0,-1 21 16,21-21-16,-21 0 0,0-1 15,1 1-15,-1 0 0,-21 0 0,0 0 16,0 0-16,-21 21 15,-1 0-15,1 0 0,0 0 16,-21 0-16,21 0 0,-1 21 0,-20-21 16,21 42-16,0-21 0,0 0 15,-1 22-15,1-22 0,21 21 16,0-21-16,0 22 0,0-22 0,0 0 16,0 21-16,0-20 0,0-1 15,21 0-15,1 0 0,-1-21 0,0 21 16,0-21-16,0 0 0,0 0 0,22 0 15,-22 0-15,21 0 0,-21 0 16,22-21-16,-22 0 0</inkml:trace>
  <inkml:trace contextRef="#ctx0" brushRef="#br0" timeOffset="9651.62">5948 2688 0,'0'21'0,"0"-42"32,21 21-32,0-21 0,0 0 15,0 0-15,1 21 0,-1-21 16,0-22-16,0 22 0,-21 0 0,21 0 16,0 0-16,-21-1 0,0 1 15,0 0-15,0 0 0,-21 0 0,0 21 16,0 0-16,-21 0 0,20 0 15,-20 0-15,0 0 0,-1 0 0,1 21 16,0 0-16,-1 0 0,22 0 0,-21 1 16,21-1-16,0 0 0,21 0 15,0 0-15,0 22 0,0-22 16,0 0-16,21 0 0,0 0 0,0 0 16,21 1-16,-20-1 0,20 0 15,-21 0-15,21 0 0,1 0 0,-22 1 16,0-1-16,21 0 0,-20 0 0,-1 0 15,-21 0-15,0 22 0,0-22 16,0 0-16,-21 0 0,-1 0 16,-20 1-16,0-1 0,21 0 0,-22 0 15,1-21-15,0 21 0,-1-21 16,1 0-16,0 0 0,-1 0 0,22 0 16,-21-21-16,21 0 0,-1 21 0,1-21 15,0-22-15,0 22 0,21 0 16,0 0-16,-21 0 0,21 0 0,0-1 15,0 1-15,0 0 0,0 0 16,21 0 0,0 21-16,0 0 0,0 0 0,1 0 15,20 0-15,-21 0 0,0 0 16,22 0-16,-22 0 0</inkml:trace>
  <inkml:trace contextRef="#ctx0" brushRef="#br0" timeOffset="10004.15">6265 2963 0,'21'0'0,"-42"0"0,64 0 0,-22 0 15,0 0-15,-21-21 16,21 21-16,0-21 0,0 0 16,-21 0-16,22 0 0,-1-1 15,-21 1-15,0 0 0,0 0 16,0 0-16,0 0 0,0-1 15,-21 22-15,-1 0 16,1 0-16,0 22 16,0-1-16,0 0 0,0 0 0,-1 0 15,1 22-15,21-22 16,0 0-16,-21 21 0,21-21 0,0 1 16,-21-1-16,21 0 0,0 0 0,0 0 15,0 0-15,0 1 0,21-1 16,0-21-16,0 0 15,1 0-15,-1 0 0,0 0 16,0 0-16,0 0 0,0-21 0,1 21 16,-1-22-16,21 1 0,-21 0 15,0 0-15</inkml:trace>
  <inkml:trace contextRef="#ctx0" brushRef="#br0" timeOffset="10270.77">6943 2328 0,'0'0'0,"0"-21"0,0 0 0,0 0 16,0 42 0,0 0-16,-22 0 15,22 22-15,-21-22 0,0 42 16,21-20-16,-21-1 0,21 22 0,-21-22 16,0 21-16,21-20 0,0-1 15,-22 0-15,1 1 0,21-1 0,-21 0 16,21-20-16,0 20 0,0-21 15,0 0-15,0 0 0,0 1 16,21-22 15,0 0-31,1-22 0,-22 1 16,21 0-16</inkml:trace>
  <inkml:trace contextRef="#ctx0" brushRef="#br0" timeOffset="10659.18">7091 2900 0,'0'0'0,"21"0"15,0 0 1,0 0-16,0 0 16,1 0-1,-1-21-15,0 0 0,0 21 16,-21-22-16,21 22 0,-21-21 0,21 0 15,1 0-15,-22 0 16,0 0-16,0-1 16,-22 22-1,1 0-15,0 22 16,21-1-16,-42 0 0,21 0 0,-1 0 0,1 0 16,0 1-16,0 20 15,0 0-15,21-21 0,-21 22 16,21-22-16,0 0 0,0 0 15,0 0-15,0 1 16,21-22-16,0 0 0,0 21 16,0-21-16,0 0 0,1 0 15,20 0-15,-21 0 0,0 0 16,0-21-16,22-1 0,-22 22 0,21-21 16</inkml:trace>
  <inkml:trace contextRef="#ctx0" brushRef="#br0" timeOffset="11213.93">7832 2709 0,'0'-21'0,"0"42"0,0-63 0,0 21 16,0 0-16,-22 21 15,1 0 1,0 0-16,0 0 0,0 21 0,-43 42 16,43-41-1,0 20-15,0-21 0,0 0 0,21 22 16,0-22-16,-22 21 0,22-21 0,0 0 15,0 1-15,0-1 0,0 0 16,0 0-16,0 0 0,0 0 16,22 1-16,-1-22 0,0 0 15,21 0-15,-21 0 0,22 0 16,-22 0-16,21 0 0,1 0 0,-1-22 16,-21 1-16,21 21 0,1-21 0,-1 0 15,-21 0-15,22-22 0,-22 22 16,0-21-16,0 0 0,0-1 0,0-20 15,1-1-15,-1 1 0,0 20 16,0-20-16,-21-1 0,0 22 0,21 0 16,-21-1-16,21 22 0,-21 0 15,0 0-15,0 42 32,-21 0-32,21 22 15,-21-1-15,21 0 0,0 1 0,-21-1 16,0 21-16,21-20 0,-21-1 0,21 22 15,0-22-15,0 0 0,0 1 16,-22-1-16,22-21 0,0 21 0,0-20 16,0-1-16,0 0 0,0 0 15,0 0-15,0 0 0,22 1 0,-1-22 16,0 0-16,0 0 0,0 0 16,0 0-16,1 0 0,-1-22 15,21 22-15,-21-42 0,0 21 16,1 0-16,20 0 0,-21-1 15,0-20-15,0 21 0</inkml:trace>
  <inkml:trace contextRef="#ctx0" brushRef="#br0" timeOffset="11439.62">8170 2540 0,'0'0'0,"0"21"16,21-21-16,1 0 15,-1 0-15,0 0 0,21 0 0,-21 0 16,22 21-16,-1-21 0,-21 0 0,0 0 16,22 0-16,-22 0 15,0 0-15,21-21 0,-20 21 0,20-21 16,-21 21-16,0 0 0,0 0 0,1-21 16,-22 0-1</inkml:trace>
  <inkml:trace contextRef="#ctx0" brushRef="#br0" timeOffset="12300.32">1355 3725 0,'-22'-21'0,"44"42"0,-65-42 16,86 21 31,-22 0-31,0 0-16,21 0 0,1 0 0,-1 0 15,0 0-15,1 0 0,-1-21 16,64 63-16,-43-42 0,1 0 0,-1 0 15,1 0-15,20-21 0,128 21 16,-106 0-16,0 0 0,0 0 16,-1 0-16,-20 0 0,21 0 0,21 0 15,-21 0-15,21 21 0,21-21 16,-21 0-16,0-21 0,0 0 0,21 21 16,0 0-16,0-21 0,22 21 15,-1-21-15,-21 0 0,22 21 0,-1 0 16,0 0-16,1-22 0,-1 22 15,0 0-15,1 0 0,-1-21 0,0 21 16,22 0-16,-22-21 0,0 21 16,-20-21-16,20 21 0,0 0 0,-21-21 15,22 21-15,-22-21 0,0 21 0,-21-22 16,0 22-16,0-21 0,-21 21 16,0 0-16,-22-21 0,22 21 0,-42 0 15,20 0-15,-20 0 0,-22 0 16,1-21-16,-1 21 0,-21 0 0,0 0 15,0 0-15,-21 21 32,-21-21-17,0 0-15,0 0 16,21 21-16,-21-21 0,0 0 0,-1 0 16,1 0-16,0 0 0</inkml:trace>
  <inkml:trace contextRef="#ctx0" brushRef="#br0" timeOffset="12427.26">8911 3450 0,'21'0'16,"0"0"15,1 0 1,-1 0-32,0 0 0,0 0 15,0 0-15</inkml:trace>
  <inkml:trace contextRef="#ctx0" brushRef="#br0" timeOffset="13415.39">15049 1693 0,'0'0'16,"0"-21"-16,-21 21 0,21-21 0,-21 21 31,21 21-15,0 0-16,0 1 0,21 20 0,0-21 15,1 21-15,-1 1 0,0-1 0,21 0 16,1 1-16,20-1 0,-21-21 0,-20 22 16,20-1-16,21 0 0,-20-21 15,-1 22-15,0-1 0,1-21 0,-1 22 16,0-1-16,-20-21 0,20 21 16,0-20-16,-21-1 0,1 0 0,20 21 15,-21-21-15,0-21 16,-21 22-16,21-22 15,-21-22 1,0 1 0,0 0-16,0 0 15,-21 21-15,21-21 0,-21 0 0,21-1 16,-21 1-16,21 0 0,-21 0 16,0 0-16,-1 21 0,22-21 0,-21 21 15,0 0-15,0 0 16,0 0-16,21 21 31,21-21-31,-21 21 16,21 0-16,0-21 0,0 21 0,1 0 15,-1-21-15,0 22 0,0-22 16,0 21-16,-21 0 0,21-21 0,1 21 16,-1-21-16,0 21 0,-21 0 15,0 1-15,0-1 0,0 0 16,-42 0-16,20 0 0,1-21 15,-21 21-15,0 1 0,20-1 16,-20-21-16,0 21 0,-1 0 0,1 0 16,21-21-16,-21 21 0,20-21 0,-20 22 15,21-22-15,0 0 16</inkml:trace>
  <inkml:trace contextRef="#ctx0" brushRef="#br0" timeOffset="13831.27">16425 2604 0,'0'0'0,"21"-106"16,-21 85-1,0 42 16,0 0-31,0 0 0,-21 0 16,21 22-16,-21-1 0,21 0 16,0 1-16,0-22 0,-21 21 0,21 0 15,0 1-15,-21-22 0,21 21 16,0-21-16,0 1 0,0-1 0,0 0 16,-21 0-16,21 0 0,0 0 0,-22-21 15</inkml:trace>
  <inkml:trace contextRef="#ctx0" brushRef="#br0" timeOffset="14424.6">16214 2773 0,'0'0'0,"-22"-21"0,1-22 0,21 22 0,0-21 16,-21 0-16,21 20 0,0-20 15,0 21-15,0-21 0,0 20 0,0-20 16,0 21-16,21 0 0,0 0 15,1-1-15,20-20 0,0 42 16,-21 0-16,22-21 0,-1 21 16,-21 0-16,22 0 0,-1 0 15,0 21-15,1 0 0,-1 0 0,21 64 16,-20-64-16,-1 85 16,-21-64-16,0 1 0,1 84 15,-22-43 1,0-62-16,0 20 0,0-21 15,-22 0-15,22 0 0,-21 1 0,21-1 16,-21-21 0,0 0-1,21-21-15,0-1 16,0 1-16,0 0 0,0 0 16,0-21-16,0-1 0,0 22 0,21-42 15,0 20-15,0 1 0,-21-22 16,22 22-16,-1 0 0,0-1 15,0 1-15,21 21 0,-20-21 0,-1 20 16,0 22-16,21-21 0,-21 21 16,1 0-16,20 0 0,-21 21 0,0 1 15,0-1-15,1 21 0,-1 0 16,-21 22-16,0-22 0,0 1 0,0 20 16,0-21-16,0 1 0,0 20 0,-21-20 15,21-22-15,-22 21 0,-20 22 16,21-43-16,0 21 0,21-21 15,0 0-15,-21-21 16,21 22-16,-22-22 0,22 21 0,0-42 47,22 21-47,-1-22 0,0 1 16,0 0-16,0 0 0,0 0 0</inkml:trace>
  <inkml:trace contextRef="#ctx0" brushRef="#br0" timeOffset="15644.12">17505 2731 0,'0'-22'0,"0"44"0,21-65 0,-21 22 16,0 0-16,0 0 0,0 0 15,0 42 1,-21 21 0,21-21-1,-21 0-15,21 22 0,0-22 0,0 0 16,0 21-16,0-20 0,0 20 0,0-21 15,0 0-15,0 0 0,0 1 16,0-1-16,0 0 0,0 0 0,0 0 16,21-21-1,0 0-15,0 0 0,0 0 0,0 0 16,1 0-16,-1-21 0,0 21 0,21-21 16,-21 0-16,1 0 0,20-1 0,-21 1 15,0-21-15,0 21 0,1-22 16,-22 1-16,21 21 0,-21-21 0,21-1 15,-21 22-15,0 0 0,0-21 16,0 20-16,0 1 16,0 42-1,0 1 1,-21-1-16,21 0 0,-21 21 0,21-21 16,-22 22-16,22-22 0,0 21 0,0-21 15,0 1-15,0 20 0,0-21 16,0 0-16,0 0 0,0 1 0,22-1 15,-22 0-15,21-21 16,0 0-16,0 0 0,0 0 16,0 0-16,1 0 0,20 0 0,-21-21 15,0 0-15,22-1 0,-22 1 16,0 0-16,21 0 0,-21-21 16,1-1-16,20 1 0,-21 0 0,0-22 15,0 1-15,1-1 0,-1 22 16,-21-1-16,21-20 0,-21 42 0,21-22 15,-21 22-15,0 0 0,0 0 16,0 0-16,-21 21 16,0 0-1,0 21-15,21 21 0,-22-21 0,1 22 16,21-1-16,-21 22 0,21-22 16,-21 0-16,21 22 0,-21-22 15,21 0-15,0 1 0,0-1 0,0 0 16,0-20-16,0 20 0,0-21 0,0 0 15,21 0-15,0 1 0,0-1 16,0 0-16,1-21 0,-1 0 0,0 0 16,0 0-16,21 0 0,-20 0 15,20 0-15,0 0 0,-21-21 0,22 0 16,-22-1-16,21-20 0,-21 21 16,22-21-16,-22-1 0,0 1 0,21 0 15,-42-22-15,22 22 0,-1-22 0,0 1 16,-21 20-16,0-20 0,21 21 15,-21 20-15,0-20 0,0 21 16,0 0-16,0 0 16,0 42-1,0 0 1,-21 21-16,21 1 0,0-1 0,-21 0 16,21 1-16,-21 20 0,-1-21 0,22 1 15,0 20-15,-21-20 0,21-1 16,0 0-16,0-21 0,0 22 0,0-22 15,0 21-15,0-21 0,0 1 16,21-22-16,-21 21 0,22-21 0,-1 21 16,0-21-16,21 0 0,-21 0 0,1 0 15,20-21-15,106-85 32,-127 64-32,22-1 0,-22 1 15,0 0-15,0-1 0,0 1 0,-21 0 16,0-22-16,21 43 0,-21-21 15,0 20-15,0 1 0,22 0 0,-22 42 16,0 0 0,0 1-16,-22-1 0,1 21 0,0 0 15,21-20-15,0 20 0,0 0 0,-21-21 16,21 22-16,0-22 16,0 21-16,0-21 0,0 1 0,0-1 15,0 0-15,21 0 16,0-21-16,0 0 0,1 0 0,-1 0 15,21 0-15,-21 0 0,22 0 0,-22-21 16,21 21-16,-21-21 0,0 0 16,22-1-16,-22 1 0,0 0 0,-21-21 15,21-1-15,-21 22 0,0-21 16</inkml:trace>
  <inkml:trace contextRef="#ctx0" brushRef="#br0" timeOffset="15839.06">19579 2201 0,'0'0'0,"-21"0"0,0 0 16,0 0-16,-1 0 15,22-21-15,-21 21 32,0 0-1,0 0-16,0 0-15</inkml:trace>
  <inkml:trace contextRef="#ctx0" brushRef="#br0" timeOffset="16027.4">18542 2455 0,'0'22'0,"0"-44"0,0 65 15,21-43 1,0 0-16,0 0 16,1 0-16,20 0 0,-21-21 0,21-1 15,-20 22-15,20-21 0,-21 21 16,0-21-16,0 0 0</inkml:trace>
  <inkml:trace contextRef="#ctx0" brushRef="#br0" timeOffset="16681.18">20108 2434 0,'0'0'0,"-21"21"15,42-21 1,0 0 0,1 0-16,-1-21 0,0 21 15,21-21-15,-21 0 0,22 21 0,-1-21 16,0 0-16,1 21 0,-22-22 0,0 1 15,0 21-15,-21-21 0,0 0 16,-21 21-16,0-21 16,-21 21-16,-1 0 0,-20 0 15,20 0-15,1 0 0,-21 0 16,20 0-16,22 21 0,-21-21 0,21 21 16,-1-21-16,1 21 0,21 0 15,0 1-15,0-1 0,0 0 16,21 0-16,1 21 0,-1-20 15,21-1-15,-21 21 0,22-21 0,-1 22 16,-21-22-16,21 21 0,1-21 16,-1 22-16,-21-22 0,22 21 15,-22-21-15,-21 0 0,0 22 0,0-22 16,0 0-16,0 0 0,-21-21 16,-22 21-16,22-21 0,-21 0 0,-1 22 0,-20-22 15,21 0-15,-1 0 0,1 0 16,21 0-16,-22 0 0,22 0 0,0 0 15,-21-22-15,21 1 0,-1 0 16,1 0-16,21 0 0,0 0 16,0-1-16,0 1 15,21 0-15,1 21 0,-1 0 16,0-21-16,0 21 0,21-21 0,-20 21 16,20-21-16,-21 21 0,21-22 15,1 22-15</inkml:trace>
  <inkml:trace contextRef="#ctx0" brushRef="#br0" timeOffset="17311.84">20637 2815 0,'0'0'0,"0"21"16,22-21-16,-1 0 16,0 0-16,0 0 0,0 0 15,0 0-15,22 0 0,-22-21 16,0 21-16,21-21 0,-20 0 0,20 0 15,-21 0-15,0 21 0,0-43 16,1 22-16,-22 0 0,0 0 16,0 0-16,0-1 0,0 1 0,0 0 15,0 0-15,-22 21 16,1 0-16,0 0 0,0 0 16,-21 0-16,20 21 0,-20 0 0,21 0 15,-21 22-15,20-22 0,1 21 0,0-21 16,0 22-16,0-22 0,21 21 15,0-21-15,0 22 0,0-22 0,0 0 16,0 0-16,0 0 0,21 1 16,0-1-16,0 0 0,0-21 15,1 0-15,20 0 0,-21 0 0,21 0 16,-20 0-16,20 0 0,0 0 16,-21-21-16,22 21 0,-1-21 0,-21-1 15,22 1-15,-1 0 0,-21-21 16,0-1-16,22 22 0,-22-42 0,0 20 15,0-20-15,0 21 0,-21-22 16,0 22-16,21-22 0,-21 22 0,22 0 16,-22 20-16,0-20 0,0 21 0,0 42 31,0 0-31,0 0 16,-22 22-16,1-1 0,21 0 15,-21 22-15,0-22 0,21 1 0,0 20 16,-21-21-16,0 1 0,21-1 0,-22-21 15,22 22-15,0-1 16,0-21-16,-21 0 0,21 0 0,0 1 16,0-1-16,-21 0 0,21 0 15,21-21 1,0 0-16,1 0 16,-1-21-16,0 0 15,0 0-15,0-1 0,0 1 0</inkml:trace>
  <inkml:trace contextRef="#ctx0" brushRef="#br0" timeOffset="17693.16">21611 2773 0,'0'21'32,"21"-21"-17,0 0-15,1 0 16,-1 0-16,0 0 0,0-21 15,0 0-15,0 21 0,1-21 0,-1-1 16,0 1-16,0 21 0,-21-21 0,0-21 16,21 21-16,-21-1 15,0 1-15,0 0 0,0 0 0,-21 0 16,0 21 0,0 21-16,0-21 0,-43 42 15,43 1-15,0-22 0,0 21 16,-1 0-16,1-20 0,0 20 15,21-21-15,0 0 0,-21 22 0,21-22 16,0 0-16,0 0 0,0 0 16,0 0-16,21-21 15,-21 22-15,21-22 0,0 0 0,1 0 16,20 0-16,-21 0 0,0 0 16,22 0-16,-1-22 0,-21 22 0,21-21 15,-20 21-15,20-21 0,-21 0 16</inkml:trace>
  <inkml:trace contextRef="#ctx0" brushRef="#br0" timeOffset="18258.43">22310 2540 0,'0'0'15,"21"-42"-15,-21 21 0,0-1 0,0 1 16,0 0-16,-21 42 31,-1 0-31,22 22 0,-42-1 16,42 0-16,0 1 15,-21-22-15,21 21 0,-21-21 0,21 22 16,0-22-16,-21 21 0,21-21 16,0 1-16,0-1 0,0 0 15,0 0-15,21 0 0,0-21 0,0 21 16,0-21-16,0 0 0,1 0 16,20 0-16,-21 0 0,21 0 0,-20 0 15,20 0-15,-21 0 0,21-21 0,-20 0 16,20 0-16,-21-21 0,21-1 15,-20 1-15,-1 0 0,21-22 0,-21 1 16,22-1-16,-22 1 0,0-1 16,21 1-16,-21-1 0,1 22 0,-1-1 15,-21 1-15,0 21 0,21-21 16,-21 20-16,0 1 0,-21 42 31,0 1-15,21-1-16,-22 21 0,1-21 0,0 22 15,0-1-15,0 0 0,0 22 16,21-22-16,-22 22 0,22-22 0,-21 0 16,21 22-16,0-22 15,0 0-15,0 1 0,0-22 0,0 21 0,0-21 16,0 1-16,0-1 0,0 0 16,43 0-16,-22-21 0,0 0 15,21 0-15,-21 0 16,1 0-16,-1 0 0,21 0 0,-21-21 15,0 21-15,1-21 0,20 21 16,-21-21-16,0-1 0,0 1 16,1 0-16,-22 0 0,21-21 0,-21 20 15,21 1-15</inkml:trace>
  <inkml:trace contextRef="#ctx0" brushRef="#br0" timeOffset="18511.13">22754 2371 0,'0'0'0,"-42"21"0,63-21 31,0 0-31,0-21 0,0 21 16,22 0-16,-22 0 0,21 0 0,1-21 16,-1 21-16,0 0 0,1 0 15,-1-22-15,0 22 0,-21 0 0,22 0 16,-22 0-16,0 0 0,0 0 15,0 0-15,1 0 0,-65 0 47,22 0-47</inkml:trace>
  <inkml:trace contextRef="#ctx0" brushRef="#br0" timeOffset="19483.52">16806 3344 0,'0'0'0,"-42"0"0,21 0 0,-22 0 16,1 0-16,21 0 0,0 0 15,0 0-15,-1 0 0,1 0 32,21 22-1,21-22-15,1 0-16,-1 0 15,0 0-15,21 0 0,-21 0 0,22 0 16,-22 0-16,21 0 0,1 0 0,-1 0 15,0 0-15,1 0 0,-1 0 16,21 0-16,1 0 0,-1 0 0,1 0 16,21 0-16,-1 0 0,1 0 15,0 21-15,-1-21 0,22 0 0,-21 0 16,21 0-16,-22 0 0,43 0 16,-21 0-16,0 0 0,21 21 0,-21-21 15,21 0-15,-21 0 0,-1 21 16,22-21-16,0 0 0,0 0 15,0 0-15,0 0 0,0 21 16,0-21-16,0 0 0,0 0 0,22 0 16,-22 0-16,21 0 0,-21 0 0,21 0 15,-42 21-15,21-21 0,-21 0 16,21 0-16,-22 0 0,22 0 0,0 0 16,-21 0-16,0 22 0,0-22 15,-21 0-15,20 0 0,-20 0 0,0 0 16,21 0-16,-22 0 0,1 0 15,21 0-15,-22 0 0,1 0 0,-21 0 16,20 0-16,-20-22 0,-22 22 16,22 0-16,-22 0 0,0 0 15,1 0-15,-22-21 0,21 21 0,-21 0 16,0 0-16,1-21 0,-1 21 16,-21-21-16,0 0 15,0 0 1,0-1-1,-21 22 1,-1 0-16</inkml:trace>
  <inkml:trace contextRef="#ctx0" brushRef="#br0" timeOffset="19622.37">23304 3366 0,'0'0'0,"-42"0"0,0 0 0,63 0 15,-21-22 1,0 44-16,0-1 15,-21-21 1,0 21-16,-22-21 16,22 0-16,-21 21 0,-22-21 0</inkml:trace>
  <inkml:trace contextRef="#ctx0" brushRef="#br0" timeOffset="21987.11">423 5398 0,'0'0'0,"-21"0"0,0 0 0,-21 0 16,-1 0-16,1 0 0,0 0 0,-1 0 15,1 0-15,0 0 16,-22 0-16,43 21 0,42-21 94,43 0-94,-1 0 0,1 0 15,-1 0-15,1 0 0,-1 0 0,22 0 16,-22 0-16,1 0 0,-1 0 16,1 0-16,-1 0 0,-20 0 0,-1 0 15,0 0-15,1 0 16,-22 0-16,0 0 0,0 0 16,-21-21 15,-21 21-16,0 0-15,0-22 16,21 1-16,-43 42 0</inkml:trace>
  <inkml:trace contextRef="#ctx0" brushRef="#br0" timeOffset="22294.41">762 5101 0,'0'0'0,"-21"0"0,0 0 16,-1 0 0,22 21-16,-21 1 15,21-1-15,0 0 16,0 0-16,21 0 0,1-21 16,-1 21-16,0 1 0,0-1 0,0-21 15,22 21-15,-22 0 0,0-21 16,21 21-16,-21-21 0,1 0 0,20 0 15,-21 21-15,0-21 0,0 0 16,1 0-16,-1 0 0,0 0 0,0 0 16,0 22-1,-42-1 17,-21-21-32</inkml:trace>
  <inkml:trace contextRef="#ctx0" brushRef="#br0" timeOffset="22459.43">952 5546 0,'-21'21'0,"42"-42"0,-63 63 15,21-21-15,0 0 0,0 1 0,-22 20 0,1-21 16,21 0-16,-22 0 0,1 1 0,21-1 16,-21 0-16,20 0 0,-20 0 0,0 0 15,21 1-15,-1-22 16,1 0-16,21 21 16,21-21 15,22-21-31,-22 21 15,0-22-15</inkml:trace>
  <inkml:trace contextRef="#ctx0" brushRef="#br0" timeOffset="22914.83">1947 5228 0,'0'0'0,"0"-21"0,0 0 16,0 0-16,0 0 16,0-1-16,0 1 15,0 0 1</inkml:trace>
  <inkml:trace contextRef="#ctx0" brushRef="#br0" timeOffset="23471.36">1884 5292 0,'0'21'0,"0"-42"0,0 63 0,0-21 15,0 0-15,0 22 0,0-22 16,0 21-16,-21 22 0,-1-43 16,22 0-16,-21 21 15,21-20-15,0-1 0,0 0 0,0-42 47,0 0-31,21-1-16,-21 1 0,22 0 0,-1 0 15,-21 0-15,21 0 0,0-22 16,-21 22-16,21 0 0,0 0 0,1 0 16,-22-1-16,21 1 0,0 21 15,0-21-15,-21 0 0,21 21 16,0 0-16,1 0 16,-22 21-1,0 0-15,0 0 0,21 1 16,-21-1-16,0 0 0,0 0 15,0 0-15,0 22 0,21-22 16,-21 0-16,0 0 0,21 0 16,0-21-16,0 0 15,1 0-15,-1 0 0,0 0 0,0 0 16,0 0-16,22-21 0,-22 0 16,-21 0-16,21 0 0,0-1 0,0 1 15,0 0-15,1-21 0,-22 21 16,0-22-16,0 1 0,0-22 15,0 43-15,0-21 0,0 21 16,0 0-16,0-1 0,0 1 0,0 0 16,-22 21-16,22 21 47,0 0-47,0 1 15,22-1-15,-22 0 16,21-21-16,0 21 15,0-21-15,0 21 0,0-21 0,1 21 16</inkml:trace>
  <inkml:trace contextRef="#ctx0" brushRef="#br0" timeOffset="23901.2">2815 5419 0,'0'0'0,"0"21"0,21-21 31,0 0-31,1 0 0,-1-21 16,0 0-16,0 21 0,-21-22 15,21 1-15,0 21 0,1-21 16,-1 0-16,0 0 0,-21 0 0,21-1 16,-21 1-16,0 0 0,0 0 15,0 0-15,0 0 0,0-1 16,-21 22-1,0 0-15,0 0 0,-1 0 16,1 0-16,0 22 0,0-1 16,0 0-16,-22 0 0,22 0 0,0 22 15,0-22-15,0 0 0,21 21 0,0-21 16,0 1-16,0-1 0,0 21 16,0-21-16,0 0 0,0 1 0,21-1 15,0 0-15,0 0 0,0 0 16,1-21-16,-1 21 0,21-21 0,-21 0 15,0 0-15,22 0 0,-22 0 16,0 0-16,21 0 0,-20 0 16,-1 0-16,0-21 0,21 0 0,-21 0 15,1 0-15,-1 0 0,0-1 16,42-20-16</inkml:trace>
  <inkml:trace contextRef="#ctx0" brushRef="#br0" timeOffset="24375.27">4508 5144 0,'0'0'0,"22"0"0,20-43 31,-42 22-31,21 0 16,-21 0-16,0 0 0,0-1 16,-21 1-1,0 21-15,0 0 0,-1 0 16,1 0-16,-21 21 0,21-21 0,0 22 16,-1-1-16,1 0 0,-21 0 15,21 21-15,0-20 0,-1-1 0,-20 42 16,42-20-16,0-22 0,-21 21 15,21-21-15,-21 22 0,21 20 16,0-42-16,0 22 0,0-22 16,0 0-16,0 0 0</inkml:trace>
  <inkml:trace contextRef="#ctx0" brushRef="#br0" timeOffset="24455.97">4403 5694 0,'21'0'0,"0"0"0,21 0 16,-21 0-16,22-21 0,-1 21 0,0-21 15,22-1-15,-22 22 0,1-21 0,-1 0 16,21 0-16,-20 0 0,-1 0 0,0-1 15</inkml:trace>
  <inkml:trace contextRef="#ctx0" brushRef="#br0" timeOffset="25451.36">5292 5271 0,'0'0'0,"0"-22"16,0 1-16,0 0 0,0 0 0,0 0 16,-22 21-16,1-21 0,21-1 15,-42 22-15,84 0 0,-42-21 0,-21 21 16,-21 0-16,21 0 0,-1 0 15,1 0-15,0 0 0,-21 21 0,-1 22 16,22-22-16,0 0 0,0 0 16,0 0-16,0 1 0,-1 20 15,-20 21-15,21-41 16,0 20-16,21-21 0,0 21 0,0-20 16,21-1-1,0 0-15,0-21 16,0 0-16,1 0 0,20 0 0,-21 0 15,21 0-15,-20-21 0,-1 0 0,0 21 16,21-22-16,-21 1 16,1 0-16,-1 0 0,0 0 0,0-22 15,0 22-15,-21 0 0,21-21 16,-21 21-16,22-1 16,-22 1-16,0 0 15,-22 42 16,22 0-31,-21-21 0,21 22 16,-21-1-16,21 0 0,0 0 0,0 0 16,0 0-16,0 1 0,0-1 15,0 0-15,0 0 0,0 0 16,21-21-16,0 21 0,1-21 0,-1 22 16,0-22-16,0 0 0,0 0 15,0 0-15,1 0 0,20 0 16,-21 0-16,0 0 0,0-22 0,1 1 15,-1 21-15,0-21 0,0 0 16,-21 0-16,21 0 0,0-1 16,-21-20-16,22 21 0,-22 0 0,0 0 0,0-1 15,0 1-15,21 0 0,-21 0 16,0 0-16,0 42 31,0 0-15,-21 0-16,21 0 0,0 1 15,0-1-15,0 0 0,0 0 16,0 0-16,-22 0 0,22 1 0,0-1 16,-21-21-16,21 21 0,0 0 0,0 0 15,0 0-15,-21-21 16,21 22-16,-21-22 31,21-22-15,0 1-16,0 0 0,0 0 15,0 0-15,0 0 16,0-1-16,0 1 0,0 0 16,21 0-16,0 0 0,0 0 0,1-1 15,-1 1-15,0 0 0,21 0 16,-21 0-16,22 0 0,-22 21 16,21-22-16,-21 22 0,22 0 0,-22 0 15,21 0-15,-21 0 0,1 22 16,20-1-16,-21 0 0,0 0 0,-21 0 0,21 0 15,-21 22-15,0-22 0,0 0 16,0 0-16,0 22 0,0-22 16,0 0-16,0 0 0,-21 0 0,21 22 0,-21-22 15,0 0-15,0-21 16,0 21-16,21 0 0,-22-21 16,1 0-16,0 0 15,0-21 1,0 21-16,0-21 0</inkml:trace>
  <inkml:trace contextRef="#ctx0" brushRef="#br0" timeOffset="26058.52">4149 5503 0,'0'0'0,"0"64"15,0-43 1,0 0-16,21 0 0,-21 1 0,21-1 16,-21 0-16,21 0 15,-21 0-15,21 0 0,0 1 0,1-1 16,-1-21-16,21 0 16,-21 0-16,22 0 0,-1 0 0,0 0 15,1-21-15,20-1 0,-21 22 0</inkml:trace>
  <inkml:trace contextRef="#ctx0" brushRef="#br0" timeOffset="26906.94">7768 5122 0,'21'0'47,"0"0"-47,1-21 0,-1 0 16,0 0-16,0 0 15,-21 0-15,0-1 0,21 22 0,-21-21 16,0 0-16,0 0 0,0 0 16,0 0-16,-21 21 15,0 0-15,-21 0 0,20 0 16,-20 0-16,0 21 0,21-21 15,-22 21-15,1 0 0,21 0 0,0 0 16,-1-21-16,1 22 0,0-1 0,21 0 16,0 0-16,0 0 0,0 0 15,0 1-15,0-1 0,0 0 0,21-21 16,0 21-16,1 0 0,-1 0 16,0 1-16,0-1 0,0 0 0,0-21 15,22 21-15,-22 0 0,0 0 16,0 1-16,0-1 0,1 0 15,-1 0-15,0 0 0,-21 0 0,0 1 16,0-1-16,-21 0 16,0 0-16,-22 0 0,22-21 0,-21 21 15,-1-21-15,1 0 0,0 0 0,-1 0 16,1 0-16,0 0 0,-1 0 16,22 0-16,-21-21 0,21 0 0,0 0 15,-1 21-15,1-21 0,0 0 16,0-1-16,21 1 0,0 0 0,0 0 15,0 0-15,0 0 0,0-1 16,0 1-16,21 0 0,0 21 16,0 0-16,1-21 0,-1 21 0,21 0 15,-21-21-15,22 21 0,-22 0 16,21 0-16,0 0 0,1-21 16</inkml:trace>
  <inkml:trace contextRef="#ctx0" brushRef="#br0" timeOffset="27328.36">8149 5419 0,'0'0'0,"21"0"0,0 42 31,1-42-31,-1-21 16,0 0-16,0 21 0,21-21 0,-20-1 15,-1 1-15,21 21 0,-42-21 16,21 0-16,0 0 0,1 0 0,-22-1 15,0 1-15,0 0 0,0 0 16,0 0-16,0 0 0,-22 21 16,1-22-16,0 22 0,0 0 0,0 0 15,-22 0-15,22 22 0,0-1 16,0-21-16,-21 21 0,20 21 0,1-21 16,21 1-16,-21-1 0,21 21 15,0-21-15,0 0 0,0 22 0,0-22 16,0 0-16,0 0 0,21 0 15,-21 1-15,21-22 0,1 21 16,-1-21-16,0 0 0,0 0 16,0 0-16,0 0 0,1 0 0,-1 0 15,0 0-15,0-21 0,21 21 16,-20-22-16,-1 1 0,0 0 0,0 0 16,0 0-16,0 0 0,1-22 15,-1 22-15,0-21 0,0-1 0,21-41 16,1 41-16,-22 1 0,-21 0 0</inkml:trace>
  <inkml:trace contextRef="#ctx0" brushRef="#br0" timeOffset="27563.22">8890 4699 0,'0'0'15,"21"0"-15,-21 21 16,-21 0 0,0 22-16,21-22 0,-21 21 0,-1 1 15,22 20-15,-21-21 0,0 1 0,21-1 16,-21 0-16,21 1 0,0-1 0,0 0 15,0 1-15,-21-22 0,21 21 16,-21-21-16,21 1 0,0-1 0,0 0 16,0 0-16,0 0 0,0 22 15,42-43 1,-21 0-16,-21-22 16,0 1-16,21 21 15,-21-21-15,0 0 0,21 0 0,1 0 16</inkml:trace>
  <inkml:trace contextRef="#ctx0" brushRef="#br0" timeOffset="27955">9059 5249 0,'0'0'0,"0"43"16,21-43-1,1 0 1,-1 0-16,0 0 0,0-21 15,21-1-15,-20 22 0,-1-21 0,0 21 16,0-21-16,0 21 0,0-21 16,-21 0-16,0 0 0,0-1 15,0 1-15,0 0 0,0 0 16,-21 21 0,0 0-16,0 0 0,0 0 15,0 21-15,-1-21 0,1 21 0,0 0 16,0 1-16,21-1 0,-21 0 0,0 0 15,21 0-15,-22 0 0,1 22 16,21-22-16,-21 0 0,21 0 0,0 0 16,0 1-16,0-1 0,0 0 15,21 0 1,0-21-16,1 0 0,-1 0 16,0 0-16,21 0 0,-21 0 0,1 0 15,-1 0-15,21 0 0,-21 0 0,22-21 16,-22 21-16,21-21 0,-21 0 15</inkml:trace>
  <inkml:trace contextRef="#ctx0" brushRef="#br0" timeOffset="28499.33">9906 5080 0,'0'-21'16,"-21"21"-1,0 0-15,-1 0 0,-20 21 16,-43 21-16,85-20 15,-21-1-15,0 0 0,0 0 0,21 0 16,0 0-16,-21 1 0,21-1 0,0 42 16,0-42-16,0 1 0,0-1 15,0 0-15,0 0 16,21-21-16,0 21 0,0-21 0,22 0 16,-22 0-16,21 0 0,-21 0 15,22 0-15,-1 0 0,-21 0 0,21 0 16,43-21-16,-64 21 0,22-21 15,-22 0-15,21 0 0,-21-22 16,0 22-16,1-21 0,-1-1 0,0 1 16,0 0-16,-21-1 0,21 1 15,0-21-15,-21 20 0,0 1 0,22 0 16,-22 20-16,21 1 0,-21 0 16,0 0-16,0 0 0,0 42 15,-21 0 1,21 21-16,0-20 0,-22 20 15,22 0-15,0 1 0,0-1 16,-21 0-16,21 1 0,-21-1 0,21 0 16,0 1-16,-21-22 0,21 21 0,0-21 15,-21 22-15,21-22 0,0 0 16,0 0-16,0 0 0,0 0 0,21 1 16,0-22-16,0 21 15,0-21-15,1 0 0,-1 0 0,21 0 16,-21 0-16,0-21 0,1-1 15,-1 22-15,0-21 0,0 0 16,0 0-16,0 0 0,1 0 0,-1-1 16,-21 1-16,0 0 0</inkml:trace>
  <inkml:trace contextRef="#ctx0" brushRef="#br0" timeOffset="28719.21">10372 5144 0,'-22'0'0,"44"0"0,-44 21 15,44-21 1,-1 0 0,0 0-16,0 0 0,0 0 0,22 0 15,-22 0-15,0 0 0,21 0 16,-21 0-16,1 0 0,-1 0 0,0 0 16,21-21-16,-21 21 0,1 0 15,-1-22-15,0 22 0,-42 0 47</inkml:trace>
  <inkml:trace contextRef="#ctx0" brushRef="#br0" timeOffset="30964.58">2117 6414 0,'0'0'0,"-43"-43"15,43 22-15,-21 21 16,21-21-16,-21 21 0,0 0 0,0 0 15,21-21-15,-22 21 16,1 0-16,0 0 0,0 0 0,0 21 16,0 0-16,-1 21 0,1-20 15,-21 20-15,21 0 0,-22 1 16,22-1-16,-21 21 0,21-20 0,0 20 16,-1-20-16,1-1 0,0 21 15,21-20-15,0-1 0,0 0 0,0 1 16,0-1-16,0 0 0,21-20 0,0-1 15,22 42-15,-1-63 16,0 43-16,1-43 0,-22 0 0,0-22 16,21 22-16,-20-21 0,20 0 0,-21-21 0,21 21 15,-20-1-15,20-20 16,0 21-16,-21-21 0,22 20 0,-22-20 16,0 21-16,0-21 0,0-1 0,-21 1 15,0 0-15,0-1 0,0 1 16,0 0-16,-21-1 0,0 1 0,0 0 15,0 20-15,0-20 0,-22 21 0,22 0 16,0 0-16,-64 21 0,64 0 16,-21 0-16,21 0 0,-1 0 0,-20 42 15,21-21-15,-21 21 0,20-20 16,-20 20-16,21 21 0,-21-41 16,20 20-16,1 0 0,21 22 0,0-22 15,0 0-15,0 1 0,0-1 0,21 0 16,1 1-16,20-22 0,-21 21 15,0-21-15,22 1 0,-22-1 0,21 0 16,0 0-16,1-21 0,-1 0 16,-21 0-16,22 0 0,-1-21 0,21 0 15,-20 0-15,-1-1 0,22 1 16,-22-21-16,0 21 0,1 0 0,-1-22 16,0 22-16,-21-21 0,1 21 15,-1-1-15,0 1 0,0 0 16,-21 0-16,-21 42 31,0 0-31,21 0 16,0 1-16,-21-1 0,21 0 15,-22 0-15,22 0 0,0 0 0,0 22 16,-21-22-16,21 0 0,-21 0 16,21 22-16,0-22 0,0 0 0,0 0 15,0 0-15,0-42 31,0 0-15,0 0-16,0 0 0,21-1 0,0-20 16,1 21-16,-1 0 0,0-22 15,0 22-15,0-21 0,0 21 16,1 0-16,-1-1 0,21 1 0,-21 0 16,0 0-16,1 21 0,20 0 15,-21 0-15,0 0 0,0 21 16,-21 0-16,0 0 0,0 1 15,22-1-15,-22 0 0,0 21 0,0-21 16,0 1-16,21 20 0,-21-21 16,0 0-16,0 22 0,21-22 0,0 0 15,0 0-15,0 0 0,-21 0 0,22-21 16,-1 0-16,0 0 16,0 0-16,0 0 0,0 0 0,1-21 15,20 0-15,-21 0 0,0 0 16,0 0-16,22-1 0,-22 1 0,0-21 15,0 21-15,0-22 0,1 22 0,-1-21 16,-21 0-16,0-1 0,21 1 16,0 0-16,-21-1 0,21 22 0,-21-21 15,0 21-15,0-1 0,21 1 0,-21 0 16,0 0-16,22 21 16,-22 21-1,0 0-15,0 22 16,-22-22-16,22 0 0,-21 21 0,21 1 15,0-22-15,0 21 0,-21 0 0,21-20 16,-21 20-16,21-21 0,0 21 16,0-20-16,0 20 0,0-21 15,0 21-15,0-20 0,0 20 0,0-21 16,0 0-16,0 0 0,21-21 16,0 22-16,22-22 0,20 0 15,-42 0-15,22 0 0,-22 0 0,21 0 16,-21-22-16,22 1 0,-22 0 15,21 0-15,-21 0 0,22 0 0,-22-1 0,0 1 16,0 0-16,0 0 0,0 0 16,1 0-16,-22-1 0,21 1 15,-21 0-15,0 0 0,-21 42 47,21 0-47,-22 0 16,1 1-16,21-1 0,0 0 15,0 0-15,0 0 0,0 0 0,0 1 16,21-22 0,1 0-16,-1 0 0,0 0 15,0 0-15,0 0 0,0 0 0,1-22 16,-1 1-16,0 0 0,0 21 16,0-21-16,0 0 0,1 0 15,-22-1-15,21 1 0,0 0 16,-21 0-1,0 0 1,0 42 15,-21-21-31,21 21 0,-21 0 16,21 0-16,0 1 0,0 20 0,-22-21 16,22 21-16,-21 1 0,21-1 15,0 0-15,0 1 0,-21 20 0,21-20 16,0 20-16,0 1 0,0-22 0,0 21 15,-21 64-15,21-63 16,0-1-16,0 1 0,0 21 16,0-22-16,0 1 0,0-1 0,0 1 15,0-1-15,0-21 0,0 22 0,0-22 16,0 1-16,0-1 0,0-21 0,-21 21 16,21-20-16,0-1 15,-21-21-15,-1 0 0,1 0 16,21-21-16,-21-1 0,0-20 0,0 21 15,0-21-15,-1-1 0,1-20 0,0-1 16,21 1-16,-21-22 0,0 0 16,21 1-16,0 20 0,0-20 15,0-1-15,0 0 0,0 22 0,0-1 16,21 22-16,0-22 0,0 22 0,0 0 16,1-1-16,-1 1 0,21 0 15,-21-1-15,22 1 0,-22 21 16,21-21-16,0 20 0,1-20 0,-1 21 15,0 0-15,-20-22 0</inkml:trace>
  <inkml:trace contextRef="#ctx0" brushRef="#br0" timeOffset="32264.6">5800 6498 0,'0'0'0,"0"-21"15,0 0-15,0 0 0,0 0 0,0-1 16,-22 1-16,1 21 0,0 0 15,0 0 1,-21 0-16,20 21 16,1 1-16,0-1 0,0 21 0,0-21 15,0 22-15,-1-1 0,22 0 0,-21 1 16,0-22-16,0 21 0,0 0 16,0 1-16,21-1 0,0 0 0,0 1 15,0-22-15,0 21 0,0 1 0,0-22 16,0 21-16,21-21 0,21 22 15,-21-22-15,22 0 0,-22-21 0,63 0 16,-62 0-16,20 0 16,0-21-16,22 0 0,-22-1 0,0 1 15,1 0-15,-1 0 0,0-21 16,1 20-16,-22-20 0,21 0 16,-21-1-16,1 1 0,-22 0 15,0-1-15,0-62 0,0 41 0,0 22 16,-22-1-16,1 1 0,0 0 15,-21-1-15,-1 22 0,1 0 0,0 21 16,-1 0-16,1 0 0,0 0 16,-22 0-16,22 0 0,0 21 0,-1 0 15,22 22-15,-21-1 0,21 0 16,-22 1-16,22-1 0,0 0 0,21 22 16,0-22-16,0 22 0,0-22 15,0 0-15,0 1 0,21-22 16,0 21-16,0-21 0,1 22 0,20-22 15,-21 0-15,21 0 0,1-21 0,20 0 16,-20 0-16,-1 0 0,64 0 16,-43-21-16,64-42 15,-84 41-15,-1 1 0,-21 0 16,0 0-16,0 0 16,22-22-16,-43 22 0,0 0 0,21 21 15,-42 0 16,0 0-31,21 21 0,-22 0 0,22 1 16,0-1 0,-21 0-16,21 0 0,0 0 0,0 0 15,-21 1-15,21-1 0,0 0 0,0 0 16,0 0-16,0 0 0,0 1 16,0-44 15,0 1-31,21 0 15,0 0-15,-21 0 0,0 0 0,22-1 16,-1 1-16,0 0 0,-21-21 16,21 21-16,0-1 0,0-20 15,-21 21-15,22 0 0,-1 0 0,0 21 16,0 0-16,0 0 16,0 0-16,-21 21 15,0 0-15,0 21 0,0-21 16,0 1-16,0-1 0,0 0 15,0 0-15,0 21 0,0-20 0,0-1 16,22 0-16,-1 0 0,0-21 0,0 21 16,0 0-16,0 1 0,22-22 15,-22 0-15,64 0 16,-64 0-16,21 0 0,0 0 0,1 0 16,-1-22-16,-21 22 0,22-21 15,-1 0-15,-21 0 0,21 21 0,-20-21 16,-1 0-16,-21-1 0,0-20 0,0 21 15,0 0-15,0 0 0,0-22 0,0 22 16,0 0-16,-21 0 0,-1 0 16,1 21-16,0 0 0,0 0 0,0 0 15,0 0-15,-1 0 0,1 21 16,0 0-16,21 0 0,0 0 0,0 22 16,0-22-16,0 0 0,0 0 0,0 21 15,0-20-15,0-1 0,21 0 16,0 0-16,-21 0 0,22-21 15,-1 21-15,0-21 0,0 0 0,21 0 16,-20 0-16,-1 0 0,0 0 16,0 0-16,0 0 0,0-21 0,1 0 15,-1 21-15,0-21 0,0 0 0</inkml:trace>
  <inkml:trace contextRef="#ctx0" brushRef="#br0" timeOffset="32871.25">8170 6752 0,'0'-84'31,"0"62"-31,0 1 0,0 0 16,0 0-16,0 0 0,0 0 0,0-1 0,21 1 16,1 0-16,-1 0 15,0 21-15,0 0 0,0 0 0,0 0 16,22 0-16,-22 0 0,0 21 0,21 0 15,-20 22-15,-1-22 0,0 21 16,0 0-16,0 1 0,0-1 0,1 0 16,-22 1-16,21-1 0,-21 0 0,0 1 15,0-22-15,0 21 0,0-21 16,0 1-16,0-1 0,0 0 0,0 0 16,0-42 15,0 0-31,0 0 0,0-1 15,0 1-15,0-21 16,0 0-16,21 20 0,-21-41 0,21 21 16,0-1-16,0-20 0,1-1 0,-1 22 15,0-22-15,0 22 0,0 0 16,0-1-16,1 22 0,-1 0 0,0 0 16,0 0-16,0 21 15,0 0 1,-21 21-16,0 0 0,0 0 15,0 0-15,0 1 16,0-1-16,22 0 0,-22 0 0,0 0 0,0 0 16,21 22-16,-21-22 0</inkml:trace>
  <inkml:trace contextRef="#ctx0" brushRef="#br0" timeOffset="34370.39">9461 6922 0,'0'0'0,"22"0"0,-1 0 0,0 0 0,0-22 16,0 1-1,-21 0-15,0 0 0,0 0 16,0 0-16,0-1 0,0-20 0,0 21 16,0-21-16,-21 20 0,0 1 15,0 0-15,21 0 0,-21 21 16,-1 0-16,1 0 0,0 0 0,0 0 15,0 0-15,-22 21 0,22 0 0,0 0 16,0 1-16,-21 20 0,20-21 16,1 21-16,0-20 0,21 20 0,0-21 15,-21 21-15,21-20 0,0-1 0,0 0 16,0 0-16,0 0 0,0 0 16,21 1-16,0-22 0,0 0 0,1 0 15,-1 21-15,0-21 0,0 0 16,21 0-16,-42-21 0,43 21 15,-43-22-15,42 1 0,-21 0 16,0 0-16,1 0 0,-1 0 16,0-22-16,0 22 0,-21-21 15,21 21-15,-21-22 0,21 22 0,-21-21 16,0 21-16,0-1 0,0 1 0,0 0 16,0 0-16,0 42 15,-21 0 1,21 0-16,-21 1 0,21-1 0,0 21 15,0-21-15,0 0 0,0 22 16,0-22-16,0 21 0,0-21 16,0 1-16,0-1 0,0 0 0,21 0 15,0 0-15,1-21 0,-1 0 16,0 0-16,0 0 16,21 0-16,-20 0 0,-1 0 0,0 0 15,21-21-15,-21 0 0,22 0 16,-22 0-16,0-1 0,21-20 0,-20 0 15,20-1-15,-21 1 0,0 0 0,22-22 16,-22 1-16,0 20 0,0-20 16,-21 21-16,0-1 0,21 22 0,-21-21 15,0 21-15,0-1 0,-21 22 32,0 0-32,0 22 0,21-1 0,-21 21 15,-1 0-15,1 1 0,21-1 16,0 0-16,0 1 0,0 20 15,-21-20-15,21-1 0,0 0 0,0-21 16,0 22-16,0-22 0,0 0 0,0 0 16,0 0-16,0 1 0,21-1 15,0-21-15,1 0 16,-1 0-16,0 0 0,0 0 0,0 0 16,0 0-16,1-21 15,-1-1-15,0 1 0,0 0 0,0 0 16,0-21-16,1 20 0,-1 1 15,-21 0-15,21 0 0,0 0 0,-21 0 16,21 21-16,-21-22 0,0 44 31,0-1-15,0 0-16,0 0 0,0 0 16,-21 0-16,21 1 0,0-1 0,0 0 15,0 0-15,0 0 0,0 0 16,0 1-16,0-1 0,0 0 15,21-21-15,0 0 16,1 0-16,-1 0 0,0 0 16,0 0-16,0 0 15,0 0-15,1 0 0,-1-21 16,0 0-16,0-1 0,0 1 0,0 0 16,1 0-16,-1 0 0,-21-22 0,21 22 15,0 0-15,-21-21 0,0 21 16,21-1-16,-21 1 0,21 21 0,-21-21 15,0 42 17,0 0-32,0 1 0,0-1 15,0 21-15,0-21 0,0 0 0,0 1 16,0-1-16,0 0 16,0 0-16,0 0 0,0 22 15,0-22-15,0 0 0,22-21 0,-1 21 16,0-21-16,21 0 0,-21 0 0,1 21 15,20-21-15,0 0 0,1 0 16,-1 0-16,0 0 0,1-21 0,-1 21 16,-21-21-16,21 0 0,1 0 0,-1-1 15,-21 1-15,0 0 0,1 0 16,-1-21-16,0-1 0,0 22 16,-21-21-16,0-1 0,0 22 0,0-21 0,0 21 15,0 0-15,-21 21 16,0 0-16,0 21 0,-1-21 15,22 42-15,-21-21 0,0 0 16,21 22-16,0-22 0,0 21 16,0-21-16,-21 22 0,21-22 0,0 0 15,0 0-15,0 0 0,21 1 0,-21-1 16,21-21-16,0 21 0,1-21 16,-1 0-16,21 0 0,-21 0 15,0 0-15,22 0 0,-22 0 0,42-21 16,-20 21-16,-22-21 0,21-1 15,-21 22-15,22-21 0,-22 0 0,0 0 16,0 0-16,0 0 0,1-1 0,-22 1 16,0 0-16</inkml:trace>
  <inkml:trace contextRef="#ctx0" brushRef="#br0" timeOffset="35515.74">2244 9102 0,'21'0'31,"0"-21"-31,0 21 0,-21-22 0,42-20 16,-42 21-16,22 0 0,-1 0 15,-21-22-15,0 22 0,0-42 16,0 41-16,0 1 0,0-21 16,-21 21-16,-1 0 0,1-1 15,0 1-15,-21 0 0,21 21 16,-22-21-16,22 21 0,0 0 0,-21 0 16,20 0-16,1 21 0,0 0 0,0 0 15,0 22-15,0-22 0,-1 21 16,1 22-16,21-22 0,0 0 0,0 1 15,0-1-15,0 0 0,0-20 16,0 20-16,21-21 0,1 0 0,-1 0 16,0-21-16,0 0 15,0 0-15,0 0 0,1-21 0,20 21 16,-21-21-16,0 0 0,22 0 16,-22-22-16,21 22 0,-21-21 15,0 21-15,1-22 0,-1 1 0,0 21 16,0-21-16,-21-1 0,0 22 15,0 0-15,0-21 0,0 20 0,0 1 16,-21 21-16,0 0 16,0 21-1,21 1-15,0-1 0,0 0 0,0 21 16,0 1-16,0-1 0,0 0 16,0 1-16,21-1 0,0-21 0,0 21 15,-21 1-15,21-22 0,0 0 16,1 0-16,20 0 0,-21 1 15,0-22-15,22 0 0,-22 0 16,21 0-16,-21 0 0,22-22 0,-22 1 16,21 0-16,0 0 0,-20 0 0,20-22 15,-21 1-15,21 0 0,-20-22 16,-1 22-16,0 0 0,-21-22 16,0 22-16,21-1 0,-21 1 0,0 0 15,0-1-15,0 1 0,0 0 16,21 21-16,-21-1 0,0 1 0,0 42 31,0 1-31,0-1 0,0 0 16,-21 21-16,21-21 0,0 22 15,-21 20-15,21-20 0,0-1 0,0 0 16,0 22-16,0-22 0,0 0 0,0 1 16,0-1-16,0-21 0,0 22 15,0-22-15,0 0 0,21-21 0,0 0 16,0 0-16,1 0 15,-1 0-15,0 0 0,0 0 16,0-21-16,-21 0 0,21-1 16,-21 1-16,0 0 0,0 0 15,0 0-15,0 0 0</inkml:trace>
  <inkml:trace contextRef="#ctx0" brushRef="#br0" timeOffset="35698.62">2921 8721 0,'0'0'16,"0"-21"0,0-1-1,0 1-15,21 21 0,0 0 16,0 0-16,22 0 16,-22 0-16,21 0 0,1 0 0,-22 0 15,21 0-15,-21 0 0,22 0 16,-22 0-16,21-21 0</inkml:trace>
  <inkml:trace contextRef="#ctx0" brushRef="#br0" timeOffset="36055.43">4826 9017 0,'0'0'16,"21"0"-16,21 0 0,-42-21 16,22 21-1,-22-21-15,0 0 0,21 21 0,-21-43 16,0 22-16,0-21 0,0 21 0,0-22 16,0 22-16,0 0 0,0-21 0,0 20 15,-21-20-15,-1 21 0,1 0 0,0 0 16,0-1-16,0 1 0,-22 0 0,22 21 15,-21 0-15,21 0 0,0 0 0,-22 0 16,22 0-16,-21 21 0,21 0 0,-1 1 16,1-1-16,-21 0 0,21 21 15,0-21-15,-1 22 0,1-1 0,0 0 16,21 1-16,0-1 0,-21 0 0,21 1 0,0-22 16,0 21-16,0-21 0,-21 1 15,0-1-15</inkml:trace>
  <inkml:trace contextRef="#ctx0" brushRef="#br0" timeOffset="36315.28">4424 9165 0,'0'0'0,"21"0"15,0-21-15,0 0 0,0 21 16,1-21-16,-1 0 0,0-1 0,21-20 16,-21 21-16,1 0 0,20-64 15,0 43-15,-21 21 0,1-22 16,-1 1-16,-21 0 0,0 20 0,868 255 172</inkml:trace>
  <inkml:trace contextRef="#ctx0" brushRef="#br0" timeOffset="38012.31">6223 8975 0,'0'0'0,"0"-21"31,0-1-31,0 1 16,21 21-16,-21-21 0,21 0 0,-21-21 15,0 20-15,0 1 0,21-21 16,1 21-16,-1-22 0,-21 1 0,21 21 16,0-21-16,-21-1 0,21 1 0,-21 0 15,21-1-15,-21 1 0,0 0 16,22-1-16,-22 1 0,21 21 0,-21-22 16,0 22-1,0 42 1,-21 1-16,-1-1 15,22 21-15,-21-21 0,21 22 0,-21-1 16,0 0-16,21 1 0,0-1 16,0 21-16,0-20 0,-21-1 0,21 0 15,0 22-15,0-22 0,0 1 16,0-1-16,0-21 0,0 21 0,0-20 16,21-1-16,0 0 0,0 0 0,0-21 15,1 0-15,-1 0 0,0 0 16,21 0-16,-21 0 0,22-21 0,-22 0 15,21 0-15,1-1 0,-22 1 0,21-21 16,0 21-16,-20-22 0,20 22 16,-21-21-16,21 21 0,-20-22 0,-1 22 15,0-21-15,0 21 0,-21 0 16,0-1-16,0 1 0,0 0 16,0 42-1,-21 0-15,0-21 16,21 22-16,-21-1 0,21 0 0,0 0 15,0 0-15,0 0 0,-22 22 0,22-22 16,0 21-16,0-21 0,0 1 0,0 20 16,0-21-16,0 0 0,22 0 15,-1 1-15,21-1 0,-21-21 16,0 0-16,22 0 16,-22 0-16,21 0 0,-21 0 15,1-21-15,-1-1 0,21 1 0,-21 0 16,0-21-16,1 21 0,-1-22 0,0 22 15,-21-21-15,0 21 0,21-22 16,-21 22-16,21 0 0,-21-21 0,0 20 16,0 1-16,0 42 31,0 1-15,0-1-16,-21 0 0,21 0 0,0 0 15,0 0-15,0 22 0,0-22 16,-21 0-16,21 21 0,0-20 15,-21-1-15,21 0 0,0 0 0,0 0 16,0 0-16,0 1 0,0-1 16,0-42-1,0-1 1,0 1-16,0 0 16,0 0-16,0-21 0,21 20 0,0-20 15,-21 21-15,21-21 0,0 20 0,1 1 16,-22-21-16,21 21 0,0 0 15,0 21-15,-21-22 0,21 22 0,0 0 16,1 0-16,20 43 31,-42-22-31,0 0 0,0 0 16,0 22-16,21-22 0,-21 0 0,0 0 16,0 21-16,0-20 0,0-1 15,0 0-15,0 0 0,0 0 0,0 0 16,0 1-16,21-22 15,0 0 1,1-22-16,-1 1 16,0 0-16,0-21 15,-21 21-15,21-1 0,0-20 0,1 21 16,20-21-16,-21 20 0,0-20 0,0 21 16,22-21-16,-22 20 0,21-20 15,-21 21-15,1 21 0,-1-21 16,0 0-16,0 21 0,-21 21 15,0 0-15,0 0 16,21 0-16,-21 0 16,0 22-16,21-22 0,-21 0 0,0 21 15,-21-20-15,21-1 0,-21 21 0,21-21 16,0 0-16,0 1 0,0-1 16,0 0-16,0 0 0,21 0 0,0-21 15,1 0-15,-1 21 0,0-21 0,0 0 16,0 0-16,0 0 0,1 0 15,20-21-15,-21 21 0,0-21 16,22 0-16,-1-21 0,0 20 16,-21 1-16,1-21 0,-1 21 15,0 0-15,0-22 0,0 22 0,-21-21 16,0-1-16,0-20 0,0 42 16,0 0-16,0-1 0,0 1 0,-21 21 15,0 0-15,0 0 16,0 0-16,-1 0 0,1 21 15,0 1-15,0-1 0,0 21 16,21-21-16,-21 0 0,21 22 0,0-22 16,0 21-16,0-21 0,0 22 0,0-22 15,21 21-15,0-21 0,0 1 16,-21-1-16,21 21 0,22-42 16,-22 21-16,0 0 0,21-21 0,-21 0 15,22 0-15,-1 0 0,-21 22 0,22-22 16,-1 0-16,0-22 0,1 1 0,-22-21 15,21 21-15,0 0 16,-20-1-16,-1 1 0,0 0 0,0 0 0,0 0 16,-21-22-16,0 22 0,0-21 15,0 21-15,0-22 0</inkml:trace>
  <inkml:trace contextRef="#ctx0" brushRef="#br0" timeOffset="38267.17">8234 7959 0,'-64'0'16,"64"-21"-16,-21 21 15,0 0 1,0 21 31,0-21-47,21 21 0,-22-21 0,1 0 15,-21 0-15,21 21 0,-22-21 16</inkml:trace>
  <inkml:trace contextRef="#ctx0" brushRef="#br0" timeOffset="38539.01">6096 8488 0,'0'0'0,"0"21"15,21-42 1,0 21-16,0 0 0,1 0 0,-1 0 15,0 0-15,0 0 0,21 0 0,-20 0 16,20 0-16,-21 0 0,21-21 16,-20 21-16,-1 0 0,0 0 0,0 0 15,0 0-15,-21-21 16</inkml:trace>
  <inkml:trace contextRef="#ctx0" brushRef="#br0" timeOffset="39564.43">15367 4805 0,'-21'0'16,"42"0"-16,-63 0 0,20 0 0,1 0 0,0 0 16,21 21-1,21-21 1,0 0-16,22 0 15,-1 0-15,0 0 0,22 0 0,-22 0 16,22 0-16,-1 0 0,1 0 16,-1 0-16,1 0 0,-1 0 0,1 0 15,-22 0-15,0 0 0,1 0 16,-22 0-16,0 0 0,0 0 0,-42-21 31,0 21-31,0-21 16,0 21-16,-1-21 0,1 21 15,0 0-15,21-22 0,-21 22 16,21-21-16,-21 21 0,21-21 16,0 0-1,21 21 1,0 0-16,0 0 16,0 0-16,1 0 0,-1 0 15,0 0-15,-21 21 0,0 0 16,0 0-16,0 1 15,0 20-15,-21-21 0,-22 21 0,22-20 16,-21 20-16,0 0 0,-1-21 16,1 22-16,21-22 0,-22 21 15,1-21-15,21 1 0,-21-1 0,20 0 16,1-21-16,21 21 0,21-21 31,1-21-31,-1 0 0,21 0 16</inkml:trace>
  <inkml:trace contextRef="#ctx0" brushRef="#br0" timeOffset="40203.06">16912 4636 0,'0'21'16,"-21"0"-1,0 21 1,0-21-16,-1 22 0,1-22 0,21 21 16,-21 1-16,0-1 0,0 0 0,0-21 15,-1 22-15,22-1 0,-21-21 16,21 0-16,-21 1 0,21-1 0,0 0 16,0 0-16,21-21 31,0 0-31,1-21 0,-22 0 15,21 0-15,0-1 0,0-20 0,0 21 16,0-21-16,1 20 0,-1-20 16,0 0-16,0-1 0,0 22 15,0 0-15,-21 0 0,0 0 0,22 21 16,-1 0 0,-21 21-16,0 0 0,0 21 15,0-20-15,0 20 0,0-21 16,0 21-16,0 1 0,0-22 0,0 21 15,0-21-15,0 22 0,21-22 16,-21 0-16,21 0 0,-21 0 0,21-21 16,0 0-16,1 0 15,-1 0-15,0 0 0,0 0 0,21 0 16,-20-21-16,20 0 0,-21 0 16,21 0-16,-20-22 0,20 22 15,-21-21-15,0 0 0,0-22 0,-21 22 16,0-1-16,0-20 0,0 21 15,0 20-15,0-20 0,0 21 0,0 0 16,-21 0-16,21-1 0,-21 22 16,0 0-16,0 0 15,0 0-15,21 22 16,0-1-16,0 0 16,0 0-16,0 0 0,0 0 15,21 1-15,-21-1 16,21-21-16,0 21 0,0 0 15</inkml:trace>
  <inkml:trace contextRef="#ctx0" brushRef="#br0" timeOffset="40534.87">17568 4932 0,'0'0'0,"21"0"0,1 0 16,-1 0-16,0 0 16,0 0-16,0 0 0,22-21 15,-22 0-15,21 21 0,-21-22 16,22 1-16,-22 0 0,0 0 0,0 0 15,0 0-15,0-1 0,-21 1 0,0 0 16,0 0-16,0 0 16,-21 21-1,0 0-15,0 0 0,0 0 0,0 21 16,-1 0-16,-20 0 0,21 22 16,0-1-16,0-21 0,-1 21 15,1 1-15,0-1 0,21 0 0,0 1 16,0-1-16,0-21 0,0 22 0,0-22 15,0 0-15,21 0 0,0 0 16,1-21-16,-1 21 0,0-21 0,0 0 16,0 0-16,22 0 0,-22 0 15,21 0-15,-21 0 0,22-21 0,-1 0 16,0 0-16,1 0 0,-1 0 16</inkml:trace>
  <inkml:trace contextRef="#ctx0" brushRef="#br0" timeOffset="40905.66">19367 4741 0,'0'0'0,"0"-21"0,22 0 15,-22 0-15,0 0 16,0 0-16,0-1 15,0 1-15,0 0 16,-22 21-16,1-21 16,0 21-16,0 0 0,0 0 0,0 0 15,-1 0-15,1 21 0,-21 0 16,21-21-16,0 43 0,-22-22 16,22 21-16,0-21 0,0 22 0,0-1 15,21 0-15,-22 1 0,22 41 16,-21-41-16,21-22 0,0 21 15,0-21-15,0 0 0,21 1 0,1-1 16,-1 0-16,0-21 0,21 0 0,1 21 16,-1-21-16,0 0 15,1 0-15,20 0 0,1 0 0,-22-21 16,21 0-16,1 21 0,-1-21 0</inkml:trace>
  <inkml:trace contextRef="#ctx0" brushRef="#br0" timeOffset="41768.17">20045 4784 0,'0'0'0,"0"-21"0,0-1 0,0 1 16,0 0-16,-21 21 16,-1 0-16,1 0 0,0 0 15,0 0-15,-21 0 0,20 21 16,-20 0-16,21 1 0,-21 20 0,-1-21 16,22 21-16,0 1 0,0-1 15,0-21-15,-1 64 16,22-64-16,0 21 0,0-20 0,0-1 15,0 0-15,0 0 0,22 0 16,-1-21-16,0 0 0,0 21 0,0-21 16,0 0-16,22 0 0,-22 0 15,21 0-15,-21-21 0,22 0 0,-22 0 16,0 0-16,0 0 0,0-22 0,1 22 16,-1-21-16,0-1 0,0 1 15,-21 0-15,0 21 0,0-22 0,0 22 16,0 0-16,0 0 0,0 42 31,0 0-15,0 21-16,0-20 0,0 20 0,-21-21 15,21 21-15,0-20 0,0 20 0,0-21 16,0 0-16,0 0 0,0 1 16,0-1-16,21 0 0,0-21 0,0 0 15,1 21-15,-1-21 0,0 0 16,0 0-16,0 0 0,22 0 0,-22-21 15,0 21-15,0-21 0,21 0 16,-20-22-16,-1 22 0,0-64 16,0 43-16,0 0 0,-21 21 15,0-22-15,21 22 0,-21 0 16,0 0-16,0 0 0,22-1 0,-22 44 31,0-1-31,-22 0 0,22 21 16,-21-21-16,21 22 0,0-22 15,-21 21-15,0-21 0,21 22 0,-21-22 16,21 0-16,0 0 0,0 0 16,0 1-16,0-1 0,-21-21 0,21 21 15,0-42 32,0 0-31,0-1-16,21 1 0,-21 0 0,21-21 15,-21 21-15,21-22 0,0 1 0,0 21 16,1-22-16,-1 1 0,21 21 16,0-21-16,1 20 0,-1 1 0,0 0 15,1 21-15,-22 0 0,21 0 16,1 0-16,-22 0 0,0 21 0,0 0 16,21 22-16,-42-1 0,22 0 15,-1 1-15,-21-1 0,0 22 16,0-22-16,0-21 0,0 21 0,0-20 15,0 20-15,-21-21 0,-1 0 0,22 0 16,-21 1-16,0-22 16,0 0-16,0 0 15,0 0-15,-43 0 0,43 0 16</inkml:trace>
  <inkml:trace contextRef="#ctx0" brushRef="#br0" timeOffset="42423.04">16595 6244 0,'0'0'0,"63"-63"31,-42 63-31,-21-21 0,21-1 0,1 22 16,-1-21-16,0 0 0,0-21 15,-21 21-15,21-1 16,-21 1-16,-21 21 16,0 0-16,-21 0 0,20 0 15,-20 0-15,0 21 0,-1-21 0,1 22 16,0-1-16,21-21 0,-22 21 16,22 0-16,0-21 0,21 21 0,0 0 15,0 1-15,0-1 16,21 0-16,21-21 15,-20 21-15,-1 0 0,63 0 16,22 64-16,-85-64 16,1 0-16,-1 22 0,0-22 15,-21 0-15,0 43 0,-21-43 16,0 0-16,-1 0 0,-20 0 16,0 0-16,-1-21 0,-20 22 0,21-22 15,-22 0-15,22 0 0,-1 0 16,1 0-16,0-22 0,-1 22 15,22-21-15,-21 0 0,21 0 0,21 0 0,0-22 16,0 22-16,0 0 0,0-42 16,0 41-16,0 1 0,21 0 15,0 0-15,0 21 0,22-21 16,-1 21-16,0 0 0,1-21 0,-1 21 16,0 0-16,1 0 0,-1 0 15</inkml:trace>
  <inkml:trace contextRef="#ctx0" brushRef="#br0" timeOffset="42798.29">16891 6456 0,'0'21'0,"0"-42"0,21 63 0,0-42 16,0 0 0,1 0-1,-1 0-15,0-21 0,0 0 16,0 0-16,0 0 0,64-43 15,-64 43-15,-21 0 0,21 0 16,-21-1-16,0 1 0,0 0 16,0 0-16,-21 21 15,0 0-15,0 0 0,0 0 0,0 0 16,-22 0-16,22 21 0,0 0 16,0 22-16,0-22 0,-1 21 0,1 0 15,0-20-15,0 20 0,21 0 16,0 1-16,0-22 0,0 21 15,0-21-15,0 0 0,0 1 0,0-1 16,0 0-16,21-21 0,0 0 16,0 0-16,1 0 0,-1 0 0,0 0 15,0 0-15,0 0 0,22-21 16,-22 0-16,21-1 0,-21 1 0,22 0 16,-1-21-16,-21-1 0,21 22 0</inkml:trace>
  <inkml:trace contextRef="#ctx0" brushRef="#br0" timeOffset="43029.16">17674 6011 0,'0'0'0,"0"-21"0,-21 21 15,0 21 1,0-21-16,-1 22 0,22-1 0,-21 21 16,0-21-16,0 0 0,21 22 15,0-1-15,-21-21 0,21 22 0,-21-1 16,21 0-16,0 1 0,0-1 15,0-21-15,0 21 0,0-20 0,-22-1 16,22 0-16,0 0 0,0 0 0,22-21 31,-1 0-31,0 0 16,-21-21-16,21 0 0</inkml:trace>
  <inkml:trace contextRef="#ctx0" brushRef="#br0" timeOffset="43377.96">17674 6456 0,'42'-42'16,"-20"42"-1,-1-22-15,0 1 16,0 21-16,0-21 0,22 21 16,-22-21-16,0 0 0,0 21 15,21-21-15,-20 21 0,-1-22 16,0 22-16,-21-21 15,-21 21 1,0 0-16,-1 0 16,1 0-16,0 0 0,-21 21 0,21 1 15,-1-1-15,1 0 0,0 0 16,0 21-16,0-20 0,0 20 16,21-21-16,-22 21 0,22-20 0,0-1 15,0 0-15,0 0 0,0 0 16,0 0-16,22-21 0,-1 22 15,0-22-15,0 0 0,0 0 16,0 0-16,1 0 0,20-22 0,-21 1 16,21 0-16,-20 21 0,20-21 15</inkml:trace>
  <inkml:trace contextRef="#ctx0" brushRef="#br0" timeOffset="43856.14">18584 6244 0,'0'0'0,"0"-21"0,0 0 15,-21 21-15,0 0 16,0 0-16,0 0 0,-22 21 16,22 0-16,0-21 0,21 21 15,-21 1-15,0 20 0,21-21 0,-22 0 16,22 22-16,0-22 0,0 21 16,0-21-16,0 0 0,0 1 0,0-1 15,22 0-15,-1-21 0,0 21 16,0-21-16,21 0 0,-20 0 15,-1 0-15,21 0 0,0 0 0,1-21 16,-22 0-16,21 0 0,1-1 16,-1 1-16,-21-21 0,21 21 0,-20-22 15,-1 1-15,0 21 0,0-21 0,0-1 16,0 1-16,1 0 0,-22-1 16,0 1-16,21 0 0,-21-1 0,0 22 15,21 0-15,-21 0 16,0 42-1,-21 0 1,21 0-16,-21 22 0,-1-22 0,22 21 16,0-21-16,0 22 0,-21-1 0,21-21 15,-21 21-15,21 1 0,0-22 16,0 21-16,0-21 0,0 1 0,0-1 16,0 0-16,0 0 0,0 0 15,21-21-15,0 0 0,1 0 16,-1 0-16,0 0 0,21 0 15,-21 0-15,1-21 0,-1 0 0,0 0 16,0 0-16,-21-1 0</inkml:trace>
  <inkml:trace contextRef="#ctx0" brushRef="#br0" timeOffset="44023.16">18986 6181 0,'0'0'0,"-21"0"0,21 21 16,21-21 15,1 0-31,-1 0 0,0 0 0,0 0 16,0 0-16,0 0 0,1 0 15,-1 0-15,0 0 0,0 0 0,0-21 16,22 21-16</inkml:trace>
  <inkml:trace contextRef="#ctx0" brushRef="#br0" timeOffset="46014.84">20193 6244 0,'0'0'0,"0"-21"16,0 0-16,-21 21 15,0 0-15,-1 0 16,22 21-1,-21 0-15,21 0 0,-21 22 16,21-22-16,0 21 0,0-21 0,0 22 16,0-1-16,0-21 0,0 22 15,-21-1-15,21-21 0,0 0 0,0 0 16,-21 1-16,21-1 16,-21-21-1,-1 0-15,22-21 0,0-1 16,0-20-16,0 21 0,0-21 15,0 20-15,0-20 0,22 0 16,-1-1-16,-21 1 0,21 0 0,0 21 16,21-22-16,-20 22 0,20 0 0,-21 0 15,21 0-15,1 21 0,-22-22 16,21 22-16,-21 0 0,22 0 0,-22 22 16,0-1-16,0 0 0,0 0 15,1 21-15,-22-20 0,0 20 16,0 0-16,0-21 0,0 22 0,0-1 15,0 0-15,-22-20 0,1 20 0,0-21 16,21 0-16,-21 0 0,0 1 16,21-1-16,0-42 31,0-1-31,0 1 0,0 0 16,0 0-16,21 0 0,0-22 0,0 22 15,0-21-15,1 0 0,-1-1 0,21 22 16,-21-21-16,22-1 0,-1 22 15,0-21-15,-21 21 0,22 0 16,-1-1-16,0 22 0,-20 0 0,-1 0 16,0 0-16,0 0 0,0 0 15,-21 22-15,21-1 0,-21 0 0,0 0 16,0 0-16,0 22 0,0-22 0,0 21 16,0 0-16,0-20 0,0 20 15,0-21-15,0 21 0,0-20 0,0-1 16,0 0-16,22-21 0,-1 21 15,0-21-15,0 0 16,0 0-16,0 0 0,1 0 0,-1 0 16,0 0-16,0-21 0,0 0 0,-21 0 15,21-1-15,1 1 0,-1 0 16,0-21-16,0 21 0,-21-22 16,21 22-16,0 0 0,-21-21 0,0 20 15,0 1-15,0 0 0,22 21 0,-22-21 16,0 42 15,-22 0-31,1 0 0,21 1 0,0-1 16,0 0-16,-21 21 0,21 1 15,0-22-15,-21 21 0,21-21 0,0 22 16,0-22-16,0 21 16,0-21-16,0 0 0,21-21 15,0 0-15,0 22 0,1-22 16,20 0-16,-21 0 0,0 0 0,22-22 15,-22 1-15,0 0 0,21 0 16,-21 0-16,1 0 0,20-1 16,-21-20-16,0 21 0,0-21 0,1-1 15,-1 22-15,-21-21 0,0 21 16,21-22-16,0 22 0,-42 42 31,0 0-31,21 1 16,-21-1-16,21 0 0,0 21 0,-22-21 15,22 22-15,0-22 16,0 21-16,0-21 0,0 1 0,0 20 16,0-21-16,0 0 0,0 0 15,22-21-15,-1 0 0,21 0 16,-21 0-16,0 0 0,1 0 16,20 0-16,-21 0 0,0-21 15,0 0-15,1 0 0,-1 0 0,0 0 16,0-1-16,-21-20 0,21 0 15,-21 21-15,21-22 0,-21 1 0,0 0 16,0 20-16,0-20 0,0 0 0,0 21 16,0-22-16,0 22 15,0 0-15,0 0 0,0 42 32,0 0-32,0 0 15,0 0-15,-21 1 0,21 20 0,0-21 16,-21 21-16,21-20 0,0 20 15,0 21-15,0-41 0,0-1 16,0 0-16,0 0 0,0 0 16,0 0-16,21-21 0,0 0 15,1 0-15,-1 0 16,0 0-16,0 0 0,0-21 16,0 0-16,1 0 0,-1 0 15,0 0-15,0-1 0,0-20 16,0 21-16,1-21 0,20-22 15,0 1-15,-21 41 0,-21-20 16,0 21-16,22-21 0,-22 20 16,0 1-16,21 0 0,-21 0 15,-21 21 1,-1 21 0,1 0-16,21 22 0,-21-22 0,0 0 15,21 21-15,-21 1 16,21-22-16,0 21 0,0-21 0,0 22 0,-21-22 15,21 21-15,0-21 0,0 22 16,0-22-16,0 0 0,0 0 16,0 0-16,0 0 0,21-21 15,0 0-15,0 0 16,0 0-16,0 0 0,1 0 0,20 0 16,-21 0-16,0-21 0,0 21 0,1-21 15,-1 0-15,0 0 16,0 0-16,21-22 0,-20 1 15,-22 21-15,21 0 0,-21-1 16,0 44 15,0-1-31,0 0 16,0 0-16,0 21 16,0-20-16,0-1 0,0 0 15,-21 0-15,21 0 0,0 0 16,0-42 31,21 0-47,-21 0 0,0 0 0,0 0 15,0-1-15,21 1 0</inkml:trace>
  <inkml:trace contextRef="#ctx0" brushRef="#br0" timeOffset="46203.75">22966 6096 0,'-21'0'16,"-1"0"-16,1 0 15,0 0 48,0 0-48</inkml:trace>
  <inkml:trace contextRef="#ctx0" brushRef="#br0" timeOffset="46388.02">22331 6223 0,'-21'0'0,"42"0"0,-42 21 31,42-21-15,0 0-16,0 0 0,0 0 16,0 0-16,1 0 0,20 0 0,-21 0 0,0 0 15,0 0-15</inkml:trace>
  <inkml:trace contextRef="#ctx0" brushRef="#br0" timeOffset="46728.83">23072 6244 0,'21'0'31,"-21"21"-31,-21 1 16,-1-1-16,22 21 16,0-21-16,0 0 0,-21 22 15,21-1-15,-21-21 0,21 22 0,-21-1 16,21 0-16,0 1 0,-21-1 15,0 0-15,21-21 0,-22 22 0,22-1 16,-21-21-16,0 22 0,0-22 16,21 0-16,-21 0 0,21 0 0,0 0 15,-21 1-15,21-1 0,0 0 16,21-21 15,-21-21-31,21 21 16,0-21-16,-21-1 0,21 1 15,0 0-15,1-21 0,-1 21 16,0-22-16,0 1 0</inkml:trace>
  <inkml:trace contextRef="#ctx0" brushRef="#br0" timeOffset="47039.27">23114 6265 0,'0'-21'0,"0"42"0,0-63 0,0 21 15,0 0-15,0 0 16,21 21-1,0 0-15,0 0 0,1 0 16,-1 0 0,0 0-16,0 21 0,0 0 0,0-21 15,1 21-15,-22 0 0,0 0 16,0 1-16,0-1 0,0 21 0,0-21 16,0 22-16,0-22 0,-22 0 0,1 21 15,0-21-15,0 1 0,0-22 16,0 21-16,-1 0 0,1-21 15,0 21-15,21-42 63,0 0-63,0 0 0,21-1 16,0 1-16</inkml:trace>
  <inkml:trace contextRef="#ctx0" brushRef="#br0" timeOffset="47307.4">23643 5990 0,'0'0'0,"0"-21"0,0 42 47,0 0-47,0 1 0,0-1 0,0 21 16,-21-21-16,0 22 0,21-1 15,0 0-15,-21 1 0,21-22 16,-22 21-16,1 0 0,21 1 0,0-22 16,0 21-16,-21-21 0,21 1 15,0-1-15,0 0 0,0 0 16,21-21-16,0 0 16,1 0-16,-1-21 15,21 0-15,-21 0 0</inkml:trace>
  <inkml:trace contextRef="#ctx0" brushRef="#br0" timeOffset="47677.97">23876 6414 0,'21'0'62,"0"0"-62,0 0 0,1 0 16,-1 0-16,0 0 0,0-22 15,0 22-15,0-21 0,-21 0 0,22 21 16,-1-21-16,-21 0 0,21 0 0,-21-1 16,0 1-16,0 0 15,0 0-15,-21 21 16,0 0-16,-1 0 0,-20 21 0,21 0 16,0 0-16,-22 22 15,22-22-15,0 21 0,0 1 0,0-1 16,21 0-16,0-21 0,0 22 15,0-1-15,0-21 0,0 0 0,0 1 16,21-1-16,0 0 0,64 0 0,-64-21 16,0 0-16,0 21 0,0-21 15,1 0-15,-1 0 0,0 0 16,0-21-16,-21 0 0,21 21 16,-21-21-16,0 0 0</inkml:trace>
  <inkml:trace contextRef="#ctx0" brushRef="#br0" timeOffset="48415.16">16108 7578 0,'0'0'0,"-21"0"0,-1 0 15,1 0 1,21-21-16,0-1 15,0 1-15,0 0 16,21 21-16,1-21 16,-1 21-16,0 0 15,0 0-15,21 0 0,-20 21 0,-1 0 16,21 0-16,-21 1 0,0-1 0,1 21 16,20-21-16,-21 22 0,-21-1 15,21 0-15,0 1 0,-21-1 0,0 43 16,0-43-16,0 0 15,0 1-15,0-1 0,0-21 16,0 0-16,0 0 0,0 1 0,22-44 47,-22 1-47,21-21 0,0 0 16,-21 20-16,21-20 0,0 0 0,-21-1 15,21-20-15,1 21 0,-1-1 16,0-20-16,0 20 0,0 1 0,0-21 15,1 20-15,-1 22 0,-21-21 16,0 21-16,0-1 0,0 1 0,21 21 16,0 0-1,-21 21-15,0 1 16,0-1-16,0 0 0,21 0 16,-21 0-16,21 0 0</inkml:trace>
  <inkml:trace contextRef="#ctx0" brushRef="#br0" timeOffset="50094.63">17230 8065 0,'42'-127'31,"-42"105"-31,0 1 0,0 0 15,0-21-15,0 21 0,0-1 0,-21-20 16,0 21-16,-1 0 0,22 0 0,-21 21 16,0 0-16,0-22 0,0 22 15,0 0-15,-22 0 0,22 22 0,0-1 16,0 0-16,0 0 0,-1 0 16,1 0-16,21 22 0,0-22 0,-21 21 15,21 1-15,0-1 0,0-21 0,0 21 16,0 1-16,0-22 0,0 0 15,0 21-15,0-20 0,21-1 16,0-21 0,1 0-16,-1 0 0,0 0 0,0 0 15,0-21-15,0-1 0,1 1 16,-1-21-16,0 21 0,0 0 16,0-22-16,-21 22 0,21-21 15,-21-1-15,22 22 0,-22-42 0,0 20 16,0 22-16,21 0 15,-21 42 1,0 22 0,0-22-16,0 0 0,0 21 15,0-21-15,0 22 0,0-22 0,0 21 16,0-21-16,0 22 0,0-22 16,0 0-16,0 0 0,21 0 0,0 1 15,0-22-15,0 0 0,1 0 16,-1 0-16,21 0 0,-21-22 15,43 1-15,-43-21 0,0 21 16,21 0-16,-20-22 0,-1 1 16,0 0-16,0 20 0,0-20 15,0 0-15,1-1 0,-1-41 0,-21 20 16,21 22-16,-21 0 0,0 20 16,0-20-16,0 21 0,21 0 15,-21 42 1,0 0-16,-21 21 15,0-20-15,21 20 0,-21 0 0,-1 1 16,22-22-16,0 21 0,0 0 16,-21 1-16,21-1 0,0 0 0,0-20 15,0 20-15,0-21 0,0 21 16,0-20-16,21-1 0,1 0 16,-1-21-16,0 0 0,0 0 15,0 0-15,0 0 0,22 0 16,-22 0-16,0-21 0,21 0 0,-20-1 15,-1 1-15,0 0 0,0 0 16,0-21-16,-21 20 0,21 1 16,1 0-16,-22-21 0,0 21 0,0-1 15,21 1-15,-21 42 32,0 1-32,0-1 0,-21 0 15,21 0-15,0 21 0,0-20 16,0-1-16,0 21 0,0-21 0,0 0 15,0 1-15,0-1 0,21-21 16,0 0-16,0 0 16,0 0-16,0 0 0,22 0 0,-22 0 15,0 0-15,0-21 16,0-1-16,1 22 0,-1-21 0,0-21 16,0 21-16,0 0 0,-21-22 0,21 22 15,-21 0-15,22 0 0,-22 0 16,21-1-16,-21 1 0,0 42 31,0 1-15,-21-22-16,21 21 0,-22 0 0,22 21 15,-21-21-15,21 1 0,0 20 16,0-21-16,0 0 0,0 0 16,0 1-16,0 20 0,0-21 15,21 0-15,1-21 0,-1 0 16,21 21-16,-21-21 0,0 0 0,22 0 15,-22 0-15,21 0 0,-21 0 16,22-21-16,-22 21 0,21-21 0,-21 0 16,1 0-16,20 0 0,0-22 15,-42 1-15,21 21 16,-21 0-16,22-22 0,-22 22 0,0 0 0,0-43 16,0 43-1,-22 21 1,1 0-16,0 21 15,0-21-15,21 22 0,0-1 16,0 0-16,-21 0 0,21 21 0,0-20 16,0 20-16,0-21 0,0 0 0,0 0 15,0 22-15,0-22 0,0 0 16,21 0-16,0-21 0,-21 21 16,21-21-16,0 0 0,1 22 0,20-22 15,-21 0-15,0 0 0,22 0 16,-22 0-16,21 0 0,0-22 0,-20 22 15,20-21-15,0 0 0,1 0 16,-1 0-16,21-43 0,-41 43 16,20 0-16,0-43 0,-42 43 15,0 0-15,0 0 0,0 0 16,0 0-16,-21 21 16,0 21-1,21 0-15,0 0 0,0 0 16,0 0-16,0 1 0,0-1 15,0 0-15,0 21 0,0-21 0,21 1 16,-21-1-16,0 0 0,0 0 16,0 0-16,-21-21 15,0 0 1,0 0-16,-1 0 0,22-21 31,0 0-31,0 0 16,0 0-16,22-1 0,-1 1 15,0 0-15,0 0 0</inkml:trace>
  <inkml:trace contextRef="#ctx0" brushRef="#br0" timeOffset="50877.12">20595 7853 0,'0'0'0,"85"-85"31,-64 64-31,-21 0 0,21 0 16,-21-22-16,0 22 0,0-21 15,0 21-15,0-22 0,0 22 0,0 0 16,0 0-16,-21 21 0,0 0 16,0 0-16,-43 0 0,43 21 15,-21 21-15,20-20 0,-20 20 16,21-21-16,-21 21 0,-1 22 15,22-22-15,0 1 0,0-1 16,21-21-16,0 21 0,0-20 0,0 20 16,0-21-16,0 0 0,21 0 15,0 1-15,0-1 0,0-21 0,1 0 16,-1 0-16,0 0 0,0 0 16,0 0-16,22 0 0,-22-21 0,0-1 15,0 1-15,21 0 0,-20 0 0,-1-21 16,0 20-16,0-20 0,21 0 15,-42 21-15,22-22 0,-1 1 0,0 21 16,-21 0-16,0-1 0,0 1 16,0 0-16,0 42 15,0 0 1,-21 1-16,0 20 0,21-21 16,-22 21-16,22-20 0,0 20 0,0-21 15,0 21-15,0-20 16,0 20-16,22-21 0,-1 0 0,0 0 15,21 1-15,-21-1 0,1 0 0,-1-21 16,21 0-16,-21 0 0,0 0 16,22 0-16,-22-21 0,0 0 0,0 21 15,22-43-15,-22 22 0,21-42 16,-21 20-16,-21 1 0,21 0 16,1-1-16,-1 1 0,0-22 0,0 22 15,0 0-15,0-22 16,-21 22-16,0 0 0,22 20 0,-22 1 0,21-21 15,-21 63 1,0 0 0,-21 22-16,-1-1 0,1 0 0,21 1 15,0-1-15,-21-21 0,21 21 16,-21 1-16,21-1 0,0 0 0,0-20 16,0 20-16,0-21 0,0 21 0,0-20 15,0-1-15,0 21 16,0-21-16,21 0 0,0 1 0,0-22 15,1 0-15,-1 0 16,0 0-16,21-22 16,-21 22-16,1-21 0,-1 0 0,0 0 15</inkml:trace>
  <inkml:trace contextRef="#ctx0" brushRef="#br0" timeOffset="51091.98">21421 7726 0,'0'0'0,"-22"0"0,44 0 32,-1 0-32,0 0 15,0 0-15,21-21 0,1 21 16,-1 0-16,0 0 0,22-21 16,-22 21-16,1 0 0,-1 0 0,0-22 15,-21 22-15,22 0 0,-43-21 16,-43 21-1,22 0-15</inkml:trace>
  <inkml:trace contextRef="#ctx0" brushRef="#br0" timeOffset="51791.98">16933 9250 0,'0'-21'16,"0"0"-1,21-1-15,1 1 0,-22-21 16,0 21-16,0 0 0,21-1 16,-21-20-16,0 21 0,0-21 0,0-1 15,0 22-15,0-21 0,-21 21 16,-1-22-16,1 22 0,0 21 0,0 0 15,0 0-15,0 0 0,-1 0 0,-20 21 16,21 0-16,0 1 0,0 20 16,-22 0-16,22 1 0,0-1 0,0 0 15,0 1-15,-1-1 0,1-21 16,0 21-16,21 1 0,0-1 16,0-21-16,0 0 0,0 1 15,21-22 1,0 0-16,22 0 0,-22 0 0,0 0 15,0 0-15,22-22 0,20-20 16,-42 21-16,0 0 0,22 0 16,-22-22-16,0 1 0,0 21 0,0-22 15,1 1-15,-1 0 0,0-1 16,-21 1-16,21 21 0,-21-21 0,0 20 16,0 44-1,0-1-15,0 21 16,-21-21-16,0 22 0,21-1 0,-21 0 15,21-21-15,0 22 16,0-1-16,0-21 0,0 0 0,0 22 16,0-22-16,21 0 0,0-21 0,0 21 15,0 0-15,0-21 0,22 0 16,-22 0-16,21 0 0,1 0 0,-1 0 16,0 0-16,1 0 0</inkml:trace>
  <inkml:trace contextRef="#ctx0" brushRef="#br0" timeOffset="53321.85">17992 9356 0,'0'0'0,"21"0"47,0-21-32,-21-1-15,21 22 0,0-21 0,0 0 16,1 0-16,-1 0 0,0-22 0,0 1 16,21 21-16,-20-43 0,-1 22 15,0 0-15,0-22 0,0 22 16,0-22-16,1 22 0,-1 0 0,-21 21 16,0-22-16,0 22 0,0 0 15,-21 21 16,21 21-31,-22 21 0,1-20 0,0 20 16,0 21-16,0-20 0,0-1 16,21 22-16,0-22 0,-22 0 0,22 22 15,0-22-15,0 0 0,0-20 0,0 20 16,0-21-16,0 21 0,22-20 16,-1-1-16,0-21 0,-21 21 15,42-21-15,-21 0 0,1 0 0,-1 0 0,0 0 16,21 0-16,-21 0 0,1 0 15,20-21-15,-21 0 0,21 21 16,-20-22-16,20-20 0,-21 21 0,0 0 16,0-22-16,22 22 0,-43-21 15,21 21-15,0-22 0,-21 22 0,0 0 16,0 42 15,0 0-31,-21 1 0,21-1 0,-21 21 16,21-21-16,0 0 0,0 1 15,0 20-15,0-21 0,0 0 16,0 0-16,0 1 0,21-1 0,0-21 16,0 0-16,0 21 15,1-21-15,-1 0 0,0 0 0,42 0 16,-41 0-16,20 0 0,-21-21 16,21 0-16,-20 21 0,20-22 15,-21 1-15,0-21 0,22 21 0,-43 0 16,21-22-16,0 22 0,-21-21 15,0 21-15,21-22 0,-21 22 0,0 0 16,-21 21 0,0 21-1,0 0-15,21 0 0,0 1 0,0-1 16,-22 21-16,22-21 0,-21 22 0,21-22 16,0 0-16,0 0 15,-21 21-15,21-20 0,-21-1 0,21 0 16,0 0-16,0 0 0,-21-21 15,21-21 17,0 0-17,21 0-15,-21 0 16,0-1-16,21 1 0,0 0 0,0 0 16,-21-21-16,22 20 0,-1-20 15,0 21-15,0-21 0,0 20 0,22 1 16,-22 21-16,0 0 15,0 0-15,0 21 16,-21 1-16,0-1 0,0 0 16,0 0-16,0 0 0,0 0 0,0 22 15,0-22-15,21 0 0,-21 0 16,0 0-16,0 1 0,0-1 16,22 0-16,-1-42 46,-21 0-46,21 21 0,0-22 16,-21 1-16,21 0 0,0 0 16,1-21-16,-1 20 0,0-20 0,42-21 15,-41 20-15,20 1 16,-21 21-16,21-22 0,-20 22 0,20 0 16,-21 21-16,0 0 0,0 0 15,-21 21-15,0 0 16,0 1-16,0 20 0,0-21 0,0 21 15,0 1-15,0-22 0,0 21 16,-21-21-16,21 1 0,0 20 0,0-21 16,0 0-16,0 0 0,21-21 0,1 22 15,-1-1-15,0-21 16,0 0-16,0 21 0,0-21 0,1 0 16,20 0-16,0 0 0,-21 0 0,22 0 15,-1 0-15,0-21 16,1 21-16,-22-21 0,21-1 0,1 1 0,-22 0 15,21 0-15,-21-21 0,0 20 16,1-20-16,20-43 0,-42 43 16,0 0-16,0-1 0,0 1 0,0 0 15,0 21-15,-21 21 16,0 0-16,-1 0 0,1 0 0,0 42 16,0-21-16,0 21 0,0 1 15,-1-1-15,1 0 0,21 43 16,0-64-16,0 22 0,0-22 15,0 0-15,21 0 0,1 0 16,-1 0-16,0 1 0,0-22 0,43 0 16,-22 0-16,-21 0 0,21 0 15,1 0-15,-1 0 0,0 0 16,-20-22-16,20 22 0,0-21 16,1-21-16,-22 21 0,0 0 15,0-22-15,-21 22 0,21-21 16,-21-1-16,0 22 0</inkml:trace>
  <inkml:trace contextRef="#ctx0" brushRef="#br0" timeOffset="53563.71">19410 8700 0,'0'0'0,"-21"0"0,-1 0 0,1 0 16,0 0 46,0 0-62,0 0 0,0 0 16</inkml:trace>
  <inkml:trace contextRef="#ctx0" brushRef="#br0" timeOffset="53796.58">18076 8996 0,'0'0'0,"0"21"31,21-21-31,22-21 16,-22 0-16,21 21 0,1 0 0,-1-21 15,21 21-15,1 0 0,-1 0 16,1-22-16,-22 1 0,22 21 0,-22 0 16,0 0-16,1 0 0,-22 0 0</inkml:trace>
  <inkml:trace contextRef="#ctx0" brushRef="#br0" timeOffset="54715.31">254 11472 0,'0'0'0,"-42"0"0,20 0 0,1 0 16,0-21-16,0 21 0,0 0 15,0 0-15,-1-21 0,1 21 0,0 0 16,0 0-16,42 0 47,0 0-47,22 0 0,20 0 15,-21 0-15,43 0 0,-21 0 16,20 0-16,1 0 0,0 21 0,-1-21 16,-20 0-16,20 0 0,-20 0 15,21 0-15,-22 0 0,1 0 0,20 0 16,-20 0-16,-22 0 0,22 0 16,-22 0-16,0 0 0,-21 0 0,1-21 15,-1 21-15,-21-21 16,0 0-16,0 0 0,-21-1 15</inkml:trace>
  <inkml:trace contextRef="#ctx0" brushRef="#br0" timeOffset="55086.44">1164 11113 0,'0'0'0,"-21"0"0,0 0 0,0 0 31,21 21-15,21 0 0,0-21-16,0 21 0,21 0 15,-20 0-15,20-21 0,0 22 16,1-22-16,-22 0 0,21 0 0,0 0 16,1 0-16,-22 0 0,21 0 15,-21 0-15,1 0 0,-1 0 16,0 0-16,0 0 0,-63 0 31,21 21-31,-1 21 16,-20-21-16,21 0 0,-21 22 15,-1-1-15,1 0 0,0 1 0,-1-1 16,22 0-16,-21 1 0,-1-1 16,22 0-16,-21-20 0,21 20 15,0-21-15,21 0 16,0 0-16,21-21 15,0 0-15,21-21 0</inkml:trace>
  <inkml:trace contextRef="#ctx0" brushRef="#br0" timeOffset="56170.81">2646 10964 0,'0'0'0,"-21"-21"0,21 0 16,0 0-16,0 0 15,-22 21-15,1 0 16,21 21 0,0 0-16,-21 0 0,21 22 15,-21-22-15,21 21 0,0 0 0,0 1 16,0 20-16,0-20 0,0-1 15,0 21-15,0-20 0,0-22 0,0 21 16,0 1-16,0-22 0,0 0 16,0 0-16,0 0 15,21-21 1,0 0-16,0-21 0,1 0 0,-22 0 16,21 0-16,0-1 0,0-20 15,0 21-15,0-21 0,1-1 16,-1 1-16,21 0 0,0-43 15,-20 64-15,-22 0 0,21-1 16,0 1-16,0 42 16,0 22-1,-21-22-15,0 0 0,0 21 0,0 1 16,0-22-16,21 21 0,-21 1 0,0-1 16,22-21-16,-22 21 0,21-20 15,-21 20-15,21-21 0,-21 0 0,21-21 16,0 21-16,0-21 0,1 0 15,-1 0-15,0 0 16,0-21-16,0 21 0,22-21 0,-22 0 16,0 0-16,0-22 0,0 1 15,0 0-15,1-1 0,-1 1 0,0 0 16,0-1-16,-21 1 0,0 0 16,21-1-16,-21 1 0,0 21 15,0 0-15,0 0 16,0 42-1,0 21 1,0-21-16,0 22 16,0-22-16,0 21 0,0 0 0,0 1 15,0-1-15,0 0 0,0 1 16,0-1-16,21-21 0,-21 0 0,22 22 16,-1-22-16,0-21 0,0 21 0,21-21 15,-20 0-15,-1 0 0,21 0 16,0 0-16,-20 0 0,20-21 0,0 0 15,-21 21-15,22-43 0,-22 22 16,42-42-16,-20 20 0,-22 22 16,0-63-16,-21 41 15,0 1-15,0 0 0,0 20 0,0 1 16,0 0-16,0 0 0,0 0 0,-21 21 16,0 0-1,0 21-15,21 0 0,-22 0 16,22 22-16,0-22 0,0 21 0,0 0 15,0 1-15,0-22 0,0 21 16,0-21-16,0 22 0,0-22 0,22 0 16,-22 0-16,21 0 0,0-21 0,0 0 15,0 22-15,0-22 0,22 0 16,-22 0-16,21 0 0,1-22 0,-1 1 16,0 0-16,1 0 0,-1 0 0</inkml:trace>
  <inkml:trace contextRef="#ctx0" brushRef="#br0" timeOffset="56588.5">5905 10880 0,'0'0'16,"0"-21"-16,0-1 0,0 1 15,0 0-15,0 0 16,0 0-16,-21 0 0,0 21 16,0 0-16,0 0 15,-22 0-15,22 0 0,0 0 0,0 21 16,-21 0-16,20 0 0,-20 0 0,21 22 15,-21-22-15,-1 63 16,22-41-16,0-1 0,0 0 0,21 22 16,-21-22-16,21 1 0,0 20 15,0-21-15,0 1 0,21-22 0,0 21 16,0-21-16,21 1 0,1-1 0,-1 0 16,0 0-16,22-21 15,-1 0-15,64 0 0,-42-21 16,-21 0-16,-1 0 0,1-1 0,-1 1 15,1-21-15</inkml:trace>
  <inkml:trace contextRef="#ctx0" brushRef="#br0" timeOffset="57425.46">6689 11028 0,'0'0'0,"0"-21"0,0-43 16,0 43-16,-22 0 0,1 21 0,-42-21 16,42 21-16,-1 0 15,1 0-15,-21 0 0,21 0 16,0 21-16,-1 0 0,-20-21 0,21 42 15,0-20-15,0-1 0,21 21 16,-22 0-16,1 1 0,21-1 0,-21 0 16,21 1-16,0-1 0,0 0 0,0-20 15,0 20-15,0-21 0,0 0 16,21 0-16,0 1 0,22-22 0,-22 0 16,0 0-16,43 0 0,-43-22 15,21 22-15,-21-21 0,22 0 16,-22 0-16,21-21 0,0 20 15,-20-20-15,-1 21 0,0-21 16,0-1-16,0 1 0,-21 0 0,21 20 16,-21-20-16,0 21 0,0-21 0,0 20 15,0 1-15,-21 21 32,0 21-32,21 1 0,0-1 15,0 0-15,-21 0 0,21 21 16,0-20-16,0 20 0,0 0 0,0-21 15,21 22-15,0-22 0,0 21 0,1-21 16,-1 1-16,0-1 0,21 0 16,-21-21-16,22 0 0,-1 0 0,0 0 15,1 0-15,-1 0 0,-21-21 16,22 0-16,-1-1 0,-21 1 0,21 0 16,-20-21-16,-1 21 0,0-22 15,0 1-15,-21 21 0,21-22 16,-21 1-16,0 21 0,0 0 0,0 0 15,0-1-15,0 1 0,0 42 32,0 1-32,0-1 0,0 0 15,0 21-15,0-21 0,-21 22 0,21-1 16,0-21-16,0 22 0,-21-1 16,21-21-16,0 21 0,-21-20 0,21-1 15,0 0-15,0 0 0,0 0 16,0-42 15,0 0-31,0 0 0,0 0 16,0-22-16,0 22 0,0-21 15,0-1-15,0 1 0,21 0 0,0-1 16,0 1-16,0 21 0,1-21 16,-1 20-16,0 1 0,21 0 0,1 0 15,-1 21-15,-21 0 0,21 0 16,1 0-16,-1 21 0,-21 0 0,22 0 15,-22 1-15,0 20 0,0-21 16,0 21-16,-21 1 0,0-22 0,0 21 16,0 1-16,0-22 0,-21 21 15,0-21-15,21 0 0,-21 1 0,21-1 16,-21-21-16,21-21 31</inkml:trace>
  <inkml:trace contextRef="#ctx0" brushRef="#br0" timeOffset="59139.14">9419 10647 0,'0'0'0,"-21"-21"0,0 0 16,0-1-16,-1 1 0,1 21 16,0 0-16,0 0 15,0 0-15,0 0 0,-1 21 16,1 1-16,0-1 0,0 21 0,0-21 15,0 22-15,-1-1 16,1 0-16,0 1 0,0-1 0,0 21 16,21-20-16,0 20 0,0-20 0,0 20 15,0-21-15,0 1 0,0-1 16,0 0-16,21 1 0,0-22 0,21 0 16,-20 0-16,20 0 0,0-21 0,1 0 15,-1 0-15,0 0 0,1 0 16,-1-21-16,0 0 0,1-21 15,-1 21-15,0-22 0,1 1 0,-1 0 16,0-1-16,-21-20 0,22 20 16,-22 1-16,-21-21 0,0 20 0,0-20 15,0 20-15,0-20 0,-42 21 16,20-1-16,1 1 0,-21 0 0,0 20 16,-1-20-16,22 42 0,-21 0 0,-1 0 15,1 0-15,0 21 0,-1 0 16,22 1-16,-21 20 0,21 0 0,-22 1 15,22 20-15,0-21 0,0 1 0,21 20 16,0 1-16,0-22 0,0 22 16,0-22-16,0 21 0,21-20 0,0-1 15,22-21-15,-22 22 0,21-22 16,-21 0-16,22 0 0,-1-21 16,0 0-16,1 0 0,-1 0 0,0 0 15,22-21-15,-22 21 0,0-21 16,22-22-16,-22 22 0,1 0 0,-1-21 15,0-1-15,-21 22 0,22-21 0,-22 0 16,0 20-16,-21 1 16,0-21-16,0 21 0,0 42 31,-21 0-31,21 0 0,-21 0 16,21 22-16,-21-22 0,21 0 0,0 21 15,0-20-15,0-1 0,-22 0 16,22 0-16,0 0 0,0 0 0,-21-21 15,21 22-15,0-44 32,21 1-32,1 0 15,-22 0-15,21 0 0,0-22 0,-21 22 16,21-21-16,0 21 0,0-22 16,1 22-16,-22 0 0,21 0 0,0 0 15,0 0-15,0 21 0,0 0 16,1 21-1,-22 0-15,0 0 0,0 0 0,0 0 16,21 22-16,-21-22 0,0 21 16,0-21-16,0 22 0,0-22 15,21 0-15,-21 0 0,21 0 0,0 1 16,0-22-16,1 21 0,-1-21 16,0 0-16,0 0 0,21 0 15,-20 0-15,-1-21 0,0-1 0,0 1 16,0 0-16,22-21 0,-43 21 15,21-22-15,0 1 0,0 0 0,0-1 16,0-41-16,1 20 0,-22 22 16,21-22-16,-21 22 0,0 0 15,21-1-15,-21 1 0,21 0 0,-21 20 16,0 1-16,0 42 31,0 22-31,-21-22 0,0 21 16,21 1-16,-21-1 0,21 0 0,-22 22 15,1-22-15,21 0 0,0 1 16,0-1-16,0 0 0,0 22 0,0-43 16,0 21-16,0 1 0,0-1 0,0-21 15,21 0-15,1 1 0,20-1 16,-21-21-16,0 0 0,0 0 16,22 0-16,-22 0 0,21 0 0,-21-21 15,22-1-15,-1 1 0,-21 0 16,22 0-16,-22-21 0,0 20 15,0-20-15,0 0 0,0 21 0,1-1 16,-1-20-16,-21 21 0,0 0 16,-21 42 15,21 0-31,0 0 0,-22 22 16,22-22-16,0 0 0,0 21 0,0-21 15,0 1-15,0 20 0,0-21 16,0 0-16,22 0 0,-1-21 15,0 0-15,0 0 16,0 0-16,0 0 0,1 0 0,-1 0 16,21-21-16,-42 0 0,42-21 15,-20 21-15,-1-22 0,-21-20 16,21 42-16,0-22 16,-21 22-16,0 0 0,0 0 0,21-22 15,-21 22 1,0 42-1,0 1 1,-21-1-16,21 0 0,0 0 0,0 21 16,-21 1-16,21-1 0,-21 0 15,21 1-15,0-1 0,-21 22 0,-1-22 16,1 0-16,0 1 0,21 20 16,-21-21-16,21 1 0,-21 20 0,0-20 15,21 62 1,0-62-16,-22-1 0,1 22 0,0 20 15,21-63-15,0 22 0,0-1 16,-21-21-16,21 0 0,-21-21 16,0 0-16,-1 0 15,1 0-15,0-21 0,0 0 0</inkml:trace>
  <inkml:trace contextRef="#ctx0" brushRef="#br0" timeOffset="59851.18">5546 12446 0,'0'0'15,"21"0"-15,0-21 0,0 21 0,-21-21 16,21 21-16,0-21 0,-21-1 15,22 22-15,-1-21 0,0 0 0,0 0 16,-21 0-16,21 0 0,-21-1 16,0 1-16,0 0 0,0 0 15,0 0-15,-21 0 0,0 21 0,0-22 16,0 22-16,-1 0 0,-20 0 16,0 0-16,21 0 0,-22 0 15,1 22-15,0-22 0,20 21 16,1 0-16,0 0 0,0 0 0,0-21 15,21 21-15,0 22 0,0-22 0,0 0 16,0 0-16,0 0 0,21 1 16,0 20-16,21-21 0,-20 0 0,20 0 15,-21 1-15,21-1 0,-20 21 16,-1-21-16,0 0 0,0 1 0,-21-1 16,0 21-16,0-21 0,-21 0 15,0 1-15,0-1 0,-22 0 16,1 0-16,0 0 0,-1-21 0,1 0 0,0 21 15,-22-21-15,22 0 16,-1 0-16,1-21 0,0 0 0,-1 21 16,22-42-16,-21 21 0,21-1 15,-22-20-15,22 21 0,0 0 0,0-22 16,21 22-16,0 0 0,0 0 0,0 0 16,21 0-16,0-1 0,22 1 15,-22 21-15,21 0 0,0-21 16,1 21-16,-1 0 0,0 0 0,64 0 15,21 0 1,-84 0-16</inkml:trace>
  <inkml:trace contextRef="#ctx0" brushRef="#br0" timeOffset="60196.98">5863 12594 0,'0'0'0,"21"21"0,0-21 0,1 0 15,-1 0-15,0 0 0,0 0 16,0 0-16,0 0 15,1-21-15,-1 0 0,0 0 0,0 0 16,0 0-16,-21-1 0,0 1 0,21 0 16,-21 0-16,0 0 0,0 0 15,0-1-15,-21 1 0,0 21 16,0 0-16,0 0 16,0 21-16,-22 1 0,22-1 0,0 0 15,0 0-15,-22 0 16,22 22-16,0-22 0,0 21 0,21-21 15,0 22-15,-21-1 0,21 21 16,0-20-16,0-22 0,0 0 16,21 0-16,-21 0 0,42 1 15,-21-22-15,1 0 0,20 0 0,-21 0 16,0-22-16,22 1 0,20-21 16,-42 21-16,22 0 0,-1-43 15,0 43-15,1-43 16</inkml:trace>
  <inkml:trace contextRef="#ctx0" brushRef="#br0" timeOffset="60431.44">6519 12129 0,'0'21'16,"0"0"-16,0 0 0,-21 0 15,21 0-15,0 1 0,0 20 16,-21-21-16,21 21 0,-21 1 15,21-22-15,0 21 0,0 1 0,0-22 16,-21 21-16,21-21 0,0 0 16,0 22-16,0-22 0,0 0 0,0 21 15,0-20-15,21-22 32,0 0-32,0 0 0,-21-22 0,21 1 15,0 0-15,1 0 0</inkml:trace>
  <inkml:trace contextRef="#ctx0" brushRef="#br0" timeOffset="60792.23">6837 12531 0,'21'0'0,"0"0"47,0 0-47,0 0 16,-21-21-16,22-1 0,-1 22 0,0-21 15,0 0-15,0 0 16,0 0-16,-21 0 0,0-1 16,0 1-16,0 0 0,-21 21 15,0 0-15,-21 0 16,21 0-16,-1 0 0,1 21 0,0 0 16,0 1-16,-21-1 0,20 0 15,1 0-15,21 21 0,-21-20 0,21-1 16,0 0-16,0 0 0,0 0 0,0 0 15,0 1-15,0-1 16,21 0-16,0 0 0,1-21 0,-1 0 16,0 21-16,21-21 0,-21 0 0,22 0 15,-1 0-15,0 0 0,1 0 16,-1-21-16,0 21 0,1-21 0,-22 0 16,21 21-16,1-21 0</inkml:trace>
  <inkml:trace contextRef="#ctx0" brushRef="#br0" timeOffset="61286.95">7662 12383 0,'0'-22'16,"0"44"-16,0-65 0,-21 43 15,0 0-15,0 0 16,0 0-16,21 21 0,-22 1 0,1-1 16,21 0-16,0 0 0,-21 0 0,0 0 15,21 1-15,-21-1 0,21 21 16,0-21-16,0 0 0,0 1 0,0-1 15,0 0-15,0 0 0,0 0 16,0 0-16,21-21 0,0 0 0,0 22 16,0-22-16,1 0 0,-1 0 0,0 0 15,21-22-15,-21 1 0,22 21 16,-22-21-16,21 0 0,-21 0 16,22 0-16,-22-1 0,0-20 0,21 21 15,-20-21-15,-1 20 0,0-20 16,0 0-16,0-1 0,-21-20 0,0 21 15,21-1-15,-21 1 0,22 0 16,-22 20-16,0 1 0,0-21 16,0 63-1,0 0-15,0 0 0,0 1 16,0 20-16,-22 0 0,1 1 0,21-1 16,0 0-16,0-21 0,-21 22 15,21-1-15,-21 0 0,21-20 16,0 20-16,0-21 0,0 0 0,0 22 15,0-22-15,0 0 0,21 0 16,0-21-16,0 0 16,1 0-16,-1 0 0,0 0 0,0 0 15,0-21-15,0 0 16,1 0-16,-22-1 0,0 1 16,0 0-16</inkml:trace>
  <inkml:trace contextRef="#ctx0" brushRef="#br0" timeOffset="61462.92">8001 12425 0,'0'0'0,"21"0"31,0 0-15,0 0-16,1 0 0,-1 0 16,0 0-16,0 0 0,21 0 0,-20 0 15,-1 0-15,21 0 0,-21 0 0,22-21 16,-22 21-16,0-21 0,0-1 15,0 22-15,22-21 0</inkml:trace>
  <inkml:trace contextRef="#ctx0" brushRef="#br0" timeOffset="62223.8">14393 10816 0,'0'0'0,"-21"0"0,21 21 0,0 1 16,21-22 0,0 0-16,1 0 15,-1 21-15,21-21 0,0 0 0,1 0 16,-1 0-16,22 0 0,-22 0 16,21 0-16,1 0 0,-1 0 0,1-21 15,21 21-15,-22 0 0,1-22 0,-1 22 16,-21 0-16,1 0 0,-1-21 15,-21 21-15,0-21 0,-21 0 16,-21 21 0,0-21-16,0 21 0,-21 0 15,-1-21-15,22 21 0,-21-22 0,21 22 16,-1 0-16,1 0 0,0 0 16,0 0-16,0 0 0,21-21 31,21 21-16,0 0-15,0 0 16,22 0-16,-22 0 0,0 0 16,21 21-16,-21-21 0,1 22 0,-1-1 15,0-21-15,-21 21 0,0 0 0,0 0 16,0 0-16,0 1 0,-21-1 16,0 0-16,-1 0 0,-20 0 0,0 0 15,-1 1-15,1-1 0,0 0 16,21 0-16,-22 0 0,22-21 15,0 21-15,42-21 16</inkml:trace>
  <inkml:trace contextRef="#ctx0" brushRef="#br0" timeOffset="63279.05">16722 10605 0,'21'-85'16,"-42"170"-16,42-191 0,-21 127 31,-21 0-31,-1 0 16,22 22-16,-21-22 0,0 21 16,21 0-16,-21-20 0,0 20 15,21 0-15,-21-21 0,21 22 0,0-22 16,0 0-16,0 0 0,0 0 15,0 1-15,0-1 0,21-21 32,0 0-32,0-21 15,0 21-15,0-22 0,1 1 0,-1 0 16,0 0-16,21-21 0,-21 20 0,1 1 16,-1 0-16,0-21 0,0 21 15,0-1-15,-21 1 0,0 0 0,21 21 16,1 0-16,-22 21 15,0 0 1,0 1-16,0-1 0,0 0 0,0 0 16,0 21-16,0-20 0,0 20 15,0-21-15,21 21 0,-21-20 0,21-1 16,-21 21-16,0-21 0,21 0 0,0 1 16,0-1-16,1-21 0,-22 21 15,42-21-15,-21 0 0,0 0 0,22 0 16,-22 0-16,21-21 15,-21 0-15,22-1 0,41-20 16,-63 21-16,22 0 0,-22-22 0,21 1 16,-21 21-16,1-21 0,-1-1 0,0 1 15,-21 0-15,0-1 0,21-20 16,-21 42-16,21-1 0,-21 1 16,0 42-1,-21 22 1,21-22-16,-21 0 0,21 21 15,0-20-15,0 20 0,0 0 0,0 1 16,0-22-16,0 21 0,0-21 0,0 0 16,0 22-16,0-22 0,21 0 15,21 21-15,-20-20 0,-1-22 16,0 0-16,0 0 0,0 0 0,0 0 16,22 0-16,-22 0 0,21-22 15,22 1-15,-43 0 16,21 0-16,1 0 0,-1-22 15,-21 22-15,21 0 0,-20-21 16,-1-1-16,0 22 0,-21-21 0,0-43 16,0 64-16,0-21 0,0 21 15,-21 21-15,0 0 0,-22 0 16,22 0-16,0 21 0,0 0 0,0 21 16,-1-21-16,1 22 0,21-1 15,0-21-15,0 22 0,0-22 16,0 42-16,0-42 0,0 22 0,0-22 15,21 0-15,1-21 16,20 21-16,-21 0 0,0-21 16,22 0-16,-1 0 0,0 0 15,1 0-15,-1 0 0,21-21 0,1 21 16,-1-21-16,-20 0 0,-1 0 0</inkml:trace>
  <inkml:trace contextRef="#ctx0" brushRef="#br0" timeOffset="63618.61">19812 10541 0,'0'0'16,"0"-21"-16,0 0 0,0 0 0,0-22 0,0 22 15,-21 0-15,0 21 0,-1-21 16,1 21-16,0 0 0,-21 0 0,21 0 15,-22 21-15,1 0 0,21 0 16,-22 22-16,1-22 0,21 21 0,-21 0 16,-1 64-16,43-63 0,0-1 15,0 0-15,0 1 0,0-1 16,0-21-16,0 21 0,21-20 0,1-1 16,20 21-16,-21-21 0,21 0 15,1-21-15,-1 22 0,22-22 16,-22 0-16,21 0 0,1 0 0,-1 0 15,-20 0-15,20 0 0,1 0 16,-22-22-16,22 22 0,-1-21 0,-21 0 16,22 0-16,-22 0 0</inkml:trace>
  <inkml:trace contextRef="#ctx0" brushRef="#br0" timeOffset="64431.25">20574 10795 0,'0'21'16,"0"-42"-16,0-21 0,0 21 0,0-22 0,0 22 15,0 0-15,-21 0 0,0 0 0,-1 21 16,1 0-16,-21 0 0,21 0 15,-43 0-15,22 21 16,-22 21-16,43-21 0,-21 22 16,21-22-16,0 21 0,-1 0 0,1-20 15,21 20-15,0-21 0,0 0 16,0 22-16,0-1 0,0-21 16,0 0-16,21-21 0,1 21 15,-1-21-15,0 0 0,21 0 16,-21 0-16,22 0 0,-22-21 15,21 21-15,-21-21 0,22 0 0,-22 0 16,21 0-16,-21-1 0,1 1 16,-1 0-16,21-64 0,-42 64 15,21-21-15,-21 21 0,0-22 0,0 22 16,0 0-16,0 0 0,-21 21 16,0 0-1,21 21-15,-21 21 0,21-20 0,0-1 16,-21 0-16,21 21 0,0-21 15,0 22-15,0-22 0,0 0 16,0 0-16,21 0 0,-21 1 0,21-1 16,0 0-16,0-21 0,0 0 0,22 21 15,20-21-15,-20 0 0,-1 0 16,0 0-16,1-21 0,-1 21 16,0-21-16,-21 0 0,22-1 15,-22 1-15,0 0 0,0 0 0,0-21 16,1-22-16,-22 43 0,0-21 15,0 20-15,0 1 0,0 0 16,0 0-16,0 42 16,-22 0-16,22 22 15,-21-22-15,21 0 16,0 0-16,0 21 0,0-20 0,0-1 16,0 0-16,0 0 0,0 0 0,0 0 15,-21-21 1,21 22-16,-21-22 0,0 0 15,21-22 1,0 1 0,0 0-16,0 0 0,0 0 15,0 0-15,21-1 0,-21-20 0,21 21 16,0-21-16,0 20 0,22-20 16,-22 0-16,21-1 0,1 22 0,-1-21 15,0 21-15,22 21 0,-22 0 16,0 0-16,1 0 0,-22 42 0,21-21 15,-21 22-15,1-1 0,-1-21 16,-21 21-16,0 1 0,0-1 16,0-21-16,0 22 0,0-22 0,-21 21 15,-1-21-15,22 0 0,-21 1 0,0-22 16,0 21-16,0-21 0,0 0 16,-1 21-16,1-21 0,-21 0 0,21 0 15,-22 0-15,1 0 0</inkml:trace>
  <inkml:trace contextRef="#ctx0" brushRef="#br0" timeOffset="65071.36">15642 11959 0,'21'0'16,"-42"0"-16,63-21 0,-20 21 0,-1-21 0,-21 0 15,21 21-15,-21-21 0,21 21 0,0-22 16,-21 1-16,21 21 0,-21-21 16,22 0-16,-22 0 0,0 0 15,0-1-15,0 1 16,-22 21-16,1 0 0,0 0 16,0 0-16,-21 0 0,-1 0 15,22 0-15,-21 21 0,21 1 0,-22-1 16,22 0-16,0-21 0,0 42 0,21-21 15,0 1-15,0-1 0,0 21 16,0-21-16,21 0 0,0 22 16,0-22-16,0 21 0,1-21 0,20 22 15,-21-22-15,0 0 0,0 21 16,1-20-16,-1-1 0,-21 21 0,0-21 16,0 0-16,0 1 0,-21-1 0,-43 0 15,22 0-15,-1 0 16,1-21-16,0 0 0,-1 0 0,1 0 15,0 0-15,-22 0 0,43 0 0,-21-21 16,21 21-16,-1-21 0,1 0 16,0 0-16,0-22 0,21 22 0,0 0 15,0-21-15,0 20 0,0 1 0,21 0 16,0 0-16,0 0 0,22 21 0,-22-21 16,21 21-16,-21-22 0,22 22 15,-22 0-15,21 0 0,-21-21 16,22 21-16,-1 0 0</inkml:trace>
  <inkml:trace contextRef="#ctx0" brushRef="#br0" timeOffset="65427.06">15981 12298 0,'42'21'15,"-21"-42"1,0 21-16,-21-21 0,22 0 15,-1-1-15,0 1 0,-21 0 0,21 0 16,0 0-16,-21 0 0,21-1 16,-21-20-16,0 0 0,0 21 0,0-1 15,0 1-15,-21 21 0,0 0 16,0 0-16,0 0 0,0 0 0,-1 0 16,1 43-16,0-22 0,0 0 15,-21 21-15,20 1 0,1-1 0,21 0 16,0 1-16,-21-1 0,21-21 0,0 21 15,0-20-15,0 20 0,0-21 16,0 0-16,0 0 0,21-21 16,0 22-16,1-22 0,20 0 15,-21 0-15,21 0 0,-20 0 16,20 0-16,0-22 0,1 1 0,-22 0 16,21 0-16,0-21 0,1 20 15</inkml:trace>
  <inkml:trace contextRef="#ctx0" brushRef="#br0" timeOffset="65646.94">16785 11705 0,'0'-21'0,"0"42"0,-42-21 0,21 0 15,21 21 1,0 1-16,0 20 0,-22 0 16,1 1-16,21-1 0,0 0 0,-21 1 15,21 20-15,-21-21 0,0 1 16,21-1-16,0 0 0,0-20 15,-21 20-15,-1-21 0,22 0 0,0 0 16,0 1-16,0-1 0,0 0 0,22-21 31,-1 0-31,0 0 0,0 0 16,0 0-16</inkml:trace>
  <inkml:trace contextRef="#ctx0" brushRef="#br0" timeOffset="65998.74">16849 12298 0,'21'0'32,"0"-21"-1,0 21-31,0-21 16,0 21-16,1-22 0,-22 1 0,21 0 15,0 0-15,0 0 0,-21 0 16,0-1-16,0 1 0,0 0 15,0 0-15,0 0 0,0 0 16,-21 21-16,0 0 0,0 0 16,-1 0-1,1 42-15,0-21 0,0 0 0,0 22 16,21-22-16,0 21 0,-21-21 16,21 22-16,0-22 0,0 0 0,0 0 15,0 0-15,0 0 0,0 1 0,0-1 16,21 0-16,21 0 15,-21-21-15,0 0 0,1 0 16,-1 0-16,0 0 0,21 0 0,1-21 16,-22 0-16,21 0 0</inkml:trace>
  <inkml:trace contextRef="#ctx0" brushRef="#br0" timeOffset="66487.42">17632 12023 0,'0'0'0,"0"-21"0,-21 21 31,-1 0-31,1 0 0,0 21 16,0 0-16,0 0 0,0 21 15,-1-20-15,1-1 0,21 21 0,0-21 16,-21 22-16,21-22 0,0 21 16,0-21-16,0 0 0,0 1 0,0-1 15,0 0-15,0 0 0,21-21 0,0 21 16,22-21-1,-22 0-15,0 0 0,0 0 0,22 0 16,-22 0-16,21 0 0,-21-21 0,22 21 16,-1-21-16,-21 0 0,21 0 15,-20-1-15,-1-20 0,21 0 0,-21-1 16,-21 22-16,0-21 0,0-22 0,21 1 16,1 21-16,-1-1 0,0 1 0,-21-22 15,21 43-15,21-21 0,-42 21 16,22 21-1,-65 0-15,22 0 16,0 21-16,0 0 0,0 21 16,-1 1-16,22-1 0,0 0 0,0 1 15,0-1-15,0 0 0,0 1 0,0-1 16,0 0-16,0-20 0,0-1 16,0 21-16,0-21 0,0 0 0,43 1 15,-22-22-15,0 0 16,0 0-16,0 0 0,1 0 0,-1 0 15,0 0-15,0 0 0,0-22 0,22 1 16,-43 0-16,21 0 16</inkml:trace>
  <inkml:trace contextRef="#ctx0" brushRef="#br0" timeOffset="66659.94">17949 12086 0,'0'0'0,"-21"21"0,21 1 15,21-22-15,0 0 0,22 0 16,-22 0-16,0 0 16,0 0-16,0 0 0,1-22 15,20 22-15,-21 0 0,0-21 0,-21 0 16,21 21-16,22 0 0,-22-21 16</inkml:trace>
  <inkml:trace contextRef="#ctx0" brushRef="#br0" timeOffset="66908.72">19664 12319 0,'42'0'32</inkml:trace>
  <inkml:trace contextRef="#ctx0" brushRef="#br0" timeOffset="67144.61">19240 12213 0,'0'21'0,"0"22"0,0-22 16,0 0-16,22 0 0,-22 0 0,21 1 15,0-22-15,0 21 0,0-21 16,0 21-16,43-21 0,-43 0 16,21 0-16,1 0 0,-1-21 0,0 0 15,1 21-15,-22-22 0,0-20 0</inkml:trace>
  <inkml:trace contextRef="#ctx0" brushRef="#br0" timeOffset="67376.81">20002 12086 0,'0'-42'15,"0"84"-15,0-105 0,0 42 0,0-1 0,0-20 0,22 0 16,-22 21-1,0 42-15,0 0 16,42-21-16,-42 21 0,0 0 0,-21 22 16,-22 20-16,22-21 15,21 43-15,0-64 0,0 22 16,0-22-16,0 0 0,0 21 0,21-21 16,1 1-16,-1-22 0,-21 21 0,42-21 15,0 21-15,1-21 0,-22-21 16,21 21-16,-21-21 15,22 21-15,-22-22 0,21 1 16,-21 0-16,22 0 0,-22 0 0,0 0 0,0-22 16,-21 22-16,-21-21 0</inkml:trace>
  <inkml:trace contextRef="#ctx0" brushRef="#br0" timeOffset="68743.25">20341 12213 0,'0'85'15,"0"-64"1,0 0-16,0 0 0,0 1 0,0-1 16,21-21 15,0 0-31,1 0 16,-22-21-16,21 21 0,0-22 0,0 1 15,-21 0-15,21 0 0,0-21 16,1 20-16,-1 1 0,0-42 0,0 20 15,0 22-15,0 0 0,1 0 16,-1 0-16,0 0 0,0 21 0,-21 21 31,0 0-31,0 0 0,0 0 16,0 0-16,-21 1 0,21-1 0,-21 0 16,21 0-16,-21 0 0,21 0 15,-22 1-15,22-1 0,0 0 16,0 0-16,0-42 62,0 0-46,0 0 0,22 21 15,-22-22-16,0 44 110,0-1-46,0 0-17,0 0-46,21-21-1,0 0 17,0 21-32,0-21 15,0 0 1,1 0-16,-1 0 15,-21-21-15,63 0 0,-42 0 16,-21 0-16,22-1 0,-1 1 16,-21-21-16,0 21 0,21 0 0,0-1 15,21 1-15,-20 0 0,20 0 0,-21-21 16,21 20-16,-20 1 0,-1 0 0,-21 0 16,21 0-16,0 21 0,21 0 0,-20 0 15,-1 0-15,0 0 0,0 42 16,0-21-16,-21 22 0,21-22 15,-21 0-15,0 21 0,0-21 16,0 1-16,0-1 0,0 0 16,0 0-16,0-42 47,0 0-47,0 0 15,0-1-15,0 1 0,0 0 16,0 0-16,0 0 0,0 0 15,0-1-15,-21 1 0,0 0 0,21 0 16,-21 0-16,0 21 0,0 0 0,-22 0 16,22 0-16,0 0 15,0 21-15,0 0 0,-1 0 0,1 22 16,-21-22-16,21 0 0,0 21 16,-1-21-16,1 43 0,21-22 0,-21-21 15,21 1-15,0-1 16,0 0-16,0 0 0,0 0 0,0 0 15,0 1-15,21-22 0,0 21 16,1-21-16,-1 0 0,0 0 0,0 0 16,0 0-16,0 0 15,1 0-15,-1-21 0,0-1 0,21-20 16,-21 21-16,1-21 0,-22 20 16,21-20-16,0 21 0,21-64 0,-42 43 15,21 0-15,1-1 0,-1 1 16,-21 0-16,21-1 0,0-20 0,-21 20 15,21 22-15,-21-42 16,0 42-16,0-1 0,0 1 16</inkml:trace>
  <inkml:trace contextRef="#ctx0" brushRef="#br0" timeOffset="68764.24">21442 11663 0</inkml:trace>
  <inkml:trace contextRef="#ctx0" brushRef="#br0" timeOffset="68933.14">21336 12256 0,'106'-593'0,"-212"1207"16,106-635-16,0 63 0,21-21 0,0 0 15,-21 0-15,21-21 0,1 0 16,-1 22-16,0-1 0,42-21 16,-20 0-16,-22 21 0,21-21 0,1 0 15,-1 0-15,0 0 0,22-21 0,-43 21 16,21-43-16,1 22 0,20-42 16,-42 42-16,0-1 0,-21-20 15,0 0-15,0-1 0</inkml:trace>
  <inkml:trace contextRef="#ctx0" brushRef="#br0" timeOffset="69792.3">19410 12213 0,'0'21'0,"0"1"0,0-1 16,0 0-16,0 0 16,21-21-16,-21 21 0,21-21 0,0 0 15,-21 21-15,21-21 0,1 0 16,-1 0-16,0 0 0,0 0 16,0 0-16,0 0 0,1 0 15,-1 0-15,0-21 16,-21 0-1,0 0-15,0 0 16,21 0 15,0 21-15,0 0 0,22 0-16,-22 0 0</inkml:trace>
  <inkml:trace contextRef="#ctx0" brushRef="#br0" timeOffset="70630.52">20024 11938 0,'21'0'15,"-21"-21"-15,0 0 16,0 0 0,0-1-1,0 1 1,-21 0-16,-1 21 15,1-21-15,0 21 16,0 0-16,0 0 16,0 0-16,-1 0 0,1 0 15,0 0-15,0 0 0,0 0 0,0 0 16,-1 0-16,1 0 0,0 0 16,-21 21-16,21-21 0,-1 21 0,1-21 15,-21 21-15,21 1 0,0-1 16,-22-21-16,22 21 0,0 0 0,-21 0 15,20 0-15,1 1 0,0-1 16,21 0-16,-21 21 0,21-21 16,-21-21-16,21 22 0,-21-1 0,21 0 15,0 0-15,0 0 0,0 0 0,0 22 16,42-1 0,-21-42-16,0 21 0,0 0 15,1-21-15,-1 0 16,0 0-16,0 0 0,0 0 0,0 0 15,1 0-15,-1 0 0,21 0 0,-21-21 16,0 21-16,22-21 0,-22 21 16,21-21-16,-21 0 0,1 0 0,-1 21 15,0-22-15,0 1 0,0-21 16,0 21-16,1 0 0,-22-22 0,21 22 16,0-21-16,0 21 0,-21-22 15,21 22-15,0-21 0,-21 21 16,22-1-16,-22 1 0,21 0 0,-21 0 15,21 0 1,-42 0-16,0 21 16,21 42-16,0-21 0</inkml:trace>
  <inkml:trace contextRef="#ctx0" brushRef="#br0" timeOffset="70734.46">20024 12192 0,'0'0'15,"0"21"-15,0 0 0,0 1 16,0-1-16,21-21 0,0 0 15,0 21-15,0-21 16</inkml:trace>
  <inkml:trace contextRef="#ctx0" brushRef="#br0" timeOffset="71418.21">16806 13229 0,'-42'-21'16,"21"0"-16,0 21 0,-1 0 15,1 0-15,-21 0 16,21 0-16,0 0 0,-1 0 0,-20 21 16,21 0-16,0 0 0,-22 1 0,22-1 15,-21 0-15,21 0 0,0 0 16,-1 0-16,1 1 0,0 20 0,21-21 16,0 0-16,0 22 0,0-22 15,0 0-15,0 0 0,21 0 0,0 0 16,1-21-16,-1 0 0,0 0 15,21 0-15,-21 0 0,1 0 16,20-21-16,-21 21 0,21-21 16,-20 0-16,20 0 0,-21 0 0,0-1 15,22-20-15,-22 21 0,0-21 16,0 20-16,0-20 0,0 0 0,1 21 16,-22-22-16</inkml:trace>
  <inkml:trace contextRef="#ctx0" brushRef="#br0" timeOffset="71627">16806 13208 0,'0'21'0,"0"85"32,0-85-32,0 22 0,0-22 0,0 21 0,0-21 15,21 22-15,-21-22 0,22 0 16,-22 0-16,21 0 0,-21 0 0,21-21 15,0 0-15,0 0 16,0 0-16,1 0 0,-1 0 0,0 0 16,0-21-16,0 0 0,0 0 0,1-21 15</inkml:trace>
  <inkml:trace contextRef="#ctx0" brushRef="#br0" timeOffset="72294.53">16912 13208 0,'0'-21'15,"0"0"1,0 0-16,0-1 15,0 1-15,0 0 16,0 0-16,0 0 16,0 0-16,0-1 0,0 1 0,0 0 15,0 0-15,0 0 0,0 0 16,0-1-16,0 1 0,0 0 16,0 42-1,0 0 1,0 1-16,0 20 0,0 0 15,0 1-15,0-1 0,0 0 0,-21 22 16,21-22-16,0 0 0,-21 1 16,21-1-16,0 0 0,-21 1 15,63-22-15,-21 21 0,-42 1 0,21 20 16,0-42-16,0 22 0,0-22 0,21-21 16,0 0-16</inkml:trace>
  <inkml:trace contextRef="#ctx0" brushRef="#br0" timeOffset="73267.89">19346 12996 0,'0'0'0,"43"0"15</inkml:trace>
  <inkml:trace contextRef="#ctx0" brushRef="#br0" timeOffset="77990.84">17526 13250 0,'-21'0'0,"0"22"16,21-1-1,0 0 1,0 0 0,21-21-1,0 0-15,21 0 16,-21 0-16,1 0 0,-1 0 15,0 0-15,0-21 0,0 0 16,0 21-16,-21-21 0,22-1 16</inkml:trace>
  <inkml:trace contextRef="#ctx0" brushRef="#br0" timeOffset="78215.71">17716 13123 0,'-42'0'32,"84"0"-32,-105 0 0,42 0 0,0 0 15,-1 0-15,-20 22 0,21-1 0,0-21 16,0 21-16,-1 0 0,1 0 0,0 0 15,0 1-15,21-1 0,0 0 16,0 0-16,0 0 0,0 0 0,0 22 16,0-22-16,0 0 0,0 0 15,0 0-15,0 1 0,0-1 0,21-21 16,0 21-16,0-21 0,1 21 16,-1-21-16,0 0 15,0 0-15,0 0 0,0 0 16,-21-21-16,22 0 15,-1 0-15,0-1 0</inkml:trace>
  <inkml:trace contextRef="#ctx0" brushRef="#br0" timeOffset="78756.64">18373 13208 0,'0'0'16,"21"0"-16,0 0 0,-21-21 16,0 0-1,0 0 1,0-1 0,-21 22-16,0 0 15,-1 0-15,1 0 0,0 0 0,0 0 16,-21 0-16,20 22 0,1-22 15,-21 21-15,21-21 0,0 21 0,-22 0 16,22 0-16,0 0 0,21 1 16,0-1-1,21-21-15,0 21 0,0-21 16,1 0-16,-1 0 0,21 21 16,-21-21-16,0 0 0,22 21 15,-22-21-15,0 0 0,0 21 0,0 1 16,1-22-16,-1 21 0,-21 0 15,0 0-15,0 0 16,-43 0-16,22-21 0,0 22 16,-21-22-16,21 21 0,-22-21 0,22 0 15,-21 0-15,21 0 0,-1 0 16,1 0-16,0 0 0,0 0 0,0 0 0,0-21 16,21-1-16,-22 1 15,1 0-15,21 0 0,0 0 16,21 21 31,1-21-47,-1 21 15,0 0-15</inkml:trace>
  <inkml:trace contextRef="#ctx0" brushRef="#br0" timeOffset="78884.03">18648 13420 0,'21'0'0</inkml:trace>
  <inkml:trace contextRef="#ctx0" brushRef="#br0" timeOffset="79210.96">18881 13314 0,'0'-42'15,"0"20"1,0 1 0,-22 21-1,1 0-15,0 0 16,21 21-16,-21 1 0,0-22 0,0 21 16,-1 0-16,1 0 0,0 0 15,21 0-15,-21 22 0,0-22 16,21 0-16,0 0 0,0 0 0,0 1 15,0-1-15,0 0 0,0 0 16,0 0-16,21 0 0,0-21 16,0 0-16,0 0 0,22 22 15,-22-22-15,0 0 0,0 0 16,0 0-16,1 0 0,-1 0 0,0 0 16,0-22-16,0 22 0,0 0 15,1-21-15,-22 0 16,21 21-16,-21-21 0,21 21 15</inkml:trace>
  <inkml:trace contextRef="#ctx0" brushRef="#br0" timeOffset="79931.35">18690 13377 0,'-21'22'31,"21"-1"-31,21-21 32,0 0-32,0 0 0,1 0 15,-1 0-15,0 0 0,0 0 0,0-21 16,0 21-16,1-22 0,-1 22 0,0-21 15,0 0 1,0 21-16,-21-21 0,0 0 16,0 0-16,0-1 0,0 1 15,0 0-15,-21 21 16,0 0-16,0 0 0,0 0 16,-1 0-16,1 0 0,0 0 15,0 0-15,0 0 0,0 0 0,-1 21 16,1-21-16,0 21 0,0-21 0,0 22 15,0-1-15,-1 0 0,22 0 16,0 0-16,0 0 0,0 1 16,0-1-16,0 21 15,0-21-15,0 0 16,22 1-16,-1-22 0,0 0 16,0 0-16,0 0 0,0 0 15,1 0-15,-1 0 0</inkml:trace>
  <inkml:trace contextRef="#ctx0" brushRef="#br0" timeOffset="80347.39">19389 13018 0,'0'0'0,"0"-22"0,21 1 0,-21 0 16,0 0-16,0 0 15,-21 42 17,-1 0-32,22 0 15,-21 0-15,21 1 0,0 20 0,-21-21 16,0 21-16,0-20 0,21 20 0,-21 0 15,21-21-15,-22 22 16,1-22-16,0 21 0,21-21 0,-21 22 16,21-22-16,-21 21 0,0-21 0,21 22 15,0-22-15,0 0 0,0 0 16,0 0-16,0 1 0,0-1 16,21-21 15,0-21-16,0-1-15,0 1 0,0 0 16</inkml:trace>
  <inkml:trace contextRef="#ctx0" brushRef="#br0" timeOffset="80776.46">19600 13420 0,'-21'21'16,"42"-21"31,0-21-47,1 21 0,-1 0 0,-21-21 16,21-1-16,0 22 0,-21-21 15,0 0-15,21 21 16,-21-21-16,0 0 0,0 0 15,-21 21 1,0 0-16,0 0 16,0 0-16,-1 0 0,1 21 15,0-21-15,0 21 0,0 0 16,0 0-16,21 0 0,-22 1 0,1-1 16,21 0-16,0 0 0,0 0 0,0 0 15,0 1-15,0-1 0,0 0 16,0 0-16,0 0 0,0 0 15,21 1 1,1-22-16,-1 0 0,0 0 16,0 0-16,21 0 0,-20 0 15,20 0-15,0-22 0,-21 1 0,22 21 16,-1-21-16,0 0 0</inkml:trace>
  <inkml:trace contextRef="#ctx0" brushRef="#br0" timeOffset="81415.21">20341 13250 0,'0'0'0,"0"-21"0,0 0 15,-21 21-15,21-21 0,-21 21 16,0-21-16,-1 21 0,1 0 16,0 0-1,0 0-15,21 21 0,-21-21 0,0 21 16,21 0-16,0 0 0,-22 1 0,1-1 15,21 0-15,0 0 0,0 0 16,0 0-16,-21 22 0,21-22 0,0 0 16,0 0-16,0 0 0,0 1 0,0-1 15,0 0-15,0 0 0,0 0 16,21-21-16,-21 21 0,21-21 0,1 0 16,-1 22-16,0-22 0,0 0 15,0 0-15,22 0 0,-22 0 16,0 0-16,21-22 0,-21 22 0,22-21 15,-22 21-15,21-42 0,1 21 16,-22 0-16,0-22 0,0 22 16,0 0-16,0-21 0,1 20 0,-1-20 15,0 0-15,0-1 0,0 1 16,0 0-16,1-1 0,-22 22 0,0-21 16,21 21-16,-21-22 0,0 22 15,0 0-15,0 0 0,-21 42 31,21 21-15,-22-20-16,1-1 0,21 21 0,-21-21 16,21 22-16,0-1 0,0-21 15,-21 21-15,21-20 0,-21 20 0,0-21 16,21 0-16,0 22 0,-22-1 16,22 21-16,0-41 15,0-1-15,0 0 0,0 0 16,22-21-16,-1 0 0,-21 21 0,21-21 15,21 0-15,-21 0 0,1 0 16,-1 0-16,0 0 0,0 0 16,0 0-16,0 0 0,1-21 0,-1 21 15,0-21-15,0 21 0,-21-21 0,21 21 16,0-21-16,-21-1 0,0 1 16,22 0-16</inkml:trace>
  <inkml:trace contextRef="#ctx0" brushRef="#br0" timeOffset="81555.13">20701 13208 0,'-21'0'15,"42"0"-15</inkml:trace>
  <inkml:trace contextRef="#ctx0" brushRef="#br0" timeOffset="81727.05">20637 13187 0,'43'0'15,"-22"0"1,-85 0-16,149 0 0,-64 0 0,0 0 16,1 0-16,20 0 0,-21 0 15,0 0-15,0 0 0,22 0 0,-22 0 0,0 0 16,0 0-16,0 0 0,1 0 16,-1 0-16,0 0 0,0 0 0,0-21 15,0 21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8T12:47:58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3662 318 0,'-21'0'0,"-1"0"0,22-22 0,-21 22 32,0 22-32,21-1 0,-21 0 15,21 0-15,-21 21 0,21-20 16,-21 20-16,-1-21 0,1 21 15,0 1-15,21-1 0,0 0 0,-42 1 16,21 20-16,-1-20 0,22-1 0,0 0 16,0 22-16,-21-43 0,21 21 0,0 1 15,-21-22-15,21 21 0,0-21 0,0 0 16,0 1-16,0-1 16,0-42 15,0-1-31,21 1 0,0 0 0,-21-21 15</inkml:trace>
  <inkml:trace contextRef="#ctx0" brushRef="#br0" timeOffset="509.7">3535 550 0,'0'0'0,"0"-21"0,-21 0 15,-1 0-15,1-21 16,21 20-16,0 1 0,0 0 15,21 0-15,-21-21 0,0 20 0,0 1 16,0 0-16,22 21 0,83-42 16,-62 42-16,-1 0 0,0 0 15,1 0-15,-1 21 0,0 0 16,1 0-16,-1 0 0,-21 1 0,0 20 16,-21-21-16,43 0 0,-43 22 0,0-1 15,0-21-15,-43 21 0,22 1 16,-42-1-16,20-21 0,-20 22 15,21-22-15,-22 21 0,1-21 0,20 0 16,-41 22-16,41-22 0,22-21 16,0 0-16,-21 0 15,-1 0-15,22-21 0,0 0 16,42-1-16,-21 1 16,0 0-1,21 21 1,0 0-16,1 0 0,-1 21 15,21 0-15,-21 1 0,0-1 16,22 21-16,-22-21 0,0 22 0,0-22 16,-21 0-16,21 21 0,1-21 15,-1 1-15,0-1 0,0 0 0,-21 0 16,21 21-16,0-20 0,1-22 16,-1 0-16,0 0 0,0 0 15,0 0-15,0-22 16,1 1-16,-22 0 15,63 0-15,-21 0 0</inkml:trace>
  <inkml:trace contextRef="#ctx0" brushRef="#br0" timeOffset="867.5">4085 931 0,'-21'22'0,"84"-22"16,-63 42-1,0-63-15,0 0 16,22-1-16,-1 22 0,0-21 16,0 0-16,0 0 0,0 0 15,-21 0-15,43-1 0,-22 22 0,0-42 16,-21 0 0,-21 42-1,0 0-15,0 0 0,-1 21 0,1-21 16,0 21-16,-21-21 0,-1 21 0,22 0 15,0 22-15,0-22 0,21 21 16,-21 1-16,0-22 0,21 21 16,-22-21-16,22 43 0,-21-43 0,21 0 15,0 21-15,0-20 0,21-22 16,1 0-16,41 21 0,-21-21 16,-20 0-16,-1 0 15,0 0-15,0 0 0,21 0 0,-20 0 16,20 0-16</inkml:trace>
  <inkml:trace contextRef="#ctx0" brushRef="#br0" timeOffset="1327.23">5080 847 0,'21'-43'0,"-42"86"0,42-107 0,-21 43 0,0 0 16,0 0-16,-21 21 0,0-21 15,0-1-15,-1 22 16,1 0-16,-21 0 0,21 0 0,-43 43 15,43-43-15,-21 21 16,21 21-16,-1-21 0,22 1 0,22-1 16,-44 21-16,-20 0 0,42 1 0,-21-1 15,-21 0-15,42 1 0,0-22 16,0 0-16,0 0 0,0 0 0,0 1 16,21-22-16,0 0 0,0 0 15,0 0-15,0 0 0,1 0 16,-1 0-16,21-22 0,-21 1 15,0 0-15,22 0 0,-22 0 16,0-22-16,0 22 0,0-21 0,-21 0 16,22-1-16,-22 22 0,21-21 15,-21 21-15,21-1 0,-21 1 0,0 0 16,0 0-16,0 42 31,21 21-31,-21-20 0,21-22 16,-42 42-16,0-21 0,0 0 15,0 22-15,-22-1 0,43-21 16,0 21-16,0 1 0,0-22 16,0 0-16,21 0 0,1-21 15,-1 0-15,0 0 0,0 0 0,0 0 16,0-21-16,1 0 0,20 0 0</inkml:trace>
  <inkml:trace contextRef="#ctx0" brushRef="#br0" timeOffset="1712.01">5800 762 0,'0'0'0,"0"-21"0,42-21 0,-42 20 16,-21 22-16,0 0 15,-22 22-15,1-1 0,0-21 16,20 0-16,1 0 0,-21 0 0,21 0 16,0 21-16,-1-21 0,1 21 15,21 0-15,-21 0 0,21 1 16,0-1-16,0 0 15,0 0-15,21-21 0,0 21 16,1 0-16,-1-21 0,0 22 16,21-22-16,-21 21 0,1-21 0,-1 21 15,0 0-15,21-21 0,-21 0 0,1 0 16,-1 21-16,0-21 16,-21 21-1,-21 1-15,0-22 0,-22 21 0,1-21 16,-22 0-16,1 0 0,-1 21 15,1-21-15,-1 0 0,43 0 0,-21 0 16,21 0 0,0 0-1,42 0 1,0 0-16,0-21 0,21 21 16,-20-21-16,20 21 0</inkml:trace>
  <inkml:trace contextRef="#ctx0" brushRef="#br0" timeOffset="2419.61">6371 741 0,'0'0'0,"-21"0"16,0 0-1,0 0-15,-1 0 16,22 21-16,0 0 0,-21 0 0,0 1 15,0-1-15,-21 21 0,20 0 0,1-20 16,21-1-16,0 0 0,-21 21 16,21-21-16,0 1 0,0-1 15,0 0-15,21-21 16,0 0-16,1 0 0,-1 0 16,0 0-16,-21-21 31,21 0-31,-21-1 0,0 1 15,0-21-15,0 21 0,0-22 16,0 1-16,0 0 0,0 21 0,0-1 16,0-20-16,21 21 0,0 0 0,22 0 15,-22-1-15,21 1 0,1 21 16,-1 0-16,43-21 0,-43 21 16,0 0-16,1 0 0,-1 0 15,21 0-15,1 85 0,-43-64 16,0 0-16,0 0 0,-21 22 15,0-1-15,0-21 0,0 21 0,-21 1 16,0-22-16,-42 42 16,41-41-16,-20-1 0,21 0 0,0 0 15,0-21-15,-1 0 0,1 0 16,42 0-16,-42 0 16,-21 0-16,42-21 15,21 0-15,0 0 0,0-22 0,1 22 16,20-21-16,-21-1 0,43-62 15,-22 83-15,0-20 0,-21 0 16,22-1-16,-1 22 0,0 0 16,1 21-16,-1 0 0,-21-21 15,0 21-15,22 21 0,-43 0 0,0 0 16,0 1-16,21-1 0,-21 21 16,21 0-16,21 22 0,1-22 15,-43-21-15,-43 1 0,86-1 0,-43 21 16,0-21-16,-64 43 0,43-43 15,0 0-15,0-21 0,0 21 16,-1 0-16,1-21 0,-21 0 16,21 0-16,0 0 0,-1 0 0</inkml:trace>
  <inkml:trace contextRef="#ctx0" brushRef="#br0" timeOffset="2813.38">3196 1524 0,'0'0'16,"-85"0"-16,1 0 0,20 0 0,22 0 15,-22 21-15,-20-21 0,63 0 16,-22 0-16,86 0 15,-22 0-15,0 0 16,21 0-16,1 43 0,20-43 0,22 0 16,-1-22-16,65 1 0,-1 21 0,-21-21 15,0 21-15,21 0 0,0 0 16,21 0-16,1-21 0,-1 0 0,212 0 16,-212 21-16,22-22 0,190 86 15,-212-85-15,22 21 0,-22-21 16,0 21-16,1 0 0,-1 0 0,-21 0 15,0-22-15,1 22 0,-44 0 16,22 0-16,-21 0 0,0 0 0,0 0 16,21-21-16,-42 0 15,-43 21-15</inkml:trace>
  <inkml:trace contextRef="#ctx0" brushRef="#br0" timeOffset="2924.32">6435 1778 0,'0'0'0,"-43"21"0,-20-21 0,-43 21 15</inkml:trace>
  <inkml:trace contextRef="#ctx0" brushRef="#br0" timeOffset="3707.87">952 2434 0,'0'0'0,"0"-21"0,0 0 15,-21 0-15,0 0 16,21-1-16,-21 22 0,0 0 16,21 22-16,0-1 15,0 0-15,-21 21 0,21 1 0,0-1 16,-22 0-16,1 1 0,21 20 15,0-21-15,-21 1 0,21-1 16,0 0-16,0 1 0,-21-22 0,21 21 16,-21-21-16,21 1 0,0-1 0,0 0 15,0 0 1,0-42-16,0 42 16,-21 21-16,42-63 15,0-21-15,0 0 0,0-1 16,0 1-16,-21 0 0,22-22 15,-1 22-15,0-1 0,0 1 0,21 0 16,-20-1-16,-22 22 0,0 0 0,0 0 16,0 0-16,42 21 0,-21 0 15,21 21-15,-20 0 0,-1 0 16,-21 22-16,0-22 0,0 21 16,-21 43-16,-1-22 0,1 1 0,42-1 15,1-20-15,-1-22 16,0-21-16,21 0 0,-21 21 15,1-21-15,-1 0 0,-21 21 16,21-42-16,21 0 0,1 0 16,20 21-16,-42-22 0,22 1 0,-22 0 15,0-21-15,-21 21 0,0-22 16,0 1-16,0 0 0,0-1 0,0-20 16,0-1-16,0 1 0,0 20 15,0 22-15,0 0 16,0 0-16,0 0 0,-42 0 0,-1 42 31,22 0-31,21 0 16,0 0-16,0 0 15,0 1-15,0-1 0,21 0 0,0-21 16,1 0-16,-1 0 16</inkml:trace>
  <inkml:trace contextRef="#ctx0" brushRef="#br0" timeOffset="3922.75">1841 2752 0,'85'21'31,"-64"-21"-31,-21-21 0,64 0 0,-43-1 16,-21 1-16,21 0 0,-21-21 0,0-1 15,0 22-15,0 0 0,21 0 16,0 0-16,-21 42 16,-42-21-16,21 0 0</inkml:trace>
  <inkml:trace contextRef="#ctx0" brushRef="#br0" timeOffset="4052.68">1884 2709 0,'0'0'16,"0"22"-16,0-1 0,0 0 0,0 0 0,-21 21 15,21-20-15,0-1 0,0 0 16,0 0-16,0 0 15,21 0-15,0-21 16,0 0-16,0 0 0,0 0 16,1 0-16,20 0 0,-21 0 15,43 0-15</inkml:trace>
  <inkml:trace contextRef="#ctx0" brushRef="#br0" timeOffset="11647.33">2053 2731 0,'21'-22'62,"0"1"-62,1 21 16,-22-21-16,21 0 0,-21 0 16,21 0-16,-21-1 0,0 1 15,0 0-15,0 0 0,0 0 16,0 0-16,-21 21 16,0 0-16,-1 0 15,1 0-15,0 0 16,0 0-16,0 21 0,0 0 15,-1 0-15,1 0 16,21 22-16,0-22 0,0 21 0,-21-21 16,21 43-16,-21-43 15,21 42-15,0-41 0,0-1 16,0 0-16,0 0 0,21-21 16,0 21-16,0 0 0,1-21 15,-1 0-15,0 0 16,0 0-16,0 0 0,0 0 15,1 0-15,-1 0 0,21 0 16,-21-21-16</inkml:trace>
  <inkml:trace contextRef="#ctx0" brushRef="#br0" timeOffset="11836.23">3704 2201 0,'0'-21'16,"0"42"-16,-21-63 0</inkml:trace>
  <inkml:trace contextRef="#ctx0" brushRef="#br0" timeOffset="11907.18">3471 2180 0,'0'21'0,"0"-42"0,-21 64 0,0-43 0,0 42 15,21-21-15,-106 21 0,64 1 16,-1-1-16,1 0 0,21-20 16,0 20-16</inkml:trace>
  <inkml:trace contextRef="#ctx0" brushRef="#br0" timeOffset="12002.14">3577 2858 0,'42'0'0</inkml:trace>
  <inkml:trace contextRef="#ctx0" brushRef="#br0" timeOffset="12034.12">3831 2815 0,'21'0'0,"22"-42"16</inkml:trace>
  <inkml:trace contextRef="#ctx0" brushRef="#br0" timeOffset="12195.02">4254 2477 0,'0'0'0,"22"-43"0,-22 22 0,0 0 0,0 0 15,0 0-15,-22-1 16,1 22-16,0 0 0,0 0 0,0 0 15,0 0-15,-22 22 0,22-1 16,-21 0-16,21 0 0,-1 0 16,1 22-16,0-22 0,0 21 15,0-21-15,0 0 0,-1 43 0,22-22 16,-21-21-16</inkml:trace>
  <inkml:trace contextRef="#ctx0" brushRef="#br0" timeOffset="12288.97">3895 2900 0,'0'-21'31,"0"0"-31,84-1 0,-63 1 16</inkml:trace>
  <inkml:trace contextRef="#ctx0" brushRef="#br0" timeOffset="12788.68">3641 2328 0,'0'-21'0,"21"0"16,0 21-16,-21-21 15,0 0-15,-21 21 16,0 0 0,-1 0-16,1 0 0,0 0 15,0 0-15,-21 0 0,20 0 16,1 0-16,-21 21 0,21 0 0,-22 0 16,22 0-16,-21 22 0,21-1 15,0 0-15,-22 1 0,22-1 0,-21 0 16,21 1-16,-1-1 0,22 0 0,-21 1 15,21-1-15,0-21 0,-42 85 16,42-85-16,42 43 0,-21-22 16</inkml:trace>
  <inkml:trace contextRef="#ctx0" brushRef="#br0" timeOffset="12853.65">3514 2921 0,'42'21'32,"-21"-21"-32,-21 21 0,21-21 15,22 0-15,-1-21 0</inkml:trace>
  <inkml:trace contextRef="#ctx0" brushRef="#br0" timeOffset="13875.06">4191 2434 0,'0'0'16,"0"-21"-16,0 0 15,-21 0-15,0 21 16,-1-21-16,1 21 16,0 0-16,0 0 15,0 0-15,0 21 0,-1-21 16,22 21-16,-21 0 0,0 21 0,0-20 15,21 20-15,0 0 0,-21-21 0,21 22 16,-21-1-16,21 0 16,-22-20-16,22-1 0,0 0 0,0 0 15,0 0-15,0 0 0,0 1 0,22-22 16,-1 21-16,-21 0 16,0-42-16,21 0 15,42 21-15,-20-43 0,20 22 16,-42 0-16,-21 0 0,0-22 0,22 22 15,-1 0-15,-21-21 0,21 21 16,-21-1-16,0-20 0,21 21 16,-21 0-16,0 0 0,0-1 15,0 44 17,0-1-32,-21 0 0,21 0 15,0 0-15,0 0 0,0 22 16,0-22-16,0 21 0,0-21 0,-21 22 15,21-1-15,21-21 16,-21 0-16,0 1 0,21-1 0,-21 0 16,0 0-16,21-21 0,0 0 0,1 0 15,-1 0-15,-42-21 16,21 0-16,21 0 0,42 21 16,-20 0-16,20-22 0,-21 1 15,1 0-15,-22-21 0,0 21 16,21-22-16,-20 1 0,-22 21 0,21-22 15,0 22-15,-21 0 0,0 0 16,0 0-16,0 42 31,0 0-31,0 0 16,-21 22-16,21-22 0,-21 0 0,21 21 16,-22-21-16,22 1 0,0-1 15,0 0-15,-21 0 0,21 0 0,0 0 16,-21-21-16,21 22 0,0-44 47,0 1-47,0 0 15,0 0-15,0 0 0,0-22 16,21 22-16,-21-21 0,21 21 0,1-22 16,-1 22-16,0-21 0,21 21 15,-21-22-15,22 22 0,-22 0 0,21 0 16,1 21-16,-1 0 0,0 0 15,1 0-15,-1 0 0,0 21 0,-21 0 16,22 22-16,-22-22 0,0 21 16,0-21-16,-21 22 0,0-1 0,0 21 15,0-41-15,-21 20 16,0-21-16,0 0 0,0 0 16,-1 1-16,1-1 0,21 0 15,-42-21 1,42-21-16</inkml:trace>
  <inkml:trace contextRef="#ctx0" brushRef="#br0" timeOffset="14663.61">6900 2244 0,'0'0'0,"21"-21"0,-21-1 0,0 1 16,0 0-16,0 0 15,0 0-15,-21 21 16,0 0-16,0 0 15,0 0-15,0 21 16,-1 0-16,1 0 0,0 0 0,0 1 16,-21 20-16,20-21 0,1 21 15,0 22-15,-21-22 0,21 1 0,-1 20 16,1-21-16,21 1 16,0-1-16,-21 0 0,21 1 0,0-22 15,0 21-15,0-21 0,0 22 0,21-22 16,0-21-16,1 21 0,-1 0 15,21-21-15,-21 0 0,64 0 16,-43 0-16,1 0 16,-1 0-16,0 0 0,1-21 0,41-42 15,-63 41-15,22 1 0,-1-21 0,0 0 16,-20-1-16,-1 1 0,0 0 16,0-1-16,-21 1 0,0-22 0,0 22 15,0 0-15,0-1 0,-21-20 16,0 21-16,0-1 0,-43-20 15,22 20-15,-1 22 0,22 0 16,-21 21-16,0 0 0,-1 0 16,1 0-16,0 21 0,-1 0 0,1 1 15,0 20-15,-1 0 0,1 1 16,-43 62-16,64-41 0,0-1 16,21 1-16,-21 42 0,21-64 15,63 0-15,-42 1 0,1-1 16,-1-21-16,0 22 0,21-22 15,1-21-15,-1 21 0,21 0 0,-20-21 16,20 0-16,-42 0 0,22 0 16,20 0-16,-20-21 0</inkml:trace>
  <inkml:trace contextRef="#ctx0" brushRef="#br0" timeOffset="15167.33">7683 2455 0,'0'0'0,"-21"0"15,21 22 1,-21-1 0,21 0-16,-21 0 0,21 21 15,-21-20-15,21-1 0,0 21 0,0-21 16,-21 0-16,21 1 0,0-1 15,-22 0-15,22 0 0,0 0 0,0 0 16,0-42 15,0 0-15,0 0-16,0 0 0,0 0 16,0-1-16,0 1 0,0-21 15,22 0-15,-1 20 0,0-20 0,21-21 16,1 41-16,-22 1 0,21 0 15,-21 0-15,22 0 0,-1 21 16,-21 0-16,21 0 0,-20 0 16,41 42-16,-42-21 0,0 0 15,1 1-15,-1 20 0,-21-21 16,0 21-16,0-20 0,0-1 0,0 21 16,0-21-16,0 0 0,-21 1 0,-1-1 15,22 21 1,-21-42-16,0 21 0,21-42 31,0 0-31,0 0 16,21 0-16,0-1 0</inkml:trace>
  <inkml:trace contextRef="#ctx0" brushRef="#br0" timeOffset="15906.9">8509 2096 0,'0'21'32,"-21"0"-32,0 0 0,21 0 15,0 22-15,-22-22 0,1 21 16,0 22-16,21-22 16,-21 0-16,0 1 0,21-1 0,-21-21 0,-1 21 15,22 1-15,0-22 16,0 0-16,0 21 0,0-20 0,0-1 15,22 0-15,-1-21 16,0 0-16,0 0 0,21 0 16,1 0-16,-1-21 0,-21 21 0,22-21 15,-22-1-15,0 1 0,21 0 16,-21 0-16,1 0 0,20-43 16,-42 43-16,0 0 0,21 0 0,-42 42 46,21 0-46,-21 0 16,21 0-16,0 22 0,0-22 0,-21 0 16,21 0-16,0 0 0,0 1 0,0-1 15,0 0-15,21 0 16,0-21-16,21 0 0,-21 0 16,1 0-16,62-21 0,-41 0 0,-1 21 15,21-21-15,-41-1 16,20 1-16,-21 0 0,-21 0 0,21-21 15,-21 20-15,21 1 16,-21 0-16,0-21 0,0 21 16,0-1-16,0 1 0,0 0 15,0 42 1,0 0 0,0 1-16,-21-1 0,21 21 15,-21-21-15,21 22 0,0-1 0,-21 0 16,0 1-16,21-1 0,-21 0 0,-1 64 15,22-64-15,-21 22 16,0-1-16,21 1 0,0-1 0,0 1 16,0-1-16,-21 43 0,-21-21 0,20-22 15,22 1-15,0-1 0,0 22 16,-21-21-16,0-1 0,42-21 0,-42 107 16,0-86-16,21 85 0,0-84 15,0-22-15,0 0 0,0-20 16,0-1-16,-21 0 0,0 0 0,-1 0 15,1-21-15,0 0 0,0 0 16,-21 0-16,20-21 0,-20 21 0</inkml:trace>
  <inkml:trace contextRef="#ctx0" brushRef="#br0" timeOffset="15996.85">8636 3598 0,'85'-105'0</inkml:trace>
  <inkml:trace contextRef="#ctx0" brushRef="#br0" timeOffset="16239.71">10985 2201 0,'0'0'0</inkml:trace>
  <inkml:trace contextRef="#ctx0" brushRef="#br0" timeOffset="16571.52">11155 2180 0,'63'-42'16,"-42"21"-16,1 21 15,-1-21-15,0-1 0,0 1 16,-21-21-16,0 21 16,-21 0-16,0-1 0,0 22 15,-22 0-15,22 0 0,-21 0 16,-1 0-16,-20 0 0,21 0 0,-22 22 15,22-1-15,-1 0 0,1 0 16,0 0-16,-1 0 0,22 1 16,0-1-16,21 0 0,0 0 0,0 0 15,0 22-15,0-22 0,21 0 0,0 0 16,22 21-16,-22-20 0,21-1 16,1 21-16,-1 0 0,43 22 15,-64-43-15,21 0 0,0 22 16,-20-22-16,-1 0 0,0 0 15,-21 0-15,0 0 0,-21-21 16,-64 0-16,43 22 0,-1-22 16,-20 0-16,-1 0 0,1 0 15,21-22-15,-22 22 0,22-21 0,-22 0 16</inkml:trace>
  <inkml:trace contextRef="#ctx0" brushRef="#br0" timeOffset="16739.41">11388 2519 0,'0'21'16</inkml:trace>
  <inkml:trace contextRef="#ctx0" brushRef="#br0" timeOffset="17038.25">11388 2561 0,'0'0'0,"21"0"32,0-21-32,-21 0 15,21 21-15,0-42 0,0 20 16,1 1-16,-1 0 0,0 0 0,0 0 16,-21 0-16,0-1 0,21 1 15,-21 0-15,0 0 0,0 0 16,0 0-16,-42 21 15,0 0 1,-1 21-16,22 0 0,0 0 16,0 21-16,0-20 0,-1 20 0,1 0 15,0-21-15,0 22 0,21-1 0,-21 0 16,21-20-16,0 20 0,0-21 16,0 0-16,0 0 0,0 1 0,21-1 15,0 0-15,0-21 0,0 0 0,1 21 16,-1-21-16,0 0 0,0 0 0,0 0 15,22 0-15,-22-21 0,0 0 16,0-22-16,21 22 0,-20 0 16,20-21-16</inkml:trace>
  <inkml:trace contextRef="#ctx0" brushRef="#br0" timeOffset="17316.09">12319 1842 0,'0'0'0,"0"-22"0,-21 44 32,0-1-32,21 21 0,-22 0 15,1-20-15,21 41 0,-21-21 16,0 1-16,21-1 0,-21 22 16,0-22-16,21 21 0,42 1 0,-42-22 15,-21 1-15,-43-1 0,22-21 0,42 21 16,0 1-16,-21-22 0,21 0 0,0 21 15,0-20-15,21-22 32,0 0-32,0-22 15,-21 1-15,21-21 0,1 21 16</inkml:trace>
  <inkml:trace contextRef="#ctx0" brushRef="#br0" timeOffset="17684.89">12361 2434 0,'0'0'0,"0"21"16,21-21-16,1 0 15,-1 0 1,0 0-16,0 0 16,0 0-16,0 0 0,1-21 0,-1 21 15,0-21-15,-21 0 0,21 0 16,0 21-16,-21-21 0,0-1 15,0 1-15,0 0 0,0 0 16,-21 21 0,0 0-16,0 0 0,0 0 15,-22 42-15,22-42 0,0 21 16,0 1-16,0 20 0,-1-21 16,1 0-16,21 22 0,0-22 0,0 0 15,-21 21-15,21-21 0,0 1 0,0-1 16,0 21-16,0-21 15,21-21-15,0 0 0,1 0 16,-1 0 0,0 0-16,0 0 0,0 0 0,0 0 15,1 0-15,-1-21 0,21 0 0</inkml:trace>
  <inkml:trace contextRef="#ctx0" brushRef="#br0" timeOffset="18228.57">13166 2265 0,'0'0'0,"0"-21"0,0 0 0,-22 21 31,1 0-31,0 0 0,0 0 0,0 0 16,0 21-16,-1 0 0,1 0 16,21 0-16,-21 0 0,0 1 15,0 20-15,0-21 0,21 21 0,0-20 16,0 20-16,-22-21 0,22 21 0,0-20 15,0-1-15,0 21 0,0-21 16,22 0-16,-1 1 0,0-22 16,0 0-16,0 0 0,0 21 15,22-21-15,-22 0 0,64-43 16,-64 22-16,63 0 0,-20 21 0,-64-21 16,63 0-16,43-85 0,-85 64 15,-21-1-15,22 1 0,-1 0 0,-21-1 16,21 1-16,0 0 0,0-1 15,0-20-15,-21 20 0,0 1 0,22 0 16,-22 21-16,0-22 0,0 22 16,0 0-16,0 0 0,-22 21 31,22 21-31,-21 0 0,21 21 0,-21-20 16,21 20-16,-21 0 0,0 1 0,21-1 15,0 0-15,-21 1 0,21-1 16,-22 21-16,22-20 0,0-1 0,0 0 15,0 1-15,0-22 0,0 21 0,0-21 16,0 22-16,0-22 0,0 0 16,0 0-16,22-21 0,-1 0 15,-21 21-15,21-21 0,0 0 0,0 0 16,0-21-16,1 0 16,-1 0-16,0 0 0,-21 0 0,21-22 15,-21 22-15,0 0 0</inkml:trace>
  <inkml:trace contextRef="#ctx0" brushRef="#br0" timeOffset="18431.46">13525 2201 0,'0'0'0,"22"0"47,-1 0-47,0 0 0,0 0 0,0 0 16,0 0-16,1 0 0,-1 0 0,21 0 15,-21 0-15,0-21 0,1 21 16,20 0-16,-21 0 0,0 0 0,-21-21 16</inkml:trace>
  <inkml:trace contextRef="#ctx0" brushRef="#br0" timeOffset="26447.87">14859 2053 0,'0'21'0,"0"1"0,0-1 0,0 0 16,0 21-16,-21-21 0,0 22 16,21-1-16,-22 0 0,22 22 0,0-22 15,-21 1-15,21-1 0,-21 0 0,21 1 16,0-1-16,-21-21 0,21 21 0,0-20 15,0-1-15,0 0 0,0 0 16,0-42 15,0 0-31,0 0 0,0-1 16,0 1-16,0 0 0</inkml:trace>
  <inkml:trace contextRef="#ctx0" brushRef="#br0" timeOffset="27159.47">14563 2350 0,'0'0'0,"-22"0"16,44 0 15,-1 0-31,0 0 0,0 0 0,0 0 15,0 0-15,22 0 0,-1 0 0,-21 0 16,85-22-16,-21 1 16,-43 21-16,22-21 0,20 0 15,-41 0-15,-1 0 0,0-1 0,-21 1 16,1 0-16,-1 21 0,0-42 16,-21 21-16,0-1 0,0 1 0,0 0 15,0 0-15,0 0 0,0 0 0,-21-22 16,0 43-16,21-21 15,-22 21-15,1 0 16,21 21-16,0 0 0,0 1 0,-21 20 16,0-21-16,21 21 0,0-20 15,0 20-15,-21-21 0,0 21 0,21 1 16,-22-22-16,22 21 0,0 1 16,-21-1-16,0 0 0,21 1 0,-21-1 15,21-21-15,0 21 0,0-20 0,-21 20 16,21-21-16,-21 21 0,21-20 15,0-1-15,0-42 32,0-1-17,0 1-15,0-21 0,0 21 16,0 0-16,0-22 0,21 1 0,21-22 16,-21 22-16,0 21 0,43-43 15,-22 43-15,-21 0 0,22 0 0,-1 0 16,0 0-16,-20 21 0,20 0 15,-21 0-15,0 0 0,0 0 0,22 0 16,-43 21-16,21 0 0,0-21 0,0 63 16,-21-41-16,0-1 0,0 21 15,0-21-15,0 22 0,0-22 0,0 0 16,-21 0-16,0 0 0,21 0 0,-21 1 16,0 20-16,21-21 15,-22-21-15,1 21 0,21-42 31,0 0-15,0 0-16,0 0 0,21-1 16</inkml:trace>
  <inkml:trace contextRef="#ctx0" brushRef="#br0" timeOffset="27595.22">15748 2413 0,'0'21'0,"21"-21"32,-21 21-32,21-21 15,0 0-15,1 0 0,-1-21 0,0 21 16,0-21-16,0 0 0,0 0 16,1 21-16,-1-21 0,0-1 15,0 22-15,-21-21 0,21 0 0,0 0 16,-21 0-16,22 21 0,-22-21 0,0-1 15,0-20-15,-22 42 16,1 0-16,0 0 16,0 0-16,0 0 0,0 0 0,-1 21 15,1-21-15,-21 43 0,0 20 16,20-42-16,1 22 0,-21 20 16,42-21-16,0-20 0,0 20 15,0-21-15,0 0 0,0 43 0,0-22 16,21-21-16,0-21 15,0 0-15,-21 21 0,22-21 0,-1 0 16,0 0-16,0 0 0,0 0 0,22 0 16,-22 0-16,0-21 0,0 21 0,0-21 15,0 21-15,1-21 0,-1 0 0,0 21 16,0-21-16,-21-1 0,21 1 16,0 0-16</inkml:trace>
  <inkml:trace contextRef="#ctx0" brushRef="#br0" timeOffset="27759.12">16256 2604 0,'0'21'0,"0"-42"0,0 63 31,-21-42-15,21 21-16,-21-21 15,-1 0-15,22 21 16,-21-21-16,0 0 0,0 0 15,0 0-15</inkml:trace>
  <inkml:trace contextRef="#ctx0" brushRef="#br0" timeOffset="28727.57">1714 4085 0,'0'0'0,"0"-21"15,0 0-15,0 0 0,0 0 16,0-1-16,0 1 0,0 0 16,0 0-16,0 0 15,-21 21 1,0 0 0,0 0-16,0 0 0,-22 42 15,22 0-15,-21 1 0,21-1 16,-22 0-16,22 1 0,-21 20 15,21-20-15,0 20 0,-1-21 0,-20 43 16,21-21-16,21-43 0,-21 21 16,21-21-16,0 22 0,0-22 0,21 21 15,21 0-15,-21-42 0,1 22 16,20-22-16,-21 0 0,21 0 0,1 0 16,41-22-16,-41 1 0,-1 0 15,0 0-15,1-21 0,-1 20 16,0 1-16,1-21 0,-22 21 15,0-22-15,21-41 0,-42 41 0,0 22 16,0-21-16,0-64 0,0 64 16,-21 21-16,-21-64 15,0 64-15,20 0 0,-20-1 0,21 1 16,-21 21-16,-1 0 0,-41 21 16,62 1-16,-20-1 0,0 0 15,21 21-15</inkml:trace>
  <inkml:trace contextRef="#ctx0" brushRef="#br0" timeOffset="28844.5">1291 4487 0,'0'22'0,"0"-1"0,0 0 16,0 0-16,0 0 0,0 0 0,21 1 16,0-1-16,1 0 0,20 0 15,0-21-15,-21 0 0,22 0 16,-1 0-16,0 0 0,1 0 0,-1 0 16,0 0-16,1-21 15</inkml:trace>
  <inkml:trace contextRef="#ctx0" brushRef="#br0" timeOffset="29206.3">2180 4233 0,'0'0'0,"0"-21"0,0 0 15,0 0-15,0 0 0,0 0 16,-21 21 0,21 21-16,-21 0 0,21 0 15,0 0-15,0 22 0,-21 20 16,21-21-16,-22 1 0,22 20 0,0-20 15,0 20-15,-21 128 16,21-107-16,0-20 16,-21 105-16,21-84 0,0 63 15,-21-63-15,21-1 0,-21 1 16,21 0-16,-21-1 0,21 1 0,0-22 16,-22 1-16,22-1 0,-21 1 15,21-22-15,0 22 0,-21-22 0,21-21 16,0 43-16,0-43 0,0 0 15,0-42 1,0 0 0,0 0-16,0-1 0,0 1 15,0-21-15,0 0 0,0-64 16,0 42-16,0 1 0,0-1 0</inkml:trace>
  <inkml:trace contextRef="#ctx0" brushRef="#br0" timeOffset="29536.11">2032 4614 0,'0'-42'0,"0"84"0,0-105 0,0 21 0,0-1 16,0 22-16,0 0 0,0-21 0,0 20 15,0 1-15,0 0 0,0 0 16,0 0-16,0 0 0,0-1 16,21-20-16,0 42 0,22-21 15,-22 21-15,21 0 0,0 0 0,1 0 16,-1 0-16,-21 0 0,22 0 0,-1 0 15,0 21-15,1 43 0,-22-43 16,0 21-16,-21-21 0,0 43 16,0-22-16,-21-21 0,0 22 15,-22-22-15,1 0 0,0 0 0,20 21 16,-20-20-16,0-22 0,-64 42 16,85-42-16,-22 21 0,22-21 15,0 0-15,0 0 16,21-21-1,0 0 1,21 21-16,0-21 0,0-1 16,22 22-16</inkml:trace>
  <inkml:trace contextRef="#ctx0" brushRef="#br0" timeOffset="29906.9">2900 3937 0,'21'-21'0,"-21"0"0,-21 21 31,21 21-15,0 21-16,-21-21 16,21 22-16,0-22 0,0 21 0,-43 43 15,43-43-15,-21 1 0,21-1 16,0 0-16,0 1 0,-21-1 0,21 21 15,0-41-15,0 20 0,0 0 16,0-21-16,0 1 0,21-1 16,0 0-16,0-21 15,1 0-15,-1 0 0,21 0 16,-21 0-16,0-21 16,1 0-16,-1-1 0,0 1 15,0 0-15,0 0 0,-21 0 0,21-22 16,1 22-16,-1 0 0,-21-21 0,21 21 15,0-43-15,-21 43 16,0-21-16,0 20 0</inkml:trace>
  <inkml:trace contextRef="#ctx0" brushRef="#br0" timeOffset="30063.81">3387 4530 0,'0'-21'0,"0"-1"0,21 1 16</inkml:trace>
  <inkml:trace contextRef="#ctx0" brushRef="#br0" timeOffset="30399.62">3535 3895 0,'0'0'16,"-64"0"0,43 0-16,0 0 0,0 0 15,0 21 1,21 0-16,0 0 16,21 0-1,0-21-15,0 0 16,0 0-16,0 0 0,1 0 0,-1-21 15,0 21-15,-21-21 16,0 0-16,0 0 16,0 0-1,-21 21-15,0 0 0,-1 0 16,1 0-16,0 0 0,0 0 16,0 21-16,21 0 15,0 0-15,-21-21 0,21 21 16,0 0-16,0 1 0,0-1 15,0 0-15,0 0 16</inkml:trace>
  <inkml:trace contextRef="#ctx0" brushRef="#br0" timeOffset="30627.48">2900 4233 0,'0'0'0,"0"22"0,-21-22 0,-1 0 16,22 21-1,22-21 1,-1 0-16,0 0 0,0 0 16,21 0-16,-20 0 0,-1-21 15,0 21-15,21 0 0,-21 0 0,1-22 16,20 22-16,-21 0 0,21 0 15</inkml:trace>
  <inkml:trace contextRef="#ctx0" brushRef="#br0" timeOffset="31020.26">3895 4233 0,'-22'0'15,"1"0"-15,0 0 0,0 0 16,-21 0-16,42 22 0,-22-1 0,1 0 16,0 0-16,0 0 0,0-21 15,0 64-15,21-43 16,-22 21-16,1-21 0,21 1 0,0-1 16,0 42-16,0-42 15,0 1-15,0-1 0,0 0 16,21-21-16,1 0 0,-1 0 0,0 0 15,0 0-15,21 0 0,-20 0 16,-1 0-16,21-21 0,-42 0 16,21-1-16,-21 1 15,21 0-15,-21-21 0,0 21 16,0-1-16,0 1 0,0 0 0,-21-21 16,21 21-16,-21-1 0,21 1 15,0 0-15,0 0 0,0 0 0,0-43 16,21 43-1,0 21-15,1 0 0,20-21 16</inkml:trace>
  <inkml:trace contextRef="#ctx0" brushRef="#br0" timeOffset="31443.02">4381 3937 0,'0'0'0,"22"21"0,20 0 0,-21-21 0,21 0 15,-20 0-15,20 22 0,0-22 0,43 42 16,-22 0 0,-41-21-16,-1 22 0,0-22 0,0 64 15,0-1-15,-21-63 0,0 22 16,0-22-16,0 21 0,0-21 16,-21 22-16,0-1 0,0-21 15,0 0-15,-1 1 0,1-22 16,0 0-16,0 0 0,21-22 47,0 1-32,0 0-15,0 0 16</inkml:trace>
  <inkml:trace contextRef="#ctx0" brushRef="#br0" timeOffset="32503.41">4085 4318 0,'0'0'16,"-21"0"-16,0 0 0,21-21 15,0 0 1,0 0-1,0-1 1,0 1-16,0 0 16,0 0-16,21 21 0,0 0 15,-21-21-15,21 0 0,0 21 16,1 0-16,-1 0 0,0 0 16,0 0-16,0 0 0,0 21 15,-21 0-15,22 0 0,-22 0 0,0 0 16,21 22-16,-21-22 0,0 0 0,0 0 15,0 0-15,0 1 0,0 20 16,0 0-16,0-21 0,0 1 0,-21-1 16,21 0-16,0 0 0,-22 0 15,22 0-15,0 1 16,-21-44 15,0 1-31,0 21 16,42-21-16,-21 0 15,0 0-15,0 0 0,21-1 16,-21 1-16,21 0 0,-21-21 0,0 21 16,22-22-16,-1 1 0,0 21 0,0-22 15,-21 1-15,21 0 0,0 21 16,43-43-16,-43 43 0,0 0 16,0 0-16,43-1 0,-43 1 0,21 21 15,-20 0-15,-1 0 0,0 0 0,21 0 16,1 0-16,-22 21 0,0 1 0,0-1 15,0 0-15,0 0 0,1 21 0,-22-20 16,0 20-16,0 0 0,0 22 0,0-22 16,0 0-16,0 1 0,0-22 15,0 21-15,-22-21 0,1 22 0,0-22 16,0 0-16,-21 21 0,42-20 0,0-1 16,-22-21-16,22 21 15,-21-21 1,21-21-16,0 0 15</inkml:trace>
  <inkml:trace contextRef="#ctx0" brushRef="#br0" timeOffset="34488.28">3238 4466 0,'-21'0'16,"0"0"-16,0 0 15,21 21 1,0 1 0,0-1-16,-21-21 15,21 21-15,0 0 0,0 0 16,0 0-16,0 1 15,0-1-15,21 0 16,0-21 0,0 0-16,0 0 15,1 0-15,-1 0 0,0 0 16,0 0-16,0 0 0,0-21 16,1 21-16,-1-21 0,0 21 15,0-22-15,0 22 0,0 0 0,1-21 16</inkml:trace>
  <inkml:trace contextRef="#ctx0" brushRef="#br0" timeOffset="39995.12">6265 4445 0,'0'-21'16</inkml:trace>
  <inkml:trace contextRef="#ctx0" brushRef="#br0" timeOffset="40678.74">6413 4445 0,'85'-63'16,"-64"20"0,0 22-16,1-21 0,-1 21 0,0-22 15,0 1-15,0 0 0,0-22 16,1 22-16,-1 21 0,0-22 0,-21 1 15,0 21-15,21 0 0,-21-1 16,0 1-16,0 0 0,0 0 0,-21 21 31,0 0-31,21 21 0,0 0 16,-21 0-16,-1 1 0,1-1 16,0 0-16,0 21 0,21 1 0,-21-1 15,0 0-15,-1 22 0,1-22 16,0 22-16,0-1 0,-21 128 15,20-107-15,22 1 16,-21 0-16,0 20 0,0-20 0,-21 106 16,20-107-16,1 1 0,0 105 15,0-105-15,0 0 0,21-22 16,-21 22-16,21-22 16,0 1-16,0-1 0,0-20 0,0 20 15,0-20-15,0-22 0,0 21 0,0-21 0,0 0 16,0 1-16,21-22 0,0 0 15,0 0-15,0-22 0,0 1 0,1 0 16,20 0-16,21-64 16,-20 43-16,-1-22 0,-21 1 0,22-1 15</inkml:trace>
  <inkml:trace contextRef="#ctx0" brushRef="#br0" timeOffset="40717.72">6773 5271 0,'0'-43'16,"-21"1"-16</inkml:trace>
  <inkml:trace contextRef="#ctx0" brushRef="#br0" timeOffset="40815.66">6456 4890 0,'-43'0'0,"86"0"0,-107 0 0,43 0 15,-21-22-15,21 22 0,-1 0 16,1 0-16,0 0 0,0 0 0,0 0 16,21-21-1,0 0-15</inkml:trace>
  <inkml:trace contextRef="#ctx0" brushRef="#br0" timeOffset="40886.62">6731 4551 0,'21'0'15,"43"-42"-15</inkml:trace>
  <inkml:trace contextRef="#ctx0" brushRef="#br0" timeOffset="40975.57">7027 4360 0,'0'0'15</inkml:trace>
  <inkml:trace contextRef="#ctx0" brushRef="#br0" timeOffset="41191.44">6943 4318 0,'0'-21'15,"21"21"-15,-21-21 16,21 21-16,0-21 16,0 21-16,-21-22 0,21 22 15,-21-21-15,22 21 0,-1 0 0,0-21 16,0 0-16,0 21 0,0 0 0,1 0 16,-1 0-16,0 0 0,0 0 15,0 21-15,0 0 0,-21 0 16,22 1-16,-1-1 0,0 0 0,-21 0 15,0 0-15,0 0 0,0 22 0,0-22 16,0 0-16,0 0 0,0 0 16,0 1-16,0-1 15,-21-21 1</inkml:trace>
  <inkml:trace contextRef="#ctx0" brushRef="#br0" timeOffset="41336.36">7429 4191 0,'43'0'15,"-22"0"-15,21 0 16,-21 0-16,-21 21 0,22-21 16,-1 21-16</inkml:trace>
  <inkml:trace contextRef="#ctx0" brushRef="#br0" timeOffset="41463.29">8128 4233 0,'0'-21'0,"0"42"0</inkml:trace>
  <inkml:trace contextRef="#ctx0" brushRef="#br0" timeOffset="42002.98">8043 4149 0,'-21'0'0,"0"0"15,0 0-15,0 21 0,-1 0 16,1 0-16,0 0 0,0 1 16,0-1-16,0 21 0,-1-21 0,22 43 15,0-43-15,0 0 0,0 21 16,0-20-16,0-1 0,0 0 16,0 0-16,0 0 0,22-21 0,-1 21 15,0 1-15,0-22 0,0 0 16,43 0-16,-43 0 15,21 0-15,-21 0 0,1-22 16,-1 1-16,0 0 0,0 0 0,0 0 16,-21 0-16,0-1 0,0 1 0,0 0 15,0-42-15,0 20 16,0 22-16,-21 0 0,0-21 16,0 20-16,0 1 0,-1 0 0,1 21 15,0 0-15,0-21 16,21 42-16,21-21 15,0 0 1,0 0-16,1 0 0,20 0 0,-21 0 16,0 0-16,22 0 0,-22 0 15,0 0-15,0 0 0,21 0 16,-20 0-16,-1 21 0,0-21 0,0 21 16,0 1-16,0-1 0,-21 0 0,0 0 15,0 0-15,22 0 0,-22 1 16,0-1-16,0 42 0,0-42 15,0 1-15,0-1 16,0 0-16,0 0 0,0 0 16,-22-21-16,1 0 15,21-21 17,0 0-32,0 0 15,0 0-15,0-1 0,0 1 16,0-21-16,0 21 0,21-22 0,-21 22 15</inkml:trace>
  <inkml:trace contextRef="#ctx0" brushRef="#br0" timeOffset="42279.83">8615 4128 0,'0'0'0,"21"0"16,0 0-16,0 0 0,22 0 15,-1 0-15,-21 21 0,0 0 0,0 21 16,1-21-16,-22 1 16,0-1-16,0 21 0,0-21 15,0 0-15,0 1 0,0 20 0,0-21 16,0 0-16,0 0 0,0 1 15,0-1-15,0 0 16,-22-21-16,1 0 31,21-21-31,0 0 0,0-1 16,0 1-16,0 0 0,21 0 16,1-21-16,-1 20 0,0-20 15,0 0-15,0-1 0,0 22 16,22-21-16,-22 0 0,21 20 0,-21 1 15,22-21-15,-22 42 0,0 0 16,21 0-16,1 0 0,-1-21 0</inkml:trace>
  <inkml:trace contextRef="#ctx0" brushRef="#br0" timeOffset="42403.75">9525 4233 0,'0'22'0,"0"-1"0,0-64 0,0 107 16,0-22-16,0-21 0,0 22 0,-21-22 16,0 21-16,-1-21 0,22 1 15,-21-1-15,0 0 0,0 0 0,21 0 16,-21 0-16,0-21 0,-1 22 0,1-22 15,0 21-15,0-21 16,0 0-16,0 0 0</inkml:trace>
  <inkml:trace contextRef="#ctx0" brushRef="#br0" timeOffset="43158.32">6498 4847 0,'-21'0'0,"0"0"31,0 0-31,21-21 16,21 21 15,0 0-31,0 0 0,0 0 0,0 0 16,1 0-16,-1 0 0,0 21 0,21-21 15,-21 21-15,22 1 0,-22-1 16,21 0-16,1 21 0,-22-21 0,21 22 16,-21-22-16,0 21 0,1 1 15,-1-1-15,0 0 0,-21-21 0,0 22 16,0-1-16,0 0 0,0 1 0,-21-1 16,-22-21-16,22 22 0,-21-1 0,21 0 15,-22 1-15,1-1 0,0 0 16,-22 1-16,22-1 0,0-21 15,-1 21-15,-20 22 0,20-43 16,1 0-16,21 0 0,-21 1 16</inkml:trace>
  <inkml:trace contextRef="#ctx0" brushRef="#br0" timeOffset="44455.58">11197 4170 0,'0'21'0,"21"-21"0,0 0 16,1 0 0,-1-21-16,-21 0 0,21 21 0,0-21 15,0-1-15,0 1 0,1 0 0,-1 0 16,0 0-16,0 0 0,0-1 16,-21 1-16,21 0 0,-21 0 15,0 0-15,0 0 0,-21 21 16,0 0-16,0 0 0,0 0 15,0 0-15,-22 0 0,22 21 0,0-21 16,-21 42-16,-1-21 16,22 0-16,21 1 0,-21-1 15,21 0-15,-21 0 0,21 0 0,0 0 16,0 1-16,0-1 16,21 0-16,0 0 0,0-21 0,-21 21 15,21 0-15,22 1 0,-22-1 0,0 0 16,0-21-16,0 21 0,1 0 15,-1 0-15,-21 1 0,21-1 16,-21 0-16,0 0 0,0 0 16,-21 0-16,0 1 0,-22-22 15,22 21-15,-21 0 0,-22-21 0,-20 21 16,20-21-16,22 0 16,-1 0-16,1 0 0,0 0 15,-1-21-15,22 0 0,0 21 0,-21-21 16,21-1-16,21 1 0,0 0 0,-22 0 15,22 0-15,0 0 0,0-1 16,0 1-16,0 0 0,0 0 0,22 21 16,-1-21-16,0 21 0,0-21 15,21 21-15,-20 0 0,20 0 0,-21 0 16,21 0-16,-20 0 0,20 0 16,0 0-16</inkml:trace>
  <inkml:trace contextRef="#ctx0" brushRef="#br0" timeOffset="44679.45">11599 4255 0,'0'0'0,"0"21"16,0 0 0,0 0-16,0 0 0,-21 0 15,21 1-15,0-1 0,0 0 16,-21 0-16,0 0 0,0 0 15,21 1-15,-22-22 16,22-22 15</inkml:trace>
  <inkml:trace contextRef="#ctx0" brushRef="#br0" timeOffset="44864.35">11747 3979 0,'0'0'16,"0"-21"-16,-21 0 0,0 21 31,0 0-15,21 21-16,0 0 16,0 1-1,21-22-15,-21 21 0,21-21 0,-21 21 16,21 0-16</inkml:trace>
  <inkml:trace contextRef="#ctx0" brushRef="#br0" timeOffset="45287.1">12044 4212 0,'-43'85'31,"43"-64"-31,-21 0 0,21 0 16,0 1-16,0-1 0,-21 0 15,21 0-15,-21 0 0,21 0 16,0-42 31,0 0-31,0 0-16,0-21 0,21-1 15,-21 22-15,21 0 0,0 0 16,1 0-16,-1-1 0,0 1 15,0 0-15,0 0 0,22 0 0,-22 21 16,0 0-16,0 0 0,0 0 0,0 0 16,1 0-16,-1 21 0,0-21 0,0 42 15,-21 1-15,0-22 16,0 0-16,0 0 0,0 21 16,0 1-16,0-22 0,-42 21 15,42-21-15,-21 1 0,21-1 16,0 0-16,21-21 47,0 0-47</inkml:trace>
  <inkml:trace contextRef="#ctx0" brushRef="#br0" timeOffset="45951.73">12890 4297 0,'0'0'0,"22"0"15,-22-21 1,0 0 0,-22 21-16,1 0 15,0 0-15,0 0 0,0 0 16,0 0-16,-22 0 0,-20 42 16,42-21-16,-22 0 0,1 22 15,21-22-15,0 0 16,-1 0-16,1 0 0,21 0 0,0 22 15,0-22-15,21-21 16,1 0-16,-1 0 0,21 0 16,-21 0-16,0 0 0,22-21 15,-1 0-15,-21 21 0,43-43 16,-43 22-16,0 21 0,0-21 16,0 0-16,-21 0 0,0-1 15,0 1-15,0 0 0,-21 21 47,21 21-47,-21 0 0,21 1 16,-21 20-16,21-21 0,0 0 15,0 22-15,-21-1 0,21 0 0,-21 1 16,21-1-16,-22 21 16,22-20-16,0 20 0,0 1 0,0 20 15,0-20-15,0-1 0,0 1 0,0 21 16,0-22-16,-21 1 0,21-1 0,-21 1 15,21-1-15,-21 1 0,0-22 16,0 21-16,-1-20 0,1-1 16,0 0-16,-21 1 0,21-22 0,-22 0 15,1 0-15,21 0 0,-22-21 0,22 0 16,-21 0-16,0-21 0,20 0 16,-20-21-16,0-1 0,21 1 0,-22 0 15,22-1-15,-21-20 0,21-1 16,-1 1-16,1-1 0,21 1 0,0-22 15,0 22-15,0-1 0,0 1 16,43 20-16,-22-20 0,21 21 0,-21-22 16,22 22-16,-1-1 0,0 1 15,1 21-15,20-21 0,-21-1 16,22 1-16,-22 0 0,85-22 0</inkml:trace>
  <inkml:trace contextRef="#ctx0" brushRef="#br0" timeOffset="46223.57">13356 3852 0,'0'-21'0,"0"42"0,0-63 16,0 63 0,-21 0-1,21 1-15,0 20 0,-21-21 0,0 43 16,-1-22-16,1 0 0,21 22 15,-21-22-15,0 0 0,0 1 0,0-1 16,21 0-16,0 1 16,-22-22-16,22 0 0,0 0 0,0 0 15,0 1-15,22-22 16,-1 0-16,0 0 16,0-22-16,0 22 0,0-21 15</inkml:trace>
  <inkml:trace contextRef="#ctx0" brushRef="#br0" timeOffset="46585.36">13462 4255 0,'0'21'0,"0"0"16,21-21 15,0 0-31,0 0 16,1 0-16,-1 0 0,0 0 15,0 0-15,0-21 0,0 0 16,1 21-16,-1-22 0,-21 1 0,21 0 16,0 0-16,-21 0 0,0 0 15,0-1-15,0 1 0,0 0 16,-21 21-16,0 0 16,0 21-16,-1 0 0,-20 1 15,21-1-15,0 0 0,-22 21 0,22-21 16,0 22-16,-21-22 0,42 0 15,0 0-15,-21 0 0,21 1 0,0 41 16,0-42-16,0 0 16,21-21-16,-21 22 15,21-22-15,0 0 0,0 0 16,22 0-16,-22 0 0,0 0 0,0 0 16,21-22-16</inkml:trace>
  <inkml:trace contextRef="#ctx0" brushRef="#br0" timeOffset="47064.1">15388 3874 0,'0'0'0,"21"-22"0,0 1 15,-21 0-15,0 0 0,0 0 16,0 0-16,0-1 0,0 1 15,0 0-15,-21 21 0,-21 0 16,21 0-16,-22 0 0,22 0 16,-21 0-16,0 0 0,-22 21 0,22 0 15,-1 1-15,1-1 0,21 0 16,-21 0-16,20 0 0,1 0 16,21 1-16,0-1 0,0 0 0,0 0 15,0 0-15,21-21 0,1 21 16,-1 1-16,0-1 0,21-21 0,-21 21 15,22 0-15,-22 0 0,21-21 16,-21 21-16,22 1 0,-22-1 0,0 0 16,-21 0-16,0 0 0,0 0 15,0 1-15,-21-22 0,0 21 16,0-21-16,-22 21 0,1-21 16,0 0-16,-22 0 0,22 0 0,-1 21 0,1-21 15,0 0-15,-1 0 16,22 0-16,-21 0 0,21 0 0,0-21 15,-1 21-15,1 0 0,21-21 0,0 0 16,0-1 0,21 1-16,1 0 0,-1 0 0,0 21 15,21-21-15,1 0 0,-1-1 16</inkml:trace>
  <inkml:trace contextRef="#ctx0" brushRef="#br0" timeOffset="47302.95">15346 4085 0,'0'0'15,"0"21"-15,21-21 0,-21 22 16,21-22-16,0 0 16,0 0-1,1 0-15,-1 0 0,0 0 0,0-22 16,0 22-16,0-21 0,1 0 0,-1 21 16,-21-42-16,21 21 0,0 21 0,-21-22 15,0-20-15,0 21 16,0 0-16,21 21 0,-84 21 15,42-21-15,-1 0 0,1 0 16,0 21-16,0 0 0,0 0 16,0 1-16,-1 20 0,1-21 0</inkml:trace>
  <inkml:trace contextRef="#ctx0" brushRef="#br0" timeOffset="47407.89">15325 4318 0,'0'0'16,"0"42"-16,21-42 0,0 0 15,0 0-15,0 0 0,0 0 16,1 0-16,-1 0 0,0 0 15,21 0-15,-21 0 0,22-21 0,-1 0 16,0 0-16,1-21 0,-1 20 16</inkml:trace>
  <inkml:trace contextRef="#ctx0" brushRef="#br0" timeOffset="47635.76">16277 5927 0,'0'-360'16,"0"720"-16,0-1122 0,-21 402 0,0 64 0,21 63 15,-21 63-15,-1 43 0,1 43 16,-21 41-16,42 1 0,-21 42 0,0 0 16,-1 21-16,1 0 0,0 1 15,0 20-15,0 0 0,0 1 0,-1 62 16,22-62-16,-21-1 16,21-21-16,0 22 0,-21-22 0,21 0 15,0 21-15,21-42 16,0 0-1,1 0-15,-1-21 0</inkml:trace>
  <inkml:trace contextRef="#ctx0" brushRef="#br0" timeOffset="47736.71">16341 4064 0,'-22'0'0</inkml:trace>
  <inkml:trace contextRef="#ctx0" brushRef="#br0" timeOffset="47895.62">16277 4149 0,'0'21'32,"0"0"-32,21-21 15,0 0 1,1 0-16,-22-21 16,0 0-16,0 0 31,0-1-31,0 1 15,0 0 1</inkml:trace>
  <inkml:trace contextRef="#ctx0" brushRef="#br0" timeOffset="48302.38">16341 3704 0,'0'0'0,"0"-63"31,0 42-31,0-1 0,0 1 0,21 0 16,-21 0-16,21 0 0,-21 0 15,0-1-15,0 44 47,0-1-47,-21 0 0,21 0 0,-21 21 16,-1 1-16,1-1 15,21 0-15,-21 1 0,21-1 0,-21 22 16,21-22-16,0 0 0,0 22 16,0-22-16,-21 0 0,21 1 15,0-1-15,0-21 0,0 22 0,0-22 0,0 0 16,0 0-16,0 0 15,21-21-15,0 0 16,0 0-16,0 0 0,1-21 16,-1 0-16,0 0 0,0 0 0,21-1 15</inkml:trace>
  <inkml:trace contextRef="#ctx0" brushRef="#br0" timeOffset="48681.17">16658 4001 0,'0'21'47,"21"-21"-47,0 0 16,1 0-16,-1 0 16,0-21-16,0-1 0,0 1 15,0 0-15,-21 0 16,0 0-16,22 0 0,-22-1 0,0 1 15,0 0-15,-22 21 16,44 0-16,-65 0 16,22 0-16,0 21 0,0-21 15,-22 21-15,22 1 0,0-1 0,21 21 16,-21-21-16,21 0 0,-21 22 0,21-22 16,0 0-16,0 21 0,0-20 15,0-1-15,0 0 0,0 0 0,0 0 16,21 0-16,0-21 15,0 0-15,0 0 16,1 0-16,20 0 0,-21 0 16,21 0-16,22-21 0,-22 0 15,1 21-15,-1 0 0</inkml:trace>
  <inkml:trace contextRef="#ctx0" brushRef="#br0" timeOffset="48943.01">17505 3831 0,'-21'-21'0,"42"42"0,-64-63 16,43 21-16,-21 21 16,0 21-16,0 0 15,0-21-15,0 21 0,-1 0 16,1 22-16,-21-22 0,42 21 16,-21 22-16,21-22 15,0-21-15,0 22 0,0-22 0,0 21 16,0-21-16,0 0 0,21 1 0,-21-1 15,21-21-15,0 21 0,0-21 16,1 0-16,20 0 0,-21 0 0,21 0 16,-20 0-16,20-21 0,-21 0 15,21-1-15,1 1 0,-1 0 0,0-21 16</inkml:trace>
  <inkml:trace contextRef="#ctx0" brushRef="#br0" timeOffset="49235.85">17801 4149 0,'42'42'31,"-20"-42"-31,-1 0 16,0 0-16,0 0 0,0 0 15,0-21-15,1 0 0,20-22 16,0 22-16,-21 0 0,1 0 16,20-21-16,-21 20 0,0 1 0,-21 0 15,21 0-15,-21 0 16</inkml:trace>
  <inkml:trace contextRef="#ctx0" brushRef="#br0" timeOffset="49766.54">18097 3387 0,'0'-21'0,"0"42"0,0-64 15,0 22-15,0 42 47,-21 1-47,0 20 0,0-21 16,21 21-16,-21 1 0,0-1 0,21 0 15,-22 1-15,1-1 0,0 22 16,21-22-16,-21 0 0,21 1 0,-21 20 16,21-21-16,0 1 0,-21-1 15,21 0-15,0 1 0,0-22 16,0 0-16,0 0 0,0 0 0,21-21 16,0 0-1,0 0-15,0 0 0,0-21 0,1 0 16,-1 0-16,0 0 0,21 0 15,-21-22-15,22 22 0,-22 0 0</inkml:trace>
  <inkml:trace contextRef="#ctx0" brushRef="#br0" timeOffset="50151.33">17970 3641 0,'0'0'0,"43"0"31,-22 0-16,0 0-15,21-21 0,1 21 16,-1 0-16,0 0 0,1 0 16,-1 0-16,0-22 0,-20 22 0,20 0 15,0 0-15,-21-21 0,1 21 16,-1 0-16,0 0 0,0-21 0,0 21 16,-42 0 46,0 0-62,0 0 0</inkml:trace>
  <inkml:trace contextRef="#ctx0" brushRef="#br0" timeOffset="52472.54">2836 6964 0,'0'-21'47,"21"0"-47,-21-1 16,22 1-16,-22 0 0,21 0 0,-21 0 16,0 0-16,21-1 0,-21 1 15,0 0-15,0 0 0,-21 0 16,0 0-16,-1-1 0,1 1 0,0 21 15,0 0-15,0 0 0,-22 0 16,22 0-16,0 21 0,-21 1 0,21-1 16,-43 42-16,43-20 15,-21 41-15,42-41 16,-22-22-16,22 21 0,0 0 0,0-20 16,-21 20-16,21 0 0,0-21 15,0 1-15,0-1 0,0 0 0,43 0 16,-1-21-16,0 0 0,-21 0 0,1 0 15,20-21-15,0 21 0,-21-21 16,22 0-16,-1-1 0,-21 1 0,22-21 16,-22 21-16,21-22 0,-21 22 0,0-21 15,22 0-15,-22-1 0,-21-20 16,21 20-16,0 1 0,-21-21 0,0-1 0,0 1 16,0 20-16,0-20 0,0 20 15,0-41-15,0 63 0,0-22 16,0 1-16,-21 42 31,21 21-31,-21 21 16,21-20-16,0 20 0,0 0 0,0 22 15,0-22-15,0 0 0,0 22 0,0-1 16,0-20-16,0-1 0,0 22 0,0-22 16,0 0-16,0 1 0,0-1 15,0-21-15,0 21 0,0-20 16,0-1-16,0 0 0,21 0 0,0 0 15,0-21-15,1 21 0,-1-21 16,0 0-16,0 0 0,0 0 0,22-21 16,-1 0-16,-21 21 15,0-21-15,22 0 0,-22 0 0,0-1 16,0-20-16,0 21 0,0-21 0,1-22 16,-22 43-16,0-21 0,0 20 15,0-20-15,0 21 0,0 0 0,-22 21 16,1 0-16,0 0 15,0 0-15,0 0 0,0 0 0,-1 0 16,22 21-16,0 0 0,0 0 16,0 0-16,22 1 15,-1-1-15,21 0 0,-21 0 16,0-21-16,1 21 0,20-21 0,-21 21 16,0 1-16,0-22 0,1 21 15,-1 21-15,0-42 0,-21 42 16,0-20-16,21-1 0,0 21 15,0-42-15,-21 21 16,0 0-16,22-21 0,-22 22 0,21-22 16,0 0-16,0 0 15,0-22-15,0 1 0,1 21 0,-1-21 16,0 0-16,0 0 0,0 0 16,0-1-16,22 1 0,-22-21 0,0 21 15,0 0-15,-21-22 0,0 1 0,21 21 16,1 0-16,-22-22 0,0 22 0,0 0 15,0 42 17,0 0-32,-22 0 0,1 1 15,21-1-15,-21 0 0,21 21 0,0-21 16,0 1-16,-21 20 16,21-21-16,0 0 0,0 0 0,0 1 15,0 20-15,0-21 0,21-21 16,0 0-16,0 0 0,1 0 15,-1 0-15,0 0 0,0 0 16,0-21-16,22 0 0,-22 0 0,0-1 16,0 1-16,0 0 0,-21 0 15,0 0-15,0 0 0,0-22 0,0 22 0,0 0 16,0-21-16,0 20 0,-21 1 16,0 0-16,0 21 0,0-21 0,-1 21 15,1 0-15,0 0 0,0 0 0,0 0 16,0 21-16,21 0 15,0 0-15,21-21 16,0 0-16,0 0 0,0 22 0,22-22 16,-22 0-16,21 0 0,-21 0 15,22 0-15,-1 0 0,85-43 16,21 1 0,-106 42-16,1-21 0,20 0 15,-42 21-15,1 0 0,-1 0 16,-21 21-1,0 0-15,0 0 0,0 0 16,-21 0-16,-1 22 0,1 20 16,0-20-16,21-1 0,-21 21 15,0-20-15,21 20 0,-21 85 16,21-84-16,0 21 0,0-1 16,0 64-16,0-63 0,0 0 15,0-22-15,0 22 0,0 0 0,0-22 16,0 64-16,0-63 0,-22-22 15,22 21-15,0-41 0,0 20 16,0-21-16,-21 0 0,21 0 0,0 1 16,0-44-1,0 1-15,0 0 0,21-64 16,-21 22-16,22-1 16,-1 1-16,0-22 0,0 1 15,0-1-15</inkml:trace>
  <inkml:trace contextRef="#ctx0" brushRef="#br0" timeOffset="52766.37">4974 6985 0,'-42'0'16,"21"0"0,-1 21-16,1-21 0,42-21 31,1 21-16,20-21-15,-21 21 0,21-21 16</inkml:trace>
  <inkml:trace contextRef="#ctx0" brushRef="#br0" timeOffset="52897.29">6202 6858 0,'21'-21'16,"-42"42"-16,63-42 0,-21 0 15,-21 0-15,0-1 16</inkml:trace>
  <inkml:trace contextRef="#ctx0" brushRef="#br0" timeOffset="53375.02">4995 6858 0,'43'0'0,"-86"0"0,86-21 0,-65 0 15,22 0 1,0-1 0,0 1-16,22 0 0,-1 21 15,0 0-15,0 0 0,-21-21 16,21 21-16,0 0 16,22 0-16,-1 0 0,-21 0 0,0 0 15,1 21-15,20-21 0,-21 21 0,0 0 16,0-21-16,1 22 0,-22-1 0,0 0 15,0 0-15,-22 0 0,1 0 16,0 1-16,-21-1 0,21-21 16,-22 21-16,22 0 0,-21-21 0,21 21 0,-22-21 15,22 0-15,-21 21 0,21-21 16,-1 0-16,1 0 0,0 0 16,0 0-16,42 0 31,0-21-31,0 21 0,1-21 15</inkml:trace>
  <inkml:trace contextRef="#ctx0" brushRef="#br0" timeOffset="55222.96">6435 6773 0,'0'0'0,"21"0"15,-21-21-15,0 0 16,0 0-16,0 0 16,0 0-16,0-1 15,0 1-15,-21 0 0,-1 21 0,1-21 16,0 0-16,0 21 0,0 0 0,0 0 16,-1 0-16,1 0 0,0 0 0,-21 0 15,21 21-15,-1 0 0,1 0 16,-21 0-16,21 1 0,0-1 15,-1 0-15,22 0 0,-21 0 0,0 22 16,21-22-16,-21 21 0,21-21 16,0 0-16,0 1 0,21-1 15,0 0-15,0-21 0,1 0 0,-1 0 16,0 21-16,0-21 0,0 0 16,22 0-16,-22 0 0,0 0 0,0-21 15,21 0-15,1 21 0,20-43 16,-42 22-16,22 0 0,-1-21 0,-21 21 15,22-22-15,-22 1 16,0 0-16,21-22 0,-21 22 0,1-22 0,-22 22 16,21-22-16,0 22 0,-21 0 0,21-1 15,-21 1-15,0 21 0,0-21 0,0 20 16,0 1-16,0 0 0,0 42 47,-21 0-47,21 22 0,-21-22 0,0 21 15,-1 1-15,22-1 0,0 0 0,0 1 16,-21-1-16,21 21 0,0-20 0,0-1 16,0 0-16,0 1 0,0-1 15,0 0-15,21-20 0,-21-1 0,22 0 16,-1 0-16,0 0 0,0-21 0,0 0 16,22 0-16,-22 0 0,0 0 0,0 0 15,0 0-15,43-21 16,-43 0-16,0 0 0,0 0 15,22-1-15,-22 1 0,0-21 0,0 21 16,0-22-16,0 22 0,1-21 0,-1 21 16,-21 0-16,0-1 0,0 44 15,0-1-15,0 0 16,-21 0-16,21 0 0,-22-21 0,22 43 16,0-22-16,0 0 0,0 0 15,0 0-15,0 0 0,0 22 0,0-22 16,0 0-16,0 0 0,22 0 15,-1-21-15,0 22 16,21-22-16,-21 0 16,22 0-16,-1-22 0,0 1 15,1 0-15,-22 0 0,21 0 16,-21 0-16,1-22 0,-1 1 0,0 0 16,-21-1-16,0-20 0,21 20 0,-21 1 15,0 0-15,0 21 0,-21-43 16,0 43-16,0 0 0,-1 21 15,-20 0-15,21 0 0,-21 0 0,20 21 16,-20 0-16,21 0 0,-21 0 0,20 1 16,1 20-16,21-21 0,-21 21 15,21 1-15,0-22 0,0 0 0,0 21 16,0-20-16,0-1 0,21 0 0,0 0 0,1 0 16,-1-21-16,0 21 0,0-21 15,21 0-15,-20 0 0,-1 0 0,21 0 16,0 0-16,-20 0 0,20-21 0,-21 21 15,21-21-15,1 0 0,-22 0 0,21 0 16,-21-22-16,1 22 0,-1-21 0,0 21 16,0-1-16,0-20 0,-21 0 15,0 21-15,0-1 0,0 1 0,0 42 32,0 1-17,0-1-15,0 0 0,-21 21 16,21-21-16,-21 1 0,21 20 0,0-21 15,0 0-15,0 22 0,0-22 0,0 0 16,0 0-16,0 0 0,0 0 0,21 1 16,0-22-16,0 0 15,1 0-15,-1 0 0,0 0 0,0 0 16,21 0-16,-20-22 0,20 1 0,-21 0 16,0 0-16,22-21 0,-22 20 0,21 1 15,-21-21-15,0 21 0,1-22 16,20 1-16,-21 21 0,-21 0 15,21 21-15,-21 21 16,0 0-16,-21 0 16,21 0-16,0 22 0,-21-22 15,21 0-15,0 0 0,-21 22 16,21-22-16,0 0 0,0 0 0,0 0 16,0 0-16,21 1 15,0-22-15,0 0 16,0 0-16,1 0 15,20-22-15,-21 22 0,0-21 0,0 0 16,22 0-16,-22 0 0,0-22 16,-21 22-16,0-21 0,0 21 0,0-22 15,0 22-15,0-21 0,0 21 16,0 0-16,-21-1 0,0 1 0,21 0 16,0 0-1,21 21 1,21 0-16,-21 0 0,1-21 0,-1 21 15,21-21-15,-21 21 0,0 0 0,22 0 16,-22 0-16,0 0 0,0 21 16,0 0-16,1 0 0,-1 0 15,-21 22-15,21-22 0,-21 21 0,21 0 0,-21-20 16,21 20-16,-21-21 0,0 21 16,0 1-16,21-22 0,1 21 15,-1-21-15,0-21 0,-21 22 16,21-22-1,-21-22 1,0 1-16,0 0 16,0 0-16,0-21 0,0 20 0,0-20 15,0 0-15,21-1 0,0 1 0,1 0 16,-1-1-16,0 22 0,0-21 16,21 21-16,-20 0 0,-1-1 0,21 1 15,-21 21-15,22 0 0,-22 0 16,21 0-16,-21 0 0,22 0 15,-1 43-15,-21-22 0,0 0 0,-21 21 16,0-21-16,0 1 0,0 20 16,0-21-16,0 21 0,0-20 0,0-1 15,0 0-15,-21 0 0,21 0 16,0 0-16,-21 1 0,0-22 16,0 0-1,21-22-15</inkml:trace>
  <inkml:trace contextRef="#ctx0" brushRef="#br0" timeOffset="56379.3">11239 6414 0,'0'0'0,"-21"0"0,21-22 16,0 1-16,0 0 0,0 0 16,0 0-16,21 0 0,1-22 0,-1 22 15,0 0-15,-21-21 0,21-1 0,0 22 16,0-21-16,-21-1 0,0 22 16,0 0-16,0 0 0,0 0 0,0 0 15,0 42 1,0 0-16,0 0 0,0 21 15,0-20-15,0 20 0,0 0 16,0 1-16,0-1 0,-21 0 0,21 22 16,0-22-16,0 0 0,-21 1 15,21-1-15,-21 0 0,21 1 16,-21-22-16,21 21 0,0-21 0,0 1 16,-21-22-16,21 21 0,-22-21 15,22 21-15,-21-21 0,-21 0 16,21-21-16,-22-22 15,22 22-15,0 0 0,0 0 16,0 0-16,0 0 0,-1-1 0,22 1 16,0 0-16,0 42 31,22 0-15,-22 1-16,42-1 0,-21-21 15,0 21-15,0 0 0,22-21 0,-22 0 16,21 0-16,1 0 0,-1 0 15,64-21-15,-64 0 0,22 0 16,-22-1-16,21 1 0,-20 0 0,20 0 16,-20-21-16,-1 20 0,0 1 15,-21-21-15,22 21 0,-22 0 0,-21-22 16,0 22-16,0 0 0,0 0 16,0 0-16,0-1 0,0 1 15,0 42 16,-21 1-31,21-1 0,-21 21 0,21 0 16,-22 1-16,1-1 0,0 22 16,0-1-16,21 22 0,-42-22 0,20 1 15,1 20-15,0 1 0,0 0 0,0-1 16,0 1-16,-1 21 0,1-21 16,0 20-16,0-20 0,0 0 15,0 21-15,-1-22 0,1 1 0,0-22 16,0 22-16,21-21 0,0 20 0,-21-41 15,21 62-15,0-62 16,0-1-16,0 0 0,21-42 16,0 0-16,21 0 0,-20-21 15,20 0-15,43-64 0,20-20 16,-41 41-16,63-84 16,-85 84-16,22-20 0,-22 20 0,-21-20 15,0-1-15,1-63 16,-22 63-16,-22 22 0,1-22 0,0 21 15,-21 22-15,-1-21 0,1 20 16,21 22-16,-21-21 0,-43-1 16,64 22-16,-22 0 0,22 21 15,0 0-15,21-21 0,21 21 32,0 0-32,1 0 15,-1 0-15,0 0 0,21-21 0,-21 0 16,22 21-16,-22-22 0,0 1 0,21 0 15</inkml:trace>
  <inkml:trace contextRef="#ctx0" brushRef="#br0" timeOffset="57467.68">13568 6033 0,'0'0'0,"0"-22"0,0 1 0,0 0 0,0 0 15,0 42 17,0 0-32,0 0 15,0 1-15,0-1 0,0 0 16,0 21-16,-21-21 0,21 22 0,-22-22 16,22 21-16,0 1 0,-21-22 15,21 21-15,-21-21 0,21 22 0,0-22 16,0 0-16,0 0 0,0 0 15,21-21 1,0 0-16,1-21 16,-1 0-16,-21 0 0,21 0 15,0-1-15,0-20 0,0 21 0,1 0 16,-1-22-16,0 22 16,0-21-16,0 21 0,0 0 0,1-1 15,-1 1-15,0 0 0,-21 0 0,21 21 16,-21 21-1,21 0-15,-21 0 16,0 1-16,0 20 0,0-21 16,0 0-16,0 0 0,0 22 0,0-22 15,0 0-15,0 21 0,0-20 16,21-1-16,1 0 0,-22 0 0,21-21 16,0 21-16,0-21 0,0 0 0,0 0 15,1 0-15,-1 0 0,21 0 16,-21-21-16,0 0 0,22 0 15,-22 0-15,21-22 0,-21 22 16,1 0-16,-1-21 0,21 20 16,-21 1-16,0-21 0,-21 21 0,22-22 0,-22 22 15,21 0-15,-21 0 16,0 0-16,0 42 31,0 0-31,0 21 16,0-20-16,0-1 0,0 0 15,0 0-15,-21 0 0,21 22 0,0-22 16,0 21-16,0-21 0,0 0 16,0 22-16,21-22 0,-21 0 15,21 0-15,0-21 0,0 21 0,0-21 16,22 0-16,-22 0 0,0 0 0,21 0 16,-20 0-16,20 0 0,-21-21 15,21 0-15,1 0 0,-1-21 0,-21 20 16,22 1-16,-22 0 0,21-21 15,-21 21-15,0-1 0,-21-20 0,0 21 16,22-21-16,-22 20 0,0 1 16,0 0-16,0 0 0,-22 21 0,1 0 15,0 0-15,0 0 16,0 0-16,-22 21 0,22-21 16,0 42-16,0-20 0,21-1 0,-21 0 15,21 21-15,0-21 0,0 22 16,0-1-16,0-21 0,0 22 0,0-22 15,21 0-15,0 0 0,0 0 0,0 0 16,22-21-16,-22 0 0,0 22 16,21-22-16,-20 0 0,20 0 0,-21 0 15,21-22-15,-20 1 0,20 21 16,-21-21-16,0-21 0,0 21 0,-21-1 16,0 1-16,0 0 0</inkml:trace>
  <inkml:trace contextRef="#ctx0" brushRef="#br0" timeOffset="58388.15">4593 9250 0,'21'0'15,"-21"-21"17,0 0-17,0-1-15,0 1 16,0 0-16,-21 0 0,0 0 0,0 0 16,0 21-16,-1-22 0,1-20 0,0 21 15,-21 0-15,21 0 0,-22 21 16,22 0-16,0 0 0,-21 0 0,-1 0 15,22 21-15,-21 0 0,21 0 16,-22 0-16,1 22 0,21-1 0,-22 0 16,22 1-16,0-1 0,0 0 0,0 22 15,0-22-15,21 0 0,-22 43 16,22-64-16,0 22 0,43 20 16,-22-42-16,42-21 0,-20 0 15,-22 0-15,21 0 16,1-21-16,-1 0 0,-21 0 0,43 0 15,-22-22-15,0 1 0,22 21 16,-1-43-16,-20 22 0,62-64 0,-41 85 16,-22-43-16,-21 1 0,1 21 0,-1-22 15,21 1-15,-21-1 0,-21 1 16,0 20-16,21-20 0,-21 20 0,0 1 16,0 21-16,0-21 0,0 20 15,-21 1-15,0 21 0,0 0 16,0 21-16,21 1 0,-21-1 15,-1 21-15,22 0 0,-21 43 16,21-21-16,0-1 0,0 64 16,0-63-16,-21-22 0,21 21 15,0-20-15,0-1 0,0 0 16,0 1-16,0-22 0,21 0 0,0 0 0,-21 0 16,22 1-16,-1-22 0,0 0 15,0 0-15,0 0 0,0 0 16,1-22-16,-1 1 0,0 0 0,0 0 15,0 0-15,0 0 0</inkml:trace>
  <inkml:trace contextRef="#ctx0" brushRef="#br0" timeOffset="58752.94">5143 9123 0,'0'0'0,"0"21"15,0 0 1,0 0-1,22-21 1,-1 0-16,0 0 16,0-21-16,21 0 15,-20 0-15,-1 0 0,0 0 0,0-1 16,0 22-16,0-21 0,1 0 0,-22 0 16,0 0-16,0 0 0,0-1 15,0 1-15,-22 21 0,1 0 16,0 0-16,0 0 0,0 21 15,0 1-15,-1-1 0,1 0 0,-21 0 16,21 21-16,0 1 0,21-22 16,-22 21-16,1 1 0,0-1 0,21-21 15,0 21-15,0-20 0,0-1 16,0 0-16,0 0 0,0 0 0,21-21 16,0 0-16,1 0 15,20 0-15,-21 0 0,21 0 16,-20 0-16,20-21 0,0 0 0,1 0 15,-1 0-15</inkml:trace>
  <inkml:trace contextRef="#ctx0" brushRef="#br0" timeOffset="59143.72">6032 8996 0,'0'0'16,"22"-21"-16,-1 0 0,-21-1 16,0 1-1,-21 21-15,-1 0 16,1 0-16,0 21 0,-21-21 15,21 22-15,-1-22 0,-20 21 0,21 0 16,0 0-16,0-21 0,-1 21 16,22 0-16,0 1 0,0-1 0,0 0 15,0 0-15,22 0 0,-1 0 16,0-21-16,0 22 0,0-1 16,0 0-16,1-21 0,-22 21 0,21 0 15,0 0-15,-21 1 0,0-1 16,-21 0-1,0-21-15,-1 0 0,-20 21 0,21-21 16,-21 0-16,-1 0 0,22 0 16,-21 0-16,-1 0 0,22 0 0,0 0 15,-21-21-15,21 0 0,-1 21 0,1-21 16,0-1-16,0 22 0,21-21 16,0 0-16,0 0 0,0 0 15,42 21-15,-21 0 16,1 0-16,20-21 0,-21 21 15,0 0-15,22-22 0,-22 22 0,21 0 16</inkml:trace>
  <inkml:trace contextRef="#ctx0" brushRef="#br0" timeOffset="59500.52">6096 9229 0,'0'0'0,"21"0"0,0 21 15,-21 0 1,43-21-16,-22 0 0,0 0 15,-21-21-15,21 21 0,0-21 0,0 0 16,22-1-16,-22 1 0,21 0 16,-21 0-16,1 0 0,-1 0 0,-21-1 15,0 1-15,0 0 0,0 0 0,0 0 16,0 0-16,-21 21 16,-1 0-1,-20 21-15,21 0 0,0 0 16,-22 43-16,22-22 0,0-21 15,0 21-15,21-20 0,-21 20 16,21-21-16,0 0 0,0 0 0,0 1 16,0-1-16,0 0 0,0 0 0,21-21 15,0 21 1,0-21-16,0 0 0,1 0 0,-1 0 16,21-21-16,-21 21 0,22-21 15,-22 0-15,63-22 16,-62 22-16,20-21 0,0 21 0</inkml:trace>
  <inkml:trace contextRef="#ctx0" brushRef="#br0" timeOffset="59611.46">7006 8615 0,'0'-42'0,"0"84"0,0-106 16,21 43-16,-21 0 0,0 0 16,-21 21-1,0 0-15,21 21 0,-21-21 0</inkml:trace>
  <inkml:trace contextRef="#ctx0" brushRef="#br0" timeOffset="59745.38">6816 8911 0,'0'64'16,"0"-128"-16,0 149 0,0-43 0,0 1 16,0-1-16,-22 0 0,22-21 0,-21 22 15,21-22-15,0 21 0,0-21 0,0 1 16,0-1-16,0 0 0,21-21 16,1 0-1,-1 0-15,0 0 0,0-21 0,0 0 16,0-1-16,1 1 0</inkml:trace>
  <inkml:trace contextRef="#ctx0" brushRef="#br0" timeOffset="60128.17">7133 9059 0,'0'64'16,"0"-43"-1,0 0 1,21-21-16,0 0 15,1 0-15,-1 0 0,0-21 16,0 21-16,0-21 0,0 0 16,22 0-16,-22-1 0,0 1 15,0 0-15,-21 0 0,0 0 0,0 0 16,0-1-16,0 1 0,-42 21 0,21 0 16,0 0-1,-1 0-15,1 0 0,0 21 16,-21 43-16,21-43 15,-1 0-15,1 0 0,21 1 0,0-1 16,0 0-16,0 0 0,0 0 0,0 0 16,0 1-16,0 20 0,0-21 0,0 0 15,0 0-15,21-21 0,1 22 16,-1-22-16,0 0 0,0 0 16,0 0-16,0 0 0,1 0 0,-1 0 15,21 0-15,-21-22 0,22 22 0,-1-21 16,0 0-16,-21 0 0,22 0 15</inkml:trace>
  <inkml:trace contextRef="#ctx0" brushRef="#br0" timeOffset="60670.85">8128 8700 0,'0'0'16,"-21"0"-16,-22 0 0,22 0 15,21 21-15,-42 21 0,0-42 16,20 21-16,22 22 0,-21-22 15,0 0-15,0 21 0,0-21 0,0 22 16,21-22-16,-22 21 0,1 1 0,21-22 16,0 21-16,0-21 0,0 0 15,0 1-15,0-1 0,0 0 16,21 0-16,1 0 0,-1-21 0,0 21 16,21-21-16,1 0 0,-22 0 0,21 0 15,0 0-15,1 0 0,-22 0 16,21 0-16,1-21 0,-22 0 0,21 0 15,-21 0-15,22 0 0,-22-1 16,0-20-16,0 0 0,21-1 0,-20 1 16,-1-21-16,-21 20 0,21-20 0,0 20 15,0-20-15,-21 21 16,0-1-16,21-20 0,1-22 0,-22 43 16,21 21-16,-21-22 0,21 22 15,-21 0-15,0 42 16,0 0-1,0 22-15,0-22 0,-21 21 16,21 0-16,0 1 0,-21 20 0,21-20 16,0 20-16,0-21 0,-22 22 0,22-22 15,0 22-15,-21-22 0,21 0 16,0 1-16,0-1 0,0 0 0,0-20 16,0-1-16,0 0 0,0 0 0,21 0 15,1-21-15,-1 0 16,0 0-16,21 0 0,-21 0 0,1 0 15,-1 0-15,21-21 0,-21 0 0,0 0 16,22 0-16,-22-22 16,-21 1-16,0 0 0,0-1 0,0 22 15</inkml:trace>
  <inkml:trace contextRef="#ctx0" brushRef="#br0" timeOffset="60848.75">8488 8742 0,'0'0'16,"0"21"-1,21-21 1,21 0-16,1 0 0,-1 0 0,0 0 16,1 0-16,20 0 0,-21-21 15,1 21-15,-1-21 0,0 21 0,1-21 16,-43-1-16,21 1 0,0 21 16,0-21-16,-21 0 15</inkml:trace>
  <inkml:trace contextRef="#ctx0" brushRef="#br0" timeOffset="61271.51">6900 8446 0,'0'21'31,"0"0"-31,43 0 0,-43 0 16,0 0-16,0 22 0,0-22 0,0 21 16,0 1-16,-22 20 0,22-21 0,-21 22 15,0-22-15,0 1 0,0 62 16,21-62-16,-21-1 15,21-21-15,0 22 0,0-22 0,0 0 16,0 0-16</inkml:trace>
  <inkml:trace contextRef="#ctx0" brushRef="#br0" timeOffset="62367.88">10858 8488 0,'0'-21'15,"0"42"1,0 0-1,0 0-15,0 0 16,-21 22-16,21-22 0,0 21 0,-21 1 16,21-1-16,0 0 0,0 1 15,-21-1-15,21 0 0,-21 1 0,21-1 16,-21-21-16,21 21 0,0-20 16,0-1-1,21-21-15,0 0 16,0-21-16,0-1 0,0 1 0,1 0 15,-1 0-15,0-21 0,0 20 16,0-20-16,22 0 0,-22 21 0,21-43 16,-21 22-16,0 21 0,1-1 15,-1 22-15,-21-21 0,0 42 16,21-21-16,0 0 0,-21 22 16,0-1-16,0 21 0,21-21 0,-21 0 15,0 22-15,0-22 0,0 0 16,0 21-16,0-20 0,0 20 0,21-21 15,-21 0-15,0 0 0,22 1 16,-1-22-16,0 21 0,0-21 0,0 0 16,22 0-16,-22 0 0,0 0 15,21 0-15,-21-21 0,22-1 16,-22 1-16,21 0 0,-21-21 0,22 21 16,-22-22-16,21 1 0,1 0 0,-22-1 15,0 1-15,0 21 0,0-22 16,0 1-16,-21 21 0,0 0 15,0 0-15,0-1 0,0 1 0,0 0 16,-21 21-16,0 0 16,0 0-16,0 0 0,0 0 15,21 21-15,-22 0 0,22 1 0,-21-1 16,21 21-16,0 0 0,0 1 16,0-1-16,0 22 0,0-22 0,0 43 15,0-64-15,0 21 0,21-21 16,-21 22-16,22-22 0,-1-21 15,0 21-15,0-21 0,21 0 0,1 0 16,-22 0-16,21 0 0,22-21 16,-22 0-16,0-1 0,1 1 15,20-21-15,-20 21 0,-22-43 0,0 43 16,21-21-16,-21-1 0,1 22 0,-1-21 16,-21 21-16,0-22 0,0 22 15,0 0-15,-21 21 0,-1 0 16,-20 21-16,21-21 15,0 21-15,0 1 0,-1 20 0,1-21 16,0 21-16,21-20 0,0 20 0,0-21 16,0 21-16,0-20 0,0 20 0,0-21 15,0 0-15,21 0 0,0-21 16,1 22-16,-1-22 0,0 0 16,0 0-16,21 0 0,-20 0 0,20 0 15,0 0-15,1 0 0,-1-22 16,21 1-16,1 0 0</inkml:trace>
  <inkml:trace contextRef="#ctx0" brushRef="#br0" timeOffset="63068.48">14690 8594 0,'0'0'0,"42"0"0,0-21 0,1 21 15,-22-22-15,0-20 0,-21 21 16,21 21-16,-21-21 0,-21 0 15,0-1-15,0 1 0,-22 21 0,1 0 16,0 0-16,-22 0 0,22 0 16,-22 0-16,1 21 0,-1 1 0,1-1 15,-1 0-15,1 0 0,20 0 0,-20 22 16,42-22-16,-22 21 0,1 22 16,42-43-16,0 21 0,0-21 15,21 22-15,22-22 0,-22 0 0,21 0 16,0-21-16,1 0 0,63 0 15,-43 0-15,-21-21 0,1 21 16,-1-21-16,-21 0 0,22-1 0,-22 22 16,21-21-16,-42 0 0,21 0 15,0 0-15,-21 0 0,22-22 0,-22 22 16,0 0-16,0 0 0,0 0 16,0-1-16,0 44 15,0-1 1,-22-21-16,22 21 0,-21 21 0,21-21 15,0 22-15,-21-22 0,21 42 16,0-20-16,0-1 0,0 22 0,0-1 16,0 1-16,0-22 0,0 21 0,0 1 15,0 21-15,0-22 0,0 1 0,0 20 16,0 1-16,0 0 0,0-1 16,0 1-16,0-22 0,0 22 15,0 0-15,0-1 0,0 1 0,0 0 16,0 63-16,0-85 0,-21 1 15,-21 63-15,20-85 0,1 1 16,-21-1-16,21-21 0,0-21 16,-1 0-16,-20 0 0,21-21 15,0 0-15,0-22 0,-1 1 0,1 0 16,0-22-16,-21-105 0,42 105 16,0-20-16,0-1 0,0 0 15,21-20-15,21-65 0,-21 86 16,22 20-16,-22-21 0,0 22 15,21-1-15,-20 1 0,20-1 0,-21 1 16,21 21-16,1-22 0,20-42 16,-20 64-16,20 0 0,-21-1 15,1 1-15,20 0 0,-20-1 16,-1 22-16,0 0 0</inkml:trace>
  <inkml:trace contextRef="#ctx0" brushRef="#br0" timeOffset="63617.16">15198 8848 0,'0'21'16,"21"-42"31,0 21-47,0-21 15,0-1-15,0 1 0,-21 0 0,22 0 16,-22 0-16,21 0 0,-21-1 0,0 1 16,0 0-16,0 0 0,0 0 15,-21 21-15,-1 0 16,1 0-16,0 21 0,0 0 15,0 0-15,0 22 0,-1-22 16,22 21-16,0 0 0,-21 1 0,21-22 16,0 21-16,0-21 15,0 22-15,0-22 0,21 0 0,1 0 16,-1 0-16,0-21 0,21 0 0,-21 0 16,64 0-16,-21 0 15,-22-21-15,0 0 0,1 0 16,-1 0-16,-21-22 0,21 1 15,-20 0-15,-1-1 0,42-20 0,-42 21 16,22-22-16,-22 22 0,0-22 0,21 22 16,-20-22-16,-1 22 0,0 0 0,-21-1 15,0 1-15,21 21 0,-21 0 16,0 0-16,0 42 16,-21 0-16,0 21 0,0-21 15,-1 22-15,-20 20 0,21-20 16,0-1-16,21 0 0,-21 1 15,21 20-15,-22-21 0,22 1 16,0-1-16,0 0 0,0 1 0,0-1 0,0 0 16,0-20-16,0-1 0,22 0 15,-1 0-15,0 0 0,0-21 16,0 0-16,0 0 0,1 0 0,-1-21 16,0 0-16,21 0 0,-21 0 15,1-1-15,-1-20 0,-21 21 16,21-21-16,0 20 0</inkml:trace>
  <inkml:trace contextRef="#ctx0" brushRef="#br0" timeOffset="63828.04">15769 8594 0,'0'0'0,"-21"0"16,21 21-16,21-21 15,21-21-15,-20 0 0,20 21 16,0-22-16,-21 22 0,1 0 0,-1 0 15,21 0-15,-21 0 0,0 0 16,22 0-16,-22 0 0,21 0 0,-21 0 16,1 0-16,-1 0 0,0 0 0,0 0 15,0-21-15,0 21 16</inkml:trace>
  <inkml:trace contextRef="#ctx0" brushRef="#br0" timeOffset="64011.94">17103 9038 0,'0'0'0,"0"21"31,0-42-16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8T13:04:06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2201 0,'22'0'31,"-1"0"-31,-21-21 16,21 21-16,-21-21 15,0 0-15</inkml:trace>
  <inkml:trace contextRef="#ctx0" brushRef="#br0" timeOffset="700.6">1355 1228 0,'21'0'31,"-21"-21"-31,0-1 16,0 1-16,21 21 0,-21-21 15,0 0-15,0 0 16,0 0 0,0 42-1,0 0 1,0 0-16,0 21 0,0-20 15,0 20-15,0-21 0,0 21 16,0 1-16,0-22 0,-21 42 16,21-20-16,-21 20 0,-1 22 15,22-22-15,0-20 0,-21 63 16,0-64-16,0 0 0,21-21 16,0 22-16,0-22 0,0 21 15,0-21-15,0 1 0,0-1 16,0 0-1,0-42 1,0 0 0,0-1-16,0 1 0,0 0 15,0-21-15,21 21 0</inkml:trace>
  <inkml:trace contextRef="#ctx0" brushRef="#br0" timeOffset="1055.39">1736 1207 0,'21'-22'0,"-42"44"0,63-44 0,-42 1 0,0 0 32,0 42-17,0 0 1,0 1-16,0-1 15,0 21-15,0-21 0,0 22 16,0-1-16,0-21 0,0 21 0,0 1 16,0-1-16,0 0 0,0 22 15,0-22-15,0 1 0,-21-22 0,21 21 16,-21 0-16,21-20 0,0-1 16,0 0-16,-22 21 0,22-21 15,-21 1 1,21-44 15,-21 1-31</inkml:trace>
  <inkml:trace contextRef="#ctx0" brushRef="#br0" timeOffset="1703.02">1270 1799 0,'-21'0'0,"42"0"0,-63 0 16,63 0 15,21-21-31,-21 21 0,22-21 0,-1 21 16,0-21-16,1 0 0,-1 21 16,0-22-16,22 22 0,-22-21 15,0 21-15,22-42 0,-22 42 16,-21 0-16,1-21 0,-1 21 15,0-21-15,0 21 0,0 0 16,0-22-16,1 22 16,-22-21-1,0 42 17,0 1-32,0-1 0,0 21 15,0-21-15,0 0 16,-22 1-16,22 20 0,0-21 0,0 0 15,-21 22-15,21-22 0,0 0 16,0 0-16,0 0 0,0 0 0,0 1 16,0-1-16,0 0 0,21-21 15,1 21-15,-1-21 0,0 0 0,0 0 16,0 0-16,0 0 0,1 0 16,41-21-16,-42 0 0,22 21 15,-22-21-15,0-1 0,0 1 16,0-21-16,0 21 0,1-22 0,-22 1 15,0 21-15,0-21 16,0-1-16,0 1 0,-22 0 16,1 20-16,-21 1 0,21 0 15,0 21-15,-22 0 0,22 0 0,0 0 16,0 0-16,0 0 0,-1 0 16,1 0-16,0 0 0,0 0 0,0 21 15,21 0-15,0 1 0,-21 20 16,-1-21-16,22 0 0,0 0 15,0 22-15,0-22 0,0 0 16,0 0-16,0 0 0,0 1 0,0-1 16,22 0-16,-1-21 0,0 0 15,0 0-15,0 0 16</inkml:trace>
  <inkml:trace contextRef="#ctx0" brushRef="#br0" timeOffset="2351.65">2752 1630 0,'0'-21'0,"0"42"0,0-63 16,-22 42 15,1 0-31,0 21 16,21 0-16,0 0 0,-21 0 15,21 0-15,0 1 0,0 20 0,0-21 16,0 0-16,0 22 0,0-22 0,0 0 16,0 21-16,0-21 0,0 1 15,0-1-15,0 0 0,21-21 32,0 0-32,0 0 0,1 0 15,-22-21-15,21 0 0,0 21 0,0-22 16,43-62-1,-43 63-15,0-22 16,0 22-16,0 0 0,0 0 16,1 0-16,-1 21 31,-21 21-31,0 0 0,0 0 16,0 0-16,0 0 0,0 1 15,0-1-15,0 0 0,0 0 0,0 21 16,0-20-16,21-1 15,0-21-15,0 0 0,0 0 16,1 0-16,-1 0 0,0 0 16,0 0-16,0-21 15,22-22-15,-22 22 16,-21 0-16,0 0 0,21-22 16,-21 1-16,0 0 0,0-1 0,0 1 15,0 21-15,0-21 0,0 20 0,0 1 16,0 0-16,0 0 0,-21 21 15,0 0-15,-1 0 16,1 0-16,0 0 16,0 0-16,21 21 15,21-21 17</inkml:trace>
  <inkml:trace contextRef="#ctx0" brushRef="#br0" timeOffset="2792.4">4297 1249 0,'0'0'0,"21"-21"0,0 0 15,-21-1 1,21 22 0,-21 22-1,0-1 1,0 0-16,0 0 0,0 0 15,0 22-15,0-22 0,0 0 0,0 21 16,0 22-16,-21-22 16,21-21-16,-21 22 0,21-1 0,0-21 15,0 21-15,-21-20 0,21-1 16,-21 0-16,21 0 0,0 0 16,-22 0-16,22 1 15,0-44 16,22 22-31,-1-21 16,0 0-16,0 0 0</inkml:trace>
  <inkml:trace contextRef="#ctx0" brushRef="#br0" timeOffset="3239.14">4741 1418 0,'21'0'0,"-42"0"0,64 0 0,-43-21 15,0 42 17,0 0-17,0 1-15,0-1 0,-22 0 16,22 0-16,-21 0 0,0 0 0,21 22 16,0-1-16,-21 0 0,21-20 15,0-1-15,0 0 0,0 0 16,0 0-16,0 0 0,21-21 15,0 22-15,0-22 16,1 0-16,-1 0 0,0 0 0,21 0 16,-21-22-16,1 1 0,20 0 0,-21 21 15,0-21-15,0-21 0,1 20 16,-1 1-16,-21-21 0,0 21 0,0-22 16,0 22-16,0 0 0,0-21 15,0 21-15,0-1 0,-21 1 0,-1 0 16,1 21-16,0 0 15,0 0-15,0 0 0,0 0 0,-1 0 16,1 0-16,0 0 0,0 0 16,21 21-16,-21-21 15,21-21 17,0 0-17</inkml:trace>
  <inkml:trace contextRef="#ctx0" brushRef="#br0" timeOffset="3502.99">4233 1312 0,'0'0'0,"21"0"31,22 0-15,-22 0-16,21 0 0,1 0 15,-1-21-15,0 21 0,1 0 0,-1 0 16,21 0-16,-20 0 0,-1-21 16,-21 21-16,22 0 0,-22 0 0,21 0 15,-21 0-15,0 0 16</inkml:trace>
  <inkml:trace contextRef="#ctx0" brushRef="#br0" timeOffset="4692.32">6562 1334 0,'0'0'0,"0"-22"15,0 1-15,0 0 16,-22 21 0,1 0-16,0 0 15,0 0-15,0 0 0,0 0 16,-1 21-16,1 0 15,0 1-15,0-1 0,0 0 0,0 0 16,-1 0-16,22 22 0,-21-22 16,21 21-16,-21 0 0,21 1 0,0-22 15,0 21-15,0-21 0,0 22 16,0-22-16,0 0 0,21 0 0,0-21 16,22 21-16,-22-21 0,21 0 15,-21 0-15,22 0 0,-1 0 16,0 0-16,1-21 0,20 0 0,-20 0 15,-1 0-15,43-43 16,-43 22-16,0 21 0,22-64 16,-43 43-16,0-1 0,0 1 15,-21 0-15,0 21 0,0-22 0,0 22 16,0 0-16,0 0 0,0 0 16,-21 42-1,0 0 1,21 21-16,-21-21 0,0 1 0,-1 20 15,22 0-15,-21-21 0,0 22 0,21-1 16,-21 0-16,0 1 0,21-1 16,-21 0-16,21-20 0,0 20 15,0-21-15,0 0 0,0 0 0,0 1 16,0-1 0,0-42-1,0-1 1,0 1-16,21 0 0,0 0 0,-21 0 15,21-22-15,0 22 0,0 0 16,1 0-16,-1-21 0,21 20 16,-21 22-16,0-21 0,1 0 0,-1 21 15,0 0-15,0 0 0,0 0 16,-21 21 0,21 0-16,-21 1 0,0-1 15,0 0-15,0 0 0,0 21 0,0-20 16,0-1-16,0 0 0,22 0 15,-22 0-15,0 0 0,0 1 0,21-22 16,0 21-16,0-21 0,0 0 16,0 0-16,1 0 0,-1 0 0,0 0 15,64-43-15,-43 43 0,0-21 16,-21 0-16,22-21 0,-1 21 16,0-22-16,-20 22 0,20 0 15,-21-21-15,0 20 0,0 1 0,-21-21 16,22 21-16,-22 0 0,0-1 15,-22 22 1,1 0-16,0 0 0,0 0 16,-21 22-16,20-1 0,-20 21 15,21-21-15,0 0 0,21 43 16,-21-43-16,21 21 0,0-20 16,0-1-16,0 0 0,0 0 0,0 0 15,0 0-15,0 1 0,21-1 16,0-21-16,0 0 15,0 0-15,0 0 0,1 0 16,-1 0-16,0 0 0,21 0 0,-21-21 16,1-1-16,20 22 0,-21-21 15</inkml:trace>
  <inkml:trace contextRef="#ctx0" brushRef="#br0" timeOffset="5612.79">8424 1461 0,'0'0'15,"0"-22"-15,0 1 0,0 0 16,0 0-16,0 0 16,-21 21-1,0 0-15,0 0 0,0 21 16,-1 0-16,1 0 0,0-21 16,0 43-16,0-22 15,21 0-15,-21 0 0,-1 21 0,22 1 16,0-22-16,-21 21 0,21-21 15,0 22-15,0-22 0,0 0 0,0 0 16,0 0-16,0 1 0,21-1 0,1-21 16,-1 0-16,21 21 0,-21-21 15,0 0-15,22 0 0,-22 0 0,21-21 16,-21 0-16,1-1 0,20 1 16,-21 0-16,0-21 0,22 21 15,-22-22-15,0 1 0,0 0 0,0-1 16,0 1-16,22-43 0,-43 43 15,21 0-15,-21-22 16,0 43-16,0 0 0,0 0 16,0-1-16,0 44 31,0-1-31,0 0 0,-21 21 16,21-21-16,0 22 0,-21-22 0,21 21 15,0-21-15,-22 22 0,22-22 16,0 21-16,0 1 0,-21-22 0,21 0 15,0 21-15,-21-21 0,21 1 16,0-1-16,0 0 0,0-42 47,0 0-47,0-1 16,0 1-16,0-21 0,0 21 15,21 0-15,0-1 0,1 1 0,-1 0 16,0 0-16,0 0 0,21 0 0,-20 21 15,-1-22-15,21 22 16,-21 0-16,0 0 0,1 0 0,-1 0 16,0 0-16,0 0 0,-21 22 15,0-1-15,-21 0 16,-21 0-16,20-21 0,1 21 16,0-21-16,-21 0 15,21 21-15,-1-21 0,1 0 0,0 0 16,0 0-16,0 0 0,0 0 15,21 22 32,0-1-47,0 0 16,0 0-16,0 0 0,0 0 16,0 1-16,0 20 0,0-21 0,21 0 15,21 0-15,-21 1 0,-21-1 16,43-21-16,-22 21 15,0-21-15,0 0 0,0 0 0,22 0 16,-22 0-16,21 0 0,0-21 16,1 21-16,20-64 15,-42 43-15,-21 0 16,22 0-16,-22 0 0,0-22 16,0 22-16,21 0 15</inkml:trace>
  <inkml:trace contextRef="#ctx0" brushRef="#br0" timeOffset="8649.04">10710 1439 0,'21'-127'31,"1"106"-31,-22 0 0,0 42 47,-22 0-47,22 1 0,-21-1 16,21 0-16,-21 21 0,21-21 0,0 22 16,-21 41-16,0-62 15,0 20-15,21 0 0,-22 1 0,22-22 16,-21 21-16,21-21 0,0 0 15,0 1-15,0-44 32,21 22-32,1-21 15,-1 0-15,0-21 0,21-22 16,1 22-16,-22 0 0,0 20 16,21-20-16,-21 21 0,1 0 15,-1 0-15,0-1 0,0 22 0,0 0 0,0 0 31,-21 22-31,0-1 16,0 0-16,0 0 0,22 0 0,-22 0 16,0 22-16,0-22 0,0 0 15,0 0-15,21 0 0,0 1 0,-21-1 16,21 0-16,0-21 0,0 0 16,1 0-16,20 0 0,-21 0 15,0 0-15,22-21 0,-22 21 16,0-21-16,21-1 0,-21-20 15,1 21-15,-1 0 0,0-22 0,-21 22 16,0-21-16,21 21 0,-21-22 0,21 22 16,-21 0-16,0 0 0,0 0 15,0 0-15,-21 42 32,21 0-32,-21 0 15,0 0-15,21 0 0,0 22 16,0-22-16,0 21 0,0-21 0,0 22 15,0-22-15,0 21 0,0-21 16,0 1-16,0 20 0,21-21 16,0 0-16,0-21 0,0 0 15,1 0-15,-1 0 0,0 0 0,21-21 16,-21 0-16,22 21 0,-22-42 0,21 20 16,-21 1-16,22-21 0,-22 0 15,0-1-15,0 1 0,0 0 0,1-1 16,-1 1-16,0 0 0,-21-22 15,0 22-15,0 21 0,0-22 16,0 22-16,0 0 0,0 0 0,-21 42 31,0 0-31,-1 0 0,22 0 16,-21 22-16,0-1 0,0 0 16,21 1-16,-21-22 0,21 21 15,-21 1-15,21-1 0,0 0 0,-22 22 16,22-22-16,-21-21 0,21 0 15,0 1-15,0-1 0,21-21 32,1 0-17,-22-21-15,21-1 0,0 1 16,0 0-16,0 0 0,-21 0 0,21 0 16,1-1-16,-1 1 0,0 0 0,0 21 15,-21-21-15,21 21 16,0 0-16,-21 21 15,0 0 1,0 0-16,0 1 0,0-1 16,0 0-16,0 0 0,0 0 15,22 0-15,-1 1 0,-21-1 16,21 0-16,0 0 0,0-21 0,43 21 16,-43-21-16,21 0 0,1 0 15,-22 0-15,21 0 0,43-21 16,-43 0-16,-21 0 0,22 0 15,-22-1-15,0 1 0,0 0 16,0-21-16,0 21 0,1-1 0,-22-20 16,0 21-16,0 0 0,0 0 15,0-1-15,0 1 0,-22 21 16,1 0 0,0 0-16,0 21 15,0 1-15,21-1 0,-21 0 0,21 0 16,-22 0-16,22 22 0,0-22 15,0 21-15,0-21 0,0 0 16,0 1-16,0 20 0,0-21 0,22 0 16,-1-21-16,0 21 0,0-21 15,0 0-15,0 0 0,22 0 0,-1 0 16,0 0-16,1 0 0,20 0 16,-20 0-16,-1-21 0,21 0 0,-20 0 15,-1 0-15,0 0 0,1-22 16,-1 22-16,0-21 0,-20 21 0,-1-22 15,0 22-15,-21 0 0,0-21 0,0-1 16,0 22 0,-21 21-16,0 0 0,-22 0 0,22 0 15,0 0-15,-21 0 0,20 21 16,-20 0-16,21 1 0,-21-1 16,20 0-16,1 21 0,0-21 0,0 1 15,0 20-15,21-21 0,-21 21 16,21-20-16,0-1 0,0 0 0,0 0 15,21-21-15,0 21 0,0-21 0,0 0 16,0 0-16,1 0 0,-1 0 16,21 0-16,-21-21 0,0 0 15,22 0-15,-22 0 0,0-1 0,0 1 16,0 0-16,1-21 0,-1 21 16,-21-22-16,21 22 0,0 0 0,-21-21 15,0 20-15,0 1 16,21 21-16,-42 0 15,21 21 1,-21 1-16,0-1 0,21 0 16,0 0-16,-21 21 0,21-20 15,-22 20-15,22-21 0,0 0 0,0 0 16,0 1-16,0-1 0,0 0 0,0 0 16,22 0-16,-1-21 0,0 0 0,0 0 15,0 0-15,0 0 16,22 0-16,-22 0 0,0 0 0,21-21 15,-20 0-15,-1 0 0,21 0 0,-21-22 16,0 1-16,1 21 0,-1-22 16,0 1-16,21-43 15,-42 43-15,0 0 0,21-43 16,-21 64-16,0 0 0,0 0 0,0-1 16,0 44-1,0-1 1,-21 21-16,21-21 0,0 22 15,0-22-15,-21 21 0,21-21 0,-21 22 16,21-1-16,0 0 0,0-21 16,0 22-16,0-1 0,0-21 15,0 0-15,0 22 0,0-22 0,0 0 16,21 0-16,0-21 0,0 0 16,1 0-16,-1 0 0,0 0 15,0 0-15,0-21 0,0 21 0,22-21 16,-22 0-16,21-22 0,1 22 15,-22-21-15,63-22 0,-62 22 16,20 0-16,0-64 16,-21 64-16,1-1 0,-22 1 15,21 0-15,-21 20 0,0 1 0,0 0 16,-21 42 0,-1 0-1,1 1-15,0 20 0,21-21 16,-21 21-16,21 1 0,-21-22 0,0 64 15,21-64-15,0 21 0,-22-21 16,22 22-16,-21-22 16,21 21-16,0-21 0,0 0 0,0 1 0,0-1 15,21-21 17,1-21-32,-22-1 15,21 1-15,0 0 0,0 0 16,0-21-16,0 20 0,1 1 15,-1 0-15,0 0 0,0 0 16,-21 0-16,21 21 0,0-22 16,-21 44-1,0-1 1,0 0-16,0 0 0,0 0 0,0 0 16,0 1-16,0-1 0,0 0 15,0 0-15,22 0 0,-1 0 16,0 1-16,-21-1 0,21-21 0,0 21 15,0-21-15,1 0 0,-1 0 0,0 0 16,0 0-16,21 0 0,-20 0 0,-1 0 16,0-21-16,0 0 15,0-1-15,0 1 0,1 0 0,-1 0 16,0-21-16,-21 20 0,21-20 0,-21 21 16,21-21-16,-21 20 0,0 1 15,0 0-15,-21 21 31,0 21-31,0 0 16,21 1-16,-21-1 0,21 0 16,0 21-16,0-21 0,0 1 15,0 20-15,0-21 0,0 21 16,0-20-16,0-1 0,0 0 0,0 0 16,21 0-16,0-21 0,0 0 15,0 21-15,0-21 0,1 0 0,20 0 16,-21 0-16,0-21 15,22 0-15,-22 0 0,0 0 0,0 0 16,0-1-16,0-20 0,1 0 16,-1 21-16,0-22 0,0 1 15,0-22-15,-21 43 0,0 0 16,0 0-16,0 0 0,0 42 16,0 0-1,-21 21-15,21-20 16,-21-1-16,21 0 0,0 0 15,0 21-15,0-20 0,0 41 16,0-42-16,0 0 0,0 1 16,0-1-16,0 0 0,21 0 15,0-21-15,0 0 0,1 0 16,-1 0-16,0 0 0,21 0 16,-21 0-16,1 0 0,-1 0 15,0 0-15,-21-21 0,21 0 16,-21 0-16,0-1 0,0 1 15</inkml:trace>
  <inkml:trace contextRef="#ctx0" brushRef="#br0" timeOffset="8871.93">13695 1249 0,'0'0'16,"-21"0"-16,-1 0 0,44 0 31,-1 0-31,21 0 0,-21 0 16,22 0-16,-1 0 0,0 0 0,1 0 16,-22 0-16,21 0 0,0 0 15,-20 0-15,20 0 0</inkml:trace>
  <inkml:trace contextRef="#ctx0" brushRef="#br0" timeOffset="9299.68">16679 1439 0,'0'0'15,"0"-21"-15,0-42 31,21 63-31,-21-21 0,22 21 16,-22 21 0,0 0-16,0 0 15,0 0-15,0 0 0,0 1 16,0-1-16,0 0 0,-22 0 16,1 0-16,0 43 0,21-43 15,0 0-15,-21 0 16,21 0-16,0-42 31,0 0-31,0 0 16</inkml:trace>
  <inkml:trace contextRef="#ctx0" brushRef="#br0" timeOffset="9699.45">16785 931 0,'0'0'15,"-21"-21"-15,0 21 0,0 0 0,-1 0 16,1 0-16,0 21 16,0-21-16,0 22 0,21-1 0,-21 21 15,21-21-15,-22 0 0,22 1 16,0-1-16,0 0 0,0 0 0,0 0 16,0 0-16,22-21 0,-1 0 15,0 22-15,0-22 0,0 0 0,0 0 16,1 0-16,-1 0 15,21-22-15,-21 22 0,0-21 0,1 0 16,-1 0-16,-21 0 0,0-22 16,0 22-16,0-21 0,0 21 0,0-22 15,0 22-15,0 0 0,0 0 16,-21 0-16,-1 21 0,1 0 0,0 0 16,0 0-16,0 21 0,0-21 15,-1 21-15,-20 21 0,21-20 0,0 20 16,0 0-16,-1 1 15,22-22-15,0 0 0,0 0 16,0 0-16,0 0 16,22-21-16,-1 0 0,0 0 15,21 0-15,1 0 0</inkml:trace>
  <inkml:trace contextRef="#ctx0" brushRef="#br0" timeOffset="10009.28">17357 995 0,'0'0'0,"0"-21"0,21 21 16,-21-21-16,-21 42 47,-1 0-47,1 21 0,21-21 16,-21 22-16,0-1 0,0 22 15,0-22-15,21 0 0,-22 1 16,1-1-16,21 0 0,-21-21 0,0 22 15,21-1-15,0-21 0,0 22 16,0-22-16,0 0 0,0 0 0,0 0 16,0 0-16,21-21 15,0 0 1,0 0-16,1 0 16,-1-21-16,0 0 0,0 0 0,0 0 15,0 0-15,1-1 0,-22 1 16,21 0-16</inkml:trace>
  <inkml:trace contextRef="#ctx0" brushRef="#br0" timeOffset="10212.16">17103 1312 0,'0'0'16,"21"0"15,0 0-31,0 0 15,0 0-15,0 0 0,1 0 0,-1 0 16,0 0-16,0 0 0,0 0 16,0 0-16,1 0 0,-1 0 15,0 0-15,0 0 0,0 0 0,0 0 16</inkml:trace>
  <inkml:trace contextRef="#ctx0" brushRef="#br0" timeOffset="10539.97">18605 1291 0,'0'-21'16,"0"0"-1,0 42 17,0 0-32,0 0 15,0 22-15,-21-22 0,0 0 16,0 0-16,21 0 0,-21 22 0,21-22 16,-21 0-16,-1 0 0,22 0 15,-21 1-15,21-1 0,-21-21 16,42-21 15</inkml:trace>
  <inkml:trace contextRef="#ctx0" brushRef="#br0" timeOffset="10975.72">19071 1312 0,'0'-21'31,"0"0"-31,-21 21 16,0 21-16,0-21 15,-1 21-15,1-21 0,21 22 16,-21-22-16,0 21 0,0 0 16,21 0-16,0 0 15,0 0-15,21-21 16,0 0-16,0 0 15,0 0-15,1 22 0,-1-22 16,21 0-16,-21 0 0,0 0 16,1 21-16,-1-21 0,0 21 0,0 0 15,-21 0-15,0 0 16,0 1 0,-21-1-16,0-21 15,0 21-15,-1-21 16,1 0-16,0 0 0,0 0 0,0 0 15,0 0-15,-1 0 0,1 0 16,0 0-16,0 0 16,0 0-16,0 0 15,21-21-15,0 0 16,-22-1-16,22 1 16,-21 21-16</inkml:trace>
  <inkml:trace contextRef="#ctx0" brushRef="#br0" timeOffset="11211.59">18542 868 0,'-21'0'15,"42"0"-15,-42-21 0,0 21 0,21-21 0,-22 21 16,22 21 62,-21 0-78</inkml:trace>
  <inkml:trace contextRef="#ctx0" brushRef="#br0" timeOffset="12233">2159 3196 0,'0'-21'16,"0"0"-1,21 21-15,-21-21 0,0 0 16,21-1-16,-21 1 16,0 0-16,0 0 0,0 0 15,-21 0-15,0-1 0,-21 1 16,20 0-16,1 0 0,-21 21 0,21-21 15,-22 21-15,1 0 0,-21 0 16,20 0-16,1 21 0,0 0 16,-1 0-16,1 22 0,0-22 15,20 21-15,-20 0 0,21 1 16,0-1-16,21 0 0,0 1 0,0-1 16,0 22-16,0-43 0,0 0 15,21 0-15,0-21 0,0 0 16,0 0-16,22 0 0,-22 0 0,21-21 15,1 0-15,-1 0 16,0-1-16,-21-20 0,22 21 0,-1-21 16,-21-1-16,22 22 0,-22-21 15,0-1-15,0 22 0,0-21 0,0 21 16,-21 0-16,22 21 0,-22-22 16,0 44-1,0-1 1,0 21-16,-22-21 0,22 22 0,0-22 15,0 21-15,0-21 0,0 22 16,0-22-16,0 21 0,0-21 0,0 0 16,0 1-16,0-1 15,0 0-15,22-21 0,-1 0 16,0 0-16,0 0 0,0 0 16,22 0-16,-22-21 0,21 0 0</inkml:trace>
  <inkml:trace contextRef="#ctx0" brushRef="#br0" timeOffset="13165.47">4254 2963 0,'-21'0'0,"0"0"16,21-21 15,0 0-31,21 21 0,0-21 0,1 0 16,-1 0-16,0-1 0,0 1 15,0 0-15,0-21 0,-21 21 16,0-1-16,0 1 0,0-21 0,0 21 15,-21 0-15,0 21 0,0 0 16,0 0-16,-22 0 0,22 0 0,-21 0 16,0 0-16,-1 21 0,-20 21 15,-22 43 1,64-64-16,21 0 0,0 0 16,0 0-16,0 1 0,21 20 15,0-21-15,0 0 0,1 0 16,-1 1-16,21-1 0,-21 0 0,0 0 15,22 0-15,-22 0 0,0 1 0,0-1 16,0 21-16,-21-21 0,0 0 16,0 22-16,0-22 0,0 0 15,-21 0-15,0 0 0,-21 1 0,21-1 16,-43 0-16,22-21 16,-1 0-16,1 0 0,0 0 0,21 0 15,-22 0-15,22-21 0,-21 0 16,21-22-16,-1 22 0,1-21 0,0 21 15,0-22-15,0 1 0,21 21 16,0-22-16,0 22 0,0-21 16,0 21-16,0 0 0,0-1 0,21 44 31,0-22-15,-21 21-16,21 0 0,0 21 15,-21-21-15,0 1 0,22 20 0,-1 0 16,0-21-16,-21 22 0,21-22 0,0 0 15,0 0-15,1 0 0,-1 1 16,0-1-16,21 0 0,-21-21 0,1 0 16,-1 0-16,21 0 15,-21 0-15,43-21 0,-22 0 16,0-1-16,22-20 0,-22 21 16,1 0-16,-22-22 0,21 22 0,-21 0 15,22-21-15,-43 21 0,0-1 16,0 1-1,0 42 1,-22 1-16,1-1 16,21 0-16,-21 0 15,21 0-15,-21 0 0,21 1 0,0-1 16,-21 0-16,21 0 16,-21-21-1,21-21 16,0 0-31,0 0 0,0-22 16</inkml:trace>
  <inkml:trace contextRef="#ctx0" brushRef="#br0" timeOffset="13328.38">4593 2900 0,'0'0'0,"0"-21"16,-21 21-1,21 21 1,0 0 0,21-21-16,0 0 15,0 21-15,1-21 0</inkml:trace>
  <inkml:trace contextRef="#ctx0" brushRef="#br0" timeOffset="14371.78">4911 3027 0,'0'21'0,"0"0"16,0 0-16,-22-21 0,22 22 15,-21-1-15,21 0 0,0 0 16,0 0-16,-21-21 0,21 21 0,-21 1 16,21-1-16,0 0 0,0 0 0,-21 0 15,21 0-15,-21-21 16,21-21 15,0 0-15,0 0-16,21 0 0,0 0 0,0-1 15,0-20-15,0 21 0,1 0 16,20-22-16,-21 22 0,64-21 16,-64 21-16,21 0 0,-21 21 15,22 0-15,-22 0 0,0 0 0,0 0 16,0 0-16,-21 21 0,0 0 15,0 0-15,0 0 0,0 0 16,0 1-16,0 20 0,0-21 0,0 0 16,0 22-16,0-22 0,0 0 15,0 0-15,22 0 0,-1-21 16,-21 21-16,21-21 0,0 0 0,21 0 16,-20 0-16,20 0 0,-21 0 15,21-21-15,1 21 0,-1-21 0,0 0 16,-20 0-16,20-22 0,0 22 0,1 0 15,-22 0-15,0 0 0,0-22 16,-21 22-16,0 0 0,0 0 0,0 0 16,0 0-16,-21 21 0,0 0 15,-22 0-15,22 0 0,0 0 0,-21 0 16,21 0-16,-22 0 0,-20 42 16,42-21-16,-1-21 15,1 21-15,0 0 0,0 1 0,21 20 16,0-21-16,0 0 15,42-21-15,-21 0 16,1 0-16,20 0 0,0 0 0,-21 0 16,22-21-16,-1 21 0,-21-21 15,43 0-15,-43 0 0,0-1 16,0 22-16,0-21 0,-21 0 16,0 0-1,-21 42 16,21 0-15,-21 0-16,21 1 0,-21 41 16,21-42-16,-21 22 0,0-1 15,-1 21-15,22-20 0,-21-1 0,21 22 16,0-1-16,-21-21 0,21 85 16,-21-63-16,21 21 0,0-1 15,0 1-15,0 0 0,0-1 0,0 1 16,0 0-16,0-1 0,0 1 0,0-22 15,0 1-15,-21 21 0,0-22 0,-1-21 16,1 22-16,0-22 0,-21-21 16,21 1-16,-22-1 0,1-21 15,-22 0-15,22-21 0,21-1 16,-21-20-16,-1 21 0,1-21 16,0-22-16,20 22 0,-20-1 0,21-20 15,-43-43-15,43 43 0,21-1 16,0 22-16,0-22 0,0 1 15,0-1-15,21 1 0,1-1 16,-1 1-16,0-1 0,42-42 16,-41 64-16,-1 0 0,21-22 15,-21 22-15,22 0 0,-22 20 0,21-20 16,-21 0-16,0 21 0,22-1 0,-22-20 16,0 21-16,0 0 0,0 0 15,1-1-15,20-20 0</inkml:trace>
  <inkml:trace contextRef="#ctx0" brushRef="#br0" timeOffset="14660.62">6202 2625 0,'0'-21'31,"0"42"-31,-21 0 15,21 0-15,-22 21 0,22-20 0,-21 20 16,21 0-16,-21 1 0,21-22 16,0 21-16,-21 0 15,0 1-15,21-1 0,-21-21 0,21 43 16,0-22-16,-22-21 0,22 0 16,0 1-16,0-1 0,0 0 15,22-21 1,-1-21-1,0 0-15,-21-1 0,21 1 0,0 21 16</inkml:trace>
  <inkml:trace contextRef="#ctx0" brushRef="#br0" timeOffset="14980.43">6286 3090 0,'0'-21'47,"22"21"-47,-1 0 15,0 0-15,0-21 0,0 21 0,0-21 16,1 21-16,-1-21 0,0 21 16,0-21-16,21-1 0,-20 22 0,-22-21 15,21 0-15,-21 0 16,-21 21 0,-1 0-16,-20 0 15,21 21-15,-21 0 0,20 0 0,-41 22 16,21-22-16,20 0 15,1 0-15,0 22 0,21-22 0,0 21 16,0-21-16,0 0 0,0 1 16,0-1-16,21-21 0,0 0 15,1 21-15,-1-21 0,21 0 0,-21 0 16,22 0-16,-22-21 0,21 0 16,22-1-16</inkml:trace>
  <inkml:trace contextRef="#ctx0" brushRef="#br0" timeOffset="15629.06">8086 2858 0,'0'0'16,"-22"0"-16,1 0 0,0 0 15,42-22 32,22 1-47,-22 21 0,0-21 16,0 0-16,0 0 0,0 0 0,1-1 15,-22 1-15,0 0 0,0 0 16,-22 21 0,-20 0-16,21 0 0,-21 0 0,-1 0 15,1 21-15,-22-21 0,22 21 16,0 0-16,-1 1 0,1-22 16,21 21-16,-21 0 0,20 0 0,22 0 15,0 0-15,0 1 16,22-1-16,-1 0 0,0 0 15,0 0-15,21 0 0,1 1 16,-22-22-16,21 21 0,-21 0 0,1 0 16,20 43-16,-21-43 15,-21 0-15,0 0 0,0 0 0,-21 0 16,0 1-16,0-1 0,-22-21 0,1 21 16,0-21-16,-22 0 0,22 0 15,-22 0-15,22 0 0,0 0 0,-1 0 16,1-21-16,0 0 0,20-1 0,-20 1 15,0-21-15,42 21 16,0 0-16,-21-22 16,21 22-16,0 0 0,0 0 15,21 0-15,0 21 16,0 0-16,21 0 0,-20-22 0,20 22 16,-21 0-16,21 0 0,1 0 0,-1 0 15,0 0-15,1 0 0,-1 0 16</inkml:trace>
  <inkml:trace contextRef="#ctx0" brushRef="#br0" timeOffset="15976.87">8191 3069 0,'43'21'32,"-22"-21"-32,0 0 0,0 0 15,0 0-15,1-21 0,-1 21 16,0-21-16,0 0 0,0 21 15,0-21-15,1 0 0,-1 21 0,-21-22 16,0 1-16,-21 21 31,-1 0-31,1 0 0,0 0 16,-21 0-16,21 0 0,-22 21 0,22 1 16,0-1-16,-21 0 0,20 0 15,1 0-15,0 0 0,21 1 0,0 20 16,0-21-16,0 0 15,0 0-15,0 1 0,21-1 0,0 0 16,1-21-16,-1 0 0,0 0 16,0 0-16,0 0 0,0 0 15,22 0-15,-22 0 0,0 0 0,0-21 16,22 0-16,-22-1 0,42-41 16</inkml:trace>
  <inkml:trace contextRef="#ctx0" brushRef="#br0" timeOffset="16233.72">9038 2434 0,'0'0'0,"0"-21"0,-21 42 31,21 0-31,-21 1 0,0-1 16,-1 21-16,1 0 0,-21 64 15,21-63-15,0-1 0,-1 0 16,1 1-16,21-1 0,-21 0 0,0-21 15,0 22-15,0-22 0,21 21 16,0-21-16,-22 1 0,22-1 16,-21 21-16,21-21 0,0 0 15,21-21 1,1 0 0,-1-21-16,0 21 0,0-21 0</inkml:trace>
  <inkml:trace contextRef="#ctx0" brushRef="#br0" timeOffset="16603.5">8996 3048 0,'21'0'16,"0"0"0,0 0-16,0 0 15,1 0-15,-1 0 0,0 0 16,0-21-16,21 21 0,-20-21 0,20 0 15,-21-1-15,0 22 16,0-21-16,-21 0 0,0 0 16,0 0-16,-42 21 15,21 0 1,0 0-16,0 0 0,-1 21 0,-20 0 16,21 0-16,0-21 0,-22 21 15,22 1-15,0 20 0,0-21 0,21 0 16,-21 22-16,21-22 15,-21 0-15,21 0 16,0 0-16,21 0 0,0-21 16,0 22-16,0-22 0,22 0 0,-22 0 15,0 0-15,21 0 0,-21 0 16,1-22-16,20 1 0,-21 21 0,21-21 16,1 21-16</inkml:trace>
  <inkml:trace contextRef="#ctx0" brushRef="#br0" timeOffset="17108.22">9715 2879 0,'0'0'0,"22"0"0,-22-43 16,-22 43-1,1 0 1,0 0-16,0 22 0,0-1 16,0 0-16,-1 0 0,1 0 0,21 0 15,-21 1-15,21-1 0,-21 0 16,21 0-16,0 21 0,0-20 15,0-1-15,0 21 16,0-21-16,0 0 0,21-21 16,0 0-16,0 22 0,43-22 15,-22 0-15,-21 0 0,22 0 16,-1-22-16,0 1 0,1 0 0,-22 0 16,21 0-16,1 0 0,-22-1 0,21-20 15,-21 0-15,0 21 0,22-43 16,-22 22-16,0-1 0,-21-20 0,21 21 15,0-22-15,-21 22 0,0-1 0,0 1 16,0 21-16,0 0 0,0 0 16,0-1-16,0 44 15,0-1-15,0 21 16,0-21-16,-21 22 0,0-1 0,21 0 16,-21 1-16,0-1 0,0 0 15,21 1-15,-22-22 0,1 21 16,21 0-16,-21 22 0,21-43 15,0 0-15,0 0 0,0 1 0,0-1 16,0 0-16,21 0 16,0-21-16,1 0 15,-1 0-15,0 0 0,0 0 0,0-21 16,0 21-16,1-21 0,-1 0 16,0-1-16,-21 1 0,0 0 0</inkml:trace>
  <inkml:trace contextRef="#ctx0" brushRef="#br0" timeOffset="17288.11">9991 2879 0,'21'0'32,"21"0"-32,-21 0 15,0 0-15,22 0 0,-22 0 16,21 0-16,1 0 0,-22 0 0,21 0 15,0 0-15,-20-21 0,-1 21 0,21 0 16</inkml:trace>
  <inkml:trace contextRef="#ctx0" brushRef="#br0" timeOffset="17881.77">11663 2858 0,'0'0'0,"0"-22"16,0 1-16,0 0 15,0 0-15,-21 0 0,21 0 16,-22 21-16,1 0 16,0 0-1,0 0-15,21 21 0,-21 0 16,0 0-16,-1 0 0,1 22 16,0-22-16,0 0 0,0 42 15,21-41-15,-21-1 0,21 0 0,0 0 16,0 0-16,0 22 15,0-22-15,21-21 0,-21 21 0,21-21 16,0 0-16,21 0 0,1 0 16,-22 0-16,21 0 0,-21-21 15,22 21-15,-22-21 0,21-1 16,1-20-16,-1 21 0,-42 0 16,21 0-16,-21-22 0,0 22 15,0 0-15,0-21 0,-21 20 0,0 1 16,-22 0-16,22 21 15,0 0-15,-21 0 0,21 0 0,-1 0 16,1 0-16,-42 42 0,42-20 16,21-1-1,-22 0-15,22 0 0,0 0 16,0 0-16,0 1 0,22-1 16,-1-21-16,0 0 15,0 0-15,0 0 16,0 0-16</inkml:trace>
  <inkml:trace contextRef="#ctx0" brushRef="#br0" timeOffset="18264.55">11874 2921 0,'0'0'0,"0"-21"16,0 0-16,0 0 16,0-1-16,0 1 15,22 0-15,-1 0 16,0 21-16,0 0 0,0 0 15,0 0-15,1 0 0,-1 0 16,0 0-16,21 0 0,-21 21 16,1-21-16,-1 21 0,0 22 15,0-22-15,0 0 0,-21 0 0,0 0 16,0 0-16,0 22 0,0-1 16,-21-21-16,21 0 0,-21-21 15,0 0-15,0 22 0,-1-22 16,1 0-16,0 0 0,21-22 15,0 1 1,0 0-16,0 0 16,0 0-16,0 0 0,0-1 15,0 1-15,0 0 16,0 0-16,21 21 16,0-21-16,1 21 0,-1 0 15,0-21-15,0-1 16,0 22-16,0 0 0,1-21 0</inkml:trace>
  <inkml:trace contextRef="#ctx0" brushRef="#br0" timeOffset="18780.25">12467 2519 0,'0'0'0,"0"-42"0,-21 20 16,0 1-16,0 0 0,-22 0 15,22 0-15,-21 21 0,-1-21 0,1-1 16,0 22-16,-1 0 0,-20 0 15,21 0-15,-1 0 0,-20 0 0,20 22 16,-20-1-16,21 0 0,-1 0 0,1 21 16,-22 1-16,22-1 0,0 22 15,-43 41-15,43-41 0,-1-22 16,1 22-16,0-1 0,-1-20 0,22 20 16,0 1-16,0-22 0,21 21 15,0 43-15,0-42 0,42-22 16,-21 0-16,1 1 0,20-22 15,43 42-15,-22-41 16,-21-22-16,22 21 0,-1-21 0,1 0 16,-1 0-16,86 0 15,-65-21-15,-20 21 0,-1-22 0,22 1 16,-22-21-16,1 21 0,42-64 16,-64 22-16,0 20 0,1-20 15,-22-1-15,0 22 0,0-22 16,-21 1-16,0-1 0,0-20 0,0 20 0,0 1 15,-21-1-15,0 1 0,0-1 16,0 22-16,-22 0 0,1-1 0,-64-20 16,43 42-16,-43 21 15,42 0-15,1 0 16,20 0-16,-20 21 0,21 0 0,-22 21 16,22-21-16,21 22 0,-22-1 15,22 0-15,0-20 0,0 20 0,21 0 16,0-21-16,0 22 0,0-22 0,0 0 15,42 21-15</inkml:trace>
  <inkml:trace contextRef="#ctx0" brushRef="#br0" timeOffset="20781.12">13716 2942 0,'0'0'0,"0"-21"16,0 0-16,0 0 0,0 0 16,0-1-1,-21 22 1,21 22-16,0-1 16,0 0-16,-21 0 15,21 0-15,0 0 0,0 22 0,0-22 16,-22 0-16,22 0 0,0 0 15,0 22-15,0-22 0,-21 0 0,0 0 16,21 0-16,-21-21 16,21 22-16,-21-22 15,0-22 1,21 1-16,0 0 16,0 0-16,0 0 0,0 0 15,0-22-15,0 22 0,0 0 0,21-21 16,21-1-16,-42 1 15,21 21-15,0 0 0,22-1 0,-22 22 16,0-21-16,43 21 0,-22 0 16,0 0-16,1 21 15,-1 1-15,-21-1 0,0 0 16,0 0-16,-21 0 0,22 22 0,-22-22 16,0 0-16,21 0 0,-21 0 15,0 22-15,0-22 0,0 0 0,0 0 16,0 0-16,-21-21 31,-1-21-15,22 0-16,0 0 15,0 0-15,0-1 0,0 1 0,0 0 16,22-21-16,-1 21 0,0-22 16,0 22-16,0 0 0,22-21 0,-22 20 15,21 1-15,-21 0 0,22 0 16,-1 21-16,-21 0 0,21 0 15,-20 0-15,20 0 0,-21 21 16,-21 0-16,0 0 0,21 22 0,-21-22 16,0 21-16,0 22 15,0-43-15,0 21 0,0 1 16,0-22-16,0 0 0,0 0 16,0 0-16,0 0 0,21-21 15,1 0-15,-1 0 0,0 0 0,0 0 16,0 0-16,0-21 0,64-21 15,-43 0 1,-20 20-16,-1 1 0,0 0 16,0-21-16,0-22 0,0 1 15,-21 42-15,0-1 16,0 1-16,0 0 0,0 0 16,-21 21-1,0 21-15,0 0 16,21 0-16,0 1 0,-21-1 15,21 21-15,-21-21 0,21 0 0,0 22 16,0-22-16,0 42 16,0-41-16,0 20 15,0-21-15,21-21 0,0 21 0,0-21 16,0 0-16,0 0 16,1 0-16,-1 0 0,21 0 0,0-42 15,1 42-15,-22-21 0,21 0 16,-21-1-16,22-20 0,-22 21 15,0 0-15,0-22 0,0 22 0,1-21 16,-22 21-16,0 0 0,0-1 16,0 1-16,0 0 0,0 42 31,-22 0-31,1 1 16,21-1-16,0 0 0,-21 21 0,21-21 15,-21 1-15,21-1 0,0 21 0,0-21 16,0 0-16,0 1 15,0-1-15,0 0 0,0 0 0,21-21 0,0 21 16,0-21 0,22 0-16,-22 0 0,0 0 0,21 0 15,-20 0-15,20-21 0,-21 21 0,21-21 16,-20 0-16,-1 0 0,21-1 16,0-20-16,-20 0 0,-1-1 15,0 22-15,-21-42 0,21 20 16,-21 1-16,21 0 0,-21-1 0,0-20 15,0 21-15,0 20 0,0-20 0,0 21 16,0 0-16,0 42 31,0 0-31,-21 21 16,0-20-16,0 20 0,21 21 0,0-20 16,0-1-16,0 0 0,-21 1 0,21-1 15,0-21-15,0 22 0,0-1 16,0-21-16,0 0 0,0 0 0,21 1 15,-21-1-15,21 0 0,0 0 16,0-21-16,0 0 0,1 0 16,-1 0-16,0 0 0,0-21 0,0 0 15,0 0-15,22-22 16,-22 22-16,21-21 0,-21 21 16,1-22-16,-1 1 0,0 0 15,0-1-15,0-63 0,0 43 16,1 21-16,-22-43 0,0 43 15,21 20-15,-21 1 0,0 0 16,0 42 0,-21 22-1,21-22-15,-22 21 0,1 22 0,0-22 16,21 0-16,-21 22 0,21-22 16,-21 0-16,21 1 0,0 41 15,0-41-15,0-22 0,0 21 0,0-21 16,0 1-16,0-1 15,0 0-15,21 0 0,0-21 16,0 0-16,0 0 0,1 0 16,-1 0-16,0-21 0,21 21 15,-21-21-15,1 0 0,20-1 0,-21 1 16,0 0-16,22-21 0,-22 21 0,0-1 16,21-41-16,-42 21 15,21 42-15,-21 21 31,0 0-31,-21 0 0,21 0 16,0 0-16,0 1 0,-21-1 16,21 0-16,0 0 0,0 0 15,0 0-15,0 1 16,21-22-16,0 0 16,1 0-16,-1 0 0,0 0 15,0-22-15,0 22 0,0-21 16,1 21-16,-1-21 0,0 0 0,0 0 15,-21 0-15,0-1 0,21-20 0</inkml:trace>
  <inkml:trace contextRef="#ctx0" brushRef="#br0" timeOffset="20963">16764 2561 0,'0'0'0,"-21"0"15,0 0-15,21-21 16,-22 21-16,1 0 15</inkml:trace>
  <inkml:trace contextRef="#ctx0" brushRef="#br0" timeOffset="21148.91">16023 2752 0,'-21'0'0,"42"0"0,-42 21 0,0-21 15,42 0 1,0 0 0,0 0-16,0 0 0,1 0 0,20 0 15,-21 0-15,21 0 0,-20-21 16,20 21-16,-21 0 0,21 0 0,-20-21 15,-1 21-15</inkml:trace>
  <inkml:trace contextRef="#ctx0" brushRef="#br0" timeOffset="21787.54">17505 2731 0,'0'0'0,"0"21"15,21-21 16,0 0-31,0-21 16,0 21-16,22-22 0,-1 1 0,0 0 16,-20 0-16,20 0 0,0-22 0,-21 22 15,22 0-15,-22-21 0,-21 21 16,0-1-16,0 1 0,0 0 0,0 0 16,-21 21-16,0 0 0,-22 0 15,1 0-15,0 0 0,-1 0 16,-20 21-16,20-21 0,1 42 0,0-20 0,21-1 15,-1 0-15,1 0 16,21 21-16,0 1 0,0-1 16,21-21-16,1 22 0,-1-22 15,0 0-15,21 21 0,22 1 16,-43-22-16,0 21 0,43 0 16,-43-20-16,-21-1 0,0 0 15,0 0-15,0 0 0,0 0 0,0 1 16,-21-22-16,-22 21 0,1 0 0,0-21 15,-1 0-15,-20 0 0,20 0 16,-20 0-16,21 0 0,-1 0 16,1 0-16,0-21 0,-1 0 0,22 21 0,0-22 15,0 1-15,0 0 16,21-21-16,0 21 0,0-1 16,0 1-16,0 0 0,0 0 15,21 21-15,0 0 0,0 0 16,0 0-16,0 0 0,1 0 0,-1 0 15,0 0-15,42 0 0,-20 0 16</inkml:trace>
  <inkml:trace contextRef="#ctx0" brushRef="#br0" timeOffset="22145.34">17928 2963 0,'21'0'0,"-42"0"0,63 22 16,-20-22-16,-1 0 0,0 0 15,0 0-15,0 0 16,0-22-16,1 22 0,-1-21 16,0 21-16,0-21 0,0 21 15,0-21-15,1 0 0,-22 0 16,0-1-16,0 1 0,0 0 16,0 0-16,-22 21 15,1 0-15,-21 0 0,21 0 0,0 0 16,-22 0-16,22 21 0,0 0 0,-21 0 15,20 1-15,1-1 16,0 21-16,21-21 0,0 0 0,-21 22 16,21-22-16,0 0 0,0 0 0,0 0 15,0 1-15,0-1 0,21 0 16,0 0-16,22-21 0,-22 0 16,0 0-16,0 0 0,21 0 15,-20 0-15,20 0 0,0-21 0,-21 0 16,22 0-16,-1-1 0,0 1 15,1 0-15</inkml:trace>
  <inkml:trace contextRef="#ctx0" brushRef="#br0" timeOffset="22403.19">18754 2413 0,'0'0'0,"0"-21"0,0 0 16,0-22-16,-22 86 31,1-22-31,0 21 0,21 1 15,-21-1-15,0 21 0,21-20 16,-21 20-16,-22 22 0,43-22 16,-21-20-16,0 20 15,0-20-15,0-1 0,21-21 16,-22 0-16,22 0 0,0 1 0,0-1 16,-21 0-16,21 0 0,21-21 31,-21-21-31,22 0 0,-1 21 15,21-21-15,-21-1 0</inkml:trace>
  <inkml:trace contextRef="#ctx0" brushRef="#br0" timeOffset="22747.99">18796 2942 0,'21'0'47,"0"0"-47,0 0 15,1 0-15,-1 0 16,0 0-16,0-21 0,0 21 16,0-21-16,1 0 0,-1 0 15,-21-1-15,21 22 0,-21-21 16,0 0-16,0 0 0,-21 21 16,0 0-1,-1 0-15,1 0 0,0 21 0,0-21 16,0 21-16,0 0 0,-1 1 0,1-1 15,0 0-15,0 0 0,0 0 16,0 0-16,21 1 0,0 41 16,0-42-16,0 0 15,0 1-15,21-1 16,0-21-16,0 0 0,0 0 16,0 0-16,1 0 0,20 0 15,-21 0-15,0 0 0,22 0 0</inkml:trace>
  <inkml:trace contextRef="#ctx0" brushRef="#br0" timeOffset="23278.69">19558 2667 0,'0'0'16,"0"-21"-16,0 0 16,-21 21-16,0 0 0,-1 0 0,1 0 15,0 21-15,0 0 16,0-21-16,0 42 0,-1-20 0,1-1 15,0 0-15,0 21 0,21-21 0,0 22 16,-21-22-16,21 21 0,0-21 16,0 1-16,0-1 0,0 0 0,0 0 15,0 0-15,21-21 0,0 21 16,0-21-16,0 0 0,1 0 0,20 0 16,-21 0-16,21 0 0,-20 0 0,20-21 15,-21 21-15,21-21 0,-20 0 16,20 0-16,-21 0 0,21-22 0,-20 22 15,-1-42-15,21 20 16,-21 1-16,0-22 0,1-20 0,-1 20 16,0 1-16,0 20 0,-21-20 0,21 21 15,-21-1-15,21 1 16,-21 21-16,0 0 0,-21 42 16,0-21-1,21 42-15,-21-21 0,0 22 0,0-1 16,-1 21-16,22 1 0,-21-22 0,21 22 15,-21-22-15,21 22 0,0 20 16,0-41-16,0 62 16,0-83-16,0-1 15,0 0-15,0 0 0,21-21 16,22 21-16,-22-21 0,0 0 16,0 0-16,0 0 0,0 0 15,22 0-15,-22-21 0,0 21 0,21-21 16,-20 0-16,-1 0 0,0-1 0,0 1 15,0 0-15</inkml:trace>
  <inkml:trace contextRef="#ctx0" brushRef="#br0" timeOffset="23495.57">19854 2667 0,'0'0'0,"21"-21"31,1 21-31,20 0 0,-21 0 16,0 0-16,22 0 0,-22-21 0,21 21 16,-21-21-16,22 21 0,-1 0 15,0-22-15,1 22 0,-22 0 0,21-21 16,0 21-16,-20 0 0,-1 0 0,0 0 16,0 0-16</inkml:trace>
  <inkml:trace contextRef="#ctx0" brushRef="#br0" timeOffset="25293.09">8594 4953 0,'0'-21'15,"0"0"1,0 0-1,0-1-15,0 1 16,0 0-16,0 0 0,0 0 16,0 0-16,0-1 0,0 1 15,0 0-15,-22 21 0,1-21 0,0 0 16,0 0-16,0 21 0,-22 0 16,22 0-16,0 0 0,0 0 0,-21 0 15,20 0-15,1 21 0,-21 0 16,21 0-16,-43 64 0,43-43 15,0 0-15,0 1 0,0-1 16,-1 22-16,1-22 0,21-21 0,0 21 16,0-20-16,0-1 0,0 0 0,0 0 15,21 0-15,1-21 0,20 0 16,-21 0-16,0 0 0,22 0 0,-1-21 16,-21 0-16,21 0 0,1-22 0,-1 22 15,0-21-15,1 0 0,-1-22 16,0 22-16,1-22 0,-1-42 15,0 64-15,-20-21 0,-22 20 16,21-20-16,-21 20 0,21-20 0,-21 21 16,0-1-16,0 1 0,0 21 15,0 0-15,0-1 0,0 1 16,0 42 0,-21 22-16,0-22 0,21 21 0,0 1 15,-22-1-15,1 0 0,0 1 16,21 20-16,0-21 0,-21 1 0,0 20 15,21 1-15,-21 20 0,21-20 16,0-22-16,0 1 0,0-22 16,21 21-16,0-21 0,0 0 0,0 1 15,0-1-15,22-21 0,-22 0 0,21 0 16,-21 0-16,22 0 0,-22 0 16,21-21-16,1 21 0,-22-22 15,21 1-15,-21 0 0,22-21 0,-22 21 16,0-22-16,0 1 0,-21 21 15,0-22-15,0 1 0,0 21 0,0-21 16,0 20-16,0 1 0,-21 21 16,0 0-16,0 0 15,21 21 1,0 1-16,0-1 0,0 21 16,0-21-16,0 0 0,21 1 15,0-1-15,-21 21 0,21-21 0,0 0 16,-21 1-16,0-1 0,0 21 0,21-42 15,-21 21-15,22 0 16,-22 1-16,0-1 0,21-21 16,0 0-16,0 0 0,0 0 15,0 0-15,1-21 16,-1 21-16,0-22 0,0 1 16,0-21-16,0 21 0,22 0 0,-22-22 0,21 22 15,-21-21-15,1-1 0,-1 22 16,0-21-16,0 21 0,0-22 15,-21 22-15,0 42 32,0 1-32,-21-1 15,21 21-15,-21-21 0,0 0 16,21 22-16,0-22 0,-21 21 0,-1-21 16,22 1-16,0 20 0,0-21 15,0 0-15,0 0 0,0 1 16,22-22-16,-1 0 15,0 0-15,0 0 16,0 0-16,22-22 0,-22 1 0,0 21 16,0-21-16,0 0 0,0 0 0,-21 0 15,0-22-15,0 22 16,0 0-16,0-21 0,0 20 0,0 1 16,-21-21-16,0 21 0,-21 0 15,21 21-15,-1-22 0,1 22 16,0 0-16,0 0 0,21 22 15,0-1 1,21-21-16,0 0 16,0 0-16,22 0 0,-22 0 0,21 0 15,1 0-15,-1 0 0,21 0 0,-20-21 16,20 21-16,-20-22 0,-1 22 16,21-21-16,-41 0 0,20 21 0,-21 0 15,21-21-15,-20 21 16,-44 21 15,1-21-31,21 21 0,0 0 16,-21 22-16,21-22 0,-21 21 15,21 1-15,-21-1 0,21 0 0,0 1 16,-21-1-16,-1 21 0,1-20 0,21 20 16,-21-20-16,0 20 0,0 1 0,0 20 15,-1-20-15,-20 105 16,21-84-16,0-1 0,-43 86 15,43-86-15,0 1 0,-21-21 0,20 20 16,1 1-16,0-22 0,-21 43 16,42-63-16,0-1 15,0 0-15,0-63 32,21 0-32,0 0 0,0-22 0,0 22 15,1-21-15,-1 0 0,0-1 0,0-20 16,0 20-16,0-20 0,1 21 15,-1-22-15,21 1 0,-21-22 0,0 21 16,1-20-16,-1-1 0</inkml:trace>
  <inkml:trace contextRef="#ctx0" brushRef="#br0" timeOffset="25571.93">10202 5313 0,'0'-64'16,"0"128"-16,0-191 0,0 63 0,0 22 0,0-21 16,0 20-16,0 1 0,0 21 15,0-22-15,0 22 0,0-21 0,0 21 16,0 0-16,21-1 0,1 1 0,-1 0 15,0 0-15,21 21 0,1-21 0,-1 21 16,0 0-16,-21 0 0,22 0 16,-1 0-16,-21 0 0,22 21 0,-22-21 15,0 42-15,0-21 0,-21 22 16,0-22-16,0 21 0,0 1 16,0-22-16,-42 42 0,-1-20 0,22-22 15,-21 0-15,21 0 0,-22 0 16,22-21-16,-21 21 0,21-21 0,0 0 15,-1 0-15,22-21 32,0 0-32,22 0 15,-1 21-15,0-21 0</inkml:trace>
  <inkml:trace contextRef="#ctx0" brushRef="#br0" timeOffset="27567.79">11324 4995 0,'0'0'0,"21"0"31,-21-21-31,21 0 0,1 0 16,-1 0-16,-21 0 0,0-22 15,0 22-15,0 0 0,0-21 16,0 20-16,0 1 0,0-21 0,0 21 16,-21 0-16,-1-1 0,1 1 15,0 21-15,0 0 0,-21 0 0,20 0 16,-20 0-16,21 21 0,-21 1 0,-1-1 15,1 0-15,21 0 0,-22 21 16,22-20-16,-21 20 0,42 0 0,-21-21 16,21 22-16,0-22 0,0 21 0,0-21 15,0 1-15,0-1 0,21 0 16,0-21-16,0 21 0,0-21 16,43 0-16,-43 0 0,21 0 0,1-21 15,-22 0-15,21 21 0,1-43 16,20 1-16,-42 0 0,22-1 15,-1-41-15,0 41 16,-21 1-16,-21 0 0,22-1 16,-22 1-16,21-21 0,-21 20 15,0 1-15,0 21 0,0-22 0,0 22 0,0 0 16,0 0-16,-21 42 31,21 0-31,-22 22 0,22-22 0,0 21 16,-21 0-16,0 43 15,21-64-15,-21 22 0,21-1 0,-21 0 16,21 1-16,0-1 0,0 0 0,0 1 16,0-22-16,0 0 0,0 21 15,21-21-15,0-21 0,-21 22 0,21-22 16,0 21-16,1-21 0,-1 0 16,0 0-16,0 0 0,21-21 15,-20-1-15,-1 22 0,0-21 0,0 0 16,0 0-16,0 0 0,1 0 0,-1-1 15,0-20-15,-21 21 0,21 0 16,-21 0-16,0-1 0,-21 44 47,21-1-47,-21 0 0,21 0 16,0 0-16,0 22 0,0-22 15,0 0-15,0 21 0,0-21 0,0 22 16,0-22-16,0 0 15,21 0-15,0-21 0,21 0 16,-20 0-16,-1 0 0,21 0 16,-21 0-16,22-21 15,-22 21-15,21-21 0,-21 0 0,22 0 16,-22-1-16,0-20 0,0 0 16,-21 21-16,0-22 0,0 1 0,0 0 15,0-22-15,0 43 0,-21 0 16,-43-22-16,43 43 15,0 0-15,0 0 0,-21 0 0,20 0 16,1 0-16,-21 0 0,21 22 16,0-1-16,-22 0 0,22 0 15,21 21-15,-21-20 0,21-1 0,-21 21 16,21-21-16,0 22 0,0-22 16,0 21-16,0-21 0,0 0 0,42 22 15,-21-22-15,22-21 0,-22 0 0,21 0 16,0 0-16,1 0 0,-1 0 15,22 0-15,-22-21 0,0 0 0,1-1 16,-1 1-16,0 0 0,-21-21 0,22 21 16,-22-22-16,21 22 15,-21 0-15,1-21 0,-1 20 0,-21 1 16,0 0-16,21 21 0,-21-21 16,0 42-1,-21 0 1,21 0-16,-21 1 0,-1-1 15,22 0-15,0 21 0,0-21 0,-21 1 16,21-1-16,0 21 0,0-21 16,0 0-16,0 1 0,0-1 15,0 0-15,21-21 16,1 0-16,-1 0 0,0 0 16,0-21-16,0 21 0,0-21 15,1-1-15,20-20 0,-21 21 16,0 0-16,-21 0 0,21-1 15,1-20-15,-22 21 0,21 0 0,-21 0 16,0 42 15,0 0-31,-21 0 16,21 0-16,-22 0 0,22 1 0,-21-1 16,21 0-16,0 0 0,0 0 15,0 0-15,0 1 0,0-1 16,0 0-16,21-21 15,1 0-15,-1 0 16,0 0-16,21 0 0,-21 0 0,22-21 16,-22 0-16,0 21 0,21-22 0,-20 1 15,-22 0-15,21-21 0,-21 21 16,0-22-16,0 22 0,0 0 0,0-21 16,0 20-16,0 1 0,-21 21 0,-1-21 15,22 0-15,-21 21 16,21-21-16,21 21 31,1 0-31,-1 0 0,21-21 16,-21 21-16,22 0 0,-22 0 0,21 0 15,-21 0-15,22 21 0,-22-21 16,21 21-16,-21 0 0,22-21 16,-22 21-16,-21 0 0,0 22 0,21-22 15,-21 0-15,0 0 0,0 0 0,0 1 16,0-1-16,0 21 15,-21 0-15,21-20 16,-21-22 0,-1 0-1,22-22 1,0 1-16,-21 0 0,21 0 16,0 0-16,0-22 15,0 22-15,0 0 0,21-21 0,-21 21 16,22-1-16,20-41 0,0 42 15,-21 0-15,22-1 0,-22 22 16,21-21-16,43 21 0,-22 0 16,-20 0-16,-1 21 0,0-21 0,22 43 15,-43-1-15,0-21 16,-21 0-16,0 22 0,0-22 16,0 21-16,-21 22 0,0-43 0,0 0 15,-22 21-15,22-20 16,0-1-16,0 0 0,0-21 15,21 21-15,-21-21 0,21-21 32,21 0-32,0 21 15,0-21-15</inkml:trace>
  <inkml:trace contextRef="#ctx0" brushRef="#br0" timeOffset="27973.57">15155 4636 0,'-21'-22'16,"42"44"-16,-63-44 0,21 1 0,0 0 0,-1 21 16,1-21-16,0 0 0,21 0 15,0-1-15,0 1 0,0 0 16,0 0-16,0-21 0,21 20 15,22 1-15,-22 0 0,21 0 0,0 0 16,22 21-16,21-21 0,-43 21 16,0 0-16,1 0 0,-1 21 15,-21 0-15,0 0 0,0 0 0,-21 22 16,22-22-16,-22 21 0,0-21 16,0 22-16,0-22 0,-22 21 15,1-21-15,0 0 0,-21 22 0,21-22 16,-1 0-16,-20 21 0,21-20 0,-21-1 15,20 0-15,1 0 0,0 0 16,0-21-16,0 21 0,21 1 0,-21-22 16,21 21-16,0 0 15,0 0-15,0 0 16,0 0-16,0 1 16</inkml:trace>
  <inkml:trace contextRef="#ctx0" brushRef="#br0" timeOffset="28283.38">15113 5398 0,'0'0'0,"-21"0"0,21 21 0,21-21 47,0 0-47,0 0 0,0 0 16,1 0-16,-22-21 0,0-1 15,0 1-15,0 0 16,0 0-16,-22 21 16,1 0-16,0 0 15,0 0-15,0 21 16,0 0-16,21 0 16,21-21 15,0 0-31</inkml:trace>
  <inkml:trace contextRef="#ctx0" brushRef="#br0" timeOffset="43004.96">2879 7303 0,'21'-22'16,"-21"1"-16,0 0 15,0 0 1,0 0-1,0 0-15,0-1 16,0 44 31,0-1-47,0 0 0,0 0 16,0 21-16,0 1 0,0-1 15,0 0-15,0 1 0,-21-1 0,21 0 16,-22-20-16,22 20 0,0 0 15,0-21-15,0 1 0,-21-1 0,21 21 16,0-21-16,0 0 0,0 1 16,-21-22-1,21-22 32,0 1-47,0 0 16</inkml:trace>
  <inkml:trace contextRef="#ctx0" brushRef="#br0" timeOffset="43559.65">3598 7366 0,'0'0'0,"21"0"0,-21-21 15,22 0-15,-22 0 16,0-1-16,0 1 31,-22 21-15,1 0-16,0 21 16,0-21-16,0 22 0,0-1 0,-1 0 15,1-21-15,0 21 0,0 0 0,0 0 16,0 1-16,-1-22 0,1 21 0,21 0 15,0 0 1,21-21 0,1 0-16,-1 0 0,21 0 0,-21 0 15,0 0-15,22 0 16,-22 0-16,21 0 0,22 0 16,-43 0-16,0 0 0,21 21 0,-20-21 15,-1 0-15,0 21 0,0-21 16,0 22-16,0-1 0,1 0 15,-22 0-15,0 0 0,0 0 16,-22 1-16,1-1 0,0-21 16,0 21-16,-21 0 0,-22 0 15,43-21-15,-21 0 0,-22 21 16,22-21-16,21 0 0,-1 0 16,-20 0-16,21 0 0,0 0 15,0 0-15,-1 0 0,1 0 16,0 0-16,0-21 0,0 21 15,0 0-15,21-21 0,0 0 16,-22 21-16,22-21 16,0 0-16</inkml:trace>
  <inkml:trace contextRef="#ctx0" brushRef="#br0" timeOffset="43977.41">3154 6816 0,'-21'0'15,"-43"42"1,64-21-1,-21 0-15,21 1 0,21-22 32,0 0-32,0 0 15,1 0-15,-1 0 0,0 0 16,-21-22-16,0 1 16,0 0-16,0 0 0,0 0 15,0 0-15,-21-1 16,0 22-16,-1 0 15,-20 0 1,84 0-16,-42 22 0,0-1 16,0 0-16,0 0 15,0 0-15,0 0 0,0 1 16,22-22-16,-1 21 0,0-21 0,21 21 16</inkml:trace>
  <inkml:trace contextRef="#ctx0" brushRef="#br0" timeOffset="44440.15">4297 7027 0,'21'-84'16,"-42"168"-16,42-189 0,-21 83 0,0 1 15,0 0-15,21 21 16,-21 21 0,0 0-16,0 1 15,0-1-15,0 21 0,0 0 16,0 1-16,0-1 0,0 22 16,-21-22-16,0 21 0,21 1 0,-21-22 15,-1 22-15,22-22 0,0 0 16,0 1-16,0-1 0,-21-21 0,21 0 15,0 1-15,0-1 0,0 0 16</inkml:trace>
  <inkml:trace contextRef="#ctx0" brushRef="#br0" timeOffset="45031.81">4127 7218 0,'0'0'0,"0"-64"16,0 43 0,0 0-16,0 0 0,0 0 0,0 0 15,22 21-15,-1-22 0,0 1 16,0 0-16,0 0 0,43-21 16,-22 42-16,22-43 15,-43 43-15,21 0 0,22 0 16,-43 0-16,21 0 0,-21 21 15,0 1-15,1-1 0,-1 0 16,0 0-16,-21 21 0,21 1 0,-21-1 16,21 0-16,-21 1 0,0-1 0,0 22 15,0-22-15,0 0 0,0 1 16,0-1-16,0-21 0,0 21 0,0-20 16,0-1-16,0 0 0,0 0 15,0-42 16,0 0-31,0-22 16,0 22-16,0-21 0,21 0 16,-21-1-16,22 1 0,-1-22 0,0 22 15,21-21-15,-21 20 16,22 1-16,-22 0 0,21 20 0,-21-20 16,22 21-16,-1 0 0,-21 0 0,22 21 15,-22 0-15,0 0 0,0 0 16,21 21-16,-42 21 0,22-21 0,-1 0 15,-21 22-15,0-1 0,0 0 0,0 22 16,0-22-16,0 1 0,-43 62 16,43-62-16,-21-22 0,0 21 15,0 1-15,21-1 0,-21-21 16,0 0-16,21 0 0,-22 1 16,22-1-16,22-21 62</inkml:trace>
  <inkml:trace contextRef="#ctx0" brushRef="#br0" timeOffset="46273.11">5630 7303 0,'0'-22'0,"0"44"0,0-65 15,-42 43 17,42 21-32,0 1 15,0-1-15,0 0 0,0 21 0,0-21 16,0 22-16,0-22 0,-21 0 0,21 21 16,0-20-16,0-1 0,0 0 15,0 21-15,0-21 0,0 1 16,0-1-16,21-21 0,0 21 15,0-21-15,0 0 0,1 0 16,-1 0-16,0 0 0,21 0 0,-21-21 16,22 21-16,-1-21 0,-21-1 0,22 1 15,-22 0-15,21 0 0,0-21 0,-20-1 16,20 22-16,-21-21 0,0-1 16,0 1-16,1-21 15,-22 41-15,0-20 0,21 21 0,-21 0 16,0 42-1,-21-21-15,21 21 16,0 0-16,0 0 0,0 1 0,-22-1 16,22 0-16,-21 21 0,21-21 15,-21 22-15,21-22 0,0 21 0,0-21 16,0 1-16,0 20 0,0-21 0,0 0 16,0 0-16,0 1 0,0-1 15,21-21-15,0 0 0,1 0 16,-1 0-16,0 0 0,0 0 0,21 0 15,-20 0-15,-1 0 0,0-21 0,21 21 16,-21-22-16,1 1 16,20 0-16,-21-21 0,0-1 0,0 22 15,1-42-15,-1 20 0,0-20 0,0 21 16,0-22-16,0 22 0,-21-1 16,43 1-16,-22 0 0,-21 21 0,0-1 15,0 1-15,0 0 16,-21 42-1,21 0-15,-21 1 16,-1 20-16,22-21 0,0 21 0,-21 1 16,0-1-16,0 0 0,21 22 15,-21-22-15,21-21 0,0 22 0,-21-1 16,21 0-16,-22-20 0,22 20 16,0-21-16,0 0 0,0 0 0,0 1 15,0-1-15,0 0 0,22-21 16,-1 0-16,0 0 0,0 0 0,0 0 15,22 0-15,-22 0 0,0 0 0,21 0 16,1-21-16,-22 0 0,21-1 16,0 1-16,1 0 0,-22-21 15,21 21-15,-21-22 0,22-20 0,-22 20 0,0 1 16,0-21-16,0 20 16,1-20-16,-22 20 0,0 1 0,0 0 15,21 21-15,-21-1 0,0 1 0,0 0 16,21 0-16,-42 21 31,21 21-31,-21 0 16,-1 0-16,22 22 0,0-22 15,0 21-15,-21 1 0,21-1 0,-21 0 16,21 1-16,0-1 0,-21 0 0,21-21 16,0 22-16,0-1 0,0-21 15,0 0-15,0 22 0,0-22 0,0 0 16,0 0-16,21 0 15,0-21-15,0 0 0,1 22 16,-1-22-16,0 0 0,0 0 16,0 0-16,22-22 0,-22 1 0,0 21 15,0-21-15,21-21 0,-20 21 0,-1-1 16,0-20-16,0 21 0,0 0 16,0-22-16,-21 22 0,0 0 0,0 0 15,22 21-15,-44 21 16,22 0-1,0 0-15,0 1 0,0-1 16,0 0-16,0 0 0,0 0 16,0 0-16,0 1 0,0-1 15,0 0-15,0 0 16,0 0-16,0 0 16,22-21-16,-1 0 15,0 0-15,0 0 0,0 0 16,0-21-16,1 21 15,-22-21-15</inkml:trace>
  <inkml:trace contextRef="#ctx0" brushRef="#br0" timeOffset="46582.92">7874 6922 0,'0'0'0,"-42"0"15,20 0-15,44 0 16,-44 0 0,1 0-16,21-22 31,0 1-15,-21 21 30,0 0-30,21 21-16,0 1 16,0-1-1,0 0 1</inkml:trace>
  <inkml:trace contextRef="#ctx0" brushRef="#br0" timeOffset="46824.78">7091 7260 0,'0'0'0,"-43"0"0,22 21 0,42-21 31,1 0-31,-1 0 16,21 0-16,0 0 0,-20 0 0,20 0 15,21 0-15,-20-21 0,-1 21 16,-21 0-16,22 0 0,-22-21 16,21 21-16,-21 0 0,0-21 0,1 21 15,20 0-15,-21 0 0</inkml:trace>
  <inkml:trace contextRef="#ctx0" brushRef="#br0" timeOffset="47220.56">8043 7218 0,'0'-21'0,"0"42"47,0 0-47,0 0 15,0 0-15,0 1 0,0 20 16,0-21-16,0 21 0,0 1 0,0-1 15,0 0-15,0 22 0,0-22 16,21 22-16,1-22 0,-22 22 0,21 20 16,-21-20-16,0 20 0,0 1 0,0 0 15,0-1-15,0 1 0,0 0 16,0 21-16,-21-22 0,-1 1 0,1 0 16,0-1-16,0-20 0,21-1 15,-21 1-15,0-1 0,-1-20 0,1 20 16,0-42-16,21 0 0,-21-21 15,21-21 1,0 0-16,0 0 16,21 0-16,0-22 0,0 22 15,1-21-15,-1 0 0,0-1 0,0 1 16,0 0-16,0-22 0,1 1 16</inkml:trace>
  <inkml:trace contextRef="#ctx0" brushRef="#br0" timeOffset="47573.36">8064 7662 0,'0'0'0,"-21"-21"0,0 0 0,0-21 0,0 21 15,0-1-15,21 1 0,0 0 16,0 0-16,0-21 0,0 20 16,21 1-16,0 0 0,21-21 15,1 21-15,-22-1 0,21 1 16,-21 21-16,22 0 0,-1 0 15,-21 0-15,21 0 0,-20 0 0,-1 0 0,0 21 16,0-21-16,0 22 0,0-1 16,-21 0-16,0 21 0,0-21 0,0 43 15,-21-43-15,0 0 0,-21 0 16,21 1-16,-22-1 0,22 0 16,-21 0-16,-1-21 0,1 21 0,0-21 15,-1 0-15,22 0 0,21 21 16,-21-21-1,42-21 1,0 0 0,1 0-16,-1 0 15,21 0-15,-21-1 0</inkml:trace>
  <inkml:trace contextRef="#ctx0" brushRef="#br0" timeOffset="47868.18">8784 6773 0,'0'0'16,"0"-21"-16,0 0 15,0 42 1,0 0-16,0 1 16,0 20-16,0-21 0,0 0 15,-21 22-15,21-22 0,-21 21 0,0 0 16,21 1-16,0-1 0,-22 0 15,22 1-15,-21-1 0,21 0 0,0 1 16,0-1-16,0-21 0,0 0 16,0 1-16,0 20 0,0-21 15,0 0-15,0 0 16,21-21 0,1 0-16,-22-21 15,21 21-15,0-21 0</inkml:trace>
  <inkml:trace contextRef="#ctx0" brushRef="#br0" timeOffset="48258.96">8932 7387 0,'21'0'32,"1"-21"-32,-1 21 0,0 0 15,0 0-15,0-21 0,22 21 16,-22 0-16,0-21 0,0 21 15,0-21-15,0 21 0,1-22 16,-1 1-16,0 0 0,-21 0 0,21 0 16,-21 0-16,0-1 15,0 1-15,0 0 16,-21 21-16,0 0 0,0 0 16,-22 0-16,22 0 0,-21 21 15,21 0-15,-22 1 0,22-1 0,0 0 16,0 21-16,0-21 0,-1 22 15,22-22-15,-21 21 0,21-21 0,0 22 16,0-22-16,0 0 0,0 21 16,21-20-16,-21-1 0,43 21 15,-22-21-15,0 0 16,0-21-16,0 0 0,1 0 16,20 0-16,-21 0 0,21 0 15,-20 0-15,-1 0 0,21 0 0,-21-21 16,0 0-16</inkml:trace>
  <inkml:trace contextRef="#ctx0" brushRef="#br0" timeOffset="48619.76">10287 6943 0,'0'0'0,"0"-21"16,-21 21-1,-22 0 1,22 21-16,21 0 16,-21-21-16,0 21 0,21 21 0,-21-20 15,0-1-15,21 21 0,-43 22 16,43-22-16,-21 0 0,21 1 15,0-22-15,0 21 0,0-21 0,0 22 16,0-22-16,0 0 0,0 0 16,0 0-16,0 0 0,0 1 15,21-1-15,0-21 16,1 0-16,-1 0 0,0 0 0,0 0 16,0 0-16,0 0 0,22-21 0,-22 21 15,0-22-15</inkml:trace>
  <inkml:trace contextRef="#ctx0" brushRef="#br0" timeOffset="49027.52">11049 6900 0,'0'0'0,"0"-21"0,0 0 32,21 21-32,0 0 15,0 0-15,1 0 0,-1 0 16,0 0-16,0 21 0,0-21 16,0 21-16,1 1 0,-1-22 15,0 21-15,-21 0 0,0 42 16,0-41-16,0-1 0,0 21 0,-21 0 15,0-20-15,-1 20 0,1 0 16,0-21-16,0 22 0,0-22 0,-22 21 16,22-21-16,0 1 0,0-1 0,0 0 15,0 0-15,-1 0 0,-20 22 16,21-43-16,21 21 0,-21-21 16,0 0-16</inkml:trace>
  <inkml:trace contextRef="#ctx0" brushRef="#br0" timeOffset="49287.37">11938 7684 0,'0'0'0,"-21"0"0,0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8T13:06:38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10287 0,'0'0'0,"0"-21"0,0 0 15,-21 0-15,0-1 16,21 1 15,0 42-15,-21-21 0,21 22-16,0-1 0,0 21 15,0 0-15,0 1 0,0 20 0,0-20 16,0 20-16,0-21 0,0 1 15,0 20-15,0-20 0,-21-1 0,21-21 16,-22 21-16,22 1 0,0-22 16,0 0-16,0 0 0,-21 0 0,21 1 15,0-1-15,0-42 32,0-1-17,-21 44-15,21-44 0,0 1 0</inkml:trace>
  <inkml:trace contextRef="#ctx0" brushRef="#br0" timeOffset="266.83">1482 10181 0,'42'0'15,"-42"21"1,0 1-16,0-1 0,0 21 15,0 0-15,0 1 0,0 20 0,-21-20 16,21 20-16,-21-21 0,21 1 16,-22 20-16,22-20 0,0-1 0,0-21 15,-21 21-15,21-20 0,0 20 16,-21 0-16,21-21 16,0 1-16,-21-44 31,21 1-16</inkml:trace>
  <inkml:trace contextRef="#ctx0" brushRef="#br0" timeOffset="844.51">1016 10795 0,'-21'21'0,"42"-42"0,-21 42 46,42-21-46,-21-21 0,22 21 16,-1-21-16,0 0 16,22 21-16,-22-21 0,22-1 0,-1 1 15,-20 0-15,20 0 0,-21 21 16,1-21-16,-1 0 0,-21 21 0,0 0 16,1-22-16,-22 44 31,0-1-31,0 0 0,0 0 15,-22 0-15,1 0 0,0 1 16,21-1-16,-42 42 0,42-42 16,-21 22-16,21-22 0,0 0 15,0 0-15,0 0 0,0 1 16,21-1-16,0-21 0,0 0 16,0 0-16,0 0 0,22 0 15,-22 0-15,21 0 0,-21 0 0,22-21 16,-22-1-16,21 1 0,-21 0 0,1 0 15,-1 0-15,0-22 0,0 22 16,-21-21-16,0 0 0,0-1 0,0 1 16,0 0-16,-21 20 0,0-20 15,0 21-15,-1 0 0,1 0 16,0 21-16,0 0 0,-21 0 0,20 0 16,-20 21-16,21 0 0,0 0 0,0 0 15,-1 0-15,1 22 0,0-22 16,21 21-16,-21-21 0,21 22 0,0-22 15,0 21-15,0-21 0,0 1 16,0-1-16,0 21 16,0-21-16,21 0 0,21-21 15,-42 22-15,22-22 16,20 0-16,-21 0 0,0 0 0,22-22 0</inkml:trace>
  <inkml:trace contextRef="#ctx0" brushRef="#br0" timeOffset="1421.18">2392 10647 0,'0'0'16,"21"-42"-1,-21 63 1,0 0 0,0 0-16,-21 0 0,0 0 15,21 1-15,-22-1 0,22 0 16,0 0-16,0 0 0,-21 0 0,21 1 15,0-1-15,0 21 0,0-21 16,21-21 0,1 0-16,-1 0 15,0 0-15,0 0 0,0-21 0,0 0 16,1 21-16,-1-21 16,0 0-16,0-1 0,0 1 0,0-21 15,1 21-15,-1 0 0,0-1 0,-21 1 16,21 21-16,-21 21 31,0 1-15,0-1-16,0 0 0,0 0 0,0 0 15,0 0-15,0 1 16,21-1-16,0 0 0,-21 0 0,22-21 16,-1 21-16,21-21 15,-21 0-15,43 0 0,-43 0 0,0 0 16,21 0-16,-20-21 0,-1 0 15,0 0-15,0 0 0,0-1 16,0 1-16,-21-42 0,0 20 16,0 22-16,0-21 0,0 0 15,0 20-15,-21-20 0,0 21 16,0 0-16,0 21 0,0-21 0,-1 21 16,1 0-16,0 0 15,0 21-15,21 0 0,0 0 0,0 0 16,0 0-16,0 1 15,0-1-15,21 0 16,21-21-16,-20 0 0</inkml:trace>
  <inkml:trace contextRef="#ctx0" brushRef="#br0" timeOffset="1724.53">4381 10139 0,'0'0'15,"-63"0"1,42 21-16,0 0 16,21 0-1,0 22-15,-22-22 0,22 21 0,-21-21 16,21 22-16,0-1 0,0 0 0,0 1 15,-21-1-15,21 0 0,0 1 16,-21-22-16,21 21 0,-21-21 0,21 22 16,0-22-16,0 0 15,42-21 1,-21 0 0</inkml:trace>
  <inkml:trace contextRef="#ctx0" brushRef="#br0" timeOffset="2099.31">4614 10414 0,'21'0'0,"-42"0"0,42-21 16,-21 0-16,22 21 0,-44 42 31,1-21-31,0 0 16,21 1-16,-21 20 0,21-21 0,-21 21 15,21 1-15,-21-22 0,21 42 16,0-41-16,0 20 0,0 0 15,0-21-15,21-21 0,21 22 16,-21-1-16,0-21 0,1 0 16,41 0-16,-21 0 0,-20 0 15,41-21-15,-42-1 16,22 1-16,-22 0 0,0 0 0,-21-21 16,0 20-16,21-20 0,-21 0 0,0 21 15,0-22-15,0 1 0,0 0 0,0 20 16,-21-20-16,-21 21 0,20 21 15,1-21-15,0 21 0,0 0 0,-21 0 16,20 21-16,1-21 0,0 21 16,0 0-16,0 0 0,0 1 15,-1-1-15</inkml:trace>
  <inkml:trace contextRef="#ctx0" brushRef="#br0" timeOffset="2307.19">4191 10372 0,'-21'-43'32,"42"43"-32,0 0 0,21 0 0,-20 0 15,-1 0-15,0 0 0,21 0 0,1 0 16,-1 0-16,0 0 15,-21 0-15,22 0 0,-1 0 16,-21 0-16,0 0 0,-21-21 16</inkml:trace>
  <inkml:trace contextRef="#ctx0" brushRef="#br0" timeOffset="3571.47">6435 10774 0,'0'0'0,"0"21"0,21-21 47,21-21-47,-21 0 0,0 21 15,1-21-15,20-1 0,-21-20 16,0 21-16,0 0 0,1-22 16,-1 22-16,-21 0 0,0-21 0,0-22 15,-21 43-15,-22 0 0,-20 0 16,20 21-16,1 0 15,0 0-15,-1 0 0,1 0 0,-43 42 16,64-21-16,-21 0 0,21 22 16,0-22-16,-22 0 0,22 21 0,21-20 15,0 20-15,0-21 0,0 0 16,0 22-16,0-22 16,21 0-16,0-21 0,22 0 0,-22 0 15,21 0-15,-21 0 0,22 0 0,-1 0 16,0-21-16,1 0 15,-1 21-15,0-22 0,-20 1 0,20 21 16,-21-21-16,0 0 0,-21 0 16,21 21-16,-21-21 0,0-1 15,-21 22 17,21 22-32,0-1 15,0 0-15,0 0 0,-21 0 16,21 22-16,0-22 0,0 21 0,0 0 15,0 1-15,-21-1 0,21 0 0,0 22 16,0-1-16,0-20 0,0 41 0,0 43 16,0-63-16,0-1 15,0 1-15,0-1 0,0 1 16,0 42-16,0-43 0,0-42 16,0 64-16,0-21 0,-21-22 15,-22-21-15,22 21 0,0-20 16,-21-1-16,-1 0 0,22 0 0,-21-21 15,0 0-15,20 0 0,-20-21 0,0 0 16,-1 0-16,22-22 0,-21 1 16,21 0-16,21-1 0,0 1 15,0-22-15,0 22 0,0 0 0,21-22 16,0 22-16,0-22 0,0 22 0,1-21 16,20-1-16,-21 1 0,21-1 15,1 1-15,-1-1 0,0 1 0,22-1 16,-22 22-16,22-22 0,-1 1 0,1-1 15,-22 1-15,0-1 0,1 1 0,20-1 16,-42 22-16,-21 21 16,-21 21-1,0 21-15,-21 0 0,21 0 0,-22 0 16,22 1-16,0-1 0,-21 0 0,20 21 16,22-21-16,0 1 0,0 20 15,0-21-15,0 0 0,0 0 0,0 1 16,22-1-16,-1 0 0,0-21 15,21 21-15,1-21 0,-1 0 16,0 0-16,-21 0 0,22 0 0,-1 0 16,0-21-16,1 21 0,41-42 15,-62 20-15,20-20 0,-21 21 16,21-21-16,-20-1 0,-1 1 0,-21-22 16,21 22-16,-21-21 0,21 20 0,-21-20 15,0 42-15,0-22 0,0-20 16,0 42-16,0 42 31,0 0-31,0 0 0,0 0 0,0 22 16,0-1-16,0 0 0,0 1 15,-21-1-15,21 0 0,0 1 16,-21 41-16,21-41 0,0-22 16,0 21-16,0-21 0,0 0 0,0 1 15,0-1-15,0 0 0,21 0 16,0-21-16,0 0 0,0 0 15,1 0-15,-1 0 0,0 0 0,0-21 16,0 21-16,22-21 0,-1 0 16,-42-1-16,42 1 0,-42 0 15,0 0-15</inkml:trace>
  <inkml:trace contextRef="#ctx0" brushRef="#br0" timeOffset="3747.37">7302 10520 0,'-63'21'16,"84"-21"15,0 0-31,0 0 0,1 0 16,-1 0-16,0 0 0,21 0 16,-21 0-16,22-21 0,-22 21 0,21 0 15,-42-21-15</inkml:trace>
  <inkml:trace contextRef="#ctx0" brushRef="#br0" timeOffset="4925.7">9207 10795 0,'0'0'0,"22"0"0,-1 0 15,0 0-15,0 0 0,0-21 0,0 21 16,22-42-16,-22 20 15,0 1-15,-21 0 0,21-21 0,-21 21 16,21-22-16,-21 1 0,0 0 0,0-1 16,0 1-16,0 0 0,-21-1 15,0 22-15,0-21 0,0 21 16,0 21-16,-1-22 0,-41 22 16,42 0-16,-22 0 0,22 22 0,-21-22 15,21 21-15,-22 21 0,1-21 16,21 0-16,0 22 0,-22-1 0,1 43 15,21-43-15,0 0 16,21 22-16,0-22 0,0-21 16,0 43-16,21-43 0,0-21 15,0 21-15,0-21 0,22 0 16,20 0-16,-42 0 0,22 0 16,-22 0-16,21-21 0,1 0 0,-22 0 15,0 0-15,0-1 0,21-20 16,-42 0-16,22 21 0,-1-43 15,0 22-15,-21-1 0,0 1 0,0 0 0,21 21 16,-21-22 0,0 22-16,0 0 0,21 21 0,-21 21 31,0 0-31,0 0 0,0 22 16,-21-1-16,21-21 0,0 64 15,0-43-15,0 1 0,0-22 16,0 21-16,0-21 0,0 22 0,0-22 15,0 0-15,21 0 0,-21 0 0,21-21 16,1 0-16,-1 21 0,0-21 16,0 0-16,0 0 0,0 0 0,43-42 15,-43 21-15,21 0 0,22-22 16,-43 1-16,0 0 16,0-22-16,1 22 0,-1-22 15,0 22-15,-21-21 0,0 20 0,21 1 16,-21 0-16,0-1 0,21 22 15,-21 0-15,0 0 0,0 0 0,-21 21 32,0 21-32,21 0 0,-21 0 15,21 21-15,-21 1 0,-1-1 16,22 0-16,0 1 0,0-1 0,0 43 16,0-43-16,0 0 15,0 1-15,0-1 0,0-21 0,22 22 16,-1-22-16,0 0 0,0-21 15,0 0-15,22 0 16,-22 0-16,0 0 0,0 0 0,0 0 16,0-21-16,22 0 0,-22-1 0,0-20 15,0 0-15,0-1 0,1 1 16,-1 0-16,0-22 0,0 22 0,-21-22 16,21 22-16,0 0 0,-21-1 15,22 1-15,-22 21 0,0 0 0,0 0 16,0-1-16,0 1 15,0 42-15,-22 1 16,22-1-16,-42 42 16,42-20-16,0-1 0,-21 43 15,21-43-15,0 0 0,0 1 16,0-1-16,0 0 0,0-21 0,0 22 16,0-22-16,0 0 0,21-21 0,-21 21 15,21-21-15,0 0 0,1 0 16,-1 0-16,0 0 15,0-21-15,0 21 0,0-21 0,1 0 0,-1 0 16,0-22-16,0 22 0,0 0 0</inkml:trace>
  <inkml:trace contextRef="#ctx0" brushRef="#br0" timeOffset="5610.31">11747 10224 0,'0'0'0,"0"-22"0,0 1 15,0 0-15,-21 0 0,0 21 16,0 0-16,0 0 15,0 0 1,-1 0-16,22 21 0,-21 0 0,0-21 16,21 21-16,-21 22 0,0-22 15,0 0-15,21 21 0,-22 1 0,22-1 16,-21 0-16,0 1 0,21-22 0,0 21 16,-21 1-16,21-1 0,0-21 0,0 0 15,0 0-15,21 1 0,0-1 0,0-21 16,1 21-16,-1-21 0,21 0 15,0 0-15,-20 0 0,20 0 0,0 0 16,1-21-16,-1 21 0,0-21 0,-21-1 16,22-20-16,-1 21 0,-21-21 15,0 20-15,1-20 0,-22 0 16,0-1-16,0 1 0,0 0 0,-22-1 16,1 22-16,-21 0 0,21 0 15,0 0-15,-22 0 0,22 21 0,-21 0 16,-1 0-16,22 0 0,-21 0 0,21 21 15,0-21-15,-22 21 0,22 0 16,0 0-16,21 0 0,-21 22 0,21-22 16,-21 0-16,21 0 0,0 22 0,0-22 15,0 0-15,0 0 0,0 0 16,21-21-16,0 21 0,0-21 16,0 0-16,0 0 0,22 0 0</inkml:trace>
  <inkml:trace contextRef="#ctx0" brushRef="#br0" timeOffset="5953.17">12234 10266 0,'0'0'15,"0"-21"-15,-21 21 32,0 0-32,0 21 0,21 0 0,-21 0 15,21 0-15,0 22 0,-22-1 16,22 0-16,0 1 0,-21-1 0,21 22 15,0-22-15,0 21 0,-21 1 16,0-1-16,21 1 0,-42 84 16,20-63-16,1 21 0,0-22 0,0 1 15,0 0-15,0-1 16,-1 22-16,1-21 0,0-1 0,0 1 16,0 0-16,-43 84 0,64-105 0,-21-1 15,0-21-15,0 22 0,-22-1 16,43-41-16,0-1 0,0 0 15,0-42-15,0 0 16,0-1-16,0-20 0,0 0 16,22-1-16,-22-20 0,21-1 0,21 1 15,0-22-15,1 1 0</inkml:trace>
  <inkml:trace contextRef="#ctx0" brushRef="#br0" timeOffset="6279.98">12171 10605 0,'0'0'0,"-21"-64"0,21 22 16,0-22-16,0 22 0,0 21 16,0-22-16,0 22 0,0-21 15,0 21-15,21 0 0,0 21 0,0-22 16,0 1-16,22 21 0,-22 0 0,21-21 16,0 21-16,1 0 0,-22 0 15,21 0-15,1 0 0,-22 21 0,21 0 16,-21 1-16,0-1 0,1 21 0,-22-21 15,0 22-15,0-1 0,0-21 16,0 21-16,-22 1 0,1-22 0,0 21 16,0-42-16,-21 21 0,20 1 0,1-1 15,-21 0-15,21 0 0,0-21 0,-1 0 16,1 21-16,0-21 0,0 0 0,0 0 16,0 0-16,-1 0 15,22-21 1,0 0-16,22 21 0,-1-21 15,21 0-15</inkml:trace>
  <inkml:trace contextRef="#ctx0" brushRef="#br0" timeOffset="6535.83">13102 9970 0,'21'-22'0,"-42"44"0,42-65 16,-21 22-16,0 0 0,-21 21 15,0 0 1,0 0-16,0 0 0,21 21 16,-22 0-16,-20 0 0,21 1 15,21 20-15,-21-21 0,21 21 0,-21 1 16,21-1-16,0 0 0,0 1 16,0-1-16,0 0 0,0 1 0,0-1 15,0 22-15,0-22 0,0-21 16,21 0-16,0 0 0,0-21 15,0 0-15,0 0 0,22 22 0</inkml:trace>
  <inkml:trace contextRef="#ctx0" brushRef="#br0" timeOffset="7519.27">13271 10541 0,'0'-21'0,"22"21"0,-22-21 0,84-22 15,-41 22-15,-43-21 16,0 0-16,0 20 0,0 1 0,0 0 16,0 0-16,0 0 0,0 42 31,0 0-31,0 0 15,-22 0-15,22 1 0,-21 20 0,21-21 16,0 0-16,0 0 0,0 22 16,0-22-16,0 0 0,0 0 0,0 0 15,21 1-15,1-22 16,-1 0-16,0 0 0,0 0 16,0 0-16,22-22 0,-22 1 15,0 0-15,0 21 0,0-42 16,0 21-16,1-1 0,-1-20 15,0 0-15,-21 21 0,21-22 0,-21 22 16,21-21-16,-21 21 0,0-1 16,0 1-16,0 42 31,0 1-31,0-1 0,0 0 0,-21 21 16,21-21-16,-21 22 0,21-22 0,0 21 15,0-21-15,0 22 0,0-22 16,0 0-16,0 0 0,0 0 0,0 1 15,0-1-15,21-21 16,0 0-16,0 0 0,1 0 0,-1 0 16,0-21-1,0 21-15,0-22 0,-21 1 0,21 0 16,-21 0-16,22 0 0,-22-22 0,0 22 16,0-21-16,0 0 0,0 20 15,0-20-15,0 21 0,-22 0 0,1 0 16,0-1-16,0 1 0,0 21 15,42 0 17,0 0-17,0-21-15,0 21 0,1 0 16,-1 0-16,0 0 0,21 0 0,-21 0 16,1 0-16,-1 0 0,0 0 15,0 0-15,0 0 0,0 0 0,1 21 16,-1-21-16,0 21 0,0-21 0,-21 22 15,0-1-15,0 0 0,0 0 16,0 0-16,0 0 0,0 1 0,0-1 16,0 21-16,0-21 0,0 0 0,0 1 15,0-1-15,0 0 0,0 0 0,0 21 16,0-20 0,-21-22-1,21-22 16,0 1-31,0 0 0,0 0 16,0-21-16,21 20 0,0-20 0,-21 0 16,43 21-16,-22-22 0,0 22 0,0-21 15,0 21-15,22-1 16,-22-20-16,0 42 0,21-21 0,-21 0 16,1 21-16,-1 0 0,0 0 0,21 0 15,-21 21-15,1-21 0,-1 21 16,0 0-16,-21 22 0,0-22 0,0 0 15,0 21-15,0 1 0,0-22 16,0 0-16,0 21 0,-21-21 0,0 1 16,21-1-16,0 0 0,0 0 0,-22 0 15,1 0-15,21-42 47,0 0-47,0-21 16,21 21-16,1-1 15</inkml:trace>
  <inkml:trace contextRef="#ctx0" brushRef="#br0" timeOffset="7912.05">15155 10245 0,'0'0'0,"0"-21"0,0-1 0,21 22 0,-21-21 15,0 0-15,0 0 16,-21 21-16,0 0 15,0 0-15,0 0 0,0 0 0,-22 21 16,22-21-16,0 21 0,0 0 0,0-21 16,-1 22-16,1-1 0,21 0 15,0 0-15,0 0 16,0 0-16,21 1 16,1-22-16,-1 0 0,0 0 15,0 21-15,0-21 0,0 0 0,1 21 16,20-21-16,-42 21 0,21-21 15,-21 21-15,21-21 16,-21 21-16,0 1 0,0-1 16,-21 0-16,0-21 15,0 0-15,0 21 0,-22-21 16,22 0-16,0 0 0,-21 21 0,20-21 16,-20 0-16,21 0 0,-21 0 15,20 0-15,1 0 16,0 0-16,21-21 15,0 0-15,0 0 16</inkml:trace>
  <inkml:trace contextRef="#ctx0" brushRef="#br0" timeOffset="8062.96">14160 9843 0,'0'0'16,"-21"-22"-16,0 22 0</inkml:trace>
  <inkml:trace contextRef="#ctx0" brushRef="#br0" timeOffset="8150.91">14097 9737 0,'0'21'47,"0"0"-31,-21-21-16,0 0 15,-1 21-15,1-21 0</inkml:trace>
  <inkml:trace contextRef="#ctx0" brushRef="#br0" timeOffset="8348.79">12996 10075 0,'0'0'0,"64"22"31,-43-22-31,0 0 0,21 0 0,-20 0 16,20 0-16,106 0 15,-106 0-15,43 0 16,-85-22-16,42 1 0,1 21 16,-22 0-16</inkml:trace>
  <inkml:trace contextRef="#ctx0" brushRef="#br0" timeOffset="8851.51">16510 10097 0,'-42'21'31,"20"0"-31,1 0 0,0 0 0,0 22 0,0-1 16,0 0-16,-1 1 0,1 20 15,0 1-15,0-1 0,-21 1 0,-1 84 16,22-85-16,0 22 16,0-22-16,-43 128 0,43-106 0,0-1 15,-21 64-15,20-63 0,1-21 16,21-1-16,-21 1 15,21-22-15,-21 43 0,21-43 16,0-21-16,0 0 0,0 0 0,-21-21 16,21-21-1,0 0-15,0 0 0,0-21 16,0-1-16,0 1 0,0-22 0,21 22 16,0-21-16</inkml:trace>
  <inkml:trace contextRef="#ctx0" brushRef="#br0" timeOffset="9215.29">16044 10583 0,'-21'-42'16,"42"84"-16,-63-126 0,42 41 0,0 1 0,0 21 15,0 0-15,0-22 0,0 22 16,0-42-16,0 42 0,0-1 16,21 1-16,0 0 0,22 0 0,-22 0 15,21 0-15,0-1 0,22 22 16,-22-21-16,22 21 0,-1 0 0,-20 0 15,20 0-15,22 0 0,-43 0 16,-21 21-16,0 1 0,1-1 16,-22 21-16,0-21 0,0 22 0,0-1 15,0 0-15,-64 22 16,43-22-16,-21-21 0,-1 22 16,22-22-16,-64 21 0,64-21 15,0-21-15,0 0 0,0 21 0,0-21 16,21-21-1,0 0 1,0 0-16,21 0 16,0 0-16,0 21 0,0-22 15,0 22-15,1-21 0,20 0 16,-21 21-16,0-21 0</inkml:trace>
  <inkml:trace contextRef="#ctx0" brushRef="#br0" timeOffset="9609.08">16870 10266 0,'0'-21'16,"0"-43"0,0 43-1,21 21-15,-21-21 0,21 0 0,0 21 16,-21-21-16,21 21 0,22 0 16,-22-22-16,42 22 15,-41 0-15,20 0 0,0 0 0,-21 22 16,22-1-16,-1 0 0,-21 0 15,0 0-15,1 0 0,-1 1 16,0 20-16,-21-21 0,0 21 0,0-20 16,0 20-16,-21-21 0,-22 21 15,22-42-15,0 0 16,0 0-16,21-21 16,0 0-1,0 0-15,0 0 0,0 0 0,0-22 16,0 22-16,0 0 0,21-21 0,0 20 15,0 1-15,1 0 0,-22 0 16,21 0-16,0 0 0,21-1 0,-21 22 16,1 0-16,41-21 15,-42 21-15,22 0 16,-22 0-16,0 0 0,0 21 16,-21 1-16,21-22 0,-21 21 0</inkml:trace>
  <inkml:trace contextRef="#ctx0" brushRef="#br0" timeOffset="11087.23">17738 10372 0,'0'0'0,"0"21"0,21-21 16,0 0-16,0 0 0,0 0 15,0 0-15,1-21 16,-22 0-16,21 21 0,0-22 0,0 1 16,21 0-16,-20-21 0,-1 21 0,0-1 15,0 1-15,0-21 0,0 21 16,1 0-16,-22-1 15,-22 22-15,1 0 16,0 0-16,0 22 16,0-1-16,0 0 0,-22 0 0,22 0 15,0 0-15,0 22 0,21-22 0,-21 21 16,21-21-16,0 1 0,0 20 16,0-21-16,0 0 0,0 0 0,0 1 15,0-1-15,21-21 0,0 21 16,0-21-16,0 0 0,0 0 15,1 0-15,-1-21 0,21 0 0,0-1 16,1 1-16,-1 0 0,0-21 16,1 21-16,20-22 0,-20 22 0,-1-21 15,-21 21-15,0-22 0,22 22 16,-43-21-16,0 21 0,-22 21 31,1 0-31,0 0 0,0 21 16,0 0-16,21 0 0,-21 0 15,21 22-15,0-22 0,0 0 16,0 0-16,0 21 0,0-20 0,0-1 16,0 0-16,21 21 0,-21-21 15,0 1-15,0-1 16,-21-42 15,-1-1-31,1 1 16,21 0-16,0 0 0,-21 0 0,0 0 15,21-1-15,0 1 0,-21 21 16,0 21 0,21 1-16,0-1 15,0 0-15,0 0 0,21 0 16,0 0-16,0 1 0,0-1 16,22 0-16,-22-21 0,0 21 15,64-21-15,-22 0 0,-21 0 16,22 0-16,-22 0 15,22-21-15,-22 0 0,0 0 0,1-1 16,-1 1-16,0-21 0,-20 21 0,20-22 16,-21 1-16,0 21 0,0-21 15,-21 20-15,0-20 0,0 0 16,0 21-16,-21 21 16,0 0-16,0 0 0,0 0 15,0 0-15,-1 21 0,1 0 0,0 0 16,21 21-16,0-20 0,-21 20 0,21-21 15,0 21-15,0-20 0,0-1 16,0 21-16,0-21 0,21 0 0,0 1 16,0-1-16,1-21 15,-1 0-15,0 0 0,0 0 0,21 0 16,-20 0-16,20 0 0,0 0 0,1-21 16,-22-1-16,0 22 0,21-42 0,-21 21 15,1 0-15,-1-22 0,0 1 0,21 21 16,-21-21-16,1 20 0,-22 1 0,21 0 15,-21 0-15,-21 42 32,21 0-32,-22 0 0,1 1 15,0-1-15,0 0 0,21 0 16,-21 0-16,21 0 0,-21 1 0,21-1 0,0 0 16,0 0-16,0-42 46,0 0-46,21 0 0,0-1 16,0 1-16,0-21 0,0 21 0,22 0 16,-22-1-16,0-20 0,21 21 15,-20 0-15,-1 21 0,0-21 0,0 21 16,-21 21 0,0 0-16,0 0 0,0 0 0,0 0 15,0 1-15,0-1 0,0 21 16,0-21-16,0 0 0,0 1 0,21-1 15,0 0-15,1 0 0,-1-21 16,0 21-16,0-21 0,0 0 16,0 0-16,1 0 0,-1 0 15,0-21-15,0 0 0,0 0 16,0 0-16,1-22 0,-22 22 0,21-21 16,0 21-16,0-22 0,-21 1 0,21-22 15,0 22-15,1-21 0,-1-43 16,0 63-16,-21 1 0,0 21 0,0 0 15,0 0-15,0-1 0,0 44 16,0-1 0,0 21-16,-21-21 0,0 22 0,-22 41 15,22-41-15,21-1 16,-21 0-16,0-21 0,0 22 16,21 41-16,0-62 0,0 20 15,0-21-15,0 0 0,0 0 0,0 1 16,0-1-16,0 0 0,21 0 15,0-21-15,0 0 16,0 0-16,0-21 0,1 21 16,-1-21-16,21-22 0,-21 22 15,0 0-15,-21 0 16,0 0-16</inkml:trace>
  <inkml:trace contextRef="#ctx0" brushRef="#br0" timeOffset="11284.12">19960 10160 0,'0'0'0,"21"0"31,0 0-15,1 0-16,-1 0 0,0 0 0,21 0 16,-21 0-16,22 0 0,-22 0 15,21 0-15,-21 0 0,1 0 0,-1 0 16,0 0-16,0 0 0,0 0 15,0 0-15,-21-21 0</inkml:trace>
  <inkml:trace contextRef="#ctx0" brushRef="#br0" timeOffset="11559.96">20955 10075 0,'0'0'0,"21"-21"0,-21 42 63,0 1-63,0-1 0,0 0 16,0 0-16,-21 0 0,0-21 0,21 21 15,-21 1-15,-1-1 0,22 0 16,-21 0-16,21-42 47</inkml:trace>
  <inkml:trace contextRef="#ctx0" brushRef="#br0" timeOffset="11742.85">21103 9906 0,'0'0'0,"0"-21"0,-21 21 16</inkml:trace>
  <inkml:trace contextRef="#ctx0" brushRef="#br0" timeOffset="12176.61">21272 9991 0,'0'0'0,"0"21"0,0 0 16,0 0-1,0 0-15,-21 1 0,21-1 16,-21 0-16,21 0 0,0 0 15,0 0-15,0 1 0,0-1 16,0 0-16,0 0 0,-21 0 16,0-21-1,0 0 17,21-21-32,0 0 15,0 0-15,0 0 16,0-1-16,21 1 0,0 0 0,0-21 15,21 21-15,-20-1 0,20 1 16,-21 0-16,21 0 0,1 0 0,-1 0 16,-21 21-16,43 0 15,-22 0-15,0 21 16,-42 0-16,0 0 0,0 0 0,0 0 16,0 22-16,0-22 0,0 0 15,-21 0-15,0 0 0,0 1 16,0-1-16,0 0 0,-1 0 0,-20 21 15,21-42-15,0 22 0,0-1 16,-1-21-16,1 21 0,0 0 16</inkml:trace>
  <inkml:trace contextRef="#ctx0" brushRef="#br0" timeOffset="13854.65">7853 11642 0,'0'0'0,"0"21"0,0 0 16,21-21 15,0-21-31,0 0 16,-21 0-16,0-1 0,0 1 16,0 0-16,0 0 15,0-21-15,0 20 0,-21-20 0,0 21 16,0 0-16,0 0 0,-1-1 0,-20 1 15,21 21-15,-21 0 0,-1 0 16,22 21-16,-21 1 0,-1-1 0,22 21 16,-21-21-16,21 22 0,-22-1 0,22 0 15,0 1-15,0-22 16,0 21-16,0 0 0,21 1 0,0-22 16,0 21-16,0-21 0,0 1 0,0-1 0,0 0 15,21-21-15,0 0 0,0 0 16,0 0-16,22 0 0,-22 0 0,21-21 15,22 0-15,-22-1 16,0-20-16,1 21 0,-1 0 16,-21-22-16,21 1 0,-20 0 0,-1-1 15,0-20-15,0 21 0,0-22 0,-21 1 16,21-1-16,-21 1 16,0 20-16,0 1 0,0 0 0,0 20 0,0 1 15,0 0-15,-21 21 16,0 0-1,21 21-15,-21 22 0,21-22 0,0 21 16,0 22-16,0-22 0,0 21 16,0-20-16,0 20 0,0-20 0,0 20 15,0-21-15,0 1 0,0-1 16,0 0-16,0-20 0,21-1 0,0 0 16,0 0-16,-21 0 0,22 0 15,-1-21-15,0 0 0,21 0 0,-21 0 16,1 0-16,-1-21 0,21 0 0,-21 0 15,0 0-15,22-22 0,-22 22 16,0-21-16,21-43 0,-20 43 16,-1 0-16,-21-22 0,0 22 15,0 21-15,0-1 16,-21 22-16,-1 0 16,1 0-16,21 22 0,-21-22 0,21 21 15,0 0-15,0 21 0,0-21 16,0 1-16,0-1 0,0 21 0,0-21 15,21 0-15,-21 22 0,21-22 0,1 0 16,-22 0-16,0 0 0,21 22 16,0-22-16,-21 0 0,0 0 15,21-21-15,0 0 16,-21 21-16,21-21 0,1 0 16,-1 0-16,0-21 0,0 0 15,21 21-15,-20-21 0,20 0 16,-21 0-16,21-22 0,-20 22 0,20 0 15,-21 0-15,0 0 0,0-1 0,1 1 16,-1 21-16,0-21 16,-21 42-1,0 0-15,0 1 16,0-1-16,-21-21 0,21 42 0,-21-21 16,21 0-16,-22 1 0,22-1 15,0 0-15,0 0 0,0 0 16,22-21-1,-1 0-15,0 0 0,0 0 16,0 0-16,0 0 0,1-21 16,-22 0-16,21 21 0,0-21 0,0 0 15,-21-1-15,0 1 0,0-21 0,0 21 16,0 0-16,0-1 16,0 1-16,-21 0 0,0 0 0,0 21 15,-1 0-15,1 0 0,0 0 0,0 0 16,0 0-16,0 21 0,-1 0 15,22 0-15,0 1 16,22-22-16,-1 0 0,0 0 16,21 0-16,1 0 0,-1 0 15,0 0-15,1 0 0,-1 0 0,21-22 16,-20 22-16,-1-21 0,0 0 16,1 21-16,-22-21 0,21 21 15,-21 0-15,1-21 0,-1 21 0,-21 21 31,0 0-31,0 0 16,0 0-16,0 22 0,0-22 0,-21 21 16,-1 1-16,1-1 0,21 0 0,-21 22 15,0-1-15,21 1 0,-21-1 16,21 1-16,0-1 0,-21 22 0,-1-22 16,1 1-16,21 21 0,-21-22 15,0 1-15,21-1 0,0 22 0,-21-43 16,21 22-16,-21-1 0,21-21 15,0 1-15,0-22 0,0 0 0,0 0 16,0 0-16,0-42 16,0 0-1,0-21-15,21 21 0,0-22 0,-21 1 16,0-22-16,0 1 0,21 21 0,0-22 16,-21 1-16</inkml:trace>
  <inkml:trace contextRef="#ctx0" brushRef="#br0" timeOffset="14119.5">9419 11938 0,'21'-42'0,"-42"84"0,42-127 0,-21 43 16,0 0-16,0 21 0,0-1 0,0-20 16,21 21-16,1 0 15,-22 0-15,21-1 0,0 22 0,0-21 16,0 21-16,0 0 0,1 0 16,-1 0-16,0 0 0,21 0 0,-21 0 15,22 0-15,-22 21 0,0 1 16,-21-1-16,0 0 0,0 0 15,0 0-15,-21 0 0,-21 1 16,20-1-16,-20 0 0,21-21 0,-21 21 16,20 0-16,-41-21 0,42 21 15,0-21-15,-1 0 16,44 0 0,20 0-1,-21-21-15,0 21 0</inkml:trace>
  <inkml:trace contextRef="#ctx0" brushRef="#br0" timeOffset="15831.52">10329 11663 0,'0'0'0,"43"0"0,-22-21 0,0 0 16,0-1-16,0 1 0,-21 0 0,0 0 16,0 0-16,-21 21 15,0 0-15,0 0 0,0 0 16,-1 0-16,-20 0 0,21 21 0,-21-21 15,-1 21-15,22 0 0,0 0 16,0 1-16,-22 20 0,43-21 0,-21 0 16,21 0-16,-21 1 0,21-1 0,0 0 15,0 0-15,0 0 0,0 0 16,21 1-16,0-1 0,1-21 16,-1 0-16,0 0 0,21 0 0,-21 0 15,1 0-15,20 0 0,-21 0 0,0-21 16,22-1-16,-22 1 0,0 0 15,0 0-15,21-21 0,-20 20 0,-1-62 16,0 20-16,0 22 0,0-22 0,0 1 16,1 21-16,-1-22 0,0 22 15,-21 21-15,21-22 0,-21 22 16,0 0-16,0 42 16,-21 0-1,0 0-15,21 22 0,-21-1 0,21-21 16,0 43-16,-22-22 0,22 0 15,-21 1-15,21-1 0,0 0 0,-21-20 16,21 20-16,0 0 0,0-21 0,0 1 16,0 20-16,0-21 0,0 0 15,21-21-15,0 21 0,1-21 16,-1 0-16,0 0 0,0 0 0,0 0 16,22 0-16,-22 0 0,0-21 0,21 21 15,1-21-15,-1 0 0,-21 0 16,21 0-16,-20-22 0,20 22 0,-21 0 15,0-21-15,0 20 0,1 1 0,-22 0 16,-22 42 15,1 0-31,21 1 0,-21-1 0,21 0 16,-21 21-16,21-21 0,0 1 16,0-1-16,0 0 0,0 0 0,0 0 15,0 0-15,21-21 16,0 0-16,0 0 0,1 0 0,-1 0 15,0 0-15,0 0 0,21 0 16,-20 0-16,20-42 0,0 21 16,-21 0-16,1 0 0,20-22 0,-21 22 15,0-21-15,-21-1 0,0 1 16,0 0-16,0-1 0,0 1 16,0 21-16,0-21 0,0 20 0,-42 22 15,21 0-15,-22 0 0,22 0 16,-21 0-16,21 22 0,-22-1 0,22 21 15,0-21-15,0 22 0,0-22 0,0 21 16,21 0-16,0-20 0,0 20 16,0-21-16,0 0 0,21 0 0,0 1 15,-21-1-15,21 0 0,0-21 16,43 21-16,-43-21 16,0 0-16,0 0 0,0 0 0,22 0 15,-1-21-15,0 0 0,-20 21 16,-1-21-16,21-43 0,-21 43 15,0 0-15,1-22 0,-1 22 16,0 0-16,0 0 0,0 0 0,-21 0 16,0 42-1,0 0-15,0 0 16,0 0-16,0 0 0,0 1 16,0-1-16,-21 0 0,21 21 15,0-21-15,0 1 0,0-1 16,0 0-16,0 0 0,21-21 15,0 0-15,1 0 0,-1 0 16,0 0-16,0 0 0,0 0 0,0 0 16,22-21-16,-22 0 0,0 0 15,21-1-15,-20 1 0,-1 0 0,42-42 16,-42 41-16,1 1 16,-1 0-16,-21 0 0,0 42 31,0 0-31,-21 0 0,-1 1 15,22-1-15,-21 0 0,21 21 16,0-21-16,0 1 0,0-1 0,0 0 16,0 0-16,0 0 0,21-21 15,1 21-15,-1-21 0,0 0 16,0 0-16,0 0 0,0 0 16,1 0-16,-1 0 0,0 0 0,0 0 15,0 0-15,0-21 0,-21 0 0,0 0 16,0 0-16,0 0 0,0-1 0,0-41 15,0 21-15,0-22 16,0 43-16,0 0 0,0 0 16,0-1-16,0 1 0,22 21 15,-1-21-15,0 21 0,0-21 0,21 21 16,-20 0-16,20 0 0,-21 0 16,21 0-16,1 21 0,-22 0 15,21 0-15,-21-21 0,22 43 0,-22-22 16,0 0-16,0 0 0,0 0 15,-21 1-15,0-1 0,0 0 0,0 0 16,0 0-16,-21 22 0,0-43 16,21 21-16,-21-21 0,0 0 0,21 21 15,0-42 17,0 0-32,0-1 15,0 1-15,0 0 0,21 0 16,-21-21-16,21-1 0,0 22 0,43-64 15,-43 43-15,21 0 0,1 21 16,20-22-16,-21 22 0,85 0 16,-84 21-16,20 0 0,22 21 15,-64 0-15,21 22 16,-20-1-16,-1-21 0,0 64 16,-21-43-16,0-21 0,0 22 15,0-22-15,0 0 0,-21 0 0,0 0 16,-1 0-16,1 1 0,21-1 0,-21-21 15,0 0-15,21 21 16,0-42 0,0 0-1,0-1-15,21 1 0,21 0 0,-20 0 16</inkml:trace>
  <inkml:trace contextRef="#ctx0" brushRef="#br0" timeOffset="16169.32">14605 11536 0,'0'0'0,"0"-21"0,-21 0 0,0-1 16,-1-20-16,22 21 16,0 0-16,0 0 0,0-22 0,0 1 15,0 21-15,22-22 0,-1 22 16,0-21-16,0 21 0,0 0 0,22 21 15,-22 0-15,21 0 0,-21 0 0,0 0 16,1 21-16,-1 0 0,0 0 16,-21 21-16,0 1 0,0-1 0,0 0 15,0 1-15,0-1 0,-21 0 16,0 1-16,-1-22 0,1 0 16,0 21-16,0-20 0,0-1 0,0 0 15,-1-21-15,1 21 0,0-21 0,21 21 16,-21-21-1,21 21 1,0 1-16</inkml:trace>
  <inkml:trace contextRef="#ctx0" brushRef="#br0" timeOffset="16423.18">14541 12298 0,'0'0'0,"0"21"0,0 0 15,0 0 1,0-42 15,0 0-31,0 0 16,-21 21 31,0 21-32,0-21-15,0 0 16,0 21-16</inkml:trace>
  <inkml:trace contextRef="#ctx0" brushRef="#br0" timeOffset="17895.34">3323 13864 0,'21'-21'47,"0"0"-16,1 0-31,-1 0 16,0-1-1,0 22-15,0-21 0,-21 0 0,21 0 16,1 0-16,-1 0 0,-21-1 16,0-20-16,21 21 0,-21-21 0,0 20 15,0 1-15,0-21 0,-21 21 16,0 21-16,-1-21 0,-20-1 16,21 22-16,-21 0 0,-1 0 0,1 0 15,0 22-15,-1-1 0,1 0 16,0 0-16,-1 21 0,1 1 0,0-1 15,-22 43-15,43-43 16,0 0-16,0 1 0,21-1 0,0-21 16,0 22-16,0-22 0,21 0 15,0-21-15,0 0 0,21 0 16,-20 0-16,20 0 0,0 0 16,-21 0-16,22-21 0,20 0 0,-20-1 15,-1 1-15,0 0 0,1-21 0,-22 21 16,21-1-16,-21-20 0,0 21 15,1 0-15,-22 0 0,21-22 0,-21 22 16,0 0-16,0 0 16,0 0-16,0-1 15,0 1 48,0 42 156,0 1-204,0-1-15,0 0 0,0 0 16,21 21-16,-21-20 0,21 20 0,-21 0 15,0 1-15,0 20 0,21-21 16,-21 1-16,21 20 0,-21 1 0,0-22 16,0 22-16,0 20 0,0-20 15,0-1-15,0 107 0,0-107 16,0 22-16,0 63 0,0-85 16,0 22-16,0-21 15,-21-1-15,21 1 0,-21 63 16,21-64-16,0-21 0,0 22 15,-21-22-15,21-21 0,-21 22 0,0-1 16,-1-21-16,22 0 0,-21 1 0,0-22 16,0 21-16,0-21 0,-22 0 15,1 0-15,0 0 0,21 0 0,-43-43 16,22 1-16,-1 21 0,22-21 16,-21-22-16,21 22 0,-22-43 15,22 22-15,-21-22 0,21 0 0,0 1 16,-1-1-16,22 0 0,0-21 0,0 22 15,0-1-15,22 0 16,-1 22-16,21-1 0,-21 1 0,22 21 16,-22-22-16,21 22 0,0-1 15,1 22-15,-1-21 0,0 0 0,22 20 16,-22-20-16,1 21 0,20-21 0,-21 42 16,1-22-16,-1 1 0,0 21 15,1 0-15,-22 0 0,0 0 16,0 0-16,0 0 0</inkml:trace>
  <inkml:trace contextRef="#ctx0" brushRef="#br0" timeOffset="18433.03">3746 13864 0,'0'21'16,"22"1"-16,-1-1 16,0-21-1,0 0-15,0 0 16,0 0-16,1-21 16,-1 21-16,0-22 0,0 1 0,0 0 15,0 0-15,1 0 0,-1-22 16,21-20-16,-42 42 0,21-22 15,-21 22-15,0-21 0,0 0 0,0 20 16,-21 1-16,0 0 0,0 0 16,0 21-16,-1 0 0,1 0 0,0 21 15,0 0-15,-21 0 0,20 22 16,1-1-16,0 0 0,0 1 16,0 20-16,21-20 0,0-1 0,0 0 15,0 1-15,0-1 0,0-21 16,21 21-16,0-20 0,0-1 0,0 0 15,1-21-15,20 0 0,-21 0 16,21 0-16,-20 0 0,20 0 0,0 0 16,-21-21-16,22 0 0,-1-1 0,0-20 15,-20 21-15,20-21 0,-21-22 16,21 22-16,-20-22 0,-1 1 0,0 20 16,0-20-16,0-1 0,0 1 15,1 21-15,-22-1 0,0 1 16,0 0-16,0 20 0,0 1 0,0 42 31,0 1-31,-22 20 16,1 0-16,0 1 0,21-1 15,-21 0-15,21 22 0,-21-22 0,0 22 16,21-22-16,0 21 0,0-20 16,-22-1-16,22-21 0,0 22 0,0-22 15,0 0-15,0 0 0,0 0 0,22-21 16,-1 0-1,0 0-15,0-21 0,0 0 0,0 21 16,1-42-16,-22 20 0,21 1 16,-21 0-16</inkml:trace>
  <inkml:trace contextRef="#ctx0" brushRef="#br0" timeOffset="18595.93">4297 13674 0,'0'0'0,"0"-21"31,21 21-15,0 0-16,0-22 0,0 22 0,22 0 15,-22-21-15,21 0 0,1 21 0,-22 0 16,21-21-16,0 21 0,-20 0 16</inkml:trace>
  <inkml:trace contextRef="#ctx0" brushRef="#br0" timeOffset="19215.58">5694 13420 0,'0'0'0,"0"-21"0,0-1 16,0 1-16,-21 0 0,21 0 15,-22 0-15,22 0 0,-21-1 0,21 1 16,-21 21-16,0 0 16,0-21-16,0 21 0,-22 0 0,22 0 15,-21 0-15,21 21 0,-22 0 0,1 1 16,21-1-16,-22 21 0,22-21 0,-21 22 15,21-1-15,0 21 0,-1-20 16,1 20-16,0 1 0,0-22 0,0 22 16,0-22-16,21 0 0,-22 1 15,22-1-15,0 0 0,0-21 0,0 22 16,43-22-16,-22 0 0,0 0 0,43-21 31,41 0-31,-62-21 0,20 0 16,-20 0-16,20 0 0,-21-22 15,22 22-15,-1-21 0,-20-1 0,-1 1 16,0-21-16,1 20 0,-22-20 0,0 20 16,-21-20-16,0 21 0,-21-1 15,-21 1-15,-1 0 0,1 20 0,0-20 16,-1 21-16,-20 21 0,-1 0 16,22 0-16,-22 0 0,22 0 15,0 21-15,-1 0 0,1 0 0,21 22 16,-21-1-16,20 0 0,22 1 0,0-1 15,-21 22-15,21-22 0,0 0 16,0 22-16,0-22 0,0 0 0,21 1 16,-21-22-16,22 21 0,-1-21 0,0 1 15,21-1-15,-21 0 0,22-21 16,-1 0-16,22 0 0</inkml:trace>
  <inkml:trace contextRef="#ctx0" brushRef="#br0" timeOffset="19545.39">6138 13864 0,'0'-21'0,"0"42"0,0-63 0,0 21 0,0 0 16,0-1-16,0 1 15,-21 21-15,0 21 16,0 1-16,21 20 0,0-21 16,0 21-16,-21-20 0,21 41 15,-22-21-15,22 1 0,0 20 0,0 1 16,-21-1-16,0 22 0,0 0 0,21-1 15,-21 1-15,0 0 16,-1 20-16,1-20 0,0 21 0,-21 84 16,21-105-16,-1 0 0,1-1 15,0 1-15,0-21 0,21-22 16,-21 64-16,21-85 0,0 0 16,0 0-16,0 0 0,0-42 31,0-21-31,21 21 0,-21 0 15,21-22-15,0 1 0,0-22 0,1 1 16,-1-1-16,0-20 0</inkml:trace>
  <inkml:trace contextRef="#ctx0" brushRef="#br0" timeOffset="19871.21">5948 14139 0,'0'-63'0,"0"126"0,0-190 0,0 85 15,0 0-15,0-1 16,-21 1-16,21 21 0,0-21 0,0 20 15,0 1-15,0-21 0,0 21 0,21 0 16,0-1-16,0 1 0,43 0 16,-22 21-16,0 0 0,43 0 15,-43 0-15,1 21 16,-1 0-16,-21 1 0,21-1 0,-42 21 16,22 0-16,-22-20 0,0 20 0,0-21 15,-22 21-15,1-20 0,-21-1 16,0 21-16,-1-21 0,1 0 15,0 1-15,-1-1 0,1-21 0,0 21 16,-1-21-16,22 0 0,-21 0 16,21 0-16,-1 0 0,44-21 31,-1 21-15,0 0-16,0-21 0,21-1 0,-20 1 15,-1 21-15,21-21 0</inkml:trace>
  <inkml:trace contextRef="#ctx0" brushRef="#br0" timeOffset="20341.95">6879 13335 0,'0'0'0,"0"-21"0,-21 21 31,0 0-31,0 21 16,-1 0-16,1 0 0,0 1 15,0 20-15,21-21 0,-21 21 0,21 1 16,-21-1-16,21 0 0,0 1 16,0-1-16,0 0 0,0-20 0,0 20 15,0 0-15,0-21 0,0 1 0,21-1 16,0 0-16,0 0 0,0-21 16,0 0-16,1 0 0,20 0 15,-21 0-15,0 0 0,22-21 0,-22 21 16,0-21-16,21 0 0,-21-1 15,1 1-15,-1-21 0,0 21 0,0-22 16,0 22-16,0-21 0,-21 21 0,22 0 16,-22-1-16,0 1 0,0 0 15,0 42 1,0 0-16,0 1 16,-22 20-16,22-21 0,-21 0 0,21 22 15,0-22-15,0 0 0,0 0 16,0 0-16,0 0 0,0 1 15,0-1-15,0 0 0,21-21 16,1 0-16,-1 0 0,0 0 16,0 0-16,0-21 15,0 0-15,1 21 0,-22-22 0,21 1 16,0 0-16,0 0 0</inkml:trace>
  <inkml:trace contextRef="#ctx0" brushRef="#br0" timeOffset="20608.79">7451 13314 0,'-22'0'15,"22"21"-15,22-21 47,-1-21-31,-21 0-16,0 0 15,0-1-15,-21 22 16,-1 0-16,1 0 16,0 0-16,21 22 15,0-1 1,-21-21-16,21 21 0,0 0 16,-21-21-16</inkml:trace>
  <inkml:trace contextRef="#ctx0" brushRef="#br0" timeOffset="20828.66">6646 13631 0,'-42'22'0,"84"-44"0,-105 44 15,42-22-15,-1 0 0,1 0 16,42 0 15,1 0-15,20 0-16,-21 0 0,21 0 0,1 0 15,-1 0-15,0 0 0,22 0 0</inkml:trace>
  <inkml:trace contextRef="#ctx0" brushRef="#br0" timeOffset="21544.25">7747 13631 0,'-127'0'16,"85"0"-16,20 0 16,-20 22-16,21-1 0,-21 0 15,20 0-15,1 0 0,0 0 0,0 1 16,21-1-16,-21 21 0,21-21 0,0 0 15,0 1-15,0-1 0,0 0 16,21-21-16,0 21 0,0 0 0,0-21 16,1 0-16,-1 0 15,0 0-15,0 0 16,0-21-16,-21 0 16,0 0-16,0 0 0,0-1 15,0 1-15,0-21 0,0 21 16,21-22-16,-21 22 0,22-21 0,-1 0 15,0 20-15,0-20 0,0 21 16,0 0-16,22 0 0,-1-1 16,-21 1-16,22 21 0,-1 0 0,-21 0 0,21 0 15,-20 0-15,20 0 0,0 43 16,-21-22-16,1 21 0,-22 22 16,0-43-16,21 21 0,-21 0 15,0-20-15,0 20 0,0-21 16,0 21-16,-21-20 0,21-1 0,0 0 15,-22 0-15,1 0 16,0-21-16,0 0 16,21-21-1,0 0 1,0 0-16,21-22 0,-21 22 16,21 0-16,0-21 0,22-1 0,-22 1 15,0 0-15,21 21 0,-20-22 16,-1 1-16,21 21 0,-21 0 0,22-1 15,-22 22-15,21 0 0,0 0 16,1 0-16,-22 43 0,0-22 16,-21 0-16,0 21 0,21 1 0,-21-22 15,0 21-15,0-21 0,0 22 16,-21-22-16,21 0 0,-21 21 16,0-20-16,0-1 0,21 0 15,-22-21-15,1 0 0,21-21 31,21 0-15,1 21-16,-1-22 0</inkml:trace>
  <inkml:trace contextRef="#ctx0" brushRef="#br0" timeOffset="21971.01">9207 13504 0,'22'0'0,"-44"0"0,44-21 15,-22 0-15,-22 21 16,-20 0-16,21 0 16,0 0-16,-22 0 0,22 0 0,-21 21 15,21-21-15,-22 21 0,22 1 0,-21-22 16,21 21-16,21 0 0,-21 0 16,21 0-16,21 0 15,0 1 1,21-22-16,-21 21 0,1-21 15,-1 21-15,21-21 0,-21 21 0,0-21 16,1 21-16,-1-21 16,-21 21-16,21 1 0,-21-1 15,0 0-15,0 0 0,0 0 16,-21 0 0,0-21-16,-1 0 0,1 22 0,0-22 15,-21 0-15,21 0 0,-1 21 0,1-21 16,-21 0-16,21 0 0,0 0 15,-1 0-15,1 0 0,0 0 0,0-21 16,0 21-16,0-22 0,21 1 16,0 0-1,0 0-15,0 0 0,21 0 16,0 21-16,0-22 16</inkml:trace>
  <inkml:trace contextRef="#ctx0" brushRef="#br0" timeOffset="22403.76">9991 13377 0,'0'0'0,"0"-21"16,0 0 0,-22 21-1,1 0-15,21 21 16,-21-21-16,0 21 15,0 1-15,0 20 0,-1-21 0,1 21 16,0 1-16,0 20 0,21-20 0,-21-1 16,21 21-16,-21-20 0,21-1 15,-22 0-15,22 1 0,0-22 0,0 21 16,0-21-16,0 1 0,22-1 0,-1 0 16,0-21-16,0 21 0,0-21 15,0 0-15,1 0 0,20 0 0,-21 0 16,0 0-16,22 0 0,-22-21 15,0 0-15,21 21 0</inkml:trace>
  <inkml:trace contextRef="#ctx0" brushRef="#br0" timeOffset="22727.58">10520 13356 0,'0'0'15,"21"-42"1,0 42-16,0 0 0,0 0 16,1 0-16,-1 0 0,0 0 0,0 0 15,0 21-15,0-21 0,1 21 16,-1 0-16,0 22 0,0-22 16,-21 21-16,0 1 0,0-1 0,0 0 15,0 1-15,0 41 16,-21-41-16,0-22 0,0 21 0,-1-21 15,1 22-15,0-22 0,0 0 16,0 0-16,0-21 0,-1 21 0,1 0 16,0 1-16,42-44 47</inkml:trace>
  <inkml:trace contextRef="#ctx0" brushRef="#br0" timeOffset="22995.42">11769 13970 0,'-43'0'31,"22"21"-31,0-21 16,0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15DD-B404-70B3-B6AA-B0AEDE003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952BD-F44D-E3FF-C131-4A995CA00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9467D-66C1-2454-0224-9E1696A2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1B47-885C-41FC-A9D7-BCDC48BE2F73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74C-3EAB-28FB-96AD-7BFF92B9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57567-0E9C-DB0A-62E3-1B8AD02B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4409-500D-4C84-9BA9-C1D846B8F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99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724B-AFD3-591B-4610-9CCD2310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7C808-B363-6129-EC16-5A7CB6C0E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3E78-DD11-56B1-1261-3DE97E9B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1B47-885C-41FC-A9D7-BCDC48BE2F73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50410-66C0-793D-920B-C0EA0C38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B7B05-A12D-2715-91B0-4A5D0F4C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4409-500D-4C84-9BA9-C1D846B8F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73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0A1DE-ECB1-260A-7FC4-8009963B9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185C5-95BD-C70B-8669-1E11795F7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6784A-7713-43EC-2165-F2EFE514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1B47-885C-41FC-A9D7-BCDC48BE2F73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6A013-EA45-F0E5-AE18-62CB7382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14D99-DE6D-046A-5B11-968A6B20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4409-500D-4C84-9BA9-C1D846B8F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25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68FF-9B09-F915-2774-20AC3859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6B865-21A8-3A9D-9EB3-FF06A0E1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96AA-C369-2C31-3497-C9740D0A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1B47-885C-41FC-A9D7-BCDC48BE2F73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DF34-9EE5-6F74-E499-2E14CA48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EC9B0-C80F-01BF-9B10-D901EEA8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4409-500D-4C84-9BA9-C1D846B8F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68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C05D-507A-8E5C-38A0-20AE2BB2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C5493-3F4C-FBB6-67C6-8658FCBFE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B12D5-5086-9F37-0937-6080155D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1B47-885C-41FC-A9D7-BCDC48BE2F73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00498-CDEB-6FAB-3950-F035456A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EC6CB-1657-6B93-0654-DE777B6E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4409-500D-4C84-9BA9-C1D846B8F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05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8CA4-3DEE-A9BB-9050-2EBAF309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C0D2B-C4E3-641D-ECCA-A04BF9C7E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22E9B-5611-0BE6-FDAB-F7D0A89EB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BD7AE-1E3D-295F-B892-7124BD16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1B47-885C-41FC-A9D7-BCDC48BE2F73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75FBF-894D-7432-7505-3D7A0988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F1E29-5198-2FFB-9117-58DDD794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4409-500D-4C84-9BA9-C1D846B8F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76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36C6-2B5D-955D-EB89-6A8E1EDE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FBF73-5251-5715-15AE-54FD86296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45A58-335B-FBAD-02BC-D823E3E4B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E349F-33F9-D207-22F8-39DAA0922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B0915-B67A-73A0-D68A-C6B4C6E3A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0C283-1930-B072-92A3-E2DA737E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1B47-885C-41FC-A9D7-BCDC48BE2F73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E2EAD-AD3F-A0B1-EA22-0E02620A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14C85-D5C9-2B4E-4084-B9608117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4409-500D-4C84-9BA9-C1D846B8F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52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ECF3-BE5F-751E-F102-9DA52D29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C81001-99D4-CAFB-AD4A-A35926E1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1B47-885C-41FC-A9D7-BCDC48BE2F73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C2EE3-B2AB-5FC5-A5B3-517C235C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27E5F-BF92-3552-7425-24A9BA53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4409-500D-4C84-9BA9-C1D846B8F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78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EDFCD-AD42-DD8D-638E-049AF79F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1B47-885C-41FC-A9D7-BCDC48BE2F73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71FE7-C65B-0EFA-BE2E-B7694A43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0B695-21BB-BC6D-41D0-3593382B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4409-500D-4C84-9BA9-C1D846B8F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92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0783-1793-53D3-2122-2C0659332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26227-E004-9B8C-0210-94A01D81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82DC0-FF43-B51E-F41E-657887779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417D6-27CE-D16A-B813-72F86600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1B47-885C-41FC-A9D7-BCDC48BE2F73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99DA1-02E9-F7D6-6109-2D231DBA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90CB7-A193-D7AE-E04B-E3D49C01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4409-500D-4C84-9BA9-C1D846B8F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4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0975-8CE5-3E43-3C03-E343A2D3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48DAAC-986F-FC72-5C68-80BE29123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6C9DF-9E19-EC8E-7254-2F1DDDAE8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E7011-0365-31F7-FF26-07485121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1B47-885C-41FC-A9D7-BCDC48BE2F73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E0D7F-D0A3-9E1A-BBC1-B20BAAEC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2B0E3-9706-3035-2C79-1F63F3AF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4409-500D-4C84-9BA9-C1D846B8F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25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41611-E554-9173-1327-3C714629A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94238-3D9A-664A-427A-7EB1D7297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0E9BD-8BED-590C-85C5-47AC917BD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71B47-885C-41FC-A9D7-BCDC48BE2F73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5B552-BBCB-9766-BEC0-AD0C0D9F9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69317-CC9B-EF8F-8DBA-9EFCFABA5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44409-500D-4C84-9BA9-C1D846B8F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66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5CDB-4D6E-8740-4B3C-720D32FFE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0047F-4EDE-F80D-00AC-A61BD4D70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ADE327-101B-5BF5-9F79-1D7A582990BD}"/>
                  </a:ext>
                </a:extLst>
              </p14:cNvPr>
              <p14:cNvContentPartPr/>
              <p14:nvPr/>
            </p14:nvContentPartPr>
            <p14:xfrm>
              <a:off x="716400" y="419040"/>
              <a:ext cx="4160880" cy="297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ADE327-101B-5BF5-9F79-1D7A582990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409680"/>
                <a:ext cx="4179600" cy="29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524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5CDB-4D6E-8740-4B3C-720D32FFE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0047F-4EDE-F80D-00AC-A61BD4D70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B2A962-F29A-F875-EAF7-6FB94646157A}"/>
                  </a:ext>
                </a:extLst>
              </p14:cNvPr>
              <p14:cNvContentPartPr/>
              <p14:nvPr/>
            </p14:nvContentPartPr>
            <p14:xfrm>
              <a:off x="144720" y="160200"/>
              <a:ext cx="7917480" cy="619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B2A962-F29A-F875-EAF7-6FB9464615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50840"/>
                <a:ext cx="7936200" cy="62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437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5CDB-4D6E-8740-4B3C-720D32FFE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0047F-4EDE-F80D-00AC-A61BD4D70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204D76-3362-EF43-64CF-535A768D58CC}"/>
                  </a:ext>
                </a:extLst>
              </p14:cNvPr>
              <p14:cNvContentPartPr/>
              <p14:nvPr/>
            </p14:nvContentPartPr>
            <p14:xfrm>
              <a:off x="175320" y="457200"/>
              <a:ext cx="7482960" cy="406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204D76-3362-EF43-64CF-535A768D58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447840"/>
                <a:ext cx="7501680" cy="40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257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5CDB-4D6E-8740-4B3C-720D32FFE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0047F-4EDE-F80D-00AC-A61BD4D70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02879D-5BC8-EEF8-7348-DE1131CF3E43}"/>
                  </a:ext>
                </a:extLst>
              </p14:cNvPr>
              <p14:cNvContentPartPr/>
              <p14:nvPr/>
            </p14:nvContentPartPr>
            <p14:xfrm>
              <a:off x="662760" y="106560"/>
              <a:ext cx="7696800" cy="201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02879D-5BC8-EEF8-7348-DE1131CF3E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97200"/>
                <a:ext cx="7715520" cy="20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AAFE039-6B65-D770-1AB3-9A9BCD668218}"/>
                  </a:ext>
                </a:extLst>
              </p14:cNvPr>
              <p14:cNvContentPartPr/>
              <p14:nvPr/>
            </p14:nvContentPartPr>
            <p14:xfrm>
              <a:off x="693360" y="1965960"/>
              <a:ext cx="6698520" cy="3215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AAFE039-6B65-D770-1AB3-9A9BCD6682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000" y="1956600"/>
                <a:ext cx="6717240" cy="323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331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5CDB-4D6E-8740-4B3C-720D32FFE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org.openqa.selenium.support.ui.Select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0047F-4EDE-F80D-00AC-A61BD4D70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EC7CD7-2187-7FF6-EF4D-8251C6A88FC2}"/>
                  </a:ext>
                </a:extLst>
              </p14:cNvPr>
              <p14:cNvContentPartPr/>
              <p14:nvPr/>
            </p14:nvContentPartPr>
            <p14:xfrm>
              <a:off x="342720" y="137160"/>
              <a:ext cx="8268120" cy="601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EC7CD7-2187-7FF6-EF4D-8251C6A88F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27800"/>
                <a:ext cx="8286840" cy="60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74F5644-6F0E-E942-C2F4-BD19B3F1FD02}"/>
                  </a:ext>
                </a:extLst>
              </p14:cNvPr>
              <p14:cNvContentPartPr/>
              <p14:nvPr/>
            </p14:nvContentPartPr>
            <p14:xfrm>
              <a:off x="266760" y="1714680"/>
              <a:ext cx="10333080" cy="2309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74F5644-6F0E-E942-C2F4-BD19B3F1FD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400" y="1705320"/>
                <a:ext cx="10351800" cy="232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354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5CDB-4D6E-8740-4B3C-720D32FFE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0047F-4EDE-F80D-00AC-A61BD4D70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E4E45-D926-45A4-9B4E-2F3EA1D85564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org.openqa.selenium.support.ui.Select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54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5CDB-4D6E-8740-4B3C-720D32FFE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0047F-4EDE-F80D-00AC-A61BD4D70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95E761-0330-02E1-6810-7EECBB54345A}"/>
                  </a:ext>
                </a:extLst>
              </p14:cNvPr>
              <p14:cNvContentPartPr/>
              <p14:nvPr/>
            </p14:nvContentPartPr>
            <p14:xfrm>
              <a:off x="0" y="160200"/>
              <a:ext cx="8702280" cy="476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95E761-0330-02E1-6810-7EECBB5434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0840"/>
                <a:ext cx="8721000" cy="47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856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5CDB-4D6E-8740-4B3C-720D32FFE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0047F-4EDE-F80D-00AC-A61BD4D70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1878AB-E6EE-AE67-DFC2-4318341B7D41}"/>
                  </a:ext>
                </a:extLst>
              </p14:cNvPr>
              <p14:cNvContentPartPr/>
              <p14:nvPr/>
            </p14:nvContentPartPr>
            <p14:xfrm>
              <a:off x="259200" y="76320"/>
              <a:ext cx="6431400" cy="385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1878AB-E6EE-AE67-DFC2-4318341B7D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66960"/>
                <a:ext cx="6450120" cy="38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156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5CDB-4D6E-8740-4B3C-720D32FFE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0047F-4EDE-F80D-00AC-A61BD4D70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213866-0AB1-A78A-800B-2B9C4CE6B02C}"/>
                  </a:ext>
                </a:extLst>
              </p14:cNvPr>
              <p14:cNvContentPartPr/>
              <p14:nvPr/>
            </p14:nvContentPartPr>
            <p14:xfrm>
              <a:off x="442080" y="297360"/>
              <a:ext cx="6926760" cy="305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213866-0AB1-A78A-800B-2B9C4CE6B0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288000"/>
                <a:ext cx="6945480" cy="30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F150F1-6A8F-0DFB-5A34-08797B3FD840}"/>
                  </a:ext>
                </a:extLst>
              </p14:cNvPr>
              <p14:cNvContentPartPr/>
              <p14:nvPr/>
            </p14:nvContentPartPr>
            <p14:xfrm>
              <a:off x="358200" y="3489840"/>
              <a:ext cx="7437240" cy="2194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F150F1-6A8F-0DFB-5A34-08797B3FD8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840" y="3480480"/>
                <a:ext cx="7455960" cy="22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72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5CDB-4D6E-8740-4B3C-720D32FFE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0047F-4EDE-F80D-00AC-A61BD4D70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148343-C922-A8BA-23CC-CD69C7432190}"/>
                  </a:ext>
                </a:extLst>
              </p14:cNvPr>
              <p14:cNvContentPartPr/>
              <p14:nvPr/>
            </p14:nvContentPartPr>
            <p14:xfrm>
              <a:off x="403920" y="320040"/>
              <a:ext cx="7711560" cy="464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148343-C922-A8BA-23CC-CD69C74321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310680"/>
                <a:ext cx="7730280" cy="46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15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5CDB-4D6E-8740-4B3C-720D32FFE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0047F-4EDE-F80D-00AC-A61BD4D70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80EEDC-1743-DEA3-4596-382DFC03F234}"/>
                  </a:ext>
                </a:extLst>
              </p14:cNvPr>
              <p14:cNvContentPartPr/>
              <p14:nvPr/>
            </p14:nvContentPartPr>
            <p14:xfrm>
              <a:off x="670680" y="228600"/>
              <a:ext cx="6279120" cy="423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80EEDC-1743-DEA3-4596-382DFC03F2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219240"/>
                <a:ext cx="6297840" cy="42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964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import org.openqa.selenium.support.ui.Select;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2022-07-08T13:23:56Z</dcterms:created>
  <dcterms:modified xsi:type="dcterms:W3CDTF">2022-07-08T13:25:35Z</dcterms:modified>
</cp:coreProperties>
</file>