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1:38:49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2667 0,'-21'0'31,"0"0"0,21-21 1,0 0-17</inkml:trace>
  <inkml:trace contextRef="#ctx0" brushRef="#br0" timeOffset="3993.42">9948 1080 0,'0'0'0,"0"-22"0,0 1 16,0 42 46,0 22-62,0-22 0,0 21 16,0 1-16,0-1 0,0 0 0,0 22 16,0-22-16,-21 22 0,21-1 15,-21 1-15,21-1 0,-21 1 0,21 41 16,-21-62-16,-1 20 15,1-20-15,21-22 0,0 21 16,-42 22-16,42-43 0,-21 0 0,21 0 16,0 0-1,-21-21-15,21-21 32,0 0-32,0 0 0</inkml:trace>
  <inkml:trace contextRef="#ctx0" brushRef="#br0" timeOffset="5099.76">9969 1058 0,'0'0'0,"-42"0"31,63 0 1,0 0-32,1 0 0,20 0 15,0 0-15,1 0 0,-1 0 16,0 0-16,22 0 0,-1 0 15,1 0-15,-1 0 0,22 0 16,0 0-16,20 0 0,1 0 0,0 0 16,0 0-16,21 0 0,-21 0 15,21 0-15,21 0 0,-21 0 16,21 0-16,0 0 0,0 0 0,1 0 16,20 0-16,-21 0 0,21 0 15,1 0-15,-22 0 0,0 0 0,0 0 16,-21 0-16,0 0 0,0 22 15,0-22-15,-21 21 0,0-21 0,-21 0 16,-1 0-16,1 21 0,0-21 16,-22 0-16,1 0 0,-1 0 15,-21 0-15,22 0 0,-22 0 16,1 0-16,-1 0 0,0 0 0,-21 0 16,22 0-16,-22 0 0,0 0 15,0 0-15,0 0 16,-21 21-1,0 0 17,0 0-32,0 1 0,0-1 15,0 0 1,0 0-16,0 0 0,0 0 0,0 1 0,0 20 16,0-21-16,0 0 15,0 22-15,0-22 0,0 21 0,0 0 16,0 1-16,0-1 0,0 0 15,0-20-15,0 20 0,0 0 0,0 1 16,0-1-16,0-21 0,0 21 16,0-20-16,0-1 0,0 0 0,0 0 15,0 21-15,-21-20 16,21-1-16,-21-21 0,21 21 16,-21-21-16,21 21 15,-21-21-15,0 0 16,21 21-16,-22-21 15,1 0 1,0 0-16,0 0 0,0 0 16,0 0-16,-1 0 0,1 0 15,-21 0-15,21 0 0,-22 0 0,1 0 16,-21 0-16,-1 0 0,1 0 0,-1 0 16,-21 0-16,1 0 0,-1 0 15,0 0-15,1 0 0,-22 0 0,0 0 16,-21 0-16,0 0 0,0 0 15,0 0-15,0 0 0,0 0 0,0 0 16,0 0-16,-21 0 0,21 0 16,-21 0-16,0 0 0,21 0 15,0 0-15,-22 0 0,22-21 0,-21 21 16,0 0-16,21 0 0,0 0 16,0 0-16,0 0 0,21 0 0,22 0 15,-1 0-15,0 0 0,22 0 16,-1 0-16,1 0 0,-1 0 0,22 0 15,0 0-15,20 0 0,-20 0 16,21 0-16,0 0 0,21-21 31,21 21-15,-21-21-16,21 21 0,0-21 0</inkml:trace>
  <inkml:trace contextRef="#ctx0" brushRef="#br0" timeOffset="5823.09">10604 1461 0,'0'0'0,"0"-22"16,0 1-16,22 21 15,-22-21-15,0 42 32,21 0-32,-21 1 15,0 20-15,0-21 0,0 43 0,0-22 16,0 0-16,0 22 0,-21 20 16,-1-20-16,22-43 0,-21 64 15,0-64-15,0 0 0,21 0 16,0 0-16,0 1 0,0-44 47,0 1-47,21 0 0,0 0 15,-21 0-15,21-22 0,1 22 16,-1-21-16,-21 21 0,21-22 0,0 1 16,0 0-16,0-1 0,1 22 15,-1 0-15,0-21 0,0 42 16,0 0-16,0 21 15,-21 21-15,22-21 0,-22 22 16,0-22-16,0 21 16,0 1-16,0-1 0,0-21 0,0 21 0,0-20 15,0-1-15,0 0 0,0 0 16,0 0-16,0 0 0,21-21 16,0 0-16,0 0 15,0 0-15,0 0 0,1 0 0,-1 0 16,0-21-16,21 21 0,-21-21 15,1 0-15,-1-21 0,0 20 0,0-20 16,0 0-16,0-1 0,1 1 16,-22-21-16,0 20 0,21 1 0,-21 0 15,0-1-15,0 1 0,21 21 0,-21 0 16,0-1-16,0 1 0,0 0 16,-21 21 15,21 21-16,0 0 1,0 1-16,0-1 0,0 0 16,0 0-16,0 0 0</inkml:trace>
  <inkml:trace contextRef="#ctx0" brushRef="#br0" timeOffset="6155.76">11451 1799 0,'85'-21'31,"-64"21"-31,-21-21 16,21 21-16,0-21 0,0 0 0,-21-1 15,22 22-15,-1-21 0,-21 0 16,0 0-16,21 0 0,-21 0 0,0-1 16,21 1-16,-21 0 15,0 0-15,-21 21 16,0 0-16,0 0 0,-1 0 15,1 21-15,0 0 0,21 0 16,0 22-16,0-22 0,-21 0 16,21 21-16,0-20 0,0-1 0,0 0 15,0 21-15,0-21 0,0 1 16,0-1-16,21 0 0,0-21 16,0 21-16,1-21 15,-1 0-15,0 0 16,0 0-16,0 0 0,0-21 0,1 21 15</inkml:trace>
  <inkml:trace contextRef="#ctx0" brushRef="#br0" timeOffset="6678.61">12150 1312 0,'0'0'0,"0"22"0,0-1 16,-22 0-16,22 21 0,-21-21 16,21 1-16,0 20 0,-21-21 0,21 21 15,-21-20-15,21 20 0,-21 21 16,21-41-16,0 20 0,0 0 16,0-21-16,-21 1 15,21-1-15,0 0 16,-22-21-1,22-21 1,0 0-16,0-1 16,0 1-16,0 0 0,0 0 0,22 0 15,-1-22-15,-21 22 0,21 0 16,0 0-16,0 0 0,0 0 0,1-1 16,-1 1-16,0 21 0,0 0 15,0 0-15,43 0 0,-43 0 16,-21 21-16,21-21 0,0 22 15,0-1-15,-21 21 0,0-21 0,0 0 16,0 1-16,0-1 0,0 0 0,0 0 16,0 0-16,-42 22 15,21-22-15,0-21 0,-22 21 0,22-21 16,-21 0-16,0 0 16,20 0-16,1 0 0,0 0 0,0 0 15,0 0 1,21-21-16,0 0 15,0-1-15,0 1 16,21 0-16,0 0 0</inkml:trace>
  <inkml:trace contextRef="#ctx0" brushRef="#br0" timeOffset="6947.75">12615 1376 0,'0'21'32,"0"0"-32,0 0 0,0 1 15,0-1-15,0 0 0,0 21 0,0-21 16,-21 22-16,21-1 0,0 0 16,0-20-16,0 20 0,-21-21 0,21 0 15,0 22-15,0-22 0,0 0 16,0 0-16,-21-21 15,21 21-15,0-42 32,0 0-32</inkml:trace>
  <inkml:trace contextRef="#ctx0" brushRef="#br0" timeOffset="7319.81">12488 1397 0,'0'0'0,"0"-21"0,0 0 32,0 0-32,0-1 15,21 22-15,1 0 16,-1 0-16,0 0 0,0 0 16,0 0-16,0 0 0,22 0 15,-22 0-15,0 22 0,21-1 0,-20 0 16,-1 0-16,0 21 0,0-20 15,0 20-15,0 0 0,-21-21 0,0 22 16,0-1-16,0 0 0,0 1 16,-21-22-16,0 21 0,-21-21 0,21 22 15,-22-22-15,1 0 0,21 0 0,-22 0 16,1-21-16,0 22 0,21-22 16,-1 0-16,-41 0 15,42 0-15,-22 0 0,22 0 16,0 0-16,21-22 15,0 1 1,0 0-16,21 0 16,0 21-16,1-21 0</inkml:trace>
  <inkml:trace contextRef="#ctx0" brushRef="#br0" timeOffset="7934.71">12869 1820 0,'-21'-84'32,"21"63"-32,0-1 0,0 1 0,0 0 15,21 21-15,0-21 0,-21 0 16,22 21-16,-1-21 0,0 21 15,0 0-15,0 0 0,0 0 16,1 0-16,-1 0 0,21 0 0,0 0 16,-20 21-16,-1 0 0,0 0 15,0 0-15,-21 0 0,0 1 0,0 20 16,0-21-16,0 0 0,0 0 16,0 22-16,-21-22 15,21 0-15,-21 0 0,0-21 16,21 21-16,-22-21 15,22-21 1,0 0 0,0 0-16,0 0 0,0 0 15,0-1-15,22 1 16,-22 0-16,0 0 0,21 0 0,0-22 16,0 22-16,-21 0 0,21 0 15,0 0-15,1 21 0,-22-21 16,21 21-16,0 0 0,0 0 15,0 21-15,-21 0 16,0 0-16,0 0 0,0 22 16,0-22-16,0 0 0,0 0 0,0 0 15,0 0-15,0 1 0,0-1 16,0 0-16,0 0 0,0 0 16,0 0-1,0-42 16,0 0-15,0 0-16,0 0 0,0 0 16</inkml:trace>
  <inkml:trace contextRef="#ctx0" brushRef="#br0" timeOffset="8115.77">13377 1503 0,'0'0'0,"0"-42"31,0 63 32,0 0-63,0 0 16,21-21-16</inkml:trace>
  <inkml:trace contextRef="#ctx0" brushRef="#br0" timeOffset="8466.78">13547 1693 0,'0'0'15,"0"64"1,0-43-16,0 0 16,0 0-16,0 1 0,0-1 15,21 0-15,-21 0 0,21 0 16,-21 0-16,0 1 15,21-1-15,0-21 16,0 0 0,1-21-1,-22-1 1,21 1-16,-21 0 0,0 0 16,0 0-16,21 0 0,-21-22 15,21 22-15,-21 0 0,0 0 0,0 0 16,0-1-16,21 22 15,-21-21-15,21 21 16,-21 21 15,0 1-15</inkml:trace>
  <inkml:trace contextRef="#ctx0" brushRef="#br0" timeOffset="9100.74">13801 1799 0,'42'21'16,"-21"-21"0,0 0-16,0-21 0,1 21 15,-22-21 1,21 21-16,-21-21 0,0 0 16,0 0-1,-21 21 16,-1 21-31,1 0 0,0 0 16,21 0-16,-21 0 0,21 1 0,0-1 16,0 0-16,0 0 0,0 0 15,0 0-15,0 1 0,0-1 16,21-21 15,0 0-31,0 0 16,1 0-1,-1-21-15,-21-1 0,21 22 16,0-21-16,0 0 0,0 0 0,-21 0 16,22 0-16,-1-1 0,0 22 15,0-21-15,0 0 0,-21 0 0,21 21 16,1 0-16,-22-21 0,21 21 16,-21 21-1,21 0-15,-21 0 16,0 0-16,0 1 0,0-1 0,0 0 15,0 0-15,0 0 0,0 0 0,0 1 16,0-1 0,0 0-16,0-42 62,0 0-62,0-1 0,0 1 16,0 0-16,0 0 0,0 0 15,0 0-15,21-1 0,-21 1 16,21 0-16,-21 0 0,0 0 0,0 0 16,21-1-16,1 1 0,-22 0 15,0 0-15,21 0 0,-21 0 16,21-1-16,0 1 0,-21 0 0</inkml:trace>
  <inkml:trace contextRef="#ctx0" brushRef="#br0" timeOffset="9383.76">14626 1291 0,'0'0'16,"0"-21"-16,0 42 47,0 0-47,0 1 15,0-1 1,0 0-16,0 0 0,0 0 16,0 0-1,0 1 1</inkml:trace>
  <inkml:trace contextRef="#ctx0" brushRef="#br0" timeOffset="9626.82">14478 1461 0,'0'0'0,"0"21"16,-21-21-16,21 21 31,21-21-16,0 0-15,0 0 16,0 0-16,1 0 0,-1 0 16,0 0-16,0 0 15,0 0-15,-21-21 16,21 21-16,-21-21 16,22 21-16,-22-22 15</inkml:trace>
  <inkml:trace contextRef="#ctx0" brushRef="#br0" timeOffset="9819.19">14457 1249 0,'0'0'0,"21"0"46,0 0-46,0 0 16,0 0-16,1 0 0,-1 0 16,0-21-16,0 21 0</inkml:trace>
  <inkml:trace contextRef="#ctx0" brushRef="#br0" timeOffset="10292.48">14732 1080 0,'-127'-22'15,"106"22"1,-22 0-16,22 0 0,-21 0 16,0 0-16,-43 43 15,43-43-15,-1 21 0,1 0 0,0 0 16,-1 22-16,22-22 0,-21 0 15,21 21-15,-1-21 0,1 1 0,0 20 16,21-21-16,0 21 0,0 1 16,0-1-16,0-21 0,21 0 15,22 1-15,-22 20 0,21-21 0,0-21 16,1 21-16,-1-21 0,0 0 16,1 0-16,-1 0 0,0 0 15,1 0-15,-1 0 0,-21-21 16,64-21-16,-64 21 0,21-22 15,-20 22-15,-1-21 0,21 21 16,-42-22-16,21 22 0,-21-21 0,0-1 16,0 22-16,0-21 0,0 21 15,-21-22-15,0 22 0,0 0 16,-22 0-16,22 0 0,-21 21 16,21 0-16,-43-21 0,43 21 15,0 0-15,-21 0 16,20 0-16,1 0 15,0 0-15,0 0 0</inkml:trace>
  <inkml:trace contextRef="#ctx0" brushRef="#br0" timeOffset="11136.25">1503 1249 0,'0'0'0,"0"-21"15,0 0 1,0-1-16,0 1 0,0 0 31,0 42 1,-21 0-32,21 22 15,0-22-15,0 21 0,0 1 0,-22-1 16,1 21-16,21-20 0,-21 20 15,0 1-15,0 20 0,21-20 16,-21-22-16,-1 22 0,22-1 0,0-20 16,-21-1-16,21 0 15,0-21-15,0 22 0,0-22 0,0 0 16,0-42 15,0 0-31,0 0 16</inkml:trace>
  <inkml:trace contextRef="#ctx0" brushRef="#br0" timeOffset="12482.81">1460 1164 0,'0'0'0,"-21"0"16,42 0 31,22 0-47,-22 0 0,21 0 16,1 0-16,-1 0 0,21 0 15,-20 0-15,20 0 0,1 0 16,20 0-16,1 0 0,0 0 0,21 0 15,-1 0-15,22-21 0,0 21 16,0 0-16,0 0 0,22 0 16,-1 0-16,0 0 0,21 0 15,1 0-15,-1 0 0,0 0 0,22 0 16,-1 0-16,-20 0 0,20 0 16,-21 0-16,1 0 0,-1 0 0,0 0 15,1 0-15,-22 0 0,0 0 16,-21 0-16,0 0 0,0 0 15,0 0-15,0 0 0,-21 0 0,0-21 16,0 21-16,-1 0 0,-20 0 16,0-21-16,-1 0 0,-20 21 15,-1 0-15,-20-22 0,-1 22 16,0 0-16,1 0 0,-22-21 0,0 21 16,0 0-16,0 0 0,1 0 0,-22 21 62,0 1-62,0-1 16,0 0-16,0 0 0,-22 0 0,22 0 15,-21 1-15,21 20 0,-21-21 16,21 21-16,0-20 0,0 20 0,0 0 16,-21 43-16,21-43 15,0 22-15,0-22 0,-21 0 0,21 22 16,0-22-16,0 1 15,0-1-15,0 0 0,0 1 0,-21-1 16,21-21-16,-22 21 0,22-20 16,0-1-16,0 0 0,-21 0 0,21 0 15,-21-21-15,21 21 0,0 1 16,-21-22-16,21 21 16,-21-21-16,0 0 31,-1 0-31,1 0 15,0 0-15,0 0 0,0 0 16,0 0-16,-22 0 0,22 0 0,-21 0 16,-22 0-16,22 0 15,-22 0-15,1 0 0,-22 0 0,22 0 16,-22 0-16,22-21 0,-22 21 16,-21 0-16,0 0 0,0-22 0,-21 22 15,0 0-15,-169-21 0,148 21 16,0 0-16,-22 0 0,1 0 15,21 0-15,0 0 0,0 0 0,-1 0 16,1 0-16,0 0 0,0 0 16,0 0-16,21 0 0,-21 0 15,21 0-15,0 0 0,0 0 0,0 0 16,0 21-16,21-21 0,-21 0 16,21 0-16,21 0 0,-21 0 15,22 22-15,20-22 0,-20 0 16,20 0-16,1 0 0,-1 0 0,22 0 15,-22 0-15,22 0 0,0 0 16,-1 0-16,22 0 0,-21 0 0,-1 0 16,22 0-16,-21 0 0,21 0 15,0 0-15,-1 0 0,1 0 16,0-22-16,0 22 0,0 0 156,42 0-78,0 0-62,0 0 0,0 0-16</inkml:trace>
  <inkml:trace contextRef="#ctx0" brushRef="#br0" timeOffset="15638.97">11493 1291 0,'0'21'0,"-21"-21"16,21 22-1,21-22 48,-21-22-63,22 22 0,-22-21 15,0 0-15,0 0 0,0 0 16,0 0-16,0-1 0,0 1 16,0-21-16,0 21 0,0-22 15,0 22-15,0-21 0,-22 0 0,22-1 16,-21 1-16,0 21 0,0-22 16,0 1-16,-22 0 0,22 21 0,-21-22 15,-22-20 1,1 20-16,21 1 0,-1 21 0,-20-21 15,-1-1-15,1 1 0,-1 0 16,1 20-16,20-20 0,-20 0 0,-1-1 16,-20 1-16,20 0 0,-20-22 15,-1 43-15,0 21 0,-21 0 0,1 0 16,-1 0-16,21 0 0,0 0 0,1 0 16,-1 0-16,0 0 0,1 0 15,-1 0-15,0 0 0,1 0 0,-22 0 16,0 0-16,21 0 0,-105 0 15,105 0-15,-21 0 0,22 0 16,-1 0-16,-21 0 0,0 0 16,1 0-16,20 0 0,-21 21 15,21 43-15,1-22 0,-1 0 16,0 22-16,22-22 0,-1 22 0,1-22 16,-1 0-16,1 1 0,21-1 15,-22-21-15,1 22 0,20-22 0,1 21 16,-22-21-16,22 0 0,21 1 15,-21-1-15,20 0 0,1 0 16,0 0-16,0-21 0,0 21 0,21 1 16,-21-22-16,21 21 15,0 0 1</inkml:trace>
  <inkml:trace contextRef="#ctx0" brushRef="#br0" timeOffset="15924.21">6435 656 0,'0'0'0,"0"-21"0,0 42 47,21 0-32,-21 22-15,21-22 0,-21 0 0,0 21 16,21-20-16,0 20 0,-21-21 16,21 21-16,-21-20 0,22-1 0,-1 21 15,-21-21-15,0 0 0,21-21 16,0 22-16,0-1 0,0-21 16,1 0-16,-1 0 15,0 0-15,21 0 0,-21 0 16,1 0-16,20-21 0,-21-1 0,21 1 15,-20 0-15,20 0 0,0 0 16</inkml:trace>
  <inkml:trace contextRef="#ctx0" brushRef="#br0" timeOffset="16043.41">7302 741 0,'0'0'0,"22"0"0,-44 21 32,1 0-32,0 0 0,-21 22 15,-1-22-15,-20 21 0,21 1 16,-22-1-16,-21 0 0,22 1 15,-1-1-15,1 0 0,-1-21 16,22 22-16</inkml:trace>
  <inkml:trace contextRef="#ctx0" brushRef="#br0" timeOffset="16836.22">1926 1376 0,'0'0'0,"-21"0"0,0 0 16,0 0-16,-1 0 0,1 0 0,0 0 16,0 0-16,0 0 0,42 0 47,0 0-47,0 0 0,0 0 15,1-21-15,-1 21 16,0 0-16,21 0 0,-21 0 0,1 0 15,20 0-15,-21 0 0,0 0 16,22-21-16,-22 21 0,0 0 0,0 0 16</inkml:trace>
  <inkml:trace contextRef="#ctx0" brushRef="#br0" timeOffset="17074.75">1905 1376 0,'0'85'31,"0"-64"-31,0 0 0,0 0 16,0 0-16,-21 0 0,0 22 0,21-1 15,-22-21-15,1 22 16,21-22-16,-21 21 0,0-21 0,21 22 15,-21-22-15,21 0 0,-21 0 16,-1 0-16,22 0 0</inkml:trace>
  <inkml:trace contextRef="#ctx0" brushRef="#br0" timeOffset="17599.4">2349 1757 0,'0'0'0,"43"0"0,-22-85 31,-21 64-31,0 0 0,0 0 16,-21 0-16,0 21 15,-1 0-15,1 0 0,0 0 16,0 0-16,0 0 15,-22 0-15,22 21 0,0 0 0,0 21 16,0-21-16,-22 1 0,43 20 16,-21 0-16,0-21 0,21 22 0,-21-22 15,21 0-15,0 0 0,0 0 16,0 1-16,0-1 0,0 0 16,21-21-1,0 0-15,0 0 0,1-21 16,-1 21-16,21-21 0,-21-1 0,22 1 15,-22 0-15,0 0 0,21-21 16,-21 20-16,1 1 0,-1-21 16,0 21-16,-21 0 0,0-1 15,21 1-15,-21 0 0,0 42 32,0 0-17,-21 1-15,21 20 0,0-21 16,-21 0-16,21 0 0,-21 1 15,21-1-15,0 0 0,0 0 16,0 0-16,21 0 16,0-21-1,0 0-15,0 0 0,22-21 16,-22 0-16</inkml:trace>
  <inkml:trace contextRef="#ctx0" brushRef="#br0" timeOffset="18147.09">2815 1334 0,'0'0'0,"0"-22"31,0 44-15,-21-1-16,21 0 0,0 0 0,-21 21 15,0-20-15,21 20 0,-22 0 16,22 1-16,0-1 0,-21 0 15,0 1-15,21-22 0,-21 21 16,21 0-16,0-20 0,0-1 16,-21 0-16,21 0 0,0 0 15,21-42 17,-21 0-32,21 0 15,0 0-15,-21-1 0,21 1 0,1-21 16,-1 21-16,0-22 0,0 22 15,0 0-15,0 0 0,1-21 16,-1 20-16,0 1 0,0 21 16,-42 0 15,0 21-15,0-21-16,-1 22 0,1-22 0,0 21 15,0-21-15,0 21 0,21 0 16,-21-21-16,-1 21 0,22 0 15,-21-21-15,21 22 0,0-1 16,0 0-16,0 0 0,0 0 16,0 0-16,0 1 0,0-1 0,21 0 15,1 0-15,-1 0 16,0 0-16,0-21 0,0 0 16,0 0-1,1 0-15,-1 0 16,0 0-16</inkml:trace>
  <inkml:trace contextRef="#ctx0" brushRef="#br0" timeOffset="18772.75">3133 1778 0,'0'-21'31,"21"21"-15,-21-21-16,21 0 16,0 21-16,-21-22 0,21 1 0,0 21 15,-21-21-15,0 0 0,0 0 16,0 0-16,-21 21 31,0 0-31,0 0 0,0 21 16,0 0-16,-1 0 0,22 0 15,-21 0-15,21 1 0,-21-1 16,21 21-16,-21-21 0,21 0 0,0 1 16,0-1-16,0 0 0,0 0 15,0 0-15,21-21 16,0 0 0,0 0-16,1 0 0,-1 0 0,0 0 15,21-21-15,-21 21 0,22-21 16,-22 0-16,21 0 0,1-1 0,-1 1 15,-21-21-15,21 21 0,-20 0 16,-1-1-16,0-20 0,-21 21 31,-21 21-15,0 0-16,21 21 16,-22 0-16,22 0 0,-21 1 15,21-1-15,0 0 0,0 0 16,0 0-16,0 0 0,0 1 15,0-1-15,0 0 0,0 0 16,0 0 0,-21-21-16,21 21 15,-21-21-15,0 0 0,0 0 16,-1 0-16,1 0 0,0 0 0,21-21 16,0 0-16,0 0 0,0 0 15,0 0-15,0-22 0,21 22 16,22 0-16</inkml:trace>
  <inkml:trace contextRef="#ctx0" brushRef="#br0" timeOffset="19215.11">4149 1482 0,'0'0'0,"21"-21"0,0-1 16,-21 1-16,0 0 15,-21 21 1,0 0-16,-1 0 16,1 0-16,0 0 0,0 21 15,0-21-15,0 21 0,-1 1 16,1-1-16,0 0 0,0 0 16,0 0-16,21 0 0,0 1 0,0-1 15,0 0-15,0 0 0,0 0 16,0 0-16,21 1 0,0-1 15,-21 0-15,21 0 0,0 0 0,-21 0 16,22 1-16,-22-1 16,0 0-16,-22-21 15,1 21-15,0-21 16,-21 0-16,21 0 0,-22 21 0,22-21 16,-21 0-16,-1 0 15,1 0-15,21 0 0,-21 0 0,20 0 16,-20-21-16,21 21 0,0 0 15,21-21-15,0 0 16,21 21 0,0 0-16,0-21 0,22 21 15,-22 0-15,21 0 0,-21 0 16</inkml:trace>
  <inkml:trace contextRef="#ctx0" brushRef="#br0" timeOffset="20831.78">4297 1651 0,'0'-21'0,"0"42"0,0-63 16,-21 42 15,-1 0-31,1 0 0,0 0 16,21 21-16,-21 0 0,0 0 15,0 0-15,21 1 0,0 20 0,0-21 16,-22 0-16,22 0 0,0 1 15,0-1-15,0 0 0,0 0 16,0 0-16,0 0 0,22-21 16,-1 0-16,0 0 15,0 0-15,0 0 0,0 0 16,1 0-16,-1 0 0,0-21 16,0 21-16,0-21 0,0 0 0,1 21 15,-22-21-15,21 0 0,0-1 16,0 1-16,0 0 0,-21 0 0,21 0 15,-21 0-15,22 21 0,-22-22 16,0 44 15,0-1-31,0 0 0,0 0 16,-22 0-16,22 0 0,0 1 16,0-1-16,0 0 0,0 0 15,0 0-15,0 0 16,22-21-16,-1 22 0,0-22 15,0 0-15,0 0 0,0 0 16,1 0-16,20 0 0,-21 0 0,0-22 16,22 1-16,-22 21 0,21-21 15,-21 21-15,0-21 0,1 0 0,-1 0 16,0-1-16,0 1 0,-21 0 16,0 0-16,0 0 0,0 0 15,0-1-15,0 1 16,-21 21 15,0 0-31,0 21 0,21 1 16,-22-1-16,1 0 0,21 0 15,0 0-15,-21 0 0,21 22 16,0-22-16,0 0 0,0 0 16,0 0-16,21-21 0,0 0 15,1 22-15,-1-22 16,0 0-16,21 0 0,-21 0 0,1 0 15,20 0-15,-21 0 0,21-22 16,-20 22-16,-1-21 0,21 0 0,-21 0 16,0 0-16,22 0 15,-22-1-15,0 1 0,0 0 0,-21 0 16,0 0-16,0 0 0,0-1 16,-21 22-1,0 0 1,0 0-16,0 0 0,-1 22 15,22-1-15,0 0 16,-21 0-16,21 0 0,0 0 0,0 1 16,0-1-16,0 0 15,0 0-15,0 0 16,21-21-16,1 0 0,-22 21 16,21-21-16,0 0 0,21 0 0,-21 0 15,1 0-15,20 0 0,-21 0 16,0-21-16,22 21 0,-22-21 0,0 21 15,0-21-15,0 0 0,0 0 16,1-1-16,-22 1 0,21 0 16,-21 0-16,0 42 47,-21 0-47,21 0 15,-22 1-15,1-1 0,21 0 16,0 0-16,-21-21 15,21 21-15,-21-21 16,21 21-16,0-42 31,0 0-15,21 0-16,0 0 16,0 0-16,-21-1 0,22 1 15,-1 0-15,0 0 0,21-21 16,-21 20-16,1 22 0,-1 0 15,0-21-15,0 21 0,0 0 16,0 21-16,-21 1 16,0-1-1,0 0-15,0 0 0,0 0 0,0 0 16,-21 1-16,21-1 0,-21 0 16,21 0-16,-21-21 0,21 21 15,21-21 1,0 0-1,0 0-15,1 0 0,-1-21 16,0 21-16,0-21 0,0 0 16,0 21-16,1-21 0,-22-1 0,21 1 15,0 0-15,-21 0 0,0 0 16,0 0-16,0-1 0,21 22 0,-21-21 16,0 0-16,-21 21 31,0 0-31,0 21 0,21 0 15,0 1-15,0-1 0,0 0 16,0 0-16,0 0 0,0 0 16,0 1-16,0-1 0,0 0 15,0 0-15,0 0 32,-22-21-17,1 0-15,0 0 16,0 0-16,0 0 15,0 0-15,21-21 16,-22 21-16,22-21 0,0 0 0,0 0 16,0-1-16,0 1 15,22 0-15,-1 0 0</inkml:trace>
  <inkml:trace contextRef="#ctx0" brushRef="#br0" timeOffset="21302.97">6392 1418 0,'-21'0'16,"0"0"-1,0 21-15,0-21 0,21 22 0,-22-1 16,22 0-16,-21 0 0,0 21 16,21-20-16,0 20 0,-21 0 0,0-21 15,21 22-15,0-1 0,0-21 16,-21 22-16,21-22 0,-22 0 0,22 0 15,0 0-15,0 0 16,0 1-16,0-44 31,0 1-15,0 0-16,0 0 0,0 0 16,22 0-16,-1-1 15,-21 1-15,21-21 0,0 21 0,0 0 16,0-1-16,1 1 0,-1 21 15,0-21-15,0 21 0,0 0 0,0 21 16,-21 0 0,0 1-16,0-1 0,0 0 0,0 0 15,-21 0-15,21 0 0,-21 1 16,0-1-16,21 0 0,0 0 0,-21 0 16,0 0-16,-1 1 15,44-44 32,-1 1-47</inkml:trace>
  <inkml:trace contextRef="#ctx0" brushRef="#br0" timeOffset="21671.75">6583 1736 0,'0'0'0,"-21"0"31,-1 21-31,1 0 16,0 0-16,21 0 16,0 1-16,-21-1 0,0 0 0,21 0 0,0 0 15,0 0 1,0 1-16,0-1 0,21-21 31,0 0-31,0 0 16,0 0-16,1 0 0,-1-21 15,-21-1-15,0 1 0,21 21 16,-21-21-16,21 0 0,-21 0 16,0-22-16,0 22 0,0 0 15,0 0-15,0 0 0,0 0 0,-21 21 16,0 0 0,0 0-16,-1 0 15,1 0-15,0 0 16</inkml:trace>
  <inkml:trace contextRef="#ctx0" brushRef="#br0" timeOffset="21982.76">6964 1503 0,'0'0'0,"42"-21"31,-42 0-31,0 42 32,0 0-32,-21 0 0,21 0 0,-21 22 15,0-22-15,-1 21 0,22 0 16,-21 1-16,0-1 0,21-21 0,0 22 16,-21-22-16,0 42 15,0-42-15,21 1 0,0-1 0,0 0 16,0 0-16,21-21 15,0 0 1,0 0-16,0 0 16,0 0-16,-21-21 0,22 0 15,-1 21-15,0-21 0,0-1 16,-21 1-16,0-21 0,21 21 0,-21 0 16,0-1-16</inkml:trace>
  <inkml:trace contextRef="#ctx0" brushRef="#br0" timeOffset="22140.54">6900 1672 0,'0'0'16,"-21"0"-16,0 0 16,0 0-16,42 0 31,0 0-31,0 0 0,0 0 16,1 0-16,-1 0 0,0 0 15,0-21-15,0 21 0,0-21 16,1 21-16</inkml:trace>
  <inkml:trace contextRef="#ctx0" brushRef="#br0" timeOffset="24383.38">1101 2773 0,'0'0'15,"0"-21"-15,0 0 0,0-1 16,0 1 0,0 42 15,0 1-16,0 20-15,-22-21 0,22 0 0,-21 22 16,21-22-16,0 21 0,0-21 16,0 0-16,-21 1 0,21 20 15,0-21-15,0 0 0,0 0 0,0 1 16,0-1-16</inkml:trace>
  <inkml:trace contextRef="#ctx0" brushRef="#br0" timeOffset="24604.66">1439 2879 0,'0'0'0,"0"-21"16,0-1 15,0 44 16,21-1-47,1-21 16</inkml:trace>
  <inkml:trace contextRef="#ctx0" brushRef="#br0" timeOffset="26025.5">2053 2963 0,'21'0'15,"0"0"-15,1 0 16,-1-21-16,0 0 0,0 21 15,-21-21-15,21 0 0,0 0 0,1 21 16,-22-22-16,0 1 0,0 0 16,0 0-16,0 0 15,-22 0-15,1 21 0,0 0 16,0-22-16,0 22 0,-22 0 16,22 0-16,0 0 0,-21 22 0,21-1 15,-1-21-15,-20 21 0,21 0 16,0 0-16,0 0 0,-1 1 0,1 20 15,21-21-15,0 0 16,0 0-16,0 1 0,21-1 16,1-21-1,20 0-15,-21 0 0,21 0 0,-20 0 16,20 0-16,0-21 0,1 21 16,-1-22-16,0 1 0,-21 21 15,22-21-15,-22 21 0,0-21 0,0 21 16,-21-21-16,0 0 15,-21 42 17,0 0-17,21 21-15,-21-21 0,0 1 0,21 20 16,-22 0-16,22 22 0,0-22 16,-21 22-16,21-1 0,-21 1 0,21 20 15,0-20-15,0-1 16,0 22-16,0-22 0,0 22 0,0 0 15,-21-22-15,21 22 0,-21 0 16,0-22-16,21 22 0,0-22 0,-22 1 16,1-22-16,-21 64 15,21-64-15,0 1 0,-1-22 16,-20 0-16,21 0 0,-21 0 0,20-21 16,-20 0-16,0 0 0,-1-21 15,22-21-15,-21 21 0,0-22 0,-43-84 16,43 64-16,-1-1 15,1-20-15,21-1 0,21 0 0,0 22 16,0-22-16,0 22 0,0-1 16,21 1-16,0-1 0,21 1 15,1-1-15,-1 1 0,0 20 16,22-20-16,-1 20 0,1-20 16,-1 21-16,-20-1 0,20 1 0,1 21 15,-1 0-15,1-1 0,-22 1 16,22 0-16,-22 21 0,-21 0 0</inkml:trace>
  <inkml:trace contextRef="#ctx0" brushRef="#br0" timeOffset="26604.17">2498 3112 0,'0'21'0,"84"-21"16,-63 0-1,1-21-15,-1 21 0,0-22 16,0 1-16,0 21 0,0-21 15,1 0-15,-1 0 0,0 0 0,0 21 16,-21-22-16,0 1 0,0 0 16,0 0-16,0 0 0,0 0 15,-21 21 1,0 0-16,0 0 0,-1 21 16,1 0-16,0-21 0,0 21 15,0 0-15,0 22 0,-1-22 0,1 0 16,21 0-16,0 0 15,0 22-15,0-22 0,0 0 0,0 0 16,0 0-16,0 0 0,21 1 16,1-1-16,-1 0 0,0-21 0,0 0 15,21 0-15,-20 0 0,20 0 16,-21 0-16,21-21 0,-20 21 16,20-21-16,0-1 0,22-20 15,-43 21-15,0-21 0,21 20 16,-20-20-16,-1 21 0,21-21 0,-21-1 15,0 22-15,1-21 0,-1-1 16,0 1-16,-21 21 0,0-21 0,21 20 16,-21 1-16,0 0 15,0 42 1,0 0 0,-21 1-16,21 20 0,0-21 0,-21 21 15,0-20-15,21 20 0,-22 0 16,1-21-16,21 22 0,0-22 0,-21 21 15,21-21-15,-21 1 0,21-1 16,0 0-16,0 0 0,0 0 16,0 0-1,0-42 1,21 0 0</inkml:trace>
  <inkml:trace contextRef="#ctx0" brushRef="#br0" timeOffset="26819.77">3217 2942 0,'0'0'0,"-21"0"0,0 0 16,42 0 15,0 0-31,0 0 0,1 0 16,-1 0-16,21-21 0,0 21 15,1-21-15,-1 21 0,0 0 0,-20-21 16,20 21-16,0-21 0,1 21 16,-22 0-16,0-22 0,21 22 0</inkml:trace>
  <inkml:trace contextRef="#ctx0" brushRef="#br0" timeOffset="27303.81">4106 2794 0,'0'0'16,"21"0"-16,-21-21 0,22 21 0,-1-21 0,-21 0 16,0-1-16,21 22 15,0-21-15,-21 0 0,0 0 0,0 0 16,0 0-16,0-1 16,-21 22-16,0 0 15,0 0-15,-1 0 0,1 22 16,0-1-16,0-21 0,-21 21 15,20 0-15,1 0 0,0 0 0,0 1 16,0-1-16,0 0 0,21 0 16,0 0-16,0 0 0,0 1 15,0-1-15,0 0 0,21-21 16,0 21-16,0 0 0,0-21 16,0 21-16,1 1 0,-1-22 0,0 21 15,0 0-15,0 0 0,-21 0 16,21-21-16,-21 21 0,0 1 15,0-1-15,-21-21 16,0 21-16,0-21 0,-21 0 16,20 0-16,-20 0 0,21 0 0,-21 0 15,20 0-15,-20 0 0,21 0 16,0 0-16,0 0 0,-1-21 0,1 21 16,21-21-16,-21 21 0,21-22 15,0 1-15,0 0 16,42 21-1,-20 0-15,-1 0 0,0 0 0,0-21 16,0 21-16,22 0 0</inkml:trace>
  <inkml:trace contextRef="#ctx0" brushRef="#br0" timeOffset="28911.12">4466 2879 0,'0'0'0,"0"-21"0,0-1 15,0 1 1,-21 21-16,0 0 0,0 0 16,-22 0-16,22 21 15,0 1-15,0-1 0,0 0 16,-1 0-16,22 0 0,-21 0 16,21 1-16,0-1 0,0 0 15,0 0-15,0 0 0,0 0 0,0 1 16,21-22-1,1 0-15,-1 0 0,0 0 16,0 0-16,0 0 0,22 0 16,-22 0-16,0 0 0,0-22 15,21 22-15,-20-21 0,-1 0 0,0 0 16,21 21-16,-21-21 0,1 0 16,-1-1-16,0 1 0,-21 0 15,21 0-15,0 0 0,0 21 16,-21 21 15,0 0-31,-21 0 16,21 0-16,-21 1 15,21-1-15,-21 0 0,21 0 16,0 0-16,0 0 16,0 1-16,21-22 15,0 0-15,0 0 0,1 0 16,-1 0-16,0 0 0,0 0 15,0 0-15,0 0 0,22-22 16,-22 22-16,0-21 0,21 21 0,-20-21 16,-1 0-16,0 21 0,0-21 0,0 0 15,-21-1-15,0 1 0,21 0 16,-21 0-16,0 0 0,0 0 16,-21 21-1,0 0-15,0 0 16,0 21-16,0-21 0,-1 21 15,22 0-15,-21 0 0,0 0 0,0 1 16,21-1-16,0 0 16,0 0-16,0 0 0,0 0 15,0 1-15,0-1 16,0 0-16,21-21 0,0 21 16,0-21-16,22 0 0,-22 0 15,0 0-15,21 0 0,1 0 0,-22-21 16,21 0-16,1 21 0,-1-21 0,-21-1 15,21 1-15,-20 0 0,20 0 16,-21 0-16,0-22 16,-21 22-16,21 0 0,-21 0 15,0 0-15,-21 21 16,0 0-16,0 0 16,0 0-16,0 21 15,-1 0-15,1-21 0,0 21 16,21 0-16,0 1 0,-21-1 0,21 0 15,0 0-15,0 0 16,0 0-16,0 1 0,21-22 16,0 0-16,22 0 0,-22 0 15,0 0-15,21 0 0,-21 0 16,22 0-16,-1 0 0,-21 0 0,22-22 16,-22 1-16,21 21 0,-21-21 15,0 0-15,1 0 0,-1 0 0,0-1 16,0 1-16,-21 0 15,0 0-15,0 0 0,0 42 47,-21-21-47,21 21 0,-21 0 0,0 0 16,21 1-16,0-1 0,-22-21 16,1 21-16,21 0 0,-21 0 0,0 0 15,21 1 1,0-44 31,21 1-47,0 0 15,0 0-15,1 0 16,-1 0-16,0-1 0,0 1 0,0 0 16,0 0-16,1 0 0,-1 21 15,-21-21-15,21 21 0,0 0 16,0 0-16,-21 21 15,0 0-15,0 0 0,0 0 16,0 0-16,0 1 16,0-1-16,0 0 0,-21 0 0,21 0 15,0 0-15,0 1 0,0-1 16,21-21 0,0 0-1,1 0-15,-1 0 16,21-21-16,-21-1 0,0 22 0,1-21 15,-1 0-15,0 21 0,0-21 16,0 0-16,0 0 0,-21-1 0,0 1 16,22 0-16,-22 0 0,0 0 0,0 0 15,-22 21 17,22 21-32,0 0 15,-21 0-15,21 0 0,0 0 16,0 1-16,0-1 15,0 0-15,0 0 16,0 0-16,0 0 16,-21-21-1,0 0-15,0 0 16,0 0 0,-1 0-16,22-21 31,0 0-31,0 0 15,0 0-15</inkml:trace>
  <inkml:trace contextRef="#ctx0" brushRef="#br0" timeOffset="29391.47">6710 2519 0,'0'0'16,"-21"21"-1,21 0-15,-22 0 0,1 1 0,21-1 16,-21 0-16,0 21 0,0-21 16,21 22-16,0-1 0,-21-21 15,21 22-15,-22-22 0,1 21 16,21-21-16,0 22 0,0-22 0,-21 0 0,21 0 16,-21 0-16,0 0 15,21 1-15,0-1 0,0-42 47,0-1-31,0 1-16,21 0 0,0 0 15,0 0-15,22-22 0,-22 22 0,21 0 16,-21-21-16,22 21 0,-1-1 16,0 1-16,1 21 0,-22-21 0,21 21 15,-21 0-15,0 0 0,1 0 16,-22 21-16,0 0 15,0 1-15,0-1 0,0 0 16,0 0-16,0 0 0,0 0 16,0 1-16,0-1 0,-22 0 0,1 0 15,21 0-15,-21-21 0,21 21 0,0 1 16,-21-22-16,21 21 0</inkml:trace>
  <inkml:trace contextRef="#ctx0" brushRef="#br0" timeOffset="29755.49">7197 2815 0,'0'0'0,"0"21"15,-22 1-15,1-22 16,21 21-16,-21 0 0,0 0 15,0 0-15,0 0 0,21 1 16,-22-1-16,22 0 0,-21 0 0,21 0 16,0 0-1,0 1-15,21-1 16,1-21-16,-1 0 16,0 0-16,0 0 0,0 0 0,0-21 15,1-1-15,-1 22 0,-21-21 16,0 0-16,21 21 0,-21-21 15,21 0-15,-21 0 0,0-1 0,0 1 16,0 0-16,0 0 16,0 0-16,-21 21 0,0 0 15,0 0-15,-1 0 16,1 0-16,21 21 0,-21-21 16</inkml:trace>
  <inkml:trace contextRef="#ctx0" brushRef="#br0" timeOffset="30035.77">7599 2561 0,'0'0'0,"0"-21"0,0 0 15,0 42 16,0 0-31,-21 22 0,-1-22 0,1 21 16,0-21-16,0 22 16,0-1-16,0 0 0,21-21 0,-22 22 15,1-22-15,21 21 0,0-21 0,0 1 16,-21-1-16,21 0 0,0 0 16,0 0-1,21-21 1,0-21-1,1 21-15</inkml:trace>
  <inkml:trace contextRef="#ctx0" brushRef="#br0" timeOffset="30211.75">7302 2858 0,'0'0'0,"-21"0"16,42 0 31,1 0-47,-1 0 0,0-22 15,21 22-15,-21 0 0</inkml:trace>
  <inkml:trace contextRef="#ctx0" brushRef="#br0" timeOffset="30755.81">8191 2540 0,'0'0'0,"-21"0"0,0 0 16,0 0-16,0 0 16,0 21-16,-1 0 0,22 1 15,-21-1-15,0 0 0,0 21 16,21-21-16,-21 1 0,0 20 0,-1-21 15,22 21-15,-21-20 0,0-1 16,0 21-16,0-21 0,0 0 16,21 1-16,-22-1 0,1-21 15,21 21-15,0-42 47,0 0-47,21-1 0,1 1 16,-22 0-16,21 0 0,0 0 15,0-22-15,0 1 0,22 0 0,-22-1 16,0 1-16,21 0 0,-21-1 16,22 1-16,-22 21 0,0-21 15,0 20-15,0 1 0,22 0 16,-43 42-16,0 0 16,0 1-16,0 20 0,0 0 15,0 22-15,0-22 0,-21 0 16,-1 43-16,22-43 0,-21 43 15,21-64-15,-21 0 16,21 22-16,-21-22 0,21 0 0,0 0 16,0 0-16,0-42 47,0 0-32,0 0-15</inkml:trace>
  <inkml:trace contextRef="#ctx0" brushRef="#br0" timeOffset="31206.91">7937 2900 0,'0'0'0,"22"0"16,-1 0 0,0 0-16,0 0 0,21 0 15,-20 0-15,20-21 0,-21 21 0,21 0 16,1-21-16,-1 21 0,-21-22 15,22 22-15,-22-21 0,0 21 0,0 0 16,21-21-16,-20 21 0,-1 0 16,-21-21-1,-21 21 17,-1 0-32,1 21 15,0 0 1,21 0-16,0 1 15,0-1-15,0 0 16,0 0-16,21-21 16,-21 21-16,0 0 15,0 1 1,0-1 0,0 0-1,-21-21 1,0 0-16,0 0 15,0 0-15,-1 0 16,1 0-16,21-21 31</inkml:trace>
  <inkml:trace contextRef="#ctx0" brushRef="#br0" timeOffset="31492.73">8869 2688 0,'-21'0'32,"-1"21"-32,1 1 0,21-1 0,-21 0 15,0 0-15,0 0 0,0 0 0,21 22 16,-22-22-16,1 0 0,21 0 15,-21 0-15,21 1 0,0-1 16,0 0-16,0 0 0,0 0 16,21-21-1,0 0-15,1 0 0,-1 0 16,0 0-16,0 0 0,0 0 16,0 0-16,1 0 0</inkml:trace>
  <inkml:trace contextRef="#ctx0" brushRef="#br0" timeOffset="31742.83">9102 2752 0,'42'21'16,"-42"0"-1,0 0-15,21 0 0,-21 1 16,21-22-16,-21 21 0,0 0 0,0 21 15,0-21-15,0 1 16,0-1-16,0 0 16,0 0-16,-21-21 15,0 0 1,0 0-16,21 21 16</inkml:trace>
  <inkml:trace contextRef="#ctx0" brushRef="#br0" timeOffset="31892.52">9059 3133 0,'0'0'16,"-21"0"-16</inkml:trace>
  <inkml:trace contextRef="#ctx0" brushRef="#br0" timeOffset="33526.79">1841 5440 0,'0'-21'0,"0"0"15,0-1-15,22 1 0,-1 0 0,0 0 16,-21 0-16,0 0 0,21-1 16,0 22-1,-21 22 1,0-1-16,0 21 15,0-21-15,-21 22 0,21-22 0,-21 21 16,0 0-16,21 1 0,-21-1 16,-1 0-16,22 1 0,-21-1 15,21 0-15,0-20 0,-21 20 16,21-21-16,-21 0 0,21 0 16,0 1-16,0-1 0,0 0 0,21-21 31,0-21-16</inkml:trace>
  <inkml:trace contextRef="#ctx0" brushRef="#br0" timeOffset="33695.65">2328 5588 0,'0'0'0,"0"-21"0,0 0 16,-21 21-1,0 0 1</inkml:trace>
  <inkml:trace contextRef="#ctx0" brushRef="#br0" timeOffset="34187.55">4191 4868 0,'0'0'16,"-21"-21"-16,-22 0 0,22 0 0,21 0 0,-21 0 16,0 21-16,0 0 15,0 0-15,-1 0 16,1 0-16,0 21 15,42-21 17,0 0-32,1 0 0,20 0 0,0 0 15,22 0-15,-1 0 16,22-21-16,0 21 0,20-22 0,-20 22 16,21-21-16,-21 21 0,-1-21 15,43 21-15,0 0 16,-106 0-16,1 0 15,-44 0 1,1 0-16,0 0 0,-21 0 16,21 21-16</inkml:trace>
  <inkml:trace contextRef="#ctx0" brushRef="#br0" timeOffset="34447.53">4403 4805 0,'0'0'0,"0"42"16,0-21 0,0 1-16,0-1 0,0 21 15,0-21-15,-22 22 0,22-1 0,0 0 16,-21 1-16,21-22 0,-21 21 0,0 0 16,21 1-16,-21-1 0,0-21 15,21 22-15,-22-1 0,22-21 0,0 0 16,-21 22-16,21-22 0,-21 0 15,21 0-15,0 0 0,21-42 32</inkml:trace>
  <inkml:trace contextRef="#ctx0" brushRef="#br0" timeOffset="35104.75">4847 5228 0,'0'43'16,"-21"-22"-1,0 0-15,0 0 16,21 0-16,-22 0 0,1 1 0,21-1 16,-21 0-16,21 0 0,0 21 15,0-20-15,0-1 0,0 0 16,21-21-1,0 0-15,1 0 0,-1 0 16,0 0-16,0-21 0,21 21 16,-20-21-16,-1-1 0,0 1 0,0 21 15,0-21-15,0 0 0,1 0 16,-1 0-16,0-1 0,-21 1 0,0 0 16,0 0-16,21 21 0,-21-21 0,0 0 15,21 21 1,-21-22-16,0 44 31,0-1-31,0 0 16,0 0-16,-21 0 0,21 0 15,-21 22-15,21-22 0,0 21 0,-21-21 16,0 22-16,-1-1 0,22 0 16,-21 22-16,21-22 0,0 1 0,-21 20 15,0-21-15,21 22 0,0-22 0,0 22 16,-21-22-16,21 0 0,-21 22 15,-1-22-15,22 1 0,-21 20 0,0-21 16,21 1-16,-21 20 16,0-42-16,0 22 0,-1-1 0,1-21 15,-42 0-15,-107-21 16,128 0 0,0-21-16,-1 0 0,-20-21 15,21 21-15,-1-22 0,1 1 0,0 0 16,-1-43-16,22 21 0,0 22 15,21 0-15,0-1 0,0 1 16,0 21-16,0-21 0,21-1 0,0 22 16,0-21-16,22 21 15,20-22-15,-20 22 0,20-21 0,1 21 16,-1-22-16,1 22 0,-1 0 16</inkml:trace>
  <inkml:trace contextRef="#ctx0" brushRef="#br0" timeOffset="35428.99">5461 5249 0,'0'0'15,"-21"0"1,0 0-16,-1 22 16,22-1-16,-21 21 0,0-21 15,21 22-15,0-1 0,-21 21 16,0 1-16,21-1 0,-21 1 0,21-1 15,0 1-15,-22-1 16,22 1-16,-21 21 0,0-22 0,0 1 16,21-1-16,-21 1 0,0-1 0,-1-21 15,22 22-15,-21-1 0,0-20 16,0-1-16,21 0 0,0 1 0,0-22 16,0 0-16,0 0 15,0-42 1,0 0-16,0-21 0,0 20 15,0-20-15,21 0 0,0-22 16,0 22-16,-21-22 0</inkml:trace>
  <inkml:trace contextRef="#ctx0" brushRef="#br0" timeOffset="35735.79">5228 5546 0,'0'0'0,"0"-43"15,0-126 1,0 148-16,21-21 15,0 20-15,1 1 0,-22 0 0,21 0 16,0 21-16,21-21 0,1 0 16,-22 21-16,21 0 0,0 0 0,1 0 15,-1 0-15,0 21 0,-20 0 16,20 0-16,-21 0 0,0 0 0,0 1 16,-21 20-16,0-21 15,0 0-15,-21 0 0,0 1 0,0-1 16,-21 0-16,-1 0 0,22 0 15,-21-21-15,-1 21 0,1 1 0,0-22 16,21 0-16,-22 21 0,22-21 16,0 0-16,0 0 0,42-21 47,0 21-47</inkml:trace>
  <inkml:trace contextRef="#ctx0" brushRef="#br0" timeOffset="36143.76">5842 5376 0,'0'-21'31,"0"0"-16,21 21 1,-21-21 0,0 0 15,-21 21 31,0 0-62,21 21 0,-21 0 16,-1 0-16,22 0 0,-21 1 16,21-1-16,-21-21 0,21 21 15,0 0-15,0 0 0,21 0 32,0-21-32,22 0 0,-22 0 15,0 0-15,0 0 0,0 0 16,1 0-16,20 0 0</inkml:trace>
  <inkml:trace contextRef="#ctx0" brushRef="#br0" timeOffset="36395.43">6308 5186 0,'0'0'0,"0"-21"15,-22 21-15,1 0 16,0 0-16,0 21 15,0 0-15,0 0 0,21 0 16,-22-21-16,1 43 0,-21-1 16,42-21-16,-21 0 0,21 1 15,-21-1-15,21 0 0,-22 21 16,22-21-16,0 1 0,0-1 16,0 0-16,22 0 0,-1-21 15,0 0-15,0 0 0,0 0 0,0 0 16,1 0-16</inkml:trace>
  <inkml:trace contextRef="#ctx0" brushRef="#br0" timeOffset="38462.78">6816 5207 0,'0'0'0,"0"-21"0,-43 0 31,22 21-31,0 0 0,-21 0 15,20 0-15,1 21 0,-21 0 0,21-21 16,0 21-16,-22 0 0,22 1 16,21 20-16,-21-21 0,0 0 0,21 0 15,0 1-15,0-1 16,0 0-16,0 0 0,0 0 0,0 0 16,21-21-1,0 0-15,0 0 16,0 0-16,1 0 0,20 0 15,-21 0-15,0 0 0,0-21 0,22 0 16,-22 21-16,0-21 0,0 0 16,0 0-16,1 21 0,-1-22 0,0 1 15,-21 0-15,21 0 0,-21-21 0,21 20 16,-21 1-16,0 0 16,0 0-16,0 42 31,0 0-31,0 0 15,0 1-15,-21-1 0,0 0 16,21 0-16,-21 21 0,21-20 0,-21-1 16,21 0-16,0 0 0,0 0 15,0 0-15,21 1 16,0-22-16,0 0 0,21 0 16,-20 0-16,-1 0 0,21 0 15,-21 0-15,22-22 0,-22 22 0,21-21 16,-21 21-16,0-21 0,22 0 15,-22 0-15,0 0 0,0-1 0,0 1 16,1 0-16,-1 0 0,-21 0 16,0 0-16,0-1 0,-21 44 47,-1-1-47,22 0 15,0 0-15,0 0 0,0 0 16,0 1-16,0-1 0,0 0 15,0 0-15,0 0 0,22-21 16,-22 21-16,21 1 16,-21-44 15,-21 1-15,-1 21-16,22-21 15,-21 21-15,21-21 0,-21 21 16,0-21-16,0 21 15,0 0 1,21 21-16,0 0 16,0 0-16,0 0 15,0 1-15,21-1 16,0-21-16,0 0 0,0 21 16,0-21-16,1 0 0,20 0 15,-21 0-15,21 0 0,1-21 0,20 21 16,-20-21-16,20-1 15,-21 1-15,64-21 0,-63 21 16,20 0-16,-21-22 0,1 22 0,-1-21 16,0-1-16,-20 22 0,20-42 15,0 20-15,-21 1 0,1-21 16,-1 20-16,-21 1 0,0 0 0,0-1 16,0 1-16,0 21 0,0 0 0,-21-1 15,21 1-15,-22 21 16,1 0-16,0 0 0,-21 21 0,21 1 0,-1-1 15,-20 21-15,21 0 0,0 22 16,0-22-16,-1 1 0,1 20 16,21-21-16,-21 22 0,21-22 0,0 43 15,0-43-15,0-21 16,42 43-16,-42-43 0,22 0 16,-1 0-16,0 1 0,0-22 15,21 0-15,-20 0 0,-1 0 0,21 0 16,-21 0-16,22 0 0,-22-22 15,0 22-15,21-21 0,-21 0 0,1 0 16,-1 0-16,0 0 0,21-1 16,-21 1-16,1-21 15,-1 42-15,-21-21 0,21 0 0,-21 42 32,0 0-32,0 0 15,-21 0-15,21 0 0,-21 1 16,21-1-16,0 0 15,0 0-15,0 0 16,21-21 0,0 0-1,0 0-15,0-21 16,0 21-16,1-21 0,-1 21 0,0-21 16,0 0-16,0-1 0,0 1 15,1 21-15,-22-21 0,21 0 16,0 21-16,-21-21 0,21 21 15,0 0 1,-21 21 0,0 0-16,0 0 15,0 0-15,0 1 16,0-1-16,0 0 0,0 0 16,0 0-16,0 0 15,0 1-15,21-22 16,1 21-16,-1-21 0,0 0 15,0 0-15,21 0 0,1 0 0,-22 0 16,21 0-16,1 0 0,-1 0 0,-21-21 16,21 21-16,1-22 15,-22 1-15,0 0 0,0 0 0,0 0 16,22-22-16,-43 22 16,0 0-16,0 0 0,0 0 0,0 0 15,0-1-15,0 1 0,-21 21 16,-1 0-1,1 0-15,0 0 0,0 21 0,0 1 16,0-1-16,-1 0 16,1 0-16,0 0 0,21 0 0,0 1 15,0-1-15,0 0 16,0 0-16,21-21 31,0 0-31,1 0 0,-1 0 16,0 0-16,0 0 15,-21-21-15,21 21 0,0-21 0,-21 0 16,22 21 0,-22-22-16,21 22 0,-21-21 15,0 42 17,-21 1-32,-1-1 0,1 0 15,0 0-15,0 21 0,0 1 16,-22 41-16,22-41 15,0 20-15,0-20 0,0 20 16,21-21-16,-43 64 0,22-63 16,0 20-16,0-21 0,0 1 15,21 20-15,-21-20 0,-22 62 16,43-41-16,-21-22 0,0 1 16,0-1-16,21 0 0,-21 1 0,-1-22 15,22 21-15,0-21 0,-21 0 0,0 1 16,21-1-16,-21 0 0,0 0 15,0-21 1,-1 0-16,22-21 16,0 0-16,0 0 0,0-22 15,0 22-15,0-21 0,0-1 16</inkml:trace>
  <inkml:trace contextRef="#ctx0" brushRef="#br0" timeOffset="38728.08">9080 4741 0,'0'0'0,"0"-21"0,-42-21 31,21 42-31,21-21 16,-21 21 0,0 0-1,-1 0 1,1 0-16</inkml:trace>
  <inkml:trace contextRef="#ctx0" brushRef="#br0" timeOffset="39003.8">7789 4911 0,'0'0'16,"-21"0"-1,42 0-15,0 0 0,1 0 16,20 0-16,0 0 0,1 0 15,-1 0-15,0 0 0,22 0 0,-22 0 16,0 0-16,1 0 0,-1 0 16,0-21-16,1 21 0,-22 0 15,0 0-15,0 0 0,0 0 0,1-22 32,-22 1-32,21 21 15</inkml:trace>
  <inkml:trace contextRef="#ctx0" brushRef="#br0" timeOffset="43203.33">1609 7218 0,'0'21'15,"-22"-21"1,1 0 0,0 0-1,21-21-15,-21 21 0,0-21 0,0 0 16,-1-1-16,22 1 16,-21 21-16,21-21 0,0 0 15,0 0-15,0 0 16,21 21-16,1-22 0,-1 22 15,0 0-15,0-21 0,0 21 16,0 0-16,1 0 0,-1 0 16,0 0-16,0 0 0,0 0 15,0 0-15,-21 21 16,22 1-16,-22-1 0,21 0 0,-21 0 16,0 21-16,0-20 0,0 20 15,0 0-15,0 1 0,-21-1 0,-1 0 16,1 1-16,0-22 0,0 21 15,0 0-15,-22-20 0,22-1 16,-21 0-16,0 0 0,20 0 16,-20 0-16,21 1 0,-21-22 15,20 0-15,-20 21 0,21-21 0,0 0 16,0 0-16,-1 0 0,1 0 16,0-21-16,21-1 0,0 1 0,0 0 15,0 0-15,0-21 0,0 20 16,0 1-16,0-21 0,0 21 15,21 0-15,-21-1 0,21 1 0,1 0 16,-1 0-16,0 21 0,0 0 16,0 0-16,0 0 0,1 0 15,-1 21-15,21 0 0,-21-21 16,0 21-16,1 1 0,-1-1 16,0 0-16,-21 21 0,21-21 0,0 1 15,-21-1-15,21-21 0,-21 21 16,0 0-16,22 0 0,-22 0 15,0 1 1</inkml:trace>
  <inkml:trace contextRef="#ctx0" brushRef="#br0" timeOffset="43416.04">2095 7430 0,'0'0'0,"22"-22"0,-22 1 16,0 0 31</inkml:trace>
  <inkml:trace contextRef="#ctx0" brushRef="#br0" timeOffset="43620.81">3683 7705 0,'0'0'15,"-42"-21"-15,-1-1 0,22 1 0,-21-21 16,21 21-16,-22 0 0,22-22 16,-21 22-16,21 0 0,-22 0 15</inkml:trace>
  <inkml:trace contextRef="#ctx0" brushRef="#br0" timeOffset="44243.69">3344 7430 0,'0'0'0,"43"0"31,-1-22-31,-21 1 16,-21 0-16,0 0 0,0 0 16,0 0-16,0-1 0,0 1 15,0 0-15,0 0 0,0-43 16,0 43-16,-21 0 0,0 0 16,0 21-16,-1-21 0,1 0 0,-21 21 15,21 0-15,0 0 0,-22 0 16,22 0-16,0 21 0,-21 21 15,20-21-15,-20 22 0,21-1 0,0 0 16,0 1-16,-1-1 0,1 0 16,21 1-16,0-1 0,0 0 15,-21 22-15,21-22 0,0-21 16,0 0-16,21 1 0,0-1 16,1-21-16,-1 0 0,0 0 15,0 0-15,0 0 0,0-21 16,1 21-16,20-22 0,-21 1 0,21 0 15,-20 0-15,20-21 0,-21 20 16,21 1-16,-20-21 0,-1 0 0,0-1 16,0 1-16,-21 0 15,21-85 1,-21 105-16,-21 22 16,0 0-16,0 22 15,0-1-15,-1 21 0,1-21 16,21 22-16,-21-1 0,0 0 0,21 1 15,0-22-15,0 21 0,0 0 16,0-20-16,0 20 0,0-21 0,0 0 16,0 0-16,21 1 0,0-22 15,22 21-15,-22-21 0,21 0 0,0 0 16,1 0-16,-1 0 0,-21 0 16,22 0-16,-1-21 0,0 21 15</inkml:trace>
  <inkml:trace contextRef="#ctx0" brushRef="#br0" timeOffset="44511.44">4254 7154 0,'-63'-42'32,"42"42"-32,0 0 0,-22 0 15,22 0-15,0 21 0,-43 22 16,43-22-16,0 0 0,-21 21 15,21-21-15,-1 22 0,1-1 16,21-21-16,0 22 0,-21-22 0,21 21 16,0-21-16,0 22 0,0-22 15,0 21-15,21-21 0,0 0 16,22 1-16,-22-22 16,0 0-16,21 0 0,1 0 0,-22 0 15,21 0-15,1 0 0,-22 0 16</inkml:trace>
  <inkml:trace contextRef="#ctx0" brushRef="#br0" timeOffset="44787.68">4741 7260 0,'0'0'0,"0"-21"0,0 0 0,-21 21 31,0 0-31,0 0 0,0 0 16,-1 0-16,-20 21 0,21 0 15,0 0-15,-22 22 0,22-22 0,-42 42 16,42-20-16,-1-22 16,1 21-16,0-21 0,21 1 0,0 20 15,0-21-15,0 0 0,0 0 0,0 1 16,21-1-16,0-21 16,1 0-16,-1 21 0,0-21 0,21 0 15,1 0-15,-22 0 0,21 0 16,0 0-16,-20-21 0,20 21 15,-21-21-15,21 21 0,1-22 0</inkml:trace>
  <inkml:trace contextRef="#ctx0" brushRef="#br0" timeOffset="45844.01">5186 7430 0,'0'21'15,"-21"-21"-15,42 0 32,-21-21-17,21 21-15,0-22 16,-21 1-16,21 21 0,0-21 0,-21 0 16,22 21-16,-22-21 0,21 0 15,-21-1-15,0 1 0,0 0 16,0 0-16,0 0 15,-21 21 1,-1 0-16,1 0 0,21 21 0,-21 0 16,0 0-16,21 0 0,-21 1 15,0-1-15,21 0 0,0 0 16,-22 21-16,1-20 0,21-1 16,0 21-16,0-21 0,0 0 0,0 22 15,0-22-15,0 0 0,0 0 16,0 0-16,21-21 15,1 0-15,-1 0 0,0 0 16,0 0-16,0 0 0,22 0 16,-22 0-16,21-21 0,-21 0 0,22 21 15,-1-21-15,0 0 0,1-22 16,-1 22-16,0 0 0,-21-21 0,22 21 16,-1-22-16,-21 22 0,0-21 0,1 21 15,-1-1-15,-21 1 0,0 0 16,-21 21-1,-1 0-15,1 0 16,0 21-16,0 0 0,0 1 0,21-1 16,-21 0-16,21 21 0,-22-21 15,22 1-15,0-1 0,0 21 0,0-21 16,0 0-16,0 1 0,0-1 0,0 0 16,0 0-16,0 0 15,22-21-15,-22-21 47,0 0-31,0 0-1,-22 21-15,22-21 0,-21 21 16,0 0 0,21 21-1,0 0 1,0 0-16,0 0 15,0 0-15,21 1 16,0-22-16,1 0 16,20 0-16,-21 0 0,0 0 15,22 0-15,-1 0 0,-21 0 16,21-22-16,1 1 0,-22 21 16,21-21-16,-21 0 0,22 0 0,-1 0 15,-21-1-15,0-20 0,22 21 16,-22 0-16,0-22 0,21 22 0,-20-21 15,-1 21-15,-21 0 0,0-1 16,21 1-16,-21 0 0,-21 42 16,0 0-1,-1 1-15,1-1 0,0 0 16,0 0-16,0 21 0,21-20 0,-21-1 16,21 0-16,-22 0 0,22 0 15,0 0-15,0 1 0,0-1 0,0 0 16,0 0-16,0 0 15,0 0 1,0 1-16,-21-22 16,0 0-16,0 0 0,0 0 15,0 0-15,-1 0 0,1 0 16,0 0-16,21-22 0</inkml:trace>
  <inkml:trace contextRef="#ctx0" brushRef="#br0" timeOffset="46251.81">7302 6922 0,'0'0'0,"0"-22"0,0 1 15,22 0 1,-1 0-16,-21 0 0,21 21 16,0 0-16,-21 21 31,0 0-31,0 21 0,0-20 15,0 20-15,-21 0 0,0 1 0,0-1 16,-1 21-16,1-20 0,0-1 16,0 0-16,0 1 0,0-1 0,-1 0 15,22 1-15,0-22 0,0 0 0,0 0 16,0 0-16,22-21 16,-1 0-1,0 0-15</inkml:trace>
  <inkml:trace contextRef="#ctx0" brushRef="#br0" timeOffset="46947.77">7726 6922 0,'0'0'16,"0"-22"-16,0 44 31,-21-1-31,21 0 0,-22 0 16,1 21-16,0 1 0,21-1 0,-21-21 15,0 22-15,0-1 0,21 0 16,-22 1-16,22-1 0,-21 43 16,0-43-16,21-21 15,-21 0-15,21 0 16,21-21 15,0 0-31,-21-21 0,43 0 0,-22 0 16,0 0-16,0 0 0,21-22 15,-20 22-15,-1 0 0,21-21 0,-21 20 16,0 1-16,1 0 0,-1 0 16,0 21-16,0 0 15,0 21-15,-21 0 16,0 22-16,0-22 16,0 0-16,0 0 0,0 21 0,0-20 15,0-1-15,0 21 0,21-21 16,-21 0-16,0 1 0,22-1 15,-1-21-15,0 0 0,0 21 0,0-21 16,0 0-16,1 0 0,-1 0 16,21 0-16,-21-21 0,0 21 0,22-21 15,-22-1-15,0 1 0,21 0 16,-20 0-16,-1 0 0,0-22 0,-21 22 16,21-21-16,-21 0 0,21 20 15,-21-20-15,21 21 0,-21 0 0,0 0 16,0-1-16,0 1 0,-21 42 31,0 1-31,21-1 0,-21 0 0,0 0 16,0 0-16,21 22 0,-22-22 15,22 21-15,-21 0 16,21-20-16,0-1 0,0 0 0,0 0 16,0 0-16,0 0 0,21-21 15,1 0-15,-1 0 0,0 0 0,21 0 16,-21 0-16,22 0 0,-22 0 15,21-21-15,-21 21 0,22-21 0,-22 0 16,0 0-16,21 0 0,-20-1 16,-22-20-16,21 21 0,-21-21 15</inkml:trace>
  <inkml:trace contextRef="#ctx0" brushRef="#br0" timeOffset="47147.36">7302 7112 0,'0'0'15,"-21"0"-15,0 0 16,63 0 0,-20 0-16,-1-21 15,21 21-15,22-21 0,-22 21 0,21 0 16,1-21-16,-22 21 0,22 0 0</inkml:trace>
  <inkml:trace contextRef="#ctx0" brushRef="#br0" timeOffset="47568.35">9969 7133 0,'64'-84'15,"-43"62"1,0 1-16,0-21 0,1 21 0,-1 0 16,0-1-16,-21 1 15,21 21-15,-21 21 32,-21 1-32,0-22 0,0 42 15,-1-21-15,1 0 0,0 22 0,0-22 16,0 21-16,0 0 0,-1 1 15,1-22-15,0 21 0,0 1 16,0-22-16,21 21 0,0-21 0,-21 0 0,21 1 16,0-1-16</inkml:trace>
  <inkml:trace contextRef="#ctx0" brushRef="#br0" timeOffset="48159.01">9652 7154 0,'0'0'0,"0"-42"0,0 0 0,0 21 0,0-64 15,0 64-15,0-22 16,0 22-16,21-21 0,0 21 0,0-22 16,22 22-16,-22 0 0,21 0 15,1 0-15,-1 21 0,21-21 16,-20 21-16,20 0 0,-20 0 0,20 21 15,-21 0-15,22 0 0,-22 0 0,1 22 16,-1-22-16,-21 21 0,21 0 16,-20-20-16,-1 20 0,-21 0 15,0 1-15,0-1 0,0-21 16,0 21-16,0 1 0,0-22 0,0 21 16,-21-21-16,21 22 0,0-22 0,-22-21 15,1 21-15,0-21 0,0 0 16,0 0-1,21-21-15,-21 0 0,21 0 16,0-1-16,0 1 0,0 0 16,0-21-16,0 21 0,0-22 15,21 22-15,0-21 0,0 21 0,0-22 16,0 22-16,1-21 0,20-1 16,21-20-16,1 21 0,-22 20 15,22 1-15,-22 0 0,22 21 0,-22 0 16,0 0-16,1 0 0,-1 21 15,0 22-15,-21-22 0,1 21 0,-22-21 16,0 22-16,0-1 0,0 0 16,0 1-16,-22-1 0,1 0 0,0 1 15,0-1-15,0-21 0,0 21 16,-1-20-16,1-1 0,0 21 16,0-21-16,21 0 0,-21 1 15,42-22 16,0-22-31</inkml:trace>
  <inkml:trace contextRef="#ctx0" brushRef="#br0" timeOffset="48536.04">11239 7324 0,'0'21'15,"22"-21"16,-1 0-31,0-21 16,0 0-16,0 21 16,0-22-16,1 1 0,-1 21 0,0-21 15,0 0-15,0 0 0,0 0 0,1-1 16,-22 1-16,0 0 0,21 0 16,-21 0-16,0 0 0,-21 21 31,-1 0-31,1 0 0,0 0 0,0 21 15,0 0-15,0 0 0,-22 0 0,22 22 16,0-22-16,0 21 16,0 0-16,-1-20 0,1 20 0,21 0 15,0 1-15,0-22 0,0 0 16,0 0-16,0 0 0,0 0 16,43-21-16,-22 0 0,0 0 15,0 0-15,21 0 0,-20 0 16,20 0-16,-21-21 0,21 21 0,1-21 15,-22 0-15,21 0 0</inkml:trace>
  <inkml:trace contextRef="#ctx0" brushRef="#br0" timeOffset="48779.56">12150 6773 0,'0'0'0,"0"-21"0,0 0 15,0 0-15,-22 21 0,1 0 16,0 21-16,0 0 0,0 0 15,0 22-15,-1-22 0,-20 21 0,21 1 16,0-1-16,0 21 0,-1-20 16,1-1-16,0 22 0,0-22 0,0 0 15,0 1-15,-1-22 0,22 21 16,0-21-16,-21 0 0,21 1 0,0-1 16,0 0-16,21-21 31,1 0-31,-1 0 0,0-21 15,0 0-15</inkml:trace>
  <inkml:trace contextRef="#ctx0" brushRef="#br0" timeOffset="49268.79">12425 6689 0,'0'0'15,"0"-21"-15,0 42 16,0 0-16,0 0 15,-21 21-15,21-20 0,-22 20 0,1 0 16,0 1-16,21-1 0,-21 0 16,0 1-16,0-1 0,-1 0 0,1 1 15,0-1-15,21 0 0,-21-21 16,0 22-16,0-22 0,21 21 16,-22-21-16,22 1 0,-21-1 0,21 0 15,0-42 16,0-22-15,0 22-16,0 0 16,21-21-16,43-22 0,-43 22 15,0 0-15,22-1 0,-1 22 16,-21-21-16,21 21 0,1-1 16,-22 1-16,21 0 0,-21 21 0,1 0 15,-1 0-15,0 21 0,0 0 16,-21 1-16,0-1 0,0 21 0,0 0 15,0 1-15,0-22 0,0 21 16,0 1-16,0-22 0,0 21 0,-21-21 16,21 0-16,-21 1 0,21-1 0,0 0 15,-21-21 1,-1 0 0,22-21-1,-21 0-15,0-1 16</inkml:trace>
  <inkml:trace contextRef="#ctx0" brushRef="#br0" timeOffset="49443.68">11790 7027 0,'0'0'16,"-43"-21"-16,22 21 0,0 0 0,0 0 15,42 0 1,21 0-1,-20 0-15,20 0 0,0 0 16,22 0-16,-22-21 0,22 21 16,-22 0-16,21 0 0,-20 0 0</inkml:trace>
  <inkml:trace contextRef="#ctx0" brushRef="#br0" timeOffset="49839.6">12869 6985 0,'-21'64'32,"0"-64"-32,0 21 0,0 0 0,-22 0 0,22 0 15,0 0-15,-21 43 16,42-43-16,0 0 0,-22 0 0,22 1 16,0 20-16,0-21 15,0 0-15,0 0 0,0 1 16,22-22-16,-1 0 15,0 0-15,0 0 0,0 0 16,22-22-16,-22 1 0,0 21 16,0-21-16,21 0 0,-20 0 0,-1 0 15,0-1-15,0-20 0,-21 21 16,0 0-16,21-22 0,-21 22 0,0 0 16,0 0-16,0 0 0,0 0 15,-21-1-15,0 1 0,0 21 16,-22 0-16,22 0 0,0 0 0,0 0 15,0 0-15,0 21 16,-1-21-16,-20 22 0,42-1 16,-21 0-16,21 0 0,0 0 15,0 0-15,21-21 16</inkml:trace>
  <inkml:trace contextRef="#ctx0" brushRef="#br0" timeOffset="50426.72">13610 7091 0,'0'0'0,"0"-21"0,0 0 0,0-1 16,0 1-16,0 0 16,-21 21-16,0 0 0,0 0 15,-22 0-15,22 0 0,0 0 16,-21 0-16,-1 21 0,22 0 0,-21 1 15,-1-1-15,1 0 0,0 21 0,21-21 16,-1 22-16,1-22 0,0 21 16,21-21-16,0 1 0,0 20 0,0-21 15,0 0-15,0 0 16,0 1-16,21-22 0,0 21 0,1-21 0,-1 0 16,0 0-16,0 0 0,21 0 15,-20 0-15,-1 0 0,0 0 16,0-21-16,21-1 0,-20 1 0,-1 0 15,0 0-15,0-21 0,0-1 16,0 1-16,22 0 0,-22-1 0,0 1 16,0 0-16,0-1 0,-21 1 15,22 0-15,-1-1 0,-21 1 0,0 0 16,21-22-16,-21 43 0,21-21 16,-21-1-16,0 22 0,0 0 0,0 63 31,-21-21-16,0 22-15,0-1 0,21 0 0,-22 1 16,1-1-16,21 0 0,-21 22 16,21-22-16,0 1 0,-21-1 0,21 0 15,0 1-15,0-1 0,0 0 16,0-21-16,0 22 0,0-22 0,0 0 16,0 0-16,0 0 15,21-21-15,0 0 0,0 0 16,1 0-16,-1 0 0,0 0 15,0 0-15,-21-21 16,21 21-16</inkml:trace>
  <inkml:trace contextRef="#ctx0" brushRef="#br0" timeOffset="50623.87">13758 7366 0,'-21'21'16,"0"-21"47,0-21-48</inkml:trace>
  <inkml:trace contextRef="#ctx0" brushRef="#br0" timeOffset="51559.04">16171 6350 0,'0'0'0,"0"-42"0,21-64 31,-21 85-31,0 0 0,0-1 0,0 44 31,-21 20-15,0 0-16,0 1 0,0 20 0,-22 22 15,22-22-15,0 1 0,-21 20 16,21-20-16,-22-22 0,22 22 0,0-22 16,0 0-16,0 1 0,-1-1 0,1-21 15,21 22-15,-21-22 0,21 0 16,-21 0-16,21 0 0,0 0 0,21-42 31,0 21-15</inkml:trace>
  <inkml:trace contextRef="#ctx0" brushRef="#br0" timeOffset="52120.09">15896 6562 0,'0'0'0,"0"-43"0,0 1 15,-21 0-15,21-1 0,0 1 0,0 0 16,0 21-16,0-1 0,0-20 16,21 21-16,0 0 0,22 0 0,-22-1 15,42 22-15,-20-21 0,-1 0 16,21 21-16,1 0 0,-22 0 0,22 0 16,-1 0-16,1 21 0,-22 0 15,22 1-15,-22 20 0,0-21 0,-21 21 16,1 1-16,-1 20 0,-21-20 15,0-1-15,0 0 0,-21 1 16,-22-1-16,1 0 0,0 1 0,-22-22 16,1 0-16,-1 0 0,1 0 15,-1 0-15,1 1 0,-1-22 0,1 0 16,20 0-16,1 0 0,0 0 16,-1 0-16,22 0 0,0-22 0,0 22 15,0-21-15,21 0 0,0 0 16,0 0-16,0 0 0,0-1 0,0 1 15,0 0-15,0 0 0,21 21 16,0 0-16,-21 21 16,42 0-16,-21 0 0,1 22 15,-1-22-15,0 21 0,21-21 16,-21 22-16,1-1 0,20-21 0,-21 0 16,21 22-16,-20-22 0,20 0 15,0 0-15,1-21 0,-22 21 0,21 1 16,22-22-16,-22 21 0,-21-21 15,21 0-15,-20 0 0,-1 0 16,21 0-16,-21 0 16,0-21-1,-21-1-15,0 1 16,22 0-16,-22 0 0,21 21 16,0-21-16,-21 0 0,21-1 15</inkml:trace>
  <inkml:trace contextRef="#ctx0" brushRef="#br0" timeOffset="52359.01">17357 6350 0,'0'0'0,"21"-21"0,-21 0 32,0 42-32,-21 0 0,-1 0 15,1 22-15,0-1 0,-21 0 16,21 1-16,-1-1 0,1 0 15,-21 1-15,21-1 0,0 0 16,-1 1-16,1-22 0,21 21 0,-21-21 16,21 0-16,-21 1 0,21-1 15,0 0-15,0 0 0,21-21 16,0 0 0</inkml:trace>
  <inkml:trace contextRef="#ctx0" brushRef="#br0" timeOffset="52702.95">17335 6541 0,'0'0'0,"0"-43"15,0 1-15,0 0 0,0-1 16,0 22-16,0-21 0,0 21 0,0-1 16,22 1-16,20 0 0,-21 0 15,21 0-15,1 21 0,-1 0 0,0 0 16,1 0-16,-1 0 0,0 0 15,1 0-15,-1 21 0,-21 0 0,22 21 16,-22-20-16,0 41 0,0-21 16,0 1-16,-21 20 0,0-20 0,0 20 15,0-21-15,0 1 0,0-1 16,0 0-16,0 1 0,-21-22 16,0 21-16,0-21 0,21 1 15,-21-1-15,-1-21 0,1 42 16,0-42-16,0 0 15,0 0 1,0 0-16,21-21 16,-22 21-16,22-21 0,-21 0 0,0-1 15</inkml:trace>
  <inkml:trace contextRef="#ctx0" brushRef="#br0" timeOffset="52906.95">17166 6668 0,'-42'0'0,"84"0"0,-105-22 0,41 22 0,22-21 32,22 21-32,20 0 15,-21 0-15,21 0 0,1 0 16,-1 0-16,0 0 0,22 0 0,-1 0 16,-20 0-16,20 0 0,-20-21 15,20 21-15,-21 0 0,1 0 0,-22-21 16,21 21-16,1-21 0,-22 0 15,21 21-15</inkml:trace>
  <inkml:trace contextRef="#ctx0" brushRef="#br0" timeOffset="53159.03">18500 6287 0,'0'0'0,"-22"0"15,1 0-15,0 0 16,0 0-16,0 21 0,-22-21 15,22 42-15,0-21 0,0 22 0,0-1 16,0-21-16,-1 21 0,1 1 16,0-1-16,21 0 0,0 1 0,0-22 15,0 21-15,0-21 0,0 1 16,0-1-16,0 0 0,0 0 16,0 0-16,21-21 15,0 0 1,1 0-16,-1 0 15,-21-21-15</inkml:trace>
  <inkml:trace contextRef="#ctx0" brushRef="#br0" timeOffset="53394.92">18330 6392 0,'0'0'0,"21"-21"0,43-21 31,-43 42-31,0 0 0,0 0 15,1 21-15,-22 0 0,0 22 0,21-22 16,-21 21-16,21 0 0,-21-20 16,0 20-16,0-21 0,0 21 0,0-20 15,0-1-15,0 0 0,0 0 16,0 0-16,0 0 0,21-21 47,0-21-47</inkml:trace>
  <inkml:trace contextRef="#ctx0" brushRef="#br0" timeOffset="53879.32">19156 6329 0,'0'0'0,"-21"0"15,-22 0-15,22 21 0,-21 0 16,21 0-16,-22 1 0,1-1 15,0 0-15,-1 0 0,-20 0 16,20 0-16,1 1 0,0-1 0,21 0 16,-22 0-16,22 0 0,0-21 0,0 0 15,21 21-15,21-21 32,0 0-32,0 0 15,22-21-15,-22 0 0,21 0 0,0 21 16,1-21-16,-1-22 0,0 22 15,1 0-15,-1-21 0,0 21 0,-20-22 16,20 22-16,0 0 0,-21 0 16,1 0-16,-1 21 0,0 0 0,-21 21 31,0 0-31,0 21 16,0-21-16,0 22 0,0-1 0,-21 0 15,0 22-15,-1-22 16,22 1-16,-21-1 0,21 0 0,-21 1 15,0-22-15,21 21 0,0 0 16,-21-20-16,0-1 0,21 0 0,0 0 16,0 0-16,0 0 0,-22 1 0,22-1 15,22-21 32,-22-21-47</inkml:trace>
  <inkml:trace contextRef="#ctx0" brushRef="#br0" timeOffset="54042.99">19050 7027 0,'-21'0'32,"0"0"-1,-1 0-16,1 0-15,-21 22 0,21-1 16</inkml:trace>
  <inkml:trace contextRef="#ctx0" brushRef="#br0" timeOffset="58922.79">1143 8805 0,'-21'0'15,"0"0"-15,-1 0 16,1 0-16,0 0 0,21-21 16,-21 0-16,0 0 15,21 0-15,0 0 16,0-1-16,0 1 15,0 0-15,0 0 16,21 21-16,0 0 0,0-21 0,0 21 16,1 0-16,-1 0 15,0 0-15,0 0 0,0 0 0,0 0 16,1 21-16,-1 0 0,0-21 16,0 21-16,-21 0 0,0 1 15,0-1-15,0 21 0,0-21 0,-42 0 16,21 22-16,-1-22 0,-20 0 15,21 0-15,0 0 0,-22 1 16,22-1-16,0 0 0,0 0 0,0-21 16,0 0-16,-1 0 0,1 0 15,21-21 17,0 0-17,0 0-15,21-1 16,1 1-16,-1 21 0,0 0 15,0-21-15,21 21 0,1 0 16,-22 0-16,21 0 0,1 0 16,-1 0-16,-21 21 0,21-21 0,-20 21 15,20 1-15,-21-1 0,0 0 16,0 0-16,-21 0 0,0 0 0,0 1 16,0 20-16,0-21 0,-21 0 15,-21 0-15,21 22 0,-22-22 16,1 0-16,0 0 0,-1-21 15,1 21-15,0 1 0,-1-22 0,1 0 16,21 0-16,-21 0 0,-1 0 16,22 0-16,0 0 0,-21 0 15,20 0-15,1 0 0,0-22 0,0 22 16,0-21-16,21 0 16,-21 21-16,21-21 0,0 0 15,0 0 1,21 21-16,0 0 15,0-22-15,21 22 16,-20 0-16,-1 0 0</inkml:trace>
  <inkml:trace contextRef="#ctx0" brushRef="#br0" timeOffset="59134.79">1884 9123 0,'0'0'0,"21"0"0,21 0 32,-63 0 30</inkml:trace>
  <inkml:trace contextRef="#ctx0" brushRef="#br0" timeOffset="70483.82">3387 8551 0,'0'0'0,"21"0"0,-21-21 16,0 0-16,0 0 15,0 0-15,0 0 16,0-1-1,0 44 1,0-1 0,0 21-16,0-21 0,0 0 15,0 22-15,0-1 0,0 0 16,0 1-16,0 20 0,0-20 0,0-1 16,0 21-16,0-20 0,0-1 15,0 0-15,0 1 0,-21-1 0,21 0 16,-22-20-16,22-1 0,0 0 15,0 0-15,-21 0 0,21 0 0,0 1 32,0-44-1,0 1-31,0 0 16,0 0-16</inkml:trace>
  <inkml:trace contextRef="#ctx0" brushRef="#br0" timeOffset="70835.64">3408 8509 0,'0'0'0,"-21"-21"0,-1 21 16,22-21-1,0 0 1,22 21 0,-1-22-16,21 22 0,-21 0 15,22 0-15,-1 0 0,-21-21 16,21 21-16,1 0 0,-1 0 0,-21 0 16,22 0-16,-22 0 0,0 0 15,0 0-15,0 0 16,-21 21 15,-21-21-31,0 0 16,21 22-16,-21-22 0,0 0 15,-1 21-15,1 0 0,0-21 0</inkml:trace>
  <inkml:trace contextRef="#ctx0" brushRef="#br0" timeOffset="71774.82">3408 8954 0,'-21'0'16,"21"21"0,-22-21-16,44 0 31,-1 0-31,0 0 0,0 0 15,0 0-15,22-21 16,-1 21-16,-21-22 0,0 22 0,0 0 16,22-21-16,-22 21 0,0 0 15,0 0-15,-21-21 0,21 21 16,1 0-16</inkml:trace>
  <inkml:trace contextRef="#ctx0" brushRef="#br0" timeOffset="72078.78">4149 8890 0,'0'0'0,"-22"0"31,22 21-31,-21 0 0,21 1 16,0-1-16,0 21 0,-21-21 16,21 0-16,-21 22 0,21-22 0,-21 0 15,21 21-15,0-20 0,0-1 0,-21 0 16,21 0-16,-22-21 0,22 21 15,0 0-15</inkml:trace>
  <inkml:trace contextRef="#ctx0" brushRef="#br0" timeOffset="72447.82">4127 8721 0,'0'0'0,"-21"0"15,42 0 48,1-21-63,-1-1 0,0 1 15,0 0 1,0 0-16,-21 0 16,0 0-1,0-1-15,-21 1 0,0 21 16,0 0-16,0 0 0,-1 0 16,1 0-1,0 0-15,0 0 16,21 21-16,0 1 15,0-1-15,0 0 16,21-21 0,0 0-16</inkml:trace>
  <inkml:trace contextRef="#ctx0" brushRef="#br0" timeOffset="72739.8">4635 8297 0,'0'0'0,"0"22"31,0-1-31,0 0 16,0 0-16,0 21 0,-21 1 16,21-1-16,0 0 0,-21 1 15,0-1-15,0 22 0,0-22 16,-1 21-16,22-20 0,-21 20 0,0-20 15,0-1-15,0 0 0,21-21 16,-21 22-16,21-22 0,-22 0 0,22 0 16,0 0-16,0 1 15,22-22 1,-1-22 0,0 1-16</inkml:trace>
  <inkml:trace contextRef="#ctx0" brushRef="#br0" timeOffset="73115.03">4699 8954 0,'0'0'0,"21"21"16,0-21-16,0 0 15,1 0-15,-1 0 0,-21-21 0,21-1 16,0 22-16,0-21 0,0 21 15,1-21-15,-1 0 0,0 21 16,-21-21-16,0 0 0,21-1 16,-21 1-16,0 0 0,0 0 0,0 0 15,-21 0-15,0 21 16,0 0-16,-1 0 0,1 0 0,0 0 16,-21 0-16,21 21 0,-1 0 0,-20 21 15,21-21-15,0 22 0,0-1 16,-1 0-16,22-20 0,0 20 0,0-21 15,0 21-15,0-20 0,0-1 16,0 0-16,0 0 0,22 0 0,-1-21 16,0 21-16,0-21 0,0 0 15,0 0-15,1 0 0,-1 0 0,0 0 16,0 0-16,0 0 0,0 0 16,1-21-16,-1 0 0</inkml:trace>
  <inkml:trace contextRef="#ctx0" brushRef="#br0" timeOffset="74323.03">6562 8784 0,'0'0'0,"0"-21"16,21 0-16,0 21 0,-21-21 0,21 0 15,0 21-15,-21-22 0,21 1 16,1 0-16,-22 0 0,21 0 16,0 0-16,-21-1 0,0 1 0,0 0 15,0 0-15,0 0 0,0 0 16,0-1-16,0 1 0,0 0 15,0 42 17,-21 0-32,0 22 0,21-22 0,-22 42 15,1-20-15,21 20 0,-21 1 16,0 20-16,0-20 0,0 21 0,21-22 16,-22 22-16,1-22 0,0 22 15,0-22-15,0 1 0,21 21 0,-21-22 16,21 1-16,-22-1 0,22 1 15,0-1-15,0 1 0,0-1 0,0-21 16,0 1-16,0 20 0,0-42 0,0 22 16,22-1-16,-1-21 0,-21 0 15,42 22-15,0-43 0,-20 0 16,-1 0-16,21 0 0,0 0 0,-20-21 16,20-1-16,0 1 15,1 0-15,-1 0 0,0-21 16,-21 20-16,1-20 0,20 0 0,-42-22 15,21 22-15,-21-22 0,0-41 16,0 41-16,-21 22 0,-43-64 16,22 64-16,21-1 0,-21 1 15,-1 0-15,1 20 0,0-20 0,20 21 16,1 0-16,0 21 0,0-21 0,0 21 16,21-22-16,0 1 15,21 21 1,0-21-16,0 21 15,22 0-15,-22 0 0,21-21 16,0 21-16,1 0 0,-1-21 16,0 0-16,1 21 0,-1-22 0,0 1 15</inkml:trace>
  <inkml:trace contextRef="#ctx0" brushRef="#br0" timeOffset="74567.48">8043 8784 0,'0'-21'16,"0"0"0,21 21 30,1 0-46,-1 0 16,-21 21 0</inkml:trace>
  <inkml:trace contextRef="#ctx0" brushRef="#br0" timeOffset="74717.2">7895 8932 0,'0'0'0,"0"22"31,21-22-15,0 0 0,22 0-16,-22 0 15,0-22-15,0 22 0,22 0 0,-22-21 16</inkml:trace>
  <inkml:trace contextRef="#ctx0" brushRef="#br0" timeOffset="76091.67">9504 8594 0,'0'0'0,"0"-21"16,-21-43-1,21 43-15,0 42 47,0 0-47,0 0 16,0 1-16,-22-1 0,1 0 15,0 0-15,21 0 0,0 22 0,-21-22 16,0 0-16,0 21 0,21-21 0,0 1 16,-22-1-16,1 0 15,21 0-15,-21-21 0,21 21 16,0-42 15,0 0-31,21 0 0,-21 0 16,21-22-16,1 22 0,-1 0 15,0 0-15,0 0 0,21-43 16,-20 43-16,-1 0 0,0 21 16,0-21-16,0 21 0,0 0 15,1 0-15,-1 0 16,0 21-16,-21 0 0,21 0 15,-21 0-15,21 0 0,-21 1 0,0-1 16,21 0-16,1 21 0,-22-21 16,21 1-16,0-1 0,-21 0 0,21-21 15,0 21-15,0-21 0,1 0 16,-1 0-16,21 0 0,-21 0 0,0 0 16,1 0-16,20-21 0,-21 21 15,21-21-15,-20 0 0,-1-1 0,0 1 16,0 0-16,0 0 0,0-21 0,1 20 15,-22 1-15,21 0 16,-21-21-16,0 21 0,0-1 0,0 1 16,0 0-16,0 42 31,-21 0-31,21 1 16,-22-1-16,22 0 0,-21 0 15,21 0-15,0 0 0,0 22 0,0-22 16,0 0-16,0 0 15,0 0-15,0 1 16,21-22-16,1 0 0,-1 0 16,0-22-16,0 1 15,0 21-15,0-21 0,1 0 0,-1 0 16,0 0-16,0-1 0,-21 1 16,21 0-16,0 0 0,-21 0 0,0 0 15,22-1-15,-1 1 16,-21 42 15,0 1-31,0-1 0,0 0 0,0 0 16,0 0-16,0 0 0,0 1 15,0-1-15,0 0 0,0 0 0,0 0 16,0 0-16,0 1 0,0-1 16,21-21 15,0-21-31,0 21 0,0-22 15,1 1-15,-1 0 0,0 0 16,0 0-16,21 0 0,-20-1 16,20-20-16,-21 21 0,0 0 15,0 21-15,1 0 16,-22 21 0,0 0-16,0 0 15,0 0-15,0 1 16,0-1-16,0 0 0,0 0 0,0 0 15,21-21 1,0 0-16,0 0 16,0 0-16,0 0 0,1-21 15,-1 21-15,0-21 0,-21 0 16,21 0-16,0 21 0,0-22 0,1 1 16,-22 0-16,0 0 0,0 0 15,0 0-15,0-1 0,0 1 0,0 0 16,0 0-16,21 21 47,0 21-32,0-21-15,0 0 0,0 0 16</inkml:trace>
  <inkml:trace contextRef="#ctx0" brushRef="#br0" timeOffset="76311.82">13187 8382 0,'0'0'0,"-21"-21"16,-1 0-16,1 0 0,0 21 16,0 0-16</inkml:trace>
  <inkml:trace contextRef="#ctx0" brushRef="#br0" timeOffset="76630.75">12890 8213 0,'0'-21'15,"0"-1"-15,0 1 16,-21 21 15,0 21-31,21 22 0,-21-22 16,0 21-16,0 1 0,21-1 0,-22 0 15,1 22-15,21-22 0,-21 0 16,0 1-16,21-1 0,-21 0 0,21 22 16,-21-22-16,-1 1 0,22-1 15,-21-21-15,21 21 0,0-20 0,0 20 16,0-21-16,0 0 0,-21 0 16</inkml:trace>
  <inkml:trace contextRef="#ctx0" brushRef="#br0" timeOffset="76982.82">12933 8213 0,'0'0'0,"0"-21"15,-21 21 1,21-22 0,0 1-1,21 21 1,0 0-16,0-21 16,0 21 15,-21 21 63</inkml:trace>
  <inkml:trace contextRef="#ctx0" brushRef="#br0" timeOffset="77215.31">12806 8255 0,'21'0'31,"0"0"-31,0 0 16,22 0-16,-22-21 0,0 21 15,0 0-15,21-21 0,-20 21 16,-1 0-16,21 0 0,-21 0 0,22 0 15,-22 0-15,0 0 0,21 0 16,-21 0-16,1 0 0,-1 0 0,0 0 16,0 21-1,-21 0-15,0 0 16</inkml:trace>
  <inkml:trace contextRef="#ctx0" brushRef="#br0" timeOffset="77394.77">12890 8573 0,'-21'0'16,"42"0"-16,-63 21 0,21-21 0,0 0 16,21 21-16,0 0 15,21-21 17,0 0-32,0 0 0,22 0 15,-22 0-15,21 0 0,0 0 16,-20 0-16,20 0 0</inkml:trace>
  <inkml:trace contextRef="#ctx0" brushRef="#br0" timeOffset="77643.47">13547 8742 0,'0'0'15,"-43"106"1,43-85-16,-21 0 15,0 0-15,0 0 0,0 1 16,-1-1-16,22 0 0,-21 0 16,21 0-16,-21-21 0,21 21 15,0-42 32,0 0-47,21 0 16,-21 0-16</inkml:trace>
  <inkml:trace contextRef="#ctx0" brushRef="#br0" timeOffset="77811.8">13610 8573 0,'0'0'16,"0"-22"0,21 22 46,0 0-62,1-21 16</inkml:trace>
  <inkml:trace contextRef="#ctx0" brushRef="#br0" timeOffset="78087.19">14224 8065 0,'0'0'0,"0"-22"0,0 1 16,0 0-16,0 0 0,-21 42 16,0 0-1,-1 0-15,22 1 0,-21 20 16,0 0-16,0 1 0,0-1 0,0 21 16,-1-20-16,1-1 0,0 0 15,0 1-15,0-1 0,0-21 0,-1 22 16,22-22-16,-21 21 0,21-21 15,-21 0-15,21 22 0,0-22 0,0 0 16,0 0-16,21-21 16,0 0-16,1 0 15,-1 0-15,0-21 16</inkml:trace>
  <inkml:trace contextRef="#ctx0" brushRef="#br0" timeOffset="78480.8">14118 8615 0,'0'0'0,"21"0"31,0 0-15,1 0-16,-1 0 0,0 0 0,0-21 16,0 21-16,22 0 0,-22 0 15,21-21-15,0 21 0,-20-22 16,-1 22-16,21-21 0,-21 21 0,0-21 0,-21 0 15,22 0 1,-22 0-16,0-1 0,0 1 16,-22 21-1,1 0-15,0 0 0,0 0 0,0 0 16,-22 21-16,22 1 0,0-1 0,-21 0 16,21 0-16,-22 21 0,22-20 15,0-1-15,0 21 0,0-21 0,21 22 16,0-22-16,-22 0 0,22 21 15,0-21-15,0 1 0,0-1 0,0 0 16,22-21-16,-1 21 0,0-21 16,0 0-16,0 21 0,0-21 15,22 0-15,-1 0 0,-21 0 0,22-21 16,-1 21-16,0-21 0,-21 0 16</inkml:trace>
  <inkml:trace contextRef="#ctx0" brushRef="#br0" timeOffset="78787.82">15600 7938 0,'0'0'0,"0"-43"0,0-84 32,0 106-32,-21 21 31,-1 21-31,1 22 0,0-1 0,0 0 15,-21 22-15,20-1 0,-20 1 16,21-1-16,-21 1 0,20-1 0,-20 1 16,21-1-16,0 1 0,0-22 15,-1 0-15,1 22 0,21-22 0,0 1 16,0-22-16,0 21 0,0 0 16,21-20-16,1 20 0,-1-21 0,0 0 15,21 0-15,-21 1 0,22-1 0,-1 0 16,-21-21-16,22 0 15,-1 0-15,0 0 0,1 0 0</inkml:trace>
  <inkml:trace contextRef="#ctx0" brushRef="#br0" timeOffset="79199.85">18732 7853 0,'0'0'0,"0"-21"0,43-127 31,-43 126-31,21 1 0,0 0 0,0 0 16,0 21-16,1 0 0,-1 0 16,21 0-16,-21 0 0,0 21 0,1 0 15,-1 0-15,-21 22 0,0-1 0,0 0 16,0 22-16,0-1 16,0 1-16,-21 84 0,-1-84 15,1-1-15,0 1 0,0-1 16,0-21-16,0 22 0,-1-22 0,1 1 15,0-22-15,0 21 0,0 0 16,0-20-16,-22-1 0,22-21 0,-21 21 16,-1-21-16,1 0 0,0 0 15</inkml:trace>
  <inkml:trace contextRef="#ctx0" brushRef="#br0" timeOffset="79591.48">15557 7832 0,'0'0'0,"22"0"16,-22 42 0,0 0-1,-22-20-15,22-1 0,0 0 16,0 0-16,-21 0 0,21 0 15,-21 1-15,21-1 0,0 0 16,21-21 15,0 0-31,1 0 0,-1 0 16</inkml:trace>
  <inkml:trace contextRef="#ctx0" brushRef="#br0" timeOffset="79751.83">15854 7938 0,'0'0'0,"0"21"32,0 0-32,0 0 0,0 0 15,0 0-15,0 1 0,0-1 0,0 0 16,0 0-16,0 0 0,0 0 16,0 1-16,0-1 0,21-21 15</inkml:trace>
  <inkml:trace contextRef="#ctx0" brushRef="#br0" timeOffset="80084.37">18203 7853 0,'0'0'0,"-21"0"16,0 0-16,0 0 16,0 0-16,-1 0 0,1 0 0,0 21 15,0 21-15,0-20 0,-22 20 16,22-21-16,0 21 0,0 1 0,0-1 15,0 0-15,-1-20 0,1 20 0,0-21 16,0 21-16,0-20 0,21-1 16,-21 0-16,-1 0 0,1 0 0,0 0 15,0-21-15</inkml:trace>
  <inkml:trace contextRef="#ctx0" brushRef="#br0" timeOffset="80619.47">18288 8086 0,'0'0'15,"0"-21"-15,21-1 0,-21 1 0,0 0 0,21 0 16,-21 0-16,0 0 15,0 42 1,0 0-16,0 0 16,0 0-16,-21 22 0,0-22 0,0 21 15,0 0-15,-1 1 0,-20-1 16,21-21-16,0 22 0,-22-1 0,22-21 16,0 0-16,0 0 0,-21 22 15</inkml:trace>
  <inkml:trace contextRef="#ctx0" brushRef="#br0" timeOffset="81832.28">16129 8975 0,'0'0'0,"-21"0"16,0-21-16,-1-1 0,1 22 15,0-21 1,42 21 15,22 0-31,-1 0 0,0 0 16,43 0-16,0 0 0,-1 0 0,22 0 15,0 0-15,-21 0 0,20 0 16,1 0-16,21 0 0,-42 0 0,21 0 16,0 0-16,-22 0 0,-20 0 15,20 0-15,-20 0 0,-22 0 0,1 0 16,-22 0-16,21 0 0,-42-21 15,-21 21 1,0 0-16,-43 0 16,22 0-16,-22 0 0,1 0 0,-22 21 15,22-21-15,-22 0 0,0 0 16,-20 21-16,20-21 0,0 0 16,-21 0-16,1 0 0,-1 0 0,21 0 15,-21 0-15,22 0 0,20 0 16,1 0-16,-1 0 0,22 0 0,-1 0 15,22 0-15,64 0 16,-22 0 0,21 0-16,0 0 0,22 0 0,-1 0 15,1 0-15,-1 0 0,1 0 16,21 0-16,-22 0 0,22 0 0,-22-21 16,22 21-16,0 0 0,-1 0 15,1 0-15,0 0 0,-22 0 0,22 0 16,-22 0-16,1 0 15,-22 0-15,0 0 0,1 0 0,-22 0 16,0 0-16,-63 0 16,-1 0-16,1 0 15,-21 0-15,-1 0 0,-21 0 0,1 0 16,20 0-16,-20 0 0,-1 0 16,-21 0-16,21 0 0,-20 0 0,-1 0 15,21-21-15,0 21 0,1 0 16,20 0-16,1-21 0,20 21 0,22 0 15,0 0-15,42 0 16,22 0-16,-1 0 0,21 0 16,22 0-16,0 0 0,-1 0 15,1 0-15,0 0 0,-1 0 16,-20 0-16,21 0 0,-1 0 0,-20 0 16,-1 0-16,22 0 0,-43 0 15,22 0-15,-22 0 0,-21 0 0,0 0 16,1 0-16,-44 0 15,1 0-15,-21 0 0,0 0 16,-1 0-16,1 0 0,-22 0 0,22 0 16,-21 21-16,20-21 0,-20 0 15,-1 0-15,1 0 0,-1 0 0,1 0 16,-1 21-16,1-21 0,20 0 16,1 0-16,0 21 0,-1-21 0,22 0 15,0 22-15,42-22 16,0 0-1,22 0-15,-22 0 0,21 0 0,-21 0 16,22 0-16,-1 0 0,0 0 16,-20 0-16,-1 0 0,21 0 0,-21 0 15,0 0-15,1 0 16,-22-22 0,0 1-1,-22 21 1,1 0-1,0 0 1</inkml:trace>
  <inkml:trace contextRef="#ctx0" brushRef="#br0" timeOffset="83331.95">1079 10181 0,'22'0'0,"-1"0"16,-21-21-16,0 42 47,-21 22-32,-22-1-15,22 0 0,-21 1 16,-1 20-16,22 1 0,-21-22 16,0 21-16,-1-20 0,1-1 0,21 0 15,0 1-15,-22-1 0,22-21 16,21 0-16,-21 1 0,21-1 0,0 0 15,-21-21-15,42 0 32,0-21-32,0 0 0,0-1 0,1 1 15,-1 0-15,0 0 0,0 0 16,21 0-16,-20-22 0,20 22 16,0 0-16,-21 0 0,22 0 15,-1-1-15,0 1 0,1 0 0,-1 0 16,0 0-16,-20 0 0,-1-1 15,0 1-15,-21 0 0,0 0 16,-21 21 0,0 0-16,-1 0 0,1 21 15,0 0-15,0 0 0,0 1 0,0 20 16,21-21-16,-22 21 0,22 1 16,-21-22-16,21 21 0,-21-21 0,21 1 15,0 20-15,0-21 0,0 0 16,0 0-16,0 1 0,0-1 15,0 0-15,0 0 16</inkml:trace>
  <inkml:trace contextRef="#ctx0" brushRef="#br0" timeOffset="83491.05">1482 10605 0,'0'0'0,"42"0"16</inkml:trace>
  <inkml:trace contextRef="#ctx0" brushRef="#br0" timeOffset="83882.28">3027 10118 0,'0'0'0,"0"-21"15,0 42 1,0 0-16,0 21 0,0 1 15,0-1-15,0 0 16,0 22-16,0-22 0,-21 22 0,21-22 16,-22 0-16,1 1 0,0-1 15,21 0-15,-21-21 0,0 22 0,21-22 16,-21 21-16,21-21 16</inkml:trace>
  <inkml:trace contextRef="#ctx0" brushRef="#br0" timeOffset="84287.64">2900 10499 0,'0'0'15,"0"-43"-15,21 1 0,-21 0 0,21-1 0,-21 1 16,21 21-16,-21-21 0,21 20 16,1 1-16,-1 0 0,0 0 0,0 0 15,21 21-15,-20 0 0,20 0 16,-21 0-16,21 0 0,-20 21 0,41 0 15,-42 0-15,0 0 16,-21 1-16,0-1 0,0 0 0,-21 21 16,0-21-16,0 1 0,-21 20 15,-22 0-15,22-21 0,21 1 16,-1-22-16,-20 21 0,21 0 16,0-21-16,0 0 0,-1 0 15,1 0-15,0 0 16,21 21-1,0 0 1,21 0-16,0 1 16,1-1-16,-1 0 0,0 0 0,0 0 15,0 0-15,22 1 0,-22-1 16,0 0-16,0 0 0,0-21 0,0 21 16,1-21-16,-1 0 15,0 0-15,-21 21 0,21-21 0,0 0 16,0 0-16,1 0 0,-1-21 15,0 0-15</inkml:trace>
  <inkml:trace contextRef="#ctx0" brushRef="#br0" timeOffset="84512.57">3789 10266 0,'0'0'0,"0"-21"0,0 0 31,0 42-16,-21 21-15,21-21 0,-22 0 16,22 22-16,-21-22 16,0 21-16,21 1 0,0-22 0,0 21 15,0-21-15,-21 0 0,21 1 16,0 20-16,0-21 0,0 0 16,0 0-16,21-21 15,0 0 1</inkml:trace>
  <inkml:trace contextRef="#ctx0" brushRef="#br0" timeOffset="84795.81">3768 10329 0,'0'0'0,"0"-21"0,0-21 0,0 21 16,0 0-16,0-1 0,0 1 16,21 0-16,0 0 0,0 21 15,0-21-15,22 21 0,-22 0 0,21 0 16,0 0-16,1 0 0,-22 0 15,21 0-15,1 21 0,-1 0 0,-21 0 16,21 0-16,-20 22 0,20-22 16,-42 21-16,0 1 0,0-1 0,0 0 15,0 1-15,0-1 0,-21 0 16,0-21-16,-1 22 0,1-22 0,0 21 16,-21-21-16,21-21 0,-1 22 0,1-1 15,0-21-15,0 0 0,21 21 16,-21-21-16,0 0 0,-1 0 15,1 0-15,0 0 16,21-21-16</inkml:trace>
  <inkml:trace contextRef="#ctx0" brushRef="#br0" timeOffset="84999.74">3450 10456 0,'42'0'15,"1"0"-15,20 0 16,-20 0-16,-1 0 0,21 0 16,-20 0-16,20 0 0,-20 0 0,20 0 15,1 0-15,-1-21 0,1 21 0,-1-21 16,1 21-16,-1-21 0,22 0 16,-22 0-16,1 21 0,-1-22 0,-20 1 15</inkml:trace>
  <inkml:trace contextRef="#ctx0" brushRef="#br0" timeOffset="85588.81">4805 10287 0,'-21'0'0,"42"0"0,-42 0 16,21 21-16,-22-21 16,1 43-16,0-22 0,0 0 15,0 0-15,0 21 0,-1-20 0,1 20 16,21-21-16,-21 0 0,0 22 16,21-22-16,-21 0 0,21 0 15,0 0-15,-21 0 0,-1-21 0,22 22 16,0-1-16,-21-21 15,0 0 1,21-21 0,0-1-16,0 1 15,0 0-15,0-21 0,0 21 0,0-22 16,0 1-16,0 0 0,21-1 16,0 1-16,1 0 0,-1-1 0,21 1 15,0 0-15,1 20 0,41-20 16,107 63 15,-170 0-31,0 1 0,0-1 16,1 21-16,-22 0 0,0-20 0,21 20 15,-21 0-15,0-21 0,0 22 16,0-22-16,0 21 0,0-21 0,0 1 16,0-1-16,0-42 46,0-1-46,21 1 0,-21-21 16,21 21-16,-21-22 0,21 1 16,0 0-16,1-1 0,-1 1 0,0 0 15,21-1-15,-21 22 0,22-21 16,-1 21-16,0 0 0,-20-1 0,20 22 16,-21 0-16,0 0 0,0 22 15,1-1-15,-22 0 0,0 21 0,0-21 16,0 43-16,0-22 0,-22 1 0,22-1 15,-21 21-15,0-20 0,0-1 16,0 0-16,0-20 0,-1 20 0,22-21 16,0 0-16,-21 0 0,21 1 15,0-1-15</inkml:trace>
  <inkml:trace contextRef="#ctx0" brushRef="#br0" timeOffset="85998.8">7302 9927 0,'0'0'0,"-21"43"31,21-22-31,-21 21 0,21 0 16,0-20-16,-21 20 0,0 21 15,0-20-15,-1-1 0,-20 64 16,21-64-16,21 1 0,-21-1 16,0-21-16,-1 21 0,22 22 15,-21-43-15,21 0 16,0 0-16,21-21 16,1-21-16,-22 0 15</inkml:trace>
  <inkml:trace contextRef="#ctx0" brushRef="#br0" timeOffset="86351.43">7578 10224 0,'0'0'0,"0"42"32,-22-21-32,1 21 0,0-20 0,0 20 0,21 0 15,-21-21-15,0 22 0,-1-22 16,1 21-16,21-21 15,0 1-15,0-1 0,0 0 0,0 0 0,0 0 16,0 0-16,0 1 16,21-22-16,1 0 0,-1 0 0,0 0 15,0 0-15,0 0 0,22 0 16,-22 0-16,21-22 0,-21 1 0,22 0 16,-22 0-16,0 0 0,0-22 0,-21 22 15,0-21-15,0 21 0,0 0 16,0-22-16,0 22 0,-21 0 15,0 0-15,0 21 0,-1-21 16,1 21-16,0 0 0,0 0 0,0 0 16,0 0-16,-1 0 0,1 0 15,0 0-15,0-22 16,21 1-16,-21 21 0</inkml:trace>
  <inkml:trace contextRef="#ctx0" brushRef="#br0" timeOffset="86565.88">7239 10139 0,'21'0'16,"0"0"-1,0 0-15,22 0 0,-22 0 0,21 0 16,1 0-16,-1 0 0,0 0 0,22-21 15,-22 21-15,0 0 0,22 0 16,-22 0-16,1-21 0,-1 21 0,0-22 16,1 22-16</inkml:trace>
  <inkml:trace contextRef="#ctx0" brushRef="#br0" timeOffset="87551.48">9461 9991 0,'0'0'16,"-21"-21"0,0 21-16,21 21 15,-21 0-15,21 0 0,0 0 16,-21 22-16,21-1 0,0 0 0,0 1 16,-21 20-16,-1-21 0,22 22 15,-21-22-15,0 1 0,0 20 0,21-42 16,-21 22-16,0-1 0,-1-21 15,1 0-15,21 22 16,0-22-16,-21-21 0,21-21 31,0-1-15,0-20-16,0 21 0,0-21 16,21-1-16,-21 1 0,0 0 0,0-22 15,21 22-15,1-1 0,-1 1 0,0-21 16,0 20-16,0 1 0,43-43 15,-43 64-15,21-21 0,1 21 16,-22 21-16,21 0 0,0 0 16,-20 0-16,20 21 0,0 0 0,-21 0 15,1 0-15,-1 0 0,0 22 16,-21-22-16,0 21 0,0-21 16,0 1-16,-21 20 0,-22-21 0,22 0 0,-21 0 15,21 22-15,-22-22 16,22-21-16,0 21 0,-21 0 0,21-21 15,-1 0-15,-20 0 0,21 0 16,0 0-16,0 0 0,-1 0 16,1-21-16,21 0 0,-21 21 0,21-21 15,-21 21-15,21 21 32,0 21-32,21-21 15,0 1-15,0 20 0,-21-21 0,22 0 16,-1 0-16,0 1 0,0-1 15,0 0-15,0 0 0,1 0 16,-1-21-16,21 0 0,-21 0 0,22 0 16,-1 0-16,0 0 0,1 0 15,-1 0-15,0-21 0,22 21 0,-22-21 16,-21 0-16,22 0 0,-1-1 16,-21-20-16,0 21 0,22-21 0,-22 20 15,-21-20-15,21 0 0,-21 21 0,21-22 16,-21 22-16,0 0 0,0 0 15,-21 42 1,0-21-16,0 21 16,-1 21-16,-20-20 0,21-1 15,0 21-15,0-21 0,21 22 0,0-22 16,0 0-16,0 21 0,0-21 16,0 1-16,21-1 0,0 0 15,0-21-15,0 0 0,22 21 16,-22-21-16,21 0 0,-21 0 0,22 0 15,-1 0-15,-21 0 0,21 0 0,-20-21 16,20 21-16</inkml:trace>
  <inkml:trace contextRef="#ctx0" brushRef="#br0" timeOffset="88091.47">10795 10266 0,'0'0'0,"0"-21"0,-21-22 31,0 43-31,-22 0 0,22 0 15,-21 0-15,21 0 0,-22 22 0,1-1 16,21 0-16,0 0 0,-22 0 0,22 0 16,0 22-16,0-22 0,21 42 15,0-41-15,0-1 0,0 0 16,0 0-16,0 0 0,0 0 0,21-21 16,0 0-1,0 0-15,0 0 0,1 0 16,-1-21-16,0 0 0,0 0 15,0 0-15,0 0 0,-21-1 16,22 1-16,-1 0 0,0 0 16,-21 0-16,21 21 15,-21 21 1,0 0-16,0 0 0,0 22 16,0-22-16,0 21 0,0 0 0,0 1 15,-21-1-15,21 43 0,-21-43 16,0 0-16,-1 1 0,22 20 15,0-20-15,-21 20 0,21 1 16,-21-1-16,0 1 0,21-1 16,-21 1-16,0-1 0,-1-21 0,22 22 15,0-22-15,-21 1 0,21-22 0,0 21 16,0-21-16,0 0 0,21-21 31,-21-21-31,22 0 0,-1 0 16,0 0-16,0-22 0,0 22 15,0-21-15,1-22 0,-1 22 0,0-21 16,0-1-16,21 1 0,-20-1 0,-1 1 16,21-1-16,-21 1 0,22-22 15,-22 21-15,0 1 0,21-1 16,-21 1-16</inkml:trace>
  <inkml:trace contextRef="#ctx0" brushRef="#br0" timeOffset="88643.25">11176 10160 0,'-42'64'32,"20"-43"-32,1 0 0,0 0 0,0 21 15,0-20-15,21 20 0,-21 21 16,21-41-16,0-1 0,0 0 16,0 0-16,0 0 0,0 0 15,21-21-15,0 0 16,0 0-16,0 0 0,22 0 0,-22 0 15,0-21-15,0 21 0,21-21 16,-20 0-16,-1 0 0,21-22 16,-21 22-16,0-21 0,1 21 0,-1-22 15,-21 22-15,21 0 0,-21 0 0,21 0 16,-21 0 0,0 42-1,-21 0-15,0 0 16,21 0-16,-21 0 0,-1 1 15,22 20-15,0-21 0,0 21 16,-21-20-16,21-1 0,0 0 0,0 0 16,0 0-16,21-21 15,1 0-15,-1 0 16,0 0-16,0 0 0,0 0 0,0 0 16,1 0-16,-1-21 0,0 0 0,0 0 15,0 0-15,0-1 0,-21-20 16,22 21-16,-1-21 0,-21 20 0,21 1 15,-21 0-15,0 42 16,0 0 0,0 1-16,-21-1 0,21 0 15,-21 21-15,-1-21 0,22 1 0,0-1 16,0 0-16,-21 0 0,21 0 0,0 0 16</inkml:trace>
  <inkml:trace contextRef="#ctx0" brushRef="#br0" timeOffset="88815.83">11832 10139 0,'-63'0'31,"41"0"-31,1 21 15,21 0-15,0 0 0,0 1 32,21-22-32,-21 21 0</inkml:trace>
  <inkml:trace contextRef="#ctx0" brushRef="#br0" timeOffset="89166.95">12086 10329 0,'0'0'0,"0"-21"0,0 0 16,21 0-16,0 0 0,1 0 15,-1 21-15,0 0 16,0 0-16,0 0 0,0 0 16,1 21-16,-22 0 15,0 0-15,0 0 0,0 22 16,0-22-16,0 0 0,0 21 0,-22-21 15,22 1-15,0-1 0,-21-21 16,0 21-16,0-21 0,0 0 31,21-21-15,0 0-16,0-1 16,0 1-16,0 0 15,21 0-15,-21-21 0,21 20 0,0 1 16,0 0-16,22 0 0,-22 0 15,0 21-15,0 0 0,0 0 16</inkml:trace>
  <inkml:trace contextRef="#ctx0" brushRef="#br0" timeOffset="89450.78">12636 10351 0,'22'0'16,"-1"0"-1,0 0-15,-21-22 0,21 22 16,0-21-16,-21 0 0,21 0 16,1 21-16,-22-21 0,0 0 15,0-1-15,0 44 32,-22-1-17,1 0-15,0 0 0,0 0 16,21 0-16,0 1 0,-21-1 15,21 0-15,-21 0 0,21 0 16,0 0-16,0 1 16,21-22-16,0 0 15,0 0-15</inkml:trace>
  <inkml:trace contextRef="#ctx0" brushRef="#br0" timeOffset="89882.54">13589 10202 0,'0'0'16,"0"-21"-16,-21 0 16,-22 21-16,22 0 0,-21 0 0,21 0 15,-22 21-15,1 0 0,0 1 16,-1-1-16,1 0 0,0 0 0,-1 0 16,22 0-16,-21 22 0,21-22 15,21 0-15,0 0 0,0 0 16,0 1-16,0-1 0,0 0 0,0 0 15,21-21-15,0 0 16,0 0-16,22 0 0,-22 0 0,21 0 0,-21 0 16,22-21-16,-1 21 0,-21-21 0,21 0 15,-20-1-15,20-20 0,-21 21 16,21-21-16,-20-1 0,-1 22 0,0-21 16,0-1-16,21 1 0,-20-21 15,-1 20-15,-21 1 0,42-85 16,-42 106-16,0 0 0,0-1 15,-21 44 1,0-1-16,0 0 16,-1 0-16,-20 21 0,21-20 15,0 20-15,-22-21 0,22 21 0,0-20 16,0 41-16,0-42 0,21 22 16,-21-22-16,21 0 0,-22 21 15,22 1-15</inkml:trace>
  <inkml:trace contextRef="#ctx0" brushRef="#br0" timeOffset="90019.46">13737 10499 0,'0'0'0,"21"0"16,-42 0 0,0 0-1,0 0-15,0 0 16,-1 0-16,1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40:37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2540 0,'0'0'0,"-22"-21"0,-41-127 31,63 127-31,0-1 16,-21 1-16,0 0 0,21 0 16,0 0-16,0 42 31,0 0-16,0 21-15,0 22 0,0-1 0,0 1 16,0-1-16,0 22 0,0 0 16,0 105-16,0-84 0,0 0 15,0 21-15,0-21 0,0 0 16,0 21-16,0 0 0,0 0 0,0 0 16,-22 0-16,22 21 0,0-21 15,-21 21-15,0 148 0,0-169 16,21 21-16,0-21 0,0 0 15,0 0-15,0 0 0,0-21 16,0 0-16,0 0 0,0 0 0,0-22 16,0 1-16,0 0 0,-21-22 0,21 1 15,-21-1-15,21-42 0,0 1 16,-22-22-16,22-22 0</inkml:trace>
  <inkml:trace contextRef="#ctx0" brushRef="#br0" timeOffset="1220.97">6329 2667 0,'0'0'0,"0"-21"15,0-43 1,0 43 0,0 0 30,21 21-46,0-21 16,21 21-16,1 0 0,-1-21 16,22 0-16,20 21 0,1-22 0,0 22 15,20-21-15,1 21 0,0-21 16,21 21-16,0-21 0,21 21 0,22 0 16,-1-21-16,0 0 0,22 21 15,-1 0-15,22-22 0,0 22 16,20 0-16,1-21 0,21 21 15,-21 0-15,42 0 0,-21 0 0,21 0 16,-21 0-16,0 0 0,0 21 16,22-21-16,-44 0 0,22 22 0,-21-1 15,-21-21-15,21 0 0,-22 21 16,-20-21-16,-22 0 0,1 21 0,-1-21 16,0 0-16,-21 0 0,-21 0 15,0 0-15,0 0 0,-42 0 0,0 0 16,-1 0-16,-20 0 0,-1 0 15,-20 0-15,-1 0 0,0 0 0,-20 0 16,20 0-16,-21 0 0,0 0 16,0 0-16,1 0 0,-1 0 31,-21 42 0,-21-20-31,21-1 0,-22 21 0,1 0 16,21 1-16,-21 20 0,0-20 15,0-1-15,0 21 0,21-20 0,-22 20 16,1 1-16,0 20 0,21-20 0,0 21 16,-21-1-16,21 1 0,-21 0 15,21-22-15,0 22 0,0-1 16,0 1-16,0 21 0,0-21 16,0 20-16,0-20 0,0 0 0,21 21 15,0-22-15,-21 1 0,0 21 0,21-22 16,-21 1-16,21 21 0,-21-21 15,0-1-15,0 1 0,0 0 0,0-1 16,0-20-16,0 20 0,0 1 16,0-21-16,0 20 0,0 1 0,0-22 15,0 1-15,-21-1 0,21 1 0,-21-1 16,21 1-16,-21-22 0,0 22 16,21-1-16,-21 1 0,-1-1 15,1 1-15,0-22 0,21 22 0,-21-22 16,0 0-16,-22-21 0,22 22 15,0-22-15,-21 21 0,21-21 0,-22 1 16,1-1-16,0-21 0,-22 21 16,22-21-16,-22 0 0,1 21 0,-1-21 15,-20 0-15,-1 0 0,0 0 0,1 0 16,-22 0-16,-21 0 0,0 0 16,-21 0-16,21-21 0,-22 21 0,-168 0 15,126 0-15,22 0 0,-43 0 16,1 0-16,-1 0 0,-21 0 15,0 0-15,-21 0 0,0 0 16,0 0-16,0 0 0,-21 0 0,0 21 16,21-21-16,-21 0 0,21 21 15,0 0-15,21-21 0,0 22 0,22-22 16,41 21-16,-20-21 0,42 0 0,-1 0 16,1 21-16,21-21 0,0 0 15,21 0-15,1 0 0,-1 0 0,21 0 16,0 0-16,22 0 0,-1 0 0,22 0 15,0 0-15,21 0 0,21-21 0,0 0 16,0-1-16,0 1 0,21 0 16,0-21-16,21-1 0,-21 1 15</inkml:trace>
  <inkml:trace contextRef="#ctx0" brushRef="#br0" timeOffset="1796.25">8636 3768 0,'0'0'15,"0"-21"-15,0-1 0,0 1 0,21 0 16,-21 0-16,0 42 31,0 21-31,0 1 16,0 20-16,0 1 0,0 20 16,0 22-16,0 0 0,0 0 0,0 0 15,0 21-15,0-21 0,0-1 16,0 22-16,0-21 0,0-21 0,0 21 15,0-22-15,0 1 0,0 0 16,0-22-16,0 22 0,0-22 16,0-20-16,0 20 0,0-20 0,-21-22 15,21 21-15,0-21 0,0 0 0,0-42 32,0 0-32,0-21 0,0-1 15,0 1-15,0 0 0,0-22 16,0 1-16,21-1 0,-21 1 0</inkml:trace>
  <inkml:trace contextRef="#ctx0" brushRef="#br0" timeOffset="2625.35">8636 3662 0,'0'0'16,"0"-21"-16,-21 0 0,21-1 15,-21 1-15,21 0 16,21 21 0,0 0-1,21 0-15,22 0 0,-1 0 16,22 0-16,0 0 0,20 0 0,1 0 16,0 0-16,21 0 0,21 0 15,0 0-15,1 0 0,20 0 0,-21-21 16,21 21-16,1-21 0,-1 21 15,0-21-15,1 21 0,-1-22 0,-21 1 16,22 0-16,-22 21 16,21 0-16,0-21 0,-20 21 0,-1 0 15,0 0-15,-21 21 0,0 0 16,0 0-16,-21 1 0,0-1 0,-22 0 16,-20 0-16,20 0 0,-41 0 15,-1 1-15,0-1 0,-20-21 0,-1 21 16,0-21-16,0 0 0,-21 21 15,21-21-15,-21 21 16,0 0-16,0 1 16,0-1-16,0 0 0,0 0 15,0 21-15,0-20 0,0 20 16,-21 0-16,21 1 0,0-1 16,0 21-16,0 1 0,0-1 15,0 1-15,0-1 0,0 1 0,0-1 16,0 1-16,0 21 0,0-1 15,0-20-15,0 20 0,0 1 0,0-21 16,0 20-16,0-20 0,0-1 0,-21 1 16,0-1-16,21 1 0,-21-1 15,-1-20-15,1 20 0,21-21 0,-21 1 16,0 20-16,0-42 0,0 22 16,-1-1-16,-20-21 0,21 22 0,-21-22 15,20 0-15,-20 0 0,0 0 16,-22-21-16,22 21 0,-22 1 15,22-22-15,-21 21 0,-1-21 0,-21 0 16,22 0-16,-22 21 0,1-21 16,-1 0-16,-21 0 0,0 0 0,0 0 15,1 21-15,-22-21 0,-22 0 0,1 0 16,-21 0-16,-22 0 0,1 0 16,-1 0-16,-20 0 0,-1 0 0,0 0 15,22 0-15,-1 0 0,43 21 0,-21 0 16,42-21-16,0 22 0,21-1 15,21-21-15,1 21 0,20-21 0,1 0 16,20 0-16,1 0 0,0 0 16,21 0-16,-1 0 0,22-21 15,0 0-15,0-1 0,0 1 0,0-21 16,22 21-16,-1-22 0,21 1 0</inkml:trace>
  <inkml:trace contextRef="#ctx0" brushRef="#br0" timeOffset="3684.32">9229 3069 0,'0'21'47,"0"1"-47,0-1 0,0 0 0,0 0 15,0 0-15,-22 22 16,22-22-16,-21 21 0,21-21 0,0 22 15,-21-22-15,21 0 0,0 21 16,0-21-16,0 1 0,0-1 16,0 0-16,21 0 0,0-21 0,1 21 15,-1-21-15,0 0 0,0 0 16,0 0-16,0 0 0,1 0 16,-22-21-16,21 21 0,0-21 0,0 0 15,0 0-15,-21-1 0,21 1 16,-21-21-16,22 21 0,-22-22 0,0 1 15,0 0-15,0 21 0,0-22 16,0 1-16,0 21 0,0 0 16,-22-1-16,1 22 0,0-21 0,0 21 15,0 0-15,0 0 16,-1 21-16,1-21 0,0 22 0,0-1 16,0 0-16,0 21 0,-1-21 15,22 22-15,-21-22 0,0 0 0,0 21 16,21-20-16,0-1 0,0 0 15,0 0-15,0 21 0</inkml:trace>
  <inkml:trace contextRef="#ctx0" brushRef="#br0" timeOffset="4165.18">9758 4085 0,'0'0'0,"0"-21"0,21 21 16,0 64-1,-21-43 1,0 21-16,0 0 0,0 1 16,0-1-16,0 0 0,0 1 0,0 20 15,0-20-15,0 20 0,0 1 0,0-22 16,0 21-16,-21 1 0,0-1 15,0 1-15,-1-1 0,1-20 0,0-1 16,21 0-16,0 1 0,-21-22 16,21 0-16,0 0 0,0 0 15,0 1-15,21-22 16,0-22 0,0 1-16,-21 0 0,22 0 0,-1-21 15,-21 20-15,0-20 0,21 0 16,0-1-16</inkml:trace>
  <inkml:trace contextRef="#ctx0" brushRef="#br0" timeOffset="4880.22">9885 4170 0,'0'0'0,"0"-21"0,0 0 0,0-1 16,21 22 15,0 0-31,0 0 0,22 0 15,-1 0-15,21 0 0,-20 22 16,20-22-16,1 0 0,-1 0 0,22 0 16,-22 0-16,43 0 0,-21 0 15,21 0-15,0 0 0,-1 0 0,22-22 16,-21 22-16,0 0 0,-21 0 16,21-21-16,-22 21 0,22 0 0,-21 0 15,-1 0-15,1 0 0,-21 0 16,20 0-16,-41 0 0,20 0 15,-21 0-15,1 0 0,-1 0 16,-21 0-16,0 0 0,1 0 0,-1 0 16,0 0-16,0 0 15,0 21-15,-21 1 16,0-1-16,0 0 16,0 0-16,0 21 0,0-20 0,0-1 15,0 21-15,0 0 0,0-20 0,0 20 16,0 0-16,0 1 0,0-1 15,0-21-15,0 21 0,0 1 0,0-1 16,0 22-16,0-22 0,0 0 16,0 1-16,0-1 0,0 0 15,0 1-15,0-1 0,0-21 0,0 21 16,0-20-16,0-1 0,0 21 16,0-21-16,-21-21 0,0 21 0,0 1 15,21-1-15,-21-21 0,-1 21 16,1-21-16,0 21 0,0-21 0,0 0 15,0 21-15,-22-21 0,22 0 0,-21 0 16,-1 21-16,1-21 0,-21 0 16,20 0-16,-20 0 0,-1 0 15,-20 0-15,20 0 0,-42 0 0,0 0 16,1 0-16,-1 0 0,-21 0 16,0 0-16,0 0 0,0 0 0,0 0 15,0 0-15,0 0 0,21 0 16,0 0-16,0 0 0,22 0 0,-1 0 15,21 22-15,1-22 0,21 0 0,-1 0 16,1 0-16,21 0 0,0 0 16,42 0-1,0-22 1,0 1-16,0 0 0,0 21 0,22-42 16</inkml:trace>
  <inkml:trace contextRef="#ctx0" brushRef="#br0" timeOffset="5770.05">10689 3725 0,'21'22'16,"-21"-1"-16,0 0 15,0 0-15,0 0 0,0 0 0,0 22 16,0-22-16,0 21 0,0 1 16,0-22-16,-21 21 0,21-21 0,0 22 15,0-22-15,0 0 0,0 0 16,0 0-16,0 0 0,0-42 47,0 0-47,0 0 15,0 0-15,0 0 0,0-22 16,0 22-16,0-21 0,0 21 0,0-22 16,0 22-16,0-21 0,0 21 15,0-1-15,0 1 0,0 0 0,0 0 16,0 42 15,0 0-31,0 0 0,0 1 16,0-1-16,0 21 0,0-21 15,0 22-15,-21-1 0,21-21 0,0 21 16,0-20-16,0 20 0,0-21 16,0 0-16,-21 0 0,21 1 15,0-44 17,0 1-17,0 0-15,0 0 0,0 0 0,21-22 16,-21 22-16,0-21 0,21 0 15,-21 20-15,0-20 0,0 21 16,0 0-16,0 0 0,21 21 16,0 21-1,-21 0-15,0 0 16,0 0-16,0 0 16,0 1-16,0 20 0,0-21 0,0 0 15</inkml:trace>
  <inkml:trace contextRef="#ctx0" brushRef="#br0" timeOffset="6208.99">10837 4614 0,'0'0'0,"0"-21"0,-21 21 16,21 21 15,0 1-31,-21-1 0,21 0 15,0 0-15,0 21 0,0-20 0,0 20 16,0 0-16,0-21 0,0 22 16,0-1-16,-21-21 0,21 22 15,0-22-15,0 0 0,0 21 0,-21-21 16,21 1-16,0-1 16,0 0-16,0-42 31,0 0-16,21-1-15,-21 1 0,21 0 0,-21-21 16,21 21-16,-21-22 0,21 1 16</inkml:trace>
  <inkml:trace contextRef="#ctx0" brushRef="#br0" timeOffset="6769.87">10858 4551 0,'0'0'16,"22"0"15,-1 0-31,0 0 0,0 0 16,21 0-16,1 0 0,-1 0 0,0 0 15,1 0-15,-1 0 0,22 0 16,-22 0-16,21 0 0,1 0 0,-22 0 16,22 0-16,-22 0 0,22 0 15,-22 0-15,0 0 0,1 0 0,-1 0 16,-21 0-16,0 0 0,0 0 15,1 0-15,-1 21 16,-21 0-16,0 0 16,0 1-16,0-1 15,0 0-15,0 0 0,0 0 16,0 0-16,0 1 0,-21-1 16,21 0-16,0 0 0,0 0 15,-22 0-15,22 1 0,0-1 0,0 0 16,0 0-16,0 0 0,0 22 15,0-22-15,0 0 16,0 0-16,0 0 0,0 0 16,-21 1-16,0-1 15,0-21-15,0 0 16,0 21-16,-1-21 0,1 0 16,0 0-16,-21 21 0,-1-21 0,22 0 15,-21 0-15,-22 0 0,22 0 16,-21 0-16,-64 21 15,63-21-15,-21 0 0,22 0 0,-1 0 16,1 0-16,21 0 0,-1 0 16,1 0-16,0 0 0,20 0 0,1 0 0,0 0 15,21-21 1,0 0-16,21 0 16,0 0-16,1-1 0,-1 1 15</inkml:trace>
  <inkml:trace contextRef="#ctx0" brushRef="#br0" timeOffset="7269.04">11345 4339 0,'0'-21'31,"21"21"-15,1-21-1,-1 21 1,0 0-16,0 0 16,0 21-16,-21 0 15,0 0-15,0 1 16,0-1-16,0 0 0,0 0 16,-21 0-16,0 0 0,-21-21 15,20 22-15,1-1 0,0 0 0,-21-21 16,21 21-16,-1-21 0,22 21 15,-21-21-15,42 0 32,1 0-32,-1 0 15,0 0-15,0 0 0,21 0 0,-20 0 16,-1 0-16,0 0 16,0 0-16,0 0 0,0-21 0,22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3:09:40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1799 0,'0'-21'62</inkml:trace>
  <inkml:trace contextRef="#ctx0" brushRef="#br0" timeOffset="968.44">5546 783 0,'0'0'0,"-22"-106"31,22 85-31,0 0 16,0 0-16,-21 21 0,21 21 47,0 0-32,0 0-15,0 22 0,0-22 0,0 21 16,0 1-16,0 20 0,0-21 16,0 1-16,0 20 0,0-20 15,-21-1-15,21 0 0,-21 1 0,21-1 16,-21 0-16,21-21 0,0 22 16,-21-22-16,21 0 0,-22 0 15,22 0-15,0 1 0,0-1 16,22-42 46,-1-1-62</inkml:trace>
  <inkml:trace contextRef="#ctx0" brushRef="#br0" timeOffset="1305.25">5165 1503 0,'-22'21'0,"44"-42"0,-65 42 0,22 0 16,0-21-16,21 21 0,0 1 15,0-1 1,21-21-1,0 0-15,22 0 16,-22 0-16,21 0 0,0 0 0,22 0 16,-22 0-16,22-21 0,-22 21 15,22 0-15,-22 0 0,0-22 16,1 22-16,-1 0 0,-21 0 0,21 0 16,-20 0-16,-22-21 15,21 21-15,-21-21 16,0 0-1,-21 0-15,-1 21 0,22-21 16,0-1-16</inkml:trace>
  <inkml:trace contextRef="#ctx0" brushRef="#br0" timeOffset="1644.06">5270 783 0,'0'0'0,"-21"-21"0,0 21 0,21-21 16,0 0-16,21 0 16,0 21-1,22 0-15,-22 0 0,21-22 16,-21 22-16,22 0 0,-1 0 0,0-21 15,-20 21-15,20-21 16,-21 21-16,21 0 0,-20 0 0,-1 0 16,0 0-1,-21 21 48,21-21-63</inkml:trace>
  <inkml:trace contextRef="#ctx0" brushRef="#br0" timeOffset="2431.6">6646 762 0,'0'0'0,"0"-21"0,0 0 15,0 0 1,-21 21-16,0-22 0,0 22 16,21-21-16,-21 21 0,-1 0 15,1 0-15,0 0 0,0 0 16,0 21-16,0 1 0,-1-1 15,1 0-15,0 0 0,0 21 0,0 1 16,0 20-16,-1-20 0,1-1 16,0 21-16,21-20 0,-21 20 0,0-20 15,21-1-15,0 0 0,0 1 16,0-1-16,0 0 0,0-21 0,0 22 16,0-22-16,0 21 0,0-21 15,21 1-15,0-1 0,0 0 16,0 0-16,1-21 0,20 0 15,-21 0-15,21 0 0,1 0 0,-1 0 16,0 0-16,1-21 0,-1 0 16,0 0-16,1-1 0,20 1 0,-20-21 15,-1 0-15,0 20 16,1-20-16,-1 0 0,-21-1 0,0-20 16,22-1-16,-43 22 0,21-21 0,-21-1 15,0 1-15,0-1 0,0 22 16,-21-22-16,-22 22 0,22 21 0,-21-22 15,-1 22-15,-20 0 0,21 0 0,-22 0 16,22 21-16,-22 0 16,22 0-16,0 0 0,-1 21 0,1 0 15,0 0-15,20 22 0,1-1 16,21 0-16,0 22 0,0-1 16,0-20-16,0 20 0,21 1 0,1-22 15,-1 0-15,21 22 0,0-22 16,1 0-16,-1-20 0,0 20 0,1 0 15,-1 1-15,0-1 0,1 0 16,-1-21-16,-21 22 0,0-1 0,1 0 16,-22 1-16,0-1 0,0 0 15,0-20-15,0 20 0,-22-21 0,1 0 16,0 0-16,-21 1 0,21-1 16,-22 0-16,22-21 0,0 0 15,0 21-15,0-21 0,-1 0 0,1 0 16,0 0-16,21-21 15,-21 21-15,21-21 16,-21 21-16,21-21 0</inkml:trace>
  <inkml:trace contextRef="#ctx0" brushRef="#br0" timeOffset="2924.32">4826 2138 0,'-42'21'0,"84"-42"0,-127 42 0,64-21 15,0 0-15,-21 0 0,20 0 16,44 0 15,20 0-31,0 0 0,1 0 16,20 0-16,1 0 0,-1 0 0,22 0 16,-1-21-16,22 21 0,21 0 15,-21-21-15,21 21 0,0 0 0,0-21 16,-21 21-16,21 0 0,0 0 15,0 0-15,0 0 0,-21 0 0,21 0 16,-21 0-16,-22 0 0,1 0 16,-22 0-16,1 0 0,-1 0 0,-41 0 15,20 0-15,-21 0 0,0 0 0,0 0 16,-42 0 31,0 0-47,0 21 0,0-21 0,0 0 15,-1 21-15,1-21 0,0 21 16,0 0-16</inkml:trace>
  <inkml:trace contextRef="#ctx0" brushRef="#br0" timeOffset="3539.97">1355 3366 0,'0'0'0,"0"-22"0,-22 22 16,22-21-16,0 42 31,0 1-31,0-1 0,0 21 16,0-21-16,0 22 0,0-1 15,0 0-15,0 1 0,-21-1 0,21 0 16,-21 1-16,21-22 0,-21 21 16,21-21-16,0 22 0,0-22 0,-21 0 15,21 0-15,0 0 0,0 0 16,-21-21-16</inkml:trace>
  <inkml:trace contextRef="#ctx0" brushRef="#br0" timeOffset="3740.86">1587 3747 0,'0'0'0,"0"-22"15,0 1 32,0 0-15,0 0-32</inkml:trace>
  <inkml:trace contextRef="#ctx0" brushRef="#br0" timeOffset="4595.84">3111 3302 0,'0'0'0,"0"-21"0,0 0 16,0 0-16,0-1 15,0 44 17,0-1-32,-21 21 0,21 0 15,0 1-15,-21-1 0,21 0 0,0 1 16,0-1-16,-21 0 0,21 1 15,-21-1-15,0 0 0,-1 22 16,22-22-16,-21-21 16,21 1-16,-21-1 0,21 0 15,0-42 1,0 0 0,0-1-16,0 1 0,0 0 15,0-21-15,0 21 0,21-22 0,0 1 16,1 21-16,-22-22 0,21 1 15,-21 21-15,21-21 0,-21 20 0,21 1 16,-21 0-16,21 21 0,0 0 16,1 0-16,-1 21 0,-21 22 15,21-22-15,0 0 0,-21 0 16,0 21-16,21-20 0,0 20 16,1-21-16,-22 21 0,21-20 15,-21-1-15,21 21 0,0-21 16,0 0-16,0-21 0,1 22 0,-1-22 15,0 0-15,0 0 0,0 0 0,0 0 16,22 0-16,-22 0 0,0-22 16,21 22-16,-20-21 0,-1-21 0,0 21 15,0 0-15,0-22 0,-21 22 16,21-21-16,-21-1 0,0 1 0,0 0 16,0-1-16,-21 1 0,0 0 15,0 21-15,0-22 0,0 22 16,-1 21-16,1-21 0,0 21 0,0 0 15,0 0-15,0 0 0,-1 0 16,1 0 0,21 21-16,0 0 15,21-21 1,1 0-16</inkml:trace>
  <inkml:trace contextRef="#ctx0" brushRef="#br0" timeOffset="5147.52">4085 3006 0,'0'0'0,"-21"0"16,0 0-16,21 21 15,0 0-15,-21 0 0,21 22 16,0-22-16,0 21 0,-22 0 0,22 1 15,0 20-15,0-20 0,0-1 16,0 0-16,0 1 0,0-1 0,0 0 16,0-21-16,0 22 0,0-22 0,0 0 15,0 21-15,0-20 16,0-1-16,0 0 16,-21-21-1,0-21 1,21 0-1,0-1-15,0 1 0,0 0 16,0-21-16,0 21 0,0-1 16,21-20-16,0 21 0,1-21 0,-1 20 15,0-20-15,0 21 0,0 0 16,0 0-16,1-1 0,-1 22 0,0 0 16,0 0-16,0 0 0,0 0 15,1 22-15,-1-1 0,-21 21 0,0-21 16,0 0-16,0 22 0,0-22 15,0 21-15,0-21 0,0 1 16,0-1-16,0 0 0,0 0 16,-21 0-16,21 0 0,-22-21 0,22 22 15,-21-22-15,21-22 47,0 1-31</inkml:trace>
  <inkml:trace contextRef="#ctx0" brushRef="#br0" timeOffset="6008.33">4932 3429 0,'0'0'0,"21"-21"0,-21 0 15,0 0-15,0-1 0,0 1 16,0 0-16,-21 0 0,0 21 16,-1-21-16,1 21 15,0 0-15,0 0 16,0 0-16,0 0 0,-1 42 16,1-21-16,0 0 0,0 22 15,0-22-15,0 21 0,-1-21 0,1 22 16,21-1-16,0 0 0,-21 22 15,0-43-15,21 0 0,0 22 16,0-22-16,0 0 16,0 0-16,21-21 0,0 0 0,0 0 15,1 0-15,-1 0 16,0 0-16,0 0 0,0 0 0,0-21 16,22 0-16,-22 21 0,0-21 15,0-22-15,0 22 0,1 0 0,-22-21 16,21-1-16,0 22 0,-21-21 15,0-1-15,21 22 0,-21 0 16,21 0-16,-21 0 0,0 0 0,0-1 16,0 44-1,0-1 1,0 21-16,0-21 16,0 0-16,0 22 0,0-22 0,0 21 15,0-21-15,0 1 0,0 20 16,0-21-16,0 0 0,0 0 0,0 1 15,0-1-15,21 0 16,1-21-16,-1 0 0,0 0 16,0 0-16,0 0 0,0 0 15,1 0-15,-1 0 0,0-21 16,0 0-16,0-1 0,0-20 0,1 21 16,-1-21-16,0-1 0,0 1 15,0 0-15,0-22 0,1 1 0,-1-1 16,0 22-16,0-22 0,-21 22 15,0 0-15,0-1 0,0 22 0,0-21 16,0 21-16,0-1 0,0 1 16,0 42-1,0 1-15,0-1 16,-21 0-16,21 21 16,-21 1-16,21-1 0,-21 21 0,-1-20 15,22 20-15,0-20 0,0-1 16,-21 21-16,21-20 0,0-22 0,0 21 15,0 1-15,0-22 0,0 0 16,0 0-16,0 0 0,21 0 0,1-21 16,-1 0-16,0 0 15,0 0-15,0 0 0,0 0 16,22 0-16,-22-21 0,0 21 0,0-21 16,0 0-16,1 0 0,-1 0 15,0-1-15</inkml:trace>
  <inkml:trace contextRef="#ctx0" brushRef="#br0" timeOffset="6248.2">5292 3366 0,'21'0'46,"0"0"-30,0 0-16,21 0 0,-20 0 0,-1 0 16,21 0-16,-21 0 0,0 0 15,22-22-15,-22 22 0,21 0 16,-21 0-16,1 0 0,-1 0 0,0 0 16,0-21-16,0 21 0,0 0 15</inkml:trace>
  <inkml:trace contextRef="#ctx0" brushRef="#br0" timeOffset="6547.55">7091 3239 0,'0'21'31,"0"0"-31,0 0 16,0 0-16,0 0 0,0 1 15,0 20-15,0-21 0,-21 0 0,21 0 16,0 22-16,0-22 0,0 0 16,0 0-16,-22 0 0,22 1 15,0-1-15,0 0 0</inkml:trace>
  <inkml:trace contextRef="#ctx0" brushRef="#br0" timeOffset="6954.11">7620 3260 0,'0'0'16,"0"-21"-16,0-1 0,0 1 15,-21 21-15,0 0 16,-1 0-16,1 0 0,0 0 0,0 0 16,0 0-1,0 21-15,21 1 0,0-1 16,-22 0-16,22 0 0,0 0 16,0 0-16,0 1 0,0-1 15,0 0-15,0 0 0,22-21 16,-1 21-16,0 0 0,0-21 15,0 22-15,0-22 0,1 21 0,-1-21 16,0 21-16,0 0 16,-21 0-16,0 0 15,0 1 1,-21-22-16,-43 0 16,43 0-16,-21 0 0,21 21 0,0-21 15,-22 0-15,22 0 0,0 0 16,0 0-16,0 0 0,-1 0 15,22-21 1,-21-1-16,21 1 16,-21 21-16,21-21 15</inkml:trace>
  <inkml:trace contextRef="#ctx0" brushRef="#br0" timeOffset="7132.01">6921 3048 0,'0'0'0,"-21"0"16,0 0-16,0 0 15</inkml:trace>
  <inkml:trace contextRef="#ctx0" brushRef="#br0" timeOffset="7992.58">9207 3598 0,'0'0'0,"0"-21"16,22 0 0,-1 0-16,21 0 0,-21 0 0,0-22 15,22 22-15,-1-21 0,0-1 16,1 1-16,-1 0 0,0-22 0,1 22 16,-22 0-16,21-1 0,-21-20 15,22 20-15,-22-20 0,0 21 16,0-1-16,-21 1 0,0 0 15,0-1-15,0 1 0,0 21 0,0 0 16,-21-1-16,0 1 0,0 21 16,-22 0-16,22 21 0,0 1 15,-21 20-15,21 0 0,-22 22 16,1-22-16,21 43 0,-22-22 0,1 22 16,21 21-16,-21 0 0,20-1 15,1 1-15,0 0 0,0 0 0,0 0 16,0 0-16,21 21 0,-22-22 15,22 1-15,-21 0 0,0 0 16,21 0-16,-21 21 0,0-21 0,21-1 16,-21 1-16,-1-21 0,1 0 0,0-1 15,0 1-15,21 0 0,0-22 16,-21 1-16,21-22 0,0 0 0,0 1 16,0-1-16,0-21 0,0 0 0,21-21 15,0 0-15,0 0 0,0-21 16,22 0-16,-22-21 0,21-1 0,1 1 15,20-22-15,-21 1 0,1-1 16,20-20-16,1-1 0,-22 0 0,0 1 16,1-22-16,-22 21 0,0 1 0,-21 20 15,0-21-15,0 1 0,-42 20 16,21-20-16,-22 20 0,-20 1 16,20-1-16,-20 22 0,-1-22 0,22 22 15,-21 21-15,-1-22 0,22 22 16,-1 0-16,1 0 0,21 21 0,0-21 15,0 21-15,-1 0 0,22-21 16,22 21 0,-1 0-16,0-22 15,0 22-15,0 0 0,22-21 0,-22 21 16,21-21-16,-21 0 0,22 21 0,-1-21 16,-21 0-16</inkml:trace>
  <inkml:trace contextRef="#ctx0" brushRef="#br0" timeOffset="8400.34">9588 3535 0,'0'0'0,"-21"-21"0,21 0 16,0-1-16,0 1 0,0 0 16,0 0-16,0 0 0,21 0 15,1-1-15,-1 1 0,21 0 16,-21 0-16,22 21 0,-1 0 0,0 0 15,1 0-15,-1 0 0,-21 0 16,21 21-16,1 21 0,-1 22 16,-21-22-16,-21-21 0,0 22 15,0-1-15,0 0 0,-21-20 16,0-1-16,-21 21 0,20-21 0,1 0 16,0-21-16,0 22 0,0-22 15,21-22 16,0 1-31,21 0 0,-21 0 0,21 0 16,0 0-16,0-22 0,1 22 0,-1-21 16,0-1-16,0 22 0,0-21 15,22 21-15,-22-22 0,0 22 16,0 0-16,0 21 0,0-21 16,1 21-16,-1 0 0,0 0 0,0 0 15,0 0-15,0 0 0,-21 21 16,22-21-16,-22 21 0,21 0 0</inkml:trace>
  <inkml:trace contextRef="#ctx0" brushRef="#br0" timeOffset="9780.61">10753 3577 0,'0'0'0,"42"0"0,-21 0 0,0 0 16,0-21-16,-21 0 0,22 0 0,-1 0 15,-21-1-15,21-20 0,-21 21 16,0-21-16,0 20 0,0 1 0,0 0 15,0 0-15,0 0 16,-21 21-16,0 0 0,-1 0 0,1 0 16,0 0-16,-21 0 0,21 21 15,-22 0-15,22 0 0,0 22 16,-21-1-16,20-21 0,1 21 0,0 1 16,0-1-16,0 0 0,0-20 0,21 20 15,0-21-15,0 0 0,0 0 16,0 1-16,0-1 0,21 0 15,0-21-15,0 0 0,0 0 0,22 0 16,-22 0-16,0 0 0,21-21 16,-21 21-16,22-21 0,-22-1 0,0 1 15,21 0-15,-20 0 0,-1-21 16,0-1-16,-21 1 0,0 21 16,21-22-16,-21 1 0,0 21 0,0 0 15,0 0-15,-21 42 31,0 21-31,21-21 16,0 0-16,0 22 0,-21-22 0,21 21 16,0-21-16,0 22 0,0-22 15,0 0-15,21 0 0,-21 0 16,21 1-16,0-22 0,0 21 0,0-21 16,22 0-16,-22 0 0,21 0 15,1 0-15,-22 0 0,21 0 0,0-21 16,1-1-16,-22 1 0,21 0 0,-21 0 15,1 0-15,20-22 0,-21 1 16,0 0-16,-21-1 0,21 1 0,-21 21 16,22-21-16,-22 20 0,0 1 15,0 0-15,0 42 16,0 0 0,-22 1-16,1 20 0,21-21 0,-21 21 15,21-20-15,0 20 0,0 0 16,-21-21-16,21 22 0,0-22 0,0 21 15,-21-21-15,21 1 0,0-1 16,0 0-16,0 0 16,0-42 15,21 0-31,-21 0 16,21-1-16,0 1 0,22-85 15,-1 22 1,-21 41-16,0 1 0,0 21 0,1-21 15,-1 20-15,-21 1 0,21 21 16,0 0-16,0 21 16,-21 1-16,0 20 15,21-21-15,-21 0 0,0 22 16,0-1-16,0-21 0,0 21 0,22-20 16,-22 20-16,21-21 0,0 0 15,-21 0-15,0 1 0,21-22 0,0 21 16,0-21-16,1 0 15,-1 0-15,0 0 16,0-21-16,0 21 0,22-22 16,-22-20-16,0 21 0,21 0 15,-21-22-15,22 1 0,-22 0 16,21-1-16,-21 1 0,1 21 0,20-21 16,-21 20-16,-21 1 0,21 0 15,-21 0-15,21 21 0,-21 21 16,0 0-1,0 0-15,0 1 0,0-1 0,0 21 16,0 0-16,0-20 0,0 20 16,0-21-16,0 21 0,0-20 0,0-1 15,0 0-15,0 0 0,0 0 16,22 0-16,-1-21 0,0 22 0,0-22 16,0 0-16,0 0 0,1 0 15,-1 0-15,0 0 16,21 0-16,-21 0 0,22-22 0,-1 1 15,-21 0-15,22 0 0,-22-21 16,21-1-16,-21 22 0,0-21 0,1-1 16,-1 1-16,0 0 0,-21-1 0,0 22 15,0-21-15,0 21 0,0 0 16,-21 21-16,0 0 16,-1 21-16,1 0 15,0 21-15,0-21 0,0 22 16,0-1-16,21 0 0,0-20 0,0 20 15,0 0-15,0-21 0,0 22 0,0-22 16,0 0-16,0 0 0,0 0 16,21 1-16,0-1 0,0-21 15,0 21-15,0-21 0,1 0 0,20 0 16,-21 0-16,21 0 0,-20 0 16,20 0-16,-21 0 0,0 0 0,22 0 15,-22-21-15,21 21 0,-21-21 0,0-1 16,1 22-16,-1-21 0,0 0 15</inkml:trace>
  <inkml:trace contextRef="#ctx0" brushRef="#br0" timeOffset="10327.37">14414 3302 0,'0'0'0,"0"-21"0,-21 0 0,21-22 16,-21 22-16,21 0 0,0-21 15,0 21-15,0-1 0,0-20 0,0 21 16,21 0-16,0-22 0,1 22 0,41-21 15,-21 21-15,-20 21 16,20-21-16,-21 21 0,21 0 0,-20 0 16,-1 0-16,21 0 0,-21 0 15,0 21-15,-21 0 0,0 0 16,0 0-16,0 22 0,0-22 0,0 21 16,0 0-16,-21 22 0,0-22 15,0 1-15,-21 20 0,20-21 0,-20 1 16,21-1-16,-21 0 0,20 1 15,1-22-15,0 0 0,0 0 0,0 0 16,21 1-16,0-1 0,-21 0 0,-1 0 16</inkml:trace>
  <inkml:trace contextRef="#ctx0" brushRef="#br0" timeOffset="10501.28">14414 3958 0,'0'-21'31,"0"0"-15,-21 21 0,0 0-1</inkml:trace>
  <inkml:trace contextRef="#ctx0" brushRef="#br0" timeOffset="11412.29">1122 5440 0,'-21'0'16,"-1"0"-1,1 0-15,0 0 16,21-21-16,0 0 15,0-1-15,0 1 16,0 0-16,0 0 0,0-21 16,21 20-16,22 1 0,-22 0 15,0 0-15,21 0 0,1 0 0,-1 21 16,0 0-16,1 0 0,-1 21 16,0 21-16,1 0 0,-22-20 15,0 41-15,0-21 0,-21 22 0,0-1 16,0 1-16,-21-1 0,-21 1 15,-1-1-15,1-20 0,0 20 16,-22-20-16,22-22 0,-1 21 0,-20-21 16,21 0-16,-1 1 15,22-22-15,-21 0 0,21 0 0,-22 0 16,22 0-16,0 0 0,21-22 16,0 1-16,-21 0 0,21-21 0,0 21 15,0-22-15,0 1 0,0 0 16,0-1-16,0 1 0,21 21 15,0 0-15,0-1 0,0 22 0,1 0 16,-1 0-16,21 0 0,-21 22 16,22-1-16,-22 0 15,0 0-15,21 21 0,1 22 0,-43-22 16,21-21-16,-21 22 16,21-22-16,-21 21 0,0-21 0,0 1 15,0-1-15,0 0 0,0 0 16,21-21-1,0 0-15</inkml:trace>
  <inkml:trace contextRef="#ctx0" brushRef="#br0" timeOffset="11560.25">1672 5842 0,'0'0'16,"21"-21"-16,0 21 0,1-21 0,-22 0 16,21 21 46,0-22-62,0 22 16</inkml:trace>
  <inkml:trace contextRef="#ctx0" brushRef="#br0" timeOffset="11939.56">3641 5017 0,'0'0'0,"-22"-22"0,-20 1 0,0 0 15,21 21-15,-22-21 0,22 21 0,0 0 16,0 0-16,0 21 0,21 0 15,0 0-15,-22 64 0,22-21 16,0-22-16,0 21 0,0 1 16,0-1-16,-21 64 0,21-42 15,-21-21-15,0-1 16,0 1-16,21-22 0,-21 0 0,-1 22 16,1-43-16,21 21 0,0-21 15,0 1-15,0-1 0,21-42 31,1-22-31,-1 22 0,0-21 16,21-1-16,-21-20 16,22-1-16</inkml:trace>
  <inkml:trace contextRef="#ctx0" brushRef="#br0" timeOffset="12160.44">3831 5059 0,'0'0'0,"21"-42"0,0-1 0,-21 22 15,22 21-15,-22 21 16,0 22-16,0-22 0,0 21 15,0 0-15,0 22 0,0-22 0,0 22 16,0-22-16,-22 22 0,22-22 16,0 21-16,-21 1 0,21-22 0,-21 1 15,0-1-15,21 0 0,0 1 16,0-1-16,-21-21 0,21 21 16,-21-20-16,-1-1 0,22 0 15,-21-21-15,0 0 16,0-21-16,0 0 0,0 21 15,-1-22-15</inkml:trace>
  <inkml:trace contextRef="#ctx0" brushRef="#br0" timeOffset="13212.66">3217 5652 0,'0'0'0,"-42"-22"0,21 22 0,0 0 16,42 0 15,0 0-31,0 0 0,21 0 16,1 0-16,-1 0 0,22 0 0,-22 0 15,21 0-15,1-21 0,-1 0 16,1 0-16,-1 0 0,1 0 0,-1 21 16,1-22-16,-1 1 0,-20 0 15,-1 0-15,0 21 0,1 0 16,-22-21-16,0 21 0,0 0 0,0 0 16,-21 21-16,0 0 15,0 0-15,0 22 0,-21-22 16,0 21-16,0 0 0,21-20 0,0 20 15,-21 0-15,21 1 0,0-1 16,-21-21-16,21 21 0,0-20 0,0-1 16,0 0-16,0 0 0,21 0 15,0-21-15,0 0 0,21 0 0,-20 0 16,20 0-16,0 0 0,1-21 0,-1 0 16,21 0-16,-20 0 15,20-22-15,-20 22 0,-1-21 0,0-22 16,-21 22-16,1 0 0,-1-22 0,-21 22 15,0-1-15,0 1 0,0 0 16,-21-1-16,-1 1 0,-20 21 16,0 0-16,-1 21 0,1 0 0,0 0 15,-1 0-15,-20 21 0,21 0 16,-1 0-16,1 22 0,21-1 0,-22 0 16,22 1-16,0-1 0,21 21 15,0-20-15,0-1 0,0 0 0,0 1 16,0-1-16,0 0 0,0-20 15,42 20-15,-20-21 0,20 0 16,-21-21-16,21 21 0,22-21 0,-22 0 16,1 0-16,20 0 0,-21 0 15,22 0-15,-22-21 0,22 0 0,-22 0 16,22 0-16,-22-22 0,0 22 16,22-21-16,-22 0 0,-21-1 0,22 1 15,-22 21-15,0-22 0,0 22 16,0-21-16,0 21 0,-21 42 31,0 0-31,0 0 16,-21 22-16,21-22 0,-21 21 0,21-21 15,0 22-15,0-22 16,0 0-16,0 21 0,0-21 0,0 1 16,0-1-16,0 0 0,0 0 15,21-21 1,0 0-16,1 0 0,20-21 0,-21 21 15,0-21-15,22 0 0,-22-22 16,0 22-16,21 0 0,-21-21 0,1-1 16,-1 22-16,-21-21 0,21 21 15,-21-1-15,21 1 0,-21 42 32,0 22-32,0-22 0,0 0 15,0 0-15,0 22 0,0-22 16,42 21-16,-42-21 15,22 0-15,-1 1 0,0-1 0,0-21 16,0 0-16,22 0 0,-22 0 16,21 0-16,0 0 0,-20 0 0,20 0 15,-21-21-15,21-1 0,-20 1 16,20 0-16,-21 0 0,0 0 0,-21-22 16,0 22-16,0-21 0,0 21 15,0-22-15,0 22 0,0 0 0,0 0 16,-21 21-16,0 0 15,0 0-15,21 21 16,0 0 0,21-21-1,0 0-15,0 0 0</inkml:trace>
  <inkml:trace contextRef="#ctx0" brushRef="#br0" timeOffset="13473.51">7366 4932 0,'0'-42'0,"0"84"0,0-106 0,0 43 15,0 64 1,0-22-16,-21 21 0,0 0 16,-1 22-16,1-22 0,0 22 15,0-1-15,0-20 0,0 20 0,21-21 16,-22 22-16,22-22 0,-21 1 15,21-1-15,-21 0 0,21-21 0,0 22 16,0-22-16,0 0 0,0 0 0,0 0 16,21-21-1,0-21-15,22 0 0,-22 0 16,0 0-16</inkml:trace>
  <inkml:trace contextRef="#ctx0" brushRef="#br0" timeOffset="13796.33">7620 5355 0,'0'0'0,"0"-21"0,0 42 31,0 0-31,-21 1 0,0-1 16,-1 21-16,22-21 0,-21 22 15,0-1-15,21-21 0,0 21 0,0 1 16,0-22-16,0 21 0,0-21 16,0 1-16,21-1 0,-21 0 0,21-21 15,1 0-15,20 21 0,-21-21 0,0 0 16,0 0-16,22-21 0,-22 21 15,0-21-15,0 0 0,43-43 16,-43 22-16,-21-1 0,0 22 0,0-21 16,0 0-16,0-1 15,0 22-15,0-21 0,0 21 0,-21-1 16,0 22-16,-1-21 0,1 21 16,0 0-16,0 0 0,0 0 0,0 0 15,-1 0-15,1 21 0,0-21 0,0 22 16,0-22-16,21 21 0,-21-21 15,-1 21-15,1-21 16</inkml:trace>
  <inkml:trace contextRef="#ctx0" brushRef="#br0" timeOffset="13976.74">7154 5292 0,'21'-21'31,"1"21"-31,-1 0 0,0 0 16,21 0-16,1 0 0,-1-22 0,0 22 16,1-21-16,-1 21 0,0 0 15,1 0-15,-1-21 0,0 21 0,1-21 16,-1 0-16,-21 21 0</inkml:trace>
  <inkml:trace contextRef="#ctx0" brushRef="#br0" timeOffset="16403.57">10118 5969 0,'0'0'0,"-22"0"16,-20 0-16,21 0 0,0 0 0,42-21 31,21 0-31,-21 0 0,22-1 0,-22-20 16,21 21-16,1-21 0,-1-1 0,-21-20 15,21 20-15,1 1 0,-22-21 16,0-1-16,0 1 0,0-1 0,1 1 16,-1-1-16,-21 1 0,21-22 15,-21 43-15,0-64 0,0 63 16,0 1-16,0 21 0,-21 21 16,0 0-1,-1 0-15,22 42 0,-21-21 0,0 22 16,0 20-16,0-20 0,0 20 15,-1 1-15,1-1 0,0 1 0,-21-1 16,21-21-16,-1 22 0,1-1 16,0-20-16,0 20 0,0-20 0,0-1 15,21 0-15,0-21 0,-22 1 0,22-1 16,0 0-16,0 0 0,0-42 31,0 0-31,22 0 0,-1-22 16,0 1-16,0 0 0,0 20 15,0-20-15,43-43 0,-43 43 16,0 21-16,0 0 0,22 0 16,-22-1-16,21 22 0,-21 0 15,1 22-15,-1-1 0,-21 0 16,0 21-16,21 1 0,0-1 16,-21-21-16,21 21 0,-21 1 0,21-1 15,1-21-15,-22 22 0,21-22 16,0 0-16,0 0 0,43 21 15,-22-42-15,0 0 0,1 0 16,-1 0-16,0 0 0,22-21 0,-22 0 16,22 0-16,-22 0 0,21-22 15,-20 1-15,-1 0 0,0-1 16,1 1-16,-22 0 0,0-1 0,-21 1 16,0 0-16,0-1 0,0 1 0,0 21 15,-21-21-15,0 20 0,0 22 16,-22 0-16,1 0 0,0 0 0,-1 0 15,1 22-15,0-22 0,-1 42 16,1-21-16,0 21 0,-1-20 0,1 20 16,21 0-16,-22 1 0,22-1 15,21 0-15,0 1 0,0-1 16,0-21-16,0 21 0,0-20 0,0 20 16,43-21-16,-22 0 15,0-21-15,0 0 0,21 0 0,-20 0 16,20 0-16,0 0 0,-21-21 15,22 0-15,-1 0 0,0-22 0,-20 22 16,20-21-16,-21 0 0,0-1 0,0 1 16,1 0-16,-22 20 0,0-20 15,21 21-15,-21 0 0,0 0 0,0 42 32,0 0-17,0 0-15,-21 21 0,21-20 0,0-1 16,0 21-16,0-21 15,0 22-15,0-22 0,0 0 0,0 0 16,21 0-16,0 0 0,0 1 0,0-22 16,0 0-16,1 0 0,20 0 15,-21 0-15,21 0 0,-20 0 0,20-22 16,-21 22-16,21-42 0,-20 21 16,-1 0-16,21-22 0,-21 22 15,0-21-15,1 21 0,-22-22 0,0 22 16,21 0-16,-21 0 0,0 0 15,0 0-15,0 42 16,0 0-16,0 0 16,-21 0-16,21 0 0,-22 22 15,22-22-15,0 21 0,0-21 0,-21 22 16,21-22-16,0 0 0,0 0 16,0 22-16,0-22 0,0 0 15,21-42 16,1 0-31,-1-1 0,0 1 16,0-21-16,0 21 0,22-22 16,20-20-16,-21 42 15,1-22-15,-22 22 0,0 0 16,21 21-16,-20 0 0,-1 0 16,0 0-16,-21 21 0,21 0 15,-21 1-15,0-1 0,21 21 16,0-21-16,-21 0 0,22 22 0,-1-22 15,0 0-15,21 21 0,-21-20 16,22-1-16,-22 0 0,21-21 16,1 0-16,-1 21 0,0-21 0,22 0 15,-22 0-15,22 0 0,-22-21 16,0 21-16,22-21 0,-22 0 0,0-1 16,1 1-16,-1-21 0,0 21 15,-20-22-15,-1 1 0,21 0 16,-21-1-16,-21 1 0,0 0 0,21-1 15,-21 22-15,0-21 0,0 21 16,0 0-16,-21-1 0,0 1 0,0 21 16,-21 0-16,20 0 0,-20 0 0,0 21 15,-1 1-15,1 20 16,0-21-16,21 21 0,-22 1 0,1-1 16,21 0-16,-22 1 0,22-1 15,21-21-15,-21 64 0,21-64 16,0 0-16,0 22 0,0-1 15,21-42-15,0 21 0,1-21 16,-1 0-16,0 0 0,21 0 0,-21 0 16,22-21-16,-22 0 0,21 0 15,-21-1-15,22 1 0,-22-21 16,21 0-16,-21-1 0,22-20 0,-22 20 0,21-20 16,-21-1-16,1 1 0,-1-1 15,0-20-15,0 20 0,21-63 16,-20 64-16,-22 20 0,0 1 15,0 21-15,0 0 0,0 42 32,0 21-32,0 1 0,-22-1 0,1 21 15,-21 64-15,21-63 16,21-1-16,-21 1 0,21-1 16,0 1-16,0-22 0,0 22 0,0-22 15,0 0-15,0 1 0,21-1 16,-21 0-16,21-20 0,0-1 0,0 0 15,0 0-15,22-21 0,-22 0 0,0 0 16,0 0-16,22 0 0,-22 0 16,0-21-16,21 0 0,-21-22 0,22 22 15,-22-21-15,21-22 0,-21 22 16,1-21-16,20 20 0,21-84 16,-41 43-16,-1 20 0,0 1 15,0-1-15,0 1 0,-21-22 16,0 64-16,0 0 0,0-1 15,0 1-15,-21 21 16,21 21-16,-21 1 16,0 20-16,0 0 0,-1 1 15,22 20-15,-21 1 0,0-22 0,21 21 16,-21 1-16,21-22 16,0 22-16,0-22 0,0 0 0,0 22 15,0-22-15,21-21 0,0 22 0,22 20 16,-22-42-16,0 1 0,21-1 15,-21-21-15,22 0 0,20 0 16,-20 0-16,-1 0 0,0-21 16,-21-1-16,22 1 0,-1 0 15,0 0-15,-20-21 0,-1-1 0,21 1 16,-21 0-16,0 20 0,-21-20 16,0 0-16,0 21 0,0-1 0,0 1 15,0 0-15,-21 21 16,0 21-16,0 0 0,0 1 15,0 20-15,-1-21 0,22 21 16,-21 1-16,21-22 0,0 21 0,0-21 16,0 22-16,21-22 0,1 0 0,-1 0 15,0 0-15,0-21 0,0 0 16,0 0-16,22 0 0,-22 0 16,0 0-16,0 0 0,22-21 0,-22 21 15,0-21-15,21 0 0,-21-21 16,1 20-16,20-20 0</inkml:trace>
  <inkml:trace contextRef="#ctx0" brushRef="#br0" timeOffset="17225.39">16595 5652 0,'0'0'16,"-22"21"-16,1-21 0,42-21 15,22-1 1,-22 1-16,21 0 0,1-21 16,-1 21-16,0-22 0,1 1 15,20 0-15,-21-22 0,1 22 16,-1-22-16,0 1 0,1-22 0,-1 0 16,0 22-16,-20-22 0,-1 22 0,0-22 15,0 22-15,-21-1 0,0 22 16,0-22-16,0 22 0,0 21 0,-21 0 15,-21 21-15,20 0 0,1 0 16,-21 21-16,-22 63 0,22-20 16,21-1-16,0 22 0,0 0 15,-1 21-15,1-1 0,21-20 16,-21 21-16,0 0 0,21 0 16,-21-1-16,0 1 0,-22 106 15,22-106-15,0 0 0,0-1 16,0 22-16,-22-21 0,22 0 0,-21 0 15,21 0-15,-1 0 0,-20-1 0,-21 86 16,41-106-16,-20-1 0,21 1 16,-21-22-16,20 22 0,1-21 15,0-1-15,21-21 0,0 1 0,0-1 16,0-21-16,0 22 0,0-22 0,21-21 16,0 0-1,1 0-15,20-21 0,0-1 0,1 1 0,62-63 16,-62 20-16,20 1 15,1-1-15,-1-21 0,-20 1 16,20-1-16,-21 0 0,1 1 0,-22-1 16,0-21-16,-21 22 0,0-22 0,-21 21 15,0-21-15,-22 22 0,1-1 16,0 21-16,-1 1 0,-20-1 0,-1 22 16,1 0-16,21-1 0,-1 22 15,1 0-15,0 0 0,20 0 16,1 21-16,0 0 0,21-21 0,21 21 31,0 0-31,22 0 0,-1 0 16,0-22-16,1 22 15,-1 0-15,0-21 0,1 21 0,-1-21 16,0 21-16,1-21 0</inkml:trace>
  <inkml:trace contextRef="#ctx0" brushRef="#br0" timeOffset="17621.89">17187 5503 0,'0'0'0,"0"-21"0,0-21 16,0 21-16,0 0 0,0-1 0,0 1 15,0 0-15,0 0 16,43 0-16,-22 21 0,21-21 0,0 21 16,-20 0-16,62 0 15,-41 21-15,-1-21 0,-21 21 16,21 0-16,-20 0 0,20 0 0,-21 1 15,0-1-15,-21 0 0,0 0 16,0 21-16,0-20 0,0-1 16,0 0-16,-21 0 0,21 0 0,-21 0 0,0-21 15,0 22-15,-1-22 16,1 0-16,21-22 16,0 1-16,0 0 0,0 0 15,0 0-15,0 0 0,0-1 16,21-20-16,1 21 0,-22-21 15,21 20-15,0-20 0,0 21 0,0 0 16,0 0-16,1-1 0,-1 22 0,21-21 16,-21 0-16,0 21 0,22 0 15,-22 0-15,0 0 0,0 0 0,22 0 16,-22 0-16,0 21 0,-21 0 16,21 1-16,0-1 0</inkml:trace>
  <inkml:trace contextRef="#ctx0" brushRef="#br0" timeOffset="18859.93">18182 5419 0,'21'0'16,"43"0"0,-64-21-16,21 21 15,0-22-15,0 1 0,0 0 16,1 0-16,-22-21 0,0 20 0,21-20 16,-21 21-16,0 0 0,0 0 0,0-1 15,0 1-15,-21 0 0,-1 21 16,1 0-16,0 0 0,-21 21 0,21 0 15,-1 1-15,-20-1 0,21 21 16,-21 0-16,20-20 0,1 20 16,0 0-16,0-21 0,0 22 0,21-1 15,0-21-15,0 0 0,0 22 0,0-22 16,0 0-16,0 0 0,21 0 16,0-21-16,0 0 0,0 0 15,1 0-15,-1 0 0,0-21 0,21 21 16,1-21-16,-22 0 0,21-21 15,0 20-15,-20-20 0,20 21 0,-21-21 16,21-1-16,-20 1 0,-1 0 16,0-1-16,-21 22 0,0-21 0,0 21 15,0 42 17,0 0-32,-21 0 0,21 0 0,-21 22 0,21-22 15,-22 0-15,22 21 0,0-21 16,0 1-16,0-1 0,0 0 15,0 0-15,0 0 0,0 0 16,22 1-16,-1-22 0,0 0 16,21 0-16,-21 0 0,22 0 15,-1 0-15,-21 0 0,22-22 0,-22 1 16,21 0-16,-21 0 0,22 0 0,-22 0 16,0-22-16,0 1 15,0 21-15,-21-22 0,0 22 0,21 0 16,-21 0-16,0 0 0,0 42 15,0 0 1,-21 21-16,21-20 16,-21-1-16,21 21 0,-21-21 0,0 0 15,21 22-15,0-22 0,0 0 0,0 0 16,-21 0-16,21 1 0,0 20 16,21-63 15,0 21-31,-21-21 15,21-1-15,0-20 0,0 21 16,1 0-16,-1-22 0,0 1 0,0 21 16,21-21-16,-20 20 0,-1-20 15,0 42-15,0-21 0,0 21 16,0 0-16,-21 21 0,0 0 0,22 0 16,-22 1-16,0-1 15,0 0-15,0 21 0,21-21 0,-21 1 16,0-1-16,0 0 0,0 21 0,21-21 15,0 1-15,0-1 16,-21 0-16,21-21 0,1 0 0,-1 0 16,0 0-16,0 0 15,0-21-15,0 21 0,1-21 0,-1-1 16,21 1-16,-21 0 0,0 0 16,1-21-16,-1 20 0,0-20 15,0 21-15,0 0 0,0 0 0,1-1 16,-22 1-16,0 42 15,0 1 1,0-1-16,0 0 16,0 0-16,0 0 0,-22 0 0,22 1 15,0-1-15,0 0 0,0 0 16,0 0-16,0 0 0,22 1 0,-1-22 16,21 21-16,-21 0 0,22-21 15,-22 0-15,21 0 0,0 0 0,-20 0 16,20 0-16,0-21 0,-21 0 0,22-1 15,-22 1-15,0 0 16,0-21-16,0 21 0,1-22 0,-1 1 16,-21 21-16,0-22 0,0 1 0,0 21 15,0 0-15,0 0 0,-21 21 16,-1 0 0,1 0-16,0 21 0,0 0 0,21 0 15,0 21-15,-21-20 0,21-1 0,0 21 16,0-21-16,0 0 0,0 1 15,0-1-15,0 0 0,0 0 0,0 0 16,0 0-16,21-21 31,0 0-31,0 0 16,0 0-16,1-21 0,20 0 0,0 21 16</inkml:trace>
  <inkml:trace contextRef="#ctx0" brushRef="#br0" timeOffset="19221.73">21442 5292 0,'0'0'16,"-21"-21"-16,-1-1 0,1 1 0,0 0 16,0 0-16,0-21 0,0 20 0,-1-20 15,22 0-15,-21-1 16,21 1-16,0 0 0,0-1 0,0 1 15,43 21-15,-22-21 0,0 20 0,21 1 16,1 0-16,20 21 0,1 0 16,-22 0-16,21 0 0,1 0 0,-1 0 15,-20 0-15,-1 42 0,0-20 16,-20-1-16,-22 21 0,0 0 0,0 1 16,0-1-16,0-21 0,-22 22 15,1-1-15,-21 0 0,0 1 0,20-22 16,-20 21-16,0-21 0,-1 0 15,1 22-15,21-22 0,-21 0 0,20 0 16,1 0-16,0 1 0,0-1 16,21 0-16,0 0 0,-21 0 15,21 0-15,-21 1 16,21-1-16</inkml:trace>
  <inkml:trace contextRef="#ctx0" brushRef="#br0" timeOffset="19392.63">21421 5990 0,'0'0'0,"-22"0"0,1 0 16,0 0-1,21-21 48</inkml:trace>
  <inkml:trace contextRef="#ctx0" brushRef="#br0" timeOffset="31264.41">5440 9208 0,'-21'0'15,"42"0"-15,-64-22 0,22 22 0,0 0 16,0 0-16,21-21 16,-21 21-16,42 0 47,0 0-32,0 0-15,22 0 0,-1 0 0,21 0 16,-20 0-16,20 0 0,1 0 15,-1 0-15,1 0 0,-1 0 0,1 0 16,-1 0-16,-20 0 0,-1 0 16,0 0-16,1 0 0,-22 0 15,21 0-15,-21 0 16,-21 21-16,-21-21 16,-21 0-1,21 0-15,-1 0 0,1 0 16</inkml:trace>
  <inkml:trace contextRef="#ctx0" brushRef="#br0" timeOffset="31876.43">5546 9229 0,'-22'0'0,"1"0"31,0 0-31,21 21 0,-21-21 16,21 21-16,-21 0 0,21 0 16,-21 1-16,-1-1 0,22 0 15,-21 0-15,21 0 0,0 0 0,-21 1 16,0-1-16,21 21 0,-21-21 16,21 0-16,0 1 0,-21-1 0,21 0 15,0 0-15,0-42 47,0 0-47,21 0 16,-21-1-16,21 1 0,0 0 0,0 21 15,-21-21-15,21 0 0,1 0 16,20 21-16,-21-22 0,0 22 0,22 0 16,-22 0-16,21 0 0,0 0 15,1 0-15,-1 0 0,0 22 16,-20-1-16,20 0 0,0 0 0,-21 0 15,22 0-15,-22 1 0,0 20 16,0-21-16,0 21 0,-21 1 0,0-22 0,0 21 16,0-21-16,0 22 15,-21-22-15,0 0 0,-21 21 0,-22 1 16,22-43-16,21 21 16,-22 0-16,1 0 0,0-21 0,-1 0 15,1 0-15,0 0 0,-1 0 0,1 0 16,21 0-16,-21 0 0,20 0 15,-20 0-15,21-21 0,0 21 0,0 0 16,-1-21-16,1 21 16,21-21-1,21 21 17,1-21-32,-1 21 0,0-22 15,0 22-15</inkml:trace>
  <inkml:trace contextRef="#ctx0" brushRef="#br0" timeOffset="32155.2">6583 9610 0,'0'-43'15,"0"22"-15,0 0 16,0 0 0,21 21 31,-21 21-32,0 0-15,0 0 0,0 1 16,0-1-16,0 0 0,0 0 0,0 0 15</inkml:trace>
  <inkml:trace contextRef="#ctx0" brushRef="#br0" timeOffset="32304.37">6562 9991 0,'0'0'0,"-22"0"15,1 0 1</inkml:trace>
  <inkml:trace contextRef="#ctx0" brushRef="#br0" timeOffset="32380.37">6477 9991 0,'0'0'15,"21"0"17,0 0-32,0-21 15,1 21-15</inkml:trace>
  <inkml:trace contextRef="#ctx0" brushRef="#br0" timeOffset="33192.21">7387 9440 0,'0'0'0,"21"-21"0,0 0 16,1 21-16,-22-21 0,0 0 0,0 0 15,-22 21 16,1 0-31,0 0 0,0 0 16,0 0-16,0 21 16,21 0-16,-22 0 0,1 0 0,21 0 15,0 1-15,-21-1 0,21 21 0,-21-21 16,0 22-16,21-22 0,0 21 16,0-21-16,0 43 0,0-43 15,0 21-15,0-21 0,0 1 16,21-1-16,-21 0 0,21-21 15,0 0-15,0 0 0,1 0 16,-1 0-16,0 0 16,0-21-16,-21 0 15,0-1-15,0 1 0,0 0 16,0-21-16,0 21 0,0-22 0,0 1 16,0 21-16,0-22 0,21 22 15,-21-21-15,21 21 0,-21 0 0,22-1 16,-22 1-16,21 0 0,21 0 0,-21 21 15,0-21-15,22 21 0,-22 0 16,21 0-16,-21-21 0,1 21 0,20 0 16,0 0-16,-21 0 0,1 0 0,20 21 15,-21-21-15,-21 21 0,0 0 16,0 0-16,0 0 0,0 1 0,0-1 16,0 0-16,-21 21 15,0-21-15,0 22 0,-1-22 0,-20 21 16,21-21-16,0 22 0,0-22 0,21 0 15,0 0-15,-22 0 16,22 1-16,0-1 0,0 0 0,0 0 0,22 0 16,-1-21-1,0 21-15,0-21 0,21 0 0,-20 0 16,-1 0-16,21 0 0,-21 0 0,22-21 16,-22 0-16,21 21 0,0-21 15,-20 0-15,20-22 0,0 22 0,-21-21 16,1 0-16,-1-1 15,21-63-15,-42 64 0,-21 0 16,21-1-16,0 22 0,0-21 0,-21 21 16,0 21-16,-1-21 0,1 21 15,-21 0-15,21 0 0,-22 0 0,1 0 16,0 0-16,21 0 0,-22 0 16,1 21-16,21-21 0,-22 21 0,22-21 15,0 21-15,0-21 0,0 21 0,0 0 16,21 1-16,0-1 15,0 0-15,42-21 16,-21 0 0,0 0-16</inkml:trace>
  <inkml:trace contextRef="#ctx0" brushRef="#br0" timeOffset="33908.48">8763 9271 0,'-21'-21'15</inkml:trace>
  <inkml:trace contextRef="#ctx0" brushRef="#br0" timeOffset="34152.35">8742 9229 0,'0'0'0,"0"21"16,0 0-16,0 0 15,0 22-15,0-22 0,0 21 16,0 0-16,0 22 0,0-1 0,0 1 16,0-1-16,0 1 0,0 21 0,0-22 15,0 1-15,-21 20 0,21-20 16,-22 20-16,1 1 0,21 0 15,-21-1-15,0-20 0,21 21 0,-21-22 16,21 1-16,-21-22 0,21 21 16,0-20-16,0 20 0,0-42 15,0 1-15,0-1 0,0-42 32,0-1-32,0 1 15,0-21-15,0 0 0,0-1 0,0 1 16,21-22-16,-21 1 0</inkml:trace>
  <inkml:trace contextRef="#ctx0" brushRef="#br0" timeOffset="34475.87">8699 9631 0,'-21'-21'0,"42"42"0,-63-85 16,21 43-16,21 0 0,-21 0 15,21 0-15,-21 0 0,21-1 0,0 1 16,0 0-16,0 0 0,21 21 15,21 0-15,-21-21 0,22 21 16,-1 0-16,0 0 0,1 0 0,-1 0 16,21 0-16,-20 21 0,-1-21 15,0 21-15,-20 0 0,20 0 0,-21 1 16,-21 20-16,0-21 0,0 0 0,0 0 16,-21 22-16,-21-22 0,20 0 15,-20 0-15,0 0 0,-1 1 16,22-1-16,-21-21 0,0 21 15,20 0-15,1-21 0,0 0 0,0 0 16,0 0-16,21 21 0,21-42 31,0 0-15,0 21-16,0-21 0</inkml:trace>
  <inkml:trace contextRef="#ctx0" brushRef="#br0" timeOffset="34987.65">9377 9398 0,'0'0'16,"0"21"-1,0 0 1,-21-21-16,21 43 0,0-22 0,0 0 16,0 21-16,0 1 0,0-22 15,0 21-15,0 1 0,0-22 16,0 21-16,0-21 0,0 0 0,0 1 0,0-1 15,0 0-15,0 0 16,0 0-16,0-42 31,0 0-15,-22 0-16,22 0 0,0-22 0,-21 43 16,21-42-16,0 0 0,0-1 15,0 1-15,21 0 0,-21 20 0,22-20 16,-1 21-16,0 0 0,-21 0 0,21-1 15,0 22-15,0 0 0,1 0 16,-1 0-16,0 0 0,0 0 0,0 0 16,0 22-16,1-22 0,-22 42 15,0-21-15,21 0 0,-21 22 0,21-22 16,-21 21-16,0-21 0,0 0 0,0 22 16,0-22-16,0 0 15,0 0-15,0 0 0,0 1 16,0-44 15,0 1-15,0 0-16,0-21 0,0 21 15,0-22-15,0 1 0,0 0 0,0-22 16,42 22-16,1-1 0,-1 22 0,-21-21 16</inkml:trace>
  <inkml:trace contextRef="#ctx0" brushRef="#br0" timeOffset="35139.56">10308 9821 0,'-85'64'31,"85"-43"-31,-21-21 16,21 21-16,-21-21 0,42 0 15,0 0 1</inkml:trace>
  <inkml:trace contextRef="#ctx0" brushRef="#br0" timeOffset="35896.12">9991 9483 0,'-22'-21'0,"44"42"0,-65-42 0,22 21 0,0 0 16,0-22-1,0 22-15,21-21 16,0 0 0,21 0-16,0 21 15,0-21-15,0 21 0,0-21 0,22 21 16,-22 0-16,21-22 0,1 22 16,-22 0-16,21 0 0,0 0 0,-20 0 15,-1 0-15,0 22 0,0-1 16,0 0-16,0 0 0,-21 21 0,0-20 15,0 20-15,0 0 0,0 1 0,0-1 16,0 0-16,-21 1 0,0-1 16,21-21-16,-21 0 0,0 22 0,0-22 15,-1 0-15,22 0 0,-21 0 16,0-21-16,21 21 16,0-42 15,21 21-31,0-21 0</inkml:trace>
  <inkml:trace contextRef="#ctx0" brushRef="#br0" timeOffset="36520.28">11197 9673 0,'0'0'0,"-21"0"0,0 0 0,0 0 0,-22 0 15,22-21-15,-21 21 0,21 0 16,-1 0-16,1 0 0,0 0 0,63 0 31,-20 0-31,20 0 16,21 0-16,-20 0 0,20 0 15,1 0-15,20 0 0,1 21 0,-21-21 16,41 0-16,-20 0 0,0 0 0,21 21 16,-22-21-16,1 0 15,0 0-15,-22 0 0,-21 0 0,1 0 16,-1 0-16,-21 0 0,0-21 0,-21 0 16,0 0-16,0 0 15,0 0-15,-21 21 0,0-22 0,-21 1 16,21 0-16,-22 21 0,1 0 15,21-21-15,-22 21 0,22 0 0,-21 0 16,21 0-16,0 0 0,-1 0 0,1 0 16,0 0-16,63 0 31,-20 0-15,20 0-16,0 0 0,-21 0 15,22 0-15,-1 0 0,0 0 16,1 0-16,-22 21 0,21-21 0,-21 0 15,1 21-15,-1 0 0,0-21 0,-21 22 16,0-1-16,0 0 0,0 0 16,0 0-16,-21 22 0,0-22 0,-1 0 15,-20 0-15,21 21 0,-21-20 16,20-1-16,-20 0 0,0 0 0,21 0 16,-22 0-16,22 1 0,0-1 0,21 0 15</inkml:trace>
  <inkml:trace contextRef="#ctx0" brushRef="#br0" timeOffset="36956.55">13441 9292 0,'0'0'0,"0"-21"0,-21 21 16,-1 0-1,22 21 1,0 0-16,0 1 0,0 20 16,0 0-16,-21 1 0,21-1 0,-21 21 15,21-20-15,0 20 0,-21-20 16,0 20-16,21-21 0,-21 22 16,-1-22-16,22 1 0,0-1 0,-21 0 15,21-21-15,-21 22 0,21-22 16,0 0-16,0 0 0,-21 0 15,21-42 17,0 0-32,0 0 0,0 0 15,0-22-15</inkml:trace>
  <inkml:trace contextRef="#ctx0" brushRef="#br0" timeOffset="37264.37">13208 9525 0,'0'0'0,"0"-21"0,0-21 0,0 20 15,0 1-15,0 0 0,0 0 0,0 0 16,0 0-16,21-1 0,0 1 0,0 21 16,1-21-16,-1 0 0,21 21 15,0 0-15,1-21 0,-22 21 0,21 0 16,1 0-16,-22 0 0,21 0 0,0 0 16,-20 21-16,20 0 0,-21 0 15,0 0-15,0 22 0,-21-22 0,0 0 16,0 0-16,0 22 0,-21-22 15,0 0-15,0 21 0,-21-21 0,-1 1 16,1-1-16,0 0 0,-1-21 0,1 21 16,0 0-16,20-21 15,1 0-15,0 21 0,0-21 0,0 0 16,42-21 0,0 0-1,0 21-15,0-21 0,22 0 0,-1 0 16</inkml:trace>
  <inkml:trace contextRef="#ctx0" brushRef="#br0" timeOffset="37872.54">14139 9398 0,'0'0'16,"-21"0"0,0 0-16,-21 21 15,20 0-15,1 1 0,0-22 0,0 42 16,0-21-16,0 0 0,-1 0 0,1 1 15,21-1-15,-21 0 0,21 0 16,0 0-16,0 0 0,0 1 16,21-22-16,0 0 15,1 0-15,-1 0 0,0 0 0,0 0 16,0-22-16,22 1 0,-22 21 0,0-21 16,0 0-16,0-21 0,0 20 15,-21 1-15,0 0 0,0 0 0,0 0 16,0 0-16,-21-1 0,-21 1 15,21 21-15,0 0 0,-22 0 16,22 0-16,0 0 0,-21 0 0,20 0 16,1 0-1,42 0 1,1 0-16,20-21 16,-21 21-16,21 0 0,1 0 0,-1-21 15,-21 0-15,0 21 0,22 0 16,20 0-16,-42 0 0,22 0 0,-22 0 15,0 0-15,0 0 0,0 21 0,-21 0 16,22 0 0,-22 22-16,0-22 0,0 21 0,0-21 15,0 22-15,0-1 0,0 0 0,0 1 16,0 20-16,0-21 0,-22 1 16,1-1-16,21 0 0,-21 1 0,0 20 15,0-42-15,0 22 0,-1-1 16,1 0-16,0 1 0,21-22 0,0 21 15,-21-21-15,21 1 0,-21-1 0,21 0 16,0 0-16,0 0 0,0-42 31,0 0-15,0-21 0,0 20-16,0-20 0,21 21 0,0-21 15</inkml:trace>
  <inkml:trace contextRef="#ctx0" brushRef="#br0" timeOffset="38208.35">14414 9567 0,'0'0'16,"0"-42"-16,0 21 0,0 0 0,-21 0 0,0-1 15,21 1-15,-21 0 0,21 0 16,0 0-16,0 0 16,21-1-16,21 22 15,-20 0-15,-1 0 0,21 0 16,-21 0-16,22 0 0,-22 0 15,21 0-15,-21 0 0,0 22 0,1-1 16,-22 0-16,0 0 0,21 0 16,-21 0-16,0 1 0,0-1 0,0 0 15,-21 21-15,21-21 0,-22 1 16,1-1-16,0 0 0,-21 0 0,21 0 16,-1 0-16,1 1 0,0-22 0,-21 21 15,21-21-15,-1 0 0,1 0 16,0 0-16,42 0 47,0 0-47,1-21 15,-1 21-15</inkml:trace>
  <inkml:trace contextRef="#ctx0" brushRef="#br0" timeOffset="38592.64">14859 9462 0,'0'0'0,"0"-22"0,0 1 15,-21 64 32,0-22-47,21 0 16,-22 21-16,22-21 0,0 22 0,0-22 16,0 21-16,0-21 15,0 1-15,0-1 0,0 0 0,0 0 16,0 0-16,22 0 0,-1-21 0,0 0 15,0 0-15,21 0 0,-20 0 16,20 0-16,-21 0 0,21-21 0,-20 0 16,20 0-16,-21 0 0,0 0 15,0-22-15,22 1 0,-22 0 0,-21 20 16,21-20-16,-21 0 0,0 21 16,0-1-16,0 1 0,0 0 0,-21 21 15,0 0-15,0 0 16,-1 0-16,1 0 15,0 0-15,0 0 0,21 21 16,0 0 0,0 1-16,21-1 15,0-21-15,0 0 0,1 0 16</inkml:trace>
  <inkml:trace contextRef="#ctx0" brushRef="#br0" timeOffset="38920.46">15557 9440 0,'22'-21'0,"-44"42"47,1 1-47,0-1 0,21 0 0,-21 0 16,21 21-16,0-20 0,-21 20 16,21 0-16,0 1 0,-21-1 0,21 0 15,0 22-15,0-22 0,0 0 16,-22 1-16,22-1 0,-21 0 0,0 1 15,0-1-15,0 0 0,21 1 0,-21-1 16,-22 0-16,22 1 0,0-1 16,21-21-16,-21 22 0,0-22 0,-1 21 15,22-21-15,-21 0 0,21 1 16,0-1-16,0-42 47,21-1-47,-21 1 0,22 0 0,-1 0 15,-21-21-15,21-1 0,0 1 0,0 0 16</inkml:trace>
  <inkml:trace contextRef="#ctx0" brushRef="#br0" timeOffset="39248.26">15409 9652 0,'0'-21'15,"0"42"-15,-21-63 0,21 21 0,0-1 0,0 1 0,0 0 16,0 0-16,0 0 15,21 0-15,0 21 0,1-22 16,-1 22-16,0 0 0,21-21 0,-21 21 16,1 0-16,20 0 0,-21 0 15,0 0-15,0 0 0,1 0 0,-1 0 16,-21 21-16,0 1 0,0-1 16,0 0-16,0 0 0,0 0 15,0 0-15,0 22 0,-21-22 16,21 0-16,-22 0 0,1 0 15,0-21-15,0 22 0,0-1 0,0-21 16,-1 21-16,1 0 0,0-21 16,0 21-16,0-21 0,0 0 0,-1 0 15,22 21-15,-21-21 0</inkml:trace>
  <inkml:trace contextRef="#ctx0" brushRef="#br0" timeOffset="39759.49">16256 9546 0,'0'0'0,"21"0"0,-21-21 15,0 0-15,0 0 16,0 0-16,0-1 15,-21 22-15,0 0 16,0 0-16,-1 0 0,1 0 0,0 0 16,0 0-16,0 0 0,0 22 15,-1-22-15,1 21 0,0 0 0,0 0 16,0 0-16,0 0 0,21 22 16,-22-22-16,22 0 15,0 0-15,0 0 0,0 1 16,22-22-16,-1 0 15,0 0-15,0 0 0,21 0 16,-20 21-16,20-21 0,0 0 16,-21 0-16,1 0 0,20 21 0,-21-21 15,0 21-15,0-21 0,-21 21 0,0 0 16,0 1 0,0-1-16,-21-21 0,0 0 15,0 21-15,-21-21 0,20 0 16,1 21-16,0-21 0,-21 0 0,21 21 15,-1-21-15,1 0 0,0 0 16,0 0-16,0 0 16,0 0-16,-1 0 62</inkml:trace>
  <inkml:trace contextRef="#ctx0" brushRef="#br0" timeOffset="42128.41">7324 11134 0,'0'0'0,"21"-21"15,0 21-15,0-22 0,0 1 16,0 0-16,-21 0 0,0 0 0,0 0 0,0-1 15,0 1-15,0 0 0,-21 0 16,0 0-16,0 21 16,0 0-16,0 0 0,-22 0 0,22 0 15,-21 0-15,-1 0 0,22 21 16,-21 0-16,0 21 0,-1-20 0,1 41 16,0-21-16,-1 43 0,1-21 15,0-1-15,20 22 0,1-22 16,0 22-16,0-22 0,21 22 0,0-21 0,0-1 15,0 1-15,0-1 0,0 1 16,21-1-16,0-21 0,0 1 0,1-22 16,-1 0-16,0 0 0,21 0 15,-21-21-15,22 0 0,-1-21 0,-21 0 16,22 0-16,-1-21 0,-21 20 16,21-20-16,-20 0 0,-1-1 0,0 1 15,-21 0-15,0-1 0,0 1 16,0 21-16,0-21 0,0-1 0,-21 22 15,0 0-15,21 0 0,-22 21 16,1 0-16,0 0 0,0 0 16,0 0-16,21 21 0,0 21 0,0-21 15,0 1-15,0-1 0,0 21 16,0-21-16,0 22 0,0 41 16,21-41-16,-21-1 0,21 0 15,-21 1-15,0-1 0,0 0 0,0 1 16,0-1-16,0 21 0,0-20 15,0 41-15,-21-41 0,21-1 16,-21 0-16,0 1 0,-1-1 16,1 0-16,21 1 0,-21-1 0,0-21 15,0 0-15,0 22 0,21-22 16,0-42 0,0 0-16,0-1 0,21-20 15,0-21-15</inkml:trace>
  <inkml:trace contextRef="#ctx0" brushRef="#br0" timeOffset="43512.56">7768 11578 0,'0'0'0,"-21"21"32,0 1-32,0-1 0,-1 0 15,1 0-15,0 21 0,0-20 0,0 20 16,0 0-16,-1 1 0,22-1 15,0-21-15,0 21 0,0-20 0,0 20 16,0-21-16,0 0 0,22-21 0,-1 0 16,0 0-16,0 0 0,0 0 15,22 0-15,-22-21 0,21 0 0,-21 0 16,22 0-16,-1-43 16,-21 43-16,-21-21 0,0 20 15,0-20-15,0 21 0,0-21 0,-21 20 16,-21 1-16,20-21 0,1 42 0,0-21 15,-21 0-15,21 21 0,-1 0 16,1 0-16,0 0 16,21 21-1,21-21-15,0 0 0,22 0 16,-22 0-16,21 0 0,22 0 0,-22 0 16,0-21-16,1 21 0,20 0 15,-20-22-15,-1 22 0,0 0 0,1 0 16,-22 0-16,21 0 0,-21 0 0,0 0 15,1 0-15,-22 22 16,21-1-16,-21 0 16,0 0-16,-21 0 15,-1-21-15,1 0 16,0 0-16,0 0 16,0 0-16,0 0 15,-1 0-15,1 0 16,0 0-16,21-21 0,-21 21 15,0 0 1,21 21 0,0 0-16,0 1 15,0-1-15,0 0 0,0 0 0,0 0 16,0 0-16,-21 1 0,21-1 16,0 0-16,0 0 0,0 0 0,0 0 15,0 1-15,0-1 0,21-21 16,0 0-16,0 0 15,0 0-15,0 0 0,1 0 0,62-64 32,-41 43-32,-22 0 0,21 0 0,-21 0 0,22-1 15,-22 1-15,-21 0 0,0 0 0,0 0 16,0 0-16,0-1 16,0 1-16,-21 0 0,-1 21 15,1 0-15,0 0 0,0 0 0,0 0 16,-22 0-16,22 0 0,0 0 15,21 21-15,-21-21 0,0 0 0,21 21 16,-21-21-16,42 0 31,0 0-31,21 0 0,-21 0 16,22-21-16,-22 21 0,21-21 0,1 21 16,-1 0-16,0-21 0,1 21 15,-1 0-15,0-21 0,1 21 0,-1-21 16,0 21-16,1 0 0,-1 0 15,0-22-15,-21 22 0,1 0 16,20 0-16,-21-21 0,-42 42 31,0 1-15,0-1-16,-1 0 0,-20 0 0,21 0 16,0 0-16,-22 1 0,22 20 15,0-21-15,0 0 0,0 0 0,0 1 16,-1-1-16,22 0 0,0 0 0,0 0 15,22-21 1,-1 0-16,0 0 16,0-21-16,21 21 0,-20-21 15,20 0-15,-21 0 0,21-1 16,-20 1-16,20 0 0,-21 0 0,0 0 16,0 0-16,1 21 0,-22-22 15,0 44 1,0-1-16,-22 0 15,1 0-15,0 21 0,21-20 0,-21 20 16,21 0-16,0 22 0,0-22 16,0 22-16,0-22 0,-21 21 0,21 1 15,0-1-15,0 1 0,-21-1 16,21 1-16,0-1 0,-22 1 16,1-22-16,0 22 0,0-1 0,0 1 15,0-22-15,-1 0 0,-20 1 0,21-1 16,0 0-16,-22-20 0,22-1 15,0 0-15,-21-21 0,21 0 0,-1 0 16,-20 0-16,21-21 0,0 0 16,0-1-16,-1-20 0,1 0 0,0-22 15,0 1-15,21-1 0,0-84 16,0 85-16,0-1 0,0 1 0,21-1 16,21 1-16,-20-1 0,20 1 15,0-1-15,1 1 0,20 20 0</inkml:trace>
  <inkml:trace contextRef="#ctx0" brushRef="#br0" timeOffset="43724.43">9504 11324 0,'0'0'0,"0"-21"0,0 63 32,0-20-32,-21-1 0,-1 21 0,22 0 15,-21 1-15,0-1 0,21 0 0,-21 1 16,21-1-16,0 0 0,-21 1 15,21-22-15,-21 21 0,21-21 0,0 22 16,0-22-16,0 0 0,0 0 16,0 0-16,21-42 31,0 0-31,0 21 0</inkml:trace>
  <inkml:trace contextRef="#ctx0" brushRef="#br0" timeOffset="44040.25">9588 11748 0,'0'21'32,"22"-21"-17,-1 0-15,0 0 16,0 0-16,0 0 0,0-21 0,1 21 16,-1-22-16,0 1 0,0 21 15,0-21-15,0 0 0,-21 0 16,0 0-16,0-1 15,-21 22 1,0 0-16,0 22 0,-21-1 16,20 0-16,1 0 0,0 0 0,0 0 15,21 1-15,-21 20 0,21-21 0,0 0 16,0 0-16,0 1 0,0-1 16,0 0-16,21 0 0,0-21 15,0 0-15,22 0 0,-22 0 16,21 0-16,-21-21 0,22 21 15,20-21-15,-21 0 0</inkml:trace>
  <inkml:trace contextRef="#ctx0" brushRef="#br0" timeOffset="45240.07">10435 11621 0,'0'0'16,"21"-22"-16,0 1 0,1 21 16,-22 21-1,-22 1-15,22-1 16,0 0-16,-21 21 0,21-21 0,-21 1 15,21-1-15,0 0 0,0 0 16,0 0-16,0 0 0,0 1 16,0-1-16,0-42 47,0-1-47,0 1 15,0 0-15,0 0 0,0-21 16,21 20-16,0 1 0,1 0 0,-22 0 15,21 0-15,-21 0 0,21 21 0,0 0 16,0 0 0,-21 21-16,0 0 0,0 0 15,0 0-15,0 0 16,21 43-16,-21-43 0,22 0 16,-22 0-16,21 1 15,0-22-15,0 0 16,0 0-1,0 0-15,1 0 0,-1-22 16,0 1-16,0 0 0,0 21 0,0-21 16,1 0-16,-1-22 0,0 22 15,0 0-15,0 0 0,0 0 0,1 0 16,-1 21-16,-21 21 31,0 0-31,0 0 0,0 0 16,-21 0-16,21 1 0,0-1 15,0 0-15,0 0 16,0 0-16,0 0 0,21-21 16,0 0-16,0 22 0,21-22 15,-20 0-15,-1 0 0,21 0 0,-21 0 16,22 0-16,-22 0 0,21 0 0,-21-22 16,0 1-16,1 21 0,-1-21 15,0 0-15,0 0 0,0 0 0,-21-1 16,0 1-16,0 0 0,0 0 0,0 0 15,0 0-15,-21 21 16,0 0-16,0 0 16,0 21-16,-1 0 0,22 0 15,-21 0-15,0 0 0,21 1 16,0-1-16,0 0 0,0 0 0,0 0 16,0 0-16,0 1 0,21-22 15,0 21-15,1-21 16,-1 0-16,0 0 0,0 0 0,0 0 15,0 0-15,1-21 0,20 21 0,-21-22 16,0 1-16,22 21 0,-22-21 16,0 0-16,0 0 0,0 0 0,0-1 15,-21 1-15,0 0 0,0 0 16,0 0-16,0 0 0,-21 42 31,0-21-31,0 21 0,0 0 16,21 0-16,0 0 0,-21 22 15,21-22-15,0 0 0,0 0 16,0 0-16,0 1 0,21-1 0,0 0 16,0-21-16,21 21 0,-20-21 15,20 0-15,0 0 0,43 0 16,-43 0-16,1 0 0,-22-21 0,21 0 16,0 0-16,-20-1 0,-1 1 15,21 0-15,-21-21 0,22-22 16,-43 1-16,21 20 0,0-20 15,-21-1-15,21 1 0,-21-1 16,21-41-16,-21 83 0,0-20 16,0 21-16,0 42 15,0 0-15,-21 22 16,0-1-16,0 0 0,0 1 0,21-1 16,-22 0-16,1 1 0,21-1 15,0 0-15,0 1 0,0-22 16,0 21-16,0-21 0,0 22 0,0-22 0,0 0 15,0 0-15,0 0 0,0 0 16,21-21-16,1 0 16,-1 0-16,0 0 0,0 0 15,0 0-15,0 0 0,22 0 16,-22 0-16,0-21 0,0 0 0,0 0 16,1 0-16,-1 0 0</inkml:trace>
  <inkml:trace contextRef="#ctx0" brushRef="#br0" timeOffset="45448.5">12150 11515 0,'-22'0'15,"44"0"-15,-44 21 0,44-21 16,-1 21-16,0-21 16,0 0-16,0 0 0,22 0 15,-1 0-15,-21 0 0,21 0 0,1 0 16,-1 0-16,-21 0 0,22 0 15,-22 0-15,21 0 0,0-21 16,-20 21-16,-22-21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1:52:51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3598 2688 0</inkml:trace>
  <inkml:trace contextRef="#ctx0" brushRef="#br0" timeOffset="31943.87">3408 1164 0,'21'0'0,"-21"-21"15,21 21 95,0-21-110,0 21 15,1-21-15,-1 21 16</inkml:trace>
  <inkml:trace contextRef="#ctx0" brushRef="#br0" timeOffset="33287.82">3387 1249 0,'0'0'0,"-22"0"0,22 21 15,-21-21-15,42 0 47,1 0-47,-1-21 16,0 21-16,0-21 15,21 0-15,-20 21 0,20-22 0,-21 1 16,21 0-16,-20 0 0,-1 0 16,21 0-16,-21-22 0,0 22 15,-21 0-15,22 0 0,-22-22 0,0 22 16,0 0-16,0-21 0,0 21 16,0-1-16,0 1 0,0 0 0,0 0 15,0 0-15,0 0 16,-22 21-1,1 21 1,21 0-16,0 0 16,-21 0-16,0 22 0,21-22 15,-21 21-15,21 0 0,0 1 0,0-1 16,-21 22-16,21-22 0,0 21 16,-22-20-16,22 20 0,0 1 0,0-1 15,0 1-15,0-1 0,-21 22 16,21-22-16,0 22 0,0-21 0,0 20 15,0-20-15,0 20 0,0-20 16,0-1-16,21 1 0,1-1 0,-22 1 16,0-1-16,21 1 0,0-1 15,-21-20-15,0-1 0,21 0 16,0 1-16,-21-1 0,21-21 16,-21 0-16,0 1 0,22-1 0,-1-21 15,0 0 1,0 0-16,0 0 0,0-21 15,1-1-15,-1 1 0,0-21 0,0 0 16,0-1-16,22-20 0,-22 20 16,0-20-16,0-1 0,0 22 0,0-21 15,-21-1-15,0 1 0,22 20 16,-22-20-16,0 20 0,0 1 0,-22 0 16,1-1-16,0 1 0,-21 21 15,-1-21-15,1 20 0,0 1 0,-1 0 16,-20 0-16,21 0 15,-22 0-15,22 21 0,-1-22 0,1 22 16,0 0-16,21 0 0,-1-21 16,1 21-16,0 0 0,21-21 15,21 21 1,0 0-16,22-21 0,-22 0 16,0 0-16,21 21 0,1-22 15,-22 1-15,21 21 0,1-21 0,-22 21 16,21-21-16,-21 0 0,0 21 15,1-21-15,-1-1 0,0 22 0,0-21 16,0 0-16,-21 0 16,0 0-16,21 21 0,-21-21 15,0-1-15,0 1 16,22 21-16,-22-21 0,0 0 16,0 0-1,0 42 16,21 0-15,-21 0-16,0 0 0,0 1 16,0-1-16,0 21 0,0-21 0,0 0 15,0 22-15,0-22 0,0 0 16,0 0-16,0 22 0,0-22 16,21 0-16,0 0 15,0 0-15,0-21 0,1 0 0,-1 0 16,21 0-16,-21 0 15,0-21-15,1 0 0,20 0 0,-21 0 16,0-1-16,0 1 0,1 0 16,-1-21-16,-21 21 0,0-22 0,0 1 15,0 21-15,0-22 0,-21-20 16,-1 42-16,1 0 0,0 21 16,0-22-16,0 22 0,0 0 15,-1 0-15,1 0 0,0 0 16,0 22-16,0-22 0,0 21 15,-1 0-15,1 21 16,0-21-16,21 1 0,0-1 16,0 0-16,0 0 15,0 0-15,21-21 0,0 0 16,1 0-16,-1 0 0,21 0 16</inkml:trace>
  <inkml:trace contextRef="#ctx0" brushRef="#br0" timeOffset="33729.19">4826 1334 0,'0'-22'16,"0"1"-16,0 0 0,0 0 15,0 0-15,21 0 16,0 21-16,0-22 15,1 22-15,-1 0 0,0 0 0,0 0 16,0 0-16,0 0 0,1 0 16,-1 22-16,-21-1 0,21 0 15,0 0-15,-21 0 0,0 22 0,0-22 16,0 21-16,0 0 0,0-20 16,0 20-16,0-21 0,0 0 15,0 22-15,0-22 0,-21 0 0,21 0 16,-21 0-16,0-21 15,21-21 1,0 0-16,0 0 16,0 0-16,0-1 0,0 1 0,0 0 15,0-21-15,0 21 0,0-1 0,0-20 16,0 21-16,21 0 0,0-22 16,-21 22-16,21 0 0,0 21 0,-21-21 15,21 0-15,1 21 16,-22-21-16,21 21 15,0 0-15,0 0 16,0-22-16</inkml:trace>
  <inkml:trace contextRef="#ctx0" brushRef="#br0" timeOffset="34511.24">5990 1101 0,'0'0'0,"0"21"0,-21 0 0,0-21 16,42 0 0,-21-21-16,21 21 0,0-21 15,0 0-15,22 21 0,-22-22 16,0 1-16,21 0 0,1 0 15,-22 0-15,21 0 0,-21-1 0,1-20 16,-1 21-16,0 0 0,0 0 16,-21-1-16,0 1 0,0 0 15,-21 21-15,0 0 0,-22 0 16,22 0-16,-21 0 0,0 0 0,-1 21 16,1 0-16,0 1 15,-1-1-15,22 0 0,-21 21 0,-1-21 16,22 22-16,0-22 0,0 21 15,0-21-15,21 22 0,0-22 0,0 0 16,0 21-16,0-20 0,21-1 16,0-21-16,0 21 0,0 0 0,22-21 15,-1 0-15,-21 0 0,22 0 16,-1 0-16,-21 0 0,21 0 0,-20 0 16,-1 0-16,21-21 0,-21 21 15,-21-21-15,-21 21 31,0 0-31,0 0 0,-22 0 16,1 21-16,0 0 0,-1 0 16,1-21-16,0 21 0,-1 1 0,22-1 15,-21 0-15,21 0 0,0 0 16,-1 0-16,1 1 0,21-1 0,0 0 16,0 0-16,0 0 0,0 0 15,0 1-15,21-1 0,-21 0 0,22 0 16,-1-21-16,21 21 0,-21-21 15,0 0-15,22 0 0,-22 0 0,21 0 16,1 0-16,-1 0 0,0 0 16,-21 0-16,22-21 0,-1 0 0,0 0 15,22 0-15</inkml:trace>
  <inkml:trace contextRef="#ctx0" brushRef="#br0" timeOffset="34992.01">6858 1270 0,'0'0'0,"0"-21"0,21 0 0,-21 0 15,0-1-15,-21 1 16,0 21-16,0 0 0,-1 0 16,1 0-16,0 0 0,-21 0 15,21 21-15,-1-21 0,-20 22 0,21-1 16,-21 0-16,20 21 0,-20-21 16,21 1-16,0 20 0,0-21 0,21 21 15,0-20-15,-22-1 16,22 21-16,0-21 0,0 0 0,0 1 15,0-1-15,22 0 0,-1-21 16,0 0-16,0 21 0,21-21 0,-20 0 16,20 0-16,0-21 0,-21 21 15,22-21-15,-1 0 0,0-1 0,-20 1 16,20 0-16,-21-21 0,0 21 16,0-1-16,1-20 0,-1 21 15,-21 0-15,0-22 0,0 22 16,0 0-16,0 0 0,0 42 47,0 0-47,0 0 0,-21 1 15,21-1-15,-22 0 0,22 0 0,0 0 16,0 0-16,0 1 0,0-1 0,0 0 16,0 0-16,0 0 0,0 0 15,22 1-15,-1-22 0,0 21 16,0-21-16,0 0 0,0 0 15,22 0-15,-22 0 0,0 0 0,21 0 16,-20-21-16,20-1 0,-21 22 16</inkml:trace>
  <inkml:trace contextRef="#ctx0" brushRef="#br0" timeOffset="35267.83">7768 1122 0,'0'0'15,"0"-21"-15,0 0 0,-21 21 16,0 0-16,0 0 0,-1 0 16,1 0-16,0 21 0,-21 0 0,21 0 15,-1 0-15,1 0 0,0 1 16,0 20-16,0-21 0,21 0 0,-21 22 16,21-22-16,-22 0 15,22 0-15,0 0 0,0 0 0,0 1 0,0-1 16,0 0-16,0 0 15,22-21-15,-1 21 0,0 0 0,0-21 16,21 0-16,-20 0 0,20 0 16,0 0-16,1 0 0,-22-21 0,21 0 15,0 0-15,1 0 0</inkml:trace>
  <inkml:trace contextRef="#ctx0" brushRef="#br0" timeOffset="35783.24">8318 656 0,'0'0'0,"-21"0"0,0 0 0,-21 0 31,21 0-31,21 21 0,0 1 16,-22 20-16,22-21 0,0 21 15,-21 22-15,21-22 0,0 1 0,0 20 16,0-21-16,0 1 0,0-1 15,0 22-15,0-43 0,0 21 0,0 0 16,0-20-16,0-1 0,0 21 16,0-21-16,0 0 0,0 1 15,0-1-15,0 0 16,0-42 15,0 0-31,-21 21 16,21-22-16,0 1 0,0 0 0,0 0 15,0 0-15,0 0 0,21-1 16,-21 1-16,21 0 0,1-21 0,20 21 16,-21-1-16,21 1 0,-20 21 15,20-21-15,0 0 0,1 21 0,-22 0 16,21 0-16,0 0 0,-20 21 16,20 0-16,-21 0 0,0 1 15,0-1-15,1 0 0,-22 21 16,0-21-16,0 22 0,0-22 0,0 0 15,0 0-15,-22 0 0,1 1 16,0-1-16,21 0 0,-21 0 0,0-21 16,21 21-16,-21-21 0,-1 0 31,1 0-31</inkml:trace>
  <inkml:trace contextRef="#ctx0" brushRef="#br0" timeOffset="36527.81">3916 2180 0,'0'0'0,"-85"0"31,64 0-31,0 0 0,0 0 0,-1 0 16,1 0-16,0 0 16,0 0-16,42 0 46,0 0-30,0 0-16,22 0 0,-22 0 16,21 0-16,1 0 0,20 0 0,1 0 15,-1 0-15,22-21 0,21 21 16,-1-21-16,22 21 0,0-21 16,0 21-16,22-21 0,-1-1 0,0 22 15,0-21-15,21 21 0,1-21 16,-22 0-16,21 21 0,1-21 15,-1 0-15,21 21 0,-20-22 0,-1 1 16,0 21-16,22-21 0,-22 0 16,1 21-16,-1-21 0,-21 0 0,0 21 15,-21-22-15,0 22 0,0 0 0,-21-21 16,-21 21-16,-1 0 0,1 0 16,-21-21-16,-1 21 0,-21 0 0,1 0 15,-22 0-15,0 0 0,0 0 16,0 0-1,-42-21 48</inkml:trace>
  <inkml:trace contextRef="#ctx0" brushRef="#br0" timeOffset="36703.71">8975 1799 0,'0'0'16,"-22"0"-16,1 0 16,21 21-16,0 1 31,0-1 0</inkml:trace>
  <inkml:trace contextRef="#ctx0" brushRef="#br0" timeOffset="39599.33">995 5757 0</inkml:trace>
  <inkml:trace contextRef="#ctx0" brushRef="#br0" timeOffset="40949.01">952 5821 0,'0'0'15,"-21"21"1,0-21-16,21 21 31,21-21 1,0 0-17,22 0-15,-22-21 0,21 0 16,-21 0-16,43 21 0,-22-21 0,1-22 15,20 22-15,-21 0 16,22 0-16,-22-22 0,22 22 0,-22-21 16,0 21-16,1 0 0,-22-22 15,0 22-15,0-21 0,0 21 16,-21-1-16,0-20 0,0 21 0,0 0 16,0 0-16,0-1 0,0 1 15,-21 0-15,0 21 0,0-21 0,0 21 16,0 0-16,-1 0 0,1 0 15,-42 21 1,20 0-16,22 0 0,0 1 16,-21 20-16,-1 21 15,22 1-15,-21 42 0,42-43 16,0 22-16,-21-22 0,21 22 16,-21-21-16,21 20 0,-22-20 0,22 20 15,0 1-15,0 0 0,-21 21 16,21-22-16,-21 22 0,21-21 15,-21 21-15,21-1 0,0 1 0,-21 0 16,21 0-16,-21 0 0,21 0 16,0-1-16,0-20 0,0 0 0,0 21 15,0-22-15,0 1 0,0-22 16,0 22-16,0-21 0,0 20 0,0-41 16,0 20-16,21-21 0,0 1 15,0-1-15,0 0 0,0-20 16,1-1-16,-1 0 0,0-21 15,0 0-15,0 0 0,0 0 16,22 0-16,-22-21 0,0 0 0,21-22 16,-20 1-16,20 0 0,-21-22 0,21 1 15,1-22-15,-22 0 0,0 1 16,21-1-16,-20 0 0,-22-21 0,21 1 16,-21-1-16,0 0 0,0 0 15,0 21-15,-21 1 0,-22-22 0,22 42 16,-21-20-16,-1-1 0,-20 22 15,-1-1-15,22 22 0,-21-22 16,-1 22-16,1 0 0,20 20 16,1 1-16,-22-21 0,43 21 15,-21 21-15,0-21 0,20 21 0,1 0 16,0 0-16,21-22 16,0 1-1,21 21-15,0 0 0,1-21 16,20 21-16,0-21 0,22 0 15,-22 0-15,22-1 0,-1 1 0,1 0 16,-1 0-16,-21-21 0,22 20 16,-1 1-16,-20-21 0,-1 21 0,0-22 15,1 22-15,-22-21 16,0 21-16,0-22 0,0 22 0,1 0 16,-22 0-16,21 0 0,-21 0 15,0-1-15,0 1 16,0 42 15,0 1-31,0 20 16,0-21-16,-21 0 0,21 22 15,0-1-15,-22-21 0,1 21 0,21-20 16,0 20-16,0-21 0,0 0 16,0 0-16,0 1 0,0-1 0,0 0 15,21 0 1,1-21-16,-1 0 15,0 0-15,0 0 0,0-21 16,0 21-16,22-21 0,-22 0 0,0-1 16,0 1-16,22 0 0,-22 0 15,0-21-15,0 20 0,-21-20 0,0 21 16,0-21-16,0 20 0,0-20 16,0 21-16,0 0 0,-21 0 0,0-1 15,0 1-15,-1 0 0,1 21 16,0 0-16,0 0 0,0 0 15,0 0-15,-1 21 0,1-21 16,0 21-16,21 1 0,-21-1 16,21 0-16,-21 0 0,21 0 15,0 0-15,0 1 16,0-1-16,0 0 16,21-21-16,0 0 15,0 0-15,0 0 0,1 0 16,20 0-16</inkml:trace>
  <inkml:trace contextRef="#ctx0" brushRef="#br0" timeOffset="41559.29">2455 5821 0,'0'0'0,"-21"0"16,0 0-1,21-21-15,0 0 16,0-1-16,0 1 16,21 0-16,0 21 15,0-21-15,1 0 0,-1 21 16,0 0-16,0-21 0,0 21 0,0 0 16,22 0-16,-22 0 15,0 0-15,21 0 0,-20 0 0,20 0 16,-21 0-16,0 0 0,22 21 15,-22 0-15,0 0 0,0 0 0,-21 0 16,21 1-16,-21 20 0,21-21 0,-21 21 16,0-20-16,0 20 0,0-21 15,0 0-15,0 22 0,0-22 0,-21 0 16,21 0-16,-21 0 0,0 0 16,21 1-16,-21-22 0,0 21 15,-1-21 1,1-21-1,21-1 1,0 1-16,0 0 16,0-21-16,0 21 0,0-1 15,0-20-15,21 21 0,1-21 0,-1 20 16,-21-20-16,21 21 0,0-21 16,0 20-16,0 1 0,1 0 0,-1 0 15,-21 0-15,21 0 0,0-1 16,0 1-16,0 21 0,-21-21 0,22 21 15,-1 0 1,-42 21 31,-1 0-31,1 1-16,0-1 15</inkml:trace>
  <inkml:trace contextRef="#ctx0" brushRef="#br0" timeOffset="41732.03">3069 5736 0,'0'0'16</inkml:trace>
  <inkml:trace contextRef="#ctx0" brushRef="#br0" timeOffset="45199.25">4826 4360 0,'21'0'15,"-21"-21"-15,0 0 32,21 21-17,0-21-15,-21 0 16,22 21-16,-1 0 0,0-21 16,0 21-16,0-22 15,0 22-15,-21-21 16,22 21-16,-1 0 15,-21-21-15,-21 21 79,-1 0-79,1 21 0,0 0 0,-21-21 15,21 22-15,-1-1 0,-20 0 16,21 0-16,-21 0 0,20 22 15,-20-22-15,21 0 0,-21 0 0,20 21 16,-20-20-16,21 20 0,-21-21 16,20 21-16,1 1 0,-21-1 15,21 0-15,0 22 0,-1-22 0,1 22 16,0-1-16,0 1 0,0-22 16,0 22-16,-1-1 0,1 1 0,0-22 15,0 21-15,0 1 0,21-22 16,0 22-16,-21-1 0,21 1 0,-22-22 15,22 22-15,0-1 0,0-21 16,0 1-16,0 20 0,0-20 0,0-1 16,0 0-16,0 1 0,22-1 15,-1 0-15,-21 1 0,21-1 0,0 0 16,0 1-16,22-1 0,-22 0 0,21-21 16,-21 22-1,22-22-15,-1 21 0,-21-21 0,21 1 0,1-1 16,-22 0-16,21 0 0,-21 0 15,22 0-15,-1-21 0,-21 22 0,22-22 16,-22 0-16,0 0 0,0 0 0,0 0 16,0 0-16,1 0 0,-1 0 15,-21-22 32,0 1-31</inkml:trace>
  <inkml:trace contextRef="#ctx0" brushRef="#br0" timeOffset="45335.75">4911 6731 0,'0'0'0,"0"21"31,-22-21-31,22-21 47,0 0-32</inkml:trace>
  <inkml:trace contextRef="#ctx0" brushRef="#br0" timeOffset="46712.52">19008 3239 0,'0'0'0,"-22"0"31,22 21 1,22 0-17,-1 0-15,0-21 16,-21 21-16,21 0 0,0 1 0,0-1 16,1 0-16,-1 0 0,0 0 15,21 0-15,-21 22 0,22-22 0,-22 0 16,21 21-16,1-20 0,-1 20 15,-21-21-15,21 21 0,1-20 16,-1 20-16,-21-21 0,22 21 16,-1 22-16,0-22 0,-21 22 0,22-22 15,-1 22-15,-21-1 0,22 1 16,-22-1-16,21-21 0,-21 22 0,0-22 16,1 22-16,-1-22 0,-21 22 15,0-22-15,21 21 0,-21 1 0,0-1 16,0 1-16,0-1 0,0 1 0,0-1 15,0 1-15,0-1 0,0 1 16,-21-22-16,0 22 0,-1-1 0,1 1 16,0-1-16,-21 1 0,-1-1 15,1 1-15,0-1 0,-22-20 16,22 20-16,-22 1 0,1-22 0,-1 0 16,22 1-16,-21 20 0,20-21 15,-20 1-15,20 20 0,-20-20 0,21-1 16,-1 0-16,22 1 0,-21-22 15,-1 21-15,22-21 0,0 0 0,0 1 16,0-1-16,0 0 0,-1 0 0,22 0 16,-21-21-16,21 21 15,0-42 32,0 0-47,21 0 16,-21 0-16,22 21 15,-22-21-15</inkml:trace>
  <inkml:trace contextRef="#ctx0" brushRef="#br0" timeOffset="46903.66">18881 6646 0,'-22'-21'141</inkml:trace>
  <inkml:trace contextRef="#ctx0" brushRef="#br0" timeOffset="51228.27">14795 3958 0,'0'0'0,"0"-21"47,0 0-31,0 0-16,0 0 16,0-1-16,0 1 15,-21 21-15,0-21 0,0 21 16,0-21-1,0 21-15,-1 0 0,1 0 0,0 0 16,0 0-16,-21 0 0,20 0 16,-20 21-16,0 0 0,-1 0 0,1 1 15,0-1-15,-1 21 0,22 0 16,-21-20-16,21 20 0,0 0 0,-22 1 16,43-1-16,0 0 0,0 1 0,0-22 15,0 0-15,0 0 0,21 0 16,1 0-16,-1 1 0,0-22 0,0 0 15,0 0-15,22 0 0,-22 0 16,21 0-16,-21 0 0,22-22 0,-1 1 16,-21 0-16,21 0 0,-20 0 15,20 0-15,-21-22 0,0 22 16,0-21-16,1-1 0,-1 1 16,-21 21-16,0-21 0,0 20 0,0-20 15,21 21-15,-21 0 0,0 0 16,0 42-1,0 0 1,0 0-16,0 21 0,0-20 16,0 20-16,0-21 0,0 21 0,0 1 15,0-22-15,0 21 0,0-21 16,0 1-16,0-1 0,21 0 0,-21 0 16,0 0-16,21-21 0,0 0 15,-21 21-15,22-21 0,-1 0 16,0 0-16,0 0 0,0-21 15,0 21-15,1-21 0,-22 0 16,21 0-16</inkml:trace>
  <inkml:trace contextRef="#ctx0" brushRef="#br0" timeOffset="51674.84">15071 3979 0,'-22'-21'0,"-20"-21"16,42 21-1,0 0 1,21 21 0,0-22-16,1 22 0,-1-21 15,0 21-15,0 0 0,21 0 0,-20 0 16,-1 0-16,0 0 0,21 0 0,-21 21 16,1 1-16,-1-1 0,0 0 15,0 0-15,0 0 0,0 22 0,-21-22 16,0 0-16,0 21 0,0-21 15,0 1-15,0-1 0,0 0 0,0 0 16,0 0-16,-21 0 0,0 1 16,0-1-16,0-21 15,0 0 1,21-21-16,0-1 16,0 1-16,0 0 0,0-21 15,0 21-15,0-1 0,0-20 16,0 21-16,0-21 0,0 20 0,21 1 15,0 0-15,0 21 0,-21-21 16,21 21-16,0-21 0,1 21 31,-1 0-31,0 0 0,0 0 16,0 0-16,0 0 16</inkml:trace>
  <inkml:trace contextRef="#ctx0" brushRef="#br0" timeOffset="52107.25">15684 3895 0,'0'-21'32,"0"-1"-17,0 1 1,22 21-16,-22-21 15,21 21-15,0 0 0,0 0 16,0 0-16,0 0 16,1 21-16,-1 0 15,0 1-15,-21-1 0,21 0 16,-21 0-16,21 21 0,-21-20 16,0-1-16,0 21 0,0-21 0,0 0 15,0 22-15,0-22 0,-21 0 0,0 0 16,0 0-16,21 1 15,-21-22-15,-1 0 16,22-22 0,0 1-16,0 0 0,0 0 15,0 0-15,0 0 0,0-22 16,0 1-16,0 0 16,22 20-16,-1-20 0,-21 21 15,21 0-15,0 21 16,-21-21-16,21 21 15,0 0-15,1 0 16,-1 0-16</inkml:trace>
  <inkml:trace contextRef="#ctx0" brushRef="#br0" timeOffset="52704.24">16510 3979 0,'0'0'0,"42"-63"16,-21 63-16,-21-21 0,22 21 15,-22-21-15,0-1 0,0 1 16,0 0-16,0 0 16,0 0-16,-22 21 15,1 0-15,0 0 16,-21 0-16,21 0 0,-1 0 0,-20 21 15,0 0-15,-1 0 0,1 0 16,0 1-16,-1 20 0,22-21 16,-21 21-16,21 1 0,0-22 15,21 21-15,0 1 0,0-22 0,0 42 16,0-42-16,0 1 0,0-1 16,21-21-16,0 21 0,0-21 15,0 0-15,22 0 0,-22 0 0,0 0 16,0-21-16,0 0 0,22 21 15,-22-22-15,0-20 0,0 21 0,0 0 16,0-22-16,1 1 0,-1 0 16,-21 21-16,21-22 0,-21 22 0,21 0 15,-21-21-15,21 42 16,-21-22-16,0 1 0,0 42 31,0 1-31,0-1 16,0 0-16,0 21 0,-21-21 15,21 22-15,0-22 0,0 21 0,0-21 16,0 1-16,0-1 0,0 21 16,0-21-16,0 0 0,0 1 15,21-22-15,0 0 0,1 0 16,-1 0-16,0 0 0,0 0 0,0 0 16,0-22-16,1 1 0,-1 0 15,0 0-15,0 0 0,0 0 16,0-1-16,1-20 0</inkml:trace>
  <inkml:trace contextRef="#ctx0" brushRef="#br0" timeOffset="53328.23">16891 3958 0,'0'0'0,"0"-21"16,0 0-16,21 0 0,-21 0 16,0-1-16,-21 44 47,21-1-47,0 0 15,0 0-15,-21 21 0,21-20 16,0-1-16,0 0 0,0 0 15,0 0-15,0 0 0,0 1 0,0-1 16,0 0-16,0 0 16,21-21-16,0 0 0,0 0 15,0 0-15,1 0 0,20 0 16,-21-21-16,0 21 0,0-21 16,1 0-16,20-1 0,-21 1 0,0-21 15,0 21-15,1 0 0,-1-1 0,0-20 16,-21 21-16,0 0 0,21 0 15,-21-1-15,0 1 16,0 42 15,-21 1-15,21-1-16,-21 0 0,21 0 16,-21 21-16,21 1 0,0-1 0,-22 0 15,1 1-15,21-1 0,-21 0 16,21 22-16,0-22 0,-21 1 0,21-1 15,0 0-15,0 22 0,0-22 16,0 0-16,0 1 0,0-1 0,0 0 16,0 1-16,0 41 15,0-41-15,0-22 0,0 21 0,-21 1 16,21-22-16,-21 0 0,21 0 0,-22 0 16,1-21-16,0 0 0,0 21 15,0-21-15,0 0 0,-1 0 0,1-21 16,0 0-1,21 0-15,-21-21 0,21 20 0,-21-20 16,21 0-16,0-1 0,0 1 0,0-21 16,0 20-16,21 1 0,0 0 15,0-22-15,0 22 0,1-1 0,-1 22 16,0-21-16,0 0 0,21 20 16,-20-20-16,-1 21 0,21-21 0,0 20 15,-20-20-15,20 21 16,0-21-16,1 20 0,-1-20 0</inkml:trace>
  <inkml:trace contextRef="#ctx0" brushRef="#br0" timeOffset="53687.23">18563 3577 0,'0'-21'16,"-21"42"-1,0 0 1,0 1-16,-1-1 16,-20 21-16,21 0 0,-21 1 0,-1-1 15,1 22-15,-22-1 0,22 22 16,-21-22-16,20 22 0,-20-22 0,-1 22 15,1-21-15,20-1 0,-20-21 16,21 22-16,-22-22 0,22 22 0,-1-22 16,1 0-16,0 1 0,21-22 0,-22 21 15,22-21-15,0 1 0,0-1 16,21 0-16,-21 0 0,-1-21 16,1 0-1</inkml:trace>
  <inkml:trace contextRef="#ctx0" brushRef="#br0" timeOffset="54912.76">14055 5292 0,'0'0'0,"21"-85"31,-21 64-31,0-21 0,-21 20 16,-1 1-16,1 21 0,0 0 15,0 0-15,0 0 0,0 0 16,-22 21-16,22 1 0,-21-1 15,21 0-15,-22 21 0,22 1 0,0-22 16,-21 21-16,20 22 0,1-22 16,0 0-16,21 22 0,0-22 0,-21 0 15,21 22-15,0-22 0,0 1 16,0-1-16,0-21 0,0 21 0,21-20 16,0-1-16,0 0 0,1 0 0,-1 0 15,0-21-15,21 0 0,1 0 16,-22 0-16,21 0 0,0 0 0,1 0 15,-1 0-15,0-21 0,1 0 16,-22 0-16,21 0 0,1-1 0,-22 1 16,0-21-16,21 21 0,-21-22 15,1 1-15,-1 21 0,-21-21 16,0 20-16,21-20 0,-21 21 0,0 0 16,0 0-16,0-1 15,-21 22 1,0 0-16,-1 22 15,22-1-15,-21 0 0,21 0 16,-21 21-16,0-20 0,21-1 0,0 21 16,0-21-16,0 22 0,0-22 15,0 21-15,0-21 0,0 0 0,0 1 16,21-1-16,0-21 0,0 21 16,22-21-16,-22 0 0,0 0 15,21 0-15,-20 0 0,-1 0 0,21 0 0,-21-21 16,0 21-16,22-21 15,-22-1-15,0 1 0,0 0 0,-21 0 16,0-21-16,21 20 0,-21-20 16,0 21-16,0-21 0,0-1 0,-21 22 15,0-21-15,21 21 0,-21-1 0,0 1 16,0 0-16,-22 21 0,22 0 16,0 0-16,0 0 0,0 0 0,-1 0 15,1 0-15,0 21 0,0 0 16,0 1-16,0-1 0,-1 0 15,22 21-15,0-21 0,0 1 0,0 20 16,0-21-16,0 0 0,0 0 16,0 1-16,0-1 0,22 0 15,-1-21-15,21 0 0,-21 0 16,0 0-16,1 0 0,20 0 0,-21 0 16</inkml:trace>
  <inkml:trace contextRef="#ctx0" brushRef="#br0" timeOffset="55180.26">14944 5313 0,'0'0'0,"0"-21"0,21 0 0,-21-1 0,0 1 15,-21 21 17,-1 0-32,22 21 0,0 1 0,-21 20 15,0-21-15,21 0 0,-21 22 16,21-1-16,-21 0 0,21-21 0,0 22 15,0-1-15,-21 0 0,21-20 16,0 20-16,-22-21 0,22 21 0,0-20 16,0-1-16,0 0 0,0 0 15,0 0-15,22-21 16,-1 0-16,0 0 0,0-21 16,0 0-16,0 0 0,1 0 15</inkml:trace>
  <inkml:trace contextRef="#ctx0" brushRef="#br0" timeOffset="55444.23">15303 5186 0,'0'0'16,"0"21"0,0 0-16,0 0 15,0 1-15,0 20 0,-21-21 0,21 21 16,-21 1-16,0-1 0,21 0 15,0 1-15,-21-1 0,21 0 16,-21-20-16,21 20 0,-22 0 16,22-21-16,0 1 0,0 20 0,0-21 15,-21-21-15,21 21 0,0 0 0,21-21 32,1 0-32,-1-21 15,0 0-15,0 0 16</inkml:trace>
  <inkml:trace contextRef="#ctx0" brushRef="#br0" timeOffset="55835.67">15473 5673 0,'0'21'15,"21"-21"16,0 0-31,0 0 0,0 0 16,1-21-16,-1 21 0,-21-21 16,21-1-16,0 22 0,0-21 0,-21 0 15,0 0-15,0 0 16,0 0-16,-21 21 31,-21 0-31,21 0 16,-1 21-16,1 0 0,0 0 0,0 0 15,0 0-15,0 1 0,21-1 16,0 0-16,-22 0 0,22 0 0,0 22 16,0-22-16,0 0 0,0 0 15,0 0-15,0 0 0,0 1 16,0-1-16,22-21 0,-1 0 0,0 0 16,0 0-16,0 0 0,0 0 15,22 0-15,-22 0 0,0 0 0,21 0 16,1-21-16,-22-1 0,21 1 15</inkml:trace>
  <inkml:trace contextRef="#ctx0" brushRef="#br0" timeOffset="57372.27">16171 5482 0,'0'0'0,"0"-21"15,-21 21-15,0 0 16,0 0-16,0 0 0,-1 0 15,1 0-15,0 21 16,21 0-16,-21 1 0,21-1 0,-21 0 16,0 21-16,21-21 0,-22 1 15,22 20-15,0-21 0,0 21 16,0-20-16,0-1 0,0 0 0,0 0 16,0 0-16,0 0 0,22-21 15,-22 22-15,21-22 0,0 0 16,0 0-16,21 0 0,-20 0 0,20 0 15,-21 0-15,21 0 0,1 0 0,-22-22 16,21 1-16,1 0 0,-1 0 0,-21 0 16,21 0-16,-20-22 0,-1 22 15,21-21-15,-21-1 0,0 1 0,1 0 16,-22-1-16,21 1 0,0 0 16,-21-1-16,21 1 0,-21 21 0,0 0 15,0 0-15,0-1 0,0 44 31,-21-22-15,0 21-16,21 0 0,-21 21 16,-1-21-16,22 22 0,-21-22 0,21 21 15,-21 1-15,0-1 0,21 0 16,0-21-16,-21 22 0,21-1 0,0-21 16,0 22-16,0-22 0,0 0 0,0 0 15,0 0-15,0 0 0,0 1 16,21-22-16,0 0 0,0 21 0,0-21 15,1 0-15,-1 0 0,0 0 16,0 0-16,0-21 0,0-1 16,22 22-16,-22-21 0,0 0 0,0 0 15,0-21-15,1 20 0,-1 1 16,0-21-16,0 21 0,0-22 0,-21 22 16,0 0-16,21 0 0,-21 0 15,0 42 1,-21-21-1,21 21-15,0 0 0,-21 0 16,21 1-16,-21-1 0,21 0 0,0 0 16,0 0-16,0 0 0,0 1 15,0-1-15,0 0 0,0 0 16,0 0-16,0 0 0,21-21 31,0 0-31,0 0 16,1 0-16,20 0 0,-21-21 15,0 0-15,22 21 0,-22-21 0,0 0 16,21-22-16,-21 22 0,22 0 16,-22-21-16,0 21 0,0-1 0,0-20 15,1 21-15,-1 21 0,-21-21 0,0 0 16,-21 42 15,21 0-31,-22 0 16,1-21-16,21 21 0,0 0 15,-21 1-15,21 20 0,-21-21 0,21 0 16,0 0-16,0 1 0,0-1 16,0 0-16,0 0 15,21-21-15,0 0 16,0 0-16,1 0 0,-1 0 0,0 0 16,0 0-16,0 0 0,0 0 0,1-21 15,-1 21-15,-21-21 0,0 0 16,0-1-16,0 1 0,0 0 0,0 0 15,0 0-15,0-22 0,0 22 16,-21 0-16,21 0 0,-22 0 16,1 0-16,0 21 0,21-22 0,-21 22 15,21-21 1,0 0 0,21 21-1,0-21-15,0 21 0,22 0 0,-22 0 16,0 0-16,21 0 0,-20 0 0,-1 0 15,21 0-15,-21 0 0,0 21 16,1-21-16,-1 21 0,0 0 16,-21 1-16,21-1 0,-21 0 15,0 0-15,0 0 0,0 22 16,0-22-16,0 0 0,0 0 0,0 0 0,0 0 16,0 1-16,0-1 15,0 0-15,0 0 0,-21-21 16,21 21-1,-21-42 1,21 0 0,0 0-16,0 0 15,0-1-15,0 1 0,0 0 0,0 0 16,21-21-16,0 20 0,-21-20 16,21 21-16,0 0 0,1-22 0,-1 22 15,0 0-15,0 0 0,21 0 16,-20 21-16,-1 0 0,21-21 15,0 21-15,1 0 0,-22 21 16,0-21-16,0 21 0,-21 0 16,0 0-16,21 22 0,-21-22 0,0 0 15,0 21-15,0-21 0,0 1 0,0-1 16,-21 0-16,0 0 0,0 0 16,21 0-16,-21-21 0,0 22 0,21-1 15,-22-21-15,1 0 16,21-21 15,21-1-15,1 1-16,-1 21 0</inkml:trace>
  <inkml:trace contextRef="#ctx0" brushRef="#br0" timeOffset="57788.25">18690 5419 0,'0'0'0,"21"-21"0,0-1 16,1 22-16,-22-21 0,0 0 15,0 0 1,-22 21 0,1 0-16,0 0 0,0 0 0,0 21 15,0-21-15,-1 21 0,-20 0 16,21-21-16,0 22 0,0-1 16,-1 0-16,22 0 15,22 0 1,-1-21-1,0 0-15,0 21 0,0-21 16,0 0-16,1 0 0,-1 22 16,0-22-16,0 21 0,0 0 15,-21 0-15,21-21 16,-21 21-16,0 0 0,0 1 0,0-1 16,0 0-16,-21-21 15,0 21-15,0-21 0,0 21 16,0-21-16,-22 0 0,22 21 0,-21-21 15,21 0-15,-1 0 0,-20 22 16,21-22-16,0 0 0,0 0 0,-1 0 16,1 0-1,0 0-15,0-22 0,0 1 16,0 0-16,21 0 16</inkml:trace>
  <inkml:trace contextRef="#ctx0" brushRef="#br0" timeOffset="58071.99">17272 5186 0,'0'0'0,"-21"0"31,0 0 32,-1 0-32,1 0-31</inkml:trace>
  <inkml:trace contextRef="#ctx0" brushRef="#br0" timeOffset="58331.92">16468 5567 0,'0'0'0,"21"0"32,0 0-32,0 0 0,0 0 0,22 0 15,-22-21-15,0 21 0,21 0 0,-21 0 16,22-21-16,-22 21 0,0 0 16,0-22-16,0 22 0,1 0 0,-1 0 15,-21-21-15,21 21 16,-21-21-16</inkml:trace>
  <inkml:trace contextRef="#ctx0" brushRef="#br0" timeOffset="59439.22">17653 3810 0,'0'0'0,"21"0"16,0-21-16,0 21 0,-21-21 16,22 21-1,-22-21 1,-22 21-1,1 0-15,0 0 0,0 0 16,0 0-16,0 0 0,-22 0 16,22 21-16,0-21 0,0 21 0,-22-21 15,22 21-15,0-21 16,21 21-16,-21-21 16,21 21-16,0 1 0,0-1 15,21-21 1,0 0-16,0 21 0,1-21 15,-1 0-15,0 0 0,-21 21 16,21-21-16,0 0 0,0 0 0,-21 21 16,22-21-16,-1 0 0,-21 21 15,21-21-15,0 0 16,-21 22-16,0-1 16,-21 0-1,0-21 1,0 21-16,-1-21 0,1 0 15,0 21-15,0-21 0,0 0 16,0 0-16,-1 0 16,1 21-16,0-21 0,0 0 15,0 0 1,0 0-16,-1 0 16,1 22-1</inkml:trace>
  <inkml:trace contextRef="#ctx0" brushRef="#br0" timeOffset="63129.93">12531 4128 0,'21'-22'0,"-21"1"16,0 0-1,0 42 48,-21 0-47,21 1-16,0-1 15,0 0-15,0 0 16,0 0-16,0 0 15,0 1 1,21-22 0,0 0-16,0 0 15,-21-22 1,0 1 0,0 0-16,0 0 0,0 0 15,0 0-15,0-1 16,-21 22-1,0 0 1,21 22-16,0-1 16,-21-21-16,21 21 15,0 0-15,0 0 32,21-21-32,0 0 15,-21-21 16,0 0-15,0 0 0,0 0-16,-21 21 31,0 0-15,-1 0-1,22 21-15,0 0 16,0 0-16,0 0 15,0 0-15,0 1 16,0-1-16,0 0 16,0 0-16,0 0 0</inkml:trace>
  <inkml:trace contextRef="#ctx0" brushRef="#br0" timeOffset="64056.25">12615 4890 0,'-21'0'62,"0"0"-46,21 21-16,-21-21 0,21 21 16,0 0-16,-21 0 15,21 0-15,0 1 16,0-1-16,0 0 16,21-21 15,0 0-16,0 0-15,0-21 0,-21 0 16,0-1-16,0 1 16,21 0-16,-21 0 15,0 0-15,-21 21 32,0 0-32,21 21 0,-21-21 15,21 21-15,0 0 0,-21 0 16,21 1-16,0-1 0,0 0 15,0 0 1,21-21 0,0 0-1,0-21 1,0 0-16,-21 0 0,0-1 16,0 1-16,0 0 15,0 0-15,-21 21 47,0 21-31,21 0-1,0 0 1,-21-21 0,0 0-1</inkml:trace>
  <inkml:trace contextRef="#ctx0" brushRef="#br0" timeOffset="64941.21">9461 4043 0,'0'0'0,"0"-21"15,0 0 1,0 42 31,0 0-32,0 0-15,0 0 0,0 0 16,0 22-16,0-1 0,0-21 16,0 22-16,0-1 0,0 0 0,0 1 15,0-1-15,0 0 0,0 1 16,0-1-16,-21 0 0,21 1 15,-21-1-15,21-21 0,0 0 0,0 0 16,0 1-16,0-1 0,-21 0 16,21-42 31,0 0-47,0-1 15,21 1-15,-21 0 0</inkml:trace>
  <inkml:trace contextRef="#ctx0" brushRef="#br0" timeOffset="67928.91">9419 4276 0,'0'0'0,"0"-21"0,0-1 16,0 1-16,0 0 0,0 0 15,0 0-15,0 0 16,0-1-16,0 1 0,21-21 0,0 21 15,1 21-15,-1-21 0,0-1 16,0 1-16,21 21 0,-20 0 16,20 0-16,-21 0 0,21 0 0,1 0 0,-1 0 15,-21 21-15,22 1 0,-22-1 16,0 0-16,0 21 0,-21 1 0,0-22 16,0 21-16,0 0 0,0-20 15,-21 20-15,0 0 0,-22-21 16,1 22-16,0-22 0,-1 0 15,22 0-15,-21 0 0,0 1 0,20-1 16,1-21-16,0 21 0,0-21 0,0 0 16,0 0-16,21-21 31,0 42 31,21 0-62,0 0 16,0 0-16,0 1 16,0-22-16,1 21 0,-1-21 15,0 21-15,0-21 0,0 0 16,0 0-16,22 21 0,-22-21 16,0 0-16,0 0 0,22 0 0,-22 0 15,0 0-15,21 0 0,1-21 16,-22 21-16,0-21 0,21 0 0,-21 21 15,1-22-15,-1 1 0,0 0 0,-21 0 16,0 0-16,21 21 0,-21-21 16,0-1-16,0 1 15,-21 21 1,0 0 0,0 0-16,-1 0 0,1 21 15,0 1-15,0-22 0,21 21 16,0 0-16,-21 0 0,21 0 0,-21-21 15,21 21-15,0 1 0,0-1 16,0 0-16,0 0 0,21 0 16,0-21-16,21 0 15,-21 0-15,22 0 0,-22 0 16,21 0-16,1 0 0,-1 0 0,0-21 16,1 0-16,-1 21 0,-21-21 15,0 0-15,22-1 0,-22-20 0,0 21 16,-21-21-16,21 20 0,-21-20 15,21 0-15,-21-1 0,0 22 16,0-21-16,0 21 0,0 0 0,0-1 16,0 1-16,0 0 0,0 0 15,0 42 17,0 0-32,-21 22 0,21-22 15,0 21-15,0-21 0,-21 22 0,21-1 16,0-21-16,0 21 0,0 1 15,-21-1-15,21 0 0,-21 1 16,21 20-16,-22-20 0,22 20 16,-21-21-16,21 22 0,0-1 0,0-20 15,-21 20-15,21 1 0,-21-22 0,0 22 16,21-22-16,0 0 0,0 1 16,0-1-16,0 0 0,0-21 0,0 1 15,0 20-15,0-21 0,21-21 16,0 0-16,0 0 15,0 0-15,1 0 0,-1-21 0,21 0 16,-21 0-16,0 21 0,22-22 16,-22 1-16,0-21 0,0 21 0,0 0 15,22-43-15,-43 43 16,0-21-16,0 20 0,0-20 16,0 0-16,-43-64 0,1 64 15,21-1-15,0 1 0,-22 0 0,22 20 16,-21-20-16,21 21 15,0 0-15,-1 21 0,1 0 16,21-21-16,21 21 16,1-22-1,-1 22-15,21 0 0,-21-21 16,22 21-16,-1-21 0,0 0 0,1 0 16,20 0-16,-21-1 0,22 1 0,-22-21 15,22 21-15,-22-22 16,0 22-16,1-21 0,-22 0 0,0-1 15,0 1-15,0 0 0,-21 20 16,0-62-16,0 41 0,0 22 16,0 0-16,0 0 0,-21 0 0,21 0 15,-21 21-15,0 0 16,0 0-16,0 0 0,21 21 0,0 0 16,-22 0-16,1 21 0,21 1 15,0-1-15,0 0 0,-21 22 0,21-22 16,-21 22-16,21-22 0,-21 22 15,21-22-15,-21 21 0,-1 1 0,22-1 16,-21 1-16,21-1 0,-21 1 16,0-1-16,21 1 0,-21-22 15,21 22-15,-21-22 0,-1 22 0,22-22 16,0 0-16,-21 1 0,21-22 0,-21 21 16,21 0-16,0-20 0,0-1 15,0 0-15,0 0 0,0 0 0,0 0 16,21-21-16,0 0 15,1 0-15,20 0 0,-21 0 0,0 0 16,22-21-16,-22 0 0,21 0 0,-21 0 16,22 0-16,-22-22 0,21 22 15,-21 0-15,0-21 0,1-1 16,20-41-16,-42 20 0,0 22 16,0-22-16,0 22 0,0-22 15,-21 1-15,0 21 0,-1-1 0,1 1 16,-21 0-16,21 20 0,-22 1 15,22 0-15,-21 0 0,21 21 0,-22 0 16,22 0-16,0 0 0,0 0 16,0 0-16,0 0 0,42 0 47,0 0-47,0 21 0,0-21 0,0 0 15,1 0-15,-1 0 0,0 0 16,0 0-16,0 0 15,0 0-15,1 0 0,-1-21 0,0 0 16,0 21-16,0-21 0,0 21 0,-21-22 16,22 22-16,-1-21 0,0 0 15,-21 0-15,21 21 16,-21-21-16,21 21 16,-21 21 30,0 0-46,0 0 0,0 0 16,0 1 0,21-22-16,-21 21 15,22-21-15,-1 0 16,0 0-16,0 0 16,0 0-16,0 0 15,-21-21-15,0-1 0,22 22 16,-22-21-16,21 0 15,-21 0-15,0 0 16,0 42 31,-21 0-47,21 0 16,0 0-16,0 1 15,0-1-15,0 0 16,0 0-16,21-21 15,0 0-15,0 0 16,0 0 0,0 0-16,1-21 15,-1 21-15,-21-21 0,0 0 16,21-1-16,-21 1 0,21 0 16,-21 0-16,0 42 62,0 0-62,0 0 16,0 1-16,0-1 0,0 0 15,21-21 32,0 0-31,-21-21-16,0 0 15,22-1 1,-22 1-16,21 21 0,-21-21 16,21 21 15,0 0 47,-21-21-47,0 0-15,0 0 0,0 42 30,0 0-46,-21-21 0,21 21 16,0 0-16,0 0 16,0 1-16,0-1 15,0 0 1,21-21 0,0 0-1,0 0-15,1 0 16,-22-21-16,0 0 15,21 21-15,0-22 0,-21 1 16,0 0-16,21 0 0,-21 0 16,0 0-16,0-1 15,-21 22 17,21 22-32,0-1 0,-21 0 15,21 0-15,0 0 0,-21 0 16,21 1-16,0-1 15,0 0-15,0 0 32,21-21-32,0 0 15,0 0 1,-21-21 0</inkml:trace>
  <inkml:trace contextRef="#ctx0" brushRef="#br0" timeOffset="68103.41">11938 4678 0,'-21'21'0,"0"-21"16,21 21 15,-22-21-15,1 0-1,0 0 1</inkml:trace>
  <inkml:trace contextRef="#ctx0" brushRef="#br0" timeOffset="68828.67">8382 5969 0,'0'0'0,"-21"0"15,-22-85 1,43 64-1,0 0-15,0 0 16,0 0-16,22 0 0,-1 21 16,0 0-16,0 0 0,0 0 0,0 0 15,1 0-15,20 21 0,-21 0 16,0 0-16,0 21 0,1 1 16,-1-1-16,0-21 0,0 22 15,-21-1-15,21 0 0,-21 1 0,0-1 0,0 0 16,0 1-16,0-1 0,0 0 15,0 1-15,0-22 0,0 21 16,0 0-16,0-20 0,0-1 16,0-42 15,0-1-31,0 1 16,0 0-16,21 0 0,1-21 15,-22 20-15,21-20 0,0 0 0,0 21 16,0-22-16,0 1 0</inkml:trace>
  <inkml:trace contextRef="#ctx0" brushRef="#br0" timeOffset="69073.92">9080 5884 0,'0'0'0,"0"-21"0,0 42 32,-21 1-17,0-1-15,0 0 0,0 21 0,0-21 16,-1 22-16,1-22 0,0 0 15,0 21-15,0-20 0,0 20 0,-1-21 16,1 21-16,21-20 0,-21-1 16,21 0-16,-21 0 0,21 0 0,0 0 15,0 1-15,21-22 32,0 0-32,0 0 0,1 0 15,-1-22-15,0 22 0,21-21 16</inkml:trace>
  <inkml:trace contextRef="#ctx0" brushRef="#br0" timeOffset="70638.42">9334 6181 0,'0'0'16,"0"-21"-16,22-1 0,-22 1 16,0 0-16,0 0 15,-22 0-15,1 21 16,0 0-1,0 0-15,0 0 0,0 21 16,-1-21-16,1 21 0,21 0 16,-21 0-16,0 1 0,0-1 0,21 0 15,0 0-15,-21 0 0,21 0 0,-22 22 16,22-22-16,0 0 0,0 0 16,0 0-16,0 1 0,22-22 15,-1 0-15,0 0 0,0 0 16,0 0-16,0-22 15,1 1-15,-1 0 0,0 21 16,0-21-16,0 0 0,0 0 0,-21-1 16,22 1-16,-22 0 0,21-21 15,-21 21-15,0-1 0,0 1 0,0 0 16,0 0-16,0 42 31,0 0-15,0 0-16,0 1 0,0-1 15,0 0-15,0 0 0,0 0 0,0 0 16,0 1-16,0-1 0,0 0 16,0 0-16,0 0 0,21 0 15,0-21-15,0 0 0,0 0 16,1 0 0,-1 0-16,0-21 0,0 0 0,21 0 15,-20 0-15,-1 0 0,0-1 0,0 1 16,0 0-16,22-21 0,-22-1 15,-21 22-15,21-21 0,-21 0 0,21-1 16,-21 1-16,0-22 0,0 22 16,0 0-16,0 21 0,0-22 0,0 22 15,0 0-15,-21 21 16,0 0-16,0 21 16,-1-21-16,1 42 0,21-20 0,0 20 15,-21-21-15,21 21 16,-21 1-16,21-1 0,0-21 0,0 22 15,0-1-15,0-21 0,0 21 0,0-20 16,0 20-16,0-21 0,21 0 16,0 0-16,-21 1 0,21-22 0,1 21 15,-1-21-15,0 0 0,0 0 0,0 0 16,0 0-16,1 0 0,20 0 16,-21 0-16,0 0 0,22-21 0,-22-1 15,21 1-15,-21 0 0,22 0 16,-22 0-16,0 0 0,0-1 0,-21 1 15,21 0-15,-21 0 0,21 0 0,-21 0 16,0-1-16,0 1 16,0 42 15,0 1-15,0-1-16,0 0 0,0 0 15,0 0-15,0 0 0,0 1 16,0-1-16,0 0 15,22-21-15,-22 21 16,21-21-16,0 0 16,0 0-16,0 0 0,0-21 15,1 0-15,-1 21 16,0-21-16,-21-1 0,21 1 16,0 0-16,-21 0 0,21 0 15,1 0-15,-1 21 0,-21-22 16,0 44 15,0-1-15,0 0-16,0 0 15,0 0-15,0 0 0,0 1 16,0-1 0,0 0-16,21-21 15,0 0 1,0 0 15,-21-21 32,21 21 62,1 0-110,-1 0 1,0 0-1,-21-21 142</inkml:trace>
  <inkml:trace contextRef="#ctx0" brushRef="#br0" timeOffset="72081.11">9610 6054 0,'0'-21'0,"21"-1"0,0 1 15,-21 0 1,0 0-16,0 0 0,21 0 0,-21-1 15,0 1-15,21 0 0,-21 0 16,0 0-16,0-22 0,0 22 0,0 0 16,0 0-16,-21 42 47,21 0-47,-21 0 0,0 1 0,0-1 15,21 0-15,0 0 0,0 0 16,0 0-16,0 1 0,0-1 15,21 0-15,0 0 0,0-21 16,0 21-16,0-21 16,1 21-16,-1-21 0,21 0 0,-21 22 15,0-22-15,1 21 0,-1-21 16,0 0-16,-21 21 0,0 0 16,0 0-16,0 0 15,0 1-15,0-1 16,0 0-1,0 0 1,21-21 0,0 0-16,0 0 15,1 0-15,-1 0 0,0 0 16,0 0 0,0 0-16,0 0 0,1-21 0,-1 21 15,0-21-15,21 0 0,-21-1 16,1 1-16,20 0 0</inkml:trace>
  <inkml:trace contextRef="#ctx0" brushRef="#br0" timeOffset="72728.25">10456 5863 0,'0'-21'0,"0"42"0,0-63 16,0 21 0,-21 21-1,0 0-15,0 21 0,0 0 16,-1 0-16,1 0 0,0 1 15,0-1-15,0 0 0,21 0 0,-21 0 16,-1 22-16,1-22 0,21 0 16,0 0-16,0 0 0,0 0 15,0 1-15,0-1 16,21-21-16,1 0 16,-1 0-16,0 0 0,0 0 15,0 0-15,0 0 0,-21-21 16,22-1-16,-1 22 0,0-21 0,0 0 15,-21 0-15,21 0 16,-21 0-16,21-1 0,-21 1 16,0 0-16,0 0 0,0 0 0,0 0 15,0-1-15,0 44 32,0-1-32,0 0 15,-21 0-15,21 0 0,-21 0 16,21 1-16,0-1 0,0 0 0,0 0 15,0 0-15,0 0 0,0 1 0,0-1 16,0 0-16,21-21 16,0 0-16,1 0 0,-1 0 0,0 0 15,0 0-15,0 0 0,0 0 16,1 0-16,-1-21 0,0 21 16,0-21-16,0-1 0,0 22 0,1-21 15,-1 0-15,0 0 0,0 0 0,-21 0 16,0-1-16,0 1 0,0 0 15,0 42 17,0 0-32,-21 1 15,21-1-15,0 0 0,-21 0 0,21 0 16,0 0-16,0 1 16,0-1-1,21-21 16,0 0-31,-21-21 0,21-1 16</inkml:trace>
  <inkml:trace contextRef="#ctx0" brushRef="#br0" timeOffset="73071.86">10922 5800 0,'0'0'15,"-21"0"-15,0 0 16,-1 0-16,22 21 15,-21-21-15,21 21 0,0 0 0,0 0 16,21-21 0,1 0-1,-1 0-15,0 0 0,0 0 0,0 0 16,-21-21-16,21 21 16,-21-21-16,22 21 0,-22-21 0,0 0 15,0 0-15,0-1 0,0 1 16,0 0-16,-22 21 0,1 0 15,0-21-15,0 21 0,0 0 16,0 0-16,-1 21 0,1-21 16,0 21-16,21 0 0,-21 1 15,21-1-15,0 0 0,0 0 16,0 0-16,0 0 16,21-21-16,0 0 15,0 0-15,22 0 0,-22 0 16,0 0-16</inkml:trace>
  <inkml:trace contextRef="#ctx0" brushRef="#br0" timeOffset="73592.78">11345 5588 0,'0'-21'0,"0"42"0,0-63 16,-21 63 15,0-21-15,21 21-16,-21 21 0,21-20 0,0 20 15,0-21-15,-21 21 0,21-20 16,-22 20-16,22 0 0,0-21 0,-21 22 16,21-22-16,0 21 0,0-21 0,0 1 15,0-1-15,0 0 0,0 0 16,0 0-16,0 0 0,0 1 16,0-44 30,0 1-46,0 0 16,0 0-16,0 0 16,0 0-16,0-1 0,21 22 0,1-21 15,-1 0-15,0 0 0,0 21 16,0-21-16,0 21 0,1 0 0,-1 0 16,0 0-16,0 0 0,0 0 15,0 0-15,1 0 0,-1 0 0,-21 21 16,0 0-16,21-21 0,-21 21 0,0 0 15,0 1-15,0-1 0,-21 0 16,0 0-16,-1 0 0,1-21 16,0 21-16,-21-21 0,21 22 15,-22-22-15,22 0 0,-21 0 16,21 0-16,-1 21 0,1-21 0,0 0 16,21-21-1,0-1 1,21 1-16,0 0 15,1 21-15,-1-21 0</inkml:trace>
  <inkml:trace contextRef="#ctx0" brushRef="#br0" timeOffset="73887.34">11705 5503 0,'0'-21'0,"0"42"0,21-63 16,-21 63 15,0 22-15,0-22-16,0 21 0,0 0 0,0-20 15,0 20-15,0 0 0,0 1 16,0-1-16,0 0 0,0 1 0,0-22 16,0 21-16,0-21 0,0 0 0,0 1 15,0-1-15,0 0 0,0 0 16,0 0-16,0 0 15,21-42 32,1 0-47</inkml:trace>
  <inkml:trace contextRef="#ctx0" brushRef="#br0" timeOffset="74267.77">11896 5990 0,'21'0'0,"0"0"16,0 0 15,0 0-31,0 0 0,1 0 16,-1-21-16,0 21 0,0 0 16,-21-21-16,21 21 0,-21-21 0,21 21 15,-21-21-15,0-1 0,0 1 16,0 0-16,-21 21 15,0 0-15,0 0 16,0 0-16,0 0 0,-1 21 16,1 0-16,21 1 0,-21-22 0,0 42 15,0-21-15,21 0 0,0 0 16,0 1-16,0-1 0,0 0 16,0 0-16,0 0 0,0 0 15,21-21 1,0 0-16,0 0 0,0 0 15,1 0-15,-1 0 0,0 0 16,0 0-16,0-21 0,0 0 16,1 21-16,-1-21 0,-21 0 15</inkml:trace>
  <inkml:trace contextRef="#ctx0" brushRef="#br0" timeOffset="74452.31">12192 6054 0,'0'21'16,"-21"-21"-16,0 0 78,-1 0-62,1 0-16</inkml:trace>
  <inkml:trace contextRef="#ctx0" brushRef="#br0" timeOffset="80619.27">5292 4572 0,'21'-21'0,"0"21"0,0-21 15,0 0-15,0 21 0,1-22 0,-22 1 16,0 0-16,21 0 15,-21 0-15,21 21 16,-21-21-16,0 42 31,0 0-31,0 0 16,-21 21-16,0 1 0,-1-1 16,1 22-16,-21-22 0,21 43 15,0-22-15,-22 1 0,22-1 0,-21 1 16,21-1-16,-22-21 0,1 1 0,21-1 15,-22 0-15,22 1 16,-21-22-16,21 0 0,0 0 0,21 0 16,-22-21-16,1 0 15,21-21-15,0 0 16,0 0-16,0 0 16,0 0-16,0-22 0,0 22 0,0-21 0,0-1 15,0 1-15,21 0 16,1-1-16,-22 1 0,0 0 0,21 21 15,0-1-15,-21 1 0,21 0 0,0 42 16,0 0 0,-21 1-16,22-1 0,-1 21 0,-21 0 15,0-20-15,21 20 0,0 0 16,0-21-16,-21 22 0,21-1 0,-21-21 16,22 0-16,-1 1 0,0-1 15,0 0-15,-21 0 0,42-21 0,-20 0 16,-1 0-16,0 0 0,21 0 15,-21 0-15,22-21 0,-1 0 0,-21 0 16,22-1-16,-1 1 0,0-21 16,-21 21-16,22-22 0,-22 1 15,0 0-15,0-1 0,0-20 16,-21 21-16,0-22 0,0 22 0,0-1 16,0 1-16,-21 0 0,0-1 0,0 1 15,-21 0-15,-1-1 0,22 22 16,-21 0-16,-1 0 0,22 0 0,-21 21 15,21 0-15,-22 0 0,1 21 16,21-21-16,0 42 0,0-21 0,-1 22 16,1-22-16,21 21 0,0 22 15,0-22-15,0 0 0,0 22 16,0-22-16,21 1 0,1-1 16,-1-21-16,21 21 0,0-20 0,1-1 15,-22 0-15,21 0 0,1-21 0,-1 0 16,0 0-16,1 0 0,-22 0 15,21 0-15,0 0 0,1 0 16,-22-21-16,0 21 0,0-21 16,22 21-16</inkml:trace>
  <inkml:trace contextRef="#ctx0" brushRef="#br0" timeOffset="81108.74">6265 4847 0,'0'0'0,"0"-21"0,21-85 31,-21 85-31,-21 21 16,0 0-16,21-21 0,-21 21 0,0 0 16,0 0-16,-1 0 0,1 21 15,0-21-15,0 21 0,0 22 0,0-22 16,-1 21-16,1-21 0,0 22 0,0-1 16,21 0-16,-21 1 0,21-1 15,-21 0-15,21-21 0,0 1 0,0 20 16,0-21-16,0 0 0,0 0 15,21-21-15,0 0 0,0 0 16,0 0-16,0 0 16,1-21-16,-1 0 0,0 21 15,-21-21-15,21-21 0,0 20 0,0-20 16,1 21-16,-1-21 0,-21-1 16,0 1-16,21 0 0,-21-1 0,21 1 15,-21 21-15,0 0 0,0-1 16,0 1-16,0 42 15,0 1-15,0-1 16,0 0-16,0 21 0,0 1 16,0-22-16,0 21 0,0-21 0,0 22 15,0-22-15,0 21 0,0-21 16,0 0-16,0 1 0,0-1 16,0 0-16,0 0 0,21-21 15,0 0 1,1 0-16,-1 0 0,0-21 15,0 0-15,0-22 16,0 22-16,1-21 0</inkml:trace>
  <inkml:trace contextRef="#ctx0" brushRef="#br0" timeOffset="81348.27">6667 4403 0,'0'0'0,"-21"21"31,21 0-31,0 0 0,-21 0 16,21 22-16,-21-22 0,21 21 0,0 1 16,-21-22-16,21 21 0,0 0 15,0 1-15,0-1 0,0 0 0,0 1 16,0-22-16,0 21 0,0-21 0,0 1 16,0-1-16,0 0 0,0 0 15,0 0-15,0 0 0,21-21 31,0 0-31,0-21 0</inkml:trace>
  <inkml:trace contextRef="#ctx0" brushRef="#br0" timeOffset="81796.28">7112 4826 0,'0'0'0,"0"-21"0,0 0 15,0 0-15,0-1 16,0 1-16,-21 21 15,0 0-15,-1 0 16,1 0-16,0 21 16,0 1-16,0-1 0,0 21 0,-1-21 15,1 22-15,21-1 0,-21-21 16,0 21-16,21-20 0,-21-1 16,21 21-16,0-21 0,0 0 0,0 1 15,21-22 1,0 0-16,0 0 0,0 0 15,1 0-15,-1-22 16,0 1-16,0 0 0,0 0 0,0 0 16,1-22-16,-22 22 0,21-21 15,0 21-15,-21-22 0,0 22 16,0 0-16,0 0 0,21 0 0,-21 42 31,0 0-31,0 21 16,0-20-16,-21-1 0,21 21 0,0-21 15,0 22-15,0-22 0,0 0 16,0 0-16,0 0 0,0 0 0,0 1 16,21-22-16,0 21 15,0-21-15,1 0 0,-1 0 16,0 0-16,0-21 0,0-1 16,-21 1-16</inkml:trace>
  <inkml:trace contextRef="#ctx0" brushRef="#br0" timeOffset="82039.98">6519 4572 0,'0'0'15,"-42"0"-15,21 21 0,0-21 0,-1 0 0,22 21 16,22-21-1,-1 0-15,0 0 0,0 0 0,21 0 16,1 0-16,-1 0 0,22 0 16,-22-21-16,21 21 0,-20-21 0,20 21 15,-20-21-15,-22 21 0,21 0 16,-21 0-16,0 0 0</inkml:trace>
  <inkml:trace contextRef="#ctx0" brushRef="#br0" timeOffset="82531.45">5609 5990 0,'0'0'0,"0"-106"31,0 64-31,0 21 0,0 0 0,0-22 15,0 22-15,0 0 0,0 0 16,0 0-16,0 42 31,0 0-31,0 0 0,0 0 16,0 22-16,-21-1 0,0 0 16,0 1-16,-1-1 0,1 0 0,21 1 15,-21-1-15,0-21 0,0 22 0,21-1 16,0-21-16,0 0 0,-21 22 15,21-22-15,0 0 0,0 0 0,0 0 16,21-21 0,-21-21-1,21 0-15,-21 0 0,21 21 16,-21-21-16,0-1 0</inkml:trace>
  <inkml:trace contextRef="#ctx0" brushRef="#br0" timeOffset="83199.25">5355 6096 0,'0'0'0,"-21"0"0,0 0 0,0 0 16,-1 0-16,22 21 0,-21-21 0,21 21 16,-21 1-16,21-1 15,21-21 1,0 0-16,22 0 0,-22 0 16,21 0-16,1-21 0,-1 21 15,0-22-15,1 22 0,-1-21 16,0 0-16,1 0 0,-1 21 0,0-21 15,-21 0-15,22 21 0,-22-22 16,0 22-16,-21 22 31,0-1-15,0 0-16,-21 0 0,0 0 0,21 0 16,-21 1-16,21-1 0,0 0 15,0 0-15,0 0 0,0 0 16,21-21-1,0 0-15,0 0 16,0 0-16,0 0 0,22 0 0,-22-21 16,0 0-16,0 21 0,0-21 15,1 0-15,-1 0 0,-21-1 0,0 1 16,21 0-16,-21 0 16,0 0-16,0 0 0,-21 21 31,21 21-16,-21 0-15,-1 0 0,22 0 16,-21 0-16,21 1 0,0 20 16,0-21-16,0 21 0,0-20 0,0 20 15,0 0-15,0 1 16,0-1-16,0 0 0,0 22 0,0-22 16,0 0-16,0 1 0,0-1 0,0-21 15,0 22-15,0-22 0,-21 0 16,21 0-16,-21 0 0,21 0 0,-21-21 15,0 0-15,-1 0 0,1 0 0,0 0 16,-21 0-16,21 0 0,-22-21 16,1 0-16,0 21 0,20-21 0,-20 0 15,21 0-15,0 21 0,0-22 16,-1 1-16,1 0 0,21 0 0,0 0 16,0 0-16,0-1 0,21 1 15,1-21-15,-1 21 16,21 0-16,-21-1 0</inkml:trace>
  <inkml:trace contextRef="#ctx0" brushRef="#br0" timeOffset="83515.61">6265 6054 0,'0'21'31,"0"0"-31,0 0 0,0 0 16,-21 1-16,21-1 0,0 21 16,0 0-16,0-20 0,0 20 0,0 0 15,0 1-15,0-1 0,0 0 16,-21 1-16,21-1 0,0 0 0,-21 1 16,21-1-16,0 0 0,0-21 0,0 22 15,-21-22-15,21 21 0,0-21 16,0 1-16,-22-22 0,22 21 0,0 0 15,0-42 17,0 0-32,0-1 0,0-20 15,0 21-15,0-21 0</inkml:trace>
  <inkml:trace contextRef="#ctx0" brushRef="#br0" timeOffset="83829.25">6181 6202 0,'0'0'0,"0"-21"0,0 0 15,0-1-15,0 1 0,0 0 0,0 0 16,21 21-16,-21-21 0,21 0 16,0-1-16,0 22 0,-21-21 15,21 21-15,1 0 0,-1 0 16,21-21-16,-21 21 0,0 0 16,22 0-16,-22 0 0,0 0 0,0 21 15,0-21-15,1 21 0,-22 1 16,0-1-16,0 0 0,0 0 0,-22 0 15,-20 0-15,21 1 0,-21-1 16,20 0-16,-20 0 0,21 0 0,-21-21 16,20 21-16,1 1 0,0-22 0,0 0 15,0 21-15,42-21 47,0-21-47,0-1 16,0 22-16,1-21 0</inkml:trace>
  <inkml:trace contextRef="#ctx0" brushRef="#br0" timeOffset="84208.29">6710 6117 0,'21'0'0,"-21"21"16,21-21-1,0 0-15,0 0 0,1 0 16,-1 0-16,-21-21 0,21 21 0,0-21 16,0 21-16,0-21 15,1 0-15,-1 21 0,0-21 0,0-1 0,-21 1 16,21 0-16,-21 0 16,0 0-16,0 0 0,0-1 15,-21 22 1,0 0-16,0 0 15,0 22-15,-1-1 0,1 0 0,0 0 16,0 0-16,21 0 16,-21 1-16,21 20 0,-21 0 15,21-21-15,0 1 0,0-1 0,0 0 16,0 0-16,21 0 0,0-21 16,0 0-16,0 0 0,0 0 0,22 0 15,-22 0-15,0 0 0,21 0 16,-20-21-16,20 0 0,-21 21 15</inkml:trace>
  <inkml:trace contextRef="#ctx0" brushRef="#br0" timeOffset="85103.32">5842 7959 0,'0'0'0,"0"-21"16,0-1-16,-21 1 16,0 21-16,-1 0 15,1 0-15,-21 0 0,21 0 0,0 0 16,-1 0-16,-20 0 0,21 0 16,-21 0-16,20 0 0,1 21 0,-21 1 15,21-22-15,-22 21 16,22-21-16,0 21 0,0 0 0,21 0 15,-21-21-15,21 21 0,0 1 16,0-1 0,21-21-16,0 21 0,0-21 0,0 21 15,22 0-15,-22-21 0,21 21 16,-21 1-16,22-1 0,-1 0 0,-21 0 16,43 21-16,-43-20 0,0-1 15,-21 0-15,0 0 0,0 0 16,0 0-16,0 1 0,-21-1 0,-21 0 15,20 0-15,-20 0 0,0-21 16,-1 21-16,22-21 0,-21 0 16,0 22-16,20-22 0,1 0 0,0 0 15,0 0-15,0 0 0,0 0 16,42 0 15,0 0-31,0 0 16,0 0-16,22 0 0,-1 0 15,-21 21-15,0-21 0,0 21 0,1 0 16,-22 21-16,0-20 0,0 20 16,0 0-16,-22 1 0,1-1 0,-21 0 15,21 22-15,0-22 16,-22-21-16,22 22 0,21-1 0,0-21 16,-21 21-16,21-20 0,0-1 15,0 0-15,21-21 16,0 0-16,0 0 0,1 0 15,-1 0-15,0 0 0,0 0 16,0 0-16</inkml:trace>
  <inkml:trace contextRef="#ctx0" brushRef="#br0" timeOffset="85780.2">5461 11832 0,'0'0'0,"-21"0"0,0-21 0,21 0 15,-22 21-15,22-21 0,0 0 16,22 21-16,-22-22 0,0 1 15,0 0-15,0 0 0,0 0 16,21 0-16,0 21 16,0 0-16,0 0 15,0 0-15,-21 21 16,0 0 0,0 0-16,-21 0 0,0 0 0,0 1 15,0 20-15,0-21 0,-22 21 0,22 1 16,0-22-16,0 21 0,0 1 15,-1-22-15,22 21 0,0-21 0,0 22 16,0-22-16,0 0 0,22 0 16,-1 0-16,0 0 0,0 1 0,21-1 15,1 0-15,20 0 16,-42 0-16,22 0 0,-22 1 16,-21-1-16,0 0 0,0 0 0,0 0 15,-21 22-15,0-22 0,-22 0 0,1 0 16,0 21-16,-1-20 0,-41 20 15,20-21-15,1 0 0,-1 0 16,1 1-16,20-22 0,-41 0 0,-22 0 16,63 0-16,-20 0 0,21 0 15,20-22-15,1 1 0,0-21 16,21 0-16,0-1 0</inkml:trace>
  <inkml:trace contextRef="#ctx0" brushRef="#br0" timeOffset="86461.78">6011 9927 0,'0'0'0,"-21"0"16,0 0-1,21-21-15,21 21 0,0 0 47,0 0-47,1 0 0,20 0 16,0 0-16,1 0 0,41 0 0,-20 0 16,-1 0-16,22 0 0,0-21 0,-1 21 15,1 0-15,21-21 0,0 21 16,-22 0-16,22-21 0,-21 21 0,21 0 15,-22-22-15,22 22 0,-21 0 16,-1 0-16,1 0 0,-21 0 16,-1 0-16,-21 0 0,1 0 0,-1 0 15,-21 0-15,-42 0 16,0 0 0,0 0-16,0 0 0,-22 0 0,1 0 15,0 22-15,-1-22 0,1 0 16,0 21-16,-1-21 0,1 21 0,-22 0 15</inkml:trace>
  <inkml:trace contextRef="#ctx0" brushRef="#br0" timeOffset="86835.26">6181 10202 0,'0'0'15,"-22"0"-15,1 0 0,0 0 16,21 22-16,21-22 47,22 0-47,-22 0 0,21 0 16,0 0-16,1 0 0,20 0 0,1-22 15,-1 22-15,22-21 16,0 21-16,-1 0 0,1-21 0,0 21 15,-1 0-15,1-21 0,-22 21 0,22 0 16,0 0-16,-1-21 0,-20 21 16,21 0-16,-22 0 0,1 0 0,-1-21 15,1 21-15,-22 0 0,0 0 0,-21 0 16,22 0-16,-22 0 0,0 0 16,-42 0-1,-21 0-15,20 0 0,-20 0 16,0 0-16,-22 0 0,1 21 15</inkml:trace>
  <inkml:trace contextRef="#ctx0" brushRef="#br0" timeOffset="87216.21">6138 10583 0,'0'22'16,"0"-44"-16,21 44 31,1-22-15,20 0-16,-21 0 0,21 0 0,22-22 15,-22 22-15,22 0 0,20-21 16,-20 21-16,21 0 0,-1-21 0,1 0 15,0 21-15,-1 0 0,1-21 0,0 21 16,-22 0-16,22-21 0,-1 21 16,-20 0-16,21 0 0,-22 0 0,1-22 15,-22 22-15,0 0 0,1 0 16,-1 0-16,-21 0 0,0 0 0,0 0 16,-42 0 15,-21 0-31,21 0 0,-22 0 15,1 0-15,0 0 0</inkml:trace>
  <inkml:trace contextRef="#ctx0" brushRef="#br0" timeOffset="87616.09">6223 10880 0,'0'0'0,"21"0"31,0 0-15,0 0-16,22 0 0,-22 0 15,21 0-15,1 0 0,20 0 0,-21 0 16,22 0-16,21-21 0,-22 21 0,22 0 15,-1-22-15,1 22 0,0 0 16,-1-21-16,1 0 0,0 21 0,-1 0 16,1 0-16,0-21 0,-22 21 0,22 0 15,-43 0-15,22 0 16,-22 0-16,0-21 0,1 21 0,-1 0 16,-21 0-16,0 0 0,-42 0 31,0 0-16,0 0-15,-21 0 0,20 21 16,-20-21-16,0 0 0,-1 0 0,-20 21 16</inkml:trace>
  <inkml:trace contextRef="#ctx0" brushRef="#br0" timeOffset="87972.55">6223 11303 0,'0'0'16,"21"0"0,0 0-16,0 0 0,22 0 0,-1 0 15,64-21-15,-43 21 16,1-21-16,21 0 0,-1 21 0,1-22 15,0 22-15,-1-21 0,1 21 0,0-21 16,-22 21-16,22 0 0,-22-21 16,22 0-16,-22 21 0,1 0 15,-22 0-15,22 0 0,20-21 16,-62 21-16,20 0 0,-21 0 0,0 0 16,-42 0 30,0 0-46</inkml:trace>
  <inkml:trace contextRef="#ctx0" brushRef="#br0" timeOffset="88107.47">7768 11218 0,'0'22'15</inkml:trace>
  <inkml:trace contextRef="#ctx0" brushRef="#br0" timeOffset="92008.29">7070 12679 0,'0'-21'16,"0"0"-1,0-1 1,0 1 15,-22 42-31,22 1 16,0-1-16,0 0 0,-21 21 15,0-21-15,0 22 0,21-1 16,-21-21-16,0 22 0,-22 41 16,22-41-16,0-1 0,0-21 15,21 21-15,-21-20 0,-1-1 0,1 0 16,21 0-16,-21 0 0,21 0 0,0 1 15,0-44 17,0 1-32,0 0 15</inkml:trace>
  <inkml:trace contextRef="#ctx0" brushRef="#br0" timeOffset="92314.96">7070 12658 0,'0'0'0,"21"0"0,-21-21 16,21 21-1,0 0 1,-21 21-16,21 0 16,0 0-16,-21 0 15,22 22-15,-22-22 0,0 21 0,0 0 16,0-20-16,0 20 0,0-21 0,0 21 15,0-20-15,0-1 0,0 21 16,0-21-16,0 0 0,0 1 16,0-1-16,0 0 15,0-42 32</inkml:trace>
  <inkml:trace contextRef="#ctx0" brushRef="#br0" timeOffset="92603.57">6837 13060 0,'21'0'32,"0"0"-32,0 0 0,22-21 15,-22 21-15,0 0 0,0-21 16,0 21-16,0 0 0,1 0 16,-1-22-16,0 22 0,0 0 15,0 0-15,0 0 0,1-21 0,-1 21 31</inkml:trace>
  <inkml:trace contextRef="#ctx0" brushRef="#br0" timeOffset="93059.78">7387 12891 0,'0'0'0,"0"-22"0,0 1 16,0 0-1,0 0-15,0 0 16,42 21-16,-20 0 16,-1 0-16,0 0 15,21 0-15,-21 21 0,1 0 16,-1-21-16,0 21 0,0 0 15,0 1-15,0-1 0,-21 21 16,22-21-16,-22 0 0,21 1 0,-21-1 16,0 0-16,0 0 0,0 0 15,0 0-15,0 1 0,-21-22 16,-1-22 15,22 1-15,0 0-16,0 0 15,0 0-15,0 0 0,0-22 0,0 22 16,0 0-16,0 0 0,0 0 16,22-1-16,-22 1 0,21 0 0,0 0 15,0 0-15,0 21 0,-21-21 0,21 21 16,1 0-16,-1 0 16,0 0-16,0 0 0,0 0 0,0 0 15,1 0-15</inkml:trace>
  <inkml:trace contextRef="#ctx0" brushRef="#br0" timeOffset="93512.27">8086 12806 0,'-22'21'16,"22"-42"-16,0 0 15,-21 21-15,21-21 16,0-1-1,21 22 1,1 0-16,-1 0 0,0 0 16,0 0-16,0 0 0,0 0 15,-21 22-15,22-1 0,-1-21 0,0 21 16,-21 0-16,0 0 0,0 0 0,21 22 16,-21-22-16,0 0 0,0 0 15,0 0-15,0 22 0,0-22 0,0 0 16,0 0-16,0 0 15,0 1 1,0-44 0,0 1-1,0 0-15,0 0 16,0 0-16,0-22 0,0 22 0,0 0 16,0 0-16,0 0 0,0-22 0,21 22 15,-21 0-15,21 0 0,1 0 16,-1 0-16,-21-1 0,21 22 15,0 0-15,0 0 16,0 0 0,1 0-16,-1 0 0,0 22 0,21-1 15</inkml:trace>
  <inkml:trace contextRef="#ctx0" brushRef="#br0" timeOffset="94732.81">9123 12869 0,'0'0'16,"0"-21"-16,0 0 0,0 0 15,21 0-15,-21 0 0,0-1 16,0 1-16,0 0 0,0 0 0,-21 0 16,0 0-16,-1-1 0,1 22 15,0 0-15,0 0 0,0 0 16,0 0-16,-1 0 0,-20 0 0,21 0 15,-21 0-15,20 22 0,-20-22 0,21 21 16,0 21-16,0-21 0,-1 0 0,1 22 16,0-1-16,0-21 0,21 22 15,21-1-15,-21-21 0,0 21 0,0-20 16,0 20-16,0-21 0,0 0 0,0 0 16,0 1-16,0-1 0,21-21 15,0 0-15,1 21 0,-1-21 0,0 0 16,0 0-16,0 0 0,0-21 15,22 21-15,-22-21 0,0-1 16,21 1-16,-20 0 0,-1 0 0,0 0 16,0 0-16,0-1 0,0 1 0,1-21 15,-22 21-15,21 0 0,0-22 0,-21 22 16,21 0-16,-21 0 0,0 0 0,0-1 16,0 1-1,0 42 1,0 22-16,0-22 0,-21 0 15,21 0-15,-21 0 0,21 1 16,0-1-16,0 0 0,0 0 16,0 0-16,0 0 0,0 1 0,0-1 15,0 0-15,0 0 0,21-21 16,0 21-16,-21 0 0,21-21 16,0 0-16,1 0 0,-1 0 0,0 0 15,0 0-15,21 0 0,-20-21 0,-1 21 16,0-21-16,0 0 0,0 0 15,0 0-15,1-1 0,-1 1 0,0 0 16,0 0-16,0-43 0,0 22 16,1 21-16,-22 0 0,0 0 0,0-1 15,0 1-15,21 21 0,-21-21 16,0 42 0,0 0-16,-21 1 15,-1-1-15,22 0 0,0 0 16,0 21-16,0-20 0,0-1 0,0 0 15,0 0-15,0 0 0,0 0 16,0 1-16,0-1 0,22-21 16,-1 0-16,0 0 0,0 0 15,0 0-15,0 0 0,22 0 0,-22-21 16,0 21-16,0-22 0,0 1 0,1 0 16,-1 0-16,0 0 0,0 0 0,0-1 15,0 1-15,1-21 0,-22 21 16,0 0-16,21-1 0,0 1 0,-21 0 0,21 0 15,-21 42 32,0 0-47,0 0 16,0 1-16,0-1 0,-21 21 16,21-21-16,-21 22 0,0-1 0,21 0 15,0 1-15,0-22 0,-22 21 0,22 22 16,0-22-16,0 0 0,0 1 0,0-1 15,0 21-15,22-20 0,-22 20 16,0-20-16,21 20 0,-21 1 0,21-1 16,-21-21-16,21 22 0,-21-1 0,0-20 15,0 20-15,0-20 0,0-1 16,0 21-16,0-20 0,0-1 16,-21 0-16,0 1 0,0-1 0,-1 0 15,1 1-15,-21-1 0,21-21 0,-22 0 16,1 1-16,21-1 0,-21-21 0,-1 0 15,1 0-15,0 0 0,20-21 0,-20-1 16,0 1-16,21 0 0,-22-42 0,1 20 16,21 1-16,0 0 0,-1-1 0,22-63 15,0 43-15,0-22 0,0 22 16,22-22-16,-1 0 0,0 1 0,21 20 16,-21-20-16,22 20 0,-1 1 15,-21 20-15,22 1 0,-1-22 16,0 22-16,1 0 0,41 21 0,-41-22 15,-1 22-15,-21-21 0,0 21 0,0-1 16,1 1-16,20 0 0</inkml:trace>
  <inkml:trace contextRef="#ctx0" brushRef="#br0" timeOffset="95679.28">10626 12361 0,'0'0'0,"0"-21"15,0 42 17,-22 1-32,1-1 0,21 0 15,0 21-15,-21-21 0,21 22 16,0-22-16,-21 21 0,0 43 16,21-43-16,-21 1 0,-1-1 15,1 0-15,0 1 0,21-1 0,-21 0 16,0 1-16,-22-22 0,22 0 0,21 0 15,-21 0-15,0 0 0,0-21 16,0 0 0,-1-21-16,1 0 0,21 0 15,0 0-15,0 0 0,0-1 16,-21 1-16,21-21 0,0 21 0,0-22 16,0 22-16,0-21 0,0 21 0,0 0 15,0-22-15,21 22 0,-21 0 16,21 0-16,-21 0 0,22-1 0,-1 22 15,0 0-15,-21-21 0,21 21 0,0 0 16,0 0-16,1 21 16,-22 1-16,21-1 0,-21 0 15,0 0-15,21 0 0,0 22 0,-21-22 16,21 0-16,-21 21 0,0-21 16,0 1-16,21-1 0,1 0 0,-22 0 15,21 0-15,0-21 0,0 0 16,0 0-16,0 0 0,1 0 15,-1 0-15,21-21 0,-21 21 0,0-21 16,1 0-16,20 0 0,-21-1 0,0-20 16,0 21-16,-21 0 0,22 0 15,-1-22-15,-21 22 0,21 0 0,-21 0 16,0 0-16,0 42 31,0 0-31,0 0 16,0 0-16,0 0 0,-21 1 15,21-1-15,0 0 0,-21 21 16,21-21-16,0 1 0,0-1 0,0 0 16,0 0-16,0 0 15,0-42 17,0 0-17,0 0-15</inkml:trace>
  <inkml:trace contextRef="#ctx0" brushRef="#br0" timeOffset="95845.3">10985 12446 0,'0'-21'16,"0"42"15,0 0-15,22 0-16,-1-21 15,0 0-15,-21 22 0</inkml:trace>
  <inkml:trace contextRef="#ctx0" brushRef="#br0" timeOffset="96296.09">11515 12552 0,'0'0'0,"21"0"0,0 0 0,-21-21 16,0 0-16,0-1 15,-21 22 1,0 0 0,-1 0-16,1 0 0,0 0 15,0 0-15,0 22 16,0-22-16,-1 21 0,22 0 16,0 0-16,0 0 15,0 0 1,22-21-16,-1 22 15,0-22-15,0 0 0,0 21 16,0-21-16,1 21 0,-22 0 0,21-21 16,0 21-16,-21 0 0,0 1 15,0-1-15,0 0 0,0 0 16,0 0-16,0 0 0,-21 1 16,0-22-16,-1 21 15,-20-21-15,21 21 0,-21-21 16,20 0-16,-20 0 0,21 0 0,0 0 15,0 0-15,-1 0 0,1 0 16,0-21-16,21 0 0,0-1 16,-21 22-16,21-21 0,0 0 0,0 0 15,0 0-15,0 0 16,21-1-16,0 22 0,0-21 16,1 21-16,-1-21 0</inkml:trace>
  <inkml:trace contextRef="#ctx0" brushRef="#br0" timeOffset="96580.27">11980 12171 0,'0'-21'31,"0"42"-31,0 0 0,0 0 0,0 0 15,0 1-15,0 20 0,0-21 0,0 21 16,0 1-16,-21-22 0,21 21 16,0 1-16,-21-22 0,21 21 0,0 0 15,0-20-15,-21 20 0,0-21 16,21 21-16,-22-20 0,22-1 16,0 21-16,0-21 15,22-21 1,-1-21-16</inkml:trace>
  <inkml:trace contextRef="#ctx0" brushRef="#br0" timeOffset="96784.19">11896 12446 0,'0'0'0,"-22"0"0,44 0 16,-44 0-16,1 0 15,42 0 1,1 0 0,-1 0-16,0 0 0,0 0 15,0 0-15,22 0 0,-22 0 0,21-21 16,-21 21-16,0 0 0,22-21 0</inkml:trace>
  <inkml:trace contextRef="#ctx0" brushRef="#br0" timeOffset="97420.62">13547 12637 0,'0'0'0,"0"-22"0,21 1 0,-21 0 16,21 0-16,0 21 0,0-21 16,-21 0-16,0-1 0,0 1 15,0 0-15,0-21 0,0 21 0,0-1 16,0 1-16,-21-21 0,-21 21 16,21 0-16,-1 21 0,1-22 15,0 22-15,0 0 0,0 0 0,0 0 16,-1 0-16,-20 22 0,21-22 15,-21 42-15,20-21 0,-20 0 0,21 22 16,-21-1-16,20-21 0,1 21 0,-21 1 16,42-1-16,-21-21 0,21 22 15,0-1-15,0 0 0,0-21 0,0 22 16,0-22-16,21 0 0,0 0 0,0 0 16,22-21-1,-22 0-15,0 0 0,0 0 0,21 0 16,-20-21-16,20 21 0,-21-21 15,0 0-15,22 0 0,-22 0 0,0-22 16,21 22-16,-21 0 0,1-21 0,-1 20 16,-21-20-16,21 21 0,0-43 15,0 43-15,-21 0 0,0 0 16,0 0-16,0 42 16,0 0-1,-21-21-15,21 21 0,-21 0 0,21 22 16,-21-22-16,21 0 0,0 0 0,0 0 15,0 22-15,0-22 0,0 0 16,0 0-16,0 0 0,0 1 16,0-1-16,42 0 0,-21 0 15,0-21-15,1 0 16,-1 0-16,0 0 0,0 0 0,0-21 16,22 21-16,-22-21 0</inkml:trace>
  <inkml:trace contextRef="#ctx0" brushRef="#br0" timeOffset="97667.51">14351 12467 0,'0'0'0,"-21"0"0,0 0 15,21 43-15,-22-43 16,44 0-1,-1 0-15,0 0 16,0-22-16,0 22 0,0 0 16,1 0-16,-1-21 0,0 0 31</inkml:trace>
  <inkml:trace contextRef="#ctx0" brushRef="#br0" timeOffset="97736.3">14266 12573 0,'0'0'0,"-21"0"0</inkml:trace>
  <inkml:trace contextRef="#ctx0" brushRef="#br0" timeOffset="97877.52">14626 12552 0,'21'0'0</inkml:trace>
  <inkml:trace contextRef="#ctx0" brushRef="#br0" timeOffset="98624.26">15198 12256 0,'0'0'0,"0"21"31,-22 0-15,22 0-16,0 0 0,0 22 0,0-22 15,0 0-15,0 21 0,0-21 16,0 22-16,-21-22 0,21 0 0,0 0 16,0 22-16,0-22 0,0 0 15,0 0-15,0 0 0,0-42 47,0 0-31,0 0-1,0 0-15,0-1 32,0 1-17,0 0 1,0 0 0,0 0-16,0 0 15,0-1-15,21 1 0,1 0 16,-1 0-16,0 0 0,0 0 15,0-1-15,22-20 0,-1 21 0,0 0 16,-21 0-16,22-1 0,-1 22 0,-21 0 16,0 0-16,22 0 0,-22 0 15,0 22-15,-21-1 0,0 0 16,21 21-16,-21-21 0,0 22 16,0-22-16,0 21 0,0-21 0,0 22 15,0-22-15,0 0 0,0 0 0,-21 0 16,21 1-16,-21-1 0,21 0 15,-21-21-15,0 0 16,-1 0-16,1 0 0,0 0 0,0 0 16,0 0-16</inkml:trace>
  <inkml:trace contextRef="#ctx0" brushRef="#br0" timeOffset="98951.89">14224 12721 0,'21'0'32,"0"0"-17,0-21-15,1 0 16,20 21-16,-21 0 0,0 0 16,0 0-16,1 0 0,-1 0 0,0-21 15,0 21-15,0 0 0,-21-21 16,21 21-16,1 0 0</inkml:trace>
  <inkml:trace contextRef="#ctx0" brushRef="#br0" timeOffset="99208.28">15917 12488 0,'-21'0'16,"0"-21"-16,21 64 31,-21-43-31</inkml:trace>
  <inkml:trace contextRef="#ctx0" brushRef="#br0" timeOffset="99747.3">16108 12425 0,'21'0'0,"-42"0"0,63-21 16,-21 0-16,0 21 0,22-22 0,-22 22 15,-21-21-15,0 0 0,21 0 0,-21 0 16,0 0-16,-21-1 16,21 1-16,-42 21 0,20-21 0,1 21 15,0 0-15,0 0 0,-21 0 16,-1 0-16,22 21 0,0 0 15,0 1-15,0-1 0,-1 0 16,1 0-16,0 21 0,21-20 16,0-1-16,0 21 0,0-21 0,0 0 15,0 22-15,0-22 0,0 0 16,0 0-16,0 0 0,21 1 16,0-1-16,1-21 0,-1 0 0,0 0 15,0 0-15,0 0 0,22 0 16,-22 0-16,0 0 0,21 0 0,-21-21 15,1-1-15,20 22 0,-21-21 16,0 0-16,22 0 0,-22 0 0,21 0 16,-21-1-16,0 1 0,1 0 0,-1 0 15,0 0-15,0 0 16,0-1-16,0 22 0,-21 22 31,0-1-15,0 0-16,-21 0 0,21 0 0,-21 0 15,21 1-15,0-1 0,0 0 16,0 0-16,0 0 0,0 0 16,21-21-1,0 0-15,-21 22 0,22-22 16,-1 0-16,0 0 0,0 0 0,0 0 16,0-22-16,1 22 0,-1-21 15,0 0-15,0 0 0,0 21 16,0-21-16,1 0 0,-1-1 0,-21 1 15,0 0-15,21 21 0,-21-21 16,0 0 0</inkml:trace>
  <inkml:trace contextRef="#ctx0" brushRef="#br0" timeOffset="100004.59">16870 12425 0,'0'63'16,"0"-126"-16,0 148 0,0-64 16,0 0-16,21-21 0,-21 21 15,0 0-15,21-21 0,0 0 16,0 0-16,1 0 15,-1 0-15,0 0 0,21 0 0,-21 0 16,1 0-16,-1 0 0,21-21 0,-21 0 16,0 21-16,-21-21 15,22 0-15,-22-1 0,21 1 0,-21-21 16,0 21-16,0 0 0,0-22 0,0 22 16,-21 0-16,-43-21 0,64 20 15,-21 22 1,21 22 15,21-22-15,0 21-16,22-21 15</inkml:trace>
  <inkml:trace contextRef="#ctx0" brushRef="#br0" timeOffset="100254.3">18267 11811 0,'0'-42'0</inkml:trace>
  <inkml:trace contextRef="#ctx0" brushRef="#br0" timeOffset="100659.42">18055 12213 0,'-42'127'15,"42"-84"-15,-21-22 16,-1 0-16,22 21 16,-21-21-16,21 1 0,0-1 0,0 0 15,0-42 17,0 0-32,0-1 15,0 1-15,0 0 0,0 0 16,21-21-16,1-1 0,-22 1 0,21 0 15,0-1-15,0 1 0,0-22 0,0 22 16,1-21-16,-1 20 0,0 1 16,0 21-16,21-22 0,-20 22 0,-1 0 15,0 21-15,0 0 0,0 0 16,0 0-16,-21 21 16,22 0-16,-22 22 0,0-1 0,0 0 15,0 1-15,0-1 0,0 22 16,0-22-16,0 21 0,0-20 0,0-1 15,0 0-15,0 1 0,0-22 0,0 21 16,0-21-16,0 1 0,0-1 16,0 0-16,0-42 31</inkml:trace>
  <inkml:trace contextRef="#ctx0" brushRef="#br0" timeOffset="100872.29">17949 12361 0,'0'0'0,"-21"0"31,42 0-15,0 0-1,1 0-15,-1 0 0,0-21 16,21 21-16,1-21 0,-22 21 0,21 0 15,0 0-15,1-21 0,-22 21 16,21 0-16,1-21 0,-22 21 16,21 0-16,-21-21 0</inkml:trace>
  <inkml:trace contextRef="#ctx0" brushRef="#br0" timeOffset="101139.79">18605 12150 0,'0'0'0,"0"-43"31,0 22-31,22 21 0,-1 0 16,-21-21-16,21 21 15,0 0-15,0 0 16,0 21-16,1-21 0,-1 21 16,-21 1-16,21-1 0,0 21 0,-21-21 15,0 0-15,21 1 0,-21-1 0,21 21 16,-21-21-16,22 0 0,-22 1 15,0-1-15,0 0 0,0 0 16,0 0-16,-22 0 16,1-21-16,0 0 0,0 43 15,0-43-15</inkml:trace>
  <inkml:trace contextRef="#ctx0" brushRef="#br0" timeOffset="101268.28">18796 12404 0,'0'0'16,"0"-21"-16,0-1 15,0 1-15,21 0 0,-21 0 16,21 0-16,0 0 0,1-1 15,-1 1-15,0 21 0,-21-21 16,21 21-16,0 0 0,0-21 0,22 21 16,-22 0-16,21 0 15,-21 0-15,22 0 0,-22 0 0</inkml:trace>
  <inkml:trace contextRef="#ctx0" brushRef="#br0" timeOffset="101688.31">19304 12192 0,'-42'-42'31,"42"21"-31,0-1 0,0 1 16,21 21-16,0 0 0,-21-21 16,21 21-16,0 0 0,0 0 0,1 0 15,-1 0-15,0 0 0,0 0 16,0 21-16,0 0 0,-21 22 15,22-22-15,-22 0 0,0 0 0,0 22 16,0-22-16,0 0 0,0 0 16,0 0-16,0 0 0,0 1 0,0-1 15,-22 0-15,22 0 0,-21-21 16,0 21-16,21-42 47,0 0-47,0 0 0,0 0 15,0-1-15,21-20 0,0 21 0,-21 0 16,22 0-16,-1-1 0,0 1 0,0-21 16,21 0-16,-20 20 0,-1 1 15,0 0-15,0 0 0,0 21 0,0 0 16,1-21-16,-1 21 0,0 0 0,0 0 16,0 0-16,0 21 15,-21 0-15,0 0 0</inkml:trace>
  <inkml:trace contextRef="#ctx0" brushRef="#br0" timeOffset="102751.27">20383 12234 0,'0'0'0,"0"-21"0,0 0 15,22 0-15,-22 0 0,0 0 0,0-1 16,0 1-16,-43 0 0,43 0 0,-21 21 15,0-21-15,0 21 0,0 0 16,-1 0-16,1 0 0,0 0 16,0 0-16,0 21 0,-22 0 0,22 0 15,0 0-15,-21 1 0,21-1 0,-1 0 16,1 21-16,-21 1 0,42-22 16,-21 0-16,21 0 0,0 0 0,0 0 0,21 1 15,-21-1-15,0 0 0,0 0 0,21-21 16,0 21-16,0-21 0,1 0 15,-1 0-15,0 0 0,0 0 16,0 0-16,0 0 0,1 0 16,-1-21-16,0 21 0,0-21 0,0 0 15,0 0-15,1-1 0,-1 1 16,0-21-16,-21 21 0,21 0 16,-21-22-16,21 22 0,-21-21 0,0 21 15,0-1-15,0 1 0,-21 42 31,21 1-31,0-1 16,0 0-16,-21 21 0,21-21 0,-21 1 16,21-1-16,0 0 0,0 21 15,0-21-15,0 1 0,0-1 0,0 0 16,21 0-16,0-21 0,0 0 16,0 21-16,1-21 15,-1 0-15,0 0 0,21 0 0,-21 0 16,1 0-16,20 0 0,-21-21 0,21 0 15,-20 21-15,-1-21 0,21 0 16,-21-1-16,0-20 0,1 21 0,-1 0 16,-21-22-16,21 22 0,-21 0 0,21 0 15,-21 0-15,0 42 32,-21 0-32,0-21 0,21 21 15,-21-21-15,-22 21 0,22 1 16,21-1-16,0 0 0,0 0 0,0 0 15,0 0-15,0 1 16,0-1-16,21 0 16,0-21-16,1 0 0,-1 21 0,0-21 15,0 0-15,0 0 0,22 0 0,-22 0 16,0 0-16,0-21 0,0 21 16,0-21-16,1 0 0,-1-1 0,0 1 15,-21 0-15,21 0 0,-21 0 16,0 0-16,0-1 0,0 1 0,21 0 15,-21 0-15,0 0 0,64 21 16,-43 0 0,-21-21-16,-42 21 0,20 21 15,22 0-15,-21 0 16,0 0-16,21 22 0,0-22 16,0 0-16,0 21 0,-21-21 0,21 22 15,-21-22-15,21 21 0,0 1 16,0-1-16,0 0 0,0 1 0,-21-1 15,21 0-15,-22 1 0,22 20 0,0-21 16,0 1-16,-21-1 0,-21 43 16,42-43-16,-21 22 0,21-43 15,-21 21-15,-1 0 0,1 1 0,0-1 16,21 0-16,-21 1 0,0 20 16,0-42-16,-1 22 0,1-1 15,0-21-15,0 0 0,-21 1 16,20-22-16,1 0 0,0 0 0,0 21 15,21-42-15,-21-1 16,0-20-16,-1 21 0,22-21 16,-21-22-16</inkml:trace>
  <inkml:trace contextRef="#ctx0" brushRef="#br0" timeOffset="102844.07">20616 13039 0,'43'-43'16,"-86"86"-16,107-107 0,-43 22 0,0 21 15,0-22-15,0 1 0,22 21 0,-22-21 16,42-43-16,-41 43 15,-1 20-15,21-20 0</inkml:trace>
  <inkml:trace contextRef="#ctx0" brushRef="#br0" timeOffset="102951.97">21611 11853 0,'0'0'16,"0"-21"-16</inkml:trace>
  <inkml:trace contextRef="#ctx0" brushRef="#br0" timeOffset="103556.3">21421 12213 0,'0'21'16,"0"1"-16,0-1 0,0 0 16,0 0-16,0 0 0,-22 0 0,1 1 15,21-1-15,0 0 0,0 0 16,-21-21-16,21 21 15,-21-21-15,21-21 32,0 0-17,0 0-15,0 0 16,0-1-16,21 1 0,0 0 16,-21 0-16,21 0 0,1 0 15,-1-1-15,0 1 0,0 0 16,0 21-16,0 0 15,-21 21 1,0 0-16,0 1 0,0-1 0,22 0 16,-22 0-16,0 0 15,0 0-15,21 1 16,0-22-16,0 21 16,0-21-16,0 0 15,1 0-15,-1 0 0,21 0 0,-42-21 16,21 21-16,0-22 0,1 1 15,-1 0-15,-21 0 16,21 0-16,-21 0 0,0-1 0,21 1 16,-21 0-1,0 0-15,-42 42 0,42 0 16,0 0-16,-21 1 16,21-1-16,-22 0 0,22 0 15,0 0-15,-21-21 0,21 21 0,-21 1 16,21-1-16,0 0 15,0 0 1,21-21 15,-21-21-15,21 0 0,-21 0-16,0-1 0,0 1 15,22 0-15</inkml:trace>
  <inkml:trace contextRef="#ctx0" brushRef="#br0" timeOffset="103788.77">21971 11980 0,'0'0'0,"0"-21"16,0 0 31,0 0-16</inkml:trace>
  <inkml:trace contextRef="#ctx0" brushRef="#br0" timeOffset="104075.99">21675 11832 0,'0'0'0,"-22"0"15,1 0 1,0 0-1,0 0-15,21 21 16,-21 1-16,0-1 0,21 0 16,0 21-16,-22-21 0,1 22 0,21-22 15,-21 0-15,21 21 0,-21-20 0,21-1 16,-21 0-16,21 0 16,-21 0-16,21 0 0,0 1 0,0-1 15</inkml:trace>
  <inkml:trace contextRef="#ctx0" brushRef="#br0" timeOffset="104544.29">22225 12150 0,'-21'-21'15,"-22"21"-15,22 0 16,0 0-16,42 0 0,-42 0 16,0 0-16,0 21 0,0-21 15,-1 21-15,1-21 0,21 21 16,-21-21-16,21 21 0,0 0 0,0 1 15,0-1-15,21 0 16,0-21 0,1 0-16,-22 21 0,21-21 15,-21 21-15,21-21 0,-21 21 0,21-21 16,-21 22-16,21-22 0,-21 21 16,0 0-16,0 0 15,-21-21 1,0 0-16,0 0 0,0 0 15,-1 0-15,1 0 0,0 0 0,0 0 16,0 0-16,0 0 16,-1 0-16,22-21 31,0 0-31,22 21 16,-22-21-16,21-1 0</inkml:trace>
  <inkml:trace contextRef="#ctx0" brushRef="#br0" timeOffset="104851.29">22437 11853 0,'0'0'16,"0"-21"-16,0 0 16,0 42 30,0 0-46,0 1 0,0-1 16,0 0-16,0 21 0,0-21 16,-22 22-16,1-1 0,21 0 0,0-20 15,-21 20-15,0 0 0,21-21 0,0 1 16,0 20-16,0-21 0,-21 0 16,21 0-16,0 1 0,0-1 15,21-21 16,0-21-15</inkml:trace>
  <inkml:trace contextRef="#ctx0" brushRef="#br0" timeOffset="105060.32">22352 12129 0,'0'0'16,"-21"0"-16,21-22 15,21 22 17,0 0-32,-21-21 0,21 21 0,0 0 15,1 0-15,-1 0 16,-21-21-16,21 21 0,0 0 16,-21-21-16,21 21 0,0 0 15,1 0-15</inkml:trace>
  <inkml:trace contextRef="#ctx0" brushRef="#br0" timeOffset="105363.68">22796 11980 0,'0'0'16,"0"-21"-16,0 0 15,0 42 32,-21 0-47,21 1 16,-21-1-16,0 0 0,21 0 0,-21 0 15,21 22-15,-21-22 0,-1 0 0,22 0 16,0 21-16,0-20 0,-21-1 16,21 0-16,0 0 0,0 0 15,0 0-15,0 1 0,21-22 16,1 0-1,-1 0-15,0 0 16,0 0-16,0 0 0,0 0 0,1-22 16</inkml:trace>
  <inkml:trace contextRef="#ctx0" brushRef="#br0" timeOffset="105625.09">23220 12213 0,'0'21'15,"0"1"-15,-21-1 0,21 0 0,0 0 16,-22 21-16,1-20 0,0-22 16</inkml:trace>
  <inkml:trace contextRef="#ctx0" brushRef="#br0" timeOffset="105672.07">23029 12488 0,'-21'0'32</inkml:trace>
  <inkml:trace contextRef="#ctx0" brushRef="#br1" timeOffset="114224.28">15833 12933 0,'0'0'0,"-22"0"0,1 0 0,0 0 16,0 0-16,0 0 15,0 0-15,-1 0 0,22 21 0,-21-21 16,0 0-16,0 0 15,0 0-15,0 0 16,42 0 47,0 0-63,0 0 0,0 0 15,0 0-15,1 0 16,-1 0-16,0 0 0,0 0 0,0 0 15,0 0-15,1 0 16,-1 0-16,0 0 0,0 0 0,0 0 16,22-21-16,-22 21 0,21 0 15,-21 0-15,22 0 0,-1 0 0,-21-21 16,21 21-16,1 0 0,-1 0 16,0 0-16,1-21 0,-1 21 15,0 0-15,1 0 0,-1 0 0,0 0 16,1-22-16,-1 22 0,0 0 15,1 0-15,-22 0 0,21 0 0,1-21 16,-1 21-16,0 0 0,1 0 16,-1 0-16,0 0 0,1 0 0,-1 0 15,0 0-15,22 0 0,-22-21 16,0 21-16,1 0 0,-1 0 0,0 0 16,1 0-16,-1 0 0,0 0 15,1 0-15,-1-21 0,0 21 0,1 0 16,-1 0-16,0 0 0,1 0 15,-1 0-15,0 0 0,1 0 16,20-21-16,-20 21 0,-1 0 0,0 0 0,1 0 16,-1-21-16,21 21 15,-20 0-15,-1 0 0,0 0 0,22-22 16,-22 22-16,1 0 0,-1 0 16,0 0-16,1-21 0,-1 21 0,0 0 15,-21 0-15,22 0 0,-1 0 16,-21 0-16,22-21 0,-1 21 0,-21 0 15,21 0-15,1 0 0,-22 0 16,21 0-16,1 0 0,-1 0 0,-21 0 16,21 0-16,1 0 0,-1 0 15,0 0-15,1-21 0,-1 21 16,0 0-16,1 0 0,-1 0 0,43 0 16,-43 0-16,0 0 15,1-21-15,-1 21 0,0 0 0,-20 0 16,20 0-16,0 0 0,-21 0 0,22 0 15,-22-21-15,21 21 0,-21 0 16,1 0-16,20 0 0,-21 0 0,21 0 16,-20-22-16,-1 22 0,21 0 15,-21 0-15,0 0 0,1 0 0,-1 0 16,-21-21-16,21 21 0,-21-21 31,-21 21-15,0 0-1,-22-21-15,22 21 0,0 0 0,-21 0 16</inkml:trace>
  <inkml:trace contextRef="#ctx0" brushRef="#br1" timeOffset="115424.3">16595 11980 0,'0'-21'47,"0"0"-31,0 0-16,0 0 15,21 0-15,-21-1 0,0 1 16,21 0-16,-21 0 0,0 0 0,0 0 16,0-22-16,0 22 0,0-21 0,0 21 15,0-22-15,0 1 0,0 0 16,0-1-16,0 1 0,0-22 0,0 22 15,0 0-15,0-1 0,-21 1 16,0 21-16,21-21 0,-22 20 16,1-20-16,0 21 0,0 0 0,0 0 15,0-1-15,-1 1 16,1 0-16,0 0 0,-42 0 0,41 0 16,-20-1-16,21 1 0,0 0 15,0 21-15,-22-21 0,22 0 16,0 0-16,-21 21 0,20-22 0,1 22 15,-21-21-15,21 0 0,-22 21 16,22 0-16,-21-21 0,21 21 0,-22 0 16,22-21-16,-21 21 0,21 0 0,-22 0 15,1-21-15,21 21 0,-21 0 16,-1 0-16,1 0 0,0 0 16,-1 0-16,1 0 0,0 0 0,-1 0 15,1 0-15,0 0 0,-1 21 16,1-21-16,0 21 0,-1-21 0,1 21 15,0 0-15,-1-21 0,1 21 16,0 1-16,-1-22 0,22 21 0,-21 0 16,-1 0-16,1-21 0,0 21 15,-1 0-15,1 1 0,0-22 16,-1 21-16,22 0 0,-21 0 0,0 0 16,-1-21-16,1 21 0,21 1 15,-22-1-15,22 0 0,-21 0 0,21 0 16,-22 0-16,22 22 0,0-22 15,0 0-15,-21 21 0,20-20 0,1 20 16,0-21-16,0 21 0,0 1 16,21-22-16,-21 21 0,21 1 0,-43 20 15,43-21-15,0-20 0,0-1 16,-21 21-16,21-21 0,-21 0 16,21 1-16,0-1 0,0 0 0,0 0 15,0 0-15,0 0 0,-21 1 16,21-1-1,-21-21 32,21-21-31,0-1 0,0 1-16,-22 21 0</inkml:trace>
  <inkml:trace contextRef="#ctx0" brushRef="#br1" timeOffset="115812.3">13271 11642 0,'0'-21'16,"22"21"0,-1 0-16,0 0 15,-21 21-15,21-21 0,0 21 0,0 0 16,1 0-16,-1-21 0,0 21 16,0 1-16,-21-1 0,21-21 15,0 21-15,1 0 0,-22 0 16,21 0-16,-21 1 0,21-22 15,-21 21-15,0 0 16,21-21 15,0-21 1,-21 0-17</inkml:trace>
  <inkml:trace contextRef="#ctx0" brushRef="#br1" timeOffset="116099.2">14139 11621 0,'-21'0'15,"0"21"1,0-21-16,0 21 0,-1 0 16,1-21-16,0 21 0,0 0 0,0 1 15,0-1-15,21 0 16,-22 0-16,1 0 0,0 0 0,0 1 16,21-1-16,-21-21 0,0 21 15,-1 0-15,22 0 0,-21 0 16,0-21-16,0 0 15</inkml:trace>
  <inkml:trace contextRef="#ctx0" brushRef="#br1" timeOffset="118022.87">18288 14584 0,'21'0'47,"-21"-21"-47,21 21 0,-21-21 15,0-1-15,0 1 0,0 0 16,21 0-16,-21 0 0,0 0 16,0-22-16,0 22 0,0 0 0,0 0 15,-21 0-15,0-1 0,0 1 16,0 0-16,0 0 0,-1 21 0,1 0 16,0 0-16,0 0 0,0 0 15,0 0-15,-1 0 0,1 0 0,-21 0 16,21 21-16,0 0 0,-22 0 15,22 1-15,-21-1 0,21 0 0,-1 21 16,-20 1-16,21-22 0,-21 21 16,20 0-16,1 1 0,0-22 0,0 21 15,0 1-15,0-22 0,21 21 16,0-21-16,0 22 0,0-22 0,0 0 16,0 0-16,21 0 0,0 0 15,0-21-15,0 22 0,0-22 16,1 0-16,-1 0 0,0 0 15,0 0-15,0 0 0,0 0 0,1 0 16,-1 0-16,0 0 0,0-22 0,0 1 16,22 0-16,-22 0 0,0 0 15,0 0-15,21-22 0,-20 22 0,-1-21 16,21-1-16,-21 1 0,0 0 16,1-1-16,-1 1 0,0 0 0,-21-1 15,21 22-15,-21-21 0,21 21 16,-21 0-16,0-1 0,0 44 31,0-1-15,-21 0-16,21 21 0,-21-21 15,0 22-15,21-1 0,0 0 0,0 1 16,0-22-16,0 21 0,0 1 0,0-1 16,0-21-16,0 21 0,0-20 15,0-1-15,21 0 0,-21 0 0,21 0 16,0 0-16,0-21 0,1 22 15,20-22-15,-21 0 0,0 0 0,22 0 16,-22 0-16,21 0 0,-21 0 16,22 0-16,-22-22 0,21 1 0,-21 0 15,0 0-15,1 0 0,-1 0 16</inkml:trace>
  <inkml:trace contextRef="#ctx0" brushRef="#br1" timeOffset="118559.85">19304 13716 0,'0'0'0,"-21"0"32,42 21-17,0 0 1,0-21-16,22 22 0,-22-1 15,21 0-15,0 0 0,-20 21 16,20-20-16,0-1 0,1 21 16,-22 0-16,42 22 0,-20-22 15,-22 1-15,21-1 0,-21 21 0,22 1 16,-22-1-16,0 1 0,0-1 16,0 1-16,0-1 0,-21 22 0,0-43 15,0 22-15,0-1 0,0 1 16,0-1-16,-21 1 0,-21-1 0,0-20 15,-1 20-15,1-20 0,-22-1 16,22 0-16,-21 1 0,-1-1 16,1 0-16,-1-21 0,22 1 0,-22-1 15,22 0-15,0 0 0,-1 0 16,22 0-16,-21-21 0,21 0 0,-22 0 16,22 0-16,-21 0 0,21 0 15,-22 0-15,22 0 0</inkml:trace>
  <inkml:trace contextRef="#ctx0" brushRef="#br1" timeOffset="119391.61">15833 14161 0,'0'21'31,"0"0"-15,0 0-16,0 0 16,0 0-16,0 1 15,0-1-15,0-42 47,21 21-31,-21-22-16,0 1 0,0 0 15,0 0-15,0 0 16,-21 21-16,21-21 16,-22 21-16,1 0 15,21 21 1,0 0-1,0 0-15,0 0 16,0 0-16,-21 1 16,21-1-16,0 0 0,0 0 15,0 0-15,0 0 0</inkml:trace>
  <inkml:trace contextRef="#ctx0" brushRef="#br1" timeOffset="120047.66">15790 14901 0,'-21'22'16,"42"-22"62,-21-22-47,21 22-31,-21-21 16,-21 21 15,21 21-31,-21-21 16,21 22-16,-21-22 0,21 21 15,-21-21-15,21 21 16,21-21-1,0 0 1,0 0 0,0 0-16,-21-21 15,22 21-15,-22-21 0,0-1 16,0 1-16,0 0 16,-22 21 15,22 21-31,-21-21 15,21 21-15,-21-21 0,21 22 16,0-1-16,0 0 16,0-42 15,0 0-15</inkml:trace>
  <inkml:trace contextRef="#ctx0" brushRef="#br1" timeOffset="120936.31">15748 14266 0,'0'22'32,"0"-1"-32,0 0 15,0 0 1,21-21 15,0 0-31,-21-21 16,0 0-1,0 42 48,0 0-63,0 0 16,0 0-16,0 1 0,0-1 15,0 0-15,0 0 16,21-21 15,1-21-31,-22 0 16,0 0-16,0-1 15,0 1-15,0 0 16,0 0-16,0 0 0,0 0 16,-22 21-16,1 0 0,0 0 15,0 0 1,21 21-16,-21-21 15,21 21-15,0 0 0,0 0 16,0 0-16,0 1 16,21-22-16,0 0 15,0 0-15,0 0 16,1 0-16,-22-22 16,0 1-16,0 0 15,0 0-15,0 0 16,0 0-16,-22 21 15,22-22-15,-21 22 0,0 0 16,0 22 0,21-1-16,0 0 15,0 0-15,0 0 16,0 0-16,0 1 0,0-1 16,0 0-16,0 0 0,21-21 15,-21 21-15,0 0 0</inkml:trace>
  <inkml:trace contextRef="#ctx0" brushRef="#br1" timeOffset="121819.82">15811 14965 0,'0'21'15,"0"0"16,22-21 1,-1 0-17,0 0 1,-21-21-16,21 21 16,-21-21-16,0 0 0,0 0 15,0-1 1,-21 22 15,0 0-31,0 22 16,-1-1-16,22 0 15,-21-21-15,21 21 0,0 0 16,0 0 0,21-21 15,1 0-16,-1 0 1,-21-21-16,0 0 0,0 0 16,0 0-1,0 0-15,-21 42 47,21 0-47,0 0 0,-22-21 16,22 21-16,0 0 15,0 1 1,22-22 0,-1 0-1,-21-22-15,21 1 16,0 0-16,-21 0 16,0 0-16,0 0 15,0-1 1,-21 22-1,0 0-15,0 0 16,21 22-16,0-1 0,-22 0 16,22 0-16,-21-21 15,21 21-15</inkml:trace>
  <inkml:trace contextRef="#ctx0" brushRef="#br1" timeOffset="122875.31">13547 14351 0,'0'0'0,"0"21"47,0 0-47,0 1 16,0-1-16,21-21 15,0 0-15,0 0 0,0 0 0,0 0 16,22 0-16,-22 0 0,0 0 15,21 0-15,1 0 0,-22-21 0,21 21 16,-21-22-16,22 22 16,-22-21-16,0 21 0,0-21 0,0 0 15,1 21-15,-22-21 0,21 0 0,-21-1 16,-21 44 15,-1-1-31,1 0 16,0 0-16,0 0 0,0 22 0,0-22 15,-22 21-15,22 0 0,-21 1 16,21-1-16,-22 0 0,1 1 0,21-1 16,-22 0-16,1 1 0,0-1 15,21-21-15,-22 22 0,22-1 16,0-21-16,0 21 0,0-20 0,-1 20 16,1-21-16,21 0 0,-21-21 15,21 21-15,0-42 31,21 0-31,0 0 0,1-21 16,-1 20-16,0 1 0,0-21 0,-21 21 16,21-22-16,0 22 0,1 0 15,-1 0-15,0 0 0,0 0 0,0 21 16,0 0-16,1 0 16,-22 21-16,21 0 15,-21 0-15,0 0 0,0 0 16,21 1-16,0-1 0,0 0 15,-21 0-15,21-21 0,1 21 0,-1 0 16,0-21-16,0 0 0,0 0 16,0 0-16,1 0 0,-1 0 0,21 0 15,-21 0-15,0 0 0,22-21 0,-22 21 16,0-21-16,0 0 0,0 0 16,-21 0-16,0-1 0,22 1 15,-44 0-15,22 0 16,43 0-16,-22 21 0,0 0 15,-42 0 17,21 21-32</inkml:trace>
  <inkml:trace contextRef="#ctx0" brushRef="#br1" timeOffset="123696.32">15748 14330 0,'0'21'15,"-21"-21"-15,21 21 0,0 0 16,0 1-1,0-1-15,21-21 32,0 0-32,0 0 15,0 0-15,1 0 16,-1 0-16,0-21 16,-21-1-16,0 1 0,0 0 15,0 0-15,0 0 16,-21 21-1,0 0 1,-1 21 0,22 0-16,0 0 0,-21 0 15,21 1-15,0-1 0,0 0 16,0 0-16,0 0 16,0 0-16,21-21 31</inkml:trace>
  <inkml:trace contextRef="#ctx0" brushRef="#br1" timeOffset="133924.12">8699 14711 0,'0'0'0,"22"-21"16,-22 0-16,0-22 15,0 22-15,-22 21 32,1 0-32,0 21 15,0 0-15,0 1 0,0 20 16,-1-21-16,22 21 0,-21 1 0,0-1 15,0 0-15,21 1 0,0-1 16,-21 22-16,21-22 0,0 0 0,0 1 16,0-1-16,0 0 0,0 1 15,0-22-15,21 21 0,0-21 0,21 0 16,-20-21-16,20 0 0,0 0 16,1 0-16,-1 0 0,0 0 0,1 0 15,20-21-15,-21 0 0,1-21 16,-1 21-16,0-22 0,1-20 15,-1 20-15,0 1 0,-20 0 16,-1-22-16,0 22 0,0-22 0,-21 22 16,0-21-16,0-1 0,0 22 15,-21-1-15,0-20 0,-22 42 0,1-22 16,0 22-16,-1 0 0,1 21 16,-21 0-16,20 0 0,1 21 0,-22 0 15,22 22-15,0-1 0,-1 0 16,1 1-16,21-1 0,-21 0 15,20 1-15,1-1 0,0 0 16,21 22-16,-21-22 0,21 1 0,0-1 16,0 0-16,21-21 0,0 22 15,0-22-15,1 0 0,20 0 0,-21 0 16,21-21-16,1 0 0,-22 0 16,21 0-16,1-21 0,-1 21 0</inkml:trace>
  <inkml:trace contextRef="#ctx0" brushRef="#br1" timeOffset="134836.32">9715 14182 0,'0'0'0,"-21"0"31,0 0-31,0 21 15,21 0-15,0 0 0,0 22 16,0-1-16,-21 0 0,21 22 0,0-22 16,0 22-16,-21-22 0,21 21 15,0-20-15,0 20 0,0-20 0,0-1 16,0 0-16,-22 1 0,22-1 16,0 0-16,-21 1 0,21-22 0,0 0 15,0 0-15,0 0 0,0 0 16,-21-21-1,21-21 1,-21 0-16,21-21 16,0 21-16,0-1 0,0 1 15,0 0-15,21-21 0,0 21 0,-21-1 16,21 1-16,22 0 0,-22 0 16,0 0-16,21 0 0,1-1 0,-22 22 15,21 0-15,1 0 0,-1 0 0,0 0 16,-21 22-16,22-1 0,-22 0 15,21-21-15,-21 21 0,1 0 0,-22 0 16,0 1-16,0-1 16,0 0-16,0 0 0,0 0 0,-22 0 15,-20 1-15,21-1 0,-21 0 16,-1 0-16,1 0 0,0 0 0,-1 1 16,1-22-16,21 21 0,-22 0 15,1 0-15,21-21 0,0 21 0,0-21 16,-1 21-16,1-21 15,21 22-15,21-22 16,1 0 0,20 0-16,-21 0 0,21 0 0,1-22 15,20 22-15,-20-21 0,20 0 16,-21 0-16,22-21 0,-22 20 0,22 1 16,-22-21-16,0 21 0,-20 0 0,-1-1 15,21-20-15,-42 21 0,21 0 16,-21 0-16,0-1 0,0 1 0,0 0 15,0 0-15,0 0 0,0 42 32,-21 0-17,21 0-15,0 0 0,0 22 16,0-22-16,0 21 0,0-21 16,0 22-16,0-1 0,0 22 0,0-22 15,0 21-15,0-20 0,0 20 16,0-20-16,0 20 0,0 1 15,0-22-15,0 21 0,0 1 0,0-22 16,0 22-16,0-22 0,-21 22 16,0-22-16,0 21 0,21-41 0,0 20 15,-22 0-15,22-21 0,-21 1 16,0-22 0,0 0-16,21-22 0,-21-20 15,21 21-15,0-21 0,0-1 16,-21-20-16,21 20 0,0-20 0,-22-1 15</inkml:trace>
  <inkml:trace contextRef="#ctx0" brushRef="#br1" timeOffset="135047.31">10287 14499 0,'0'0'0,"21"21"0,-21 1 62,0-1-46,0 0 0</inkml:trace>
  <inkml:trace contextRef="#ctx0" brushRef="#br1" timeOffset="135403.97">10541 14817 0,'0'21'32,"21"-21"-32,0-21 15,0 0-15,1-1 0,-1 1 16,0 21-16,0-21 0,-21 0 15,21 0-15,-21 0 0,0-1 0,0 1 16,0 0-16,-21 21 16,0 0-1,0 21-15,0 0 0,-1 1 16,1-1-16,0 0 0,21 0 0,0 0 16,-21 22-16,21-22 0,0 0 15,0 0-15,0 21 0,0-20 0,0-1 16,0 0-16,0 0 0,0 0 15,0 0-15,21-21 0,0 0 16,0 22-16,1-22 0,-1 0 16,0 0-16,21 0 0,-21 0 15,22-22-15,-22 22 0,21-21 0,1 0 16,-1 0-16</inkml:trace>
  <inkml:trace contextRef="#ctx0" brushRef="#br1" timeOffset="135940.74">11261 14626 0,'0'0'0,"0"-21"0,-22 21 32,22 21-17,-21 0-15,0 1 16,21-1-16,0 0 0,-21 0 0,21 0 16,-21 22-16,21-22 0,0 0 15,0 0-15,0 21 0,0-20 0,0-1 16,0 0-16,0 0 0,0 0 15,21 0-15,0-21 0,0 0 16,0 0-16,22 0 0,-22 0 16,0 0-16,21 0 0,1 0 15,-22-21-15,21 0 0,-21 0 0,22 0 16,-22 0-16,0-22 0,21 1 16,-20 0-16,-1-1 0,0 1 15,0 0-15,0-22 0,-21 1 0,0 20 16,21-63-1,-21 64-15,22 21 0,-22-21 0,0 20 16,0 1-16,-22 21 31,1 21-31,21 1 0,-21-1 16,0 21-16,21 0 0,0-20 0,0 41 16,0-21-16,0 1 0,0-1 15,0 0-15,0 1 0,0-1 0,0-21 16,0 22-16,0-1 0,0-21 15,0 0-15,0 22 0,0-22 0,0 0 16,0 0-16,0 0 0,21-21 16,0 21-1,0-21-15,1 0 16,-1 0-16,-21-21 0,21 21 16,0-21-16,0 0 0,0 0 0,-21 0 15,22-1-15,-1 1 0,0 0 0</inkml:trace>
  <inkml:trace contextRef="#ctx0" brushRef="#br1" timeOffset="136187.29">11684 14584 0,'-42'0'0,"84"0"0,-106 0 16,43 0-1,42 0 1,1 0-1,20 0-15,-21-21 0,21 21 0,1 0 16,-1-21-16,0 21 0,1 0 0,-1-22 16,-21 1-16,22 21 0,-22 0 15,21 0-15,-21 0 0,-42 0 32,0 0-32,0 0 15,-22 21-15,22 1 0,-21-22 0</inkml:trace>
  <inkml:trace contextRef="#ctx0" brushRef="#br1" timeOffset="137488.53">5228 15452 0,'64'-85'32,"-43"43"-32,21-1 0,0 22 15,-20-21-15,20 0 0,0-1 16,1 1-16,-22 0 0,21-1 0,-21 1 15,0 0-15,1-1 16,-1 1-16,-21 0 0,0-22 0,0 22 16,0-1-16,0 22 0,-21-42 15,-1 42-15,22-1 0,-21 1 16,0 42-16,0 1 16,0-1-16,21 21 0,0 0 0,-21 22 15,-1-22-15,1 22 16,-21 63-16,21-43 0,0 1 0,-22 0 15,22 21-15,0-22 16,0 1-16,-22 0 0,22 20 0,0-20 16,21 21-16,-21 0 0,0-22 15,0 22-15,21-21 0,0 0 0,-22-22 16,22 22-16,-21-22 0,21 1 16,0-1-16,0-20 0,0 20 0,0-42 15,0 22-15,0-22 0,21-21 16,1 0-16,-1-21 0,0-22 0,0 1 15,21 0-15,-20-22 16,20 1-16,0-1 0,22-21 0,-43 1 0,21-1 16,1 0-16,-43 1 15,0 20-15,0-20 0,0 20 0,-22 22 16,22-22-16,-21 43 0,-21-21 0,0-1 16,-1 22-16,1 0 0,0 21 15,-1-21-15,22 0 0,-21 21 0,-1 0 16,22-21-16,21-1 15,0 1-15,21 0 16,1 0-16,20 0 16,-21 21-16,21-21 0,22-22 0,-22 22 15,22 0-15,-1 0 0,1-22 16,-1 22-16,1-21 0,-1 21 0,-20-22 16,-1 22-16,0 0 0,-21 0 15,1 21-15,-1-21 0,-21 42 31,-21 0-31,-1 0 16,1 22-16,0-22 0,0 21 0,21 0 16,0-20-16,0 20 0,-21-21 15,21 0-15,0 22 0,0-22 0,0 0 16,21-21-16,0 21 0,-21 0 16,21-21-16,0 0 0,1 0 0,-1 0 15,21 0-15,-21 0 0,0-21 16,1 21-16,-1-21 0,21 0 0,-21 0 15,0-22-15,1 22 16,-22-21-16,0-1 0,0 1 16,0 21-16,0-21 0,0-1 0,-22 22 15,1-21-15,0 21 0,0 21 16,0-22-16,0 22 0,-1 0 0,1 0 16,0 0-16,0 0 0,0 0 15,0 22-15,21-1 16,0 0-16,21 0 15,0 0-15,0-21 0,0 21 0,0-21 16,22 22-16,-22-22 0</inkml:trace>
  <inkml:trace contextRef="#ctx0" brushRef="#br1" timeOffset="137884.04">6413 15198 0,'-21'-21'15,"21"-1"1,0 1-16,0 0 0,0 0 16,21 0-16,1 0 15,-1-1-15,0 22 0,0-21 0,21 21 16,-20-21-16,-1 21 0,21 0 16,-21 0-16,0 0 0,22 21 0,-22 0 15,0 1-15,0-1 0,-21 21 16,0 0-16,0-20 0,0 20 15,0 0-15,0 1 0,0-22 0,-21 21 16,0 0-16,0-20 0,0-1 16,-1 0-16,22 0 0,-21-21 15,21 21-15,0-42 16,0 0 0,0 0-16,0 0 15,0-22-15,21 22 0,1-21 0,-22 21 16,0-22-16,21 1 0,0 21 15,0-22-15,-21 1 0,21 21 0,0 0 16,1-22-16,20 22 0,-21 0 16,21-21-16,-20 21 0,20-1 15,-21-20-15</inkml:trace>
  <inkml:trace contextRef="#ctx0" brushRef="#br1" timeOffset="138295.96">8170 14118 0,'0'0'0,"0"-21"0,0 0 15,-21 21 1,0 0-16,0 0 0,0 21 0,-1 0 16,-20 0-16,0 1 0,21 20 15,-22-21-15,1 43 0,0-22 0,-1 21 16,1 1-16,0 21 0,-1-22 16,22 1-16,-21 20 0,-1 1 15,1-22-15,0 107 0,21-86 16,-1 1-16,1-21 0,21 20 15,0-20-15,0-1 0,0 1 16,0-22-16,0 22 0,43-22 0,-22 21 16,0-20-16,21-1 0,1-21 15,20 22-15,1-22 0,-22 0 0,43-21 16,-22 0-16,22 0 0,-1-21 0,1 0 16,21-1-16,0-20 0</inkml:trace>
  <inkml:trace contextRef="#ctx0" brushRef="#br1" timeOffset="139616.32">10499 16552 0,'0'-21'0,"0"0"15,21 0-15,-21 0 0,0 0 16,0-1-16,21 1 0,-21 0 16,21 0-16,-21 0 0,0 0 15,0-1-15,0 1 0,0 0 16,-21 21 15,0 0-31,0 0 0,-1 0 16,1 21-16,0-21 0,-21 21 0,21 1 15,-1-1-15,1-21 16,0 21-16,21 0 0,-21-21 0,42 0 31,0 0-31,0 0 0,1 0 0,-1 0 16,42 0-16,-20 21 16,-22-21-16,21 0 0,0 21 0,-20-21 15,-1 22-15,0-1 0,0-21 16,-21 21-16,0 0 0,0 0 0,-21-21 15,0 21-15,-22 1 0,22-1 16,-21 0-16,21 0 0,-22 0 0,1 0 16,21 1-16,-21-22 15,20 21-15,1 0 0,0-21 0,0 0 16,42 0 15,0 0-31,0 0 0,1 0 16,-1 0-16,0 0 0,0 0 0,21 0 15,-42 21-15,22 0 0,-1 0 16,-21 1-16,21-1 0,-21 0 16</inkml:trace>
  <inkml:trace contextRef="#ctx0" brushRef="#br1" timeOffset="139963.29">10562 17632 0,'0'0'16,"21"0"-16,-21 21 0,21-21 15,1 0-15,-1 21 0,0-21 16,0 0-16,0 21 0,-21 1 15,21-22-15,-21 21 0,22 0 0,-22 21 16,0-21-16,0 1 16,0 20-16,0 0 0,-22-21 15,1 22-15,0-1 0,0-21 0,0 22 16,0-22-16,-1 0 0,22 21 16,-21-21-16,21 1 0,0-1 15,-21-21-15,0 0 16,21-21-1,0-1-15</inkml:trace>
  <inkml:trace contextRef="#ctx0" brushRef="#br1" timeOffset="140460.32">12488 16764 0,'0'0'0,"-21"-21"0,0 0 16,0 21-16,21-21 0,-21-1 16,21 1-1,21 0-15,-42 21 16,-1 0-16,1 0 15,0 21 1,0-21-16,0 21 0,21 1 16,0-1-16,-21 21 0,21-21 15,0 0-15,0 1 0,0-1 0,0 0 16,0 0-16,21 0 0,-21 0 16,21 1-16,0-1 0,0-21 15,0 21-15,1 0 0,20 21 16,-42-20-16,0-1 15,0 0-15,-21-21 0,-22 21 16,22 0-16,-21-21 0,0 0 16,-22 21-16,22-21 0,-22 0 15,22 0-15,-22 0 0,22 0 0,21 0 16,-21 0-16,20 0 0,1 0 16,21-21-16,0 0 15,0 0-15,21 0 0,1 0 0,20-1 16,-21 1-16,21 0 0,1 0 15</inkml:trace>
  <inkml:trace contextRef="#ctx0" brushRef="#br1" timeOffset="140839.95">12679 16679 0,'0'0'0,"21"0"16,-42 43-16,21-22 15,-21 0-15,21 0 0,-22 0 16,1 1-16,21-1 0,-21 21 0,21-21 15,0 22-15,0-22 0,-21 21 16,21-21-16,0 22 0,0-22 0,0 0 16,0 0-16,0 0 0,0 0 15,21 1-15,21-22 0,-20 0 16,-1 0-16,0 0 0,21-22 16,-21 22-16,22-21 0,-22 0 0,21-21 15,-21 21-15,1-1 0,-1-20 16,0 0-16,-21 21 0,0-22 15,0 1-15,0 0 0,0-1 0,0 1 16,-21 21-16,0 0 0,-1-1 16,-20 1-16,21 21 0,0 0 0,0 0 15,-1 0-15,-20 0 0,21 21 16,0 1-16,0-1 0,21 0 0,0 0 16,-22 0-16,22 0 0,0 1 15,0-1-15,0 0 0,0 0 0,43-21 16,-22 0-16,0 0 0,21 0 15,1 0-15</inkml:trace>
  <inkml:trace contextRef="#ctx0" brushRef="#br1" timeOffset="141071.82">13462 16658 0,'0'0'16,"0"-21"-16,21 21 0,-21 21 31,0 0-31,0 1 0,0 20 15,0-21-15,-21 21 0,21-20 16,-21 20-16,21 0 0,0 1 0,-21-1 16,21-21-16,0 21 15,0-20-15,0 20 0,0-21 0,0 0 16,0 0-16,0 1 0,0-1 16,0-42 15</inkml:trace>
  <inkml:trace contextRef="#ctx0" brushRef="#br1" timeOffset="141315.29">13420 16785 0,'0'0'0,"0"-42"0,0 0 0,0 20 16,0 1-16,0 0 0,0 0 0,21 0 16,0 0-16,0-1 0,0 22 15,0 0-15,22-21 0,-22 21 0,21 0 16,1 0-16,-1 0 15,0 21-15,1 1 0,-22-1 0,0 0 16,-21 0-16,0 0 0,0 22 16,-106 105-1,64-127-15,-1 0 0,1 0 16,0 0-16,-1-21 0,1 0 16,21 0-16,-21 0 0,20 0 0,1 0 15,0-21-15,21 0 0</inkml:trace>
  <inkml:trace contextRef="#ctx0" brushRef="#br1" timeOffset="141879.31">14817 16320 0,'21'-22'0,"-42"44"0,42-65 0,-21 22 16,0 0-16,-21 21 0,-1 0 15,1 21-15,0 0 0,0 0 16,-21 22-16,20-1 0,1 0 16,-21 1-16,21-1 0,0 0 0,-22 1 15,22 20-15,0-20 0,21 20 16,0-21-16,-21 1 0,21-1 0,0 0 16,0 22-16,0-22 0,0 1 15,21-22-15,0 21 0,-21-21 0,21 0 16,0 1-16,22-1 0,-22 0 15,0 0-15,0-21 0,22 0 0,-22 0 16,21 0-16,-21 0 16,22-21-16,-22 0 0,21 0 0,0-1 15</inkml:trace>
  <inkml:trace contextRef="#ctx0" brushRef="#br1" timeOffset="142436.1">15092 16468 0,'0'0'16,"-21"0"-16,42 0 31,0 0-31,0 0 16,0 0-16,22 0 0,-22 0 16,21 0-16,0 0 0,1 0 0,-22-21 15,21 21-15,1 0 0,-1-22 16,0 22-16,-21 0 0,1 0 0,-1 0 15,0 0-15,-42 22 32,0-22-32,-1 21 0,-20 0 15,21 0-15,-21 0 0,-1 0 0,1 1 16,0 20-16,-22-21 0,22 0 16,21 0-16,-22 1 0,22 20 0,-21-42 15,21 21-15,21 0 0,0 0 16,-22-21-16,22 22 15,22-44 1,-1 1 0,0 0-16,0 21 0,0-21 15,0 21-15,1-21 16,-1 21-16,0 0 0,0 0 0,0 0 16,0 21-16,1-21 15,-1 21-15,0-21 0,0 21 0,0-21 16,0 0-16,1 21 15,-1-21-15,0 0 0,0 0 0,0 0 16,0 0-16,1 0 0,-1 0 16,0 0-1,-21-21 1,21 21-16,0-21 16,-21 0-16,21 0 0,1 0 15,-1 21-15</inkml:trace>
  <inkml:trace contextRef="#ctx0" brushRef="#br1" timeOffset="142763.29">15833 16235 0,'0'0'0,"0"-21"16,-22 0 0,44 21-1,-1 0 1,0 0-16,0 0 0,0 0 0,22 21 15,-22-21-15,21 21 0,0 21 16,1-21-16,-1 22 0,-21-22 0,22 21 16,-22-21-16,0 22 0,0-22 0,-21 21 15,0-21-15,0 22 0,0-22 16,0 21-16,-21-21 0,0 22 0,-22-22 16,22 21-16,-21-21 0,0 1 15,-1-1-15,1 21 0,0-21 16,20-21-16,-20 21 0,21 1 15,0-1-15,0-21 0,-1 21 16,44-21 0,-1-21-1,0 0-15,21-1 0</inkml:trace>
  <inkml:trace contextRef="#ctx0" brushRef="#br1" timeOffset="142995.31">16764 16489 0,'21'0'15,"-42"0"-15,63 0 0,-42-21 0,21 21 16,1 0 31,-22 42-16,0-21-15,0 0-16</inkml:trace>
  <inkml:trace contextRef="#ctx0" brushRef="#br1" timeOffset="143195.41">16933 16933 0,'0'0'0,"-21"64"16,21-43 0,0 0-16,0 0 15,0 1-15,-21-1 0,21 0 0,-21-21 16,0 21-16,-1 0 0,1 0 16,-21-21-16,21 22 0,-22-1 0,1-21 15,0 21-15,-22 0 0,1-21 16,-1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1:55:27.0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12742 1545 0,'0'0'0,"21"0"0,-21 21 15,0 1-15,22-22 32,-1 0-32,0 0 15,0-22-15,-21 1 0,21 21 16,0-21-16,1 0 0,-1 21 0,-21-21 16,21 0-16,-21-1 0,0 1 15,0 0-15,0 0 0,0 0 16,0 0-16,-21 21 0,0-22 15,-22 22-15,22 0 0,0 0 16,0 0-16,-22 0 0,22 0 16,0 22-16,0-22 0,-21 21 15,20-21-15,1 21 0,0 0 16,0-21-16,0 21 0,21 0 0,-21-21 16,-1 22-16,22-1 0,-21-21 15,21 21-15,0 0 0,0 0 16,0 0-16,21 1 15,1-22-15,-1 21 0,0-21 0,0 21 16,0-21-16,0 0 0,1 21 16,20-21-16,-21 21 0,0-21 0,22 21 15,-22-21-15,21 22 0,-21-1 16,22-21-16,-22 21 0,0 0 0,0 0 16,-21 0-16,0 1 15,0-1-15,0 0 0,0 0 16,-21 0-16,0 0 0,0 1 15,-22-1-15,22 0 0,-21 0 0,-1 0 16,1-21-16,21 21 0,-21-21 16,20 0-16,-20 0 0,21 0 0,0 0 15,-22 0-15,22 0 0,0-21 0,0 0 16,0 21-16,0-21 0,-1 0 16,1 0-16,21-1 0,0 1 0,-21 0 15,21 0-15,-21 0 0,21 0 16,0-1-1,21 22 17,21 0-17,1 0-15</inkml:trace>
  <inkml:trace contextRef="#ctx0" brushRef="#br0" timeOffset="428.12">13462 1820 0,'21'0'32,"0"-21"-17,0 21-15,-21-21 0,22 0 16,-1 0-16,-21 0 16,0-1-16,0 1 15,0 0 1,-21 21-1,-1 0-15,1 0 16,0 0-16,0 21 0,0-21 16,21 21-16,0 1 0,-21-22 15,21 21-15,-22-21 0,22 21 16,22-21 0,-1 0-16,0 0 15,0 0-15</inkml:trace>
  <inkml:trace contextRef="#ctx0" brushRef="#br0" timeOffset="1263.49">14732 1588 0,'0'0'0,"0"-22"0,21 22 16,-21-21-16,0 0 0,0 0 16,21 0-16,-21 0 15,0-1-15,0 1 0,0 0 16,0 0-16,-21 21 0,0 0 16,0 0-16,0 0 0,-1 0 15,1 0-15,-21 0 0,0 21 0,-1 0 16,1 0-16,0 1 0,-1-1 15,1 0-15,0 0 0,-1 21 0,22-20 16,-21 20-16,21-21 0,-22 43 16,43-43-16,0 0 0,0 0 15,0 0-15,21 0 16,1-21-16,-1 0 0,21 0 16,0 0-16,1 0 0,-1 0 0,0-21 15,1 21-15,-1-21 0,-21 0 16,22 0-16,-22 0 0,21-1 15,-21 1-15,0 0 0,-21 0 0,22 0 16,-22 0-16,21-1 0,-21 1 16,0 0-1,0 42 17,0 0-32,0 1 0,0 20 15,0-21-15,0 21 0,0 1 0,0-1 16,0 22-16,-21-22 0,21 21 0,-22 1 15,22-22-15,0 22 0,0-1 16,-21 1-16,21 20 0,-21-20 16,0 21-16,21-1 0,0-20 15,-21 20-15,21 1 0,-21-21 0,21 20 16,0-20-16,0-1 0,0 22 0,0-22 16,0 1-16,0-1 0,0-20 15,0 63-15,0-64 0,-22 0 16,22-21-16,-21 1 0,0 20 15,0-21-15,0 0 0,0-21 0,-22 21 16,22-21-16,0 0 0,-21 0 0,-1 0 16,22-21-16,-21 0 15,21-21-15,-1 21 0,-20-43 0,21 22 16,0-43-16,0 22 0,-1-22 0,1 0 16,21 22-16,0-22 0,0 0 15,0 1-15,0 20 0,21 1 0,1-1 16,-1 1-16,0 20 0,0 1 15,0 0-15,22-1 0,-22 1 0,21 0 16,0-1-16,1 22 0,-1-21 16,-21 21-16,22-22 0,20 22 0,-21-21 15,1 0-15,-1 20 0,0-20 0,1 21 16</inkml:trace>
  <inkml:trace contextRef="#ctx0" brushRef="#br0" timeOffset="1884.47">15007 1905 0,'0'-21'16,"0"0"-16,21 0 15,0 21-15,1-22 0,-1 1 16,0 0-16,0 0 0,0 0 16,22-22-16,-22 22 0,0 0 0,21-21 15,-42 21-15,21-1 0,-21-20 16,22 21-16,-22 0 0,0 0 15,0-1-15,-22 22 16,1 0-16,0 0 0,0 0 16,-21 0-16,20 22 0,1-1 15,0 0-15,0 0 0,0 0 0,0 22 16,-1-22-16,22 21 0,-21 0 16,21 22-16,0-22 0,0-21 15,0 22-15,0-22 0,0 0 16,43 0-16,-22-21 0,0 21 0,21-21 15,-21 0-15,22 0 0,-1 0 0,0 0 16,1 0-16,-1 0 0,-21-21 16,22 0-16,-1-21 0,-21 21 0,21-22 15,-20 1-15,20 0 16,-21-1-16,21-20 0,-20 20 0,-1 1 16,0 0-16,0-22 0,0 22 15,0 0-15,1-1 0,-22 1 0,21 0 16,-21 20-16,21 1 0,-21 0 15,0 0-15,0 0 0,0 42 32,-21 0-32,0 21 0,-1-20 15,1 20-15,21 0 0,-21 1 16,21-1-16,-21 0 0,0 1 16,21-1-16,0 0 0,0 1 15,0-1-15,0 0 0,0-21 0,0 22 16,0-22-16,0 0 0,0 0 15,0 0-15,21-21 0,0 0 0,0 22 16,0-22-16,1 0 16,-1-22-16,0 1 0,0 0 0,0 0 15,0 0-15,1-22 0</inkml:trace>
  <inkml:trace contextRef="#ctx0" brushRef="#br0" timeOffset="2071.44">15706 1418 0,'-22'0'16,"44"0"-16,-65 0 0,22 0 15,42 0 1,0 0 0,1 0-16,-1 0 0,0 0 15,21 0-15,-21 0 0,22 0 0,-22 0 16,0 0-16,21 0 0,-20-21 0</inkml:trace>
  <inkml:trace contextRef="#ctx0" brushRef="#br0" timeOffset="2795.83">16722 1291 0,'0'-21'0,"0"42"0,0-63 0,0 21 15,0 0-15,0-1 16,0 1-16,-22 21 16,1 0-16,0 0 0,0 0 15,0 0-15,21 21 0,-43-21 0,22 43 16,0-22-16,0 0 15,0 21-15,-22 1 0,22-1 0,0 0 16,-21 1-16,21-1 0,-22 0 16,22 1-16,0-1 0,0 22 0,21-22 15,0 0-15,0-21 0,0 22 16,0-22-16,21 0 0,0 0 0,0 0 16,0 1-16,22-22 0,-22 0 15,21 0-15,1 0 0,-1 0 0,0-22 16,1 1-16,-1 0 0,0-21 15,22 21-15,-22-22 0,0-20 0,1 20 16,20 1-16,-20-21 0,-1 20 16,-21 1-16,0-22 0,0 22 15,-21 0-15,0-22 0,0 22 16,-21 0-16,0-1 0,0 22 0,-21-21 16,-1 21-16,1-1 0,0 22 15,-1 0-15,1 0 0,-22 22 0,22-1 16,0 0-16,-1 0 0,1 21 15,0 1-15,21-1 0,-22 0 0,22 1 16,0-1-16,0 0 0,21 1 16,0-1-16,0 0 0,0 1 0,42 41 15,-21-62-15,0 20 16,22-21-16,-1 0 0,0-21 0,1 0 16,20 0-16,-20 0 15,20 0-15</inkml:trace>
  <inkml:trace contextRef="#ctx0" brushRef="#br0" timeOffset="3160.13">17484 1461 0,'0'0'0,"-22"0"32,22 21-32,-21 0 15,0 0-15,21 0 0,-21 22 16,21-1-16,-21 0 0,0 22 15,21-22-15,-22 22 0,1-1 16,0 1-16,0-1 0,0 1 0,0 20 16,-1-20-16,1 20 0,0 1 15,0 21-15,-21-21 0,20-1 0,1 1 16,0 0-16,0-22 0,0 22 0,-22-22 16,22 1-16,0 20 0,0-20 15,0-22-15,0 22 0,-1-22 0,1 0 16,0 1-16,0-22 0,21 0 15,-21 0-15,21 0 0,0-42 16,0-21 0,0 21-16,21-22 15,0-20-15,21-1 0,-20 1 0,-1-1 16,21-20-16,0-1 16,1-21-16,-1 0 0</inkml:trace>
  <inkml:trace contextRef="#ctx0" brushRef="#br0" timeOffset="3472.1">17230 1820 0,'0'0'16,"0"-63"-16,0-1 0,0 22 0,0 0 16,0-1-16,0 22 0,0-21 0,0 21 15,21 0-15,0-1 16,0 1-16,21 21 0,-20-21 16,20 21-16,0 0 0,22 0 0,-22 0 0,0 0 15,1 0-15,-1 0 0,0 0 16,1 21-16,-22 0 0,0 1 15,0 20-15,0-21 0,-21 21 16,0-20-16,0 20 0,-21-21 0,0 21 16,0-20-16,-21 20 0,-1-21 15,-20 0-15,20 0 0,-20 1 0,21-1 16,-22 0-16,22-21 0,-1 0 16,22 21-16,-21-21 0,21 0 0,21-21 31,0 0-31,21 0 15,0-1-15,21 1 0,1 0 16,-1-21-16</inkml:trace>
  <inkml:trace contextRef="#ctx0" brushRef="#br0" timeOffset="3981.38">18224 1101 0,'0'0'0,"0"-21"0,0-22 31,-21 43-31,0 0 0,0 0 0,0 21 16,0 1-16,-1-1 15,1 21-15,-21 43 0,21-43 16,0 0-16,-1 1 16,1-1-16,0 0 0,0 1 0,21-1 15,0 0-15,0 1 0,0-1 16,0 0-16,0-20 0,0-1 0,0 0 15,21 0-15,-21 0 0,21 0 16,0-21-16,1 0 0,20 0 0,-21 0 16,0 0-16,0-21 0,22 0 15,-22 0-15,21 0 0,-21 0 16,1-1-16,-1-20 0,0 21 0,0 0 16,0-22-16,0 22 0,-21 0 0,22 0 15,-22 0 1,0 42-1,-22 0 1,1 0-16,0 0 0,0 22 16,0-22-16,21 0 0,-21 0 15,21 0-15,0 1 0,0-1 0,0 0 16,0 0-16,0 0 0,0 0 16,0 1-16,21-22 0,-21 21 15,21-21-15,21 0 0,-21 0 16,1 0-16,20 0 0,-21-21 15,21-1-15,-20 22 0,20-21 0,0 0 16,-21 0-16,22-21 0,-22 20 16</inkml:trace>
  <inkml:trace contextRef="#ctx0" brushRef="#br0" timeOffset="4661.06">18775 1609 0,'21'-43'0,"-42"86"0,63-107 0,-21 43 0,0 0 16,1 0-16,-22 0 0,0 42 47,-22-21-47,1 21 0,0 0 15,0 21-15,21-20 0,-21-1 16,0 0-16,-1 0 0,22 0 0,0 0 16,0 1-16,0-1 0,0 0 15,0 0-15,0 0 0,22-21 32,-1 0-32,0-21 15,-21 0 1,21 0-16,-21 0 0,21-22 15,-21 22-15,0 0 0,0 0 16,0 0-16,0-1 0,0 1 0,0 0 16,0 0-16,21 0 0,1 0 15,-22-1-15,21 22 0,0-21 16,0 21-16,0 0 0,0 0 16,1 0-16,-1 0 0,0 21 0,0 1 15,0-22-15,-21 21 0,21 21 16,1-21-16,-22 0 0,0 1 15,21 20-15,-21-21 0,0 21 0,0-20 16,0-1-16,0 21 0,0-21 16,0 0-16,0 1 0,0-1 15,0 0-15,0-42 47,-21 0-47,21-1 16,0 1-16,0-21 0,0 21 0,0 0 15,0-22-15,21 22 0,0-21 16,0 21-16,0-22 0,22 22 16,-22-21-16,21 21 0,-21-1 0,22 1 15,-1 21-15,0 0 0,1 0 16,-22 0-16,21 0 0,0 0 0,-20 21 16,20 1-16,-21-1 0,0 21 15,-21-21-15,0 0 0,0 22 0,0-22 16,0 21-16,0-21 0,0 1 15,-21-1-15,0 0 0,0 0 0,0 0 16,-1 0-16,1 1 0,0-1 16,0-21-16,0 0 15,42-21 17</inkml:trace>
  <inkml:trace contextRef="#ctx0" brushRef="#br0" timeOffset="5048.51">20278 1461 0,'0'0'15,"21"-22"-15,-21 1 16,-21 21-16,-1 0 0,-20 0 16,21 0-16,0 0 15,-22 0-15,22 0 0,0 21 0,0 1 16,0-22-16,0 21 0,-1-21 15,22 21-15,0 0 0,0 0 16,0 0 0,22-21-16,-1 0 0,0 22 0,0-22 15,0 0-15,22 21 0,-22-21 16,0 21-16,0-21 0,0 21 0,0 0 16,1-21-16,-1 21 15,-21 1-15,0-1 0,0 0 16,0 0-16,-21-21 15,-1 21-15,1-21 0,0 21 0,-21-21 0,21 0 16,-22 22-16,22-22 16,-21 0-16,21 0 0,-22 0 0,22 0 15,0 0-15,0 0 0,0 0 16,-1 0-16,1 0 16,0-22-16,0 1 15,21 0-15</inkml:trace>
  <inkml:trace contextRef="#ctx0" brushRef="#br0" timeOffset="5284.52">19367 1058 0,'0'0'0,"-21"0"0,-63-42 31,62 63 32,1-21-63,0 0 0,0 21 16</inkml:trace>
  <inkml:trace contextRef="#ctx0" brushRef="#br0" timeOffset="5503.41">17611 1355 0,'0'0'0,"-22"0"0,22 21 0,22-21 31,-1 0-31,21 0 0,-21 0 15,22 0-15,-22 0 0,21 0 16,0-21-16,1 21 0,-22 0 16,21 0-16,22 0 0,-22-21 15,0-1-15,22 22 0</inkml:trace>
  <inkml:trace contextRef="#ctx0" brushRef="#br0" timeOffset="5895.88">21251 1270 0,'0'0'0,"-21"-63"15,0 63 1,0 0-16,0 0 16,-1 0-16,1 0 0,0 0 15,21 21-15,-21 0 0,0 21 16,0-21-16,-1 1 0,1 20 0,0 0 16,21-21-16,-21 22 0,0-1 15,0 0-15,-1-20 0,1 20 16,21 0-16,0 1 0,0-22 15,0 21-15,0-21 0,0 0 0,0 22 16,0-22-16,21-21 0,1 21 16,-1 0-16,0-21 0,0 0 0,0 0 15,0 0-15,1 0 0,-1 0 16,0 0-16,21 0 0</inkml:trace>
  <inkml:trace contextRef="#ctx0" brushRef="#br0" timeOffset="6204.43">21823 1122 0,'0'0'0,"21"0"0,0 0 15,0 0-15,0 0 0,1 0 0,-1 0 16,0 0-16,0 0 0,0 21 15,0-21-15,1 21 0,-1 22 0,-21-22 16,0 0-16,0 21 0,0 1 16,0-1-16,0 0 0,0 1 0,-21-1 15,-22 0-15,22 1 0,0-1 16,-21 21-16,20-41 0,-20 20 16,21 0-16,0-21 0,-22 22 15,22-22-15,0 0 0,0 0 0,0 0 16,0-21-16,-1 0 15,1 0-15</inkml:trace>
  <inkml:trace contextRef="#ctx0" brushRef="#br0" timeOffset="7203.47">10541 1461 0,'0'0'0,"-21"0"0,0 0 0,-1 0 16,44 0 30,-1 0-46,0 0 16,0 0-16,0 0 0,0 0 0,1 0 16,-1 0-16,0 0 0,0 0 15,0 0-15,0 0 0,1 0 0,-1 0 16,0 0 0,0 0-16,0 0 0,-21-22 31</inkml:trace>
  <inkml:trace contextRef="#ctx0" brushRef="#br0" timeOffset="7507.67">10435 1693 0,'21'0'31,"0"0"-15,22 0-16,-22 0 0,0 0 15,0 0-15,0 0 16,22 0-16,-22 0 0,21 0 0,-21 0 15,22 0-15,-22 0 0,0-21 16,0 21-16,0 0 0,1-21 0,-22 0 31</inkml:trace>
  <inkml:trace contextRef="#ctx0" brushRef="#br0" timeOffset="10319.21">1312 1037 0,'0'0'0,"21"-21"16,-21 0-16,0 0 0,22 21 16,-22-21-16,21-1 0,0 22 15,-21-21-15,0 0 0,0 0 16,21 21-16,-21-21 0,21 0 15,-21-1-15,0 1 16,0 0-16,21 21 0,-21-21 16,22 21-16,-22-21 0,0 0 47,0-1-1,0 44 64</inkml:trace>
  <inkml:trace contextRef="#ctx0" brushRef="#br0" timeOffset="11787.2">1482 762 0,'0'-21'0,"0"0"16,-22 21 15,1 0 0,21 21 0,0 0 1,0-42 30,-21 21-46,21-21-16</inkml:trace>
  <inkml:trace contextRef="#ctx0" brushRef="#br0" timeOffset="12765.64">1418 783 0,'0'-21'31,"0"0"-16,0 0-15,21 21 16,-21-21 0,0 42 218,-21 0-218,21 0-16,-21 21 0,21 1 0,-21-1 15,21 0-15,-21 22 0,-1-22 16,22 22-16,-21-1 0,0 1 16,0-22-16,0 22 0,0-1 15,-1 1-15,1-22 0,0 21 0,0 1 16,0-22-16,0 22 15,-1-22-15,22 0 0,0 1 0,-21-1 16,21-21-16,-21 0 0,21 1 16,-21-1-16,21 0 0,-21-21 31,0 0-31,21-21 16,0 0-16,-22-1 0,22 1 15,-21 0-15,21-21 0,0 21 16,0-22-16,0 22 0,-21 0 15,21-21-15,0 20 0,0-20 16,-21 21-16,21-21 0,0 20 16,0 1-16,0 0 0,0 0 0,0 0 15,0 0-15,0-1 0,0 1 16,21 0 0,0 21 15,0 21-31,-21 0 15,0 1 1,22-1-16,-1-21 16,-21-21 124</inkml:trace>
  <inkml:trace contextRef="#ctx0" brushRef="#br0" timeOffset="14328.26">8678 1482 0,'0'0'0,"0"-21"0,21-1 15,-21 1 17,-21 42-17,0 1-15,0-1 16,0 0-16,0 0 0,-1 0 0,1 22 16,0-1-16,0-21 0,21 21 15,0-20-15,-21 20 0,21 0 16,0-21-16,0 1 0,0-1 0,0 0 15,21 0-15,0 0 0,0-21 16,0 0-16,22 0 0,-1 0 0,0 0 16,1 0-16,-1 0 0,0-21 15,1 0-15,-1 21 0,0-42 16,-20 20-16,-1 1 0,0 0 0,-21-21 16,0 21-16,0-22 0,0 22 15,-21-21-15,-22 21 0,22-1 0,0-20 16,-21 21-16,-1 0 0,22 21 15,-21-21-15,21 21 0,-22 0 16,22 0-16,-21 0 0,21 0 0,-22 21 16,22-21-16,0 21 0,0 0 15,0 0-15,21 0 0,0 22 0,0-22 16,0 0-16,0 21 16,0-20-16,42-1 0,-21 0 0,0-21 15,22 0-15,-1 0 16,0 0-16,1 0 0,-1-21 0,22 21 15,-22-21-15</inkml:trace>
  <inkml:trace contextRef="#ctx0" brushRef="#br0" timeOffset="14664.07">9250 1439 0,'0'0'0,"0"-21"16,-21 21-1,-1 21 1,1 1-16,21-1 15,0 21-15,-21 0 0,21 1 0,-21-1 0,21 0 16,-21 22-16,21-1 16,0 1-16,0-1 0,-21 1 0,21-1 15,-22 22-15,22 0 0,0-22 16,0 43-16,-21-21 0,21-1 0,-21 1 16,21 0-16,0-22 0,0 22 15,-21-22-15,21 1 0,0-1 0,-21-20 16,21-1-16,0 0 0,0 1 0,0-22 15,0 0-15,0-42 16,21 0 0,-21 0-16,21-22 0,-21 22 15,21-21-15,0-1 0,-21-20 0,22 21 16,-1-22-16,-21 1 0,0-22 16,21 21-16,0-20 0</inkml:trace>
  <inkml:trace contextRef="#ctx0" brushRef="#br0" timeOffset="14968.89">9186 1905 0,'0'0'0,"0"-63"0,0-1 16,0 22-16,0-1 0,0 1 16,0 0-16,0 21 0,0-1 0,0-20 15,0 21-15,0 0 16,0 0-16,21 21 0,1 0 0,-1-22 16,0 22-16,21 0 0,-21 0 15,1 0-15,20 0 0,-21 0 0,0 0 16,0 22-16,1-1 15,-1 0-15,-21 0 0,0 0 0,0 22 16,0-22-16,-21 0 0,-1 21 16,1-21-16,0 1 0,0 20 0,-21-21 15,20 0-15,-20-21 0,21 21 16,0 1-16,0-22 0,-1 0 0,1 0 16,42-22 15,-21 1-16,22 21-15,-1-21 0,0 0 16,0 0-16</inkml:trace>
  <inkml:trace contextRef="#ctx0" brushRef="#br0" timeOffset="15545.29">9800 1058 0,'-21'0'31,"0"0"-31,21 22 0,0-1 15,-21 21-15,21-21 0,-22 22 16,1-1-16,0-21 0,21 21 0,-21 1 16,0-1-16,0-21 0,21 22 15,-22-1-15,1 0 0,21-21 0,-21 22 16,21-22-16,-21 0 0,21 21 16,0-20-16,0-1 15,0 0 1,21-21-1,0 0-15,0 0 16,1-21-16,-1 0 0,0-1 0,0 22 16,0-21-16,0 0 0,1 0 15,-1 0-15,0 0 0,0-1 0,0 22 16,-21-21-16,0 0 16,21 21-16,-21 21 46,-21-21-30,21 21-16,-21-21 0,21 22 16,0-1-1,0 0-15</inkml:trace>
  <inkml:trace contextRef="#ctx0" brushRef="#br0" timeOffset="15780.48">9652 1291 0,'0'0'0,"-21"0"0,0 0 15,21-21 1,21 21-1,0 0 1,0-21-16,0 21 0,22 0 0,-22-21 16,21 21-16,-21 0 0,0 0 15,1 0-15</inkml:trace>
  <inkml:trace contextRef="#ctx0" brushRef="#br0" timeOffset="17791.8">1101 1588 0,'0'-22'0,"-22"22"0,22-21 16,-21 21 0,21-21-16,-21 21 0,21 21 62,0 0-46,21 1-16,0-1 0,1 0 0,-1 0 15,0 21-15,21-20 0,-21-1 16,22 21-16,-22-21 0,21 0 16,-21 1-16,22-1 0,-22 0 15,0 0-15,0-21 0,0 0 0,1 21 16,-1-21-16,0 0 0,0 0 15,0 0-15,-21-21 0,21 21 0,1-21 16,-1 0-16,-21 0 0,21-1 16,-21 1-16,21-21 0,-21 21 15,21 0-15,-21-22 0,0 22 16,0 0-16,0 0 0,0 0 16,0-1-16,0 1 15,0 42 1,0 1-1,0-1-15,0 0 0,0 0 0,0 21 16,0-20-16,0-1 0,0 0 16,0 0-16,0 0 0,0 0 15,-21 1 1,21-44 15</inkml:trace>
  <inkml:trace contextRef="#ctx0" brushRef="#br0" timeOffset="17980.45">1757 1461 0,'0'0'0,"0"21"78,21-21-62,0 21-16,0-21 16</inkml:trace>
  <inkml:trace contextRef="#ctx0" brushRef="#br0" timeOffset="18380.66">2117 1524 0,'0'0'0,"0"-21"16,21 21-16,-21-21 0,0 0 15,0-1 17,-21 22-17,-1 0 1,22 22-16,0-1 16,-21-21-16,0 21 0,21 0 15,0 0-15,0 0 0,0 1 16,0-1-16,0 0 0,21 0 15,-21 0-15,21 0 0,1 1 16,-1-22-16,0 21 0,0 0 0,0 0 16,0-21-16,1 21 0,-22 0 15,0 1-15,0-1 16,-22-21 0,1 0-16,0 0 0,0 0 15,0 0-15,0 0 0,-1 0 16,1 0-16,0 0 0,0 0 15,0 0-15,0 0 16,21-21-16,0-1 16,0 1-16,0 0 0,0 0 0,21-21 15,0 20-15</inkml:trace>
  <inkml:trace contextRef="#ctx0" brushRef="#br0" timeOffset="18644.13">2603 1185 0,'0'22'31,"0"-1"-31,0 0 16,0 0-16,0 21 0,-21-20 16,21 20-16,0-21 0,0 21 0,0-20 15,0 20-15,0 0 0,-21 1 16,21-1-16,-21-21 0,21 21 15,0 1-15,0-22 0,0 0 0,0 0 16,0 0-16,0 1 16,21-22-16,0 0 15,0-22-15,-21 1 16</inkml:trace>
  <inkml:trace contextRef="#ctx0" brushRef="#br0" timeOffset="18843.98">2349 1524 0,'-42'-42'31,"63"42"-15,0 0-16,1 0 0,-1 0 0,0 0 16,21 0-16,1-21 15,-1 21-15,0 0 0,1 0 0,-1 0 16,0-22-16,-21 22 0,22-21 15,-1 21-15,0-21 0,1 21 16,-22-21-16</inkml:trace>
  <inkml:trace contextRef="#ctx0" brushRef="#br0" timeOffset="19291.8">3683 1101 0,'0'0'0,"21"0"0,0 0 15,-21-21-15,0 42 32,0 0-17,-21 21-15,0-21 0,0 22 0,-22-22 16,1 21-16,0-21 0,-1 22 16,1-1-16,0-21 0,-1 22 0,1-22 15,21 0-15,-21 0 0,-1 21 16,22-42-16,0 22 0,0-1 0,0-21 15,21-21 17,0-1-32,0 1 15,0 0 1,21 0-16,0 21 0,0-21 0,0 0 16,0 21-16,1 0 0,-1 0 15,0 0-15,0 0 0,21 21 0,-20 0 16,20 0-16,-21 0 0,21 0 15,-20 1-15,-1-1 0,21 21 0,-21-21 16,0 0-16,-21 1 0,22-1 16,-22 0-16,21 0 0,-21 0 0,21-21 15,-21 21-15,21-21 16,0 0 0,-21-21-16,21 0 0,1 0 15</inkml:trace>
  <inkml:trace contextRef="#ctx0" brushRef="#br0" timeOffset="19899.38">4149 1058 0,'0'-21'0,"0"42"0,0-21 16,0 22-1,-22 20-15,22 0 0,0 1 16,-21-1-16,21 0 0,-21 1 0,21-1 15,-21 0-15,21 1 0,0-1 16,0 0-16,-21 1 0,21-22 16,-21 21-16,21 0 0,0-20 0,0-1 15,0 0-15,0 0 16,0-42 0,21 0-1,-21 0-15,21-22 0,0 22 16,-21 0-16,21-21 0,-21 20 0,21-20 15,-21 21-15,22-21 0,-22 20 16,0 1-16,21 21 0,0 0 16,-21 21-1,0 1 1,0 20-16,0-21 0,0 21 16,0-20-16,21 20 0,-21-21 0,0 21 15,21-20-15,-21-1 0,0 0 16,21 0-16,1 0 0,-1-21 0,0 0 15,0 0-15,0 0 0,0 0 16,22 0-16,-22 0 0,21-42 0,1 21 16,-1 0-16,-21-22 0,21 22 15,1-21-15,-22-1 0,0 1 16,0 0-16,0-1 0,1-20 0,-22 21 16,0-22-16,0 22 15,0-22-15,0 22 0,-22 0 0,1-1 16,21 22-16,-21-21 0,0 42 15,0-21-15,0 21 0,-1 0 0,1 0 16,0 21-16,0 0 0,0 0 16,0 0-16,-1 22 0,1-22 0,21 21 15,0-21-15,0 22 0,0-22 16,0 0-16,0 21 0,0-21 0</inkml:trace>
  <inkml:trace contextRef="#ctx0" brushRef="#br0" timeOffset="20244.09">4805 1503 0,'0'0'0,"21"0"0,0 0 15,0 0 1,0 0-16,1-21 0,-1 0 16,0 21-16,0-22 0,-21 1 0,21 21 15,0-21-15,-21 0 0,22 0 16,-22 0-16,0-1 0,0 1 0,0 0 15,-22 42 1,1-21 0,0 21-16,0 1 0,0-1 15,0 21-15,-1-21 0,1 0 16,21 1-16,-21 20 0,21-21 16,0 0-16,0 0 0,0 1 0,0 20 15,0-21-15,21 0 16,0 0-16,1-21 0,-1 0 0,0 0 15,0 0-15,0 0 0,22 0 16,-22-21-16,0 0 0,21 0 0,-21 0 16,1 0-16,20-1 0</inkml:trace>
  <inkml:trace contextRef="#ctx0" brushRef="#br0" timeOffset="20684.46">5440 953 0,'0'0'0,"0"-22"0,-43 22 15,22 22 1,21-1-16,-21 21 0,21-21 16,-21 22-16,21 41 0,0-41 15,0-1-15,-21 0 0,21 1 16,0-1-16,0-21 0,0 21 0,0 1 16,0-22-16,0 0 0,0 21 15,0-20-15,-21-1 0,21 0 16,0-42 15,0 0-31,0-1 16,0 1-16,0-21 0,21 21 15,0 0-15,-21-1 0,21-20 16,0 21-16,0 0 0,1 0 0,20-1 16,-21 1-16,0 0 0,0 21 15,22 0-15,-22 0 0,0 0 0,0 0 16,22 21-16,-22 0 0,0 1 15,-21-1-15,0 0 0,21 0 0,-21 0 16,0 22-16,0-22 0,0 0 16,-21 0-16,0 0 0,-22 0 0,22 1 15,-21-1-15,0 0 16,20 0-16,-20 0 0,21-21 0,-21 0 16,20 21-16,1-21 0,0 0 15,0 0-15,21-21 0,0 0 16</inkml:trace>
  <inkml:trace contextRef="#ctx0" brushRef="#br0" timeOffset="21419.1">6159 1122 0,'0'-21'15,"0"0"1,22-1-16,-1 1 16,0 0-16,0 0 0,0 21 0,0-21 15,1 0-15,-1-1 0,0 1 16,-21 0-16,0 0 0,0 0 15,0 0-15,-21 21 16,0 0-16,-1 0 0,1 0 16,0 21-16,0 0 0,0 0 0,-22 0 15,22 0-15,21 1 16,-21-1-16,21 0 0,-21 0 0,21 0 16,0 0-16,0 1 15,21-1-15,0-21 16,0 0-16,1 0 15,-1 0-15,0 0 0,0 0 16,0 0-16,-42 0 31,0 21-15,0 0-16,0 0 0,-22 0 16,22 22-16,0-22 0,-21 0 0,20 21 15,1-20-15,0 20 16,0-21-16,0 21 0,0-20 0,21-1 15,-22 21-15,22-21 0,0 0 16,0 1-16,0-1 0,22 0 16,-1-21-16,0 0 0,0 0 15,0 0-15,0 0 0,22 0 0,-22-21 16,0 0-16,21 21 0,-20-43 16,20 22-16,-21 0 0,21-21 0</inkml:trace>
  <inkml:trace contextRef="#ctx0" brushRef="#br0" timeOffset="21700.48">6731 656 0,'0'0'0,"0"-21"0,0 0 0,-21 21 16,0 0-16,-1 0 16,1 21-16,0 21 0,21 1 15,-21-1-15,0 22 0,0-1 0,21 1 16,-22-1-16,1 1 0,0-1 15,21 1-15,-21-1 0,21-21 16,0 1-16,-21 20 0,0-20 0,21-1 16,-22 0-16,22-21 0,0 22 15,0-22-15,0 21 0,0-21 16,0 1-16,22-22 16,-1 0-1,0-22-15,0 1 0,0 0 16,0-21-16,1 21 0,-1-1 0,0 1 15</inkml:trace>
  <inkml:trace contextRef="#ctx0" brushRef="#br0" timeOffset="22080.38">6646 1461 0,'-21'21'32,"42"-21"-1,0 0-16,1 0-15,-1 0 0,0 0 0,0-21 16,0 21-16,0-22 0,1 1 16,-1 21-16,0-21 0,0 0 0,0 0 15,-21 0 1,-21 21 0,0 0-1,0 21-15,0-21 0,-22 21 16,43 0-16,-21 0 0,0 0 15,0 1-15,0-1 0,21 0 0,-22 0 0,22 0 16,0 0-16,0 1 16,0-1-16,0 0 0,22 0 15,-1-21-15,0 0 16,21 0-16,-21 0 0,1 0 0,-1 0 16,21-21-16,-21 0 0,0 21 15,22-21-15,-22-1 0,0 1 0,0 0 16,0 0-16,-21-21 0,22 20 15,-1 1-15</inkml:trace>
  <inkml:trace contextRef="#ctx0" brushRef="#br0" timeOffset="23119.21">7112 1355 0,'0'-21'16,"0"42"15,0 0-31,-21-21 0,21 21 0,0 0 16,0 0-16,-21 1 0,21-1 15,-22 0-15,22 0 16,0 0-1,0-42 17,0 0-17,22 0-15,-1 0 16,-21-1-16,0 1 0,21 0 16,0 21 30,-21 21-46,0 0 0,0 1 16,0-1-16,21 0 16,-21 0-16,0 0 15,21-21 1,1 0-16,-1 0 16,0 0-1,0-21-15,0 0 16,-21 0-16,21 0 0,-21-1 15,22 1-15,-22 0 0,0 0 16,21 21-16,-21-21 0,0 42 47,0 0-47,0 0 16,-21 0-16,21 1 0,0-1 15,0 0-15,0 0 16,21-21-1,0 0 1,0 0-16,0 0 0,0 0 16,1 0-16,-1 0 15,0 0-15,-21-21 0,21 21 16,-21-21-16,21 21 16,-21-21-16,0-1 0,0 1 15,0 0 1,0 42 15,0 0-31,0 1 16,0-1-1,0 0 1,21-21 46,1 0-62,-1-21 32,0 0-32,0-1 0,-21 1 15,21 0-15,-21 0 16,21 0-16,-21 0 0,0-1 0,0 1 16,0 0-16,0-21 0,0 21 15,0-1-15,0 1 0,0 0 16,0 0-16,0 0 0,0 42 31,-21 0-31,0 0 16,21 0-16,-21 22 0,21-22 0,0 21 15,0-21-15,0 22 0,-21-22 16,21 21-16,0-21 0,0 1 0,0-1 16,-21 0-16,21 0 0,0 0 15,0 0 1,21-21-16,0 0 15,0 0-15,0 0 0,0-21 16,1 0 0,-22 0-16,0 0 0</inkml:trace>
  <inkml:trace contextRef="#ctx0" brushRef="#br0" timeOffset="23300.49">7472 1270 0,'0'0'0,"-21"0"16,42 0 15,0 0-31,0 0 0,21 0 0,-20 0 16,-1 0-16,21 0 0,0-21 16,-20 21-16,20-21 0,0 0 0,-21 21 15,22-22-15</inkml:trace>
  <inkml:trace contextRef="#ctx0" brushRef="#br0" timeOffset="23677.42">8149 783 0,'0'0'0,"-21"0"0,21 21 16,0 1-16,0-1 15,0 0-15,0 21 16,0-21-16,0 1 0,0-1 0,0 21 16,0-21-16,0 0 0,0 22 15,21-22-15,-21 0 0,21 0 0,0 0 16,1 1-16,-1-22 0,0 21 16,0-21-16,0 0 0,0 0 0,1 21 15,-1-21-15,0 0 0,-21 21 31,0 0-31,-21 0 16,0-21-16,-1 22 0,1-1 0,-21 21 16,21-21-16,-22 0 0,1 22 15,21-22-15,-21 21 0,-1 1 16,1-1-16,0 0 0,-1 1 16,1-1-16,0-21 0,-1 21 0,1 1 15,0-22-15,-22 21 0</inkml:trace>
  <inkml:trace contextRef="#ctx0" brushRef="#br0" timeOffset="26484.4">2752 5694 0,'-22'0'15,"44"0"32,-1 0-31,0 0-16,0 0 0,21-21 0,-20 0 15,-1 21-15,21-22 0,-21 1 16,22 0-16,-22 0 0,21 0 0,-21 0 16,22-1-16,-22 1 0,0 0 15,0 0-15,0-21 0,0 20 0,-21 1 16,0 0-16,0 0 0,0 0 15,0 0-15,0-1 0,0 1 0,-21 0 16,0 0-16,0 21 0,0 0 16,0 0-16,-1 0 0,1 21 15,0 0-15,-21 0 16,21 1-16,-1 20 0,1 0 0,0 1 16,0 20-16,0 1 0,0-1 15,-1 22-15,1-1 0,-21 1 16,21 0-16,0-1 0,-22 22 15,22 0-15,0 21 0,0 0 0,21 0 16,-21 0-16,-1 0 0,22 21 0,-21 0 16,0-21-16,0 22 0,0-1 15,0-21-15,21 21 0,-22-21 0,1 0 16,21 0-16,0-21 0,-21 0 16,21-22-16,0 22 0,0-42 0,0 20 15,0 1-15,0-22 0,0 1 16,21-22-16,0 1 0,1-1 15,20 21-15,-21-41 0,0-22 16,0 0-16,1 0 0,-1 0 16,21-43-16,-21 22 0,0-42 0,22 20 15,-22-20-15,21-22 0,-21 22 16,22-22-16,-22 0 0,21-21 0,-21 1 16,1-1-16,-1 0 0,-21 0 0,0 0 15,0-21-15,0 21 0,0 1 16,0-1-16,0 0 0,-43 21 0,22 1 15,-21-1-15,0 0 16,-1 43-16,1-22 0,-22 22 0,22 0 16,-21-1-16,-1 22 0,22-21 15,-1 21-15,-20 21 0,42-21 0,-22-1 16,22 22-16,0 0 0,0 0 16,21-21-16,0 0 15,21 21-15,0-21 0,0 21 16,22-21-16,20 0 0,-20-1 15,20-20-15,1 21 0,-1-21 0,1 20 16,-22-20-16,21 0 0,1 21 16,-22-22-16,1 1 0,20 21 0,-42-22 15,22 22-15,-22 0 16,0 0-16,0 0 0,-21 0 0,0-1 16,0 1-16,-21 21 15,0 0 1,0 0-16,21 21 15,0 1-15,-22-1 0,22 0 16,0 0-16,-21 0 0,21 22 16,0-22-16,0 21 0,0-21 0,0 22 15,0-22-15,0 0 0,0 0 16,0 0-16,21-21 0,1 0 16,-1 0-16,0 0 0,0 0 15,0 0-15,22-21 0,-22 0 0,21 0 16,-21 0-16,0-1 15,22 1-15,-43 0 0,21-21 0,-21 21 16,0-1-16,0 1 0,0 0 16,-21 0-16,21 0 0,-21 0 0,-1-1 15,-20 1-15,21 21 0,0-21 16,0 21-16,-1 0 0,1 0 16,0 0-16,21 21 15,0 0-15,0 1 16,0-1-16,0 0 15,0 0-15,21-21 0,0 0 16,1 21-16,-1-21 0,21 0 16,-21 0-16</inkml:trace>
  <inkml:trace contextRef="#ctx0" brushRef="#br0" timeOffset="26919.48">3704 6244 0,'0'0'0,"0"-21"0,0 0 15,0 0-15,0 0 16,0-1-16,0 1 16,21 0-16,-21 0 0,21 21 15,-21-21-15,22 0 16,-1 21-16,0-22 0,0 22 16,0 0-16,0 0 0,1 0 0,-1 0 15,0 22-15,0-1 16,0 0-16,-21 0 0,0 0 0,21 0 15,-21 1-15,0-1 0,0 0 16,0 0-16,0 21 0,0-20 0,0-1 16,0 0-16,0 0 15,0 0-15,-21-21 16,21-21 0,0 0-16,0 0 15,0 0-15,0-1 16,0 1-16,0 0 0,0 0 0,0-21 15,0 20-15,0 1 0,0 0 16,0-21-16,0 21 0,21-1 0,1 1 16,-1 0-16,0 0 15,0 21-15,-21-21 0,21 0 16,0 21 0,-21-22-16,0 1 0</inkml:trace>
  <inkml:trace contextRef="#ctx0" brushRef="#br0" timeOffset="30132.45">5228 4424 0,'0'0'0,"21"-21"0,0 21 0,-21-21 15,-21 42 16,0-21-15,0 42-16,-21-21 0,20 0 0,1 22 16,-21-1-16,0 0 0,20 43 15,-20-21-15,0 20 0,21 22 0,-22-21 16,22 21-16,-21-22 0,21 22 16,-1 0-16,1 21 0,0-21 0,0 21 15,21-21-15,0 21 0,-21 0 16,21-22-16,0 22 0,0-21 0,0 0 15,21 0-15,0-21 0,0-1 0,43 1 16,-22-22-16,22 1 0,20-1 16,1-20-16,21-22 0,21 0 0,0-21 15,21 0-15,0 0 0</inkml:trace>
  <inkml:trace contextRef="#ctx0" brushRef="#br0" timeOffset="31204.82">19092 3895 0,'21'0'16,"22"21"-16,-22 0 0,0 0 0,21 0 16,1 1-16,-1 20 0,0-21 15,1 21-15,-1 22 0,22-22 0,-1 1 16,-21 20-16,22 1 0,-22-1 16,22 1-16,-22-1 0,0 22 0,1 21 15,-22-1-15,0 1 0,-21 0 16,0 0-16,0 0 0,0 0 0,-21-1 15,0 1-15,-22 0 0,-20 0 16,21-21-16,-43 20 0,21-20 16,-20 0-16,-22 21 0,21-22 0,1 1 15,-22 0-15,0-22 0,21 22 16,-21-22-16,22 1 0,-1-22 16,0 0-16,-63 43 0,106-64 15,-22 22-15,22-43 0,21 21 0,0-21 16,0 0-16,-1 0 0,22-21 15,-21-1-15</inkml:trace>
  <inkml:trace contextRef="#ctx0" brushRef="#br0" timeOffset="32183.47">8107 2180 0,'0'0'0,"-21"0"0,-1 0 0,1 0 16,42 0-1,22 0 1,-22 0-16,21 0 0,22 0 16,-1 0-16,1 0 0,20 0 0,1 0 15,0 0-15,21-21 0,-1 21 16,1-21-16,0 21 0,-21 0 0,21 0 15,-22-21-15,1 21 0,0 0 16,-1 0-16,-20 0 0,-1 0 0,1 0 16,-43 0-16,21 0 0,-21 0 15,1 0-15,-22 21 47</inkml:trace>
  <inkml:trace contextRef="#ctx0" brushRef="#br0" timeOffset="33212.49">16319 5567 0,'-21'-21'16,"42"42"-16,-42-63 0,0 20 0,0 22 0,21-21 16,0 0-16,-21 21 0,0 0 15,-1 0-15,1 0 0,0 0 16,0 0-16,21 21 0,-21-21 16,0 21-16,-1 22 0,1-22 0,0 21 15,0 1-15,0-1 0,0 0 16,-1 1-16,1-1 0,0 21 15,0-20-15,0-22 0,21 21 0,-21 1 16,21-22-16,0 21 0,0-21 16,21-21-16,0 21 0,0 1 15,21-22-15,1 0 0,-1 0 0,0 0 16,22 0-16,-22-22 0,22 22 0,-22-21 16,22 0-16,-22-21 0,0 21 15,1-1-15,-1-20 0,-21 21 0,0-21 16,-21-1-16,0 1 15,0-22-15,0 22 0,-21 0 0,0-1 0,-21 22 16,20-21-16,-20 21 0,0 0 16,-1-1-16,1 22 0,0 0 0,-1 0 15,22 0-15,-21 0 16,0 22-16,-1-1 0,22 0 0,0 0 16,0 0-16,0 22 0,21-22 15,0 21-15,0-21 0,0 22 0,21-22 16,0 0-16,21 0 0,1-21 15,-1 21-15,0-21 0,1 0 0</inkml:trace>
  <inkml:trace contextRef="#ctx0" brushRef="#br0" timeOffset="33555.53">16764 5630 0,'0'-21'0,"0"42"0,0-63 15,0 21 1,-21 42-1,21 0-15,-21 0 0,21 1 16,0 20-16,-22-21 0,22 21 0,-21 1 16,21 20-16,-21-20 0,21 20 15,0-21-15,0 22 0,-21-1 0,0 22 16,21 0-16,-21 21 0,-1-22 0,22 22 16,-21-21-16,0 21 0,0-1 15,0 1-15,0 0 0,-22 0 0,22 21 16,-21-21-16,-1-22 0,22 22 15,-21-21-15,0 0 0,20-22 16,1 1-16,21-22 0,0 0 0,-21-21 16,21 1-16,0-1 0,21-42 15,-21-22-15,21 22 16,1-21-16,20-1 0,-21 1 0,0-21 16,22-1-16,-1-21 0,21-84 15,-41 84-15,20-20 0</inkml:trace>
  <inkml:trace contextRef="#ctx0" brushRef="#br0" timeOffset="33880.39">16743 5927 0,'0'0'0,"-21"-254"32,21 233-32,0-22 0,0 22 15,0 0-15,21-21 0,0 20 16,21 1-16,-21 0 0,22 21 15,-22 0-15,21-21 0,22 21 0,-22 0 16,0 0-16,-20 0 0,20 21 0,-21 0 16,0 22-16,-21-22 0,0 21 15,0 0-15,-21-20 0,-21 20 0,21 0 16,-22 1-16,1-22 0,0 21 16,-1-21-16,22 22 0,-21-22 0,-1 0 15,22 0-15,-21-21 16,0 21-16,20-21 0,1 0 15,0 0-15,0 0 0,0 0 16,21-21-16,0 0 16,0 0-16,0 0 0,21-1 15,0-20-15,0 0 0</inkml:trace>
  <inkml:trace contextRef="#ctx0" brushRef="#br0" timeOffset="34244.49">17865 4847 0,'0'-21'0,"0"42"0,21-63 0,-42 42 16,-1 0-1,-20 21-15,21 0 0,0 22 16,0-1-16,21 0 0,-22 1 15,1-1-15,21 0 0,-21 22 0,21-22 16,-21 22-16,0-22 0,0 21 16,-1 1-16,22-22 0,-21 22 15,21-22-15,-21 22 0,21-22 16,0 0-16,0 1 0,0-22 0,0 21 16,0-21-16,0 0 0,0 1 0,21-22 15,0 0-15,-21 21 0,22-21 16,-1 0-16,21 0 0,-21 0 0,0-21 15,1 21-15,-1-22 0,0 1 16,0 0-16,21-21 0,-42 21 0,22-22 16,-1 22-16,0-21 0</inkml:trace>
  <inkml:trace contextRef="#ctx0" brushRef="#br0" timeOffset="34494.48">17293 5440 0,'0'0'0,"21"0"16,0 0-16,1 0 15,20 0-15,0 0 0,1 0 16,-1 0-16,0-21 0,1 21 0,20 0 16,-21-21-16,1 21 0,-1 0 0,0-22 15,1 22-15,-1 0 0,0 0 16,-20-21-16,-1 21 0,0 0 0,-42 0 31,0 0-15,-1 0-16,1 0 0</inkml:trace>
  <inkml:trace contextRef="#ctx0" brushRef="#br0" timeOffset="37044.48">14541 5249 0,'0'0'0,"0"22"47,0-1-47,-21-21 0,21 21 15,-21-21-15,21 21 0,0 0 16,0 0-16,21-21 31,0 0-15,1 0-16,-1-21 16,-21 0-1,0 0-15,0 0 16,-21 21-16,21-21 15,-22 21 1,1 0 0,21 21-16,0 0 15,0 0-15,0 0 16,0 0-16,0 1 16,0-1-16,0 0 0,21 0 15</inkml:trace>
  <inkml:trace contextRef="#ctx0" brushRef="#br0" timeOffset="37672.12">14541 5863 0,'0'0'0,"0"21"0,0 1 0,-21-22 15,21 21-15,21-21 47,1 0-47,-1 0 16,-21-21-16,0-1 15,0 1 1,0 0-16,-21 21 31,-1 0-31,1 0 0,0 0 0,0 0 16,0 21 0,21 0-16,0 1 15,0-1 1,21-21-1,0 0-15,0 0 16,0 0-16,1 0 16,-1 0-16,0-21 15,-21-1 1,0 1-16,0 0 0,0 0 16,-21 21-1,0 0-15,-1 0 0,1 0 16,0 0-16,0 0 0,21 21 15,-21-21-15,21 21 0,0 0 16,0 1 0,21-22 15,0 0-15,0 0-16,0 0 15</inkml:trace>
  <inkml:trace contextRef="#ctx0" brushRef="#br0" timeOffset="41103.94">12912 5482 0,'0'-21'0,"21"21"0,0-21 16,-21 0-16,21 21 15,-21-21-15,64 21 16,-64-22-16,0 1 15,-22 21-15,1-21 16,0 21-16,0 0 0,0 0 0,-22 0 16,22 0-16,-21 0 0,21 0 0,-22 21 15,1 0-15,21 1 0,-21-22 16,20 21-16,-20 0 0,21 0 0,0 0 16,0 0-16,-1-21 0,1 22 15,0-1-15,21 0 0,0 0 16,0 0-16,0 0 15,21-21 1,0 22-16,1-22 0,-1 21 0,0-21 16,0 21-16,0-21 0,0 21 15,22-21-15,-22 21 0,0 0 0,21-21 16,-20 22-16,-1-1 0,0-21 0,0 21 16,0-21-16,0 21 0,1 0 15,-22 0-15,0 1 16,0-1-16,-22-21 0,1 21 15,0-21-15,-21 0 0,21 0 16,-22 0-16,1 21 0,0-21 0,-1 0 16,1 0-16,21 0 0,-22 0 15,22 0-15,-21-21 0,21 21 0,0-21 16,-1 21-16,1 0 0,21-21 16,-21 21-16,21-22 46,0 1-30,21 21-16</inkml:trace>
  <inkml:trace contextRef="#ctx0" brushRef="#br0" timeOffset="44440.31">6562 5101 0,'42'0'16,"-21"0"0,0-21-16,0 0 0,22 21 15,-22-21-15,21 0 0,-21-1 16,22 1-16,-22 0 0,21 0 0,-21-21 16,1 20-16,-1 1 0,0 0 15,-21 0-15,0 0 0,0 0 0,0-1 16,0 1-16,-21 0 0,0 21 15,-1 0-15,-20 0 0,0 0 0,-1 0 16,1 0-16,-21 21 0,20 0 16,-20 1-16,-1-1 0,1 21 15,20-21-15,1 22 0,0-22 0,-1 21 16,22 0-16,0-20 0,21 20 16,0-21-16,0 21 0,0-20 0,0-1 15,21 21-15,0-21 0,22 0 16,-1 1-16,0-1 0,1 0 0,20 21 15,-20-21-15,20 1 0,-21-1 16,22 0-16,-22 21 0,22-21 0,-22 22 16,0-22-16,1 21 0,-22-21 15,0 22-15,-21-1 0,0-21 16,0 22-16,0-1 0,-21-21 0,-21 21 0,-1-20 16,1-1-16,-22 0 15,1 0-15,-1 0 0,1 0 0,-22-21 16,22 0-16,20 0 0,-20 0 0,-1 0 15,22 0-15,0-21 0,-1 0 16,1 0-16,21 0 0,-21-22 0,20 22 16,1-21-16,0 21 0,21-22 15,-21 22-15,21 0 0,0-21 0,0 21 16,21-1-16,0 22 0,0-21 16,43 0-16,-22 0 0,1 0 15,-1 0-15,0 21 0,1-22 16,-1 1-16</inkml:trace>
  <inkml:trace contextRef="#ctx0" brushRef="#br0" timeOffset="44755.47">7599 4720 0,'0'0'0,"0"-21"0,0 0 0,-21 21 15,-1 0-15,1 0 0,0 0 16,0 21-16,0 0 0,21 22 16,-21-1-16,21 0 0,-22 22 15,22-22-15,0 22 0,-21-1 16,0 1-16,21-22 0,-21 21 16,21 1-16,0-22 0,-21 22 0,0-22 15,21 0-15,-22 1 0,22-1 0,0 0 16,0 1-16,0-22 0,0 0 15,0 0-15,0 0 0,22-21 16,-1 0-16,0 0 16,0-21-16,-21 0 15,21 0-15,-21 0 0,0 0 0</inkml:trace>
  <inkml:trace contextRef="#ctx0" brushRef="#br0" timeOffset="44951.44">7154 5398 0,'0'0'0,"-21"0"0,-21 0 16,63 0 15,0 0-31,0-22 16,0 22-16,22 0 0,-1 0 0,-21 0 15,22-21-15,-1 21 0,0 0 16,1 0-16,-1-21 0,0 0 0,1 21 15</inkml:trace>
  <inkml:trace contextRef="#ctx0" brushRef="#br0" timeOffset="45368.19">7916 5355 0,'0'0'0,"-42"0"0,-43 0 16,85-21-1,-21 0-15,21 0 16,0 0-16,0-1 0,21 22 16,0 0-16,1-21 0,20 21 0,-21 0 15,21 0-15,1 0 16,-22 0-16,21 0 0,-21 0 0,22 0 16,-22 21-16,0 1 0,0-22 0,0 21 15,-21 21-15,0-21 0,0 0 16,0 1-16,0-1 0,0 0 0,0 21 15,0-21-15,0 1 0,-21-1 16,0 0-16,21 0 0,-21 0 16,0 0-16,0-21 0,-1 0 0,22 22 15,-21-22-15,0 0 16,21-22-16,0 1 0,0 0 16,0 0-16,0 0 0,0 0 15,21-22-15,0 22 16,1 0-16,-1 0 0,0-22 0,0 22 15,21 0-15,-20-21 0,-1 21 16,21-1-16,22-20 0,-43 21 0,0 0 16,0 0-16,21 21 0</inkml:trace>
  <inkml:trace contextRef="#ctx0" brushRef="#br0" timeOffset="45544.96">8551 5165 0,'64'84'32,"-128"-168"-32,128 190 0,-22-64 0,-42-21 15,0 0-15,0 0 0,0 1 16,-21-1-16,0 21 0,0-21 15,21 0-15,0 1 16,0-1-16,-22-21 16,22-21 15,0-1-31,0 1 16,0-21-16,22 21 0,-1 0 15</inkml:trace>
  <inkml:trace contextRef="#ctx0" brushRef="#br0" timeOffset="45696.22">8678 5017 0,'0'0'0,"-21"0"15,-21-43 1,42 64 15,21-21-31,0 0 16,0 22-16,-21-1 0</inkml:trace>
  <inkml:trace contextRef="#ctx0" brushRef="#br0" timeOffset="46144.5">9186 5101 0,'0'0'0,"0"21"0,0 43 31,21-43-31,-21 0 15,0 0-15,0 1 0,0-1 16,0 0-16,0 0 0,0 21 0,0-20 16,0-1-16,0 0 0,0 0 15,-21-21-15,21 21 0,0 0 0,-21 1 16,0-22-16,21 21 0,-21-21 31,21 21-31,-21-42 0,21 0 16,0-1-16,0 1 0,0-21 0,0 21 15,0 0-15,0-22 16,0 22-16,21-21 0,0-1 0,21 1 16,-21 21-16,1-21 0,20 20 15,-21-20-15,21 21 0,-20 21 0,20-21 16,-21 21-16,85 21 16,-85-21-16,0 21 0,0 0 15,1 0-15,-1 1 0,-21 20 0,0-21 16,0 0-16,0 0 0,0 1 15,0-1-15,0 0 0,0 0 0,0 0 16,-21-21-16,21 21 0,-22 1 0,22-1 31,43-21-31,-22 0 16,0 0-16</inkml:trace>
  <inkml:trace contextRef="#ctx0" brushRef="#br0" timeOffset="47004.21">10731 5144 0,'0'0'15,"0"-22"-15,0-41 16,-21 42-16,0 0 0,0 21 16,0-22-16,0 22 0,-1 0 0,1 0 15,0 22-15,-21-1 0,21 0 16,-22 0-16,22 0 0,-21 22 15,21-22-15,-22 21 0,22-21 0,0 22 16,-43-1-16,64-21 0,0 21 16,0-20-16,0-1 15,0 0-15,22-21 0,-1 0 0,42 0 16,-20 0-16,-22 0 0,0 0 0,0 0 16,21 0-16,-20 0 0,-1-21 15,21 0-15,-21 21 0,22-22 0,-22-20 16,0 21-16,21 0 0,-21 0 15,1-22-15,-1 22 0,-21 0 16,21 0-16,-21 0 0,21-1 0,-21 1 16,0 42 15,0 1-15,0-1-16,0 0 0,0 0 15,0 0-15,-21 0 0,0 22 0,21-1 16,-21-21-16,21 22 0,0 20 0,0-21 15,0 22-15,0-1 0,0 1 16,0 21-16,-22-22 0,22 1 0,0 20 16,0-20-16,0 20 0,0 1 15,0 0-15,22-1 0,-1 22 0,-21-21 16,0 0-16,21 20 0,0-20 16,0 0-16,-21-1 0,21 1 0,1 0 15,-22-1-15,0-20 0,21 21 16,-21-22-16,0 1 0,21-1 0,-21-21 15,0 22-15,0-22 0,0 1 0,-21-1 16,0-21-16,-1 0 0,1 0 0,-21 1 16,21-1-16,0 0 0,-22-21 15,22 0-15,-21 0 0,-1-21 16,22-22-16,-21 22 0,21-21 0,0 0 16,-1-1-16,1-20 0,0-85 15,21 63-15,0 0 16,0-21-16,0 1 0,0-1 0,21-127 15,0 106-15,1 21 0,20-21 16,-21 21-16,21 0 0,1 22 16,-22-22-16,21 21 0,-21 1 0,22 20 15,-22 1-15,0-1 0,0 1 16,0 20-16,-21 1 0,22 0 0,-22-1 16,21 22-16,-21 0 0,0 0 0,0 0 15,0-1 1,21 22-16,-21 22 31,21-1-31,-21 0 16,0 0-16,0 0 15,0 22-15</inkml:trace>
  <inkml:trace contextRef="#ctx0" brushRef="#br0" timeOffset="47798.74">6096 7726 0,'0'0'0,"21"-21"0,21-22 31,-42 22-31,22 0 0,-22 0 0,-22 21 16,1-21-1,0 21-15,-21 21 0,-1 0 16,-20 0-16,21 0 0,-22 1 16,22-1-16,-22 21 0,22-21 0,0 0 15,20 1-15,1-1 0,21 0 0,0 0 16,43 0-16,-22 0 16,21-21-16,0 22 0,1-22 0,20 21 15,-20-21-15,-1 21 0,21 0 16,-20 0-16,-1 22 0,0-22 0,-20 0 15,-1 21-15,0-21 0,-21 22 16,0-22-16,0 21 0,0-21 0,-21 22 16,-22-22-16,22 0 0,-21 0 15,-22 0-15,22 1 0,0-1 16,-22 0-16,43-21 0,-21 0 0,21 21 16,-1-21-16,1 0 0,42 0 31,1-21-31,-1 21 0,21 0 15,-21 0-15,0 0 0,1 0 0,20 21 16,-21 0-16,0 0 0,-21 1 16,0-1-16,21 0 0,-21 0 0,0 21 15,0 1-15,0-1 0,0 0 0,0 1 16,0-1-16,-21 0 0,21 1 16,0-1-16,0 0 0,0 1 15</inkml:trace>
  <inkml:trace contextRef="#ctx0" brushRef="#br0" timeOffset="48228.7">6519 10986 0,'-21'-64'31,"21"43"-31,-21 21 16,-21 21-16,20-21 16,1 21-16,0 0 0,0 1 0,-21 20 15,20-21-15,1 21 0,0 1 16,21 20-16,0-20 0,0 20 0,21 43 15,22-64-15,-1 22 0,0-22 16,64 0-16,-42 1 0,20-1 0,-41 0 16,20 1-16,1-1 0,-43 0 15,0 1-15,0-1 0,-21 22 16,0-22-16,-21 0 0,0 1 0,-22-1 16,-20 0-16,21 1 0,-22-22 0,1 21 15,-22-21-15,21 0 0,22 1 0,-21-1 16,-1-21-16,1 0 0,-43 0 15,63-21-15,22-1 0,-21-20 16,42-21-16,0-1 0,0 1 0</inkml:trace>
  <inkml:trace contextRef="#ctx0" brushRef="#br0" timeOffset="48784.44">7535 9356 0,'0'0'0,"0"-21"16,21-1-16,1 22 0,-1-21 0,0 0 15,21 0-15,-21 0 0,22-22 16,-1 22-16,-21 0 0,22-21 16,-22 21-16,0-1 0,-21 1 0,0 0 15,0 0-15,-21 21 0,0 0 16,-22 0-16,1 21 0,-22 0 0,1 0 16,21 22-16,-22-22 0,1 21 15,20-21-15,1 22 0,21-1 0,0-21 16,-1 22-16,22-22 0,0 0 0,0 0 15,0 0-15,22 0 0,20 1 16,0-1-16,1 0 0,-1 0 0,21 0 16,1 0-16,-1 1 0,1-1 15,-1 0-15,-20 21 0,-1-21 16,0 1-16,-20-1 0,-22 0 0,0 0 16,0 0-16,-43 0 0,1 1 15,0-1-15,-1 0 0,-20-21 0,-1 21 16,1-21-16,-1 0 0,22 0 15,0 0-15,-1 0 0,1 0 0,21-21 16,-22 21-16,43-21 0,-21 0 16,21-1-16,0 1 0,0-21 0,0 21 15,0 0-15,21-22 0,1 22 0,20 0 16,0-21-16,1 20 16,20-20-16,-21 21 0</inkml:trace>
  <inkml:trace contextRef="#ctx0" brushRef="#br0" timeOffset="49163.31">8297 9271 0,'0'42'15,"0"-20"-15,0 20 0,-21-21 0,21 21 16,-21-20-16,0 20 0,21-21 16,-21 21-16,21 1 0,-22-1 0,22-21 15,0 22-15,0-22 0,0 0 16,0 21-16,22-42 0,-1 21 0,0 1 15,0-22-15,0 0 0,22 0 0,-22 0 16,21-22-16,-21 1 0,22 0 16,-1 0-16,-21-21 0,21 20 15,-20-20-15,-1 0 0,0-1 16,-21 1-16,0 0 0,0-1 0,0 1 16,0 0-16,-21 21 0,0-22 0,-1 22 15,1-21-15,0 42 0,-21-21 16,21 21-16,-22 0 0,1 0 15,21 0-15,-22 0 0,22 21 0,0-21 16,-21 21-16,21 0 0,21 21 0,0-20 16,0-1-16,0 0 0,0 0 15,0 0-15,21 0 0,0 1 0,0-1 16,21-21-16,22 0 0,-22 0 16,22 0-16,-1 0 0</inkml:trace>
  <inkml:trace contextRef="#ctx0" brushRef="#br0" timeOffset="49400.32">9461 9186 0,'0'-21'0,"0"42"0,0-63 0,0 21 15,-21 21 1,0 21-16,0 0 0,21 0 16,-21 1-16,21 20 0,0 0 15,-21-21-15,21 22 0,-22 20 16,22-20-16,0-1 0,-21 21 0,21-20 15,-21-1-15,0 0 0,21 1 0,0-1 16,0 0-16,0-20 0,0-1 16,0 0-16,0 0 0,21-21 15,0 0-15,-21-21 16,21 21-16,-21-21 0,0-22 0</inkml:trace>
  <inkml:trace contextRef="#ctx0" brushRef="#br0" timeOffset="49621.37">9377 9313 0,'0'-21'0,"0"42"0,0-84 0,0 21 16,0-1-16,0 1 0,21 21 16,0-22-16,-21 22 0,21 0 15,0 0-15,1 21 0,-1 0 0,21 0 16,-21 0-16,0 0 0,22 0 16,-22 21-16,0 21 0,-21-20 0,0 20 15,0-21-15,0 21 0,0-20 16,-42 20-16,21-21 0,-22 21 0,-41 1 15,62-1-15,-20-21 0,0 0 16,-1 1-16,22-1 0,0-21 16,0 21-16</inkml:trace>
  <inkml:trace contextRef="#ctx0" brushRef="#br0" timeOffset="50084.49">11726 8573 0,'0'0'0,"0"-22"0,0-20 32,-21 42-32,-21 21 0,21 22 0,-1-22 15,-20 21-15,0 0 0,21 22 16,-22-1-16,1 1 0,0 21 15,-1-22-15,1 22 0,0-22 16,20 1-16,-20 20 0,-21 65 16,20-65-16,22-20 0,0 20 0,21-20 15,0-1-15,0 1 0,0-22 16,21 1-16,0-1 0,0 0 0,22-21 16,-1 1-16,-21-1 0,22 0 0,-1-21 15,0 0-15,1 0 0,20-21 16,-21 0-16,1-1 0,-1-20 0,0 0 15,1-1-15,20 1 0</inkml:trace>
  <inkml:trace contextRef="#ctx0" brushRef="#br0" timeOffset="50461.03">12361 9123 0,'0'0'0,"21"-42"16,-21-1-16,0-20 0,-63-1 31,21 64-31,-1 0 0,1 0 0,0 0 15,-1 21-15,1 1 0,0-1 0,-1 0 16,22 0-16,0 0 0,0 0 16,21 1-16,0-1 0,0 0 15,0 0-15,21 0 0,0 0 16,21 1-16,-20-22 0,20 21 0,0 0 0,1 0 16,-1-21-16,0 21 0,-21 0 15,22 1-15,-22-22 0,0 21 16,0 0-16,0 0 0,-21 0 15,0 0-15,-21 1 0,-21-22 16,21 0-16,-22 21 0,1-21 16,0 0-16,-1 0 0,-20 0 0,21 0 15,-1 0-15,1 0 0,0 0 16,20 0-16,1 0 0,-21 0 0,21-21 16,0 21-16,21-22 15,0 1-15,21 0 16,0 21-16,0-21 0,21 21 15,-20 0-15,20-21 0</inkml:trace>
  <inkml:trace contextRef="#ctx0" brushRef="#br0" timeOffset="50636.14">12573 9335 0,'0'0'15,"0"-22"1,21 22 46,0 0-62,0 0 16</inkml:trace>
  <inkml:trace contextRef="#ctx0" brushRef="#br0" timeOffset="51368.46">13906 9229 0,'0'0'0,"22"-21"16,41-85 0,-63 85-16,0-1 0,0 1 15,-21-21-15,0 21 0,0 0 16,-1-1-16,-20 1 0,21 21 0,-64-21 15,43 21-15,0 0 16,-1 0-16,1 21 0,0 0 0,-64 22 16,85-22-16,-22 21 0,22-21 15,0 22-15,0-1 0,21-21 16,0 0-16,0 22 0,0-22 0,21 0 16,21 0-16,-21-21 0,22 21 15,-1-21-15,22 0 0,-22 0 0,0 0 16,1 0-16,-1 0 0,0 0 15,1-21-15,-22 21 0,21-21 16,-21 0-16,0 21 0,1-21 0,-1 0 16,-21-1-16,21 1 0,-21-21 15,0 21-15,0 0 0,-21 42 32,21 0-17,-21 0-15,21 0 0,-22 22 0,22-1 16,0-21-16,0 21 0,0 1 0,-21 20 15,21-20-15,0 20 0,-21 1 0,21-1 16,-21 1-16,21-1 0,0 1 16,0-1-16,0 1 0,0-1 15,0 1-15,0 20 0,0-20 0,0 20 0,0-20 16,0 21-16,0-22 0,0 1 16,0 20-16,0-20 0,0-1 15,0 1-15,0-22 0,-21 22 0,0-22 16,21 21-16,-22-20 0,1-22 0,0 0 15,0 21-15,0-42 0,0 0 16,-1 0-16,1 0 0,0-21 16,0 0-16,0 0 0,0-21 0,-43-64 15,43 63-15,21-41 0,-21 20 16,0-20-16,21-1 0,-22-21 16,22 21-16,0-20 0,0 20 0,0 0 15,0 1-15,22-1 0,-1 0 16,0 22-16,0-1 0,21 1 0,-20-1 15,20 1-15,-21 20 0,21 1 0,1 0 16,-1-1-16,0 1 0,1 21 16,20-21-16,-20 20 0,20-20 0</inkml:trace>
  <inkml:trace contextRef="#ctx0" brushRef="#br0" timeOffset="51892.47">14266 9208 0,'0'0'16,"0"-22"-16,0 1 31,21 0-31,1 21 0,-22-21 0,21 21 15,0-21-15,-21 0 0,21 21 16,0-22-16,-21 1 0,0 0 16,21 0-16,-21 0 0,0 0 0,0-1 15,0 1-15,-21 21 16,0 0-16,0 0 16,0 21-16,-22 1 0,22 20 0,0-21 15,0 0-15,0 22 0,0-1 0,21-21 16,0 21-16,0-20 0,0-1 0,0 0 15,0 0-15,0 0 0,0 0 0,0 1 16,21-1-16,0-21 0,0 0 16,0 21-16,0-21 0,22 0 0,-22 0 15,21 0-15,-21 0 0,22-21 16,-22 0-16,21-1 0,-21 1 16,22 0-16,-22-21 0,21 21 0,-21-43 15,1 22-15,-1-1 0,0-20 0,0-1 16,0 22-16,0-21 0,-21 20 15,0 1-15,0 0 0,0 20 0,0-20 16,0 21-16,0 0 16,0 42-1,-21 0-15,21 0 0,0 0 0,-21 22 16,21-1-16,0 0 0,0 1 16,0 20-16,0-20 0,0-1 0,0 0 15,0 1-15,0-1 16,21 0-16,0 1 0,1-22 0,-22 0 15,21 21-15,0-21 0,0-21 0,0 22 16,0-1-16,1-21 0,-1 0 16,0 0-16,0 0 0,0 0 0,0 0 15,1-43-15,-22 22 0,0 0 16</inkml:trace>
  <inkml:trace contextRef="#ctx0" brushRef="#br0" timeOffset="52044.46">14774 8975 0,'0'0'0,"-21"0"0,0 0 16,21-21-16,-21 21 0,21 21 31,21 0-15,0-21-16,21 0 16,-20 0-16,-1 0 0,21 0 0,0-21 15</inkml:trace>
  <inkml:trace contextRef="#ctx0" brushRef="#br0" timeOffset="52388.35">16065 8763 0,'-42'-21'0,"84"42"0,-105-42 15,21 21-15,20 0 0,1 0 0,0 0 16,0 0-16,0 0 0,0 0 16,-1-21-16,22 0 47,22 21-47,-1 0 0,21 0 0,-21-22 15,22 22-15,20 0 16,-21 0-16,22-21 0,-22 21 0,1 0 15,-1 0-15,0 0 0,-21 0 0,1 0 16,-44 0 0,1 0-1,-21 0-15,21 0 0,0 0 16</inkml:trace>
  <inkml:trace contextRef="#ctx0" brushRef="#br0" timeOffset="52567.96">16044 8657 0,'0'0'0,"-21"0"15,0 0-15,0 21 0,0 1 16,-1-22-16,22 21 0,0 0 15,-21 21-15,21-21 16,-21 22-16,21-1 0,-21 0 0,21 1 16,0-22-16,0 21 0,0 1 15,0-1-15,0 0 0,0-21 0,0 1 16,0 20-16,0-21 0,0 0 0,0 0 16,0 1-16,0-1 15,21-21-15,0 0 16,0 0-16,1 0 0</inkml:trace>
  <inkml:trace contextRef="#ctx0" brushRef="#br0" timeOffset="52935.87">16341 9123 0,'21'0'46,"0"0"-46,21 0 0,-21 0 0,22-21 16,-1 0-16,-21 21 0,22-22 16,-22 1-16,42-21 0,-42 21 15,-21 0-15,0-1 16,0 1-16,0 0 0,0 0 0,0 0 0,-21 21 16,0 0-16,0 0 0,-21 0 15,20 21-15,1 0 16,-21 21-16,21-20 0,-22-1 0,22 21 15,0-21-15,21 22 0,0-22 16,0 21-16,0-21 0,0 0 0,0 1 16,0-1-16,21-21 0,0 21 0,1 0 15,20-21-15,-21 0 0,21 0 16,-20 0-16,20 0 0,-21 0 0,21 0 16,-20 0-16,-1 0 0,21-21 15,-21 21-15,0-21 0,1 0 0,-1-1 16</inkml:trace>
  <inkml:trace contextRef="#ctx0" brushRef="#br0" timeOffset="53127.67">17060 8890 0,'0'0'0,"0"-21"0,21 21 15,1 0-15,-22 21 16,0 0-16,21-21 0,-21 43 16,0-22-16,21 0 0,0 0 0,-21 0 15,21 0-15,0 1 0,1-1 0,-1 0 16,0 0-16,0 0 0,0-21 15,0 21-15,1-21 0,-1 0 16,0 0-16,0-21 16,-21 0-1,21 21-15</inkml:trace>
  <inkml:trace contextRef="#ctx0" brushRef="#br0" timeOffset="53329.19">17505 8848 0,'0'-21'0,"0"42"0,-21-42 15,-1 21-15,1 21 0,-21-21 16,21 21-16,-22 0 0,22 21 16,-21-20-16,21-1 0,-22 21 15,22-21-15,-21 0 0,21 22 0,0-22 16,-1 0-16,1 0 0,0 0 0,21 1 16,0-1-16,0 0 0,0 0 15,21-21 1,0 0-16,1 0 0,20-21 15,-42 42-15</inkml:trace>
  <inkml:trace contextRef="#ctx0" brushRef="#br0" timeOffset="53608.47">17907 8594 0,'0'0'15,"21"-43"-15,-21 22 0,0 0 0,-42 21 16,42 21-1,-43 22 1,43-22-16,0 0 0,-21 21 0,21 1 16,-21-1-16,0 0 0,21 22 0,0-1 15,-21-20-15,0-1 0,21 0 0,0-21 16,-22 22-16,22-22 0,0 42 16,0-41-16,0-1 0,0 0 0,0 0 15,22-21-15,-1 0 0,0 21 16,0-21-16,0 0 0,0 0 0,1 0 15,-1 0-15,0-21 0,0 0 16,0 0-16,0 0 0,1-1 0,-1 1 16</inkml:trace>
  <inkml:trace contextRef="#ctx0" brushRef="#br0" timeOffset="53799.47">17801 8763 0,'0'0'0,"-21"0"0,-85 21 31,127-21-15,0 0-16,1 0 15,20 0-15,-21 0 0,21 0 16,1 0-16,-22 0 0,0 0 0,21 0 16,1 0-16,-1-21 0,64 0 15,-43 0-15</inkml:trace>
  <inkml:trace contextRef="#ctx0" brushRef="#br0" timeOffset="54156.27">18648 8255 0,'0'0'16,"21"-42"-1,0 42-15,0 0 0,22 0 16,-22 0-16,21 0 0,0 0 0,1 0 16,-22 21-16,21 0 0,1 0 15,-1 22-15,-21-1 0,0-21 0,0 21 16,1 1-16,-22-1 0,0 22 0,0-22 16,0 21-16,0 1 0,0-1 15,0 1-15,0-1 0,0 1 0,0-1 16,0 1-16,-22-22 0,1 1 0,0-1 15,0 0-15,0-21 0,0 22 0,-1-22 16,1 0-16,-21 0 0,21 0 0,-22 22 16,1-43-16,21 0 15,0 21-15,-22-21 0,22 0 0,0 0 16,-21 0-16,42-21 16,-21 21-16</inkml:trace>
  <inkml:trace contextRef="#ctx0" brushRef="#br0" timeOffset="54500.19">18478 8805 0,'0'0'16,"-21"0"-1,0 0-15,21 22 16,-21-1-16,0 21 0,0-21 16,21 22-16,-22-22 0,1 21 0,21-21 15,0 22-15,-21-22 0,21 0 0,0 0 16,0 0-16,0 0 0,0 1 15,21-22-15,-21 21 0,21-21 0,1 0 16,-1 0-16,21 0 16,-21 0-16,0 0 0,22 0 0,-22-21 15,0-1-15</inkml:trace>
  <inkml:trace contextRef="#ctx0" brushRef="#br0" timeOffset="54699.35">18881 8763 0,'0'0'0,"-85"-21"31,85 42-31,0 0 0,0 0 0,0 1 16,0 20-16,0 0 0,-21-21 0,21 22 15,-21-1-15,21-21 16,0 22-16,-22-22 0,1 21 0,0-21 16,21 0-16,-21 1 0,0-1 0,21 0 15,-21 0-15</inkml:trace>
  <inkml:trace contextRef="#ctx0" brushRef="#br0" timeOffset="54910.32">20045 8636 0,'-21'-21'16,"-1"0"0</inkml:trace>
  <inkml:trace contextRef="#ctx0" brushRef="#br0" timeOffset="55021.64">19833 8848 0,'85'63'16</inkml:trace>
  <inkml:trace contextRef="#ctx0" brushRef="#br0" timeOffset="55202.13">20129 9144 0,'0'0'0,"0"21"0,0 0 16,0 1-16,0 20 0,0-21 0,0 0 16,0 0-16,-21 22 0,21-22 0,-21 21 15,0-21-15,21 22 16,-21-1-16,0-21 0,-1 22 0,1-22 16,0 21-16,-21-21 0,-1 0 0,1 1 15,-21-1-15,-1 0 0,1-21 16,-1 21-16,-42-21 0</inkml:trace>
  <inkml:trace contextRef="#ctx0" brushRef="#br0" timeOffset="56567.35">15960 6625 0,'-22'0'0,"1"0"16,0 0-16,0 0 15,0 0-15,0 0 16,-1 0-16,1 0 0,0 0 0,0 0 16,0 0-16,0 0 15,-1 0-15,1 0 16,0 0-16,0 0 0,21-21 0,-21 21 16,42 0 30,0 0-46,21 0 16,1 0-16,-1 0 0,22 0 0,20 0 16,-20 0-16,42 0 0,-22 0 0,22 0 15,21 0-15,-21 0 0,0 0 0,21 0 16,-21-21-16,-1 21 0,1 0 16,21 0-16,-21-21 0,0 21 0,-21 0 15,-1-21-15,1 21 0,-22 0 0,1-22 16,-22 22-16,22 0 0,-22-21 15,-21 21-15,0 0 0,1 0 16,-1-21-16,0 21 0,-21-21 31,0 42 16,-21-21-47,0 0 16</inkml:trace>
  <inkml:trace contextRef="#ctx0" brushRef="#br0" timeOffset="57328.03">15303 6773 0,'-63'22'16,"42"-22"-16,0 0 0,-1 0 16,-20 0-16,21 0 0,0 0 15,0-22-15,-22 22 0,22 0 0,-21 0 16,21 0-16,-1 0 0,1 0 0,0 0 15,0 0 1,42 0 15,0 0-31,0 0 16,1 0-16,20 0 0,0 0 0,1 0 16,20 0-16,1 0 0,-1 0 15,22 0-15,-1 0 0,1 0 0,0-21 16,21 21-16,-1 0 0,22-21 15,0 21-15,0-21 0,22 21 0,-22-21 16,0 0-16,0 21 0,0-22 16,0 1-16,0 21 0,0-21 0,-22 0 15,22 21-15,-42-21 0,21 21 16,-43 0-16,22 0 0,-21 0 16,-1 0-16,-21-21 0,1 21 0,-1 0 15,-21 0-15,0 0 0,1 0 16,-1 0-16,0 0 15,-21-22 95,0 1-95</inkml:trace>
  <inkml:trace contextRef="#ctx0" brushRef="#br0" timeOffset="59896.49">15684 5101 0,'-21'-21'0,"0"0"16,21 0-16,-21 0 15,0-1-15,0 1 0,21 0 0,-22 0 16,1 0-16,21-22 0,-21 22 16,0-21-16,21 21 0,-21-22 0,0 22 15,-1-21-15,1 21 0,0-22 16,0 22-16,-21-21 0,20 0 16,-20 20-16,0-20 0,-1 21 0,1-21 15,-21-1-15,20 22 0,-20-21 16,-1 21-16,-63-43 0,64 43 15,-22 0-15,0 21 0,1-21 16,-1 21-16,-21 0 0,22 0 16,-1 21-16,0 0 0,22 0 0,-22 21 15,22 1-15,-1-1 0,-21 0 16,22 22-16,-22-1 0,1-20 16,20 20-16,-21 1 0,22-22 0,-1 22 0,1-22 15,21 21-15,-1-20 16,22-1-16,0 0 0,0 1 0,21-22 15,0 21-15,0-21 0,0 1 16,0-1-16,0 0 0,21-21 16,0 0-16,0 0 0,0 0 15,1-21-15,-22 0 0,0-1 16,21 1-16,-21 0 0</inkml:trace>
  <inkml:trace contextRef="#ctx0" brushRef="#br0" timeOffset="60203.48">12890 4593 0,'0'0'0,"-21"0"0,0 0 15,21 21 17,0 1-32,0-1 15,0 0-15,0 0 0,0 21 16,0-20-16,0 20 0,0-21 0,0 21 15,0 1-15,0-22 0,0 0 16,0 0-16,0 0 0,21 1 0,-21-1 16,0 0-16,21-21 15,1 0-15,-1 0 0,0 0 16,0 0-16,0-21 0,22 21 16,-1-21-16,0-1 0,1 1 0,20 0 15,1 0-15,-1 0 0,1 0 0,-1-1 16,-21 1-16,22 0 0,-22 21 15,22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03:4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1164 0,'21'0'31,"-21"-21"-31,0 0 16,21 21-16,-21-21 15,0 0-15,0-1 0,0 1 0,0 0 16,0 0-16,0 0 0,-21 0 15,0-1-15,0 1 0,-1 21 0,1-21 16,0 21-16,-21 0 0,-1 0 16,22 0-16,-21 0 0,0 0 15,-1 0-15,1 21 0,0 0 0,-1 1 16,22-1-16,-21 21 0,-1-21 16,22 22-16,-21-22 0,21 21 0,0-21 15,21 22-15,0-22 16,0 21-16,0-21 0,0 22 0,0-22 15,21 0-15,-21 0 0,21-21 0,21 21 16,-21 0-16,1-21 16,20 0-16,-21 0 0,21 0 0,-20 0 15,20 0-15,0 0 0,1 0 16,-22 0-16,21-21 0,0 0 0,-20 0 16,20 0-16,-21-22 0,0 1 15,0 21-15,1-43 0,-1 22 16,0-21-16,0 20 0,-21-20 0,0-1 15,21 1-15,-21-1 0,21 22 16,-21-22-16,0 22 0,0 0 0,0-1 16,0 22-16,0-21 0,0 21 15,0 0-15,0 42 32,0 0-32,0 0 0,0 21 0,-21 1 15,21-1-15,-21 22 0,21-1 16,0 1-16,0-1 0,0 1 0,0-1 15,0 1-15,0-22 0,0 21 16,0-20-16,0-1 0,0-21 0,0 22 16,0-22-16,21 0 0,-21 0 15,21 0-15,1-21 0,-22 21 0,21-21 16,0 0-16,0 0 16,0 0-16,0 0 0,1 0 15,-1-21-15,0 0 0,0 21 16,0-21-16,0 0 0</inkml:trace>
  <inkml:trace contextRef="#ctx0" brushRef="#br0" timeOffset="451.63">3429 1164 0,'0'0'0,"-21"-42"31,21 21-31,0 0 0,0-1 0,0 1 15,0 0-15,21 0 0,0 0 16,0 0-16,0-1 0,1 1 0,20 21 16,-21-21-16,21 0 0,1 21 15,-22 0-15,21 0 0,1 0 0,-22 21 16,21 0-16,0 0 0,-20 1 16,-1-1-16,0 0 0,21 21 0,-21 1 15,-21-22-15,22 21 16,-22-21-16,0 22 0,0-22 0,0 21 15,0-21-15,0 0 0,0 1 0,0-1 16,-22 0-16,1 0 16,0-21-1,0-21 1,21 0-16,0 0 16,0-22-16,0 22 0,0 0 0,0-21 15,21 20-15,0-20 0,0 21 16,-21-21-16,22 20 0,-1 1 0,-21 0 15,21 0-15,0 0 0,0 0 16,0 21-16,1 0 0,-1-22 16,0 22-16,0 0 0,0 0 15,0 0-15,1 0 0,-1 0 16,0 0-16</inkml:trace>
  <inkml:trace contextRef="#ctx0" brushRef="#br0" timeOffset="1156.45">4635 953 0,'0'0'0,"0"21"16,0 0 0,0 0-16,0 0 15,-21-21-15,0 21 0,21 1 16,-21-1-16,0 21 0,0-21 0,21 0 16,0 1-16,-22-1 0,22 21 15,0-21-15,0 0 0,0 1 16,0-1-16,22 0 15,-1-21-15,0 0 0,0 0 16,0 0-16,0 0 0,22 0 0,-22 0 16,0 0-16,21-21 0,-20 21 15,-1-21-15,0-1 0,-21 1 0,0 0 16,21 0-16,-21 0 0,0-22 16,0 22-16,0-21 0,-21 21 0,0-22 15,0 22-15,-1 0 0,-20 0 16,21 0-16,-21 0 0,20 21 0,1 0 15,0 0-15,42 21 32,0-21-17,22 0-15,-22 0 0,21 0 0,1 0 16,-1 0-16,0 0 0,22 0 16,-22 0-16,0 0 0,1-21 0,-1 21 15,-21 0-15,22-22 0,-22 22 16,21 0-16,-21 0 0,0 0 15,1 0-15,-22 22 16,0-1 0,0 0-16,0 21 0,0-21 15,0 22-15,0-22 0,0 21 16,0 1-16,0-1 0,0 0 16,0 22-16,0-22 0,0 22 0,0-22 15,0 43-15,0-22 0,-22 1 16,1 20-16,21 1 0,0-22 0,-21 22 15,0 0-15,0-22 0,21 22 16,-21 0-16,-1-22 0,22 22 0,-21-22 16,21 1-16,-21-1 0,21-20 15,-21 20-15,21-21 0,0 1 0,0-22 16,0 0-16,0 0 0,0 0 0,0 1 16,0-44-1,0 1-15,0 0 16,21-21-16,-21-1 0,21 1 0,0-21 15,1-1-15,20 1 16,-21-22-16,0 0 0</inkml:trace>
  <inkml:trace contextRef="#ctx0" brushRef="#br0" timeOffset="1488.37">5419 1080 0,'0'0'15,"0"-22"-15,-22 1 16,22 0-16,0 0 0,0 0 16,22 21-16,-1-21 15,0-1-15,0 22 0,0 0 0,0-21 16,22 21-16,-22 0 0,21 0 16,1 0-16,-1 0 0,0 0 0,-21 21 15,22 1-15,-1-22 0,-21 21 16,0 21-16,-21-21 0,0 0 0,0 1 15,0 20-15,-21-21 0,0 0 16,0 0-16,0 1 0,-22-1 0,1 0 16,0 0-16,-1 0 0,1-21 15,21 21-15,-21-21 0,20 0 0,1 0 16,0 0-16,0 0 0,0 0 16,42-21-1</inkml:trace>
  <inkml:trace contextRef="#ctx0" brushRef="#br0" timeOffset="2289.56">6667 1185 0,'0'0'0,"0"-21"0,0 0 16,0 0-16,0-21 0,0 20 15,0 1-15,-21-21 0,0 21 0,0-22 16,0 22-16,0-21 0,-1 21 16,1 0-16,-21-1 0,21 1 0,0 0 15,-22 21-15,22 0 0,0 0 16,-21 0-16,20 0 0,-20 0 0,21 21 15,-21 0-15,20 1 0,-20-1 16,0 21-16,21 0 0,-1 1 0,1-22 16,0 21-16,0 1 0,21-1 15,0 0-15,0 1 0,0-22 0,0 21 16,0-21-16,21 0 0,0 1 16,0-22-16,1 21 0,20-21 15,-21 0-15,0 0 0,22 0 0,-22 0 16,21-21-16,0 21 0,1-22 15,-22 1-15,21-21 0,1 21 0,-1-22 16,0 22-16,-21-21 0,22-22 16,-22 22-16,0 0 0,0-22 0,0 22 15,1-22-15,-22 22 0,21-21 16,-21 20-16,0 1 0,0 0 0,0 20 16,0-20-16,0 21 0,0 0 15,-21 0-15,-1-1 0,1 22 16,0 0-16,21 22 0,-21-1 15,0 21-15,0-21 0,-1 22 16,22-22-16,-21 21 0,21 22 16,-21-22-16,21 0 0,0 22 0,0-22 15,0 0-15,0 22 0,0-22 16,0 1-16,0-22 0,0 21 0,21-21 16,0 0-16,1 22 0,-1-43 15,0 21-15,21 0 0,1-21 0,-22 0 16,21 0-16,0 0 0,1 0 15,-1 0-15,-21-21 0,22 0 0,-1 21 16,-21-21-16,21-1 16</inkml:trace>
  <inkml:trace contextRef="#ctx0" brushRef="#br0" timeOffset="2751.7">7239 910 0,'0'0'0,"0"-21"0,21-64 31,-42 107 0,0-22-31,0 21 0,21 21 16,-22-21-16,1 0 0,0 22 16,21-22-16,-21 21 0,21-21 0,-21 22 15,21-22-15,0 0 0,0 21 16,0-20-16,0-1 0,21 0 16,0-21-16,0 0 0,0 0 15,22 0-15,-22 0 0,0 0 16,21 0-16,-20 0 0,-1 0 0,21-21 15,-21 21-15,22-21 0,-22-1 16,0-20-16,0 21 0,0-21 0,0 20 16,-21-20-16,0 0 0,0-1 15,0 1-15,0 0 0,0-1 0,-21 22 16,0-21-16,0 21 0,0 0 16,0-1-16,-1 22 0,1 0 0,0 0 15,-21 0-15,21 0 0,-1 22 16,1-1-16,-21 0 0,21 21 15,0-21-15,-1 22 0,22-1 16,-21 0-16,21 1 0,-21-22 0,21 21 16,0 1-16,0-22 0,0 21 15,0-21-15,21 0 0,0 1 0,1-1 16,-1 0-16,0-21 0,0 0 16,21 0-16,1 0 0,-22 0 15,21 0-15,1 0 0,-1 0 0,21-21 16,-20 0-16,-1-1 0</inkml:trace>
  <inkml:trace contextRef="#ctx0" brushRef="#br0" timeOffset="3732.32">8128 868 0,'0'0'15,"0"-21"-15,0 0 16,-21 21 15,0 21-31,21 0 0,-22 0 0,1 0 16,0 0-16,21 1 0,0 20 15,-21-21-15,21 0 0,-21 0 0,21 22 16,0-22-16,0 0 0,0 0 16,0 0-16,0 1 0,21-22 15,0 0-15,0 0 0,0 0 16,22 0-16,-22 0 0,0 0 16,21 0-16,-20 0 0,20-22 0,-21 1 15,21 0-15,-20 0 0,-1 0 16,0-22-16,0 22 0,0 0 15,0-21-15,1 21 0,-22-1 0,0 1 16,21 0-16,-21 42 31,0 0-15,0 22-16,-21-22 0,21 0 0,0 0 16,0 0-16,0 22 0,0-22 15,0 0-15,0 0 0,0 0 16,0 1-16,21-22 15,0 21-15,0-21 0,0 0 0,0 0 16,22 0-16,-22 0 0,21-21 16,-21 21-16,22-22 0,-22 1 15,0 21-15,21-42 0,-42 0 16,0 20-16,0 1 0,0 0 16,0-21-16,0 21 0,0-1 0,0 1 15,-21 0-15,0 0 0,21 0 16,0 0-16,0-1 15,0 1-15,0 0 16,42 21-16,-20-21 16,-1 21-16,21 0 0,0-21 0,1 21 15,-1 0-15,0 0 0,1 0 0,-1 0 16,0 0-16,-20 21 0,20-21 16,0 21-16,-21 0 0,1 0 15,-1 1-15,0-1 0,0 21 0,-21-21 16,0 0-16,0 22 0,0-22 15,0 21-15,0-21 0,0 1 0,0-1 16,0 0-16,0 21 0,0-21 16,0 1-16,0-1 0,0 0 15,-21 0-15,0-21 16,21-21 15,0 0-15,0 0-16,0-1 0,0-20 0,0 21 15,0-21-15,0 20 0,21-20 16,0 0-16,0-1 0,0 1 0,22 0 16,-1 21-16,0-22 0,1 22 15,-1 0-15,0 0 0,22 0 0,-22 21 16,1 0-16,20 0 0,-21 0 16,1 21-16,-1 0 0,-21 0 0,43 43 15,-43-22 1,-21 0-16,0 1 0,0-1 0,0 0 0,0 1 15,0-22-15,0 21 0,0-21 16,0 22-16,-21-22 0,21 0 16,0 0-16,0 0 0,-21-21 0,21 21 15,-22-21-15,22 22 16,-21-22-16,0 0 0,0 0 16,0 0-16,0 0 0,-1 0 15,1 0-15</inkml:trace>
  <inkml:trace contextRef="#ctx0" brushRef="#br0" timeOffset="4556.02">3006 1651 0,'0'0'0,"-22"0"0,1 0 15,0 0-15,0 0 0,0 0 16,0 0-16,-1 0 0,1 0 16,0 0-16,0 0 15,42 0 17,0 0-17,0 0-15,22 0 0,-1 0 0,0 0 16,1 0-16,-1 0 0,22 0 15,-1 0-15,22 0 0,-1 0 0,1 0 16,21 0-16,0 0 0,0 0 16,21 0-16,0 0 0,21 0 15,21 0-15,-21 0 0,22 0 0,-1 0 16,0 0-16,22 0 0,-22 0 16,22 0-16,-22 0 0,21 0 0,1 0 15,-22 0-15,22 0 0,-1 0 16,-20 0-16,20 0 0,-21 0 0,1 0 15,20 0-15,-20 0 0,-1 0 16,127 0-16,-148 0 0,22 0 16,-43 0-16,21 0 0,-21 0 15,0 0-15,-21 0 0,0 0 0,-22 0 16,-20 0-16,20 0 0,-41 0 16,-1 0-16,0 21 0,-20-21 15,-1 0-15,0 0 0,0 0 16,-42 0 15,0 0-31,0 0 16,-1 0-16,1 0 0,0 0 15</inkml:trace>
  <inkml:trace contextRef="#ctx0" brushRef="#br0" timeOffset="5548.42">2773 3366 0,'0'0'15,"21"-22"-15,-21 1 0,21 0 16,0 21-16,-21-21 0,21 0 15,-21 0 1,0 42 15,0 0-31,-21 0 0,0 0 0,-21 22 16,21-1-16,-22 0 0,-20 22 16,-1-22-16,1 0 0,-1 22 0,-20-22 15,20 22-15,1-22 0,-1 0 16,1 22-16,-1-22 0,22 1 0,-1-1 15,1 0-15,0-21 0,-1 1 16,22-1-16,0 0 0,21-42 31,0 0-31,21 21 16,0-22-16,-21 1 0,22-21 16,-1 21-16,0 0 0,0-1 0,21 1 15,-20 0-15,-1 21 0,0-21 16,21 0-16,-21 21 0,22 0 15,-1 0-15,0 0 0,-20 0 0,20 21 16,0 0-16,1 0 0,-1 0 16,-21 1-16,21 20 0,-20-21 0,-1 21 15,0-20-15,0 20 0,0-21 16,-21 21-16,21-20 0,1-1 16,-1 0-16,-21 0 0,21-21 15,0 0-15,0 21 16,0-21-1,-21-21-15,22 21 0,-22-21 16,0 0-16,0-22 0,21 22 0,0-21 16,0 0-16</inkml:trace>
  <inkml:trace contextRef="#ctx0" brushRef="#br0" timeOffset="6073.58">3683 3556 0,'0'0'0,"21"-21"0,64-64 16,-64 64-1,0 0-15,-21 0 0,0 0 16,0-1-16,21 1 0,-21 0 16,-21 21-1,0 0-15,-21 0 0,20 21 0,-20 0 16,0 1-16,-1-1 0,1 0 15,0 0-15,-1 21 0,1-20 16,21 20-16,-21-21 0,20 0 16,1 0-16,0 1 0,21-1 0,0 0 0,0 0 15,0 0-15,21 0 16,0-21-16,1 22 0,20-1 16,-21-21-16,21 21 0,1-21 15,-22 21-15,21-21 0,1 21 0,-22 0 16,21-21-16,-21 22 0,0-1 15,-21 0-15,0 0 0,0 0 16,0 0-16,-21 1 16,-21-1-16,0 0 0,-1 0 0,-20-21 15,20 21-15,-20-21 0,21 21 16,-1-21-16,-20 0 16,20 0-16,22 0 0,0 0 15,0-21-15,0 0 0,0 0 0,21 0 16,0 0-16,0-1 15,0 1-15,21 0 16,0 0-16,0 21 16,0 0-16,0-21 0,22 21 15,-22-21-15,21 21 0,1-22 0,-1 22 16</inkml:trace>
  <inkml:trace contextRef="#ctx0" brushRef="#br0" timeOffset="6461.56">4043 3874 0,'0'0'0,"63"0"31,-42 0-31,1-22 0,-1 1 0,0 21 16,-21-21-16,21 21 0,21-21 15,-20 0-15,-1 21 0,0-21 0,-21-1 16,21 1-16,-21 0 0,21 0 15,-21 0-15,0 0 0,0-1 16,-21 22-16,0 0 0,0 0 16,0 0-16,-1 0 0,1 0 15,0 22-15,-21-1 0,21 0 16,-1 0-16,1 0 0,0 0 0,0 1 16,0 20-16,0-21 0,21 0 0,-22 22 15,22-22-15,0 21 0,0-21 16,0 22-16,0-22 0,0 0 15,0 0-15,22 0 0,-1 0 16,0-21-16,0 0 0,0 0 0,22 0 16,-22 0-16,21 0 0,-21 0 15,22-21-15,-1 0 0,-21 21 0,21-42 16,-20 21-16,20-1 0,-21 1 0</inkml:trace>
  <inkml:trace contextRef="#ctx0" brushRef="#br0" timeOffset="6721.03">4784 3302 0,'0'0'0,"0"42"31,-22 1-31,1-22 0,21 21 16,-21 1-16,21-1 0,-21 0 0,0 1 15,21-1-15,-21 0 0,21 1 16,0-1-16,-22-21 0,22 21 0,0-20 15,-21-1-15,21 0 0,0 0 16,0 0-16,0 0 0,0 1 16,0-1-16,21-21 31,1 0-31,-1 0 0,0-21 16,0-1-16,0 22 0</inkml:trace>
  <inkml:trace contextRef="#ctx0" brushRef="#br0" timeOffset="7136.74">5038 3789 0,'21'0'31,"0"0"-15,0 0-16,0 0 15,0-21-15,1 0 0,-1-1 16,0 22-16,0-21 0,-21 0 16,0 0-16,21 21 0,-21-21 15,0 0-15,21 21 0,-21-22 16,-21 22 0,0 0-16,0 22 0,0-22 15,-22 21-15,22 0 16,0 0-16,0 0 0,0 0 0,0 1 15,21-1-15,-22 21 0,1 0 16,21-20-16,-21-1 0,21 0 16,0 0-16,0 0 0,0 0 0,0 1 15,0-1-15,21-21 16,0 0-16,1 0 0,-1 0 16,0 0-16,21 0 0,-21 0 0,1 0 15,20-21-15,-21 21 0,21-22 16,-20 1-16,20 0 0,-21 0 15,21 21-15</inkml:trace>
  <inkml:trace contextRef="#ctx0" brushRef="#br0" timeOffset="7732.11">5800 3577 0,'0'0'0,"-22"0"31,1 0-31,0 0 0,0 0 15,0 21-15,21 1 0,-21-1 16,21 0-16,-22 0 0,22 0 16,0 0-16,0 1 0,0-1 15,-21 0-15,21 0 0,0 0 0,0 0 16,0 1-16,0-1 0,0 0 0,0 0 16,0 0-16,0 0 0,21-21 15,1 22-15,-1-22 0,0 0 16,21 0-16,-21 0 0,1 0 15,-1 0-15,21 0 0,-21 0 0,0-22 16,22 1-16,-22 0 0,0 0 0,21 0 16,-20 0-16,-1-1 0,21-20 15,-21 0-15,0-1 0,1 1 0,20 0 16,-21-22-16,0 22 0,0-22 16,1 22-16,20-43 15,-42 64-15,21-21 0,-21 21 16,0 0-16,0-1 0,0 1 15,-21 42 17,21 1-32,-21-1 0,21 0 15,-21 21-15,21 1 0,-22-1 0,22-21 16,0 43-16,0-22 0,-21 0 16,21 1-16,-21-1 0,21 0 0,0-21 15,0 22-15,0-22 0,0 21 0,0-21 16,0 1-16,0-1 15,42 63 1,-20-84 0,-1 0-16,0 0 0,0 0 15,0 0-15,0 0 0,1-21 0,-1 21 16,0-21-16,0 0 0,0 21 16,0-21-16,1 0 0,-1-1 0,-21 1 15,21 0-15</inkml:trace>
  <inkml:trace contextRef="#ctx0" brushRef="#br0" timeOffset="7976.58">6202 3641 0,'0'0'16,"-21"0"-16,-1 0 0,22 21 31,22-21-16,-1 0-15,0 0 0,0 0 16,0 0-16,0 0 0,1 0 0,-1 0 16,0 0-16,0 0 0,0 0 15,0 0-15,1 0 0,-1-21 16,0 0 0,0-1-1</inkml:trace>
  <inkml:trace contextRef="#ctx0" brushRef="#br0" timeOffset="8540.5">7239 3196 0,'0'0'0,"-21"0"0,21-21 32,0 42-17,0 0 1,0 1-16,0-1 0,21 0 16,0 0-16,0 0 0,0 0 0,1 1 15,20-1-15,-21 0 0,21 0 16,-20 0-16,20 0 0,0-21 0,-21 22 15,22-22-15,-22 21 0,21-21 0,1 0 16,-22 0-16,21 0 0,-21 0 16,22 0-16,-22 0 0,0 0 15,0 0-15,0 0 0,0 0 16,1 0-16,-44 0 31,1 0-31,0 0 0,-21 0 0,21 0 16,-1 0-16,1 0 0,-21 21 15,21-21-15,-22 21 0,22 0 0,0 0 16,-21 1-16,-1-1 0,22 0 0,-21 0 16,21 0-16,0 0 0,-1 1 15,-20-1-15,21 0 0,21 0 16,-21 0-16,0 0 0,21 1 16,0-1-1,21-21 32</inkml:trace>
  <inkml:trace contextRef="#ctx0" brushRef="#br0" timeOffset="10112.57">190 3874 0,'0'0'0,"-21"0"0,0 0 0,0 0 16,0 0-16,0 0 0,-1 0 15,44 0 17,-1 0-32,0 0 0,21 0 15,1 0-15,-1 0 0,0 0 16,22 0-16,-1 0 0,-20 0 0,20 0 16,1 0-16,-22 0 15,21 0-15,-20 0 0,-1 0 0,0 0 16,1 0-16,-22 0 0,21 0 15,-21 0-15,1 0 16,-44 0 15,1 0-15,0 0-16,0 0 16,0 0-16,0 0 0,-1 0 0,-20 0 15,21 0-15</inkml:trace>
  <inkml:trace contextRef="#ctx0" brushRef="#br0" timeOffset="10465.44">42 3916 0,'0'0'0,"-21"0"0,0 0 31,42 0 1,21 0-32,-20 0 0,20 0 15,0 0-15,22 0 16,-22 0-16,22 0 0,-22 0 16,21 0-16,-20 0 0,20-21 0,-20 21 15,-1 0-15,0 0 0,-21 0 16,1 0-16,-1 0 0,0 0 0,0 0 15,-21-21 17,-21-1-17,0 22 1,21-21-16</inkml:trace>
  <inkml:trace contextRef="#ctx0" brushRef="#br0" timeOffset="10881.79">720 3598 0,'0'0'16,"0"22"0,0-1-16,0 0 15,0 0 1,21 0-16,-21 0 0,21-21 15,-21 22-15,21-1 0,0-21 16,0 21-16,1-21 0,-1 0 16,0 21-16,0-21 0,0 0 0,0 0 15,1 0-15,-1 0 0,0 0 16,0 0-16,0 0 0,-42 21 47,0 0-47,-21-21 0,20 22 0,1-22 15,-21 21-15,21 0 16,-22 0-16,1 0 0,21 0 0,-21 22 16,20-22-16,-20 0 0,0 43 15,-1-43-15,22 0 16,0 0-16,0 0 0,0 0 0,21 1 16,0-1-16,0 0 15</inkml:trace>
  <inkml:trace contextRef="#ctx0" brushRef="#br0" timeOffset="21735.59">2032 6583 0,'0'-21'0,"0"0"31,0 42-15,0 0-1,0 0-15,0 0 0,0 0 0,0 22 16,0-22-16,0 21 0,0-21 16,-21 1-16,21 20 0,-21-21 15,21 0-15,-22 0 0,22 1 0,0-1 16,0 0-16,-21 0 0,21 0 15,-21-21 1,21-21 0,0 0-1,0 0-15,21 0 16,0-1-16,-21 1 0,22 0 0,-22-21 16,0 21-16,21-22 0,0 22 15,0-21-15,-21 21 0,21-22 0,0 22 16,1 0-16,-1 0 0,0 21 15,0 0-15,21 0 0,-20 0 0,-1 0 16,21 21-16,-21 0 0,0 0 16,1 22-16,-1-22 0,0 0 15,-21 21-15,0-21 0,0 22 0,21-22 16,-21 0-16,0 0 0,0 0 16,0 1-16,0-1 0,0 0 15,0-42 16,0 0-15,0-1-16,0 1 0,21 0 16,-21 0-16,21 0 0,1 0 15,-1-22-15,0 22 0,0-21 0,0 21 16,0-1-16,22 1 0,-22 0 16,0 21-16,21 0 0,-20 0 0,-1 0 15,21 0-15,-21 21 0,0 0 16,1 1-16,-1-1 0,0 21 0,-21-21 15,21 22-15,-21-22 0,0 21 16,0-21-16,0 0 0,0 1 16,0 20-16,-21-21 0,0-21 0,0 64 31,21-43-31,21-42 31,-21-1-31,21 22 0</inkml:trace>
  <inkml:trace contextRef="#ctx0" brushRef="#br0" timeOffset="23228.58">3344 6604 0,'-21'42'31,"0"-20"-31,0-1 0,21 0 16,0 0-16,-21 21 0,-1-20 15,22 20-15,0-21 0,0 21 0,0-20 16,0-1-16,0 21 0,0-21 0,0 0 16,0 1-16,0-1 0,22-21 15,-1 21-15,0 0 0,0-21 0,0 0 16,22 0-16,-22 0 0,21 0 16,-21 0-16,22 0 0,-22-21 0,21 0 15,-21 0-15,0-1 16,1 1-16,20 0 0,-21 0 0,-21 0 15,21-22-15,-21 22 0,0-21 16,0 21-16,0-22 0,0-41 16,0 41-16,-21 22 0,0 0 15,0-21-15,0 42 0,-22-21 16,22 21-16,-21 0 0,21 0 16,-1 0-16,1 21 0,-21 0 0,21 0 15,0 21-15,-1-20 0,1 20 16,0 0-16,21 1 0,0-1 0,0 0 15,0-21-15,0 22 0,0-22 16,0 21-16,21-21 0,0 1 16,1-1-16,-1 0 0,21 0 0,-21-21 15,22 0-15,-22 0 0,21 0 16,0 0-16,1 0 0,-1 0 0,0-21 16,1 21-16,-1-21 0,0 0 15,1-1-15,-1-20 0,-21 21 0,22 0 16,-22-22-16,0 22 0,0-21 15,-21 0-15,0 20 0,0-20 16,21 21-16,-21-21 0,0 20 0,0 1 16,0 42-1,0 1 1,0-1-16,0 0 0,0 0 16,0 0-16,0 22 0,0-22 0,0 0 15,0 21-15,0-21 0,0 1 0,0 20 16,0-21-16,21 0 0,-21 0 15,22 1-15,-1-22 0,0 21 16,0-21-16,0 0 16,0 0-16,1 0 0,-1-21 15,21 21-15,-21-22 0,0 1 16,1 21-16,-1-21 0,0 0 16,0-21-16,0 20 0,0 1 0,-21 0 15,22-21-15,-22 21 0,21-22 16,-21 22-16,0 0 0,0 0 15,0 0-15,0 42 16,0 0-16,0 0 16,0 21-16,0-20 0,-21-1 15,21 21-15,0-21 0,0 0 0,0 1 16,0 20-16,0-21 0,0 0 16,0 0-16,21-21 0,0 22 15,0-22-15,0 0 0,0 0 16,1 0-16,-1 0 0,21-22 15,-21 22-15,22-21 0,-1 0 16,-21 0-16,21 0 0,1 0 0,-22-1 16,0-20-16,21 21 0,-20-21 15,-1 20-15,0-20 0,-21 21 0,0 0 16,21 0-16,-21-1 0,0 44 31,0-1-31,-21 0 0,21 0 16,0 0-16,0 0 0,0 1 15,0-1-15,0 0 0,0 0 0,0 0 16,0 0-16,0 1 16,0-1-16,0 0 0,21 0 15,-42-21 17,0 0-17,0 0-15,-1 0 16,1 0-16,0 0 0,0 0 15,21-21-15,-21 21 0,0 0 16,21 21 0,0 0-16,21 0 15,0-21 1,0 22-16,0-22 0,0 0 16,1 0-16,-1 0 0,21 0 0,-21 0 15,0 0-15,1 0 16,-1-22-16,0 1 0,0 21 0,0-21 15,0 0-15,1 21 0,-1-21 16,0 0-16,0-1 0,0-20 16,0 21-16,-21 0 0,0 0 0,0-22 0,0 22 15,0 0-15,0 0 0,0 0 16,-21 21 0,0 21-16,0 0 15,0 0-15,21 21 0,0-20 0,0 20 16,0-21-16,-21 0 0,21 22 0,0-22 15,0 0-15,0 0 16,0 0-16,0 0 0,0 1 0,0-1 16,21-21-16,-21 21 0,21-21 15,0 0-15,0 0 0,0 0 16,1 0-16,-1 0 0,0-21 0,21 0 16,-21-1-16,22 1 0,-1 0 15</inkml:trace>
  <inkml:trace contextRef="#ctx0" brushRef="#br0" timeOffset="23467.58">5948 6498 0,'0'0'0,"0"-42"0,0 21 16,0-22-16,0 22 15,0 42 1,0 1-16,-21 20 16,21 0-16,0 1 0,0-1 15,0 0-15,0 1 0,0 20 0,0-21 16,0-20-16,-22 20 0,22-21 15,0 21-15,0-20 0,-21-1 0,21 0 16,0 0-16,0 0 0,21-21 31,1 0-31,-1-21 0,0 21 16,0-21-16,0 0 0,0 0 16,1-1-16</inkml:trace>
  <inkml:trace contextRef="#ctx0" brushRef="#br0" timeOffset="23680.21">6308 6350 0,'0'0'0,"0"21"16,0 0-16,0 1 15,0 20-15,0 0 0,0 1 0,0 20 16,0-21-16,0 1 0,0-1 16,0 0-16,0 1 0,-22-22 0,22 21 15,0-21-15,0 1 0,0-1 16,0 0-16,0 0 0,0 0 0,0 0 15,0-42 32</inkml:trace>
  <inkml:trace contextRef="#ctx0" brushRef="#br0" timeOffset="24484.6">6011 6752 0,'0'0'16,"-21"0"-16,42 0 15,0 0 1,1 0-16,-1-21 16,21 21-16,-21 0 0,22 0 0,-22 0 15,21-21-15,0 21 0,1 0 0,-22-21 16,21 21-16,1 0 0,-1-21 16,-21 21-16,21 0 0,-20 0 0,-1 0 15,-21 21-15,0 0 16,0 0-16,0 0 0,0 0 0,0 1 15,0 20-15,-21-21 0,-1 0 0,1 0 16,21 1-16,0-1 0,0 0 16,0 0-16,0 0 0,0 0 15,21-21-15,1 0 16,-1 0-16,0 0 0,21 0 0,1 0 16,-22 0-16,21 0 0,0-21 0,1 0 15,-22 21-15,21-21 16,1 0-16,-22 0 0,0-1 0,0-20 15,0 21-15,-21-21 0,0-1 0,0 1 16,0 21-16,0-22 0,-42 1 16,21 21-16,0 0 0,-22 0 0,22 21 15,-21 0-15,21 0 0,-22 0 16,22 21-16,0-21 0,-21 21 0,20 21 16,1-21-16,0 1 0,0-1 0,21 0 15,0 21-15,0-21 0,0 1 16,0-1-16,21 0 0,21 0 15,-20-21 1,-1 0-16,0 0 0,21 0 0,1 0 16,-22 0-16,21 0 0,0 0 0,-20 0 15,20-21-15,0 0 0,1 0 16,-22-1-16,21 1 0,0 0 0,-20 0 16,20 0-16,-21 0 0,0-1 15,22 1-15,-22 21 0,0 0 0,0 0 16,0 0-16,0 0 15,-21 21-15,0 1 0,0-1 16,0 21-16,0-21 0,0 0 16,0 1-16,0-1 0,0 0 15,0 0-15,0 0 0,0 0 0,0 1 16,0-1-16,22-21 0,-1 0 16,0 0-1,0 0-15,0 0 0,0 0 16,1-21-16,-1 21 0,0-22 15,0-20-15,0 21 0,0 0 0,-21-22 16,22 1-16,-1 21 0,0-21 0,0-1 16,0 1-16,0 21 0,1-22 15,-22 22-15,21 0 0,0 21 0,0 0 16,0 0-16,0 0 16,-21 21-16,0 0 15,0 1-15,22-1 0</inkml:trace>
  <inkml:trace contextRef="#ctx0" brushRef="#br0" timeOffset="24776.21">8022 6731 0,'21'21'0,"-42"-42"0,63 63 16,-20-20-16,-1-1 0,0 0 16,0-21-16,0 0 0,0 0 0,22 0 15,-22 0-15,0 0 0,0 0 0,0 0 16,1-21-16,20 0 0,-21-1 16,0 1-16,0 0 0,1 0 0,-22 0 15,21-22-15,-21 22 0,21 0 16,-21-21-16,0 21 0,-42 42 31,20-21-31,1 21 0,-21 21 16,21-21-16,0 22 0,-22-22 0,22 21 15,0-21-15,21 1 0,0 20 0,0-21 16,0 0-16,0 0 0,0 1 16,21-1-16,0-21 0,0 0 15,1 0-15,20 0 0,-21 0 16,21 0-16,1 0 0,-22 0 15,21 0-15,1 0 0,-1-21 0,0-1 0,1 22 16</inkml:trace>
  <inkml:trace contextRef="#ctx0" brushRef="#br0" timeOffset="25224.58">3027 7472 0,'0'0'16,"-21"0"-16,-1 21 15,22 21-15,0-20 16,0 20-16,0 0 0,0 1 0,0-1 16,0 21-16,0-20 0,0 20 0,0-20 15,-21 20-15,21-21 0,-21 1 16,0-1-16,21 0 0,-21 1 0,21-22 15,-21 0-15,21 0 16,0 0-16,-22-21 0,22-21 31,0 0-31,0 0 0,0 0 0,0-22 16,0 22-16,0-21 0,0 0 0,0-22 16,0 22-16,-21-1 0</inkml:trace>
  <inkml:trace contextRef="#ctx0" brushRef="#br0" timeOffset="26184.39">2836 7811 0,'0'-43'0,"0"1"0,0 190 0,0-211 0,0-64 16,0 63-16,21 22 0,1-1 15,20 1-15,-21 21 0,21-21 16,-20 20-16,20 1 0,0 21 0,1 0 16,-1 0-16,-21 0 0,21 0 15,1 0-15,-22 0 0,21 21 16,-42 1-16,0 20 0,0-21 0,0 21 16,0-20-16,-21 20 0,-21-21 15,21 0-15,-22 22 0,1-22 0,0 0 16,-1 0-16,1 0 0,21 0 0,-22 1 15,22-22-15,-21 21 0,21-21 16,0 0-16,-1 0 16,22 21-16,0 0 15,0 0-15,0 0 16,22 1-16,-1-1 0,0 21 16,0-21-16,0 22 0,0-22 15,1 0-15,-1 21 0,21-21 16,-21 1-16,0-1 0,1-21 0,20 21 15,-21-21-15,21 0 0,-20 0 16,20 0-16,0 0 0,43-21 16,-43 0-16,-21 21 0,22-22 0,-1-20 15,0 21-15,1 0 0,-1-22 16,-21 22-16,22-21 0,-22 21 0,21-22 16,-21 22-16,0 0 0,-21 0 0,22 0 15,-1 21-15,0 0 16,0 0-1,-21 21-15,21 0 0,-21 0 16,0 0-16,0 1 0,21-1 16,-21 0-16,22 0 0,-22 0 0,21 0 15,0-21-15,-21 22 0,21-1 16,0 0-16,0-21 0,1 21 0,20-21 16,-21 21-16,0-21 0,22 0 0,-1 21 15,0-21-15,-21 0 0,22 0 16,-1 0-16,0 0 0,1 0 0,-1 0 15,-21 0-15,22-21 0,-22 21 16,21-21-16,-21 0 0,22 0 16,-22 0-16,21-1 0,-21 1 0,0-21 15,1 21-15,-1-22 0,0 22 16,0-21-16,-21 21 0,0 0 0,0-1 16,0 1-16,0 0 0,-21 21 0,-21 0 15,20 0-15,-20 0 0,0 0 16,-1 0-16,1 21 0,0 0 0,-1 1 15,1-1-15,0 0 0,21 21 16,-1-21-16,1 1 0,0-1 0,21 0 16,0 0-16,0 0 0,0 0 0,21 1 15,22-22 1,-22 0-16,21 0 0,-21 0 0,22 0 16,-1-22-16,0 1 0,1 21 0,-22 0 15,21 0-15,0 0 16,-20 0-16,-1 0 0,0 21 0,0-21 15,0 22-15,0 20 0,1-21 16,-22 21-16,0-20 0,0 20 0,21 0 16,-21 1-16,0-1 0,0 0 0,0 1 15,0-1-15,0 0 0,0 1 16,-21-1-16,-1-21 0,1 21 0,0 1 16,-21-1-16,21-21 0,-22 22 0,1-22 15,21 0-15,-22 0 0,1 0 0,21-21 16,-21 0-16,20 0 0,1 0 15,-21 0-15,21-21 0,0 0 16,-22 0-16,22 0 0,0-22 0,-21 1 16,20 0-16,1-22 0,0 22 15,0-22-15</inkml:trace>
  <inkml:trace contextRef="#ctx0" brushRef="#br0" timeOffset="26356.58">3937 7578 0,'0'0'0,"0"21"32,21 0-17,0-21 1,0 0-16,22 0 0,-22 0 0,21 0 16,1 0-16,-1 0 0,21 0 15,1 0-15</inkml:trace>
  <inkml:trace contextRef="#ctx0" brushRef="#br0" timeOffset="26953.05">5270 7493 0,'0'0'15,"22"21"-15,-22 22 0,0-22 16,0 0-16,0 21 0,0-21 0,0 22 16,21-1-16,-21-21 0,0 22 15,0-22-15,21 21 0,-21-21 16,0 22-16,0-22 0,0 0 0,0 0 15,0 0-15,0 0 16,21-21 0,0-21-16,-21 0 0,21 0 15,1 0-15,-22 0 0,21-1 0,0-20 16,0 21-16,0-21 0,0 20 16,22 1-16,-22 0 0,0 0 0,0 0 15,0 21-15,1 0 16,-1 21-16,0 0 0,0 0 15,-21 22-15,21-22 0,0 0 0,1 21 16,-1-21-16,-21 1 16,21-1-16,0 21 0,0-21 0,0 0 15,1-21-15,20 22 0,-21-22 0,0 0 16,0 0-16,1 0 0,-1 0 16,0 0-16,21 0 0,-21 0 0,1-22 15,-1 1-15,0 0 0,0-21 0,0 21 16,0-1-16,1-20 0,-1 0 15,-21-1-15,0 1 0,21 0 0,-21-1 16,0-20-16,0 21 0,0 20 16,0-20-16,0 21 0,0 0 15,0 42-15,0 0 16,-21 0-16,21 0 0,0 1 16,0 20-16,0 0 0,0-21 0,0 22 15,0-1-15,0-21 0,0 0 0,0 22 16,21-22-16,0 0 0,0 0 15,-21 0-15,21 1 0,1-1 0,-1 0 16,0-21-16,0 0 0,0 0 0,0 0 16,1 0-16,-1 0 15,-21-21-15,0 0 16,0-1-16</inkml:trace>
  <inkml:trace contextRef="#ctx0" brushRef="#br0" timeOffset="27136.58">6308 7705 0,'0'0'0,"21"0"31,0 0-31,21 0 0,-21-21 16,22 21-16,-1 0 0,0 0 0,1-22 16,-1 22-16,0-21 0,22 21 15,-22 0-15,22-21 0,-22 21 0,0 0 16,1-21-16,-1 21 0,-21 0 15</inkml:trace>
  <inkml:trace contextRef="#ctx0" brushRef="#br0" timeOffset="29232.28">3111 9504 0,'0'0'0,"22"-64"31,-22 43-31,21 21 0,-21-21 0,0 0 15,0 0 1,-21 0-16,-1-1 0,1 22 16,0-21-16,-21 21 15,21 0-15,-1 0 0,1 0 0,0 0 16,0 21-16,0 1 0,-22-1 16,22 0-16,0 21 0,0 1 0,21-1 15,-21-21-15,0 21 0,21 1 16,-22-1-16,22 0 0,0 1 15,0-22-15,0 0 0,0 0 0,22 0 0,-1 1 16,0-22-16,0 0 0,0 0 16,0 0-16,22 0 0,-22-22 15,0 1-15,21 0 0,-20 0 16,-1-21-16,21 20 0,-21-20 0,0 0 16,1 21-16,-1-22 0,0 1 15,0-22-15,0 22 0,0 0 0,-21-1 16,0-20-16,22 21 0,-22-1 15,0 1-15,0 0 0,0 20 0,0 1 16,0 0-16,0 0 0,0 42 16,0 0-16,-22 0 15,22 1-15,0 20 0,0 0 0,-21 1 16,21-1-16,0 0 0,0 1 16,0-1-16,0 21 0,0-20 0,0-1 15,0-21-15,0 22 16,21-1-16,22 0 0,-1-21 15,-21 1-15,22-22 0,-22 0 16,21 0-16,0 0 0,1 0 16,20 0-16,-20 0 0,-1-22 0,0 1 0,1 0 15,-1 0-15,43-43 16,-43 43-16,-21 0 0,0-21 0,0 21 16,1-1-16,-1 1 15,-21 0-15,0 42 16,0 0-1,0 1-15,-21-1 16,21 0-16,0 0 0,0 21 0,0-20 16,0-1-16,0 0 0,0 0 15,0 0-15,0 0 0,21 1 0,0-22 16,0 21-16,0-21 0,0 0 16,1 0-16,-1 0 0,0 0 15,0-21-15,0-1 0,22 1 0,-22 0 16,0 0-16,0 0 0,0-22 15,0 22-15,22-42 16,-22 20-16,-21 1 0,0 21 0,0-21 16,0-1-16,0 22 0,0 0 15,-21 0-15,0 0 0,-1 21 0,1 0 16,0 0-16,0 0 0,0 0 16,0 21-16,-1 0 0,1 0 0,0 0 15,0 22-15,0-22 0,21 21 0,-21-21 16,21 22-16,0-1 0,0 21 15,0-41-15,0-1 0,21 0 16,0 0-16,0 0 0,0-21 16,22 0-16,-22 0 0,0 0 0,21 0 15,1 0-15,-1 0 0,0 0 0,-21-21 16,22 0-16,-1 0 0,0 0 16,1-1-16,-1 1 0,-21 0 15,22 0-15,-22 0 0,0 0 16,0-1-16,21-20 0,-42 21 15,22 21-15,-22 21 16,0 0 0,0 0-16,0 1 0,0-1 0,0 0 15,0 0-15,0 21 0,0-20 0,0-1 16,21 0-16,-21 0 0,21 0 16,0 0-16,0 1 0,0-22 0,1 0 15,-1 0-15,0 0 16,21 0-16,-21 0 0,22 0 0,-1-22 15,-21 22-15,22-21 0,-1 0 0,0-21 16,1 21-16,-22-1 0,21-20 16,-21 21-16,0-21 0,22-1 0,-22 1 15,-21 21-15,0-22 0,21 1 0,-21 21 16,0-21-16,0 20 0,0 1 16,-21 21-1,0 0 1,21 21-16,0 1 0,0-1 15,21-21 32,-21-21-47,21 21 0,-21-22 16,0 1-16,0 0 16,0 0-16,0 0 0,-21 21 31,0 0-31,21 21 15,0 0-15,0 0 0,0 0 0,0 1 16,-21 20-16,21-21 0,0 21 16,-22-20-16,22 20 0,0-21 0,0 21 15,0 1-15,0-22 0,0 21 0,-21-21 16,21 1-16,0-1 16,0 0-16,0 0 0,0 0 0,0 0 15,21-21 1,1-21-1,-22 0-15,21 0 16,0 0-16,-21 0 0,21-1 16,0 1-16,0-21 0,43 0 15,-43 20-15,21-20 0,22 21 16,-22 0-16,1 21 0,-22 0 16,21 0-16,-21 0 0,0 21 0,1-21 15,-1 21-15,-21 0 0,0 0 16,0 1-16,0-1 0,-21 0 15,-1 0-15,-20 21 0,0-20 0,-1-1 16,1 0-16,0 0 0,-1-21 0,1 21 16,21 0-16,-21-21 0,20 0 15,1 0-15,42 0 16,22-21-16,-22 0 16,21 0-16,1 0 0,-1-22 15,0 22-15</inkml:trace>
  <inkml:trace contextRef="#ctx0" brushRef="#br0" timeOffset="29432.23">6519 8996 0,'0'0'0,"0"21"0,0 0 0,0 22 16,-21-22-16,21 21 0,-21-21 16,0 22-16,0-1 0,-1-21 0,22 21 15,0-20-15,-21 20 0,0-21 16,21 21-16,0-20 0,0 20 0,0-21 15,0 0-15,0 0 0,0 1 0,0-1 16,21-21 0,0 0-16,1 0 15</inkml:trace>
  <inkml:trace contextRef="#ctx0" brushRef="#br0" timeOffset="29703.59">6625 9462 0,'42'0'31,"-20"0"-31,-1 0 0,0 0 0,0-22 16,0 22-16,0 0 0,22-21 0,-22 21 15,21-21-15,-21 21 0,1-21 16,-1 0-16,0 21 0,0-21 0,0 21 16,-21-22-16,0 1 0,-21 21 31,0 0-31,-21 0 0,20 21 0,1 1 15,0-1-15,-21 0 0,21 0 16,-1 0-16,1 0 0,21 1 16,0-1-16,0 0 0,0 0 0,0 0 15,0 0-15,21-21 0,1 0 16,-1 22-16</inkml:trace>
  <inkml:trace contextRef="#ctx0" brushRef="#br0" timeOffset="31256.8">3006 10901 0,'0'-21'16,"21"21"-16,0-21 0,-21-1 0,21 22 16,0-21-16,-21 0 0,21-21 15,-21 21-15,22-1 0,-22 1 16,21-21-16,-21 21 0,0-22 15,0 1-15,0 0 0,-43-1 0,22 1 16,0 0-16,-21 21 0,21-1 16,-22 1-16,1 0 0,0 21 0,-1 0 15,1 0-15,21 21 0,-22 0 0,22 22 16,-21-1-16,21 0 0,0 1 16,21-1-16,0 0 0,0 22 0,0-22 15,0 1-15,0-1 0,0 0 16,21 1-16,0-22 0,0 0 0,0 0 15,22 0-15,-1-21 0,-21 0 16,21 0-16,1 0 0,-1 0 16,0 0-16,1-21 0,-1 0 0,0 0 15,1 0-15,-1-1 0,0-20 16,1 0-16,-1-1 0,-21 1 0,0 0 16,1-1-16,-22-20 0,0 21 0,0-1 15,0 1-15,0 0 0,0-1 16,-22 22-16,1 21 0,21 21 15,0 0-15,0 1 16,0 20-16,0 0 0,0 22 0,0-22 16,0 0-16,0 22 0,0-22 15,0 1-15,21-1 0,1 0 16,-22 1-16,21-22 0,0 0 0,0 21 16,0-42-16,22 21 0,-22 1 0,0-22 15,21 0-15,-21 0 0,43 0 16,-22-22-16,-21 1 0,22 0 15,-22 0-15,0 0 0,21 0 16,-20-1-16,-1-20 0,0 0 0,0-1 16,0 22-16,0-21 0,1 0 0,-22-1 15,21 22-15,-21 0 0,21 0 16,-21 42 0,0 0-16,0 0 0,0 0 0,0 1 15,0 20-15,0-21 16,0 21-16,21-20 0,-21-1 0,21 21 15,-21-21-15,0 0 0,21 1 0,1-1 16,-1 0-16,0-21 0,0 21 16,21-21-16,-20 0 0,20 0 15,0 0-15,-21 0 0,22 0 0,-1 0 16,0 0-16,1 0 0,-1-21 0,0 21 16,-20-21-16,20 0 0,-21-1 0,21 1 15,-42 0-15,22-21 0,-22 21 16,0-22-16,0 1 0,0 21 15,0-22-15,0 1 0,-22 21 0,1 0 16,-21 21-16,21 0 0,-22 0 16,22 0-16,-21 0 0,21 21 0,0 0 15,-22 0-15,22 22 0,0-22 0,21 0 16,0 21-16,-21-21 0,21 1 16,0-1-16,0 0 0,0 0 15,21-21-15,0 0 0,0 0 16,0 0-16,22 0 0,-22 0 15,0 0-15,21 0 0,-20 0 16,-1-21-16,21 0 0,-21 21 0,0-21 0,1-1 16,-1 1-16,0 0 15,-21 0-15,0 0 0,21 0 0,-21-1 16,21 1-16,-21 42 16,0 1-1,0-1-15,0 0 0,0 0 0,0 0 16,0 0-16,0 22 0,0-22 0,0 0 15,0 0-15,0 0 0,21-21 16,22 22-16,-22-22 0,0 0 0,21 21 16,-20-21-16,20 0 0,-21 0 0,21 0 15,1 0-15,-22 0 0,21-21 16,-21 21-16,22-22 0,-22 1 0,0 0 16,0 0-16,0 0 0,-21 0 15,0-1-15,0 1 0,0-21 16,0 21-16,0 0 0,0-1 0,0 1 15,-21 0-15,0 0 0,0 0 0,0 21 16,0 0-16,-1 0 16,22 21-1,0 0-15,0 0 0,0 22 16,0-22-16,0 0 0,22 0 16,-1 21-16,-21-20 0,0 20 0,0 0 15,21-21-15,-21 22 0,21-1 0,-21-21 16,0 22-16,0-1 0,0 0 15,0 1-15,0-1 0,0 0 16,-21 22-16,0-22 0,0 0 0,-1 1 16,1-22-16,0 21 0,-21 1 15,21-22-15,-22 0 0,22 0 0,0 0 16,0-21-16,0 0 0,-1 0 0,22-21 16,0 0-1,0 0-15,22-22 0,-1 22 0,0-42 16,0 20-16,21 1 0</inkml:trace>
  <inkml:trace contextRef="#ctx0" brushRef="#br0" timeOffset="31724.29">6075 10266 0,'0'21'16,"0"0"-16,0 0 0,-21 22 0,21-22 0,-22 21 15,1 1-15,0 20 0,0-21 0,0 1 16,21-1-16,-21-21 0,-1 22 16,1-1-16,0-21 0,21 0 0,0 0 15,-21 1-15,21-1 0,-21-21 0,21 21 16,0-42 15,21 0-31,0-1 0,-21 1 16,21-21-16,-21 21 0,21-22 15,-21 1-15,22 0 0,-22-22 0,0 22 16,0 0-16,21-22 0,0 22 0,-21-1 16,21 1-16,-21 21 0,21 0 15,-21 0-15,21-1 0,1 22 16,-1 0-16,0 22 0,-21-1 16,0 0-16,0 21 0,21-21 15,-21 22-15,0 20 0,21-20 0,-21-1 16,0 0-16,0 1 0,21-1 15,-21 0-15,0-21 0,22 22 16,-22-22-16,0 0 0,0 0 0,0 0 16,-22-21 15,1-21-31,0 21 0,0-21 0,0 0 16,0 21-16,-22-21 0,22 0 0</inkml:trace>
  <inkml:trace contextRef="#ctx0" brushRef="#br0" timeOffset="32484.6">5821 10605 0,'0'0'15,"21"0"17,0 0-32,0 0 0,0 0 15,1 21-15,20-21 0,-21 0 0,21 0 16,1 0-16,-22 0 0,21 0 16,1 0-16,-1 0 0,-21-21 0,21 21 15,1-22-15,-1 22 0,-21-21 0,0 0 16,22 21-16,-22-21 0,0 21 15,0-21-15,-21 0 16,0 42 15,-21 0-15,21 0-16,0 0 0,0 0 16,0 1-16,0-1 0,0 0 15,0 0-15,0 0 16,0 0-1,21-21-15,0 0 0,1 0 16,-1 0-16,0 0 16,0 0-16,0-21 0,0 21 0,-21-21 15,22 0-15,-1 21 0,0-21 0,0 0 16,0-22-16,0 22 0,-21 0 16,22 0-16,-1 0 0,-21-1 15,0 44 16,0-1-31,0 0 0,0 0 16,0 0-16,0 22 0,0-22 16,0 0-16,0 0 0,0 0 15,21 0-15,0 1 0,0-22 16,0 21-16,1-21 0,-1 0 16,0 0-16,0 0 15,-21-21-15,21 21 0,0-22 0,1 1 16,-22 0-16,21 0 0,0 0 15,-21-22-15,0 22 0,21-21 16,0 21-16,-21-22 0,21 1 0,-21 21 0,22-21 16,-1 20-16,0 1 0,-21 0 15,21 0-15,0 21 16,-21 21 0,0 0-16,0 0 15,0 22-15,0-22 0,0 21 16,-21 1-16,21-22 0,-21 21 0,21 0 15,-21-20-15,21 20 0,0-21 0,0 21 16,0-20-16,0-1 0,0 0 16,0 0-16,0 0 0,0-42 47,0 0-32,0 0-15</inkml:trace>
  <inkml:trace contextRef="#ctx0" brushRef="#br0" timeOffset="32654.17">7133 10520 0,'0'0'0,"0"21"31,0 0-15,21-21-16,0 0 15,1 0-15,-1 0 0,0 0 0,0-21 16,21 0-16,-20 0 0,20 0 15,-21-1-15,21 1 0,1 0 16,-1-21-16</inkml:trace>
  <inkml:trace contextRef="#ctx0" brushRef="#br0" timeOffset="33713.28">9017 6752 0,'0'0'16,"0"-21"-16,-21 0 0,21-21 0,0 20 15,0 1-15,0 0 0,0 0 0,0 0 16,0 0-16,21-1 15,0 1-15,21 0 0,1 0 0,-22 0 0,42 21 16,-20-21-16,-1 21 16,43 0-16,-43 0 0,0 0 15,1 21-15,-1 0 0,-21 21 16,22 1-16,-22-1 0,0 0 0,-21 22 16,0-1-16,0 1 0,0-1 0,-42 1 15,20 20-15,-20 1 0,0 0 16,-22-1-16,1 1 0,-1 0 0,1-1 15,-1-20-15,1 21 0,-1-1 16,22-20-16,0 20 0,20-20 16,1 21-16,21-43 0,0 21 0,0 1 15,0-22-15,21 1 0,1-22 16,20 21-16,0-21 0,1 0 0,-1 1 16,0-22-16,22 0 0,-22 0 15,0 0-15,22 0 0,-22 0 0,1-22 16,-1 1-16,-21 21 0,0-21 0,0 0 15,-21 0-15,0 0 0,0-1 16,-21 22-16,0 0 16,0 0-16,-21 0 0,-1 22 15,22-1-15,-21 0 0,-1 21 0,1-21 16,21 22-16,0-1 0,-22 0 0,22 1 16,21 20-16,-21-20 15,21 20-15,-21 1 0,21-1 0,0 1 16,0-1-16,0 1 0,21-1 0,0 1 15,0-1-15,22 1 0,-22 20 16,21-20-16,-21-1 0,22 1 0,-22-1 16,21 1-16,-21-1 0,1 1 0,-1-1 15,-21-20-15,0 20 16,0-21-16,0 1 0,0-1 0,0 0 0,-21 1 16,-1-1-16,1 0 0,-21 1 0,21-22 15,-22 21-15,1-21 0,0 1 16,-1-1-16,1-21 0,0 21 15,-1-21-15,1 0 0,0 0 0,-1 0 0,1 0 16,0 0-16,21 0 0,-22 0 16,1-21-16,21 21 0,0-21 15,-1-1-15,22 1 0,0 0 16,0 0-16,0 0 0</inkml:trace>
  <inkml:trace contextRef="#ctx0" brushRef="#br0" timeOffset="34012.26">9207 10287 0,'0'21'31,"-21"-21"0,21-21 1,0 0-1,-21 21 31</inkml:trace>
  <inkml:trace contextRef="#ctx0" brushRef="#br0" timeOffset="35252.61">12721 6287 0,'0'-22'0,"0"44"0,0-65 16,0 22-16,0 0 0,0 42 31,-21 0-15,21 0-16,-21 22 0,0 20 15,-1-20-15,1 20 0,0 1 16,0-22-16,0 21 0,0-20 0,-1-1 16,-20 0-16,21 1 0,0-1 0,0-21 15,-1 22-15,1-22 0,0 0 16,0 0-16,21 0 0,-21-21 15,21-21 1,0 0 0,21-21-16,0 20 0,0 1 15,0-21-15,1 0 0,-1-22 0,21 22 16,-21-22-16,0 1 0,22-1 0,-22 22 16,0-22-16,0 22 0,0 0 15,1 21-15,-1-22 0,0 22 0,0 42 31,-21 0-31,0 1 0,21 20 16,-21 0-16,0 1 0,0-1 16,0 0-16,0 1 0,0-1 15,0 0-15,0 1 0,0-1 0,0-21 16,21 0-16,-21 22 0,0-22 16,0 0-16,0 0 0,0 0 0,0 0 15,-21-21-15</inkml:trace>
  <inkml:trace contextRef="#ctx0" brushRef="#br0" timeOffset="35641.37">12467 6731 0,'0'0'0,"0"-21"31,21 21-31,0 0 16,22 0-16,-22 0 0,0-21 0,21 21 15,1 0-15,-1-21 0,0-1 16,22 22-16,-1-21 0,-20 21 0,20-21 16,1 0-16,-1 21 0,1-21 15,-22 0-15,0 21 0,1-22 0,-22 1 16,0 21-16,-21-21 0,0 0 16,-21 21-1,0 0-15,0 0 16,-1 0-16,1 21 0,0 0 15,-21 22-15,21-22 0,-1 0 0,1 21 16,0 1-16,0-22 0,0 21 16,0-21-16,21 22 0,0-22 15,0 21-15,0-21 0,0 0 0,0 1 16,21-1-16,42-21 16,-20 0-16,-1 0 0,0 0 0,22 0 15,-1-21-15,43-22 16,-42 1-16,-1 21 0,-21-22 0,22 1 15,-22-21-15</inkml:trace>
  <inkml:trace contextRef="#ctx0" brushRef="#br0" timeOffset="36733.44">13991 6138 0,'0'0'0,"0"-21"0,-21 42 16,0 1-1,21-1-15,-21 0 0,-1 21 0,1-21 16,0 43-16,0-22 0,21 1 15,-21 20-15,0-21 0,-1 1 0,22 20 16,0-20-16,0-1 0,0-21 0,0 21 16,0-20-16,0-1 15,0 0-15,0 0 0,0 0 0,22-21 16,-1 0-16,0 0 16,0 0-16,0 0 0,0-21 0,22 21 15,-22-21-15,21 0 0,1 0 0,-22-22 16,21 22-16,-21-21 0,22-1 15,-22 22-15,0-21 0,0 0 0,0-1 16,-21 22-16,0-21 0,0 21 16,21 21-16,-42 21 31,21 21-31,-21-21 0,21 0 0,-21 22 16,21-1-16,-21-21 0,0 22 15,21-22-15,0 21 0,0-21 16,0 0-16,0 1 0,0-1 0,0 0 15,0 0-15,21-21 16,0 0 0,21 0-16,-21 0 0,1 0 0,20 0 15,0-21-15,-21 0 0,22 0 16,-1-1-16,-21 1 0,22 0 0,-22-21 16,0 21-16,0-22 0,0 22 15,0-21-15,1 21 0,-1-1 0,-21 1 16,0 42 15,0 1-31,0 20 0,-21-21 16,21 21-16,-22-20 0,22-1 15,-21 21-15,21-21 0,-21 0 0,21 1 16,0-1-16,0 0 0,0 0 16,0 0-16,21-21 15,0 0-15,1 0 16,-1 0-16,0 0 15,-21-21-15,0 0 0,0 0 0,21 0 16,-21-1-16,0 1 0,0-21 16,0 21-16,0-22 0,0 22 15,0-21-15,0 21 0,0-22 0,0 22 16,0 0-16,21 0 0,-21 0 16,21 0-16,1 21 0,-1 0 15,0 0-15,0 0 16,0 21-16,0-21 0,1 21 0,-1 21 15,0-21-15,0 1 0,0 20 16,0-21-16,1 0 0,-22 22 0,21-22 16,-21 21-16,21-21 0,-21 0 15,0 1-15,0-1 0,0 0 0,0 0 16,0 0-16,-21-21 31,0 0-31,21-21 16,0 0-1,0 0-15,42 0 16,-42-22-16,42 22 0,-21-21 0,1 21 16,-1-22-16,21 1 0,-21 21 15,22-22-15,-1 22 0,-21 0 16,21 0-16,-20 21 0,-1 0 0,0 0 16,0 0-16,0 21 0,-21 0 0,0 0 15,0 22-15,0-22 0,0 0 0,0 21 16,0-20-16,0 20 0,0-21 15,0 0-15,-21 0 0,21 1 16,0-1-16,-21 0 0,21 0 16,0 0-16,21-21 15,0 0 1,0 0-16,1 0 0,-1 0 16,0 0-16,21-21 0,-21 21 0,22-21 15,-22 0-15</inkml:trace>
  <inkml:trace contextRef="#ctx0" brushRef="#br0" timeOffset="37060.26">16108 6477 0,'0'0'0,"-21"0"15,-1 0 1,1 21-16,0 0 0,0-21 16,0 22-16,0-1 0,-1 0 0,1 0 15,21 0-15,-21-21 0,21 21 16,0 1-16,0-1 0,0 0 15,21-21-15,0 0 0,1 21 16,-1-21-16,0 0 0,21 0 0,-21 21 16,22-21-16,-22 0 0,21 21 15,-21-21-15,1 22 0,-1-22 0,0 21 16,-21 0-16,0 0 16,-21-21-1,0 21-15,-1-21 0,1 0 0,-21 0 16,21 0-16,0 21 0,-22-21 0,22 0 15,0 0-15,0 0 0,0 0 16,-22 0-16,22-21 0,0 21 0,0-21 16,0 0-16,-1 0 0,22 0 15,-21-1-15</inkml:trace>
  <inkml:trace contextRef="#ctx0" brushRef="#br0" timeOffset="37276.36">15346 6011 0,'0'0'0,"-64"0"16,43 0-16,0 0 15,0 0 1,21-21-1,-21 21-15,-1 0 16</inkml:trace>
  <inkml:trace contextRef="#ctx0" brushRef="#br0" timeOffset="37475.61">14118 6160 0,'0'0'0,"21"0"16,0 0-16,1 0 16,-1 0-16,0 0 0,21 0 15,1 0-15,-1 0 0,-21 0 0,21 0 16,1 0-16,-1 0 0,-21 0 16,0 0-16</inkml:trace>
  <inkml:trace contextRef="#ctx0" brushRef="#br0" timeOffset="37987.66">9864 6689 0,'0'0'0,"42"0"15,-21 0 1,21 0-16,22 0 0,-1 0 0,1 0 15,21 0-15,-22 0 0,22 0 16,-22 0-16,22 0 0,0 0 0,-1 0 16,1-21-16,0 21 0,-1 0 15,-20 0-15,-1 0 0,1-22 0,-22 22 16,0 0-16,-20 0 0,-1 0 0,-64 0 31,22 0-31,-21 0 0</inkml:trace>
  <inkml:trace contextRef="#ctx0" brushRef="#br0" timeOffset="38236.14">10012 6773 0,'0'0'16,"-43"0"-16,1 0 0,0 0 0,21 0 16,-1 0-16,22 22 0,22-22 15,20 21 1,0-21-16,1 0 0,41 0 0,-20 0 15,-1 0-15,22 0 0,0 0 16,-22 0-16,22 0 0,-22-21 16,1 21-16,-1 0 0,-20 0 0,-1 0 15,0 0-15,1 0 0,-1 0 16,-21 0-16,0-22 0,0 22 0,1 0 16,-22-21-16,0 0 15</inkml:trace>
  <inkml:trace contextRef="#ctx0" brushRef="#br0" timeOffset="38621.37">10858 6181 0,'0'0'0,"0"21"15,0 0-15,43 21 16,-43-20-16,21-22 0,21 21 16,-21 0-16,1 0 0,62-21 15,-41 21-15,20-21 0,-21 0 16,22 0-16,-1 0 0,-20 0 16,-1 0-16,0 0 0,1 0 0,-1 0 15,-21 0-15,0 0 16,-21 21-1,0 1-15,0-1 0,-42 0 16,21 21-16,-21 1 0,-1-1 0,1 0 16,0 1-16,-22-1 0,22-21 15,-22 21-15,1 1 0,20-22 16,1 0-16,0 21 0,-1-20 0,1-1 16,0-21-16,21 21 0,-22 0 0,22-21 15,-21 0-15,21 21 0,-1-21 16,-20 0-16</inkml:trace>
  <inkml:trace contextRef="#ctx0" brushRef="#br0" timeOffset="43469.59">11176 2286 0,'0'0'0,"-21"0"0,0 0 15,21 21-15,0 0 16,-22 22-16,22-1 0,0 0 16,0 1-16,0 20 0,0 1 0,0-1 15,22 1-15,-1 20 0,-21-20 16,21 21-16,0-22 0,0 43 0,0-21 16,-21-1-16,0 1 0,0 21 15,0-22-15,0 1 0,0 0 0,-21-1 16,0 1-16,0 0 0,0-1 15,0-20-15,21-22 0,0 22 0,0-22 16,0-21-16,-22 0 0,22 1 0,0-1 16,0-42-1,22-1-15,-22-20 16,21 0-16,-21-1 0,21-20 16</inkml:trace>
  <inkml:trace contextRef="#ctx0" brushRef="#br0" timeOffset="44320.73">11070 2371 0,'0'0'0,"-21"-21"16,21-1-16,0 1 0,21 21 15,21-21 1,1 21-16,-1 0 0,0 0 16,1 0-16,20 0 0,-20 0 0,41-21 15,-20 21-15,20 0 0,22 0 16,21 0-16,0 0 0,0 0 0,0-21 16,21 21-16,1 0 0,-1 0 15,21-21-15,0 21 0,-20 0 16,20 0-16,-21-22 0,0 22 0,0 0 15,1-21-15,-22 21 0,0 0 16,-22 0-16,1 0 0,-21 0 0,0 0 16,-22-21-16,-21 21 15,22 0-15,-22 0 0,-21 0 0,22 0 16,-22 0-16,0 0 0,0 0 0,0 0 16,1 0-16,-1 21 0,-21 0 15,21 1-15,-21-1 0,21 21 16,-21-21-16,0 22 0,0-1 15,0 21-15,0 1 0,0-1 0,0 1 16,0-1-16,0 1 0,0-1 16,0 1-16,0-1 0,0 22 0,0-21 15,0 20-15,0 1 0,0-22 16,0 22-16,0 0 0,0-22 0,0 1 16,0-1-16,0 1 15,-21-1-15,21 1 0,-21-22 0,21 22 16,-21-1-16,21-21 0,0 22 0,0-22 15,-22 1-15,22-1 16,-21 0-16,21-21 0,0 43 0,-21-43 16,21 0-16,-21-21 0,21 21 15,0 1-15,-21-22 32,0 0-17,-1 0-15,1 0 16,0 21-16,-21-21 0,-1 0 0,1 0 15,0 0-15,-22 0 0,-20 0 16,-1 0-16,0 0 0,-21 0 0,-105 0 16,63 0-16,21-21 15,-43-1-15,1 22 0,0-21 0,-1 21 16,-20 0-16,-1 0 0,22 0 16,-22 0-16,22 0 0,21 0 0,21 0 15,-127 0-15,148 0 0,21 0 16,1 0-16,20 0 0,1 0 15,20 0-15,1 0 0,21 0 0,0-21 16,21 0-16,0 0 0,21 0 16,0-22-16,0 22 0,22-42 15,20 20-15,-21 1 0,64-85 16</inkml:trace>
  <inkml:trace contextRef="#ctx0" brushRef="#br0" timeOffset="44724.17">11536 2646 0,'0'0'0,"-21"0"16,-43 0-16,43 0 15,0 0-15,21 21 0,42-21 32,-21 0-32,22 0 15,-1 0-15,43 0 0,-1 0 16,22 0-16,21 0 0,0 0 0,0 0 16,21-21-16,22 21 0,-1-21 15,0 21-15,1-21 0,-1 21 16,0-22-16,-21 22 0,1-21 0,-1 21 15,-21 0-15,0-21 0,-21 21 0,-22 0 16,-20 0-16,-22 0 16,0-21-16,1 21 0,-22 0 0,0-21 15,-21 0-15,0-1 16,0 1-16,-21 0 0,0 0 16,0 0-16,-1 21 0</inkml:trace>
  <inkml:trace contextRef="#ctx0" brushRef="#br0" timeOffset="46368.11">11980 1778 0,'21'0'31,"1"-21"-31,-1 0 0,0 0 0,0-22 15,-21 22-15,21 0 16,-21-21-16,21 20 0,-21 1 0,0 0 16,0-21-16,0 21 0,-21-1 15,0 1-15,0 0 0,0 0 0,0 21 16,-1-21-16,1 21 0,-21 0 16,21 0-16,0 0 0,-22 0 0,22 21 15,-21 0-15,21 0 0,-1 0 16,-20 22-16,21-22 0,0 21 0,0 1 15,21-1-15,0 0 0,0 1 16,0-22-16,0 21 0,0-21 0,0 0 16,0 1-16,21-1 15,0-21-15,0 0 0,21 0 0,-20 0 16,-1 0-16,21 0 0,0-21 16,-20 21-16,20-22 0,0 1 0,1-21 15,-22 21-15,21-22 0,0 1 16,-20 0-16,20-1 0,-21 1 0,0 0 15,22-22-15,-22 22 0,0-22 16,-21 1-16,21-1 0,0 1 16,-21-1-16,0 22 0,0-21 0,0 20 15,0 1-15,0 21 0,0 0 16,-21 21-16,0 21 0,0 0 16,0 21-16,-1 1 15,1-1-15,0 0 0,21 22 0,0-1 16,-21-20-16,21 20 0,0-21 15,0 1-15,0-1 0,0 22 0,0-43 16,0 21-16,0 0 0,21 1 16,0-22-16,-21 0 0,21 0 0,1 0 15,-1 1-15,0-22 16,0 0-16,21 0 0,-20 0 0,-1 0 16,0-22-16,0 1 0,0 0 15,22 0-15,-22 0 0,0 0 0,0-1 16,0-20-16,-21 21 0,21 0 0,-21 0 15,22-1-15,-22 1 16,0 0-16,0 42 31,0 0-31,0 1 16,0-1-16,0 21 0,0-21 16,0 0-16,0 22 0,0-22 0,0 0 15,0 0-15,0 0 0,0 1 16,0-1-16,0 0 0,21-21 15,0 0-15,0 0 0,0 0 16,0 0-16,1 0 0,20-21 16,-21 0-16,0-1 15,0 22-15,22-42 0,-22 21 0,0 0 16,0 0-16,0-1 0,1 1 16,-22 0-16,21 0 0,-21 0 15,-21 21 16,-1 21-31,1-21 0,21 21 16,-21 0-16,0 0 0,21 1 0,0-1 16,-21 0-16,21 0 0,0 0 15,0 0-15,0 1 0,21-22 32,0 0-32,0 0 15,0 0-15,1 0 0,20 0 16,-21 0-16,0-22 0,0 1 0,1 0 15,-1 0-15,0 0 0,0 0 16,-21-1-16,0 1 0,0 0 0,0 0 16,0 0-16,0 0 15,0-1 1,0 1-16,0 0 31,21 21-15,0 0-16,1 0 15,-1 0-15,0 0 0,0 0 16,0 21-16,-21 0 16,0 1-16,0-1 15,0 0-15,0 0 0,0 21 0,0-20 16,0 20-16,-21-21 0,0 21 16,21-20-16,-21 20 0,0 0 15,21-21-15,-22 22 0,1-22 0,21 0 16,0 21-16,-21-20 0,21-1 15,-21 0-15,21 0 0,0 0 16,0 0-16,0-42 47,0 0-47,21 0 16,0 0-16,-21-22 0,21 22 0,1-21 15,-1 0-15,-21 20 0,21-20 16</inkml:trace>
  <inkml:trace contextRef="#ctx0" brushRef="#br0" timeOffset="46640.61">13377 1566 0,'0'0'0,"0"-21"0,0 0 16,21 0-16,-21 0 15,22 0-15,-1 21 0,-21-22 16,21 1 0,0 21-16,0 0 0,0-21 0,1 21 15,-1 0-15,0 0 16,0 0-16,-21 21 0,21-21 15,-21 21-15,0 1 0,0-1 16,0 0-16,0 0 0,-21 0 16,0 0-16,0 1 0,21-1 15,-21-21-15,-1 21 0,1 0 0,0-21 16,0 0-16,0 0 16,42-21 15,0 21-31,0-21 0,0 0 15,22 21-15</inkml:trace>
  <inkml:trace contextRef="#ctx0" brushRef="#br0" timeOffset="47112.16">13970 1418 0,'0'0'0,"-21"0"16,0 0-1,-1 0-15,1 0 0,0 21 16,0-21-16,-21 22 0,20-1 16,1 0-16,0 0 0,0 0 15,21 0-15,0 1 0,-21-1 0,21 0 16,0 0-16,0 0 16,21-21-1,0 0-15,0 0 16,0 0-16,1 0 0,-1-21 0,0 21 15,0-21-15,0 0 0,0 0 16,1-1-16,-1 1 0,0-21 0,-21 21 16,21-22-16,0 1 0,-21 21 15,21-21-15,-21-1 0,0 1 0,0 21 16,0-22-16,0 22 0,0 0 16,0 42-1,-21 0-15,21 1 16,-21-1-16,0 21 0,21-21 0,0 22 15,-21-1-15,21-21 0,-21 21 16,21-20-16,0 20 0,0-21 0,0 0 16,0 0-16,0 1 0,0-1 15,0 0-15,0 0 0,21 0 0,0-21 16,0 0-16,0 0 16,0 0-16,1 0 0,-1-21 0,0 21 15,0-21-15</inkml:trace>
  <inkml:trace contextRef="#ctx0" brushRef="#br0" timeOffset="47492.58">14414 1439 0,'0'0'0,"-21"0"31,0 22-31,0-1 0,0-21 16,0 21-16,-1 0 0,1 0 0,0-21 15,21 21-15,0 1 0,-21-1 16,21 0-16,0 0 0,0 0 15,0 0-15,21-21 16,0 0-16,0 0 0,1 0 16,-1 0-16,0 0 15,0 0-15,21 0 0,-20-21 0,-1 0 16,21 0-16,-21 0 0,0 0 16,1-1-16,-22 1 0,0 0 0,0 0 15,0 0-15,0 0 0,0-1 16,-22 22-16,1 0 15,0 0-15,-21 0 16,21 0-16,-1 0 0,1 0 0,0 22 16,0-22-16,0 21 0,0 0 15,21 0-15,0 0 16,0 0 0,21-21-16,0 0 0,0 0 0,0 0 15,0 0-15,22 0 0,-22 0 16</inkml:trace>
  <inkml:trace contextRef="#ctx0" brushRef="#br0" timeOffset="48264.58">14795 1482 0,'0'0'0,"22"0"0,-22-21 15,0 42 17,0 0-32,-22 0 15,22 0-15,0 0 0,-21 1 16,21 20-16,-21-21 0,21 0 15,0 0-15,0 1 16,0-1-16,21-21 16,0 0-1,1 0-15,-1 0 0,0-21 16,0 21-16,0-22 0,0 1 0,-21 0 16,22 0-16,-1 0 0,0 0 15,-21-1-15,21 1 0,-42 42 47,21 1-47,0-1 0,0 0 16,-21 0-16,21 0 0,0 0 15,0 1-15,0-1 0,0 0 16,21-21 0,0 0-16,0 0 15,0 0-15,1 0 16,-22-21-16,0 0 15,0-1-15,0 1 0,0 0 16,0 0-16,0 0 0,0 0 16,0-1-16,0 1 0,0 0 0,0 0 15,21 21-15,0-21 0,0 0 16,21 21-16,-20 0 0,-1 0 16,0 0-16,21 0 0,-21 0 0,1 0 15,-1 0-15,21 21 0,-21 0 16,0 0-16,-21 0 0,22 0 15,-1 1-15,-21-1 0,0 0 0,0 0 16,0 21-16,0-20 0,0-1 16,0 0-16,0 0 0,-21 0 15,21 0-15,-22-21 0,1 0 16,0 0 0,0-21-16,21 0 15,0 0-15,0 0 0,0 0 16,21-22-16,0 22 0,22 0 15,-22-21-15,21 20 0,-21 1 16,22-21-16,-1 21 0,0 0 16,-21 21-16,22 0 0,-22 0 0,0 0 15,0 21-15,-21 0 16,21 0-16,-21 0 0,0 0 0,0 22 16,0-22-16,0 21 0,0-21 15,-21 22-15,0-22 0,0 21 0,0-21 16,-22 1-16,22 20 0,-21-21 15,-22 0-15</inkml:trace>
  <inkml:trace contextRef="#ctx0" brushRef="#br0" timeOffset="48736.92">10139 2646 0,'84'42'31,"-41"-42"-31,-1 0 0,-21 0 15,22 0-15,-1 0 0,21 0 16,-20 0-16,20 0 0,-20 0 0,20 0 16,22 0-16,-22 0 0,1 0 15,-22 0-15,22 0 0,-43 0 0,21 0 16,-21-21-16,0 21 0,-21-21 16,-21 0-16,-21 21 15,21-21-15,0-1 0</inkml:trace>
  <inkml:trace contextRef="#ctx0" brushRef="#br0" timeOffset="48885.59">10880 2498 0,'0'-21'0,"0"42"0,21-21 31,-21 21-31,21 0 16,0 0-16,-21 0 0,0 22 0,0-22 16,0 21-16,0-21 0,-21 22 15,-21-22-15,-1 21 0,1-21 0,-22 22 16,1-1-16,-22-21 0,1 22 15</inkml:trace>
  <inkml:trace contextRef="#ctx0" brushRef="#br0" timeOffset="51724.03">9588 2900 0,'-21'0'0,"0"21"0,0 0 16,0 22-16,0-22 15,-22 0-15,22 0 0,-21 21 16,21-20-16,-22 20 0,1 0 0,0-21 15,-22 22-15,22-22 0,-22 21 0,22-21 16,0 1-16,-1-1 0,22-21 16,-21 21-16,21-21 0,-1 0 15,1 0-15,0 0 16,0 0 0,21-21-16,0 0 0</inkml:trace>
  <inkml:trace contextRef="#ctx0" brushRef="#br0" timeOffset="51980.1">8911 3069 0,'-21'21'16,"0"1"-16,0-1 0,-1 0 15,1 0-15,0 0 0,0 22 16,0-22-16,0 21 0,-1-21 15,1 22-15,0-22 0,21 0 0,0 0 16,0 0-16,0 0 0,0 1 0,0-1 16,21-21-1,0 0-15,22 0 0,-1 0 0,22 0 16,-1 0-16,1 0 0,-1 0 16,22-21-16,-22-1 0,1 1 15,-1 0-15</inkml:trace>
  <inkml:trace contextRef="#ctx0" brushRef="#br0" timeOffset="61503.93">8213 7366 0,'0'0'0,"0"21"0,-22 0 16,44-21 15,-1-21-31,21 0 16,0 0-16,1 0 0,-1 0 0,22-1 15,-1 1-15,22-21 0,-1 21 16,1 0-16,0-1 0,-1 1 16,65-21-16,-86 42 15,1 0-15,-22-21 0,-21 21 0,0 0 16,0 0-16</inkml:trace>
  <inkml:trace contextRef="#ctx0" brushRef="#br0" timeOffset="61836.94">7641 8128 0,'85'-42'31,"-64"21"-31,0 21 0,21-22 0,1 1 16,-1 0-16,0 0 0,1 0 0,20 21 16,-20-21-16,20-1 15,-21 22-15,22-21 0,-22 0 0,1 21 16,-22 0-16,21-21 0,-21 21 0,0 0 16</inkml:trace>
  <inkml:trace contextRef="#ctx0" brushRef="#br0" timeOffset="62293.28">7578 9356 0,'63'0'16,"-21"0"-16,-20-21 0,-1-1 15,21 22-15,22-42 0,-22 42 0,0-21 16,1 0-16,41 0 0,-41-1 16</inkml:trace>
  <inkml:trace contextRef="#ctx0" brushRef="#br0" timeOffset="64729.63">12509 7662 0,'-21'0'16,"0"0"-16,0 0 16,0 0-16,21-21 0,-21 21 15,21-21 1,42 21-1,-21 0 1,21 0-16,22 0 0,-1 0 0,22-21 16,0 21-16,42 0 0,21 0 0,-21 0 15,42 0-15,-21 0 0,43 0 16,-22 0-16,22 0 0,-22 0 0,0 0 16,-20 0-16,-1 0 0,0 0 15</inkml:trace>
  <inkml:trace contextRef="#ctx0" brushRef="#br0" timeOffset="164216.59">1460 7535 0,'0'0'0,"-21"0"0,0 22 15,0-1-15,0-21 0,21 21 16,-21-21-16,-1 0 16,44 0 30,20 0-46,-21-21 0,21 0 16,1-1-16,20-20 0,1 21 0,20-21 16,1-22-16,0 22 0,21-1 15,-1-20-15,22 21 0,-21-1 0,21 1 16,-21 21-16,0 0 0,0-1 16,-22 1-16</inkml:trace>
  <inkml:trace contextRef="#ctx0" brushRef="#br0" timeOffset="164684.7">1863 8361 0,'0'0'0,"-22"21"16,-41 0-1,63 0-15,-21-21 0,0 22 16,42-22 31,0 0-47,21-22 15,1 1-15,20 0 0,1-21 0,-1-1 16,43 1-16,0 0 0,0-1 0,21 22 16,-22-21-16,22 0 0,0 20 15,-21-20-15</inkml:trace>
  <inkml:trace contextRef="#ctx0" brushRef="#br0" timeOffset="165188.75">1503 10054 0,'0'0'0,"0"21"32,21-21 14,0 0-46,21 0 16,1-21-16,-1 0 0,22 0 0,-1 0 16,1-22-16,20 1 0,43 0 15,-21-1-15,42 1 0</inkml:trace>
  <inkml:trace contextRef="#ctx0" brushRef="#br0" timeOffset="165726.23">1926 11303 0,'0'0'0,"-21"21"0,-21 0 15,20 1-15,1-1 0,0 0 16,0 0-16,-21 0 0,20 0 15,1 1-15,0-1 0,0 0 0,0 0 16,21 0-16,0 0 16,42-21-1,0-21-15,22-21 0,-1 0 16,43-22-16,42 1 0,1-1 0,41 1 16,22-22-16,-1 21 0,43-20 0</inkml:trace>
  <inkml:trace contextRef="#ctx0" brushRef="#br0" timeOffset="168444.66">8996 12446 0,'0'0'0,"0"-21"16,0 0-16,0 42 47,0 0-47,0 0 15,0 0-15,0 22 0,0-22 16,0 21-16,0 1 0,0-1 0,0 21 16,0-20-16,0-1 0,0 22 0,0-22 15,0 0-15,0 1 0,0-1 16,0-21-16,0 21 0,0-20 0,0-1 15,0 0-15,0 0 0,21-42 32,0 0-17,-21 0-15,0-22 0</inkml:trace>
  <inkml:trace contextRef="#ctx0" brushRef="#br0" timeOffset="169205.31">9144 12340 0,'0'0'16,"-21"-21"-16,0 21 0,-1 0 15,22-21-15,43 21 32,-22 0-32,21 0 15,1 0-15,-1 0 0,21 0 0,1 0 16,21 0-16,-1 0 0,22 0 15,21 0-15,0 0 0,0 0 16,0 0-16,21 0 0,0 21 0,22-21 16,20 0-16,-20 21 0,-1-21 15,0 21-15,22-21 0,-22 22 0,22-22 16,-22 21-16,-21 0 0,0-21 16,-21 21-16,0-21 0,-21 0 0,0 21 15,-21-21-15,-1 0 0,1 21 0,-43-21 16,22 0-16,-22 0 0,0 0 15,-20 0-15,20 0 0,-21 0 0,0 0 16,0 0 0,-21 22-1,22-22 1,-22 21-16,21 0 0,-21 0 16,0 0-16,0 0 0,0 22 0,0-22 15,0 21-15,0 1 0,0-1 16,0 0-16,0 1 0,0-1 0,0 0 15,0 1-15,-21-1 0,21 0 0,-22 1 16,1-1-16,0 0 0,21 1 16,-21-22-16,0 21 0,0-21 0,21 22 15,-22-1-15,1 0 16,0-21-16,21 1 0,-21-1 0,0-21 16,0 21-16,-1 0 0,1-21 15,0 0-15,-21 0 0,21 0 16,-22 0-16,22 0 0,-21 0 0,-1 0 15,-20 0-15,-1 0 0,1-21 0,-22 0 16,-21 21-16,-21-21 0,-21-1 16,0 1-16,-21 0 0,-212-21 15,169 21-15,0-1 0,-20 22 16,20-21-16,-21 0 0,-148 21 16,191-21-16,41 21 0,1 0 0,21 0 15,0 0-15,21 0 0,1-21 16,20 21-16,0 0 0,1 0 0,20 0 15,22 0-15,-1 0 0,1 0 16,21 0-16,0 0 0,21-21 16,21 21-1,0 0-15,0 0 0,22 0 16,-1 0-16,0-22 0</inkml:trace>
  <inkml:trace contextRef="#ctx0" brushRef="#br0" timeOffset="169501.51">9694 12869 0,'0'0'0,"0"-21"0,0 0 15,21 21 1,1 0-16,20 0 0,0 0 16,1 0-16,41 0 0,-20 0 0,20 0 15,-20 21-15,21-21 0,-1 0 0,22 21 16,-21-21-16,21 22 0,-1-22 16,-20 21-16,21-21 0,-21 21 15,20 0-15,-41-21 0,-1 21 16,1 0-16,-22 1 0</inkml:trace>
  <inkml:trace contextRef="#ctx0" brushRef="#br0" timeOffset="169895.63">9356 13653 0,'0'0'0,"0"21"15,21 0-15,0-21 16,21 0-16,1 0 0,20 0 0,-21 0 16,22 0-16,21 0 0,-22 0 15,22 0-15,-1 0 0,1 0 16,0 0-16,-1 0 0,-20 0 0,21 0 16,-22 0-16,1 21 0,-1-21 15,-21 0-15,22 0 0,-43 21 0,21-21 16,-20 0-16,-1 21 0,-21 1 15</inkml:trace>
  <inkml:trace contextRef="#ctx0" brushRef="#br0" timeOffset="170157.66">9419 14034 0,'0'0'0,"-21"21"15,-21-21 1,42 21-16,21-21 16,0 0-16,0 0 0,21 0 15,1 0-15,-1 0 0,22 0 16,-1 21-16,1-21 0,20 0 0,-20 0 16,20 0-16,1 0 0,-21 0 15,20 0-15,-20 21 0,20-21 0,-41 0 16,20 0-16,1 21 0,-22-21 0,0 22 15,-20-22-15,20 0 16,-42 21-16</inkml:trace>
  <inkml:trace contextRef="#ctx0" brushRef="#br0" timeOffset="170412.01">9440 14542 0,'-21'21'0,"42"-42"0,-63 42 0,21 0 0,21 0 16,21-21 0,21 0-16,-21 0 15,22 0-15,20 21 0,-20-21 0,20 0 16,1 0-16,20 0 0,-20 0 0,20 0 16,1 0-16,-21 21 0,20-21 15,-20 0-15,-1 0 0,1 22 0,-22-22 16,0 0-16,-20 21 0,-1-21 0,0 0 15,-21 21-15,-21 0 16,0-21-16</inkml:trace>
  <inkml:trace contextRef="#ctx0" brushRef="#br0" timeOffset="170636.99">9673 15007 0,'0'0'0,"-42"21"0,-1 1 0,22-22 16,21 21-16,0 0 15,21 0 1,1-21-16,20 0 0,-21 0 0,21 0 16,22 21-16,-22-21 0,22 0 15,-1 0-15,1 21 0,-1-21 0,1 0 16,-22 22-16,22-22 0,-22 0 0,0 21 16,-21-21-16,22 21 0,-22-21 15,-21 21-15,0 0 16,-21-21-16,0 21 0,-1-21 15,-20 22-15</inkml:trace>
  <inkml:trace contextRef="#ctx0" brushRef="#br0" timeOffset="170872.67">9483 15600 0,'0'0'0,"-22"21"0,-20-21 0,42 21 0,0 0 15,0 1-15,0-1 0,21-21 16,0 21-16,1-21 15,20 0-15,0 0 0,22 0 0,-22 0 16,22 0-16,-1 0 0,22 0 0,-22 0 16,1 0-16,20 0 0,-20 0 15,-1 0-15,1 0 0,-22 0 16,1 0-16,-1 0 0,0 0 0,-21 0 16,1 0-16,-44 0 31,1 21-31</inkml:trace>
  <inkml:trace contextRef="#ctx0" brushRef="#br0" timeOffset="171012.67">10054 15896 0,'0'0'0,"-42"21"16,-1 22-16,1-22 0,0 0 0,21 0 15,-22 0-15,22 1 0,21-1 16,0 0-16,-21 0 0,21 0 0,0 0 16,21-21-1,0 0-15,0 0 0,1 0 0,20 0 16,0-21-16,1 21 0,-1-21 0,0-21 15,1 21-15</inkml:trace>
  <inkml:trace contextRef="#ctx0" brushRef="#br0" timeOffset="173614">9800 12785 0,'0'0'0,"-21"0"0,0 0 16,0 0-16,-1 0 0,1 21 0,-21 0 16,21-21-16,0 0 0,-1 0 15,1 21-15,0-21 0,0 0 0,0 0 16,0 0-16,-1 0 0,1 0 15,0 0 1,42 0 15,0 0-15,43 0-16,-22 0 0,43 0 16,0 0-16,20 0 0,1 0 15,21 0-15,0-21 0,0 21 0,21 0 16,1-21-16,-22 21 0,21 0 15,-21 0-15,-21-21 0,-1 21 0,-20 0 16,0 0-16,-43 0 0,0 0 16,1 0-16,-22 0 0,0 0 0,0 0 15,-42 0 17,0 0-32,0 21 0,0 0 15,-1-21-15</inkml:trace>
  <inkml:trace contextRef="#ctx0" brushRef="#br0" timeOffset="174112.71">9440 13526 0,'0'0'0,"-21"0"16,0 0-16,-21 0 0,20 0 16,1 0-16,-21 0 0,21 0 0,0 0 15,-22 21-15,22-21 0,0 0 16,0 0-16,0 0 0,-1 21 0,44-21 31,20 0-31,-21 0 16,43 0-16,-22 0 0,21 0 0,1 0 15,21 0-15,20 0 0,1-21 16,0 21-16,21-21 0,0 21 16,0 0-16,-21 0 0,21 0 15,0 0-15,-21 0 0,21 0 0,-21 0 16,-22 0-16,1 0 0,0 0 0,-22 0 15,1 0-15,-22 0 0,0 0 16,1 0-16,-22 0 0,0 0 0,0 0 16,0 0-16,-21 21 15,0 0 1,0 0-16,0 0 16,-21-21-16,-21 21 0,21 1 15,-22-1-15,22 0 0</inkml:trace>
  <inkml:trace contextRef="#ctx0" brushRef="#br0" timeOffset="174637.41">9398 14266 0,'0'0'0,"-21"0"16,-106-42 0,84 21-16,22 21 0,0 0 0,0-21 15,0 21-15,42 0 31,0 0-31,21 0 0,1 0 0,-1 0 16,0 0-16,22 21 0,-1-21 16,22 21-16,-21-21 0,41 21 0,-20-21 15,0 0-15,21 21 0,-1-21 16,-20 0-16,21 22 0,0-22 0,0 0 16,-1 21-16,22-21 0,-21 0 15,21 21-15,0-21 0,-21 21 16,21-21-16,-21 0 0,-21 21 0,20 0 15,1-21-15,-21 0 0,0 0 0,-22 22 16,22-22-16,-43 0 0,22 0 16,-22 0-16,-21 0 0,0 0 0,0 0 15,-42 0 17,0 0-32,0 21 15,-21-21-15,20 0 0,-20 0 0,0 21 16,21-21-16,-43 21 0,22-21 0,-1 21 15</inkml:trace>
  <inkml:trace contextRef="#ctx0" brushRef="#br0" timeOffset="175076.16">9356 14986 0,'-22'0'0,"44"0"0,-65 0 0,22 0 15,42 0 17,0 0-32,1 0 0,20 0 15,-21 0-15,21 0 0,22-21 16,-22 21-16,22 0 0,20 0 0,-20 0 15,21 0-15,20 0 0,-20 0 0,21 0 16,-21 0-16,20 0 0,-20 0 0,21 0 16,0 0-16,-22 0 0,22 0 15,0 0-15,-21 0 0,21 0 16,-22 0-16,-20 0 0,20 0 0,-20 0 0,-1 0 16,1 0-16,-22 0 0,1 0 15,-1 0-15,-21 0 0,0 0 16,0 0-16,-42 0 31,0 0-31,0 0 0,0 0 0,-22 0 16,1 0-16,21 0 0,-21 0 0,-1 0 15,-20 0-15,20 0 0,-20 21 0,21-21 16</inkml:trace>
  <inkml:trace contextRef="#ctx0" brushRef="#br0" timeOffset="175484.48">9123 15282 0,'0'0'0,"-43"0"0,22 22 0,0-22 15,42 0 1,0 0-1,22 0-15,-22 0 0,21 0 0,1 0 16,20 0-16,1 0 0,-22 0 16,43 0-16,-22 0 0,1 0 15,20 0-15,1 0 0,21 0 0,-22 0 16,22 0-16,-21 0 0,21 0 16,-22 0-16,1 0 0,21 0 0,-21 0 15,-1 0-15,1 0 0,0 0 0,-1 0 16,1 21-16,0-21 0,-22 0 15,1 0-15,-1 0 0,-21 0 0,1 0 16,-1 21-16,0-21 0,-20 0 0,-44 0 31,1 0-15,0 0-16,0 0 0,-21 0 0,-1 0 16,1 0-16,0 21 0,-22-21 15,22 0-15</inkml:trace>
  <inkml:trace contextRef="#ctx0" brushRef="#br0" timeOffset="176285.03">8509 16150 0,'0'0'0,"21"0"31,0 0-15,0 0-16,1 0 15,-1 0-15,0 0 0,21 0 0,-21 0 16,22 0-16,-1 0 0,0 0 0,22 0 15,-1 0-15,1 0 0,21 0 0,-22-21 16,22 21-16,-1 0 16,1 0-16,0 0 0,21 0 0,-22 0 0,22 0 15,0 0-15,0 0 0,0 0 16,-1 0-16,22 0 0,-21 0 16,0 0-16,21 0 0,-21 0 0,0 0 15,21 0-15,-21 0 0,-1 0 0,1 0 16,-21 0-16,21 0 0,-22 0 0,1 0 15,0 0-15,-22 0 0,22 0 16,-22 0-16,-20 0 0,20 0 0,-20 0 16,-22 0-16,21 0 0,-21 0 0,0-21 15,1 21-15,-1 0 16,-21-21 93,21 21-46,0 0-32,-21-21 78,0-1-109,-21 1 16,21 0-16,0-21 0</inkml:trace>
  <inkml:trace contextRef="#ctx0" brushRef="#br0" timeOffset="177669.74">12975 13653 0,'0'-22'0,"-21"44"94,21-1-78,0 0-16,0 0 0,0 0 15,0 0-15,0 1 16,21-1-16,-21 0 0,0 0 15,0 0-15,21 0 0,-21 1 0,21-1 16,1-21 0,-22 21-16,21-21 0,0 0 15,0 0-15,21 0 0,-20-21 0,20 0 16,0-1-16,1 1 0,-1 0 16,0 0-16,22 0 0,-22-22 0,22 22 15,-22-21-15,21 0 0,1-1 16,-1 22-16,1-21 0,42-1 15,-64 22-15,0 21 0,1 0 16,-1 0-16,-21 0 0,0 0 16</inkml:trace>
  <inkml:trace contextRef="#ctx0" brushRef="#br0" timeOffset="178065.52">12996 14309 0,'0'21'0,"0"-42"0,0 63 16,0-21-16,0 0 16,0 1-16,0-1 15,0 0-15,0 0 16,0 0-16,21 0 16,1-21-16,-1 0 15,0 0-15,21 0 16,-21 0-16,1-21 0,20 0 0,0 0 15,1 0-15,20 0 0,-21-22 0,22 22 16,-22-21-16,22 21 16,-22-22-16,0 22 0,1-21 0,-1 21 15,0-1-15,-20 1 0,20 0 0</inkml:trace>
  <inkml:trace contextRef="#ctx0" brushRef="#br0" timeOffset="178452.39">13060 15007 0,'0'0'0,"-21"21"31,-1-21-31,44 0 32,-1 0-32,0-21 15,0 21-15,21-21 0,-20 0 16,20 0-16,0 0 0,22-1 0,42-20 15,-64 21-15,21 0 0,-20 0 16,-1-1-16,22 1 0,20 0 16,-41 21-16,-22-21 0,0 21 15,0 0-15,0 0 0</inkml:trace>
  <inkml:trace contextRef="#ctx0" brushRef="#br0" timeOffset="178896.21">13060 15473 0,'0'-21'0,"0"0"0,21-1 15,0 22 1,0-21-16,0 21 0,1-21 16,-1 21-16,0-21 0,0 0 15,0 21-15,22-21 0,-22 21 16,0-22-16,21 22 0,-21-21 0,1 21 16,-1 0-16,0 0 0,21-21 15,-21 21-15,1 0 0,-22 21 31</inkml:trace>
  <inkml:trace contextRef="#ctx0" brushRef="#br0" timeOffset="179368.68">12933 15875 0,'0'0'0,"-21"0"15,42 0 1,0 0-1,21 0-15,-21-21 0,22 0 0,-22 21 16,21-21-16,1-1 0,-1 1 16,0 0-16,1 0 0,-1 21 15,-21-21-15,21 0 0,1 21 0,-22-22 16,0 22-16,0 0 0,22-21 16,-22 21-16,0-21 0,0 21 0,0 0 15,0 0-15,1-21 0</inkml:trace>
  <inkml:trace contextRef="#ctx0" brushRef="#br0" timeOffset="180313.52">13060 12552 0,'-43'0'31,"22"0"-15,0 0 15,21-21 0</inkml:trace>
  <inkml:trace contextRef="#ctx0" brushRef="#br0" timeOffset="182092.35">14668 13377 0,'0'0'0,"0"-21"0,-21 21 15,0 0-15,21-21 0,-21 21 16,21-21-16,-21 21 16,21-21-16,-21 0 0,21-1 15,21 1 1,0 21-16,0 0 15,21 0-15,-20-21 0,20 21 0,0 0 16,1 0-16,-1 0 0,0 0 16,1 21-16,-1-21 0,0 21 0,1 1 15,-22-1-15,0 0 0,0 0 0,-21 0 16,0 22-16,0-1 0,0 0 16,-21 1-16,-21-1 0,-1 0 0,1 22 15,0-22-15,-1 0 0,1 1 16,-22 20-16,22-20 0,0-22 0,-1 21 15,1 0-15,21-20 0,0 20 16,0-21-16,-1 0 0,22 0 16,0 1-16,0-1 0,0 0 15,22 0 1,-1-21-16,0 0 0,0 0 0,0 0 16,0 0-16,1 0 0,-1 0 0,0 0 15,0 0-15,0 0 0,0 0 16,-21 21-16,22 0 15,-22 1-15,0-1 0,0 21 16,0-21-16,0 22 0,0-1 0,0-21 16,0 43-16,0-22 0,0 0 0,0 1 15,0-1-15,0 0 0,21 1 16,-21 20-16,0-21 0,21 1 0,0-1 16,-21 22-16,0-22 0,21 0 15,-21 22-15,0-22 0,0 0 16,0 1-16,0-1 0,-21 0 0,0 1 15,0-1-15,0 0 0,-1 1 0,-20-22 16,0 0-16,-1 21 0,1-20 16,0-1-16,-1 0 0,1-21 15,0 0-15,21 0 0,-1 0 0,-20 0 16,21-21-16,21 0 0,0-43 16,0 22-16,0-22 0</inkml:trace>
  <inkml:trace contextRef="#ctx0" brushRef="#br0" timeOffset="183651.68">15854 14203 0,'0'-21'15,"0"0"1,0-1-16,0 1 15,0 0-15,21 0 0,-21 0 16,21 0-16,0-22 0,0 22 0,1-21 16,-22-1-16,21 1 0,-21 0 15,0-1-15,0 22 0,0-21 16,0 21-16,-21 0 0,-1 21 0,1 0 16,0 21-16,0 0 15,21 21-15,-21 22 0,21-22 0,-21 22 16,-1-1-16,22 1 0,0 20 15,0-20-15,-21 20 0,21 1 0,-21 0 16,21-1-16,0 1 0,0 0 0,0-1 16,0 1-16,-21-21 0,21 20 15,0-20-15,0-1 0,0 1 0,0-1 16,0-20-16,0-1 0,21-21 0,-21 21 16,21-20-16,0-22 15,1 0-15,-1 0 0,0 0 16,0-22-16,0 1 0,0-21 0,1 0 15,-1-1-15,0 1 0,0-22 16,0 1-16,-21 21 0,0-22 0,0 1 16,0-1-16,0 1 0,0-1 0,-21 1 15,-21-1-15,21 22 0,-22-1 16,1 22-16,-22 0 0,22 0 0,0 21 16,-1 0-16,1 0 0,0 0 15,-1 0-15,22 0 0,-21 21 16,21-21-16,42 0 31,0 0-31,0 0 0,22 0 0,-22-21 16,21 0-16,0 0 0,1-1 15,-1 1-15,22 0 0,-22-21 0,21 21 16,-20-1-16,20 1 0,-20 0 0,-1 0 16,0 0-16,1 0 0,-22 21 15,21 0-15,-21 0 0,-21 21 31,0 0-31,0 0 16,0 0-16,0 0 0,0 22 0,0-22 16,0 0-16,0 0 15,0 0-15,0 1 0,21-1 16,1-21-16,-1 0 16,0 0-16,0-21 15,0 21-15,0-22 0,1 1 16,-1 0-16,-21 0 0,21 0 15,0 0-15,0-1 0,0-20 0,1 21 16,-1 0-16,0 0 0,0-1 16,0 22-1,0 0-15,1 0 0,-22 22 16,21-1-16,-21 0 16,0 0-16,21 0 15,-21 0-15,21 1 0,-21-1 0,21 0 16,-21 0-16,21-21 0,1 21 15,-1 0-15,0-21 0,0 22 16,0-22-16,0 0 0,22 0 0,-22 0 16,0 0-16,0-22 0,22 22 15,-22-21-15,0 0 0,21 0 0,-21 0 16,22 0-16,-22-22 0,0 22 16,21 0-16,-20 21 0,-1-21 0,0 0 15,0 21-15,0 0 0,0 0 16,1 21-1,-22 0 1,0 0-16,0 0 0,0 0 16,21-21-16,0 0 15,0 22-15,0-22 0,0 0 16,1 0-16,20 0 0,-21 0 16,0 0-16,22 0 0,-22 0 0,21-22 15,-21 22-15,0-21 0,1 21 0,-1-21 16,0 0-16,0 21 0,0-21 15,-21 0-15,0-1 0,0 1 0,0 0 16,0 0-16,0 0 0,-21 21 16,0 0-16,0 0 15,-22 0-15,22 0 0,0 21 0,-21 0 16,21 0-16,-1 0 0,-20 1 16,21-1-16,0 0 0,21 0 0,-21 21 15,21-20-15,0-1 0,0 0 0,0 0 16,0 0-16,21-21 15,0 0-15,0 0 0,0 0 16,0 0-16,1 0 0,-1-21 16,0 0-16,21 21 0,-21-21 0,1 0 15,-1-22-15,0 22 0,0-21 16,21 21-16,-20-22 0,-1 1 0,0-22 16,-21 22-16,21-21 0,0-1 15,-21 1-15,0-1 0,0 22 0,0-22 16,21 22-16,-21 21 0,0 0 15,0-1-15,0 44 16,0 20-16,0 0 0,-21 1 16,0 20-16,0-21 0,21 22 0,0-1 15,-21-20-15,0 20 0,21-20 0,0-1 16,0 0-16,0 1 0,0-1 16,0 0-16,0-21 0,0 1 15,0-1-15,0 0 0,0 0 0,21-21 16,0 0-16,0 0 15,0 0-15,-21-21 0,0 0 16,0 0-16</inkml:trace>
  <inkml:trace contextRef="#ctx0" brushRef="#br0" timeOffset="183823.82">17272 13801 0,'0'0'0,"-148"0"31,148 21-31,21-21 16,0 0-1,0 0-15,0 0 0,22 0 0,-1 0 16,0 0-16</inkml:trace>
  <inkml:trace contextRef="#ctx0" brushRef="#br0" timeOffset="185648.68">18521 13843 0,'0'0'0,"42"0"16,-21 0-16,0 0 0,1 0 0,-1-21 0,0 21 15,0-21-15,0 0 16,0-1-16,1 1 0,-22 0 0,21 0 15,-21 0-15,21 0 0,-21-1 16,0 1-16,0 0 0,-21 21 16,0 0-16,-1 0 0,-20 0 15,21 0-15,0 21 0,0-21 16,-1 21-16,1 1 0,21-1 0,0 0 16,0 0-16,0 0 0,0 0 15,21-21-15,1 22 0,-1-1 16,0-21-16,0 0 0,21 21 15,-20-21-15,-1 0 0,0 0 0,0 0 16,0 0-16,0 0 0,-21 21 16,-21 0-1,0-21-15,0 21 0,-21 1 0,20-22 16,-20 21-16,0 21 0,-1-21 16,1 0-16,0 1 0,-1 20 0,22-21 15,0 0-15,0 22 0,0-22 0,21 0 16,0 0-16,0 0 0,0 0 15,21-21-15,0 22 0,0-1 0,0-21 16,22 0-16,-1 0 0,0 0 16,1 0-16,-1 0 0,0 0 15,1 0-15,-1-21 0,0-1 0,1 1 16,-1 0-16,0 0 0,1-21 16,-1-1-16,-21 1 0,22 0 0,-1-1 15,-21-20-15,0-1 0,0 1 16,1-22-16,-1 22 0,-21-1 0,21 22 15,-21-1-15,0 1 0,0 0 0,-21 63 32,0 0-32,21 21 0,-22 1 15,22 20-15,-21 1 0,21-22 16,0 22-16,0-1 0,0-21 16,0 1-16,0-1 0,0 0 0,0 1 15,21-22-15,1 21 0,-22-21 16,21-21-16,0 22 0,0-1 0,0-21 15,22 0-15,-22 0 0,0 0 0,21 0 16,1 0-16,-22-21 0,21-1 16,-21 22-16,0-21 0,22 0 0,-22 0 15,0-21-15,-21 20 0,21-20 16,-21 21-16,0 0 0,0 0 0,0-1 16,0 1-16,-21 42 15,0 1 1,0-1-16,21 0 0,-21 0 15,-1 0-15,22 22 0,-21-22 16,21 0-16,0 0 0,0 0 0,0 0 16,21 1-16,1-1 0,-1-21 15,0 0-15,0 0 16,21 0-16,-20 0 0,-1 0 0,0 0 16,21 0-16,-21 0 0,1-21 15,-1 21-15,21-22 0,-21 1 0,0 0 16,1 0-16,20 0 0,-21 21 0,0-21 15,-21-1-15,21 22 0,1 0 16,-22 22 15,0-1-31,0 0 0,0 0 16,-22 0-16,22 0 16,0 1-1,22-22 1,-1 0-16,0 0 15,0-22-15,0 1 16,0 0-16,1 0 0,-1 0 16,0 0-16,0-1 15,0 1-15,0 21 16,-21 21 15,0 1-31,-21-22 0,21 21 16,0 0-16,0 0 15,0 0-15,0 0 16,0 1-16,21-22 16,1 0-16,-1 0 15,0 0-15,0 0 0,0 0 0,0 0 16,1 0-16,-1-22 0,0 1 16,0 21-16,21-21 0,-42 0 0,43 0 15,-43 0-15,21 21 0,0-22 0,0 1 16,0 0-1,-21 42 1,0 0 0,0 1-16,0-1 0,0 0 15,0 0 1,0 0-16,0 0 0,22-21 16,-1 0-16,0 0 0,0 22 15,0-22-15,0 0 0,1 0 16,-1 0-16,0-22 0,0 1 15,0 21-15,0-21 0,1 0 16,-1-21-16,0-1 0,0 1 16,0 0-16,0-22 0,1 1 0,-1-22 15,0 21-15,-21 1 0,21-1 16,0 1-16,0 21 0,-21-1 0,0 1 16,22 21-16,-22 0 0,0 42 15,0 21 1,0-21-16,0 22 0,-22 20 15,22-21-15,0 22 0,-21-22 0,21 22 16,-21-1-16,21-20 0,0-1 0,0 0 16,0 1-16,0-1 0,0-21 15,0 21-15,0-20 0,21-1 0,0 0 16,1-21 0,-1 0-16,0 0 0,0 0 15,0 0-15,0 0 0,1-21 16,20 0-16,-21-1 0,0 1 15,0 0-15,1 0 0,-1 0 0,0 0 16,0 21-16,0 0 16,-42 21-1,0 0-15,21 0 16,-21 0-16,0 0 0,-1 1 0,22-1 16,-21 0-16,0 0 15,0-21 1,0 0 15</inkml:trace>
  <inkml:trace contextRef="#ctx0" brushRef="#br0" timeOffset="185844.56">20955 13653 0,'0'0'0,"-106"-43"31,127 43-15,0 0-16,22 0 0,-1 0 16,0 21-16,1 1 0,-1-22 15,0 0-15,22 0 0,-22 0 0,22 0 16,-1 0-16,-20 0 0,20 0 16,-21 0-16,22 0 0</inkml:trace>
  <inkml:trace contextRef="#ctx0" brushRef="#br0" timeOffset="186104.86">22288 13462 0,'0'0'0,"-21"0"31,0 0-31,0 21 0,21 0 0,-21 22 16,21-22-16,-21 21 0,-1 22 0,1-22 15,21 0-15,0 1 0,-21-1 16,21 0-16,0 1 0,0-22 0,0 21 16,0-21-16,0 1 0,0-1 15,21 0-15,-21 0 0,21 0 16,1-21-16,-1 0 0,0 21 0,0-21 16,0 0-16,0 0 0,1 0 0,-1 0 15</inkml:trace>
  <inkml:trace contextRef="#ctx0" brushRef="#br0" timeOffset="186333.03">22648 13568 0,'0'-21'16,"0"42"-16,0-63 0,21 63 16,1 0-16,-1 0 15,-21 21-15,21 1 0,0-1 16,-21 0-16,0 1 0,0-1 0,0 0 15,0-20-15,0 20 0,0 0 16,0-21-16,0 22 0,-21-22 0,0 0 16,0 0-16,-22-21 0,22 21 15,0 1-15,-21-22 0,20 0 16,1 0-16,-21 0 0,21 21 0</inkml:trace>
  <inkml:trace contextRef="#ctx0" brushRef="#br0" timeOffset="-189296.79">15092 1736 0,'0'0'0,"21"0"0,0 0 15,0 0-15,0 0 16,1 0 31,-22 21-16,21 0-31</inkml:trace>
  <inkml:trace contextRef="#ctx0" brushRef="#br0" timeOffset="-187960.45">16573 2773 0,'0'0'0,"43"-42"15,-22 20 1,0 1-16,0 0 0,0 0 15,1 0-15,-1 0 0,0-1 0,0-20 16,21 21-16,-20-21 0,-1 20 16,0 1-16,0-21 0,-21 21 0,0 0 15,0-1-15,-21 22 16,0 0-16,-22 0 0,22 22 16,-21-1-16,-22 0 0,22 0 0,0 0 15,-1 22-15,1-22 0,0 21 16,21-21-16,-1 0 0,1 22 15,21-22-15,0 0 0,0 21 16,21-20-16,1-1 0,-1 0 0,21 0 16,0 21-16,1-20 0,-1-1 15,-21 0-15,22 0 0,-1 0 0,-21 0 16,0 1-16,0-1 0,-21 0 16,0 0-16,-21 0 15,-21-21-15,21 0 0,-22 21 0,-20-21 16,21 0-16,-22 0 0,1 0 15,20 0-15,1 0 0,0 0 0,-1 0 16,1-21-16,21 21 0,0 0 16,21-21-16,-22 21 0,44 0 47,-1 0-47,0 21 15,0-21-15,0 0 0,22 21 16,-22-21-16,0 0 0,0 22 0,21-22 15,-20 0-15,20 0 0,0 0 16,-21 0-16,22 0 0,-1 0 0,0 0 16,-20-22-16,20 22 0,-21-21 0,21 0 15,-20 21-15,-1-21 16,21 0-16,-21 0 0,0-1 0,1 1 0,-1-21 16,0 21-16,-21 0 15,21-1-15,-42 44 31,0-1-15,21 0-16,-21 0 0,21 0 16,-22 0-16,22 1 0,0-1 15,0 0-15,0 0 0,0 0 16,0 0-16,0 1 16,22-22-16,-1 0 0,0 0 0,0 0 15,0 0-15,0 0 0,1 0 16,-1 0-16,21 0 0,-21-22 15,0 1-15,1 0 0,20 0 0,-21 0 16,0 0-16,-21-1 16,21 1-16,1 0 0,-1 0 0,-21 0 15,0 0-15,0 42 16,0 0 0,0 0-16,0 0 0,0 0 15,0 1-15,-21-1 0,21 0 0,0 0 16,0 0-16,0 0 0,0 1 15,21-1-15,0-21 0,0 0 16,0 0-16,0 0 0,22 0 0,-22 0 16,21 0-16,-21-21 15,22-1-15,-22 1 0,21 0 0,-21 0 16,22 0-16,-22 0 0,0-22 16,0 22-16,-21-21 0,0 21 0,21-1 15,-21-20-15,0 21 0,0 0 16,0 42-1,-21 0-15,21 21 16,-21-20-16,0 20 0,0 0 0,21-21 16,-21 43-16,21-22 0,-22 1 15,22 20-15,0-21 0,-21 22 0,21-22 16,0 1-16,-21-1 0,21 0 16,0 1-16,0-1 0,0-21 15,0 0-15,0 0 0,0 1 0,0-1 16,21-21-1,0-21-15,-21-1 16,22 1-16,-1 0 0,-21-21 0</inkml:trace>
  <inkml:trace contextRef="#ctx0" brushRef="#br0" timeOffset="-187687.46">17801 3069 0,'0'0'16,"0"-42"-16,0-22 0,0 22 0,0 0 0,0-1 15,0 22-15,21-21 0,0 21 16,1 0-16,-1-1 0,0 1 15,0 21-15,21 0 0,-20 0 0,-1 0 16,21 21-16,-21 1 0,0-1 16,1 0-16,-1 0 0,0 0 15,-21 22-15,0-22 0,0 21 0,0-21 16,-21 0-16,0 1 0,-22-1 0,22 0 16,-21 0-16,21-21 0,-22 21 15,22-21-15,0 0 0,-43 21 16,43-21-1,21-21 1,21 21-16,-21-21 0,22 0 16,20 0-16,-21 0 0,21-1 0,-20 1 15</inkml:trace>
  <inkml:trace contextRef="#ctx0" brushRef="#br0" timeOffset="-187464.16">18246 2688 0,'21'-21'0,"-42"42"0,63-63 15,-21 42-15,-21-21 0,0 42 31,0 0-31,0 21 0,0-20 16,0 20-16,0 21 0,-21-20 0,0-1 16,21 0-16,-21 22 0,-1-22 15,22 22-15,-21-22 0,21 0 16,0 22-16,-21-22 0,21 1 0,-21-1 16,21-21-16,0 21 0,0-20 15,0-1-15,0 0 0,21-42 31,0 0-31,0-1 16,-21-20-16,22 21 0</inkml:trace>
  <inkml:trace contextRef="#ctx0" brushRef="#br0" timeOffset="-187197.05">18267 2942 0,'0'0'0,"0"-42"0,63-127 31,-63 126-31,21 22 0,1 21 16,-1-21-16,21 0 0,-21 21 0,0 0 15,22-21-15,-1 21 16,-21 0-16,22 0 0,-22 0 0,21 0 16,-21 21-16,22 0 0,-43 0 15,0 0-15,0 0 0,0 1 0,0-1 16,0 21-16,-22-21 0,-20 0 16,21 1-16,-21-1 0,-1 0 0,22-21 15,-21 21-15,-1 0 0,22-21 16,-21 0-16,21 21 0,0-21 0,42 0 31,0 0-31,0 0 0,21-21 16,-20 0-16,20 0 0</inkml:trace>
  <inkml:trace contextRef="#ctx0" brushRef="#br0" timeOffset="-186832.06">19008 2646 0,'-43'42'31,"22"-21"-31,0-21 0,0 22 16,-22 20-16,22-21 0,0 0 16,21 0-16,-21 1 0,21-1 15,0 0-15,0 0 0,0 0 0,0 0 16,21 1-16,0-22 16,0 0-16,1 0 0,-1 0 0,0 0 15,0 0-15,21 0 0,-20 0 16,-1 0-16,21-22 0,-21 1 0,0 0 15,1 0-15,-1 0 0,-21-22 16,0 22-16,0-21 0,0 21 0,0 0 16,0-1-16,-21 1 0,-1 0 15,1 21-15,0 0 0,-21 0 0,21 0 16,-22 21-16,22-21 0,0 21 16,0 1-16,0-1 0,21 0 15,0 0-15,0 0 0,21 0 16,0-21-16,0 0 15,0 22-15,22-22 0,-22 0 16,0 0-16,0 0 0,21 0 0</inkml:trace>
  <inkml:trace contextRef="#ctx0" brushRef="#br0" timeOffset="-186540.49">19198 2815 0,'21'-42'16,"0"42"-16,-63 63 0,42-84 0,64-42 0,-64 42 0,21-1 0,0 1 16,-21 0-16,0 0 0,21 0 15,0 21-15,0 0 16,1 0-16,-1 21 0,-21 21 15,21-21-15,-21 1 0,0-1 16,21 21-16,-21-21 0,0 0 16,0 1-16,0 20 0,0-21 15,21 0-15,-21 0 16,0-42 15,0 0-31,21 0 16,-21 0-16,0 0 0,22-1 0,-22-20 15,0 21-15,21-21 0,0-1 16,0 22-16,-21 0 0,21-21 0,0 20 16,1 1-16,-1 0 15,0 0-15,21 0 0,-21 0 0,22 21 16,-1-22-16,0 1 0</inkml:trace>
  <inkml:trace contextRef="#ctx0" brushRef="#br0" timeOffset="-186326.61">20214 2307 0,'0'0'15,"0"21"1,0 1-16,-21-1 0,21 21 0,-21 0 16,0 1-16,-1-1 0,1 0 15,0 1-15,0 20 0,0-20 0,21-1 16,0-21-16,0 21 0,-21 1 0,21-22 16,0 0-16,0 0 0,0 0 15,0 1-15,0-1 0,0 0 16,21-21-16,-21 21 15,21-21-15,0 0 0,-21-21 16,21 0 0,-21 0-16</inkml:trace>
  <inkml:trace contextRef="#ctx0" brushRef="#br0" timeOffset="-186180.61">20024 2731 0,'-43'-22'0,"170"192"0,-211-318 0,20 105 15,85 64 16,0-21-31,1 0 0,-1 22 16,0-1-16,21-21 0,-21 0 16,22 0-16,-1 0 0,0 0 0,1 0 15,20 0-15,-20 0 0</inkml:trace>
  <inkml:trace contextRef="#ctx0" brushRef="#br0" timeOffset="-185993.03">20828 2773 0,'0'42'31,"-21"-42"-31,0 21 0,-1-21 0,22 22 16,-21-1-16,0-21 15,21 21-15,21-21 63,0 0-63,1-21 0,-1 0 0</inkml:trace>
  <inkml:trace contextRef="#ctx0" brushRef="#br0" timeOffset="-185844.17">20955 2582 0,'0'0'0,"-21"0"0,-22-42 16,43 63 15,0 0-16,22-21-15,-1 22 0,21-22 16,-21 21-16</inkml:trace>
  <inkml:trace contextRef="#ctx0" brushRef="#br0" timeOffset="-185663.07">21442 2752 0,'-43'42'15,"22"-21"1,21 0-16,-21 1 0,0-1 0,0 0 15,0 0-15,-1 21 0,22-20 16,-21-1-16,21 0 0,-21 0 0,21 0 16,0 0-16,0 1 15,0-1-15,0 0 0</inkml:trace>
  <inkml:trace contextRef="#ctx0" brushRef="#br0" timeOffset="-185404.51">21738 2646 0,'-42'21'16,"21"0"0,21 0-16,-22 1 0,1-1 15,0 0-15,21 0 0,-21 0 0,21 22 16,-21-22-16,21 0 0,0 21 15,0-21-15,0 1 0,0-1 16,0 0-16,0 0 16,0-42 31,0 0-47</inkml:trace>
  <inkml:trace contextRef="#ctx0" brushRef="#br0" timeOffset="-185160.12">21717 2752 0,'0'0'0,"0"-21"0,21-1 0,0 1 0,-21 0 16,21 21-16,1 0 16,-1 0-16,0 0 0,0 0 15,0 21-15,-21 0 0,21 1 16,-21-1-16,22 0 0,-22 21 0,0-21 16,0 22-16,0-22 0,0 21 15,0-21-15,0 1 0,0 20 0,0-21 16,-22-21-16,22 21 0,-21 0 15,21 1-15,-21-22 0,21 21 16,-21-21 0,0 0-1,21-21-15,0-1 0,0 1 0,0-21 16,0 21-16,0-22 0,0 1 16</inkml:trace>
  <inkml:trace contextRef="#ctx0" brushRef="#br0" timeOffset="-185000.02">21759 2117 0,'0'0'0,"-21"0"0,0 0 15,21 21 17,0 0-17,0 0-15,0 0 16</inkml:trace>
  <inkml:trace contextRef="#ctx0" brushRef="#br0" timeOffset="-183206.61">13356 7197 0,'0'0'0,"-21"0"15,0 21-15,0 0 0,-1 0 0,1 0 16,0 1-16,21 20 0,-21-21 15,21 0-15,0 0 0,0 1 16,0-1-16,21 0 16,0-21-16,0 0 0,22 21 15,-1-21-15,-21 0 0,22 0 16,-22 0-16,21-21 0,-21 0 0,22 0 16,-22-1-16,0-20 0,21 21 15,-42-21-15,21-1 0,-21 22 0,22-21 16,-22 21-16,0-1 0,0 1 0,0 0 15,-22 21 1,1 0-16,0 21 0,0 0 16,21 22-16,-21-1 0,0 0 15,-1 1-15,22-1 0,0 0 0,-21 22 16,21-22-16,-21 22 0,21-22 0,-21 0 16,21 1-16,0 20 0,-21-20 15,0-1-15,21 0 0,-22 1 0,1-1 16,0 0-16,21 1 0,-21-1 15,0-21-15,0 0 0,-1 0 16,1 1-16,0-22 0,-21 0 0,21 0 16,-22 0-16,22-22 0,-21 1 15,-1 0-15,1-21 0,0 21 0,-1-22 16,1 22-16,21-21 0,-21-1 0,20 22 16,1 0-16,0 0 0,21 42 31,0 0-31,0 0 15,0 22-15,21-22 0,0 0 16,1 21-16,-1-20 0,0 20 0,0-21 16,0 0-16,0 0 0,1 1 15,-1-1-15,21-21 0,-21 21 0,22-21 16,-1 0-16,-21 0 0,21 0 16,1 0-16,-1 0 0,0-21 0,1 0 15,-1-1-15,0 1 0,1 0 16,-1 0-16,-21-21 0,0 20 0,1 1 15,-1-21-15,0 21 0,-21 0 0,21-1 16,-21 1-16,0 0 0,0 42 31,0 0-31,0 1 16,0-1-16,0 0 0,0 0 0,0 0 16,0 0-16,0 1 0,0-1 15,0 0-15,0 0 16,21-21-1,0 0-15,-21-21 0,22 0 0,-1 0 16,0-1-16,0 1 0,0 0 0,22 0 16,-22 0-16,0 0 0,0-1 15,0 1-15,22 0 0,-22 21 16,21-21-16,-21 21 16,0 21-16,-21 0 15,22-21-15,-22 21 0,0 1 0,0-1 16,0 0-16,0 0 0,21 0 0,-21 0 15,21 1-15,0-1 16,0 0-16,0 0 16,1-21-16,-1 0 0,0 0 0,21 0 15,-21 0-15,22-21 0,-22 21 16,21-21-16,-21 0 0,22-1 0,-22 1 16,21-21-16,-21 21 0,22-22 0,-22 1 15,0 0-15,21-1 0,-20 1 16,-1 0-16,-21-22 0,21 1 0,0 20 15,-21-20-15,21 21 0,-21-1 16,0 1-16,0 21 0,0 0 0,0 42 16,0 0-1,-21 21-15,0 1 0,0-1 16,0 0-16,-1 1 0,22-1 16,0 0-16,-21 1 0,21-1 0,0 0 15,0 1-15,0 20 0,0-21 16,0-20-16,21-1 0,1 0 15,-22 0-15,21-21 0,0 0 0,0 0 16,0 0-16,22 0 0,-22 0 0,0 0 16,21-21-16,-21 0 0,22 0 15,-22-1-15,21 1 0,-21-21 16,22 21-16,-22 0 0,21 21 0,-21-22 0,1 1 16,-1 21-16,0 0 0,0 0 15,0 0 1,-21 21-16,0 1 0,0-1 15,0 0-15,21 0 16,1 0-16,-22 0 16,21-21-16,0 22 0,0-22 15,0 0-15,0 0 16,1 0-16,-1 0 0,0 0 0,0-22 16,0 22-16,22-21 0,-22 0 0,0 0 15,0 21-15,0-21 0,0 0 16,1-1-16,-1 1 0,0 21 0,0 0 15,-21 21 17,0 1-32,0-1 0,0 0 15,0 0-15,0 0 0,0 0 16,0 1-16,21-22 16,0 0-16,1 0 0,-1 0 15,0 0-15,0 0 0,0 0 0,22 0 16,-22 0-16,0 0 0,21-22 15,-21 22-15,1-21 0,-1 0 0,0 21 16,-21-21-16,0 0 0,0 0 16</inkml:trace>
  <inkml:trace contextRef="#ctx0" brushRef="#br0" timeOffset="-183024.18">15092 7557 0,'-21'0'0,"42"0"0,-85 0 0,43 0 16,0 0-16,63 0 16,-21-22-16,1 22 15,20-21-15,0 21 0,1-21 16,20 0-16,1 0 0,63 0 16,-64-1-16,-21 1 0</inkml:trace>
  <inkml:trace contextRef="#ctx0" brushRef="#br0" timeOffset="-182440.34">16531 7916 0,'0'0'0,"21"-21"31,-21 0-31,21 0 0,1 0 16,-1 0-16,-21-1 0,21 1 0,-21 0 15,21-21-15,-21 21 0,0-22 0,0 22 16,0 0-16,0 0 0,0 0 16,-21 21-16,0 0 15,0 0-15,-1 0 0,1 0 0,0 0 16,0 21-16,0 0 0,0 0 15,-1 21-15,1-20 0,0-1 0,0 0 16,0 0-16,21 0 0,0 0 16,0 1-16,0-1 0,0 0 0,21-21 15,0 21-15,0-21 16,22 0-16,-22 0 16,0 0-16,21-21 0,-21 21 0,1-21 15,-1 0-15,0 21 0,0-43 0,0 22 16,0 0-16,1 0 0,-1 0 15,-21-22-15,0 22 0,21 0 16,-21 0-16,21 21 0,-21 21 31,0 0-31,0 0 16,0 0-16,0 1 0,0-1 16,0 0-16,0 0 0,0 0 15,0 0-15,21 1 16,0-1-16,1-21 0,-1 0 15,0 0-15,0 0 16,0 0-16,0 0 0,1 0 0,20 0 16,-21-21-16,0 21 0,22-22 0,-22 22 15</inkml:trace>
  <inkml:trace contextRef="#ctx0" brushRef="#br0" timeOffset="-181055.51">17230 7620 0,'0'0'0,"0"-21"0,0-64 31,0 64-31,-22 21 0,1 0 0,0 0 15,0 0-15,21 21 16,-21-21-16,0 21 0,21 1 16,0 20-16,0-21 0,0 0 0,0 0 15,0 22-15,0-22 0,0 0 0,0 0 16,21 0-16,0 1 16,21-1-16,-21-21 0,1 0 0,20 21 15,0-21-15,-21 0 0,22 0 0,-22 0 16,21 0-16,1 0 0,-22-21 15,21 0-15,-21-1 0,0 1 0,1 0 16,20 0-16,-21 0 0,0-22 0,0 1 16,1 0-16,-1-22 0,0 1 15,0 20-15,0-20 0,0-1 16,1 1-16,-22 21 0,0-1 16,0 22-16,0 0 0,0 42 15,-22 0 1,1 22-16,0-1 0,0 0 15,0 22-15,21-22 0,0 22 0,0-22 16,0 21-16,0-20 0,0-1 0,0-21 16,0 22-16,0-22 0,21 21 15,0-21-15,0-21 0,0 21 16,1 1-16,-1-22 0,21 0 0,43 0 31,-64-22-31,21 1 0,-21 21 0,1-21 16,-1 0-16,0 0 0,0-22 0,0 22 15,0 0-15,1 0 0,-22 0 16,21 0-16,-21 42 31,0 0-31,0 0 0,0 0 0,0 0 16,0 1-16,0-1 0,0 0 0,0 0 16,0 0-16,0 0 15,21 1-15,0-22 16,0 0-16,22 0 0,-22 0 0,21 0 15,0 0-15,-20 0 0,20 0 16,-21-22-16,21 1 0,-20 21 16,20-21-16,-21 0 0,0 0 0,22 0 15,-22-1-15,0 1 16,0 21-16,-42 0 31,0 0-31,21 21 0,-21-21 16,-1 22-16,22-1 0,0 0 0,0 0 15,0 0-15,0 0 16,22-21 0,-1 0-16,0 0 0,0 0 15,21 0-15,-20 0 0,-1 0 0,21 0 16,-21-21-16,0 21 0,1-21 16,-1 0-16,0 0 0,0 0 0,0-1 15,0 1-15,-21-21 0,22 21 0,-22 0 16,0-22-16,0 22 0,0 0 15,0 0-15,-22 0 0,1 21 0,0 0 16,0 0-16,-21 0 0,20 0 16,-20 21-16,0 0 0,-1 0 0,1 0 15,21 0-15,-21 22 0,20-22 16,1 21-16,21-21 0,0 1 16,0-1-16,0 0 0,0 0 0,21 0 15,22 0-15,-22-21 0,0 22 0,21-22 16,1 0-16,-22 0 0,21 0 15,1 0-15,-22 0 0,21 0 0,0-22 16,-20 22-16,20-21 0,-21 0 0,21 0 16,-20 0-16,20 0 0,-21-1 15,0 1-15,0 0 0,1 0 0,-1 0 16,0 21-16,-21 21 16,0 0-1,0 0-15,-21 0 0,21 22 16,0-22-1,-21 0-15,21 0 0,0 0 0,0 1 16,21-22 0,0 0-1,0 0-15,0 0 0,0-22 16,1 1-16,-1 21 0,0-21 0,0 0 16,0 0-16,0-22 0,1 22 15,20-21-15,-21 0 0,43-22 16,-43 22-16,0 21 0,0-1 15,0 1-15,0 21 0,1 0 0,-22 21 16,0 1-16,0 20 0,0-21 16,-22 21-16,1-20 15,21-1-15,0 21 0,0-21 0,0 0 16,0 1-16,0-1 0,0 0 0,21-21 16,1 21-16,-1-21 0,21 0 15,-21 0-15,0 0 0,1 0 0,20 0 16,-21 0-16,0 0 0,0 0 15,1 0-15,20-21 0,-21 21 0,0-21 16,0 0-16,1-1 0,-1-20 0,0 21 16,0-21-16,0-1 0,-21 1 15,21 0-15,-21-1 0</inkml:trace>
  <inkml:trace contextRef="#ctx0" brushRef="#br0" timeOffset="-180852.62">18965 6752 0,'0'0'15,"-127"0"1,127 21-16,0 1 16,21-22-16,1 0 15,-1 0-15,-21 21 0</inkml:trace>
  <inkml:trace contextRef="#ctx0" brushRef="#br0" timeOffset="-180650.74">17357 7006 0,'0'0'0,"0"21"0,84-21 32,-20 0-32,-22 0 15,22 0-15,-1 0 0,1 0 0,-1 0 16,22 0-16,-22 0 0,1 0 16,20 0-16,-20-21 0</inkml:trace>
  <inkml:trace contextRef="#ctx0" brushRef="#br0" timeOffset="-179768.24">21103 7620 0,'0'0'0,"-21"0"16,21-21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26:14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2371 0,'0'-21'78,"-21"21"-15</inkml:trace>
  <inkml:trace contextRef="#ctx0" brushRef="#br0" timeOffset="2778.87">1587 2498 0,'0'-21'0,"22"21"16,-22-22-16,0 1 0,0 0 15,0 0-15,0 0 16,0 0-16,0-1 0,0 1 16,0 0-16,-22 21 0,1 0 15,0 0 1,0 0-16,0 0 0,0 0 0,-1 0 15,1 21-15,-21 0 0,21 1 0,-22 20 16,1 0-16,0 1 16,-1 20-16,1 1 0,21-1 15,-64 64-15,64-63 0,-21-1 16,42 1-16,-21-1 0,21-21 16,0 22-16,0-22 0,0 1 0,21-1 15,0 0-15,0-21 0,21 22 16,1-22-16,20-21 0,1 0 15,-22 0-15,22 0 0,-1 0 0,1 0 16,-1-21-16,1 0 0,-1-1 16,-21 1-16,1 0 0,20-21 15,-20-1-15,-22 1 0,21 21 16,0-43-16,-20 22 0,-1 0 16,21-22-16,-21 1 0,0 20 0,1-20 15,-1-1-15,0 1 0,-21 21 16,21-22-16,-21 22 0,0-1 15,0 1-15,0 21 0,0 0 0,0 0 16,0-1-16,-21 22 16,0 0-1,0 0-15,21 22 0,0 20 0,0 0 16,-22 1-16,22-1 0,-21 21 16,21-20-16,0 20 0,0-20 15,-21 20-15,21-21 0,-21 1 16,21-1-16,0 0 0,0 1 0,0-22 15,0 21-15,0-21 0,-21 1 16,21-1-16,0 0 0,0 0 16,0-42 15,0 0-31,21 0 0,-21-1 16,21 1-16,0-21 0,0 21 15,-21-22-15,22 22 0,20 0 16,-21-21-16,0 42 0,0-21 0,22-1 15,-22 22-15,0 0 16,0 0-16,0 0 0,1 22 16,-22-1-16,0 0 15,0 0-15,0 0 0,0 22 0,0-22 16,0 0-16,0 0 0,0 0 16,0 0-16,0 1 0,0-1 15,21 0-15,0 0 0,0-21 16,0 0-16,0 0 15,22 0-15,-1 0 0,-21-21 0,22 0 16,-1 0-16,0-1 0,1 1 16,-1 0-16,0-21 0,-21 21 15,22-1-15,-22-20 0,0 21 16,0 0-16,-21 0 0,0-1 0,0 1 16,-21 21-1,0 0 1,0 0-16,21 21 15,-21 1-15,21-1 0,0 0 16,0 0-16,0 0 16,0 0-16,0 1 0,0-1 15,0 0-15,0 0 0,21 0 0,0 22 32,0-22-32,-21 0 0,0 0 0,21-21 0,0 21 15,1-21-15,-1 0 16,0 0-16,0 0 0,0 0 15,0 0-15,1-21 0,-1 0 16,21 21-16,-21-21 0,22 0 16,-22-22-16,21 22 0,-21 0 15,22-21-15,-22 20 0,21 1 0,-21-21 16,0 21-16,1 0 0,-1 21 16,0-22-16,-21 1 0,0 42 31,0 1-31,-21-1 15,0 0-15,21 0 0,-22 0 16,1 0-16,21 1 0,-21 20 16,21-21-16,0 0 0,0 0 15,0 1-15,0-1 0,0 0 0,0 0 16,21-21-16,-21 21 0,21-21 16,1 0-16,20 0 0,-21 0 15,0 0-15,0 0 0,22 0 0,-22-21 16,21 0-16,-21 0 0,1 21 15,20-21-15,-21-22 0,0 22 0,0 0 16,22-85-16,-43 85 16,0-21-16,0 20 15,0-20-15,0 21 0,-43-21 16,1 20-16,21 22 0,-21 0 16,-1 0-16,1 0 0,0 0 0,-1 0 15,22 0-15,-21 22 0,-1-1 16,1 0-16,21 0 0,0 0 15,0 22-15,21-22 0,-22 0 0,22 21 16,0-21-16,0 1 0,0-1 16,43 0-16,-22 0 0,0 0 0,0 0 15,22 1-15,-22-22 0,21 0 16,0 21-16,1-21 0,-1 0 16,0 0-16,1 0 0,-1 0 15,0 0-15,-20-21 0,20-1 0,0 1 0,-21 21 16,22-21-16,-22 0 0,0-21 15,0 20-15,-21 1 0,21 0 16,-21 0-16,0 0 0,0 0 16,0 42 15,0 0-15,0 0-16,0 0 0,0 0 15,0 1-15,0 20 16,0-21-16,0 0 0,0 0 0,0 1 0,0-1 15,0 0-15,0 0 16,0 0-16,0 0 0,0 1 31,0-44-15,0 1-16,0 0 0,0 0 16,0 0-16,0 0 0,22-1 0,-1-20 15,0 21-15,0-21 0,0 20 16,0-20-16,22 21 0,-22 0 0,21 0 15,1-1-15,-1 1 0,-21 21 16,21 0-16,1 0 0,-22 0 0,21 0 16,-21 0-16,1 0 0,-1 0 0,0 21 15,-21 1-15,21-1 16,-21 0-16,21 0 0,-21 0 0,0 0 16,0 1-16,0-1 0,0 0 15,0 0-15,0 0 0,0 0 16,-21-21-1,0 0-15,21-21 32,0 0-17,0 0-15,0 0 0,21 0 16,0-22-16,0 22 0,22-21 0,-22 21 16,0-1-16,21 1 0,-20-21 15,20 21-15,-21 21 0,0-21 16,22 21-16,-22 0 0,0 0 0,0 0 15,0 0-15,0 0 0,1 0 16,-1 21-16,-21 0 0,0 0 0,21 0 16,-21 0-16,0 1 0,0-1 15,0 0-15,0 0 0,0 0 0,0 0 16,0 1-16,0-1 0,0 0 16,0 0-16,0 0 15,21 0-15,-21 1 0,21-22 0,0 21 16,1 0-16,-1-21 0,0 0 0,0 0 15,0 0-15,22 0 0,-1 0 16,-21 0-16,21 0 0,1-21 16,-1 0-16,0 21 0,1-22 0,-1 1 15,0-21-15,-20 21 0,20 0 16,-21-22-16,21 1 0,-20 0 0,-1-1 16,0 1-16,-21 0 15,0 20-15,21-41 0,-21 42 0,0 0 16,-21 21-1,0 0-15,0 21 0,-22 0 16,22 0-16,0 21 0,0-20 16,0 20-16,-1 0 0,1-21 15,0 22-15,21-22 0,0 0 0,0 0 16,0 22-16,0-22 0,21 0 16,0 0-16,-21 0 0,22-21 15,-1 21-15,21-21 0,-21 0 16,0 22-16,1-22 0,20 0 0,-21 0 15,0 0-15,0 0 0,1 0 16,-1 0-16,0 0 0,0 0 0,0 0 16,0-22-16,1 22 0,-22-21 15,21 21-15,-21-21 0,21 21 16,-21-21-16,0 0 0,0 0 16,0-1-1</inkml:trace>
  <inkml:trace contextRef="#ctx0" brushRef="#br0" timeOffset="2975.13">6202 2942 0,'0'0'0,"-21"21"15,21 1 1,0-44 62,0 1-62,0 0-16</inkml:trace>
  <inkml:trace contextRef="#ctx0" brushRef="#br0" timeOffset="3495.1">8276 2815 0,'0'0'0,"-21"0"0,0 0 16,0 0-16,-1 0 15,44 0 1,-1 0 0,0 0-16,21 0 0,-21 0 0,43 0 15,-22 0-15,22 0 0,-1 0 16,1 0-16,20 0 0,-20 0 0,-1 0 16,22 0-16,-21 0 0,-1 0 15,-21 0-15,22 0 0,-22 0 0,-21 0 16,22 0-16,-22 0 0,-42 0 31,0 0-15,-22 0-16,22 0 0,-42 0 15,20 0-15,-20 0 0,-1 0 0,1 0 16</inkml:trace>
  <inkml:trace contextRef="#ctx0" brushRef="#br0" timeOffset="4051.08">8424 2815 0,'0'0'0,"-42"0"0,0 21 0,20-21 16,-20 0-16,21 0 0,21 22 31,21-22-31,-21 21 16,42-21-16,-20 0 0,20 0 15,0 0-15,1 0 0,20 0 0,1 0 16,-1 0-16,1 0 0,-1 0 16,1 0-16,-1 0 0,1-21 15,-1 21-15,-21-22 0,1 22 0,-1 0 16,0-21-16,-20 21 0,-1-21 15,0 21-15,-21-21 0,0 0 0,0 0 16,0-1-16,0 1 0,-21 21 16,0-42-16,-1 21 0,1 0 15,0-1-15,0 1 0,0 0 0,0 0 16,21 0-16,-22 0 0,1-1 16,0 22-16,0 0 0,21 22 31,21-22-16,0 21-15,0-21 0,1 21 16,20 0-16,0-21 0,-21 21 0,22-21 16,-1 0-16,0 0 0,-20 0 15,20 0-15,0 0 0,-21 0 0,22 0 16,-22 0-16,21 0 0,-21 0 16,-21 21-1,0 1 1,-21-1-16,0 0 0,-21 21 0,21 1 15,-22-22-15,1 21 0,21 0 16,-22 1-16,1-1 0,0 0 16,-1-20-16,22 20 0,0-21 0,-21 0 15,42 0-15,-21 1 0,21-1 16,0 0-16,0 0 0,21-21 16,0 0-1,0 0-15,0 0 0,0-21 0,22 21 16,-22-21-16,21 0 0</inkml:trace>
  <inkml:trace contextRef="#ctx0" brushRef="#br0" timeOffset="4334.92">10541 2350 0,'0'0'0,"21"0"0,-21-22 0,21 22 0,-21 22 31,0 20-31,-21-21 16,0 21-16,21 1 0,-21-1 16,21 0-16,0 1 0,-21 20 0,21-20 15,-22-22-15,22 21 0,0 0 16,0-20-16,-21-1 0,21 21 16,0-21-16,0 0 0,0 1 15,21-22 16,1 0-31,-1-22 16,-21 1-16,42 0 0,-21-21 0</inkml:trace>
  <inkml:trace contextRef="#ctx0" brushRef="#br0" timeOffset="4718.76">11218 2307 0,'-42'43'15,"21"-1"-15,-22-21 16,22 21-16,-21 1 0,21-1 0,-22 0 16,22 1-16,0-1 0,0 0 15,0 1-15,0-22 0,21 21 0,0-21 16,0 22-16,0-22 0,0 0 16,21 0-16,0-21 0,0 21 0,0-21 15,22 0-15,-1 0 0,0 0 0,1 0 16,-1 0-16,0 0 0,1 0 15,-22-21-15,21 0 0,0-21 0,-20 21 16,20-22-16,-21 1 0,0 0 16,0-1-16,1-20 0,-22 20 15,0 1-15,0 0 0,0-1 0,0 1 16,-22 21-16,-20-21 16,0 20-16,21 22 0,-22 0 0,22 0 15,-21 0-15,21 22 0,-22-1 16,22-21-16,-21 21 0,21 0 0,-1 21 15,22-20-15,0-1 0,0 0 16,0 0-16,22 0 0,-1-21 16,21 0-16</inkml:trace>
  <inkml:trace contextRef="#ctx0" brushRef="#br0" timeOffset="5314.49">11959 2455 0,'0'0'0,"-21"0"0,21-21 0,-21 0 16,21 0-1,0 0-15,21 0 0,0-1 16,0 22-16,22-21 0,-1 0 16,0 0-16,1 21 0,-1 0 0,0-21 15,1 21-15,-22 0 0,0 0 0,21 0 16,-21 0-16,-21 21 0,0 0 15,0 0-15,0 0 0,0 43 16,0-22-16,-21 1 16,0-1-16,-21 0 0,21-21 0,-22 22 15,1-1-15,-22 0 0,22 1 16,0-22-16,-1 0 0,1 21 0,0-20 16,-1-1-16,22-21 0,-21 21 0,21 0 15,0-21-15,-1 0 16,44-21 15,-1 0-31,21 0 0,-21-1 16,0 22-16,22-21 0,-22 21 15,21 0-15,-21 0 0,1 0 0,-1 0 16,0 0-16,0 0 0,-21 21 16,21 1-16,0-22 0,1 21 15,-1 0-15,0-21 0,0 0 16,-21 21-16,21-21 0,0 0 15,1 0-15,-1 0 0,0 0 0,0 0 16,0 0-16,0 0 0,1 0 0,-1 0 16,0-21-16,0 21 15,0-21-15,-21 0 0,21-1 16,1 22-16,-22-21 16</inkml:trace>
  <inkml:trace contextRef="#ctx0" brushRef="#br0" timeOffset="5499.23">12446 3006 0,'0'21'0,"-21"-21"31,0 0 16</inkml:trace>
  <inkml:trace contextRef="#ctx0" brushRef="#br0" timeOffset="8959.34">10583 4424 0,'0'0'0,"0"-21"15,0 0-15,0-1 0,0 1 16,0 0-16,0 0 15,0 42 17,0 0-32,0 0 0,0 1 0,0 20 15,0 0-15,0 1 0,-21-22 16,21 21-16,-21 0 0,21 1 0,-21-1 16,21-21-16,0 22 0,0-22 15,0 0-15,0 0 0,0 21 16,0-20-16,21-22 31,0 0-31,0 0 0</inkml:trace>
  <inkml:trace contextRef="#ctx0" brushRef="#br0" timeOffset="9451.51">11261 4318 0,'0'-21'31,"0"42"-31,-22-21 0,1 21 16,21 0-16,-21 1 0,0 20 16,0-21-16,0 21 0,-1-20 0,22 20 15,-21-21-15,0 21 0,21-20 0,-21-1 16,21 21-16,0-21 0,0 0 15,0 22-15,0-22 0,0 0 0,21 0 16,0-21-16,0 21 0,1 1 16,20-22-16,-21 0 0,21 0 0,-20 0 15,20 0-15,0 0 0,-21-22 0,22 22 16,-22-21-16,21 0 0,-21-21 16,22 21-16,-22-1 0,0-20 0,0 21 15,0-21-15,1-1 16,-1 22-16,-21-21 0,0-1 0,0 1 15,0 21-15,0-21 0,0 20 0,0 1 16,-21 0-16,-1 21 0,1 0 16,0 0-16,0 0 0,-21 0 0,20 0 15,1 21-15,-21 0 0,21 1 16,-22-1-16,22 0 0,-21 0 0,21 21 16,0-20-16,-22 20 15,22-21-15,0 0 0,21 22 16,0-22-16,0 0 15,21-21-15,0 0 16</inkml:trace>
  <inkml:trace contextRef="#ctx0" brushRef="#br0" timeOffset="9879.87">12319 4318 0,'0'0'0,"21"-21"16,-21 0-16,0 0 16,0-1-16,-21 22 31,0 0-31,0 22 16,21-1-16,-22 0 0,1 21 0,0-21 15,0 1-15,21-1 0,0 21 16,-21-21-16,21 0 0,0 1 0,0-1 15,0 0-15,0 0 0,0 0 16,21-21-16,-21 21 0,21-21 0,0 0 16,22 0-16,-22 0 0,0 0 0,21 0 15,1 0-15,-22 0 0,21 0 16,-21 0-16,22-21 0,-22 0 0,21 0 16,-21 21-16,0-21 0,1 0 15,-1 21-15,0-22 0,-21 44 31,0-1-31,-21 0 0,0 21 16,-1-21-16,1 1 0,0 20 0,0 0 16,-21-21-16,20 22 0,-20-1 15,21-21-15,-21 22 0,20-22 0,1 0 16,0 0-16,0 21 0</inkml:trace>
  <inkml:trace contextRef="#ctx0" brushRef="#br0" timeOffset="13919.05">13039 2582 0,'0'0'0,"21"0"16,0 0-1,0 0 1,0 0-16,-21 22 16,21-22-16,-21 21 0,22-21 15,-22 21-15,0 0 0,0 0 0,0 0 16,0 1-16,0-1 0,0 0 16,0 0-16,0 0 15,0 0-15,0 1 31,21-22-15,0 0 0,21-22-16,1 1 0,-1 0 15,21 0-15,1 0 0,-1-22 16,22 1-16,21 0 0,21-1 0,0 1 16,0-21-16,21 20 0,-21 1 15,0 21-15,-21-22 0,0 22 0,0-21 16</inkml:trace>
  <inkml:trace contextRef="#ctx0" brushRef="#br0" timeOffset="14648.72">13674 4763 0,'-22'0'16,"1"0"-1,0 0 1,0 0-16,0 0 0,0 21 16,-1 0-16,1-21 0,0 21 15,-21 0-15,42 0 0,-21 1 0,-1-1 16,1 0-16,21 0 0,-21-21 16,21 21-16,0 0 0,0 1 15,0-1-15,21-21 31,22 0-31,-22 0 0,0 0 0,21 0 16,1-21-16,20-1 0,1-20 16,20 21-16,1-21 0,21-1 15,21 1-15,0 0 0,0-1 0,0 1 16,0 0-16,0-1 0,0 1 16,0 0-16,-21-1 0,-1 22 0</inkml:trace>
  <inkml:trace contextRef="#ctx0" brushRef="#br0" timeOffset="19003.04">8382 3006 0,'0'0'0,"-21"0"0,0-21 0,21-1 0,-22 1 16,1 0-16,21 0 15,-21 21 1,21 21 15,21 0-15,0 0-16,1 22 0,-1-22 15,0 21-15,21 1 0,1-1 0,20 21 16,-21 1-16,22-22 0,21 22 16,-22-1-16,1 1 0,20-22 0,-20 22 15,-1-22-15,1 21 0,-1-20 16,1-1-16,-22 0 0,0-20 0,1 20 16,-22 0-16,21-21 0,-21 1 15,1 20-15,-1-21 0,0 0 0,0-21 16,-21 21-16,21 1 0,0-22 31,1 0 0,-22-22-31,0 1 0,0 0 16,0 0-16,0 0 0</inkml:trace>
  <inkml:trace contextRef="#ctx0" brushRef="#br0" timeOffset="19334.52">9588 3852 0,'0'0'0,"-21"0"16,21 22 15,0-1-15,0 0-16,0 0 0,21-21 0,1 21 15,-1 0-15,0 1 0,0-1 0,0 0 16,22 0-16,-22 0 0,0 0 16,0-21-16,0 22 0,0-1 0,1-21 15,-22 21-15,0 0 0,0 0 16,0 0-16,-43 1 16,22-1-16,-21-21 15,-22 21-15,1 0 0,-1 0 16,1 0-16,-1-21 0,-20 22 0,-1-1 15,0 0-15,22 0 0,-22-21 16,22 21-16,-1 0 0,22-21 0</inkml:trace>
  <inkml:trace contextRef="#ctx0" brushRef="#br0" timeOffset="20332.81">10710 3323 0,'-21'21'31,"42"-21"16,0 0-47,1 0 0,20 0 16,0 0-16,1-21 0,20 0 15,22 21-15,-1 0 0,1-21 16,0 21-16,21-21 0,21 0 0,0 21 15,21-22-15,-21 1 0,21 21 16,0-21-16,-21 21 0</inkml:trace>
  <inkml:trace contextRef="#ctx0" brushRef="#br0" timeOffset="47163.34">10710 5673 0,'0'0'0,"-21"0"0,0 0 0,0 0 16,0 0-16,-1 0 15,1 0-15,0 0 16,0 0-1,0 0-15,21 21 32,0 0-17,21-21 1,0 21-16,21-21 0,22 0 0,-1 0 16,22 0-16,0 0 0,21 0 15,21 0-15,0 0 0,-22 0 0,22 0 16,22 0-16,-22-21 0,21 21 15,-21-21-15,0 21 0,-21-21 0,-1 21 16,1 0-16,-21-21 0,0 21 16,-22-22-16,1 22 0,-22 0 0,0 0 15,-21-21-15,1 21 0,-44 0 32,1 0-32,-21 0 0,21 0 15,-22 0-15,1 0 0</inkml:trace>
  <inkml:trace contextRef="#ctx0" brushRef="#br0" timeOffset="47567.77">10710 5906 0,'0'0'0,"-42"0"0,-170 0 16,191 0 0,0 0-16,0 0 0,42-22 31,0 22-31,21 0 0,1-21 16,-1 21-16,43 0 0,-1 0 0,22 0 15,0 0-15,21 0 0,0 0 16,0 0-16,0 0 0,21 0 15,-21 0-15,0 0 0,0 0 0,0 0 16,-21 0-16,0 0 0,-21 0 16,-1 21-16,1-21 0,-22 0 0,1 0 15,-1 0-15,-20 0 0,-1 0 16,-21 0-16,0 0 0,1 0 0,-1 0 16,0 0-16,-21-21 31</inkml:trace>
  <inkml:trace contextRef="#ctx0" brushRef="#br0" timeOffset="49443.55">8064 7662 0,'22'0'32,"-1"0"-17,0 0 17,0 0-17,-21-21 1,21 21-16,-21-21 0,21 21 15,-21-21-15,0 0 16,0 0 31,-21 21-16,21 21-15,-21-21-1,21 21-15</inkml:trace>
  <inkml:trace contextRef="#ctx0" brushRef="#br0" timeOffset="50054.53">8170 7620 0,'0'-21'0,"0"0"15,0 0 1,0-1 0,-21 22 31,0 0-32,0 0-15,0 22 16,-1-1-1,1-21-15,0 21 0,0-21 16,0 21 0,0-21 109,21 21-125,-22-21 0,22 21 15,-21-21-15,21 22 0,-21-22 16,21 21-16,-21-21 0,21 21 16,0 0-16,0 0 0,0 0 15,0 1-15,0-1 0,0 0 16,0 21-16,0-21 0,0 1 0,21-1 15,-21 21-15,21-21 0,0 0 16,1 1-16,-22-1 0,21 0 16,0 0-16,0-21 0,0 21 0,22 0 15,-22-21-15,0 0 16,0 0-16,0 0 0,0 0 0,1 0 16,-1 0-16,0 0 0,0-21 15,0 21-15,0-21 0,1 0 16,-1 21-16,0-21 0,0 0 0</inkml:trace>
  <inkml:trace contextRef="#ctx0" brushRef="#br0" timeOffset="50962.54">8869 7705 0,'0'0'0,"21"-21"16,-21 42-1,0 0 1,0 0-16,-21 0 0,21 0 15,0 1-15,0-1 0,-21 0 16,21 0-16,0 0 0,-22 0 0,22 1 16,0-1-16,0 0 0,0 0 15,0 0-15,22-21 0,-1 0 16,0 0-16,0 0 0,0 0 16,0 0-16,1 0 0,20 0 15,-21 0-15,0-21 0,0 0 0,22 0 16,-22 0-16,0-1 0,0 1 15,0 0-15,-21-21 16,0 21-16,0-1 0,-21-41 16,0 42-16,0 0 0,0-1 15,-22 1-15,22 0 0,0 0 0,-42 21 16,20 0-16,22 0 16,0 0-16,21 21 0,-21 0 0,21 0 15,0 1-15,0-1 0,0 0 16,21-21-16,0 21 15,0-21-15,0 0 0,1 0 0,20 0 16,-21 0-16,21 0 0,1 0 0,-22 0 16,21 0-16,-21 0 0,22 0 15,-22-21-15,21 21 0,-21 0 16,1-21-16,-1 21 0,21 0 0,-42-21 16,21 21-16,0 0 0,1 0 15,-1 0-15,0 21 16,0 0-1,-21 0-15,0 0 0,0 0 0,0 1 16,0-1-16,0 0 16,0 0-16,0 0 0,21-21 47,0 0-47,1-21 15,-1 21-15,-21-21 0,21 0 16,0 0-16,0-1 0,0 1 15,-21 0-15,22 0 0,-1 0 0,0 21 16,0-21-16,0-1 0,0 22 16,1 0-16,-1 0 0,0 0 0,0 0 15,21 43-15,-20-22 0,-22 0 16,21 0-16,-21 0 0,21 1 16,-21-1-16,0 0 0,0 0 0,0 0 15,0 0-15,0 1 0,21-1 16,0 0-16,0-21 15,1 0-15,-1 0 0,0 0 0,0 0 16,0 0-16,22 0 0,-1-21 16</inkml:trace>
  <inkml:trace contextRef="#ctx0" brushRef="#br0" timeOffset="51203.57">10922 7514 0,'21'-21'0,"-42"42"0,63-63 16,-21 42-16,-21-21 0,22 21 15,-22 21 1,0 0-16,0 0 0,0 0 0,0 1 16,0 20-16,0-21 0,0 0 15,0 22-15,0-22 0,-22 0 16,22 0-16,0 21 0,0-20 0,0-1 16,0 0-16,0 0 0,0 0 15,0 0-15,0 1 16</inkml:trace>
  <inkml:trace contextRef="#ctx0" brushRef="#br0" timeOffset="51379.55">10689 7747 0,'21'0'31,"0"-21"-31,1 21 0,-1 0 0,0 0 15,21 0-15,1 0 0,-1-21 16,21 21-16,-20 0 0,20 0 0,1-21 16,-1-1-16,1 22 0,-1-21 15,-20 21-15,20-21 0,-21 21 0,1-21 16,20 21-16,-20-21 0</inkml:trace>
  <inkml:trace contextRef="#ctx0" brushRef="#br0" timeOffset="51823.2">12213 7451 0,'0'0'0,"42"-21"0,1 21 0,-1-22 16,0 1-16,1 21 0,-22-21 16,0 21-16,0 0 0,-21-21 15,-21 21 1,-21 0-16,21 0 0,-22 0 0,22 21 16,-21-21-16,-1 21 0,22-21 15,-21 21-15,21 1 0,0-22 0,-1 21 16,1-21-16,21 21 0,0 0 15,21 0 1,1-21-16,20 0 0,-21 21 0,21-21 16,1 22-16,-1-22 15,-21 21-15,22-21 0,-1 21 0,0-21 16,-21 0-16,1 21 0,-1-21 0,0 0 16,0 21-16,0-21 15,-21 21-15,0 1 16,-21-1-16,0-21 0,0 0 15,-22 21-15,22-21 0,-21 0 0,21 21 16,-22-21-16,1 0 0,21 21 0,0-21 16,0 0-16,-1 21 0,1-21 15,21 22-15,21-22 16,1 0-16,-1 0 16,21 0-16,-21 0 0,22 0 15,-1-22-15,0 1 0,1 21 16,-1-21-16,0 0 0,1 0 0,20 0 15,-21-1-15,-20 1 0,20-21 16</inkml:trace>
  <inkml:trace contextRef="#ctx0" brushRef="#br0" timeOffset="52375.54">12890 7535 0,'0'0'0,"22"-21"16,20-42-16,-42 20 0,0 22 15,0 0-15,0-21 0,0 21 0,0-1 16,-21 44 15,21-1-31,-21 0 0,21 0 0,0 21 16,0-20-16,0 20 0,0 0 15,0-21-15,0 22 0,0-22 16,0 21-16,0-21 0,0 1 0,0-1 16,0 21-16,21-21 15,-21 0-15,21-21 0,0 22 16,0-22-16,0 0 0,1 0 0,-1 0 16,0 0-16,0 0 15,0 0-15,-21-22 0,21 22 0,1-21 16,-1 0-16,0 0 0,0 0 15,0 0-15,0-1 0,1 1 0,-1 0 16,0 0-16,0 21 0,0 0 31,-21 21-31,0 0 16,0 0-16,0 1 0,0-1 16,0 0-16,0 0 0,0 0 15,21 0-15,-21 1 0,22-22 16,-1 0-16,-21 21 0,21-21 15,0 0-15,0 0 0,0 0 16,1 0-16,-1 0 0,0 0 0,0 0 16,0 0-16,0 0 0,1-21 15,-1 21-15,0-22 0,0 1 16,0 21-16,-21-21 0,21 21 0,1 0 16,-22 21 15,0 0-31,0 1 15,0-1 1,21-21 15,0 0-15</inkml:trace>
  <inkml:trace contextRef="#ctx0" brushRef="#br0" timeOffset="52588.12">13187 7408 0,'0'0'0,"-21"0"0,21 22 16,21-22 0,0 0-16,21 0 0,-21 0 15,22 0-15,20 0 0,-20 0 16,-1 0-16,21 0 0,-20 0 0,20 0 15,-20 0-15,-1 0 0,0 0 0,22 0 16,-22 0-16,22 0 16</inkml:trace>
  <inkml:trace contextRef="#ctx0" brushRef="#br0" timeOffset="52954.86">14817 7535 0,'0'0'0,"0"-21"0,21 21 0,0 0 15,0 0 1,0 0-16,-21 21 16,0 1-16,0-1 15,0 0-15,0 0 0,0 21 0,0-20 16,0-1-16,0 21 0,0-21 0,-21 0 16,21 1-16,-21-1 15,0 0-15,21 0 0,-21-21 16</inkml:trace>
  <inkml:trace contextRef="#ctx0" brushRef="#br0" timeOffset="53147.5">14668 7684 0,'0'0'0,"0"-22"15,22 22 1,-1 0-1,0 0-15,0 0 0,21 0 16,-20 0-16,-1 0 0,0 0 0,21 22 16,-21-22-16,22 0 0,-22 0 0,21 0 15,1 0-15,-22 0 16,21 0-16,0 0 0,1-22 0,-1 22 16,0 0-16,1 0 0</inkml:trace>
  <inkml:trace contextRef="#ctx0" brushRef="#br0" timeOffset="53495.54">16319 7578 0,'0'0'0,"0"-21"0,0-1 16,0 1-16,0-21 0,0 21 15,0-22-15,-21 22 0,0 0 0,0 0 16,0 0-16,0 0 0,-1 21 15,1 0-15,0 0 0,0 0 0,-43 42 16,43-21-16,0 21 16,-21-20-16,21 20 0,-22 0 0,22 1 15,0-22-15,0 21 0,0 0 16,21-20-16,0 20 0,0-21 0,0 0 16,0 22-16,21-22 0,0 0 0,0 0 15,0-21-15,0 21 0,1 0 16,-1-21-16,21 0 0,-21 0 0,22 0 15,-22 0-15,21 0 16,-21 0-16,22 0 0,-22-21 0,21 21 16,-21-21-16,0 21 0,22-21 0,-22 0 15,0 21-15,-21-21 0,21 21 16</inkml:trace>
  <inkml:trace contextRef="#ctx0" brushRef="#br0" timeOffset="53671.14">16468 7916 0,'0'0'0,"-22"0"78,22-21-62</inkml:trace>
  <inkml:trace contextRef="#ctx0" brushRef="#br0" timeOffset="54723.61">9271 8361 0,'0'0'0,"-21"0"0,0 21 0,-1 0 0,22 0 16,0 1-16,0-1 15,22 0 1,-1-21-16,0 0 0,21 21 15,1-21-15,-1 0 0,0 0 0,1 0 16,20 21-16,22-21 16,-22 0-16,22 0 0,21 0 0,0 0 0,-1 0 15,1 0-15,21 0 0,21 0 16,1 0-16,20 21 0,0-21 16,22 0-16,-22 0 0,22 0 0,-1 22 15,22-22-15,-22 0 0,22 0 0,0 0 16,-1 0-16,1 0 0,0 21 15,-1-21-15,-20 0 0,20 0 0,-20 21 16,-1-21-16,-20 0 0,-1 21 0,0-21 16,-20 0-16,-1 0 0,0 0 15,0 0-15,-21 0 0,-21 0 0,0 0 16,-22 0-16,1 0 0,0 0 16,-22 0-16,-20 0 0,-1 0 15,0 0-15,1-21 0,-22 21 0,0 0 16,0 0-16,0 0 0,0-21 15,1 21 1,-44 0 359,1 0-375,-21 0 16,21 0-16,0 0 0</inkml:trace>
  <inkml:trace contextRef="#ctx0" brushRef="#br0" timeOffset="57849.45">1016 7747 0,'0'0'15,"-21"0"-15,0 0 0,-1 0 16,1 0-16,21-21 0,0 0 16,0 0-16,21-1 15,1-20-15,20 21 0,0-21 0,22-22 16,20 1-16,1-1 0,21 1 16,0-1-16,0-21 0,21 22 15,0-1-15,0 1 0,0-1 16,21 1-16,-21-1 0,0 22 15,-21 0-15,-1-1 0,-20 1 0,0 21 16,-43 0-16,0 0 0,1-1 16,-22 1-16</inkml:trace>
  <inkml:trace contextRef="#ctx0" brushRef="#br0" timeOffset="58131.54">2752 6392 0,'0'0'0,"0"-21"16,0 0-16,21 21 16,0-21-16,0 21 0,0-21 15,22 21-15,-22-21 0,0 21 0,0 0 16,0 0-16,0-22 0,1 22 15,-1 0-15,0 0 0,-21 22 16,0-1-16,0 21 0,-21 0 16,-22 1-16,22 20 0,-42 1 0,20-22 15,-20 22-15,-22-1 16,22 1-16,-22-1 0,0-21 0</inkml:trace>
  <inkml:trace contextRef="#ctx0" brushRef="#br0" timeOffset="60703.48">2625 6985 0</inkml:trace>
  <inkml:trace contextRef="#ctx0" brushRef="#br0" timeOffset="63637.16">3302 8001 0,'0'0'0,"-21"0"16,21-21 30,21 21-30,-21-21-16,21 0 16,0-1-16,22 1 0,-22 0 0,0 0 15,0-21-15,0 20 0,0 1 16,-21 0-16,0-21 0,0 21 0,0-1 16,0 1-16,0-21 0,0 21 15,0 0-15,0-1 0,-21 22 16,0 0-16,0 0 15,0 22-15,0-1 0,-1 0 0,1 0 16,0 21-16,0 1 0,0-1 16,21 22-16,0-1 0,-21 1 15,21 20-15,0-20 0,0 20 0,0-20 16,0 21-16,0-1 0,0-20 16,0 20-16,0 1 0,0 0 0,0-1 15,0 1-15,0 0 0,0-1 16,0 1-16,0-21 0,0-1 0,0 1 15,0-1-15,0 1 0,0-1 16,0-21-16,21 1 0,0-1 0,0-21 16,0 22-16,0-22 0,1 0 15,-1-21-15,0 0 0,0 0 16,-21-21-16,21 0 0,0-22 0,1 1 16,-22 0-16,0-1 0,21-20 15,-21 20-15,0-20 0,0-1 16,0 1-16,0-22 0,-21 22 0,-1-22 15,1 22-15,-21-1 0,0 1 16,-1 20-16,1 1 0,0 0 0,-1 20 16,1 1-16,21 0 0,-22 21 15,22-21-15,0 21 0,0 0 0,0 0 16,21-21-16,0 0 0,0-1 16,0 1-16,0 0 15,21 0-15,0 0 0,0 0 0,22-1 16,-22 1-16,21-21 0,22 21 15,-22 0-15,0-22 0,22 22 16,-22 0-16,22-21 0,-22 20 16,0 1-16,1 0 0,-1 0 0,-21 0 15,0 21-15,0-21 0,1 21 16,-1 0-16,0 0 0,-21 21 31,0 0-15,0 0-16,0 0 0,0 0 15,0 1-15,0-1 16,0 0-16,0 0 0,0 0 16,-21-21-1,21-21 17</inkml:trace>
  <inkml:trace contextRef="#ctx0" brushRef="#br0" timeOffset="63830.95">3746 7832 0,'0'0'16,"-42"-21"-1,21 21 17,42 21-1,0 0-31,0-21 15,1 0-15,-1 0 0,0 21 0,0-21 16,0 0-16</inkml:trace>
  <inkml:trace contextRef="#ctx0" brushRef="#br0" timeOffset="64519.11">3979 7916 0,'0'-21'31,"21"0"-16,1 0 1,-1 21 0,0 0-16,0 0 0,0 0 15,0 0-15,1 0 16,-1 21-16,0-21 0,0 21 0,0 0 16,0 1-16,-21-1 0,0 0 15,0 0-15,0 0 0,0 22 16,0-22-16,0 0 15,0 0-15,0-42 47,0 0-47,0 0 16,0-1-16,0 1 0,0 0 16,0-21-16,0 21 0,22-1 0,-22 1 15,21 0-15,0 0 0,0 0 16,0 21-16,0 0 15,1 0 1,-1 0-16,0 0 16,0 0-1,-21 21 1,21-21 0,0 0-16,1 0 15,-1 0-15,0 0 16,0 0-16,0 0 0,0-21 15,1 0-15,-1 21 16,-21-22-16,21 1 16,-21 0-1,0 42 17,-21-21-32,0 21 15,21 1-15,0-1 0,-22 0 16,22 0-16,0 0 0,0 0 15,0 1-15,22-22 16,-1 0 0,0 0-16,21 0 15,-21 0-15,1-22 0,20 1 0,-21 0 16,21 0-16,-20 0 0,20 0 16,-21-22-16,21 22 0</inkml:trace>
  <inkml:trace contextRef="#ctx0" brushRef="#br0" timeOffset="64803.46">5143 7345 0,'0'0'0,"-21"0"16,21 21-1,-21 0-15,21 0 0,0 22 0,0-1 0,-21-21 16,21 22-16,0 20 16,0-21-16,0 1 0,0 20 0,0 1 15,0 20-15,0-20 0,0 21 16,0-22-16,0 22 0,0-22 15,0 22-15,0-22 0,0 22 0,0-21 0,0-1 16,0 1-16,-21 20 0,21-20 16,-21-1-16,21-20 0,0 20 0,0-21 15,0 1-15,0-1 0,0 0 16,0-20-16,0-1 0,0 0 0,21-21 16,0 0-16,0 0 0,0 0 15,-21-21-15,21 0 0,1-22 16,-22 22-16,21-21 0,0-1 0</inkml:trace>
  <inkml:trace contextRef="#ctx0" brushRef="#br0" timeOffset="65511.34">5016 8170 0,'-21'-21'0,"42"42"0,-63-63 16,21 42-16,0 0 0,21-21 46,21 21-46,-21-21 16,21 21-16,21-21 0,-20-1 0,-1 1 16,0 0-16,0 0 0,0 0 15,0 0-15,1-1 0,-1 1 0,0 0 16,0 0-16,0 21 0,-21-21 16,21 21-16,-21-21 0,0 42 31,0 0-31,0 0 15,0 21-15,0-20 0,0 20 0,-21-21 16,21 21-16,0-20 0,0-1 16,0 0-16,0 0 0,0 0 0,0 0 15,0 1 1,21-22 0,-21-22-16,22 1 15,-1 0-15,-21 0 0,0 0 0,0 0 16,0-1-16,0 1 0,0-21 15,0 21-15,0 0 0,0-22 0,0 22 16,-21 0-16,21 0 16,-22 0-16,1 21 0,21 21 47,0 0-32,0 0-15,0 0 16,0 0-16,21-21 15,1 0-15,-1 22 0,0-22 16,0 0 0,0 0-16,-21-22 0,21 22 15,1-21-15,-22 0 0,0 0 16,21 0-16,-21 0 0,21 21 16,-21-22-16,0 1 0,21 21 15,0 0 1,-21 21-16,21 1 0,-21 20 15,0-21-15,0 21 0,22-20 16,-22 20-16,21 0 0,0-21 16,-21 1-16,0 20 0,21-21 15,0 0-15,0-21 0,1 0 0,-1 0 16,0 0-16,21 0 0</inkml:trace>
  <inkml:trace contextRef="#ctx0" brushRef="#br0" timeOffset="65907.57">2730 9377 0,'0'0'0,"43"0"0,274-64 16,-211 22-16,21 21 15,0-21-15,0-1 0,21 1 0,0 0 16,22-1-16,-22 1 0,21 0 16,128-43-16,-149 43 0,-21-1 15,-21 22-15,-1 0 0,1-21 0,-21 20 16,-22 22-16,1-21 0,-22 21 16,-21 0-16,1 0 0</inkml:trace>
  <inkml:trace contextRef="#ctx0" brushRef="#br0" timeOffset="66296.16">2688 9631 0,'0'0'15,"-21"0"-15,21 21 0,21-21 16,21 0-16,1 0 0,-1 0 16,22-21-16,-1 0 0,22 21 15,-1-21-15,22-22 0,0 22 0,0 0 16,21-21-16,-21 20 0,21-20 15,-21 21-15,148-43 0,-149 22 16,22 21-16,-21 0 0,0 0 0,0-1 16,-21 1-16,-22 0 0,1 21 15,-1-21-15,-21 21 0,-20 0 0,-1 0 16,0 0-16,-21-21 16,-21 21-1,0 0-15,-1-21 0,1 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30:3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3577 0,'0'0'0,"0"-381"0,0 0 15,0 43-15,0 84 0,0 42 16,0 43-16,0 42 0,0 21 15</inkml:trace>
  <inkml:trace contextRef="#ctx0" brushRef="#br0" timeOffset="1585.27">7091 1461 0,'0'0'0,"-21"0"16,21-22-16,-22 22 15,1 0-15,21-21 0,-21 21 16,0-21-16,0 0 16,0 21-16,-1-21 0,1 0 15,0 21-15,21-22 31,21 22 1,22 0-32,-22 0 15,21 0-15,0 0 0,1 0 0,-1 0 16,22 0-16,-22 0 0,43 0 16,-1 0-16,22 0 0,0 0 15,21 0-15,0-21 0,21 21 0,-21-21 16,42 21-16,-20 0 0,20 0 15,0-21-15,1 21 0,-22 0 0,21 0 16,0-21-16,1 21 0,-22 0 16,0 0-16,0 0 0,-21 0 0,21 0 15,-21 0-15,0 0 0,0 0 16,0 0-16,-21 0 0,0 0 0,0 0 16,-43 0-16,22 0 0,-43 0 15,22 0-15,-22 0 0,-21 0 16,22 0-16,-22 0 0,0 0 15,0 0 1,-21 21 47,21 0-63,-21 0 0,0 0 15,0 1-15,0-1 0,0 0 16,0 21-16,0 1 0,0-1 0,0 0 15,0 1-15,0 20 0,0 1 16,0-1-16,0 1 0,22-1 16,-22 22-16,0-22 0,21 1 15,-21-1-15,0 1 0,0 20 0,0-20 16,0 21-16,0-22 0,0 1 0,0 20 16,0-20-16,0-1 0,0-20 15,0 20-15,0-21 0,0 22 0,0-22 16,21 1-16,0 20 0,-21-21 15,0 1-15,0-22 0,0 21 0,0 1 16,0-22-16,0 0 0,0 0 16,0 0-16,0 0 0,-21-21 0,0 22 15,0-1-15,-1-21 0,1 0 16,0 0-16,0 0 0,0 21 16,0-21-16,-22 0 0,22 0 0,-21 0 15,-1 0-15,1 0 0,-21 0 16,-1 0-16,1 0 0,-22 0 0,0 0 15,-21 0-15,1 0 0,-1 0 16,0 0-16,-21 0 0,21 0 0,-21 0 16,0 0-16,0 0 0,0 0 15,0 0-15,21 0 0,-21 0 0,0 0 16,0 0-16,0 0 0,-21 0 0,21 0 16,0 0-16,0 0 15,-21 21-15,21-21 0,0 0 0,0 0 16,0 0-16,0 0 0,42 21 15,-21-21-15,22 0 0,20 0 16,1 0-16,20 0 0,1 0 0,0 0 16,21 0-16,-1 0 0,22-21 15,0 0 1,0 0-16,0 0 0,43-22 16,-22 22-16</inkml:trace>
  <inkml:trace contextRef="#ctx0" brushRef="#br0" timeOffset="2267.79">10731 1376 0,'0'0'16,"-21"0"-16,0 0 16,42 0 46,0 0-62,22 0 16,-1 0-16,22 0 0,-22 0 0,21 0 15,1 0-15,-1 0 0,1 0 16,-1 0-16,1 0 0,-22 0 0,22 0 16,-22 0-16,-21 0 0,0 0 15,1 0-15,-44 0 16,1 0-1,0 0-15,-21 0 0,21 0 0,-22 0 16</inkml:trace>
  <inkml:trace contextRef="#ctx0" brushRef="#br0" timeOffset="3013.06">10922 1397 0,'0'0'0,"-21"0"0,0 0 0,21 21 31,0 0-31,21 1 15,0-1-15,0-21 16,0 21-16,0 0 0,1 0 0,-1 22 16,0-22-16,0 21 0,-21-21 15,21 22-15,-21-22 0,21 21 16,-21-21-16,0 22 0,0-22 0,0 0 16,22 0-16,-22 0 15,0 0-15,21-21 16,0 0-1,0-21-15,0 0 16,0 0-16,1 0 0,-22-22 16,21 22-16,0-21 0,0 0 0,0-1 15,0 22-15,1-21 0,-1-1 0,0 22 16,-21-21-16,21 21 0,-21 0 16,21-1-16,-21 1 0,-21 21 31,0 0-16,0 21-15,-22-21 0,1 22 16,21-1-16,-21-21 0,-1 21 16,1-21-16,0 21 0,20-21 15,-20 0-15,0 21 0,21-21 0,-1 0 16,1 0-16,0 0 0,0 21 16,42-21-1,0 0-15,22 0 16,-22-21-16,21 21 0,-21 0 0,22-21 15,-22 21-15,21-21 0,-21 0 16,0 21-16,1 0 0,-1-21 0,-42 21 31,-22 0-31,22 0 0,-21 0 16,-1 0-16,1 0 0,0 0 0,-1 21 16,22-21-16,-21 21 0,42 0 15,0 0 1,21-21-16,0 0 15,22 0-15,-22 21 0,21-21 0,0 0 16,-20 0-16,-1 22 0,0-22 16,0 21-16,0-21 0,-21 21 15,21-21-15,-21 21 0,0 0 16,0 0-16,0 1 16,0-1-16,-21-21 15,0 21-15,0-21 16,0 0-16,0 0 0,-1 21 15,-20-21-15,-21 21 0,20-21 0</inkml:trace>
  <inkml:trace contextRef="#ctx0" brushRef="#br0" timeOffset="3355.06">8213 1947 0,'-22'0'16,"44"0"-16,-65-21 0,1 21 0,21 0 0,0-21 15,21 0-15,0 0 16,21 21-16,0-21 16,0 21-16,21 0 0,22 0 15,-1-22-15,22 1 0,21 21 0,21 0 16,0 0-16,0-21 0,0 21 15,21 0-15,-21 0 0,21-21 0,0 21 16,1 0-16,-22 0 16,-22 0-16,1 0 0,0 0 0,-42 0 15,-1 0-15,1 0 0,-22 0 16,-21 21-16,-21 0 0,-42-21 16,-1 21-16,-20 1 15,-22-22-15,-21 21 0</inkml:trace>
  <inkml:trace contextRef="#ctx0" brushRef="#br0" timeOffset="3572">8699 2053 0,'0'0'16,"-84"21"-16,20 1 0,1-1 0,-1-21 15,22 21-15,0-21 0,20 0 0,1 21 16,0-21-16,21 21 16,21-21-16,0 0 0,22 0 15,-1 0-15,43 0 16,-1 0-16,22 0 0,0 0 0,0 0 15,21-21-15,0 21 0,-21 0 16,21 0-16,-21 0 0,-1 0 0,1 0 16,-21 0-16,0 0 0,-22 0 0,-21 0 15,-20 0-15,-1 0 0,-42 0 16,-22 21-16</inkml:trace>
  <inkml:trace contextRef="#ctx0" brushRef="#br0" timeOffset="3780.07">8213 2625 0,'0'0'0,"-64"42"0,22-21 0,-1 0 15,22 1-15,0-22 0,21 21 0,21 0 16,22-21-16,-1 0 0,0 0 16,22 0-16,20 0 0,1 0 15,0 0-15,21-21 0,21 21 0,-22-21 16,22 21-16,-21-22 0,0 22 15,-21 0-15,-1-21 0,-20 21 0,-1 0 16,-20 0-16,-1 0 0</inkml:trace>
  <inkml:trace contextRef="#ctx0" brushRef="#br0" timeOffset="3968.01">8636 2942 0,'0'0'0,"-42"21"0,-149 64 31,191-64-31,21-21 16,0 0-16,43 0 0,-1 0 15,22 0-15,0-21 0,21 0 0,-1 0 16,22 0-16,0-1 0,0-20 16,0 21-16,22-21 0,-1-1 0</inkml:trace>
  <inkml:trace contextRef="#ctx0" brushRef="#br0" timeOffset="4532.47">15600 1270 0,'0'0'0,"0"-21"16,0 0-16,0 42 31,0 0-31,21 21 0,-21 1 16,21-1-16,-21 22 0,0 20 0,0 1 15,0 0-15,0 20 0,0 1 16,0-21-16,0 21 0,0 21 0,0-21 16,0-1-16,0 22 0,0-21 15,0 0-15,0 0 0,0-21 0,0 20 16,-21-20-16,0 0 0,21-1 16,0-20-16,-21-1 0,21-20 0,0-1 15,0-21-15,0 0 0,0 1 16,0-44-1,0 1-15,0-21 0,21 0 16,0-1-16,-21-20 0,21-1 16</inkml:trace>
  <inkml:trace contextRef="#ctx0" brushRef="#br0" timeOffset="5248.6">15621 1757 0,'0'0'0,"-21"-64"0,0 1 15,21-1-15,-22 22 0,1 0 0,21-1 0,-21 1 16,21 21-16,0 0 16,0 0-16,0-1 0,21 1 0,22 0 15,-1 0-15,0 21 0,22-21 16,-1 21-16,43 0 0,0-21 0,21-1 16,21 22-16,21 0 0,1 0 15,41-21-15,1 21 0,0 0 0,21 0 16,-1 0-16,1 0 0,0 0 15,0 0-15,-21 0 0,20 0 16,-20 0-16,0 0 0,-1 0 16,-41 0-16,20 0 0,-20 0 15,-22 0-15,0 0 0,-21 0 0,0 0 16,-42 0-16,-1 0 0,1 0 16,-43 0-16,1 0 0,-1 0 0,-21 0 15,0 21-15,-21 1 0,21-1 16,-21 0-16,0 21 0,0-21 0,-21 22 15,0 20-15,0-20 0,0 20 16,-22 1-16,22 20 0,0-20 16,0 20-16,0 1 0,0-21 0,21 20 15,-22 1-15,22 21 0,0 0 16,0-1-16,0 1 0,0-21 16,22 21-16,-1 0 0,0-22 0,-21 1 15,21 21-15,-21-22 0,21 1 16,-21 0-16,0-22 0,0 1 0,0-1 15,0 1-15,0-1 0,0-20 16,0-1-16,-21 0 0,-21 1 0,21-1 16,-22 0-16,-20-21 0,20 1 15,-20-1-15,-22 0 0,1 0 0,-1 0 16,-21-21-16,-21 0 0,0 0 0,-42 0 16,21 0-16,-43 0 0,1 0 15,-22 0-15,-21 0 0,0 0 0,0 0 16,-21 0-16,-21 0 0,21 0 15,0 0-15,-21 0 0,21 0 16,21 0-16,22 0 0,-1 0 0,21 0 16,1 0-16,42 0 0,-22 0 15,-62 0-15,147 0 0,21-21 16,22 0-16,21 0 0,21 0 0,21-22 16,0 22-16,43-21 0,-1-1 15,22-20-15,0 21 0,-1-22 0,22-21 16,-21 22-16,42-22 0</inkml:trace>
  <inkml:trace contextRef="#ctx0" brushRef="#br0" timeOffset="5703.69">16023 1693 0,'0'0'0,"-21"22"15,21-1-15,0 0 16,42-21-16,1 21 16,20-21-16,1 0 0,20 21 15,22-21-15,21 0 0,-21 0 16,42 0-16,0 0 0,22 0 0,-1-21 16,0 0-16,22 21 0,-1 0 15,1-21-15,-1 21 0,1-21 0,-43 21 16,0-22-16,-21 22 15,-42 0-15,-1 0 0,1 0 0,-43 0 16,-20 0-16,-1 0 0,-42 0 16,-1 0-16,-20 0 15,-21 0-15,-22 0 0,0 0 16,-21 0-16,-21 0 0,-21 22 0,0-22 16</inkml:trace>
  <inkml:trace contextRef="#ctx0" brushRef="#br0" timeOffset="5951.74">16383 2138 0,'-64'21'0,"128"-42"0,-191 63 0,85-21 0,-1 1 16,1-1-16,21 0 15,21 0-15,21-21 0,21 0 16,22 0-16,-1 0 0,22 0 0,0 0 16,20 0-16,22 0 0,0 0 15,43 0-15,-1 0 0,0 0 0,22 0 16,-22 0-16,22 0 0,-1 0 15,-20 0-15,-22 0 0,0 0 0,-42 0 16,0 0-16,-1 0 0,-41 0 16,-22 0-16,1 0 0,-22 0 0,-64 0 15,1 0 1,-21 21-16,-22-21 0,-21 0 16</inkml:trace>
  <inkml:trace contextRef="#ctx0" brushRef="#br0" timeOffset="6183.82">16573 2688 0,'0'0'0,"-275"127"16,254-106-16,0 1 15,42-1-15,21-21 0,22 0 16,21 21-16,-1-21 0,22 0 0,21 0 16,0 0-16,21 21 0,0-21 15,1 0-15,-1 0 0,0 0 0,0 0 16,-21 21-16,21-21 0,-21 0 15,-21 0-15,0 0 0,-21 0 0,-22 0 16,1 0-16,-22 0 0,-21 0 16,0 0-16,-63 0 15,0 0-15,-22 21 0</inkml:trace>
  <inkml:trace contextRef="#ctx0" brushRef="#br0" timeOffset="6380.83">16764 3514 0,'-64'42'0,"128"-84"0,-170 105 0,85-42 16,0 1-16,21-1 0,21 0 15,0-21-15,43 0 0,-22 0 16,43 0-16,-1 0 0,1 0 16,42 0-16,0 0 0,-21-21 0,42 21 15,-21-21-15,0 21 0,21-22 16,-21 1-16,21 0 0,-21 0 0,0 0 15,0 0-15</inkml:trace>
  <inkml:trace contextRef="#ctx0" brushRef="#br0" timeOffset="6752.18">20278 1651 0,'0'0'0,"-22"-42"31,44 21-15,-1 21-16,0 0 0,0 0 0,21 0 15,-20 0-15,20 0 16,0 0-16,22 0 0,-22 0 0,0 0 16,22 0-16,-22 0 0,1 0 15,-1 0-15,0 0 0,-21 0 0,22 0 16,-22 0-16,-63 0 31,20 0-31,-20 0 0,0 0 16,-22 0-16,1 0 0,-1 0 15</inkml:trace>
  <inkml:trace contextRef="#ctx0" brushRef="#br0" timeOffset="7419.51">20087 1588 0,'0'0'0,"0"21"16,0 0-16,0 0 16,0 0-16,21 0 15,0 1-15,-21-1 0,22 0 0,-1 21 16,-21-21-16,21 22 0,0-22 15,-21 0-15,21 21 0,-21-20 0,21-1 16,-21 0-16,0 0 0,22 0 16,-22 0-16,21-21 0,-21 22 0,21-22 15,0 0 1,0 0-16,-21-22 16,21 22-16,1-21 0,-1 0 15,0 0-15,0-21 0,0 20 16,0-20-16,22 0 0,-1 21 15,-21-22-15,22 22 0,-22 0 0,0 0 16,0 0-16,0 21 0,0 0 16,1 0-16,-22 21 15,-22 0 1,1 0-16,-21 0 0,21-21 16,-22 21-16,22 1 0,-21-22 0,21 21 15,-22-21-15,22 0 16,0 0-16,21 21 0,-21-21 0,21-21 47,0 0-32,0-1-15,0 1 0,0 0 16,-21 21-16,0 0 16,-1-21-16,1 21 0,0 0 15,0 0-15,0 0 16,0 0-16,-1 0 0,22 21 31,22 0-15,-1-21-16,21 0 15,0 0-15,22 0 0,-22 0 0,22 0 16,-22 0-16,0 0 0,1 0 16,-22 0-16,0 0 0,-42 0 15,-21 0 1,-1 0-16,-20 0 0,-1 0 15,1 0-15,-1 0 0,-20 21 0,20 1 16,-21-22-16,22 21 0,-22-21 16,1 21-16,-22 0 0,21 0 0</inkml:trace>
  <inkml:trace contextRef="#ctx0" brushRef="#br0" timeOffset="8476.45">2984 5080 0,'0'0'16,"22"-21"-16,-1 0 0,0 0 0,0-1 16,0-20-16,0 0 0,22-1 0,-22 22 15,0-21-15,0 0 0,0-1 16,1 1-16,-22 0 0,0 20 0,0-20 16,-22 21-16,1 0 0,0 0 15,-21 21-15,-1 0 0,-20 0 0,21 0 16,-22 21-16,1 0 0,-1 0 15,22 0-15,-22-21 0,43 43 0,0-22 16,0 0-16,21 0 0,0 0 16,21 0-16,0 1 0,21 20 0,1-21 15,-1 0-15,0 0 16,1 22-16,-1-22 0,22 0 0,-43 21 16,21-20-16,0-1 0,-20 21 15,-1-21-15,-21 0 0,0 1 16,0-1-16,-43 0 0,22 0 0,-21 0 15,0 0-15,-22 1 0,22-22 16,-22 0-16,1 21 0,-1-21 0,22 0 16,-22 0-16,22 0 0,0 0 15,21-21-15,-1-1 0,1 1 0,21 0 16,0 0-16,0 0 0,21 0 16,22-1-16,-22 1 0,21 0 15,22 0-15,-22 0 0</inkml:trace>
  <inkml:trace contextRef="#ctx0" brushRef="#br0" timeOffset="8808.78">3344 5038 0,'0'0'0,"0"21"16,21-21-16,1 0 16,-1-21-16,0 21 15,0-21-15,0-1 0,0-20 0,1 21 16,-1 0-16,0-22 15,-21 22-15,21 0 0,-21 0 0,0 0 0,0 0 16,0-1-16,-21 22 16,0 0-16,-22 0 15,1 22-15,21-1 0,-21 21 16,-1-21-16,1 22 0,21-1 0,-22 0 16,22 1-16,0-1 0,0 0 15,21 1-15,0-22 0,0 0 0,0 21 16,0-21-16,0 1 0,21-22 15,21 21-15,-20-21 0,-1 0 16,21 0-16,-21 0 0,22 0 0,-1 0 16,0-21-16,1-1 0,-1 1 15,0-21-15,1 21 0</inkml:trace>
  <inkml:trace contextRef="#ctx0" brushRef="#br0" timeOffset="9015.66">3979 4530 0,'0'-43'0,"0"86"0,0-107 15,0 43-15,0 42 16,-21-21-16,0 21 16,0 22-16,21-22 0,0 21 0,-21 1 15,21-1-15,-22 0 0,22 22 16,-21-22-16,21 0 0,0 22 0,0-22 16,0 1-16,0-22 15,0 21-15,0-21 0,0 0 0,0 1 16,21-1-16,-21 0 0,22-21 0,-1 0 15,0-21 1</inkml:trace>
  <inkml:trace contextRef="#ctx0" brushRef="#br0" timeOffset="9751.76">4000 4995 0,'0'0'0,"0"-21"16,22 0-1,-1 21-15,0-21 16,0 21-16,0-21 0,0 0 15,1 21-15,20-22 16,-21 1-16,0 0 0,0 0 16,1 21-16,-1-21 0,-21 0 15,-21 21 1,-1 0-16,1 0 0,0 21 0,-21 0 16,21 0-16,-22 0 0,22 0 15,0 22-15,-21-22 0,20 0 0,1 21 16,21-20-16,0-1 0,0 0 15,0 21-15,0-21 0,0 1 16,21-22-16,1 0 0,-1 21 16,0-21-16,0 0 0,21 0 15,1 0-15,-22-21 0,21 21 0,22-22 16,-22 1-16,0 0 0,22 0 16,-22 0-16,1-22 0,-1 22 15,0-21-15,1 21 0,-22-22 0,0 22 16,0-21-16,0 21 0,-21 0 15,0-1-15,-21 22 16,0 0-16,0 0 16,0 22-16,-1-1 0,1 0 15,0 0-15,0 21 0,0-20 0,21 20 16,-21-21-16,21 21 0,0-20 16,0-1-16,0 0 0,0 0 0,21 0 15,21 0-15,-21-21 16,0 0-16,22 22 0,-22-22 0,21 0 15,1 0-15,-1-22 0,-21 22 16,21-21-16,1 0 0,-1-21 0,-21 21 16,22-22-16,-22 1 0,0 21 15,0-43-15,0 22 0,-21 0 16,0-1-16,21 1 0,-21-22 0,0 22 0,0 0 16,0-1-16,0 1 15,0 21-15,0 0 0,0 0 0,0-1 0,0 44 31,0-1-31,-21 21 0,21-21 16,0 22-16,0-1 0,0 0 0,0 1 16,-21-1-16,21 21 0,0-20 15,0-1-15,0 0 0,0 1 0,0-1 16,0 0-16,0-20 0,0-1 16,21 0-16,-21 0 0,21 0 0,1-21 15,-1 0 1,0 0-16,-21-21 0,0 0 15</inkml:trace>
  <inkml:trace contextRef="#ctx0" brushRef="#br0" timeOffset="9916.7">5038 4784 0,'0'0'0,"0"-21"16,21 21 15,21 0-31,-21 0 0,0 0 15,22-22-15,-1 22 0,22-21 0,-1 21 16,1-21-16,-1 21 0,22-21 16,-1 21-16,1-21 0</inkml:trace>
  <inkml:trace contextRef="#ctx0" brushRef="#br0" timeOffset="10243.66">6350 4593 0,'0'0'0,"21"0"16,-42 0-1,0 0-15,0 0 16,-1 0-16,1 0 0,0 0 0,0 21 16,0 1-16,0-22 0,-22 21 0,22 0 15,0 0-15,0 0 0,21 0 16,0 1-16,0-1 0,0 0 16,0 0-16,42 0 0,-21-21 15,0 21-15,22-21 0,-22 0 16,21 22-16,1-22 0,-1 0 15,0 21-15,1-21 0,-22 21 0,21-21 16,-21 21-16,-21 0 0,0 0 16,-21 1-16,0-22 15,0 21-15,-22 0 0,1-21 0,0 21 16,21-21-16,-22 0 0,22 21 16,-21-21-16,21 0 0,21-21 31,0 0-31,21 0 0</inkml:trace>
  <inkml:trace contextRef="#ctx0" brushRef="#br0" timeOffset="10460.54">7197 4741 0,'21'0'47,"0"0"-47,0 0 0,0 0 16,0 0-16,1 0 0,-1 0 15,0 0-15,0 0 0,0 0 16,0 0-16</inkml:trace>
  <inkml:trace contextRef="#ctx0" brushRef="#br0" timeOffset="10581.47">7302 4847 0,'0'0'0,"-21"0"15,0 64 1,21-43-16,21-21 31,0 0-31,1 0 0,-1 0 16,21 0-16,-21-21 0,22 0 0,-1-1 16</inkml:trace>
  <inkml:trace contextRef="#ctx0" brushRef="#br0" timeOffset="10753.66">8911 4699 0,'0'0'0,"-42"0"0,-64 0 31</inkml:trace>
  <inkml:trace contextRef="#ctx0" brushRef="#br0" timeOffset="11832.28">8678 4636 0,'0'0'0,"0"-43"32,0 64-17,0 1-15,0-1 16,0 0-16,0 21 0,0-21 0,0 22 15,0-1-15,-21 0 0,0 1 0,21-22 16,0 21-16,-21 1 0,0-22 16,21 0-16,-22 0 0,22 0 15,0-42 17,0 0-32,0 0 0,0-22 15,0 22-15,22-21 0,-1 0 16,0-1-16,-21 1 0,21 21 0,0-22 15,0 1-15,1 21 0,-1 0 16,0 21-16,-21-21 0,21 21 0,0 0 16,0 21-1,1 0-15,-22 0 0,0 21 16,0-20-16,0 20 0,0-21 0,0 21 16,0-20-16,21-1 0,-21 21 15,21-21-15,0 0 0,-21 1 0,21-22 16,0 21-16,1-21 15,-1 0-15,0 0 0,0 0 0,21 0 0,-20 0 16,20-21-16,-21-1 16,0 1-16,22 0 0,-22-21 0,0 21 15,21-64-15,-21 64 0,-21-22 16,0 22-16,0-21 0,0 21 16,0-22-16,0 22 0,0 0 15,-21 42 1,0-21-1,21 21-15,-21 22 0,21-22 0,0 0 16,0 21-16,0-20 0,0 20 16,0-21-16,0 0 0,0 22 15,0-22-15,0 0 0,0 0 16,21-21-16,-21 21 0,21-21 16,0 0-16,1 0 0,-1-21 0,-21 0 15,21 21-15,0-21 0,0 0 16,0-22-16,1 22 0,20 0 0,-21 0 15,0-22-15,0 22 0,-21 0 16,22 21-16,-1-21 0,-21 0 0,21 42 47,-21 0-47,0 0 0,0 0 16,21 1-16,-21-1 0,0 0 15,0 0-15,0 0 0,0 0 16,21-21-16,-21 22 0,0-1 15,21-21-15,1 0 0,-1 0 16,0 0-16,0 0 0,0 0 16,0-21-16,1-1 0,-1 1 15,0 0-15,-21 0 0,21 0 0,0 0 16,-21-1-16,21 1 0,-21 0 16,0 0-16,22 21 31,-22 21-31,0 0 15,21 0-15,-21 1 0,0 20 16,0-21-16,21 0 0,0 0 16,0 1-16,0-1 0,1-21 15,-1 0-15,0 0 0,0 0 0,21 0 16,-20 0-16,-1 0 0,21 0 16,-21 0-16,0-21 0,1-1 0,-22 1 15,0 0-15,21-21 0,-21 21 16,0-1-16,0 1 0,0-21 0,0 21 15,0 0-15,0-1 0,-21 1 16,21 0-16,0 0 0,0 0 0,0 0 16,21 21-1,0 0 1,0 0-16,21 0 16,-20 0-16</inkml:trace>
  <inkml:trace contextRef="#ctx0" brushRef="#br0" timeOffset="12179.4">11366 4445 0,'0'0'0,"22"-21"0,-1 0 0,-21 0 15,-43 21 1,22 0-16,0 0 16,-21 0-16,-1 0 0,1 0 0,21 21 15,-21 0-15,20-21 0,1 21 16,21 0-16,0 0 0,0 1 0,21-1 15,1 0-15,-1 0 16,21-21-16,0 21 0,-20 0 16,20-21-16,0 22 0,43 20 15,-64-42-15,0 21 0,0 0 16,-21 0-16,0 1 16,-21-22-16,0 21 0,-21 0 15,-1-21-15,1 0 0,0 21 0,-1-21 16,1 0-16,0 0 0,21 0 0,-22 0 15,22 0-15,0 0 16,21-21-16,0 0 16,21 0-16,0-1 0,0 22 0,22-21 15,-22 0-15</inkml:trace>
  <inkml:trace contextRef="#ctx0" brushRef="#br0" timeOffset="12495.35">11493 4636 0,'0'0'16,"64"0"-1,-43 0-15,0 0 16,0 0-16,1 0 0,-1 0 16,0 0-16,0-22 0,0 1 15,0 21-15,1-21 0,-1 0 0,-21 0 16,0 0-16,0-1 16,-21 22 15,-1 0-31,1 0 0,0 22 0,0-1 15,0 21-15,0-21 0,-1 0 16,22 1-16,0 20 0,0-21 0,0 0 16,0 22-16,0-22 0,0 0 15,0 0-15,0 0 0,0 0 16,22-21-16,-1 0 0,0 22 0,0-22 0,0 0 16,22 0-16,-22 0 15,21-22-15,-21 1 0,22 0 0,-1 0 16,0 0-16,-21-22 0</inkml:trace>
  <inkml:trace contextRef="#ctx0" brushRef="#br0" timeOffset="12700.23">12255 4212 0,'0'-21'0,"0"42"0,0-84 0,0 84 32,-21 0-32,21 0 0,-21 22 0,0-1 15,0 0-15,21 22 0,-21-22 16,-1 0-16,1 1 0,21-1 0,0 0 15,-21 1-15,21-1 0,-21-21 16,21 22-16,0-22 0,0 21 16,0-21-16,0 0 0,0 1 0,21-22 15,0 0 1,0 0-16,1 0 0,-1 0 0</inkml:trace>
  <inkml:trace contextRef="#ctx0" brushRef="#br0" timeOffset="13016.65">12361 4657 0,'0'0'0,"43"-43"32,-22 43-17,-21-21-15,21 21 0,0 0 0,-21-21 16,21 0-16,0 21 16,-21-21-16,0 0 15,-21 21 1,0 0-1,0 21-15,0-21 0,21 21 0,-21 0 16,-1-21-16,1 21 0,21 0 16,0 1-16,0-1 0,-21 0 0,21 0 15,0 0-15,0 0 0,0 1 16,0-1-16,21 0 16,0 0-16,22-21 0,-22 0 15,0 0-15,0 0 0,22 0 16,-22 0-16,0 0 0,21-21 0,-21 0 15,22 0-15,-22 21 0,0-22 16</inkml:trace>
  <inkml:trace contextRef="#ctx0" brushRef="#br0" timeOffset="13444.38">12827 4593 0,'0'0'0,"0"-21"0,0 0 16,-21 21-16,0 0 16,21 21-16,-22 0 15,22 0-15,0 1 16,-21-1-16,21 0 0,0 0 0,0 0 15,0 0-15,0 1 0,0 20 16,0-21-16,0 0 0,21-21 16,1 0-16,-1 0 0,0 0 15,0 0-15,0 0 0,22 0 0,-22 0 16,21-21-16,-21 0 0,22 0 16,-22 0-16,21-1 0,-21 1 0,0-21 15,1 21-15,20-22 0,-21 1 0,0 0 16,0-22-16,1 22 0,-22-22 15,21 22-15,0-21 0,-21 20 0,0 22 16,0-21-16,0 21 0,0-1 16,0 44-16,0-1 15,-21 0-15,0 21 16,21 1-16,-22-1 0,22 0 0,-21 1 16,21-1-16,0 21 0,0-20 0,0-1 15,0 0-15,0 1 0,0-22 16,0 21-16,0 1 0,0-22 0,0 21 15,21-21-15,1 0 0,20 1 16,-21-22-16,0 21 0,0-21 16,1 0-16,-1 0 0,0-21 15,-21-1-15,0-20 0,0 21 16,0 0-16</inkml:trace>
  <inkml:trace contextRef="#ctx0" brushRef="#br0" timeOffset="13568.38">13229 4572 0,'0'0'0,"-42"0"16,21 0-16,-1 0 0,44 0 31,-1 0-31,21 0 0,-21 0 16,22 0-16,-22 0 0,21 0 15,0 0-15,-20 0 0,20 0 0,-21-21 16,21 0-16</inkml:trace>
  <inkml:trace contextRef="#ctx0" brushRef="#br0" timeOffset="14016.38">10350 3514 0,'0'0'0,"-42"0"0,0 0 0,-1 0 15,22 0-15,0 0 0,21-21 16,0-1-16,21 1 16,0 21-16,22-21 15,-22 21-15,21-21 0,22 21 16,-22-21-16,43 21 0,-1 0 0,22 0 16,0 0-16,42 0 0,-21 0 0,21 0 15,22 21-15,-1-21 0,22 21 16,-1 21-16,1-20 0,-1 20 0,1-21 15,-22 21-15,0 1 0,-21-22 16,-21 21-16,0 1 0,-42-22 0,42 63 16,-85-62-16,1-1 15,-43 21-15,0 0 0,21-20 0,-21-1 16,0 0-16,-21-21 0,0 21 16,-1-21-16,1 0 15,0 0-15,63 0 16,1 21-1,-22-21-15,0-21 16</inkml:trace>
  <inkml:trace contextRef="#ctx0" brushRef="#br0" timeOffset="14276.4">13928 3789 0,'0'0'0,"21"0"32,0 0-32,0 0 15,0 0-15,-21 21 0,21-21 16,1 21-16,-22 0 0,0 1 0,21-1 16,-21 0-16,21 0 0,-21 0 0,0 0 15,0 1-15,-21-1 0,0 0 16,-22 0-16,22 0 0,-21 0 0,-1 1 15,1-1-15,0 0 0,-1-21 16,1 21-16,21-21 0</inkml:trace>
  <inkml:trace contextRef="#ctx0" brushRef="#br0" timeOffset="14615.98">14330 4170 0,'0'0'0,"0"-21"0,21 21 0,-21 21 16,0 21-1,-21-21-15,0 22 0,21-22 16,-22 21-16,1 1 0,0-1 16,21 0-16,0 1 0,-21-1 0,21 0 15,0 1-15,0-1 0,0 0 16,0 1-16,21-1 0,0-21 0,0 0 16,1 0-16,-1 1 0,21-1 15,-21-21-15,22 0 0,-22 0 0,42 0 16,-42 0-16</inkml:trace>
  <inkml:trace contextRef="#ctx0" brushRef="#br0" timeOffset="14878.17">15176 4149 0,'0'0'0,"22"-21"0,62-64 31,-41 64-31,-22 21 0,0 0 0,21 0 15,-21 21-15,22 0 0,-1 21 0,0 1 16,-20-1-16,20 0 0,0 1 16,-21 20-16,1-20 0,-1-1 0,0 0 15,-21 1-15,0-1 16,0 0-16,0 1 0,0-22 0,-21 21 16,0-21-16,-1 22 0,-20-22 0,21-21 15,-21 21-15,-1-21 0,1 0 16,0 0-16,20 0 0,-20 0 0,0 0 15</inkml:trace>
  <inkml:trace contextRef="#ctx0" brushRef="#br0" timeOffset="15099.69">14690 4509 0,'0'0'0,"-22"0"15,44 0 17,-1 0-17,0 0-15,21 0 0,-21 0 0,22-22 16,-1 22-16,-21 0 0,22 0 0,-22-21 16,0 21-16,0 0 0,0 0 15</inkml:trace>
  <inkml:trace contextRef="#ctx0" brushRef="#br0" timeOffset="15231.97">14795 4509 0,'0'0'0,"-21"0"0,0 21 16,0-21-16,21 21 15,21-21 1,0 0 0,0 0-16,22 0 0,-1 0 0,0-21 15,22 0-15,-22 21 0,22-22 0</inkml:trace>
  <inkml:trace contextRef="#ctx0" brushRef="#br0" timeOffset="15916.38">6054 5461 0,'0'0'0,"0"-21"15,0 42 48,-22-21-63,1 21 16,0-21-16,21 21 0,0 1 0,-21-1 15,21 0-15,0 0 0,0 0 16,0 0-16,0 1 0,0-1 0,0 0 15,21 0-15,0 0 0,0 0 0,1 1 16,-1-1-16,0 0 0,0-21 16,0 21-16,22 0 0,-22 0 15,0-21-15,0 22 0,0-1 16,-21 0-16,0 0 0,0 0 16,0 0-16,0 1 0,0-1 0,0 0 15,0 0-15,-21 21 0,0-20 16,0-1-16,0 0 0,-1 0 0,1 0 15,21 0-15,-21 1 0,0-1 0,21 0 16,-21 0-16,0 0 0,21 0 16,-22 1-16,1 20 0</inkml:trace>
  <inkml:trace contextRef="#ctx0" brushRef="#br0" timeOffset="16188.39">6096 7218 0,'0'0'0,"0"42"0,21 1 16,-21-1-16,0 21 0,0-20 15,21-1-15,0 0 0,1 22 0,-22-22 16,0 22-16,21-1 0,0-20 0,-21 20 16,21 1-16,-21-1 0,21 1 15,0-1-15,-21 1 0,0-1 16,22 1-16,-1-1 0,0 1 0,0-1 0,-21 1 15,21-1-15,0-21 0,1 22 16,-1-1-16,-21 1 0,21-1 16,21 1-16,-21-1 0,1-20 0,-1 20 15,0-20-15,0 20 0,0-21 0,0 1 16</inkml:trace>
  <inkml:trace contextRef="#ctx0" brushRef="#br0" timeOffset="17132.25">17357 4741 0,'21'0'0,"-42"0"0,84-21 16,-21 0-16,-20 21 0,20-21 0,0 0 15,-21 21-15,1-21 0,-1-1 16,0 22-16,-21-21 0,0 0 16,0 0-16,-21 21 15,0 0-15,-22 0 0,1 0 0,0 0 16,-1 0-16,1 0 0,0 21 16,20-21-16,1 21 0,0-21 15,21 21-15,0 1 0,0-1 16,0 0-16,21 0 0,0 0 0,22 22 15,-1-22-15,0 21 0,22-21 16,-22 0-16,1 22 0,-1-22 0,0 0 16,-21 21-16,1-20 0,-1-1 0,-21 0 15,0 0-15,-21 0 16,-1 0-16,-20-21 0,0 22 0,-64-1 16,42-21-16,22 0 15,-21 0-15,20 0 0,22 0 0,-21 0 0,21 0 16,-1-21-16,22-1 15,0 1-15</inkml:trace>
  <inkml:trace contextRef="#ctx0" brushRef="#br0" timeOffset="17657">17547 5038 0,'0'0'0,"212"-43"31,-170 43-31,-21-21 0,0 21 16,1-21-16,-1 21 0,0-21 0,-21 0 15,0 0-15,0-1 16,0 1-16,0 0 0,-21 21 16,21-21-16,-21 21 0,-1 0 0,1 0 15,0 0 1,0 0-16,0 21 0,0 0 0,-1 0 16,22 22-16,-21-22 0,21 0 15,-21 21-15,21 1 0,0-1 0,0 0 16,0-20-16,0-1 0,0 0 0,21 0 15,0 0-15,1 0 0,-1-21 16,0 0-16,0 0 0,21 0 0,-20 0 16,20 0-16,-21-21 0,21 0 15,1 0-15,-1 0 0,0 0 0,-20-22 16,20 22-16,0-21 0,-21-1 16,1 1-16,20 0 0,-21-22 15,-21 22-15,21-22 0,-21 22 0,0 0 16,0-1-16,0 22 0,0-21 15,0 21-15,0 0 0,-21 42 32,0 0-32,21 0 0,0 0 0,-21 22 15,21-1-15,0 0 0,-21 1 16,21-1-16,0 0 0,0 1 0,0-1 16,0 0-16,0 1 0,0-22 15,21 21-15,0-21 0,-21 0 0,21 1 16,0-1-16,0-21 0,-21 21 0,22-21 15,-1 0-15,0 0 16,0 0-16,0 0 0,0-21 16</inkml:trace>
  <inkml:trace contextRef="#ctx0" brushRef="#br0" timeOffset="17985.4">18754 5101 0,'0'0'0,"42"43"32,-21-43-32,0 0 15,0 0-15,1 0 0,-1 0 0,0 0 16,0 0-16,0 0 0,0 0 16,1 0-16,-1 0 0,0 0 0,21-22 15,-21 22-15,1 0 0,-1-21 16,0 21-16,21-21 0,-21 21 0,1-21 15,-1 0-15,0 21 0,0-21 16,0 21-16,-21-22 16,-21 44 15,21-1-15,0 0-1,0 0-15</inkml:trace>
  <inkml:trace contextRef="#ctx0" brushRef="#br0" timeOffset="18204.34">19791 5122 0,'0'0'0,"0"-21"0,21 21 16,0-21-16,-21 0 15,64 0-15,-64 0 0,0-1 16,0 1-16,0 0 0,0 0 15,0 0-15,0 0 16,21 21 31,0 0-31</inkml:trace>
  <inkml:trace contextRef="#ctx0" brushRef="#br0" timeOffset="18496.37">20743 4593 0,'0'0'16,"-21"-21"-1,0 21-15,0 0 0,-22 0 16,22 0-16,-21 21 0,21 0 15,-22 22-15,1-22 0,21 21 0,-43 64 16,43-64-16,0 22 16,0-22-16,21 22 0,0-22 0,0 0 15,0 1-15,0-1 0,0 0 0,21-20 16,0 20-16,0-21 0,1 0 16,20 0-16,-21 1 0,21-22 0,1 21 15,-1-21-15,-21 0 0,0 0 16,22 0-16,-22 0 0</inkml:trace>
  <inkml:trace contextRef="#ctx0" brushRef="#br0" timeOffset="18987.41">18796 3366 0,'0'0'0,"-21"0"0,0 0 0,-1 0 16,22 21-1,22-21 1,-1 0-1,0 0-15,21-21 0,-21-1 0,22 1 16,-1 0-16,0 0 0,22 21 16,-1-21-16,43 0 0,-21-1 15,42 1-15,0 21 0,-21 0 16,21 0-16,21 0 0,0 21 16,0 22-16,0-22 0,-21 21 0,0 1 15,-21 20-15,0-21 0,-42 22 16,-1-1-16,1 1 0,-22-1 0,-21 1 15,21 21-15,-20-1 0,-22-20 16,0 20-16,0 1 0,0-21 0,0-1 16,0 1-16,0-1 0,0-21 15,0 1-15,0-1 0,-22-21 0,22 22 16,0-22-16,0 0 0,-21 21 0,21-21 16,0 1-16,0-1 15,0 0 1</inkml:trace>
  <inkml:trace contextRef="#ctx0" brushRef="#br0" timeOffset="19363.93">20891 4763 0,'0'0'0,"0"-22"0,-21 22 16,0 0-1,0 0-15,21 22 31,0-1-15,21-21-16,0 21 0,0 0 0,1 0 16,-1-21-16,-21 21 0,21-21 15,0 22-15,0-22 0,0 0 0,1 21 16,-1-21-16,0 0 0,0 0 16,0 0-16,0 0 0,1 0 0,-1 0 15,21-43-15,-21 22 16,0 0-16,-21 0 0,0 0 0,22 0 15,-22-1-15,0 1 0,21 21 16,-21-21-16,0 42 47,0 0-47,0 1 16,0-1-16,0 0 15,0 0-15,0 0 0,0 0 16,-21-21-16</inkml:trace>
  <inkml:trace contextRef="#ctx0" brushRef="#br0" timeOffset="19635.4">21209 5186 0,'0'0'16,"-21"21"-16,21 0 0,0 0 0,0 1 16,0-1-16,21 0 15,0-21 1,0 0-16,22 0 0,-22 0 0,21 0 15,0 0-15,1 0 0,20 0 16,-20 0-16,-1-21 0,0 21 0,22-21 16,-22-1-16,0 1 0,1 0 0,-22 0 15,21 0-15,-21 0 0,1-1 16,-1 1-16,0 0 0,-21 0 16,0 0-16,0 0 0,0-1 0,0 1 15,0 0-15,0 0 16,0 0-16,-21 0 15,0-1-15,21 1 0</inkml:trace>
  <inkml:trace contextRef="#ctx0" brushRef="#br0" timeOffset="19888.25">21971 4593 0,'0'0'0,"21"0"0,0 0 15,0 21-15,1 1 0,-1-22 16,0 21-16,0 0 0,0 21 15,0-21-15,1 22 0,-1-1 0,0 0 16,0 1-16,0-1 0,-21 22 16,21-22-16,-21 0 0,0 1 0,0-1 15,0 0-15,-21 1 0,0-1 16,-21-21-16,21 21 0,-1-20 16,-20-1-16,21 21 0,-21-21 0,20 0 15,-20 1-15,21-1 0,0 0 16,0 0-16,-1 0 0,1 0 0,-42 22 15,20-22-15,1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35:5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1842 0,'0'-22'16</inkml:trace>
  <inkml:trace contextRef="#ctx0" brushRef="#br0" timeOffset="1022.92">2963 508 0,'0'-42'31,"0"21"-31,0-1 16,0 44 46,0-1-62,0 0 0,0 21 16,0-21-16,0 22 0,0-1 16,0 0-16,0 1 0,0-1 0,0 0 15,0 22-15,0-1 0,0-20 16,0 20-16,0-20 0,0 20 0,0-21 16,0 1-16,0-1 0,0 0 15,0 1-15,0-22 0,0 21 16,0-21-16,0 22 0,-21-22 15,21 0-15,0 0 0,-21 0 16,21-42 15,-21 21-15,21-21-16,0 0 16,0 0-16,0 0 0,0-1 0,0 1 15,0 0-15,0 0 0,0-21 0,0 20 16</inkml:trace>
  <inkml:trace contextRef="#ctx0" brushRef="#br0" timeOffset="1491.49">2984 487 0,'0'0'0,"-21"0"0,0 0 15,0 0-15,0 0 16,0 0 0,42-21 15,21 21-16,-21 0-15,0 0 0,22 0 16,-1 0-16,0-21 0,1 21 16,-1 0-16,0 0 0,1 0 15,20 0-15,-20 0 0,20 0 0,-21 0 16,1-22-16,-1 22 0,-21 0 16,22 0-16,-22 0 0,0 0 0,0 0 31,-21 22 47,-21-22-78,0 0 16</inkml:trace>
  <inkml:trace contextRef="#ctx0" brushRef="#br0" timeOffset="1898.77">2836 1058 0,'-21'0'16,"42"0"15,0 0-31,22 0 16,-22 0-16,0 0 0,21-21 15,-20 21-15,20 0 0,0-21 16,1 21-16,-1 0 0,-21-21 0,21 21 15,1 0-15,-22 0 0,0 0 16,0 0-16</inkml:trace>
  <inkml:trace contextRef="#ctx0" brushRef="#br0" timeOffset="2719.36">3683 1185 0,'0'0'0,"0"-21"16,-21 21-16,21-21 0,-21 21 16,-1-21-16,22 0 15,0 0 1,0-1-16,0 1 15,0 0-15,22 0 0,-1 21 16,0-21-16,0 0 0,0 21 16,0-22-16,22 22 0,-22 0 0,21 0 15,-21 0-15,22 0 0,-22 0 16,0 0-16,21 0 0,-20 0 0,-1 22 16,0-22-16,0 21 0,0 0 15,-21 0-15,21 0 0,-21 0 16,0 22-16,22-22 0,-22 21 0,0-21 15,0 22-15,0-22 0,0 0 16,0 21-16,0-20 0,0-1 0,0 0 16,0 0-16,0 0 15,-22 0-15,1 1 16,0-22-16,0 0 16,21-22-1,-21 1-15,21 0 0,0 0 16,0 0-16,0 0 0,0-22 15,21 22-15,-21 0 0,0-21 0,21 20 16,0-20-16,0 21 0,-21-21 16,22 20-16,-1-20 0,0 21 15,0 0-15,0 0 0,0-1 16,1 1-16,-1 0 0,0 0 0,0 21 16,-21-21-16,21 21 15,-21 21 48,21 0-48,-21 0-15</inkml:trace>
  <inkml:trace contextRef="#ctx0" brushRef="#br0" timeOffset="4310.97">5016 1249 0,'0'0'0,"85"-21"31,-64 0-31,0-1 0,-21 1 16,22 21-16,-22-21 0,21 0 15,-21 0-15,0 0 0,0-22 16,0 22-16,0 0 0,0 0 0,0 0 16,0-1-16,0-20 0,-21 21 15,-1 0-15,1 21 0,0-21 0,0 21 16,0-22-16,0 22 0,-1 0 16,1 0-16,0 0 0,-21 22 0,21-22 15,-22 21-15,1 21 0,21-21 16,-22 0-16,1 1 0,21-1 0,-21 0 15,20 21-15,1-21 0,0 22 16,0-22-16,21 21 0,0-21 0,0 22 16,0-22-16,0 0 15,0 0-15,0 22 0,0-22 16,21 0-16,0 0 0,0-21 16,1 21-16,-1-21 0,21 0 0,-21 0 15,0 0-15,22 0 0,-22 0 16,21 0-16,1 0 0,-22 0 15,21-21-15,-21 21 0,22-21 0,-22 0 0,21-22 16,-21 22-16,0-21 16,1 21-16,-1-22 0,0 1 0,0 0 15,-21-1-15,0 1 0,21 21 0,-21-21 16,0 20-16,0 1 0,0 0 16,0 0-16,0 0 0,-21 42 46,21 0-46,0 0 0,-21 0 16,21 22-16,0-22 0,0 21 0,0-21 16,0 22-16,0-22 0,0 21 15,0-21-15,0 1 0,0 20 0,0-21 16,0 0-16,0 0 0,0 1 16,0-1-16,21-21 0,-21 21 0,21 0 15,0-21-15,1 0 16,20 0-16,-21 0 0,21 0 0,-20 0 15,20 0-15,-21 0 0,21-21 16,1 21-16,-22-21 0,0 21 0,21-21 16,-20-1-16,-1 1 0,0 0 15,0-21-15,-21 21 0,0-22 0,21 22 16,-21-21-16,21 21 0,-21-22 16,0 22-16,0 0 0,0 0 0,0 0 15,0-1 1,0 44-1,0-1 1,0 0-16,0 21 16,0-21-16,0 1 0,0-1 15,0 0-15,0 0 0,0 21 16,0-20-16,0-1 0,0 0 0,0 0 16,0 0-16,0 0 0,0 1 15,0-1-15,0 0 0,0 0 16,-21-21 31,21-21-32,0 0-15,0 0 0,0-1 16,0 1-16,0 0 0,0-21 0,0 21 16,21-1-16,1 1 0,-22 0 15,21-21-15,0 21 0,0-1 16,0 1-16,0 0 0,1 0 0,-1 0 15,0 0-15,0-1 0,0 22 16,0-21-16,1 21 0,-1 0 16,0 0-16,0 0 0,0 0 0,-21 21 15,21-21-15,-21 22 0,22-1 16,-22 21-16,0-21 0,0 0 0,21 1 16,-21 20-16,0-21 15,0 0-15,0 22 0,0-22 0,0 0 16,0 0-16,21 0 0,-21 0 15,0 1-15,0-1 0,0 0 16,0 0-16,0 0 31,0-42 1,0 0-32,0 0 15,0 0-15,0-1 0,21 1 0,-21 0 16,0 0-16,0-21 0,21 20 15,0 1-15,-21-21 0,22 21 0,-1-22 16,0 22-16,0-21 0,21 21 16,-20 0-16,20-22 0,0 22 0,1 21 15,-1-21-15,0 0 16,1 21-16,-1 0 0,0 0 0,1 0 16,-22 21-16,0 0 0,0 0 15,0 0-15,-21 1 0,0 20 16,0-21-16,0 21 0,0-20 0,0 20 15,0-21-15,0 21 0,0-20 16,0-1-16,-21 0 0,21 0 0,-21 0 16,21 0-16,0 1 0,0-1 15,21-21-15,-21 21 16,-21-21-16,0 0 0,0 0 47,21-21-32,0 0-15,0-1 0,21 22 16,0-21-16,0 0 0</inkml:trace>
  <inkml:trace contextRef="#ctx0" brushRef="#br0" timeOffset="4906.34">7197 1207 0,'0'21'16,"-22"-21"0,44 0 15,-1 0-31,0 0 0,0 0 0,0-21 16,0 21-16,1-22 15,-1 1-15,0 21 0,0-21 0,-21 0 16,21 0-16,0 21 0,1-21 15,-22-1-15,0 1 0,0 0 0,21 21 16,-21-21-16,0 0 0,0 0 16,0-1-16,0 1 0,0 0 15,0 0-15,-21 0 16,-1 21 0,1 0-16,0 0 15,0 0-15,0 0 16,0 21-16,21 0 0,-22 0 15,1 0-15,0 1 0,21-1 16,-21 0-16,21 0 0,-21 0 0,21 22 16,0-22-16,-21 21 15,21-21-15,-22 0 0,22 1 0,-21 20 0,21-21 16,0 0-16,0 0 0,0 1 16,0-1-16,0 0 15,21 0-15,1-21 0,-1 21 16,0-21-16,0 0 0,21 0 15,-20 0-15,-1 0 0,0 0 16,0 0-16,0 0 0,0 0 0,22 0 16,-22 0-16,0 0 0,0 0 15,0 0-15,1-21 0,-1 21 0,0-21 16,0 21-16,0-21 0,0 21 16,-21-21-16,22 21 15,-22-22-15,-22 22 16</inkml:trace>
  <inkml:trace contextRef="#ctx0" brushRef="#br0" timeOffset="6054.35">2011 1799 0,'-21'0'0,"-22"0"31,64 0 31,1 0-62,-1 0 16,0 0-16,0 0 0,0 0 16,0 0-16,1 0 15,-1 0-15,21 0 0,0 0 0,1 0 16,-1 0-16,22 0 0,-1 0 16,1 0-16,-1 0 0,1 0 0,20 0 15,-20 0-15,-1 0 0,22 0 16,-22 0-16,1 0 0,-1 0 0,1 0 15,21 0-15,-1 0 0,22 0 16,0 0-16,0 0 0,0-21 16,-1 21-16,1 0 0,21 0 0,0 0 15,-21-21-15,21 21 0,0 0 16,0 0-16,0 0 0,0 0 0,-21-21 16,21 21-16,-21 0 15,21 0-15,-21 0 0,21 0 0,-22-21 16,1 21-16,0 0 0,0 0 15,0 0-15,-22-22 0,22 22 0,0 0 16,0 0-16,0-21 0,-22 21 16,22 0-16,-21 0 0,-22 0 0,22-21 15,-21 21-15,-1 21 0,1-21 0,-22-21 16,21 21-16,1 0 0,-22-21 16,-21 21-16,22 0 0,-1-21 0,0 21 15,-20 0-15,20 0 0,-21 0 16,21 0-16,-20 0 0,-1 0 15,0 0 1,-42 0 15,0 0 32,-1 0-48</inkml:trace>
  <inkml:trace contextRef="#ctx0" brushRef="#br0" timeOffset="6182.65">7789 1609 0,'0'0'0,"-21"0"0,0 0 0,-21 0 16,42-21-1,0-1-15,0 44 16,0-1-16,-22-21 15,22 21-15,-42-21 16,21 0-16</inkml:trace>
  <inkml:trace contextRef="#ctx0" brushRef="#br0" timeOffset="8691.36">720 3112 0,'0'-22'0,"0"1"0,0 0 16,0 0 0,-22 21-16,22-21 15,0 0 1,0 42 15,-21 0-15,0 0-16,21 21 0,0-20 0,0 20 15,0 0-15,0 1 0,0 20 16,0-21-16,0 22 0,0-22 16,0 1-16,0 20 0,0-21 15,0 1-15,0-1 0,0-21 16,0 0-16,0 22 0,0-22 0,0 0 16,-21-21-16,21 21 0,-21-21 46,21-21-46,0 0 16,0 0-16,21 0 0,-21-1 16</inkml:trace>
  <inkml:trace contextRef="#ctx0" brushRef="#br0" timeOffset="9031.36">974 3450 0,'0'21'16,"0"1"-1,0-1 1,21-21-16,0-21 31,-21-1-15,0 1-1,-21 21 17,21 21-17,21-42 48</inkml:trace>
  <inkml:trace contextRef="#ctx0" brushRef="#br0" timeOffset="9611.1">2371 2985 0,'21'-85'31,"-21"106"0,0 0-15,0 0-16,0 1 0,0-1 16,0 21-16,0 0 0,0 1 15,0 20-15,0-20 0,0 20 0,0 1 16,0-22-16,0 0 0,0 43 15,0-43-15,0 1 16,0-22-16,0 0 0,0 0 16,0 0-16,0-42 31,0 0-31,0 0 16</inkml:trace>
  <inkml:trace contextRef="#ctx0" brushRef="#br0" timeOffset="9923.33">2794 2879 0,'0'0'0,"21"-43"16,-21 65 0,21-1-1,-21 0-15,0 0 0,0 21 16,0-20-16,0 20 0,0 0 0,0 1 15,0 20-15,0-21 0,0 22 16,0-22-16,0 1 0,0-1 0,0 0 16,0 1-16,0-1 0,0-21 15,0 21-15,0-20 0,0-1 0,0 0 16,0-42 31,0 0-47,0-1 0,0 1 0,0 0 15,0 0-15,-21 0 16</inkml:trace>
  <inkml:trace contextRef="#ctx0" brushRef="#br0" timeOffset="10563.28">2328 3366 0,'0'0'0,"-21"0"0,0 21 15,21 0 1,21-21-1,21 0-15,1 0 16,-1 0-16,0-21 0,22 21 0,-1-21 16,1-1-16,-1 1 15,-20 0-15,20 0 0,1 0 0,-22 21 16,0-21-16,1-1 0,-1 1 16,0 21-16,-20 0 0,-1-21 0,0 21 15,0 0-15,-21 21 31,0 0-15,0 1-16,-21 20 0,21-21 0,-21 0 16,21 22-16,0-1 15,0-21-15,0 0 0,-21 22 0,21-22 0,0 21 16,0-21-16,0 0 0,0 1 16,0-1-16,21 0 15,0-21-15,0 0 0,0 21 16,0-21-16,1 0 0,20 0 0,0 0 15,-21 0-15,22-21 0,-1 21 16,0-21-16,1 0 0,-1-1 0,0 1 16,-20-21-16,20 21 0,-21 0 15,0-22-15,-21 1 0,0 21 0,0-22 16,0 1-16,0 0 0,0-1 16,-21 22-16,0-21 0,0 21 0,-22 0 15,22-1-15,-21 22 16,0 0-16,-1 0 0,22 0 0,-21 0 15,-1 0-15,-20 0 16,42 22-16,0-1 0,-1 0 16,22 21-16,0 1 0,-21-22 0,21 21 15,0 0-15,0 43 16,0-64-16,0 22 0,0-22 0,0 21 16,21-21-16,-21 0 0,22 1 15,-1-1-15,0-21 0,0 21 0,0-21 16,22 0-16,-22 0 0,0 0 15,21 0-15,-21 0 0,22 0 16,-1 0-16,-21-21 0,22 0 16</inkml:trace>
  <inkml:trace contextRef="#ctx0" brushRef="#br0" timeOffset="11327.3">4149 3239 0,'0'0'0,"0"-22"0,0 1 0,0 42 47,0 1-32,0-1-15,0 0 0,0 21 0,0-21 16,0 22-16,-22-22 0,22 0 16,0 21-16,0-20 0,0 20 15,0-21-15,0 0 0,0 0 0,0 1 16,0-1-16,0 0 15,22-21 1,-1 0 0,0 0-16,0 0 0,-21-21 0,21 0 15,0-1-15,1 1 0,-1 0 16,0-21-16,0 21 0,0-22 0,22 22 16,-22-21-16,0 21 0,0-1 15,-21 1-15,21 0 0,0 0 16,-21 42 15,0 0-31,0 0 0,0 1 16,0-1-16,0 0 0,0 0 15,0 21-15,0-20 0,0-1 0,0 0 16,22 0-16,-22 0 0,0 0 16,21-21-16,0 22 0,0-1 0,0-21 15,0 0-15,1 0 0,-1 0 0,0 0 16,0 0-16,21 0 0,-20 0 15,-1-21-15,0 21 0,0-22 0,0 1 16,0 0-16,1 0 0,-1-21 16,0 20-16,0-20 0,-21 0 15,0-1-15,0 1 0,0 21 0,0-21 16,0-1-16,0 22 0,0-21 16,0 21-16,-21 21 0,0-22 0,0 1 15,-1 21-15,1 0 16,0 0-16,0 0 0,0 0 0,21 21 15,0 1 1,21-1 0,0-21-16,0 0 15,0 0-15,1 0 0,-1 0 16,0 0-16,0 0 0,0 0 16,0 0-16,1 0 0,-1 0 0,0 0 15,0-21 1,21 21-1</inkml:trace>
  <inkml:trace contextRef="#ctx0" brushRef="#br0" timeOffset="12405.08">6921 3323 0,'22'0'0,"20"-21"31,-21 21-31,-21-21 16,0 0-16,21 21 0,-21-21 15,21-1-15,-21 1 0,0 0 16,0 0-16,0 0 16,0 0-16,0-1 0,-21 1 15,0 0-15,-21 21 16,21 0-16,-1 0 0,-20 0 0,0 0 15,21 0-15,-22 0 0,1 21 16,0-21-16,-1 21 0,22 1 0,-21-1 16,21 21-16,-22-21 0,22 22 15,0-22-15,0 21 0,0 0 0,-1 1 16,22-22-16,0 21 0,0-21 16,0 22-16,0-22 0,0 0 0,22 0 15,-1 0-15,0-21 0,0 22 16,0-22-16,22 0 0,-22 0 15,21 0-15,-21 0 0,64-22 16,-64 1-16,21 0 0,1 0 16,-22 0-16,21-22 0,-21 1 0,22 0 15,-22-1-15,0 1 0,21-64 16,-42 64-16,22-22 0,-22 22 16,21-21-16,-21 20 0,21 1 15,-21 0-15,0-1 0,0 1 0,21 0 16,-21 20-16,0 1 0,0 0 15,0 42 17,0 0-32,0 22 0,0-1 15,-21 0-15,21 1 0,0-1 0,0 0 16,0 1-16,0 20 0,0-20 16,0 20-16,0-21 0,0 1 0,0-1 15,0 0-15,0 1 0,0-22 16,21 0-16,0 0 0,-21 0 0,21 1 15,1-22-15,-1 0 0,21 0 16,-21 0-16,0 0 0,1 0 0,-1-22 16,21 1-16,-21 0 0,0 0 15,1 0-15,20-22 0,-21 22 16,0-21-16,-21 21 0,21 0 0,1-22 0,-22 22 16,0 0-1,0 42 16,0 0-31,-22 0 0,22 1 0,-21-1 16,21 0-16,0 21 0,0-21 16,0 1-16,0-1 0,0 0 0,0 0 15,0 0-15,0 0 0,0 1 16,0-1-16,0-42 31,0-1-15,0 1-16,21 0 0</inkml:trace>
  <inkml:trace contextRef="#ctx0" brushRef="#br0" timeOffset="12731.34">7789 2900 0,'-21'0'15,"0"0"-15,0 0 16,42 0 15,0 0-15,0 0-16,0 0 15,-21-21-15,0 0 16,-21 21 0,0 0-1,0 0-15,0 0 0,0 0 0,-1 0 16,1 0-16,0 0 0,0 21 15,0-21-15,0 21 0,-1 0 16,22 0-16,0 0 16,22 1-16,-1-22 15,0 21-15,0-21 0,0 0 16,22 21-16,-22-21 0</inkml:trace>
  <inkml:trace contextRef="#ctx0" brushRef="#br0" timeOffset="13351.36">8403 3302 0,'42'-21'32,"-20"0"-32,-22 0 0,21 21 0,-21-22 15,0 1-15,0 0 0,0 0 16,0 0-16,0 0 0,-21-1 15,-1 22-15,1-21 0,0 21 16,0 0-16,0 0 0,0 0 16,-1 0-16,-20 0 0,21 0 0,-21 0 15,20 21-15,-20-21 0,0 22 16,21 20-16,-22-21 0,22 21 0,0-20 16,-21 20-16,42 0 0,-22 1 15,22-22-15,0 21 0,0-21 0,0 0 16,0 22-16,22-43 0,-1 21 15,0 0-15,0-21 0,21 0 0,-20 0 16,-1 0-16,21 0 0,-21 0 16,22 0-16,-22 0 0,0-21 15,21 0-15,-21 0 0,1-22 0,-1 22 16,0-21-16,0-1 0,0-20 16,0 21-16,1-1 0,-1-20 0,-21-1 15,21 22-15,-21-22 0,21 1 16,-21-1-16,0 1 0,21-1 0,-21 1 15,0 21-15,21-1 0,-21 22 16,0 0-16,0 0 0,0 0 0,0 42 16,-21 0-1,21 21-15,-21 1 0,0-1 0,21 21 16,0-20-16,0 20 16,-21 1-16,21-1 0,0-20 0,-21 20 15,21 1-15,0-1 0,0-21 16,0 22-16,21-22 0,0 1 0,0-1 15,0 0-15,0-21 0,22 1 0,-22-1 16,21 0-16,-21-21 0,22 0 16,-1 0-16,-21 0 0,22 0 0,-22-21 15,21 21-15,-21-21 0,0-22 16,1 22-16</inkml:trace>
  <inkml:trace contextRef="#ctx0" brushRef="#br0" timeOffset="14323.31">10774 3217 0,'84'0'31,"-62"0"-31,-1 0 0,0-21 0,0 0 15,0 21-15,-21-21 0,21 21 0,1-21 16,-1 0-16,-21-1 0,0 1 16,0 0-16,0 0 0,0 0 15,0 0-15,-21-1 0,-1 1 16,1 0-16,0 0 0,0 21 0,0 0 16,-22 0-16,22 0 0,-21 0 15,0 0-15,-1 0 0,1 21 16,0 0-16,-1 0 0,1 1 0,0-1 15,20 0-15,-20 21 0,21-21 16,-21 64-16,20-64 0,22 22 16,0 20-16,0-42 0,0 0 15,22 1-15,-1-1 0,0-21 16,0 0-16,21 0 0,-20 0 0,20 0 16,0 0-16,22 0 0,-22-21 15,0-1-15,22 1 0,-22-21 16,1 21-16,-1 0 0,-21-1 0,21-20 15,-20 21-15,-1 0 0,0 0 16,0-22-16,-21 22 0,0 0 16,0 0-16,0 0 0,0-1 15,64 44 17,-43-1-32,-21 0 0,0 0 0,0 21 15,0 1-15,0-1 0,0 22 16,0-1-16,0 1 0,0-1 0,0 1 15,21 20-15,0-20 0,-21-1 0,0 22 16,0 0-16,21-22 16,0 22-16,1-1 0,-22 1 0,21-21 15,-21 20-15,0-20 0,21-1 0,-21 1 16,0-22-16,0 22 0,0-22 16,0 21-16,-21 22 0,0-64 15,21 22-15,-22-22 0,1 0 0,-21 0 16,21-21-16,-43 0 15,22 0-15,0-21 0,-1 0 16,1 0-16,0-22 0,-22 1 0,22-22 0,-1 22 16,1-21-16,0-1 15,-1-21-15,22 1 0,0 20 0,21-20 16,0-1-16,0 21 0,0 1 0,0-1 16,0 1-16,21-1 0,0 22 15,1-21-15,20 20 0,-21-20 0,21-1 16,1 22-16,-1-22 0,0 1 15,1 21-15,-1-22 0,22 22 0,-1-1 16,22 1-16,-43 21 0,0 0 16,-20 21-16</inkml:trace>
  <inkml:trace contextRef="#ctx0" brushRef="#br0" timeOffset="14900.37">11409 3196 0,'21'21'31,"0"-21"-31,-21-21 0,0 0 16,21 0-16,0 21 0,1-21 0,-1 0 16,-21-1-16,21 1 0,0 0 0,0 0 15,-21-21-15,0 20 0,21 1 16,-21 0-16,0-21 0,0 21 0,0-1 16,-21 22-1,0 0-15,0 0 0,0 0 0,0 0 16,-1 22-16,1-1 0,0 0 0,0 0 15,0 0-15,0 22 0,-1-22 16,22 21-16,-21-21 0,21 22 0,0-1 16,0-21-16,0 21 15,21-20-15,1 20 0,-1-21 0,0 0 16,0-21-16,0 21 0,0-21 0,22 0 16,-22 0-16,21 0 0,-21 0 15,22 0-15,-1-21 0,0 0 0,1 0 16,-1-21-16,0 20 0,-20-20 15,20 0-15,0-1 0,1 1 0,-22-21 16,0 20-16,0-20 0,0 20 16,0-20-16,1 21 0,-22-1 0,21 1 15,-21 0-15,0 20 0,0 1 16,0 0-16,0 42 16,0 0-1,-21 22-15,21-22 0,0 21 16,-22 1-16,1 20 0,21-21 0,-21 1 15,21-1-15,0 0 0,0 1 16,0-1-16,0 0 0,0-20 0,0 20 16,0 0-16,0-21 0,0 1 15,0-1-15,0 0 0,21-21 16,0 0-16,1 0 0,-1 0 0,0 0 16,0 0-16,0-21 15,0 0-15,1-1 0,-22 1 0,0 0 16,0-21-16</inkml:trace>
  <inkml:trace contextRef="#ctx0" brushRef="#br0" timeOffset="15083.3">11959 2985 0,'-21'0'0,"42"0"0,-63 0 0,42 21 16,-43-64-1,65 43 1,-1 0-16,0 22 0,0-22 15,0 0-15,22 0 0,-1 0 0,0 0 0,1 0 16,-1 0-16,0 0 0,22 0 16,-22-22-16,22 22 0,-22-21 15,21 21-15</inkml:trace>
  <inkml:trace contextRef="#ctx0" brushRef="#br0" timeOffset="15407">14118 2604 0,'0'0'0,"0"-64"32,0 43-32,21 0 0,-42 21 15,0 21-15,21 0 0,0 0 16,-21 0-16,0 22 0,21-22 15,0 21-15,0 1 0,0-1 0,-22 0 16,22 1-16,0-1 0,-21 0 0,21-21 16,0 22-16,0-1 0,0-21 15,-21 22-15,21-22 0,0 0 0,0 0 16,0 0-16,0 0 0,0 1 16,0-1-16,0-42 15,0-1 1,21 22-16,0-21 0,1 0 0</inkml:trace>
  <inkml:trace contextRef="#ctx0" brushRef="#br0" timeOffset="15791.3">14541 2794 0,'0'0'0,"0"21"31,0 0-31,-21 1 0,0-1 0,21 0 16,-21 0-16,0 0 0,0 22 15,-1-43-15,22 21 0,0 21 0,0-21 16,0 0-16,0 1 0,0-1 16,0 0-16,0 0 0,22 0 15,-1 0-15,0-21 0,0 0 0,0 0 16,0 0-16,22 0 0,-22 0 0,0-21 16,21 21-16,-20-21 0,-1 0 15,0 0-15,0 0 0,0-1 0,-21 1 16,0-21-16,21 21 0,-21-22 15,0 1-15,-21 0 0,64 21 16,-43-1-16,-22 1 0,-20-21 16,21 42-16,-21 0 0,20 0 0,-20 0 15,21 0-15,0 0 0,-22 0 0,22 21 16,0 0-16,0-21 0,0 21 0,21 1 16,-21-22 30</inkml:trace>
  <inkml:trace contextRef="#ctx0" brushRef="#br0" timeOffset="15987.27">13822 2752 0,'0'0'0,"-21"0"0,63-21 31,-21 21-31,0 0 0,0 0 0,1 0 15,20 0-15,0 0 0,1 0 16,-1 0-16,0 0 0,22 0 16,-22 0-16,0-22 0,1 22 0,-1 0 15,-21 0-15,0 0 0,1-21 0,-1 21 16,-21-21 0</inkml:trace>
  <inkml:trace contextRef="#ctx0" brushRef="#br0" timeOffset="17235.93">16002 2582 0,'0'0'0,"0"-42"16,0 21-16,0 0 0,0 0 15,0-1-15,0 1 0,0 0 0,0 0 16,0 0 0,-21 21-16,21 21 0,0 0 15,-43 21-15,22-20 0,21 20 16,0 0-16,0 22 0,0-22 0,0 0 16,0 22-16,0-22 0,-21 1 15,21 20-15,-21 22 0,21-43 0,0 0 0,0 1 16,-21-22-16,21 21 0,0-21 15,0 22-15,-21-43 0,21 42 16,0-21-16,-22-21 16,1-21-1,21 0 1,0 0-16,0 0 0,0-22 0,0 22 16,0-21-16,0-1 0,0 1 15,21 21-15,1-21 0,-1-1 0,42 1 16,-42 21-16,22 0 15,-1-1-15,-21 22 0,22 0 16,-1 0-16,0 0 0,-21 0 0,1 0 16,-1 0-16,-21 22 15,0-1-15,-21 0 0,-1-21 16,1 21-16,-21 0 0,0-21 16,-1 21-16,1-21 0,21 22 0,-22-22 15,22 21-15,-21-21 0,21 21 16,0-21-16,21 21 0,-22 0 15,22 0-15,0 1 16,0-1-16,0 0 0,0 0 16,0 0-16,22 0 0,-1 1 0,0-22 15,0 21-15,21 0 0,-20-21 16,20 0-16,0 0 0,1 0 0,20 0 16,-21 0-16,22 0 15,-22-21-15,22 0 0,-22 21 0,0-22 16,1 1-16,-1 0 0,-21 0 15,22 0-15,-22 0 0,0-1 0,0-20 16,0 21-16,-21 0 0,0-22 0,0 22 16,21 0-16,-21 0 0,0 0 15,0 0-15,0 42 32,0 0-32,-21 0 15,21 21-15,0-20 0,0-1 16,-21 0-16,21 21 0,-21-21 0,0 1 15,21 20-15,0-21 0,0 0 16,-21 0-16,-1 22 16,22-22-16,0 0 15,-21-21 1,21-21 0,0 0-16,0 0 0,0-1 15,0 1-15,0 0 0,0-21 0,0 21 16,21-1-16,1-20 0,-1 21 0,0-21 15,21 20-15,-21 1 0,22 0 16,-22 0-16,21 0 0,-21 0 0,22 21 16,-1 0-16,-21 0 0,22 0 15,-22 0-15,0 21 0,0 0 16,0 0-16,0 0 0,-21 22 16,22-22-16,-22 0 0,0 0 0,0 0 15,0 22-15,-22-22 0,22 0 0,-21 0 16,0 0-16,21 0 15,0 1-15,-21-22 0,21 21 16,-21-21-16,21-21 31,0-1-31,21 1 16,0 0-16,0 0 0,0 21 16</inkml:trace>
  <inkml:trace contextRef="#ctx0" brushRef="#br0" timeOffset="17754.21">17674 2815 0,'0'0'0,"0"-21"0,-21 21 15,0 0-15,0 0 16,-1 0-16,1 0 16,0 21-16,-21 0 0,21 1 0,-1-1 15,1 21-15,0-21 0,0 0 16,0 22-16,0-22 0,-1 21 0,1-21 15,21 1-15,0 20 16,0-21-16,0 0 0,0 0 0,0 1 16,21-1-16,1-21 0,20 21 15,-21-21-15,0 0 0,22 0 0,-22 0 16,21 0-16,0 0 0,1 0 0,-22-21 16,21 0-16,1 21 0,-22-43 15,21 22-15,-21 0 0,0 0 0,1-22 16,-22 1-16,0 21 0,0-21 15,0-1-15,0 1 0,0 21 0,0-22 16,-22 22-16,1 0 0,0 0 16,0 0-16,-21 21 0,20 0 0,-20 0 15,0 0-15,-1 0 0,22 0 16,-21 21-16,0 0 0,-1 0 16,22 0-16,-21 1 0,21 20 0,-1-21 15,1 21-15,21-20 0,0 20 16,0-21-16,0 43 0,0-22 15,0-21-15,0 21 0,0-20 16,0-1-16,21 0 0,1 0 0,-1 0 16,0-21-16,0 21 0,21-21 15,1 0-15,-22 0 0,0 0 16,21 0-16,-20-21 0,20 0 16,0 21-16,-21-21 0,22 0 0,-1 0 15</inkml:trace>
  <inkml:trace contextRef="#ctx0" brushRef="#br0" timeOffset="18475.36">18246 2858 0,'0'-22'15,"0"44"-15,0-65 0,0 22 0,0 0 16,0 42 0,0 0-1,-22 22-15,22-22 16,-21 0-16,21 0 0,0 21 0,0-20 15,-21 20-15,21-21 16,0 0-16,0 22 0,0-22 0,0 0 16,0 0-16,0 0 0,0 0 0,0 1 15,0-1 1,21-21-16,0 0 0,1 0 16,-1-21-16,0 21 15,0-22-15,21 1 0,-20 0 0,-1 0 16,21-21-16,-21 20 0,22 1 15,-22-21-15,21 21 0,-21-22 0,0 22 16,1 0-16,-1 21 16,0-21-16,-21 42 31,0 0-31,0 0 0,0 1 16,0-1-16,-21 0 0,21 0 0,-21 0 15,21 22-15,0-22 0,0 0 16,0 0-16,0 0 0,0 0 0,0 1 15,21-22-15,0 21 0,0-21 16,0 0-16,0 0 0,22 0 0,-22 0 16,0 0-16,21 0 0,-20 0 15,20-21-15,-21-1 0,21 1 16,-20 0-16,-1-21 0,0 21 16,0-22-16,0 1 0,0 0 0,1-1 15,-22 1-15,0-22 0,-22 43 0,22 0 16,0-21-16,0 21 0,0-1 15,-21 22-15,0 0 0,0 0 0,0 0 16,0 0-16,-1 0 0,22 22 16,0-1-1,0 0 1,22-21-16,-1 0 16,0 0-16,0 0 0,0 0 15,0 0-15,1 0 0,20 0 0,-21 0 16,0 0-16,0-21 0,1 21 15,-1 0 17,0 0-17,-21-21-15</inkml:trace>
  <inkml:trace contextRef="#ctx0" brushRef="#br0" timeOffset="18991.34">20299 2709 0,'0'0'0,"0"-21"0,21 0 0,-21 0 0,21 21 16,-21-21-16,0 0 0,0 42 31,0 0-31,0 0 16,0 21-16,0-20 0,0 20 15,0 0-15,0 1 0,0-22 0,0 21 16,0-21-16,0 0 15,-21 1-15,21 20 0,0-21 16,-21 0-16,21 0 0,0-42 47,0 0-31,0 0-16</inkml:trace>
  <inkml:trace contextRef="#ctx0" brushRef="#br0" timeOffset="19371.37">20447 2265 0,'0'0'0,"-21"0"15,0 0-15,-1 0 0,1 0 0,0 0 16,0 0-16,-43 85 31,64-64-31,0 0 16,0 0-16,22-21 0,-1 0 15,0 0-15,0 0 0,0 0 16,0 0-16,22 0 0,-22-21 0,0 21 16,21-21-16,-20 21 0,-1-21 15,-21-1-15,0 1 0,21 21 0,-21-21 16,0 0-16,0 0 0,-21 21 16,21-21-16,-21 21 0,-1 0 15,1 0-15,-21 0 0,21 0 0,0 0 16,-1 21-16,1 0 0,0-21 15,0 21-15,0 0 0,0 22 0,21-22 16,0 0-16,-22 0 0,22 21 16,0-20-16,0-1 0,0 0 0,0 0 15,0 0-15,22 0 0,-1-21 16,0 0-16,21 0 0,1 0 0,-1 0 16,0 0-16</inkml:trace>
  <inkml:trace contextRef="#ctx0" brushRef="#br0" timeOffset="19658.96">21103 2350 0,'0'0'0,"0"-22"0,-21 22 15,21 22 1,-21 20 0,21-21-16,0 21 0,-21 1 15,-1-1-15,1 0 0,21 1 16,-21 20-16,21-20 0,0-1 0,-21 0 15,21 22-15,0-22 0,0-21 16,0 22-16,0-1 0,0-21 0,0 0 16,0 0-16,21 1 0,-21-1 15,21 0-15,0-21 0,1 0 16,-1 0-16,0 0 0,0 0 16,0 0-16,0 0 0,1 0 15,-22-21-15,21 0 0,0 21 0,-21-22 16,0 1-16,0 0 0,0 0 15</inkml:trace>
  <inkml:trace contextRef="#ctx0" brushRef="#br0" timeOffset="19847.33">21018 2815 0,'-21'0'16,"42"0"15,1 0-31,-1 0 15,21 0-15,-21 0 0,0 0 16,22 0-16,-22-21 0,21 21 0,-21 0 16,1 0-16,20 0 0,-21 0 15,0-21-15,22 21 0,-22 0 0,21 0 16</inkml:trace>
  <inkml:trace contextRef="#ctx0" brushRef="#br0" timeOffset="20175.28">22458 2646 0,'0'0'0,"0"-21"31,0 0-31,0 42 31,0 0-31,0 0 0,0 0 0,0 0 16,-21 22-16,21-22 0,-22 21 16,22-21-16,-21 22 0,21-22 15,0 0-15,0 0 0,-21 0 0,21 1 16,-21-1-16,21 0 0,0 0 16,0 0-16,-21-21 15,42 0 16,-21-21-31,21 21 0,0-21 16</inkml:trace>
  <inkml:trace contextRef="#ctx0" brushRef="#br0" timeOffset="20611.05">23072 2667 0,'0'0'0,"21"-21"0,0-21 31,-42 42-31,0 0 16,-1 0-16,1 21 0,0-21 16,0 21-16,-21 0 0,20 0 0,1-21 15,0 21-15,21 1 0,0-1 16,0 0-16,0 0 16,21-21-1,0 0-15,1 0 0,-1 0 16,0 0-16,21 21 0,-21-21 0,1 0 15,-1 0-15,0 0 16,0 21-16,0-21 0,0 22 0,1-22 16,-1 21-16,0 0 15,-21 0-15,0 0 0,-42 0 16,20-21-16,1 22 16,-21-22-16,21 0 0,-22 21 0,1-21 15,0 0-15,-1 0 0,1 0 16,0 0-16,21 21 0,-1-21 0,-20 0 15,21 0-15,0 0 0,0 0 16,-1 0-16,22-21 16,0 0-16,0-1 15,0 1 1,0 0-16,0 0 0,0 0 0,0 0 16</inkml:trace>
  <inkml:trace contextRef="#ctx0" brushRef="#br0" timeOffset="20937">22204 2138 0,'0'0'0,"-21"21"31,21 0-31,21-21 15,0 0-15,0 0 16,0-21-16,0 21 0,-21-21 16,0 0-16,0 0 15,0-1 1,-21 22-16,0 0 16,0 0-16,0 22 15,0-1 1,-1 0-16,22 0 0,-21-21 15,0 21-15,0 0 16,0-21-16,-22 22 0,1-1 0</inkml:trace>
  <inkml:trace contextRef="#ctx0" brushRef="#br0" timeOffset="22089.26">4127 4974 0,'0'0'0,"22"0"32,-1 0-32,0 0 15,0-21-15,0 0 0,22 21 16,-22-21-16,21 0 0,0-1 0,1 1 15,-1 0-15,0 0 0,22-43 16,-22 43-16,-21 0 0,43-21 16,-64-1-1,0 22-15,0 0 0,0 0 0,0 0 16,0 0-16,0-1 0,0 1 16,-21 0-16,0 21 0,-1 0 0,1 0 15,0 0-15,0 21 16,0 0-16,0 1 15,21 20-15,-22 0 0,1 22 16,0-1-16,0 22 0,21 0 0,-21-1 16,0 22-16,-1-21 0,1 21 15,0-1-15,0 1 0,21 21 16,-21-21-16,0 0 0,-1 0 0,22 0 16,0-1-16,0 1 0,0 0 15,0-21-15,0 21 0,0-22 0,0 1 16,0 0-16,0-22 0,22 1 15,-1-1-15,0-21 0,0 1 0,21-1 16,-20-21-16,-1 0 0,0-21 0,0 0 16,0 0-16,22-21 0,-22 0 15,21 0-15,-21-21 0,22-1 0,-1 1 16,0-22-16,1-20 0,-1 20 0,0-20 16,1-22-16,-1 21 0,-21 0 15,0 1-15,-21-22 0,0 21 0,0 1 16,0-22-16,-42 21 0,0 0 15,-1 22-15,-84-64 16,64 85-16,-1 20 0,1-20 0,-1 21 16,22 0-16,-22 21 0,22 0 15,21-21-15,-21 21 0,20 0 16,1 0-16,42-22 31,1 22-15,-1 0-16,0 0 0,0-21 0,0 21 15,22-21-15,-22 0 0,21 21 16,-21-21-16,22 21 0,-22-21 0,0-1 16,21 1-16,-21 0 0,1 0 15</inkml:trace>
  <inkml:trace contextRef="#ctx0" brushRef="#br0" timeOffset="22478.97">4847 4995 0,'0'0'15,"0"-21"-15,0 0 0,0 0 16,0 0-16,0 0 0,21-1 0,-21 1 16,0 0-16,21 0 0,-21 0 15,22 0-15,-1-1 0,0 22 16,0 0-16,0 0 16,22 0-16,-22 0 0,0 22 0,0-1 15,21 0-15,-20 21 0,-1-21 16,0 22-16,0-1 0,0 0 15,-21 1-15,0-22 0,0 21 0,0-21 16,0 22-16,0-22 0,0 0 16,0 0-16,-21-21 0,0 0 15,21-21 1,0 0-16,0 0 0,0 0 16,0-1-16,0-20 0,0 0 0,0-1 15,0 22-15,0-21 16,21 0-16,-21-1 0,21 22 0,0-21 0,-21 21 15,22-1-15,-1 1 16,0 21-16,0 0 0,0 0 16,0 0-16,1 0 0,-1 0 15,0 0-15,0 21 0,0 1 0,0-1 16,1 0-16,-1 0 0</inkml:trace>
  <inkml:trace contextRef="#ctx0" brushRef="#br0" timeOffset="23847.96">6032 5122 0,'22'0'0,"-44"0"0,65 0 0,-22 0 16,0 0-16,-21-21 15,21 0-15,0 0 0,1 0 0,-22 0 16,21-22-16,-21 22 0,21-21 0,-21-1 16,0 22-16,0-21 0,0 0 15,0 20-15,0 1 0,-21 0 0,0 0 16,-1 0-16,1 21 0,0 0 15,0 0-15,0 0 0,0 0 0,-22 0 16,22 21-16,-21 21 0,-1-21 16,22 22-16,-21-1 0,21 0 15,0 1-15,-1-1 0,1 22 0,21-22 16,0 0-16,0 1 0,0-22 16,0 21-16,0-21 0,21 0 0,43 22 15,-43-43-15,43 0 16,-22 0-16,0 0 0,-21 0 15,22-21-15,-1-1 0,-21 1 0,0 0 16,22-21-16,-22 21 0,0-22 16,0 1-16,-21 0 0,0-1 0,21-20 15,-21 20-15,0 22 0,0-21 16,0 21-16,0 0 0,0-1 0,0 1 16,0 42-1,0 1-15,-21-1 0,21 0 16,0 0-16,0 21 0,0 1 0,0-1 15,0 0-15,0-20 16,0 20-16,21-21 0,1 21 0,-22-20 16,21-1-16,0 0 0,0-21 15,0 21-15,0-21 0,22 0 0,-22 0 16,21 0-16,-21 0 0,22-21 16,-22 0-16,21 21 0,-21-21 0,22-22 15,-22 22-15,0 0 0,0-21 0,0-1 16,1 22-16,-22-21 0,0-1 15,0 1-15,0 21 0,0 0 0,0 0 16,0-1-16,0 44 31,0 20-31,0-21 16,0 0-16,0 22 0,0-22 16,0 21-16,0-21 0,0 22 0,0-22 15,0 0-15,0 0 0,0 0 16,0 0-16,0 1 0,0-1 0,0-42 47,0-1-47,0 1 0,0 0 15,0 0-15,0-21 0,0 20 16,21-20-16,0 0 0,-21-1 0,21 22 16,0-21-16,0 21 15,1 0-15,-1-1 0,0 1 0,0 0 16,0 21-16,0 0 0,1 0 0,-1 0 15,-21 21-15,21 0 0,0 1 16,0-1-16,-21 0 0,21 21 0,-21 1 16,22-22-16,-22 21 0,0 0 15,21-20-15,0-1 0,-21 21 0,21-21 16,-21 0-16,0 1 0,21-1 16,-21 0-16,21-21 15,1 0 1,-1-21-16,-21 0 0,0-1 15,0 1-15,21 0 0,0-21 0,-21-1 16,21 1-16,0 0 0,1-1 16,-1 1-16,0 0 0,0 21 15,0-22-15,0 22 0,22 0 0,-22 21 16,-21-21-16,21 21 0,0 0 16,0 0-16,-21 21 0,0 0 15,0 21-15,0-20 16,0 20-16,0-21 0,0 21 0,0 1 15,0-1-15,0-21 0,0 22 0,0-22 16,0 21-16,22-21 0,-1 22 16,0-22-16,21-21 15,-21 21-15,1-21 0,20 21 0,0-21 16,1 0-16,-1 0 0,0 0 16,1-21-16,-22 0 0,21 21 0,-21-21 15,22-1-15,-22-20 0,0 21 16,0 0-16,0-22 0,0 1 0,1 0 15,-22 21-15,21-22 0,-21 1 16,0 21-16,0 0 0,0-1 0,-21 22 16,-1 0-16,1 0 15,0 0-15,0 0 0,0 22 16,0 20-16,-1-21 0,22 21 0,0-20 0,0 20 16,0 0-16,0-21 15,0 22-15,0-22 0,0 0 0,22 0 16,-1 0-16,0 1 0,0-1 0,0 0 15,22-21-15,-22 0 0,0 0 16,21 0-16,-21 0 0,1 0 0,20 0 16,-21-21-16,0 0 0,22-1 0,-22 1 15,0 0-15,0 0 0,21-21 16</inkml:trace>
  <inkml:trace contextRef="#ctx0" brushRef="#br0" timeOffset="24246.37">9440 4614 0,'0'0'0,"-21"0"16,0 0-16,21-21 0,-21 21 15,21-21-15,-21 21 0,21-21 0,0 0 16,0 0-16,0-1 0,0 1 15,0 0-15,0 0 0,21 0 0,0-22 16,0 22-16,0-21 0,0 21 16,1 0-16,-1-1 0,0 1 15,21 0-15,-21 21 0,1 0 0,-1 0 16,0 0-16,0 0 0,0 0 16,0 21-16,1 43 0,-22-22 15,0 0-15,0-20 0,0 20 16,-22 0-16,1 1 0,0-1 0,0 0 15,21-21-15,-21 22 0,0-22 0,21 21 16,0-21-16,-22 1 0,22-1 16,-21 0-16,21 0 0,0 0 15,-21-21-15,21 21 0</inkml:trace>
  <inkml:trace contextRef="#ctx0" brushRef="#br0" timeOffset="24558.86">9567 5355 0,'0'21'16,"-21"22"15,42-43-31,0 0 15,1 0-15,-1-21 0,-21-1 16,21 1-16,-21 0 16,0 0-1,0 0 1,-21 21 0,21 21-1,0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37:57.9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6964 0,'0'0'0,"-21"0"16,21-21-1,-21 21 1,-1 0 0,22 21-16,0 0 15,0 0-15,0 0 16,-21 22-16,21-22 0,0 21 15,-21 1-15,21-1 0,0 0 0,0 22 16,-21-22-16,0 0 0,21 1 16,0-22-16,-21 21 0,21 1 0,-22-22 15,22 0-15,-21 0 0,21 0 16,0 0-16,0 1 0,0-44 47,0 1-47,0-21 15</inkml:trace>
  <inkml:trace contextRef="#ctx0" brushRef="#br0" timeOffset="732">1206 7091 0,'0'0'0,"-21"-21"16,21 0-16,0-1 15,0 1-15,0 0 0,0 0 16,0 0-16,21 0 0,1 21 16,20-22-16,0 1 0,-21 21 15,22-21-15,-1 21 0,22 0 0,-22 0 16,0 0-16,1 0 0,-1 0 16,0 21-16,-21 0 0,22 1 15,-22-1-15,-21 0 0,0 21 16,0-21-16,0 22 0,0-22 0,-21 21 15,-22 1-15,1-1 0,0 0 16,-22 1-16,22-22 0,-22 21 0,22-21 16,0 22-16,-1-22 0,1 0 15,0-21-15,21 21 16,-1-21-16,1 0 0,0 0 0,21-21 16,0 0-1,0 0-15,0-1 0,0 1 16,0 0-16,0 0 0,0 0 0,0 0 15,21 21-15,0 0 0,1 0 16,-1 0-16,0 0 0,0 0 16,-21 21-16,21 0 0,0 0 15,-21 21-15,0-20 0,22-1 16,-1 21-16,-21 0 0,21-20 16,-21-1-16,0 21 0,21-21 15,0 0-15,0 1 0,-21-1 0,22 0 16,-1-21-16,0 21 0,0-21 15,21 0-15,-20 0 0,-1 0 0,21 0 16,-21 0-16,0-21 0,22 21 16,-22-21-16,0 0 0,0-1 0,22 1 15,-22 0-15,0-42 16,0 20-16,0 1 0,-21 21 0,0 0 16,0-1-16,0 1 0,21 0 15,-21 42 1,0 0-1,0 1-15,0-1 0,0 0 0,-21 0 16,21 0-16,0 0 0,0 1 16,0-1-16,-21 0 0,21 0 15,-21 0-15,21-42 47,0 0-47</inkml:trace>
  <inkml:trace contextRef="#ctx0" brushRef="#br0" timeOffset="895.66">2053 7112 0,'-21'-21'0,"42"42"0,-63-42 16,42 42 30,0 0-30</inkml:trace>
  <inkml:trace contextRef="#ctx0" brushRef="#br0" timeOffset="1676.98">2434 7408 0,'21'0'16,"0"-21"-16,1 0 15,-1 0-15,-21 0 0,21 0 16,-21-1-16,0 1 0,0 0 16,0 0-16,0 0 0,-21 0 15,0 21-15,-1 0 0,1 0 16,0 0-16,0 0 0,-21 0 15,20 21-15,1 0 0,-42 21 16,42 1-16,-1-22 0,1 0 16,0 21-16,0-21 0,21 22 15,-21-22-15,21 0 0,0 0 0,0 0 16,0 1-16,0-1 0,21-21 16,0 0-16,0 0 0,0 0 15,1 0-15,-1 0 0,0-21 16,21-1-16,-21 1 0,1 0 15,-1 0-15,0 0 0,0 0 16,-21-1-16,21 1 0,-21 0 16,21 21-16,-21-21 0,0 42 62,0 0-62,0 0 0,0 22 16,0-22-16,0 21 0,0-21 0,0 22 15,0-1-15,0 0 0,0 1 16,0 20-16,0-20 0,0 20 0,0 1 16,0-1-16,0 1 0,22 20 15,-1-20-15,0 20 0,0-20 0,0 21 16,0-22-16,1 22 0,-22-22 16,21 1-16,0-1 0,0 1 15,-21-1-15,0 1 0,0-22 0,0 0 16,0 1-16,-21-1 0,-21 0 15,20-20-15,-20-1 0,0 0 0,-1 0 16,1-21-16,0 0 0,-22 0 16,22 0-16,-22 0 0,22 0 0,0-21 15,-22 0-15,22-22 0,0 1 16,-22 0-16,22-22 0,-1 1 0,1-1 16,21 1-16,-21-1 0,20 1 15,1-1-15,21 22 0,0-22 16,0 1-16,0 21 0,0-1 15,0-20-15,21 20 0,22-20 0,-22 21 16,21-22-16,-21 22 0,22-22 16,-1 1-16,0 20 0,22-20 0,-22 21 15,22-22-15</inkml:trace>
  <inkml:trace contextRef="#ctx0" brushRef="#br0" timeOffset="2404.85">2984 7070 0,'0'0'0,"-21"0"0,0 0 0,0-21 16,0 21-16,0 0 0,-1 0 16,22 21-1,-21 0-15,21 21 0,-21-21 0,21 22 16,0-1-16,0 64 15,-21-64-15,21 1 0,0-1 0,-21 0 16,21 1-16,-21-22 0,21 0 16,0 21-16,0-21 0,0 1 15,0-44 17,0 1-17,0 0-15,0 0 0,21-21 0,0-1 16,0 22-16,-21-21 0,21-1 15,0 1-15,1 0 0,-1 21 0,0-1 16,0 1-16,-21 0 0,21 21 0,0 0 16,1 21-16,-22 22 15,0-22-15,0 0 0,21 21 16,-21 1-16,0-22 0,21 21 16,-21-21-16,0 0 0,0 22 0,0-22 15,21 0-15,-21 0 0,21-21 16,0 21-16,1-21 15,-1 0-15,0 0 0,0 0 16,0 0-16,0 0 0,1-21 16,-1 0-16,0-21 0,0 21 0,0-22 15,0 1-15,1 0 0,-1-1 16,0-20-16,0 20 0,0-20 0,-21 21 16,21-1-16,-21 22 0,22-21 15,-22 21-15,0-1 0,0 44 31,0-1-31,0 0 0,0 0 16,-22 21-16,22 1 0,-21-1 16,21 22-16,-21-22 0,21 0 0,0 1 15,0-22-15,0 21 0,0-21 16,0 22-16,0-22 0,0 0 16,0 0-16,0 0 0,0 0 15,21-21-15,0 0 16,1 0-16,-1 0 0,-21-21 15,21 0-15,0 21 0,-21-42 16,0 21-16,21-1 0</inkml:trace>
  <inkml:trace contextRef="#ctx0" brushRef="#br0" timeOffset="2584.05">3281 7324 0,'0'0'16,"0"21"-16,-21-21 15,42 0 1,0 0-16,0 0 0,0 0 16,22 0-16,-1 0 0,0 0 0,1 0 15,-22-21-15,21 21 0,0 0 16,-20-21-16,-1 21 0,21 0 0,-21 0 16</inkml:trace>
  <inkml:trace contextRef="#ctx0" brushRef="#br0" timeOffset="3448">4403 7260 0,'21'-21'0,"-42"42"0,84-63 0,-63 21 0,21 21 15,-21-21-15,0-1 0,0 1 16,-21 0-1,0 21-15,0 0 16,0 0-16,-1 0 0,1 0 16,0 21-16,0 0 0,0 1 15,0 20-15,-1-21 0,1 21 16,0 1-16,21-1 0,0-21 0,0 22 0,-21-1 16,21 0-16,0 1 0,0-22 15,0 0-15,0 21 0,0-21 16,21-21-16,-21 22 0,21-1 15,0-21-15,1 0 0,20 0 0,-21 0 16,21 0-16,-20 0 0,20-21 0,0 21 16,1-22-16,-1 1 0,0-21 15,1 21-15,-1-22 0,-21 22 16,21-21-16,-20-22 0,-1 22 0,0 0 16,0-22-16,0 22 0,0-22 15,1 22-15,-22 0 0,0-1 0,21 1 16,-21 21-16,0 0 0,0 0 15,0-1-15,0 44 32,0-1-32,-21 21 0,21 0 0,-22 1 15,1-1-15,21 0 0,-21 22 0,21-22 16,0 1-16,-21 20 0,21-21 16,0 1-16,0-1 0,0-21 0,0 22 15,0-22-15,0 0 0,21 0 16,0-21-16,0 21 0,1-21 0,-1 0 15,0 0-15,21 0 0,-21 0 0,1-21 16,20 0-16,-21 0 0,0 0 16,43-22-16,-43 1 15,0 0-15,-21 20 0,21-20 16,0 21-16,1 0 0,-22 0 0,0-1 16,0 44-1,0-1-15,0 0 0,0 21 16,0-21-16,0 1 0,0-1 0,0 21 15,0-21-15,0 0 0,0 1 16,0-1-16,0 0 0,0 0 16,21-21-1,0 0-15,21 0 16,-21-21-16,22 21 0</inkml:trace>
  <inkml:trace contextRef="#ctx0" brushRef="#br0" timeOffset="8492.09">5482 7027 0,'0'-21'15,"21"21"32,0 0-31,1-21-16,-1 21 15,-21-21 1,21 21-16,-21-21 0,0 0 16,0-1-1,-21 22 1,0 0-1,-1 0-15,1 22 16,0-22-16,0 21 0,21 0 0,-21 0 16,0-21-1,21 21-15,0 0 16,21-21 0,0 0-1,0 0-15,0 0 0,0-21 16,-21 0-1,0 0-15,0 0 16,-21 21 0,0 0-1,0 0-15,21 21 16,0 0 0,0 0-16,0 0 15,0 1-15,21-22 16,0 21-16,-21 0 0</inkml:trace>
  <inkml:trace contextRef="#ctx0" brushRef="#br0" timeOffset="9436.03">6138 7218 0,'0'-64'31,"0"43"-31,-21 21 16,0 0 0,0 0-16,0 0 0,-1 0 15,1 0-15,0 0 0,0 21 16,21 1-16,-21-1 0,0 0 0,-1 21 16,22 1-16,-21-22 0,21 21 0,-21 0 15,21 1-15,0-22 0,0 21 16,0-21-16,0 22 0,0-22 0,0 0 15,21 0-15,-21 0 0,21 1 16,1-22-16,-1 21 0,21-21 16,-21 0-16,0 0 0,22 0 0,-22 0 15,21 0-15,-21-21 0,22-1 16,-1 1-16,-21 0 0,22 0 0,-22 0 16,21-22-16,-21 1 0,22 0 15,-22-1-15,21-20 0,-21 21 0,0-22 16,1 22-16,-22-22 0,21 22 15,-21 0-15,21-1 0,-21-20 16,0 42-16,0-1 0,0 1 0,0 0 16,-21 42-1,21 0 1,0 1-16,-21-1 0,21 21 16,0-21-16,-22 22 0,22-1 15,0 21-15,0-20 0,0-1 0,-21 0 16,21 1-16,-21-1 0,21 0 15,0 1-15,0-22 0,-21 0 0,21 21 16,0-20-16,0-1 16,0-42 15,0-1-31,0 1 0,0 0 16,0 0-16,21-21 0,-21-1 0,21 22 15,0-21-15,1 21 0,-1-22 16,21 22-16,-21-21 0,22 21 15,-22-1-15,21 22 0,-21-21 0,22 21 16,-22-21-16,0 21 0,21 0 16,-21 0-16,1 21 15,-22 0-15,0 1 16,0-1-16,-22-21 0,1 21 0,-21 0 16,21-21-16,-22 21 0,22 0 0,-21-21 15,0 22-15,20-22 0,-20 0 16,21 21-16,0-21 0,0 0 0,-1 0 15,1 21 1,21 0-16,0 0 16,0 0-16,0 1 15,21-1-15,-21 0 16,22-21-16,-1 21 0,0 0 0,0-21 16,0 21-16,0 1 0,1-22 15,-1 21-15,21-21 0,-21 0 0,0 21 16,1-21-16,-1 0 0,0 21 0,0-21 15,-21 21 1,21-21 0,0-21-1,1 21-15</inkml:trace>
  <inkml:trace contextRef="#ctx0" brushRef="#br0" timeOffset="9775.56">7980 7324 0,'0'-43'32,"-21"22"-32,63 21 46,-21 0-46,21 0 0,1 0 0,-1 0 16,22 0-16,-22 0 0,21 0 16,-20 0-16,20 0 0,1 0 0,-1 0 15,1 0-15,-1 0 0,-20 0 0,-1 0 16,0 0-16,1-21 0,-1 21 16,-21 0-16,0-21 0,-21 0 15,0 0 1,0-1-16,0 1 15,-21 0-15,0 0 16,0 21-16</inkml:trace>
  <inkml:trace contextRef="#ctx0" brushRef="#br0" timeOffset="10063.61">8742 7049 0,'-21'0'0,"42"0"0,-64 0 0,22 0 16,0 0-16,0 0 31,42 0 0,0 21-31,0-21 0,1 0 16,-1 0-16,0 0 0,0 0 15,0 0-15,0 0 0,1 0 0,-1 0 16,-21 21-16,0 0 16,0 0-1,-21 0-15,-1 1 0,-20-1 16,21 0-16,0 0 0,-22 21 0,22-20 15,0-1-15,0 0 0,-21 21 16,-1 1-16,22-22 0,21 0 16,-21 0-16,0-21 15,21 21-15</inkml:trace>
  <inkml:trace contextRef="#ctx0" brushRef="#br0" timeOffset="11267.33">10308 6943 0,'0'0'0,"-21"0"0,0 0 15,21 21 1,-21-21-16,21 21 15,21-21 1,0 0 0,0 0-16,0-21 0,0 21 15,22-21-15,-22 0 0,0 21 16,21-22-16,-20 1 0,20 0 16,-21 0-16,0 0 0,0-22 0,1 22 15,-1 0-15,-21 0 0,0-21 16,0 20-16,0 1 0,0 0 0,0 0 15,0 0-15,-21 21 0,-1 0 16,1 0-16,0 0 16,0 21-16,21 0 0,-21 0 15,21 22-15,-21-1 0,-1 0 0,22 1 16,0-1-16,0 0 0,0 1 16,0 20-16,0-21 0,0 1 0,0 20 15,0-20-15,0-1 0,0 0 16,0 1-16,-21-1 0,21 0 0,0-21 15,0 1-15,-21-1 0,21 0 16,0 0-16,0 0 0,-21-21 0,0 0 16,0 0-16,-1 0 0,1 0 0,-21 0 15,21-21-15,-22 21 0,22-21 16,-21 0-16,21 0 0,-22-22 0,-20-20 16,42 20-16,0 22 15,-1 0-15,22 0 0,0 0 0,0 0 16,-42 21-16,42 21 15,21 0-15,0 0 16,-21 0-16,22 22 0,-1-22 0,0 21 16,0-21-16,0 0 0,0 22 15,1-22-15,-1 0 0,0 0 16,0 0-16,21-21 0,-20 22 0,20-22 16,-21 0-16,21 0 0,-20 0 15,20 0-15,-21 0 0,21-22 0,-20 1 16,20 0-16,-21 0 0,21 0 15,-20 0-15,-1-1 0,21-20 0,-21 21 16,-21-21-16,21-1 0,1 1 16,-22 21-16,21 0 0,-21-1 0,0 1 0,0 64 47,0-22-47,0 0 0,0 0 15,-43 21-15,43 1 0,0-22 0,0 0 16,-21 0-16,21 0 0,0 1 15,-21-1-15,21 0 0,0 0 0,0 0 16,0-42 15,0 0-31,0 0 16,0-22-16,21 22 16,0-21-16,1 21 0,20-22 0,-21 1 15,21 0-15,1-1 0,-1 22 16,-21 0-16,22 21 0,-1-21 15,0 21-15,1 0 0,-22 0 0,42 21 16,-42-21-16,1 21 0,-22 22 16,0-22-16,0 0 0,0 21 15,0-21-15,0 1 0,0 20 0,-22-21 16,1 0-16,0 0 0,21 1 0,0-1 16,-21 0-16,0 0 15,21-42 16,0 0-31</inkml:trace>
  <inkml:trace contextRef="#ctx0" brushRef="#br0" timeOffset="11679.71">11790 7049 0,'0'0'16,"0"-22"-16,0 1 15,-21 21 1,-1 0-16,1 0 0,0 0 16,-21 0-16,21 0 0,-1 21 15,-20-21-15,21 22 0,0-1 16,-22-21-16,22 21 0,0 0 0,21 0 16,0 0-16,0 1 0,0-1 0,0 0 15,0 0-15,21 0 16,0-21-16,1 21 0,-1-21 0,0 0 15,0 22-15,21-1 0,-20-21 16,-1 21-16,0-21 0,0 21 0,0-21 16,-21 21-16,0 0 15,0 1-15,-21-22 16,0 21-16,-21-21 0,-1 0 0,22 0 16,-21 0-16,-1 21 0,1-21 15,0 0-15,-1 0 0,22 0 0,0 0 16,0 0-16,0 0 0,21-21 31,21 21-31,0-21 16,21 21-16,-20-22 0,-1 22 15,21-21-15</inkml:trace>
  <inkml:trace contextRef="#ctx0" brushRef="#br0" timeOffset="12037.94">12107 7049 0,'0'0'0,"0"21"47,0 0-47,0 0 0,-21 21 16,21-20-16,-21 20 0,21 0 0,0 1 15,0 20-15,-21-21 0,21 1 16,-21 20-16,21 1 0,-22-22 0,22 22 15,-21-1-15,0 1 0,21-1 0,-21 22 16,0-22-16,0 22 0,-1 0 16,1-22-16,-21 22 0,21-22 15,0 22-15,-1-22 0,1 1 0,-21 63 16,42-64-16,-21-20 0,0-1 16,-1 0-16,22 1 0,0-22 15,-21 0-15,21 0 0,-21-21 0,21-21 31,21 0-31,0-21 0,-21-1 16,22 1-16,20-43 0,0 22 16,-21-1-16</inkml:trace>
  <inkml:trace contextRef="#ctx0" brushRef="#br0" timeOffset="12401.08">12107 7197 0,'0'0'0,"0"-21"0,0-1 0,0 1 16,0 0-16,21 21 15,1-21-15,-1 21 0,0 0 16,0-21-16,0 21 0,22 0 0,-22 0 16,21 0-16,-21 0 0,0 0 15,1 0-15,-1 0 0,0 21 0,0 0 16,-21 0-16,21 0 0,-21 22 15,0-22-15,0 21 0,0-21 0,-21 22 16,-21-22-16,21 21 0,-1-21 16,-20 22-16,21-22 0,-21 0 15,-1 0-15,1 0 0,21 1 0,-22-22 16,22 21-16,0 0 0,0-21 0,0 0 16,42-21 30,0 0-46,0-1 16,22 1-16,-22 0 0</inkml:trace>
  <inkml:trace contextRef="#ctx0" brushRef="#br0" timeOffset="12772.08">12658 7324 0,'0'-21'32,"0"-1"-32,0 1 15,21 0-15,-21 0 0,0 0 16,0 0-16,42 21 0,-21-22 16,0 1-16,1 0 0,-22 0 15,21 0-15,-21 0 0,21 21 0,-21-22 16,-21 22-1,0 0-15,-1 0 0,1 22 16,0-22-16,0 21 0,0 0 16,21 21-16,-21-21 0,-1 22 15,1-1-15,21-21 0,-21 22 0,21-1 16,0-21-16,0 21 0,0-20 0,0-1 16,0 0-16,0 0 0,0 0 15,0 0-15,21-21 16,0 0-16,1 0 0,-1 0 0,0 0 15,0 0-15,0 0 0,22-21 16,-22 0-16</inkml:trace>
  <inkml:trace contextRef="#ctx0" brushRef="#br0" timeOffset="13332.4">13420 7133 0,'0'0'0,"0"-21"16,0 0-16,0 0 0,0 0 15,-22 21 1,1 0-16,0 0 0,0 0 16,0 0-16,0 21 0,-1 0 0,1 0 15,0 0-15,0 22 0,0-22 16,0 21-16,21 0 0,0-20 0,-22 20 16,22 0-16,0-21 0,0 1 15,0 20-15,0-21 0,0 0 16,22 0-16,-1 1 0,0-22 0,0 21 15,21-21-15,1 0 0,-22 0 0,21 0 16,1 0-16,-1 0 0,0-21 16,22-22-16,-22 22 0,-21 0 15,0-21-15,22-1 0,-22 1 16,0-22-16,21 22 0,-20-21 0,-1 20 16,0-20-16,21-1 0,-21 1 0,1-1 15,-1 22-15,-21-22 0,21 22 16,-21 0-16,0-1 0,0 22 15,0 0-15,0 0 0,0 0 0,-21 21 32,0 21-32,-1 0 0,1 21 0,21-20 15,-21 20-15,0 0 0,0 22 16,0-22-16,21 0 0,0 22 0,-22 21 16,22-22-16,0-21 15,0 1-15,0 20 0,0-20 0,0 20 16,0-21-16,0-20 0,0-1 15,0 0-15,22 0 16,-1-21-16,0 21 0,0-21 0,0 0 16,0 0-16,1 0 0,-1 0 0,0 0 15,0-21-15,21 0 16,-20 0-16,-1 0 0,0-22 0,21 22 16,-21-21-16</inkml:trace>
  <inkml:trace contextRef="#ctx0" brushRef="#br0" timeOffset="13559.97">13779 7070 0,'0'0'0,"-21"0"0,21 21 31,21-21-31,1 0 0,-1 0 15,0 0-15,0 0 0,0 0 0,22 0 16,-22 0-16,21 0 0,0 0 16,-20 0-16,20 0 0,-21 0 0,21 0 15,-20 0-15,-1-21 0,0 21 0</inkml:trace>
  <inkml:trace contextRef="#ctx0" brushRef="#br0" timeOffset="14115.27">15071 7049 0,'0'0'0,"-64"0"32,85 0-17,0 0 1,22 0-16,-22 0 0,21 0 0,22 0 15,-22 0-15,22 0 0,-1 0 16,-21 0-16,22 0 0,-1 0 0,1 0 16,-22 0-16,64-22 0,-42 22 15,-22 0-15,-21-21 0,21 21 16,-20 0-16,-22-21 0,0 0 16,0 0-1,0 0-15,-22-1 16,1 22-16</inkml:trace>
  <inkml:trace contextRef="#ctx0" brushRef="#br0" timeOffset="14523.06">15769 6731 0,'0'21'16,"0"0"-1,0 1-15,0-1 16,21 0 0,0-21-16,1 0 0,-1 21 15,0-21-15,21 0 0,-21 0 16,22 0-16,-1 0 0,0 0 0,-20 21 16,20-21-16,0 0 0,-21 0 0,1 0 15,-1 0-15,0 0 0,-42 0 31,-22 0-31,22 0 16,-21 21-16,0-21 16,20 22-16,1-1 0,0 0 0,-21 0 15,21-21-15,-1 42 0,-20-20 0,0 20 16,21-21-16,-1 0 0,1 0 16,0 1-16,0-1 0,21 0 15,-21 0-15,0-21 0</inkml:trace>
  <inkml:trace contextRef="#ctx0" brushRef="#br0" timeOffset="15168.07">17081 6943 0,'0'0'0,"22"0"235,-1 0-220,0 0 17</inkml:trace>
  <inkml:trace contextRef="#ctx0" brushRef="#br0" timeOffset="16368.03">17145 6985 0,'0'0'16,"-21"0"-16,21 21 0,0 0 0,0 1 15,21-22 16,0 0-31,0 0 0,0 0 0,1 0 16,-1 0-16,21-22 0,0 1 16,-20 21-16,20-21 0,0 0 0,1 0 15,-1 0-15,-21-1 0,21 1 16,-20-21-16,-1 21 0,-21-22 16,0 22-16,0-63 15,0 41-15,0 1 0,0 0 0,0-1 0,0 1 16,0 21-16,0 0 0,0-1 15,0 1-15,-21 21 0,-1 0 16,22 21-16,0 1 0,-21-1 16,0 21-16,0 0 0,21 1 0,-21 20 15,0-20-15,-1 20 16,1 1-16,0-22 0,0 21 0,21 1 0,-21-1 16,0 1-16,-1 21 0,1-22 0,0 22 15,21-1-15,-21 1 16,0-21-16,21 20 0,-21 1 0,21-22 15,0 43-15,0-21 0,-22 0 0,1-1 16,21 1-16,-21 0 0,0-22 0,21 22 16,0-22-16,-21 1 0,21-1 15,-21 1-15,21-22 0,0 22 0,0-22 16,0-21-16,0 21 0,0-20 0,0-1 16,21-21-16,0 0 0,0 0 15,0 0-15,22-21 0,-22-1 16,21-20-16,0 21 0,1-21 15,-1-1-15,0 1 0,1 0 0,-1-1 16,22 1-16,-22-22 0,43-63 16,-64 64-16,21-22 0,-21 22 15,0-22-15,-21 22 0,0-22 0,0 21 16,-21 1-16,0-1 0,-21 1 0,-1 21 16,1-22-16,-21 22 0,-1-22 15,1 43-15,-1-21 0,1 21 0,-1-1 16,22 1-16,-1 0 0,1 0 0,0 21 15,21 0-15,-1 0 0,1 0 16,42 0 15,1 0-31,-1-21 0,0 21 16,0-21-16,21 21 0,-20-22 0,20 22 16,0 0-16,-21-21 0,22 0 15,-22 0-15,21 21 0,-21-21 0,22 0 16,-22-1-16,0 1 0</inkml:trace>
  <inkml:trace contextRef="#ctx0" brushRef="#br0" timeOffset="16804.12">17822 6964 0,'0'-42'16,"0"20"-1,0 1-15,0 0 16,21 21-16,-21-21 0,22 0 15,-1 21-15,0-21 0,0 21 0,21-22 16,-20 22-16,-1-21 0,0 21 16,0 0-16,0 0 0,22 0 15,-22 0-15,0 21 0,21 1 0,-21-22 16,1 21-16,-1 0 0,-21 0 16,0 21-16,0-20 0,0-1 0,0 0 15,0 21-15,0-21 0,-21 1 16,-1-1-16,1 0 0,0 0 15,0-21-15,21-21 47,0 0-47,0 0 0,0-1 16,0 1-16,0 0 0,0-21 16,0 21-16,0-1 0,0 1 0,21 0 15,0 0-15,-21 0 0,21 0 16,1-1-16,-1 22 0,0-21 15,0 21-15,0 0 0,0 0 16,1 0-16,-1 0 0,0 0 16,0 21-16,0-21 0,0 0 15,1 22-15,-1-22 0</inkml:trace>
  <inkml:trace contextRef="#ctx0" brushRef="#br0" timeOffset="18023.25">19113 6900 0,'0'0'0,"22"-21"0,-22 0 0,0 0 16,0 0-16,0 0 0,0-1 15,0 1-15,0 0 0,0-21 0,-22 21 16,22-1-16,-21 1 0,0 0 0,0 0 16,0 21-16,0 0 0,-1 0 15,1 0-15,0 0 16,0 21-16,0 0 0,-22 22 0,22-22 15,0 0-15,0 21 0,-21-21 0,20 22 16,1-1-16,0-21 0,21 22 16,-21 20-16,21-42 0,0 22 15,0-22-15,0 21 0,21-21 16,0 0-16,0 1 0,1-22 16,20 0-16,-21 0 0,21 0 0,-20 0 15,20-22-15,-21 22 0,21-21 16,-20 0-16,-1 0 0,21 0 15,-21-22-15,0 22 0,1-21 0,-1 21 16,-21-22-16,0 22 0,21-21 16,-21 0-16,0 20 0,0 1 0,0 0 15,0 0-15,0 0 0,-21 21 16,0 0 0,21 21-16,-22 0 0,1 0 0,21 0 15,0 1-15,0 20 0,0-21 16,0 0-16,0 22 0,0-22 0,0 0 15,21 0-15,-21 0 0,22 0 0,-1 1 16,0-1-16,0-21 16,0 0-16,0 0 0,1 0 15,20 0-15,-21 0 0,0 0 0,22 0 16,-22 0-16,21-21 0,-21 21 16,22-22-16,-22 1 0,0 0 0,21-21 15,-21 21-15,1-1 0,-1-20 0,0 0 16,0 21-16,-21-22 0,0 22 15,0 0-15,0 0 0,0 0 16,-21 21-16,0 0 0,0 0 16,-1 0-1,22 21-15,0 0 0,0 0 0,0 0 16,0 0-16,0 22 0,0-22 0,0 0 16,0 0-16,0 0 0,0 22 15,0-22-15,0 0 16,0 0-16,0 0 0,0 1 15,0-44 32,0 1-47,0 0 16,0 0-16,0 0 0,0 0 0,0-22 16,0 22-16,0 0 0,22 0 0,-1 0 15,-21-1-15,21 1 16,0 0-16,0 0 0,0 21 0,1 0 15,-1 0-15,0 0 0,0 0 16,21 0-16,-20 0 0,-1 21 0,0 0 16,0 0-16,0 1 15,-21-1-15,0 21 0,21-21 0,-21 0 16,22 1-16,-22-1 0,0 0 0,0 0 16,0 0-16,0 0 15,-22-21 1,1 0-1,21-21 17,0 0-32,0 0 15,0 0-15,0-22 0,0 22 0,21 0 16,1-21-16,-1 21 0,0-22 0,21 22 16,-21 0-16,22-21 0,-1 20 15,0 1-15,1 21 0,20 0 16,-20 0-16,-1 0 0,0 0 0,1 0 15,-22 21-15,0 1 0,21-1 16,-42 21-16,0-21 0,0 0 0,0 22 0,0-22 16,0 21-16,-21 1 15,0-22-15,0 0 0,0 0 0,-1 0 16,1 0-16,0-21 0,0 22 16,0-22-16,0 21 0,-1-21 15,1 0-15,42 0 31,1-21-15,-1-1-16,0 1 0</inkml:trace>
  <inkml:trace contextRef="#ctx0" brushRef="#br0" timeOffset="18444.81">20828 6858 0,'0'21'31,"21"-21"-15,0 0-16,0 0 0,1 0 0,-1 0 15,0 0-15,0 0 0,0-21 16,0 0-16,22 21 0,-22-21 0,21-22 16,-21 22-16,-21 0 15,22 0-15,-22-21 0,0 20 0,0-20 16,0 21-16,-22 0 15,1 21-15,0 0 16,0 0-16,-21 21 0,20 0 16,1 0-16,-21 0 0,21 1 15,-22 20-15,22 0 0,0-21 0,-21 22 16,21-22-16,21 0 0,0 21 0,-22-20 16,22-1-16,0 0 0,0 0 15,0 0-15,0 0 0,22-21 0,-1 22 16,0-22-16,0 0 0,0 0 15,0 0-15,22 0 0,-22 0 0,0 0 16,0 0-16,0 0 0,43-22 16,-43 22-16,0-21 0,0 21 15,1-21-15,-1 0 16,0 21-16,-21-21 0</inkml:trace>
  <inkml:trace contextRef="#ctx0" brushRef="#br0" timeOffset="18639.24">21315 7027 0,'0'0'0,"-21"0"16,-1 0 0</inkml:trace>
  <inkml:trace contextRef="#ctx0" brushRef="#br1" timeOffset="49115.08">741 9864 0</inkml:trace>
  <inkml:trace contextRef="#ctx0" brushRef="#br1" timeOffset="52811.69">804 10224 0,'-21'0'16,"0"0"-1,0 0 1,0 0 15,21-22-31,-22 22 16,22-21 0,0 0-1,22 0-15,-1 0 16,0 21-16,0 0 0,0-21 15,0 21-15,1 0 0,-1-22 0,0 22 16,0 0-16,21 0 0,-20 0 16,-1 0-16,0 0 15,0 22-15,-21-1 0,0 0 16,0 0-16,0 0 16,0 22-16,0-22 0,-21 21 0,21 22 15,-21-22-15,0 0 0,-1 1 16,1 20-16,0-21 0,-21 1 15,21-1-15,-22 0 0,1 1 0,-43 41 16,43-62-16,0-1 16,-1 0-16,22 0 0,-21 0 0,21-21 15,-1 0-15,1 0 0,0 0 16,0 0 0,21-21-16,0 0 0,0 0 0,0 0 15,0-1-15,21 1 0,-21 0 16,21-21-16,22 21 0,-22-1 15,42-20-15,-42 21 16,1 0-16,20 0 0,-21 21 16,0 0-16,0 0 0,22 0 0,-22 0 15,0 21-15,0 0 0,-21 0 16,21 0-16,1 0 0,-22 1 0,21-1 16,0 0-16,-21 0 0,21 0 15,-21 0-15,0 1 0,21-22 0,0 21 16,1-21-1,-1 0 1,-21-21 15,0-1-31,0 1 0</inkml:trace>
  <inkml:trace contextRef="#ctx0" brushRef="#br1" timeOffset="53023.87">1439 10605 0,'0'0'0,"21"0"16,1 0-1,-22-22 48,0 1-48</inkml:trace>
  <inkml:trace contextRef="#ctx0" brushRef="#br1" timeOffset="53844.51">3365 10012 0,'0'0'0,"0"-21"0,0 42 32,0 0-17,-21 0-15,21 0 0,-21 1 16,21-1-16,0 21 0,0-21 0,-21 22 15,21-1-15,-21 0 0,21 22 16,0-22-16,0 0 0,-21 1 0,21-1 16,-22 0-16,22-20 0,-21 20 15,21-21-15,0 0 0,0 0 16,0-42 0,21 0-1,1 0-15,-22 0 0,0 0 16,21-22-16,0 1 0,0 0 0,-21 20 15,21-20-15,-21 0 0,21 21 16,1-22-16,-1 22 0,-21 0 0,21 0 16,0 21-16,0 0 15,0 0-15,1 0 0,-1 21 16,-21 0-16,21 0 0,0 0 16,-21 22-16,21-22 0,-21 21 0,21-21 15,1 22-15,-22-22 0,21 0 16,0 0-16,0 0 0,0 1 0,-21-1 15,21 0-15,1-21 0,-1 0 16,0 0-16,0 0 0,0 0 16,0 0-16,1 0 0,-1-21 0,-21 0 15,21-1-15,0-20 0,0 21 16,0-21-16,-21-1 0,0 1 16,22 0-16,-22-1 0,0 1 0,0 0 15,0-1-15,0 22 0,0 0 0,0 0 16,0 0-16,-22-1 0,1 22 15,0 0-15,0 0 0,0 0 16,0 0-16,-1 0 0,1 0 16,42 0 15,1 0-15,-1 0-16,0 0 0,0 0 0,0 0 15</inkml:trace>
  <inkml:trace contextRef="#ctx0" brushRef="#br1" timeOffset="54372.2">4403 9821 0,'0'-21'0,"0"42"0,0-63 16,-22 42 0,1 0-16,0 0 15,21 21-15,-21 0 16,21 1-16,0 20 0,0-21 0,-21 21 15,21 1-15,0-22 0,0 21 16,0 1-16,0-1 0,0 0 0,0 1 16,0-22-16,0 21 0,0 0 15,0 1-15,0-1 0,0 0 0,0-20 16,0-1-16,0 0 0,0 0 16,0 0-16,-21-21 15,21-21 1,0 0-1,0-21-15,0 20 0,0-20 16,0 0-16,0 21 0,0-22 0,0 1 16,21 21-16,0-22 0,0 1 15,0 21-15,0 0 0,1 0 0,20-1 16,-21 1-16,21 0 0,1 21 16,-22 0-16,21 0 0,1 0 15,-22 21-15,21 0 0,-21 1 0,0-1 16,1 0-16,-1 0 0,0 0 0,-21 0 15,21 22-15,-21-22 0,0 21 0,0-21 16,0 22-16,0-22 16,0 0-16,-21 0 0,0 0 0,0 1 15,-1 20-15,1-42 16,21 21-16,-21-21 0,21-21 31,0 0-31,0 0 0,21-1 16,0 1-16,-21 0 0,22 0 0</inkml:trace>
  <inkml:trace contextRef="#ctx0" brushRef="#br1" timeOffset="55184.04">5270 10160 0,'0'0'0,"0"-21"15,22 21-15,-22-21 0,0 0 16,0-1-16,0 1 15,0 0-15,-22 21 16,1 0-16,0 0 16,0 0-16,0 0 0,0 0 15,-1 21-15,1 0 0,0 1 0,0-1 16,0 0-16,0 0 0,-22 85 16,43-64-16,0-21 15,0 22-15,0-1 0,0-21 16,0 43-16,0-43 0,0 0 15,21 0-15,-21 0 16,22-21-16,-1 0 0,0 0 0,0 0 16,0 0-16,0 0 0,1-21 0,-1 21 15,-21-21-15,42-21 16,-21-1-16,0 22 0,1 0 16,-22-21-16,0-1 0,21-20 15,0 42-15,-21-22 0,21 22 0,-21 0 16,0 0-16,0 0 0,0 0 15,0 42 1,0 0 0,0 0-16,0 0 15,0 22-15,0-22 0,0 21 0,0-21 16,0 22-16,0-22 0,0 21 16,21-21-16,0 22 0,-21-22 0,22 0 15,-1 0-15,0 0 0,0 0 16,0 1-16,0-22 0,1 0 0,20 0 15,-21 0-15,0 0 0,22-22 16,-1 1-16,-21 0 0,21 0 0,-20 0 16,-1-22-16,21 1 0,-21 0 15,0-1-15,22-62 16,-22 62-16,0-20 0,0-1 0,0 22 16,1-22-16,-1 1 0,-21 21 15,0-1-15,21 22 0,-21 0 0,0 0 16,0 0-16,0 42 15,-21 0-15,21 0 16,-21 21-16,-1 1 0,22-1 16,-21 0-16,21 1 0,0-1 0,0 0 15,-21 1-15,21-1 0,0 0 0,0 1 16,0-1-16,0 0 0,0 1 16,0-22-16,0 0 0,0 21 0,0-20 15,21-1-15,0-21 0,1 21 16,-1-21-16,0 0 15,0 0-15,0 0 0,0 0 0,1-21 16,20-22-16,-21 22 16,0 0-16,0 0 0,1-21 15,-22 20-15,21-20 0,-21 21 0</inkml:trace>
  <inkml:trace contextRef="#ctx0" brushRef="#br1" timeOffset="55277.03">5948 10139 0,'0'0'0,"-21"0"0,-1 0 0,1 0 0,0 0 16</inkml:trace>
  <inkml:trace contextRef="#ctx0" brushRef="#br1" timeOffset="55360.26">6223 10097 0,'0'-22'16</inkml:trace>
  <inkml:trace contextRef="#ctx0" brushRef="#br1" timeOffset="55539.1">7641 9948 0,'0'0'0,"0"-21"0,0 0 16,0 0-16</inkml:trace>
  <inkml:trace contextRef="#ctx0" brushRef="#br1" timeOffset="55704.03">7599 9864 0,'0'0'16,"0"21"-16,0 0 0,0 0 0,0 0 16,0 1-16,0 20 0,0-21 0,0 21 15,0-20-15,-21 20 0,21-21 16,-22 0-16,22 0 0,-21 22 15,21-22-15,0 0 0,-21 0 16,21 0-16,0 1 0,-21-1 16,42-21-1,0-21 1,0-1-16,1 22 0,-1-21 0,21 0 16</inkml:trace>
  <inkml:trace contextRef="#ctx0" brushRef="#br1" timeOffset="56111">8170 9970 0,'0'0'0,"21"-22"0,1 1 0,-1 0 15,-21 0-15,21 0 0,-21 0 0,21 21 16,-21-22-16,-21 22 16,0 0-1,-22 22-15,22-1 0,0 0 16,-21 0-16,21-21 0,-1 21 0,-20 0 15,42 1-15,-21-1 0,21 0 16,0 0-16,0 0 0,0 0 16,21 1-16,0-22 15,0 0-15,1 0 0,20 21 16,0-21-16,-21 0 0,22 0 16,-22 0-16,21 21 0,-21-21 15,1 0-15,-1 21 0,0-21 0,0 21 16,-21 0-16,0 1 15,0-1 1,-21-21-16,0 0 0,0 0 0,-1 21 16,-20-21-16,21 0 0,-21 0 15,20 0-15,-20 0 0,21 0 0,0 0 16,0 0-16,-1 0 0,1 0 0,0 0 16,21-21-1,0 0-15,0-1 0,0 1 16</inkml:trace>
  <inkml:trace contextRef="#ctx0" brushRef="#br1" timeOffset="56259.18">7789 9440 0,'-84'0'15,"168"0"-15,-190 22 0</inkml:trace>
  <inkml:trace contextRef="#ctx0" brushRef="#br1" timeOffset="56494.5">8001 9694 0,'148'22'16</inkml:trace>
  <inkml:trace contextRef="#ctx0" brushRef="#br1" timeOffset="57480.83">9504 9970 0,'21'42'31,"0"-42"-31,0 0 0,0 0 15,1 0-15,-1 0 16,21 0-16,-21 0 0,22 0 0,-22-21 16,21 21-16,0-21 0,1-1 15,-1 1-15,0 0 0,-20-21 16,-1 21-16,21-22 0,-21 1 16,-21 0-16,21-1 0,-21 1 0,0 0 15,0-1-15,0 22 0,0-21 0,0 21 16,0-1-16,0 1 0,-21 0 15,21 0-15,-21 21 16,0 0 0,21 21-16,0 0 0,-21 0 0,0 22 15,-1-1-15,1 0 0,21 1 16,-21 20-16,0 1 0,0-22 0,0 22 16,-1-1-16,1 1 0,0-1 15,0 1-15,21-1 0,-21 22 0,0-22 16,-1 22-16,1 0 0,21-1 15,-21 1-15,0 0 0,0-1 16,0 1-16,-1 21 0,1-22 0,0 1 16,21 0-16,-21-1 0,21-20 0,-21 21 15,21-22-15,-21 1 0,21-1 16,0-21-16,0 22 0,0 21 16,0-43-16,0-21 0,0 0 0,0 22 15,0-22-15,21-21 16,0 0-16,21-21 0,-21-1 15,22-20-15,-1 21 0,0-21 0,1-1 16,20-20-16,-20 20 0,20-20 16,1-22-16,-22 22 0,0-22 15,1 0-15,-1 1 0,-21-1 0,0 0 16,-21 22-16,0-22 0,0 22 16,-21-22-16,-21 22 0,-1-1 0,1 22 15,0-22-15,-22 43 0,22-21 16,-22 21-16,22-1 0,0 1 0,-1 0 15,1 21-15,0 0 0,21 0 16,-1-21-16,1 21 0,0 0 16,42 0 15,0 0-31,1 0 16,-1 0-16,0-21 0,21 21 15,-21-21-15,1 21 0,20-22 0</inkml:trace>
  <inkml:trace contextRef="#ctx0" brushRef="#br1" timeOffset="57969.09">10223 10033 0,'0'0'0,"-21"0"16,0-42-16,42-1 15,0 43-15,-21-21 0,0 0 16,-21 21-16,21-21 0,0 0 16,0 0-16,21 21 15,1-22-15,-1 22 0,0 0 16,0 0-16,0 0 0,22 0 16,-22 0-16,0 0 0,0 22 0,0-1 15,0-21-15,22 21 0,-22 0 0,-21 0 16,21 22-16,-21-22 15,21 0-15,-21 0 0,0 0 0,0 0 0,0 1 16,0-1-16,0 0 0,-21 0 16,21 0-16,-21-21 15,21-21 17,0 0-32,0 0 15,0 0-15,0-1 0,0-20 16,0 21-16,0 0 0,0 0 0,0-22 15,0 22-15,0 0 0,21 21 16,-21-21-16,0 0 0,21 21 0,0 0 16,1 0-16,-1 0 15,0 0-15,0 0 0,0 0 16,0 0-16,1 0 0,-1 0 16,21 21-16,0-21 0,1 21 15</inkml:trace>
  <inkml:trace contextRef="#ctx0" brushRef="#br1" timeOffset="59321.1">11663 9970 0,'0'-85'16,"0"64"0,0-22-16,0 22 0,0 0 15,-21 0-15,-1 0 0,1 0 0,0-1 16,0 1-16,0 21 0,0 0 15,-1 0-15,1 0 0,0 0 16,-21 0-16,-1 64 0,22-43 16,0 21-16,-21-21 0,21 22 15,-1-1-15,1 0 0,0 1 0,21-22 16,0 21-16,0-21 0,0 22 16,0-22-16,0 0 0,0 0 15,0 0-15,21 1 0,0-1 0,1 0 0,-1-21 16,0 0-16,21 0 0,-21 0 15,1 0-15,-1 0 0,21 0 0,-21-21 16,0 0-16,1-1 0,-1 1 0,21 0 16,-21 0-16,0-21 15,1 20-15,-1-20 0,0 0 0,0-1 16,-21 1-16,0 0 0,21 21 16,-21-22-16,0 22 0,0 0 15,-21 42 1,0 0-16,21 0 15,0 22-15,0-22 0,0 0 16,0 21-16,0-20 0,0-1 0,0 21 16,0-21-16,0 0 0,0 1 15,21-1-15,0 0 0,0-21 0,1 21 16,-1-21-16,0 0 0,0 0 16,21 0-16,-20 0 0,20 0 15,-21-21-15,21 0 0,1 21 0,-22-21 16,21-22-16,-21 22 0,1 0 0,-1-21 15,0-1-15,0 22 0,-21-21 16,21 21-16,-21-22 0,0 22 0,0 0 16,-21 42-1,21 0-15,-21 0 16,21 1-16,0-1 0,0 0 16,0 0-16,0 21 0,0-20 0,0-1 15,0 21-15,0-21 0,0 0 0,0 1 16,0-1-16,0 0 15,0 0-15,0 0 16,0-42 15,0 0-31,0 0 0,0 0 16,0-1-16,0 1 0,21-21 16,0 21-16,0 0 0,-21-22 0,22 1 15,-1 21-15,0-22 0,0 22 16,0 0-16,-21 0 0,43-21 15,-22 42-15,0 0 0,0 0 16,0 21-16,-21 0 0,21 0 16,-21 0-16,0 0 0,0 22 15,22-22-15,-22 0 0,0 21 16,0-20-16,21-1 0,-21 0 0,0 0 16,0 0-16,0 0 0,0 1 0,0-1 15,0-42 32,0-1-47,0 1 0,21-21 16,0 21-16,-21 0 0,21-1 15,0-20-15,22 21 0,-22-21 16,0-1-16,21 22 0,-20-21 16,20 21-16,-21-1 0,21 1 0,-20 0 15,-1 21-15,0 0 0,0 0 16,0 0-16,0 21 0,-21 0 15,0 22-15,0-22 0,0 21 16,0-21-16,0 22 0,0-1 0,0 22 16,0-43-16,0 21 0,0-21 15,22 0-15,-1 1 0,0-1 16,0 0-16,0-21 0,0 0 16,1 0-16,-1 0 0,0 0 15,0 0-15,0 0 0,22 0 16,-22-21-16,21 0 0,-21-1 0,22-20 15,-22 21-15,21-21 0,-21-1 16,0 1-16,22-64 0,-22 64 16,-21-22-16,0 43 0,0-21 15,0 21-15,0-1 0,-21 22 16,0 0-16,-1 22 0,1-1 0,0 0 16,0 21-16,0 1 15,0-1-15,-1-21 0,1 21 0,21 1 16,0-1-16,0-21 0,0 22 0,0-22 15,0 21-15,21-21 0,1-21 0,-1 21 16,0 1-16,0-22 0,0 0 0,0 0 16,1 0-16,-1 0 15,21 0-15,0 0 0,-20 0 0,20-22 16,0 1-16,22 0 0</inkml:trace>
  <inkml:trace contextRef="#ctx0" brushRef="#br1" timeOffset="59459.7">14880 9631 0,'0'0'0,"-21"0"0,0 0 16,0-21-16,-22 21 0,22-43 16</inkml:trace>
  <inkml:trace contextRef="#ctx0" brushRef="#br1" timeOffset="59700.61">14965 9208 0,'148'-22'16,"-106"22"-16,-21 0 15,1 0-15,20 22 0,-42-1 16,0 0-16,0 0 0,0 21 0,0-20 16,-21 20-16,0 0 0,-1 1 0,1-1 15,-21 0-15,21 1 0,-22 20 16,1-21-16,21 1 0,-21-22 15,20 21-15,-20 1 0,21-22 16,0 0-16,0 21 0,21-21 0,0 1 16,-22-22-16,22 21 0,-21-21 0,21 21 15,0 0 1</inkml:trace>
  <inkml:trace contextRef="#ctx0" brushRef="#br1" timeOffset="59811.66">14795 10351 0,'0'0'0,"0"21"0,0 0 0,0 0 0,0 0 15,-21-21 1</inkml:trace>
  <inkml:trace contextRef="#ctx0" brushRef="#br1" timeOffset="60061.58">14753 10499 0,'21'0'15,"-21"-21"-15,21 21 16,1-22-16,-22 1 0,21 21 15,-21-21-15,21 0 0,-21 0 16,0 0-16,0-1 16,0 1-16,0 0 15,0 0-15</inkml:trace>
  <inkml:trace contextRef="#ctx0" brushRef="#br1" timeOffset="60556.31">14795 9631 0,'0'-21'31,"-21"0"-15,0 21 0,0-22-16,21 1 0,0 0 0,0 0 15,-21 0-15,21 0 0,0-1 16,0 1-16,0 0 0,0 0 15,21 0-15,0 21 0,21-21 16,-20-1-16,20 22 16,0 0-16,1-21 0,-22 21 0,21 0 15,0-21-15,-20 21 0</inkml:trace>
  <inkml:trace contextRef="#ctx0" brushRef="#br0" timeOffset="64904.11">1355 11853 0,'0'0'0,"0"-21"0,0 0 16,0 0-16,0 0 15,-22 21 16,22 21-15,0 0-16,0 21 0,0-20 16,0 20-16,0 0 0,0 22 15,0-22-15,0 0 0,0 1 0,0 20 16,0-20-16,0-1 0,0-21 16,0 21-16,0-20 0,0 20 15,-21-21-15,21 0 0,-21 0 16,21 1-16,0-44 31,0 1-31,0 0 0</inkml:trace>
  <inkml:trace contextRef="#ctx0" brushRef="#br0" timeOffset="65184.52">1736 12086 0,'0'21'16,"0"22"-16,0-22 0,0 0 0,-22 21 16,-20-20-16,21 20 0,-21-21 15,-1 21-15,1-20 0,0-1 0,-1 21 16,22-21-16,-21 0 0,21-21 16,-1 22-16,1-1 0,0-21 15,0 0-15,21-21 47,21-1-47,-21 1 0,21 0 16,0 0-16,1 0 0,20 0 15,-21-22-15,21 22 0</inkml:trace>
  <inkml:trace contextRef="#ctx0" brushRef="#br0" timeOffset="65387.41">1736 12023 0,'0'0'0,"21"0"0,-21 21 0,0 0 15,21 0-15,-21 22 0,21-22 16,-21 0-16,0 21 0,0-21 16,21 22-16,-21-22 0,21 0 0,1 21 15,-22-20-15,21-1 16,-21 0-16,0 0 0,21-21 0,0 21 16,0-21-1,0 0-15,1 0 0,-22-21 16,21 0-16,0 0 15,-21 0-15,21-22 0,-21 1 0</inkml:trace>
  <inkml:trace contextRef="#ctx0" brushRef="#br0" timeOffset="65628.09">2117 11684 0,'0'106'31,"-22"-64"-31,22 1 0,0-1 0,0 0 16,0 22-16,0-22 0,0 0 16,0 1-16,0-1 0,0 0 15,-21 1-15,21-22 0,0 0 0,-21 21 16,21-20-16,0-1 16,0-42 15,0-1-31,21 1 15,0 0-15</inkml:trace>
  <inkml:trace contextRef="#ctx0" brushRef="#br0" timeOffset="66017.09">2286 12234 0,'85'0'15,"-64"0"1,0 0-16,0-21 16,0 21-16,0-21 0,1 0 0,-1 0 15,0 0-15,0-1 16,-21 1-16,0 0 0,0 0 0,0 0 16,-21 21-1,-21 0 1,20 0-16,1 21 0,0 0 15,-21 0-15,21 0 0,-1 22 16,1-22-16,0 0 0,0 21 0,21-20 16,0-1-16,0 21 0,0-21 15,0 0-15,0 1 0,0-1 0,21-21 16,0 21-16,22-21 16,-22 0-16,0 0 0,0 0 15,21 0-15,-20 0 0,20 0 16,-21-21-16,21 0 0,1-1 0,-22 1 15,21 0-15,1 0 0,-22-21 16</inkml:trace>
  <inkml:trace contextRef="#ctx0" brushRef="#br0" timeOffset="66488">2942 11705 0,'0'21'0,"0"64"31,-21-64-31,21 22 0,0-1 0,0 0 16,0 1-16,0-1 0,0 0 16,0 1-16,-21 20 0,21-21 15,0-20-15,-21 20 0,21-21 16,0 0-16,0 0 0,0 1 0,0-1 16,-22-21 15,22-21-31,0-1 15,0 1-15,0 0 0,0 0 0,0-21 16,0 20-16,0 1 0,0-21 16,22 21-16,-1 0 0,21-43 15,-21 43-15,0 0 16,1 21-16,-1-21 0,0 21 0,21 0 16,-21 0-16,1 0 0,20 0 15,0 21-15,-21-21 0,22 21 0,-22 0 16,0 0-16,0 0 0,0 1 15,-21 20-15,0-21 0,0 0 0,-21 0 16,0 22-16,-21-22 16,21 0-16,-22 0 0,1 0 0,0 1 15,-1-1-15,1 0 0,21-21 16,-22 21-16,22 0 0,0-21 0,0 0 16,0 0-16,21-21 15,21 0 1,0 0-16</inkml:trace>
  <inkml:trace contextRef="#ctx0" brushRef="#br0" timeOffset="66936.5">4127 11557 0,'0'64'15,"0"-43"1,0 0-16,0 21 0,0-21 0,0 22 16,0-1-16,0 0 0,0 1 15,0-1-15,0 0 0,-21 1 0,0-1 16,21 0-16,-21-20 0,21 20 0,0 0 15,-21-21-15,21 1 0,-21-1 16,21 0-16,0-42 31,0 0-31</inkml:trace>
  <inkml:trace contextRef="#ctx0" brushRef="#br0" timeOffset="67265.25">3916 11790 0,'-21'-127'32,"21"106"-17,21 0-15,0-1 0,0 1 0,21 0 16,-20 0-16,20 0 0,-21 0 16,21 21-16,1 0 0,-1 0 0,0 0 15,1 0-15,20 0 0,-20 0 16,-1 21-16,0 21 0,-21-21 15,1 0-15,-1 22 0,-21-22 16,0 21-16,-21 1 0,-1-22 0,1 21 16,-21 0-16,0 1 0,-1-22 15,1 21-15,0-21 0,-1 1 0,22 20 16,-21-21-16,21-21 0,-1 21 0,22 0 16,-21-21-16,21-21 31,21 0-16,1 0-15,-1 21 0,0-21 16</inkml:trace>
  <inkml:trace contextRef="#ctx0" brushRef="#br0" timeOffset="67824.08">5059 12023 0,'0'0'0,"42"-43"31,-42 22-31,0 0 16,0 0-16,0 0 0,0 0 15,-21-1-15,0 1 0,0 0 16,-1 21-16,1 0 0,0 0 16,0 0-16,-21 0 0,20 0 15,-20 0-15,21 21 0,-21 0 16,-1 1-16,1-1 0,21 21 0,-22 0 15,22-20-15,-21 20 0,21 0 0,0 1 16,-1-22-16,1 21 0,21-21 16,0 22-16,0-22 0,0 0 0,0 0 15,0 0-15,21-21 16,1 0-16,-1 0 0,0 0 16,21 0-16,-21-21 0,22 0 15,-1 0-15,0 0 0,1-22 0,-1 22 16,0-21-16,-20-1 15,20 1-15,0 0 0,-21-1 0,1 22 16,-1-21-16,0 21 0,-21 0 0,0-1 16,0 44 15,0 20-31,-21-21 16,21 0-16,0 0 0,0 22 0,0-22 15,0 0-15,0 21 0,0-20 16,0-1-16,0 21 0,0-21 0,0 0 15,0 1-15,21-1 16,-21 0-16,21-21 0,0 0 0,0 0 16,22 0-16,-22 0 0,21 0 15,1 0-15,-1-21 0,0 0 16,1-1-16,20 1 0,-21-21 0</inkml:trace>
  <inkml:trace contextRef="#ctx0" brushRef="#br0" timeOffset="68472">5948 11875 0,'0'-22'0,"-21"-62"31,-1 84-31,1-21 0,-21 21 16,21 0-16,-22 0 0,22 0 15,-21 0-15,0 21 0,20 0 0,-20 0 16,21 0-16,-21 0 0,20 22 16,1-22-16,0 21 0,0-21 15,21 22-15,0-22 0,0 0 0,0 0 16,0 22-16,0-22 15,21 0-15,0-21 0,0 0 0,22 0 16,-22 0-16,21 0 0,-21 0 16,22 0-16,-1-21 0,-21 0 0,22-1 15,-22 1-15,21 0 0,-21 0 0,0-21 16,-21 20-16,22 1 0,-1-21 16,-21 21-16,0 0 15,0 42 16,0 0-15,-21 0-16,21 0 0,0 0 16,-22 22-16,22-1 0,0 0 0,0-20 15,0 41-15,0-21 0,0 1 16,0-1-16,0 22 0,0-22 0,-21 21 16,21-20-16,0 20 0,0 22 0,0-22 15,0 22-15,0-21 0,0 20 16,0 1-16,0-22 0,0 22 15,-21 0-15,21-22 0,0 22 0,-21-22 16,21 22-16,-21-21 0,0 41 16,-1-62-16,1-1 0,0-21 15,0 0-15,0 1 0,0-1 16,-1-21-16,1 0 0,-21 0 0,21-21 16,0-1-16,-1-20 0,1 0 0,0-1 15,0-20-15,0-1 0,0 1 16,21-1-16,0-20 0,0-1 0,0 0 15,0 1-15,0-1 0,0 0 16,0 22-16,0-22 0,21 22 0,21-1 16,-21 22-16,0-22 0,22 22 15,-1 0-15,0-1 0,1 22 0,20-21 16,-20 0-16,-1-1 0,21 1 16,-20 21-16,-1-22 0,22 1 15,-22 21-15</inkml:trace>
  <inkml:trace contextRef="#ctx0" brushRef="#br0" timeOffset="68785.6">6265 12107 0,'21'0'31,"1"0"-31,-1-21 16,0 0-16,0 0 0,0 0 15,0 0-15,1-1 0,-22 1 0,21 0 16,-21 0-16,21-21 15,-21 20-15,0 1 0,0 0 16,0 0-16,-21 21 0,0 0 0,-1 0 16,1 0-16,0 0 0,0 21 15,-21 0-15,20 0 0,22 22 0,-21-22 16,21 21-16,0 1 0,0-1 16,0 0-16,0 1 0,0-22 15,0 21-15,21-21 0,1 22 0,-1-22 16,0-21-16,21 21 0,-21-21 15,22 21-15,-22-21 0,21 0 0,1 0 0,-1-21 16,0 0-16,1 0 16,-1-1-16</inkml:trace>
  <inkml:trace contextRef="#ctx0" brushRef="#br0" timeOffset="69176.11">8191 11663 0,'0'0'0,"0"-21"0,0 0 0,0-1 16,-21 22 15,21 22-31,-21-22 0,0 42 16,21-21-16,-21 0 0,0 0 16,21 1-16,-22 20 0,22-21 0,-21 0 15,21 0-15,-21 1 0,21-1 16,0 0-16,0 0 0,0 0 15,21-21 17,0-21-32,1 21 0,-22-21 0,21 0 15,-21-22-15</inkml:trace>
  <inkml:trace contextRef="#ctx0" brushRef="#br0" timeOffset="69520.97">8213 11240 0,'0'0'15,"-22"-22"-15,1 1 0,0 21 0,0 0 0,0 0 16,0 0-16,-1 0 0,1 0 16,0 21-16,21 1 0,-21-1 15,21 0-15,0 0 0,0 0 16,0 0-16,0 1 0,21-1 16,0-21-16,0 0 15,1 0-15,-1 0 0,0 0 16,0 0-16,0-21 0,0 21 0,1-22 15,-22 1-15,0 0 0,0 0 16,0-21-16,0 20 0,0 1 16,-22 0-16,1 0 15,0 21-15,0 0 0,0 0 16,0 21-16,-1 21 0,22-20 16,0-1-16,0 0 15,0 21-15,0-21 0,0 22 0,0-22 16,0 21-16,0-21 0,22 1 15,-1-1-15,0 0 0,21 0 0,-21-21 16,22 21-16</inkml:trace>
  <inkml:trace contextRef="#ctx0" brushRef="#br0" timeOffset="69947.6">8615 11578 0,'0'21'31,"-21"-21"-31,21 22 0,-22-1 16,22 0-16,-21 0 0,21 0 0,0 0 16,0 1-16,0-1 0,0 0 0,0 0 15,0 0-15,-21 0 16,21 1-16,0-1 16,0-42 15,0-1-31,0 1 0,0 0 15,0 0-15,0 0 0,21-22 16,0 22-16,-21-21 0,22 0 0,-1 20 0,21-20 16,-21 21-16,22-21 15,-22 20-15,21 1 0,-21 21 0,22 0 16,-1 0-16,-21 0 0,21 21 16,-20 1-16,20-1 0,-21 0 0,-21 21 15,21-21-15,-21 22 0,0-22 0,0 0 16,0 21-16,0-20 0,-21-1 15,21 0-15,-21 21 0,0-42 0,0 21 16,21 1-16,0-1 0,-22-21 16,44 0-1,-1 0-15,0-21 16,0-1-16</inkml:trace>
  <inkml:trace contextRef="#ctx0" brushRef="#br0" timeOffset="70611.61">9588 11536 0,'43'-21'16,"-86"42"-16,65-42 15,-44 21-15,1 0 0,-21 0 0,21 0 16,-22 0-16,1 0 0,21 21 16,0-21-16,-22 0 0,22 0 0,0 21 15,21 0-15,0 0 16,0 1-1,21-1-15,0-21 0,1 21 16,-1 0-16,21 0 0,-21-21 16,0 21-16,1 1 0,-1-22 0,0 21 15,0 0-15,0-21 0,-21 21 0,0 0 16,0 0-16,0 1 16,-21-22-16,0 0 15,0 0-15,0 0 0,-1 0 16,1 0-16,-21 0 0,21 0 15,0 0-15,-22 0 0,22 0 0,-21-22 16,21 22-16,-1 0 16,44 0 31,-1 22-47,0-22 0,0 0 0,0 0 15,0 21-15,22-21 0,-22 0 16,21 0-16,1 0 0,-22 0 0,21 0 15,0-21-15,22 21 0,-22-22 0,1 22 16,-1-21-16,21 0 0,-20 21 16,-1-21-16,0 0 0,1 0 15,-22-1-15,0 1 0,0 0 0,0 0 16,-21 0-16,22 0 0,-22-1 0,0 1 16,0 0-16,0 42 31,-22 0-31,1 1 0,0-1 15,21 21-15,0-21 0,0 0 0,-21 1 16,21-1-16,0 0 0,0 0 16,0 0-16,0 0 0,21-21 31,0 0-15,-21-21-16,21 0 0,-21 0 15,0 0 1,0 0-16</inkml:trace>
  <inkml:trace contextRef="#ctx0" brushRef="#br0" timeOffset="70768.11">10096 11430 0,'0'-21'0,"0"42"0,0-63 0,0 21 15,-21 21 1,0 0-16,0 0 16,21 21-1,0 0-15,21 0 16,0-21-16,0 0 15,1 21-15,-1-21 0,0 0 16</inkml:trace>
  <inkml:trace contextRef="#ctx0" brushRef="#br0" timeOffset="71287.75">10964 11557 0,'0'0'0,"0"-21"15,0 0-15,0 0 0,-21-1 0,0 22 16,0-21-16,0 0 0,-1 0 0,1 0 16,0 21-16,0 0 0,-21 0 15,20 0-15,-20 0 0,21 21 16,-21 0-16,-1 0 0,1 22 16,21-22-16,-22 21 0,22-21 0,0 22 15,21-22-15,0 0 0,0 21 0,0-21 16,0 1-16,0-1 0,0 0 15,21 0-15,0-21 0,1 0 16,-1 0-16,21 0 0,-21 0 16,0 0-16,1 0 0,20 0 0,-21 0 15,0-21-15,22 0 0,-22 0 0,0-1 16,21-20-16,-21 21 0,1-21 16,-1-1-16,0-20 0,0 20 0,0-20 15,0-1-15,1 1 0,-22-1 16,21 22-16,-21 0 0,0-1 0,0 22 15,0 0-15,0 0 0,-21 21 16,21 21 0,-22 0-16,1 0 0,21 22 0,-21-1 15,21 0-15,-21 22 0,0-1 0,21-20 16,0 20-16,0-20 0,0-1 16,0 0-16,0 1 0,0-1 0,0-21 15,0 21-15,0-20 0,0-1 16,0 0-16,21 0 0,0-21 0,0 21 15,0-21-15,1 0 0,-1 0 0,0 0 16,0 0-16,0 0 0,0-21 16,22 21-16</inkml:trace>
  <inkml:trace contextRef="#ctx0" brushRef="#br0" timeOffset="71603.72">11366 11642 0,'0'0'0,"22"0"0,-1 0 16,0-21-16,0 21 15,0 0-15,-21-22 0,21 22 16,1 0-16,-1-21 0,0 0 16,0 21-16,0-21 0,0 0 0,1 21 15,-1-21-15,-21-1 0,0 1 16,0 0 0,-21 21-16,-1 0 15,1 0-15,0 0 0,-21 21 16,21 0-16,-1 1 0,1-1 0,0 0 15,21 21-15,-21-21 0,0 22 0,21-22 16,-21 0-16,21 21 0,0-20 16,0-1-16,0 0 0,0 0 0,0 0 15,21 0-15,0-21 0,0 0 0,0 22 16,22-22-16,-22 0 0,21 0 16,-21-22-16,22 22 0,-1-21 0,-21 0 15,21 0-15,1 0 0</inkml:trace>
  <inkml:trace contextRef="#ctx0" brushRef="#br0" timeOffset="72749.12">13695 11536 0,'0'21'16,"0"-42"-16,0 21 31,21 0-15,0-21-16,-21 0 0,21-1 15,-21 1-15,21 0 0,-21-21 16,0 21-16,0-22 0,0 1 16,0 0-16,0 20 0,0-62 15,-21 63-15,0-1 0,-21 1 0,21 0 16,-1 21-16,-20 0 0,0 0 15,-1 0-15,1 21 0,0 0 0,-1 22 16,-20-22-16,21 21 0,-1 1 16,1 20-16,-22-21 0,43 1 0,-63 63 15,62-64-15,1 0 0,21 1 16,0-22-16,0 21 0,0 0 16,21-20-16,1-22 15,62 21-15,-41-21 0,-1 0 16,0 0-16,22-21 0,-22 21 15,22-22-15,-22 1 0,0-21 0,1 21 16,-1 0-16,0-22 0,-21 1 16,22 21-16,-43-22 0,21 1 0,-21 0 15,0-1-15,21 1 0,-21 21 16,0 0-16,0 0 0,0 42 16,0 21-1,-21-21-15,21 0 0,0 22 16,-21-22-16,21 21 0,0-21 15,0 22-15,0-22 0,0 0 0,0 0 16,0 0-16,21 1 0,0-1 16,0-21-16,0 0 0,1 21 0,-1-21 15,21 0-15,-21 0 0,22 0 16,-1-21-16,-21 21 0,21-21 0,1-1 16,-22 1-16,21 0 0,-21 0 0,1-21 15,-1 20-15,0-20 0,-21 0 16,0-22-16,0 43 0,0 0 15,0 0-15,0 0 0,0 42 16,0 0 0,0 0-16,0 0 0,0 22 15,0-22-15,-21 21 0,21-21 16,0 0-16,-21 22 0,21-22 0,0 0 0,0 0 16,-22 0-16,22 1 15,0-1-15,0-42 47,0-1-47,0 1 0,0 0 16,0 0-16,0 0 0,22-22 15,-1 1-15,0 0 0,0 21 0,0-22 16,22 1-16,-22 0 0,0 20 16,21 1-16,-21 0 0,22 0 0,-22 21 15,21 0-15,-21 0 0,1 21 16,20 0-16,-21 0 0,0 22 15,-21-22-15,0 21 0,0 1 0,0-22 16,0 21-16,0-21 0,0 22 16,0-22-16,0 0 0,0 0 0,0 0 15,0 0-15,0 1 0,-21-1 16,42-42 15,0 21-15,1-22-16,-1-20 0,0 21 15</inkml:trace>
  <inkml:trace contextRef="#ctx0" brushRef="#br0" timeOffset="73132.89">15325 11176 0,'0'0'0,"-43"-21"32,22 21-32,0 0 0,-21 0 15,20 0-15,1 21 0,-21 0 16,21 22-16,-22-22 0,22 21 0,0-21 15,0 22-15,0-1 0,0-21 16,21 21-16,0-20 0,0 20 0,0-21 16,0 0-16,0 0 0,21 1 15,0-1-15,21-21 0,-21 0 0,22 21 16,-22-21-16,21 0 0,1 0 0,-22 0 16,21-21-16,0 0 15,-20 21-15,20-22 0,-21-20 0,21 21 16,-42 0-16,22-22 0,-22 1 0,0 21 15,0-21-15,0-1 0,0 1 16,-22 0-16,1 20 0,0-20 0,0 21 16,0 21-16,0-21 15,-1 21-15,-20 0 0,21 0 0,-21 21 0,20 0 16,-20 0-16,21 0 0,0 1 16,0-1-16,-1 0 0,22 21 0,0-21 15,0 1-15,22-1 0,-1-21 16,0 0-16,21 0 0,-21 0 15,1 0-15</inkml:trace>
  <inkml:trace contextRef="#ctx0" brushRef="#br0" timeOffset="73400.5">16150 10901 0,'0'0'0,"-106"21"31,64 0-31,0-21 0,20 21 16,1 1-16,21 20 0,-21-21 0,21 21 16,-21-20-16,0 20 0,21 21 15,0-20-15,0-1 0,0 0 0,0-20 16,0 20-16,-21-21 0,21 21 0,0-20 16,0-1-16,0 0 0,0 0 15,21-21 1,0 0-16,0 0 0,0 0 15,0-21-15,1 0 0,20 0 0,-21-1 16,21-20-16,-20 0 0</inkml:trace>
  <inkml:trace contextRef="#ctx0" brushRef="#br0" timeOffset="73819.75">16446 10837 0,'22'-21'0,"-44"42"0,44-63 0,-22 63 31,-22 22-31,22-22 15,-21 21-15,0-21 0,0 22 0,0 20 16,0-21-16,-1 1 0,22 20 16,-21-20-16,0-1 0,21 21 0,-21-41 15,21 20-15,0 0 0,0-21 16,-21 1-16,21-1 0,0 0 0,-21 0 16,21-42 15,21 0-31,0-22 15,-21 22-15,21-21 0,0 0 16,0-1-16,1 1 0,-1 0 16,21-1-16,-21 1 0,22 0 0,-1 20 15,-21-20-15,21 21 0,1 21 16,-22 0-16,0 0 0,21 0 0,-20 0 16,-1 21-16,0 0 0,-21 22 0,21-22 15,-21 21-15,0 0 0,21 1 16,-21-1-16,0-21 0,0 22 15,0-22-15,-21 21 0,0-21 16,21 0-16,-21 1 0,0-1 0,-1-21 16,1 21-16,0-21 15,0 0-15,0 0 16,0-21-16,-22 0 0</inkml:trace>
  <inkml:trace contextRef="#ctx0" brushRef="#br0" timeOffset="73987.52">15727 11197 0,'0'0'0,"-21"0"0,-22 43 31,64-43-15,1 0-16,-1 0 0,21 0 16,0 0-16,1 0 0,20 0 0,1 0 15,-1 0-15,22-22 0,0 22 16,-22 0-16</inkml:trace>
  <inkml:trace contextRef="#ctx0" brushRef="#br0" timeOffset="74627.45">16976 11303 0,'0'0'16,"21"21"-16,0-21 16,0 0-1,0 0-15,0 0 16,1-21-16,-1 21 0,0-21 15,0 21-15,0-21 0,0 0 0,-21-1 16,22 1-16,-22 0 0,0 0 16,0 0-16,0 0 15,-22 21-15,1 0 0,0 0 16,0 0-16,0 21 0,0 0 0,-1 0 16,1 0-16,0 0 0,0 1 15,21 20-15,0-21 0,0 0 0,0 22 16,0-22-16,0 0 0,0 0 15,0 0-15,0 0 0,0 1 0,21-1 16,0-21-16,0 21 0,1-21 16,-1 0-16,21 0 0,-21 0 0,0 0 15,1 0-15,-1 0 0,0-21 16,-21 0-16,21 21 0,-21-22 0,21 1 16,-21-21-16,21 21 0,-21-22 15,22 22-15,-1-21 0,0 0 0,-21 20 16,42-20-16,-21 21 0,1-21 15,20 20-15,-21 22 0,21-21 0,1 21 16,-22-21-16,21 21 0,-21 0 0,22 0 16,-22 21-16,21 0 0,-21 1 15,1-1-15,-1 21 0,0-21 16,0 22-16,0-1 0,-21 0 16,0-21-16,0 22 0,0-22 0,0 21 15,0-21-15,0 1 0,0-1 0,-21-21 16,0 21-16,0-21 0,0 0 15,-1 0-15,1 0 0,0 0 16,21-21-16,0 0 16,0-1-16,0 1 0,0 0 15,21-21-15,0 21 0,1-22 0,-1 22 16,0 0-16,0-21 0,0 20 16,0 1-16,1 0 0,-1 0 0,-21 0 15,21 21-15,0-21 16,0-1-1,-21 1-15</inkml:trace>
  <inkml:trace contextRef="#ctx0" brushRef="#br0" timeOffset="75416.75">18944 10710 0,'0'0'0,"64"-42"31,-64 21-31,21 21 16,-21 21 0,21 21-16,-21-20 15,0-1-15,0 21 0,0 0 16,0 1-16,0-1 0,0 0 0,0 1 16,0-1-16,0 22 0,0-22 15,0 0-15,0 1 0,0-1 16,0-21-16,0 21 0,0-20 0,0-1 15,0 0-15,0 0 0,21-21 32,-21-21-32,21 0 15,-21 0-15,0-1 0,0-20 16,21 21-16,1-21 0,-22-1 0,21 1 16,0 21-16,-21-22 0,21 1 15,0 21-15,0 0 0,1 0 16,-1-1-16,0 1 0,0 21 0,0 0 15,0 0-15,1 21 16,-1 1-16,0-1 0,0 0 0,0 21 16,0-21-16,1 22 0,-22-1 15,21-21-15,0 22 0,0-22 0,0 21 16,0-21-16,1 0 0,-1 1 0,21-1 16,0 0-16,1-21 15,-22 0-15,21 0 0,1 0 0,-1 0 16,-21 0-16,21-21 0,-20 0 0,-1-1 15,0 1-15,-21-21 0,0 0 0,0-1 16,0 1-16,0 0 0,0-1 16,0 1-16,-21-22 0,0 22 15,-1-21-15,1 20 0,0 1 0,21 0 16,-21-1-16,0 22 0,0 0 16,21 0-16,-22 21 0,1 0 15,21 21-15,-21 0 16,21 0-16,0 0 0,0 1 0,0 20 15,0-21-15,0 0 0,21 0 0,0 22 16,-21-22-16,43 0 0,-22-21 16,21 42-16</inkml:trace>
  <inkml:trace contextRef="#ctx0" brushRef="#br0" timeOffset="76203.99">20172 11176 0,'0'0'0,"0"21"0,21-21 31,0-21-15,0 21-16,0-21 0,1 0 16,-1 0-16,0 21 0,21-22 0,-21 1 15,1 0-15,-1-21 0,0 21 0,0-1 16,-21 1-16,21 0 0,-21 0 16,0 0-16,-21 21 15,0 0-15,0 0 0,0 0 16,-1 21-16,-20-21 0,21 21 15,0 0-15,0 22 0,-1-22 0,1 0 16,0 0-16,21 21 0,0-20 16,0 20-16,0-21 0,0 21 0,0-20 15,0-1-15,21 0 0,-21 0 16,21 0-16,1 0 0,20-21 0,-21 0 16,21 0-16,1 0 0,-1 0 0,0 0 15,1 0-15,20-21 16,-20 21-16,-1-21 0,0 0 0,1-21 0,-1-1 15,-21 22-15,21-21 0,-20-1 16,-1 1-16,0 0 0,0-1 0,-21-20 16,0 21-16,0-1 0,21-20 15,-21 20-15,0 22 0,0-21 16,0 21-16,0 0 0,-21 42 16,0 21-1,0-21-15,0 22 0,21-22 0,-22 21 16,1 0-16,21 1 0,-21-1 15,21-21-15,0 22 0,0-1 0,0 0 16,0 1-16,0-22 0,0 21 0,0 0 16,0-20-16,0-1 0,0 0 15,0 0-15,0 0 0,0 0 0,0-42 47,0 0-47,0 0 0,0 0 16,0-22-16,21 22 0,0-21 15,1 21-15,-1-22 0,-21 22 0,42-21 16,-21 21-16,0 0 0,22-22 16,-22 22-16,21 0 0,-21 21 0,22 0 15,-1 0-15,0 0 0,1 0 16,-22 0-16,21 21 0,-21 0 0,22 0 16,-22 1-16,0-1 0,-21 21 0,0 0 15,0-20-15,0 20 0,-21-21 16,0 21-16,0-20 0,-1 20 15,-20-21-15,21 0 0,-21 0 0,20-21 16,-20 22-16,21-22 0,0 0 16,0 21-16,-1-21 0,1 0 0,21-21 31,0-1-31,21 22 0,1-21 0,-1 0 16</inkml:trace>
  <inkml:trace contextRef="#ctx0" brushRef="#br0" timeOffset="76476.17">21929 10668 0,'0'0'16,"0"-42"-16,21 21 0,-21-1 15,0 1-15,0 42 16,0 1-16,0-1 16,-21 21-16,-1 0 0,22 1 0,-21-1 15,0 0-15,0 22 0,21-22 16,0 1-16,-21 20 0,21-21 0,0 1 15,-21-1-15,21 0 0,0-20 0,0 20 16,0-21-16,0 0 0,0 0 16,0 1-16,0-44 31,0 1-31,21 0 16,-21 0-16,21-21 0,-21 20 15,0-20-15</inkml:trace>
  <inkml:trace contextRef="#ctx0" brushRef="#br0" timeOffset="76759.81">21844 10732 0,'0'0'0,"-21"-22"0,0-20 0,-1 0 16,22 21-16,0-1 0,-21 1 15,21 0-15,0 0 0,0 0 16,21 21-16,22-21 16,-22 21-16,21 0 0,1 0 15,-1 0-15,0 0 0,1 0 0,-22 21 16,21 0-16,-21 0 15,0 0-15,1 22 0,-22-22 0,0 21 16,0-21-16,0 22 0,0-1 16,0-21-16,-22 43 0,1-43 15,-21 0-15,21 0 0,-22 0 0,22-21 16,-21 21-16,21-21 0,-22 0 16,22 22-16,-21-22 0,21 0 0,21 21 31,21-21-31,0 0 15,0 0-15,0 0 0</inkml:trace>
  <inkml:trace contextRef="#ctx0" brushRef="#br0" timeOffset="77916.61">22500 11070 0,'0'0'0,"21"0"0,0-21 0,1 21 0,-22-21 16,21 0-16,-21 0 15,0-1-15,0 1 0,0 0 16,0 0-16,-21 21 16,-1 0-16,1 0 0,0 0 15,0 21-15,0-21 0,0 21 0,-22 0 16,22 1-16,-21-1 0,21 0 16,-22 0-16,22 0 0,0 22 15,21-22-15,0 21 0,-21-21 0,21 0 16,0 22-16,0-22 0,0 0 15,0 0-15,21-21 16,0 0-16,0 0 16,0 0-16,1 0 0,-1 0 0,0-21 15,0 0-15,0 0 0,0-22 16,1 22-16,-1 0 0,0-21 0,0 21 16,0-22-16,0 22 0,1-21 0,-1 21 15,-21-1-15,0 1 16,0 0-16,0 42 31,0 0-31,-21 1 0,21-1 16,-22 0-16,22 0 0,0 21 0,0-20 15,0-1-15,0 0 0,0 0 16,22 0-16,-1 0 0,21 1 0,-21-1 16,22 0-16,-1-21 0,0 21 15,22-21-15,42 0 16,-64 0-16,21 0 0,-20 0 0,-1-21 15,0 0-15,-20 0 0,62-43 16,-63 43-16,1-21 0,-1-1 0,0 22 16,0-21-16,-21 21 15,21-1-15,-21 1 0,0 0 0,0 0 16,0 0-16,-21 21 0,0 0 16,0 0-16,0 0 0,-22 0 0,22 0 15,-21 0-15,-1 21 0,22-21 0,-21 21 16,21 0-16,-22 0 0,22 1 15,0-1-15,21 0 0,0 0 0,0 0 16,0 0-16,0 1 0,0-1 16,0 0-16,21-21 0,0 0 0,1 21 15,-1-21-15,0 0 0,21 0 16,-21 0-16,1 0 0,-1-21 0,21 0 16,-21 21-16,0-21 0,1-1 15,-1 1-15,-21 0 0,21 0 16,0 21-16,-21-21 0,21 0 0,-21-1 15,0 44 17,0-1-32,-21 0 15,0 0-15,21 0 0,-21 22 16,21-1-16,-21 0 0,-1 1 0,1-1 16,21 0-16,0 1 0,-42 62 15,42-62-15,0 20 0,0-20 16,0 20-16,0-21 0,-21 22 15,21-1-15,0 1 0,0-1 16,-21 1-16,21-1 0,0 1 0,0-1 16,0 1-16,0-22 0,0 22 15,0-1-15,-22-20 0,22-1 0,-21 21 16,21-20-16,0-1 0,0 0 16,-21 1-16,0-22 0,0 0 0,0 0 15,-1 0-15,1-21 0,-42 0 16,42 0-16,-1-21 0,-20 21 15,21-21-15,21-21 0,0 21 0,0-22 16,0 1-16,0-22 0,0 22 16,0-21-16,0-22 0,21 0 15,0 1-15,0-22 0,1 21 0,-22 0 16,21 1-16,0 20 0,0 1 16,-21-1-16,21 1 0,0 20 0,1 1 15,-1 0-15,-21 21 0,21-22 16,0 22-16,0-21 0,0 21 0,1-1 15,20-20-15,-21 21 0,0-21 16,0 20-16,22 1 0,-22 0 16,21 0-16,1 0 0</inkml:trace>
  <inkml:trace contextRef="#ctx0" brushRef="#br0" timeOffset="78283.1">23601 11134 0,'21'0'15,"0"0"-15,0 0 16,0-21-16,1 21 16,-1-22-16,0 1 0,0 21 0,0-21 15,0 0-15,1 0 16,-1 0-16,0-1 0,-21 1 0,21-21 16,-42 42-1,0 0 1,0 0-16,-1 21 0,1 0 0,-21 0 15,21 1-15,0-1 0,-1 0 16,1 0-16,21 21 0,0-20 0,0-1 16,0 0-16,0 21 0,0-21 15,0 1-15,0-1 0,21-21 0,1 21 16,-1 0-16,0-21 0,21 0 16,-21 0-16,22 0 0,-1 0 0,-21 0 15,22 0-15,-22 0 0,21-21 16,-21 21-16,0-21 0,1 0 15,-1 21-15,-21-22 0</inkml:trace>
  <inkml:trace contextRef="#ctx0" brushRef="#br0" timeOffset="81871.59">7662 13081 0,'-21'21'62,"0"0"-62,21 1 0,0-1 16,0 0-16,-21 0 0,21 21 16,-21-20-16,21-1 0,0 21 0,0 0 15,0 1-15,-22 20 0,22-20 16,0 20-16,-21 1 0,21 20 15,0-20-15,0-1 0,0 22 0,0-22 16,-21 22-16,21 0 0,-21-1 16,21 1-16,-21 0 0,21 21 0,0-22 15,0 1-15,-21 21 0,21-22 16,-22 22-16,1 0 0,21 0 0,0 21 16,-21-21-16,21 0 0,-21 21 15,0-22-15,21 22 0,-21-21 16,-1 0-16,22 0 0,-21 0 0,21 0 15,-21-22-15,0 1 0,21 0 16,-21-1-16,21 1 0,-21-22 0,21 1 16,-22-22-16,1 1 0,21-1 15,0 0-15,-21-21 0,21 1 0,0-1 16,-21 0-16,21 0 0,0-42 16,0 0-1,0 0-15,21-22 0,0 1 0,0-22 16,1 1-16,-1-22 0</inkml:trace>
  <inkml:trace contextRef="#ctx0" brushRef="#br0" timeOffset="83580.88">7683 12933 0,'0'21'16,"0"0"-16,0 0 31,22-21-31,-1 0 15,0 0-15,0 0 0,0 0 16,22 0-16,-1 0 0,-21 0 0,21 0 16,1-21-16,-1 21 0,22 0 15,-22-21-15,0 21 0,1 0 0,20 0 16,-21-21-16,22 21 0,-1 0 16,1-21-16,21 21 0,-1 0 15,22-21-15,0-1 0,0 22 16,0-21-16,-1 21 0,1-21 0,0 21 15,21-21-15,0 21 0,0-21 16,0 21-16,-21-21 0,21 21 0,-21 0 16,0-22-16,21 22 0,-22 0 15,22-21-15,-21 21 0,21 0 0,0-21 16,-21 21-16,21 0 0,-21 0 0,0-21 16,21 21-16,0-21 0,-21 21 15,21 0-15,-22 0 0,-20 0 0,21-21 16,-43 21-16,22 0 15,-21 0-15,-22 0 0,21 0 0,-20 0 16,-22 0-16,21-22 0,-21 22 0,22 0 16,-22 0-16,0 0 0,0 0 15,0 0-15,1 0 16,-22 22 31,0-1-47,0 0 0,0 0 15,-22 0-15,22 0 0,0 1 0,0-1 16,0 0-16,-21 21 0,21-21 16,-21 22-16,21-22 0,0 21 15,0 1-15,0-1 0,0 0 16,0 22-16,-21-22 0,21 0 0,0 22 16,0-22-16,0 22 0,-21-1 15,21 1-15,0-1 0,0 22 0,-21 42 16,-1-64-16,22 1 0,-21 21 15,21-22-15,-21 22 0,21-22 16,0 22-16,0 0 0,-21-1 0,21-20 16,0 20-16,-21 1 0,21 0 15,0-22-15,0 22 0,0 0 16,0-1-16,0 1 0,0 0 0,0-1 0,0 1 16,0 63-1,-21-63-15,21-1 0,-22-20 0,22 21 16,0-1-16,0-20 0,-21-1 15,21 1-15,0-1 0,-21 43 16,21-42-16,0-22 0,0 0 0,0 1 16,0-1-16,-21 21 15,21-41-15,0 20 0,0-21 0,0 0 16,-21 0-16,21 1 0,0-1 16,0 0-16,0 0 0,0 0 15,-21-21-15,-1 21 16,1-21-1,21 22-15,-21-22 0,0 21 16,0-21-16,21 21 16,-21 0-16,-1-21 0,1 21 15,0-21-15,0 0 16,21 21-16,-21-21 0,0 0 16,-1 0-16,1 0 0,0 22 0,0-22 15,0 0-15,-22 0 0,22 0 16,-21 0-16,21 0 0,-22 0 15,1 0-15,0 0 0,-43 0 16,43 0-16,-22 0 0,22 0 0,-22 0 16,1 0-16,-1 0 0,-105-22 15,84 22-15,-20 0 16,20-21-16,-21 21 0,0 0 0,0-21 16,1 21-16,-1 0 0,-21 0 0,21 0 15,-21-21-15,0 21 0,0 0 16,0 0-16,0 0 0,0 0 0,0 0 15,-21 0-15,21 0 0,0 0 16,-21 21-16,21-21 0,21 0 0,-21 21 16,-106-21-16,106 0 0,21 21 15,0-21-15,-21 0 0,43 0 16,-22 0-16,0 0 0,21 0 0,1 0 16,-1 0-16,0 0 15,1 0-15,20 0 0,1 0 16,20 0-16,-20 0 0,20 0 0,1-21 0,21 21 15,-21 0-15,20 0 0,1 0 16,0 0 0,21-21-1,0 0-15,21 21 16,0-21-16,1 0 0,-22-1 0,21 1 16</inkml:trace>
  <inkml:trace contextRef="#ctx0" brushRef="#br0" timeOffset="84395.93">8361 13674 0,'0'0'0,"0"-21"0,0-1 31,0 44-15,0-1-1,0 0-15,0 21 0,0 1 0,0-1 16,0 0-16,0 1 0,0-1 16,0 21-16,-21 64 0,-1-63 15,22-1-15,0 1 0,0 21 16,-21-22-16,21 1 0,-21-1 15,21 1-15,0-1 0,-21 1 0,21-1 16,-21-21-16,21 22 0,-21-22 16,21 1-16,0 20 0,-22-21 0,-20 43 15,42-43-15,-21 1 16,0-22-16,21 0 0,0 21 0,-21-42 16,21 22-16,-22-22 0,22-22 31,0 1-31,0 0 0,0 0 0,0-21 15,22-1-15,-1 1 0,-21 0 16,21-22-16</inkml:trace>
  <inkml:trace contextRef="#ctx0" brushRef="#br0" timeOffset="86063.45">8403 13653 0,'0'-22'16,"21"22"15,0 0-31,1 0 15,-1 0-15,0 0 16,0 0-16,21 0 0,1 0 0,-22 0 16,42 0-16,-20 0 15,20 0-15,1 0 0,-1 0 0,1 0 16,20 0-16,-20 0 0,-1 0 16,22 0-16,0 0 0,-1 0 0,1-21 15,21 0-15,0 21 0,0 0 16,-1-21-16,1 21 0,0 0 0,0 0 15,-21 0-15,20 0 0,1 0 16,-21 0-16,21 0 0,-22 0 0,1 0 16,0 0-16,-1 0 0,-20 0 15,-1 0-15,-20 0 0,-1 0 0,0 0 16,-20 0-16,20-21 0,-21 21 16,0 0-16,0 0 15,1 0-15,-1 0 31,0 0 1,-21 21-17,0 0 1,0 0-16,0 0 0,0 1 16,0-1-16,21 0 0,-21 0 15,0 0-15,0 0 0,0 1 16,0 20-16,0-21 0,0 21 15,0-20-15,0 20 0,0 0 0,0 1 16,0-1-16,0 0 0,0 1 16,0-1-16,0 0 0,0 22 0,0-22 15,0 22-15,0-22 0,0 21 16,0-20-16,0 63 0,0-64 16,0 0-16,-42 43 0,42-43 15,-21-21-15,21 22 0,0-1 16,-22-21-16,1 22 0,21-1 15,-21-21-15,21 21 0,-21-20 16,0 20-16,21-21 0,-21 0 0,-1 43 16,22-43-16,-21 0 0,0 0 15,21 0-15,-21 1 16,21-1-16,-21-21 0,21 21 0,0 0 16,0 0 15,-21-21-31,-1 0 15,1 0 1,0 0 0,0 0-16,0 0 0,0 0 15,-1 0-15,1 21 0,0-21 0,0 0 16,0 0-16,0 0 0,-22 0 16,1 0-16,21 0 0,-22 0 15,-20 0-15,21 0 0,-1 0 0,-20 0 16,20 0-16,-20 0 0,-1 0 15,1 0-15,-1 0 0,-20 0 0,20 0 16,-20 0-16,20 0 0,-21 0 0,1 0 16,20 0-16,-20 0 0,20 22 15,-21-22-15,22 0 0,-22 0 0,22 0 16,-1 21-16,1-21 0,-1 0 16,1 0-16,-22 0 0,22 0 0,-1 21 15,1-21-15,-1 0 0,1 0 0,-1 0 16,22 0-16,-1 0 15,1 0-15,0 21 0,-1-21 0,1 0 16,21 0-16,0 0 0,-22 0 16,22 0-16,0 0 0,0 0 0,0 0 15,0 0-15,-1 21 0,1-21 16,0 0-16,0 0 16,0 0-16,0 0 0,-1 0 15,22 21-15,-21-21 16,0 0-16,0 0 31,0 0-15,0 0 15,-1 0-31,22-21 156,0 0-140,0 0 15,0 0-15,22 21-1,-1-21-15</inkml:trace>
  <inkml:trace contextRef="#ctx0" brushRef="#br0" timeOffset="88404.04">10329 12615 0,'0'-21'16,"-21"21"47,21 21-32,0 1-16,0-1 1,0 0 0,21-21-16,0 0 31,1-21-15,-22 0-1,0-1 1,0 1-16,-22 21 31,1 0-15,0 0-16,21 21 15,0 1-15,0-1 16,0 0 0,21-21 15,0 0-16,1 0-15,-1 0 16,-21-21-16,0 0 31,0-1 47,-21 22-78,21-21 16,0 0 15,0 0-31,21 0 16,-21 0 0,21-1-1,0 22-15,0-21 16,0 21-16,1-21 0,-1 21 15,0 0-15,0 0 16,0 0-16,0 0 0,1 0 16,-1 0-16,0 0 0,0 0 0,0 0 15,0 0-15,1 0 0,-1 0 16,0 21-16,0-21 0,0 21 0,0 1 16,1-22-16,-1 21 0,-21 0 15,21-21-15,-21 21 0,21 0 0,-21 0 16,0 1-16,0-1 0,0 0 0,0 0 15,0 0-15,0 0 16,21 1-16,-21-1 0,0 21 0,0-21 16,0 0-16,0 22 0,0-22 15,0 0-15,0 21 0,0-20 0,0-1 16,0 21-16,0-21 0,0 0 16,0 1-16,-21-1 0,21 0 0,-21 21 15,0-21-15,21 1 0,-21-22 0,-1 21 16,1 0-16,21 0 0,0 0 15,-21 0-15,0 1 0,21-1 16,-21 0 0,21 0-16,-21-21 0,21 21 0,0 0 15,0-42 63,0 0-78,0 0 16,0 0-16</inkml:trace>
  <inkml:trace contextRef="#ctx0" brushRef="#br0" timeOffset="88839.72">10604 13229 0,'0'0'0,"22"0"78,-1 21-78,0 1 16,0-1-16,0 0 15,0 0-15,1 0 0,-22 0 16,21-21-16,-21 22 0,21-1 16,-21 0-16,0 0 0,0 0 15,21-21-15,-21 21 16,21-21 46,0 0-46,1-21-16,-1 0 16,0 0-16</inkml:trace>
  <inkml:trace contextRef="#ctx0" brushRef="#br0" timeOffset="89134.92">11282 13250 0,'-43'0'16,"22"0"-16,0 0 15,0 0-15,0 22 0,0-22 0,-1 21 16,-20 0-16,21 0 0,0-21 15,-22 21-15,22 0 0,0 1 0,0-1 16,-21 0-16,20 0 0,1 0 0,0 0 16,0 1-16,21-1 15,-21-21-15,21 21 0,0 0 16,-21-21 0,21 21-16,-22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2T12:39:38.6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1185 0,'0'0'0,"0"-21"16,0 0-16,0 0 15,0 0-15,0 0 16,0-1-16,0 1 0,0 0 16,0 0-1,0 42 1,0 0-16,0 0 16,0 1-16,0-1 15,0 21-15,0-21 0,0 22 0,0-22 16,0 21-16,0 0 0,0 1 15,0-1-15,0 0 0,0 1 16,-22-1-16,1 0 0,21 22 0,-21-22 16,0 1-16,21-1 0,0 0 15,0 1-15,-21-22 0,21 21 0,-21-21 16,21 0-16,0 1 0,0-1 16,0 0-1,-22-21-15,22-21 16,0 0-16,0-1 15,0 1-15,22 0 0,-1 0 16,-21-21-16,21 20 0,0-20 16</inkml:trace>
  <inkml:trace contextRef="#ctx0" brushRef="#br0" timeOffset="327.85">1990 1185 0,'0'0'0,"21"-84"32,-21 63-32,0 42 31,0 0-15,0 21-16,0-21 0,0 22 0,0-1 15,0 0-15,0 1 0,0-1 16,0 0-16,0 1 0,0-1 0,0 0 15,0 1-15,0-1 0,0 0 16,0-20-16,0-1 0,0 21 16,0-21-16,0 0 0,0 1 15,0-1 1,-21-21-16,21-21 31,-22-1-31</inkml:trace>
  <inkml:trace contextRef="#ctx0" brushRef="#br0" timeOffset="941.58">1672 1672 0,'0'0'0,"-21"0"0,0 0 16,21 21-16,21-21 31,0 0-31,0 0 0,0 0 0,22 0 15,-1-21-15,0 0 16,-20 0-16,20 0 0,0 21 0,1-21 16,-1-1-16,0 1 0,-21 0 15,22 21-15,-22-21 0,21 0 16,-21 21-16,1 0 0,-22-21 0,21 21 16,-21 21 15,0 0-16,0 0-15,-21 0 0,21 22 0,0-22 16,0 0-16,0 21 16,-22-21-16,22 22 0,0-22 0,0 0 15,0 21-15,0-20 0,0-1 16,0 0-16,0 0 0,0 0 16,22-21-16,-1 21 0,0-21 0,0 0 15,0 0-15,0 0 0,1 0 16,-1 0-16,0-21 0,21 21 0,-21-21 15,1 0-15,-1 0 0,21-22 16,-21 22-16,0 0 0,1-21 0,-22-1 16,0 1-16,21 0 0,-21 21 15,0-22-15,0 1 0,0 21 0,0-22 16,-21 22-16,21 0 16,-22 21-16,1-21 0,-21 21 0,21 0 15,-22 0-15,22 0 0,-21 21 16,0-21-16,-1 21 0,22 0 15,-21 1-15,-1-1 0,22 21 0,0-21 16,0 22-16,21-22 0,0 21 16,0-21-16,0 22 0,0-22 0,0 0 15,21 0-15,0 0 0,0 0 16,1 1-16,20-1 0,-21-21 0,21 0 16,1 0-16,-1 0 0,0 0 15</inkml:trace>
  <inkml:trace contextRef="#ctx0" brushRef="#br0" timeOffset="1576.59">3111 1461 0,'0'-22'31,"-21"22"-15,21 22-16,0-1 15,-21 0-15,21 0 0,0 21 0,0-20 16,0 20-16,-21 0 0,21-21 16,-21 22-16,21-1 0,0-21 15,0 22-15,0-22 0,0 0 0,0 0 16,0 0-16,0 0 0,21-21 16,0 0-16,0 0 15,0 0-15,1-21 16,-1 21-16,0-21 0,0 0 15,-21-21-15,21 20 0,0 1 0,1-21 16,-1 21-16,0-22 0,-21 22 16,21 0-16,0 0 0,-21 0 0,21 0 15,-21 42 17,0 0-17,0 0-15,0 0 0,0 0 0,0 22 16,0-22-16,0 0 0,0 0 15,0 0-15,0 1 0,0-1 0,0 0 16,0 0-16,22-21 0,-1 21 0,0-21 16,0 0-16,0 0 15,0 0-15,22 0 0,-22-21 0,0 0 16,0 0-16,22 0 0,-22-1 16,0 1-16,0-21 0,0 21 0,0-22 15,-21 22-15,0-21 0,22 0 16,-22 20-16,0-20 0,0 21 15,0 0-15,0 0 0,0-1 16,-22 1-16,1 21 16,0 0-16,0 0 15,0 21-15,0-21 16,21 22-16,0-1 16,21-21-1,0 0-15</inkml:trace>
  <inkml:trace contextRef="#ctx0" brushRef="#br0" timeOffset="2065.46">5863 1164 0,'0'0'0,"0"-21"16,0 63 15,0-20-15,0-1-16,0 21 0,0-21 16,0 22-16,-21-1 0,21 0 0,0 1 15,0-1-15,-21 0 0,0 1 16,21 20-16,-22-21 0,1 1 15,0-1-15,21 0 0,0-20 16,-21-1-16,21 21 0,-21-42 0,21 21 16,0 0-16,0-42 31,0 0-15,0 0-16,0 0 0,0 0 0,0-1 15</inkml:trace>
  <inkml:trace contextRef="#ctx0" brushRef="#br0" timeOffset="2599.76">5440 1588 0,'0'0'0,"-21"0"0,-1 0 0,1 0 16,0 0-16,42 0 31,22 0-31,-22 0 16,21 0-16,0 0 0,1-22 15,20 22-15,-20-21 0,20 21 0,-21-21 16,22 21-16,-22 0 0,22-21 16,-22 0-16,0 21 0,-20 0 0,20 0 15,-21 0-15,0 0 0,0 0 16,-21 21 0,0 0-16,0 0 15,0 0-15,0 1 0,0 20 16,0-21-16,0 0 0,-21 22 0,0-22 15,21 21-15,0-21 0,0 0 16,0 1-16,0-1 0,0 0 0,0 0 16,0 0-16,0 0 0,21-21 15,0 0-15,1 0 0,-1 0 16,0 0-16,0 0 0,0 0 16,0-21-16,1 0 0,-1 21 0,21-21 15,-21 0-15,0 0 0,1-22 16,-1 22-16,-21-21 0,0 21 15,0-22-15,0 22 0,0-21 16,0-1-16,0 22 0,0-21 0,-21 21 16,-1 0-16,1-1 0,0 22 15,0-21-15,0 21 0,0 0 0,-1 0 16,1 0-16,0 21 16,0-21-16,0 22 0,21-1 0,-21 0 15,21 0-15,0 0 0,0 0 16,0 1-1,21-22-15</inkml:trace>
  <inkml:trace contextRef="#ctx0" brushRef="#br0" timeOffset="5467.58">8064 1820 0,'0'22'31,"22"-22"-31,-22-22 0,21 22 16,21-21-16,-21 0 0,0 0 15,1-21-15,20 20 0,-21-20 0,21 21 16,-20-21-16,20-1 0,-21 1 15,0 0-15,22-1 0,-22 1 16,0-22-16,0 22 0,-21-21 0,0 20 16,0 1-16,0 0 0,0-1 15,0-20-15,0 42 16,-21 21-16,0 0 16,0 21-16,-1 0 15,22 0-15,-21 21 0,21 1 0,-21-22 16,21 21-16,0 22 0,0-22 15,-21 0-15,21 1 0,-21-1 16,21 22-16,-21-22 0,21 0 16,0 22-16,0-22 0,-22 0 0,22 1 15,0-22-15,0 21 0,0-21 16,0 1-16,0-1 0,22-21 31,-22-21-31,21 21 0,0-22 16,-21 1-16,21-21 0,0 21 0,-21-22 15,21 1-15,1 21 0,-1-21 16,0 20-16,0-20 0,0 21 0,0 0 16,1 0-16,-22-1 0,21 22 15,0 0-15,0 0 16,-21 22-16,0-1 16,21 0-16,-21 0 0,0 21 0,21-20 15,-21-1-15,0 21 16,22-21-16,-1 22 0,0-22 0,-21 0 15,21 0-15,0 0 0,0 0 16,22 1-16,-22-1 0,0-21 0,21 0 16,-20 0-16,20 0 0,-21 0 15,21 0-15,1 0 0,-1 0 0,-21-21 16,22-22-16,-1 22 0,0 0 0,-21-21 16,22 20-16,-22-20 0,0 0 15,0 21-15,0-22 0,1 1 16,-22 21-16,0-22 0,0 22 0,0-21 15,0 21-15,0 0 0,0-1 0,-22 1 16,1 21 0,0 0-16,0 0 0,0 0 0,0 21 15,-22-21-15,22 22 0,-21-1 16,21 0-16,-22 21 0,22-21 0,0 1 16,0 20-16,0 0 0,-1-21 15,22 22-15,-21-22 0,21 21 0,0-21 16,0 22-16,0-22 0,21 0 15,1-21-15,-1 21 0,0-21 0,0 0 16,0 0-16,0 0 0,22 0 16,-22 0-16,0-21 0,0 0 15,22 0-15,-22 0 0,0-1 0,0-20 16,0 21-16,0 0 0,-21-22 16,0 22-16,22-21 0,-22 21 0,21 0 15,-21-1-15,0 1 0,0 0 16,0 42 15,0 0-31,0 1 0,0-1 0,0 0 16,-21 0-16,21 0 0,0 22 15,0-22-15,0 0 0,0 0 0,0 21 16,0-20-16,0-1 16,0 0-16,21 0 0,0-21 15,0 0-15,0 0 0,22 0 16,-22 0-16,0 0 0,21 0 0,-21-21 15,22 0-15,-22 0 0,21-1 0,-21 1 16,22 0-16,-22-21 0,0 21 16,0-1-16,0-20 0,1 21 0,-22-21 15,0 20-15,0 1 16,0 0-16,21 0 0,-21 42 31,0 0-31,-21 0 16,21 1-16,0-1 0,-22 0 15,22 21-15,-21-21 0,0 1 0,21-1 16,0 21-16,0-21 0,0 0 16,-21-21-16,21 22 0,0-1 0,0 0 15,21-42 17,-21 0-32,21-1 0,0 1 15,-21 0-15,22 0 0,-1 0 16,-21-22-16,21 22 0,0 0 0,0 0 15,-21 0-15,21 0 0,1-1 16,-1 22-16,0 0 0,0 0 16,0 0-16,0 0 15,-21 22-15,22-1 0,-1 0 16,0 0-16,-21 0 0,21 0 16,0 1-16,-21-1 0,21 21 0,1-21 15,-1 0-15,-21 1 0,21-22 16,0 21-16,0 0 0,0-21 0,1 0 15,-1 0-15,0 0 0,0 0 16,-21-21-16,21 0 0,0-1 16,1 1-16,-22 0 0,21 0 0,0 0 15,0-22-15,0 22 0,22-21 16,-22 21-16,0-22 0,21 22 16,-21-21-16,22 21 0,-22 0 15,21-1-15,1 1 0,-22 0 0,0 21 16,21 0-16,-21 0 0,1 0 15,-1 21-15,0-21 0,0 21 0,0 1 16,0-1-16,-21 0 0,0 0 16,22 0-16,-22 0 0,21 1 0,-21-1 15,0 0-15,0 0 0,21-21 16,-21 21-16,21-21 16,-21-21 15,0 0-31,0 0 0,0 0 15,0-1-15,0 1 0,0 0 16,0 0-16,0 0 0,0 0 0,-21-1 16,0 1-16,0 0 0,-1 21 0,1 0 15,0 0-15,0 0 0,0 0 16,0 0-16,-22 0 0,22 0 0,-21 21 16,21 0-16,-1 1 0,-20-1 15,21 21-15,0-21 0,0 0 16,-1 22-16,1-22 0,0 21 15,21 1-15,0-22 0,0 0 0,0 21 0,0-21 16,0 1-16,0-1 16,21 0-16,-21 0 0,21-21 0,1 0 15,20 21-15,-21-21 0,0 0 0,0 0 16,22 0-16,-22-21 0,0 0 16,21 0-16,-20 0 0,-1-1 0,0 1 15,21-21-15,-21 21 0,1-22 16,-1 1-16,0 0 0,0-1 15,0-20-15,0 21 0,-21-22 16,0 1-16,22 20 0,-22-20 0,0 20 16,0-20-16,0 42 0,0-22 0,0 22 15,0-21-15,0 21 0,-22 21 32,22 21-32,0 0 0,-21 0 0,21 22 15,-21 20-15,21-21 16,0 22-16,-21-22 0,21 1 0,0-1 15,0 0-15,0 1 0,0-1 16,0 0-16,0-21 0,0 22 0,0-1 16,0-21-16,0 22 0,0-22 15,21 0-15,0 0 0,-21 0 16,21 0-16,1 1 0,-1-22 0,0 0 16,0 0-16,21 0 0,-20 0 0,-1 0 15,0 0-15,0-22 0,0 22 16,22-42-16,-22 21 0,0 0 15,0-22-15,0 22 0,0-21 0,22 0 16,-22-1-16,0-20 0,0 20 16,0-20-16,-21-1 0,22 22 0,-22-21 15,21 20-15,-21 1 0,0 21 16,0 0-16,0-1 0,0 1 0,0 42 31,-21 1-31,21-1 0,0 0 16,-22 21-16,22-21 0,-21 22 15,21-1-15,0 0 0,0 1 16,0-1-16,0 0 0,0 1 16,-21-22-16,21 21 0,0 1 0,0-1 15,-21 0-15,21-21 0,0 22 16,0-22-16,0 0 0,0 21 0,21-42 16,0 22-16,22-1 0,-22-21 0,0 0 15,21 0-15,1 0 0,-1 0 16,-21 0-16,21 0 0,1-21 0,-1-1 15,0 1-15,-20 0 0,41-42 16,-21 20-16,-20 22 16,20-21-16,-21 21 0,0-22 0,-21 22 15,0 0-15,0-21 0,0 20 16,0 1-16,0 0 16,-21 21-16,0 0 15,0 21-15,0 0 0,-1 1 0,22-1 16,0 0-16,-21 21 0,21-21 15,-21 1-15,21-1 0,0 21 0,0-21 16,0 0-16,0 1 16,0-1-16,21 0 0,0 0 0,1 0 15,-1 0-15,0-21 0,0 0 0,21 22 16,-20-22-16,20 0 0,0 0 0,-21 0 16,22-22-16,-22 1 0,21 0 15,-21 21-15,1-21 0,-1 0 0,0 0 16,0-1-16,0 1 0</inkml:trace>
  <inkml:trace contextRef="#ctx0" brushRef="#br0" timeOffset="5972.21">14224 931 0,'0'-21'0,"0"42"0,0-63 0,0 21 16,0 42-1,0 0 1,0 0-16,0 1 0,0 20 15,0-21-15,0 21 0,-21 1 0,21-1 16,-21 0-16,21 1 0,0-1 16,-22 0-16,1 1 0,21-22 0,-21 21 15,0-21-15,0 1 0,21-1 16,0 0-16,-21 0 0,-1 0 0,1-21 16,0 0 15,0-21-31,21 0 15,-21 0-15</inkml:trace>
  <inkml:trace contextRef="#ctx0" brushRef="#br0" timeOffset="6604.35">13758 1355 0,'0'0'0,"-21"0"0,42 0 31,0 0-31,22 0 0,-22 0 15,21 0-15,22 0 0,-22 0 16,22 0-16,84-43 16,-85 43-16,1-21 0,-1 0 0,1 0 15,-22 0-15,0-22 0,1 22 16,-22-21-16,0 21 0,0-22 16,0 1-16,-21 0 0,0-1 0,0 22 15,0-21-15,0 21 0,0 0 16,-21 21-1,0 0-15,21 42 16,0-21-16,0 21 0,-21 1 0,21-1 16,-21 0-16,21 1 0,-21-1 15,21 0-15,0 1 0,-22-1 0,22 0 16,-21-20-16,21 20 0,0 0 0,0-21 16,0 22-16,0-22 0,0 0 15,0 0-15,0 0 0,0 1 16,0-1-1,-21-21-15,0-21 16,21-1 0,0 1-16,0 0 0,0-21 15,0 21-15,21-1 0,0-20 16,-21 21-16,21 0 0,1-22 16,20 22-16,-21 0 0,0 0 0,0 0 15,22 0-15,-22 21 0,42 0 16,-41 0-16,-1 0 0,21 0 15,-21 0-15,0 21 0,1 0 16,-1 0-16,0 0 0,-21 0 0,0 1 16,0 20-16,0-21 0,0 0 15,0 0-15,0 1 0,0-1 0,0 0 16,-21 0-16,0-21 16,21 21-16,21-42 46</inkml:trace>
  <inkml:trace contextRef="#ctx0" brushRef="#br0" timeOffset="6984.33">15261 1397 0,'21'0'31,"0"0"-31,1 0 0,-1 0 16,0-21-16,21 0 0,-21 21 15,1-21-15,20 21 0,-21-22 0,21 1 16,-20 0-16,-1 0 0,0 0 16,0 21-16,0-21 0,-21-1 15,0 1 1,-21 21-16,0 0 0,0 0 15,0 21-15,-22 1 0,22-1 16,-21-21-16,21 42 0,-1-21 0,-20 0 16,21 1-16,0-1 0,21 21 0,0-21 15,-21 0-15,21 1 0,0-1 16,0 0-16,21-21 16,0 21-16,0-21 0,21 0 15,-20 0-15,-1 0 0,21 0 0,-21 0 16,22 0-16,-22-21 0,21 0 15,-21 21-15,22-21 0,-22-1 16</inkml:trace>
  <inkml:trace contextRef="#ctx0" brushRef="#br0" timeOffset="7884.22">16954 1355 0,'22'0'31,"-1"0"-31,0 0 16,0-21-16,21 21 0,1-22 15,-1 1-15,0 21 0,22-21 0,-22 0 16,22 0-16,-22 0 0,22-1 15,-22 1-15,-21-21 0,21 21 0,-20-22 16,-1 1-16,-21 0 0,0-1 16,0 1-16,0-21 0,0 41 0,0-20 15,0 0-15,0-1 0,0 22 16,-21 0-16,-1 0 0,1 21 16,0 0-16,0 0 0,0 0 15,0 21-15,-1 0 0,1 0 0,-21 22 16,21-1-16,0 0 15,-1 22-15,1-1 0,0 1 0,0-1 16,-21 22-16,42-21 0,-22-1 16,-20 85-16,21-63 0,0 0 15,21-1-15,-21 1 0,-1 0 16,22-1-16,-21 1 0,21 0 0,-21 20 16,0 1-16,0-21 0,21 21 0,-21 0 15,-1-22-15,1 1 0,0 0 16,-21 147-16,42-168 15,-21-22-15,21 22 0,0-22 16,0 0-16,0 1 0,0-1 0,0-21 16,0 0-16,0 1 0,21-22 15,0 0-15,0 0 0,0-22 16,22 1-16,-1 0 0,0 0 0,1-21 16,-1-1-16,21 1 0,-20-22 0,20 22 15,-20-21-15,20-1 0,-21 1 16,1-1-16,-22-21 0,0 1 0,0-1 15,-21 0-15,0 1 0,0-1 16,0 0-16,-21 22 0,0-22 0,-21 22 16,-1-22-16,1 43 0,0-22 15,-1 22-15,1 0 0,0 20 0,-1 1 16,1 0-16,21 0 0,0 21 16,-22 0-16,43-21 15,-21 21-15,42 0 31,0 0-15,1 0-16,20 0 0,-21 0 16,21-21-16,1 21 0</inkml:trace>
  <inkml:trace contextRef="#ctx0" brushRef="#br0" timeOffset="8328.43">17589 1461 0,'0'0'0,"0"-22"0,-21 22 0,21-21 16,0 0-16,0 0 0,0 0 15,0 0-15,0-1 0,21 22 16,-21-21-16,22 0 0,-1 21 16,0 0-16,0-21 0,21 21 0,-20 0 15,-1 0-15,21 0 0,-21 21 16,22-21-16,-22 21 0,0 0 0,0 1 15,-21-1-15,0 0 0,21 0 16,-21 0-16,0 0 0,0 1 0,0-1 16,0 21-16,0-21 15,-21 0-15,0-21 0,0 22 0,21-1 16,-21-21-16,-1 21 16,22-42-1,0 0 1,0-1-16,0 1 0,0 0 15,0 0-15,22 0 0,-1 0 16,-21-1-16,21 1 0,0 0 0,0 0 16,-21 0-16,21 0 0,1 21 15,-1-22-15,0 22 0,0 0 16,0 0-16,0 0 16,1 0-16,-1 0 0,0 0 15,0 0-15,0 22 16</inkml:trace>
  <inkml:trace contextRef="#ctx0" brushRef="#br0" timeOffset="9539.94">18775 1566 0,'0'0'0,"21"0"0,42-63 31,-41 42-31,-22 0 0,0-1 15,0 1-15,0-21 0,0 21 16,0 0-16,0-22 0,-22 22 0,22 0 16,-42 0-16,21 0 0,0-1 15,0 22-15,-22 0 0,22 0 0,-21 0 16,-1 0-16,1 0 0,21 22 16,-21-1-16,-1 21 0,1-21 0,21 0 15,-22 22-15,22-1 0,0-21 16,0 22-16,0-1 0,21 0 15,0-21-15,0 22 0,0-22 0,0 21 16,21-21-16,0 1 0,0-1 0,0 0 16,1-21-16,-1 0 15,21 0-15,-21 0 0,22 0 0,-22 0 16,21 0-16,0-21 0,-20 0 16,20-1-16,-21-20 0,21 21 0,-20-21 15,-1 20-15,0-20 0,0 0 16,0 21-16,0-22 0,-21 1 0,0 21 15,0 0-15,0-1 0,0 1 16,0 0-16,-21 21 16,0 21-16,21 0 15,-21 1-15,21-1 0,-21 0 0,21 0 16,0 0-16,0 0 16,0 22-16,0-22 0,0 0 0,0 0 15,0 0-15,0 1 0,21-1 16,0 0-16,-21 0 0,21-21 0,0 0 15,1 0-15,-1 0 0,0 0 16,0 0-16,0 0 0,0 0 0,1-21 16,-1 0-16,0 0 0,0-1 15,0 1-15,0 0 0,1-21 0,-1 21 16,-21-22-16,0 22 0,0-21 0,0 21 16,0-1-16,0 1 15,0 0-15,0 0 0,0 42 16,0 0-16,0 0 15,0 1-15,0 20 16,0-21-16,-21 0 0,21 0 16,0 22-16,0-22 0,0 0 0,0 0 15,0 0-15,0 1 0,0-1 16,0 21-16,0-21 0,0-42 47,-22 21-47,22-21 15,0 0-15,0 0 0,0-1 16,0-20-16,0 21 0,0 0 0,0-22 16,22 22-16,-1 0 0,0-21 15,0 21-15,0-1 0,0 1 0,1 0 16,-1 0-16,0 21 0,0 0 16,21 0-16,-20 0 0,-1 0 15,0 21-15,0 0 0,0-21 0,0 21 16,1 1-16,-1-1 0,-21 21 0,0-21 15,21 0-15,-21 1 0,0-1 16,0 0-16,0 0 0,0 0 0,0 0 16,0 1-16,0-1 15,-21-21-15,0 0 16,-1 0 0,1 0-16,21-21 15,0-1 1,0 1-16,0 0 0,21 0 0,1 0 15,-1 0-15,0-22 0,21 22 16,-21 0-16,1-21 0,20 20 0,0 1 16,-21 0-16,22 21 0,-1 0 15,-21 0-15,22 0 0,-22 0 0,0 21 16,0 0-16,0 1 0,-21-1 16,21 0-16,-21 21 0,0-21 0,0 1 15,0 20-15,0-21 0,0 0 16,-21 0-16,21 1 0,-21-1 0,21 0 15,-21-21-15,21 21 16,-21-21-16,21-21 31,21 0-31,0 0 16,0-1-16</inkml:trace>
  <inkml:trace contextRef="#ctx0" brushRef="#br0" timeOffset="9900.36">20193 1439 0,'0'22'16,"-21"-22"-16,42 0 31,0 0-15,0 0-16,0 0 0,1-22 15,-1 22-15,0-21 0,0 0 0,0 21 16,0-21-16,1 0 0,-1 0 15,-21-22-15,0 22 0,0 0 0,0 0 16,0 0-16,-21 21 16,-1 0-16,1 0 0,-21 21 15,21 0-15,0 0 0,-22 21 16,22-20-16,0-1 0,0 21 16,-22 43-16,43-64 15,0 21-15,0-21 0,0 1 16,0-1-16,0 0 0,0 0 0,22 0 15,-22 0-15,21-21 0,21 0 16,-21 0-16,22 0 0,-1 0 0,0 0 16,1-21-16,-1 0 0,21 0 15,-20 0-15,20 0 0</inkml:trace>
  <inkml:trace contextRef="#ctx0" brushRef="#br0" timeOffset="10327.86">21992 1312 0,'0'0'16,"-42"-21"-16,21 21 0,-22-21 0,22 0 0,0 21 15,0-21-15,-22 0 0,43-1 16,-21-20-16,21 21 0,0-21 0,0 20 15,0-20-15,21 21 16,1-21-16,-1-1 0,0 22 0,21 0 16,1 0-16,-1 0 0,0-1 0,1 22 15,-1 0-15,0 0 16,1 0-16,-1 0 0,0 22 0,-21-1 16,1 0-16,20 0 0,-42 21 15,0-20-15,0 20 0,0 0 0,0 1 16,0-22-16,0 21 0,-21 0 15,0-20-15,-1 20 0,-20-21 0,21 21 16,0-20-16,-22-1 0,22 0 16,-21 0-16,21 0 0,-22 0 0,22 1 15,0-1-15,0-21 0,0 21 16,0 0-16,21 0 0,0 0 31,0 1-31,21-1 16</inkml:trace>
  <inkml:trace contextRef="#ctx0" brushRef="#br0" timeOffset="10575.81">21929 1990 0,'0'0'0,"-22"21"0,44-21 31,-1 0-31,0 0 15,-21-21 1,0 0 0,-21 21 15,0 0-15,-1 0-1,1 0-15</inkml:trace>
  <inkml:trace contextRef="#ctx0" brushRef="#br0" timeOffset="11839.86">5122 3620 0,'0'0'0,"0"-22"16,0 1 0,21 21-1,-21 21 32,0 1-31,0-1-16,0 21 0,0-21 15,0 0-15,0 1 0,0 20 16,0-21-16,0 21 0,0-20 0,0 20 16,0 0-16,0 1 0,0-1 15,0 21-15,0-20 0,22-1 0,-22 22 16,0-22-16,0 21 0,0-20 0,0 20 16,0 1-16,0-22 0,0 22 15,0-1-15,0 22 0,0-22 0,0 22 16,0-22-16,0 22 15,0-21-15,0-1 0,0 22 0,0-22 16,0 22-16,0-22 0,0 22 0,0 0 16,0-1-16,0 1 0,0-21 15,-22 20-15,22 1 0,0 0 0,0-22 16,0 43-16,0-21 0,0-1 16,0 1-16,0 0 0,-21-1 0,21 1 15,-21 105-15,21-105 16,0 21-16,0-21 0,-21 20 0,21-20 15,-21 0-15,21 21 0,0-22 0,0 1 16,-21 21-16,21 0 0,0-22 16,-22 1-16,22 21 0,0-22 15,0 1-15,0 0 0,0-1 0,0 1 16,0 0-16,0-1 0,0 1 0,0 0 16,0-1-16,0-20 0,0 21 15,0-1-15,0 1 0,0 0 0,0-22 16,0 22-16,0-1 0,0-20 0,0 21 15,-21-22-15,21 1 0,0 63 16,0-64-16,0 1 0,0-1 16,0 1-16,0-22 0,0 21 15,0-20-15,0-22 0,0 21 0,0 1 16,0-22-16,0 0 0,0 0 16,0-42-1,0-21 1,0 20-16,0-20 0,0 0 0</inkml:trace>
  <inkml:trace contextRef="#ctx0" brushRef="#br0" timeOffset="14657.02">5313 3514 0,'0'0'16,"-21"0"-16,-1 0 31,22 21-15,22-21 62,-1 0-78,0 0 16,0 0-16,0 0 0,0 0 15,22 0-15,-22 0 0,21 0 16,1 0-16,-1 0 0,0 0 0,22 0 15,-22 0-15,22 0 0,-1-21 16,1 21-16,-1 0 0,1-21 0,-1 21 16,1-22-16,-1 22 0,22 0 15,-22 0-15,22-21 0,-22 21 0,22 0 16,0-21-16,-1 21 16,22 0-16,-21-21 0,0 21 0,-22 0 15,22 0-15,-1-21 0,-20 21 0,21 0 16,-1 0-16,1-21 0,-22 21 15,22 0-15,0 0 0,-1 0 0,-20-22 16,21 22-16,-22-21 0,22 21 16,-22 0-16,1-21 0,20 21 0,-20 0 15,21-21-15,-1 21 0,22 0 16,-21-21-16,21 21 0,-1 0 0,1 0 16,-21-21-16,21 21 0,-22 0 15,22 0-15,0 0 0,-21 0 0,21 0 16,-1-22-16,-20 22 15,21 0-15,-21-21 0,-1 21 0,1 0 16,0 0-16,-1 0 0,1-21 16,84 21-16,-63 0 0,0 0 15,0 0-15,0 0 0,-22 0 16,107 0-16,-107 0 0,1 0 16,0 0-16,-1 0 0,1 0 15,-21 0-15,20 0 0,-20 0 0,-1 0 16,1 0-16,-1 0 0,1 0 15,-1 0-15,1-21 0,-1 21 16,-20 0-16,20 0 0,-21 0 0,22 0 16,-22 0-16,22 0 0,-22 0 0,0 0 15,22 0-15,-22 0 0,-21-21 16,22 21-16,-1 0 0,0 0 16,-20 0-16,20 0 0,-21 0 0,0-21 15,22 21-15,-22 0 0,0 0 16,21 0-16,-21 0 0,1 0 15,-1 0-15,0 0 0,-21 21 63,0 0-63,0 0 16,0 0-16,0 0 0,0 1 15,0-1-15,0 0 0,0 0 0,-21 0 16,21 22-16,-21-22 0,-1 21 15,22-21-15,0 22 0,-21-1 0,21 0 16,-21-21-16,0 22 0,21-1 0,-21 0 16,21 1-16,0-1 15,-21 0-15,21 22 0,-22-22 0,1 22 16,21-22-16,-21 22 0,0-22 16,21 21-16,-21-20 0,0 20 0,-1 43 15,1-64-15,0 22 0,21-22 16,0 22-16,-21-22 0,21 22 15,-21-1-15,0 1 0,21-1 0,0 1 16,-22-1-16,22 1 0,-21-1 16,0 1-16,21-1 0,-21 1 0,21-1 15,-21 1-15,0 20 0,21-20 0,-22-1 16,22 22-16,-21-22 0,21 1 16,-21-1-16,0 1 0,21-1 0,-21 22 15,21 63-15,-21-84 16,21 20-16,-22 1 0,1-21 0,21 20 15,0-20-15,-21 20 0,21-20 16,-21 21-16,21-22 0,-21 22 0,21-1 16,0 1-16,-21 63 15,21-84-15,-22-1 0,22 22 0,0-22 16,-21 22-16,21-21 0,0 20 16,0-20-16,-21 20 0,21-20 0,-21 21 15,21-22-15,0 1 0,-21-1 0,0 22 16,-1-22-16,22 22 0,0-22 15,-21 22-15,0-21 0,0 20 0,21-20 16,0-1-16,-21 1 0,0-1 0,21 1 16,-22-1-16,22 1 0,0-1 15,0-20-15,0 20 0,0 1 0,-21-22 16,21 64-16,0-43 16,0-20-16,-21-1 0,21 0 15,0 1-15,0-22 0,0 21 0,0 0 16,0-20-16,0-1 0,0 21 0,0-21 15,-21 0-15,21 1 0,-21-1 16,21 0-16,0 0 0,0 0 16,-21 0-16,-1-21 15,1 0 17,0 0-32,0 0 0,0 0 15,0 0-15,-1 0 16,1 0-16,0 0 0,0 0 15,0 0-15,0 0 0,-1 0 0,-20 0 16,21 0-16,-21 0 0,-1 0 16,1 0-16,0 0 0,-1 0 0,1 0 15,-64-21-15,43 21 0,-1 0 16,1 0-16,-1 0 0,-21 0 16,22-21-16,-22 21 0,1-21 0,20 21 15,-21 0-15,22 0 0,-22-21 0,22 21 16,-1 0-16,1-21 0,20 21 15,-41 0-15,20-22 0,1 22 0,-1 0 16,-20-21-16,-1 21 0,0-21 16,1 21-16,-1 0 0,0 0 0,1 0 15,20 0-15,-21 0 0,1 0 16,-1 0-16,0 0 0,1 0 0,-1 0 16,-21 0-16,22 0 0,-1 0 15,0 0-15,22 0 0,-22 0 0,0 0 16,22 0-16,-22 0 0,1 0 0,20 0 15,-21 0-15,22 0 0,-1 0 16,1 0-16,-1 21 0,1-21 0,21 0 16,-22 0-16,22 0 0,-1 0 15,1 0-15,0 0 0,-1 0 16,1 0-16,0 0 0,-1 0 0,22 0 16,-21 0-16,0 0 0,-1 0 15,1 0-15,-22 0 0,22 0 0,0 0 16,-1 0-16,1 0 0,-21 0 15,20 0-15,1 0 0,0 0 0,-1 0 16,1 0-16,-22 0 0,22 0 0,0 0 16,-1 21-16,-20-21 0,21 0 15,-1 0-15,1 22 0,-22-22 0,22 0 16,0 0-16,-22 21 0,22-21 16,-22 0-16,22 0 0,-21 21 15,20-21-15,-20 0 0,20 0 0,1 21 16,0-21-16,-1 0 0,1 0 15,0 0-15,-1 21 0,1-21 0,21 0 16,-21 0-16,20 21 0,-20-21 0,21 0 16,0 0-16,0 0 0,-1 22 15,1-22-15,0 0 0,0 0 16,0 21-16,0-21 16,-1 0-16,1 21 0,0-21 15,21 21-15,-21-21 0,0 0 0,21 21 16,-21 0-16,-1-21 0,1 0 15,0 0-15,0 22 0,0-22 16,0-22 0,21 1-16,0-21 15,0 21-15,0 0 0,0-22 16</inkml:trace>
  <inkml:trace contextRef="#ctx0" brushRef="#br0" timeOffset="15556.39">6900 5461 0,'0'-42'31,"0"63"-15,0 0-16,0 21 0,0 1 16,0-1-16,-21 0 0,21 22 15,0-1-15,0 1 0,-21-1 16,21 1-16,0 84 0,0-84 15,-21 20-15,0-20 0,21 20 16,-22 1-16,1 0 0,21-22 0,-21 22 16,0 0-16,0-22 0,0 1 15,-1 20-15,22-20 0,-21 20 16,0-20-16,0 21 0,21-22 0,0 1 16,0-1-16,-21 1 0,21-22 0,0 0 15,-21 1-15,21-1 0,0 43 16,0-64-16,0 21 0,0-21 0,0 0 15,0 1-15,-22-1 16,22 0-16,-21-21 16,21-21-16,0 0 15,0-1-15,0 1 0,0 0 16,0-21-16,21 21 0,-21-22 0,22 1 16,-22 0-16</inkml:trace>
  <inkml:trace contextRef="#ctx0" brushRef="#br0" timeOffset="17388.03">7048 5503 0,'-21'0'16,"21"-21"15,21 21 78,1 0-109,-1 0 0,0 0 0,21 0 16,1 0-16,-1 0 0,0 0 15,1 0-15,20 0 0,1 0 0,-1 0 16,22 0-16,21 0 0,-22 0 0,22 0 16,0 0-16,0 0 15,0 0-15,-1 0 0,1-21 0,21 21 16,-21 0-16,0 0 0,21 0 16,-21 0-16,0 0 0,-1 0 0,1-21 15,0 21-15,21 0 0,-21 0 16,0 0-16,21 0 0,-21-21 0,-1 21 15,-20 0-15,21 0 0,-21 0 0,-1 0 16,-20-21-16,20 21 0,1 0 16,-21 0-16,20-22 0,-20 22 0,-1-21 15,1 21-15,20 0 16,-20-21-16,-1 21 0,-20 0 0,20 0 16,1 0-16,-22-21 0,0 21 15,-20 0-15,20 0 0,-21 0 0,0 0 16,0 0-16,1 0 0,-1 0 31,0 0-15,-21 21-1,0 0-15,0 0 0,0 1 16,0-1 0,0 0-16,0 0 15,0 0-15,0 0 0,0 1 16,0-1-16,0 0 0,0 0 15,0 21-15,-21-20 0,21 20 16,0-21-16,-21 21 0,21 1 0,0-1 16,0 0-16,0 1 0,0-1 15,0 0-15,0 1 0,0-1 0,0-21 16,0 22-16,0-1 0,0 0 0,0 22 16,0-22-16,0 0 0,0 1 15,0 20-15,0-20 0,0-1 0,0 21 16,0-20-16,0-1 0,0 0 15,0 1-15,0-1 0,0 0 0,0 1 16,0-1-16,0 0 0,0 1 16,0-1-16,-22 0 0,22 1 15,0 20-15,-21-20 0,21-1 0,0 0 16,0 1-16,0-22 0,-21 63 16,21-62-16,0 20 0,0-21 15,-21 0-15,21 0 0,0 1 0,0 20 16,0-21-16,0 0 0,-21-21 0,21 21 15,0 1-15,-21-1 0,21 0 16,-22 0-16,22 0 0,0 0 16,-21 1-16,0-22 15,21 21-15,-21-21 16,0 0-16,0 0 0,21 21 0,-22-21 16,1 0-16,0 0 0,0 0 15,0 0-15,0 0 16,-1 21-16,1-21 0,0 0 0,-21 0 15,21 0-15,-1 0 0,-20 0 0,21 0 16,-21 0-16,-1 0 0,1 0 16,0 0-16,-1 0 0,-20 0 0,20 0 15,1 0-15,-64 0 16,43 0-16,20 0 0,-20 0 0,-1 0 16,22 0-16,-21 0 0,20 21 15,-20-21-15,-1 0 0,22 0 0,-22 0 0,1 0 16,-1 0-16,22 0 15,-21 0-15,-1 0 0,22 0 0,-22 0 16,22 0-16,-22 0 0,22 0 0,-21 0 16,20 0-16,1 0 0,-22 0 15,22 0-15,-21 0 0,20 0 0,1 0 16,-22 0-16,22 0 0,-21 0 16,20 0-16,-20 0 0,20 0 0,1 0 15,0 0-15,-22 0 0,22 0 0,0 0 16,-1 0-16,1 0 0,0 0 15,-1 0-15,-20 0 0,20 0 0,1 0 16,0 0-16,-22-21 0,22 21 16,-233-21-1,232 21-15,-20 0 16,21 0-16,-1 0 0,1 0 0,0 0 16,-1 0-16,1-21 0,0 21 15,-1 0-15,1 0 0,0 0 0,-1 0 16,1 0-16,-22 0 0,22 0 15,-21 0-15,20 0 0,-20 0 0,20 0 16,1 0-16,0 0 0,-1 0 0,22 0 16,-21 0-16,21 0 0,0 0 15,-1 0-15,1 0 0,0 0 0,0 0 16,0 0-16,0 0 0,-1 21 16,1-21-16,0 21 0,0-21 15,0 0 1,21 21-16,0-42 31,0 0-31,0 0 16,21 0-16</inkml:trace>
  <inkml:trace contextRef="#ctx0" brushRef="#br0" timeOffset="17836.37">7239 6943 0,'0'0'0,"0"-21"0,0-1 15,0 44 32,0-1-47,0 0 0,0 0 16,0 21-16,0-20 0,0 20 0,0 0 15,0 1-15,0-1 0,0 21 16,0-20-16,0-1 0,0 0 0,0-20 16,0 20-16,0-21 0,0 21 15,0-20-15,0-1 0,0 0 16,0-42 15,0 0-15,0-22-16</inkml:trace>
  <inkml:trace contextRef="#ctx0" brushRef="#br0" timeOffset="18328.86">7302 6879 0,'43'0'31,"-22"0"-31,0 0 16,0 21-16,0 1 0,1-22 16,-1 21-16,0 0 0,21-21 15,-21 21-15,22 0 0,-1-21 0,0 21 16,1-21-16,20 0 0,-20 22 16,-1-22-16,21 0 0,-20 0 0,-1 0 15,0 21-15,22-21 0,-43 0 0,21 0 16,1 0-16,-22 0 0,0 0 15,0 0-15,0 0 0,-21 21 16,-21-21 0,0 0-16,0 21 15,0-21-15,0 21 0,-1 0 16,-20-21-16,21 22 0,-21-1 16,20 0-16,-20 0 0,0 21 0,-1-20 15,-20-1-15,21 21 0,-1-21 0,1 22 16,0-22-16,-1 0 0,-41 42 15,62-41-15,-20-1 0,0 21 16,21-42-16,-1 21 16,22 0-16,-21-21 0,21 22 15,-21-22-15,21-22 32,0 1-17,0 0-15,0 0 0,0 0 0,0 0 16</inkml:trace>
  <inkml:trace contextRef="#ctx0" brushRef="#br0" timeOffset="22380.32">7387 7006 0,'0'0'15,"0"-21"1,0 42 15,0 0-31,0 1 0,0-1 16,0 21-16,0-21 0,0 22 0,0-22 15,0 21-15,0 0 0,-21 1 16,21-1-16,0 0 0,-21 1 0,21-22 16,0 21-16,0-21 0,0 1 15,0-1-15,0 0 0,0 0 16,0-42 15,0 0-31,0 0 0,0-1 16,0-20-16,0 0 0,0-1 15,0 1-15,0 0 0,0-22 16,0 22-16,0-22 0,0 22 0,0 0 16,0-1-16,0 22 0,0 0 15,0 0-15,0 0 0,0 0 16,0 42-1,0 0-15,0 0 0,0 21 16,0-20-16,0 20 0,0 0 0,0 1 16,0-1-16,0 0 0,0 1 15,0-1-15,0 0 0,-21 1 0,21-22 16,0 21-16,0-21 0,0 0 16,0 1-16,0-1 0,0 0 15,0-42 16,0 0-31,0-1 0,0 1 16,0-21-16,0 21 0,0-22 0,0 1 16,0-21-16,0 20 0,0-20 15,0 20-15,0-41 16,0 41-16,0 22 0,0 0 16,0 0-16,0 0 0,0 42 15,0 0-15,0 0 16,0 22-16,0-22 15,0 21-15,0 0 0,0 1 0,0-1 16,0 0-16,0 1 0,0-1 16,0 0-16,0 1 0,0-1 0,-22-21 15,22 0-15,0 1 0,0-1 0,0 0 16,0 0-16,0-42 31,0 0-15,22-22-16,-22 22 0,21-21 15,-21 21-15,0-43 0,21 22 16,-21 0-16,21-22 0,-21 22 0,21-1 16,-21 22-16,21-42 15,-21 42-15,0 42 32,0 0-32,0 21 0,0-21 15,0 22-15,0-1 0,0 0 16,0 1-16,-21-1 0,21 0 0,-21-20 15,21 20-15,-21 0 0,21-21 16,0 1-16,0-1 0,0 0 0,0 0 16,-21 0-16,21-42 31,0 0-31,0 0 16,0 0-16,0-1 0,0-20 15,21 0-15,-21-1 0,0 1 16,21 0-16,-21-22 0,21 22 0,0 0 15,-21-1-15,0 1 0,0 21 16,22 0-16,-22-1 0,0 1 0,21 21 16,-21 21-1,0 1-15,0-1 0,0 0 16,0 0-16,0 106 16,-21-85-16,21 1 0,-22-1 15,22 0-15,-21 1 0,21-1 16,0-21-16,0 22 0,0-22 0,0 0 15,0 0-15,0 0 0,0-42 47,21 0-47,-21 0 0,0 0 16,22-1-16,-1-20 0,-21 21 0,0-21 16,21-22-16,0 22 0,-21-1 15,21 1-15,-21 0 0,21-1 0,-21 22 16,0 0-16,0 0 0,22 21 15,-22 21 1,0 21 0,0-20-16,-22 20 0,22-21 15,0 21-15,0 1 0,-21-1 0,0-21 16,21 22-16,-21-22 0,21 0 16,-21 0-16,21 21 0,0-20 15,0-44 16,0 1-31,0 0 16,0 0-16,21 0 0,-21-22 16,21 1-16,-21 21 0,21-21 15,0-1-15,1 1 0,-1 21 0,-21 0 16,21-22-16,0 43 0,0-21 16,-21 0-16,0 42 15,0 0-15,0 0 16,0 1-16,0-1 0,-21 0 15,0 21-15,0-21 0,21 22 0,-21-1 16,-1-21-16,22 22 0,0-22 16,-21 0-16,0 0 0,21 0 0,-21 0 15,21 1-15,0-1 16,0-42 0,21-1-1,0 1-15,0 0 0,-21-21 16,22 21-16,-1-22 0,0 22 15,21-21-15,-21-1 0,1 22 0,-1-21 16,0 21-16,0 0 0,0-1 16,0 1-16,1 21 0,-1 0 15,-21 21 17,0 1-32,-21-1 15,-1 0-15,1 0 16,21 0-16,-21 0 0,0-21 15,42-21 32,0 21-47,0-21 0,1 0 16,-1 21-16,0-21 0,0 21 16,0-21-16,-21-1 15,21 22-15,-21-21 0,0 0 16,-21 21-16,0-21 0,-21 0 15,-1 21-15,1 0 0,0-21 16,-1 21-16,1 0 0,0-22 0,-1 22 16,1 0-16,21 0 0,0 0 0,0 0 15,-1 0-15,1 0 16,42 22 15,1-22-31,-1 0 0,0 0 16,21 0-16,-21 0 0,22 0 0,-1 0 15,0 0-15,1 0 0,-1 0 16,-21 0-16,22 0 0,-1 0 0,0 0 16,-21 0-16,1 0 0,-1 0 15,-42 0 1,-22 0-16,22 0 0,-21 0 16,-1 0-16,1 0 0,0 0 15,-1 0-15,1 0 0,0 0 16,-1 0-16,22-22 0,0 22 15,0 0-15,0 0 0,42 0 32,21 0-32,-21 0 15,22 0-15,-1 0 0,0 22 0,1-22 16,20 0-16,-20 0 0,20 0 16,-21 0-16,1 0 0,-1 0 0,0 0 15,-20 0-15,-1 0 0,0 0 0,-21 21 16,-21-21-1,0 0-15,-1 21 0,-20-21 16,0 21-16,21-21 0,-22 21 0,1-21 16,0 21-16,-1 1 15,22-22-15,-21 21 0,-1-21 0,22 21 16,0 0-16,-21-21 0,21 21 16,21 0-16,21-21 31,21 0-31,-21 0 0,22 0 15,-1-21-15,0 21 0,1-21 0,-1 21 16,21-21-16,-20 0 16,-1 21-16,0 0 0,-20-21 0,20 21 0,-21 0 15,-42 0 17,-21 0-32,20 0 0,-20 0 0,0 21 15,-1-21-15,1 21 0,0 0 16,-1-21-16,1 21 0,0 0 0,21-21 15,-1 22-15,1-1 0,21 0 16,43-21 15,-22 0-31,0 0 0,21-21 16,-21 0-16,22 21 0,-22-22 16,21 1-16,-21 21 0,22-21 0,-22 21 15,21 0-15,-21-21 0,1 21 0,-65 0 31,22 21-31,-21-21 16,-1 21-16,1 0 0,0 1 0,-22-1 16,22 0-16,-22-21 0,22 21 15,0 0-15,-1 0 0,22 1 0,-21-1 16,21-21-16,0 21 16,42-21-1,0 0-15,0 0 16,0-21-16,22 21 0,-22-21 15,21-1-15,0 22 0,1-21 0,-22 0 16,21 0-16,1 0 0,-1 0 16,0 21-16,1-22 0,-22 22 15,0 0-15,0-21 0,-42 21 16,0 0 0,-22 0-16,22 0 0,-21 21 0,21-21 15,-22 22-15,22-1 0,-21-21 0,21 21 16,-22-21-16,22 0 0,0 21 15,0-21-15,21 21 16,21-21 15,0 0-31,0-21 0,1 21 0,20-21 16,-21 0-16,21 21 16,1-21-16,-1-1 0,0 1 0,1 0 15,-22 0-15,21 0 0,1 0 0,-22 21 16,0-22-16,0 1 0,-21 0 15,0 0-15,-21 21 16,0 0-16,0 0 16,-1 0-16,-20 0 0,21 0 15,-21 0-15,20 0 0,-20 0 0,21 0 16,0 0-16,0 0 0,-1 0 16,1 0-16,42 0 46,1 0-46,-1 0 0,0 0 16,0 0-16,21 0 0,-20-21 16,-1 21-16,21 0 0,-21 0 0,0 0 15,-42 0 17,-21 0-32,21 0 0,-43 0 0,22 0 15,0 0-15,-22 0 0,22 0 16,-22 0-16,22 0 0,0 0 0,-1 0 15,22 0-15,-21 21 0,21-21 0,-1 0 16,1 0-16,0 0 16,42 0 15,0 0-31,1 0 0,-1 0 16,21 0-16,-21 0 0,22 0 0,-22 0 15,21-21-15,0 21 0,-20 0 16,-1 0-16,21 0 0,-21 0 0,-21-21 15,-21 21 1,0 0-16,0 0 16,0 0-16,-1 0 0,-20 0 0,21 0 15,0 0-15,-22 0 0,22 0 16,0 0-16,0 0 0,0 0 16,0 0-16,-1 0 15,44 0 16,-1 0-15,0 21-16,0-21 0,0 0 0,22 0 16,-22 0-16,21 0 0,-21 0 15,22 0-15,-22 0 0,0 0 0,0 0 16,0 0-16,-21 21 16,-21-21-1,0 0-15,0 0 16,-22 21-16,22-21 0,0 0 0,-21 0 15,21 0-15,-1 0 0,1 0 0,0 0 16,0 0-16,0 0 0,0 0 16,42 0 15,0 0-31,0 0 0,0 0 16,22 0-16,-22 0 0,21 0 15,0 0-15,1 0 0,-1 0 0,22 0 16,-22 0-16,0 0 0,-21 0 15,22 0-15,-22 0 0,0 0 0,-63 0 32,21 0-32,-1 0 15,-20 0-15,0 0 0,21 0 0,-22 0 16,22 0-16,0 0 0,0 0 0,0 21 16,42-21-1,0 0 1,0 0-16,21 0 0,-20 0 15,20 0-15,-21 0 0,21 0 0,22 0 16,-43 0-16,21 0 16,-20 0-16,-1 0 0,0 0 0,0 0 15,0-21-15,0 21 0,1 0 0,-1 0 32,-21-21-32</inkml:trace>
  <inkml:trace contextRef="#ctx0" brushRef="#br1" timeOffset="28579.36">5757 3831 0,'0'-21'0,"0"42"63,-21 0-63,21 1 15,0-1-15,0 0 16,0 21-16,0-21 0,0 1 15,0-1-15,0 21 0,0-21 0,0 0 16,0 1-16,0-1 0,0 0 0,0 0 16,0 0-16,0 0 15,0-42 17,0 0-32,0 0 0,0 0 15,0 0-15,0-1 16</inkml:trace>
  <inkml:trace contextRef="#ctx0" brushRef="#br1" timeOffset="29276.32">5969 3641 0,'0'0'0,"0"-43"16,-21 43 0,0 0-16,21-21 0,-22 21 0,1 0 15,0 0-15,0 0 0,0 0 16,0 0-16,-22 0 0,22 0 16,0 0-16,0 0 15,0 0-15,-1 21 0,-20-21 0,21 22 16,0-1-16,-22 21 0,1-21 15,21 0-15,0 1 0,0-1 16,-1 0-16,22 0 0,-21 0 0,0 22 16,21-22-16,0 0 0,0 21 15,-21-21-15,21 22 0,0-1 16,0-21-16,0 22 0,0-22 0,0 21 16,0-21-16,0 0 0,0 22 0,21-22 15,-21 0-15,21 0 16,0 0-16,1 1 0,-1-1 0,0 0 15,0-21-15,21 21 0,1-21 16,-1 0-16,0 0 0,-20 0 16,20 0-16,0 0 0,1 0 15,-1 0-15,0 0 0,1 0 0,-1-21 16,0 0-16,1 0 0,-22 21 0,21-22 16,0 1-16,-20-21 0,-1 21 15,0 0-15,0-22 0,0 22 0,0-21 16,-21-1-16,0 22 0,22-21 15,-22-106 1,0 105-16,0 22 16,0-21-16,0 21 0,0-22 0,-22 22 15,1-21-15,0 21 0,-21 0 16,21-1-16,-22 1 0,-41-21 16,41 42-16,1 0 0,0 0 15,-1 0-15,1 0 0,0 0 0,-1 0 16,1 21-16,0 0 0,20-21 15,-20 21-15,21 1 0,0-1 0,0 0 16,-1-21-16,1 21 0,21 0 0,0 0 16,0 1-16,0-1 0,0 0 15,0 0-15</inkml:trace>
  <inkml:trace contextRef="#ctx0" brushRef="#br1" timeOffset="30320.36">7429 5884 0,'0'-42'31,"-21"21"-16,21 0 1,21 21 0,1 0-1,-1 0-15,0 0 0,0 0 16,0 0-16,0 0 0,1 0 16,-1 21-16,0-21 0,0 21 0,-21 0 15,0 0-15,0 1 16,0-1-16,-21 0 0,0-21 15,0 21-15,-1 0 0,-20-21 16,21 21-16,-21 1 0,20-22 16,-20 21-16,21-21 0,0 0 15,0 0-15,-1 21 0,44-21 47,-1 0-31,0 0-16,0 0 0,0 0 15,0 0-15,1 0 0,-1 0 0,0 0 16,0 0-16,21 0 0,-20 0 0,-1 0 16,0 0-16,0 0 15,-21-21-15,0 0 32,0-1-17,0 1-15</inkml:trace>
  <inkml:trace contextRef="#ctx0" brushRef="#br1" timeOffset="31116.38">7789 5609 0,'0'0'0,"0"-21"0,-21 0 16,0 0-16,0 0 0,0 21 15,-1 0-15,22-22 16,-21 22-16,0 0 0,0 0 16,0 0-16,0 0 0,-1 0 0,1 0 15,0 0-15,0 0 0,0 0 16,0 0-16,-1 22 0,1-22 15,0 21-15,0-21 0,0 21 16,0 0-16,-1 0 0,1 0 0,0 1 16,0-1-16,21 0 15,-21 0-15,0 0 0,21 22 0,-22-22 16,22 0-16,0 0 0,-21 21 0,21-20 16,0-1-16,0 0 0,0 0 15,0 0-15,0 0 0,0 1 0,0-1 16,0 0-16,0 0 0,0 0 15,21 0-15,1 1 0,-1-1 16,-21 0-16,21-21 0,0 21 16,0-21-16,0 21 0,1-21 15,-1 21-15,0-21 0,0 0 0,0 0 16,22 0-16,-22 0 16,0 0-16,21 0 0,1 0 0,-22 0 15,21 0-15,0 0 0,-20-21 0,20 21 16,0-21-16,-21 21 0,1-21 15,20 21-15,-21-21 0,0 21 0,0-21 16,1-1-16,-1 1 0,0 0 16,0 0-16,-21 0 0,0 0 0,0-1 15,0-20-15,0 21 0,0 0 16,0-22-16,0 22 0,0-21 0,0 21 16,-21-22-16,21 22 0,-21-21 0,0 21 15,21 0-15,-22-22 0,1 22 16,0 0-16,0 0 0,0 0 15,0-1-15,-1 1 0,1 21 16,0-21-16,0 21 0,-21 0 0,20 0 16,1 0-16,-21 0 0,21 0 0,-22 0 15,22 0-15,0 0 0,0 0 16,0 0-16,0 0 0,-1 21 31,1 0-15,0-21 15</inkml:trace>
  <inkml:trace contextRef="#ctx0" brushRef="#br1" timeOffset="36796.12">8890 3133 0,'-21'0'16,"0"0"-1,21 21-15,-22 0 0,22 0 16,-21 0 0,0 1-16,21-1 0,-21 0 0,21 0 15,0 0-15,0 0 0,0 1 16,0-1-16,0 0 16,21-21-16,0 0 15,0 0-15,1 0 0,-1 0 16,0 0-16,0 0 15,0-21-15,0 0 0,1 21 0,-22-22 16,0 1-16,21 0 0,-21 0 16,0-21-16,0 20 0,0 1 15,0 0-15,-21 0 16,-1 21-16,1-21 16,0 21-16,0 0 0,-21 0 0,20 0 15,1 0-15,0 0 0,0 21 16,0 0-16,0 0 0,-1 0 15,1 1-15,0-1 0,21 0 0,0 0 16,0 0-16,0 0 0,0 1 16,0-1-16,0 0 0,0 0 15,21 0-15,0-21 0,1 0 16,-1 0-16,0 0 0,0 0 16,21 0-16,-20 0 0,-1 0 0,0-21 15,0 0-15,21 21 16,-20-21-16,-22 0 0,21-1 0,-21 1 15,21 0-15,-21-21 0,0 21 16,0-1-16,0 1 0,-21 0 0,0 0 16,21 0-16,-22 21 0,1 0 15,0 0-15,0 0 0,0 0 0,0 0 16,-1 0-16,1 0 0,0 0 16,0 21-16,21 0 0,0 0 0,-21 0 15,21 1-15,0-1 0,0 0 16,0 0-16,0 0 0,0 0 0,0 1 15,21-1-15,-21 0 16,21-21-16,0 0 0,0 21 0,1-21 16,-1 0-16,0 0 15,0 0-15,21 0 0,-20 0 0,-1-21 16,0 0-16,0 0 16,-21-1-16,21 22 0,-21-21 0,0 0 15,0 0-15,0 0 0,0 0 16,0-1-16,-21 1 0,0 21 0,21-21 15,-21 21-15,0 0 0,-1 0 0,1 0 16,0 0-16,0 0 0,0 0 16,0 0-16,21 21 0,-22 0 15,22 1-15,-21-1 0,21 0 16,0 0-16,0 0 0,0 0 16,0 1-16,0-1 0,0 0 15,21-21-15,1 0 16,-1 0-16,0 0 0,0 0 15,0 0-15,0 0 0,1 0 16,-1-21-16,0 21 0,-21-21 16,21-1-16,-21 1 0,21 0 0,-21 0 15,0 0-15,0 0 16,0-1-16,0 1 0,-21 21 16,0 0-16,0 0 15,0 0-15,-1 0 0,22 21 0,-21 1 16,0-1-1,0 0-15,21 0 0,0 0 16,0 0 0,21-21 46,-21-21-46,21 21-1,-21-21-15,0 0 32,0 0-32,0 0 62,0-1-62,21 22 31,-21-21-31,0 0 16,22 21 0,-22-21-16,21 21 15,-21-21-15,0 0 16,21 21-16,-21-22 16,21 22-16,-21-21 0,0 0 15,21 21-15,0-21 16,-21 0-1,22 21-15,-22-21 0,21 21 16,0-22-16,0 1 16,0 21-1,0-21-15,1 21 0,-1-21 16,0 0-16,0 21 16,0 0-16,0-21 0,1 21 15,-1 0-15,0 0 16,0 0-16,0 0 15,0 0-15,1 0 16,-1 0-16,0 0 0,0 0 16,0 0-16,0 0 0,1 0 15,-1 0-15,0 21 0,0-21 0,-21 21 16,21-21-16,0 21 0,1-21 16,-22 21-16,21-21 0,0 21 0,-21 1 15,21-22-15,0 21 0,-21 0 0,21 0 16,1 0-16,-22 0 15,21 1-15,-21-1 0,21-21 16,-21 21-16,0 0 0,0 0 16,21 0-16,-21 1 0,0-1 15,0 0-15,0 0 0,0 0 16,0 0-16,21 22 0,-21-22 0,0 0 16,0 0-16,0 0 0,0 1 15,0-1-15,21 0 0,-21 0 0,22 0 16,-22 0-16,0 1 0,0-1 15,0 0-15,0 0 0,21 0 0,-21 0 16,21 1-16,-21-1 16,0 0-16,0 0 0,0 0 0,0 0 15,0 1-15,0-1 0,0 0 0,0 0 16,0 21-16,0-20 0,0-1 16,0 0-16,0 21 0,0-21 15,0 1-15,0 20 0,0-21 16,0 0-16,-21 22 0,21-22 0,-21 0 15,21 21-15,0-21 0,0 1 16,0-1-16,-22 0 0,22 0 0,0 0 16,-21 0-16,21 1 0,0-1 0,0 0 15,0 0-15,0 0 0,-21 0 16,0 1-16,21-1 0,0 0 16,-21-21-16,21 21 0,0 0 15,0 0-15,-21 1 0,-1-22 16,22 21-16,-21 0 0,21 0 0,0 0 15,-21 0-15,21 1 0,-21-1 16,0 0-16,21 0 0,0 0 16,0 0-16,-21 1 0,21-1 15,0 0-15,-22 0 16,22 0-16,0 0 0,0 1 16,-21-22-1,21 21-15,-21 0 16,21 0-1,-21-21 1,0 21 15,0-21 32,21-21-16,0 0-32,0 0 1,0 0-16,0-1 0</inkml:trace>
  <inkml:trace contextRef="#ctx0" brushRef="#br1" timeOffset="37320.35">9377 4763 0,'0'0'0,"0"-22"31,0 1-15,0 42 31,0 1-31,21-22-16,-21 21 0,21 0 15,-21 0-15,21 0 0,-21 0 16,0 1-16,0-1 0,21 0 15,-21 0-15,43 21 0,-43-20 16,0-1-16,0 0 0,21 0 16,-21 0-16,21 0 0,-21 1 15,21-1-15,-21 0 16,0 0-16,0 0 16,0 0-1,21-21 48,-21-21-48,0 0-15,22 21 0,-1-21 16,0 0-16,0 0 16,0 21-16,-21-22 15,21 1-15</inkml:trace>
  <inkml:trace contextRef="#ctx0" brushRef="#br1" timeOffset="39712.11">10350 4784 0,'0'0'15,"0"-21"-15,22 21 0,-1 0 0,0 0 16,-21-22-16,21 22 15,-42 0 32,0 0-47,21 22 0,-21-22 16,-1 21-16,1 0 0,0-21 16,0 21-16,0 0 0,0 0 0,-1 1 15,-20-1-15,21 0 0,-21 0 16,-22 21-16,22-20 0,-1 20 15,22-21-15,-21 0 0,0 0 0,20 1 16,1-1-16,0 0 16,0 0-16,0-21 0,0 21 0,-1 0 15,1-21-15,21 22 0,-21-22 16,21 21-16,-21-21 0,0 0 16,21 21-16,0 0 31,-21-21-16,-1-21 189,22 0-204,0 0 15,0-1-15,-21 1 16,21 0-1,0 0-15,-21 21 0,21-21 0,0 0 16,0-1-16,-21 1 16,21 0-16,-21 0 0,21 0 15,0 0-15,0-1 0,-21 1 16,21 0-16,0 0 0,-22 0 16,22 0-16,0-1 15,0 1 1,-21 21-16,21-21 0,-21 21 15,21-21 17,0 42-1,0 0-15,0 0-1,0 1-15,0-1 0,0 0 16,0 0-16,0 0 0,21-21 15,0 21-15,-21 1 0,0-1 0,22 0 16,-1 0-16,-21 0 0,21 0 16,0 1-16,0-1 0,-21 0 15,0 0-15,21 0 0,-21 0 16,0 1 0,0-1-16,0 0 15,0 0-15,0 0 31,0 0-31,0 1 16,0-1-16,0 0 16,22-42 62,-1 0-78,0-1 15,-21 1-15,21 21 16,0-21-16,0 0 0,-21 0 0,22 21 16,-1-21-16,0-1 0,0 1 0,0 21 15,0-21-15,1 0 0,-1 21 16,0-21-16,0 0 0,0 21 0,0-22 16,1 1-16,-1 21 0,0-21 15,0 0-15,0 21 0,0-21 0,1 21 16,-1-21-16,0-1 0,21 22 15,1-21-15,-22 0 0,0 21 16,0 0-16,0 0 0,0-21 0,-21 0 16,22 21-1,-1 0-15,-21-21 250,21 21-250,-21-22 16,21 22-16,-21-21 0,21 21 16,-21-21-1,21 21-15,-21-21 16,22 21-1,-1 0 1,-21-21 0,-21 42 15,-1-21-15,1 21-16,0-21 31,0 21 94,0-21-110,0 21-15,-1-21 16,1 22-16,0-22 0,0 21 0,21 0 16,-21-21-16,0 21 0,-1-21 0,1 0 15,21 21-15,-21-21 16,42-21 31,0 21-47,1-21 15,-1 0-15,0 0 16,0 21-16,0-22 0,0 1 16,1 21-16,-22-21 15,21 21-15,-42 0 47,-1 21-47,1-21 0,0 21 0,0-21 16,0 22-16,0-22 15,21 21-15,-22-21 0,1 0 0,0 21 16,42-21 31,0-21-31,1 21-16,-22-21 0,21 21 0,0-22 15,0 22-15,-21-21 0,21 0 16,0 21-16,-21 21 47,0 0-47,-21-21 0,21 22 0,-21-22 15,21 21-15,0 0 0,-21-21 16,0 21-16,0-21 0,-1 0 16,1 0-16,0 0 15,0-21 1,0 21-16</inkml:trace>
  <inkml:trace contextRef="#ctx0" brushRef="#br1" timeOffset="42035.47">8848 3260 0,'0'-21'31,"0"-1"-15,0 1-16,-22 21 15,1 0-15,0 0 16,0 0 0,21 21-16,-21 1 15,21-1-15,0 0 0,0 0 16,0 21-16,0-20 0,0-1 15,0 0-15,0 0 16,0 0-16,0 0 0,21-21 16,0 0-1,0 0-15,0 0 16,1 0 0,-22-21-16,21 21 0,-21-21 0,0 0 15,0 0-15,0 0 0,0-1 16,0 1-16,0 0 0,0 0 0,0 0 15,0 0-15,0-1 0,-21 1 16,-1 0-16,1 21 16,0 0-16,0 0 15,0 0-15,21 21 16,-21 0-16,-1 1 0,22-1 0,0 0 16,0 0-16,0 0 0,0 22 15,0-22-15,0 0 0,0 0 0,0 0 16,22 0-16,-1 1 15,0-22-15,0 0 0,0 21 16,0-21-16,1 0 16,-1 0-16,0-21 0,-21-1 15,21 22-15,-21-21 0,0 0 16,0 0-16,0-21 0,0 20 16,0 1-16,0 0 15,0 0-15,0 0 0,0 0 0,-21-1 16,0 22-16,0 0 0,-1 0 15,1 0-15,0 0 0,0 0 16,0 22-16,0-22 0,-1 21 16,22 0-16,-21 21 0,21-21 0,-21 1 15,21-1-15,0 0 0,0 0 0,0 0 16,0 0-16,0 1 0,0-1 16,21 0-1,0-21-15,1 0 16,-1 0-16,0-21 15,0 21-15,-21-21 0,21 21 16,0-22-16,-21 1 0,22 0 0,-22 0 16,0 0-16,0 0 0,0-1 15,0 1-15,0 0 0,0 0 16,-22 21-16,1 0 0,0 0 16,0 0-16,0 0 0,0 21 15,21 0-15,0 0 0,-22 1 16,22-1-16,0 0 0,0 0 15,0 0-15,0 0 0,22 1 16,-1-22 0,0 0-16,0 0 0,0 0 15,0 0-15,1 0 0,-1 0 16,0-22-16,0 1 0,0 21 16,-21-21-16,0 0 0,21 0 15,-21 0-15,0-1 0,0-20 0,0 21 16,0 0-16,0 0 0,0-1 15,-21 22-15,0 0 0,0 0 16,0 0-16,0 0 0,-1 22 16,1-1-16,0 0 0,21 0 0,0 0 15,-21 0-15,21 1 0,0-1 16,0 0-16,0 0 0,0 0 16,21-21-16,0 0 15,0 0-15,1 0 0,-1 0 16,0 0-16,21 0 0,-21 0 0,1-21 15,-1 21-15,-21-21 0,21 21 16,-21-21-16,21 0 0,-21-1 0,0 1 16,0 0-16,0 0 15,0 0-15,-21 0 0,0 21 16,0 0-16,-1 0 16,1 0-16,0 21 15,21 0-15,-21 0 16,21 0-16,-21-21 15,21 21-15,0 1 0,0-1 16,0 0 0</inkml:trace>
  <inkml:trace contextRef="#ctx0" brushRef="#br1" timeOffset="42188.19">8911 3408 0</inkml:trace>
  <inkml:trace contextRef="#ctx0" brushRef="#br1" timeOffset="43920.28">3852 12129 0,'21'0'47,"1"-22"-47,-22 1 16,0 0-16,0 0 15,0 0-15,0 0 0,0-1 16,0 1-1,0 0-15,-22 0 0,1 0 0,-42 0 16,42-1-16,-22 1 16,22 21-16,-21 0 0,21-21 0,-43 21 15,43 0-15,-21 0 16,20 21-16,1-21 0,-21 21 0,21 1 16,0 20-16,-1-21 0,1 21 15,21 1-15,-21-1 0,21 0 0,-21 22 16,21-22-16,0 1 0,0-1 15,0-21-15,0 21 0,0-20 0,0 20 16,42 0-16,-21-42 16,1 21-16,-1-21 0,0 0 15,21 0-15,-21 0 0,22 0 0,-22-21 16,21 0-16,22 0 16,-22-21-16,-21 20 0,22-20 0,-22 0 15,21-1-15,-21 1 0,0-21 16,1-1-16,-1 22 0,-21-22 0,0 22 15,0 0-15,21-22 0,-21 22 16,0 21-16,0-22 0,0 22 0,0-21 16,0 21-16,-21 21 0,0 0 15,21 21 1,-22 0-16,22 0 0,-21 21 16,21-20-16,0 20 0,0 0 15,0 22-15,0-22 0,0 0 0,0 22 16,0-22-16,0 1 0,0-1 15,0 0-15,21-21 0,-21 22 0,22-22 16,-22 0-16,0 0 0,21 0 16,0-21-16,0 0 0,-21 22 0,21-22 15,0 0-15,1 0 16,-1-22-16,0 1 0,-21 0 0</inkml:trace>
  <inkml:trace contextRef="#ctx0" brushRef="#br1" timeOffset="44476.23">4212 12192 0,'0'0'0,"-21"0"15,0-21 1,0 0 0,21 0-16,0-1 0,0 1 0,0 0 15,0 0-15,0 0 0,0 0 16,0-1-16,21 22 0,0-21 0,0 21 15,0 0-15,0 0 0,1 0 16,-1 0-16,0 0 0,0 0 0,21 21 16,-20 22-16,-1-22 0,0 0 15,0 21-15,0 1 0,-21-22 16,0 21-16,0 1 0,0-22 16,0 21-16,0-21 0,0 0 0,-21 22 15,0-43-15,21 21 0,0 0 16,-21-21-16,21-21 15,0 0 1,0 0-16,0-1 0,21 1 16,0 0-16,0 0 0,0-21 0,1 20 15,-1 1-15,0-21 0,0 21 16,0 0-16,0-1 0,1 1 0,20 0 16,-21 0-16,0 0 15,0 0-15,1 21 0,-1 0 0,0 0 16,0 0-16,0 0 0,0 21 15,-21 0-15,22 0 0,-22 0 16,0 0-16,0 1 0,0-1 0,0 0 16,0 0-16,0 0 0,0 0 15,0 1-15,0-1 0,0 0 16,-22-21 0,22 21-16,0-42 31,0 0-16,0 0-15</inkml:trace>
  <inkml:trace contextRef="#ctx0" brushRef="#br1" timeOffset="44665.37">4932 11853 0,'0'0'0,"0"-21"0,0 0 15,-21 21-15,-1 0 31,22 21 1,22 0-17,-22 1 1,21-22-16</inkml:trace>
  <inkml:trace contextRef="#ctx0" brushRef="#br1" timeOffset="45092.37">5207 12002 0,'0'0'0,"0"-22"0,-21 22 0,21-21 0,0 0 16,-21 0-16,42 42 46,0 0-46,0 0 16,-21 1-16,21 20 0,-21-21 0,21 21 16,1-20-16,-22 20 0,0 0 15,0-21-15,0 1 0,21 20 0,-21-21 16,0 0-16,0 0 16,21-21-1,0-21 1,-21 0-1,0 0-15,0 0 0,21 0 0,-21-22 16,21 22-16,-21-21 0,0 21 16,0-22-16,22 1 0,-22 21 0,21 0 15,0-22-15,-21 22 0,0 0 16,21 21-16,0-21 0,0 21 16,1 0-1,-1 21-15,-21 0 16,0 0-16,21 0 15</inkml:trace>
  <inkml:trace contextRef="#ctx0" brushRef="#br1" timeOffset="45740.2">5694 12171 0,'0'0'0,"21"0"16,42 0 0,-41 0-16,-1 0 15,0 0-15,0-21 0,0 0 16,-21-1-16,21 22 0,-21-21 15,22 0-15,-22 0 0,0 0 0,0 0 16,0-1-16,0 1 0,-22 21 16,1 0-16,0 0 15,0 0-15,0 0 0,0 21 16,-1 1-16,1-1 0,21 0 16,0 21-16,0-21 0,0 22 15,0-22-15,0 0 0,0 21 16,0-20-16,0-1 0,0 0 0,0 0 15,0 0-15,21 0 0,1-21 0,-1 22 16,0-22-16,0 0 0,0 0 16,0 0-16,1 0 0,-1 0 15,0 0-15,-21-22 16,21 1-16,-21 0 0,0 0 0,21 0 16,-21 0-16,21-22 0,1 22 15,-22-21-15,21-1 0,0 22 0,-21-21 16,21 21-16,0-22 0,0 22 15,1 0-15,20 21 0,-21-21 16,0 21-16,0 0 0,1 0 0,20 21 16,0 0-16,-21 0 0,1 1 15,-1-1-15,0 21 0,-21-21 16,0 0-16,21 22 0,-21-22 0,0 21 16,0-21-16,0 1 0,0-1 15,0 0-15,0 0 0,-21 0 0,0-21 16,0 0-1,21-21 1,0 0-16,0 0 16,0 0-16,0-1 15,0 1-15,0-21 0,0 21 0,21-22 16,0 22-16,-21-21 0,21 21 16,0-22-16,-21 22 0,21 0 15,1 0-15,-1 0 0,0 21 0,0-21 0,21 21 16,-20 0-16,-1 0 0,0 0 15,0 0-15,0 0 0,22 0 16,-22 0-16</inkml:trace>
  <inkml:trace contextRef="#ctx0" brushRef="#br1" timeOffset="46000.55">7070 12150 0,'0'0'0,"21"0"0,0 42 31,0-42-31,0 0 0,0 0 16,1-21 0,-22 0-1,0 0-15,0-1 0,0 1 16,-22 0 0,1 21-16,0 0 15,21 21-15,-21-21 0,0 21 16,21 1-16,0-1 15,-21 0-15</inkml:trace>
  <inkml:trace contextRef="#ctx0" brushRef="#br1" timeOffset="47555.98">8149 12277 0,'0'0'0,"-21"21"16,21-42 31,21 21-32,-21-21-15,21-1 0,0 1 0,1-21 16,-1 21-16,0-22 0,21 1 15,-21 0-15,1-1 0,-1 1 0,0-21 16,0 20-16,0 1 0,-21 21 0,0-22 16,0 1-16,0 21 0,0 0 15,0 0-15,-21 21 0,0 0 0,0 0 16,0 0-16,-1 21 0,-20 0 16,21 0-16,0 0 0,21 0 0,0 1 15,0 20-15,0-21 0,0 21 0,0-20 16,0 20-16,21 0 15,0 1-15,-21-22 0,21 21 0,0 0 16,1-20-16,-1 20 0,0-21 16,-21 0-16,0 0 0,21 1 0,-21-1 15,0 0-15,0 0 16,-21-21-16,0 0 16,0-21-16,-1 0 0,1 21 15,0-21-15,21-1 0,-21-20 16,0 21-16,21 0 0,0 0 0,0-1 15,0 1-15,-21 0 0,21 42 32,21 0-17,-21 1-15,0-1 0,21 0 16,0 0-16,-21 0 0,21 0 0,0-21 16,-21 22-16,22-1 0,-1-21 0,0 0 15,0 0-15,0 0 16,0 0-16,1 0 0,-1 0 0,0-21 15,0-1-15,21 1 0,-20 0 16,-1 0-16,0 0 0,0-22 0,0 22 16,0-21-16,1 0 0,-22-1 15,21 1-15,0 21 0,-21-22 0,0 22 16,0 0-16,0 0 0,21 21 16,-21 21-1,0 0 1,0 0-16,-21 1 0,21-1 15,-21 21-15,21-21 0,0 22 0,0-22 16,0 21-16,0 0 0,0-20 0,0-1 16,0 0-16,0 0 0,0 0 15,21 0-15,0 1 0,0-22 0,0 0 16,1 0-16,-1 0 0,0 0 16,0 0-16,21-22 0,-20 1 15,-1 0-15,0 0 0,0-21 16,0 20-16,22-41 15,-43 21-15,0-1 0,21 22 0,-21-21 16,21 21-16,-21-1 0,0 1 16,0 42 15,0 1-31,0-1 0,0 21 16,0-21-16,-21 0 0,21 22 0,0-22 15,0 21-15,0-21 0,0 1 16,0-1-16,21 0 0,-21 0 0,21 0 15,0-21-15,0 0 0,1 0 16,-1 0-16,0 0 16,0 0-16,0 0 0,0-21 0,1 0 15,-1 0-15,0 0 0,0-1 16,0 1-16,-21-21 0,21 0 0,-21 20 16,22-20-16,-22 0 0,21 21 15,-21-22-15,0 22 0,0 0 0,0 0 16,0 42 15,0 0-31,0 0 0,0 0 16,0 22-16,0-22 0,0 21 15,0-21-15,0 22 0,0-22 0,0 21 16,0-21-16,0 1 0,0-1 0,21 0 16,0 0-16,0-21 15,0 0-15,1 0 0,-1 0 16,0 0-16,21 0 0,-21-21 15,1 21-15,20-21 0,-21 0 0,21-1 16,-20-20-16,-1 21 0,0-21 0,0 20 16,0-20-16,0 21 0,-21-21 15,0 20-15,22 1 0,-22 0 0,0 42 32,0 0-17,-22 1-15,22-1 0,0 0 16,0 0-16,0 21 0,0-20 15,0-1-15,0 0 0,0 0 0,0 0 16,0 0-16,0 1 16,22-22 15,-22-22-31,21 1 16,0 0-16,-21 0 0</inkml:trace>
  <inkml:trace contextRef="#ctx0" brushRef="#br1" timeOffset="47892.79">10033 11557 0,'0'0'0,"-21"0"0,0 0 0,-1 0 15,1 0-15,21 21 0,-21-21 16,21 21-16,-21 1 0,21-1 16,0 0-16,0 0 15,21-21-15,0 0 0,22 0 16,-22 0-16,0 0 15,0 0-15,0 0 0,0 0 0,1 0 16,-1 0-16,-21-21 0,0 0 16,0 0-16,0-1 0,0 1 15,0 0-15,0 0 0,-21 0 0,-1 21 16,1-21-16,0 21 0,0 0 16,0 0-16,0 0 0,-1 0 0,-20 42 15,21-21 1,0 0-16,21 0 0,0 1 0,0-1 15,0 0-15,0 0 0,0 0 0,21 0 16,0 1-16,0-22 16,0 0-16,1 0 0,20 0 0,0 0 15</inkml:trace>
  <inkml:trace contextRef="#ctx0" brushRef="#br1" timeOffset="48185.18">10626 11430 0,'0'0'16,"0"-21"-16,0 0 0,0 42 31,0 0-31,-22 0 0,22 22 16,0-22-16,0 21 0,-21 0 16,21-20-16,-21 20 0,21 0 0,0 1 15,0-22-15,-21 21 0,21 0 0,-21 1 16,21-1-16,0-21 0,0 43 15,0-22-15,0-21 0,0 0 16,0 1-16,0-1 16,21-21-1,0-21 1,-21-1-16,0 1 0,0 0 16,0 0-16,21 0 0,-21 0 0</inkml:trace>
  <inkml:trace contextRef="#ctx0" brushRef="#br1" timeOffset="49016.39">10372 11790 0,'-22'0'16,"44"0"-16,-44 21 15,44 0 1,-1-21 0,0 0-16,0 0 15,0 0-15,22 0 0,-22 0 0,0 0 16,21 0-16,-21 0 0,22 0 0,-1 0 15,-21-21-15,22 21 0,-1-21 16,0 21-16,1-21 0,-22 0 0,21 21 16,0-22-16,-20 1 0,20 21 15,-21-21-15,21 0 0,-20 21 0,-22-21 16,-22 21 15,1 0-31,21 21 16,-21-21-16,0 21 0,0 0 0,0-21 15,-1 21-15,22 1 0,0-1 16,0 21-16,-21-21 0,21 0 0,0 1 16,0 20-16,0-21 0,0 0 15,0 0-15,21 1 0,1-1 0,-1 0 16,0 0-16,0 0 0,21-21 0,-20 0 16,20 0-16,-21 0 0,21 0 15,-20 0-15,20-21 0,-21 0 0,0 0 16,0 0-16,1-22 0,-1 22 15,0-21-15,0 21 0,0-22 16,-21 1-16,0-64 0,0 64 0,0-1 16,0-20-16,0 21 0,0 20 15,0-20-15,0 21 0,0 42 32,0 0-32,0 22 15,0-22-15,0 21 0,0-21 0,0 22 16,0-22-16,-21 21 0,21 0 15,0-20-15,-21 20 0,21-21 0,-21 21 16,21-20-16,0 20 0,0-21 16,0 21-16,0-20 0,-21 20 15,21-21-15,0 0 0,0-42 47,0 0-47,0 0 16,0 0-16,21-1 0,0-20 0,0 21 15,0-21-15,0 20 0,22-20 0,-22 0 16,21 21-16,1-1 0,-22 1 16,21 0-16,-21 21 0,0 0 0,1 0 15,-1 0-15,0 21 0,0-21 0,-21 21 16,0 1-16,0-1 0,0 0 16,0 21-16,0-21 0,0 1 0,0 20 15,0-21-15,0 21 0,-21-20 16,0-1-16,21 0 0,-21 21 15,21-21-15,0 1 0,-22-22 16,44 0 15</inkml:trace>
  <inkml:trace contextRef="#ctx0" brushRef="#br1" timeOffset="49427.68">11747 11472 0,'22'0'47,"-1"0"-47,0 0 0,21-21 0,1 21 16,-1 0-16,0 0 0,1-21 15,20 21-15,-21 0 0,1 0 0,20 0 16,-20 0-16,-22 0 0,21 0 16,-21 0-16,0 0 0,-42 0 31,-21 0-31,21 21 16,0-21-16</inkml:trace>
  <inkml:trace contextRef="#ctx0" brushRef="#br1" timeOffset="49684.44">12150 11451 0,'-22'43'32,"22"-22"-32,-21-21 15,21 21-15,0 0 0,0 0 16,0 0-16,0 22 0,-21-22 0,21 42 16,0-41-16,0 20 0,-21 0 15,21-21-15,0 22 0,0-22 16,0 21-16,0-21 0,0 22 0,0-22 15,0 0-15,0 0 0,-21 0 16,21 1-16,0-1 0,0 0 16,21-42 15,0 0-31,0-1 0,22 1 16,-22 0-16,21-21 0</inkml:trace>
  <inkml:trace contextRef="#ctx0" brushRef="#br1" timeOffset="50087.74">12594 11726 0,'21'-21'0,"-42"42"0,63-42 0,-42 0 0,0 42 31,-42-21-31,42 21 16,-21 1-16,0-1 0,0 0 16,-1 0-16,22 0 0,0 0 15,-21 22-15,21-22 0,0 21 0,0-21 16,0 1-16,0 20 0,0-21 0,0 0 15,0 0-15,21 1 16,1-22-16,-1 0 0,0 0 0,0 0 16,0 0-16,0 0 0,1 0 15,-1-22-15,0 1 0,0 0 0,0 0 16,22-21-16,-22-22 0,0 43 16,-21-43-16,0 22 15,0 21-15,0-21 0,0 20 0,-21 1 16,0 0-16,-1 21 15,1 0-15,0 0 0,0 0 0,0 0 16,-22 0-16,22 0 0,0 0 0,0 21 16,-21 0-16,20 1 0,1-22 15,21 21-15,-21 0 0,21 0 0,0 0 16,0 0-16,0 1 16,0-1-16,21 0 0,0-21 15,1 0-15,-1 0 0,21 0 0,-21 0 16,22 0-16</inkml:trace>
  <inkml:trace contextRef="#ctx0" brushRef="#br1" timeOffset="50388.38">13631 11409 0,'0'0'0,"0"-21"31,-21 21-31,0 0 0,0 0 0,0 21 16,-1 0-16,1 21 0,0-20 16,0 20-16,21-21 0,-21 21 15,0-20-15,21 20 0,-22-21 0,22 21 16,0-20-16,0 20 0,-21-21 16,21 21-16,0-20 0,0-1 0,0 21 15,0-21-15,0 0 0,21 1 16,-21-1-16,22-21 0,-1 21 0,0-21 15,0 0-15,21 0 0,-20 0 0,-1 0 16,0 0-16,0-21 0,21 0 16,-20-1-16,-1 1 0,0 0 0</inkml:trace>
  <inkml:trace contextRef="#ctx0" brushRef="#br1" timeOffset="50716.96">14055 11282 0,'0'0'0,"0"-21"16,21 0-16,0 21 16,0 0-16,0 0 15,0 0-15,1 0 0,-1 21 0,0 0 16,0 0-16,0 0 0,22 22 0,-22-1 16,0-21-16,0 21 0,-21 1 15,21-1-15,0 0 0,-21-20 0,0 20 16,0 0-16,0-21 15,0 1-15,0 20 0,0-21 0,0 0 16,0 0-16,-21 1 0,0-1 0,0 0 0,0 0 16,0 0-16,-22-21 15,22 0-15,0 21 0,0-21 16,0 0-16,21-21 31,21 0-31,0 21 0,0-21 16,0 0-16,22 21 0</inkml:trace>
  <inkml:trace contextRef="#ctx0" brushRef="#br1" timeOffset="51019.87">14732 11705 0,'0'21'31,"21"1"-15,0-22-1,0 0 1,1 0 0,-22-22-1,0 1-15,0 0 16,-22 21 0,1 0-16,0 0 15,0 21-15,0-21 16,21 21-1,0 1 1</inkml:trace>
  <inkml:trace contextRef="#ctx0" brushRef="#br1" timeOffset="51992.62">15642 11515 0,'21'0'31,"0"0"-31,1-21 0,-1 21 16,0-22-16,0 1 0,0 0 15,0 0-15,1 0 0,20-22 0,-21 22 16,0-21-16,0 21 0,1-22 16,-1 1-16,0 21 0,-21-21 0,0-1 15,21 22-15,-21-21 0,0 21 16,0-22-16,0 22 0,0 0 15,0-21-15,-21 20 0,21 1 16,-21 21-16,0 0 16,-1 0-16,1 21 0,21 1 15,-21-1-15,21 0 0,0 0 0,-21 21 16,0 1-16,0-1 0,21 64 16,-22-43-16,1 1 0,0-1 15,21 1-15,-21 21 0,0-22 16,21 1-16,-21 20 0,-1-20 0,22 20 15,-21 1-15,21 0 0,-21-1 0,0 1 16,0-21-16,21 20 0,-21 1 16,-1-22-16,1 22 0,21 0 15,-21-22-15,0 22 0,21 0 16,-21-22-16,21 1 0,0-1 0,0 1 16,0-1-16,0-21 0,0 1 0,0-1 15,0-21-15,0 22 0,0-22 16,21 0-16,42-21 15,-41 0-15,20 0 0,-21 0 0,21-21 16,1 0-16,-22-1 0,21 1 16,1-21-16,-1 0 0,0 20 15,1-20-15,-1-21 0,0 20 0,-21-20 16,22-1-16,-22 1 0,0-22 16,0 22-16,-21-1 0,0 1 0,0-22 15,-21 21-15,0-20 0,0 20 16,0 1-16,-22 20 0,22-20 0,0 21 15,-21-22-15,-1 22 0,22 21 16,0 21-16,0-22 0,21 1 16,-21 21-16,-1 0 0,22-21 15,0 0 1,22 21 0,-1 0-1,0-21-15,0 21 0,0-21 16,0 21-16,1 0 0,-1-22 15,0 22-15,0-21 0,0 21 16,0-21-16,1 0 0</inkml:trace>
  <inkml:trace contextRef="#ctx0" brushRef="#br1" timeOffset="52437.31">16404 11621 0,'0'-22'31,"-21"1"-31,21 0 0,0 0 16,0 0-16,0 0 16,21-1-16,0 22 0,0-21 15,22 21-15,-22 0 0,0-21 16,0 21-16,0 0 0,1 0 16,20 0-16,-21 21 0,0-21 0,0 21 15,1 1-15,-1-1 0,0 0 16,0 0-16,-21 21 0,21-20 0,-21-1 15,0 0-15,0 0 0,0 0 16,-21 0-16,0 1 0,0-22 0,0 21 16,-1-21-16,1 0 0,0 21 0,0-21 15,21-21 17,0 0-32,0-1 15,0 1-15,0 0 0,21-21 16,-21 21-16,21-1 0,0 1 0,-21 0 15,22 0-15,-1 0 0,0 21 16,-21-21-16,21-1 0,0 22 0,0 0 16,1 0-16,-22-21 15,21 21-15,0 0 0,0 0 16,0 21-16,0-21 16,-21 22-16,22-22 15</inkml:trace>
  <inkml:trace contextRef="#ctx0" brushRef="#br1" timeOffset="53647.68">17526 11578 0,'0'0'16,"0"-21"-16,21 0 0,-21 0 0,0 0 16,0-1-16,0 1 0,0-21 15,-21 21-15,0 0 0,0-22 0,-1 22 16,1 0-16,0 21 0,0-21 15,0 21-15,-22 0 0,22 0 0,0 0 16,0 21-16,-21 0 0,20 0 16,1 0-16,0 22 0,-21-22 15,21 21-15,-1 1 0,1-22 0,0 21 16,0 0-16,21-20 0,0-1 16,0 21-16,0 0 0,0-20 15,0-1-15,21 0 0,0-21 16,0 0-16,1 21 0,-1-21 15,0 0-15,0 0 0,21 0 0,-20 0 16,20-21-16,-21 21 0,21-21 0,-20 0 16,20-1-16,-21 1 0,21-21 0,-20 21 15,-1-22-15,0 22 0,0-21 16,-21 0-16,21 20 0,-21-20 16,0 21-16,0 0 0,0 0 0,0-1 15,-21 22 1,0 22-16,0-1 0,21 0 15,-21 0-15,21 0 0,-22 0 16,22 22-16,0-22 0,0 0 0,0 0 16,0 22-16,22-22 0,-1 0 0,0 0 15,0-21-15,0 21 0,0 0 16,1-21-16,-1 0 0,0 0 0,0 0 16,21 0-16,-20 0 0,-1 0 15,0 0-15,0-21 0,21 21 0,-20-21 16,-1 0-16,0 0 0,-21-22 15,21 22-15,0-21 0,-21 0 0,0 20 16,0-20-16,0 0 0,0 21 16,0-1-16,0 1 0,0 0 15,0 0-15,0 42 16,0 0 0,0 0-16,0 1 0,0 20 0,0-21 15,0 0-15,0 22 0,0-22 0,0 21 16,0-21-16,0 0 0,0 1 15,0-1-15,0 0 0,0 0 0,0 0 16,0 0 0,0-42 15,0 0-15,0 0-16,0 0 0,0 0 0,0-1 15,0 1-15,0-21 0,0 21 16,0-22-16,21 1 0,1 0 0,-22 21 15,21-22-15,0 22 0,-21-21 16,21 21-16,0-1 0,22 22 0,-22 0 16,0 0-16,0 0 0,0 0 15,0 22-15,1-1 0,-1 0 16,0 0-16,0 0 0,0 22 0,-21-22 0,21 21 16,-21-21-16,0 22 15,0-22-15,0 0 0,0 0 0,0 0 16,0 0-16,0 1 0,0-1 0,0 0 15,-21-21-15,21 21 16,-21-21-16,0 0 16,21-21-1,0 0 1,0 0-16,0-1 0,0 1 0,21 0 16,0 0-16,0 0 0,1-22 15,-1 1-15,21 21 0,-21-21 16,22-1-16,-1 1 0,21 21 0,-20 0 15,-1-1-15,0 22 0,-20 0 16,20 0-16,-21 0 0,0 22 16,0-1-16,1 0 0,-1 0 0,-21 21 15,0-20-15,0 20 0,0-21 0,21 21 16,-21-20-16,0-1 0,0 21 16,0-21-16,0 0 0,0 1 0,-21-1 15,21 0-15,-21-21 16,21 21-16,-22-21 0,44-21 62,-1 21-62,0-21 0</inkml:trace>
  <inkml:trace contextRef="#ctx0" brushRef="#br1" timeOffset="54043.34">19177 11472 0,'0'0'0,"21"0"47,0 0-31,0 0-16,1-21 0,-1 21 16,0-21-16,0 21 0,0-21 15,0 0-15,1 0 0,-1-1 16,0 1-16,0 0 0,0 0 0,0-21 15,-21 20-15,0 1 0,0 0 16,0 0-16,0 0 0,-21 21 16,-21 0-16,21 0 0,0 21 15,-22 0-15,22 21 0,0-20 16,-21 20-16,20 0 0,1 1 0,0-1 16,21 0-16,0 1 0,-21-22 15,21 21-15,0-21 0,0 22 0,0-22 16,0 0-16,0 0 0,21 0 15,0 0-15,0-21 16,1 0-16,-1 0 0,0 0 0,21 0 16,-21 0-16,1 0 0,20-21 0,-21 21 15,0-21-15,22 0 0,-22 0 16,21 0-16,-21-22 0,22 22 0</inkml:trace>
  <inkml:trace contextRef="#ctx0" brushRef="#br1" timeOffset="54640.3">20405 10668 0,'0'0'0,"0"-21"0,21 21 0,-21-21 15,0 0-15,21-1 0,-21 1 16,-21 21 15,0 21-31,-1 1 16,1 20-16,0-21 15,-21 21-15,21 1 0,-22-1 0,1 0 16,0 1-16,20 20 0,-20 1 16,0-1-16,21 1 0,-22 20 0,22-20 15,0 21-15,0-22 0,0 1 0,21-1 16,0 1-16,0-1 0,0 1 16,0-1-16,21 1 0,0-22 0,0 21 15,21-20-15,-20 20 0,20-20 16,21 41-16,-41-63 0,20 1 15,0-1-15,-21 0 0,22-21 0,-1 0 16,0 0-16,1 0 0,-1-21 16,0 0-16,22-1 0,-22 1 15</inkml:trace>
  <inkml:trace contextRef="#ctx0" brushRef="#br1" timeOffset="55820.98">20997 10986 0,'0'0'0,"0"-22"0,21 22 15,-21-21-15,22 21 16,-22-21-16,0 42 47,-22 0-47,22 1 0,-21-1 15,0 0-15,0 0 0,0 21 0,21 1 16,-21-22-16,-1 21 0,1 1 16,0-1-16,0 0 0,0 1 0,0-1 15,21-21-15,-22 21 16,22 1-16,0-22 0,0 0 0,0 21 15,0-20-15,0-1 0,0 0 16,22-21-16,-1 21 0,0 0 16,0-21-16,0 0 0,22 0 0,-22 0 15,0 0-15,0 0 0,43 0 16,-43 0-16,0-21 0,21 21 16,-21-21-16,1 0 0,-1 0 0,0-22 15,0 22-15,-21-21 0,21-1 16,0 1-16,-21 0 0,0-1 0,0 1 15,0 0-15,0-1 0,0 1 16,0 21-16,0-21 0,0-1 16,0 22-16,0 0 0,-21 0 0,0 0 15,0-1-15,21 1 0,-21 21 16,0 0-16,-1 0 0,1 0 0,0 0 16,0 0-16,-21 0 0,20 21 15,1-21-15,-21 22 0,21 20 0,-22-21 16,22 0-16,-21 22 0,21-1 15,0 0-15,-22-21 0,22 22 0,0-1 16,21-21-16,0 22 0,-21-22 16,21 0-16,0 21 0,0-21 0,0 1 15,0-1-15,0 0 16,21-21-16,0 0 0,0 0 0,0 0 16,1 0-16,20 0 0,-21 0 0,21-21 15,-20 21-15</inkml:trace>
  <inkml:trace contextRef="#ctx0" brushRef="#br1" timeOffset="56316">21590 10562 0,'0'0'15,"-21"0"-15,21 21 32,21-21-32,0 22 0,0-1 15,0-21-15,1 21 0,20 0 16,-21-21-16,21 21 0,-20 22 0,20-22 15,-21 0-15,0 21 0,0-21 16,1 22-16,-1-22 0,-21 21 0,0 1 16,0-1-16,0 0 0,0 22 15,0-22-15,0 0 0,0 22 16,0-22-16,0 1 0,0-1 0,-21 0 16,-1 1-16,22-1 0,-21 0 15,0-21-15,-21 1 0,21 20 0,-1-21 16,-20 0-16,0 0 0,-1-21 15,22 22-15,-21-1 0,0 0 16,20-21-16,-20 21 0,21-21 0,0 0 16,0 21-16,-1-21 0,22-21 62</inkml:trace>
  <inkml:trace contextRef="#ctx0" brushRef="#br1" timeOffset="73768.38">21124 9631 0,'0'0'0,"0"-21"16,-21 21-16,21-21 15,0 42 16,0 0-31,0 0 16,0 0-16,0 0 0,0 22 0,-21-22 0,21 42 16,-21-20-16,21-1 15,0-21-15,0 22 0,-21-1 16,21-21-16,-22 21 0,22 1 0,-21-22 16,21 0-16,0 0 0,0 22 15,-21-22-15,0-21 0,21 21 0,0 0 16,0-42 15,0 0-31,0 0 16,21-1-16,0-20 0,0 21 15</inkml:trace>
  <inkml:trace contextRef="#ctx0" brushRef="#br1" timeOffset="74176.42">21145 9610 0,'-21'-21'16,"0"21"-16,0 0 16,0 21-16,21 0 15,-21 0-15,-1-21 0,1 21 0,0 0 16,0 1-16,0-1 0,0 0 0,-1 0 16,1 0-16,21 0 15,-21-21-15,0 22 0,42-44 47,0 1-47,0 0 16,1-21-16,-1 21 0,0-1 15,0-20-15,0 21 0,0 0 0,1 0 16,-1-1-16,0 1 0,0 0 16,0 21-1,0 0-15,-21 21 16,22 0-16,-22 1 0,0-1 0,0 0 15,21 0-15,-21 0 0,21 0 16,-21 1-16,21-1 0,-21 0 0,21-21 16,-21 21-16,0 0 0,21-21 15,-21 21-15,22-21 16</inkml:trace>
  <inkml:trace contextRef="#ctx0" brushRef="#br1" timeOffset="75716.35">19389 8170 0,'0'0'0,"-22"22"15,-20 20 1,42-21-16,0 0 16,0 0-16,21-21 15,22 0 1,-22 0-16,0 0 0,21 0 0,1-21 16,-1 21-16,0-21 0,1 0 15,-22 0-15,21 0 0,-21-1 0,0 1 16,1 0-16,-1-21 0,-21 21 15,21-22-15,-21 22 0,0 0 0,0 0 16,0 0-16,0-1 0,0 1 16,-21 21-16,0 21 15,-1 1-15,22-1 0,-21 21 16,0-21-16,0 22 0,0-1 16,21 21-16,-21-20 0,-1-1 0,22 0 15,0 1-15,0-1 0,-21 0 16,21 1-16,0-1 0,0-21 0,0 22 15,0-22-15,0 0 0,0 0 0,0 0 16,0 0-16,0 1 16,-21-22-16,0 0 0,0 0 15,0 0-15,-1-22 16,1 1-16,0 21 0,0-21 0,0 0 16,0 0-16,-1 0 0,1-1 15,0 1-15,0 21 16,0 0-16,0 0 15,21 21 1,0 1-16,0-1 0,0 0 16,0 0-16,0 0 0,21-21 15,0 21-15,0-21 0,0 0 16,0 22-16,1-22 0,20 0 0,-21 0 16,43 0-16,-43 0 15,21 0-15,-21 0 0,0-22 0,1 22 16,-1-21-16,-21 0 0,21 0 15,0 21-15,-21-21 0,0 0 16,21-1-16,0 1 0,-21 0 16,22 21-1,-22 21 1,0 0-16,0 1 0,0-1 16,0 0-1,0 0-15,21-21 31,0 0-31,0 0 16,0 0-16,-21-21 16,21 21-16,1-21 0,-1 0 0,0 21 15,-21-22-15,21 1 0,0 21 16,0-21-16,1 21 0,-1 0 16,0 0-1,-21 21-15,0 0 16,21-21-16,-21 22 0,21-1 15,0 0-15,1-21 0,-1 21 16,0-21-16,0 0 16,0 0-16,0 0 0,22 0 0,-22 0 15,0 0-15,21 0 0,-20 0 16,20 0-16,-21 0 0,0-21 16,0 0-16,1 21 0,-1-21 0,0-1 15,-21 1-15,0 0 0,0 0 0,0 0 16,0 0-16,0-22 0,0 1 15,-21 42-15,0-21 0,-1 21 16,1 0-16,0 0 16,0 21-16,-21-21 0,20 21 0,1 0 15,0 0-15,0 1 0,21-1 16,0 0-16,-21 0 0,21 0 0,0 0 16,0 1-16,0-1 0,0 0 15,21-21-15,0 0 16,0 0-16,0 0 15,1 0-15,-1 0 0,0 0 0,0 0 16,0-21-16,0 0 0,1-1 16,-1 1-16,0 0 0,0 0 0,0-21 15,-21-1-15,21 1 0,-21 0 16,22-1-16,-22 1 0,0 0 0,0-1 16,0 1-16,0 21 0,0 0 15,0-1-15,0 44 16,-22-1-1,22 21-15,-21-21 0,21 22 0,-21-1 16,21-21-16,0 21 0,0 1 16,0-22-16,0 21 0,-21-21 15,21 22-15,0-22 0,0 0 0,0 0 16,0 0-16,0 1 16,0-1-16,21-21 0,0 0 15,0 0-15,1 0 0,-1 0 0,0 0 16,0-21-16,0-1 0</inkml:trace>
  <inkml:trace contextRef="#ctx0" brushRef="#br1" timeOffset="76080.39">20870 8446 0,'0'21'15,"21"-21"1,1 0-1,-1 0-15,0 0 0,0-21 16,0 21-16,0-22 0,1 1 16,-1 21-16,-21-21 0,21 0 0,-21 0 15,21 21-15,-21-21 0,0-1 16,-21 22 0,0 0-16,0 0 0,-1 22 15,1-1-15,0 0 16,0 0-16,21 0 0,0 0 15,0 1-15,0-1 0,0 0 16,0 0-16,0 0 0,0 0 16,0 1-16,21-1 0,0-21 15,0 0-15,1 0 16,-1 0-16,0 0 0,0 0 0,0 0 16,0 0-16,1-21 15,-1-1-15,0 22 0,0-21 0,0 0 16</inkml:trace>
  <inkml:trace contextRef="#ctx0" brushRef="#br1" timeOffset="76292.13">21357 8297 0,'0'22'31,"0"-1"-15,0 0-16,0 0 0,0 0 16,0 0-16,21 1 15,0-1-15,-21 0 0,0 0 16,22-21-16,-1 0 15,0 21-15,0-21 16,0 0-16,0 0 16,-21-21-1,22 0-15,-1 0 0,-21 0 16,0-1-16</inkml:trace>
  <inkml:trace contextRef="#ctx0" brushRef="#br1" timeOffset="76461.03">21632 8361 0,'-21'0'15,"0"0"-15,0 0 0,0 21 16,-1 0-16,1-21 16,-21 21-16,21-21 0,0 22 0,-1-22 15,1 21-15,0 0 0,0-21 16,21 21-16,-21-21 0,21 21 0,-21-21 16,21 21-1,21-21 1</inkml:trace>
  <inkml:trace contextRef="#ctx0" brushRef="#br1" timeOffset="77911.6">22183 8276 0,'0'21'31,"0"1"-31,-22-1 16,22 0-16,-21 0 0,21 0 0,-21 0 16,21 1-16,0-1 0,0 0 15,-21 0-15,21 0 0,0 0 16,0-42 31,0 0-47,21 0 15,0 21-15,-21-21 0,21-22 16,1 22-16,-22 0 0,21 0 16,-21 0-16,21 21 0,-21 21 46,0 0-46,0 0 0,0 0 16,0 1-16,0-1 16,0 0-16,21-21 0,-21 21 15,21-21-15,-21 21 0,21-21 16,1 0-16,-1 0 16,0 0-16,0 0 0,0 0 15,-21-21-15,21 21 16,1-21-16,-22 0 0,21 0 15,0-1-15,-21 1 0,0 0 0,21 0 16,-21 0-16,21 21 0,-21-21 16,0-1-16,0 44 31,0-1-31,0 0 0,-21 0 16,21 0-16,0 0 0,0 1 15,0-1-15,0 0 16,21-21-1,0 0 1,1 0-16,-1 0 0,0 0 16,0-21-16,0 0 15,0-1-15,-21 1 0,22 0 16,-22 0-16,21 0 0,-21 0 0,0-1 16,0 44 15,0-1-16,-21 0-15,-1 0 0,22 0 16,0 0-16,0 1 16,0-1-16,0 0 15,22-21-15,-1 0 16,0 0-16,0 0 16,0 0-16,0 0 0,-21-21 15,22 0-15,-1 21 0,0-22 16,0 1-16,0 0 0,-21 0 0,21 0 15,-21 0-15,22-1 0,-22 1 16,0 0-16,0 42 31,0 0-31,0 1 16,0-1-16,-22 0 0,22 0 16,-21 0-16,21 0 15,0 1-15,0-1 31,0-42 1,0-1-17,0 1-15,21 0 0,-21 0 16,22 0-16,-1 21 0,0-21 16,0-1-16,-21 1 0,21 21 0,0 0 15,1-21-15,-1 21 0,0 0 16,0 0-16,-21 21 15,0 0-15,0 1 16,21-1-16,-21 0 16,0 0-1,0 0-15,0-42 63,0 0-63,0 0 15,21 21-15,1-21 0,-1-1 16,-21 1-16,21 0 0,0 21 0,0-21 16,0 21-16,1-21 0,-1 21 15,0 0-15,0 0 0,0 21 16,-21 0-16,0 0 16,0 0-16,0 1 15,0-1-15,0 0 0,0 0 16,-21 0-16,0 0 0,0-21 15,21 22-15,0-44 63</inkml:trace>
  <inkml:trace contextRef="#ctx0" brushRef="#br1" timeOffset="78376.39">23622 7895 0,'0'-21'0,"0"42"0,-21-42 15,0 42 1,21 0-16,-22 1 0,22-1 16,-21 0-16,21 21 0,0-21 15,0 22-15,0-1 0,-21-21 0,21 22 16,-21-22-16,21 21 0,0-21 15,0 0-15,0 1 0,-21-1 0,21 0 16,-21 0-16,21 0 0,0-42 47,0 0-31,0 0-16,21 0 15,0-1-15,0 22 0,-21-21 0,21 0 16,0 0-16,1 21 0,-1-21 15,0 21-15,0 0 0,0 0 0,0 0 16,1 0-16,-1 0 0,0 0 16,0 21-16,-21 0 0,0 0 15,0 0-15,0 1 0,-21-1 16,0 0-16,0-21 16,-22 21-16,22-21 0,0 0 0,0 21 15,0-21-15,-1 0 0,1 0 16,0 0-16,0 21 15,42-42 17</inkml:trace>
  <inkml:trace contextRef="#ctx0" brushRef="#br1" timeOffset="78996.46">23791 8340 0,'0'0'0,"21"0"15,22-21 1,-22 21-16,-21-22 0,21 22 16,0-21-16,0 21 0,-21-21 0,22 0 15,-1 0-15,-21 0 16,0-1-16,-21 22 31,-1 0-31,1 22 0,0-1 16,0 0-16,0 0 0,21 0 0,-21 0 15,21 1-15,-22-1 0,22 0 16,-21 0-16,21 0 16,0 0-16,0 1 0,0-1 15,21-21-15,1 0 0,-1 21 16,0-21-16,0 0 0,0 0 16,0 0-16,1 0 0,-1 0 0,0-21 15,0 0-15,0 21 0,-21-22 16,21 1-16,1 0 0,-1 0 15,0-21-15,-21 20 0,21 1 0,0 0 16,0-21-16,1 42 0,-1-21 16,0-1-16,0 22 0,0 0 15,-21 22 1,0-1-16,0 0 16,0 0-16,0 0 15,0 0-15,0 1 0,0-1 0,0 0 16,0 0-16,0 0 0,0 0 15,0 1-15,21-22 32,1-22-17,-22 1-15,0 0 16,0 0-16,21 0 0,-21 0 16,21-1-16,0 1 0,-21 0 0,21 0 15,0 21 1,1 0-1,-22 21 1</inkml:trace>
  <inkml:trace contextRef="#ctx0" brushRef="#br1" timeOffset="79791.92">22902 11197 0,'-84'0'31,"84"21"-16,-22-21-15,22 22 0,0-1 32,22-21-32,-1 0 15,0 0-15,0 0 0,-21-21 16,0-1-16,0 1 16,0 0-16,0 0 15,-21 21 16,21 21-31,-21-21 16,0 21-16,-1 0 0,22 1 16,0-1-16,0 0 15,0 0 1</inkml:trace>
  <inkml:trace contextRef="#ctx0" brushRef="#br1" timeOffset="80306.34">22775 11642 0,'0'0'0,"0"-21"62,0-1-46,21 22 0,-21-21-16,0 0 15,0 42 17,-21 0-17,0-21 1,21 22-1,0-44 32,0 1-31,0 0 0,21 21-1,0 0-15,-21 21 0,0 0 16,22-21-16,-22 22 0,21-1 15,-21 0-15,0 0 0,0 0 0,0 0 16,0 1-16,0-1 0,0 0 16,-21 0-16,-22 0 0,22 0 0,-42 1 15,20-1-15,-20-21 0,-1 21 16,1 0-16,-1 0 0,-20-21 16,-1 21-16,0 1 0</inkml:trace>
  <inkml:trace contextRef="#ctx0" brushRef="#br1" timeOffset="93299.9">9504 8043 0,'0'-21'15,"0"0"1,0 0 0,0 0-16,0 0 15,0-1 1,-21 22 31,-1 0-47,1 0 15,21 22-15,-21-1 16,21 0-16,-21-21 0,21 21 16,0 0-16,-21-21 0,21 21 15,0 1-15,0-1 0,21-21 32,0 0-32,0 0 0,0 0 15,1 0-15,-1 0 0,0 0 16,-21-21-16,21-1 0,0 1 15,-21 0-15,0 0 0,0 0 16,0 0-16,0-1 0,0 1 16,0 0-16,-21 21 15,0 0-15,0-21 16,0 21-16,-1 0 0,1 0 16,0 21-16,0 0 0,0 0 15,21 1-15,0-1 0,0 0 16,-21 0-16,21 0 0,0 0 0,0 1 15,0-1-15,0 0 16,21-21-16,0 21 0,0-21 16,0 0-16,0 0 15,1 0-15,-1-21 0,0 0 16,-21 0-16,21 21 16,-21-22-16,0 1 0,0 0 15,0 0-15,0 0 0,0 0 16,0-1-16,-21 22 15,0-21-15,0 21 0,-1 0 16,1 0-16,0 21 16,21 1-16,-21-1 15,21 0-15,0 0 16,0 0-16,0 0 16,21-21-1,0 0 1,0 0 15,-21-21 16,0 0 312,0 0-281,-21 21-62,0 0 0,21 21 15,0-42 78</inkml:trace>
  <inkml:trace contextRef="#ctx0" brushRef="#br1" timeOffset="94468.44">9440 7959 0,'-21'0'16,"42"0"93,0 0-109,1 0 16,-1 0-16,0 0 0,0 0 15,0 0 1,0 21-16,1-21 0,-1 0 0,0 21 16,0-21-16,0 21 0,0-21 15,1 21-15,-1 1 16,0-1-16,0 0 16,0 0-16,0-21 0,-21 21 15,22 0-15,-1 1 0,0-22 0,-21 21 16,21 0-16,0-21 0,0 21 15,-21 0-15,22 0 0,-1 1 16,0-1-16,-21 0 0,0 0 16,21 0-16,0-21 0,-21 21 15,0 1-15,21-1 0,1 0 16,-22 0-16,21 0 0,-21 0 0,21-21 16,-21 22-16,0-1 0,0 0 15,21 0-15,-21 0 0,0 0 0,0 1 16,21-1-16,-21 0 0,0 0 15,0 0-15,0 0 0,0 22 0,0-22 16,0 0-16,0 0 0,0 0 0,0 1 16,0-1-16,0 0 0,0 0 15,0 0-15,0 0 0,0 1 0,0-1 16,-21 0-16,21 0 0,-21 0 16,0 0-16,21 1 0,0-1 15,-21-21-15,21 21 0,-22 0 16,1-21-16,21 21 0,0 0 15,-21-21-15,0 22 0,0-1 0,0 0 16,21 0-16,-22-21 0,1 21 16,0 0-16,0 1 15,0-22-15,21 21 0,-43 21 16,22-42-16,21 21 0,-21 0 16,0 1-16,0-1 0,0 0 15,-1 0-15,22 0 0,-21 0 0,0-21 16,21 22-16,-21-1 0,0 0 15,0 0-15,-1 0 0,1 0 16,0 1-16,0-1 0,0-21 16,21 21-16,-21 0 0,-1-21 15,1 21-15,21 0 0,-21-21 16,0 22-16,21-1 0,-21-21 16,0 21-16,-1-21 0,22 21 15,-21-21-15,0 0 0,0 21 16,0-21-16,0 0 0,-1 21 15,1-21-15,0 22 0,0-1 16,0-21-16,0 0 16,21 21-16,-22-21 15,1 0-15,0 0 16,21 21 0,-21-21-16,0 0 15,21 21 1,0-42 93,0 0-93,21 0-16,0 0 15</inkml:trace>
  <inkml:trace contextRef="#ctx0" brushRef="#br1" timeOffset="95032.4">9123 9737 0,'0'0'0,"-21"-21"0,21-1 31,0 1-15,0 42 15,0 1-31,0-1 15,0 0-15,0 0 0,0 0 16,0 0-16,0 1 16,0-1-16,0 21 0,0-21 0,0 0 15,0 1-15,0-1 0,0 0 0,0 0 16,0 0-16,-22 0 16,22 1-16,0-1 0,0 0 0,0 0 15,-21 0-15,21 0 31,-21-21-31,21 22 32,0-1 15,0-42 31,21 21-78,0 0 0,-21-22 15,22 22-15,-1-21 0,0 21 16</inkml:trace>
  <inkml:trace contextRef="#ctx0" brushRef="#br1" timeOffset="97679.62">9864 10033 0,'0'0'16,"21"0"-16,0 0 15,-42 0 32,0 0-47,-1 0 0,1 0 0,0 21 16,0-21-16,0 21 16,0-21-16,-1 0 0,1 22 0,0-22 15,0 0-15,0 0 0,-22 21 0,22-21 16,0 0-16,0 0 0,0 21 15,0-21-15,-1 0 0,-20 0 0,21 21 16,0-21-16,0 0 0,-1 0 0,1 21 16,-21 0-16,21-21 0,0 0 0,-1 0 15,1 22-15,-21-22 0,21 0 16,0 21-16,-1-21 0,1 0 16,0 21-16,0-21 15,0 0 1,21 21-1,-21-21-15,-1 0 32,22 21-32,22-21 78,-1 0-63,-21-21-15,21 21 0,0 0 0,0 0 16,0-21-16,1 21 16,-1 0-16,21 0 0,-21 0 0,0-21 15,1 21-15,20-21 0,-21 21 16,0 0-16,22 0 0,-22-22 0,0 22 16,42 0-16,-41-21 0,20 21 15,-21 0-15,0 0 0,22-21 16,-22 21-16,0 0 0,0 0 0,0 0 15,0-21-15,1 21 0,-1 0 16,0 0 0,-42 0 62,0 0-63,-1 0-15,1 0 16,0 0-16,0 0 0,0 0 16,0 21-16,-1-21 0,-20 0 0,21 21 15,0-21-15,0 0 0,-1 21 16,-20-21-16,21 0 0,0 22 0,-22-22 16,22 0-16,0 0 0,-21 21 0,21-21 15,-1 0-15,-20 0 0,21 0 16,0 0-16,0 21 0,-1-21 15,1 0-15,0 0 0,0 0 16,0 0-16,0 21 31,-1-21-15,22-21 93,0 0-93,0 0-16,0-1 16,0 1-16,0 0 0,0 0 15,0 0-15,0 0 0,0-1 0,0 1 16,0 0-16,0 0 0,0 0 15,0 0-15,0-1 0,0 1 0,0 0 16,0 0-16,0 0 16,0 0-16,0-1 0,0 1 15,22 0-15,-22 0 32,21 21-32,-21 21 31,0 0-16,0 0-15,0 1 0,0-1 16,0 21-16,0-21 0,0 0 0,0 1 16,0-1-16,0 0 0,0 0 15,0 0-15,0 0 0,0 1 0,0-1 16,0 0-16,0 0 0,0 0 0,0 0 16,0 1-16,0-1 15,0 0 1,0 0 15,21-21 32,0-21-48,0 21-15,0 0 16,1 0-16,-1-21 0,0 21 0,0 0 15,21-21-15,-20-1 0,20 22 16,-21 0-16,21-21 0,-20 21 0,20 0 16,-21-21-16,21 21 0,-20-21 15,20 21-15,-21-21 0,21 21 0,-20 0 16,-1-21-16,21 21 0,-21 0 0,0 0 16,1-22-16,20 22 0,-21 0 15,0 0-15,0 0 16,-42 0 15,0 0-15,0 0-16,0 0 15,0 22-15,-1-22 16,1 0-16,0 0 0,0 21 16,0-21-16,0 0 15,-1 21-15,1-21 0,0 0 0,0 0 16,-21 21-16,20-21 0,1 0 15,0 21-15,0-21 0,0 0 0,0 0 16,-22 21-16,22-21 0,0 22 0,0-22 16,0 0-16,-1 0 15,1 0-15,0 0 0,0 0 16,0 0-16,0 21 16,-1-21-1,1 0-15,0 0 16,21 21-16,-21-21 0,0 0 62,21-21-30,0 0-1,0-1-16,0 1-15,0 0 16,0 0 0,0 0-1,0 0-15,0-1 0,21 1 16,-21 0-16,0 0 0,0 0 16,0 0-16,0-1 0,0 1 15,0 0-15,0 0 0,0 0 16,0 0-16,0-1 0,0 1 15,0 0 1,21 21 15,0 21-15,-21 0 0,21-21-16,-21 22 0,22-1 15,-22 0-15,0 0 0,0 0 0,0 0 16,0 1-16,21-1 0,-21 0 0,0 0 15,0 0-15,0 0 16,0 1-16,0-1 0,0 0 16,0 0-16,0 0 15,0 0 1,0-42 31,0 0-47,0 0 15,0 0-15,0 0 16,0-1-16,0 1 16,0 0-16,0-21 0,0 21 0,0-1 15,0 1-15,0 0 0,0 0 0,0 0 16,0 0-16,0-1 0,0 1 16,0 42 30,21-21-30,-21 22-16,0-1 0,0 0 0,0 0 16,0 0-16,0 0 15,-21-21 1</inkml:trace>
  <inkml:trace contextRef="#ctx0" brushRef="#br1" timeOffset="105856.31">3006 13907 0,'21'0'31,"0"0"-15,0-22-16,0 22 0,-21-21 15,21 0-15,1 21 0,-1-21 0,0 0 16,0 0-16,0-1 0,-21 1 15,0 0-15,0 0 16,-21 0-16,0 21 16,0 0-16,-22 0 0,1 0 0,0 0 15,-1 21-15,1-21 0,-21 21 16,20 0-16,1-21 0,0 21 16,-1 22-16,22-22 0,21 0 15,0 0-15,0 0 16,21-21-16,0 22 0,1-22 0,20 21 15,0 0-15,1-21 0,-1 21 16,-21 0-16,21-21 0,1 21 16,-22 1-16,0-1 0,0 0 0,0 0 15,-21 0-15,0 43 16,0-43-16,-21 0 0,-21 0 0,21 22 16,-22-22-16,-20 0 0,21 0 15,-22 0-15,22-21 0,-22 21 16,22-21-16,-22 0 0,22 0 0,0 0 15,-1 0-15,1 0 0,21-21 16,0 0-16,0 0 0,-1 0 16,1 0-16,21-1 0,0 1 0,0-21 15,0 21-15,0 0 0,0-1 16,21 1-16,1 21 0,-1 0 16,0 0-16,0 0 0,0 0 15,0 21-15,1 1 0,-1-1 0,0 0 16,0 0-16,0 0 15,0 22-15,-21-22 0,22 0 0,-1 0 16,0 21-16,0-20 0,0-22 16,0 21-16,1 0 0,-1-21 0,0 0 15,0 0-15,21 0 0,-20 0 16,20 0-16,-21-21 0,21 0 16,1-1-16,-22 1 0,21-21 0,1 21 15,-22 0-15,21-22 0,-21 22 0,0-21 16,1 21-16,-1-22 0,-21 22 15,0 0-15,21-21 0,-21 20 16,0 1-16,0 42 16,0 1-1,0-1-15,-21 0 16,21 21-16,-21-21 0,21 22 0,-22-22 16,1 21-16,21 1 0,0-22 15,0 21-15,0 0 0,0-20 0,0-1 16,0 0-16,0 0 0,0 0 15,21-21-15,1 0 0,-1 0 16,0 0-16,21 0 0,-21-21 0,22 0 16,-22 0-16,21 0 0,-21-1 15,1 1-15,20-21 0,-21 0 0,0 20 16,0-20-16,1 21 0,-1 0 16,0-22-16,0 22 0,0 21 15,-21-21-15,21 21 16,-21 21-1,0 0-15,0 1 0,0-1 16,0 0-16,-21 0 0,21 21 16,0-20-16,0-1 0,0 0 15,0 21-15,0-21 0,0 1 0,0-1 16,21-21-16,1 21 0,-1-21 16,0 0-16,0 0 0,0 0 15,0 0-15,22 0 0,-22-21 16,0 0-16,0-1 0,0 1 15,1 0-15,-1-21 0,-21 21 0,21-1 16,0-20-16,-21 21 0,21-21 16,-21 20-16,0 1 0,21 0 0,-21 0 15,0 0-15,0 42 16,0 0 0,0 0-16,0 0 0,0 22 15,0-22-15,0 0 0,0 21 0,0-20 16,0 20-16,0-21 0,0 0 15,0 0-15,0 1 0,0-1 0,22-21 16,-22 21-16,21-21 16,0 0-16,0 0 0,0 0 15,0-21-15,-21 0 16,22-1-16,-1 1 0,0-21 0,-21 21 16,21 0-16,0-22 0,-21 22 15,0 0-15,21-21 0,-21 20 16,22 1-16,-22 42 15,0 1 1,0-1-16,0 0 0,0 0 16,-22 0-16,22 0 0,-21 1 0,21 20 15,-21-21-15,21 0 0,0 0 16,0 1-16,0-1 0,0-42 47,0-1-47,0 1 0,0 0 0,0 0 15,0 0-15,0-22 0</inkml:trace>
  <inkml:trace contextRef="#ctx0" brushRef="#br1" timeOffset="106008.84">4381 13907 0,'0'0'16,"-21"0"-16,0 0 0,0 0 15,0 0 1,21 21-1,21-21 1,0 0-16,0 0 16,0 0-16</inkml:trace>
  <inkml:trace contextRef="#ctx0" brushRef="#br1" timeOffset="106259.65">5038 13801 0,'-22'0'16,"1"0"0,21 21-16,-21 0 0,0 0 15,21 0-15,-21 22 0,0-22 0,-1 0 16,22 21-16,-21-20 0,0 20 0,0-21 16,0 0-16,21 22 0,0-22 15,-21 0-15,21 21 0,-22-21 0,22 1 16,0-1-16,0 0 15,0 0-15,22-21 0,-1 0 16,0-21-16,0 0 16,0 0-16</inkml:trace>
  <inkml:trace contextRef="#ctx0" brushRef="#br1" timeOffset="106448.42">4720 14139 0,'0'0'0,"-21"0"0,0 0 0,42 0 31,0 0-15,0 0-16,22 0 0,-22 0 15,21 0-15,0 0 0,1-21 0,-22 21 16,21-21-16,1 0 0,-1 21 16,0-21-16,1 0 0,-1-1 0,0 1 15,1 0-15,-1 0 0</inkml:trace>
  <inkml:trace contextRef="#ctx0" brushRef="#br1" timeOffset="107020.3">5461 13907 0,'-85'21'0,"170"-42"0,-106 21 16,-22 21 0,22-21-16,0 21 0,0 0 0,0 0 15,0 0-15,-1 1 0,1-1 16,0 0-16,21 0 0,0 21 16,0-20-16,0-1 15,0 0-15,0 0 0,0 0 0,0 0 16,42-21-16,-20 0 0,-1 22 15,0-22-15,21 0 0,1 0 0,-1 0 16,0 0-16,1-22 16,-22 1-16,21 0 0,0 0 0,-20 0 15,-1 0-15,21-1 0,-21-20 0,0 21 16,-21-21-16,0-1 0,22 1 16,-22 0-16,0-1 0,0 1 0,0 21 15,0-22-15,0 22 0,-22 42 31,22 1-31,0-1 0,0 21 16,-21 0-16,21 1 0,0-22 0,-21 21 16,21 1-16,0-22 0,0 21 15,0-21-15,-21 22 0,21-22 0,-21 0 16,21 21-16,-21-21 16,21 1-16,0-1 0,-22-21 15,22-21 16,0-1-31,0 1 0,22 0 0,-22 0 16,21 0-16,0 0 0,21-22 16,-21 22-16,22 0 0,-1-21 0,-21 20 15,22 22-15,-1-21 0,43 21 16,-43 0-16,-21 21 0,21 1 16,-20-1-16,-1 0 0,-21 0 15,0 0-15,0 0 0,0 22 0,0-22 16,0 0-16,0 0 15,0 22-15,0-22 0,-21 0 0,-1-21 16,22 21-16,-21-21 0,0 0 16,21-21-1,0 0-15</inkml:trace>
  <inkml:trace contextRef="#ctx0" brushRef="#br1" timeOffset="107672.4">7027 13716 0,'0'0'0,"0"-42"16,0-22-16,0 43 0,0 0 16,21 0-16,-21 0 0,0 42 31,0 0-31,0 0 0,0 21 0,0 1 16,0-1-16,0 0 0,0 1 15,0-1-15,0 0 0,0 1 16,0-1-16,-21 0 0,21-20 0,0 20 15,-21-21-15,0 21 0,21-20 0,-21-1 16,21 0-16,0 0 16,-21 0-16,-1-21 15,22-21 1,0 0-16,-21 21 0,21-21 16,0 0-16,0-1 0,0-20 15,0 21-15,21 0 0,1 0 0,-1-1 16,21 1-16,0 0 0,1 0 15,-1 21-15,0-21 0,1 21 16,-1 0-16,0 0 0,1 0 0,-1 0 16,0 21-16,-20 0 0,20 0 15,-21 0-15,0 1 0,-21-1 0,0 0 16,0 0-16,0 0 0,-21 0 16,0 1-16,-21-1 0,20 0 15,-20 0-15,0-21 0,-22 21 0,22 0 16,0-21-16,-22 0 0,22 0 0,-1 0 15,1 0-15,0 0 0,21 0 0,-1 0 16,1 0-16,42-21 16,1 21-1,20-21-15,0 21 0,1-21 16,-1 21-16,21-21 0,-20 0 0,20 21 16</inkml:trace>
  <inkml:trace contextRef="#ctx0" brushRef="#br1" timeOffset="108120.19">7916 13928 0,'0'0'0,"21"0"0,-63-85 31,21 85-31,0 0 0,0 0 16,-1 0-16,1 0 0,0 0 16,0 0-16,0 21 0,0-21 15,-1 43-15,1-22 0,0 0 0,0 0 16,0 21-16,21-20 0,0 20 0,-21-21 15,21 0-15,0 0 0,0 1 16,0-1-16,0 0 0,0 0 0,0 0 16,21-21-16,0 0 15,0 0-15,21 0 0,-20 0 16,-1-21-16,0 21 0,21-21 16,-21 0-16,1 0 0,20-1 15,-21 1-15,0 0 0,0-21 0,-21 21 16,0-22-16,22 22 0,-22 0 15,0 0-15,21 0 0,-21 42 32,-21 0-32,21 0 15,-22 0-15,22 22 0,-21-22 16,21 0-16,0 0 0,0 0 0,0 0 16,0 1-16,0-1 0,0 0 15,0 0-15,21-21 16,1 0-16,-1 21 0,0-21 0,0 0 15,0 0-15,22 0 0,-22-21 16,21 0-16,-21 21 0</inkml:trace>
  <inkml:trace contextRef="#ctx0" brushRef="#br1" timeOffset="108808.4">8488 13843 0,'0'0'0,"0"-21"0,0 0 15,0 0-15,0-1 0,-21 22 16,21 22-1,-22-1-15,1 0 0,21 0 0,-21 21 16,0-20-16,0 20 0,0-21 16,21 21-16,0-20 0,-22 20 0,22-21 15,0 0-15,-21 0 0,21 1 16,0-1-16,0 0 0,21 0 16,1 0-16,-1 0 0,0-21 15,0 0-15,0 0 0,22 0 0,-22 0 16,21 0-16,-21 0 0,22 0 0,-22-21 15,21 0-15,-21 0 0,0 0 16,22 0-16,-22-22 0,0 1 0,0 0 16,0-1-16,-21 1 0,22-22 15,-1 22-15,-21-21 0,0-1 0,0 22 16,0-1-16,0 1 0,0 21 16,0 0-16,0 42 15,0 0-15,0 0 16,0 22-16,0-1 0,-21 0 0,21 1 15,0-1-15,-22 0 16,22 1-16,0-22 0,0 21 0,0 0 16,0-20-16,0 20 0,-21-21 15,21 0-15,-21 0 0,21 1 16,0-1-16,-21-21 16,21-21-1,0-1-15,0 1 0,0 0 16,0 0-16,21 0 15,0 0-15,22-1 0,-22 1 0,21-21 16,-21 21-16,22 0 0,-22 21 0,21-22 16,-21 22-16,0 0 0,1 0 15,-1 0-15,0 0 0,-21 22 16,0-1-16,-21 0 16,0 0-16,-1-21 0,-20 21 15,21-21-15,0 21 0,-22 1 16,22-22-16,0 21 0,0-21 0,0 0 15,0 21-15,21 0 16,0 0-16,0 0 0,0 1 16,21-22-16,0 0 15,0 0-15,0 21 0,0-21 0,1 0 16,-1 0-16,0 0 0,21 0 16,1 0-16,-22 0 0</inkml:trace>
  <inkml:trace contextRef="#ctx0" brushRef="#br1" timeOffset="109533.38">10202 13991 0,'0'0'0,"0"21"31,21-21-15,1 0-1,-1-21-15,0 21 0,0-21 0,21 0 16,-20 0-16,20 0 16,-21-1-16,21-20 0,-20 0 0,-1 21 15,21-43-15,-21 22 0,0-1 0,1 1 16,-22 0-16,0-1 0,0 1 0,0 21 15,0 0-15,0 0 0,0-1 16,-22 22-16,1 0 0,0 0 16,0 0-16,0 0 0,0 22 0,-1 20 15,-20 0-15,21 1 0,0-1 16,0 21-16,-1 1 0,1-1 0,21-20 16,-21 20-16,0 1 0,0-1 15,21 22-15,-21-22 0,-1 1 0,1 21 16,0 105-16,0-105 0,0-1 15,0 1-15,-22 0 0,22-1 16,-21 107-16,-1-106 0,22-1 16,0 1-16,0-22 15,0 1-15,0-1 0,21-20 0,0-1 0,0 0 16,0-20-16,0-1 0,21-21 16,21 0-16,0 0 0,1 0 15,-1-21-15,0-1 0,22 1 0,-1-21 16,-20 0-16,20-1 0,-20 1 0,-1-22 15,0 1-15,1 21 0,-22-22 16,0 1-16,-21-1 0,0 1 0,0-64 16,-21 63-16,0 1 15,-22-1-15,22 1 0,-21 20 0,-1-20 16,1 20-16,0 1 0,-1 21 16,22 0-16,0 0 0,0-1 0,0 1 15,42 21 16,0 0-31,21 0 16,-20 0-16,20 0 0,-21 0 16,21-21-16,1 21 0,-1-21 0,-21 0 15,22 21-15,-1-21 0,0-1 16</inkml:trace>
  <inkml:trace contextRef="#ctx0" brushRef="#br1" timeOffset="109900.18">10816 14097 0,'-21'-21'0,"42"42"0,-42-63 0,0 21 16,0-1-16,21 1 16,0 0-16,0 0 0,0 0 15,21 0-15,0-1 16,21 22-16,-21 0 0,1 0 0,-1 0 16,21 0-16,-21 0 0,22 0 15,-22 22-15,0-1 0,0 0 0,0 0 16,0 0-16,1 0 0,-22 1 15,0-1-15,0 0 0,0 0 0,-22 0 16,1 0-16,0-21 0,0 22 16,0-1-16,0-21 0,-1 0 15,1 0-15,21-21 16,0-1 0,0 1-16,0 0 15,21 0-15,1 21 0,-1-21 16,-21-22-16,21 43 0,0-21 0,0 0 15,0 0-15,1 0 0,-1 21 16,0 0-16,21-21 0,-21 21 0,1 0 16,20 0-16,-21-22 0,0 22 15,22 0-15,-22 0 0</inkml:trace>
  <inkml:trace contextRef="#ctx0" brushRef="#br1" timeOffset="111207.4">11726 14034 0,'0'0'0,"21"0"16,-21-22-16,22 1 16,-22 0-16,0 0 15,0 0-15,0 0 0,0-1 0,0-20 16,-22 21-16,1 0 0,21 0 16,-21-1-16,0 22 0,0 0 0,0 0 15,-22 0-15,22 0 16,0 22-16,-21-1 0,20 21 15,1-21-15,-21 22 0,21-22 0,0 21 16,-1-21-16,1 22 0,21-22 16,0 0-16,0 21 0,0-21 0,21 22 15,1-43-15,-1 21 16,0-21-16,21 0 0,-21 0 0,22 0 16,-22 0-16,0 0 0,0-21 15,22 0-15,-22 21 0,-21-22 0,21 1 16,0 0-16,-21 0 0,21-21 0,-21 20 15,0 1-15,0 0 0,0 0 16,0 0-16,0 0 0,0-1 0,-21 22 16,0 0-1,0 22-15,21-1 0,0 0 16,0 0-16,0 0 16,0 0-16,0 22 0,0-22 0,21 0 15,0 0-15,0 0 0,0 1 0,1-22 16,-1 21-16,0-21 0,0 0 15,21 0-15,1 0 0,-22 0 0,21 0 16,1 0-16,-1 0 0,-21-21 16,21-1-16,-20 1 0,-1 21 0,0-42 15,0 21-15,0 0 0,0-22 16,1 22-16,-22-21 0,0 21 0,0-22 16,0 22-16,0 0 15,0 42 1,0 0-16,-22 0 15,22 1-15,-21-1 0,0 0 16,21 21-16,-21-21 0,21 1 0,0-1 16,0 0-16,0 0 0,-21 0 15,21 0-15,0 1 0,0-1 16,0-42 15,0-1-31,0 1 16,21 0-16,-21 0 0,21 0 15,0 0-15,0-22 0,1 22 16,-1 0-16,0-21 0,0 20 0,0 1 16,0-21-16,22 42 0,-22-21 15,0 21-15,0 0 0,0 0 16,1 21-16,-22 0 0,0 0 0,21 0 16,-21 1-16,0 20 0,0-21 15,0 0-15,0 0 0,0 22 0,0-22 16,0 0-16,0 0 0,0 0 15,0 1 1,0-44 15,0 1-31,21 21 0,-21-21 16,21 0-16,-21 0 0,21 0 16,0-22-16,1 22 0,-1-21 15,0 21-15,0-22 0,0 22 0,0 0 16,1 0-16,-1 0 0,0 21 15,0 0-15,0 0 0,-21 21 16,0 0-16,0 0 0,0 0 16,0 0-16,0 22 0,0-22 0,0 0 15,0 0-15,0 22 0,0-22 16,0 0-16,0 0 0,0 0 0,21 0 16,1-21-16,-1 22 0,0-1 15,0-21-15,0 0 0,22 21 0,-1-21 16,-21 0-16,21 0 0,1 0 15,-1 0-15,0 0 0,-20-21 16,20 21-16,-21-21 0,21-1 0,-20 1 16,-1-21-16,21 21 0,-21-22 15,0 22-15,1-21 0,-1 0 16,-21 20-16,0-20 0,0 21 0,0 0 16,-43 21-16,22 0 15,0 0-15,0 21 0,0 0 16,0 0-16,-1 22 0,22-22 15,-21 0-15,21 21 0,0-21 0,0 1 16,0-1-16,0 0 0,21 0 16,1 0-16,-1 0 0,0-21 0,21 22 15,-21-22-15,1 0 0,20 0 16,-21 0-16,21 0 0,-20 0 0,20 0 16,-21 0-16,0 0 0,0 0 15,1 0-15,-1-22 0,-21 1 16</inkml:trace>
  <inkml:trace contextRef="#ctx0" brushRef="#br1" timeOffset="112236.1">1228 14838 0,'0'0'0,"-22"0"0,1 0 16,0 0-16,0 0 16,0 0-1,42 21 16,0-21-15,0 0-16,0 0 0,1 0 0,20 0 16,0 0-16,1 21 0,-1-21 15,21 0-15,1 0 0,-1 0 0,1 0 16,21 0-16,-22 21 16,22-21-16,21 0 0,-1 0 0,1 0 0,21 0 15,0 0-15,0 0 16,21 0-16,1 0 0,-1 0 0,0 0 15,21 0-15,1 0 0,-1 0 16,0-21-16,1 21 0,-1 0 0,21 0 16,-20-21-16,-1 21 0,22-21 15,-22 21-15,21 0 0,22-21 0,-21 21 16,-1 0-16,1-21 0,-1 21 0,22 0 16,-22-22-16,1 1 0,-1 21 15,1 0-15,-1-21 0,1 21 16,-22-21-16,22 0 0,-22 21 15,21-21-15,1 21 0,-1-22 0,-20 22 16,20-21-16,-20 21 0,20 0 16,1-21-16,-1 0 0,-21 21 0,22 0 15,-22 0-15,22 0 0,-1-21 16,1 21-16,-1 0 0,-20 0 0,20 0 16,1 0-16,-1 0 0,-21 0 15,1 0-15,-1 0 0,-21 0 0,22 0 16,-22 0-16,-21 0 0,21 0 0,-21 0 15,-21 0-15,0 0 0,-22 0 16,1 0-16,-22-21 0,1 21 0,-22 0 16,1 0-16,-22 0 15,0-22-15,0 22 0,0 0 16,-21-21 0,-21 21 30,0 0-46,0 0 0,0 0 0,-1 0 16</inkml:trace>
  <inkml:trace contextRef="#ctx0" brushRef="#br1" timeOffset="112380.32">13589 14647 0,'0'0'0,"21"22"31,-21-1-16,-21-21 1,0 0-16,-22 21 16,22-21-16</inkml:trace>
  <inkml:trace contextRef="#ctx0" brushRef="#br1" timeOffset="113363.71">1736 16235 0,'0'0'0,"0"21"0,0 0 16,21-21-16,-21-21 31,0 0-31,0 0 16,21 0-16,-21-1 0,0 1 16,0-21-16,0 21 0,0-22 15,-21 22-15,0-21 0,-1 0 16,-20 20-16,21 1 0,-21 0 0,20 21 15,-20 0-15,0 0 16,-1 0-16,22 21 0,-21 0 0,0 1 16,-1 20-16,1 0 0,0 1 15,-1-1-15,22 21 0,0-20 16,0-1-16,21 43 0,0-43 16,0-21-16,21 22 15,0-22-15,0 0 0,22-21 0,-1 0 16,0 0-16,22 0 0,-22 0 0,0 0 15,22 0-15,-22-21 0,1 0 16,-1-1-16,0-20 0,1 21 0,-22-21 16,21-1-16,-21 1 0,0 0 15,-21-1-15,0-20 0,0-1 16,0 22-16,0-22 0,0 22 16,0 0-16,0-1 0,0 1 15,0 21-15,0 0 0,0 0 0,0 42 31,0 0-31,0 21 0,0 1 16,0-1-16,0 0 0,0 22 16,0-22-16,0 22 0,0-22 0,0 0 15,0 1-15,0-1 0,22 0 16,-22 1-16,0-22 0,21 0 16,-21 0-16,0 0 0,21-21 15,-21 21-15,21-21 16,0 0-16,0 0 0,1-21 15,-1 0-15,0 0 16</inkml:trace>
  <inkml:trace contextRef="#ctx0" brushRef="#br1" timeOffset="113895.85">2117 16235 0,'0'0'16,"0"-21"-16,0 0 0,0-1 15,-22 1-15,22 0 0,0 0 16,0 0-16,0 0 15,0-1-15,0 1 0,22 0 0,-1 0 16,0 21-16,0-21 0,0 21 16,0 0-16,22 0 0,-22 0 0,21 0 15,-21 21-15,1 0 0,20 0 16,-21 0-16,0 1 0,0 20 0,1-21 16,-1 0-16,-21 22 0,0-22 15,0 0-15,0 21 0,0-21 16,0 1-16,-21-1 0,-1 0 0,1 0 15,0 0-15,0-21 16,0 0-16,21-21 16,0 0-1,0 0-15,0 0 0,0-1 0,0 1 16,0-21-16,0 21 0,21-22 16,0 22-16,0-21 0,22 21 0,-22 0 15,0-1-15,21-20 0,1 21 16,-22 21-16,21-21 0,0 0 0,-20 21 15,20 0-15,-21 0 0,21 0 16,1 0-16,-22 0 0,0 0 16,-21 21-16,21 0 15,-21 0-15,0 0 0,0 0 0,0 22 16,0-22-16,0 0 16,0 0-16,0 0 0,-21 1 0,21-1 15,0 0-15,-21 0 0,21 0 16,0 0-16,0-42 31,0 0-15,0 0-16,0 0 15,0 0-15</inkml:trace>
  <inkml:trace contextRef="#ctx0" brushRef="#br1" timeOffset="114135.76">2984 15727 0,'0'0'0,"-21"0"0,0 0 32,42 0-1,-21-21 0,21 42 16,1-21-31,-1 21-16,0 0 0,0-21 0</inkml:trace>
  <inkml:trace contextRef="#ctx0" brushRef="#br1" timeOffset="114528.42">3281 15939 0,'0'0'0,"0"-22"0,-21-41 31,21 84 0,21-21-31,0 42 0,-21-20 0,21-1 16,0 21-16,-21-21 0,0 0 15,21 22-15,-21-22 0,22 21 16,-22-21-16,0 1 0,0-1 0,0 0 16,21-21-1,0 0 1,0-21-16,0 0 16,-21-1-16,21-20 0,1 21 0,-1-21 15,0 20-15,0-20 0,0 0 16,-21-1-16,21 22 0,1-21 15,-1 21-15,0 0 0,0-1 0,0 22 16,0 0-16,1 0 16,-1 0-16,0 22 15,0-1-15</inkml:trace>
  <inkml:trace contextRef="#ctx0" brushRef="#br1" timeOffset="115129.16">3895 16129 0,'0'0'0,"0"21"31,21-21-31,0 0 0,0-21 16,0 0-16,0 0 0,-21 0 15,22-1-15,-1 1 0,0 0 16,-21 0-16,0 0 0,21-22 0,-21 22 16,0 0-16,-21 21 15,0 0 1,0 0-16,-1 21 0,1 0 15,0 22-15,0-22 0,0 21 16,21-21-16,-21 1 0,21 20 16,0-21-16,0 21 0,0-20 0,0-1 15,0 0-15,0 0 0,21-21 16,0 21-16,0-21 0,0 21 16,0-21-16,22 0 0,-22 0 15,0 0-15,0 0 0,0-21 0,1 21 16,-22-21-16,21 0 0,0 0 15,-21 0-15,0-1 0,42-20 16,-21 0-16,-21 21 0,22-22 16,-1 1-16,0 21 0,-21 0 0,21-22 15,0 43-15,0-21 0,1 0 16,-1 21-16,0 0 0,0 0 0,0 0 16,0 0-16,-21 21 0,22 0 0,-1 0 15,0 22-15,0-22 0,0 0 16,-21 21-16,0 1 0,0-22 0,0 0 15,0 21-15,0-20 16,0-1-16,0 0 0,0 0 0,0 0 16,-21-21-16,0 0 0,0 0 15,0 0-15,21-21 16,0 0 0,0 0-16,0 0 0,21-22 0,0 22 15,0-21-15,0 21 0,0-22 16,22 1-16,-22 0 0,21-1 15,1 22-15,-22 0 0,21-21 0,0 20 16,-20 1-16,20 21 0,-21-21 16,21 21-16</inkml:trace>
  <inkml:trace contextRef="#ctx0" brushRef="#br1" timeOffset="115397.42">5165 16108 0,'0'0'15,"21"0"-15,-21 21 0,21-21 16,0 0-16,-21-21 16,21 0-16,-21 0 0,21 21 15,-21-22-15,0 1 0,0 0 16,0 0-16,0 0 0,0 0 16,0-1-16,-21 44 31,0-1-16,0 0-15,21 0 0,-21 0 16,21 0-16,0 1 16</inkml:trace>
  <inkml:trace contextRef="#ctx0" brushRef="#br1" timeOffset="116883.93">6498 16129 0,'0'0'0,"21"0"47,0-21-47,1 0 16,-1-22-16,0 22 0,21-21 0,-21 21 15,22-22-15,-1 1 0,0 0 16,1-1-16,-1 1 0,0 21 0,-20-21 16,-1-1-16,-21 22 0,0 0 15,0 0-15,0 0 0,-21 21 16,-22 0-16,22 0 0,-21 0 0,-1 21 16,22 0-16,-21 0 15,0 21-15,20-20 0,22-1 0,0 21 16,0-21-16,0 22 0,22-22 15,-1 21-15,0 0 0,0-20 0,21 20 16,-20-21-16,-1 0 0,21 0 16,-42 22-16,21-22 0,-21 0 0,0 0 15,0 0-15,0 1 16,-21-22-16,0 0 0,0 0 0,0 0 16,-1 0-16,1 0 15,0-22-15,0 1 0,0 0 0,0 0 16,-1-43-16,22 43 0,-21 0 15,21 0-15,0-21 0,-21 42 16,21-22-16,0 44 16,0-1-1,0 21-15,0-21 0,21 22 16,-21-22-16,21 0 0,1 21 0,-1-21 16,0 1-16,-21-1 0,21 0 15,0 0-15,0-21 0,1 0 16,-1 21-16,21-21 0,-21 0 0,0 0 15,1 0-15,20-21 0,21 0 16,-41 0-16,20 0 0,-21-22 16,21 22-16,1-21 0,-22-1 15,0 1-15,0 0 0,0-1 0,1 22 16,-22-21-16,21 0 0,-21 20 16,0 1-16,0 0 0,0 42 31,0 0-31,0 22 0,-21-22 15,21 21-15,-22 1 0,22-1 16,-21 0-16,21 1 0,-21-22 0,21 21 16,0-21-16,0 22 0,0-22 15,0 0-15,21 0 0,0-21 16,1 0-16,-1 0 16,0 0-16,0 0 0,0-21 0,22 0 15,-22 0-15,0-1 0,21 1 16,-21-21-16,1 21 0,-1-22 0,0 22 15,0-21-15,-21 0 0,0 20 16,21-20-16,-21 21 0,0 0 0,0 0 16,0 42-1,0 0 1,0 0-16,0 21 0,-21 1 16,21-22-16,0 21 0,0 1 0,0-22 15,0 21-15,0-21 0,0 0 16,0 1-16,21-1 0,0 0 15,1-21-15,-1 0 0,0 0 0,0 0 16,21 0-16,-20 0 0,-1 0 16,0 0-16,21-21 0,-21 0 0,1-1 15,-1 1-15,0-21 0,0 21 16,0-22-16,0-41 0,-21 41 16,22 22-16,-22-21 15,0 21-15,21 0 0,-21-1 0,0 44 31,0-1-31,0 0 16,0 0-16,0 21 0,0-20 16,0 20-16,0 0 0,0-21 15,0 22-15,0-22 0,0 0 0,0 0 16,21 0-16,-21 1 0,21-22 16,0 0-16,0 0 0,1 0 0,-1 0 15,0 0-15,0 0 0,0-22 16,0 1-16,1 0 0,-22 0 0,21 0 15,-21-22-15,21 22 0,-21-21 16,0 21-16,0-22 0,0 22 0,0 0 16,0 0-16,0 0 0,0 42 31,0 0-31,0 0 0,0 0 16,0 22-16,0-22 0,0 0 15,0 0-15,0 0 0,0 1 0,0-1 16,0 0-16,0 0 0,21-21 31,-21-21-15,21 21-16,0-21 0</inkml:trace>
  <inkml:trace contextRef="#ctx0" brushRef="#br1" timeOffset="117175.91">8530 15685 0,'0'0'0,"0"-22"0,-21 1 16,0 21-16,0 0 31,21 21-15,0 1-16,21-22 15,0 0 1,0 0 0,-21-22-1,0 1-15,-21 0 16,0 21-16,0 0 15,-1 0 1,1 0 0,21 21-16,0 0 15,0 1-15,0-1 16,21-21-16,1 0 16,-1 0-16</inkml:trace>
  <inkml:trace contextRef="#ctx0" brushRef="#br1" timeOffset="117425.08">9356 15536 0,'0'0'0,"-22"0"16,1 22 0,0-1-16,0 0 0,0 0 15,0 21-15,-1-20 0,22 20 16,-21-21-16,0 21 0,0 1 0,0-1 15,21 0-15,0 1 0,-21-22 16,21 21-16,0-21 0,0 22 0,0-22 16,0 0-16,0 0 0,21-21 15,0 0 1</inkml:trace>
  <inkml:trace contextRef="#ctx0" brushRef="#br1" timeOffset="118172.27">8911 15917 0,'0'0'0,"0"-21"0,21 21 31,-21-21-31,43 21 0,-22 0 16,21 0-16,0 0 0,1 0 0,20 0 16,-20-21-16,20 21 0,-21 0 0,1-21 15,20 21-15,-20 0 16,-1-21-16,0-1 0,1 22 0,-1-21 15,-21 21-15,0-21 0,0 21 0,1 0 16,-22-21-16,-22 21 31,1 0-31,0 0 16,0 0-16,21 21 0,0 0 16,-21 0-16,0 1 0,21-1 15,0 0-15,0 21 0,0-21 0,0 22 16,0-1-16,0-21 15,0 0-15,21-21 0,0 22 0,0-1 16,0-21-16,0 0 0,22 0 16,-1 0-16,0 0 0,-20 0 0,20 0 15,0 0-15,1 0 0,-22-21 16,21-1-16,-21 1 0,0 0 16,1-21-16,-1 21 0,0-22 0,0 1 15,-21 21-15,0-64 16,21 43-16,-21 21 0,0-1 0,0 1 15,0 0-15,0 0 0,0 42 16,0 0 0,0 0-16,-21 1 0,21 20 15,-21-21-15,0 21 0,21-20 0,-21 20 16,-1 0-16,22 1 0,-21-22 16,0 21-16,21-21 0,-21 0 0,21 22 15,0-22-15,0 0 0,-21-21 16,21-21 15,0 0-31,21 0 16,0-1-16,0-20 0,22 21 0,-1-21 15,-21-1-15,21 22 0,1 0 16,-1-21-16,0 42 0,43-22 16,-43 22-16,1 0 0,-22 0 15,0 22-15,0-22 0,0 42 0,-21-21 16,22 0-16,-22 22 0,0-22 15,0 21-15,0 0 0,-22-20 16,1-1-16,0 21 0,0-21 0,0 0 0,21 1 16,-21-22-16,21 21 15,-22-21-15,22-21 32</inkml:trace>
  <inkml:trace contextRef="#ctx0" brushRef="#br1" timeOffset="118480.09">11134 15536 0,'-43'0'0,"86"0"0,-107 0 0,43 0 15,-21 0-15,20 0 16,44 0 0,-1 0-16,0 0 15,21-21-15,1 21 0,-1 0 0,0 0 16,22 0-16,-22 0 0,0 0 16,1 0-16,-1 0 0,0 0 0,-20 0 15,-1 0-15,0 0 0,0 0 16,-42 0-1</inkml:trace>
  <inkml:trace contextRef="#ctx0" brushRef="#br1" timeOffset="118696.09">11366 15515 0,'-21'0'0,"42"0"0,-63 0 16,21 0-16,0 0 0,0 21 16,21 1-16,0-1 0,-22 0 15,1 0-15,21 0 0,0 22 0,0-22 16,0 21-16,-21 0 0,21-20 15,-21 20-15,21 0 0,0 1 0,0-22 16,-21 21-16,21 0 16,-21-20-16,-1-1 0,22 21 0,0-21 15,0 0-15,0 1 16,43-22 0,-22-22-16,0 22 15,21-21-15</inkml:trace>
  <inkml:trace contextRef="#ctx0" brushRef="#br1" timeOffset="119028.43">11620 15790 0,'-21'22'31,"0"-1"-31,21 0 0,-21 0 0,0 0 16,21 0-16,-21 1 15,21-1-15,0 0 0,0 0 0,0 0 16,0 0-16,0 1 0,0-1 15,21-21-15,0 0 16,0 0-16,0 0 0,22 0 16,-22 0-16,0 0 0,0-21 0,0-1 15,0 1-15,1 0 0,-22 0 0,0-21 16,0 20-16,0 1 0,0 0 16,0 0-16,0 0 0,0 0 15,0-1-15,-22 22 0,1 0 16,0 0-16,0 0 0,0 0 15,0 0-15,-1 22 0,1-22 16,0 21-16,0 0 0,21 0 16,21-21-1,0 0-15,22 0 0</inkml:trace>
  <inkml:trace contextRef="#ctx0" brushRef="#br1" timeOffset="119292.27">12340 15515 0,'0'0'16,"-21"0"-1,0 0-15,0 21 16,-1 1-16,-20 20 0,21-21 16,0 21-16,0-20 0,-1 20 0,1 0 15,0 1-15,0-1 0,0 0 16,0-21-16,21 22 0,0-1 0,0 0 15,0-20-15,0-1 0,0 21 16,0-21-16,21-21 0,0 21 0,0 1 16,0-22-16,22 0 0,-22 0 15,0 0-15,21 0 0,1 0 0,-22-22 16,21 1-16,-21 21 0</inkml:trace>
  <inkml:trace contextRef="#ctx0" brushRef="#br1" timeOffset="119576.52">12806 15515 0,'0'0'0,"0"-42"0,21 21 0,-21 0 15,21 21-15,0 0 0,0 0 16,1 0-16,-1 0 16,0 21-16,0 0 0,0 21 15,-21-21-15,0 22 0,21-22 0,-21 21 16,0 1-16,0-1 15,0 0-15,0 1 0,0-22 0,-21 21 16,0 0-16,0 1 0,0-22 16,0 21-16,-22-21 0,22 1 0,0-1 15,-21-21-15,20 21 0,1-21 0,21-21 32,21 0-32,1 21 15,-1-22-15,21-20 0</inkml:trace>
  <inkml:trace contextRef="#ctx0" brushRef="#br1" timeOffset="119827.62">13441 15854 0,'0'0'0,"0"21"0,21-21 62,-21-21-46,-21 21 0,0 0-1,-1 0-15,1 21 16,0-21-16,21 21 16,-21-21-16</inkml:trace>
  <inkml:trace contextRef="#ctx0" brushRef="#br1" timeOffset="120011.68">14922 15706 0,'0'0'0,"-21"-21"0,0 21 0,0 0 16,0 0-16</inkml:trace>
  <inkml:trace contextRef="#ctx0" brushRef="#br1" timeOffset="121179.94">14817 15727 0,'0'-42'15,"0"84"-15,21-42 31,-21-21-31,0 0 16,0-1-16,0 1 16,0 0-16,0 0 0,-21-21 0,-1 20 15,1 1-15,0 0 0,0 0 16,0 21-16,0 0 0,-1 0 0,1 0 16,0 0-16,-21 21 0,21 0 15,-1 0-15,-20 1 0,21-1 0,0 21 16,0-21-16,-1 22 0,1-22 15,21 21-15,0-21 0,0 22 0,0-22 16,0 0-16,0 0 0,0 21 16,21-20-16,1-1 0,20-21 15,-21 0-15,0 0 0,22 0 0,-1-21 16,-21-1-16,21 1 16,1 0-16,-1 0 0,0-21 0,-20 20 0,20-20 15,-21 0-15,21-1 16,-20 1-16,-1-21 0,21 20 0,-21-20 15,0-1-15,1-20 0,-1 20 16,-21 1-16,0 20 0,0 1 0,0 0 16,0 20-16,0 1 0,-21 21 15,-1 21-15,1 22 16,21-1-16,-42 0 0,21 22 16,0-1-16,21-20 0,-22 20 0,1 1 15,21-22-15,-21 0 0,21 22 0,0-22 16,0-21-16,0 22 15,21-1-15,0 0 0,1-42 16,-1 22-16,21-1 0,-21-21 16,22 0-16,20 0 0,-21 0 0,1 0 15,20 0-15,-20-21 0,-1-1 16,0 1-16,1 0 0,-1 0 0,0 0 16,-21-22-16,1 22 0,-1 0 0,-21-21 15,0 21-15,0-1 0,0 1 16,-21 21-16,-1 0 15,1 0-15,-21 0 0,21 21 16,-22-21-16,1 22 0,21-1 0,0 0 16,-22 0-16,22 21 0,21-20 15,0-1-15,0 0 0,0 0 0,0 21 16,43-20 0,-22-1-16,21-21 0,-21 0 0,22 0 15,-1 0-15,0 0 0,22 0 0,-22 0 16,0 0-16,1-21 0,-1 21 15,0-22-15,1 1 0,-22-21 0,21 21 16,-21-22-16,22 1 0,-22 0 16,0-1-16,0 1 0,0-21 0,1 20 15,-22 1-15,0 0 0,21-1 16,-21 22-16,0 0 0,0 0 16,0 42-1,0 0-15,0 21 16,0 1-16,-21-22 0,21 42 0,0-20 15,-22-1-15,1 0 0,21 22 16,-21-1-16,0-20 0,0 41 0,21-20 16,-21 21-16,-1-1 0,1 1 15,0 0-15,0-1 0,0 22 0,-22 0 16,1-21-16,21 20 0,-21 1 16,-1 0-16,1-21 0,0 21 15,-1-22-15,1 1 0,0 0 0,-1-22 16,22 1-16,0-1 0,21-21 0,0 1 15,0-22-15,21 0 0,0-21 16,22 0-16,-1-21 0,0-21 16,1 20-16,20-20 0,1 0 0,-22-1 15,21-20-15,-20 21 0,-1-22 16,0 1-16,1-1 0,-22 1 16,0-1-16,-21-21 0,0 1 0,0 20 15,0-20-15,-21-1 0,0 0 0,0 1 16,-22-1-16,1 21 0,0-20 15,-1 20-15,-20 1 0,20 20 16,22 1-16,-21 21 0,21 0 16,0 0-16,-1 21 0,44 0 31,-1-22-31,21 22 16,-21-21-16,22 21 0</inkml:trace>
  <inkml:trace contextRef="#ctx0" brushRef="#br1" timeOffset="122493.13">16658 15452 0,'0'0'0,"0"-21"0,0-1 0,-21 1 0,0 21 16,0-21-16,-1 21 15,-20 0-15,21 0 0,0 21 16,0 0-16,-22 1 0,22 20 15,-21-21-15,21 21 0,-1 1 0,-20-22 16,21 21-16,21-21 0,0 22 16,0-22-16,0 0 0,0 0 0,0 0 15,21 1-15,0-22 0,0 0 16,1 0-16,-1 0 0,21 0 16,-21 0-16,0 0 0,1-22 0,20 22 15,-21-21-15,0 0 16,0 0-16,1 0 0,-22 0 0,21-1 15,-21-20-15,21 21 0,-21 0 16,21 0-16,-21-1 0,0 1 0,0 42 31,0 1-31,-21-1 16,21 0-16,-21 0 0,0 0 0,21 0 16,0 1-16,0-1 0,0 0 15,0 0-15,0 0 0,0 0 16,0 1-16,21-22 0,0 21 15,0-21-15,0 0 0,0 0 0,1 0 16,-1 0-16,0 0 0,0 0 16,0 0-16,0-21 0,1-1 0,-1 22 15,0-21-15,0-21 0,-21 21 0,21 0 16,0-22-16,1 22 0,-22-21 16,0 21-16,21-1 0,-21 1 0,-21 42 31,-1 1-31,22-1 15,0 0-15,-21 0 0,21 0 16,-21 0-16,21 1 0,0-1 0,0 0 16,0 0-16,0 0 0,0 0 15,0 1-15,21-22 16,0 0-16,1 0 0,-1 0 16,0 0-16,0 0 15,0 0-15,0-22 0,1 22 0,-1-21 16,0 0-16,0 0 0,0 0 15,0 0-15,1-1 0,-22 1 0,0 0 16,0 0-16,0 0 0,0 0 16,-22 42-1,1 0-15,21 0 16,0 0-16,-21 0 0,21 1 16,0-1-16,0 0 0,0 0 15,0 0-15,0 0 0,0 1 16,21-22-16,0 21 0,1-21 15,-1 0-15,21 0 16,-21 0-16,22 0 0,-22 0 0,21 0 16,-21 0-16,22 0 0,-22-21 0,0-1 15,0 1-15,0 0 0,0-21 16,1 21-16,-1-22 0,0 1 0,0 0 16,-21-22-16,0 22 0,21-22 15,-21 22-15,21 0 0,-21-1 0,0 22 16,0-21-16,0 21 15,0 42-15,-21 21 16,0-21-16,0 22 16,21-1-16,0 0 0,-21 1 15,21-1-15,-21 0 0,21 1 16,0-1-16,0 0 0,0 1 0,0-22 16,21 21-16,0-21 0,0 0 0,0 22 15,22-22-15,-22-21 0,0 21 16,21-21-16,-21 0 0,1 0 0,-1 0 15,0 0-15,0-21 0,0 0 16,0 0-16,1-1 0,-1 1 0,0 0 16,0-21-16,0-1 0,0 1 15,-21-21-15,22 20 0,-1-20 0,0-22 16,0 22-16,-21-1 16,21 22-16,0-1 0,-21 1 0,0 0 15,0 21-15,0 42 16,-21 0-16,0 21 15,0 1-15,0-1 0,21 21 0,0-20 16,-21 20-16,-1-20 0,22-1 16,0 21-16,-21-20 0,21-1 0,0-21 15,0 22-15,0-1 0,0-21 16,0 0-16,0 0 0,21 1 0,1-1 16,-1 0-16,-21 0 0,21-21 15,0 0-15,0 0 0,0 0 0,1 0 16,-1-21-16,0 0 0,0 21 0,0-21 15,0-1-15,1 1 16,-1 0-16,-21-21 0</inkml:trace>
  <inkml:trace contextRef="#ctx0" brushRef="#br1" timeOffset="122673.03">18055 15515 0,'-21'0'0,"42"0"0,-42 21 16,21 1-1,21-22 1,0 0-16,0 0 16,1 0-16,-1 0 0,21 0 0,-21 0 15,22 0-15,-22 0 0,21 0 0,-21 0 16,22 0-16,-22-22 0,21 1 16</inkml:trace>
  <inkml:trace contextRef="#ctx0" brushRef="#br1" timeOffset="123789">19283 15134 0,'0'0'0,"0"-21"0,-21 0 0,21 0 16,-22 0-16,22-1 0,-21 1 0,0 0 15,0 0-15,0 21 16,0 0-16,-1 0 15,1 0-15,0 21 0,0 0 0,0 22 16,-22-1-16,22 0 0,0 1 16,-21 20-16,-1-21 0,1 22 0,0-22 15,-1 22-15,22-22 0,-21 0 16,21 1-16,0-1 0,-1 0 0,22-20 16,0 20-16,0-21 0,22 0 15,20 22-15,-21-22 0,21-21 16,1 21-16,-1-21 0,22 0 0,-22 0 15,0 0-15,1 0 0,-1 0 16,21-21-16,-20 21 0,-1-21 0,-21-1 16,22 1-16,-1 0 0,-21 0 15,0-21-15,0 20 0,-21 1 0,0 0 16,22 0-16,-22 0 0,0 0 16,0-1-16,-22 22 15,1 22 1,21-1-16,-21 0 0,0 0 0,0 0 15,0 0-15,21 1 0,0-1 0,-22 0 16,22 0-16,0 0 0,0 0 16,0 1-16,22-22 15,-1 21-15,0-21 0,0 0 16,0 0-16,0 0 0,22 0 0,-22 0 16,0-21-16,-21-1 15,0 1-15,-21 0 16,0 0-16,0 0 0,-1 0 15,1-1-15,0 1 0,0 0 16,0 0-16,0 21 0,21-21 0,0 0 16,0-1-16,0 1 15,21 21-15,0-21 0,0 21 0,0 0 16,22 0-16,-1-21 0,0 21 16,22 0-16,-22 0 0,0 0 0,1 21 15,-1-21-15,0 21 0,-20 0 16,-1 1-16,0-1 0,0 0 15,-21 0-15,0 0 0,0 0 0,0 1 16,0-1-16,0 0 0,0 0 16,0 0-16,-21-21 0,0 21 0,21 1 15,-21-22-15,-1 0 32,22-22-17,0 1-15,22 0 16,-1 0-16,0 0 15,0-22-15,0 22 0,0-21 16,22 21-16,-1-22 0,0 22 0,1 0 16,-22 0-16,21 0 0,1 21 15,-1 0-15,-21 0 0,0 0 0,0 21 16,1 0-16,-22 0 0,0 22 16,0-22-16,0 0 0,0 21 0,0-21 15,-22 1-15,22-1 0,-21 21 0,0-21 16,21 0-16,-21 1 15,21-1-15,-21-21 0,21 21 16,0-42 0,21 0-1,-21-1-15,21 1 0,0 0 16,22 0-16</inkml:trace>
  <inkml:trace contextRef="#ctx0" brushRef="#br1" timeOffset="124015.86">20637 15177 0,'0'0'0,"0"-85"16,0 106 0,-21 21-16,0 1 15,0-22-15,0 42 0,0-20 0,-1-1 16,1 0-16,0 1 0,0-1 16,21 0-16,-21 1 0,0-1 0,21 22 15,-22-22-15,22-21 16,0 0-16,0 0 0,0 1 15,22-22 1,-1 0-16,0 0 0,0 0 16,0-22-16,0 1 0,1 21 0,-1-21 15</inkml:trace>
  <inkml:trace contextRef="#ctx0" brushRef="#br1" timeOffset="124183.77">20447 15494 0,'0'0'16,"-21"0"-16,0 0 0,-1 0 0,1 0 0,0 0 15,0 0 1,42 21 0,0-21-16,0 0 15,1 0-15,20 0 0,-21 0 16,21 0-16,1 0 0,-1 0 0,0 0 16,1 0-16,-1-21 0</inkml:trace>
  <inkml:trace contextRef="#ctx0" brushRef="#br1" timeOffset="125160.21">20870 15579 0,'0'0'0,"-21"21"16,0-21-16,21 21 0,21-21 31,0 0-15,0 0-16,1 0 0,-1 0 0,0 0 15,0-21-15,0 21 0,0-21 16,1 0-16,-1-1 0,0 1 0,-21 0 15,0 0-15,0 0 0,0 0 16,0-1-16,0 1 0,-21 21 16,0 0-16,-1 0 0,1 0 15,0 0-15,-21 21 0,21 1 0,-1-1 16,1 0-16,0 0 0,21 0 16,0 0-16,-21 22 0,21-22 0,0 0 15,0 0-15,0 0 0,21 1 0,0-1 16,0 0-16,1-21 15,20 21-15,-21-21 0,21 0 0,1 0 16,-1 0-16,0 0 0,-20 0 16,20 0-16,-21 0 0,0 0 0,22 0 15,-22-21-15,0 0 0,0 0 16,0-22-16,0 22 0,-21-21 0,22 21 16,-22-22-16,21 1 0,-21 21 15,0 0-15,-21 42 31,-1 0-31,1 0 16,21 0-16,0 0 0,-21 1 16,21-1-16,-21 0 0,21 0 0,-21 0 15,21 0-15,0 1 16,0-1-16,-21-21 0,21 21 16,0-42 15,0 0-31,21-1 15,0 1-15,-21 0 0,21-21 16,0 21-16,22-1 0,-22-20 0,0 21 16,21 0-16,-21 0 0,1-1 15,-1 22-15,0 0 0,0 0 0,0 22 16,-21-1 0,0 0-16,0 0 0,0 0 15,0 0-15,0 1 0,0-1 16,0 0-16,0 0 0,0 0 0,21 0 15,1 1-15,-1-22 0,0 21 16,0-21-16,21 0 0,-20 0 0,-1 0 16,0 0-16,0 0 0,0 0 0,0 0 15,1-21-15,-1-1 0,-21 1 16,21 0-16,0-21 0,0 21 0,0-22 16,1-20-16,-1 20 0,0-20 15,0-1-15,0 1 0,0-1 0,1 22 16,-1 0-16,0 21 15,-21-22-15,0 22 0,-21 42 32,0 0-32,-1 22 0,1-22 0,-21 21 15,21 1-15,0-1 0,-1 0 16,22 1-16,0-1 0,-21 0 0,21 1 16,-21-1-16,21 0 0,0-21 15,0 22-15,0-22 0,0 0 0,0 0 16,0 0-16,21 1 0,0-22 15,-21 21-15,22-21 0,-1 0 16,0 0-16,0 0 0,0 0 0,0 0 16,1 0-16,-22-21 0,21-1 15,0 1-15,-21 0 0,21-21 16,-21 21-16</inkml:trace>
  <inkml:trace contextRef="#ctx0" brushRef="#br1" timeOffset="125341.11">22034 15325 0,'-42'0'32,"63"0"-17,0 0-15,1 0 16,20 0-16,-21 0 0,21 0 0,-20 0 16,20 0-16,-21 0 15,21 0-15,-20 0 0,20 0 0,0 0 16,-21-21-16,22 21 0,-22 0 0</inkml:trace>
  <inkml:trace contextRef="#ctx0" brushRef="#br1" timeOffset="125619.95">23008 15071 0,'0'0'0,"-42"-21"16,21 21-1,-1 0-15,1 21 0,0 0 16,0 0-16,0 0 0,0 0 0,-1 22 16,1-1-16,0 0 0,0-20 15,21 20-15,0 0 0,0 1 0,0-1 16,0-21-16,0 21 0,0-20 16,0 20-16,0-21 0,0 0 0,21 0 15,-21 1-15,42-1 0,-20 0 0,-1-21 16,0 0-16,21 21 0,-21-21 15,22 0-15,-22 0 0,0 0 16,21 0-16,-20-21 0</inkml:trace>
  <inkml:trace contextRef="#ctx0" brushRef="#br1" timeOffset="125891.79">23453 15071 0,'0'0'0,"0"-21"15,21 21-15,-21 21 16,0 0 0,0 0-16,0 21 0,0 1 0,0-22 15,0 21-15,0 1 0,-21-1 16,21 0-16,0 1 0,-22-1 16,22 0-16,-21-21 0,21 22 0,-21-22 15,21 0-15,0 0 0,-21 0 16,21 1-16,-21-22 0,0 21 15,21-42 17,0-1-32,0 1 0,21 0 15</inkml:trace>
  <inkml:trace contextRef="#ctx0" brushRef="#br1" timeOffset="126108.67">24003 15409 0,'0'-21'0,"0"42"0,0-63 15,-21 42 1,21 21 31,0 0-32,-21 1-15</inkml:trace>
  <inkml:trace contextRef="#ctx0" brushRef="#br1" timeOffset="126344.53">23876 15833 0,'-21'21'0,"42"-42"0,-42 63 15,21-21 1,-21 0-16,21 1 0,0-1 16,-22 0-16,1 0 15,0 0-15,21 0 0,-21 1 0,0-1 16,0 0-16,-1 0 16,1 0-16,0-21 0,0 21 15,0-21-15,0 0 0,-22 0 16,22 0-16,0 0 0,-21 0 15</inkml:trace>
  <inkml:trace contextRef="#ctx0" brushRef="#br1" timeOffset="127645.29">1799 10160 0,'0'0'0,"-21"0"0,21-21 32,21 0-32,0 21 0,0-21 15,1-1-15,-1 1 0,21 21 16,-42-21-16,21 0 0,-21 0 0,0 0 15,0-1-15,-21 22 16,0 0-16,0 0 0,-22 0 16,-20 0-16,21 0 0,-22 22 15,22-1-15,-22-21 0,22 21 0,0 0 16,20 0-16,1 0 16,0 1-16,21-1 0,0 0 15,21 21-15,0-21 0,22 1 16,-1-1-16,-21 21 0,22-21 0,-1 0 15,0 22-15,-21-22 0,1 21 16,-1-21-16,-21 1 0,0-1 16,0 0-16,-21 0 0,-22 0 0,1 0 15,0 1-15,-22-22 0,1 21 16,-1-21-16,-42 0 0,43 0 16,20 0-16,1-21 0,0 21 15,-1-22-15,1-20 16,21 21-16,21-21 0,0 20 15,0 1-15,0 0 0,21 0 0,21 0 16,-20 0-16,41-1 0,-21 1 16,22 21-16,-1-21 0,1 0 0,-1 21 15</inkml:trace>
  <inkml:trace contextRef="#ctx0" brushRef="#br1" timeOffset="128379.43">1905 10202 0,'0'22'16,"0"-1"-1,0 0-15,0 0 0,-21 21 0,21-20 16,-21 20-16,-1-21 0,22 21 16,0-20-16,-21-1 0,21 0 15,-21 0-15,21 0 0,0 0 0,21-21 32,0-21-17,1 0-15,-1 0 0,0 0 16,0 0-16,-21-22 0,21 22 15,0 0-15,1-21 0,-22 20 16,0 1-16,21 0 0,0 0 16,-21 42-1,0 0-15,0 0 16,0 1-16,0-1 0,0 21 16,0-21-16,0 22 0,0-22 0,0 21 15,21-21-15,-21 0 0,21 1 16,0-1-16,1 0 0,-1-21 15,0 0-15,0 0 0,0 0 16,0 0-16,1-21 0,20 0 16,-21-1-16,0 1 0,22 0 0,-22-21 15,0 21-15,0-22 0,0 1 16,-21 21-16,0-22 0,0 22 0,0-21 16,0 21-16,0 0 0,0-1 15,0 1-15,-21 42 31,21 1-31,-21-1 16,21 21-16,0-21 0,0 0 16,0 22-16,0-22 0,0 21 15,0-21-15,21 1 0,-21-1 16,21 0-16,0-21 0,1 0 0,-1 0 16,0 0-16,0 0 0,21 0 15,-20-21-15,-1 0 0,0-1 16,21-20-16,-21 21 0,1 0 15,-1-22-15,0 22 0,0 0 16,0 0-16,-21 0 0,21 21 0,-21 21 31,-21 0-15,0 0-16,0 22 0,21-22 16,0 0-16,-21 0 0,0 21 15,21-20-15,0-1 0,0 0 0,0 0 16,0-42 15,0 0-31</inkml:trace>
  <inkml:trace contextRef="#ctx0" brushRef="#br1" timeOffset="128532.33">2815 10118 0,'0'0'0,"0"-21"0,0-1 0,0 44 63,21-22-48,0 0-15</inkml:trace>
  <inkml:trace contextRef="#ctx0" brushRef="#br1" timeOffset="128772.6">3217 9885 0,'0'0'0,"0"-21"0,0 42 31,-21 0-31,0 0 16,21 0-16,0 22 0,0-22 0,-21 21 16,0-21-16,21 22 0,-22-22 15,22 21-15,0 1 0,-21-22 0,21 21 16,-21 0-16,21-20 0,0 20 15,0-21-15,0 0 0,0 0 0,21-21 32,-21-21-17</inkml:trace>
  <inkml:trace contextRef="#ctx0" brushRef="#br1" timeOffset="128952.71">3027 10202 0,'0'0'16,"21"0"15,0 0-31,0 0 16,0 0-16,22 0 0,-22 0 16,21-21-16,-21 21 0,1 0 15,20-21-15,0 21 0,-21 0 16</inkml:trace>
  <inkml:trace contextRef="#ctx0" brushRef="#br1" timeOffset="129536.42">3556 10075 0,'-21'0'15,"0"22"1,-1-1-16,22 0 0,-21-21 0,0 21 16,0 0-16,0 22 0,0-22 15,-1 0-15,22 0 0,0 0 0,0 0 16,0 1-16,0-1 0,0 0 15,22 0-15,20-21 0,-21 0 16,0 0-16,22 0 0,-1 0 16,0 0-16,1 0 0,-1-21 0,0 0 15,1 0-15,-1-1 0,0 1 16,-21 0-16,1-21 0,20 21 16,-42-22-16,21 22 0,0-21 0,-21 21 15,0-22-15,0 22 0,0-21 16,0 21-16,0-1 0,0 44 31,0-1-31,0 0 0,0 0 0,-21 21 16,21-20-16,0 20 0,-21-21 0,21 21 15,0-20-15,0 20 0,-21-21 16,21 21-16,-21-20 0,21 20 0,-22-21 16,22 43-1,0-86 16,0 1-31,0 0 16,22 0-16,-22 0 0,21-22 16,0 22-16,21 0 0,-21-21 0,1 21 15,-1-1-15,21 1 0,0 21 16,-20 0-16,20 0 0,-21 0 16,0 0-16,0 21 0,-21 1 15,22-1-15,-22 0 16,0 21-16,0-21 0,0 1 0,0-1 0,-22 21 15,22-21-15,-21 0 16,21 1-16,0-44 31,21 22-15,22-21-16</inkml:trace>
  <inkml:trace contextRef="#ctx0" brushRef="#br1" timeOffset="130032.42">4741 10181 0,'21'0'0,"1"-63"16,-22 42-1,0-1-15,0 1 16,0 0-16,0 0 0,0 0 0,0 0 16,0-1-16,0 1 0,0 0 15,0 0-15,0 42 16,0 0-16,0 0 0,0 1 15,-22 20-15,1 0 0,21-21 16,-42 85-16,42-42 0,-21-1 16,0 1-16,-1-1 15,22 22-15,-21-22 0,0 22 0,21-21 0,-21 20 16,21-20-16,-21-1 0,0 22 0,21-22 16,-22 1-16,22-1 15,0 1-15,0-22 0,0 1 0,0-1 16,0-21-16,22 0 0,-1-21 15,0 0-15,0 0 0,21-21 0,-20 0 16,20 0-16,-21 0 0,21-22 16,1 1-16,-22 0 0,21-1 0,-21 1 15,1 0-15,-1-1 0,-21-20 0,0 20 16,0 1-16,-21 0 0,-22-1 16,22 22-16,-21-21 0,21 21 0,-22 0 15,1 21-15,21-22 0,0 22 0,-1 0 16,22-21-1,22 0 1,20 21 0,-21 0-16,0-21 0,0 0 15,22 21-15,-22-21 0,0-1 0,0 22 16</inkml:trace>
  <inkml:trace contextRef="#ctx0" brushRef="#br1" timeOffset="130384.66">4995 10351 0,'0'0'0,"0"-22"0,0 1 0,0 0 0,0 0 16,0 0-1,0 0-15,21 21 16,1-22-16,-1 22 0,0 0 16,0 0-16,0 0 0,0 0 15,1 22-15,-22-1 0,21 0 0,-21 0 16,21 21-16,-21-20 0,0-1 15,0 21-15,0-21 0,0 0 0,0 22 16,-21-22-16,21 0 0,-21-21 16,-1 0-16,22-21 31,0 0-15,0 0-16,0-22 0,0 22 15,0 0-15,0 0 0,0-22 0,22 22 16,-1 0-16,0 0 0,0 0 15,0 0-15,-21-1 0,21 22 0,1 0 16,-1-21-16,0 21 0,0 0 16,0 0-16,0 0 0</inkml:trace>
  <inkml:trace contextRef="#ctx0" brushRef="#br1" timeOffset="131640.67">5715 10308 0,'0'0'0,"21"0"15,-21-21 1,0 0 0,21 0-16,-21 0 0,0-1 15,0 1-15,0 0 16,-21 0-16,0 21 0,0 0 16,0 0-16,-1 0 0,-20 0 15,21 0-15,0 21 0,0-21 0,-1 42 16,1-20-16,0-1 0,0 21 0,0-21 15,21 22-15,0-22 0,0 21 16,0-21-16,0 0 0,0 1 16,0-1-16,0 0 0,0 0 15,21-21-15,0 0 0,0 0 0,0 0 16,22 0-16,-22 0 0,0 0 0,21-21 16,-20 0-16,-1 0 0,0-1 15,0 1-15,0 0 0,0 0 0,1 0 16,-22 0-16,21-22 0,-21 22 15,0 0-15,0 0 0,0 0 0,0-1 16,-21 22 0,21 22-1,-22-1-15,22 0 0,0 0 0,0 0 16,0 0-16,0 1 16,0-1-16,0 0 0,0 0 0,22 0 15,-1 0-15,0 1 0,0-22 0,0 0 16,0 21-16,1-21 0,-1 0 15,0 0-15,0 0 0,0 0 0,0-21 16,1 21-16,-1-22 0,0 1 16,-21 0-16,21 0 0,-21 0 0,21 0 15,-21-1-15,0 1 0,0 0 0,0 0 16,0 0-16,0 0 0,0 42 47,0 0-47,0 0 15,0 0-15,0 0 0,0 1 0,0-1 16,0 0-16,0 0 16,0 0-16,0 0 15,0-42 17,0 0-32,0 0 0,21 0 15,-21 0-15,0-1 0,22 1 16,-1 0-16,0 0 0,0 0 15,-21 0-15,21 21 0,0-22 0,1 22 16,-1 0-16,0 0 0,0 0 0,-21 22 31,0-1-31,0 0 16,0 0-16,0 0 0,0 0 0,0 1 16,0-1-16,0 0 0,0 0 0,0 0 15,21-42 32,-21 0-47,21 0 0,-21 0 16,22 21-16,-1-22 0,-21 1 0,21 0 15,0 0-15,0 0 0,-21 0 16,21-1-16,1 1 0,-22 0 16,21 21-16,-21 21 31,0 0-31,0 1 0,0-1 15,0 0-15,0 0 0,0 21 16,0-20-16,0-1 0,0 0 0,0 0 16,0 0-16,0 0 0,21-21 15,0 0-15,0 0 16,0 0-16,1 0 0,-1 0 0,0 0 16,21 0-16,-21-21 0,22 0 15,-22 0-15,21 0 0,-21 0 16,1-1-16,20 1 0,-21 0 0,-21 0 15,21-21-15,-21 20 0,21 1 16,-21 0-16,-21 21 16,0 0-16,0 0 15,0 0-15,0 21 0,21 0 0,0 1 16,-22-1-16,22 21 0,-21-21 0,21 0 16,0 22-16,0-22 0,0 0 15,0 0-15,0 0 0,0 1 0,21-1 16,1 0-16,-1-21 0,0 0 15,21 0-15,-21 0 0,22 0 16,-22 0-16,21-21 0,22 0 16,-22 21-16,0-22 0,-20 1 15</inkml:trace>
  <inkml:trace contextRef="#ctx0" brushRef="#br1" timeOffset="132536.43">1545 10922 0,'0'0'15,"-21"0"-15,0 0 0,0 0 0,-1 0 0,22-21 16,-21 21-16,0 0 15,0 0-15,0 0 0,0 0 0,-1 0 0,1 0 16,0 0-16,0 0 31,42 0 1,0 0-17,0 0-15,1 0 0,-1 0 16,21 0-16,0 0 0,1 0 0,20 0 15,1 0-15,-1 0 0,22 0 16,0 0-16,-1 0 0,1 0 0,21 0 16,21 0-16,0-21 0,0 21 0,21 0 15,0 0-15,-21 0 0,42 0 16,-20 0-16,20 0 0,0 0 16,-21 0-16,22 0 0,20 0 15,-20 0-15,20 0 0,1 0 0,-1 0 16,-21 0-16,22 0 0,-1 0 0,1 0 15,-22 0-15,1 0 0,-22 0 16,0 0-16,0 0 0,-21 0 0,0 0 16,0 0-16,-42 0 0,-1 0 15,1 0-15,-21 0 0,-1 0 0,-21 0 16,-20 0-16,20 0 0,-21 0 0,0 0 16,0 0-16,1-21 0,-1-1 46,-21 1-14,0 0-17,21 0 1,-21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AA58-7498-2473-5B82-E2FD55D48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327CD-456E-64F2-4C64-E736F7F3D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D932-FC13-8579-E834-AB3C07A7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05AF-68B1-7DB2-3F3A-1A825064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80EF-EE34-76A7-1FBB-96A4CB4A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9EF8-D033-DDB0-3D9B-3B98DD54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4D29-FC08-021F-52C6-4A450B84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B6CB-39F8-8CEF-3EFA-62AA16B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8B8D-E0A8-3C9B-6541-A7AA1DDC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5A34-DD4E-EBCD-D668-7757299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7861A-310D-F978-5F56-BEB905136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0A6E0-5BE7-A65F-F6C0-479988CE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5EBC-BD2B-DC71-4DED-E1B95628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6B0D-0E4F-DE0A-C0A2-282D7F10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43F5-51E7-DFBB-2EDE-DF6561D2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75D4-7A93-ADF1-823C-4E33917D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18D9-141C-9245-0D3D-D5FA2F34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7D2F-D52F-5BE7-0A74-1740A5B7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9A04-CE67-B99C-BA8E-C2E6F8B2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E591-C4A3-D3EA-2D21-673DE03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6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D323-B5E2-51D7-91FA-10150C90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C555-A14E-BBF9-A07F-C83CC733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BCED-3F4F-FBB6-0316-0A638C6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8B21-D7CA-A03E-C707-2F38DCB5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328C-79FA-7F24-A558-54820340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0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3E82-54FE-1CBB-CA8D-375F549F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6ED2-3C8E-1D2D-8168-DAC0E65BC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E5E4-7966-D1B4-7D6D-4A81D951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0E1D-B29B-A815-6108-9BEA5006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8174-27B2-5A0E-2BE9-3025350B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4057-E5C5-677F-117D-763DFC26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AD00-92FE-2F32-2D84-F0E6C61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FA76-3F66-389F-43F6-8FEF59DD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24091-E521-A29E-2DE9-0B70FED6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0CC6B-D8F1-884B-2C03-98CBF4397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33E0-579B-43C0-E40E-47620104C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53EC-C166-2E9A-AB9D-A158EB71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BA86A-2B3A-7C5A-13E2-67075851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47F8F-C997-3540-ACF7-2348D96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AD4C-50A0-4CBF-4F80-EE3A4660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9DF4C-2BF5-A6D2-A664-14A84568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0803E-9461-87BD-1DB3-488B597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E68D1-B46B-B9B5-90E6-C946737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3535B-9BBB-261B-5D11-88B4F181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70ED8-C387-71F1-E587-3483C8AC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B520-C1E8-6A98-B4EE-36A0A27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27FA-9463-03B2-E91F-394D253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C788-C233-ECED-F0DA-42C41ACF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8B04-E50F-B025-9245-2E5614E5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8B6F-2B55-7331-5A32-914879B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B313-B833-B2EF-2E27-EE876595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A59C-94FE-5378-3988-3833292E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686-5F47-9A86-9FA5-9C36C5CD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BB01F-A427-52B4-5C75-2B892E5B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DD24-5FB4-7005-6E0F-552C5E47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03C7-356A-E5DA-CE25-D397E1B5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9BBA-3E99-1C1F-5648-5B5AE5AE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E4F45-089A-1E05-3927-A759FB5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B166D-559E-CF3E-6178-A9373EEA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A945-F0AC-42F4-881B-7357DB41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F537-1442-D262-39E7-0052D0945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9F31-F102-4CA9-8694-90FFAC8588CD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22379-ECAD-FBB9-60BB-838C0E05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E585-7C0B-0C26-10F6-14280004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74E7-B775-43AD-8B3A-62F34FECD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3DC1A-3AD6-A15C-D7C2-3E9F10ABF4E8}"/>
                  </a:ext>
                </a:extLst>
              </p14:cNvPr>
              <p14:cNvContentPartPr/>
              <p14:nvPr/>
            </p14:nvContentPartPr>
            <p14:xfrm>
              <a:off x="221040" y="0"/>
              <a:ext cx="668304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3DC1A-3AD6-A15C-D7C2-3E9F10ABF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670176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64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12D71-4FB3-32E0-2667-B5DB833B681E}"/>
                  </a:ext>
                </a:extLst>
              </p14:cNvPr>
              <p14:cNvContentPartPr/>
              <p14:nvPr/>
            </p14:nvContentPartPr>
            <p14:xfrm>
              <a:off x="312480" y="213480"/>
              <a:ext cx="75823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12D71-4FB3-32E0-2667-B5DB833B6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04120"/>
                <a:ext cx="76010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2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8C19CA-B990-5010-7310-47369077B92A}"/>
                  </a:ext>
                </a:extLst>
              </p14:cNvPr>
              <p14:cNvContentPartPr/>
              <p14:nvPr/>
            </p14:nvContentPartPr>
            <p14:xfrm>
              <a:off x="327600" y="236160"/>
              <a:ext cx="803196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8C19CA-B990-5010-7310-47369077B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26800"/>
                <a:ext cx="805068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3651C-A09A-117A-216C-6F70C6EF33CB}"/>
                  </a:ext>
                </a:extLst>
              </p14:cNvPr>
              <p14:cNvContentPartPr/>
              <p14:nvPr/>
            </p14:nvContentPartPr>
            <p14:xfrm>
              <a:off x="320040" y="221040"/>
              <a:ext cx="762804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3651C-A09A-117A-216C-6F70C6EF3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11680"/>
                <a:ext cx="764676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8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B72BDB-3CEB-3EC7-5C6F-0DAA1B27A9E9}"/>
                  </a:ext>
                </a:extLst>
              </p14:cNvPr>
              <p14:cNvContentPartPr/>
              <p14:nvPr/>
            </p14:nvContentPartPr>
            <p14:xfrm>
              <a:off x="0" y="152280"/>
              <a:ext cx="819180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B72BDB-3CEB-3EC7-5C6F-0DAA1B27A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21052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9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623952-1002-BBDC-2822-DE593F84F9E7}"/>
                  </a:ext>
                </a:extLst>
              </p14:cNvPr>
              <p14:cNvContentPartPr/>
              <p14:nvPr/>
            </p14:nvContentPartPr>
            <p14:xfrm>
              <a:off x="335160" y="807840"/>
              <a:ext cx="559368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623952-1002-BBDC-2822-DE593F84F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798480"/>
                <a:ext cx="56124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8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5BC96F-970A-EE45-DC72-74E755A69574}"/>
                  </a:ext>
                </a:extLst>
              </p14:cNvPr>
              <p14:cNvContentPartPr/>
              <p14:nvPr/>
            </p14:nvContentPartPr>
            <p14:xfrm>
              <a:off x="883800" y="419040"/>
              <a:ext cx="714024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5BC96F-970A-EE45-DC72-74E755A695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09680"/>
                <a:ext cx="715896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8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FB3DD-DA5B-2CBB-6D43-46EB818A3B5B}"/>
                  </a:ext>
                </a:extLst>
              </p14:cNvPr>
              <p14:cNvContentPartPr/>
              <p14:nvPr/>
            </p14:nvContentPartPr>
            <p14:xfrm>
              <a:off x="221040" y="152280"/>
              <a:ext cx="814608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FB3DD-DA5B-2CBB-6D43-46EB818A3B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42920"/>
                <a:ext cx="8164800" cy="24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8AA392-1A37-4763-A9E2-E9DF46D8EBB1}"/>
                  </a:ext>
                </a:extLst>
              </p14:cNvPr>
              <p14:cNvContentPartPr/>
              <p14:nvPr/>
            </p14:nvContentPartPr>
            <p14:xfrm>
              <a:off x="137160" y="2293560"/>
              <a:ext cx="8542440" cy="392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8AA392-1A37-4763-A9E2-E9DF46D8EB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2284200"/>
                <a:ext cx="856116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61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A1355E-94E4-255B-3775-14E98F33FD87}"/>
                  </a:ext>
                </a:extLst>
              </p14:cNvPr>
              <p14:cNvContentPartPr/>
              <p14:nvPr/>
            </p14:nvContentPartPr>
            <p14:xfrm>
              <a:off x="365760" y="221040"/>
              <a:ext cx="844344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A1355E-94E4-255B-3775-14E98F33F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11680"/>
                <a:ext cx="846216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13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D1F4-62B5-61DE-3EC8-E6CA1B51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3128-6D82-FC1E-981C-EE607E82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20C74-D101-D5FD-7C4A-533E68315A7C}"/>
                  </a:ext>
                </a:extLst>
              </p14:cNvPr>
              <p14:cNvContentPartPr/>
              <p14:nvPr/>
            </p14:nvContentPartPr>
            <p14:xfrm>
              <a:off x="2225160" y="807840"/>
              <a:ext cx="3208320" cy="174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20C74-D101-D5FD-7C4A-533E68315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800" y="798480"/>
                <a:ext cx="3227040" cy="17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1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2022-07-12T13:11:05Z</dcterms:created>
  <dcterms:modified xsi:type="dcterms:W3CDTF">2022-07-12T13:11:20Z</dcterms:modified>
</cp:coreProperties>
</file>