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1:37:16.1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1016 0,'21'0'62,"0"0"-46,0 0-16</inkml:trace>
  <inkml:trace contextRef="#ctx0" brushRef="#br0" timeOffset="3208.42">2328 1249 0,'0'21'0,"21"-21"47,1 0 31,-22-21-62,21 21 0,-21-21-16,21 21 0</inkml:trace>
  <inkml:trace contextRef="#ctx0" brushRef="#br0" timeOffset="3798.7">2603 1228 0,'0'-21'15,"0"-1"1,0 1-1,0 0-15,0 0 16,-21 21 0,21-21-16,-21 21 15,0 0-15,0 0 0,0 0 16,-1 0-16,-20 0 0,21 0 16,0 0-16,-22 0 0,22 21 15,0-21-15,-21 21 0,21-21 16,-1 21-16,-20 0 0,21 1 0,0-22 15,0 21-15,21 0 0,-22 0 16,1 21-16,0-20 0,21-1 16,-21 0-16,0 0 0,21 21 0,-21-20 15,21-1-15,0 21 0,-22 0 16,22-20-16,0 20 0,-21 0 0,21-21 16,0 22-16,0-1 0,0 0 15,0 1-15,0-22 0,0 21 16,0-21-16,21 22 0,1-22 15,-22 0-15,21 0 0,0 0 16,0 1-16,0-22 0,0 0 0,22 21 16,-1-21-16,-21 0 0,22 0 15,-1 0-15,0-21 0,1 21 0,20-22 16,-21 1-16,-20 21 0,20-21 16,0 0-16,-21 0 0,22 21 0,-22-21 15,0-1-15,0 22 0,0-21 16,-21 0-16,22 0 15,-22 0-15,21 21 0,-21-21 0,0-1 16,0 1-16,21 0 16,0 0-16,-21 0 0,0 0 15</inkml:trace>
  <inkml:trace contextRef="#ctx0" brushRef="#br0" timeOffset="4516.29">3133 995 0,'-22'0'15,"1"0"-15,0 0 16,21 21 0,0 0-16,0 0 0,-21 1 0,21-1 15,0 0-15,0 0 0,0 21 16,0 1-16,0 20 0,0-20 16,0-1-16,0-21 0,-21 21 15,21 1-15,-21-1 0,21 0 16,0 1-16,-22-1 0,22-21 15,0 22-15,0-1 0,-21-21 0,21 0 16,-21 22-16,21-22 0,0 0 16,0 0-16,0-42 47,0 0-47,0 0 15,0-1-15,0 1 0,0 0 16,0 0-16,0-21 0,0 20 0,21-20 15,-21 21-15,21-21 0,1 20 16,-22 1-16,21-21 0,0 21 0,0 0 16,0-1-16,0 22 15,1-21-15,-22 0 0,21 21 0,0 0 16,0 0-16,0 0 0,0 0 16,1 0-16,-1 0 0,0 0 0,0 0 15,0 0-15,0 21 0,-21 0 16,0 1-16,0 20 0,0-21 15,0 0-15,0 22 0,0-22 16,0 0-16,0 21 0,-21-21 0,21 22 16,0-22-16,0 0 0,-21 21 15,21-20-15,-21-1 0,21 0 16,-21 0-16,21 0 16,0 0-16,0-42 46,0 0-46,0 0 16,21 0-16</inkml:trace>
  <inkml:trace contextRef="#ctx0" brushRef="#br0" timeOffset="4867.45">3831 1461 0,'0'0'0,"0"-22"0,0 44 63,-21-1-63,21 21 0,0-21 15,0 0-15,0 1 16,-21 20-16,21-21 0,-21 21 0,21-20 16,0-1-16,0 0 0,0 21 15,-22-21-15,22 1 0,-21-1 16,21 0-16,0-42 47,0 0-47,21-1 0,1 1 0</inkml:trace>
  <inkml:trace contextRef="#ctx0" brushRef="#br0" timeOffset="5371.23">3937 953 0,'-21'0'16,"0"21"-16,21 0 0,-22 0 16,22 0-16,-21 0 0,21 1 0,-21 20 15,21-21-15,-21 0 0,21 0 16,0 1-16,0-1 0,0 0 15,0 0-15,21-21 16,0 0-16,0 0 0,1 0 16,-1 0-16,0 0 0,0 0 15,0-21-15,-21 0 0,21 21 0,1-21 16,-1-1-16,-21 1 0,0 0 16,21 0-16,-21-21 0,0 20 0,0 1 15,0 0-15,0 0 0,0 0 16,0 0-16,-21-1 0,0 22 15,-1 0-15,1 0 0,0 0 16,0 22-16,0-1 16,0 0-16,21 0 0,-22 0 15,22 0-15,-21 1 0,21-1 16,-21 0-16,21 0 0,0 0 0,0 0 16,0 1-16,0-1 15,21-21-15,0 0 0,1 0 16,-1 0-16,0 0 0,0 0 15</inkml:trace>
  <inkml:trace contextRef="#ctx0" brushRef="#br0" timeOffset="5719.29">4339 1037 0,'0'0'0,"0"-21"0,0 0 0,0 0 16,0 0-16,0-1 15,0 44 32,0-1-47,0 0 0,-21 21 16,21-21-16,0 22 0,0-1 0,-21 0 16,0 1-16,-1-1 0,1 22 15,21-22-15,-21 0 0,0 22 16,0-1-16,0-20 0,-1 20 15,1-21-15,21 1 0,0-1 0,-21 0 16,21 1-16,0-22 0,0 0 16,0 0-16,0 0 0,0 1 0,0-44 47,21 1-47,0 0 0,1 0 15,-1 0-15</inkml:trace>
  <inkml:trace contextRef="#ctx0" brushRef="#br0" timeOffset="6568.68">5186 1609 0,'0'0'0,"0"-21"0,-21-22 15,21 22 1,-22 0-16,1 0 0,21 0 15,-21-1-15,0 1 0,0 21 0,0-21 16,-1 21-16,1-21 16,0 21-16,0 0 0,0 0 0,0 0 15,-22 0-15,22 0 0,0 21 16,0-21-16,-22 21 0,22 0 16,0 1-16,-21-1 0,21 0 0,-1 0 15,-20 21-15,21-20 0,21 20 16,-21-21-16,21 21 0,-21 1 15,21-22-15,0 21 0,0-21 0,0 1 16,0 20-16,0-21 0,0 0 16,0 0-16,21-21 0,0 22 0,0-22 15,0 0-15,0 0 16,1 0-16,20 0 0,-21 0 0,0 0 16,22-22-16,-1 1 0,-21-21 15,21 21-15,1-22 0,-22 1 0,21 0 16,1-1-16,-22-20 0,21 21 15,-21-1-15,0 1 0,1-22 0,-1 22 16,0 0-16,0-22 0,-21 22 16,0 0-16,0-1 0,0 1 15,0 0-15,0-1 0,0 22 16,0 0-16,0 0 0,0 0 0,-21 42 31,0 0-15,21 0-16,-21 21 0,21 1 0,0-22 15,-22 21-15,22 1 0,-21-1 16,21 21-16,0-20 0,0-1 0,0 0 16,0 1-16,0 20 0,0-20 15,0-1-15,0 0 0,0 1 0,0-1 16,0 0-16,0-21 0,0 1 16,0-1-16,0 0 0,0 0 15,21-21-15,1 0 0,-1 0 0,0 0 16,0 0-16,0 0 15,0 0-15,1 0 0,-1-21 0,0 0 16,0 0-16,0 21 0,0-22 16,-21 1-16,22 21 0,-1-21 0,-21 0 15,21 0-15,0 0 16,0-1-16</inkml:trace>
  <inkml:trace contextRef="#ctx0" brushRef="#br0" timeOffset="7495.26">6773 762 0,'0'0'0,"0"-21"16,0 0-16,0 42 31,-21 21-31,0-21 16,21 22-16,-21-1 0,0 22 15,21-22-15,-22 21 0,1 1 0,21-1 16,-21-20-16,21 20 0,0 1 16,-21-1-16,21-20 0,-21 20 0,21 1 15,0-22-15,0 0 16,0 22-16,0-43 0,0 21 0,0-21 15,0 22-15,0-22 16,0 0-16,0-42 31,0 0-31,0 0 0,0-1 0,0-20 16,0 0-16,0-1 0,0 1 16,0 21-16,0-21 0,0-1 0,0 22 15,21-21-15,0 21 0,0-1 16,0 1-16,1 0 0,-1 0 0,21 0 15,0 0-15,-20-1 0,20 22 16,0 0-16,1-21 0,-1 21 16,0 0-16,1 0 0,-1 21 15,0 1-15,1-1 0,-22 0 0,0 0 16,0 0-16,0 0 0,-21 22 0,0-22 16,0 21-16,0-21 0,-21 22 15,21-1-15,-42 0 0,21-20 0,-22 20 16,1-21-16,0 0 0,-1 0 15,1 1-15,0-1 0,-1 0 16,1-21-16,21 0 0,-22 0 0,22 0 16,-21 0-16,21 0 0,0 0 15,-1 0-15,1 0 0,0 0 0,0-21 16,21 0 0,0-1-1,21 22-15,0-21 16,0 0-16,22 21 0,-22-21 15</inkml:trace>
  <inkml:trace contextRef="#ctx0" brushRef="#br0" timeOffset="7992.28">7514 1524 0,'0'0'0,"-21"0"0,0-42 31,21 21-31,0-1 0,0 1 16,0 0-16,21 0 15,0 0-15,0 21 0,22-21 16,-22 21-16,21 0 0,-21 0 16,22 0-16,-22 0 0,21 0 0,-21 0 15,22 21-15,-22 0 0,0 0 16,0 0-16,0 0 0,-21 1 0,0 20 15,0-21-15,0 21 0,0 1 16,-21-1-16,0 0 0,0-20 0,0 20 16,-1-21-16,1 21 15,0-20-15,0-22 0,21 21 0,0 0 16,-21-21-16,0 0 16,21-21-16,0 0 15,0-1-15,0 1 0,0-21 16,0 21-16,0-22 0,0 1 0,21 0 15,0 21-15,0-22 0,-21 1 0,21 21 16,0-22-16,1 22 0,-1 0 16,0 0-16,0 0 0,0 0 15,0 21-15,1-22 0,-1 22 16,0 0-16,0 0 0,0 0 16,0 0-16,1 0 15,-1 0-15,0 22 0,0-22 16,0 0-16,0 21 0</inkml:trace>
  <inkml:trace contextRef="#ctx0" brushRef="#br0" timeOffset="8524.29">8615 1376 0,'0'0'0,"0"-42"31,0 20-31,0 1 0,-21 21 15,-1-21-15,1 21 32,0 0-32,0 21 15,21 0-15,-21 1 0,0-1 16,21 21-16,-22-21 0,22 0 16,0 1-16,-21 20 0,21-21 0,-21 21 15,21-20-15,0 20 0,0-21 16,0 0-16,0 22 0,0-22 0,0 0 15,21-21-15,0 21 0,-21 0 16,22-21-16,-1 0 0,0 0 0,0 0 16,0 0-16,0 0 0,22-21 15,-22 21-15,0-21 0,21 0 16,-20 0-16,-1-22 0,21 22 16,-21 0-16,0-21 0,1 20 0,-22-20 15,0 0-15,21 21 0,-21-22 16,0 1-16,0 21 0,0 0 0,0-22 15,-21 22-15,-1 0 0,1 21 0,0-21 16,0 21-16,-21 0 0,20 0 16,1 0-16,-21 0 0,21 21 0,0-21 15,-1 21-15,-20 0 0,21 0 16,0 22-16,0-22 0,-1 0 0,1 0 16,21 0-16,-21 22 0,21-22 15,0 0-15,0 0 0,0 0 16,0 1-16,0-1 0,0 0 15,21-21-15,0 0 16,1 0-16</inkml:trace>
  <inkml:trace contextRef="#ctx0" brushRef="#br0" timeOffset="9304.35">9334 1334 0,'0'0'16,"0"-22"-16,0 1 15,0 0-15,-21 21 47,21 21-31,0 0-16,-21 1 0,21-1 15,0 0-15,-21 21 0,21-21 0,-21 1 16,0 20-16,21 0 0,-22-21 16,22 22-16,-21-22 0,21 21 0,0-21 15,0 1-15,-21-1 0,21 0 16,0 0-16,0 0 15,21-21 1,0-21-16,1 0 16,-22 0-16,21 0 0,0-22 15,0 22-15,0-21 0,0 21 16,1-22-16,-1 22 0,0-21 0,0 21 16,0-1-16,0 1 0,-21 0 15,22 0-15,-22 0 0,21 21 0,0 0 31,-21 21-31,0 0 0,21-21 16,-21 21-16,0 22 0,0-22 16,0 0-16,0 0 0,0 21 0,0-20 15,0 20-15,0-21 0,0 0 16,0 0-16,0 22 0,0-22 0,21-21 16,0 21-16,1-21 15,-1 0-15,0 0 0,0 0 0,21 0 16,-20 0-16,-1-21 0,0 0 15,21 0-15,-21-1 0,1-20 16,-1 21-16,0-21 0,0-22 16,-21 22-16,21-1 0,-21 1 15,0 21-15,0-21 0,0 20 0,0 1 16,0 0-16,0 0 0,-21 0 16,0 0-16,0 21 15,0 0-15,-1 0 16,22 21-16,-21 0 15,21 0 1,0 0-16,0 0 16,21-21-1,1 0-15,-1 0 0,0 22 0</inkml:trace>
  <inkml:trace contextRef="#ctx0" brushRef="#br0" timeOffset="9820.25">10626 1334 0,'0'0'0,"21"-43"31,-21 22-31,-21 21 16,-1 0-16,1 0 0,0 0 16,0 0-16,0 0 15,0 0-15,-1 0 0,1 0 0,0 21 16,0-21-16,0 21 0,0 1 15,21-1-15,-22 0 0,22 0 16,0 0-16,0 0 16,0 1-16,22-22 0,-22 21 15,21-21-15,0 0 0,0 21 16,0-21-16,0 21 0,1-21 16,-1 21-16,0-21 0,0 21 15,0-21-15,0 22 0,1-22 0,20 21 16,-21-21-16,0 21 0,0 0 15,-21 0 1,0 0-16,-21-21 16,0 22-16,0-22 15,0 0-15,0 0 0,-22 21 0,22-21 16,-21 0-16,21 0 0,-22 0 0,1 0 16,21 0-16,-22 0 0,22 0 15,0 0-15,0 0 0,-21 21 0,20-21 16,1 0-16,0 0 15,0 21-15,42-21 47,21-21-31,-20 21-16,20-21 0</inkml:trace>
  <inkml:trace contextRef="#ctx0" brushRef="#br0" timeOffset="10668.16">11197 1545 0,'0'0'0,"0"-21"15,0 0 1,21 0-16,0 0 15,1-1-15,-1 1 0,0 0 0,-21 0 16,21 0-16,0 0 0,-21-1 16,0 1-16,0 0 0,0 0 15,-21 21 1,0 0-16,0 0 0,0 0 0,-22 21 16,22 0-16,0 0 0,-21 1 15,20-1-15,1 0 0,-21 0 0,42 21 16,-21-20-16,0 41 15,21-42-15,0 0 0,0 22 16,0-22-16,0 0 0,21 0 0,0 0 16,0 1-16,0-1 0,0-21 15,22 21-15,-22-21 0,21 0 0,-21 0 16,22 0-16,-22 0 0,21 0 16,-21 0-16,22 0 0,-22 0 0,0-21 15,0 0-15,0 21 0,1-22 0,-1 1 16,0 0-16,0 0 0,0 0 15,0-22-15,1 22 0,-22 0 0,21 0 16,0 0-16,-21 0 0,21-1 16,-21 1-16,21 0 0,0 0 15,1 21-15,-1-21 16,0 21-16,0 0 0,0 0 16,0 0-16,1 0 0,-1 21 0,0-21 15,21 21-15,-21-21 0,1 21 16,-1 0-16,0 1 0,0-1 0,-21 0 15,21 0-15,0 21 0,-21-20 16,0-1-16,0 21 0,0-21 16,0 0-16,0 1 0,0-1 0,0 0 15,0 0-15,0 0 0,0 0 16,-21-21-16,0 0 16,0 0-1,0 0-15,21-21 0,0 0 0,-21 21 16,21-21-16,-22 0 0,22 0 15,0-1-15,0-20 0,0 21 0,0 0 16,22-22-16,20 22 0,-21-21 16,0 0-16,22 20 0,-22-20 0,21 21 15,-21 0-15,22 0 0,-22-1 16,21 1-16,-21 21 0,22 0 0,-22-21 16,0 21-16,0 0 0,0 0 15,0 0-15,1 0 0,-1 0 0,0 0 16,-21 21-1,0 0 1,-21-21 0,0 22-16,-1-22 0</inkml:trace>
  <inkml:trace contextRef="#ctx0" brushRef="#br0" timeOffset="11464.42">2582 2307 0,'0'0'0,"-317"0"16,274 0 0,1 0-16,21 0 0,0 0 15,0 0-15,21 21 0,0 1 16,21-22-1,21 0-15,0 0 0,43 0 16,0 0-16,21 0 0,-1 0 16,22 0-16,22 0 0,-1 0 15,21 0-15,170 0 0,-170 0 0,0-22 16,1 22-16,-1 0 16,-21 0-16,22-21 0,-22 21 0,-21 0 15,0 0-15,-21 0 0,-22-21 16,1 21-16,0 0 0,-43 0 0,0 0 15,1 0-15,-22 0 0,0 0 0,0 0 16,-21-21 62</inkml:trace>
  <inkml:trace contextRef="#ctx0" brushRef="#br0" timeOffset="12264.3">7345 2265 0,'0'0'0,"-43"0"0,-126-21 31,148 21-31,-21 0 0,20 0 0,-20 0 15,21 0-15,-21 0 16,20 0-16,1 0 0,-21 0 0,21 0 0,0 0 16,-1 0-16,1 0 15,42 0 17,1 0-17,20 0-15,0 0 0,1 0 0,-1 0 16,21 0-16,1 0 0,21 0 15,-22 0-15,22 0 0,21 0 0,-1 0 16,22 0-16,0 0 0,0 0 16,0 0-16,0 0 0,22 0 0,-1 0 15,21 0-15,0 0 0,-20 0 16,20 0-16,0 0 0,1 0 0,-1 0 16,0 0-16,1 0 0,-1 0 0,-21 0 15,21 0-15,-20 0 16,-1 0-16,-21 0 0,21 0 0,-42 0 15,0 0-15,-1 0 0,-20 0 16,-21 0-16,-1 0 0,-21 0 0,1 0 16,-1 0-16,-21 0 0,0 0 15,1 0 1,-44 0 15,1 0-15,0 0-16</inkml:trace>
  <inkml:trace contextRef="#ctx0" brushRef="#br0" timeOffset="12902.24">14012 1503 0,'0'0'0,"0"-21"16,43 0-16,-43-1 15,0 1-15,0 0 0,0 0 0,21 21 16,-21-21-16,0 0 0,0-1 16,0 1-16,0 42 31,-21 1-31,21-1 16,0 0-16,0 21 0,0 22 0,-22-22 15,22 22-15,0 20 0,0 1 16,0-22-16,0 22 0,0 0 0,-21-1 15,21 1-15,0 0 0,0 21 16,-21-22-16,0 22 0,0-21 0,21-22 16,-21 22-16,21-22 0,0 1 15,-22-22-15,1 1 0,21-1 16,0 0-16,0-21 0,0 1 0,0-1 16,0-42-1,0-1 1,0 1-16,0 0 0,0-21 0,0 21 15,21-22-15,1 1 0,-22 0 16,21-22-16,0 1 0,0-1 0</inkml:trace>
  <inkml:trace contextRef="#ctx0" brushRef="#br0" timeOffset="13280.13">13970 1609 0,'0'0'0,"-42"-43"0,-1 22 0,1-21 0,21 21 15,0 0-15,-1-22 0,1 22 16,21 0-16,-21 0 0,21 0 0,0-1 16,0 1-16,0 0 0,21 0 15,0 0-15,1 21 0,20-21 0,0 21 16,1 0-16,20 0 0,1 0 16,-1 0-16,1 0 0,-1 0 0,1 0 15,-1 21-15,-21 0 16,1 21-16,-1-21 0,-21 22 0,0-22 15,-21 21-15,0 1 0,0-1 16,-42 0-16,21 1 0,-21-1 0,-22 0 16,22 1-16,-22-22 0,1 0 15,-1 0-15,22 0 0,0 0 0,-22-21 16,22 0-16,21 0 0,-22 22 16,22-22-16,0 0 0,0 0 0,0 0 15,21-22 1,21 1-1,21 21-15,-21-21 0,22 0 16,-1 0-16,0 0 16,1-1-16</inkml:trace>
  <inkml:trace contextRef="#ctx0" brushRef="#br0" timeOffset="14002.23">14774 1397 0,'0'0'0,"0"-21"16,0 0-1,-21 42 17,0 0-32,0 0 0,0 0 15,-1 1-15,22-1 0,-21 21 16,0-21-16,0 22 0,0-22 0,21 21 16,0-21-16,0 0 0,0 1 15,0-1-15,0 0 0,0 0 0,21-21 16,0 21-16,0-21 15,0 0-15,1 0 0,20 0 0,-21-21 16,0 0-16,22 0 0,-22 0 16,0-1-16,21 1 0,-21 0 0,-21-21 15,0 21-15,0-1 0,0 1 16,0-21-16,0 21 0,-21 0 0,-21-1 16,21 1-16,0 21 0,-22-21 15,22 21-15,0 0 0,-21 0 0,20 0 16,1 0-16,42 0 31,1 0-31,-1 0 16,21 0-16,0 0 0,22 0 15,-1 0-15,-20 0 0,20-21 0,1 21 16,-1 0-16,1 0 0,-1 0 16,-20 0-16,20 0 0,-21 0 0,-20 0 15,20 0-15,-21 0 0,0 0 16,-21 21-1,0 0-15,0 0 16,0 1-16,0-1 0,0 0 0,-21 0 16,0 21-16,0 1 0,0 20 15,-1-20-15,1 20 0,0 1 16,0-1-16,0 1 0,-22-1 16,22 1-16,0-1 0,-21 22 0,21-22 15,-22 22-15,22-22 0,-21 22 0,21 0 16,-1-22-16,-20 1 0,21-1 15,21-20-15,-21 20 0,0-21 0,21 1 16,-22-22-16,22 21 0,0 1 16,0-22-16,0 0 0,0 0 0,0 0 15,0-42 1,22 0 0,-22 0-16,21 0 15,0-22-15,0 1 0,0 0 0,22-1 16,-22 1-16,21-22 0,0-20 15,-20 20-15</inkml:trace>
  <inkml:trace contextRef="#ctx0" brushRef="#br0" timeOffset="14379.95">15536 1609 0,'0'0'0,"0"-43"0,-21 22 0,0 0 0,21 0 15,0 0-15,-21 0 0,21-1 16,0 1-16,0 0 0,0 0 15,21 0-15,0 0 16,0 21-16,0 0 0,1-22 0,20 22 16,-21 0-16,21 0 0,-20 0 15,-1 0-15,21 0 0,-21 0 0,0 22 16,1-1-16,-1 0 0,0 0 16,0 0-16,0 0 0,-21 1 0,0-1 15,0 21-15,0-21 0,-21 0 16,0 22-16,0-22 0,0 0 0,-22 0 15,1 0-15,0 1 0,-1-1 0,1 0 16,0 0-16,-1-21 16,1 21-16,0-21 0,20 0 0,1 0 15,0 0-15,21 21 0,-21-21 16,42 0 15,0 0-31,22-21 16,-22 0-16,0 21 0,21-21 15,1 0-15,-1 0 0</inkml:trace>
  <inkml:trace contextRef="#ctx0" brushRef="#br0" timeOffset="14832">16256 1312 0,'0'0'0,"0"-21"16,0 0-1,0 42 17,0 0-32,0 1 15,-21-1-15,21 0 0,0 21 16,0-21-16,0 1 0,-21-1 0,21 21 16,0-21-16,0 0 0,0 22 0,0-22 15,0 0-15,21 21 0,0-20 16,0-22-16,0 21 0,22 0 15,-22-21-15,21 0 0,-21 0 16,0 0-16,22 0 0,-1 0 0,-21 0 16,0-21-16,22 0 0,-22-1 15,0-20-15,0 21 0,0-21 0,1-1 16,-22 22-16,21-21 0,-21-1 16,0 1-16,0 21 0,0 0 0,0-22 15,0 22-15,0 0 16,0 0-16,-21 21 0,-1 0 31,22 21-31,0 0 16,0 0-1,0 1-15,0-1 16,22-21 0,-1 0-16</inkml:trace>
  <inkml:trace contextRef="#ctx0" brushRef="#br0" timeOffset="15268.25">17357 1355 0,'0'0'0,"-22"0"0,1-21 15,0 21-15,0 0 0,21-22 16,-21 22-16,0 0 0,-1 0 15,1 0 1,0 0-16,0 0 0,21 22 16,0-1-16,-21 0 15,0 21-15,21 1 0,-22-1 0,1 21 16,21 1-16,0-1 0,-21 22 16,0-21-16,0-1 0,21 22 0,-21-22 15,-1 22-15,1-22 0,0 22 16,0-21-16,-21 20 0,20 1 15,1 0-15,0-22 0,0 22 0,0-22 16,-22 1-16,22-1 0,0-20 16,21 20-16,-21-21 0,0 1 0,0-1 15,21-21-15,0 0 0,-22 1 16,22-1-16,0 0 0,0-42 31,0 0-31,22 21 0,-1-43 16,-21 22-16,21 0 0,0-21 0,0 20 15,0-20-15,1-21 0,-1 20 0,0-20 16</inkml:trace>
  <inkml:trace contextRef="#ctx0" brushRef="#br0" timeOffset="15663.79">17103 1461 0,'0'0'0,"0"-22"0,-22 1 0,1 0 16,21 0-16,0 0 0,0 0 16,0-1-16,0 1 0,21 0 15,1 0-15,-1 21 16,21-21-16,-21 21 0,22 0 0,-1 0 16,0 0-16,1 0 15,-22 0-15,21 0 0,0 0 0,-20 0 16,20 0-16,-21 0 0,0 21 15,0 0-15,-21 0 0,0 0 0,0 1 16,0-1-16,0 0 0,0 0 16,-21 0-16,0 0 0,-21 22 0,-1-22 15,1 0-15,0 21 0,-1-20 16,1-1-16,0 21 0,-1-21 0,1 0 16,21 1-16,0-1 0,0-21 15,-1 21-15,1-21 0,0 21 16</inkml:trace>
  <inkml:trace contextRef="#ctx0" brushRef="#br0" timeOffset="16539.8">13631 2180 0,'0'0'0,"-42"0"16,21 0-1,0 0-15,-1 0 16,44 0 46,-1 0-46,0 0-16,0 0 0,0 0 16,0 0-16,22 0 0,-1 0 0,0 0 15,1 0-15,20 0 0,1 0 16,-1 0-16,22 0 0,-22 0 0,43 0 15,-21 0-15,0 0 0,-1 0 16,1 0-16,0 0 0,20 0 16,-20 0-16,21 0 0,0 0 0,21 0 15,-21 0-15,21 0 0,0 0 0,-22 0 16,22 0-16,0 0 0,22 0 16,-22 21-16,0-21 0,0 0 15,0 0-15,0 22 0,-22-22 0,1 0 16,0 0-16,0 21 0,0-21 15,0 0-15,-22 0 0,22 0 0,-42 0 16,20 0-16,-20 0 0,-1 0 16,1 0-16,-22 0 0,0 0 0,1 0 15,-1 0-15,-21 0 0,0 0 0,1 0 16,-44 0 62,1 0-62,0 0-16</inkml:trace>
  <inkml:trace contextRef="#ctx0" brushRef="#br0" timeOffset="16671.3">18119 2244 0,'-22'0'31,"1"0"-15,0 0 15</inkml:trace>
  <inkml:trace contextRef="#ctx0" brushRef="#br0" timeOffset="18571.72">2984 3747 0,'0'-22'16,"0"1"-1,-21 21 32,21 21-31,-21-21-16,21 22 0,0-1 15,0 0-15,0 0 16,0 0-16,0 0 0,0 1 0,0-1 16,0 21-16,0-21 15,0 22-15,0-22 0,0 21 0,0 0 16,0-20-16,0 20 0,0 0 16,0 1-16,0-22 0,0 21 15,0 0-15,0 1 0,0-1 0,0 0 16,0 1-16,0-1 0,0 0 15,0 1-15,0 20 0,0-20 16,0 20-16,0-21 0,0 22 0,-21-22 16,21 22-16,0-22 0,0 64 15,0-64-15,0 1 16,0-1-16,0 0 0,0-21 0,0 22 0,0-1 16,0 0-16,0 1 15,0-1-15,0 0 0,0 22 0,0-22 16,0 1-16,-21-1 0,21 0 15,0 1-15,-21-1 0,21 0 0,-22 1 16,22-1-16,0-21 0,0 21 16,0 1-16,0-1 0,0 0 0,-21 1 15,21 20-15,0-20 0,0 20 16,0-21-16,0 22 0,0-22 0,0 22 16,0-22-16,0 22 0,0-22 15,0 21-15,0-20 0,0 20 0,0-20 16,0 20-16,0 1 15,0-1-15,0 1 0,0-1 0,0 1 16,0-1-16,0 1 0,0-1 16,0 1-16,0-1 0,0 1 0,0-1 15,0 1-15,0-1 0,0 22 16,0-22-16,0 1 0,0-1 0,0 1 16,0-1-16,0 1 0,0-1 15,0 1-15,0-1 0,0 1 0,0-1 16,0 1-16,0 20 0,0-20 15,0-1-15,0 1 0,0-1 0,0-20 16,21 20-16,-21 1 0,0-1 16,0-20-16,0 20 0,0 1 15,0-1-15,0 1 0,0-1 0,0 1 16,0-1-16,22 1 0,-22-22 16,0 21-16,0 1 0,0-22 0,0 22 15,21-1-15,-21 1 0,0 20 16,0-20-16,0-1 0,0 1 0,0-1 15,0 1-15,0-1 0,0 1 16,0-1-16,0 1 0,0-1 0,0 1 16,0-1-16,0 1 15,0-1-15,21 1 0,-21-1 0,0 1 16,0-1-16,21-20 0,-21 20 0,0-20 16,0 20-16,0-21 0,0 1 15,0 20-15,0-20 0,0-1 0,21 0 16,-21 1-16,0-1 0,0-21 15,0 21-15,0-20 0,0-1 0,0 0 16,0 0-16,0 0 0,-21-21 31,0-21-15,21 0-16,0 0 0,0 0 0</inkml:trace>
  <inkml:trace contextRef="#ctx0" brushRef="#br0" timeOffset="22204.11">2984 3768 0,'22'0'125,"-1"0"-125,0 0 16,0 0-16,0 0 0,0 0 16,1 0-16,-1 0 0,21 0 15,-21 0-15,22 0 0,-1 0 16,0 0-16,1 0 0,20 0 0,-21 0 16,1 0-16,-1 0 0,22 0 15,-22 0-15,0 0 0,1 0 16,-1 0-16,-21 0 0,21 0 0,1 0 15,-1 0-15,-21 0 0,22 0 16,-1-21-16,0 21 0,22 0 16,-22 0-16,22 0 0,20 0 0,-20 0 15,20-22-15,1 22 0,-21 0 16,20 0-16,1 0 0,-22 0 0,22 0 16,-21-21-16,-1 21 0,22 0 15,-22 0-15,22 0 0,21 0 0,-22 0 16,22 0-16,-21 0 0,21 0 15,-22-21-15,22 21 0,0 0 16,0 0-16,21 0 0,-21 0 16,21 0-16,0 0 0,0 0 0,-21 0 15,-1 0-15,22 0 0,-21 0 16,21 0-16,0 0 0,0 0 0,0 0 16,0 0-16,-21 0 0,21 0 15,-21 0-15,0 0 0,21 0 0,0 0 16,0 0-16,0 0 0,-21 0 15,21 0-15,-22 0 0,22 0 0,-21 0 16,21 0-16,21 0 0,-21 0 16,0 0-16,0 0 0,0 0 15,-21 0-15,21 0 0,0 0 16,-21 0-16,21 0 0,0 0 0,0 0 16,-21 0-16,-21 0 0,20 0 15,-20 0-15,21 0 0,-21 0 0,20 0 16,-20 0-16,21 0 0,0 0 15,-22 0-15,1 0 0,0 0 0,-1 0 16,1 0-16,-21 21 0,20-21 16,-20 0-16,20 0 0,-20 0 15,21 0-15,-22 0 0,1 0 0,20 0 16,-41 0-16,20 0 0,1 0 16,-22 0-16,0 0 0,-21 0 0,22 0 15,-22 0-15,0 0 0,0 0 16,0 0-16,1 0 0,-1 0 15,0 0 1,0 0-16,-21-21 16,21 21-1,0 0 1,1 0 0,-1-21-1,0 21 1,0 0-16,0 0 0,0 0 15,1 0-15,-1 0 16,0 0 0,0 0-1,0 0-15,0 0 0,1 0 47,-1 0-31,0 0-16,0 0 15,0 0-15,0 0 16,1 0-16,-1 0 16,0 0-1,0 0 17,0 0-17,-21 21 32,0 0-31,0 0-16,0 1 15,0-1-15,21 0 16,-21 0-16,22 0 0,-22 0 16,0 1-16,0 20 15,0-21-15,0 0 0,0 22 16,21-22-16,-21 21 0,0-21 0,0 22 15,0-1-15,0-21 0,0 21 16,0 1-16,0-1 0,0-21 0,0 22 16,0-22-16,0 21 0,0-21 15,0 22-15,0-22 0,0 21 0,0-21 16,0 22-16,0-22 0,0 21 16,0 0-16,0 1 0,0-1 0,0 22 15,0-22-15,0 0 0,0 1 16,0-1-16,0 21 0,0-20 15,0-1-15,0 0 0,21 1 0,-21-1 16,0 0-16,0 1 16,0 20-16,0-20 0,0-1 0,0 0 0,0 22 15,0-22-15,21 0 0,-21 22 16,0-22-16,0 1 0,0-1 0,0 0 16,0 1-16,0-1 0,0-21 15,0 21-15,0 1 0,0-1 0,0 0 16,0 1-16,0-1 0,0 22 15,0-22-15,0 21 0,0-20 0,0-1 16,0 22-16,0-22 0,0 0 16,0 1-16,0 20 0,0-21 15,0 1-15,0-1 0,0 0 0,0 1 16,0-1-16,0 0 0,0 22 16,0-22-16,0 22 0,0-22 0,0 0 15,0 22-15,0-22 0,0 1 16,0-1-16,0 0 0,0 1 0,0-1 15,0 0-15,0 1 0,0-1 16,0 21-16,0-20 0,0-1 16,0 22-16,0-22 0,0 0 0,0 22 15,0-22-15,0 0 0,0 1 0,0-1 16,0 0-16,0 1 0,0-1 16,-21 0-16,21 1 0,0-1 15,0 0-15,0 22 0,0-22 0,0 1 16,-21 20-16,21-21 0,0 22 0,0-22 15,-21 1-15,21-1 0,0 43 16,-22-43-16,22 0 0,0 1 16,0-1-16,0 0 0,0 1 15,0-1-15,0 0 0,0 1 0,0-1 16,0 0-16,0 22 0,0-22 0,0 0 16,0 1-16,0-1 0,0-21 15,0 22-15,0-1 0,0 0 0,-21-21 16,21 22-16,0-22 0,0 21 15,0 1-15,0-22 0,0 21 16,0 0-16,0 1 0,-21 20 16,21-20-16,0-1 0,0 0 15,0 1-15,0-22 0,0 21 0,0-21 16,0 22-16,0-22 0,0 42 16,0-42-16,0 1 0,0-1 15,0 21-15,0-21 0,0 0 0,0 1 16,0-1-16,0 0 0,0 0 15,0 0-15,0 0 0,0 1 0,0-1 16,0 0-16,0 21 0,0-21 0,0 1 16,0-1-16,0 0 15,0 0-15,0 0 0,0 0 0,0 1 16,0-1-16,0 0 0,0 0 0,0 0 16,0 0-16,0 1 0,0-1 15,0 0-15,0 0 0,0 0 16,0 0-16,0 1 15,0-1-15,-21-21 0,21 21 16,0 0-16,0 0 31,0 0-31,0 1 32,0-1-17,0 0 1,0 0-16,0 0 31,0 0-31,0 1 16,0-1-1,0 0 1,0 0-16,0 0 31,-21-42 63,0 0-94,-1 21 0,1-21 16,0 0-16</inkml:trace>
  <inkml:trace contextRef="#ctx0" brushRef="#br0" timeOffset="24535.86">3069 12383 0,'0'21'31,"21"-21"94,0 0-109,1 0-16,-1 0 0,0 0 15,21 0-15,-21 0 0,22 0 0,-1 0 16,0 0-16,1 0 0,20 0 16,-20 0-16,20 0 0,-21 0 15,22 0-15,-22 0 0,1 0 16,20 0-16,-21 0 0,1 0 0,-1 0 15,0 0-15,1 0 0,-22 0 16,21 0-16,1 0 0,-1 0 0,0 0 16,1 0-16,-1 0 0,0 0 15,22 0-15,-22 0 0,0 0 0,22 0 16,-22 0-16,1 0 0,20 0 0,-21-21 16,1 21-16,20 0 0,-20 0 15,20 0-15,-21 0 0,1 0 0,20 0 16,-20 0-16,20 0 0,1-22 15,-1 22-15,22 0 0,-22 0 16,22 0-16,-22 0 0,22 0 16,-21 0-16,20 0 0,-20 0 0,-1 0 15,22 0-15,-22 0 0,22 0 16,-21 0-16,20 0 0,22 0 0,-21 0 16,21 0-16,-22 0 0,22 0 0,-21 0 15,-1 0-15,22 0 0,0 0 16,0 0-16,0 0 0,0 0 0,21 0 15,-22 0-15,1 0 0,21 0 16,-21 0-16,0 0 0,0 0 0,21 0 16,-21 0-16,21 0 15,-22 0-15,22 0 0,-21 0 0,21 0 16,-21 0-16,0 0 0,21 0 0,0 0 16,0 0-16,0 0 0,0 0 15,-21 0-15,21 0 0,-21 0 0,-1-21 16,1 21-16,21 0 0,0 0 15,-21 0-15,0 0 0,0 0 0,0 0 16,-1 0-16,1 0 0,0 0 16,0 0-16,21 0 0,-21 0 0,21 0 15,-21 0-15,-1 0 0,-20 0 16,21 0-16,-21 0 0,-1 0 0,1 0 16,0 0-16,-22 0 0,22 0 15,-22 0-15,1 0 0,-1 0 16,1 0-16,-1 0 0,-20 0 0,-1 0 15,-21 0-15,21 0 0,-20 0 16,-1 0-16,0 0 0,0 0 0,0 0 16,0 0-16,1 0 0,-1 0 15,0 0-15,0 0 16,0 0-16,0 0 0,1 0 16,-1 0-16,0 0 15,0 0-15,0 0 0,0 0 0,1 0 16,-1-21-16,0 21 0,0 0 15,0 0-15,0 0 16,1 0-16,-1 0 0,0 0 16,0 0-16,0 0 0,0 0 15,1 0-15,-1 0 0,0 0 16,0 0-16,0-21 16,0 21-16,1 0 15,-44 0 173,1 0-141,0 0-32,0 0 1,0 0-1,21-21-15,0 0 16,0-1-16,0 1 16</inkml:trace>
  <inkml:trace contextRef="#ctx0" brushRef="#br0" timeOffset="24924.17">13970 11832 0,'21'0'15,"0"0"1,-21-21 15,21 21-15,1 0-1</inkml:trace>
  <inkml:trace contextRef="#ctx0" brushRef="#br0" timeOffset="25208.06">14097 11811 0,'0'0'0,"0"21"78,0 0-78,0 1 16,0-1-16,0 0 0,0 0 16,-21 0-16,21 0 0,0 22 0,0-22 15,0 0-15,0 21 0,0-20 16,0-1-16,0 21 0,0-21 0,0 0 15,0 1-15,0-1 16,0 0-16,0 0 16,-21-21 15,-1 0-31,1 0 0,0 0 16,0 0-16</inkml:trace>
  <inkml:trace contextRef="#ctx0" brushRef="#br0" timeOffset="26491.97">3069 12425 0,'0'21'16,"-21"-21"78,0 0-79,0 21 1,-1-21 0,1 0-16,0 0 31,0 0-16,21 21 48,-21-21-16,0 0-47</inkml:trace>
  <inkml:trace contextRef="#ctx0" brushRef="#br1" timeOffset="33248.5">3281 4339 0,'0'0'0,"-21"0"0,21-21 47,21 0-47,0 0 15,-21 0-15,21-1 16,0 1-16,-21 0 0,21 0 0,-21 0 16,0 0-16,0-1 0,0 1 15,0 0-15,0 0 0,0 0 16,0 42 15,0 0-31,-21 0 0,21 0 0,-21 22 16,21-1-16,-21 0 0,21 1 15,0-1-15,-21 22 0,21-22 0,-21 21 16,-1-20-16,22 20 0,-21 1 16,21-1-16,-21 1 0,0-1 15,21 1-15,-21-1 0,21 1 16,0-22-16,-21 22 0,21-22 0,0 0 15,0 1-15,0-22 0,0 0 0,0 0 16,0 0-16,0 0 0,21-21 16,0 0-16,0 0 0,21-21 15,-20 0-15,-1 0 16,0 0-16,0 0 0,0-22 0,0 22 16,1-21-16,-1-1 0,0 1 15,-21 0-15,21-1 0,-21 1 0,0 0 16,0-1-16,-21 1 0,0 0 15,0 21-15,-1-1 0,-20-20 16,21 42-16,-21-21 0,20 21 16,-20 0-16,21 0 0,0 0 0,0 0 15,-1 0-15,44 0 47,-1 0-47,0 0 0,0 0 16,0-21-16,0 0 0,22 21 0,-22-22 15</inkml:trace>
  <inkml:trace contextRef="#ctx0" brushRef="#br1" timeOffset="33758.21">3810 4339 0,'0'0'15,"0"-21"-15,-21 0 0,21 0 16,-21 0-16,-1 21 16,1 0-16,0 0 15,0 0-15,0 0 0,0 21 16,-1 0-16,1 0 16,0 0-16,0 22 0,0-22 0,0 0 15,21 0-15,0 0 0,-22 0 16,22 1-16,0-1 0,0 0 0,0 0 15,0 0-15,22-21 16,-1 0 0,0 0-16,0 0 0,0 0 15,0-21-15,1 21 0,-1-21 0,0 0 16,0 21-16,0-21 0,0-1 0,-21 1 16,0-21-16,22 21 0,-22 0 15,0-1-15,0 1 0,0 0 16,0 42 15,-22-21-31,22 21 0,0 1 16,0-1-16,-21 0 0,21 0 0,0 0 15,-21 0-15,21 1 0,0-1 16,0 0-16,0 0 0,21 0 16,0-21-1,1 0-15,-1 0 0,0 0 16,0 0-16,0 0 15,0-21-15,1 0 0</inkml:trace>
  <inkml:trace contextRef="#ctx0" brushRef="#br1" timeOffset="34032.06">4149 4276 0,'-22'-21'16,"1"21"-16,0 0 15,0 0-15,0 21 0,0 0 16,-1 0-16,22 0 16,-21 22-16,21-22 0,0 0 0,0 0 15,-21 0-15,21 0 0,0 1 16,0-1-16,0 0 0,0 0 16,21-21-16,0 0 15,1 21-15,-1-21 16,0 0-16,0 0 0,0 0 15,0 0-15,1-21 16,-1 0-16,0 0 0,0 21 16</inkml:trace>
  <inkml:trace contextRef="#ctx0" brushRef="#br1" timeOffset="34403.83">4254 4403 0,'0'21'16,"22"-21"31,-1 0-47,0 0 0,-21-21 0,21 21 16,0-21-16,0 21 15,-21-22-15,22 1 0,-22 0 16,-22 21-1,1 0 1,0 0-16,0 0 16,0 21-16,21 0 0,-21 1 0,-1-1 15,22 0-15,-21-21 0,21 21 16,0 0-16,0 0 0,0 1 16,0-1-16,0 0 0,0 0 15,0 0-15,21-21 16,1 0-16,-1 0 15,0 0-15,0 0 16,0 0-16,0 0 0,22-21 0,-22 0 16</inkml:trace>
  <inkml:trace contextRef="#ctx0" brushRef="#br1" timeOffset="34908.07">4720 4064 0,'0'0'0,"-21"0"0,21 21 16,-21 0-16,0 1 15,21-1-15,0 21 0,0-21 0,-22 22 16,22-22-16,0 21 0,-21-21 16,21 22-16,0-22 0,0 0 0,0 21 15,0-21-15,0 1 0,0-1 16,0 0-16,0 0 0,0-42 62,0 0-62,0 0 16,0-1-16,0 1 0,0 0 16,0 0-16,21-21 0,1 20 15,-1 22-15,0-21 0,0 0 0,0 0 16,0 21-16,1 0 0,-1 0 15,0 0-15,0 0 0,0 0 0,0 0 16,1 0-16,-1 21 0,0 0 16,-21 0-16,21 1 15,-21-1-15,0 0 0,0 0 16,0 0-16,-21 0 16,0 1-16,0-22 0,-1 21 0,-20-21 15,21 21-15,0-21 0,0 0 0,-22 0 16,22 21-16,0-21 0,-21 0 15,20 0-15,1 0 0,21-21 32,0 0-32</inkml:trace>
  <inkml:trace contextRef="#ctx0" brushRef="#br1" timeOffset="35987.46">5122 4297 0,'-21'21'63,"0"0"-63,21 0 0,-21 1 15,21-1-15,0 0 16,-21 0-16,21 0 0,0 0 0,-22 1 16,22-1-16,0 0 15,22-21 1,-1 0-16,0 0 16,0 0-16,0 0 0,0-21 15,-21 0-15,22 21 16,-22-22-16,21 22 0,-21-21 15,0 0-15,0 0 0,0 0 16,0 0-16,0-1 16,-21 1-16,-1 21 0,1 0 15,0 0-15,21-21 0,-21 21 0,42 0 63,0 0-63,0-21 0,1 21 0,-1 0 15,0 0-15,0-21 0,0 21 0,0 0 16,1 0-16,-1 0 0,0 0 16,0 0-16,0 0 15,-21 21 1,0 0-16,0 0 16,-21 0-16,0 1 0,0-1 15,21 0-15,-21 0 0,21 0 16,-22 0-16,22 1 15,0-1-15,0 0 16,22-21 0,-1 0-1,0 0-15,0 0 0,0 0 0,0 0 16,1 0-16,-1-21 0,0 0 16,0 21-16,0-22 0,0 1 0,1 0 15,-22 0-15,0 0 0,21 0 16,-21-1-16,0 1 0,0 0 15,-21 0-15,-1 21 0,1 0 16,0 0-16,0-21 0,0 21 0,0 0 16,-1 0-16,-20 0 0,21 0 15,21 21-15,-21-21 0,0 21 16,21 0-16,0 0 16,0 1-1,21-22-15,0 0 0,0 0 16,0 0-16,0 0 0</inkml:trace>
  <inkml:trace contextRef="#ctx0" brushRef="#br1" timeOffset="36644.08">5990 4022 0,'0'0'0,"-21"0"0,0 0 16,0 0-16,-1 0 15,1 0 1,0 21-16,21 0 0,-21 0 0,21 0 16,0 1-16,0 20 0,-21-21 0,21 21 15,0-20-15,0 20 0,-21-21 16,21 0-16,0 22 0,0-22 16,0 0-16,0 0 0,0 0 0,0 0 15,0 1-15,-22-22 0,1-22 47,21 1-31,0 0-16,0 0 15,0 0-15,21 0 0,1-1 16,-1 1-16,0 0 0,0 0 16,0 0-16,0 21 0,1-21 0,-1-1 15,0 22-15,0 0 0,0 0 16,0 0-16,1 0 0,-1 0 15,-21 22-15,0-1 16,0 0-16,-21 0 16,-1-21-16,1 21 0,0-21 15,0 0-15,0 0 0,0 0 16,-1 0-16,1 0 16,0 0-16,0 0 15,0 0-15,21 21 16,0 1-1,0-1 1,0 0-16,0 0 16,21 0-16,0-21 0,-21 21 15,21-21-15,-21 22 0,21-22 0,1 0 16,-22 21-16,21-21 0,0 0 16,-21 21-16,21-21 31,0 0-16,0 0-15,1-21 16,-1 0-16</inkml:trace>
  <inkml:trace contextRef="#ctx0" brushRef="#br1" timeOffset="36963.9">6286 4382 0,'-21'21'15,"42"-21"32,1-21-31,-1 21 0,-21-22-16,0 1 15,-21 21 1,-1 0-1,1 0-15,21 21 16,-21-21-16,0 22 16,21-1-1,21-21 17,0 0-32,0 0 15</inkml:trace>
  <inkml:trace contextRef="#ctx0" brushRef="#br1" timeOffset="37272.29">6752 4212 0,'-42'0'31,"21"0"-31,-1 0 16,1 0-16,0 0 0,0 0 15,0 0-15,21 21 16,-21 1-16,-1-1 0,1 0 0,21 0 16,0 0-16,-21 0 0,21 1 0,-21 20 15,21-21-15,0 0 0,0 0 16,0 1-16,0-1 0,0 0 16,0 0-16,21-21 15,0 0 1,0 0-16,1 0 0,-1 0 15,0 0-15,21 0 0,-21 0 16,1-21-16,20 21 0</inkml:trace>
  <inkml:trace contextRef="#ctx0" brushRef="#br1" timeOffset="38224.08">7154 4318 0,'0'0'0,"0"-21"0,-21 21 31,0 0-31,0 0 16,0 21-16,-1-21 0,1 21 0,0 0 16,0 1-16,0-1 0,0 0 15,21 0-15,-22-21 0,22 21 16,-21 0-16,21 1 0,0-1 16,0 0-16,21-21 15,1 0-15,-1 0 0,0 0 16,0 0-16,0 0 0,0 0 15,1 0-15,-1 0 0,0-21 16,-21 0-16,21-1 16,-21 1-16,0 0 0,0 0 15,21 0-15,-21 0 0,0-1 0,0 1 16,0 0-16,21 0 16,1 21-16,-22-21 15,21 21-15,0 0 0,0 0 16,0 0-16,0 21 15,-21 0-15,0 0 0,22-21 16,-22 21-16,0 1 0,21-1 16,-21 0-16,0 0 0,0 0 15,0 0-15,0 1 16,0-1-16,0 0 0,0 0 16,0-42 30,0 0-30,0 0-16,0-1 0,0 1 16,0 0-16,0-21 15,0 21-15,0-1 0,0 1 16,21 0-16,0 21 0,-21-21 0,21 0 16,0 21-16,1 0 0,-1 0 15,0 0-15,0 0 0,0 0 16,0 0-16,1 21 15,-1 0-15,-21 0 0,0 0 16,0 1-16,0-1 0,0 0 16,0 0-16,0 0 15,0 0-15,0 1 16,-21-22 0,-1 0-1,22-22 16,0 1-31,0 0 16,0 0-16,0 0 0,0 0 16,22-22-16,-1 22 0,0 0 0,0 0 15,0 0-15,0-1 0,22 1 0,-22 0 16,21 0-16,-21 21 0,22 0 16,-22 0-16,0 0 0,21 0 0,-20 0 15,-22 21-15,21 0 0,-21 0 16,21 1-16,-21-1 0,0 0 15,0 0-15,0 0 0,0 22 16,0-22-16,0 0 0,-21 0 0,0 0 16,-1 0-16,1-21 0,0 22 15,0-1-15,21 0 0,-21-21 0,0 21 16</inkml:trace>
  <inkml:trace contextRef="#ctx0" brushRef="#br1" timeOffset="39211.76">3175 4974 0,'-64'0'31,"86"0"16,-1 0-31,0 0-1,0 0-15,0 0 0,0 0 0,1 0 16,20 0-16,-21 0 0,21 0 16,1 0-16,-1 0 0,0 0 0,22 0 15,42 0-15,-43 0 0,1 0 16,-1-21-16,22 21 0,-22 0 15,1 0-15,21 0 0,-1 0 0,1 0 16,0 0-16,20 0 0,1 0 16,-21 0-16,21 0 0,0 0 0,-22 0 15,1 0-15,21 0 0,-22 0 16,1 0-16,21 0 0,-21 0 16,20 0-16,1 0 0,-21 0 0,0 0 15,-1 0-15,1 0 0,0 0 16,-1 0-16,1 0 0,0 0 0,-22 0 15,22 0-15,-1 0 0,1 0 16,0-21-16,-1 21 0,-20 0 0,21 0 16,-22 0-16,-21 0 0,22 0 15,-22 0-15,22-21 0,-22 21 0,0 0 16,1 0-16,-1 0 0,-21 0 0,22 0 16,-1 0-16,-21 0 0,0 0 15,22 0-15,-22 0 0,0 0 0,0 0 16,0 0-1,0 0-15,1 0 0,-1 0 32,-21-21-1,0-1-15,0 1-16</inkml:trace>
  <inkml:trace contextRef="#ctx0" brushRef="#br1" timeOffset="40419.76">8276 3789 0,'21'0'16,"-21"-21"-1,0 0 1,0-1 15,0 44 1,0-1-32,0 0 15,0 0-15,0 0 0,0 0 16,0 22-16,-21-22 0,21 0 15,0 21-15,0 1 0,0-1 0,0 0 16,0 1-16,0-1 0,0 0 16,0-20-16,0 20 0,0 0 15,0 1-15,0-1 0,0-21 0,21 21 16,-21-20-16,0 41 16,0-42-16,0 0 0,0 22 0,0-22 15,0 0-15,0 0 0,0 0 16,0 1-16,0-1 0,0 0 0,0 0 15,0 0-15,0 0 16,-21-21 15,21 22 94,0-1-93,-21-21 14,0 21-46,0-21 16,-1 0-16,1 0 16,0 0-1,0 0-15,0 21 16,0-21-16,-1 0 16,1 0-16,0 0 0,0 0 15,0 0-15,0 0 0,-1 0 0,1 0 16,0 0-16,0 0 0,0 0 15,0 0-15,-1 0 0,1 0 16,0 0 0,0 0-16</inkml:trace>
  <inkml:trace contextRef="#ctx0" brushRef="#br1" timeOffset="45665.32">8763 4382 0,'0'-22'47,"0"1"-47,0 0 16,0 0-1,0 0-15,0 0 0,0-1 16,0 1-16,0 0 0,0 0 16,0 0-16,-21 0 0,0 21 15,-1-22-15,1 1 0,-21 21 0,21 0 16,0 0-16,-1 0 0,-20 21 16,21 1-16,0-1 0,0 0 0,-1 21 15,1-21-15,0 22 0,0-22 16,21 21-16,0-21 0,-21 22 0,21-22 15,0 0-15,0 0 0,0 0 16,0 1-16,0-1 0,21-21 16,0 0-1,0 0-15,0 0 0,1 0 16,-1-21-16,21 21 0,-21-22 0,0 1 16,1 0-16,20 0 15,-21 0-15,0 0 0,0-1 0,1-20 16,-1 21-16,-21 0 0,0 0 15,0-1-15,0 1 0,0 0 0,0 42 32,-21 0-32,21 1 15,0-1-15,-22 21 16,22-21-16,0 0 0,0 1 0,0-1 16,0 0-16,0 0 0,0 0 15,22 0-15,-1-21 16,0 0-16,0 0 15,0 0-15,0 0 0,1 0 16,-1 0-16,0 0 0,21-21 0,-21 0 16,1 21-16,-1-21 0,0 0 0</inkml:trace>
  <inkml:trace contextRef="#ctx0" brushRef="#br1" timeOffset="46327.99">9144 4191 0,'0'21'15,"-21"0"1,21 1-16,-21-22 0,21 21 16,0 0-16,0 0 0,0 0 15,0 0-15,-22 1 0,22-1 0,0 0 16,-21 0-16,21 0 16,0 0-16,0 1 15,-21-22 16,21-22-15,0 1-16,0 0 16,0 0-16,0 0 0,0 0 15,21-1-15,0 1 0,-21-21 0,22 42 16,-1-21-16,-21 0 0,21 21 16,0 0-16,0-22 0,0 22 15,1 0-15,-1 0 0,-21 22 16,21-22-16,0 21 0,-21 0 15,21 0-15,-21 0 0,0 0 16,0 1-16,0-1 0,0 0 0,0 0 16,0 0-16,0 0 15,0 1-15,0-44 47,0 1-31,0 0-1,21 0-15,1 0 0,-22 0 16,21-1-16,-21 1 0,21 0 16,0 0-16,-21 0 0,21 21 0,0-21 15,1 21-15,-1 0 0,0 0 16,0 0-16,0 0 0,0 0 0,1 21 16,-1 0-16,-21 0 0,21 0 15,-21 0-15,0 1 0,0-1 16,0 0-16,0 0 0,-21 0 0,21 0 15,-21 1-15,-1-22 0,22 21 16,-21-21-16,21 21 0,-21-21 16,0 0-16,21-21 47</inkml:trace>
  <inkml:trace contextRef="#ctx0" brushRef="#br1" timeOffset="46867.99">10160 4339 0,'0'0'0,"0"-21"15,0-42 1,0 41-16,0 1 0,-21 0 15,0 21 1,-1 0-16,1 0 0,0 0 0,0 0 16,0 0-16,0 0 0,-22 21 15,22 0-15,0 1 0,0-1 0,0 0 16,-22 21-16,43-21 0,-21 1 0,0-1 16,0 21-16,21-21 0,0 0 15,0 1-15,0-1 0,0 0 0,0 0 16,21-21-1,0 0 1,0 0-16,0 0 0,1 0 0,20 0 16,-21-21-16,0 21 0,22-21 15,-22 0-15,0-1 0,0 1 0,0 0 16,0 0-16,1 0 0,-1-22 16,-21 22-16,0 0 0,0 0 0,0 0 15,0 0-15,0 42 31,0 0-31,0 0 16,0 0-16,0 0 0,0 1 16,0-1-16,0 0 0,0 0 15,0 0-15,0 0 0,0 1 16,0-1-16,0 0 0,21 0 16,0-21-1,0 0-15,0 0 16,1 0-16,-1-21 0,0 0 0</inkml:trace>
  <inkml:trace contextRef="#ctx0" brushRef="#br1" timeOffset="47455.68">10520 4318 0,'-21'0'15,"42"0"1,0 0-16,0 0 16,0 0-16,0 0 15,1-21-15,-1 21 0,0 0 0,0-21 16,0 21-16,0 0 0,1-21 16,-1-1-16,0 22 0,0-21 15,-42 21 16,0 21-31,0 1 16,-1-22-16,1 21 0,0 0 16,0 21-16,0-21 0,-22 1 0,22-1 15,0 0-15,-21 0 0,21 0 0,-1 0 16,1 1-16,0-22 0,0 21 16,0-21-16,21 21 0,0-42 46,21 21-46,0-21 0,0-1 16,0 1-16,1 0 16,-1 21-16,-21-21 0,21 21 15,0 0-15,0 0 16,0 0 0,1 21-16,-22 0 15,0 0-15,21 1 16,-21-1-16,21-21 15,-21 21 1,21-21-16,0 0 16,0 0-16,1 0 15,-1 0-15,0 0 16,0 0-16,21-21 0,-20 0 16,20 21-16</inkml:trace>
  <inkml:trace contextRef="#ctx0" brushRef="#br1" timeOffset="48171.95">11176 4339 0,'0'0'0,"0"-21"0,0 0 0,0 0 16,-21 21-1,0 0-15,-1 0 16,1 0-16,0 0 0,0 21 16,21 0-16,-21 0 0,0 0 0,-1 1 15,22-1-15,0 0 0,0 0 16,-21 0-16,21 0 15,0 1-15,0-1 16,0 0 0,21-21-16,1 0 15,-1 0 1,-21-21-16,0 0 0,21 21 16,-21-22-16,0 1 0,0 0 0,0 0 15,0 0-15,0 0 0,0-1 16,0 1-16,0 0 0,0 0 15,21 0-15,0 0 0,0-1 0,1 22 16,-1-21-16,0 21 16,0 0-16,0 0 0,0 0 0,1 0 15,-1 21-15,-21 1 16,0-1-16,21 0 0,-21 0 0,21 0 16,-21 0-16,0 1 0,0-1 0,0 0 15,0 0-15,0 0 16,0 0-16,0 1 0,0-1 15,0 0 1,-21-21-16,0 0 16,0 0-1,21-21-15,0 0 16,0-1-16,0 1 16,0 0-16,0 0 0,21 0 15,0-22-15,0 22 0,-21 0 16,42 0-16,-20 0 0,-1 0 15,0-1-15,0 1 0,0 21 0,0 0 16,22 0-16,-22 0 0,0 0 0,0 0 16,0 21-16,-21 1 0,22-1 15,-22 0-15,21 0 0,-21 0 0,0 0 16,0 1-16,0 20 0,0-21 16,0 0-16,0 0 0,0 1 0,-21-1 15,21 0-15,0 0 0,-22-21 16,1 21-16,0-21 15,21 21-15,0-42 47,0 0-47</inkml:trace>
  <inkml:trace contextRef="#ctx0" brushRef="#br1" timeOffset="48488.15">11959 4424 0,'0'0'0,"-21"0"0,21 21 0,-21-21 15,21 21-15,-21-21 0,21 21 16,21-21 15,-21-21-15,21 21-16,0-21 0,0 0 15,-21 0 1,0 0-16,0-1 0,0 1 16,-21 21-1,0 0-15,0 0 16,0 0-16,-1 21 0,22 1 16,-21-22-16,21 21 15</inkml:trace>
  <inkml:trace contextRef="#ctx0" brushRef="#br1" timeOffset="48855.3">12467 4212 0,'0'-21'32,"-21"21"-32,0 0 0,21 21 15,-21 0-15,-1-21 0,1 22 16,0-1-16,21 0 0,-21 21 0,0-21 15,0 1-15,-1-1 0,1 0 16,21 21-16,0-21 0,-21 1 0,21-1 16,0 0-16,0 0 15,0 0-15,21-21 0,0 0 16,1 21-16,-1-21 0,21 0 16,-21 0-16,0 0 0,1 0 15,-1 0-15,0-21 0,21 0 0,-21 21 16</inkml:trace>
  <inkml:trace contextRef="#ctx0" brushRef="#br1" timeOffset="49816.31">12700 4403 0,'0'0'16,"0"-21"-16,0-1 0,0 1 15,-21 42 17,21 1-17,0-1-15,0 0 0,0 0 16,-21 0-16,21 0 15,0 1-15,0-1 0,0 0 16,0 0 0,21-21-1,0 0-15,0 0 16,0 0-16,-21-21 16,0 0-16,0 0 0,0-1 15,0 1-15,0 0 16,0 0-16,0 0 0,0 0 0,0-1 15,0 1 1,0 0-16,0 0 16,21 21-1,1 0 1,-22-21-16,21 21 0,0 0 0,0 0 16,0 0-16,0 0 0,1 0 15,-1 0-15,-21 21 0,21-21 16,-21 21-16,21 0 0,-21 0 15,0 1-15,0-1 0,0 0 16,0 0-16,0 0 0,0 0 16,0 1-16,0-1 15,0 0 1,-21-21 0,0 0-1,0-21 1,21 0-16,0-1 15,0 1-15,0 0 0,0 0 16,0 0-16,0 0 0,21-1 16,0 1-16,-21 0 0,21 0 0,0 21 15,0-21-15,1 21 0,-22-21 16,21 21-16,0 0 0,0 0 0,0 0 16,0 0-16,1 0 0,-1 21 15,-21 0-15,0 0 0,21 0 16,0 0-16,-21 1 0,0-1 15,0 0-15,0 0 16,0 0-16,0 0 0,0 1 16,0-1-1,-21-21 17,21-21-17,0-1-15,0 1 16,0 0-1,0 0-15,0 0 0,21 0 0,0-22 0,-21 22 16,21 0-16,1 0 16,-1 0-16,0-1 0,0 1 0,21 0 15,-20 21-15,-1 0 0,0 0 16,21 0-16,-21 0 0,1 0 0,20 21 16,-21 0-16,0 1 0,0-1 0,-21 0 15,0 0-15,22 0 0,-22 0 16,0 22-16,0-22 0,0 0 0,0 0 15,0 0-15,0 1 0,-22-1 16,1 0-16,0 0 16,0 0-16,0-21 0,0 21 15,-1-21-15,1 0 16</inkml:trace>
  <inkml:trace contextRef="#ctx0" brushRef="#br1" timeOffset="51031.8">8530 4805 0,'0'0'0,"-42"0"16,63 21 62,0-21-78,0 0 0,0 0 0,1 0 16,-1 0-16,0 0 0,21 0 15,-21 0-15,22 0 0,-1 0 0,0 0 16,1 0-16,-1 0 0,0 0 16,1 0-16,-1 0 0,22 21 15,-22-21-15,21 0 0,-20 0 16,20 0-16,-20 0 0,20 0 0,-21 0 15,22 0-15,21 0 0,-22 0 16,22 0-16,-22 0 0,22 0 0,0 0 16,-1 0-16,1 0 0,0 0 15,-1 0-15,1 0 0,-22 0 0,22 21 16,0-21-16,-22 0 0,22 0 0,0 0 16,-1 0-16,-20 0 0,20 0 15,1 0-15,-21 0 0,20 0 0,-20 0 16,-1 0-16,1 0 15,-1 0-15,1 0 0,-1 0 0,1 0 16,-22 0-16,22 0 0,-1 0 16,1 0-16,-22 0 0,21 0 0,1 0 15,-22 0-15,1 0 0,20 0 16,-21 0-16,1 0 0,-1 0 0,0 0 16,1 0-16,-1 0 0,-21 22 15,22-22-15,-1 0 0,0 0 0,-21 0 16,22 0-16,-1 0 0,-21 0 0,22 0 15,-22 0-15,21 0 0,0 0 16,-20 0-16,20 0 0,0 21 0,-21-21 16,22 0-16,-1 0 15,-21 0-15,22 0 0,-1 21 0,0-21 16,-21 0-16,22 0 0,-22 0 16,21 0-16,-21 21 0,1-21 0,-1 0 15,0 0-15,0 0 0,0 0 16,0 0-16,1 0 0,-1 0 15,0 0-15,0 0 16,0 0-16,0 0 16,1 0-1,-1 0-15,0 0 16,0 0 0,0 0-1,0 0-15,1 0 0,-1 0 16,0 0-1</inkml:trace>
  <inkml:trace contextRef="#ctx0" brushRef="#br1" timeOffset="51212.72">13970 4974 0,'-21'21'47,"0"-21"-32,-1 0 17,1 0-32,0 0 0</inkml:trace>
  <inkml:trace contextRef="#ctx0" brushRef="#br1" timeOffset="84160.33">5165 5271 0,'21'0'16,"-21"-22"-16,0 1 31,21 21-31,-21-21 15,0 0-15,0 0 16,0 0 0,0-1-16,0 44 47,0-1-32,0 0-15,0 0 0,0 21 0,-21-20 16,21 20-16,-21 0 0,21 1 15,0-22-15,0 21 0,0 22 0,0-22 16,0 0-16,0 22 0,0-22 0,0 0 16,0 1-16,0-1 0,0 0 15,0 1-15,0-22 0,0 21 0,0-21 16,0 1-16,0-1 0,0 0 16,-22 0-16,22 0 0,-21 0 15,0-21 1,0 0-1,21-21 1,-21 21-16,21-21 16,-21 0-16</inkml:trace>
  <inkml:trace contextRef="#ctx0" brushRef="#br1" timeOffset="84456.32">4678 5821 0,'0'0'0,"-21"-21"0,42 0 31,-21-1-31,0 1 0,21 21 16,0 0-1,0 0-15,22 0 0,-22 0 16,0 0-16,0 21 0,21 1 16,-20-1-16,-1 0 0,21 0 0,-21 0 15,0 22-15,1-22 0,-1 0 0,-21 21 16,0-21-16,21 1 0,-21-1 15,21 0-15,-21 0 0,0 0 16,0 0-16,0 1 16,0-44 15,21 22-31,0-21 16,-21 0-16</inkml:trace>
  <inkml:trace contextRef="#ctx0" brushRef="#br1" timeOffset="84684.84">5651 5694 0,'-63'21'32,"42"0"-32,-22 22 0,22-22 0,-21 0 15,21 0-15,-22 21 0,22-20 0,-21 20 16,21-21-1,0 0-15,-1 0 0,1 1 0,0-1 16,21 0-16,0 0 0,-21-21 16,21 21-16,0 0 15</inkml:trace>
  <inkml:trace contextRef="#ctx0" brushRef="#br1" timeOffset="85263.32">3429 6625 0,'0'0'0,"-21"-21"0,21 0 0,0 0 16,0 42 30,0 0-46,0 0 0,0 22 16,0-22-16,-21 21 0,-1-21 0,22 22 16,0-1-16,0 0 0,-21 1 15,0-1-15,0-21 0,21 21 0,0-20 16,-21-1-16,21 42 0,-21-42 0,21 22 16,0-22-16,-22 0 0,22 0 15,-21 0-15,21-42 16,0 0-1,0 0-15,21 0 0,-21 0 16</inkml:trace>
  <inkml:trace contextRef="#ctx0" brushRef="#br1" timeOffset="85363.35">3344 6562 0,'0'0'0</inkml:trace>
  <inkml:trace contextRef="#ctx0" brushRef="#br1" timeOffset="85651.57">3492 6435 0,'0'0'16,"-21"-21"-16,0 21 0,21-22 16,21 1-16,0 21 15,22-21-15,-1 21 0,0 0 0,1 0 16,-1 0-16,0 0 0,-20 21 16,20-21-16,-21 21 0,0 1 15,0 20-15,-21-21 0,0 0 16,0 22-16,-21-1 0,0-21 0,-42 21 15,20 1-15,1-22 0,0 21 16,-1-21-16,1-21 0,0 43 16,20-22-16,1-21 0,0 21 0,0-21 0,0 0 15,42 0 32,0 0-47,0 0 16,0 0-16,1 0 15,-1 0-15,0 0 0,0-21 16,0 21-16,0 0 0,22 0 16</inkml:trace>
  <inkml:trace contextRef="#ctx0" brushRef="#br1" timeOffset="86147.94">3937 6879 0,'21'0'0,"-42"0"0,63 0 16,-21 0-16,1-21 15,-1 21-15,-21-21 0,0 0 16,0 0-16,0-1 16,0 1-16,0 0 0,-21 21 15,-1 0-15,1 0 16,0 0-16,0 0 0,0 0 16,0 21-16,-1-21 0,1 21 15,0 1-15,0-1 0,0 0 0,0 0 16,21 0-16,0 0 0,0 1 15,-22-1-15,22 0 0,0 0 0,0 0 16,0 0 0,22-21-16,-1 0 15,0 0-15,0 0 0,0 0 0,0 0 16,1 0-16,-1-21 0,0 0 16,0 0-16,0 0 15,-21 0-15,21-1 0,-21 1 16,0 0-16,22 0 0,-22 0 0,0 0 15,0 42 17,0 0-32,0 0 15,0 0-15,0 0 0,0 1 16,0-1-16,0 0 0,0 0 16,0 0-16,0 0 0,0 1 15,21-1-15,0-21 16,0 21-16,0-21 15,0 0-15,1 0 16,-1-21-16,0 0 0</inkml:trace>
  <inkml:trace contextRef="#ctx0" brushRef="#br1" timeOffset="86556.31">4276 6900 0,'0'0'0,"0"-21"0,-22 21 0,22-21 0,0 0 16,22 21-16,-22-21 0,0 0 15,21 21 1,-21-22-16,42 22 16,-21-21-16,0 21 0,1 0 15,-1 0-15,0 0 0,0 0 0,0 21 16,0 1-16,1-22 0,-1 21 16,0 0-16,0 0 0,-21 0 0,0 0 15,0 1-15,0-1 0,0 0 0,0 0 16,-21 0-16,0 0 0,0 1 15,-1-1-15,1-21 16,21-21 15,0-1-31,0 1 0,0 0 16,21-21-16,1 21 0,-22-1 16,0 1-16,21 0 0,0 0 15,0 0-15,0 0 0,0-1 16,1 22-16,-1-21 0,21 0 15,-21 21-15,0 0 0,22 0 0,-22 0 16,0 0-16,0 0 0,0 0 16,1 0-16,-22 21 0,21-21 15,-21 21-15,0 1 0,21-22 0</inkml:trace>
  <inkml:trace contextRef="#ctx0" brushRef="#br1" timeOffset="87351.93">4953 6943 0,'42'0'32,"-21"0"-32,1-21 15,-1 21-15,-21-22 0,21 1 0,0 21 16,-21-21-16,21 0 0,-21 0 16,21 0-16,-21-1 0,0 1 15,-21 21 1,0 0-1,0 0-15,0 21 16,0-21-16,-1 22 0,22-1 16,0 0-16,-21-21 0,21 21 0,-21 0 15,21 0-15,0 1 0,0-1 16,0 0-16,0 0 0,0 0 16,21-21-16,0 0 0,1 21 15,-1-21-15,0 0 0,0 0 0,0 0 16,0 0-16,1 0 0,-1 0 0,0 0 15,0-21-15,0 0 0,0 21 16,22-42-16,-22 21 0,0-1 0,0 1 16,0 0-16,-21 0 0,22-21 0,-1 20 15,-21-20-15,21 21 0,-21 0 16,21 21-16,-21-21 0,0-1 16,0 44-1,0-1 1,0 0-16,-21-21 0,21 21 15,0 0-15,-21 0 0,21 22 0,0-22 16,0 0-16,0 0 0,0 0 0,-21 1 16,21-1-16,0 0 15,0 0-15,-22-21 32,22-21-17,0 0 1,0 0-16,0-1 15,0 1-15,0 0 0,22 0 0,-1 0 16,0-22-16,0 22 0,21 0 16,-20-21-16,20 21 0,-21-1 0,21 1 15,1 0-15,-1 21 0,0 0 16,1 0-16,-1 0 0,-21 0 0,22 0 16,-22 0-16,0 21 0,0 0 15,-21 1-15,0-1 0,0 0 0,0 0 16,0 21-16,0-20 0,-42-22 0,21 42 15,-1-21-15,22 0 0,0 0 16,0 1-16,-21-1 0,21 0 16,-21-21-16,21 21 0,-21-21 15,42 0 17,0-21-32,0 0 15,-21 0-15,22-1 0</inkml:trace>
  <inkml:trace contextRef="#ctx0" brushRef="#br1" timeOffset="87732.33">6392 6287 0,'0'-22'31,"-21"22"-15,21 22-16,0-1 0,0 0 0,-21 0 16,21 21-16,-21-20 0,21 20 15,-21 0-15,21 1 0,0-1 0,-22-21 16,22 21-16,-21 1 0,21-1 16,-21-21-16,21 22 0,0-22 0,0 21 15,-21-21-15,21 0 0,0 1 0,0-1 16,0 0-16,0 0 15,21-21 1,0 0 0,0 0-16,1 0 15,-1 0-15,-21-21 0,21 21 0,0-21 16,0 0-16,0-1 16,1 1-16,-22 0 15,21 21-15,-21-21 0,21 0 16</inkml:trace>
  <inkml:trace contextRef="#ctx0" brushRef="#br1" timeOffset="88051.2">6223 6583 0,'0'0'0,"-21"0"0,21-21 15,21 21 1,0 0-16,0 0 0,0 0 0,1 0 16,-22-43-16,21 43 0,21 0 15,-21 0-15,0 0 0,22 0 16,-22 0-16,0 0 0,0 0 0,0 0 16,1 0-1</inkml:trace>
  <inkml:trace contextRef="#ctx0" brushRef="#br1" timeOffset="94567.06">9969 5017 0,'-21'21'47,"0"0"-31,21 0-16,0 0 0,-21 22 16,0-22-16,21 0 0,-21 21 15,21 1-15,0-22 0,0 21 0,-22 0 16,22 1-16,-21 20 0,21-20 15,0-1-15,-21 21 0,21-20 0,-21-1 16,0 22-16,21-22 0,0 0 0,0 1 16,-21-1-16,-1-21 0,22 21 15,-21-20-15,21 20 0,0-21 0,0 0 16,0 0-16,0 1 0,0-1 0,0 0 16,-21 0-1,0-21-15,21 21 16,0-42 31,0 0-47,0 0 15,0 0-15,0-1 16</inkml:trace>
  <inkml:trace contextRef="#ctx0" brushRef="#br1" timeOffset="94983.82">9334 5969 0,'0'0'0,"-21"-21"0,0 0 0,21 0 16,0-1-1,21 22 1,0 0-1,1 0-15,-1 0 16,0 0-16,0 0 0,0 22 16,0-22-16,1 21 0,-1 0 15,0-21-15,21 21 0,-21 0 16,1 0-16,-1 1 0,0-1 0,0 0 16,-21 0-16,0 0 0,0 0 15,21 1-15,-21-1 0,0 0 16,0 0-16,0 0 15,0-42 64,21 0-79,1 0 15,-1 0-15,0 21 16,0-22-16</inkml:trace>
  <inkml:trace contextRef="#ctx0" brushRef="#br1" timeOffset="95324.63">10287 5863 0,'0'0'16,"0"-21"-16,-21 21 31,0 0-31,21 21 15,-22-21-15,22 21 0,-21-21 16,0 22-16,0-1 0,0 0 16,0 0-16,-1 0 0,1 0 0,0 1 15,0-1-15,0 0 0,-22 0 0,22 0 16,0 0-16,0 1 0,0-22 16,21 21-16,-21 0 0,-1-21 0,22 21 15,-21-21-15,21 21 0,-21-21 16,21 21-16,-21-21 31,42 0 16</inkml:trace>
  <inkml:trace contextRef="#ctx0" brushRef="#br1" timeOffset="95539.51">9864 6244 0</inkml:trace>
  <inkml:trace contextRef="#ctx0" brushRef="#br1" timeOffset="98168.35">9377 6689 0,'0'0'0,"0"-21"32,0-1-17,0 1-15,0 0 16,0 0-1,-21 21 1,-1 0-16,1 0 0,0 0 16,0 0-16,0 21 0,0 0 15,-22 22-15,22-22 0,0 0 16,0 21-16,0 1 0,-1-22 16,1 21-16,0 0 0,21-20 0,0 20 15,0-21-15,0 21 0,0 1 16,21-22-16,0 0 0,1 0 15,20 0-15,-21 1 0,21-22 16,-20 0-16,20 0 0,-21 0 0,21 0 16,1 0-16,-1-22 0,0 1 0,-20 21 15,20-21-15,0 0 0,-21 0 16,22 0-16,-22-1 0,0-20 0,0 21 16,0-21-16,1 20 0,-22-20 0,0 21 15,21-21-15,-21-1 0,21 22 16,-21 0-16,0-21 0,0 20 0,0 1 15,0 0-15,0 42 32,0 0-32,0 1 15,0-1-15,0 0 0,0 21 16,-21-21-16,21 22 0,-21-22 0,21 21 16,0-21-16,0 22 0,-22-22 15,22 21-15,-21-21 0,21 1 0,0 20 16,0-21-16,0 0 0,0 0 0,0 1 15,-21-22 1,21-22 15,0 1-31,0 0 0,0 0 16,0 0-16,0 0 0,0-1 16,21 1-16,-21 0 0,21 0 0,1 0 15,-1 0-15,0-1 0,0 1 16,21 0-16,-20 21 0,-1-21 0,21 21 15,-21 0-15,0 0 0,22 0 16,-22 0-16,0 0 0,0 0 0,0 0 16,1 0-16,-1 21 0,-21 0 15,21 0-15,-21 1 0,0-1 16,0 0-16,0 0 0,0 0 16,0 0-16,-21 1 0,0-22 15,21 21-15,-22-21 0,22 21 0,-21 0 16,21-42 46</inkml:trace>
  <inkml:trace contextRef="#ctx0" brushRef="#br1" timeOffset="98428.33">10456 6795 0,'0'0'0,"0"21"31,0 0-31,0 0 16,-21 0-16,21 0 0,0 1 16,-21-1-16,21 0 0,0 0 15,0 0-15,0 0 0,-21-21 0,21 22 16,0-1-16,-21-21 0,21 21 15,0-42 17,0 0-17,21 21-15,-21-22 0</inkml:trace>
  <inkml:trace contextRef="#ctx0" brushRef="#br1" timeOffset="98841.34">10541 6583 0,'0'0'0,"-21"0"0,0 0 16,21 21-16,-22-21 16,22 21-16,-21-21 0,21 21 15,0 1 1,21-22-1,1 0 1,-1 0-16,0-22 0,0 22 16,0-21-16,0 21 0,1-21 0,-22 0 15,21 0-15,-21 0 0,0-1 16,0 1-16,0 0 0,-21 21 16,-1 0-16,1 0 15,0 0-15,0 0 16,0 21-16,0-21 0,-1 21 0,22 1 15,-21-1-15,0 0 0,0 0 16,21 0-16,-21-21 0,21 21 0,0 1 16,0-1-16,0 0 0,0 0 15,0 0-15,21-21 16,0 0-16,0 0 0,0 0 16,1 0-16,-1 0 15</inkml:trace>
  <inkml:trace contextRef="#ctx0" brushRef="#br1" timeOffset="99180.11">10922 6435 0,'0'0'0,"0"-21"16,21 21-16,-21-22 0,0 44 31,0-1-16,0 21-15,0-21 16,0 0-16,0 22 0,-21-22 0,21 21 16,-21 1-16,21-1 0,0-21 0,-21 21 15,-1 1-15,22-22 0,-21 21 16,21-21-16,0 22 0,0-22 0,-21 0 16,21 0-16,-21 0 0,21 1 15,0-1-15,-21 0 16,21-42 31,21 21-47,-21-21 0,21 21 15,0-22-15,0 1 0,1 21 0</inkml:trace>
  <inkml:trace contextRef="#ctx0" brushRef="#br1" timeOffset="99943.37">11620 6879 0,'0'0'0,"0"-21"0,0 0 16,0 0-16,0 0 0,0-1 16,0 1-16,-21 21 15,21-21-15,-21 21 0,0 0 0,0 0 16,0-21-16,-1 21 15,1 0-15,0 0 0,0 21 16,0 0-16,0-21 0,-1 21 0,1 1 16,0-1-16,0 0 0,0 0 15,21 21-15,-21-20 0,-1-1 0,22 0 16,-21 0-16,21 0 0,0 0 16,0 1-16,0-1 15,0 0-15,0 0 16,21-21-16,1 0 0,-1 0 15,0 0-15,0 0 0,0 0 16,22 0-16,-22-21 0,0 0 0,0 0 16,0 21-16,22-22 15,-22 1-15,0-21 0,0 21 0,0 0 0,0-22 16,1 1-16,-22 0 0,21-1 16,-21 1-16,21-22 0,-21 22 0,0-21 15,0 20-15,21 1 0,-21 0 0,21-1 16,-21 1-16,0 21 15,21-22-15,-21 22 0,0 0 0,0 0 16,0 42 15,0 0-31,0 0 0,-21 22 16,21-22-16,-21 21 0,21 1 16,0-1-16,-21 0 0,21 1 0,0-1 15,0 0-15,-21 1 0,21-1 16,0 0-16,0 1 0,0-1 0,-21-21 15,21 21-15,0-20 0,-22-1 16,22 0-16,0 0 0,0 0 0,0 0 16,0 1-16,0-1 15,22-21 1,-1 0-16,0 0 0,0 0 16,0 0-16,0 0 0,1 0 0,-1-21 15,0 21-15,0-22 16,0 22-16,0-21 0,1 21 0,-1-21 15,0 21-15,-21-21 16,0 0 0,0 0-1</inkml:trace>
  <inkml:trace contextRef="#ctx0" brushRef="#br1" timeOffset="100187.39">11896 6943 0,'-43'21'16,"22"-21"0</inkml:trace>
  <inkml:trace contextRef="#ctx0" brushRef="#br1" timeOffset="101624.32">4699 7451 0,'0'-21'31,"0"-1"-15,0 44 30,0-1-30,-21 0-16,21 0 16,0 21-16,0-20 0,0-1 15,0 0-15,0 21 0,0-21 16,0 22-16,0-22 0,0 21 0,0-21 16,0 22-16,0-1 0,0 0 15,0-20-15,0 20 0,0 0 16,0 1-16,0-1 0,0-21 0,0 21 15,0-20-15,0 20 0,-21-21 16,21 0-16,0 0 0,0 1 0,0-1 16,-22-21-16,22 21 15,-21-21-15,0 0 16,0 0 15,21-21-31,0 0 16,0-1-1</inkml:trace>
  <inkml:trace contextRef="#ctx0" brushRef="#br1" timeOffset="102031.99">4254 8107 0,'0'0'16,"-21"0"-16,21-21 0,0 0 15,0-1 1,21 22-16,1 0 16,-1 0-16,0 0 0,0 0 15,0 0-15,0 0 16,1 22-16,-1-22 0,0 21 0,0 0 15,0 0-15,0 0 0,1 0 0,-1 1 16,-21-1-16,21 0 0,-21 0 16,21 0-16,-21 0 0,0 1 0,0-1 15,0 0 1,21-21 46,-21-21-62,21 0 16,-21-1-16,22 1 16,-22 0-16</inkml:trace>
  <inkml:trace contextRef="#ctx0" brushRef="#br1" timeOffset="102339.96">4995 7938 0,'0'0'0,"-21"21"47,0 0-47,21 0 0,-21 0 16,0 0-16,-1 1 0,22-1 15,-21 0-15,0 21 0,0-21 0,0 1 16,0 20-16,-1-21 0,1 0 15,21 0-15,-21 1 0,0-1 16,0 0-16,21 0 0,-21-21 0,21 21 16</inkml:trace>
  <inkml:trace contextRef="#ctx0" brushRef="#br1" timeOffset="104544.1">1778 9208 0,'21'0'31,"0"0"-31,-21-22 16,0 1 0,21 0-16,-21 0 15,0 0-15,0 0 16,-21 21-16,0-22 16,0 22-16,0 0 15,0 0-15,-1 0 0,1 0 16,0 0-16,0 22 0,0-1 15,0 0-15,-1-21 0,22 21 0,-21 0 16,0 0-16,21 1 0,0-1 16,0 0-16,0 0 0,0 0 0,0 0 15,21-21 1,0 0-16,1 0 0,-1 0 16,0 0-16,0 0 0,0 0 0,0-21 15,22 21-15,-22-21 0,0 0 16,0 21-16,0-21 0,22 0 15,-22-1-15,0 1 0,0 0 16,-21 0-16,21 21 0,-21-21 16,0 42 15,0 0-31,0 0 16,-21 0-16,21 1 0,-21-1 15,21 0-15,0 21 0,0-21 0,0 22 16,0-1-16,0 0 0,0 1 15,0-1-15,0 22 0,0-22 0,0 21 16,0 1-16,0-1 0,0-20 16,0 20-16,0-20 0,21 20 15,-21-21-15,0 22 0,0-22 16,0 22-16,0-22 0,0 0 0,0 1 16,0-1-16,-21-21 0,0 22 15,0-22-15,0 0 0,-1 0 0,1 0 16,0-21-16,-21 0 0,-1 0 15,22 0-15,-21-21 0,0 0 0,-1-21 16,1 20-16,0-20 0,20 0 16,1-1-16,0 1 0,21 0 0,0-1 15,0 1-15,0-21 0,0 20 16,21 1-16,0-22 0,22 22 16,-22-21-16,21 20 0,1-20 15,-1-1-15,0 22 0,1-22 0,-1 22 16,0 0-16,1-1 0,-1 1 15,-21 21-15,21-21 0,-20 20 0,-1 22 16,0-21-16,-21 0 0,21 21 16,0 0-16,-21-21 15</inkml:trace>
  <inkml:trace contextRef="#ctx0" brushRef="#br1" timeOffset="105123.69">2201 9250 0,'0'0'0,"21"0"31,1 0-15,-22-21-16,21 0 15,0-1-15,-21 1 0,21 0 16,0 0-16,-21 0 16,0 0-16,0-1 0,0 1 15,-21 21 1,0 0-16,0 0 0,0 21 15,-1 1-15,1-1 16,0 0-16,0 0 0,0 0 16,21 22-16,-21-22 0,21 0 15,0 0-15,0 0 0,0 0 0,0 1 16,0-1-16,21-21 16,0 0-16,0 0 0,0 0 15,0 0-15,22 0 0,-22 0 16,0 0-16,21 0 0,-20-21 0,20-1 15,-21 1-15,0 0 0,22 0 16,-22-21-16,0-1 0,21 22 0,-21-21 16,1-1-16,-1-20 0,-21 21 15,21-1-15,-21 1 0,21 0 0,-21 20 16,0 1-16,0 0 16,0 0-16,0 42 31,0 0-31,0 22 0,0-22 15,0 21-15,0 0 0,0 1 16,0-1-16,0 0 0,-21 1 0,21-1 16,0-21-16,0 22 0,0-1 15,0-21-15,0 0 0,0 0 0,0 1 16,0-1-16,21-21 16,0 0-16,0 0 15,1 0-15,-1-21 16,0 21-16,-21-22 0,0 1 15,21 0-15</inkml:trace>
  <inkml:trace contextRef="#ctx0" brushRef="#br1" timeOffset="105327.89">2582 9059 0,'0'0'0,"-21"22"31,42-22-15,0 0 0,22 0-16,-22-22 0,0 22 15,21 0-15,-20-21 0,-1 21 16,21-21-16,-21 21 0,0 0 0,22-21 16,-22 21-16</inkml:trace>
  <inkml:trace contextRef="#ctx0" brushRef="#br1" timeOffset="105908.2">3133 8954 0,'0'21'15,"0"0"1,0 0-16,0 0 16,0 0-16,-22 1 0,22-1 15,0 21-15,0-21 0,0 0 0,-21 1 16,21-1-16,0 0 0,0 0 15,0 0-15,0 0 16,0-42 15,0 0-15,0 0-16,0 0 0,0 0 16,0-1-16,21 1 0,1 0 0,-22 0 15,0 0-15,21 0 0,0 21 16,0-22-16,0 22 15,0 0 1,-21 22-16,0-1 0,0 0 16,0 0-16,22 0 0,-22 0 0,0 1 15,0-1-15,0 0 16,0 0-16,21 0 0,-21 0 16,21-21-16,0 0 15,0 0-15,0 0 0,1-21 16,-1 21-16,0-21 15,-21 0-15,21 0 0,0 0 0,-21-1 16,21 1-16,-21-21 0,22 21 0,-22-22 16,0 22-16,0-21 15,0 21-15,0 0 0,0-1 0,0 1 16,-22 21 0,1 0-16,0 0 0,21 21 15,-21 1-15,21-1 16,0 0-16,0 0 0,0 0 15,0 0-15,0 1 16,21-1-16,0-21 16,0 0-16</inkml:trace>
  <inkml:trace contextRef="#ctx0" brushRef="#br1" timeOffset="106176.34">3789 9017 0,'0'0'0,"0"21"32,0 0-17,0 1-15,0-1 0,-21-21 16,21 21-16,0 0 0,-22 0 16,22 0-16,0 1 0,0-1 15,0 0-15,0-42 63,0 0-63,0-1 15,0 1-15,0 0 0</inkml:trace>
  <inkml:trace contextRef="#ctx0" brushRef="#br1" timeOffset="106352.12">3746 8890 0,'-21'-21'15,"0"21"1,21 21 15,0 0-15,0 0-16,0 1 16,0-1-1,21-21-15,0 0 0,-21 21 0</inkml:trace>
  <inkml:trace contextRef="#ctx0" brushRef="#br1" timeOffset="106856.78">4106 9059 0,'-63'0'16,"42"0"-1,-1 0-15,22 22 16,0-1-16,0 0 16,0 0-16,0 0 15,0 0-15,0 1 0,0-1 16,0 0-16,0 0 16,0 0-16,0 0 31,0-42 0,0 0-31,0 0 0,0 0 16,0 0-16,0-1 0,0 1 0,0-21 15,22 21-15,-1 0 0,0-1 16,0-20-16,0 21 0,0 21 0,1-21 16,-1 0-16,0 21 0,0 0 15,0 0-15,0 0 0,1 0 0,-1 21 16,0 0-16,-21 0 0,0 0 15,0 0-15,0 1 0,0-1 0,0 0 16,0 0-16,0 0 0,0 0 0,0 1 16,-21-22-16,0 21 15,21 0-15,-22-21 0,22 21 16,22-42 15,-1 21-15</inkml:trace>
  <inkml:trace contextRef="#ctx0" brushRef="#br1" timeOffset="107389.34">4932 8954 0,'0'0'0,"0"-22"16,0 1-16,-21 21 0,-1 0 0,1 0 15,0 0-15,0 0 0,0 0 16,0 0-16,-1 21 16,1-21-16,0 22 0,-42 20 0,41-21 15,1 0-15,0 0 0,0 22 16,0-22-16,21 0 0,0 0 16,0 0-16,0 1 0,0-1 0,0 0 15,0 0-15,21-21 16,0 0-16,0 0 0,0 0 15,1 0-15,-1 0 0,0 0 16,21 0-16,-21 0 0,1-21 0,-1 0 16,21 0-16,-21-1 0,0 1 0,1-21 15,-1 21-15,0-22 0,0 1 16,-21 21-16,0-21 0,0-22 0,0 22 16,21 21-16,-21-22 0,0 1 15,0 21-15,0 0 0,0-1 16,-21 22-1,21 22-15,-21-1 0,21 0 16,0 0-16,0 0 0,0 22 0,0-22 16,0 21-16,0 0 15,0-20-15,0 20 0,0-21 0,0 21 16,0-20-16,0-1 0,0 0 0,0 0 16,0 0-16,0 0 0,0 1 15,21-22-15,0 0 16,0 0-16,1 0 15,-1 0-15,0-22 16</inkml:trace>
  <inkml:trace contextRef="#ctx0" brushRef="#br1" timeOffset="107799.59">5292 8911 0,'0'-21'0,"-22"21"16,22 21-1,0 0-15,-21 1 0,21-1 16,-21 0-16,0 0 0,21 0 0,0 0 16,0 1-16,-21-1 15,21 0-15,0 0 0,0 0 0,0 0 16,0 1-16,21-1 16,0-21-16,0 0 15,0 0-15,1 0 0,-1 0 16,0-21-16,0-1 0,0 1 15,0 0-15,1 21 0,-22-21 16,0 0-16,0-22 0,21 22 0,-21 0 16,0-21-16,0 21 0,0-22 15,0 22-15,-21 0 0,-1 0 0,1 21 16,0 0-16,0 0 16,0 0-16,0 0 0,-1 0 0,1 21 15,21 0-15,-21 0 0,21 0 16,-21 1-16,21-1 0,0 0 0,0 21 15,0-21-15,0 1 0,0-1 0,0 0 16,0 0-16,21-21 16,0 0-16,0 0 0,1 0 15,-1 0-15,0 0 0</inkml:trace>
  <inkml:trace contextRef="#ctx0" brushRef="#br1" timeOffset="108339.33">5884 8954 0,'0'0'16,"0"-22"-16,-21 22 0,0 0 16,0 0-16,0 0 0,-1 22 15,1-22-15,0 21 0,21 0 16,0 0-16,-21 0 0,0 0 16,21 1-16,-21-22 0,21 21 15,0 0-15,0 0 0,0 0 16,0 0-16,21-21 47,0-21-47,0 21 0,0-21 15,-21 0-15,21 0 0,1 21 16,-1-21-16,-21-1 0,21 1 0,0 0 16,0 21-16,-21-21 0,21 21 31,-21 21-31,0 0 0,0 0 15,0 1-15,0-1 16,0 0-16,0 0 16,0 0-16,22-21 15,-1 0-15,0 0 16,0 0-16,0 0 0,0 0 16,1 0-16,-1-21 0,0 0 15,0 0-15,-21 0 16,21-1-16,-21 1 0,0-21 0,0 21 15,0 0-15,0-1 0,0-20 16,-21 21-16,21 0 0,-21 21 16,0 0-1,0 0-15,21 21 16,0 0 0</inkml:trace>
  <inkml:trace contextRef="#ctx0" brushRef="#br1" timeOffset="108828.35">6477 8594 0,'0'0'0,"0"-21"16,0-1 0,-21 22-16,0 0 15,-1 0-15,22 22 0,-21-1 16,0 0-16,21 0 0,0 21 0,-21-20 16,0 20-16,21 0 0,-21 1 0,21-1 15,0 0-15,-22 1 0,22-1 16,-21 0-16,21 1 0,-21-22 0,21 0 15,0 0-15,0 0 0,0 0 16,21-21 15,0 0-31,1-21 0,-22 0 16,21 0-16,0 0 0,0 0 0,0-22 16,0 22-16</inkml:trace>
  <inkml:trace contextRef="#ctx0" brushRef="#br1" timeOffset="109054.76">6689 8636 0,'0'0'16,"21"0"-16,-21-21 0,0 42 31,0 0-31,0 22 16,-21-22-16,21 0 0,0 21 0,-22 1 16,22-22-16,-21 21 0,0 0 15,21-20-15,0 20 0,0-21 16,-21 0-16,0 22 0,0-22 15,21 0-15,0 0 0,0-42 47,0 0-47</inkml:trace>
  <inkml:trace contextRef="#ctx0" brushRef="#br1" timeOffset="109228.22">6286 8975 0,'0'0'0,"-21"0"0,42 0 47,1 0-47,-1 0 16,21 0-16,-21 0 0,22 0 16,-22 0-16,21 0 0,0-21 0,22 21 15,-22-22-15,1 22 0,20 0 0</inkml:trace>
  <inkml:trace contextRef="#ctx0" brushRef="#br1" timeOffset="110112.12">7112 8890 0,'0'0'0,"0"-21"0,0 0 16,0 0-16,0-1 16,-21 22-16,0-21 0,-1 21 15,1 0-15,21-21 0,-21 21 0,0 0 16,0 0-16,0 0 15,-1 21-15,1 0 0,0 1 0,0-1 16,0 0-16,0 21 0,-1-21 16,1 1-16,21 20 0,-21-21 0,21 0 15,-21 0-15,21 1 0,0-1 0,0 0 16,0 0-16,21-21 16,0 0-1,0 0-15,1 0 0,20 0 0,-21-21 16,0 0-16,22 0 0,-22 21 15,0-22-15,21-20 0,-21 21 0,1 0 16,-1 0-16,0-22 0,0 22 16,-21 0-16,0 0 0,0 0 0,0-1 15,0 44 1,-21-1 0,21 0-16,-21 21 0,21-21 15,-21 1-15,21-1 0,0 21 16,0-21-16,0 0 0,0 1 15,0-1-15,0 0 0,0 0 16,21 0-16,0-21 0,-21 21 0,21-21 16,0 0-16,0 0 0,1 0 0,-1 0 15,0 0-15,21 0 0,-21 0 16,1-21-16,-1 21 0,0-21 0,0 0 16,0 0-16,-21 0 0,0-1 0,21 1 15,-21 0-15,0 0 0,22 0 16,-22 0-16,0-1 0,0 1 0,0 0 15,0 42 17,0 0-17,0 1-15,0-1 0,-22 0 16,22 0-16,0 0 0,0 22 16,-21-22-16,21 0 15,-21-21 32,21-21-31,0 0-16,0-1 0,0 1 15,0 0-15,0 0 0,21-21 16,0 20-16,1 1 0,-1 0 0,0 0 16,21 0-16,-21 0 15,22 21-15,-1 0 0,0 0 0,-20 0 16,20 0-16,-21 0 0,0 0 0,22 21 15,-22 0-15,-21 0 0,0 0 16,0 0-16,0 1 0,0-1 0,0 0 16,0 0-16,0 0 0,-21-21 15,-1 21-15,22 1 0,-21-22 0,0 21 16,0-21-16,0 0 16,42 0-1,0-21 1</inkml:trace>
  <inkml:trace contextRef="#ctx0" brushRef="#br1" timeOffset="110921.84">8318 8890 0,'0'0'0,"0"-21"0,-21-43 31,0 43-31,0 0 0,0 21 0,0 0 15,-1 0-15,-20 0 0,21 0 16,0 21-16,-22-21 0,22 21 0,0 1 16,0-1-16,-21 21 0,20-21 15,1 0-15,21 1 0,-21 20 16,21-21-16,-21 0 0,21 22 16,0-22-16,0 0 0,0 0 15,21-21-15,0 0 0,0 0 16,1 0-16,-1 0 0,21 0 0,-21 0 15,0 0-15,1 0 0,20-21 16,-21 21-16,0-21 0,0 0 0,1-1 16,-1 1-16,0 0 0,0-21 0,0 21 15,0-22-15,1 1 0,-1-43 16,-21 43-16,0 0 0,21-1 16,-21 22-16,0-21 15,0 21-15,0-1 0,0 1 0,0 0 16,0 42-1,-21 0 1,21 1-16,0 20 0,0-21 16,0 21-16,-21 1 0,21-22 15,0 21-15,-22 1 0,22-1 16,0-21-16,-21 21 0,21 1 0,0-22 16,0 21-16,0-21 0,0 1 0,0-1 15,0 0-15,0 0 0,21-21 16,1 0-16,-1 0 15,0 0-15,0 0 0,0 0 0,0-21 16,1 0-16,-1 21 0,0-21 16,0-1-16,0 1 0,0-21 15,1 21-15,-22-22 0,21 1 0,0 0 16,0-1-16,-21 1 0,0 0 0,21 21 16,-21-22-16,0 22 0,0-21 15,21 21-15,-21-1 0,0 44 47,-21-1-47,21 0 0,-21 0 16,21 0-16,0 22 0,0-22 15,-21 21-15,0 0 0,21-20 0,-21 20 16,21-21-16,0 21 0,-22-20 16,22 20-16,-21-21 0,21 0 0,0 0 15,0 1-15,0-1 0,21-21 31,1 0-15,-1 0-16,0-21 0,0-1 16,0 1-16,0 0 15</inkml:trace>
  <inkml:trace contextRef="#ctx0" brushRef="#br1" timeOffset="111292.2">8848 8890 0,'21'0'47,"0"0"-47,0 0 16,0 0-16,0-21 0,1 0 16,-1 21-16,0-21 0,0-1 0,0 22 15,-21-21-15,0 0 0,21 0 0,-21 0 16,-21 21 15,0 0-31,0 0 0,0 0 0,0 0 16,-1 21-16,1 0 0,0 0 15,0 0-15,0 1 0,0-1 0,21 21 16,0-21-16,0 22 0,-22-22 0,22 0 16,0 0-16,0 0 0,0 0 15,0 1-15,22-1 0,-22 0 0,21-21 16,0 0-16,21 0 0,-21 0 15,1 0-15,20 0 0,0 0 0,-21 0 16,22-21-16,-1 0 0,0 21 0,-20-22 16,20 1-16,-21 0 15</inkml:trace>
  <inkml:trace contextRef="#ctx0" brushRef="#br1" timeOffset="113460.03">5207 9567 0,'0'-21'15,"0"0"16,0 0-15,-21 0 0,21 0-16,0-1 15,-21 22 48,21 22-63,0-1 15,0 0-15,0 0 16,0 0-16,0 0 16,0 1-16,0 20 0,0-21 0,0 0 0,0 0 15,0 22-15,0-22 16,0 0-16,0 0 0,0 22 0,0-22 16,0 0-16,21 0 0,-21 0 0,21 0 15,-21 1-15,0-1 0,21 0 16,0 0-16,0 0 0,1 0 0,-1-21 15,0 22-15,0-1 0,0 0 16,0-21-16,1 21 0,-1 0 0,21-21 16,-21 0-16,0 21 0,22-21 0,-22 0 15,21 0-15,1 0 0,-22 0 16,21 0-16,0 0 0,1 0 16,-1 0-16,0 0 0,1 0 0,-1 0 15,22 0-15,-22-21 0,0 21 16,22-21-16,-22 21 0,22-21 0,-1 21 15,1-21-15,-1 0 0,22 21 16,-1-22-16,1 1 0,0 21 0,21-21 16,-22 0-16,1 21 0,0-21 0,20 0 15,-20 21-15,0-22 16,21 22-16,-22 0 0,1 0 0,21-21 16,-22 21-16,1 0 0,0 0 0,-1 0 15,-20 0-15,21-21 0,-22 21 0,1 0 16,-1 0-16,22 0 0,-43 0 15,22 0-15,-1 21 0,-21-21 0,1 21 16,20 1-16,-20-22 0,-1 21 16,-21 0-16,21-21 0,-20 21 0,20 0 15,-21 0-15,0-21 0,0 22 16,1-1-16,-1 0 0,-21 0 0,21-21 16,-21 21-16,21 0 0,-21 1 0,0-1 15,21-21-15,-21 21 0,21 0 16,-21 0-16,22 0 0,-22 1 15,0-1-15,0 0 0,0 0 32,0-42 15,21 0-32,-21 0 1,21-1-16,-21 1 15,0 0-15,21 0 0,-21 0 16,21 21-16,0-21 0,1-1 16,-1 1-16,0 0 0,0 21 15,0-21-15,0 0 0,1 0 0,20 21 16,-21-22-16,21 1 0,-20 0 16,20 21-16,0-21 0,1 0 15,20 0-15,-21-1 16,1 1-16,-1 21 0,0-21 0,1 21 15,-1-21-15,-21 21 0,22 0 0,-1 0 16,0-21-16,22 21 0,-22 0 16,0 0-16,1 0 0,-1 0 0,22 0 15,-22 0-15,0 0 0,22 0 16,-22 0-16,22 21 0,-22-21 0,21 21 16,-20 0-16,20-21 0,-20 21 0,20 1 15,1-22-15,-1 21 0,-21-21 16,22 21-16,-1 0 0,1-21 15,-22 21-15,22-21 0,-1 21 0,1-21 16,-22 22-16,22-22 0,-1 0 16,1 21-16,-1-21 0,22 0 0,-22 21 15,1-21-15,20 0 0,-20 0 0,-1 0 16,1 0-16,-1 0 0,1 0 16,-1 0-16,1 0 0,-1 0 0,1 0 15,-1 0-15,1 0 0,-1 0 16,1-21-16,-1 21 0,1 0 0,-22 0 15,22 0-15,-1-21 0,-20 21 0,20-22 16,-21 22-16,1-21 0,-1 21 16,0-21-16,1 0 0,-1 21 15,0-21-15,-20 0 0,20-1 0,-21 1 16,21 0-16,-20-21 0,-1 21 16,0-1-16,0-20 0,21-21 15,-20 41-15,-1-20 0,-21 21 16,0 0-16,21 0 0,0-1 0,-21 1 15,21 0-15,-21 0 16,0 0 0,-21 21 15,0 0-31,0 0 0,0 0 16,-1 0-16</inkml:trace>
  <inkml:trace contextRef="#ctx0" brushRef="#br1" timeOffset="115540.34">6181 11282 0,'0'0'15,"21"0"-15,0 0 16,0 0 0,0 0-16,-21-21 15,21 0-15,-21-1 16,22 1-16,-22 0 0,21 0 0,-21 0 16,0 0-16,0-1 0,0 1 15,-21 21-15,-1 0 0,1 0 16,-21 0-16,21 0 0,-22 0 0,1 0 15,0 21-15,-1 1 0,1-22 16,0 42-16,21-21 0,-22 0 0,1 0 16,21 22-16,0-22 0,-22 21 15,43-21-15,0 1 0,0-1 0,0 0 16,0 0-16,21-21 0,1 21 16,-1-21-16,21 0 15,0 0-15,1 0 0,-1 0 0,0-21 16,1 0-16,-1 0 0,0 0 15,1 21-15,-1-22 0,-21 1 0,0 0 16,22 0-16,-43 0 0,21 0 0,-21-1 16,0 1-16,0 0 15,-21 21 1,21 21 0,-21 0-16,-1 1 15,22 20-15,-21-21 0,21 21 0,0 1 16,-21-1-16,21 0 0,0 22 15,-21-22-15,21 22 0,0-1 0,0 1 16,0-1-16,0 22 0,0-22 16,0 22-16,0 0 0,0-1 0,0 1 15,-21-21-15,21 41 0,0-20 0,-21 0 16,21-1-16,-22 1 0,22 0 16,-21-1-16,0-20 0,21-1 0,-21 1 15,0-22-15,0 22 0,-1-43 16,1 21-16,0-21 0,0 1 0,-21-22 15,20 0-15,1 0 0,0 0 0,-21 0 16,-1-22-16,1 1 0,0 0 16,-1 0-16,1-21 0,0-1 0,-1 1 15,-20-22-15,-22-41 16,64 41-16,-21-21 0,21 22 16,-1-1-16,22-20 0,0 20 0,0 1 15,0-22-15,0 22 0,22-1 0,-1 1 16,21-22-16,0 43 0,1-22 15,20 1-15,-20 20 0,20 1 0,-21 0 16,22 20-16,-22-20 0,22 21 16,-22-21-16,0 20 0,1 1 0,-1 0 15,-21 0-15,22 0 0,-22 0 0,0 21 16,0-22-16,0 22 0,0 0 16,22-21-16,-22 21 0,0 0 15,0-21-15,0 21 16,1 0-16,-1 0 0,0 0 15,0 0-15,-21-21 0,21 0 47,0 0-31,1 21-16,-22-22 0,21 1 16,0 21-16,0-21 0,0 0 0,0 0 15,1 0-15,-1-22 0,0 22 16,0 0-16,-21 0 0,0-22 0,0 22 15,0 0-15,0-21 0,0 21 16,0-1-16,-21 22 0,0 0 16,0 0-16,-1 0 0,1 0 15,0 22-15,0-1 0,0 0 0,0 0 16,-1 21-16,1 1 0,21-22 0,-21 21 16,21 1-16,0-22 0,0 21 15,0-21-15,0 0 0,21 1 0,0-1 16,-21 0-16,22 0 0,20-21 15,-21 0-15,0 0 0,22 0 0,-1 0 16,-21 0-16,21 0 0,1-21 16,-1 0-16,0 0 0,1-1 15,-22 1-15,21 0 0,-21-21 0,22 21 16,-22-22-16,0 1 0,21-22 16,-20 22-16,-1 0 0,-21-1 0,21 1 15,-21 0-15,21-1 0,-21 1 0,0 21 16,0 0-16,0 0 0,0-1 15,0 1-15,0 42 16,0 1 0,0-1-16,0 0 0,0 0 0,0 21 15,-21-20-15,21 20 0,-21 0 16,21 1-16,0-1 0,0 0 16,-21 1-16,21-1 0,0 0 0,0 1 15,0-22-15,0 21 0,0-21 16,0 0-16,0 1 0,21-22 15,0 0-15,0 0 16,0-22-16,0 1 16,1 0-16,-22 0 0,0 0 0</inkml:trace>
  <inkml:trace contextRef="#ctx0" brushRef="#br1" timeOffset="115752.68">7006 11155 0,'0'0'0,"-21"0"0,0 0 0,0 0 0,42 0 47,0-21-47,0 21 0,0 0 16,0 0-16,1-21 0,20 21 16,-21 0-16,0 0 0,22 0 0,-22 0 15,0 0-15,0 0 0,21 0 0,-20-22 16,-1 22-16,0 0 0,0 0 15,0 0-15</inkml:trace>
  <inkml:trace contextRef="#ctx0" brushRef="#br1" timeOffset="116323.57">7556 11070 0,'0'-21'0,"0"0"32,-21 21-32,0 21 15,0 64 16,21-64-31,0 21 0,0-21 0,0 22 16,0-22-16,0 21 0,0-21 16,0 1-16,0-1 0,0 21 0,0-21 15,0 0-15,0-42 47,0 0-47,0 0 0,0-21 16,21 20-16,-21 1 0,21-21 15,-21 21-15,0-22 0,21 22 0,1-21 16,-1 21-16,0 21 0,-21-21 16,21-1-16,0 22 0,-21 22 15,21-1-15,-21 0 16,22 0-16,-22 21 0,0-20 16,0-1-16,21 21 0,-21-21 15,21 0-15,-21 1 0,0-1 0,21 0 16,0 0-16,0-21 0,1 21 15,-1-21-15,0 0 16,0 0-16,0 0 0,0-21 16,1 21-16,-1-21 0,0 0 0,0 0 15,0-1-15,0-20 0,1 21 16,-1-21-16,0-1 0,-21 1 0,0 21 16,0-22-16,0 22 0,0-21 0,0 21 15,-21 0-15,0 21 0,-1-22 16,1 22-16,0 0 0,0 0 0,0 0 15,0 0-15,21 22 16,0-1 0,0 0-16,0 0 0,0 0 0,0 0 15,0 1 1,0-1-16,21 0 0,0 0 0,0-21 16</inkml:trace>
  <inkml:trace contextRef="#ctx0" brushRef="#br1" timeOffset="116548.34">8318 11176 0,'0'21'31,"0"0"-31,0 1 16,0-1-16,-21 0 0,21 0 0,0 0 15,-21 0-15,21 1 16,0-1-16,0 0 0,0 0 15,0-42 17,21 0-17,-21 0-15</inkml:trace>
  <inkml:trace contextRef="#ctx0" brushRef="#br1" timeOffset="116736.54">8382 10986 0,'-21'0'32,"0"0"-32,-1 0 15,22 21 17,0 0-17,22 0-15,-1 0 16</inkml:trace>
  <inkml:trace contextRef="#ctx0" brushRef="#br1" timeOffset="117172.36">8678 11176 0,'0'21'15,"-42"0"1,21 1-16,0-1 0,21 0 15,0 0-15,-22 0 0,22 0 16,0 1-16,0-1 16,-21-21-16,21 21 15,0-42 32,0 0-47,0-1 16,0 1-16,0 0 0,21 0 15,1 0-15,-1 0 0,0-22 0,0 22 16,21 0-16,-20 0 0,20 0 0,-21 21 16,21 0-16,1-22 0,-22 22 15,21 0-15,1 0 0,-22 22 0,0-1 16,0 0-16,0 0 0,-21 0 16,21 0-16,-21 1 0,0-1 15,0 0-15,0 0 0,0 0 0,-21 0 16,0 1-16,0-22 0,0 21 15,0 0-15,-1-21 0,1 0 16,42-21 15</inkml:trace>
  <inkml:trace contextRef="#ctx0" brushRef="#br1" timeOffset="117692.04">9737 11091 0,'0'0'16,"0"-21"-16,-22 0 15,1 0-15,0 21 0,0-21 0,0 21 16,0 0-16,-1 0 0,1 0 0,-21 0 16,21 0-16,0 0 0,-1 0 15,-20 21-15,21 0 0,0 0 0,0 0 16,-1 22-16,1-22 0,0 21 15,21 1-15,-21-22 0,21 21 0,0-21 16,0 0-16,0 1 0,21-1 0,0 0 16,0 0-16,1-21 0,-1 0 15,0 0-15,0 0 0,21 0 0,-20 0 16,20 0-16,-21-21 0,21 0 16,-20 0-16,20-1 0,-21 1 15,0-21-15,22 0 0,-22 20 0,0-20 16,0 0-16,0-1 0,-21 1 15,0-21-15,21 20 0,-21 1 0,0 0 16,0-1-16,0 22 0,0-21 0,0 21 16,0-1-16,0 44 15,-21-22 1,21 21-16,0 21 0,-21-21 16,21 22-16,-21-22 0,21 21 15,-21 0-15,21 1 0,0-1 0,0 0 0,-21 1 16,21-22-16,0 21 15,0 1-15,0-22 0,0 21 0,0-21 16,0 0-16,0 1 16,21-22-16,0 0 0,0 0 0,21 0 15,-20 0-15,-1 0 0,21-22 0,-21 1 16,22 21-16</inkml:trace>
  <inkml:trace contextRef="#ctx0" brushRef="#br1" timeOffset="118103.98">10160 11218 0,'-85'64'0,"170"-128"0,-64 22 0,0 21 0,0 0 16,-21 0-16,0-1 0,22 1 0,-22 0 15,-22 21 17,1 0-32,0 21 15,0 0-15,0 1 0,0-1 0,-1 0 16,1 0-16,0 0 0,0 22 16,21-22-16,0 0 0,0 0 0,0 0 15,0 0-15,0 1 0,21-1 16,0-21-16,0 21 0,1-21 0,20 0 15,-21 0-15,21 0 0,-20 0 16,20 0-16,0 0 0,-21-21 0,22 0 16,-22-1-16,0 1 0,21 0 0,-42-21 15,22 21-15,-1-22 0,-21 1 16,21 21-16,-21-22 0,0 22 16,0 0-16,0 0 0,0 0 15,-21 21-15,0 0 0,-1 0 0,1 0 16,-21 0-16,21 0 0,0 21 15,-1-21-15,1 21 0,-21 21 16,21-20-16,0-1 0,-1 0 0,1 21 16,0-21-16,0 1 0,21 20 15,0-21-15,0 0 0,0 0 0,0 1 16,0-1-16,21 0 0,0-21 16,0 0-16,1 0 0,20 0 15,-21 0-15,21 0 0,1 0 16</inkml:trace>
  <inkml:trace contextRef="#ctx0" brushRef="#br1" timeOffset="118604.36">10710 11197 0,'0'0'0,"0"-21"0,21-21 15,-42 63 17,21 0-17,0 0-15,0 0 0,-21 1 0,21-1 16,0 0-16,0 0 0,0 0 15,0 0-15,0 1 0,0-1 0,0 0 16,0 0-16,21-21 16,0 0-1,1 0-15,-1 0 0,0-21 16,0 0-16,0 21 0,0-21 0,1-1 16,-22 1-16,21 0 0,0 0 15,-21 0-15,0 0 0,0-1 16,0 44 15,-21-1-15,21 0-16,0 0 0,-21 0 0,21 0 15,0 1-15,0-1 0,0 0 16,21-21-16,0 0 16,0 0-16,0 0 15,0 0-15,1 0 0,20 0 0,-21-21 16,0 0-16,0 21 0,1-43 15,-1 22-15,0 0 0,0-21 0,-21 20 16,0-20-16,0 21 0,0-21 16,0 20-16,0 1 0,0 0 0,0 0 15,-21 21-15,0-21 0,0 21 16,-1 0-16,1 0 16,0 0-16,0 21 15,0-21-15</inkml:trace>
  <inkml:trace contextRef="#ctx0" brushRef="#br1" timeOffset="119159.86">11536 10943 0,'0'0'0,"21"-21"0,-21 0 0,0 0 15,0 42 1,0 0-1,0 0-15,0 0 0,0 1 16,-21-1-16,21 21 0,-21 0 0,21-20 16,0 20-16,-22-21 0,1 21 15,21-20-15,-21 20 0,21-21 16,0 0-16,-21 0 0,0 22 0,21-22 16,0-42 15,0 0-31,21-1 15,0 1-15,0 0 0,0-21 16,1 21-16,-1-22 0,0 1 0,0 0 16,21-1-16</inkml:trace>
  <inkml:trace contextRef="#ctx0" brushRef="#br1" timeOffset="119352.28">11769 10880 0,'0'-21'0,"-43"105"0,86-147 0,-22 42 16,-21-1-16,0 44 15,0-1-15,0 0 16,0 21-16,0-21 15,0 1-15,-21 20 0,21-21 0,-22 21 16,22-20-16,0 20 16,0-21-16,-21 21 0,21-20 0,-21-1 15,21 0-15,0 0 0,0 0 0,0 0 16,0-42 15,0 0-31</inkml:trace>
  <inkml:trace contextRef="#ctx0" brushRef="#br1" timeOffset="119523.34">11451 11176 0,'-21'0'16,"42"0"15,0 0-31,0 0 0,1 0 0,-1 0 16,0 0-16,21 0 0,-21 0 15,22 0-15,-1-21 0,0 21 0,22 0 16,-22-21-16,1 21 0,-1 0 0</inkml:trace>
  <inkml:trace contextRef="#ctx0" brushRef="#br1" timeOffset="120380.35">12277 11028 0,'-64'-42'16,"43"42"-1,0 0-15,0 0 0,-1 0 16,1 0-16,-21 0 0,21 0 0,0 21 16,-22-21-16,22 21 0,0 0 0,0 0 15,0 0-15,-1 1 0,1-1 16,21 0-16,0 0 0,0 21 0,0-20 16,0-1-16,0 0 0,0 0 15,0 0-15,0 0 0,21 1 16,1-22-16,-1 0 0,0 0 0,21 0 15,-21 0-15,22 0 0,-22-22 16,21 1-16,-21 21 0,22-21 0,-1 0 16,-21 0-16,0-22 0,22 22 15,-22 0-15,-21-21 0,21 21 16,-21-1-16,21 1 0,-21 0 0,0 0 16,0 0-16,-21 21 15,0 0 1,21 21-16,-21-21 0,0 21 0,-1 0 15,22 0-15,0 1 0,0-1 16,0 21-16,0-21 0,0 0 0,0 1 16,0-1-16,0 0 0,22 0 15,-1 0-15,21-21 0,-21 0 16,0 0-16,22 0 0,-22 0 0,21 0 16,1 0-16,-22-21 15,21 0-15,-21 0 0,22 0 0,-22-1 16,0 1-16,0 0 0,-21 0 0,0 0 15,21 0-15,-21-22 0,0 22 16,0 0-16,0 0 0,0 42 31,-21 0-15,21 0-16,0 0 0,0 22 16,0-22-16,-21 0 0,21 0 15,0 0-15,0 1 0,-21-1 0,21 0 16,0 0-16,0-42 47,0 0-47,0 0 15,0-1-15,0 1 0,0-21 16,0 21-16,21 0 0,0-1 16,0 1-16,-21-21 0,21 21 0,22 0 15,-22-1-15,21 22 0,-21-21 0,22 21 16,-1 0-16,0 0 0,1 0 15,-1 0-15,-21 21 0,22-21 0,-22 22 16,0-1-16,0 0 0,0 0 16,-21 0-16,0 0 0,0 1 15,0-1-15,0 0 0,0 0 0,-21-21 16,0 21-16,0 0 0,0-21 16,21 22-16,-22-22 0,1 0 15,0 0-15,21-22 16,21 22-1,0-21-15,1 21 0</inkml:trace>
  <inkml:trace contextRef="#ctx0" brushRef="#br1" timeOffset="121156.4">13652 11028 0,'22'-64'31,"-22"43"-31,-22 21 0,1 0 15,0-21-15,0 21 0,0 0 0,0 0 16,-1 0-16,1 0 0,0 0 0,0 0 16,0 21-16,-22 0 0,22 1 15,0-1-15,21 0 0,-21 21 0,0-21 16,0 1-16,-1 20 0,22-21 16,0 0-16,0 22 0,0-22 0,0 0 15,22 0-15,-1 0 0,0-21 16,0 0-16,21 0 15,-20 0-15,-1 0 0,21 0 0,-21-21 16,22 0-16,-22 0 0,21 0 0,-21-1 16,0 1-16,1 0 0,-1-21 15,0 21-15,0-22 0,0 1 0,0 0 16,-21 20-16,22-20 0,-1 0 16,-21-1-16,21 1 0,-21 0 0,0-1 15,0 22-15,0 0 0,0 0 0,0 42 31,-21 21-31,21-20 16,-21-1-16,21 21 0,-22 0 0,22-20 16,-21 20-16,21 0 15,0-21-15,0 22 0,0-22 0,0 21 16,0-21-16,0 22 0,0-22 0,0 0 16,0 0-16,21 0 15,1 1-15,-1-22 0,0 0 0,0 0 0,0 0 16,22 0-16,-22 0 0,21 0 15,-21-22-15,0 22 0,22-21 0,-22-21 16,21 21-16,-21 0 0,1-22 16,20 1-16,-21 21 0,0-22 0,0 1 15,1 0-15,-22-1 0,0 1 0,0 0 16,21-1-16,-21 22 0,0 0 16,0 0-16,-21 21 15,-1 21 1,22 21-16,-21-20 15,0 20-15,21-21 0,0 21 0,0-20 16,-21 20-16,21 0 0,-21-21 16,21 22-16,-21-1 0,21-21 0,0 22 15,0-1-15,0-21 0,0 21 0,0-20 16,0-1-16,0 0 0,0 0 16,0 0-16,21-21 15,0 0-15,0 0 16,0 0-16,0-21 0,1 21 15,-1-21-15,0 0 0,21 0 0,-21-22 16,1 22-16,-1 0 0,21-21 16,-21 20-16</inkml:trace>
  <inkml:trace contextRef="#ctx0" brushRef="#br1" timeOffset="121824.34">14626 11028 0,'-21'21'16,"0"-21"-16,21 21 0,21-21 47,0 0-47,0 0 15,0 0-15,1 0 0,-1-21 16,0 21-16,0-21 0,0 0 0,0 21 16,-21-21-16,0-1 0,22 22 0,-22-21 15,0 0-15,0 0 16,-22 21-1,1 0-15,0 0 0,0 0 16,0 0-16,0 21 0,-1 0 0,1 0 16,0 1-16,0-1 0,21 0 15,0 0-15,0 0 0,0 0 16,0 1-16,0-1 0,0 0 0,0 0 16,0 0-16,0 0 15,0 1-15,21-1 0,0-21 0,0 21 16,1-21-16,20 0 0,-21 0 0,21 0 15,-20 0-15,20 0 0,-21 0 16,21 0-16,-20-21 0,20 0 0,-21-1 16,0 22-16,22-42 0,-22 21 15,0 0-15,21-22 0,-21 22 0,1-21 16,-22 21-16,21 0 0,-21-22 16,21 22-16,-21 0 0,0 0 15,-21 21-15,0 0 16,-1 0-16,1 0 15,0 0-15,0 21 0,0 0 0,0-21 16,21 21-16,0 0 0,0 1 0,0-1 16,0 21-16,0-21 0,0 0 15,0 1-15,0-1 0,21 0 16,-21 0-16,21 0 0,0-21 16,-21 21-16,0 1 15,0-1 1,-21-21-1,0 0-15,0 0 16,-1 0-16,1 0 16,21-21 15,0-1-31,21 1 16</inkml:trace>
  <inkml:trace contextRef="#ctx0" brushRef="#br1" timeOffset="122159.95">15769 10943 0,'0'0'16,"0"-21"-16,0 0 0,0 0 0,0 0 15,0-1-15,0 1 16,-21 21-1,0 21 1,0-21-16,-1 22 16,22-1-16,-21 0 0,0 21 0,0-21 15,21 1-15,-21-1 0,0 21 16,-1-21-16,22 22 0,0-22 0,0 21 16,-21-21-16,21 0 0,0 1 0,0-1 15,0 0-15,0 0 0,21 0 16,1 0-16,-1-21 15,21 0-15,-21 0 0,0 0 16,1 0-16,-1 0 0,21 0 0,-21-21 16,22 21-16,-22-21 0</inkml:trace>
  <inkml:trace contextRef="#ctx0" brushRef="#br1" timeOffset="122432.33">16129 10753 0,'0'0'0,"42"-21"32,-21 21-32,1 0 0,-1 0 0,0 21 15,0 0-15,0-21 0,0 21 16,-21 0-16,0 0 0,22 1 16,-22-1-16,0 0 0,0 0 0,0 0 15,0 22-15,0-22 0,0 0 16,-22 21-16,1-21 0,0 22 0,0-1 15,21-21-15,-21 0 0,0 22 0,21-22 16,-22 0-16,22 0 0,-21-21 16,21 21-16,-21-21 0,0 0 15,0 0-15</inkml:trace>
  <inkml:trace contextRef="#ctx0" brushRef="#br1" timeOffset="123392.34">9864 8742 0,'0'0'0,"0"-21"16,0 0-1,-22 21 48,1 21-63,0 0 0,21 0 0,-21 0 15,0 0-15,0 1 0,-1-1 16,1 0-16,21 0 0,-21 21 0,21-20 16,-21-1-16,21 0 0,0 0 15,0 21-15,0-20 0,0-1 16,0 0-16,0 0 0,0 0 16,0 0-16,21 1 15,0-22-15,0 0 0,1 0 16,20 0-16,-21 0 0,0 0 0,22 0 15,-1-22-15,-21 22 0,21-21 16,1 21-16</inkml:trace>
  <inkml:trace contextRef="#ctx0" brushRef="#br1" timeOffset="123763.94">10477 8636 0,'0'0'16,"22"0"0,-1 0-1,0 0 1,0 21-16,0 0 15,-21 1-15,0-1 0,0 0 16,0 0-16,0 0 0,0 0 0,0 1 16,0 20-16,0-21 0,0 0 15,0 0-15,0 1 0,0-1 0,0 0 16,0 0-16,0 0 0,0 0 16,0 1-16,0-1 0,-21 0 0,21 0 15,-21-21-15,0 21 0,0 0 0,-1-21 16,22 22-16,-21-22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06:56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4297 402 0,'0'-21'0,"0"0"0,-21 0 16,21 0-1,0-1-15,0 1 0,-22 0 0,22 0 16,0 0-16,0 0 0,0-1 16,0 1-16,0 42 31,0 1-31,0-1 0,0 0 0,0 21 16,0 1-16,0-1 0,0 0 15,0 1-15,0-1 0,0 21 0,0-20 16,22 20-16,-22-20 0,0 20 15,0 1-15,0-1 0,0-21 0,0 22 16,0-22-16,-22 1 0,22-1 16,0 0-16,0-21 0,0 1 15,0-1-15,0 0 0,0 0 0,0-42 32,0 0-17,0 0-15,0-22 16,0 22-16,0-21 0</inkml:trace>
  <inkml:trace contextRef="#ctx0" brushRef="#br0" timeOffset="402.87">4085 423 0,'0'0'0,"-21"-21"0,-21-21 15,42 21 1,-22 0-16,22-22 0,0 22 0,0 0 16,0 0-16,0-22 0,0 22 15,0-21-15,22 21 0,-1 0 0,0-22 16,0 22-16,21 21 0,-20 0 16,20 0-16,21 0 0,-20 0 15,20 0-15,-20 0 0,20 0 0,-21 42 0,1-20 16,-1 20-16,-21 0 15,0 1-15,-21-1 0,0 0 0,0 1 16,-42-1-16,21 0 0,-21 1 16,-1-22-16,1 21 0,0 0 0,-1-20 15,1 20-15,21-21 0,-22 0 16,22 0-16,-21 1 0,21-1 0,21 0 16,-21-21-16,-1 0 15,44 0 16,-1 0-31,0 0 0,0 0 16,0 0-16</inkml:trace>
  <inkml:trace contextRef="#ctx0" brushRef="#br0" timeOffset="881.76">4911 593 0,'0'0'15,"0"-21"-15,-22 21 32,1 21-32,0 0 0,0 0 15,0 0-15,0 0 0,-1 1 16,1 20-16,0 0 0,0-21 16,-21 22-16,20-1 0,1 0 15,0 1-15,21-1 0,0 0 0,0-20 16,0-1-16,0 21 0,0-21 15,0 0-15,21 1 0,22-1 16,-22-21-16,21 0 0,0 0 16,1 0-16,-1 0 0,0 0 0,22-21 15,-22-1-15,1 1 0,-1 0 0,0 0 16,1 0-16,20-43 16,-21 22-16,-20 0 0,-22-1 15,0 1-15,0 21 0,0-22 16,0 1-16,0 21 0,-22-21 0,1 20 15,0 1-15,-21 0 0,21 0 16,-22 21-16,1 0 0,21 0 0,-22 0 16,1 0-16,0 0 0,-1 0 0,1 0 15,0 21-15,21 0 0,-1-21 16,-20 21-16,21 1 0,21-1 0,0 0 16,0 0-16,0 0 0,0 0 15,21 1-15,0-1 0,0-21 0,22 21 16,-1-21-16,-21 0 0,22 0 15</inkml:trace>
  <inkml:trace contextRef="#ctx0" brushRef="#br0" timeOffset="1239.1">5609 593 0,'0'-21'16,"-21"21"-1,0 0-15,0 21 16,21 0-16,0 0 0,-22 0 0,22 0 16,0 1-16,-21 20 0,21 0 15,0 1-15,0-1 0,0 21 0,0 1 16,0-22-16,0 22 0,0-1 16,0 1-16,0-22 0,0 22 15,-21 20-15,21-20 0,-21-1 0,21 22 16,-21 63-16,21-84 15,-21-1-15,21 1 0,-22-1 0,22-21 16,0 1-16,0-1 0,0 0 0,-21-20 16,21-1-16,0 0 0,0 0 15,0-42 1,0 0-16,0 0 16,21-22-16,-21 22 0,0-21 15,22-1-15,-1-20 0,-21-1 0,21 22 16</inkml:trace>
  <inkml:trace contextRef="#ctx0" brushRef="#br0" timeOffset="1578.24">5461 974 0,'0'0'16,"0"-21"-16,-21-1 0,21 1 0,-21-21 0,21 21 16,0 0-16,0-1 15,0 1-15,21 0 0,0 0 0,21 0 16,-21 21-16,22-21 0,-1 21 15,0-22-15,1 22 0,-1 0 0,22 0 16,-22 0-16,0 0 0,1 0 0,-22 0 16,21 22-16,-21-1 15,0 21-15,-21-21 0,0 22 0,0-1 16,0-21-16,-21 21 0,-21 1 16,21-22-16,-22 0 0,1 21 0,0-20 15,-1-1-15,1 0 0,0 0 16,-1-21-16,1 0 0,21 21 0,0-21 15,0 0-15,-1 0 0,1 0 16,21-21 0,43 0-1,-22 21-15,0-21 0,0 21 16,21-21-16,1-1 0</inkml:trace>
  <inkml:trace contextRef="#ctx0" brushRef="#br0" timeOffset="1990.64">6265 699 0,'0'-22'0,"0"1"31,0 42-15,0 1-16,0-1 0,0 0 15,0 0-15,0 21 0,-21-20 16,21 20-16,-21 0 0,21-21 0,-21 22 15,21-1-15,0-21 0,0 22 16,0-22-16,0 21 0,0-21 0,0 0 16,21-21-16,0 22 0,0-1 15,0-21-15,1 0 0,-1 0 0,21 0 16,-21 0-16,0 0 0,22-21 16,-22-1-16,21 1 0,-21 0 0,22 0 15,-22 0-15,0-22 0,0 22 0,0-21 16,1 0-16,-22 20 0,0-20 15,0 0-15,0 21 0,0-1 0,0 1 16,0 0-16,-22 0 0,1 0 16,0 21-16,0 0 15,0 0-15,21 21 47,21-21-47,0 0 16</inkml:trace>
  <inkml:trace contextRef="#ctx0" brushRef="#br0" timeOffset="2330.15">7048 656 0,'0'0'0,"-21"21"46,21 1-46,0-1 16,0 0-16,0 21 0,0 1 0,0-1 16,0 0-16,-21 1 0,21 20 15,0-21-15,-21 1 0,21 20 16,0-20-16,0 20 0,-21-21 0,0 1 16,21 20-16,-22-20 0,22-1 15,-21 21-15,0-20 0,21 20 0,-21-20 0,21 20 16,-21-21-16,0 1 15,21-1-15,0 0 0,-22 1 0,22-22 16,-21 21-16,21-21 0,0 1 0,0-1 16,0-42-1,21 21 1,1-22-16,-22 1 0,21 0 0</inkml:trace>
  <inkml:trace contextRef="#ctx0" brushRef="#br0" timeOffset="2685.93">7027 910 0,'0'0'0,"-21"-21"0,21 0 0,0 0 16,0 0-16,0-1 0,0 1 0,0 0 15,0 0-15,0 0 0,21 0 16,0 21-16,1-22 0,20 22 15,-21 0-15,0 0 0,22 0 0,-22 0 16,21 0-16,-21 0 0,0 0 16,1 22-16,-1-1 0,0 0 0,0 21 15,-21 1-15,0-22 16,0 21-16,0-21 0,-21 0 0,0 22 16,-22-22-16,22 0 0,-21 0 15,21 0-15,-22 1 0,1-1 16,21-21-16,-21 21 0,20-21 0,1 0 15,0 21-15,0-21 0,0 0 16,42-21 15,0 21-31</inkml:trace>
  <inkml:trace contextRef="#ctx0" brushRef="#br0" timeOffset="3122.81">8001 762 0,'0'0'0,"0"-21"0,0 0 16,0 0 0,-21 21-16,0 0 0,-1 0 0,1 0 15,0 0-15,0 0 0,-21 0 0,20 0 16,1 21-16,-21-21 0,21 21 15,0 0-15,-1 0 0,1 0 16,0 1-16,21-1 0,-21 0 0,21 0 16,0 0-16,0 0 0,0 1 15,21-1-15,0-21 0,0 21 0,1-21 16,-1 21-16,21-21 0,-21 0 16,22 21-16,-22 0 0,0-21 0,0 22 15,0-22-15,0 21 0,1-21 16,-22 21-16,0 0 0,0 0 15,0 0-15,-22 1 16,1-22-16,0 0 0,-21 21 0,21-21 16,-1 0-16,-20 0 0,21 0 15,-21 0-15,20 21 0,1-21 0,-21 0 16,21 0-16,0 0 0,-1 0 16,1 0-1</inkml:trace>
  <inkml:trace contextRef="#ctx0" brushRef="#br0" timeOffset="3707.87">4085 1503 0,'0'0'0,"21"0"63,0 0-63,1 0 0,20 0 0,0 0 15,1 0-15,-1 0 0,21 0 16,22 0-16,0 0 0,-1 0 0,22 0 15,21 0-15,-21 0 0,21 0 16,0 0-16,0 0 0,21 0 0,22 0 16,-22 0-16,21 0 0,0 0 0,1 0 15,-1 0-15,22-21 0,-22 21 16,-21 0-16,21 0 0,-20 0 0,-1 0 16,-21 0-16,0 0 15,0 0-15,0 0 0,-21 0 0,-22 0 16,-20 0-16,-1 0 0,1 0 0,-22 0 15,-21 0-15,0 0 0,1 0 16,-1 0-16,0 0 16,-63 0-1,20 0-15,1 0 16,-21 0-16,0 0 0,-1 0 0</inkml:trace>
  <inkml:trace contextRef="#ctx0" brushRef="#br0" timeOffset="4381.89">4106 1651 0,'0'-21'31,"21"21"47,1 0-78,-1 0 0,0 0 16,21 0-16,-21 0 0,22 0 0,-1 0 15,0 0-15,22 0 0,-1 0 16,1 0-16,21 0 0,-1 0 0,22 0 16,-21 0-16,21 0 0,-1 0 15,1 0-15,21 0 0,0 0 16,0 0-16,21 0 0,-21 0 0,0 0 16,22 0-16,-22 0 0,21 0 15,0 0-15,0 0 0,0 0 0,-21 0 16,21 0-16,-42 0 0,21 0 15,0 0-15,-21 0 0,0 0 0,-21 0 16,20 0-16,-20 0 0,42 0 16,-85 0-16,1 0 0,-1 0 15,-21 0-15,0 0 0,1 0 16,-1 0-16,-42 0 31,-1 0-31,1 0 16,0 0-16,0 0 0,0 0 0,0 0 15</inkml:trace>
  <inkml:trace contextRef="#ctx0" brushRef="#br0" timeOffset="4497.83">8128 1630 0,'-21'0'16</inkml:trace>
  <inkml:trace contextRef="#ctx0" brushRef="#br0" timeOffset="10165.86">360 2858 0,'0'0'0,"0"-22"16,0 1 0,0 0-1,0 42 1,0 0-1,0 1-15,0-1 0,0 0 16,0 21-16,-21 1 0,21-1 0,0 0 16,-22 1-16,1 20 0,0-21 15,21 22-15,-21-22 0,0 1 16,21 20-16,-21-21 0,21-20 16,-22 20-16,22-21 0,-21 0 15,21 0-15,0 1 0,0-1 0,0-42 31,0-1-31,21 1 16,-21 0-16,22 0 0,-22-21 16,0-1-16</inkml:trace>
  <inkml:trace contextRef="#ctx0" brushRef="#br0" timeOffset="10470.69">275 3006 0,'0'-21'0,"0"42"0,0-64 0,0 22 15,0 0-15,0 0 16,21 0-16,0 0 16,1 21-16,-1 0 0,21-22 0,-21 22 15,22 0-15,-1 0 0,0 0 16,1 0-16,-1 22 0,0-1 0,1 21 16,-1-21-16,-21 0 0,0 22 15,0-1-15,1 0 0,-22-20 0,0 20 16,0 21-16,0-20 0,0-1 15,0 0-15,-22-20 0,1 20 16,0 0-16,0-21 0,21 1 16,-21-1-16,21 0 0,-21 0 0,-1-21 15,1 0 1,0-21 0,0 0-16</inkml:trace>
  <inkml:trace contextRef="#ctx0" brushRef="#br0" timeOffset="10679.95">85 3387 0,'0'0'0,"-22"0"0,1 0 0,21 21 16,-21-21-16,42 0 16,0 0-1,1 0-15,20 0 0,0 0 0,22 0 16,-22-21-16,22 21 0,-1-21 15,1 21-15,20-22 0,-20 1 0,-22 0 16,22 0-16,-22 0 0,21 0 16,-20-1-16,20-20 15,-42 21-15</inkml:trace>
  <inkml:trace contextRef="#ctx0" brushRef="#br0" timeOffset="10925.85">1101 2879 0,'0'-21'0,"0"42"16,0-64-16,0 65 31,0-1-15,0 0-16,0 21 0,0-21 15,0 1-15,0 20 0,0 0 16,-22 1-16,22-22 0,-21 21 16,21 0-16,0 1 0,0-1 0,0 0 15,-21 1-15,21-22 0,0 0 16,0 43-16,0-43 15,21-21 1,0 0 0,1-21-16,-1-1 15</inkml:trace>
  <inkml:trace contextRef="#ctx0" brushRef="#br0" timeOffset="11310.92">1291 3260 0,'0'21'16,"-21"0"-16,21 0 31,21-21 1,0-21-32,0 21 0,1-21 15,-1 0-15,21 0 0,-21 21 0,0-22 16,1 1-16,-1 0 0,0 0 15,-21 0-15,-21 21 32,0 0-17,-1 0-15,1 21 0,0 0 16,0 21-16,0-20 0,0 20 16,-1-21-16,22 0 0,0 22 15,0-22-15,0 21 0,0-21 0,0 0 16,0 1-16,0-1 0,0 0 15,22-21-15,-1 0 0,0 0 16,0 0-16,0 0 0,22 0 16,-22 0-16,0 0 0,0-21 0,21 0 15,-20-1-15</inkml:trace>
  <inkml:trace contextRef="#ctx0" brushRef="#br0" timeOffset="11682.15">1757 3217 0,'0'0'0,"0"-21"0,0 0 16,21 0 0,-21 0-16,21 21 0,0 0 15,0 0-15,1 0 16,-1 0-16,0 0 0,0 0 16,0 21-16,0-21 0,1 21 15,-22 21-15,0-20 0,0-1 16,21 0-16,-21 0 0,0 21 0,0-20 15,0-1-15,0 0 0,0 0 16,0 0-16,0 0 0,0 1 0,-21-22 16,21 21-16,-22-21 15,22-21 17,0-1-32,0 1 0,0 0 15,0-21-15,0 21 16,0-1-16,22 1 0,-1-21 0,-21 21 15,21 0-15,0-1 0,-21 1 0,21 0 16,0 0-16,1 0 0,-1 0 16,0-1-16,0 22 0,0-21 0,0 0 15</inkml:trace>
  <inkml:trace contextRef="#ctx0" brushRef="#br0" timeOffset="11978.3">2582 2836 0,'0'0'0,"0"22"63,0-1-63,0 0 0,0 21 16,0-21-16,-21 1 0,0-1 15,0 21-15,21-21 0,0 22 0,-21-22 16,-1 21-16,1-21 0,21 22 15,0-1-15,-21-21 0,21 0 0,-21 22 16,21-22-16,0 0 16,0 0-16,0 0 0,21 0 15,0-21-15,0 0 0,1 0 16,-1 0-16,0 0 0,0 0 16,0-21-16,0 21 0,1-21 0,20 0 15,-21 0-15</inkml:trace>
  <inkml:trace contextRef="#ctx0" brushRef="#br0" timeOffset="12233.59">2476 3090 0,'0'0'0,"0"22"16,22-22-1,-1 0 1,0 0-16,0 0 0,0 0 16,22 0-16,-22 0 0,0 0 0,21 0 15,-21 0-15,1-22 0,-1 22 16,0 0-16,0 0 16</inkml:trace>
  <inkml:trace contextRef="#ctx0" brushRef="#br0" timeOffset="12829.67">3768 3154 0,'0'0'0,"-22"0"0,1 0 16,0 0-1,42 0 1,0 0 0,22 0-16,-1 0 0,0 0 0,1 0 15,20 0-15,1 0 0,-1 0 0,1 0 16,-1 0-16,22 0 0,0 0 16,-1 0-16,1-21 0,21 21 15,-22 0-15,1 0 0,0 0 0,-1 0 16,-20 0-16,-1-21 0,1 21 15,-22 0-15,-21 0 0,22 0 0,-22 0 16,0 0-16,-21-22 31,-21 22-31,0-21 16,0 21-16,21-21 0</inkml:trace>
  <inkml:trace contextRef="#ctx0" brushRef="#br0" timeOffset="13221.46">5080 2858 0,'0'0'15,"-21"0"1,21 21 0,0 0-16,0 0 15,0 0-15,21 0 16,0 1-16,0-22 0,0 21 15,1-21-15,-1 0 0,0 21 0,21-21 16,-21 0-16,1 0 0,20 0 0,-21 0 16,21 0-16,-20 0 0,-1 0 15,0 0-15,0 0 0,0 0 16,0 0-16,-42 0 31,-21 0-31,21 21 16,0 0-16,-1-21 0,1 21 0,-21 1 15,21 20-15,0-21 0,-22 21 16,22-20-16,-21 20 0,21-21 0,-22 21 16,22 1-16,-21-22 0,21 0 15,-1 21-15,1-20 0,0-1 0,21 0 16,0 0-16</inkml:trace>
  <inkml:trace contextRef="#ctx0" brushRef="#br0" timeOffset="14029.94">7154 3133 0,'0'0'16,"21"0"-16,-21-21 0,22 21 0,-22-22 15,21 1-15,0 21 0,-21-21 16,0 0-16,0 0 0,21 0 16,-21-1-16,0 1 0,0 0 15,0 0-15,0-21 0,0 20 0,0 1 16,-21 0-16,0-21 0,0 21 0,-22-1 15,22 22-15,0 0 16,0 0-16,-22 0 0,1 0 0,21 22 16,-21-1-16,-1 0 0,1 0 15,0 0-15,-1 22 0,22-22 16,-21 21-16,21 0 0,-1-20 0,1 20 16,21 0-16,0 1 0,0-22 15,0 21-15,0-21 0,21 22 0,1-22 16,-1 0-16,0 0 0,21-21 0,1 0 15,-22 0-15,21 0 0,0 0 16,22-21-16,-22 21 0,1-21 0,-1 0 16,-21-1-16,21-20 0,1 21 0,-22 0 15,0-22-15,21 22 0,-42-21 16,22 0-16,-1-1 0,-21 1 0,21 0 16,-21-1-16,0 1 0,0 0 15,0-22-15,0 22 0,0-1 0,0 22 16,0-21-16,0 21 0,0 0 0,0 42 31,0 21-31,0-21 0,0 22 16,-21-1-16,21 0 15,0 22-15,0-22 0,0 0 0,0 1 16,0-1-16,0 0 0,0-20 0,0 20 16,0 0-16,0-21 0,0 1 15,0-1-15,0 0 0,0 0 0,0 0 16,21 0-16,0-21 0,0 0 15,0 0-15,1 0 16,-1-21-16</inkml:trace>
  <inkml:trace contextRef="#ctx0" brushRef="#br0" timeOffset="14434.7">7662 3069 0,'0'0'0,"-21"0"0,0-21 15,21 0-15,0 0 16,-21 21-16,21-21 0,0-1 0,0 1 16,0 0-16,21 0 15,0 0-15,-21 0 0,42 21 0,-20-22 16,-1 22-16,0 0 0,21 0 0,-21 0 16,22 0-16,-1 0 15,-21 0-15,22 22 0,-1-1 0,-21-21 16,0 42-16,0-21 0,1 0 0,-22 1 15,0-1-15,0 0 0,0 21 16,0-21-16,-22 1 0,22-1 0,-21 0 16,0 0-16,-21 0 0,21 0 15,-1-21-15,1 22 0,0-22 16,21-22 0,0 1-16,0 0 0,0 0 15,0 0-15,21 0 0,0-1 0,1 1 16,20-21-16,-21 21 0,0 0 15,22-1-15,-22 1 0,21 0 16,-21-21-16,22 21 0,-1-1 0,-21 1 16,21 21-16,1-21 0,-22 0 15,21 0-15</inkml:trace>
  <inkml:trace contextRef="#ctx0" brushRef="#br0" timeOffset="14602.98">8445 2752 0,'22'0'16,"-1"0"-16,0 0 0,-85 0 0,149 0 0,-85 21 16,0 0-1,0 0-15,0 0 0,0 22 16,0-22-16,0 0 0,0 0 0,0 0 15,-21 1-15,21-1 0,0 0 16,-21 0-16,21 0 0,0 0 0,-21 1 16,21-44 31,0 1-47,0 0 15,0 0-15</inkml:trace>
  <inkml:trace contextRef="#ctx0" brushRef="#br0" timeOffset="14775.22">8445 2625 0,'0'0'0,"-21"-21"16,21 42 31,21-21-32,1 21-15,-22 0 0,21-21 16,0 21-16</inkml:trace>
  <inkml:trace contextRef="#ctx0" brushRef="#br0" timeOffset="15174">8848 2794 0,'-22'-21'16,"22"42"15,0 0-31,22 0 16,-1 1-16,-21-1 16,0 0-16,0 0 0,21 0 0,-21 0 15,0 1-15,0-1 0,0 0 0,0 0 16,0 0-16,0 0 15,0 1-15,0-1 16,0-42 15,21-1-31,0 1 0,-21 0 16,21 0-16,1 0 0,-22 0 16,21-1-16,0 1 0,-21-21 15,21 21-15,0 0 0,-21-1 0,21-20 16,1 42-16,-22-21 0,21 0 0,0 21 15,0 0 1,-21 21 0</inkml:trace>
  <inkml:trace contextRef="#ctx0" brushRef="#br0" timeOffset="15861.77">9334 2942 0,'0'0'0,"22"0"16,-1 0-16,0-21 16,0 21-16,0-21 15,0 21-15,-21-21 0,22 0 0,-1 21 16,-21-22-16,0 1 0,21 0 16,-21 0-16,0 0 0,0 0 31,-21 21-31,0 0 0,-1 0 15,1 21-15,0 0 0,21 0 16,0 0-16,-21 0 0,21 1 16,-21-1-16,21 0 0,0 0 15,0 0-15,0 0 0,0 1 0,0-1 16,0 0-16,0 0 0,0 0 16,21 0-16,-21 1 0,21-22 0,0 21 15,0-21-15,1 0 0,-1 0 0,0 0 16,0 0-16,0 0 0,0 0 15,1 0-15,-1 0 0,-21-21 16,0-1-16,21 1 0,-21 0 16,0 0-16,21 0 0,-21 0 15,0-22-15,0 22 0,21 0 0,0-21 16,1 20-16,-22 1 0,21 0 0,0 0 16,0 0-16,0 21 15,0-21-15,1 21 0,-1 0 0,21 0 16,-21 0-16,0 0 0,1 21 0,20 0 15,-21 0-15,0 0 0,0 0 16,-21 1-16,22-1 0,-22 0 0,21 21 16,-21-21-16,0 1 0,0-1 0,0 0 15,0 0-15,0 0 0,-21 0 16,-1 1-16,1-22 0,0 21 0,0-21 16,0 0-16,0 0 15,-1 0 1,22-21-16,0-1 15,0 1-15,0 0 0,22 0 0,-1 0 16,0 0-16,0-22 0,0 22 16,0-21-16,-21 21 0,22-1 0,-1-20 15,0 21-15,0 0 0,0 0 16,22-1-16,-22 1 0,0 0 0,0 21 16,21-21-16,-20 21 0,-1 0 0,0 0 15,21 0-15,-21 0 0</inkml:trace>
  <inkml:trace contextRef="#ctx0" brushRef="#br0" timeOffset="16043.13">10583 2921 0,'0'0'0,"21"0"16,1 0-1,-22-21 48</inkml:trace>
  <inkml:trace contextRef="#ctx0" brushRef="#br0" timeOffset="17610.75">11282 3069 0,'0'0'0,"21"0"46,-21-21-46,42 0 0,-21 21 16,1-21-16,20 0 0,-21-1 0,21-20 16,1 21-16,-22-21 0,21 20 15,1-20-15,-1 0 0,-21-1 0,0 1 16,0 0-16,1-1 0,-22 1 16,0 21-16,0-21 0,0 20 0,-22 22 15,1 0-15,0 0 0,0 0 16,-21 0-16,20 0 0,1 22 0,0 20 15,21-21-15,-21 21 0,21 1 0,0-1 16,0-21-16,0 22 0,0-1 16,0 0-16,0-21 0,21 22 0,-21-22 15,21 21-15,0-21 0,-21 1 0,22-1 16,-1 0-16,-21 0 0,21-21 16,-21 21-16,-21-21 31,0-21-16,-1 21-15,1-21 0,0 0 0,0 0 16,21-1-16,-21 1 0,0 0 0,21 0 16,-22 0-16,22 0 0,0-1 15,-21 22-15,21 22 16,0-1 0,0 0-16,21 0 15,-21 0-15,22 0 0,-22 1 16,0-1-16,21 0 0,0-21 0,0 21 15,0 0-15,0-21 0,22 0 16,-22 0-16,0 0 0,0 0 16,0 0-16,22 0 0,-22 0 0,21-21 15,-21 21-15,1-21 0,20 0 16,-21 0-16,21-1 0,-20 1 0,-1 0 16,0 0-16,0-21 0,0 20 15,-21-20-15,21 21 0,-21-21 0,22 20 16,-22 1-16,0 0 0,0 0 0,0 42 47,0 0-47,0 0 0,0 22 0,0-22 15,-22 0-15,1 43 0,0-43 16,21 21-16,0-21 0,0 0 16,0 1-16,0-1 0,0 0 0,0 0 15,21-21-15,0 0 0,1 0 16,-1 0-16,0 0 0,0 0 15,0 0-15,0 0 0,1-21 0,20 0 16,-21 0-16,0-1 0,0 1 0,1 0 16,-1 0-16,0-21 0,-21 20 15,0-20-15,21 21 0,-21 0 16,0-22-16,21 22 0,-21 0 0,0 42 31,0 0-15,0 1-16,0-1 0,-21 0 15,21 0-15,0 21 0,0-20 0,0-1 16,0 0-16,0 21 0,0-21 0,0 1 16,0-1-16,21-21 0,0 21 15,1 0-15,-1-21 0,0 0 0,0 0 16,0 0-16,0 0 0,22 0 16,-22 0-16,0 0 0,21 0 0,-20-21 15,-1 0-15,21 0 0,-21-1 16,0 1-16,1 0 0,-1 0 0,0-21 15,-21 20-15,0-20 0,21 0 16,-21-1-16,0 22 0,0-21 0,0 21 16,0 0-16,0-1 0,0 1 0,-21 42 31,21 1-31,0-1 0,-21 0 0,0 21 16,21-21-16,0 22 0,0-22 0,0 0 15,0 21-15,0-20 0,0-1 16,0 0-16,0 0 0,21 0 0,0-21 15,0 21-15,0-21 0,0 0 0,1 0 16,20 0-16,-21 0 16,0 0-16,22 0 0,-22-21 0,21 21 15,-21-21-15,0 0 0,1 0 0,-1 0 16,0-1-16,0-20 0,0 21 16,-21-21-16,0 20 0,0-20 0,0 21 15,0 0-15,0 0 0,0-1 0,0 44 31,-21-1-31,0 0 0,0 0 16,21 21-16,0-20 0,-21-1 16,-1 0-16,22 0 0,-21 0 0,21 0 15,0 1-15,0-1 0,0 0 0,0 0 32,21-21-17,1 0-15,-22-21 0,21 21 0</inkml:trace>
  <inkml:trace contextRef="#ctx0" brushRef="#br0" timeOffset="17781.43">13483 2350 0,'0'0'0,"0"-22"0,0 1 16,-21 0-16,0 21 16,21 21 30,21-21-46,0 0 16,0 0-16,0 0 0,1 0 0</inkml:trace>
  <inkml:trace contextRef="#ctx0" brushRef="#br0" timeOffset="18022.45">13864 2244 0,'0'0'15,"0"-21"-15,-21 42 31,0 0-31,21 0 16,0 0-16,-21 22 0,-1-1 0,1 0 16,21 1-16,-21-1 0,0 0 15,21 1-15,0-1 0,-21 0 16,0-21-16,21 22 0,0-22 0,-22 0 16,22 0-16,0 0 0,0 1 15,0-1-15,0 0 16,22-21-16,-1 0 0,0 0 0,0 0 15,-21-21-15,21 21 0,0-21 16</inkml:trace>
  <inkml:trace contextRef="#ctx0" brushRef="#br0" timeOffset="18194.45">13674 2625 0,'0'0'0,"-22"0"0,1 0 0,0 0 16,21 21-1,21-21 1,0 0-16,1 0 16,20 0-16,-21 0 0,21 0 15,-20-21-15,20 21 0,0-21 0,1 21 16</inkml:trace>
  <inkml:trace contextRef="#ctx0" brushRef="#br0" timeOffset="18845.18">14330 2413 0,'-64'0'31,"22"21"-31,21 0 16,0 22-16,-1-22 0,1 0 15,0 21-15,0-20 0,0 20 0,0-21 16,21 0-16,0 22 0,-22-22 16,22 0-16,0 0 0,0 0 0,0 0 15,0 1-15,0-1 0,22-21 0,-1 21 16,0-21-16,0 0 0,21 0 15,-20 0-15,20 0 0,-21 0 0,21 0 16,1 0-16,-1-21 0,0 21 16,-20-21-16,20-1 0,0 1 15,-21-21-15,1 21 0,-1-22 0,0 1 16,0 0-16,0-22 0,0 22 0,1-22 16,-22 22-16,0-43 15,0 43-15,0 21 0,0 0 0,0 0 16,0-1-16,0 44 31,-22-1-31,22 0 0,-21 21 0,21 1 16,0-1-16,0 0 0,-21 1 15,21 20-15,-21-21 0,21 1 16,0-1-16,0-21 0,-21 22 0,21-22 0,-21 42 16,-1-42-16,22 1 15,0-1-15,0-42 31,0-1-15,0 1-16,0 0 0,22-21 16,-1 21-16,0-1 0,0-20 0,0 21 15,0-21-15,1 20 0,-1-20 16,21 21-16,-21 0 0,0 0 0,1 21 16,20 0-16,-21 0 0,0 0 15,0 0-15,1 21 0,-1 0 16,0 0-16,0 21 0,-21-20 0,21-1 15,-21 21-15,0-21 0,0 0 0,0 1 16,-21-1-16,0 0 0,0 0 16,21 0-16,-21-21 0,-1 21 0,1-21 15,21 22-15,-21-22 0,21-22 32</inkml:trace>
  <inkml:trace contextRef="#ctx0" brushRef="#br0" timeOffset="19077.96">15113 2265 0,'0'0'0,"-21"0"16,21-21-16,21 21 15,0 0 1,21 0-16,1 0 0,-22 0 0,21 0 15,22 0-15,-22-21 0,0 21 16,1 0-16,-1 0 0,-21 0 0,22 0 16,-22 0-16,0 0 0,0 0 0,0 0 15,-21 21-15</inkml:trace>
  <inkml:trace contextRef="#ctx0" brushRef="#br0" timeOffset="19323.79">15388 2265 0,'0'0'0,"0"21"16,0 0-16,0 0 0,-21 1 16,21-1-16,-21 0 0,21 21 15,-21-21-15,21 22 0,-22-1 16,22-21-16,-21 22 0,21-1 0,0-21 15,-21 21-15,21-20 0,-21-1 16,21 0-16,0 0 0,-21 0 0,21 0 16,21-21-1,0 0 1,0 0-16</inkml:trace>
  <inkml:trace contextRef="#ctx0" brushRef="#br0" timeOffset="19657.64">15727 2582 0,'0'0'0,"0"-21"16,0 0-16,-21 21 16,-1 21-1,1 0-15,0 1 16,0-1-16,0 0 0,21 21 0,-21-21 16,21 1-16,-22-1 0,22 0 0,0 0 15,0 0-15,0 0 0,0 1 16,22-22-16,-1 21 0,0-21 0,0 0 15,0 0-15,0 0 0,1 0 0,20 0 16,0 0-16,-21-21 16,1-1-16,-1 1 0,-21 0 15,21 0-15,-21 0 0,21 0 0,-21-43 16,0 22-16,0 21 16,0-22-16,-21 22 0,0 0 15,0 21-15,-1 0 0,1 0 16,-21 0-16,21 0 0,0 0 0,-1 0 15,1 21-15,0-21 0,21 21 16</inkml:trace>
  <inkml:trace contextRef="#ctx0" brushRef="#br0" timeOffset="19913.77">16404 2265 0,'0'0'0,"-21"0"0,0 0 16,0 0-16,-1 0 0,1 0 0,0 0 15,0 0-15,0 21 0,0 0 16,-1 22-16,1-22 0,0 21 0,21 0 16,-21 1-16,0-1 0,21-21 15,-21 22-15,21-1 0,0 0 0,0-21 16,0 1-16,0-1 0,0 0 0,0 0 15,21 0-15,0-21 0,0 0 16,0 0-16,22 0 0,-1 0 0,-21 0 16</inkml:trace>
  <inkml:trace contextRef="#ctx0" brushRef="#br0" timeOffset="20187.62">16700 2307 0,'0'0'0,"0"-21"0,22 21 15,-22-21-15,21 21 16,0 0-16,0 0 16,0 0-16,0 21 0,1-21 0,-1 21 15,0 0-15,0 1 0,0-1 16,0 21-16,1-21 0,-1 22 16,0-1-16,-21-21 0,0 21 0,0 1 15,0-22-15,0 21 0,0-21 16,0 22-16,0-22 0,-21 0 0,0 0 15,-1 0-15,1-21 0,21 22 0,-21-1 16,0-21-16,0 0 0,0 0 16,21-21-1</inkml:trace>
  <inkml:trace contextRef="#ctx0" brushRef="#br0" timeOffset="20355">17505 2646 0,'0'-21'47,"0"0"-32</inkml:trace>
  <inkml:trace contextRef="#ctx0" brushRef="#br0" timeOffset="21099.41">18690 2646 0,'21'0'0,"-42"0"0,63-21 0,-20 0 16,-1-1-16,-21 1 0,21 0 15,-21-21-15,0 21 0,0-22 0,0 22 16,0-21-16,0 21 0,0-22 16,-21 22-16,0-21 0,-22 21 0,22-1 15,-21 22-15,-1 0 16,1 0-16,0 0 0,-1 0 0,1 0 15,0 22-15,-1 20 0,1-21 0,0 21 16,-1 1-16,1 20 0,21-20 16,0-1-16,0 0 0,-1 1 0,22-1 15,0 0-15,0 1 0,0-22 16,22 0-16,-1 0 0,0 0 0,0-21 16,0 0-16,22 0 0,-1 0 0,0 0 15,1 0-15,-1 0 0,0-21 16,1 0-16,-1 0 0,0 0 0,1-1 15,-1-20-15,-21 0 0,21-1 16,-20 1-16,-1 0 0,0-1 16,0 1-16,0 0 0,-21-1 0,0 1 15,21 0-15,-21 21 0,0-1 16,22 1-16,-22 42 16,0 1-1,-22-1-15,22 21 0,-21 0 16,0 1-16,21-1 0,0 0 0,-21 1 15,0-1-15,21 0 0,-21 1 16,21-1-16,0-21 0,0 0 0,0 22 16,0-22-16,21-21 0,0 21 15,0-21-15,21 0 0,-20 0 0,41 0 16,-21-21-16,-20 0 16,20 0-16,0-22 0,1 22 15</inkml:trace>
  <inkml:trace contextRef="#ctx0" brushRef="#br0" timeOffset="21329.52">19452 2011 0,'0'-21'0,"0"42"0,0-63 0,0 20 0,0 1 15,0 0-15,0 42 16,-21 0-16,21 22 16,-21-22-16,0 21 0,21 1 15,-22-1-15,1 0 0,0 1 0,21 20 16,-21-21-16,0 1 0,0-1 15,21 22-15,0-22 0,-22-21 16,22 21-16,-21 1 0,21-22 0,0 21 16,0-21-16,0 1 15,21-22-15,1 0 0,-1 0 16,0 0-16,0 0 0,0-22 0</inkml:trace>
  <inkml:trace contextRef="#ctx0" brushRef="#br0" timeOffset="21662.88">19516 2498 0,'-43'0'31,"64"0"1,1 0-32,-1 0 0,21-21 0,-21-1 15,22 22-15,-22-21 0,21 0 16,-21 0-16,22 0 0,-22 21 0,0-21 15,-21-1-15,0 1 16,0 0-16,-21 21 16,0 0-16,-1 0 0,-20 21 0,21 0 15,0 1-15,-22-1 16,22 0-16,0 0 0,0 21 0,0 1 0,0-22 16,-1 21-16,22-21 15,-21 1-15,21 20 0,0-21 0,0 0 16,0 0-16,0 1 0,21-22 0,1 21 15,-1-21-15,21 0 0,0 0 16,-20 0-16,20 0 0,0 0 0,1 0 16</inkml:trace>
  <inkml:trace contextRef="#ctx0" brushRef="#br0" timeOffset="22010.59">20002 2519 0,'0'0'0,"0"-42"0,0 20 0,0 1 0,0 0 16,0 0-16,0 0 0,0 0 0,22 21 15,-22-22-15,21 22 0,0 0 16,0 0-16,0 0 16,0 22-16,1-1 15,-22 0-15,21 0 0,-21 21 0,21-20 16,-21-1-16,21 21 0,-21-21 0,0 22 16,0-22-16,0 0 0,0 21 15,0-21-15,0 1 0,0-1 16,-21 0-16,0-21 0,0 0 15,-1 0 1,22-21-16,0 0 16,0-1-16,0 1 0,0 0 15,0 0-15,0 0 0,0-22 16,0 22-16,0-21 0,22 21 0,-1 0 16,-21-22-16,21 22 0,0 0 15,0 0-15,0 0 0,1 21 0,-1-22 16,0 1-16,0 0 0,0 21 15,22-21-15</inkml:trace>
  <inkml:trace contextRef="#ctx0" brushRef="#br0" timeOffset="22266.53">20870 2053 0,'-21'0'15,"0"21"1,0 1-16,21-1 0,-21 0 0,-1 0 15,1 21-15,0-20 0,0-1 16,21 21-16,-21 0 0,0 1 0,21-1 16,-22 0-16,22-20 0,0 20 0,-21 0 15,21-21-15,0 22 0,0-22 16,0 0-16,0 0 0,0 0 0,0 1 16,21-22-16,1 0 0,-1 21 15,0-21-15,0 0 16,0 0-16,0 0 0,1-21 0,-1 21 15,0-22-15,0 1 0</inkml:trace>
  <inkml:trace contextRef="#ctx0" brushRef="#br0" timeOffset="22435.43">20574 2350 0,'0'0'16,"-21"0"-16,-22-22 0,22 22 0,0 0 0,42 0 46,0 0-46,22 0 0,-1 0 16,0 0-16,1 0 0,-1 0 16,0 0-16,1 0 0,-1 0 0,22 0 15,-22 0-15</inkml:trace>
  <inkml:trace contextRef="#ctx0" brushRef="#br0" timeOffset="22662.14">21569 2201 0,'-85'-21'32,"64"21"-32,0 0 0,0 21 15,-1 1-15,1-1 0,21 0 0,-21 0 16,0 21-16,0 1 16,21-22-16,0 21 0,-21 1 0,21-1 15,-22 21-15,22-41 0,0 20 16,0-21-16,0 0 0,0 0 15,22 1-15,-1-22 0,0 21 0,21-21 16,-21 0-16,1 0 0,20 0 16</inkml:trace>
  <inkml:trace contextRef="#ctx0" brushRef="#br0" timeOffset="22922.82">21992 2138 0,'0'0'0,"21"0"16,0 0-16,1 0 16,-1 0-16,0 0 0,0 21 15,0 0-15,-21 0 0,21 1 16,1-1-16,-1 0 0,-21 21 0,0-21 16,21 22-16,-21-1 0,21 0 15,-21 1-15,0-1 0,0 0 0,0 1 16,-21-1-16,0-21 0,0 22 0,-1-22 15,-20 0-15,0 0 0,21 0 16,-22 0-16,1 1 0,0-22 0,-1 21 16,1-21-16,0 21 0</inkml:trace>
  <inkml:trace contextRef="#ctx0" brushRef="#br0" timeOffset="23719.86">8530 3747 0,'0'0'0,"-21"0"16,0 0-16,0 0 0,-1 21 16,1 0-16,0 0 15,0 0-15,0 0 0,0 22 0,-1-1 16,1 0-16,0 1 0,21-1 0,0 0 16,-21 1-16,21-1 0,0 0 15,0-20-15,0 20 0,0-21 0,21 0 16,-21 0-16,21 1 0,0-22 0,22 0 15,-22 0-15,21 0 0,1 0 16,-22 0-16,21-22 0,0 1 0,1 0 16,-1 0-16,0-21 0,-20 20 15,20-20-15,-21 0 0,0-1 0,-21 1 16,0 0-16,0-1 0,0 1 0,0 0 16,0-1-16,-21 22 15,0-21-15,0 0 0,0 20 0,-1 1 16,-20 0-16,21 21 0,0 0 0,0 0 15,-22 0-15,22 0 0,0 0 16,0 21-16,0 0 0,-1 1 0,1-1 16,0 0-16,0 0 0,0 21 0,21-20 15,-21 20-15,21-21 0,0 21 16,0-20-16,0-1 0,0 0 0,0 0 16,0 0-16,21 0 0</inkml:trace>
  <inkml:trace contextRef="#ctx0" brushRef="#br0" timeOffset="23974.25">9165 3725 0,'0'22'31,"0"-1"-31,0 0 0,-21 0 16,0 21-16,21-20 0,-21 20 0,21-21 15,0 21-15,-22-20 0,1 20 0,21-21 16,-21 0-16,21 22 16,0-22-16,-21 0 0,21 0 15,-21 0-15,21-42 32,21 0-32,0 0 0,0 0 0,0-1 15</inkml:trace>
  <inkml:trace contextRef="#ctx0" brushRef="#br0" timeOffset="24271.42">9440 3768 0,'0'21'31,"-21"0"-31,0-21 0,0 21 0,-22-21 16,22 0-16,0 21 15,-21-21-15,21 0 0,-1 22 0,-20-22 16,21 0-16,0 0 0,0 21 0,-1-21 15,1 21 1,21 0-16,0 0 16,21 0-16,1 1 0,-22-1 15,21 0-15,0 0 0,0 0 16,0 0-16,0-21 0,1 22 0,-1-1 16,-21 0-16,21 0 0,0-21 0,-21 21 15,21-21-15,0 0 16,1 0-16,-1 0 15,0 0-15,0 0 0,-21-21 0,42 21 16</inkml:trace>
  <inkml:trace contextRef="#ctx0" brushRef="#br0" timeOffset="24718.65">10096 4001 0,'0'0'0,"22"0"32,20 0-32,-21 0 15,0 0-15,22 0 0,-1 0 0,0 0 16,22 0-16,-22 0 0,0 0 16,22-22-16,-22 1 0,22 21 0,-22 0 15,0 0-15,-20-21 0,20 21 0,-21 0 16,0 0-16,-21-21 0,-21 21 31,0 0-31,0 0 0,-22-21 0,22 21 16,0 0-16,-21 0 0,21 0 0,-1 0 15,1 0-15,0-21 16,42 21 0,0 0-1,1 0-15,-1 0 0,0 0 16,0 0-16,-21 21 0,21 0 0,0-21 15,-21 21-15,22 0 0,-22 0 16,0 1-16,0-1 0,0 0 16,-22 0-16,1 0 0,0 0 0,0 1 15,0-1-15,-22 0 0,22-21 0,0 21 16,0-21-16,0 0 16</inkml:trace>
  <inkml:trace contextRef="#ctx0" brushRef="#br0" timeOffset="25387.6">11917 4022 0,'0'0'0,"21"0"0,0-21 16,0-1-16,0 22 0,1-21 0,20 0 15,-21 0-15,0 0 16,-21 0-16,0-1 0,0 1 0,0 0 15,0 0-15,0 0 0,-21 0 0,0-1 16,-21 1-16,20 0 0,-20 21 16,0 0-16,-1 0 0,1 0 0,0 0 15,-1 0-15,1 0 0,-43 64 16,43-43-16,21 21 0,-21-21 16,20 22-16,1-1 0,0 21 15,0-20-15,21-1 0,0 0 0,0-20 16,0 20-16,0-21 0,21 0 15,0 0-15,0 1 0,1-22 0,-1 0 16,21 0-16,0 0 0,-20 0 0,20 0 16,0 0-16,1-22 0,20 1 15,-21 0-15,1 0 0,-1 0 0,-21-22 16,22 22-16,-1-21 0,-21 21 16,0-22-16,0 1 0,1 21 15,-22-21-15,21 20 0,-21-20 0,0 21 16,0 0-16,-21 21 31,-1 21-31,1 0 0,21 0 16,0 0-16,-21 22 0,0-22 15,21 21-15,0-21 0,0 22 0,0-22 16,0 21-16,0-21 0,0 1 0,0-1 16,0 0-16,0 0 0,0 0 15,21-21-15,0 0 0,0 0 0,22 0 16,-22 0-16,21 0 0,1-21 0,-1 0 15</inkml:trace>
  <inkml:trace contextRef="#ctx0" brushRef="#br0" timeOffset="25638.88">12827 3747 0,'0'0'0,"0"-22"0,0 1 15,-21 21-15,0 0 0,-1 0 16,1 0-16,0 21 0,0-21 15,0 22-15,0-1 0,-1 0 0,1 21 16,0-21-16,0 1 0,0 20 16,21-21-16,0 21 0,-21 1 0,21-22 15,-22 21-15,22-21 0,0 1 0,0 20 16,0-21-16,0 0 0,22 0 16,-1-21-16,0 0 15,21 0-15,-21 0 0,1 0 0,20 0 16,0-21-16,-21 0 0,22 0 15,-1 0-15,0 0 0</inkml:trace>
  <inkml:trace contextRef="#ctx0" brushRef="#br0" timeOffset="25906.4">13356 3768 0,'0'0'0,"0"-21"0,0-1 16,-21 22-1,0 0-15,0 0 16,-1 22-16,1-1 0,0 0 15,21 0-15,-21 0 0,0 0 0,0 1 16,-1 20-16,1-21 0,0 21 16,0-20-16,21 20 0,0-21 0,-21 43 15,21-43-15,0 0 16,0 0-16,0 0 0,21 0 16,0 1-16,0-1 0,0-21 15,1 0-15,20 0 16,-21 0-16,0 0 0,0 0 0,22 0 15,-22 0-15,21-21 0,1 21 0,-22-22 16,21 1-16</inkml:trace>
  <inkml:trace contextRef="#ctx0" brushRef="#br0" timeOffset="26623.28">13843 3916 0,'-21'0'0,"0"0"16,-1 0-16,22 21 31,22-21 16,-1 0-47,0 0 0,0 0 16,0 0-16,0 0 0,22-21 15,-22 21-15,0-21 0,0 0 0,0-1 16,-21 1-16,0 0 16,0 0-16,0 0 15,-21 21-15,0 0 16,0 0-16,-21 0 0,20 21 0,1 0 16,0-21-16,0 21 0,0 0 15,0 1-15,-1 20 0,1-21 16,21 0-16,0 22 0,-21-22 0,21 21 15,0-21-15,0 0 0,0 22 16,0-22-16,21 0 0,0 0 16,22-21-16,-22 0 0,21 0 0,-21 0 15,22 0-15,20 0 0,-20 0 16,-1 0-16,0-21 0,1 0 0,-1 0 16,0 0-16,1-22 0,-22 22 0,21-21 15,-21 21-15,0-22 0,1 22 16,-1-21-16,-21 21 0,21-1 0,-21 1 15,0 0-15,0 0 0,-21 42 47,21 0-47,-21 0 0,21 1 16,0 20-16,-22-21 0,22 21 16,0 1-16,-21-1 0,21 0 0,-21 1 15,0-1-15,21 22 0,0-22 16,-21 0-16,0 22 0,21-22 0,-22 22 15,1-22-15,0 0 0,21 22 0,-21-22 16,0 0-16,0 1 0,21-1 16,0 0-16,-22 1 0,22-22 0,0 0 15,0 0-15,0 0 0,0-42 32,0 0-32,22 0 0,-1 0 15,-21-22-15,21 22 0,0-21 0,21 0 16,-20-1-16,-1-20 0</inkml:trace>
  <inkml:trace contextRef="#ctx0" brushRef="#br0" timeOffset="26887.33">14499 3937 0,'0'-21'0,"0"42"0,0-84 0,0 41 16,21 1-16,-21 0 0,21 21 0,-21-21 16,22 0-16,-1 21 0,0 0 0,0-21 15,0 21-15,0 0 0,1 0 16,20 0-16,-21 0 0,0 0 15,0 21-15,1 0 0,-1 0 0,-21 0 16,0 0-16,0 1 0,0-1 16,0 0-16,-21 0 0,-1 21 0,1-20 15,0-1-15,-21 0 0,-1 0 0,1 0 16,21 0-16,-21-21 0,20 22 16,1-22-16,0 0 0,0 0 0,21-22 31,21 22-31,0-21 0,0 0 15,1 0-15</inkml:trace>
  <inkml:trace contextRef="#ctx0" brushRef="#br0" timeOffset="27142.27">15198 3493 0,'0'0'0,"0"-22"0,0 1 0,0 0 0,0 0 15,0 42 1,0 0-1,-22 0-15,1 1 0,21-1 0,-21 21 16,0 0-16,21-20 0,-21 20 16,0-21-16,21 21 0,0 1 0,-22-22 15,22 21-15,-21-21 0,21 1 16,0 20-16,0-21 0,0 0 16,0 0-16,0 1 0,21-22 0,1 21 15,-1-21-15,0 0 0,0 0 16,0 0-16,22 0 0,-22-21 0,0-1 15,0 22-15,21-21 0,-20 0 0</inkml:trace>
  <inkml:trace contextRef="#ctx0" brushRef="#br0" timeOffset="27320.99">15028 3683 0,'-21'0'0,"42"0"0,-63 0 0,21 0 15,0 0-15,21 21 16,21 0-1,0-21-15,0 0 16,21 0-16,-20 22 0,20-22 0,0 0 16,1 0-16,-1 0 0,0 0 0,1 0 15,-1 0-15,0-22 0,1 22 16</inkml:trace>
  <inkml:trace contextRef="#ctx0" brushRef="#br0" timeOffset="27566.85">16023 3514 0,'-21'0'31,"0"0"-31,0 0 16,-1 21-16,1 0 0,0 0 16,21 0-16,-21 1 0,0 20 15,0-21-15,-1 0 0,22 0 0,-21 22 16,21-22-16,-21 0 0,21 0 0,0 0 15,0 1-15,0-1 0,0 0 16,21-21-16,0 0 0,1 0 16,-1 0-16,0 0 0,0 0 15,0 0-15,22 0 0,-22 0 16</inkml:trace>
  <inkml:trace contextRef="#ctx0" brushRef="#br0" timeOffset="27809.7">16468 3387 0,'0'0'0,"21"-21"0,0 21 16,0 0-1,0 0-15,-21 21 0,21 0 16,1 0-16,-1 0 0,-21 22 16,0-22-16,21 21 0,-21 0 0,21-20 15,-21 20-15,0 0 0,0-21 16,0 22-16,0-22 0,0 21 0,-21-21 15,0 1-15,0 20 0,-1-21 16,1 0-16,0 0 0,0 1 0,-21-22 16,20 21-16,1 0 0,-21-21 15,21 0-15,-22 21 0</inkml:trace>
  <inkml:trace contextRef="#ctx0" brushRef="#br0" timeOffset="28461.26">8064 4974 0,'0'0'0,"-21"-21"0,21 0 0,0 0 0,-21 0 16,0-1-16,21 1 16,-21 0-16,0 21 0,-22 0 0,22 0 15,-21 0-15,21 0 0,-22 0 0,1 21 16,0 0-16,20 1 0,-20 20 16,21-21-16,0 43 0,0-22 0,-1 0 15,22 1-15,-21 20 0,21-21 16,0 1-16,0-1 0,0 0 0,0 1 15,21-1-15,1 0 0,-1 1 0,0-22 16,21 0-16,1 0 16,-1 0-16,0-21 0,1 0 0,-1 0 15,21 0-15,-20 0 0,20-21 0,-20 0 16,-1 0-16,0 0 0,22 0 16,-22-1-16</inkml:trace>
  <inkml:trace contextRef="#ctx0" brushRef="#br0" timeOffset="29274.01">8424 5207 0,'0'0'0,"0"-21"0,0 0 0,-21 0 0,0 21 16,0 0-16,0 0 16,-1 0-16,1 0 0,0 0 0,0 21 15,0 21-15,21-21 0,-21 0 16,-1 22-16,22-22 0,0 0 16,0 21-16,-21-20 0,21 20 0,0-21 15,0 0-15,0 0 0,0 1 16,0-1-16,0 0 0,21-21 0,1 0 15,-1 0-15,0 0 0,0 0 0,21 0 16,-20 0-16,-1-21 16,0 0-16,0-1 0,0 1 0,0 0 15,1 0-15,-1 0 0,-21 0 0,0-1 16,0 1-16,0-21 0,0 21 16,0 0-16,0-1 0,0 1 15,0 0-15,-21 42 31,21 0-31,-22 1 0,22-1 0,-21 0 16,21 0-16,0 0 0,0 22 0,0-22 16,0 0-16,0 0 0,0 0 15,0 0-15,0 1 0,0-1 0,21 0 16,1-21-16,-1 0 0,0 21 0,0-21 16,0 0-16,0 0 0,22 0 15,-22-21-15,0 0 0,21 21 0,-20-21 16,20-1-16,-21 1 0,0 0 0,22 0 15,-22 0-15,-21-22 0,21 22 16,-21 0-16,21 0 0,-21-21 0,0 20 16,0 1-16,0 0 15,0 42 1,0 0-16,0 1 16,0-1-16,0 0 0,-21 0 15,21 0-15,0 22 0,0-22 0,-21 0 16,21 0-16,-21 0 0,21 0 15,-22 1-15,22-1 0,0 0 16,0-42 15,0 0-31,0-1 16,0 1-16,0 0 0,0 0 0,0 0 16,22 0-16,-22-1 0,42-20 15,-21 21-15,0 0 0,22-22 16,-22 22-16,21 0 0,0 0 0,1 21 15,-1-21-15,0 21 0,1 0 0,-1 0 16,-21 21-16,22-21 0,-22 21 16,0 0-16,0 0 0,-21 1 0,0-1 15,0 21-15,0-21 0,0 0 0,0 1 16,0-1-16,-21 0 0,0 0 16,0 0-16,-1 22 0,1-43 15,21 21-15,0-42 31,21-1-15,1 22-16</inkml:trace>
  <inkml:trace contextRef="#ctx0" brushRef="#br0" timeOffset="29511.96">9842 5144 0,'-21'-22'31,"0"44"-31,0-1 0,0 0 0,0 0 16,-1 0-16,1 22 0,21-22 16,-21 0-16,0 0 0,0 21 15,21-20-15,0-1 0,0 0 0,0 0 16,0 0-16,0 0 16,0 1-16,21-22 0,0 0 15,21 0-15,-20 0 0,-1 0 0,21 0 16,-21 0-16,22-22 15,-22 1-15,21 21 0</inkml:trace>
  <inkml:trace contextRef="#ctx0" brushRef="#br0" timeOffset="30121.99">10118 5334 0,'-22'0'0,"44"0"0,-65 0 0,22 21 15,0-21-15,0 0 0,21 21 16,-21-21-16,42 0 15,0 0 1,0 0-16,21 0 0,-20 0 16,-1 0-16,21-21 0,-21 0 0,0 21 15,1-21-15,-1 0 0,0 21 0,0-21 16,-21-1-16,0 1 0,0 0 16,-21 21-1,0 0-15,0 0 16,-1 0-16,-20 0 0,21 21 15,0-21-15,0 21 0,-1 1 0,-41 41 16,63-42-16,-21 0 0,0 1 16,21-1-16,0 0 0,0 0 15,0 0-15,0 0 0,0 1 0,21-1 16,0-21-16,0 0 16,0 0-16,0 0 0,22 0 0,-1 0 15,-21 0-15,22 0 0,-1 0 0,0-21 16,1-1-16,-1 1 0,0 0 15,-21 0-15,22 0 0,-22 0 16,21-1-16,1-62 0,-22 41 0,0 1 16,-21 0-16,21-1 15,0 1-15,-21-21 0,0 20 0,0 1 16,0 0-16,0 20 0,0-20 0,0 21 16,0 42-1,-21 0-15,21 0 16,-21 22-16,21-1 0,0 0 0,0 1 15,0-1-15,0 0 0,-21 1 16,21-1-16,0 0 0,-21 1 0,21-1 16,0-21-16,0 22 0,0-22 0,0 0 15,0 0-15,0 0 0,0 0 16,0 1-16,21-22 0,0 0 16,0 0-16,0 0 0,0 0 15,1 0-15,-1 0 0,0-22 16,21 1-16,1 21 0</inkml:trace>
  <inkml:trace contextRef="#ctx0" brushRef="#br0" timeOffset="30586.81">11282 5249 0,'-21'0'0,"-1"43"31,44-43-31,-1 0 0,0 0 16,0 0-16,21 0 0,1 0 0,-22 0 16,21 0-16,1 0 0,62 0 15,-62 0-15,-1 0 0,22 0 16,-22-21-16,21 21 0,-20-22 0,-1 22 16,0-21-16,-20 21 0,-1-21 15,0 21-15,-21-21 0,0 0 16,0 0-16,-21 21 0,0 0 0,-22-22 15,22 22-15,0 0 0,-21 0 16,20 0-16,1 0 0,-21 0 0,21 0 16,0 0-16,42 0 31,0 0-15,0 22-16,21-22 0,-20 0 0,-1 0 15,0 0-15,0 21 0,0-21 16,0 21-16,-21 0 0,0 0 15,0 0-15,0 1 0,-21-1 16,21 0-16,-42 0 0,21 0 16,0-21-16,-1 21 0,-20 1 0,21-1 15,0-21-15,0 21 0,-1-21 0</inkml:trace>
  <inkml:trace contextRef="#ctx0" brushRef="#br0" timeOffset="31506.25">12869 5334 0,'64'0'16,"-43"0"-1,0 0-15,0 0 0,0 0 0,1 0 0,-1-21 16,0 21-16,-21-21 0,0 0 15,0-1-15,0 1 0,0 0 16,0-21-16,0 21 16,-21-1-16,0-20 0,-1 21 15,1 0-15,0 0 0,0 21 0,-21 0 16,20 0-16,1 0 0,0 0 16,-21 0-16,21 21 0,-1 0 0,1 0 15,0 21-15,0 1 0,0-22 16,21 21-16,-21 1 0,21-22 0,0 21 15,0-21-15,0 0 0,0 43 16,0-43-16,21-21 0,0 21 0,0-21 16,0 0-16,0 0 0,1 0 15,-1 0-15,21 0 0,-21 0 16,22 0-16,-1-21 0,-21 0 0,21 0 0,1 0 16,-1-1-16,-21 1 0,22-21 15,-1 0-15,-21-1 0,21 1 16,-20 0-16,-1-1 0,0-20 0,0 20 15,0-20-15,0 21 0,-21-1 16,0 1-16,0 0 0,0 20 0,0 1 16,0 0-16,-21 21 15,0 21 1,21 0-16,-21 22 0,21-1 0,0 0 16,-21 22-16,0-22 0,-1 1 0,22-1 15,-21 21-15,21-20 16,-21-1-16,21-21 0,0 22 0,0-22 15,0 21-15,0-21 0,0 0 0,21-21 16,0 22-16,1-22 0,-1 0 16,0 0-16,21 0 0,1 0 0,-22 0 15,21 0-15,0-22 0,-20 22 0,20-21 16,-21 0-16,21 0 0,1-21 16,-43-1-16,0 22 0,21 0 15,-21 0-15,0 0 0,0-1 16,-21 44-1,21-1-15,-21 0 16,21 0-16,0 0 16,-22 0-16,22 1 0,0-1 0,-21 0 15,21 0-15,0 0 0,0 0 16,0-42 31,0 0-47,0 0 15</inkml:trace>
  <inkml:trace contextRef="#ctx0" brushRef="#br0" timeOffset="31658.71">13695 4932 0,'0'0'0,"0"21"78,21-21-78</inkml:trace>
  <inkml:trace contextRef="#ctx0" brushRef="#br0" timeOffset="32773.87">14139 5038 0,'21'0'0,"-42"0"0,64 0 0,-22 0 16,0-21-16,0 21 0,0-22 15,0 22-15,-21-21 0,0 0 16,-21 21 0,-148 21 15,148 0-31,-22 1 0,1-1 0,21 0 0,-21 0 16,20 0-16,1 0 0,0 1 15,21-1-15,0 0 0,0 0 16,21 0-16,0 0 0,1-21 0,-1 22 15,21-22-15,-21 21 0,22-21 16,-1 21-16,-21-21 0,0 0 16,22 21-16,-22-21 0,-21 21 0,0 0 31,-64-21-31,43 0 16,-21 0-16,-1 0 0,22 0 0,-21 0 15,0 0-15,20 0 0,-20 0 16,21 0-16,0 0 0,0-21 15,-1 0-15,44 21 32,-1 0-32,0 0 15,-21 21-15,21-21 0,0 0 0,0 21 16,1-21-16,-1 0 0,0 0 16,21 0-16,-21 0 0,22 0 15,-1 0-15,0 0 0,-20 0 0,20 0 16,0 0-16,1 0 0,-1-21 15,0 21-15,-21-21 0,22 0 0,-22 21 16,21-21-16,-21 0 0,1-22 0,-1 22 16,-21 0-16,0-21 0,21-1 15,-21 22-15,21-21 0,-21 21 16,0-1-16,0 1 0,0 0 0,0 42 31,0 0-31,0 1 0,0-1 0,-21 21 16,21-21-16,-21 0 0,21 22 15,-21-22-15,21 0 0,-22 0 16,22 0-16,0 1 0,0-1 0,-21 0 16,21 0-16,0-42 47,21 0-47,-21 0 15,0-1-15,0 1 0,0 0 16,0 0-16,22 0 0,-1-22 0,0 22 15,0-21-15,-21 21 0,21-22 16,0 22-16,1 0 0,-1 0 16,0 21-16,0 0 0,0 0 0,0 0 15,1 0-15,-1 0 0,0 21 16,0 0-16,0 0 0,-21 1 0,0-1 16,21 0-16,-21 21 0,22-21 0,-22 1 15,0-1-15,0 0 16,0 0-16,0 0 0,0 0 0,0 1 0,0-1 15,0-42 32,0-1-47,0 1 0,0 0 0,21 0 16,-21 0-16,21-22 0,0 22 16,-21-21-16,21 21 0,22-22 15,-22 22-15,0-21 0,21 21 0,-21 0 16,1 21-16,20 0 0,-21 0 15,21 0-15,-20 0 0,-1 21 0,0 0 16,-21 0-16,0 0 0,21 22 16,-21-22-16,0 21 0,0-21 0,0 0 15,0 1-15,0-1 0,0 21 0,0-21 16,0 0-16,-21 1 16,0-1-16,42-21 46,0-21-46,0-1 16,0 1-16</inkml:trace>
  <inkml:trace contextRef="#ctx0" brushRef="#br0" timeOffset="32994.01">15790 4911 0,'0'-21'0,"0"42"31,0 0-31,0 0 0,0 0 15,0 0-15,0 1 0,0-1 16,0 0-16,0 0 0,0 21 0,0-20 16,-21-1-16,21 0 15,0 0-15,-21-21 16,21-21 15,0 0-15</inkml:trace>
  <inkml:trace contextRef="#ctx0" brushRef="#br0" timeOffset="33162.03">15790 4720 0,'0'-21'0,"0"42"0,0-63 16,-21 42 0,0 0-1,21 21 16,0 0-15,0 0-16,21-21 0,0 22 16</inkml:trace>
  <inkml:trace contextRef="#ctx0" brushRef="#br0" timeOffset="33545.82">16256 4805 0,'21'0'15,"-42"0"-15,21 0 16,-42 0-16,20 0 16,1 0-16,0 0 0,0 21 15,0 0-15,0-21 0,21 21 0,0 1 16,-22-22-16,22 21 0,0 0 0,0 0 16,0 0-16,22 0 15,-1 1-15,0-22 16,0 21-16,0 0 0,0-21 15,1 21-15,-22 0 0,21-21 0,0 21 16,-21 1-16,0-1 0,0 0 16,0 0-1,0 0-15,-21-21 16,0 0-16,-22 21 0,22-21 0,0 0 16,0 0-16,0 0 0,-1 0 15,-20 0-15,0 0 0,21 0 16,-1 0-16,22-21 0,-21 21 15,21-21-15,0 0 16,0 0-16,0 0 16,21 21-16,1-22 0</inkml:trace>
  <inkml:trace contextRef="#ctx0" brushRef="#br0" timeOffset="33949.83">16743 4826 0,'0'-21'0,"0"42"0,0-63 16,0 21-16,-21 21 15,-1 0 1,1 0-16,0 0 0,0 0 0,0 21 16,0-21-16,21 21 15,0 0-15,-22-21 0,1 21 16,21 0-16,0 1 0,-21-1 0,21 0 15,0 0-15,0 0 16,0 0-16,21 1 0,0-1 0,1-21 16,-1 21-16,0 0 0,0-21 0,0 21 15,0-21-15,1 21 0,-1-21 16,-21 22-16,21-22 0,-21 21 31,-21-21-31,-22 0 16,22 0-16,0 0 0,-21 0 0,21 0 15,-22 0-15,22 0 0,-21 0 16,21 0-16,-22 0 0,22 0 0,0 0 16,42 0 15,21-21-31</inkml:trace>
  <inkml:trace contextRef="#ctx0" brushRef="#br0" timeOffset="34242.67">17166 4657 0,'0'0'0,"0"-21"0,0-1 0,-21 22 16,0 0-1,21 22 1,-21-1-16,21 0 0,-22 0 0,1 0 15,21 22-15,0-22 0,0 21 16,-21 0-16,0 1 0,21-1 0,0-21 16,0 22-16,0-22 0,0 21 0,0-21 15,0 0-15,0 1 0,0-1 16,21-21 0,0 0-16,0 0 0,1 0 15,-1 0-15,0 0 0,0 0 16,0 0-16</inkml:trace>
  <inkml:trace contextRef="#ctx0" brushRef="#br0" timeOffset="34533.68">17738 4551 0,'0'0'0,"0"-21"0,21 21 31,0 21-16,0-21-15,0 21 16,-21 0-16,21 0 0,1 1 0,-22-1 16,0 21-16,0 0 0,21-20 0,-21 20 0,0 0 15,0 1-15,0-22 16,0 21-16,0 0 0,-21-20 0,21 20 16,-22-21-16,1 0 0,0 0 15,0 1-15,0-1 0,0-21 16,-1 21-16,1-21 0,21 21 0,-21-21 15,0 0 1</inkml:trace>
  <inkml:trace contextRef="#ctx0" brushRef="#br0" timeOffset="37141.62">402 7239 0,'0'-21'16,"0"0"-16,0 0 16,0-1-16,0 1 15,0 0 1,0 0 0,0 42-1,0 0 1,0 0-16,-21 22 0,21-1 0,0 22 15,-21-22-15,21 21 0,-21 1 16,21-22-16,0 22 0,-22-22 0,22 0 16,-21 1-16,0-1 0,21 0 15,0-20-15,0 20 0,0-21 0,0 0 16,0 0-16,21-42 47,-21 0-47,21 0 0,1-21 15,-1 20-15,21-20 0,-21 0 0</inkml:trace>
  <inkml:trace contextRef="#ctx0" brushRef="#br0" timeOffset="37383.29">762 7133 0,'0'-21'0,"0"42"0,21-63 0,-21 63 31,0 21-31,0 1 16,0-1-16,-21 0 0,21 22 15,0-22-15,0 22 0,-21-22 16,21 22-16,0-22 0,-21 0 16,21 1-16,0-1 0,0-21 0,0 21 15,-22-20-15,22-1 0,0 0 16,0 0-16,-21-21 16,21-21-1,-21 0 1,0 0-16,0-1 0,0 22 15</inkml:trace>
  <inkml:trace contextRef="#ctx0" brushRef="#br0" timeOffset="37709.39">106 7726 0,'0'21'0,"21"-21"16,0 0-1,21 0-15,1 0 0,-1 0 0,0-21 16,22 0-16,-1 21 0,1-21 15,232-106 1,-232 105-16,-22 1 16,-21 21-16,22-21 0,-22 0 0,0 21 15,0 0-15,-21 21 16,0 0 0,0 0-16,0 1 0,0-1 0,0 21 15,0-21-15,0 0 0,0 1 16,-21 20-16,21-21 0,-21 0 15,21 0-15,0 1 0,0-1 16,0-42 15,0-1-15,0 1-16,0 0 0,0 0 16</inkml:trace>
  <inkml:trace contextRef="#ctx0" brushRef="#br0" timeOffset="37874.3">995 7260 0,'0'0'0,"0"21"47,0 1-32,21-22-15,0 21 0,0 0 16,0 0-16</inkml:trace>
  <inkml:trace contextRef="#ctx0" brushRef="#br0" timeOffset="38422.46">1820 7641 0,'0'0'0,"21"0"15,1 0-15,-22-21 16,21 21-16,-21-21 0,0 0 0,0 0 15,0-1-15,0 1 0,0 0 16,0 0-16,-21 0 0,21 0 0,-22-1 16,1 1-16,0 0 0,-21 21 15,21 0-15,-1 0 0,-20 0 16,21 21-16,-21 0 0,20 1 0,-20 20 16,21-21-16,0 21 0,0-20 15,-1 20-15,1 0 0,0-21 16,0 22-16,21-22 0,0 0 0,0 0 15,0 0-15,0 1 0,0-1 16,42-21-16,-21 0 16,1 0-16,20 0 0,-21 0 15,21 0-15,1-21 0,-1-1 0,0 1 16,1-21-16,-22 21 0,21 0 0,1-22 16,-22 1-16,0 0 15,0-1-15,0-20 0,0 20 0,1-20 16,-1 21-16,-21-22 0,0 22 0,21-1 15,-21 22-15,0-21 0,0 21 16,21 0-16,-21 42 31,0 21-31,-21-21 0,21 22 16,-21 20-16,21-21 0,0 22 16,0-22-16,0 1 0,-21 20 0,21-21 15,0 1-15,0-1 0,0 0 16,0-20-16,0-1 0,0 21 0,0-21 15,0 0-15,21-21 16,-21 22-16,21-22 0,21 0 16,-21 0-16,22 0 0,-1-22 0</inkml:trace>
  <inkml:trace contextRef="#ctx0" brushRef="#br0" timeOffset="39505.91">2794 7493 0,'0'0'16,"0"-21"-16,0 0 0,0 0 0,0-1 0,0 1 15,0 0-15,-21 0 0,0 0 16,-1 21-16,1 0 0,-21 0 0,21 0 16,-22 0-16,22 0 0,0 0 15,-21 21-15,21 0 0,-1 21 0,1-20 16,-21 20-16,21-21 0,0 21 16,-1-20-16,1 20 0,0 0 15,0-21-15,0 1 0,21 20 0,0-21 16,0 0-16,0 0 15,0 1-15,42-22 0,-21 0 16,0 0-16,22 0 0,-22 0 0,21-22 16,1 1-16,-22 21 0,21-21 15,0-21-15,1 21 0,-1-1 0,-21-20 16,22 0-16,-22-1 0,0 1 16,0-21-16,21-43 0,-42 63 15,0 1-15,0-21 0,0 20 0,0 22 16,0-21-16,0 21 15,0-1-15,0 1 0,0 0 0,0 42 32,0 22-32,0-22 15,0 21-15,-21 0 0,21 1 0,-21 20 16,21-20-16,0 20 0,0-21 16,0 1-16,0-1 0,0 0 0,0 1 15,0-22-15,0 21 0,0-21 16,21 1-16,0-1 0,1 0 0,-1-21 15,0 0-15,21 0 0,-21 0 0,22 0 16,-1 0-16,-21 0 0,22 0 16,-1-21-16,-21 0 0,21-1 15,-20 1-15,20 0 0,-21 0 0,0 0 16,0-22-16,1 22 0,-22-21 16,0 21-16,0-22 0,0 22 0,0 0 15,0 0-15,-22 21 16,1 0-16,0 0 0,0 0 0,0 21 15,21 0-15,-21 22 0,21-22 16,0 0-16,0 0 0,0 21 16,0-20-16,0-1 0,0 0 0,0 0 15,21-21-15,0 21 0,-21 0 0,21-21 16,0 0-16,0 0 16,1 0-16,-1 0 0,0 0 0,21 0 15,-21 0-15,22-21 0,-22 21 0,0-21 16,21 0-16,-20 0 0,-1 0 15,0-1-15,-21-20 0,21 21 0,-21-21 16,21 20-16,-21 1 0,0 0 0,0 0 16,0 0-16,0 42 15,0 0 1,0 0-16,0 22 16,0-22-16,0 0 0,0 0 0,0 21 15,0-20-15,0-1 0,-21 0 0,21 0 16,-21 0-16,0 0 15,21 1-15,-21-1 16,-1-21 0,22-21-1,0-1-15,0 1 0,0-21 16,0 21-16,0 0 0,22-1 16,-1-20-16,0 0 0,21-22 15,1 43-15,-22-21 16,0 21-16,21-1 0,1-20 0,-22 42 15,21-21-15,0 21 0,-20 0 16,20 0-16,-21 21 0,0 0 0,0 0 0,1 22 16,-1-22-16,-21 0 0,0 21 15,0-20-15,0 20 0,0-21 16,0 0-16,0 0 0,0 1 0,0-1 16,-21 0-16,21 0 0,-22 0 0,22 0 15,-21-21-15,0 0 16</inkml:trace>
  <inkml:trace contextRef="#ctx0" brushRef="#br0" timeOffset="40501.83">5016 7578 0,'0'0'15,"64"0"1,-64-21-16,21 21 0,-21-22 16,21 22-16,-21-21 0,21 0 0,-21 0 15,22 0-15,-22 0 0,0-22 16,0 1-16,0 21 15,0 0-15,0-22 0,-22 22 0,1 0 16,0-21-16,0 20 0,-21 1 16,20 21-16,-20-21 0,0 21 15,21 0-15,-22 0 0,1 0 0,0 21 16,-1 0-16,1 1 0,0 20 0,20-21 16,1 21-16,0 1 0,0-1 15,0 22-15,21-22 0,0 0 0,0 1 16,0-22-16,0 21 0,0-21 0,21 22 15,0-22-15,0-21 0,22 21 16,-22 0-16,0-21 0,21 0 16,1 0-16,-22 0 0,21 0 0,0 0 0,-20-21 15,20 0-15,0 0 16,-21-1-16,22 1 0,-22 0 0,21-21 16,-21-1-16,1 22 0,-1-21 0,0-22 15,-21 22-15,0 0 0,21-22 16,-21 22-16,0 0 0,21-22 0,-21 22 15,0-1-15,0 1 0,0 0 0,0 21 16,0-1-16,0 1 0,0 0 16,0 0-16,0 42 15,0 0-15,-21 0 16,21 1-16,0 20 0,-21-21 0,21 43 16,0-22-16,0 0 0,0 22 15,0-22-15,0 22 0,0-22 0,0 0 16,0 1-16,0-1 0,0 0 15,0-21-15,0 1 0,21-1 0,0 0 16,-21 0-16,21 0 0,1-21 16,-1 0-16,0 0 0,0 0 0,0 0 15,22-21-15,-22 0 0,0 21 0,21-21 16,-21 0-16,1-22 0,-1 22 16,0 0-16,-21 0 0,0-22 0,0 22 15,21 0-15,-21 0 0,0 0 0,0 42 31,0 0-15,-21 0-16,21 0 0,-21 1 16,21-1-16,0 21 0,0-21 15,-21 0-15,21 1 0,0-1 16,-22 0-16,22 0 16,0-42 15,22 21-31,-22-21 0</inkml:trace>
  <inkml:trace contextRef="#ctx0" brushRef="#br0" timeOffset="40667">5673 7112 0,'-43'0'15,"22"0"-15,0 0 16,0 0-16,21 21 15,21-21 1,0 21 0,0-21-16</inkml:trace>
  <inkml:trace contextRef="#ctx0" brushRef="#br0" timeOffset="41345.51">5905 7239 0,'0'0'0,"22"0"47,-1 21-47,-21 0 0,0 1 16,21-1-16,0 21 0,-21-21 16,0 0-16,0 22 0,21-22 0,-21 0 15,0 0-15,21 22 0,-21-22 0,0 0 16,0 0-16,0 0 15,22 0-15,-1-21 0,0 0 16,0 0-16,0 0 16,0 0-16,1 0 0,-1-21 0,-21 0 15,21 0-15,0 0 16,0 0-16,0-22 0,1 22 0,-1-21 16,0 21-16,0-22 0,-21 22 0,21-21 15,-21 21-15,21-22 0,-21 22 16,0 0-16,0 0 0,0 42 31,0 0-31,0 0 16,0 0-16,-21 22 0,21-22 0,-21 21 15,21-21-15,0 22 0,0-22 16,0 21-16,0-21 0,0 1 16,0-1-16,0 0 0,0 0 0,0 0 15,21 0-15,0-21 16,1 0-16,-1 0 0,0 0 15,0 0-15,0-21 0,22 0 0,-22 0 16,21 21-16,-21-42 0,0 20 0,22 1 16,-22 0-16,0-21 0,0-1 15,0 22-15,1-21 0,-22 0 16,0 20-16,0 1 0,0 0 0,0 42 31,0 0-31,-22 1 0,22-1 16,0 21-16,-21-21 0,21 0 0,-21 1 15,21-1-15,0 0 0,0 0 16,0 0-16,0 0 0,0 1 16,0-44 31,0 1-47,0 0 0,21 0 0</inkml:trace>
  <inkml:trace contextRef="#ctx0" brushRef="#br0" timeOffset="41513.99">6921 7049 0,'0'0'0,"-21"0"15,0 0-15,0 0 32,21 21-32,0 0 15,21-21 1,0 21-1,0-21-15</inkml:trace>
  <inkml:trace contextRef="#ctx0" brushRef="#br0" timeOffset="43136.11">7429 7218 0,'22'0'15,"-44"0"-15,44-21 0,-1 21 0,-21-21 16,0-1-16,-21 22 15,-1 0-15,1-21 16,0 21-16,0 0 0,-21 0 0,20 21 16,-20-21-16,21 22 0,-21-1 15,20 0-15,1 0 0,0-21 0,21 21 16,0 0-16,0 1 0,0-1 0,21 0 16,0 0-16,1 0 15,-1-21-15,0 21 0,21 1 0,-21-1 0,1-21 16,-1 21-16,21 0 0,-21-21 0,0 21 15,-21 0-15,22-21 16,-22 22-16,0-1 0,0 0 0,0 0 16,-22-21-16,1 21 0,0-21 15,0 0-15,0 0 0,-22 0 16,22 0-16,0 0 0,-21 0 0,21 0 16,-1 0-16,1 0 0,0 0 0,0-21 15,0 0-15,0 0 0,21 0 16,0-1-16,0 1 15,21 42 17,0 1-32,0-22 0,-21 21 15,21 0-15,0-21 0,-21 21 16,22-21-16,-1 0 0,0 21 0,0-21 16,0 0-16,0 0 0,22 0 15,-22 0-15,0 0 0,21 0 0,-20 0 16,20-21-16,0 0 0,-21 21 0,22-21 15,-22 0-15,21-1 16,-21 1-16,1 0 0,-1-21 0,0 21 16,0-22-16,-21 22 0,0-21 0,0-1 15,0 22-15,0-21 0,0 21 16,0 0-16,0-1 0,0 44 16,0-1-1,0 0-15,0 0 16,-21 21-16,21-20 0,-21 20 0,21-21 15,-21 0-15,21 22 0,0-22 0,0 0 16,0 0-16,0 21 0,0-20 16,0-1-16,21-21 0,0 0 15,21 21-15,-21-21 0,1 0 0,20 0 16,-21 0-16,21 0 0,1 0 16,-22-21-16,21 21 0,-21-21 0,22-1 15,-22 1-15,21 0 0,-21 0 16,1 0-16,-1-22 0,0 22 15,0-21-15,0 21 0,0-22 0,-21 1 16,0 21-16,22 0 0,-22 0 0,0-1 16,0 44 15,0 20-31,0-21 0,-22 0 16,22 22-16,0-22 0,0 0 15,-21 21-15,21-21 0,0 22 0,0-22 16,0 0-16,0 0 0,0 0 0,0 1 15,0-1-15,21-21 16,1 0-16,-1 0 0,0 0 16,0 0-16,0 0 0,0 0 0,1 0 0,-1 0 15,0-21-15,0-1 0,21 1 16,-20 0-16,-1 0 0,0 0 16,0 0-16,0-43 0,-21 43 15,0-21-15,0-1 0,0 1 16,0 21-16,0-22 0,0 22 15,-21-21-15,21 21 0,-42 0 0,21-1 16,-1 1-16,1 0 0,-21 21 0,21 0 16,0 0-16,-22 0 0,22 0 0,0 0 15,0 21-15,0 0 0,-1 1 16,1-22-16,21 21 0,0 0 0,0 0 16,0 0-16,21 0 15,1 1-15,-1-22 0,0 0 0,0 0 16,0 0-16,22 0 0,-22 0 0,21 0 15,-21 0-15,22-22 0,-1 22 16,0-21-16,1 21 0,-22-21 0,21 0 16,0 21-16,1-21 0,-22 21 0,21 0 15,-21 0-15,1-21 0,-1 21 16,0 0-16,0 21 16,-21 0-16,0 0 0,0 0 15,0 0-15,0 1 16,0-1-16,0 0 0,0 21 0,0-21 15,-21 1-15,21 20 0,-21-21 0,21 0 16,-21 0-16,21 1 0,0-1 16,0 0-16,0 0 0,0 0 0,-22 0 15,22 1-15,0-44 47,0 1-47,0 0 0,0 0 0,22 0 16,-22 0-16,21-22 0,0 22 15,0-21-15,0-1 0,22 1 16,-22 0-16,0-1 0,21 1 0,-21 21 16,1 0-16,20 0 0,21-22 15,-41 22-15,-1 21 0,0 0 16,-21 21-16,21 0 0,-21 1 16,0-1-16,0 21 0,0-21 0,0 22 15,0-1-15,0 0 0,0 1 16,0-1-16,-21 0 0,21-21 0,0 22 15,0-22-15,0 0 0,0 0 16,0 0-16,21 1 0,0-1 0,0-21 16,1 0-16,-1 0 0,0 0 0,0 0 15,0 0-15,0 0 0,22-21 16,-22-1-16,0 22 0,0-21 0,0 0 16,1-21-16,-1 21 0,-21-22 15,21 22-15,-21-21 0,21-1 0,-21-41 16,0 41-16,0 22 0,0-21 15,0 21-15</inkml:trace>
  <inkml:trace contextRef="#ctx0" brushRef="#br0" timeOffset="43361.79">8128 6837 0,'0'0'16,"-42"0"-16,20 0 0,44 0 31,-1 0-31,0 0 16,0 0-16,0 0 0,0-21 16,1 21-16,-1 0 0,0 0 15,0 0-15,-21-21 0</inkml:trace>
  <inkml:trace contextRef="#ctx0" brushRef="#br0" timeOffset="43910.87">10922 7154 0,'-21'0'0,"42"0"0,-63 0 0,20 0 0,1 0 15,64 0 17,-22 0-32,21 0 0,0 0 15,22 0-15,-22 0 0,22 0 16,20 0-16,-20 0 0,-1 0 0,1 0 16,21 0-16,-22-21 0,1 21 0,-1 0 15,1 0-15,-1 0 0,-21 0 16,22 0-16,-22 0 0,1-21 0,-22 21 15,0-21-15,0 21 0,-21-21 16</inkml:trace>
  <inkml:trace contextRef="#ctx0" brushRef="#br0" timeOffset="44241.78">11853 6900 0,'-21'0'0,"42"0"0,-63 0 15,21 0-15,0 0 16,42 0 15,0 22-31,21-22 0,-21 0 16,22 0-16,-1 0 0,-21 0 16,22 0-16,-1 0 0,0 0 15,1 21-15,-22-21 0,0 21 0,0-21 16,0 21-16,-21 0 0,0 0 15,0 1-15,-21-1 0,0 0 16,0 0-16,-22 0 0,22 0 0,-21 1 16,0-1-16,-1 21 0,1-21 0,0 0 15,-1 1-15,1 20 0,21-42 16,-43 42-16,43-21 0,0-21 16,0 0-16,21-21 15,0 0 1</inkml:trace>
  <inkml:trace contextRef="#ctx0" brushRef="#br0" timeOffset="45358.1">13441 6964 0,'-21'0'0,"42"0"0,-64 0 16,22 0-16,21 21 15,21-21 17,1-21-32,-1 0 0,21 0 15,0 21-15,-20-22 16,20 1-16,0 0 0,1-21 0,-22 21 15,63-43-15,-41 22 0,-22 21 16,0-22-16,0 1 0,0 0 16,1-1-16,-22 1 0,0 0 0,0 20 15,0-20-15,0 21 0,0 0 16,-22 0-16,1 21 0,21-22 0,-21 22 16,0 0-16,0 0 0,0 0 15,21 22-15,0-1 16,-22 21-16,22 0 0,0 1 15,-21 20-15,21 1 0,0-1 0,-21 1 0,21-1 16,0 1-16,0-1 16,-21 22-16,0-22 0,21 22 0,-21 0 15,21-1-15,-22 1 0,1 0 0,0-1 16,21 1-16,-21 21 0,0-21 16,0 20-16,-1 1 0,-20-21 0,21 21 15,0-22-15,0 1 0,-1 0 16,1-1-16,21-20 0,0-1 0,0 1 15,0-1-15,0 1 0,0-22 0,0-21 16,0 22-16,21-22 0,1-21 16,-1 0-16,0 0 0,21 0 0,-21-21 15,22 0-15,-1-22 0,0 1 0,1 0 16,20-1-16,-20 1 0,-1-22 16,0 22-16,22-21 0,-43-1 0,21 1 15,1-1-15,-22 1 0,-21-22 0,0 21 16,0-20-16,0 20 0,-21-20 0,-1 20 15,1 1-15,-21-1 0,0 22 16,-1-1-16,1-20 0,0 42 16,-1-22-16,1 22 0,0 0 0,20 0 15,-20 0-15,21 0 0,0 21 16,0 0-16,-1 0 0,22-22 16,-21 22-16,42-21 15,1 21-15,-1-21 16,21 0-16,-21 0 0,22 0 0,-1-1 15,21 1-15,-20-21 0,20 21 16,-20-22-16,-1 22 0,21-21 0,-20 21 16,20-22-16,-42 22 0,22 0 15,-22 0-15,0 0 0,-21 0 16,21-1-16,-21 1 16,-21 42-1,0 1 1,21-1-16,-21 0 15,0 0-15,-1 0 0,22 0 0,0 1 16,-21-1-16,0 0 0,0 0 0,21 0 16,0 0-16,0 1 0,-21-1 15,21 0-15,0-42 32,21 0-32,-21-1 15,0 1-15,21 0 0</inkml:trace>
  <inkml:trace contextRef="#ctx0" brushRef="#br0" timeOffset="45519.01">14287 6731 0,'0'0'0,"0"-21"16,-21 21 0,21 21 15,21 0-16,1-21-15</inkml:trace>
  <inkml:trace contextRef="#ctx0" brushRef="#br0" timeOffset="45934.77">14647 6922 0,'0'0'0,"0"21"0,0 0 16,0 0-16,0 0 0,0 0 0,0 1 15,-21-1-15,21 0 0,-21 0 16,21 0-16,0 0 0,0 1 16,0-1-16,-21-21 31,21-21-15,0-1-16,0 1 0,0 0 15,0 0-15,0 0 0,0 0 16,0-1-16,0 1 0,21-21 0,0 21 15,-21 0-15,21-1 0,0 1 16,1 0-16,-1 0 0,21 0 16,-21 21-16,0 0 0,1 0 0,20 0 15,-21 0-15,0 21 0,22 0 0,-22-21 16,0 21-16,-21 0 0,0 1 16,21-1-16,-21 21 0,0-21 0,0 22 15,0-22-15,-21 0 16,0 0-16,21 0 0,-21 0 15,-1 1-15,1-22 16,21-22 0,21 22-1,1-21-15</inkml:trace>
  <inkml:trace contextRef="#ctx0" brushRef="#br0" timeOffset="46444.59">15663 6879 0,'0'0'0,"0"-21"0,0 0 0,0 0 16,0 0-16,-21-1 15,0 22-15,0-21 0,0 21 0,-1 0 16,1 0-16,0 0 0,-21 0 16,21 0-16,-1 21 0,-20 1 15,21-1-15,-21 0 0,20 0 0,-20 21 16,21-20-16,0-1 0,-22 21 15,22-21-15,21 22 0,0-22 0,-21 0 16,21 0-16,0 0 0,0 0 0,0 1 16,21-1-16,0-21 0,1 0 0,20 0 15,0 0-15,-21 0 0,22 0 16,-1 0-16,0-21 0,22-1 0,-43 1 16,21 0-16,1-21 0,-1 21 15,-21-22-15,0 22 0,22-21 16,-22-1-16,0-20 0,0 21 0,-21-22 15,21 1-15,1-1 0,-22 1 16,21 20-16,-21-20 0,0 20 0,0 1 16,0 21-16,0-21 0,0 20 15,-21 44 1,-1 20-16,1 0 0,21 1 16,-21-1-16,0 21 0,0-20 0,21 20 15,0 1-15,0-22 0,0 0 16,0 22-16,0-22 0,0-21 0,0 22 15,0-1-15,0-21 0,21 0 16,0 1-16,0-1 0,-21 0 0,21-21 16,1 0-16,-1 0 0,0 0 15,0 0-15,0 0 0,0-21 0,1 21 16</inkml:trace>
  <inkml:trace contextRef="#ctx0" brushRef="#br0" timeOffset="49183.84">16446 6541 0,'-21'21'0,"42"-21"31,1-21-15,-1 21-16,21-22 0,-21 1 0,22 21 16,-1-21-16,-21 0 0,21 0 0,1 0 15,-22-1-15,21 1 0,-21 0 16,1 0-16,-1 0 0,0 21 0,-21-21 16,0-1-16,0 1 15,-21 21-15,-22 0 0,22 0 16,-21 0-16,0 0 0,20 0 0,-20 21 15,0 1-15,21-22 0,-22 21 0,22 0 16,0 0-16,21 21 0,0-20 16,0-1-16,0 0 0,0 0 15,0 0-15,0 0 0,0 1 0,21-1 16,0-21-16,0 21 0,1-21 16,-1 0-16,0 21 0,0-21 0,21 0 15,-20 0-15,-1 0 0,0 0 16,-42 0 15,0 21-31,-22-21 16,22 21-16,-21 1 0,-1-1 0,22 0 15,-21 0-15,21 0 0,-22 0 0,22 22 16,0-22-16,0 0 0,21 21 16,0-20-16,0-1 0,0 0 15,0 0-15,0 0 0,0 0 0,21 1 16,0-22-16,0 21 0,1-21 0,-1 0 15,21 0-15,0 0 0,-20 0 16,20 0-16,0 0 0,1-21 0,-1 21 16,0-22-16,1 1 0,-1 0 0,0-21 15,1 21-15,-1-22 0,0 1 16,1 0-16,-22-1 0,21 1 16,0-22-16,-20 1 0,-1-1 0,0 22 15,0-21-15,0 20 0,0 1 0,-21 0 16,0 20-16,0-20 0,0 21 15,0 0-15,-21 21 16,0 21-16,0 0 16,0 0-16,0 0 0,-1 22 0,1-1 15,0 22-15,0-22 0,0 21 0,21-20 16,-21 20-16,21-20 0,-22-1 16,22 0-16,0 1 0,0-1 0,0 0 15,0-21-15,0 1 0,0 20 0,0-21 16,22 0-16,-1-21 0,0 21 15,0-21-15,21 0 0,1 0 0,-1 0 16,0 0-16,1 0 0,-1 0 16,22-21-16,-22 0 0,21 0 15,-20 21-15,20-42 0,-20 20 0,-1 1 16,-21-21-16,21 21 0,-20-22 0,-1 22 16,-21-21-16,0 21 0,0-22 15,0 22-15,0-21 0,-21 21 16,-1 21-16,-20 0 0,21 0 15,0 21-15,0-21 0,-1 42 16,1-21-16,0 1 0,0 20 0,21-21 16,0 21-16,0-20 0,0-1 0,0 21 15,0-21-15,21 0 0,0 1 16,0-22-16,1 21 0,-1-21 16,0 0-16,0 0 0,0 0 0,22 0 15,-22 0-15,21 0 0,-21 0 16,22 0-16,-1 0 0,0-21 0,1-1 15,-22 1-15,21 0 0,-21 0 0,22 0 16,-22-22-16,-21 22 0,21 0 16,-21 0-16,21 0 0,-21 0 0,0-1 15,-21 22 1,21 22 0,-21-1-16,0 0 0,21 0 0,0 0 15,0 0-15,-22 1 0,22-1 16,-21 0-16,21 21 15,0-21-15,0 1 0,-21-22 0,21 21 16,0 0-16,-21-21 0,21 21 0,0-42 63,0 0-63,21 0 0,0-1 15,-21 1-15,21 0 0,1-21 0,20-22 16,-21 22-16,0 0 0,0 20 15,22-20-15,-22 21 0,21 0 16,-21 0-16,1-1 0,-1 22 16,0 0-16,0 0 0,0 0 0,0 0 15,-21 22 1,0-1-16,0 0 0,0 0 16,0 0-16,0 0 0,0 1 15,0 20-15,0-21 0,0 0 0,0 0 16,0 1-16,0-1 0,0 0 0,0 0 15,0 0-15,0 0 0,0 1 16,0-1-16,0 0 16,0 0-16,0 0 0,0-42 47,0 0-47,22 0 15,-22 0-15,21-22 16,0 22-16,-21 0 0,21-21 0,0-1 15,0 1-15,1 21 0,-1-22 0,21 1 16,-21 0-16,0 21 16,1-1-16,-1 1 0,0 0 0,0 21 15,0 0-15,0 0 16,-21 21-16,22 0 0,-22 1 0,0 20 16,0-21-16,0 0 0,0 22 15,0-22-15,0 21 0,0-21 0,0 0 16,0 1-16,0-1 0,0 0 15,21 0-15,0 0 0,-21 0 0,21 1 16,0-22-16,0 0 16,1 0-16,-1 0 0,0 0 0,21 0 15,-21 0-15,1 0 0,20 0 0,0 0 16,-21-22-16,22 1 0,-1 21 16,-21-21-16,22-21 0,-22 21 15,42-43-15,-42 43 0,1-21 0,-22-1 16,0 22-16,0-21 0,0 21 15,0-1-15,0 1 0,-22 21 16,1 0-16,0 0 0,-21 0 16,21 21-16,-1 1 0,1-1 15,-21 0-15,21 21 0,0-21 0,21 1 16,0 20-16,0-21 0,0 21 0,0-20 16,0-1-16,0 0 0,0 0 15,21 0-15,0 0 0,0-21 16,0 0-16,22 0 0,-22 0 0,21 0 15,-21 0-15,22 0 0,-1 0 16,0 0-16,1-21 0,-22 21 16,21-21-16,0-21 0,1 21 15,-22-22-15,0 22 0,0-21 16,-21 21-16,21-22 0,-21 22 0,0 0 16,22 0-16,-44 42 31,1 0-31,0 0 0,21 0 0,-21 22 15,0-22-15,21 0 0,0 0 16,-21 0-16,21 1 0,-22-1 0,22 0 16,0 0-16,-21-21 0,21 21 15,21-21 17,1-21-32,-1 0 0,-21 0 15,21 0-15,0-1 0,-21 1 16,21 0-16,0 0 0,1-21 0,-1 20 15,0-20-15,0 21 0,0 0 16,-21 0-16,21-1 0,1 22 0,-22 22 16,0-1-16,21 0 15,-21 0-15,0 0 0,0 0 16,0 1-16,0-1 0,0 42 16,0-42-16,21 1 0,-21-1 0,42 0 15,-42 0-15,43-21 16,-1 21-16,-21-21 15,0 0-15,0 0 0,1 0 0,20 0 16,-21 0-16,0 0 0,0-21 16,1 21-16,-1-21 0,0 0 0,0-22 15,0 22-15,0-21 0,22-64 16,-22 64-16,0-22 0,0-42 16,22 1-16,-22 62 15,-21 1-15,0 0 0,21-1 16,-21 22-16,21 0 0,-21 42 31,-21 21-31,0-20 0,0 20 16,21 0-16,-22 1 0,1-1 15,0 21-15,0-20 0,0 20 0,21 22 16,-21-43-16,21 1 16,0-22-16,0 21 0,0-21 0,0 0 15,0 1-15,0-1 0,21 0 0,-21 0 16,21-21-16,0 0 0,0 21 15,0-21-15,1 0 0,-1 0 16,0 0-16,-21-21 0,21 21 16,0-21-16,-21 0 0,0 0 15,0-1-15</inkml:trace>
  <inkml:trace contextRef="#ctx0" brushRef="#br0" timeOffset="49374.38">20489 6392 0,'0'22'0,"-21"20"32,42-21-32,0-21 0,1 0 15,-1 21-15,0-21 0,21 0 0,-21 0 16,22 0-16,-1 0 0,-21 0 16,22 0-16,-1 0 0,0 0 0,1 0 15,-1 0-15,0-21 0,1 0 16,-1 21-16,0 0 0</inkml:trace>
  <inkml:trace contextRef="#ctx0" brushRef="#br0" timeOffset="49626.27">21675 6244 0,'-85'0'31,"85"21"-31,-21 1 0,0-1 0,-1 0 0,1 0 15,21 21-15,-21-20 0,0 20 0,0-21 16,21 21-16,0 1 16,-21-22-16,21 21 0,-22-21 0,22 1 15,0 20-15,0-21 0,0 0 0,0 0 16,0 1-16,0-1 0,22 0 16,-1 0-16,0-21 0,0 0 15,0 0-15,22 0 0,-22 0 0,21 0 16,-21 0-16,22 0 0</inkml:trace>
  <inkml:trace contextRef="#ctx0" brushRef="#br0" timeOffset="49869.13">22119 6223 0,'0'0'0,"21"0"16,0 21-16,-21 0 15,22 1-15,-1-1 16,-21 0-16,21 21 0,-21-21 0,0 22 16,0-1-16,21 0 0,-21-20 15,0 20-15,0 0 0,0-21 0,0 22 16,0-22-16,-21 0 0,0 21 0,0-20 16,-1-22-16,-20 21 0,0 0 15,21 0-15,-22-21 0,1 21 0,-22-21 16</inkml:trace>
  <inkml:trace contextRef="#ctx0" brushRef="#br0" timeOffset="50618.9">1693 9694 0,'-21'0'0,"42"0"0,-63 0 0,21 0 0,0 0 15,-1 22-15,1-22 16,21 21-16,0 21 0,-21-21 0,21 22 15,0-22-15,0 21 0,0 0 16,0 1-16,0-1 0,0 0 0,0 1 16,0 20-16,0-20 0,0-1 15,0 0-15,0 1 0,0-1 0,0 0 16,0 1-16,0-22 16,0 0-16,0 0 0,0 0 0,21-21 31,-21-21-31</inkml:trace>
  <inkml:trace contextRef="#ctx0" brushRef="#br0" timeOffset="50834.78">1587 9864 0,'0'0'0,"0"-21"0,0-1 15,0 1-15,0 0 0,0 0 0,0 0 16,0 0-16,0-1 0,22 1 15,-1 21-15,0-21 0,21 0 0,-21 0 16,22 21-16,-22-21 0,21-1 16,1 22-16,-22 0 0,21 0 0,-21 0 15,0 0-15,1 0 0,-22 22 16,0-1-16,0 0 16</inkml:trace>
  <inkml:trace contextRef="#ctx0" brushRef="#br0" timeOffset="51023.67">1672 10139 0,'0'0'0,"0"21"0,0 0 32,21-21-17,0 0-15,1 0 16,-1 0-16,21-21 0,-21 21 15,0-21-15,1 21 0,-1-21 16,0 0-16</inkml:trace>
  <inkml:trace contextRef="#ctx0" brushRef="#br0" timeOffset="51251.54">2201 10033 0,'0'21'16,"-21"-21"-16,0 21 15,21 1-15,-21-1 0,21 0 16,0 0-16,0 0 0,-21 0 16,21 1-16,0-1 0,0 0 0,-22 0 15,22 0-15,0 0 0,0 1 32,0-44-17,0 1-15,22 0 16,-1 0-16,0 0 0</inkml:trace>
  <inkml:trace contextRef="#ctx0" brushRef="#br0" timeOffset="51426.44">2265 9864 0,'-21'0'31,"-1"0"-31,1 0 16,21 21-1,21-21 17,1 0-32,-1 0 0,0 0 15</inkml:trace>
  <inkml:trace contextRef="#ctx0" brushRef="#br0" timeOffset="51687.29">2879 9504 0,'0'0'0,"-22"-64"32,1 64-32,0 0 0,21 22 15,-21-22-15,0 21 0,21 21 0,-21-21 16,21 22-16,0-1 0,-22 0 16,22 22-16,-21-22 0,21 0 15,0 22-15,0-22 0,-21 1 0,0-1 16,21 0-16,-21-21 0,21 22 15,0-22-15,0 21 0,0-21 0,0 1 16,0-1-16,21-21 16,0 0-1,0 0-15,0-21 0</inkml:trace>
  <inkml:trace contextRef="#ctx0" brushRef="#br0" timeOffset="52078.07">2942 10054 0,'0'21'0,"0"-42"0,-21 42 16,21 1-16,-21-22 0,21 21 15,0 0-15,21-21 16,0 0 0,0 0-16,0 0 0,1 0 0,-1-21 15,0 0-15,0 21 0,0-22 0,0 1 16,1 0-16,20 0 0,-21 0 15,0 0-15,0-1 0,-21 1 0,0 0 16,0 0-16,0 0 16,0 0-16,-21 21 15,0 0-15,0 0 0,0 21 0,0 0 16,-22 0-16,22 0 0,0 0 16,-21 1-16,20-1 0,1 21 0,0-21 15,21 22-15,0-22 0,0 21 0,0-21 16,0 0-16,0 1 0,0-1 15,0 0-15,21 0 0,0 0 0,1-21 16,-1 0-16,0 21 0,21-21 16,-21 0-16,1 0 0,-1 0 15,21-21-15,-21 21 0,22-21 0,-22 0 16,21 0-16,0 0 0,-20-1 0</inkml:trace>
  <inkml:trace contextRef="#ctx0" brushRef="#br0" timeOffset="53890.54">4191 9885 0,'0'0'0,"21"0"0,-21-21 0,21 21 16,-21-21-16,0-1 16,0 1-16,0 0 15,0 0-15,-21 21 0,-21 0 0,21-21 16,-1 21-16,1 0 0,0 0 15,0 0-15,-21 0 0,20 21 0,1 0 16,-21 0-16,21 0 0,0 1 0,21-1 16,-22 21-16,22-21 0,-21 22 15,21-22-15,0 0 0,0 21 0,0-21 16,0 1-16,0-1 0,21 0 16,1 0-16,-1-21 0,0 0 15,0 0-15,21 0 0,-20 0 16,-1 0-16,0 0 0,0-21 15,0 21-15,0-21 0,22-22 0,-22 22 16,0 0-16,21-21 0,-20 21 0,-1-22 16,0 1-16,0-22 0,0 22 15,0-21-15,1-1 0,-22 22 0,0-1 16,0-20-16,0 21 0,0-1 0,0 22 16,0-21-16,0 21 0,-22 42 31,22 0-31,0 0 0,-21 21 15,0 1-15,21-1 16,-21 22-16,21-1 0,0-21 0,0 22 16,0-1-16,-21-20 0,21-1 15,0 22-15,0-22 0,0-21 0,0 21 16,0-20-16,0-1 0,0 0 0,21 0 16,0 0-16,21-21 0,-20 0 15,-1 0-15,21 0 0,0 0 0,1-21 16,-1 0-16,0 0 0,1 0 0,-1-1 15,0 1-15,1-21 0</inkml:trace>
  <inkml:trace contextRef="#ctx0" brushRef="#br0" timeOffset="54306.31">5038 9673 0,'0'-21'0,"0"42"0,-22-21 31,1 21-31,21 1 16,-21 20-16,21-21 0,0 21 0,-21-20 15,21 20-15,-21 0 0,21-21 0,0 22 16,0-22-16,0 0 16,0 21-16,0-20 0,0-1 0,21 0 15,0 0-15,0-21 0,0 0 0,1 0 16,-1 0-16,0 0 16,0 0-16,21 0 0,-20-21 0,-1 0 15,21 0-15,-21-1 0,22 1 0,-22 0 16,0-21-16,21 21 0,-21-22 15,-21 22-15,0-21 0,0-1 0,0 1 16,0 21-16,-21-21 0,0 20 0,0-20 16,0 42-16,-22-21 0,22 21 15,-21 0-15,0 0 0,20 21 0,-20 0 16,0 0-16,-1 1 0,22 20 0,-21-21 16,21 21-16,-22 1 0,22-1 15,21 0-15,0-20 0,-21 20 16,21 0-16,0-21 0,0 1 0,0-1 15,21 0-15,0 0 0,1 0 16,-1-21-16,0 0 0,21 0 0,1 0 16,-1 0-16,0 0 0,1 0 0,-1-21 15,21 0-15</inkml:trace>
  <inkml:trace contextRef="#ctx0" brushRef="#br0" timeOffset="55185.8">5884 9673 0,'0'0'0,"0"21"16,0 1 0,-21-1-16,0 0 0,0 0 15,21 0-15,-21 22 0,21-22 0,-22 21 16,22-21-16,-21 22 0,21-22 0,-21 0 16,21 21-16,0-21 0,0 1 15,0-1-15,0 0 0,21-21 16,0 0-16,1 0 0,20 0 0,-21 0 15,0 0-15,22-21 0,-1 0 16,-21-1-16,21 1 0,-20 0 0,20-21 16,-21 21-16,0-1 0,0-20 15,1 21-15,-22-21 0,0 20 0,21 1 16,-21 0-16,0 0 0,0 0 16,0 42-1,0 0-15,-21 0 16,21 0-16,0 22 0,0-22 15,-22 0-15,22 0 0,0 0 0,-21 1 16,21-1-16,0 0 0,0 0 0,0 0 16,21-21-16,1 21 15,-1-21-15,0 0 0,21 0 0,-21 0 16,1 0-16,20 0 0,-21-21 0,21 0 16,-20 21-16,-1-21 0,0 0 15,0 0-15,-21-1 0,0 1 0,0-21 16,0 21-16,0 0 0,0-1 15,-21-20-15,21 21 0,-21 0 0,0 0 16,-1-1-16,1 1 0,21 0 16,0 0-16,0 0 0,0 0 15,0-1-15,21 22 16,1 0-16,-1 0 0,0 0 0,21 0 16,-21 0-16,22 0 0,-1 22 0,0-1 15,1 0-15,-1 0 0,0 0 16,-20 0-16,20 1 0,0-1 15,1 21-15,-22-21 0,0 0 0,0 1 16,0-1-16,-21 0 0,0 0 0,0 0 16,0 0-16,0 1 0,0-1 15,-21-21-15,0 0 0,0 21 16,0-21-16,-1 0 16,1 0-16,21-21 15,0 0-15,0-1 0,0 1 0,0 0 16,0-21-16,21 21 0,1-22 0,-1 1 15,0 0-15,0-1 0,21 1 16,-20 21-16,-1-22 0,21 22 0,0 0 16,-20 0-16,20 0 0,0 21 15,-21 0-15,22 0 0,-1 0 0,-21 21 16,22 0-16,-22 21 0,0-20 16,0 20-16,0-21 0,-21 21 0,0 1 15,0-22-15,0 21 0,0-21 16,0 22-16,-21-22 0,0 0 0,21 0 15,-21 0-15,0 1 0,21-1 16,0 0-16,0-42 31,21 0-31,21-1 0</inkml:trace>
  <inkml:trace contextRef="#ctx0" brushRef="#br0" timeOffset="56917.82">8149 9313 0,'0'0'0,"-21"0"31,21 22-31,-21-1 0,0 21 16,21-21-16,-22 22 0,1-1 0,21 0 16,-21 1-16,0-1 0,0 0 0,-22 22 15,22-22-15,0 0 0,0 1 16,-21-22-16,20 21 0,1-21 0,0 22 15,0-43-15,0 21 0,0 0 16,-1-21 0,22-21-16,0 0 15,0 0-15,22-22 0,-22 22 16,21-21-16,0-1 0,-21 1 16,21 0-16,0-1 0,0 1 0,-21 21 15,22-21-15,-22 20 0,21 1 0,-21 42 31,0 1-31,0-1 16,0 21-16,21-21 0,-21 22 0,0-22 16,21 0-16,-21 21 0,21-21 15,-21 22-15,21-22 0,1 0 16,-22 0-16,21 0 0,0 1 0,0-1 16,21-21-16,-20 21 0,-1-21 0,21 0 15,-21 0-15,22 0 0,-22 0 16,21 0-16,-21 0 0,22-21 0,-22 21 15,0-21-15,0-1 0,21 1 0,-20 0 16,-1-21-16,0 21 0,0-22 16,-21 22-16,21-21 0,-21-1 0,21 22 15,-21 0-15,0 0 0,0 0 0,0 0 16,0 42 0,0 0-16,0 0 15,0 0-15,0 0 0,0 1 16,-21 20-16,21-21 0,-21 0 0,21 0 15,0 22-15,0-22 0,0 0 16,0 0-16,0 0 0,0 1 0,21-22 16,0 21-16,1-21 0,-1 21 0,0-21 15,0 0-15,0 0 0,22 0 16,-22 0-16,21 0 0,-21-21 0,22 0 16,-22 21-16,21-22 0,-21 1 0,0-21 15,1 21-15,-1 0 16,0-22-16,-21 1 0,0 0 0,0-1 0,0 1 15,0 21-15,0-22 0,0 22 0,-21-21 16,0 21-16,-22 21 16,22 0-16,-21-21 0,21 21 0,-22 0 15,1 0-15,21 21 0,-22 0 0,22 0 16,-21 21-16,21-20 0,0 20 16,21 0-16,0-21 0,-22 22 0,22-1 15,0 0-15,0-20 0,0-1 0,22 21 16,-22-21-16,21 0 0,0 1 0,0-1 15,21-21-15,1 21 0,-1-21 16,0 0-16,22 0 0,-22 0 0,22 0 16,-1 0-16,1 0 0,-1 0 0,1 0 15,-1-21-15,1 0 0,-22-1 16,0 1-16,1 0 0,-1 0 16,0-21-16,-20 20 0,20-20 0,-21 0 15,0-1-15,-21 1 0,0 21 16,0-21-16,0 20 0,0-20 0,0 21 15,-21 0-15,0 21 0,0 0 16,0 0-16,-1 0 0,-20 21 16,21 0-16,0 0 0,0 0 15,-1 1-15,1 20 0,0-21 16,0 21-16,0-20 0,0 20 0,21-21 16,0 0-16,0 0 0,0 22 15,0-22-15,0 0 0,0 0 0,21-21 31,0 0-31,0 0 16,0-21-16,0 0 0,1 0 0,-1 0 16,0-1-16,0-20 0,0 21 0,0-21 15,-21-1-15,22 22 0,-1-21 16,-21 21-16,0-1 0,0 1 0,21 0 16,-21 42-1,0 0 1,0 1-16,0 20 0,0 0 15,0 1-15,0-22 0,0 21 0,0-21 16,0 0-16,0 1 0,0-1 16,21 0-16,0 0 0,0 0 15,1-21-15,20 21 0,0-21 0,1 0 16,-1 0-16,0 0 0,22 0 0,-22 0 16,22 0-16,-22 0 0,0 0 15,22-21-15,-22 0 0,0 0 0,1 0 16,-22 0-16,21-22 0,-21 22 0,1-21 15,-1-43-15,-21 43 16,0-1-16,0 22 0,0-21 0,0 21 16,-21 0-16,-1 21 0,-20 0 0,21 0 15,0 0-15,-22 0 0,22 0 16,0 21-16,-21 0 0,21 21 0,-1-21 16,-20 22-16,21-1 0,0-21 15,0 22-15,21-1 0,0-21 16,0 21-16,0-20 0,0-1 0,0 0 15,0 0-15,0 0 0,21 0 0,0-21 16,0 0-16,21 0 16,-20 0-16,-1 0 0,0-21 0,21 21 15,-21-21-15,22 0 0,-22-21 0,0 20 16,21-20-16,-20 0 16,-1-1-16,0-20 0,0 21 0,-21-22 15,21 22-15,-21-22 0,21 22 0,-21-22 16,0 1-16,0 21 0,0-1 15,0 1-15,0 0 0,0 20 0,0 1 16,0 42 0,-21 1-16,21 20 0,-21-21 15,21 21-15,0 1 0,0-1 0,-21 22 16,21-22-16,0 0 0,-21 22 0,21-22 16,0 0-16,0 22 0,0-22 15,0 1-15,0-1 0,0 0 0,0 1 16,0-22-16,0 21 0,0-21 0,0 0 15,0 1-15,21-22 16,0 0-16,0 0 0,22 0 0,-1 0 16,0-22-16</inkml:trace>
  <inkml:trace contextRef="#ctx0" brushRef="#br0" timeOffset="57734.37">11874 9610 0,'0'0'0,"0"21"0,0 0 16,22 0 0,20-21-16,-21 0 15,21 0-15,22 0 0,-22 0 0,43 0 16,-22 0-16,22 0 0,-21-21 15,20 21-15,1 0 0,-22-21 0,22 21 16,0 0-16,-22-21 0,1 0 16,-22 21-16,0 0 0,-20-22 15,20 22-15,-42-21 16,-21 21-16,-22 0 16,22-21-16,-21 21 0,0 0 0,-1-21 15,22 0-15,-21 21 0,21 0 0,-22 0 16,22-21-16,0 21 0,0 0 15,21-22-15,21 22 47,0 0-47,0 0 16,0 0-16,1 0 0,-1 0 0,0 0 16,0 0-16,0 0 0,22 0 0,-22 22 15,0-22-15,0 0 0,0 21 16,-21 0-16,0 0 0,0 0 0,0 0 15,0 1-15,-21-1 0,0 21 0,-21-21 16,-1 0-16,22 22 0,-21-22 16,-1 21-16,1-21 0,0 1 15,-1-1-15,22 0 0,-21 0 0,21 0 16,-22 0-16,22 1 0,0-1 0</inkml:trace>
  <inkml:trace contextRef="#ctx0" brushRef="#br0" timeOffset="58350.02">14753 8742 0,'0'-21'0,"0"-43"32,0 85-17,0 22-15,0-22 0,-21 21 16,21 22-16,-21-22 0,21 22 15,0-22-15,0 21 0,0-20 0,0-1 16,-21 0-16,21 1 0,-22-1 0,22 0 16,-21-20-16,21-1 0,0 0 15,0 0-15,0 0 0,-21 0 0</inkml:trace>
  <inkml:trace contextRef="#ctx0" brushRef="#br0" timeOffset="58794.77">14647 8996 0,'0'-42'0,"0"84"0,0-127 0,0 43 15,0 0-15,21-1 0,1 1 0,-22 21 16,21-22-16,0 22 0,0 0 16,0 0-16,0 0 0,22 0 0,-22-1 15,21 22-15,1 0 0,-1 0 0,0 22 16,1-1-16,-22 0 0,0 0 15,0 21-15,-21 1 0,0-1 0,0 0 16,-21 1-16,0-1 0,-22 0 0,22 1 16,-21-1-16,0 0 0,-1-20 15,1-1-15,21 21 0,-22-42 16,22 21-16,0 0 0,0-21 0,0 0 16,0 0-16,21-21 15,0 0-15,0 0 16,0 0-16,0 0 0,0-1 0,21 1 15,0 21-15,0 0 16,-21 21-16,21 1 16,-21-1-16,21 0 0,-21 21 0,22-21 15,-22 22-15,0-22 0,21 21 16,-21-21-16,21 22 0,0-22 0,-21 0 16,21 0-16,0 0 0,1-21 0,-1 22 15,0-22-15,0 0 0,0 0 16,0 0-16,22 0 0,-1 0 0,-21 0 15,22 0-15,-1-22 0,21 1 16,-20 0-16,-1 0 0,0 0 0,1 0 16,-1-22-16</inkml:trace>
  <inkml:trace contextRef="#ctx0" brushRef="#br0" timeOffset="59183.07">15706 9038 0,'0'-42'16,"-22"169"-16,44-212 0,-22 22 0,0 42 15,-22 21-15,1 21 16,-21 0-16,21 0 0,0 21 15,-1-20-15,-20 20 0,21 0 0,0-21 16,0 22-16,-1-22 0,1 21 0,0-21 16,21 22-16,0-22 0,0 0 15,0 0-15,0 0 0,0 1 16,21-1-16,22-21 0,-22 0 0,21 0 16,0 0-16,-20 0 0,20 0 15,0 0-15,1-21 0,-1-1 0,0 22 16,1-21-16,-22 0 0,21 0 0,-21-21 15,22 20-15,-43 1 0,21-21 16,-21 21-16,0-22 0,0 22 0,0-21 16,-21 0-16,-1 20 0,1 1 0,0 0 15,0 0-15,-21 0 0,20 21 16,-20 0-16,0 0 0,-1 21 16,1 0-16,0 0 0,-1 0 0,1 1 15,0-1-15,21 21 0,-22-21 16,22 22-16,0-22 0,21 0 0,0 21 15,0-21-15,0 1 0,0-1 0,21 0 16,21-21-16,-20 21 0,20-21 16,0 0-16,1 0 0,-1 0 0,21 0 15,-20-21-15</inkml:trace>
  <inkml:trace contextRef="#ctx0" brushRef="#br0" timeOffset="59673.79">16489 8805 0,'0'-42'0,"0"84"0,0-126 16,0 63-16,0-1 0,-21 1 16,-1 21-16,1 0 0,0 0 0,0 21 15,0 1-15,21 20 0,-21 0 16,-1 1-16,22-1 0,-21 0 0,21 22 16,0-22-16,0 22 0,0-22 0,0 0 15,-21-21-15,21 22 0,0-1 16,0-21-16,-21 0 0,21 1 0,0-1 15,0 0-15,-21 0 0,0-21 16,21-21 15,0 0-31,0 0 16,0-1-16,0 1 0,0 0 0,21 0 16,0 0-16,0-22 0,21 22 15,-20 0-15,20 0 0,0 0 0,1 0 16,-1-1-16,0 22 0,1 0 0,-22 0 15,21 0-15,0 0 0,-20 0 16,-1 22-16,21-1 0,-21 0 0,0 0 16,1 21-16,-22-20 0,0-1 15,0 0-15,0 0 0,-22 0 16,1 0-16,-21 1 0,21-1 0,-22 0 0,1 0 16,-21 0-16,20-21 0,1 21 15,0-21-15,-1 0 0,1 0 16,0 0-16,20 0 0,1 0 0,0 0 15,21-21 1,21 21-16,0-21 0,1 0 16,-1 21-16,21-21 0,0 0 0</inkml:trace>
  <inkml:trace contextRef="#ctx0" brushRef="#br0" timeOffset="60106.54">17293 8996 0,'0'-21'0,"0"42"0,-21-42 32,0 21-32,0 0 0,-1 0 0,1 21 15,0 0-15,0 0 0,0 22 0,0-22 16,-1 0-16,1 21 0,0-21 16,0 22-16,21-22 0,0 0 0,-21 21 15,21-20-15,0-1 0,0 0 0,0 0 16,21 0-16,0-21 15,0 0-15,22 0 0,-22 0 16,21 0-16,0 0 0,1 0 0,-1 0 0,43-21 16,-43 0-16,0 0 15,1 0-15,-22-1 0,21 1 16,-21 0-16,1 0 0,-1-21 0,-21 20 16,0-20-16,0 0 0,0-1 15,-21 1-15,-1 21 0,1-21 0,-21 20 16,21 1-16,-22 21 0,1 0 0,0 0 15,-1 0-15,1 21 0,0 22 16,-1-22-16,1 0 0,21 21 16,-21 1-16,20-22 0,1 21 0,0-21 15,21 1-15,0-1 0,0 0 0,0 0 16,21 0-16,0-21 0,22 0 16,-22 0-16,21 0 0,1 0 0,-1 0 15,0 0-15,1 0 0</inkml:trace>
  <inkml:trace contextRef="#ctx0" brushRef="#br0" timeOffset="60389.38">18203 8636 0,'21'-21'16,"-42"42"-16,42-63 0,-21 21 0,-21 21 16,0 21-1,0 0 1,21 0-16,-21 21 0,0 1 0,-1-1 15,22 22-15,-21-22 0,0 0 0,0 22 16,21-22-16,0 0 0,-21 1 16,21-1-16,-21 0 0,21-20 0,0 20 15,0-21-15,0 0 0,0 0 0,0 1 16,21-1-16,0-21 0,0 0 16,0 0-16,0 0 0,1 0 15,20 0-15,-21 0 0,0-21 0,22-1 16,-22 22-16,0-21 0,21 0 0,-21 0 15,1 0-15</inkml:trace>
  <inkml:trace contextRef="#ctx0" brushRef="#br0" timeOffset="60570.27">17886 8932 0,'-21'0'0,"42"0"0,-64 0 0,43 22 0,0-1 16,22-21-1,-1 0-15,0 0 16,0 0-16,21 0 0,-20 0 16,-1 0-16,21 0 0,-21 0 15,22-21-15,-1 21 0,0-22 0,1 1 16</inkml:trace>
  <inkml:trace contextRef="#ctx0" brushRef="#br0" timeOffset="60874.11">19473 8403 0,'0'0'0,"0"-21"0,0 0 0,0 0 15,-21 0-15,0 21 0,0 0 16,0 0-16,-1 0 15,1 0-15,0 0 0,0 21 16,0 0-16,0 0 0,-1 0 0,1 0 16,21 1-16,-21-1 0,0 0 15,21 21-15,-21-21 0,21 1 0,0-1 16,0 0-16,0 0 0,0 0 0,0 0 16,21-21-16,0 22 0,0-22 15,22 0-15,-22 0 0,21 0 0,-21 0 16,22 0-16,-1 0 0</inkml:trace>
  <inkml:trace contextRef="#ctx0" brushRef="#br0" timeOffset="61341.97">19791 8107 0,'0'0'0,"-21"-21"0,-1 0 15,-20-1-15,0 1 0,-1 0 0,1 21 16,0 0-16,-22 0 0,22 0 15,0 0-15,-22 0 0,22 0 0,-22 21 16,22-21-16,0 21 0,-1 22 16,1-22-16,-22 21 0,22 1 15,0-1-15,21 0 0,-22 1 0,1-1 16,21 0-16,0 1 0,-1-1 16,1 0-16,21-21 0,0 22 0,0-1 15,21 0-15,1 22 0,-1-22 0,0 1 16,21-22-16,1 21 0,-1 0 15,0-20-15,1-1 0,-1 0 0,0 0 16,22-21-16,-1 0 0,-20 0 16,41 0-16,-20 0 0,-1 0 0,1 0 15,-1-21-15,1 0 0,-1-22 0,1 1 16,-22 21-16,0-43 0,1 22 0,-1 0 16,0-22-16,-20 22 15,-1-22-15,-21 22 0,0-21 0,0-1 0,0 1 16,0 20-16,-21-20 0,-1 20 15,1 1-15,-21 0 0,0-1 16,-1 22-16,1 0 0,0 0 0,-1 0 16,-20 21-16,-1 0 15,22 0-15,0 0 0,-1 21 0,1 0 16,0 0-16,-1 0 0,1 1 16,0-1-16,-1 21 0</inkml:trace>
  <inkml:trace contextRef="#ctx0" brushRef="#br0" timeOffset="62227.1">1757 11917 0,'0'0'0,"0"-21"15,-21 0-15,-1 21 16,22-22-16,-21 22 0,0 0 0,0 0 16,-21 0-16,20 0 0,-20 0 15,0 0-15,-1 0 0,1 22 16,0-1-16,-1 21 0,1-21 16,21 22-16,-21-1 0,20 21 0,22-20 15,0 20-15,0 1 0,0-22 16,0 0-16,0 1 0,22-1 0,-1 0 15,21-20-15,-21-1 0,22 21 16,-1-42-16,0 21 0,1-21 0,-1 0 16,0 0-16,1 0 0,-1 0 15,0 0-15,1-21 0,-1 0 0,0 0 16,-21 0-16,22-1 0,-22-20 16,21 21-16,-21-21 0,1-1 0,-1 1 15</inkml:trace>
  <inkml:trace contextRef="#ctx0" brushRef="#br0" timeOffset="62650.59">2095 11832 0,'0'-42'0,"0"84"0,0-63 31,0 42-31,0 22 16,0-1-16,0 0 0,0 1 0,0-1 16,0 21-16,0-20 0,-21-1 15,21 0-15,-21 1 0,21-1 0,0-21 16,-21 22-16,21-22 0,-21 0 15,21 0-15,0 0 0,0-42 47,0 0-47,0 0 0,0 0 0,0-1 16,0-20-16,21 21 0,0-21 16,-21-1-16,21 1 0,0 21 0,22-22 15,-22 1-15,0 21 0,21 0 16,1 0-16,-22-1 0,21 22 0,1 0 15,-22 0-15,0 22 0,21-1 16,-21 0-16,1 0 0,-22 21 0,0-20 16,0 20-16,0 0 0,0-21 15,0 1-15,0 20 0,0-21 0,0 0 16,0 0-16,0 1 0,-22-1 16,1-21-16,21 21 0,0-42 46,0 0-46,0-1 0,21 1 16,1-21-16</inkml:trace>
  <inkml:trace contextRef="#ctx0" brushRef="#br0" timeOffset="62857.48">2836 12002 0,'0'42'15,"0"-21"1,0 21-16,0-20 0,0-1 15,0 0-15,0 21 0,-21-21 0,21 1 16,-21-1-16,21 0 0,0 0 16,0 0-16,0 0 0,-21-21 15,21-21 17,0 0-32,0 0 15,0 0-15</inkml:trace>
  <inkml:trace contextRef="#ctx0" brushRef="#br0" timeOffset="63018.39">2773 11790 0,'-21'-21'0,"42"42"0,-64-42 16,65 21 31,-1 0-47,0 0 15,0 0-15,0 0 0,0 0 0</inkml:trace>
  <inkml:trace contextRef="#ctx0" brushRef="#br0" timeOffset="63267.79">3281 11621 0,'0'21'16,"0"0"-16,0 0 0,0 0 15,0 0-15,0 22 0,0-22 16,0 21-16,0 1 0,-21-1 0,21 0 16,-22 1-16,22-1 0,-21 0 15,21 1-15,0-1 0,-21 0 0,21-21 16,-21 22-16,21-22 0,0 0 16,0 0-16,0 0 0,0 1 15,21-22-15,0 0 16,0-22-16,1 22 0,20-21 15,0 0-15,1 0 0</inkml:trace>
  <inkml:trace contextRef="#ctx0" brushRef="#br0" timeOffset="63766.64">4000 12086 0,'0'-63'15,"-21"42"1,0-1-16,0 1 0,0 21 0,0-21 15,-22 0-15,22 21 16,0 0-16,0 0 0,0 0 0,-22 0 16,22 0-16,0 21 0,0 0 0,0 0 15,-1 1-15,1 20 0,0-21 16,0 21-16,21 1 0,-21-1 0,0 0 16,21-20-16,0 20 0,0-21 15,0 0-15,0 22 0,0-22 16,0 0-16,21-21 15,21 0-15,-21 0 0,0 0 0,1 0 16,20 0-16,0-21 0,-21 0 0,22 21 16,-22-43-16,21 22 0,1 0 15,-22-21-15,21-1 0,-21 1 16,22-22-16,-22 22 0,0-21 0,0 20 16,-21-20-16,0 20 0,21 1 15,-21 0-15,0-1 0,0 1 0,0 21 16,0 0-16,0 0 0,0-1 15,-21 22-15,21 22 16,0-1-16,0 0 0,-21 0 0,21 21 16,0 1-16,0-1 0,0 0 15,0 1-15,0 20 0,0-20 0,0-1 16,0 0-16,0 1 0,0-1 0,0 0 16,0-21-16,21 1 0,-21 20 15,21-42-15,0 21 0,1 0 16,-1-21-16,0 0 0,21 0 0,1 0 15,-22-21-15,42 0 0</inkml:trace>
  <inkml:trace contextRef="#ctx0" brushRef="#br0" timeOffset="64273.73">4974 11578 0,'0'-21'0,"0"42"0,0-63 16,0 63-1,0 0 1,0 0-16,0 1 0,0-1 16,0 21-16,0 0 0,0-20 0,0 20 0,0 0 15,0 1-15,0-1 16,0 0-16,0 1 0,0-1 0,0 0 16,0 1-16,0-22 0,0 0 0,0 21 15,0-21-15,0 1 16,0-44-1,0 1 1,0 0-16,0 0 0,0 0 16,0 0-16,0-22 0,0 1 0,0 21 15,0-22-15,21 22 0,0-21 16,1 21-16,-1 0 0,0-1 16,0 1-16,0 0 0,22 0 0,-22 21 15,0 0-15,21 0 0,-21 0 0,1 0 16,-1 0-16,21 0 0,0 42 15,-20-21-15,-22 22 0,0-22 16,0 21-16,0-21 0,0 22 0,0-1 16,0-21-16,-22 22 0,1-22 15,0 21-15,-21-21 0,21 0 0,-22 1 16,22-1-16,-21 0 0,21 0 16,-22-21-16,22 0 0,0 0 0,0 0 15,21-21 1,0 0-16,0 0 15,0-1-15,21 22 0,0-21 16,0 0-16</inkml:trace>
  <inkml:trace contextRef="#ctx0" brushRef="#br0" timeOffset="64666.75">5524 11938 0,'0'-21'0,"85"-43"16,-64 64 0,0-21-16,22 21 0,-22 0 15,0 0-15,21 0 0,-20 0 0,-1 0 16,21 21-16,-21 1 0,0-1 0,-21 0 16,0 21-16,22-21 0,-22 1 15,0 20-15,0-21 0,0 21 0,0-20 16,-22-1-16,1 21 0,0-21 15,21 0-15,-21 1 0,0-22 16,21-22 15,0 1-31,0 0 16,0 0-16,0-21 0,21 20 0,0-20 16,-21 21-16,21-21 0,0 20 15,1-20-15,-1 21 0,-21-21 0,42-1 16,-21 22-16,0 21 0,-21-21 15,22 21-15,-1 0 0,-21-21 16,21 21-16,0 0 0,0 0 16</inkml:trace>
  <inkml:trace contextRef="#ctx0" brushRef="#br0" timeOffset="65094.58">6562 11748 0,'0'0'0,"-22"0"16,1 0-16,21 21 16,-21 0-16,0 0 0,0-21 15,0 42-15,21-20 0,-22-1 0,1 21 16,0-21-16,21 22 0,0-1 16,-21-21-16,21 21 0,0-20 0,-21 20 15,21-21-15,0 0 0,0 22 16,21-22-16,0 0 0,0-21 15,0 0-15,1 0 0,-1 0 16,21 0-16,-21 0 0,0-21 0,22 0 0,-22-1 16,21 1-16,-21 0 0,22 0 15,-22 0-15,21-22 0,-21 1 16,1 0-16,-22 21 0,0-22 0,0 1 16,0 0-16,0 20 0,0-20 0,-22 21 15,1 0-15,0 21 0,0-21 16,0 21-16,-22 0 0,22 0 0,-21 0 15,0 21-15,20-21 0,-20 21 16,21 0-16,0 0 0,0 22 16,-1-22-16,1 0 0,0 21 0,21-21 15,0 22-15,0-22 0,0 0 0,0 0 16,0 0-16,21-21 16,0 0-16,1 0 0</inkml:trace>
  <inkml:trace contextRef="#ctx0" brushRef="#br0" timeOffset="65666.31">7091 11705 0,'0'0'0,"0"-21"0,0 42 32,-21 0-32,21 1 15,0-1-15,-22 0 0,22 0 16,-21 21-16,21-20 0,0 20 0,-21-21 15,0 21-15,21-20 0,-21 20 0,21-21 16,0 0-16,0 0 0,0 1 16,21-22-1,0 0-15,0 0 0,0 0 16,1 0-16,-1-22 0,0 1 0,21 0 16,-21-21-16,1 21 0,-1-1 0,0-20 15,0 21-15,0 0 0,0 0 16,1-22-16,-1 22 0,-21 0 15,21 0-15,-21 42 32,0 0-32,0 0 0,0 0 15,0 22-15,0-22 0,0 0 0,0 21 16,0-20-16,0-1 0,0 0 0,0 0 16,0 0-16,0 0 0,0 1 15,42-22-15,-21 0 16,1 0-16,-1 0 0,0 0 15,0-22-15,0 22 0,0-21 0,1 0 16,-1 0-16,-21 0 0,21 0 0,0-1 16,-21-20-16,0 21 0,0 0 0,0-22 15,0 22-15,0-21 0,0 21 16,0-22-16,-21 22 0,0 0 16,0 0-16,-1 0 0,1 21 15,0 0-15,0 0 16,21 21-16,0 0 15,0 0-15,0 0 16,0 1-16,21-1 16</inkml:trace>
  <inkml:trace contextRef="#ctx0" brushRef="#br0" timeOffset="66023.49">7853 11769 0,'42'0'0,"-84"0"0,126-21 15,-41 21-15,-22-22 0,21 1 0,-21 21 16,1-21-16,-22 0 0,0 0 15,-22 21 1,1 0-16,0 0 16,0 0-16,0 0 0,0 21 0,-22 0 15,22-21-15,21 21 0,0 0 16,0 1-16,0-1 0,0 0 16,0 0-16,21 0 0,0 0 15,1-21-15,-1 22 16,0-22-16,0 21 0,-21 0 0,21-21 0,0 21 15,1-21-15,-1 21 0,-21 0 16,0 1-16,0-1 16,0 0-16,-21-21 0,-1 21 15,1-21-15,-21 0 0,21 0 16,-22 21-16,22-21 0,-21 0 0,0 0 16,-1 0-16,22 0 0,-21 0 0,21 0 15,-1 0-15,22-21 16,0 0-16,0 0 0,0 0 15,22-1-15,-22 1 0,42 0 0,-21 0 16</inkml:trace>
  <inkml:trace contextRef="#ctx0" brushRef="#br0" timeOffset="66626.75">8297 11875 0,'21'0'15,"-42"0"-15,64 0 0,-22 0 0,0 0 16,0 0-16,0 0 0,0 0 0,1-22 15,-1 22-15,0-21 0,0 0 16,0 0-16,0 0 0,-21 0 16,0-1-16,0 1 15,0 0-15,-21 21 0,0 0 16,0 0-16,0 0 0,0 0 16,-1 0-16,1 21 0,21 0 15,-21 1-15,0-1 0,21 0 0,-21 0 16,21 21-16,0-20 15,0-1-15,0 0 0,0 0 16,0 0-16,0 0 0,21 1 0,0-22 16,-21 21-16,21-21 0,0 0 0,1 0 15,-1 0-15,0 0 0,0 0 16,0 0-16,0 0 0,1-21 16,-22-1-16,21 1 0,0 0 0,0 0 15,-21 0-15,21 0 0,0-1 16,1 1-16,-1-21 0,0 21 15,-21 0-15,21-1 0,0 1 0,0 0 0,1 0 16,20 21-16,-21 0 16,0-21-16,0 21 0,1 0 0,-1 0 15,0 21-15,0 0 0,-21 0 16,21 0-16,-21 1 0,0-1 16,0 0-16,0 0 0,0 0 0,0 0 15,0 1-15,0-1 0,0 0 0,0 0 16,0 0-16,0-42 47,0 0-47,0 0 15,0 0-15,0-1 16,0 1-16,0 0 0,21 0 16,-21 0-16,22 0 0,-1-1 15,-21 1-15,21 0 0,0 21 0,-21-21 16,0 0-16,21 0 0</inkml:trace>
  <inkml:trace contextRef="#ctx0" brushRef="#br0" timeOffset="67125.67">9779 11536 0,'0'0'0,"21"0"0,-21-21 16,0 0-16,0-1 0,0 1 0,0 42 47,0 1-47,0-1 0,0 21 0,-21-21 15,21 22-15,-21-1 0,21 0 0,0 1 16,-21 20-16,-1 1 0,1-1 15,0 1-15,0-1 0,0 22 0,21-22 16,-21 1-16,-1-1 0,1 1 0,0-1 16,21-20-16,0 20 0,0-21 15,-21 1-15,21-1 0,0-21 16,0 0-16,0 1 0,21-22 16,0-22-16,0 1 15,-21 0-15,22 0 0,-22 0 0,0-22 16,21 1-16,0 0 0,-21-1 0</inkml:trace>
  <inkml:trace contextRef="#ctx0" brushRef="#br0" timeOffset="67415.48">9631 11853 0,'-21'-63'15,"42"126"-15,-42-168 0,-1 62 0,22 1 0,-21 21 16,21-22-16,0 1 0,0 21 16,0-21-16,21 20 0,1 1 0,20-21 15,-21 21-15,43 0 0,-22-1 16,21 22-16,-20-21 0,20 21 15,1 0-15,-1 0 0,-20 21 0,-1-21 16,0 22-16,1 20 0,-22-21 16,0 21-16,-21-20 0,0 20 0,0-21 15,-42 21-15,20-20 0,-20-1 0,0 0 16,-22 0-16,22 0 0,-22 0 16,22 1-16,0-22 0,-1 0 0,22 21 15,-21-21-15,21 0 0,21-21 16,21-1-1,0 1-15,0 21 16,22-21-16,-22 0 0,21 0 16,0 0-16</inkml:trace>
  <inkml:trace contextRef="#ctx0" brushRef="#br0" timeOffset="67979.46">10520 11409 0,'0'0'15,"0"21"1,-21 0-1,-1 0-15,1 1 0,0-1 0,0 0 16,0 0-16,0 0 0,-1 0 16,1 1-16,21-1 0,-21 0 15,21 0-15,0 0 0,0 0 0,0 1 16,21-22 0,0 0-16,1 0 15,-1 0-15,0 0 0,0 0 0,0-22 16,0 22-16,1-21 0,-1 0 15,-21 0-15,0 0 0,0 0 16,0-1-16,0 1 0,0 0 0,0 0 16,0 0-16,0 0 0,-21 21 15,-1 0-15,1 0 0,0-22 0,42 22 32,0-21-17,1 21-15,20 0 0,-21 0 0,21-21 16,1 21-16,-22 0 0,21 0 15,1 0-15,-1 0 0,-21 0 16,21 0-16,-20 21 0,-1 0 0,0 1 16,-21-1-16,21 0 0,-21 0 0,0 21 15,0-20-15,0 20 0,0 0 16,0-21-16,-21 22 0,21-1 0,-21 0 16,0 22-16,21-22 0,-43 64 15,43-42-15,-21-22 0,21 21 16,-21-20-16,21 20 0,-21-20 0,21-1 15,-21 0-15,21 1 0,-22-1 0,22 0 16,0 1-16,0-22 0,0 0 0,0 0 16,22-42 15,-1 0-31,0 0 0,0-22 16,0 22-16,-21-21 0,21-1 0,1 1 15</inkml:trace>
  <inkml:trace contextRef="#ctx0" brushRef="#br0" timeOffset="68250.31">10880 11726 0,'0'-42'0,"0"84"0,0-126 16,0 63-16,0-22 0,0 22 15,0 0-15,0 0 0,21-22 0,0 22 16,0 0-16,21 0 0,-20 21 0,20-21 16,0 0-16,22 21 0,20 0 15,-41 21-15,-22 0 0,21 0 16,-21 0-16,1 0 0,-22 22 15,0-22-15,0 21 0,0-21 0,-43 1 16,22 20-16,-21-21 0,21 0 0,-22 0 16,1 1-16,0-22 0,-1 21 0,1 0 15,0-21-15,20 0 0,1 0 16,0 0-16,0 0 0,42-21 16,0 21-1,0-21-15,22-1 0,-22 22 16,21-21-16,1 0 0</inkml:trace>
  <inkml:trace contextRef="#ctx0" brushRef="#br0" timeOffset="68589.75">11642 11494 0,'0'0'0,"0"-22"32,0 44-17,-22-1-15,1 0 0,0 0 16,21 0-16,0 0 0,0 1 15,-21-1-15,21 21 0,0-21 0,0 0 16,0 1-16,0-1 0,21 0 16,0-21-16,0 0 0,1 0 15,-1 0-15,0 0 0,0 0 16,0 0-16,0 0 0,1 0 0,-1-21 16,21 0-16,-21-1 0,0 1 0,1 0 15,-1-21-15,0 21 0,-21-22 16,0 22-16,0-21 0,0-1 0,0 22 15,0 0-15,0 0 0,0 0 0,0 0 16,0-1-16,-21 22 0,0 0 16,-1 0-16,22 22 15,0-1-15,0 0 16,22 0 0</inkml:trace>
  <inkml:trace contextRef="#ctx0" brushRef="#br0" timeOffset="68870">12277 11409 0,'-43'42'15,"43"-21"1,0 1-16,0-1 0,0 21 16,-21-21-16,21 22 0,0-22 0,0 21 15,-21 0-15,21 1 0,0-1 0,0 22 16,0-22-16,0 21 0,0 1 15,-21-1-15,21 1 0,-21-1 16,21-20-16,-22 20 0,1-20 0,0 20 16,21-21-16,-21 1 0,0-1 0,0-21 15,21 22-15,0-22 0,0 0 16,0 0-16,0-42 31,21 0-31,0-22 0,0 22 0,0-21 16</inkml:trace>
  <inkml:trace contextRef="#ctx0" brushRef="#br0" timeOffset="69141.44">12404 11599 0,'0'-42'16,"0"84"-16,0-105 0,0 42 0,21 0 16,-21-1-16,0 1 0,21 21 0,0-21 15,0 0-15,0 21 0,1 0 0,-1 0 16,21 0-16,-21 0 0,0 0 15,1 0-15,-1 21 0,0 0 0,0 0 16,-21 1-16,0-1 0,0 0 0,0 21 16,0-21-16,-21 1 0,0-1 15,0 21-15,-64 0 16,43-42-16,-1 22 0,-20-1 0,20-21 16,1 21-16,0-21 0,21 0 0,-22 0 15,64 0 1,1 0-16,-1 0 15,21-21-15,0 0 0,1 21 0</inkml:trace>
  <inkml:trace contextRef="#ctx0" brushRef="#br0" timeOffset="69589.85">13144 11599 0,'22'0'31,"-1"0"-31,21 0 0,-21 0 16,22 0-16,-1 0 0,0 0 15,1 0-15,-1 0 0,0 0 0,1 0 16,20-21-16,-21 21 0,1 0 0,-22 0 16,21-21-16,-21 21 0,22 0 15,-22-21-15,-21 0 0,0 0 16,0-1-1,0 1-15,-21 21 0,0-21 0,-1 21 16,1-21-16,-21 21 0,21 0 16,0 0-16,-1 0 0,1 0 15,0 0-15,42 21 32,0-21-17,1 21-15,-1-21 0,0 21 0,0 1 16,0-1-16,-21 0 15,0 0-15,0 0 0,0 0 16,0 1-16,0-1 0,-21 0 0,0 0 16,0 0-16,-22-21 15,22 21-15,-21-21 0,0 22 16,-1-22-16,22 0 0,-21 0 0,21 0 0,-22 0 16,22 0-16</inkml:trace>
  <inkml:trace contextRef="#ctx0" brushRef="#br0" timeOffset="70964.22">14922 11303 0,'22'0'15,"-1"0"-15,0-21 16,0 0-16,-21 0 0,21 21 16,-21-22-16,0 1 0,0 0 0,0 0 15,0 0-15,0 0 0,0-1 16,0 1-16,0 0 0,-21 0 0,0 0 15,0 21-15,0-21 0,-1 21 0,1 0 16,0 0-16,0 0 0,0 0 16,0 21-16,-22-21 0,22 21 0,0 21 15,0-21-15,-22 22 0,22-1 16,0 0-16,21 1 0,-21-1 16,21 0-16,0-20 0,0 20 0,0-21 15,0 0-15,21 0 0,0 1 16,0-22-16,1 0 0,-1 0 0,21 0 15,-21 0-15,22 0 0,-22-22 0,21 1 16,0 0-16,-20 0 0,20 0 16,-21 0-16,21-1 0,-20-20 0,-22 21 15,0 0-15,21-22 0,-21 22 16,0 0-16,0 0 0,0 0 0,-21 42 31,21 0-31,0 21 0,0 1 16,0-1-16,-22 0 0,22 1 15,0 20-15,-21 1 0,21-22 16,0 22-16,0-1 0,0 22 0,0-22 16,0 22-16,0 21 0,0-22 15,0 1-15,0 21 0,0-21 0,0 20 16,0 1-16,0-21 0,0 21 16,0-22-16,0 1 0,-21 0 0,0 42 15,0-64-15,0-20 0,21-1 16,-22-21-16,1 0 0,0 0 0,0 1 15,0-22-15,0 0 0,-1 0 0,-20-22 16,21 1-16,-21 0 0,-1-21 0,1-1 16,0-20-16,-1 21 15,1-22-15,0-21 0,20 22 0,1-22 16,21 22-16,0-22 0,0 22 0,21-1 16,1 1-16,20-22 0,0 21 15,1 1-15,-1-1 0,0-20 0,22 20 16,-1 1-16,1-1 0,-1 1 0,22-1 15,0 22-15,-1-22 0,1 1 16,-22 21-16,1-22 0,-1 22 16,-20-1-16,-1 1 0,-21 21 0,0-21 15,1 20-15,-22-20 0,21 21 0,-21 0 16,-21 21 15,-1 0-15,22 21-16,-21 0 0,0 0 15,21 0-15,0 1 0,0-1 0,0 0 16,0 0-16,21-21 16,0 0-1,1 0-15,-1 0 0,21 0 16,-21-21-16,0 0 16,22 0-16,-22-22 0,0 22 0,0 0 0,0-21 15,1-1-15,-1 22 0,0-21 16,0-1-16,-21 22 0,21-21 15,-21 21-15,0-22 0,0 22 0,0 0 16,-21 21 0,0 21-1,0 0-15,21 1 0,0-1 0,-21 0 16,21 21-16,-22 1 0,22-1 0,-21 0 16,21 1-16,0-1 0,0 0 0,0 1 15,0-22-15,0 21 0,0-21 16,0 0-16,0 1 0,0-1 15,0 0-15,21-21 0,1 0 16,-1 0-16,0 0 16,0 0-16,0-21 0,0 0 15,1-1-15,-1 1 0,0 0 0,-21 0 16,0 0-16,21 0 0,-21-22 16,21 22-16</inkml:trace>
  <inkml:trace contextRef="#ctx0" brushRef="#br0" timeOffset="71233.07">15790 11113 0,'0'0'0,"21"0"31,1 0-31,-1 0 16,21 0-16,-21-22 0,22 22 0,-1 0 16,0 0-16,1 0 0,-1 0 15,0-21-15,22 21 0</inkml:trace>
  <inkml:trace contextRef="#ctx0" brushRef="#br0" timeOffset="71791.75">16785 11007 0,'-127'106'32,"106"-85"-32,0 21 15,21 0-15,-21 1 0,-1-1 16,1-21-16,21 22 0,0-1 15,-21-21-15,0 0 0,21 22 0,-21-22 16,21 0-16,0 0 0,0 0 16,21-21 15,-21-21-31,21 0 16,0 0-16,0-22 0,1 22 0,-1-21 15,0 21-15,0-22 0,0 22 0,0-21 16,-21 21-16,22-22 0,-1 22 15,0 21-15,0 0 16,0 21-16,-21 1 0,0-1 16,0 21-16,0-21 15,0 22-15,0-22 0,21 21 0,-21-21 16,0 0-16,0 1 0,22-1 0,-1 0 16,-21 0-16,21-21 0,0 0 15,0 21-15,0-21 0,1 0 0,20 0 16,-21 0-16,21-21 0,-20 0 15,20 0-15,-21 0 0,0-1 16,22 1-16,-22-21 0,0 21 0,-21-85 16,0 64-16,0-1 15,0-20-15,0 20 0,0 1 0,0 21 16,0-21-16,-21 20 0,21 1 0,-21 21 16,-1 0-16,1 0 0,0 0 15,0 0-15,0 21 0,21 1 16,-21-1-16,21 0 0,0 0 0,0 21 15,0-20-15,0-1 0,0 0 16,0 0-16,21 0 0,0 0 16,0-21-16</inkml:trace>
  <inkml:trace contextRef="#ctx0" brushRef="#br0" timeOffset="72005.62">17674 11155 0,'0'0'16,"0"-21"-16,0 42 15,-21 0 1,0 0-16,21 0 0,-21 1 0,-1-1 0,22 0 16,-21 0-16,0 0 0,21 0 0,-21 1 15,21-1-15,0 0 16,-21 0-16,21 0 0,0-42 47,21 0-47,0 0 0,0 0 15</inkml:trace>
  <inkml:trace contextRef="#ctx0" brushRef="#br0" timeOffset="72162.53">17674 11007 0,'0'-21'0,"0"42"0,0-64 0,0 22 16,0 0-16,0 0 16,-21 21-16,0 0 15,21 21 16,0 0-31,0 0 16,0 1-16,21-22 16</inkml:trace>
  <inkml:trace contextRef="#ctx0" brushRef="#br0" timeOffset="73331.87">18013 11070 0,'0'0'16,"0"21"-16,0 1 0,0-1 15,-21 0-15,-1 0 0,22 0 16,0 0-16,-21 1 0,21-1 0,-21 0 16,21 0-16,0 0 0,0 0 15,0 1-15,-21-1 0,21 0 0,0 0 16,0-42 15,0 0-15,0 0-16,0-22 0,21 22 15,0 0-15,0-21 0,1-1 16,-1 22-16,0-21 0,0 21 16,0-1-16,22 1 0,-22 0 0,0 21 15,0 0-15,0 0 0,0 0 0,-21 21 16,0 0-16,0 1 16,0 20-16,0-21 0,0 21 0,0 1 15,0-22-15,0 21 0,0-21 0,0 22 16,0-22-16,22 0 0,-1 0 15,0-21-15,0 21 0,21 1 0,1-22 16,-1 0-16,0 0 0,1 0 0,-1 0 16,22 0-16,-22 0 0,0-22 15,1 1-15,-1 0 0,0 0 16,1 0-16,-22 0 0,0-1 0,0-20 16,0 0-16,-21-1 0,0 1 15,0 21-15,0-21 0,0-1 0,0 22 16,-21-21-16,0 21 0,0-1 0,0 22 15,-22-21-15,22 21 0,-21 0 16,-1 0-16,1 21 0,0 1 0,-1-1 16,22 0-16,-21 21 0,21 1 0,0-22 15,-1 21-15,1 0 16,21 1-16,0-1 0,0-21 0,0 22 0,0-22 16,0 0-16,21 0 0,1-21 15,20 0-15,-21 0 0,0 0 16,22 0-16,-1 0 0,-21 0 0,21-21 15,-20 0-15,20 0 0,-21-1 0,21 1 16,-20-21-16,-1 0 0,0-1 16,0 1-16,0 0 0,0-1 0,-21 1 15,22-22-15,-1-20 0,0 41 16,-21 1-16,0 21 0,0 0 16,0 0-16,0-1 0,0 44 15,0-1 1,-21 0-16,21 21 0,-21-21 0,21 22 15,-22-1-15,22 0 0,0 1 0,-21-1 16,21 0-16,0 1 0,0-1 16,0 0-16,0 1 0,0-22 15,0 21-15,0-21 0,21 1 0,1-1 16,-22 0-16,21-21 0,0 0 16,21 0-16,-21 0 0,1 0 0,-1 0 15,21-21-15,-21 21 0,22-21 0,-22-1 16,21 1-16,-21-21 0,22 21 15,-22-22-15,0 22 0,21-21 0,-21 21 16,1 0-16,-1-1 0,-21 1 0,0 42 31,-21 1-31,-1-1 16,1 0-16,0 21 0,0-21 16,21 1-16,-21 20 0,21-21 0,-21 0 15,21 0-15,0 1 0,0-1 16,0 0-16,21 0 0,21-21 15,-21 0-15,22 0 0,-1 0 16,-21 0-16,21 0 0,1-21 16,-1 0-16,0 0 0,-20-1 0,20 1 15,-21 0-15,21-21 0,-20-1 16,-22 22-16,21-21 0,-21 0 16,0 20-16,0-20 0,0 21 0,-21 0 15,-1 0-15,1 21 0,0 0 0,0 0 16,-64 0-16,43 0 0,21 0 15,-22 21-15,1 0 0,21 0 16,0 21-16,0-20 0,-1-1 0,22 21 16,0-21-16,0 0 0,0 22 15,0-22-15,22 0 0,-1-21 16,21 0-16,-21 0 0,22 0 0</inkml:trace>
  <inkml:trace contextRef="#ctx0" brushRef="#br0" timeOffset="73789.6">20151 11070 0,'0'-21'0,"0"42"0,0-63 0,0 21 0,0 42 31,0 0-31,-22 0 16,22 0-16,-21 1 0,21 20 16,-21-21-16,21 0 0,0 0 0,0 22 15,0-22-15,0 0 0,0 0 16,0 0-16,21-21 15,0 0-15,1 0 16,-1-21-16,0 0 16,0 0-16,0 0 15,-21 0-15,21-1 0,1 1 16,-1 0-16,0 0 0,0 21 16,-21 21-1,0 0-15,0 0 16,0 1-16,0-1 0,0 0 0,0 0 15,21 0-15,0 0 16,1-21-16,-1 0 16,0 0-16,0 0 0,0 0 0,0 0 15,1-21-15,-1 21 0,0-21 16,0 0-16,0 0 0,0 0 16,-21-1-16,0 1 0,0-21 0,0 21 0,0 0 15,0-22-15,0 22 16,0 0-16,-21 21 15,0 0-15,0 0 0,0 0 16,0 0-16,-1 0 0,1 0 16,0 0-16</inkml:trace>
  <inkml:trace contextRef="#ctx0" brushRef="#br0" timeOffset="74228.36">21124 10837 0,'0'0'0,"43"-84"15,-43 63 1,21-1-16,-21 65 31,0-22-31,-21 0 16,-1 21-16,1 1 0,-21-1 0,21-21 15,0 22-15,-1-1 0,1 0 16,-21 1-16,21-22 0,0 21 0,-1-21 16,1 22-16,0-22 0,21 0 0,0 0 15,21-21 1,0 0-16,1-21 16,20 0-16,-21 0 0,0-1 0,22 1 15</inkml:trace>
  <inkml:trace contextRef="#ctx0" brushRef="#br0" timeOffset="74427.24">21378 10710 0,'0'0'16,"21"-21"-16,-21 0 0,0 42 15,0 0 1,-21 1-16,21-1 0,-21 21 16,0 0-16,21 1 0,0-22 0,-21 21 15,0 1-15,21-1 0,0-21 16,-22 21-16,22 1 0,0-22 0,0 0 0,0 0 15,0 0-15,0 1 0,0-1 16,0-42 0</inkml:trace>
  <inkml:trace contextRef="#ctx0" brushRef="#br0" timeOffset="75703.5">20955 11049 0,'-21'0'0,"42"0"0,-21 0 31,42 0-31,-21 0 16,1 0-16,20 0 0,0 0 0,1 0 15,20 0-15,-21 0 0,22 0 16,-1 0-16,1 0 0,-22 0 16,22 0-16,-22-21 0,22 21 0,-43-21 15,21 0-15,-21 21 0,0-22 16,-21 1-16,0 0 0,0 0 0,-21 0 15,0 0-15,0 21 0,-21 0 16,20 0-16,-20 0 0,-21 0 16,41 0-16,-20 21 0,21 0 15,-21 0-15,20 0 0,1 0 0,21 22 16,-21-22-16,0 0 0,21 0 16,-21 0-16,21 1 0,0-1 15,0 0-15,0 0 0,21 0 16,0-21-1,0 0-15,0 0 0,1 0 0,20-21 16,-21 0-16,0 0 0,22 21 0,-22-21 16,21-1-16,-21 1 0,22 0 15,-22 0-15,0 0 0,0 0 0,0-1 16,-21 1-16,0 0 0,21 21 0,-21 21 31,0 0-15,0 1-16,0-1 0,-21 0 15,21 0-15,0 21 0,0-20 0,0-1 16,0 0-16,0 0 0,0 0 0,0 0 16,21-21 15,1 0-31,-1 0 0,0-21 0,0 21 16,0-21-16,0 0 0,22 0 15,-22 0-15,0-1 0,0 1 0,0-21 16,22 0-16,-22 20 0,-21 1 15,0 42 17,0 1-32,0-1 15,0 0-15,0 0 16,0 0 0,0-42 30,21 21-46,-21-21 0,21 21 0,0-21 16,1 21 0,-22-21-16,21 21 0,-21 21 15,21-21 1,-21 21-16,21-21 0,-21 21 16,0 0-16,21-21 0,0 21 0,1-21 15,-1 22-15,0-22 16,0 0-16,0 0 0,22 0 0,-22 0 15,21 0-15,-21 0 0,22 0 16,-22 0-16,21 0 0,-21-22 0,22 22 16,-22-21-16,-21 0 0,21 0 15,-21 0-15,0 0 16,0-22-16,0 22 0,0 0 0,-21 0 0,0 0 16,-1 21-16,-20 0 15,21-22-15,0 22 0,-22 0 0,22 0 0,-21 22 16,21-1-16,0 0 0,-1-21 15,1 21-15,0 0 0,21 0 16,0 1-16,0-1 0,0 0 0,0 0 16,0 0-16,0 0 0,21 1 0,0-22 15,1 0-15,-1 0 16,0 0-16,0 0 0,0 0 0,0 0 16,1-22-16,20 22 0,-21-21 0,0 0 15,0 0-15,1 0 0,-1 0 16,0-1-16,0-20 0,0 21 0,0-21 15,1-1-15,-1 1 0,0 0 16,-21-1-16,21-20 0,-21 20 16,21 22-16,-21-21 0,0 21 0,-21 42 31,0 21-31,0-21 0,0 22 16,-1-1-16,1 0 0,21 1 15,-21-1-15,21-21 0,-21 22 16,21-22-16,0 21 0,0-21 0,0 22 15,0-22-15,0 0 0,0 0 0,0 0 16,0 0-16,0 1 16,21-22-16,0 0 0,0 0 15,1 0-15,-1-22 16,0 1-16,0 21 0</inkml:trace>
  <inkml:trace contextRef="#ctx0" brushRef="#br0" timeOffset="75931.08">23220 10541 0,'0'-21'0,"0"42"0,0-63 0,0 21 0,0 42 31,0 0-31,0 0 0,-21 21 0,21-20 16,-22 20-16,22 0 0,-21 1 16,0-1-16,21-21 0,0 21 0,-21 1 15,0-22-15,21 0 0,-21 21 0,21-20 16,0-1-16,0 0 0,0 0 15,21-21 17,0 0-32,0 0 15,-21-21-15</inkml:trace>
  <inkml:trace contextRef="#ctx0" brushRef="#br0" timeOffset="76250.91">23220 10943 0,'21'0'31,"0"0"-31,0 0 16,0 0-16,1 0 0,-1 0 15,-21-21-15,21 21 0,0-21 16,0 21-16,-21-21 0,0 0 0,21-1 16,-21 1-16,0 0 15,-21 21 1,0 0-16,0 0 15,0 21-15,0 0 0,21 1 0,-22-1 16,22 0-16,-21 0 0,0 0 16,21 0-16,0 1 0,0-1 0,0 0 15,0 0-15,0 0 0,0 0 16,21-21 0,0 0-16,1 0 15,-1 0-15,0 0 0,21-21 16,-21 21-16,22-21 0</inkml:trace>
  <inkml:trace contextRef="#ctx0" brushRef="#br0" timeOffset="76469.78">23812 10732 0,'-63'0'16,"42"0"-1,0 21-15,-1 0 0,22 0 0,-21 0 16,0 0-16,0 1 0,21-1 0,0 21 15,-21-21-15,21 0 16,-21 1-16,21-1 0,0 0 16,0 0-16,0 0 0,0 0 0,21-21 15,0 0 1,0 0-16,0 0 0,22 0 16,-22 0-16,21 0 0,-21 0 0</inkml:trace>
  <inkml:trace contextRef="#ctx0" brushRef="#br0" timeOffset="76695.66">24045 10732 0,'21'21'31,"-21"0"-31,22 0 16,-22 0-16,0 0 15,0 1-15,0-1 0,0 0 16,0 0-16,0 0 0,0 0 15,0 1-15,0-1 0,-22 0 16,1 0-16,0 0 0,0-21 0,0 21 16,0 1-16,-1-22 0,-20 0 15,21 21-15,-21-21 0,-1 21 0,22-21 16</inkml:trace>
  <inkml:trace contextRef="#ctx0" brushRef="#br0" timeOffset="78014.92">12742 13039 0,'0'0'0,"0"21"0,21-21 15,1 0-15,-1 0 0,0 0 16,0-21-16,21 0 0,1-1 16,-1-20-16,0 21 0,22-21 15,-1-1-15,-20 1 0,20 0 0,-20-1 16,-1 1-16,-21 0 0,0 20 15,-21-20-15,0 21 0,0-21 0,-21 20 16,0 1-16,0 21 0,-22 0 0,1 0 16,0 0-16,-1 0 0,-62 43 15,62-22-15,1 0 0,0 0 16,20 21-16,-20-20 0,21 20 16,0 0-16,21-21 0,0 22 15,0-1-15,0-21 0,0 0 0,0 1 16,21-22-16,0 0 0,21 0 0,1 0 15,41 0-15,-41-22 16,20 1-16,43-42 0,-64 42 16,1-1-16,-1 1 0,-21 0 15,0-21-15,1 21 0,-22-1 0,0 1 16,0 0-16,-22 21 31,1 21-31,0 0 0,21 1 16,0-1-16,-21 21 0,21 0 0,-21 22 15,21-22-15,0 22 0,0-1 16,0 1-16,0-1 0,0 1 16,0 20-16,0-20 0,0 21 0,0-22 15,0 22-15,0-1 0,0 1 16,0 0-16,0-22 0,0 1 0,0-1 16,0 1-16,-21-1 0,21-20 0,-22-1 15,1 0-15,-21-21 0,21 1 16,0-1-16,-22 0 0,22-21 15,0 0-15,-21 0 0,-1-21 0,22 0 0,-21-1 16,-1 1-16,22-21 0,-21 0 0,21-1 16,21 1-16,0-22 0,0 22 15,0-21-15,0-1 0,42 1 0,-21-1 16,22 1-16,20-1 0,1 1 16,-1-1-16,1 22 0,20-22 15,1 1-15,-22-1 0,22 1 0,0-1 16,-22 1-16,1-1 0,-22 1 15,0-1-15,1 1 0,-22 20 0,0-41 16,-21 41-16,0 22 0,0 0 16,0 0-16,0 0 0,-21 0 15,0 21-15,0 0 0,-1 0 0,1 0 16,0 21-16,0 0 0,0 0 0,0 0 16,21 0-16,0 22 0,0-1 15,0-21-15,0 22 0,0-1 0,0 0 16,21 1-16,0-22 0,0 0 15,0 21-15,0-42 0,22 21 16,-1-21-16,0 0 0,1 0 0,-1 0 16,22-21-16,-22 0 0,0 0 0,22 0 15,-22 0-15,0-22 0,1 1 16,-1 21-16,0-22 0,-20 1 0,-1 0 16,0-1-16,0-20 0,0 21 15,-21-1-15,21 1 0,-21 0 0,0-1 16,0 1-16,0 21 0,0-22 0,0 22 15,0 42 1,0 1-16,0-1 0,0 21 16,-21-21-16,21 22 0,-21-1 15,21 0-15,-21 1 0,21-1 16,0 21-16,0-20 0,0-1 0,0 0 16,0-20-16,0 20 0,0-21 0,0 0 15,21 0-15,0 1 0,0-22 16,1 0-16,-1 0 0,0 0 0,0 0 15,-21-22-15,21 22 0</inkml:trace>
  <inkml:trace contextRef="#ctx0" brushRef="#br0" timeOffset="78173.83">14414 12552 0,'-21'0'0,"42"0"0,-63 0 0,21 0 15,0 0-15,21-21 16,21 21-1,0-21-15,0 21 0,22 0 0,-1-22 16,0 22-16,1-21 0,-1 21 16,0-21-16,1 0 0,20 21 0</inkml:trace>
  <inkml:trace contextRef="#ctx0" brushRef="#br0" timeOffset="78914.42">15240 12361 0,'0'0'0,"0"22"16,0-1-16,0 0 0,0 0 0,-21 21 15,0-20-15,21-1 0,-22 0 16,1 21-16,21-21 0,0 22 16,-21-22-16,0 0 0,21 21 0,-21-20 15,21-1-15,0 0 0,0 0 16,0 0-16,0 0 16,0-42-1,21 0-15,-21 0 0,21 0 16,0 0-16,22-22 0,-22 22 15,0 0-15,0-21 0,0 20 16,0-20-16,1 21 0,-1 0 0,0 0 16,0 21-16,0 0 15,-21 21 1,0 0-16,0 0 0,0 0 0,21 0 16,-21 1-16,0 20 0,22-21 15,-22 0-15,21 22 0,-21-22 0,21 0 16,0 0-16,0 0 0,0-21 15,22 21-15,-22-21 0,0 0 0,21 0 16,-20 0-16,20 0 0,-21-21 0,0 0 16,22 21-16,-22-21 0,0-21 15,0 20-15,-21 1 0,21-21 16,0 21-16,-21-22 0,22 1 0,-22 0 16,0-1-16,0 1 0,0 0 15,0-1-15,0 1 0,0 21 0,0 0 16,0 63-1,-22-21 1,22 0-16,-21 22 0,21-1 0,-21-21 16,21 22-16,0-1 0,-21-21 0,21 21 15,0 1-15,0-22 0,0 21 16,0-21-16,0 1 0,21-1 0,-21 0 16,21-21-16,0 21 0,1-21 15,20 0-15,-21 0 0,21 0 16,-20 0-16,20-21 0,0 0 0,1 21 15,-22-21-15,21-1 0,-21-20 16,22 21-16,-22 0 0,0 0 0,0-1 16,-21 1-16,0 0 0,21 0 0,-42 21 31,0 0-15,0 21-16,0 0 0,-1 0 15,1 1-15,0-1 0,0 0 16,21 0-16,0 0 15,21-21 17,0-21-32</inkml:trace>
  <inkml:trace contextRef="#ctx0" brushRef="#br0" timeOffset="79074.66">16531 12425 0,'0'-21'0,"0"42"0,0-63 0,0 20 0,0 1 16,-21 21-16,0-21 0,0 21 15,-1 0 1,22 21 0,0 0-1,0 1-15,22-22 16,-1 0-16</inkml:trace>
  <inkml:trace contextRef="#ctx0" brushRef="#br0" timeOffset="79871.53">16785 12488 0,'0'22'0,"0"-1"16,0 0-16,0 0 0,0 0 16,0 0-16,0 1 15,-21-1-15,0 0 0,21 0 16,-21 0-16,21 0 16,0 1-16,0-1 15,0-42 16,0-1-31,0 1 0,21 0 0,0 0 16,0 0-16,-21 0 0,21-1 16,0 1-16,1 0 0,-1 0 15,0 0-15,0 0 0,0-1 16,0 22-16,1 0 0,-22 22 16,0-1-16,0 0 15,0 0-15,0 0 0,21 0 16,-21 1-16,21-1 0,0 0 0,-21 0 15,21 0-15,22 0 0,-22 1 16,21-22-16,-21 21 0,22-21 16,-1 0-16,0 0 0,1 0 0,-1 0 15,0 0-15,1 0 0,-1 0 16,0-21-16,-21-1 0,22 1 0,-22 0 16,0 0-16,0 0 0,-21 0 0,0-1 15,0-20-15,0 21 0,0-21 16,0-22-16,-21 64 0,0-21 15,0 0-15,-22 21 0,22 0 0,0 0 16,-21 0-16,-1 21 0,22 0 16,-21 0-16,21 0 0,0 1 0,-22-1 15,22 0-15,21 21 0,-21-21 16,21 1-16,0-1 0,0 0 16,0 0-16,0 0 0,0 0 0,21-21 15,0 0-15,0 0 0,1 0 16,-1 0-16,0 0 0,21 0 0,22-21 15,-43 21-15,0-21 0,21 0 16,-20 0-16,-1 0 0,0-22 16,0 22-16,0-21 0,0-1 15,43-41-15,-43 41 0,0 1 16,0 0-16,-21-22 0,0 43 0,0-21 16,0 21-16,0-1 0,0 1 15,-21 42-15,0 1 0,0-1 16,0 21-16,21-21 15,-21 22-15,-1-1 0,1 0 0,21 1 16,0-1-16,0 0 0,0 1 0,0-22 16,0 21-16,0-21 0,0 22 15,0-22-15,21 0 0,1 0 16,-1 0-16,21-21 0,-21 21 0,22-21 16,-1 0-16,0 0 0,1 0 0,20 0 15,-21 0-15,1-21 0,-1 0 0,0 21 16,1-21-16</inkml:trace>
  <inkml:trace contextRef="#ctx0" brushRef="#br0" timeOffset="80215.33">18288 12658 0,'85'-106'31,"-64"21"-15,-127 276-16,212-403 15,-127 212-15,-1 21 16,1-21-16,21 21 0,0 1 16,-21-1-16,21 0 0,-21 0 15,21 0-15,-21 22 0,21-22 0,0 0 16,0 0-16,0 0 0,0 0 15,21 1-15,0-22 0,0 0 16,0 0-16,1 0 0,-1 0 0,21 0 16,-21 0-16,22 0 0,-22-22 15,21 1-15,-21 0 0,22 21 0,-22-21 16,0 0-16,0-22 0,0 22 16,0 0-16,-21-21 0,22 21 0,-22-22 15,0 22-15,0 0 0,0 0 16,-22 0-16,-20-1 0,21 22 0,0 0 15,-22 0-15,22 0 0,-21 0 16,21 22-16,-22-1 0,22 0 0,0 0 16,0 0-16,0 0 0,0 1 0,21-1 15,0 0-15,0 0 0,0 0 16,0 0-16,21-21 0,0 22 16,0-22-16</inkml:trace>
  <inkml:trace contextRef="#ctx0" brushRef="#br0" timeOffset="80690.08">19071 12425 0,'0'0'0,"0"-21"15,-21 21 1,21 21-16,-21-21 0,0 21 16,-1 21-16,1-20 0,0-1 15,21 0-15,0 0 0,-21 0 0,21 0 16,0 1-16,0-1 0,0 0 0,0 0 15,0 0-15,21-21 16,0 0 0,0 0-16,1 0 0,-22-21 0,21 21 15,0-21-15,0 0 0,0 21 16,0-21-16,1-1 0,-1 1 0,0 0 16,0 21-16,0-21 0,-21 0 0,21 21 15,1 0-15,-1 0 16,-21 21-16,0 0 15,0 0-15,0 0 16,0 1-16,0-1 0,0 0 16,21-21-16,0 21 15,0-21-15,0 0 0,1 0 0,-1 0 16,21 0-16,-21 0 16,0-21-16,1 21 0,-1-21 0,0 21 15,0-21-15,-21-1 0,0 1 0,21 0 16,-21 0-16,0 0 0,21 0 15,-21-1-15,0 1 0,0 0 0,0 0 16,-21 21 0,0 0-16,0 0 0,0 0 15,0 0-15</inkml:trace>
  <inkml:trace contextRef="#ctx0" brushRef="#br0" timeOffset="81146.12">20299 12044 0,'0'-21'0,"0"42"0,0-63 0,-21 42 31,-1 21-31,1 0 16,0 21-16,0-21 0,0 22 15,0-1-15,21 0 0,-22-20 0,22 20 16,-21 0-16,21-21 0,0 22 16,0-22-16,0 0 0,-21 0 0,21 0 15,0 1-15,0-1 16,21-42-1,-21-1 1</inkml:trace>
  <inkml:trace contextRef="#ctx0" brushRef="#br0" timeOffset="81362">20553 12023 0,'21'-21'0,"-42"42"0,84-85 0,-42 64 15,-21-21-15,0 42 16,0 22-16,0-22 15,-21 21-15,-21 43 0,21-43 16,0 0-16,21 1 0,-22-22 16,1 21-16,0 1 0,0-22 0,21 0 15,0 0-15,0 0 0,-21 0 0,21 1 16,0-1 0,-21-21-16,21-21 15</inkml:trace>
  <inkml:trace contextRef="#ctx0" brushRef="#br0" timeOffset="81532.89">20087 12340 0,'0'0'0,"-21"0"0,42 21 47,0-21-47,0 0 0,1 0 0,-1 0 16,21 0-16,-21 0 0,22 0 15,-1 0-15,0 0 0,1 0 0,-1 0 16,21 0-16,-20 0 0</inkml:trace>
  <inkml:trace contextRef="#ctx0" brushRef="#br0" timeOffset="82327.2">21082 12192 0,'0'-21'15,"0"42"-15,0-63 0,0 21 0,-21 21 16,-22 0-16,22 0 15,0 0-15,0 0 0,-21 21 0,-1-21 16,22 21-16,-21 21 0,-1-21 0,-20 43 16,21-22-16,20-21 15,-20 1-15,21 20 0,0-21 0,21 0 16,0 0-16,0 1 0,0-1 16,21-21-16,0 0 15,0 0-15,22 0 0,-22 0 16,21 0-16,0 0 0,1-21 0,-1 21 15,-21-22-15,22 1 0,-22 0 16,0 0-16,0 0 0,0-22 0,0 22 16,-21-21-16,22 21 0,-22 0 0,0-1 15,0 1-15,0 42 32,-22 1-32,22-1 0,-21 21 0,21-21 15,-21 0-15,21 1 0,0 20 16,0-21-16,0 0 0,0 0 0,0 1 15,21-22-15,0 0 16,22 0-16,-22 0 0,0 0 16,0 0-16,22 0 0,-22 0 0,21 0 15,-21 0-15,22-22 0,-22 1 0,0 0 16,0 0-16,0 0 0,0 0 16,-21-1-16,0 1 0,0 0 0,0 0 15,0 0-15,0 0 0,0-1 0,0 44 31,0-1-31,-21 0 16,21 0-16,0 0 0,-21 0 16,21 22-16,0-22 0,0 0 0,0 0 15,0 0-15,0 1 16,0-1-16,-21-21 0,21 21 16,0-42 15,0 0-31,21-1 15,0 1-15,22-21 16,-22 21-16,21 0 0,-21-22 0,64-20 16,-43 42-16,1-1 0,-1 1 15,21 0-15,-41 0 0,20 21 16,0 0-16,-21 0 0,1 21 0,-1 0 16,0 0-16,-21 22 0,0-22 15,0 0-15,0 21 0,0-20 16,-21-1-16,21 21 0,-21-21 0,-1 0 15,1 1-15,21-1 16,-21 0-16,21 0 16,21-21-1,0 0-15,1-21 16,-1 0-16,0 21 0</inkml:trace>
  <inkml:trace contextRef="#ctx0" brushRef="#br0" timeOffset="83005.81">22521 12277 0,'0'-21'0,"-42"-1"16,21 1-1,0 21-15,-1 0 0,1 0 0,-21 0 16,21 0-16,0 21 0,-22 1 0,1-22 16,21 42-16,-22-21 0,22 0 15,0 0-15,-21 1 0,21 20 0,21-21 16,-22 0-16,22 0 0,0 1 15,0-1-15,0 0 0,22 0 0,-1 0 16,21-21-16,-21 0 0,0 0 16,1 0-16,20 0 0,-21 0 15,0 0-15,22-21 0,-22 21 0,0-21 16,0 0-16,21 0 0,-20-1 16,-1 1-16,0-21 0,-21 21 15,21-22-15,0 1 0,0-21 0,-21 20 16,0-20-16,22 20 0,-22-20 0,0 21 15,0 20-15,0-20 0,0 21 16,-22 63 0,22-21-16,-21 22 15,0-1-15,0 0 0,21 1 16,0-1-16,-21 0 0,21 1 0,-21-1 16,21 0-16,0-20 0,0 20 0,0-21 15,0 0-15,0 0 0,0 1 16,0-1-16,21-21 15,0 0-15,0 0 0,0 0 0,0 0 16,1 0-16,20 0 0,-21-21 16,21 21-16,1-22 0,-22 1 0,21-21 15,-21 21-15,22-22 0,-22 1 0,0 0 16,21-1-16,-20 1 16,-1-21-16,0-1 0,0 22 0,-21-1 15,0 1-15,21 21 0,-21 0 0,0 0 0,-21 42 31,0 0-31,0 0 0,21 21 16,-21 1-16,-1-1 0,1 0 16,0 1-16,0-1 0,0 0 0,21 1 15,-21-22-15,21 21 0,-22-21 0,22 1 16,-21 20-16,21-21 0,0 0 16,0 0-16,0 1 15,21-22 1,1 0-16,-1 0 0,0 0 15</inkml:trace>
  <inkml:trace contextRef="#ctx0" brushRef="#br0" timeOffset="83566.49">23114 12383 0,'0'0'0,"21"0"31,0 0-31,0 0 16,1 0-16,-1-22 0,0 22 15,0-21-15,0 0 16,0 0-16,-21 0 0,0 0 0,22 21 16,-22-22-16,0 1 0,0 0 15,0 0-15,-22 21 16,1 0-16,21 21 16,-21 0-16,-21 0 0,21 1 15,-1-1-15,1 0 0,21 0 16,-21 0-16,0 0 0,21 1 0,0-1 0,0 0 15,0 0-15,0 0 16,0 0-16,0 1 0,21-22 16,0 0-16,0 0 0,1 0 0,-1 0 15,0 0-15,0 0 0,0 0 16,0-22-16,22 1 0,-22 21 0,21-21 16,-21 0-16,1 0 0,20 0 15,-21-22-15,0 22 0,0 0 16,-21-21-16,0 20 0,0 1 0,0 0 0,0 0 15,-21 21 1,0 21-16,0-21 16,0 21-16,0 0 0,21 1 0,0-1 15,0 21-15,0-21 0,0 0 16,0 1-16,0-1 0,0 0 16,0 0-16,0 0 0,0 0 15,0 1 1,-22-22-16,1 0 0,0 0 15,21-22 17,0 1-17,21 21-15,0-21 16</inkml:trace>
  <inkml:trace contextRef="#ctx0" brushRef="#br0" timeOffset="83821.8">23855 12065 0,'0'0'16,"21"0"-16,-21 21 15,0 0 1,-21 1-16,21 20 0,-21-21 0,-1 0 16,1 0-16,0 22 0,0-22 0,21 0 15,-21 0-15,0 0 0,21 1 16,-22-1-16,22 0 0,0 0 0,0 0 15,0 0 1,22-21 0,-1 0-16,0 0 15,0 0-15,21 0 0,-20-21 16</inkml:trace>
  <inkml:trace contextRef="#ctx0" brushRef="#br0" timeOffset="84089.84">24172 12065 0,'21'21'31,"-21"0"-31,22 1 16,-22-1-16,0 0 0,0 0 15,0 0-15,0 0 0,0 1 0,0 20 16,0-21-16,-22 0 0,1 0 0,0 1 15,21-1-15,-21 0 0,21 0 16,-21-21-16,0 21 0,21 0 16,-22-21-16,22 22 0,-21-22 15,0 0-15,0 0 16,0 0 0</inkml:trace>
  <inkml:trace contextRef="#ctx0" brushRef="#br0" timeOffset="84911.37">1228 14563 0,'0'0'0,"0"-43"16,-22 22-16,1 0 0,21 0 15,-21 0-15,0 0 0,0 21 16,0 21-16,21 0 16,0 21-16,-22 22 0,22-22 15,0 22-15,0-1 0,0-21 0,0 22 16,0-1-16,0 1 0,-21-1 16,21-20-16,0 20 0,-21 22 15,21-43-15,0 1 0,0-22 16,0 0-16,0 0 0,-21-42 31,21 0-31,-21 0 16</inkml:trace>
  <inkml:trace contextRef="#ctx0" brushRef="#br0" timeOffset="85302.14">783 14923 0,'-21'-43'0,"42"86"0,-42-128 15,0 64-15,21-22 0,0 22 16,0-21-16,0 0 0,0-1 0,0 1 15,21 21-15,21-22 0,-21 1 16,1 0-16,20 21 0,0-1 16,1 1-16,20 21 0,1 0 0,-1 21 15,1 1-15,-1 20 0,1 0 16,-1 22-16,-21-22 0,1 22 16,-22-22-16,0 21 0,0-20 15,-21 20-15,21-20 0,-21-1 0,0 0 16,0-21-16,0 22 0,0-22 15,0 0-15,0 0 0,-21-21 0,0 0 16,21-21 0,0 0-16,0 0 0,0-22 0,0 22 15,0-21-15,0 0 0,0-1 16,0 1-16,0 0 0,0-22 16,21 22-16,0-22 0,-21 22 15,22 0-15,-1-1 0,-21 1 0,21 21 16,0 0-16,-21-1 0,21 22 15,0 0-15,1 22 16,-1-1-16,0 0 0,0 0 0,-21 0 16,21 0-16,0 22 0,1-22 15</inkml:trace>
  <inkml:trace contextRef="#ctx0" brushRef="#br0" timeOffset="86022.75">2053 14711 0,'0'0'0,"0"-21"31,-21 21-31,0 0 16,0 0-16,-1 0 16,1 0-16,21 21 15,0 21-15,0-21 0,-21 1 16,21 20-16,0-21 0,-21 21 0,21-20 16,0 20-16,0 0 0,0-21 15,0 1-15,0 20 0,21-21 0,0 0 16,0 0-16,1-21 15,-1 0-15,0 0 0,21 0 16,-21-21-16,1 0 0,-1 21 0,0-21 16,21-21-16,-21 20 0,1 1 0,-1 0 15,0-21-15,-21 21 16,0-22-16,0 22 0,0-21 0,0-1 0,-21 1 16,0 21-16,-1-21 15,1 20-15,-21 1 0,21 0 0,0 21 16,-1 0-16,1 0 0,-21 0 15,21 0-15,0 42 0,21-20 0,-22-1 16,1 21-16,21-21 0,0 22 16,0-1-16,0-21 0,0 21 0,0 1 15,0-22-15,0 21 0,21 1 16,1-22-16,-22 0 0,21 0 0,0 0 16,0 0-16,0-21 15,22 0-15,-22 0 0,21 0 0,0-21 0,1 0 16,-1 0-16,0 0 0,22 0 15,-22-22-15,1 22 0,-1 0 16,0-21-16,1-1 0,-1 1 16,-21 0-16,43-43 0,-64 21 15,0 22-15,0 0 0,0-1 16,0 1-16,0 21 0,0 0 0,0 0 16,-22 42-1,22 0-15,0 21 0,0 1 16,0-1-16,-21 0 0,21 22 15,0-22-15,0 0 0,0 1 16,0-1-16,0 0 0,0-20 0,0 20 16,21-21-16,-21 21 0,22-20 15,-22-1-15,0 0 0,21-21 0,0 0 16,0 0-16,0 0 0,0 0 16,1 0-16,-1-21 0,-21 0 15,21-1-15,0 1 0,0 0 16,-21 0-16,0-21 0,21 20 0,1-20 15,-22 21-15,0-21 0,0 20 16</inkml:trace>
  <inkml:trace contextRef="#ctx0" brushRef="#br0" timeOffset="86214.03">3027 14711 0,'0'21'16,"0"-42"-16,0 63 0,0-21 0,0 1 0,0-1 16,0 0-16,0 0 0,0 0 0,0 0 15,0 1-15,0-1 16,0-42 46,21 21-62,-21-22 16,0 1-16,0 0 16</inkml:trace>
  <inkml:trace contextRef="#ctx0" brushRef="#br0" timeOffset="86421.89">3048 14330 0,'0'0'0,"0"-21"0,0 0 62,-21 21-46</inkml:trace>
  <inkml:trace contextRef="#ctx0" brushRef="#br0" timeOffset="86594.99">2307 14690 0,'0'0'16,"0"21"-16,0 0 0,21-21 31,22 0-31,-22 0 0,21 0 0,0-21 16,22 0-16,-22 0 0,22-1 16,-1 1-16,1 21 0</inkml:trace>
  <inkml:trace contextRef="#ctx0" brushRef="#br0" timeOffset="87362.85">3641 14224 0,'0'-21'0,"0"42"0,0-63 15,0 21 1,-22-1-1,1 22-15,0 0 0,0 0 16,-21 22-16,20-1 0,1 0 0,-21 0 16,21 21-16,0 1 0,21 20 0,-22 1 15,22-1-15,-21 1 0,21 20 16,0-20-16,0 21 0,0-22 0,0 22 16,-21 21-16,21-22 0,0 22 15,0 0-15,-21-21 0,21 20 16,0 1-16,0 0 0,0 0 0,-21 0 15,0 0-15,21-1 0,-22 1 16,1 0-16,21 0 0,0-21 0,0-1 16,0 1-16,0-22 0,0-20 15,0-1-15,0-21 0,21-21 0,1 0 16,-1 0-16,0-21 0,21-21 16,1-1-16,-1 1 0,0-21 0,1-1 15,20 1-15,-21-1 0,1 1 0,-1-22 16,0 21-16,-20-20 0,-1-1 15,0-84-15,-21 84 0,-21 22 16,0-22-16,-22 21 0,-20 1 16,-1 21-16,1-22 0,-22 22 0,22-1 15,-1 1-15,-21 0 0,22 21 16,-1-1-16,22 22 0,0-21 0,21 21 16,-22 0-16,43-21 15,0 0-15,0 0 16,21 0-16,1-1 0,-1 1 15,21 0-15,0 0 0,22 0 16,-22-22-16,22 22 0,-1-21 0,1 21 16,-1-22-16,1 1 0,-1 21 15,-20-21-15,-1 20 0,0 1 0,-21-21 16,1 21-16,-1 0 0,-21-1 16,-21 22-1,-1 0-15,22 22 16,-21-1-16,21 0 0,-21 0 15,0 0-15,21 0 0,0 1 16,-21-1-16,21 0 16,-21 0-16,21 0 0,0-42 62,0 0-62,21 21 0</inkml:trace>
  <inkml:trace contextRef="#ctx0" brushRef="#br0" timeOffset="87518.76">3746 14584 0,'0'0'0,"0"-21"0,0 0 0,0-1 15,-21 22 17,42 0-1,-21 22-31,22-22 15,-1 0-15,0 0 0,0 21 0</inkml:trace>
  <inkml:trace contextRef="#ctx0" brushRef="#br0" timeOffset="89389.96">4233 14626 0,'0'0'0,"0"-21"15,0 0-15,0 0 16,0 0-16,-21-1 15,0 22-15,0 0 0,0 0 16,-1 0-16,1 0 0,0 0 16,21 22-16,-21-1 0,0 0 0,0 21 15,21-21-15,0 22 0,0-22 0,0 21 16,-22 1-16,22-22 0,0 21 16,0 0-16,0-20 0,0-1 0,22 21 15,-1-21-15,0 0 0,0 1 16,0-22-16,22 21 0,-22-21 15,21 0-15,0 0 0,-20 0 0,20 0 16,0-21-16,1-1 0,-1 1 16,0 21-16,1-21 0,-1-21 0,0 21 15,-21-1-15,22 1 0,-22-21 16,0 21-16,0 0 0,-21-22 0,21 22 16,-21 0-16,0-21 0,0 20 0,-21 1 15,0 21-15,0-21 0,-21 21 16,20 0-16,1 0 0,-21 0 0,21 0 15,0 21-15,-22 0 0,22-21 16,0 22-16,0 20 0,0-21 16,-1 0-16,1 0 0,21 22 0,-21-22 15,21 0-15,0 0 0,0 0 16,0 1-16,0-1 0,0 0 0,21-21 16,0 0-16,1 0 0,-1 0 15,0 0-15,0 0 0,21 0 0,-20 0 16,-1-21-16,0 21 0,21-21 0,-21-1 15,1 1-15,-1 0 0,0-21 16,-21 21-16,0-1 0,21-20 0,-21 21 16,0-21-16,0 20 0,0 1 15,0 0-15,0 42 16,-21-21 0,21 21-16,0 22 0,-21-22 15,21 0-15,0 21 0,0-20 0,0 20 16,0-21-16,0 0 0,21 22 15,0-22-15,-21 0 0,21 0 0,0 0 16,1 0-16,-1-21 0,0 22 0,0-22 16,21 0-16,-20 0 0,41 0 15,-21-22-15,-20 22 0,20-21 16,-21 0-16,0 0 0,0 0 16,1 0-16,-1-1 0,-21-20 15,0 0-15,21-1 0,-21 1 0,21 0 0,-21-22 16,0 1-16,0-1 0,0 22 15,0-22-15,0 22 0,0-21 16,0 41-16,0-20 0,0 21 16,0 0-16,0 42 15,0 0-15,0 0 0,0 22 16,0-1-16,0 0 0,0 22 16,0-22-16,0 22 0,0-22 0,0 21 15,-21-20-15,21-1 0,0 0 16,0 1-16,0-1 0,0-21 0,0 0 15,0 1-15,0-1 0,0 0 0,21-21 16,0 0-16,0 0 16,1 0-16,-1 0 0,0 0 0,0 0 15,0-21-15,0 0 0,1-1 0,-1 1 16,21 0-16,-21 0 0,0 0 16,22-22-16,-22 22 0,0-21 0,0 0 15,0 20-15,1-20 0,-1 21 16,-21 0-16,21 0 0,-21-1 0,0 44 15,0-1 1,0 0-16,-21 0 0,0 0 16,21 22-16,0-22 0,0 0 0,0 0 15,0 21-15,0-20 0,0-1 0,0 0 16,0 0 0,0 0-16,42-21 0,-21 0 0,0 0 15,0 0-15,22 0 0,-22 0 0,21 0 16,1 0-16,-22 0 0,0 0 15,21-21-15,-21 0 0,1 0 0,-1 21 16,0-21-16,0-22 0,0 22 16,-21 0-16,0 0 0,21 0 0,-21-1 15,0 44 17,0-1-32,0 0 0,0 0 15,0 0-15,0 0 0,0 1 16,0-1-16,0 0 0,0 0 15,0 0-15,22-21 0,-1 0 16,0 0-16,0 0 16,0 0-16,0 0 0,1-21 15,-1 21-15,0-21 0,0 0 0,-21 0 16,0-1-16,0 1 16,0 0-16,0 0 0,0 0 0,0 0 15,-21-1-15,21 1 0,-21 0 0,0 0 16,-1 0-16,1 0 15,0 21-15,0 0 0,42 0 47,0 0-47,0 0 0,1 0 16,-1 0-16,0 0 16,0-22-16,0 22 0,0 0 0,1-21 15,20 21-15,-21 0 0,0 0 16,0 0-16,1 0 0,-1 0 0,-21 21 15,21 1-15,-21-1 0,21-21 0,-21 21 16,0 0-16,0 0 0,0 0 16,0 1-16,0-1 0,0 0 0,0 0 15,0 0-15,0 0 0,0 1 16,0-1-16,0 0 16,-21 0-16,0-21 15,21 21-15,-21-21 16,21-21 15,0 0-31,0 0 16,0 0-16,21-22 0,0 22 15,-21-21-15,42-1 0,-21 1 0,1-21 16,20 20-16,0 1 0,-21 0 16,22-1-16,-1 22 0,0 0 15,1 0-15,-22 21 0,21 0 0,-21 21 16,1 0-16,20 0 0,-42 22 15,21-1-15,-21-21 0,0 21 0,0 1 16,0-1-16,0-21 0,0 22 0,0-22 16,-21 0-16,21 21 0,-21-21 15,0 1-15,-1-1 0,22 0 16,-21-21 0,0 0 15,21-21-31,0 0 0,0-1 0,0 1 15,0 0-15</inkml:trace>
  <inkml:trace contextRef="#ctx0" brushRef="#br0" timeOffset="89589.92">6286 14012 0,'0'0'0,"-21"0"0,-21 0 0,21 0 16,0 0-16,-1 0 0,1 0 15,0 0-15,21 22 16,0-1 0,0 0-1</inkml:trace>
  <inkml:trace contextRef="#ctx0" brushRef="#br0" timeOffset="89785.82">5101 14457 0,'0'0'0,"-21"21"16,0-21-16,21 21 0,21-21 16,0 0-1,0 0-15,22-21 0,-22 21 16,21-21-16,0 0 0,22 0 0,-22-1 15,1 1-15,20 21 0,1-21 16,41-21-16,-62 21 16</inkml:trace>
  <inkml:trace contextRef="#ctx0" brushRef="#br0" timeOffset="90502.01">7726 14732 0,'-21'0'0,"42"0"0,-64 0 16,22 0-16,0 0 0,0 0 0,0 0 15,0 0-15,-1 0 0,44 0 32,-1-21-17,21 0-15,0 21 0,1-21 0,20-1 16,1 22-16,-1-21 0,1-21 16,-1 21-16,22 0 0,-22-1 0,1 1 15,-1 0-15,-20 0 0,-1 0 16,0 0-16,-20 21 0,-1-22 15,0 22-15,-21-21 0,-21 21 16,0 0-16,-1 0 16,1 0-16,-21 0 0,21 0 0,-22 0 15,1 0-15,21 0 0,-21 0 16,20 0-16,1 0 0,21 21 16,21-21 15,1 0-31,-1 22 0,0-22 0,0 0 15,0 21-15,0-21 0,1 21 16,-1-21-16,-21 21 0,21 0 0,-21 0 16,21 1-16,-21-1 0,0 21 15,0-21-15,0 0 0,-21 1 16,0 20-16,0-21 0,-1 0 0,1 0 16,0 1-16,0-1 0,0-21 0,0 21 15,-1-21-15,22-21 16</inkml:trace>
  <inkml:trace contextRef="#ctx0" brushRef="#br0" timeOffset="91012">9398 14012 0,'0'0'0,"21"0"0,0 0 16,-21-21-16,0 0 0,21 0 15,-21 0-15,0 0 16,0-1-16,-21 1 0,0 21 16,21-21-16,-42 21 0,21 0 0,-1 0 15,1 0-15,-21 0 0,21 0 16,-22 21-16,22 0 0,-21 1 0,21 20 15,0-21-15,-1 21 0,22 1 16,-21-1-16,21 0 0,0 1 16,-21-1-16,21 0 0,0 1 0,0-1 15,0 0-15,21-20 0,0 20 0,1-21 16,-1 0-16,21 0 0,-21 1 16,22-22-16,-22 0 0,21 0 0,0 0 15,-20 0-15,20-22 0,0 1 16,1 0-16,-1-21 0,0 21 0,1-22 15,-1 1-15</inkml:trace>
  <inkml:trace contextRef="#ctx0" brushRef="#br0" timeOffset="92679.56">9948 13864 0,'0'-42'0,"0"84"0,0-126 16,0 41-16,0 22 0,0 0 0,0 0 16,-21 21-16,0 0 15,21 21-15,-21 0 0,21 21 16,-21-20-16,21 20 0,-22 0 15,22 1-15,0-1 0,0 0 0,-21 1 16,0-1-16,21-21 0,-21 21 16,21-20-16,-21-1 0,21 21 0,-21-21 15,21 0-15,0 1 0,0-44 32,21 1-17,0 0-15,0 0 0,0 0 16,0 0-16,1-22 0,-1 22 15,21 0-15,-21-21 0,0 20 16,1 1-16,-1 21 0,0-21 16,0 21-16,-21 21 15,0 0-15,0 1 0,0-1 16,0 0-16,0 0 0,0 0 16,0 0-16,0 22 0,0-22 15,0 0-15,0 0 0,0 0 0,0 1 16,0-1-16,21-21 0,0 0 15,1 0-15,-1 0 0,21 0 0,-21 0 16,0 0-16,22-21 16,-22-1-16,21 1 0,-21 21 0,22-21 15,-22 0-15,0 0 0,0-22 0,0 22 16,1 0-16,-1-21 0,-21 21 16,21-1-16,-21-20 0,0 21 0,0 0 15,0 0-15,-21 21 16,0 0-1,21 21-15,0 0 0,0 0 16,0 0-16,0 0 0,0 1 16,0-1-16,0 0 0,0 0 15,0 0-15,0 0 0,0 1 16,0-1-16,21 0 16,0-21-16,0 21 0,0-21 15,0 0-15,1 0 0,-1 0 16,0 0-16,21 0 0,-21 0 15,1-21-15,20 0 0,-21 21 0,0-21 16,22-1-16,-1-20 0,-21 21 16,0 21-16,-21-21 0,0 0 15,21 21-15,-42 0 32,21 21-32,0 0 15,-21-21-15,0 21 0,21 0 16,0 0-16,0 1 0,0-1 0,-21-21 15,21 21-15,0 0 0,0 0 16,21-21 0,0 0-16,0 0 0,0 0 0,1 0 15,-1 0-15,0 0 0,0-21 16,0 0-16,0 21 0,1-21 0,-1 0 16,-21-1-16,0 1 0,0 0 15,0 0-15,0-21 16,0 20-16,-21 1 0,-1 0 15,22 0-15,-21 21 0,42 0 47,1 0-47,-1 0 16,0 21-16,0-21 0,0 0 0,-21 21 16,21 0-16,1-21 0,-22 22 0,21-1 15,-21 0-15,21 0 16,-21 0-16,21 0 0,-21 1 15,0-1-15,0 0 16,21-21 31,-21-21-47,21 0 16,-21-1-16,0 1 0,22 0 15,-1 0-15,-21 0 0,21 0 16,0-22-16,0 22 0,0 0 0,-21 0 15,22 0-15,-1-1 0,0 22 0,0 0 16,0 22 0,-21-1-16,0 0 0,0 0 0,0 0 15,0 0-15,0 1 0,0-1 0,0 0 16,0 0-16,0 0 0,0 0 16,0 1-16,0-1 0,0 0 15,21-21-15,1 0 16,-1 0-16,0 0 15,0 0-15,0 0 0,0 0 0,1 0 16,-1-21-16,0 21 0,0-21 0,0-1 16,0 22-16,1-21 0,-1 0 15,0 0-15,0-21 0,0 20 0,0-20 16,-21 21-16,22-21 0,-1 20 16,-21-20-16,0 21 0,0 0 15,21 21-15,-21 21 16,0 0-16,-21 0 15,21 0-15,-21 1 0,21-1 0,0 21 16,-22-21-16,22 0 0,0 1 16,0-1-16,0 0 15,0 0-15,22-21 0,-1 0 16,21 0-16,-21 0 0,0 0 16,22 0-16,-22 0 0,21 0 15,-21 0-15,22-21 0,-22 0 0,0 21 16,21-21-16,-20-1 0,-1 1 15,0 0-15,-21 0 0,0 0 0,21 0 16,-21-1-16,0 1 0,0 0 0,0 0 16,0 0-16,-21 21 0,0 0 15,0 0-15,-1 21 16,1 0-16,0-21 0,21 42 0,-21-20 16,0-1-16,21 0 0,-21 0 0,21 21 15,0-20-15,0-1 0,0 0 16,0 0-16,0 0 0,0 0 0,42-21 15,-21 22-15,0-22 0,22 21 16,-1-21-16,0 21 0,22-21 16,-22 0-16,22 0 0,-1 0 0,1 0 0,-1 0 15</inkml:trace>
  <inkml:trace contextRef="#ctx0" brushRef="#br0" timeOffset="93221.91">14203 14182 0,'0'0'0,"-43"0"0,1 0 0,0 0 16,21 0-16,-22 0 0,22 0 16,21-21 15,21 21-31,22 0 0,-1 0 0,0 0 16,1 0-16,20 0 0,1 0 0,-1 0 15,22 0-15,-22 0 0,1 0 16,-1 0-16,1 0 0,-22 0 0,22 0 15,-22 0-15,0 0 0,1 0 0,-1 0 16,-21 0-16,0-22 0,-21 1 16,-21 0-1,0 21-15,0 0 0,0-21 16,-22 21-16,22 0 16,21-21-16,-21 21 0,42 0 31,0 0-31,0 0 15,1 0-15,-1 21 0,0 0 16,0 0-16,-21 0 0,0 1 16,0-1-16,0 0 0,0 0 0,-21 0 15,0 0-15,-22 1 0,22-1 0,-42 21 16,42-42-16,-22 21 16,22-21-16,0 0 0</inkml:trace>
  <inkml:trace contextRef="#ctx0" brushRef="#br0" timeOffset="93672.75">16108 14097 0,'0'-63'16,"0"41"0,21 1-16,-21 0 0,21 0 0,-21 0 15,0 0-15,0-1 0,-21 22 16,0 0-16,0 0 0,-22 0 15,22 0-15,-21 0 0,21 22 0,-22-1 16,22 0-16,0 0 0,-21 21 16,20-20-16,1 20 0,0-21 0,21 21 15,0 1-15,0-1 0,0 0 16,0-20-16,0 20 0,0 0 0,21-21 16,0 22-16,1-22 0,-1 0 15,21 0-15,0 0 0,22-21 0,-22 0 16,22 0-16,-1 0 0,1 0 15,20-21-15,-20 0 0,21 0 0,-22 0 16,1-22-16,-1 22 0,1-21 16,-22 0-16,0-1 0</inkml:trace>
  <inkml:trace contextRef="#ctx0" brushRef="#br0" timeOffset="95379.81">16954 13843 0,'0'-42'0,"0"-1"0,0 255 0,0-445 15,0 339-15,0-233 0,-21 127 0,0 0 16,0 0-16,0 0 0,21 42 0,-21-20 15,-1-1-15,22 21 0,0 0 16,-21 1-16,21-1 0,-21-21 16,21 22-16,-21-1 0,21 0 0,0-21 15,0 22-15,-21-1 0,21-21 0,-21 0 16,21 22-16,0-22 0,0 0 16,0 0-16,21-42 31,0 0-31,0 0 0,0 0 15,0-1-15,1 1 0,-1 0 16,0-21-16,0 21 0,0-1 16,0 1-16,1 0 0,-1 0 0,0 21 15,0 0-15,-21 21 32,0 0-32,0 0 0,0 1 0,0-1 15,0 0-15,0 0 0,0 21 0,0-20 16,0-1-16,0 0 0,0 0 15,0 0-15,21-21 0,0 21 0,1-21 16,-1 0-16,0 0 0,21 0 16,-21 0-16,1 0 0,20-21 0,0 21 15,-21-21-15,22 0 0,-1 0 0,0 0 16,1-1-16,-22 1 0,21-21 16,-21 21-16,1 0 0,-1-22 15,0 22-15,-21 0 0,0 0 0,0 0 16,0-1-16,-21 22 15,0 0-15,-1 0 16,1 22-16,21-1 16,-21 0-16,21 0 0,0 0 15,0 0-15,0 1 0,0-1 0,21 0 16,-21 0-16,21-21 0,1 21 16,-22 0-16,0 1 0,21-1 0,0-21 15,-21 21-15,21-21 0,0 0 16,0 21-16,1-21 15,-1 0-15,0 0 0,0 0 0,21 0 16,-20-21-16,-1 0 0,0 21 16,0-21-16,0-1 0,0 1 0,1 0 15,-1 0-15,0 0 0,0 0 0,0 21 16,-21-22-16,0 1 0,0 42 47,0 1-32,-21-1-15,21 0 0,-21 0 16,21 0-16,0 0 0,0 1 0,0-1 16,0 0-16,0 0 15,21-21-15,0 21 16,0-21-16,1 0 0,-1 0 16,0 0-16,21 0 0,-21 0 0,1-21 15,20 21-15,-21-21 0,21 0 0,-20 0 16,-1-1-16,-21 1 0,0 0 15,21 0-15,-21 0 0,0 0 0,0-22 16,0 22-16,-21 0 0,0 0 0,-1 0 16,1-1-16,0 22 15,0 0-15,0 0 0,-22 0 0,22 22 16,0-1-16,-42 21 0,41-21 16,22 0-16,0 1 0,-21-1 15,21 21-15,0-21 0,0 0 0,0 1 16,21-1-16,1 0 15,-1-21-15,0 0 0,21 0 0,-21 0 16,22 0-16,-22 0 0,21-21 0,1 0 16,-22-1-16,21 22 15,-21-21-15,0 0 0,22 0 0,-22 0 0,0 0 16,0-1-16,22 1 16,-22 21-16,-21 21 15,0 1 1,0-1-16,0 0 15,-21 0-15,21 0 0,-22 0 16,22 1-16,0-1 0,0 0 0,0 0 16,0 0-16,0 0 15,22-42 17,-1 21-32,0-21 0,-21 0 15,21 0-15,21-22 0,-20 22 16,-1 0-16,0 0 15,0 0-15,0 0 0,22-22 16,-22 43-16,0 0 0,-21 21 31,0 1-31,0-1 16,0 0-16,0 0 0,0 0 16,0 22-16,0-22 0,0 0 0,0 0 15,0 0-15,21 0 0,-21 1 16,21-22-16,0 0 0,1 0 15,-1 0-15,0 0 0,21 0 0,-21 0 16,1 0-16,-1-22 0,21 22 0,-21-21 16,0 0-16,1 0 0,-1 0 15,0 0-15,0-1 0,0 1 16,0-21-16,-21 21 0,0 0 0,22-1 16,-22 1-16,0 0 0,21 21 15,-21 21 1,-21 0-1,21 1-15,-22-22 0,22 21 0,0 0 16,0 0-16,0 0 31,22-21-31,-1 0 16,0 0-16,0-21 0,0 21 16,-21-21-16,21 0 0,1 21 15,-22-21-15,0-1 0,0 1 16,0 0-16,0 0 0,0 0 15,-22 21 1,1 0-16,0 0 0,0 21 16,0 0-16,0 0 0,21 0 0,0 1 15,0-1-15,-22 0 0,22 0 16,0 0-16,0 0 0,0 1 0,0-1 16,0 0-16,22-21 15,-1 0 1,0 0-16,0 0 0</inkml:trace>
  <inkml:trace contextRef="#ctx0" brushRef="#br0" timeOffset="96027.84">20151 13843 0,'21'-21'0,"-42"42"0,63-63 0,-42 21 15,21-1-15,-21-20 0,0 21 0,0 0 16,0 0-16,0-1 0,-21 22 16,0-21-16,0 21 0,-1 0 15,-20 21-15,21-21 0,-21 22 16,20 20-16,-20-21 0,0 21 0,-1 1 16,22-1-16,-21 0 0,0 1 15,-1-1-15,22 22 0,0-22 0,0 0 16,21-21-16,0 22 0,0-1 15,0 0-15,21-20 0,21-1 16,-21 0-16,43 0 0,-22 0 0,1-21 16,20 0-16,1 0 0,-22-21 0,21 0 15,1 0-15,21 0 0,-22-1 16,1 1-16,20-21 0,-20 0 0,-22 20 16,22-20-16,-43-21 0,21 20 0,-21-20 15,-21 20-15,0-20 16,0-1-16,-42 1 0,21 21 0,-22-1 15,-20 1-15,-1 21 0,1 0 0,21-1 16,-22 22-16,1 0 0,-1 22 16,22 20-16,-22 0 0,22 1 0,0-1 15,-1 0-15,1 22 0,21-22 16,-22 22-16,43-22 0,0 0 0,0 1 16,0-1-16,0 0 0,0 1 0,22-1 15,-1-21-15,-21 21 0,21-20 16,21-1-16,-21 0 0,1 0 0,20 0 15,0-21-15,-21 0 0,43 0 16,-22 0-16</inkml:trace>
  <inkml:trace contextRef="#ctx0" brushRef="#br0" timeOffset="96314.67">20997 14118 0,'0'-21'0,"0"42"0,0-63 0,21 42 15,-21-21-15,-21 21 16,0 21-16,21 0 15,-21 0-15,0 0 0,0 1 0,-1 20 16,22-21-16,-21 21 0,0 22 16,21-22-16,-21 22 0,0-1 0,0-20 15,-1 20-15,22 1 0,-21-1 0,0 1 16,-21-1-16,21 1 0,-1-1 16,1 1-16,0-1 0,0 1 0,0-1 15,0-21-15,-1 1 0,1-1 16,21-21-16,0 0 0,0 1 0,21-22 15,1 0 1,-1-22-16,0 1 0,21-21 0,-21 0 16,22-1-16,-1 1 0,-21-22 15,22 22-15,-22-21 0,0-1 0</inkml:trace>
  <inkml:trace contextRef="#ctx0" brushRef="#br0" timeOffset="96566.53">20934 14478 0,'0'-63'15,"84"-234"16,-62 255-31,-1 21 0,-148 444 0,275-867 16,-106 422-16,-21 22 0,1 0 16,-1 0-16,0 0 0,21 0 15,-21 0-15,1 0 0,-22 22 0,0-1 16,21 0-16,-21 21 0,0-21 0,0 1 16,0-1-16,-21 0 0,-1 21 15,1-21-15,0 1 0,-21-1 16,21 0-16,-22 0 0,22 0 0,-21-21 15,21 0-15,-22 21 0,22-21 0,0 0 16,0 0-16,21-21 0,0 0 16,0 0-16,21 0 15,0-22-15,21 22 0,-20-21 16</inkml:trace>
  <inkml:trace contextRef="#ctx0" brushRef="#br0" timeOffset="97846.8">21548 13737 0,'0'0'0,"21"-21"0,-21 0 0,0 0 16,0 0-16,0 42 31,-21 0-31,-1 0 0,1 21 16,0-20-16,0 20 0,21 0 0,-21 1 16,0-22-16,-1 21 0,22 0 15,0-20-15,-21-1 0,21 21 16,0-21-16,0 0 0,0 1 0,0-1 15,0 0-15,21-21 0,1 21 0,-1-21 16,0 0-16,0 0 0,21 0 16,-20 0-16,-1 0 0,21-21 0,-21 21 15,22-21-15,-22 0 0,0-1 16,21 1-16,-21 0 0,1 0 0,-1 0 16,0 0-16,-21-1 0,0 1 15,21 0-15,-21 42 31,0 0-31,-21 1 16,0-1-16,21 0 0,-21 0 16,21 0-16,0 0 0,0 1 0,0-1 15,0 0-15,0 0 0,0 0 16,21 0-16,0-21 0,0 0 16,0 0-16,0 0 0,1 0 0,-1 0 15,21 0-15,-21 0 0,0-21 16,1 21-16,-1-21 0,21 0 0,-21 0 15,0 0-15,1-1 0,-1 1 16,0 0-16,-21 0 0,0 0 16,21 0-16,-21-1 0,0 44 31,-21-22-31,21 21 16,0 0-16,-21 0 0,21 0 0,-21 0 15,21 1-15,0-1 0,0 0 16,0 0-16,0 0 0,0 0 15,0 1-15,21-22 16,21 0 0,-21-22-1,-21 1-15,0 0 0,0 0 16,0 0-16,0 0 0,0-1 16,0 1-16,0 0 0,0 0 15,0 0-15,0 0 0,-21-1 0,21 1 16,0 0-1,21 21 1,0 0-16,1 0 16,-1 0-16,0 0 15,0 0-15,0 21 0,0 0 16,-21 1-16,22-1 0,-22 0 16,0 0-16,21 0 0,-21 0 15,0 1-15,0-1 0,0 0 16,0 0-16,0-42 47,21 21-32,-21-21-15,21 0 16,0-1-16,-21 1 0,21 0 16,1 0-16,-1-21 0,0 20 15,0 1-15,0 0 0,0 0 0,1 21 16,-1 0-16,0-21 0,0 21 15,-21 21-15,0 0 16,0 0-16,0 0 0,0 1 0,0-1 16,0 0-16,0 0 0,0 0 15,0 0-15,0 1 16,21-22 0,0 0-1,1 0-15,-1 0 16,0 0-16,0-22 0,0 1 15,-21 0-15,21 0 0,1 0 16,-1-22-16,-21 22 0,21-21 0,0 21 16,0-22-16,0 1 0,-21 21 15,22 0-15,-1 21 0,-21 42 32,0-21-32,0 0 0,-21 22 0,-1-22 15,1 21-15,21-21 0,-21 1 0,0 20 16,0-21-16,21 0 0,0 0 15,0 1-15,-21-22 0,21 21 16,-22-21-16,22 21 0,0-42 47,0 0-47,0-1 16,0 1-16,0 0 0,0 0 0</inkml:trace>
  <inkml:trace contextRef="#ctx0" brushRef="#br0" timeOffset="98014.02">22754 13568 0,'-21'-21'16,"42"42"-16,-63-42 0,21 21 0,-1 0 15,1 0-15,0 0 0,0 0 0,0 0 16,0 21-16,21 0 0,-22-21 0,22 21 16,-21-21-16,21 21 0,0 1 15</inkml:trace>
  <inkml:trace contextRef="#ctx0" brushRef="#br0" timeOffset="98198.91">21717 13907 0,'0'0'0,"0"21"0,21-21 15,0 0 1,0 0-16,22 0 0,-22 0 0,21 0 16,1 0-16,-1 0 0,21-21 15,-20 21-15,20-22 0,-20 22 0,20-21 16,1 21-16</inkml:trace>
  <inkml:trace contextRef="#ctx0" brushRef="#br0" timeOffset="98446.51">23474 13653 0,'0'0'0,"-21"21"15,-1-21-15,1 21 16,21 0-16,-21 0 0,0 22 16,0-22-16,0 21 0,21-21 0,-22 22 15,22-22-15,-21 21 0,21-21 16,0 22-16,0-22 0,0 0 15,0 0-15,0 0 0,0 0 0,0 1 16,21-22-16,1 21 16,-1-21-16,0 0 0,0 0 15,0 0-15,0-21 0</inkml:trace>
  <inkml:trace contextRef="#ctx0" brushRef="#br0" timeOffset="98650.93">23749 13801 0,'0'0'0,"0"21"16,0 0-1,0 0-15,0 0 0,0 1 0,0-1 16,0 0-16,-21 0 0,21 21 16,-21-20-16,21 20 15,-22-21-15,1 0 0,0 0 0,21 1 16,-21-1-16,0 0 15,0 0-15,-1-21 0,1 21 0,0-21 16,-21 21-16</inkml:trace>
  <inkml:trace contextRef="#ctx0" brushRef="#br0" timeOffset="99469.97">7535 15240 0,'-21'-21'0,"42"42"0,-63-42 0,21 21 15,0-21-15,-1 21 0,1 0 16,21 21 0,21 0-1,1 0-15,20 0 0,0 1 0,22 20 16,-1-21-16,1 0 0,20 22 0,1-22 16,0 0-16,-22 21 0,22-21 15,-22 1-15,1-1 0,-1 0 16,-20 0-16,-1-21 0,0 21 15,1 0-15,-22-21 0,0 0 0,0 22 16,-42-22 15,0-22-31,0 1 0,0 0 0,-1 0 16,22 0-16,-21 0 0,21-1 16,0 1-16,0 0 0,0 0 15,0 0-15,0 42 31,0 0-31,0 0 16,0 0-16,0 1 0,-21-1 0,21 0 0,-21 0 16,21 0-16,-21 22 15,21-22-15,-21-21 0,21 21 0,0 0 16,0 0-16,21-21 16,0 0-16</inkml:trace>
  <inkml:trace contextRef="#ctx0" brushRef="#br0" timeOffset="100362.49">9588 15685 0,'-21'0'0,"42"0"0,-63 0 16,21 21-16,0-21 0,0 0 0,21 21 15,21-21 1,0 0 0,0 0-16,0-21 0,22 0 0,-1-1 15,0 1-15,22 0 16,-22 0-16,22-21 0,-1 20 0,-21-20 15,22 0-15,-22-1 0,-21 1 0,22 0 16,-22-22-16,0 22 0,-21 0 16,0-1-16,0 1 0,0 21 0,-21 0 15,0-1-15,0 1 0,-22 21 16,22 0-16,-42 21 0,41 1 16,-20 20-16,21 0 0,-21 22 0,20-1 15,1 1-15,-21-1 16,21 22-16,0-22 0,-1 22 0,1 0 0,0 21 15,0-22-15,0 22 0,21-21 16,-21-1-16,21 22 0,-22-21 16,22 0-16,-21-1 0,21 22 0,-21 85 15,0-107-15,21-20 16,0 20-16,0-20 0,0-1 0,0-20 16,21-1-16,0-21 0,0 0 0,1 1 15,20-22-15,-21 0 0,21-22 16,1 1-16,-1 0 0,0-21 0,1-1 15,20 1-15,-20 0 0,-1-22 16,21-63-16,-41 64 0,-1-22 16,-21 22-16,0-1 0,-21 1 15,-1-1-15,-20 1 0,0-1 0,-1 1 16,-20-1-16,21 22 0,-22-22 0,1 22 16,20 0-16,1 20 0,0 1 15,-1 0-15,22 0 0,0 21 16,0 0-16,42-21 31,0 21-31,21-21 0,1-1 16,-1 1-16,0 0 0,1 0 15,20 0-15,1 0 0,-22-1 16,22 1-16,-22 0 0,21-21 0,-41 21 0,20-1 16,-21 22-16,21-21 0,-42 0 15,22 21-15,-22 21 31,0 0-31,-22-21 0,22 22 16,0-1-16,-21 0 0,21 0 0,-21 0 16,0 0-16,21 1 0,-21-1 15,0 0-15,21 0 0,-22 0 16,22 0-16,22-42 31,-1 0-31</inkml:trace>
  <inkml:trace contextRef="#ctx0" brushRef="#br0" timeOffset="100518.29">10287 15515 0,'0'0'0,"0"-21"0,0 0 16,-21 21 0,0 0-1,42 0 1,0 0-1,0 0-15,0 21 0,0-21 0</inkml:trace>
  <inkml:trace contextRef="#ctx0" brushRef="#br0" timeOffset="100863.43">10562 15706 0,'0'-21'16,"0"-1"-1,0 1-15,0 0 0,0 0 16,0 0-16,21 21 16,0-21-16,1 21 15,-1 0-15,0 0 0,0 21 0,0-21 16,-21 21-16,0 0 0,21 0 0,-21 0 16,0 1-16,0-1 15,0 0-15,-21 0 16,0-21-16,21 21 0,0-42 47,0 0-47,0 0 15,0 0-15,21 21 16,-21-22-16,21 1 0,1 21 0,-1-21 16,0 21-16,21-21 0,-21 0 15,22 21-15,-22-21 0,0 21 0</inkml:trace>
  <inkml:trace contextRef="#ctx0" brushRef="#br0" timeOffset="101231">11070 15579 0,'0'21'16,"0"-85"-16,0 149 0,0-127 0,0 105 0,0-42 15,0 1-15,0-1 16,21-21 0,0 0-16,1 0 0,20 0 15,-21 0-15,0 0 0,22 0 0,-22-21 16,21-1-16,-21 1 0,22 21 0,-22-21 15,21 0-15,-21 0 0,0 0 16,-21-1-16,0-20 0,0 21 0,0 0 16,0 0-16,-21-1 15,0 22-15,0 0 0,0 0 0,0 0 16,-1 0-16,1 22 0,0-22 16,-21 21-16,21 0 0,-1 0 15,22 0-15,-21 22 0,21-22 0,0 0 16,0 0-16,0 0 0,0 0 0,0 1 15,21-1-15,-21 0 0,43-21 16,-22 21-16,0-21 0,21 0 0,-20 0 16,20 0-16,0 0 0,-21 0 15,22-21-15,-1 21 0,0-21 0,1 0 16,-1-1-16,0-20 0,1 21 0,-1-21 16,0-1-16,-20 1 0,-1 0 15,21-22-15</inkml:trace>
  <inkml:trace contextRef="#ctx0" brushRef="#br0" timeOffset="102269.41">12001 15219 0,'0'-127'15,"0"85"-15,0 20 16,-21 22-16,42 191 0,-63-382 16,21 213-16,21-1 0,0 21 0,-21 0 15,0 22-15,21-22 0,0 22 16,0-1-16,-22 1 0,1-1 0,21 22 16,-21-22-16,21 22 0,-21 0 15,21-1-15,-21 1 0,0 0 16,21-1-16,-22 22 0,1-21 0,0 21 15,0 0-15,0-1 0,-22 1 0,22 0 16,0 0-16,-21 0 0,21 0 16,-22-22-16,22 22 0,0-21 0,0-1 15,0 1-15,21-21 0,0-22 16,0-21-16,0 0 0,21-21 16,21-21-16,-21 0 0,22-43 15,-1 22-15,0-21 0,22-1 0,-22 1 16,0-1-16,1-21 0,-1 22 15,0-22-15,1 22 0,-22-22 0,21 0 16,-42-63-16,0 85 0,0-22 16,0 22-16,-21-1 0,0 22 15,-21-22-15,-1 1 0,22 20 16,-21 1-16,-22-43 0,22 43 16,21 21-16,21-21 0,0 20 15,0 1-15,0 0 0,0 0 0,0 0 16,0 0-16,21-1 0,0 1 15,0 0-15,22 0 0,41-21 16,-41 20-16,-1 1 0,21 0 0,-20-21 16,20 21-16,43-22 15,-64 1-15,1 21 0,-1 0 16,-21-1-16,0 1 0,1 0 16,-1 0-16,-21 0 0,-21 21 15,-1 21-15,-20 0 16,21 0-16,0 0 15,0 1-15,-1-1 0,1 0 0,21 42 16,0-41-16,0-1 0,0 0 16,0 0-16,21 0 0,1 0 15,-1 1-15,0-22 0,0 0 16,0 0-16,0 0 0,1 0 16,-1 0-16,0-22 0,0 22 0,0-21 15,-21 0-15,0 0 16,0 0-16,0 0 0,0-1 0,0 1 15,0 0-15,0 0 0,-21 0 16,21 0-16,-21-1 0,21 1 0,-21 0 16,21 0-16,0 0 0,0 0 15,21-1-15,0 1 0,0 21 16,22 0-16,-22 0 0,0 0 16,0 0-16,21 0 0,-20 21 0,-1 1 15,0-1-15,0 0 0,0 0 0,0 0 16,-21 0-16,22 1 0,-22 20 15,0-21-15,0 0 0,0 0 0,0 1 16,0-1-16,-22-21 0,22 21 0,-21-21 16,42-21 15,1 21-15,-1-21-16,0-1 0,0 1 15,-21-21-15,21 21 0,0-22 0,1 22 16,-1-21-16,0 0 0,0 20 15,0 1-15,-21 0 0,0 0 16,0 42-16,0 0 16,0 0-16,0 1 0,-21 20 15,0 0-15,21-21 0,-21 22 0,21-1 16,0-21-16,0 22 0,0-22 0,0 0 16,0 0-16,0 0 0,0 0 15,21 1-15,0-1 0,0-21 16,22 0-16,-1 0 0,21 0 0,1 0 15,-22 0-15,22-21 0,-1 21 16</inkml:trace>
  <inkml:trace contextRef="#ctx0" brushRef="#br0" timeOffset="102730.05">13758 15558 0,'-42'0'15,"84"0"-15,-105 0 0,63 21 0,21 0 16,0-21-16,21 0 16,1 0-16,-1 21 0,22-21 15,-1 0-15,1 0 0,20 0 0,1 21 16,0-21-16,-1 0 0,1 0 15,-22 0-15,22 0 0,-43 0 0,22 0 16,-22 0-16,1 0 0,-22 0 0,0-21 16,0 21-16,-21-21 15,0 0-15,-21 21 0,0-21 16,0 21-16,-1-22 0,1 22 16,-21-21-16,21 0 0,-22 21 15,22-21-15,0 0 0,0 0 0,0 21 16,21-22-16,0 44 31,0-1-31,0 0 0,0 0 16,21 0-16,-21 22 0,21-22 15,-21 0-15,0 0 0,0 0 0,0 0 16,0 1-16,0-1 0,0 0 16</inkml:trace>
  <inkml:trace contextRef="#ctx0" brushRef="#br0" timeOffset="103651.25">15600 15727 0,'0'0'0,"-43"0"0,22 0 0,0 0 15,0 21-15,0-21 0,21 21 16,21-21 0,0 0-16,21 0 15,1 0-15,-22-21 0,21 0 0,22 21 16,-22-21-16,0 0 0,22-1 0,-22-20 15,22 21-15,-22 0 0,0-22 16,-20 22-16,20-21 0,-21 0 0,0-1 16,-21 1-16,0 0 0,0-1 15,0 1-15,-21 0 0,0 20 0,0 1 16,-22 0-16,22 0 0,0 21 16,0 0-16,-21 21 0,20 0 15,1 22-15,0-1 0,0 0 0,0 22 16,0-1-16,21 1 0,0-1 0,-22 1 15,1 20-15,0-20 0,21 21 16,-21-1-16,0 22 0,0-21 0,-1-1 16,1 1-16,0 0 0,0 21 15,0-22-15,21 22 0,0 0 0,-21-21 16,-1-1-16,22 22 0,0-21 0,0-1 16,0-20-16,0-1 0,0 1 15,0-1-15,0-20 0,0-1 16,22 0-16,-1-20 0,0-22 0,0 0 15,21 0-15,1-22 0,-1-20 16,0 0-16,22-1 0,-22 1 0,22-21 16,-1-1-16,-20 1 0,20-22 15,-21 0-15,1 1 0,-22-1 0,0 0 16,-21 22-16,0-22 0,-21 0 0,0 22 16,-22-22-16,1 22 0,0-1 15,-22 22-15,22-22 0,-22 43 16,22-21-16,0 21 0,-22 0 0,22-1 15,0 22-15,20 0 0,-20-21 16,21 21-16,21-21 16,42 21-1,-21 0-15,1-21 0,20 0 0,0 21 16,1-21-16,20-1 0,-21 1 16,22 0-16,-1 0 0,1 0 0,-22 0 15,22-1-15,-22 1 0,22 0 16,-43 0-16,21 21 0,-21-21 0,0 21 15,-21 21 1,0 0-16,0 0 16,0 0-16,0 1 0,-21-1 15,21 0-15,-21 0 0,21 0 0,-21 0 16,21 1 0,0-1-16,0 0 15,0-42 16,0 0-31,0-1 0,0 1 16,0 0-16</inkml:trace>
  <inkml:trace contextRef="#ctx0" brushRef="#br0" timeOffset="103837.22">16531 15579 0,'-21'-21'16,"21"-1"-16,-21 22 15,42 0 32,0 0-31,0 0-16,0 0 0,1 0 0,-1 0 16,0 22-16</inkml:trace>
  <inkml:trace contextRef="#ctx0" brushRef="#br0" timeOffset="104240.03">16891 15727 0,'0'21'0,"0"-42"0,-21 42 15,0-21 1,-1 0 0,22-21-16,0 0 15,0 0-15,0-1 0,0 1 16,22 21-16,-1-21 0,0 21 15,0 0-15,0 0 0,0 0 16,1 0-16,-1 0 0,0 0 0,0 0 16,0 0-16,0 21 0,1 0 0,-1 1 15,0-1-15,-21 0 0,0 21 16,0-21-16,0 1 0,0 20 0,0-21 16,0 0-16,0 0 0,0 1 15,-21-1-15,0 0 0,-1-21 16,1 21-16,0-21 15,21-21 1,0 0-16,0 0 0,0-22 16,0 22-16,21 0 0,-21 0 15,21 0-15,-21-1 0,22 1 16,-1 0-16,-21 0 0,21 0 0,0-22 16,0 22-16,0 0 0,22 0 15,-22 0-15,21 0 0</inkml:trace>
  <inkml:trace contextRef="#ctx0" brushRef="#br0" timeOffset="106058.19">17653 15685 0,'0'21'15,"21"-21"189,0 0-189,0 0-15,1-21 16,-1 21-16,0-22 0,0 22 15,0-21-15,0 0 0,-21 0 16,22 21-16,-22-21 0,0 0 16,-22 21-1,1 0-15,0 0 0,-21 0 16,21 0-16,-22 0 0,22 21 16,-21 0-16,21 0 0,-1 0 0,-20 0 15,42 22-15,0-22 0,0 0 0,0 21 16,0-20-16,0-1 0,21 0 15,0 0-15,22 0 0,-1 0 0,-21-21 16,22 0-16,-1 0 0,21 0 16,-20 0-16,-1 0 0,0-21 0,1 0 15,-1 0-15</inkml:trace>
  <inkml:trace contextRef="#ctx0" brushRef="#br0" timeOffset="107250.33">18457 15600 0,'0'0'0,"0"-21"16,0 0-1,21 21-15,1-22 0,-1 1 0,0 0 16,0 0-16,21 0 0,-20 0 16,20-22-16,-21 22 0,0-21 15,0-1-15,1 1 0,-22 21 0,0-21 16,0-1-16,0 22 0,0 0 15,0 0-15,0 0 0,-22-1 0,1 22 16,0 0-16,0 0 0,0 22 16,-22-1-16,22 21 0,0 22 0,0-22 15,0 21-15,0 1 0,-1-1 16,1 1-16,0-1 0,0 22 0,-21-21 16,20 20-16,-20 64 15,0-63-15,21 0 0,-1-1 0,1 1 16,0 0-16,-21 63 15,21-63-15,21-1 0,0-20 0,0-1 16,0 1-16,0-1 0,0-20 16,0-1-16,21-21 0,21 0 0,-21-21 15,22 0-15,-1 0 0,0-21 16,22 0-16,-22 0 0,0-22 0,22 1 16,-22 0-16,1-1 0,-1-20 0,-21 21 15,21-22-15,-20 1 0,-1 20 16,-21-20-16,0-1 0,0 1 0,0-1 15,-21-20-15,-22 20 0,22 1 16,-21 20-16,-1-20 0,1 20 0,0 1 16,-22 0-16,43 21 0,0-1 15,0 1-15,0 21 0,21-21 16,21 0 0,21 21-16,-21-21 15,22 21-15,-1-21 0,0 21 16,1-22-16,-1 22 0,21-21 0,-20 0 15,-1 21-15,0-21 0,1 21 0,-22-21 16,0 21-16,0 0 0,0-21 16,1 21-16,-44 0 31,1 21-31,0-21 0,21 21 16,-21 0-16,0 0 0,21 0 0,0 1 15,-21-1-15,21 0 0,-22 0 16,22 0-16,0 0 0,0 1 15,0-1-15,0 0 0,0 0 16,22-21 0,-1 0-16,0 0 15,0 0-15,0-21 0,-21 0 16,21 0-16,1-1 0,-22 1 16,0-21-16,0 21 0,0 0 0,0-1 15,0 1-15,0 0 0,0-21 16,0 21-16,0-1 0,-22 1 15,22 0 1,22 21 0,-1 0-16,0 0 15,0 0-15,0 0 0,22 21 16,-22 0-16,0-21 0,0 22 0,0-1 16,0 0-16,1 0 0,-1 0 0,-21 0 15,0 1-15,0-1 0,0 0 16,0 0-16,-21 0 0,21 0 15,-22 1-15,1-22 0,21 21 16,0-42 15,21-1-31,1 1 0,-1 0 16,0 0 0,0 0-16,-21 0 0,21-1 0,0-20 15,1 21-15,-22 0 0,0 0 16,21 21-16,-21-22 0,0 1 0,0 42 31,0 1-31,-21-1 0,-1 0 16,22 0-16,0 0 0,0 0 0,-21 1 15,21 20-15,0-21 0,0 0 0,0 0 16,21 1-16,1-1 16,-1 0-16,0-21 0,0 0 0,21 0 15,-20 0-15,20 0 16,0 0-16,1 0 0,-1 0 0</inkml:trace>
  <inkml:trace contextRef="#ctx0" brushRef="#br0" timeOffset="107712.07">20383 15240 0,'0'0'16,"0"-42"-16,0-1 0,-21 22 0,21 0 15,-21 0-15,0 0 0,0 0 0,0 21 16,-1 0-16,1 0 0,-21 21 15,21 0-15,0 0 0,-1 21 16,1 1-16,0-1 0,0 22 0,0-22 16,0 0-16,-1 22 0,22-22 15,0 0-15,0 1 0,-21-1 0,21 0 16,0-20-16,0 20 0,0 0 0,21-21 16,1 22-16,-1-22 0,0 0 15,0 0-15,0-21 0,0 0 0,1 0 16,20 0-16,-21 0 0,21 0 15,-20 0-15,20-21 0,-21 0 0,21 0 16,1 0-16,-22-1 0,21-20 0,-21 21 16,1-21-16,-1-1 0,0 1 15,0 0-15,-21-22 0,0 1 16,0-1-16,0 22 0,-21-22 0,0 1 16,0 20-16,-1 1 0,-20 0 15,21 21-15,-21-1 0,-1 1 0,1 21 16,0 0-16,20 0 15,-20 0-15,0 21 0,21 1 0,-22 20 0,22-21 16,0 21-16,0 22 0,21-22 16,0 1-16,0-1 0,0 0 0,0 1 15,21-1-15,0 0 0,43 22 16,-43-43-16,21 0 0,0 0 16</inkml:trace>
  <inkml:trace contextRef="#ctx0" brushRef="#br0" timeOffset="108046.03">20955 15579 0,'0'-21'0,"0"42"0,0-64 15,0 22-15,-21 0 16,0 21-16,21 21 16,-22 0-16,22 22 15,-21-22-15,21 0 0,-21 21 16,21 1-16,0-22 0,0 21 15,-21 22-15,0-22 0,21 0 0,-21 22 16,21-1-16,-22-20 0,1 20 16,0-20-16,21 20 0,-21-21 0,0 1 15,21-1-15,-21 22 0,-1-22 16,1 0-16,0-21 0,0 22 0,0-1 16,21-21-16,-21 22 0,21-22 0,-22-21 15,22 21-15,-21-21 16,21-21-16,0 0 15,0-1-15,21 1 0,1 0 16,-1-21-16,-21 21 0,21-22 0,21 1 16,-21-22-16,1 22 0</inkml:trace>
  <inkml:trace contextRef="#ctx0" brushRef="#br0" timeOffset="108313.9">20870 15706 0,'0'0'0,"0"-43"15,0 1-15,21 21 0,-21-21 16,22 20-16,-1 1 0,-21 0 0,21 0 15,0 0-15,-21 0 0,21 21 0,0 0 16,1-22-16,-1 22 0,0 0 16,0 0-16,0 22 0,0-1 0,1 0 15,-1 0-15,0 0 0,-21 0 0,0 22 16,0-22-16,0 0 0,0 21 16,0-20-16,-21-1 0,0 0 0,-1 0 15,1 0-15,0 0 0,-21 1 16,21-1-16,-22-21 0,1 21 0,21-21 15,-22 0-15,22 0 0,0 0 16,0 0-16,21-21 16,21 0-1,-21-1-15,42 22 0,-20-21 0</inkml:trace>
  <inkml:trace contextRef="#ctx0" brushRef="#br0" timeOffset="109743.08">21421 15219 0,'0'-42'16,"0"84"-16,0-106 0,0 43 0,0 0 0,-22 42 31,1 0-31,21 1 16,0 20-16,-21-21 0,21 21 15,-21 1-15,21 20 0,0-20 0,0-1 16,0 0-16,-21 1 0,21-22 0,0 21 15,0 0-15,0-20 0,0-1 16,0 21-16,0-21 0,0 0 16,0 1-16,21-22 0,0 0 15,0 0-15,0 0 16,1 0-16,-1 0 0,0-22 16,21 1-16,-21 0 0,1 0 0,-1 0 15,0 0-15,0-1 0,0 1 16,0-21-16,1 21 0,-1 0 0,0-1 15,-21 1-15,0 0 0,21 0 0,-21 42 32,0 0-32,0 0 0,0 1 15,-21-1-15,21 0 0,-21 0 16,21 0-16,0 0 0,0 1 0,0-1 16,0 0-16,0 0 0,0 0 0,0 0 15,21-21 1,0 0-16,21 0 15,-20 0-15,-1 0 0,0 0 0,0 0 16,0 0-16,0-21 0,22 0 16,-22 21-16,0-21 0,0 0 0,0 0 15,1-1-15,-1 1 0,0 0 16,-21 0-16,21 0 0,0 21 16,-21 21-1,0 0 1,0 0-16,0 0 0,0 1 15,-21-1-15,21 0 0,0 0 16,0 0-16,0 0 16,0 1-16,21-22 0,-21 21 0,21-21 15,1 0-15,-1 0 0,0 0 16,0 0-16,0 0 0,0 0 16,1 0-16,-1-21 0,0-1 0,0 1 15,0 0-15,0 0 0,1 0 16,-1 0-16,-21-22 0,0 22 0,0-21 15,0-22-15,0 22 16,0 21-16,-21-22 0,-1 22 0,1 21 16,0 0-16,-21 0 0,21 0 0,-1 0 15,1 0-15,0 21 16,0 1-16,21 20 0,0-21 0,-21 21 0,21-20 16,0-1-16,0 21 15,0-21-15,0 0 0,0 1 0,21-1 16,-21 0-16,21-21 0,0 21 0,0-21 15,1 0-15,-1 0 16,0 0-16,21 0 0,-21 0 0,1 0 16,20-21-16,-21 21 0,21-21 0,-20 0 15,-1-1-15,21 1 0,-21 0 16,0 0-16,1 0 0,-22 0 16,21-1-16,-21 1 0,21 0 0,-21 42 31,0 0-16,-21 1-15,0-1 0,21 0 16,0 21-16,0-21 0,0 1 0,0-1 16,0 0-16,0 0 15,0 0-15,21-21 32,0 0-32,0-21 15,-21 0-15,21 21 0,0-21 0,1 0 16,-1-1-16,0 1 0,21 0 15,-21 0-15,1-21 0,-1 20 16,0 1-16,0 0 0,0 21 0,0 0 16,1 0-16,-22 21 15,0 0-15,0 1 0,0-1 16,0 0-16,0 0 0,0 0 0,0 0 16,0 1-16,0-1 0,0 0 15,0 0-15,21-21 16,0 0-1,0 0-15,0 0 0,0 0 16,1 0-16,-22-21 0,21 0 16,0 0-16,-21-1 15,21 1-15,-21 0 0,0 0 0,21 0 16,0-22-16,1 22 0,-22 0 16,0 0-16,21 21 0,0 0 15,-21 21 1,0 0-16,0 0 0,0 1 15,0 20-15,-21-21 0,21 0 0,-21 0 16,21 1-16,-22-1 0,22 0 16,0 0-16,0 0 15,0-42 32,0 0-47,0 0 0,0 0 16</inkml:trace>
  <inkml:trace contextRef="#ctx0" brushRef="#br0" timeOffset="109950.51">23072 15134 0,'-22'0'0,"44"0"0,-44-21 0,1 21 15,0 0-15,0 0 0,0 0 0,0 0 16,21 21 31,-22-21-16</inkml:trace>
  <inkml:trace contextRef="#ctx0" brushRef="#br0" timeOffset="110163.4">21823 15304 0,'0'0'0,"-43"21"0,22-21 15,-21 21-15,21-21 0,21 21 16,21-21 15,0 0-31,0 0 0,22 0 16,-22 0-16,21 0 0,0 0 0,1 0 15,-1 0-15,0 0 0,22-21 16,-22 0-16,1 21 0,20-21 0,-21 21 16</inkml:trace>
  <inkml:trace contextRef="#ctx0" brushRef="#br0" timeOffset="110490.98">23601 15177 0,'0'0'0,"0"-22"0,0 1 16,0 0-16,0 0 16,-21 21-1,21 21 1,-22 0-16,1 0 0,21 22 0,-21-1 15,0 0-15,0 1 0,21-1 16,-21 0-16,-1 1 0,22-1 16,0 0-16,-21-20 0,0 20 0,21 0 15,-21-21-15,21 1 0,0-1 0,0 0 16,0 0-16,0 0 0,0 0 16,21-21-1,0 0-15,0 0 0,1 0 0</inkml:trace>
  <inkml:trace contextRef="#ctx0" brushRef="#br0" timeOffset="110802.79">23982 15219 0,'0'21'47,"0"0"-47,0 0 0,0 1 0,0 20 15,0-21-15,0 0 0,0 22 16,0-22-16,-21 21 0,-1-21 0,1 22 16,0-22-16,0 21 0,0-21 0,0 0 15,-1 1-15,1-1 0,-21 0 16,21 0-16,0 0 0,-1 0 15,1-21-15,0 22 0,0-22 16,0 0-16</inkml:trace>
  <inkml:trace contextRef="#ctx0" brushRef="#br0" timeOffset="111038.66">24193 15875 0,'0'21'31,"-21"-21"-16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11:37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1016 0,'0'0'0,"0"-21"16,0 0-1,0 0-15,0-1 16,0 1-16,0 0 16,-21 21-16,0-21 15,-1 21 16,1 0-15,21 21-16,0 0 0,0 0 16,-21 22-16,21-22 0,-21 21 0,21 1 15,0-1-15,-21 21 16,21-20-16,0 20 0,0-20 0,0-1 0,0 0 16,0 22-16,0-22 15,0 0-15,0 1 0,0-1 0,0 0 16,0-20-16,0 20 0,0-21 15,0 0-15,-21 0 0,21 1 0,0-1 16,0 0 0,-22-42 15,22 0-31,0-1 0,0 1 16,0 0-16,0 0 0,0-21 15,0 20-15</inkml:trace>
  <inkml:trace contextRef="#ctx0" brushRef="#br0" timeOffset="816.1">2540 1376 0,'0'0'0,"-21"0"16,0 0-16,-1-21 15,44 21 32,-1 0-47,21 0 0,-21 0 16,22 0-16,20 0 0,-21 0 15,1-21-15,20 21 0,1-22 16,-22 22-16,22-21 0,-22 0 0,21 0 16,1 0-16,-22 0 0,22 21 15,-22-22-15,0 1 0,-20 0 0,20 0 16,-21 0-16,0 0 0,-21-22 15,0 22-15,0 0 0,0 0 0,0 0 16,0-1-16,0-20 0,0 21 16,0 0-16,-21 21 15,0 0-15,0-21 0,0 42 32,21 0-32,-22 0 0,22 0 15,-21 22-15,21-22 0,0 21 16,0 0-16,-21 1 0,0 20 0,21-20 15,-21-1-15,21 0 0,-21 1 16,21-1-16,-22 0 0,22 1 0,-21-1 16,21 0-16,0 1 0,0-22 15,0 21-15,0-21 0,-21 0 0,21 1 16,0-1-16,0 0 16,0-42 15,0 0-16,0-1-15,0 1 0,0 0 16,0 0-16,0-21 0,0 20 0,21-20 16,-21 21-16,21 0 0,1-22 15,-1 22-15,0 0 0,0-21 0,0 21 16,22-1-16,-22 1 0,21-21 16,0 21-16,1 21 0,-1-21 0,-21-1 15,22 22-15,-22 0 0,21 0 16,-21 0-16,0 22 0,1-1 0,-1 0 15,0 0-15,-21 0 0,21 22 16,-21-22-16,0 21 0,0-21 0,-21 22 16,0-22-16,0 0 15,-1 21-15,1-21 0,21 1 0,-21-1 16,0 0-16,0 0 16,21 0-1,-21-21 1,21-21-1,0 0 1,0 0-16,0 0 16,0-1-16,21 22 0</inkml:trace>
  <inkml:trace contextRef="#ctx0" brushRef="#br0" timeOffset="1411.43">4064 1249 0,'0'-64'31,"0"43"-31,0 0 16,0 42 15,0 0-31,0 1 0,0 20 16,0-21-16,0 21 0,-21-20 0,21 20 15,0 0-15,-21-21 0,21 22 16,0-1-16,0-21 0,0 22 0,0-22 16,0 0-16,0 0 0,0 0 0,0 0 15,21-21-15,0 0 0,0 0 16,0 0-16,0 0 0,22 0 15,-22-21-15,0 0 16,0 0-16,0 0 0,1 0 0,20-1 16,-21 1-16,0-21 0,0 21 15,-21-22-15,22 22 0,-22 0 0,21-21 16,-21 21-16,0-1 0,0 1 16,0 0-16,0 42 31,0 0-31,0 1 0,0-1 15,0 0-15,0 21 0,-21-21 16,21 22-16,-22-22 0,22 0 0,0 21 16,0-20-16,0-1 0,0 0 15,0 0-15,0 0 0,0 0 16,22-21-16,-1 0 16,0 0-16,0 0 0,0 0 15,0 0-15,1 0 0,-1-21 16,0 0-16,-21 0 0,21 0 15,0 0-15,0-1 0</inkml:trace>
  <inkml:trace contextRef="#ctx0" brushRef="#br0" timeOffset="1797.57">4720 1376 0,'0'0'16,"-21"-21"-16,21 0 0,0-1 15,0 1 1,21 21-16,0-21 0,0 0 0,1 21 15,-1-21-15,21 21 0,-21 0 16,0-21-16,22 21 0,-22 0 0,42 0 16,-41 21-16,-1 0 15,0 0-15,0 0 0,0 0 0,0 22 16,-21-22-16,0 0 0,0 21 16,0-20-16,0-1 0,0 0 0,0 0 15,0 0-15,0 0 0,-21 1 0,21-1 16,-21-21-16,21-21 31,0-1-15,0 1-16,0 0 0,0 0 15,0 0-15,0-22 0,0 22 16,21 0-16,0 0 0,-21-21 0,22 20 16,-22 1-16,21 21 0,-21-21 15,21 0-15,0 21 16,0 0-16,0 0 0,1 0 15,-1 0-15,0 0 16,0 0-16</inkml:trace>
  <inkml:trace contextRef="#ctx0" brushRef="#br0" timeOffset="2213.33">6032 1228 0,'0'0'15,"0"-21"-15,0-1 16,-21 1 0,0 21-16,0 0 15,0 0-15,-43 21 0,43-21 16,0 22-16,0-1 16,0-21-16,-1 21 0,1 0 0,0 0 15,21 0-15,0 1 0,0-1 16,21-21-16,0 21 0,1-21 15,-1 21-15,21-21 0,-21 0 0,22 21 16,-22-21-16,21 0 0,-21 21 16,0-21-16,1 22 0,-1-22 0,-21 21 15,0 0-15,0 0 16,-43 0 0,22-21-16,-21 21 0,0-21 0,-1 0 15,1 0-15,-22 22 0,22-22 16,0 0-16,-1 0 0,1 0 0,21 0 15,0 0-15,0 0 0,-1 0 16,44-22 0,-1 22-1,0 0-15,21-21 0,1 21 0,-1-21 16</inkml:trace>
  <inkml:trace contextRef="#ctx0" brushRef="#br0" timeOffset="2729.5">6710 1249 0,'21'0'0,"-42"0"0,42-21 16,-21 0-1,-21 21-15,0-22 0,-1 22 0,-20 0 16,21 0-16,-21 0 0,20 0 16,-20 22-16,21-1 0,-21-21 15,20 21-15,1 21 0,-21-21 0,21 1 16,0-1-16,-1 21 0,1-21 15,21 0-15,0 22 0,0-22 0,0 0 16,0 0-16,0 0 0,0 1 16,21-22-16,22 21 0,-22-21 15,21 0-15,-21 0 0,22-21 16,-1 21-16,-21-22 0,22 1 16,-22 0-16,21 0 0,-21 0 0,0-22 15,1 22-15,-1-21 0,0-22 0,-21 22 16,0-21-16,0-1 0,0 22 15,0-22-15,0 1 0,0 20 16,0-20-16,0 42 0,0-22 0,0 22 16,-21 64-1,21-22 1,-21 21-16,21 0 0,-22 22 16,22-22-16,0 1 0,0 20 0,-21-21 15,21 1-15,0-1 0,0 0 16,-21 1-16,21-1 0,0-21 0,0 22 15,0-22-15,0 0 0,21 21 0,0-42 16,-21 21-16,22 1 16,168-22-1,-148 0-15,1-22 16,-1 22-16,0-21 0,1 0 0,-1 0 16</inkml:trace>
  <inkml:trace contextRef="#ctx0" brushRef="#br0" timeOffset="3752.02">7451 1334 0,'0'-22'15,"0"44"-15,0-65 0,0 22 0,-22 21 16,1-21-16,0 21 0,0 0 16,0 0-16,0 0 15,-1 0-15,1 21 0,0-21 0,0 21 16,0 0-16,0 1 16,-22-1-16,22 0 0,0 0 0,0 21 15,21-20-15,0-1 0,-21 0 0,21 0 16,0 0-16,0 0 15,21-21-15,-21 22 0,21-22 16,0 0-16,0 0 0,0 0 16,1 0-16,-1-22 0,0 22 0,0-21 15,0 0-15,0 0 0,-21 0 16,22 0-16,-22-22 0,21 22 16,-21 0-16,0-21 0,21 20 0,-21 1 15,0 0-15,21 21 0,-21 21 31,0 0-15,0 1-16,0-1 0,0 21 0,-21-21 16,21 0-16,0 1 0,-21-1 15,21 0-15,0 21 0,0-21 0,0 1 16,0-1-16,0 0 0,21-21 16,0 0-16,0 0 0,0 0 15,1 0-15,20 0 0,-21-21 0,21 0 16,1 21-16,-22-22 0,21 1 15,1-21-15,-22 21 0,21 0 0,-21-1 16,0-20-16,1 21 0,-1 0 16,0 0-16,-21 42 31,0 0-31,0 0 16,0 0-16,0 22 0,-21-22 15,21 0-15,0 0 0,0 0 16,0 0-16,0 1 0,21-1 15,0 0-15,0 0 0,0-21 0,22 0 16,-1 0-16,-21 0 0,22 0 16,-1 0-16,-21 0 0,21-21 0,1 0 15,-22 0-15,0-1 0,0-20 16,0 21-16,1-21 0,-1 20 16,-21-20-16,0 21 0,0-21 0,0 20 15,0 1-15,21 0 0,-21 42 47,0 0-47,0 1 0,0 20 0,0-21 16,0 0-16,0 22 0,0-1 15,0 0-15,0 1 0,-21 20 0,21 1 16,0-1-16,0 1 0,0-1 0,-21 1 16,21-1-16,0 1 15,0-1-15,0 1 0,0-1 0,0 22 16,21-22-16,-21 22 0,0-22 0,21 22 0,0-21 15,-21-1-15,0 1 16,21-1-16,0 1 0,1 20 0,-22-20 16,0-1-16,0-20 0,0 20 0,21-21 15,-21 22-15,0-43 0,0 21 16,0-20-16,-21-1 0,-1 0 0,1-21 16,0 0-16,-21-21 0,21 0 0,-22-22 15,22 1-15,-21-22 0,-1 1 0,22-1 16,0-20-16,0 20 0,0-20 15,21-22-15,0 21 0,0-21 16,0 22-16,0-1 0,0 21 0,0-20 16,21 41-16,-21-20 0,21-1 0,0 22 15,0 0-15,1-1 0,20 1 16,-21 0-16,0 21 0,22-22 16,-22 22-16,21-21 0,0 21 15,1-1-15,20 1 0</inkml:trace>
  <inkml:trace contextRef="#ctx0" brushRef="#br0" timeOffset="3973.4">9864 1693 0,'-22'22'31,"22"-1"-31,-21 21 0,21-21 15,0 22-15,0-1 0,-21 0 0,0-21 16,21 22-16,-21-1 0,0 0 0,-1-20 16,22-1-16,-21 21 0,0-42 15,0 21-15,0 0 0,0-21 16</inkml:trace>
  <inkml:trace contextRef="#ctx0" brushRef="#br0" timeOffset="4468.59">12107 910 0,'0'-21'0,"0"42"0,0-84 15,0 42-15,0-1 0,0 1 16,-21 21 15,0 21-31,0 1 0,0 20 0,-1 0 16,22 1-16,-21-1 0,0 21 0,0 1 16,0-22-16,0 22 0,-1-22 15,1 0-15,0 1 0,0-1 0,0 0 16,0 1-16,-1-22 0,22 21 15,0-21-15,-21 22 0,21-22 0,0 0 16,21-21 15,1-21-31,-1 0 0,0 0 0,0-22 16,21 22-16</inkml:trace>
  <inkml:trace contextRef="#ctx0" brushRef="#br0" timeOffset="4709.45">11980 868 0,'0'0'0,"-21"0"0,0-21 0,0 21 15,21-21 1,21-1 0,21 22-16,-21 0 0,22-21 15,-1 21-15,0 0 0,22 0 0,-22 0 16,1 0-16,20 0 0,-21 0 15,1 0-15,-1 0 0,0 0 0,-20 0 16,-1 0-16,0 21 0,-21 1 16,0-1-1,0 0-15,-21-21 0,0 21 0</inkml:trace>
  <inkml:trace contextRef="#ctx0" brushRef="#br0" timeOffset="4916.5">11874 1270 0,'0'0'0,"-21"21"15,21 0-15,21-21 16,1 0 0,-1 0-16,0 0 0,0 0 15,21 0-15,-20 0 0,20 0 0,0-21 16,1 21-16,-1-21 0,0 21 15,1 0-15,-1-21 0,0 21 0,1 0 16</inkml:trace>
  <inkml:trace contextRef="#ctx0" brushRef="#br0" timeOffset="5460.46">12679 1291 0,'-85'0'31,"64"-21"-31,21 0 16,0 0-16,0 0 16,0-1-16,21 22 0,0-21 15,0 0-15,1 0 0,-1 21 16,21 0-16,0-21 0,1 21 0,20 0 16,-20 0-16,-1 21 0,21 0 0,-20 0 15,-1 0-15,0 1 0,-20-1 16,-1 21-16,0-21 0,-21 0 0,0 1 15,0 20-15,0-21 0,-21 0 16,-22 0-16,22-21 0,0 22 0,-21-1 16,21-21-16,-1 0 0,1 0 15,0 0-15,0 0 0,0 0 16,21-21-16,0-1 16,0 1-16,21 0 15,0-21-15,0 21 0,22-22 0,-22 22 16,21-21-16,0 21 0,1-22 0,20 22 15,-20 0-15,-1 0 0,0 0 16,1 21-16,-1 0 0,0 0 0,-21 0 16,22 0-16,-22 21 0,0 0 15,-21 0-15,0 21 0,0-20 0,0-1 16,0 0-16,0 21 0,0-21 16,0 1-16,0-1 0,0 0 15,0 0-15,-21-21 0,21 21 0,-21 0 16,0-21-16,21 22 15,0-44 17,0 1-32,0 0 15,0 0-15,21-21 0,-21 20 0</inkml:trace>
  <inkml:trace contextRef="#ctx0" brushRef="#br0" timeOffset="5612.74">13716 889 0,'0'0'0,"0"-21"0,0-21 0,-21 20 15,0 1-15,-1 21 16,1 0-16,0 0 16,21 21-16,0 1 15,0-1-15,0 0 0,21 0 16,0 0-16,1 0 0,-1-21 16,21 22-16,0-1 0</inkml:trace>
  <inkml:trace contextRef="#ctx0" brushRef="#br0" timeOffset="6230.45">14626 1312 0,'21'-148'31,"-21"106"-31,0 21 16,-21 0-16,21-22 0,-21 22 15,0 0-15,-22 0 0,22 0 0,0 21 16,0 0-16,0 0 0,-22 0 16,22 0-16,0 21 0,-21 0 0,-1 0 15,22 21-15,-21-20 0,21 20 16,-22 0-16,22 1 0,0-22 16,0 21-16,0 0 0,21-20 0,-21 20 15,21-21-15,0 0 0,0 0 16,0 1-16,21-1 0,0 0 0,0 0 15,0 0-15,22-21 0,-22 0 0,21 0 16,-21 0-16,22 0 0,-22 0 16,21 0-16,0-21 0,-20 21 0,20-21 15,0-21-15,1 20 0,-22 1 16,21-21-16,0 0 0,-20-22 16,20 1-16,-21-1 0,0 1 0,0-1 15,1-21-15,-1 22 0,-21 21 16,0-22-16,0 22 0,0-1 0,0 1 15,0 0-15,0 21 0,0-1 16,-21 22-16,-1 0 16,1 22-16,0-1 15,0 0-15,0 21 0,0 1 0,-1 20 16,1 1-16,21-1 0,0 1 16,-21-22-16,21 21 0,0 1 0,0-22 15,0 22-15,0-22 0,0 0 16,0 1-16,0-22 0,0 21 0,21-21 15,-21 1-15,21-1 0,1 0 0,-1-21 16,-21 21-16,21-21 0,0 0 16,0 0-16,22 0 0,-22 0 15,21 0-15,-21 0 0,22-21 0,-1 0 16,0 21-16,1-21 0,20-1 16</inkml:trace>
  <inkml:trace contextRef="#ctx0" brushRef="#br0" timeOffset="7064.97">15536 1270 0,'43'-21'0,"-86"42"0,107-63 0,-43 21 15,-21-1-15,0 1 0,0 0 16,0 0-16,-21 21 0,0 0 16,-1-21-16,-20 21 0,21 0 15,0 0-15,0 0 0,-22 21 0,22 0 16,-21 0-16,21 0 0,-22 1 16,22-1-16,0 0 0,0 21 15,0-21-15,-1 1 0,1-1 0,21 0 16,-21 42-16,21-41 15,0-1-15,21 0 16,0-21-16,22 0 0,-22 0 0,0 0 16,21 0-16,-20 0 0,20 0 0,-21-21 15,64 0-15,-64-22 16,21 22-16,-21 0 0,22-21 0,-22 20 16,0-20-16,-21 0 15,21 21-15,-21-1 0,0 1 0,21 21 0,-21 21 31,-21 1-31,0-1 16,0 21-16,21-21 0,0 0 0,-21 1 16,21 20-16,-21-21 0,21 0 15,0 0-15,0 1 0,0-1 0,0 0 16,21 0-16,0-21 0,0 0 16,0 0-16,0 0 0,1 0 15,41 0-15,-42 0 0,0 0 16,22-21-16,-22 0 0,0 0 15,0-22-15,0 22 0,1 0 0,-1-21 16,-21 20-16,0-20 0,21 21 0,-21 0 16,21 0-16,-21 42 15,0 0 1,0 0-16,0 0 0,0 0 16,0 22-16,0-22 0,-21 0 0,21 21 15,0-20-15,0-1 0,0 0 0,0 0 16,0 0-16,21 0 15,0-21-15,0 0 0,1 0 16,-1 0-16,0 0 0,21-21 16,-21 21-16,1-21 0,-1 0 0,21 0 15,-21 0-15,0-22 0,1 1 16,-1 21-16,0-22 0,0 1 16,0 0-16,0-1 0,-21 22 0,0 0 15,22 21-15,-22 21 16,0 22-16,0-22 15,0 21-15,0 0 0,-22 1 16,22-1-16,-21 22 0,0-22 0,21 21 16,-21 1-16,0-1 0,21 1 0,-21-22 15,21 22-15,-22-1 0,1 1 16,21-1-16,0-20 0,-21-1 0,0 21 16,0-20-16,0-1 0,21 0 0,-22 1 15,1-22-15,0 21 16,0-21-16,0 22 0,0-22 0,-1 0 15,1-21-15,21-21 16,21 0 0,1-22-16,20 1 0</inkml:trace>
  <inkml:trace contextRef="#ctx0" brushRef="#br0" timeOffset="7399.8">17272 1376 0,'0'0'0,"-42"0"0,20 0 15,1 0-15,0 0 0,42 0 31,22 0-31,-1 0 16,0 0-16,22 0 0,-1 0 16,1 0-16,-1 0 0,1 0 0,-1 0 15,1 0-15,-1 0 0,1 0 16,-22 0-16,22 0 0,-22 0 16,0 0-16,-21 0 0,1-21 0,-22 0 15,0-1-15,-22 1 16,1 0-16,-21 0 0,21 0 15</inkml:trace>
  <inkml:trace contextRef="#ctx0" brushRef="#br0" timeOffset="7592.69">17970 1207 0,'-42'-22'16,"106"44"-16,-86-22 0,-20-43 0,21 43 0,21-21 16,-21 21-16,21-21 0,0 0 15,21 21 1,0 0-16,0 21 0,0 0 16,1-21-16,-1 21 0,0 0 15,-21 22-15,0-22 0,0 21 16,0-21-16,0 22 0,0-22 15,-21 21-15,-22-21 0,22 1 0,0 20 16,-21-21-16,-1 0 0,22 0 16,0 1-16,0-1 0,0-21 0,21 21 15</inkml:trace>
  <inkml:trace contextRef="#ctx0" brushRef="#br0" timeOffset="7872.95">19029 1058 0,'0'-21'0,"0"42"0,-21-63 0,-1 21 0,22 0 16,-21 21-16,0 0 0,0 0 15,0 0-15,0 0 0,-22 42 0,22-21 16,0 22-16,-21-22 0,20 21 15,-20 0-15,21 1 0,0-1 0,0 0 16,-1 1-16,1-22 0,21 21 16,0-21-16,0 1 0,0 20 0,21-21 15,1-21-15,20 21 0,0 0 16,-21-21-16,43 0 0,-22 0 16,1 0-16,20 0 0,1-21 0,-22 0 15,21 0-15</inkml:trace>
  <inkml:trace contextRef="#ctx0" brushRef="#br0" timeOffset="8859.77">19748 847 0,'0'0'0,"0"-43"0,0 1 0,-21 21 0,0 0 15,0 0-15,0 21 0,0 0 16,-22 0-16,22 21 0,0 0 0,-21 0 16,20 21-16,1 1 0,-21 20 15,21 1-15,0-22 0,21 22 16,-22-1-16,22-21 0,-21 22 15,21-22-15,0 1 0,0-1 0,0 0 16,0 1-16,0-22 0,0 21 16,0-21-16,0 0 0,0 1 0,21-22 15,1 0 1,-1-22-16,0 22 16,-21-21-16,21-21 0,0 21 0,0 0 15,1-22-15,-1 22 0,0 0 16,0 0-16,0 21 15,0 0 1,-21 21-16,0 0 0,0 0 16,0 0-16,0 1 0,0-1 15,22 0-15,-1-21 0,-21 21 16,21 0-16,0 0 0,0-21 0,0 22 16,1-22-16,20 0 0,-21 0 15,21 0-15,-20 0 0,20 0 0,0 0 16,-21 0-16,22-22 0,-1 1 15,-21 0-15,0 0 0,1 0 16,-1 0-16,-21-1 0,0-20 0,0 21 16,0 0-16,0 0 0,0-1 0,0 1 15,-21 21-15,-22 0 0,22 0 16,0 21-16,-21-21 0,20 22 0,-20 20 16,21-21-16,0 0 15,-22 22-15,43-22 0,0 0 16,0 0-16,0 0 0,0 0 0,0 1 15,22-22 1,-1 0-16,0 0 0,21 0 16,-21-22-16,1 22 0,-1-21 15,0 0-15,0 0 0,0 0 16,0-22-16,1 22 0,-1 0 0,-21 0 16,21 0-16,-21 42 31,0 0-31,0 0 0,-21 0 15,21 1-15,0 20 0,0-21 0,0 0 16,0 0-16,0 1 0,0-1 16,0 0-16,0 0 0,21 0 0,0-21 15,0 0-15,22 21 0,-22-21 16,21 0-16,-21 0 0,22 0 0,-1-21 16,0 0-16,-21 0 0,22 0 15,-22-22-15,0 22 0,21-21 16,-20 21-16,-1-22 0,0 22 0,0 0 15,-21 0-15,0 42 32,-21 21-32,0-20 0,0 20 0,-1 0 15,-20 1-15,21 20 0,0-21 0,-22 22 16,22-22-16,0 22 0,0-22 16,0 0-16,0 1 0,21-1 0,-22 0 15,1-20-15,0 20 0,21-21 16,0 0-16,-21 0 0,0 22 15,21-22-15,0 0 16,0-42 0,0 0-1,21 0-15,0-1 0,0 1 16,0-21-16,1 0 0,-1-1 16,0 1-16</inkml:trace>
  <inkml:trace contextRef="#ctx0" brushRef="#br0" timeOffset="9097.45">20489 1630 0,'0'0'0,"0"-42"0,0-1 0,0 1 0,0 0 15,0 20-15,0-20 0,0 21 16,21 0-16,-21 0 0,22 21 16,-1 0-16,0 0 0,21 0 15,1 0-15,-22 0 0,21 0 0,0 21 16,-20 0-16,20-21 0,-21 21 16,-21 0-16,0 0 0,0 1 15,0-1-15,-21 0 0,0 0 0,-22 21 16,1-20-16,0-22 0,-22 21 15,22 0-15,0-21 0,-1 0 0,22 21 16,-21-21-16,21 0 0,21-21 31,21 21-31,21-21 0,-21 0 16,22-1-16,-1 1 0</inkml:trace>
  <inkml:trace contextRef="#ctx0" brushRef="#br0" timeOffset="9318.45">21145 931 0,'0'0'0,"22"-21"0,-22 0 0,0 0 16,0 42 0,0 0-16,0 0 15,-22 1-15,1 20 0,0 0 0,21 1 16,-21-1-16,0 0 0,0 1 16,-1-1-16,22 0 0,-21-21 0,0 22 15,21-1-15,0-21 0,0 0 16,-21 1-16,21-1 0,0 0 15,0 0-15,0 0 0,21-21 16,0 0 0,0 0-16,1-21 0</inkml:trace>
  <inkml:trace contextRef="#ctx0" brushRef="#br0" timeOffset="9480.2">21040 1270 0,'0'0'0,"-22"0"0,1 0 16,0 0-16,0 0 15,42 0 17,64 0-17,-64 0 1,0-21-16,0 21 0,22 0 0,-22 0 16</inkml:trace>
  <inkml:trace contextRef="#ctx0" brushRef="#br0" timeOffset="9777.04">21336 1291 0,'0'0'0,"21"0"47,0 0-47,0 0 16,1-21-16,-1 21 0,0-21 15,-21 0-15,21 21 0,-21-21 0,21 21 16,-21-22-16,-21 22 15,0 0 1,0 22-16,21-1 0,-21 0 16,-1 0-16,1 0 0,0 0 0,0 1 15,21-1-15,0 0 0,0 0 16,-21 0-16,21 0 0,0 1 16,0-1-16,0 0 0,21 0 15,0-21 1,0 0-16,0 0 0,1 0 15</inkml:trace>
  <inkml:trace contextRef="#ctx0" brushRef="#br0" timeOffset="10119.84">21696 1376 0,'0'0'0,"0"-21"16,0 0-16,0-1 0,0 1 0,0 0 16,0 0-16,0 0 15,21 21-15,0 0 16,0 0-16,0 0 0,1 0 15,-1 0-15,0 21 0,0 0 16,0 0-16,-21 0 0,21 1 16,-21-1-16,0 0 0,0 0 15,0 0-15,0 0 0,0 1 16,0-1-16,0 0 16,0-42 30,0 0-46,0-1 16,0 1-16,22 21 0,-1-21 16,0 0-16,0 0 0,0 21 15,0-21-15,1 21 0,-1-22 16,0 22-16,0 0 0,-21-21 0,21 21 16,0 0-16,1 0 0</inkml:trace>
  <inkml:trace contextRef="#ctx0" brushRef="#br0" timeOffset="10296.74">22246 1439 0,'0'0'0,"-21"0"0,42-21 78,0 21-78,0 0 0,1 0 0,-1-21 16,0 21-16</inkml:trace>
  <inkml:trace contextRef="#ctx0" brushRef="#br0" timeOffset="10708.5">22754 1312 0,'-21'0'0,"0"0"0,0-21 0,-1 0 16,22 0-1,22 21 17,-1 0-32,0 0 0,0 21 0,21-21 15,-20 21-15,-1-21 0,-21 21 16,0 1-16,0-1 16,0 0-16,-43 0 15,22-21-15,0 21 0,-21 0 0,-1-21 16,22 22-16,-21-22 0,21 0 15,0 21-15,-1-21 0,1 0 16,0 21-16,21 0 16,21-21-1,22 0-15,-22 0 0,0 21 0,0-21 16,0 0-16,0 21 0,1 1 16,-1-22-16,-21 21 0,0 0 0,0 0 15,0 0-15,0 0 0,-21 1 16,-1-1-16,1 0 0,-21 0 0,0 0 15,20 0-15,-20 1 0,21-22 0,-21 21 16,20-21-16,1 0 16,0 0-16,0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12:32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3641 0,'0'0'15,"0"-21"-15,-42-128 16,20 107 0,1 21-16,21-21 0,-21 20 0,0 22 15,21-21-15,-21 21 0,0 0 16,-1 21-1,22 1-15,-21 20 0,21 0 16,0 1-16,-21 20 0,21-21 0,-21 22 16,0-22-16,0 22 0,-1-22 15,22 22-15,-21-1 0,0-21 0,0 22 16,21-22-16,0-21 0,0 22 16,0-22-16,0 0 0,0 0 15,21-42 1,43-64-1,-64 43-15,21-21 0,0 20 16,0-20-16</inkml:trace>
  <inkml:trace contextRef="#ctx0" brushRef="#br0" timeOffset="219.68">1566 3344 0,'0'0'0,"0"-42"16,0 21-16,0 0 0,0 42 15,0 0 1,0 21-16,21-20 0,-21 41 0,22-21 15,-1 1-15,-21 20 0,0-20 16,0-1-16,21 21 0,-21-20 0,0-1 16,0 0-16,0 1 15,0-1-15,0 0 0,0 1 0,0-22 16,0 21-16,0-21 0,0 1 16,21-22-16,-21 21 0,0-42 31,-21-1-31,0-20 0,0 21 0</inkml:trace>
  <inkml:trace contextRef="#ctx0" brushRef="#br0" timeOffset="1437.58">1206 3852 0,'-21'0'16,"42"0"-16,-63 0 0,63 0 31,0 0-31,1 0 16,20 0-16,0 0 0,1 0 15,-1 0-15,0 0 0,22 0 16,-22-21-16,0 21 0,1 0 16,-1-21-16,-21 21 0,22-21 0,-22 21 15,0 0-15,0 0 0,0 0 16,0 0-16,-21 21 0,0 0 16,22 0-16,-22 1 15,0-1-15,0 0 0,0 21 0,0-21 16,0 1-16,0 20 0,0-21 15,21 0-15,-21 0 0,0 1 16,21-22-16,0 21 16,0-21-16,0 0 0,1 0 15,-1-21-15,0-1 0,0 1 16,0 0-16,0 0 0,1 0 0,-1-22 16,21 22-16,-21-21 0,0 21 15,1-22-15,-22 22 0,21 0 0,-21 0 16,21 0-16,-21 0 0,0-1 15,0 44 17,0-1-32,0 21 0,0-21 15,0 0-15,0 1 0,-21-1 16,21 21-16,0-21 0,0 0 16,0 22-16,0-22 0,0 21 15,21-21-15,0 1 0,0-22 16,22 0-16,-22 0 0,21 0 15,0 0-15,22 0 0,-22 0 0,1-22 16,20 22-16,-21-21 0,22 0 16,-22-21-16,1 21 0,-1-1 0,0 1 15,1-21-15,-22 21 0,21 0 16,-21-1-16,-21-20 0,0 21 0,0 0 16,0 0-16,0-1 0,0 1 15,-21 21 1,0 0-16,0 0 0,0 0 15,-1 0-15,1 0 0,-21 21 16,21 1-16,0-1 0,-22 21 16,43-21-16,-21 0 0,21 1 15,0-1-15,0 0 0,0 0 16,0 0-16,0 0 0,21-21 16,0 0-16,1 0 0,20 0 0,-21 0 15,0 0-15,22 0 0,-22-21 16,0 0-16,0 21 0,0-21 15,0 0-15,1 21 0,-1-21 0,-21-1 16,21 22-16,-21-21 0,0 0 16,21 0-1,-21 42 17,0 0-32,0 0 15,0 1-15,0 20 0,0 0 0,0 1 16,0 20-16,0 1 0,0 20 15,0 1-15,0-22 0,21 22 0,-21 21 16,0-21-16,21 20 0,-21 22 16,0-21-16,0 0 0,22 0 15,-22 21-15,21-21 0,-21 21 0,21-21 16,-21-1-16,0 1 0,0-21 16,21 21-16,-21-22 0,0 1 0,21 0 15,-21-1-15,0 1 0,0-21 0,0-1 16,0-21-16,-21 1 0,0-1 15,0-21-15,0 0 0,-22 1 0,22-22 16,-21 0-16,21 0 0,-1-43 0,-20 22 16,21-21-16,0-22 0,0-20 15,-1 20-15,1-21 0,0-20 0,21-1 16,-21 0-16,21 0 0,0 0 0,0 0 16,0 1-16,0-1 15,0 21-15,0-21 0,21 22 0,0-22 0,0 21 16,1 0-16,-1 1 0,0-1 15,0 0-15,21 22 0,-20-22 16,-1 22-16,21-22 0,-21 22 0,0-1 16,22 1-16,-22 20 0,21 1 15,-21 0-15,1-1 0,-1 22 16,0-21-16,0 21 0,0-1 0,0 1 16,1 0-16,-1 0 0</inkml:trace>
  <inkml:trace contextRef="#ctx0" brushRef="#br0" timeOffset="2045.82">4212 3641 0,'-21'0'0,"42"0"0,-63 0 16,42-21-1,0-1-15,0 1 0,0 0 16,0 0-16,0 0 16,21 0-16,0-1 0,0 22 15,22-21-15,-22 21 0,21 0 16,0 0-16,-20 0 0,20 0 16,-21 21-16,21 1 0,-42-1 0,0 0 15,0 21-15,0-21 0,0 1 16,0 20-16,-21-21 0,-21 0 0,21 22 15,-22-22-15,1 0 0,21 0 16,-21 0-16,20 0 0,1-21 0,0 0 16,0 22-16,21-44 31,0 1-31,21 21 0,0 0 16,22-21-16,-22 21 0,21 0 15,-21 0-15,22 0 0,-1 0 0,0 0 16,-21 0-16,22 0 15,-1 21-15,0-21 0,-20 21 0,20 1 16,-21-1-16,21 0 0,-42 0 0,0 0 16,0 22-16,0-22 0,0 21 15,-21-21-15,0 22 0,-21-22 0,-1 0 16,1 21-16,0-21 0,-1 1 16,1-22-16,-21 21 0,20-21 15,1 0-15,0 0 0,20 0 0,-20 0 16,21 0-16,0 0 0,0 0 0,-1 0 15,1-21-15,0-1 0,21 1 16,0 0 0,0 0-16,0 0 0,21 0 15,0-1-15,1 1 0,20 0 16,-21-21-16,21 21 0</inkml:trace>
  <inkml:trace contextRef="#ctx0" brushRef="#br0" timeOffset="2445">4784 3493 0,'0'0'0,"0"-22"0,0 1 0,0 0 16,0 0-16,0 0 0,0 0 16,21-1-16,0 1 0,0 0 0,0 0 15,0 0-15,22 21 0,-22-21 16,21 21-16,-21 0 0,1 0 0,20 0 15,-21 21-15,0-21 0,22 21 16,-22 21-16,-21-21 0,21 22 0,-21-22 16,0 21-16,0 1 0,0-22 0,0 0 15,0 21-15,0-21 0,-21 1 16,0-22-16,21 21 0,-22-21 16,22-21-1,0-1-15,0-20 16,0 21-16,0 0 15,0-22-15,0 1 0,0 21 16,22-21-16,-22 20 0,21-20 0,0 21 16,0 0-16,0 0 15,0 21-15,1 0 0,-1 0 16,0 0-16,0 0 0,0 0 16,22 21-16,-22-21 0,0 21 0</inkml:trace>
  <inkml:trace contextRef="#ctx0" brushRef="#br0" timeOffset="2953.6">6096 3302 0,'0'0'16,"0"-21"-16,0 0 0,0 0 0,0-1 16,0 1-16,0 0 0,-21 21 15,0 0-15,-43-21 0,43 21 16,0 0-16,-22 0 0,22 0 15,-21 21-15,0 0 0,20 0 16,-20 1-16,21 20 0,-21-21 0,20 21 16,1-20-16,0 20 0,21-21 15,-21 21-15,21-20 0,0-1 0,0 21 16,21-21-16,0-21 0,0 21 16,1 1-16,-1-22 0,21 0 0,22 0 15,-43 0-15,21-22 16,0 1-16,-20 0 0,20 0 0,-21 0 15,0-22-15,0 1 0,22-21 16,-22 20-16,-21-20 0,21 20 0,0-20 16,0-1-16,-21 22 0,0-21 15,0 20-15,0 1 0,0 0 0,0-1 16,0 22-16,0 0 0,0 0 0,-21 42 31,0 0-31,21 0 0,-21 22 0,21-22 16,0 21-16,0 0 0,0 22 15,0-22-15,0 22 0,0-1 16,0-20-16,0 20 0,0-21 0,0 22 16,0-22-16,21 1 0,0-1 15,0-21-15,1 0 0,-1 0 16,0 1-16,0-1 0,0-21 0,0 0 16,22 0-16,-22 0 0,0 0 15,21-21-15,-20-1 0,-1 22 0</inkml:trace>
  <inkml:trace contextRef="#ctx0" brushRef="#br0" timeOffset="3512.57">974 4911 0,'0'0'0,"-43"0"0,22 0 15,-21 0-15,21 0 0,-1 0 0,44 0 47,-1 0-47,21 0 0,0 0 16,1 0-16,20 0 0,22 0 0,21 0 16,0 0-16,21-21 0,0-1 15,21 1-15,0 21 0,21-21 0,22 0 16,-1 0-16,1 0 15,20-1-15,-20 22 0,21-21 0,-22 0 16,22 21-16,-22-21 0,1 21 16,20-21-16,-20 21 0,-1 0 15,-20-21-15,-1-1 0,0 22 0,-20 0 16,-1 0-16,-21-21 0,0 21 0,-21 0 16,-1 0-16,-41 0 0,63 0 15,-85-21-15,-21 21 0,1 0 0,-65 0 31,22 0-31,-21 0 16,21 0-16,-22 0 0,-20 0 0,20 0 0,-20 0 16</inkml:trace>
  <inkml:trace contextRef="#ctx0" brushRef="#br0" timeOffset="3980.51">593 5165 0,'42'0'16,"-84"0"-16,147 0 0,-41 0 0,-1 0 15,22 0-15,21 0 0,0 0 0,21-21 16,0 21-16,21-22 0,0 1 16,0 0-16,43 21 0,-22-21 0,22 0 15,-1 0-15,22-1 16,-22 1-16,22 0 0,0 0 0,-22 0 15,22 0-15,-22-1 0,22 22 0,-22-21 16,22 0-16,-43 0 0,22 0 16,-22 0-16,1 21 0,-1-22 15,-21 22-15,0 0 0,0-21 0,-42 21 16,21-21-16,-42 21 0,84 0 16,-105 0-16,-1 0 0,-20 0 0,-1 0 15,-21 0-15,0 0 0,-21 21 16,-21-21-1</inkml:trace>
  <inkml:trace contextRef="#ctx0" brushRef="#br0" timeOffset="4115.97">6583 4784 0,'0'0'0,"21"0"0,0 0 31,0-21-31,-21 42 31,-21 0-31,0 0 0,-21-21 16</inkml:trace>
  <inkml:trace contextRef="#ctx0" brushRef="#br0" timeOffset="19672.84">12044 4022 0,'0'0'0,"0"-21"16,0-1-16,0 1 0,0 0 15,0 0-15,0 42 47,0 0-31,0 22-16,0-1 0,0 21 0,0-20 16,0 20-16,0 1 0,0-1 0,0-20 15,0 20-15,0-21 0,0 1 16,0-1-16,0 0 0,0 1 0,0-22 15,0 21-15,0-21 0,0 1 0,0-1 16,0 0-16,0 0 16,0-42-1,0 0-15,0 0 16,0-22-16,0 22 0</inkml:trace>
  <inkml:trace contextRef="#ctx0" brushRef="#br0" timeOffset="20522.2">12658 3683 0,'0'0'0,"-22"-21"15,1 0-15,0 0 0,21-1 0,-21 1 16,0 0-16,-22 0 0,22 0 16,0 0-16,-21-1 0,21 1 0,-22 0 15,1 0-15,0 21 0,-1-21 0,1 21 16,-22-21-16,22 21 0,-21 0 0,-1 0 16,22 0-16,-22 0 0,22 0 15,-22 0-15,22 21 0,0 0 0,-22 0 0,22 0 16,0 0-16,-1 1 0,-20-1 15,20 21-15,1 0 0,-21-20 16,20 41-16,1-21 0,0 1 0,-1 20 16,1 1-16,0-1 0,-1 1 0,1-1 15,21 22-15,-22-22 0,22 1 0,0 21 16,0-22-16,21 1 0,0-1 16,-21 1-16,21 20 0,0-20 0,0-1 15,0 22-15,21-22 0,-21 1 0,21-1 16,0 1-16,22-1 0,-22-20 0,21 20 15,-21-20-15,22 20 0,-1 1 16,0-22-16,22 0 0,-22 22 16,22-22-16,-1 0 0,-21-20 0,22 20 0,-1-21 15,1 0-15,-1 0 0,22 1 16,-21-22-16,20 0 0,-20 0 16,20 0-16,1 0 0,0-22 0,-1 1 15,1 0-15,-21 0 0,20-21 16,-20 20-16,-1-20 0,22 0 0,-22-1 15,1 1-15,-1 0 0,1-1 0,-22 1 16,22 0-16,-22-1 0,22 1 16,-22-21-16,0 20 0,-21-20 0,22-1 15,-22 1-15,21-22 0,-21 22 0,1-1 16,-1 1-16,-21-1 0,0 1 16,0-1-16,0 1 0,0-1 0,0-21 15,-21 22-15,-1-1 0,-20 1 16,21-1-16,-21 1 0,-1-1 15,1 22-15,0 0 0,-1-22 0,-20 22 16,20 0-16,-20 20 0,-1-20 16,22 0-16,-21-1 0,-1 22 0,22-21 15,-22 21-15,1 0 0,20-1 16,-41 1-16,20 21 0,-20 0 16,-1 0-16,0 0 0,1 0 0,-86 21 15,86 1-15,-1-1 0,21 21 16,1-21-16,-1 0 0,1 22 15,-1-1-15,22-21 0,0 22 0,-22-1 16,43-21-16,-21 21 0,21 1 16,-1-1-16,22 0 0,0-20 0,0 20 15</inkml:trace>
  <inkml:trace contextRef="#ctx0" brushRef="#br0" timeOffset="21051.58">14245 4128 0,'0'0'0,"0"-22"16,0 1-16,-21 21 31,21 21-15,0 22-16,-21-22 0,21 21 0,-21 22 16,21-22-16,-22 22 0,22-1 15,0 1-15,-21-1 0,21 1 0,-21-1 16,21 1-16,-21-1 0,21 1 0,0-1 15,0 1-15,0-22 16,-21 21-16,21-20 0,0-22 0,0 42 16,0-41-16,0-1 0,0 0 15,21-21 1</inkml:trace>
  <inkml:trace contextRef="#ctx0" brushRef="#br0" timeOffset="21472.93">14055 4382 0,'-22'-22'0,"44"44"0,-65-65 0,22 1 16,0 21-16,0-22 0,0 22 15,21-21-15,0 21 0,-22-22 0,22 22 16,0-21-16,0 21 0,0-22 0,0 22 15,22 0-15,-1 0 0,42-21 16,-20 20-16,-1 22 16,0-21-16,22 21 0,-22 0 0,22 0 15,-1 0-15,-21 0 0,1 0 0,20 21 16,-20 1-16,-22-1 0,21 21 16,-21 0-16,0 1 0,-21 20 0,0 1 15,0-22-15,-21 22 0,0-1 0,-21-21 16,-1 1-16,22-1 0,-42 0 15,20 1-15,1-22 0,0 21 16,-1-21-16,22 1 0,-21-1 0,0-21 16,20 21-16,1-21 0,0 0 15,42 0 17,0 0-17,1 0-15,-1-21 0,0 21 0,0 0 16,0-21-16,0 21 0,1 0 15</inkml:trace>
  <inkml:trace contextRef="#ctx0" brushRef="#br0" timeOffset="21937.18">14584 4741 0,'-21'0'31,"21"-21"-31,0 0 0,0 0 16,0 0-16,0 0 0,0-1 16,21 1-16,-21 0 0,21 0 15,0 21-15,0-21 0,0 0 16,1 21-16,-1 0 0,42 0 16,-20 0-16,-22 0 0,21 0 15,-21 0-15,22 21 0,-1 0 0,-21 0 16,0 0-16,0 0 0,1 22 0,-22-22 15,0 21-15,0 1 0,0-22 16,0 21-16,0 0 0,-22-20 0,1 20 16,0-21-16,0 0 0,0 0 15,21 1-15,-21-22 0,21 21 16,-22-21-16,22-21 16,0-1-16,0 1 15,0 0-15,0 0 0,0-21 16,0 20-16,0-20 0,22 21 0,-22-21 15,21 20-15,0-20 0,-21 21 16,21 0-16,0 0 0,-21-1 0,21 1 16,1 21-16,-1-21 0,0 21 15,0 0-15,0 0 0,0-21 0,22 21 16,-22 0-16,0 0 0,21 0 0,-20 0 16,20 0-16</inkml:trace>
  <inkml:trace contextRef="#ctx0" brushRef="#br0" timeOffset="22747.71">15769 4551 0,'0'0'0,"0"21"31,-21-21-31,0 21 16,0 0-16,-1-21 0,1 22 15,0-1-15,0-21 0,0 21 16,0 0-16,-1 21 0,1-20 0,0-1 15,21 21-15,-21-21 0,21 22 0,-21-22 16,21 0-16,0 0 0,0 0 16,0 0-16,21 22 0,0-43 15,0 0-15,0 0 0,1 0 16,-1 0-16,42 0 16,-42 0-16,1-21 0,41-1 15,-42 1-15,0 0 0,1 0 16,-1-21-16,0 20 0,-21-20 0,0 21 15,0-21-15,0 20 0,0 1 16,0-21-16,0 21 0,-21 0 0,0-1 16,-1 22-16,1-21 0,0 21 0,0 0 15,0 0-15,0 0 16,-1 0-16,44 0 16,-1 21-1,0-21-15,0 0 0,0 0 16,22 0-16,-1 0 0,-21 0 15,21 0-15,1 0 0,-1 0 16,0 0-16,22 0 0,-22 0 0,1 0 16,-1 0-16,-21 0 0,21 0 0,-20 0 15,-1 0-15,-21-21 16,-21 21 15,-1 21-31,1-21 0,21 22 16,0-1-16,-21 0 0,21 21 15,-21-21-15,21 22 0,0-1 16,0 0-16,0 22 0,0-22 0,0 22 16,0-22-16,0 22 0,0-1 0,0-21 15,0 22-15,0-1 0,0 1 16,0-1-16,0 1 0,-21-1 0,21 1 16,0-1-16,-21 1 0,21-1 0,0 1 15,-22-1-15,22-20 0,-21-1 16,0 22-16,21-22 0,-21 0 0,0 1 15,0-22-15,-1 21 0,1 0 0,0-20 16,0-1-16,21 0 0,-21-21 16,0 0-16,-1 0 0,1 0 15,21-21-15,-21 0 16,21-1-16,-21 1 0,21 0 0,0 0 16,0 0-16,0 0 0,0-22 15,0 22-15,0 0 0,0 0 0,0-22 16,0 22-16,0-21 0,21 21 0,-21-22 15,21 1-15,0 0 0,-21-22 16,22 22-16,-1-22 0</inkml:trace>
  <inkml:trace contextRef="#ctx0" brushRef="#br0" timeOffset="23021.58">16298 4403 0,'-21'-21'15,"42"42"-15,-42-21 78,21 21-62,21 0 0,0-21-16,-21 21 0,22-21 15</inkml:trace>
  <inkml:trace contextRef="#ctx0" brushRef="#br0" timeOffset="23389.01">16785 4657 0,'21'0'16,"0"0"-16,1 0 16,-1 0-1,0 0-15,0-21 16,0-1-16,0 22 0,-21-21 16,22 0-16,-22 0 15,21 21-15,-21-21 0,0 0 16,-21 21 15,-1 0-31,1 0 0,0 0 0,0 21 16,0 0-16,0 0 15,-1 0-15,22 0 0,-21 1 0,21-1 16,-21 21-16,21-21 0,0 22 16,0-22-16,0 21 0,0-21 0,0 0 15,0 1-15,0-1 0,0 0 16,0 0-16,21 0 0,0-21 15,1 0-15,-1 21 0,0-21 0,0 0 16,0 0-16,0 0 0,22-21 16,-22 21-16,21-21 0</inkml:trace>
  <inkml:trace contextRef="#ctx0" brushRef="#br0" timeOffset="24015.83">17589 4636 0,'0'-22'0,"0"44"0,0-65 15,0 22-15,0 0 0,0 0 16,-21 21-16,0 0 16,0 0-16,0 0 15,0 0-15,-1 21 0,1 0 0,0-21 16,21 21-16,-21 0 0,0 22 16,0-22-16,21 0 0,0 21 0,-22 1 15,22-22-15,0 21 0,0-21 16,0 22-16,0-22 0,0 21 0,0-21 15,22 1-15,-22-1 0,21 0 16,0 0-16,0-21 0,0 21 0,22-21 16,-22 0-16,21 0 0,0 0 0,-20 0 15,20 0-15,0-21 16,-21 0-16,22 0 0,-22 0 0,21-1 16,-21-20-16,22 0 0,-22-1 15,0 1-15,21 0 0,-20-22 0,-1 22 16,0 0-16,0-1 0,0-20 0,0 20 15,1 1-15,-1-21 0,-21 20 16,0 1-16,0 21 0,0-22 0,0 22 16,0-21-16,0 21 15,0 0-15,0 42 16,-21 0-16,-1 0 16,1 0-16,21 0 0,-21 22 15,0-1-15,0 0 0,0 1 16,21-1-16,-22 0 0,1 1 15,21-1-15,0 43 0,-21-43 16,21 0-16,0 43 0,0-43 16,0 1-16,0-22 0,0 21 15,0-21-15,0 1 0,21-1 0,-21 0 16,0 0-16,21 0 0,1-21 16,-1 0-16,0 0 0,0 0 15,0 0-15,0 0 0,1-21 16,-1 0-16,0 21 15,0-21-15,0 0 0,0-1 0,1 1 16,-1 0-16,0-21 0,-21 21 16,0-1-16,21-20 0,-21 21 0</inkml:trace>
  <inkml:trace contextRef="#ctx0" brushRef="#br0" timeOffset="24276.08">17992 4487 0,'21'0'31,"0"0"-31,0 0 16,0 0-16,0 0 16,22 0-16,-22 0 0,21 0 0,1 0 0,-1 0 15,-21 0-15,21 0 0,1 0 16,-1 0-16,-21 0 0,0 0 0,1 0 15,-1 0-15,0 0 16</inkml:trace>
  <inkml:trace contextRef="#ctx0" brushRef="#br0" timeOffset="24459.98">19050 4763 0,'0'21'16,"-21"-21"-1,0 0-15</inkml:trace>
  <inkml:trace contextRef="#ctx0" brushRef="#br0" timeOffset="25076.87">13293 5757 0,'-43'0'0,"86"0"0,-128 0 16,43 0-16,20 0 0,1 0 0,-21 0 15,21 0-15,0 0 16,21 22 0,21-22-1,0 0-15,21 0 0,1 0 16,84 0-16,-43 0 15,1 0-15,21 0 0,0 0 0,-1 0 16,22 0-16,22 0 0,-1 0 16,21 0-16,-21 0 0,43 0 0,-22 0 15,22 0-15,-1 0 0,1 0 16,-1 0-16,1 0 0,-1 0 0,1 0 16,-22 0-16,0 0 0,-21 0 15,22 0-15,-22 0 0,-21 0 0,21 0 16,-21 0-16,0 0 0,-42 0 15,21 0-15,-22 0 0,-20 0 0,-1 0 16,1 0-16,-22 0 0,-21 0 0,22 0 16,-22 0-16,0 0 0,-21 21 31,-42-21-15,20 0-16,-20 0 0,-21 0 15,-1 0-15,1 0 0</inkml:trace>
  <inkml:trace contextRef="#ctx0" brushRef="#br0" timeOffset="25631.65">12890 5906 0,'0'0'0,"-21"0"0,0 0 15,21 21 16,21-21-15,0 0-16,1 0 0,20 0 16,0 0-16,22 0 0,20 0 0,1 0 15,21 0-15,21 0 0,-21 0 16,42 0-16,0 0 0,21 0 0,1 0 16,-1 0-16,0 0 0,22 0 15,-1 0-15,1 0 0,-1 0 16,1 0-16,-22 0 0,22-21 0,-22 21 15,0 0-15,1 0 0,-1 0 16,-42-22-16,21 22 0,-42 0 0,21 0 16,-21 0-16,0 0 0,-22 0 15,1 0-15,-21 0 0,-1 0 0,1 0 16,-22 0-16,0 0 0,-21 0 16,1 0-16,-22 22 31,-22-22-31,-20 0 0,21 0 15,0 21-15,0-21 0,-1 0 0,1 0 16,0 0-16,0 0 16</inkml:trace>
  <inkml:trace contextRef="#ctx0" brushRef="#br0" timeOffset="25760.57">17611 5927 0,'21'0'16,"-42"0"-16,21 0 31,-43 0-15,22 0-16</inkml:trace>
  <inkml:trace contextRef="#ctx0" brushRef="#br0" timeOffset="30368.75">2773 9102 0,'21'0'16,"0"0"-16,0 0 0,0 0 16,1-21-16,-22-1 0,21 22 15,21-105 1,-42 83-16,0 1 0,0 0 16,0-21-16,0 21 15,0-1-15,0 1 0,-21 0 0,0 0 0,0 0 16,-22 0-16,22-1 0,0 22 15,-21 0-15,20 0 0,-20 0 16,0 0-16,21 22 0,-22-22 16,1 42-16,0-21 0,20 21 0,-20 1 15,21-1-15,0 0 0,0 1 16,-1-1-16,1 0 0,21 22 0,0-43 16,0 21-16,0 1 0,0-22 0,0 0 15,0 0-15,21 0 0,1 1 16,-1-22-16,0 0 0,0 0 0,0 0 15,22 0-15,-22 0 0,0 0 16,21 0-16,-21-22 0,22 1 0,-22 0 16,21 0-16,-21-21 0,22 20 15,-22-20-15,0 0 0,0-1 0,0 1 16,-21 0-16,0-1 0,0 1 16,22 0-16,-22 21 0,0-1 15,0 1-15,0 0 0,21 42 31,-21 22-31,0-22 0,21 21 16,-21-21-16,0 22 0,0-1 16,0-21-16,0 21 0,0 1 0,0-22 15,21 0-15,-21 0 0,21 0 16,-21 1-16,21-1 0,1-21 0,-1 0 16,0 0-16,0 0 0,0 0 15,0 0-15,1-21 16,-1-1-16,21 1 0,-21 0 0,0-21 15,1 21-15,-1-22 0,0 1 16,-21 21-16,21-22 0,-21 22 0,21-21 16,-21 21-16,0 0 0,0-1 0,0 44 31,0-1-15,0 0-16,0 0 0,0 21 15,0-20-15,0 20 0,0-21 16,0 0-16,0 22 0,0-22 0,0 0 15,0 0-15,0 0 0,0 0 16,21-21-16,1 0 0,-1 0 16,0 0-16,0 0 0,0 0 15,22 0-15,-22 0 0,0-21 0,21 0 16,-21 0-16,1 0 0,-1 0 16,0-1-16,0 1 0,0 0 0,-21-21 15,0 21-15,21-1 0,-21 1 0,22 0 16,-22 0-16,0 0 15,0 0-15,0 42 32,0 0-32,0 0 0,0 0 0,0 0 15,0 1-15,0 20 0,0-21 0,0 0 16,21 22-16,-21-22 16,21 0-16,0 0 0,-21 0 0,21 0 15,0 1-15,1-1 0,20-21 16,-21 0-16,21 0 0,-20 0 0,20 0 15,-21 0-15,21 0 0,1 0 0,-1-21 16,0-1-16,1 1 0,-1 0 16,0 0-16,1 0 0,-1-22 0,0 22 15,-20-21-15,-1 0 0,0 20 0,0-20 16,-21 21-16,0 0 0,0 0 16,0-1-16,-21 1 0,0 21 15,-43 0-15,22 0 0,21 0 16,-22 21-16,22 1 0,-21-1 15,21 0-15,0 21 0,-1-21 0,1 1 16,0 20-16,0-21 0,21 21 16,0-20-16,0-1 0,0 0 0,0 0 15,0 0-15,21 0 16,0-21-16,0 0 0,22 0 16,-22 0-16,21-21 0,-21 21 0,22-21 15,-22 0-15,21 0 0,-21 0 16,1-1-16,-1 1 0,0 0 15,0 0-15,-21 0 0,21 0 0,-21-1 16,0 1-16,0 42 31,0 1-31,0-1 0,-21 0 16,21 21-16,-21-21 0,21 22 16,-21-1-16,21 0 0,0 1 0,0-1 15,0 0-15,0 22 0,-21-1 0,21 22 16,0-21-16,-22 20 0,22 1 15,0 0-15,0-1 0,0 22 0,-21-21 16,21-1-16,0 22 0,0-21 0,0 0 16,0 20-16,0-20 0,0-21 0,0 20 15,0-20-15,0-1 0,-21 1 16,21-22-16,-21 0 0,21 1 0,-21-22 16,0 0-16,-1 0 0,1-21 15,0 0-15,-21-21 0,21 0 16,-1-21-16,-20-1 0,21 1 15,-21-22-15,-1 1 0,-41-106 16,62 84-16,-20-21 0,21 21 16,21-20-16,0 20 0,0 0 0,0 1 15,0-1-15,0 0 0,21 1 0,21-1 16,-20 21-16,-1 1 0,21-1 16,-21 22-16,22-21 0,-22 20 0,21 1 15,0 0-15,-20-1 0,20 1 0,0 0 16,-21 20-16,22 1 0,-1-21 15,-21 21-15,0 0 0,22 21 16,-22-22-16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13:29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783 0,'0'0'0,"0"-21"0,0 0 15,0 0-15,0 0 16,-21 21-16,0 0 15,21 21 1,-43 169 0,43-126-16,-21-1 15,21 1-15,0-1 0,0 1 16,0-22-16,-21 22 0,21-22 0,0 0 16,-21 22-16,21-43 0,0 21 15,0 1-15,0-22 0,0 0 16,0 0-16,0-42 15,21 21 1,0-21-16,-21-22 0,21 22 16,1 0-16,-22-21 0</inkml:trace>
  <inkml:trace contextRef="#ctx0" brushRef="#br0" timeOffset="211.06">1566 783 0,'0'0'15,"-21"0"-15,21-21 0,0 0 16,21 21 0,0-21-16,22 21 0,-22 0 15,21 0-15,1 0 0,-1 0 16,-21 0-16,21 0 0,1 0 16,-22 0-16,21 0 0,-21 0 15,1 0-15,-1 0 0,0 0 0,-21 21 31,0 0-31</inkml:trace>
  <inkml:trace contextRef="#ctx0" brushRef="#br0" timeOffset="416.11">1376 1291 0,'0'0'0,"0"21"0,0 1 16,21-22 15,0 0-31,21 0 16,-20 0-16,20-22 0,-21 22 15,21 0-15,-20 0 0,20-21 16,0 21-16,-21 0 0,22-21 0,-22 21 16,0 0-16</inkml:trace>
  <inkml:trace contextRef="#ctx0" brushRef="#br0" timeOffset="959.67">2011 1270 0,'-21'0'16,"21"-21"-1,0 0-15,0 0 16,0-1-16,21 1 0,0 21 15,0-21-15,0 21 0,0 0 0,1-21 16,-1 21-16,0 0 0,21 0 16,-21 0-16,22 0 0,-22 21 0,0 0 15,0 0-15,0 1 0,-21-1 16,0 21-16,0-21 0,0 0 16,0 22-16,0-22 0,0 21 15,-21-21-15,0 1 0,0-1 0,0 0 16,0 0-16,-1-21 0,22 21 15,0-42 17,0 0-32,0 0 0,22 0 15,-1-1-15,21-20 0,-21 21 16,0 0-16,22 0 0,-22-1 16,21 1-16,1 0 0,-22 0 15,21 0-15,-21 21 0,0 0 16,22 0-16,-22 0 0,0 0 0,0 0 15,-21 21-15,21 0 16,-21 0-16,0 0 0,0 1 0,0-1 16,0 0-16,0 0 0,0 0 15,0 0-15,0 1 0,-21-1 16,21 0-16,-21-21 16,21-21 15,0 0-31,0-1 15</inkml:trace>
  <inkml:trace contextRef="#ctx0" brushRef="#br0" timeOffset="1111.22">2752 1058 0,'0'0'0,"0"-21"0,0 0 16,0 42 30,0 0-46,21-21 16,0 22-16,0-1 0</inkml:trace>
  <inkml:trace contextRef="#ctx0" brushRef="#br0" timeOffset="1355.5">3260 1397 0,'0'0'0,"0"21"0,0 0 31,0 1-31,0-1 0,0 0 16,0 0-16,0 0 16,0 0-16,0 1 0,0-1 15,-22 21-15,1-21 0,0 22 16,0-22-16,-21 21 0,20-21 0,1 0 15,0 1-15,0-1 0,0 0 16,0-21-16</inkml:trace>
  <inkml:trace contextRef="#ctx0" brushRef="#br0" timeOffset="1936.21">4572 1143 0,'0'-21'0,"21"0"16,0 0-16,0-1 15,1 1-15,-22 0 0,42 0 0,-42 0 16,21 0-16,0-22 0,0 22 16,-21 0-16,0 0 0,0 0 15,-21 21 1,-21 0-16,0 21 0,-1-21 16,1 21-16,0 0 0,-1 0 15,1 0-15,0 22 0,-1-22 0,22 0 16,0 21-16,0-20 0,0-1 15,21 0-15,0 0 0,0 0 0,0 0 16,21 1-16,0-1 0,21-21 16,1 21-16,-1 0 0,0-21 15,22 21-15,-22-21 0,43 43 16,-64-43-16,0 21 0,0 0 16,-21 0-16,0 0 15,-21-21-15,0 21 0,0-21 0,-22 22 16,-20-22-16,21 0 0,-22 0 15,22 21-15,-1-21 0,-20 0 0,21 0 16,-1 0-16,1 0 0,21 0 0,-22 0 16,22-21-16,0 21 0,0 0 15,0-22-15,21 1 16,21 21 0,0-21-16,21 0 0,-20 21 0,20-21 15,21 21-15</inkml:trace>
  <inkml:trace contextRef="#ctx0" brushRef="#br0" timeOffset="2671.94">5249 1164 0,'0'0'0,"0"-21"0,0 0 16,0 0-16,0 0 0,0-1 15,-21 1-15,0 21 16,0 0-16,0 0 0,-1 0 15,1 0-15,0 21 16,0 22-16,0-22 0,0 0 0,-1 21 16,1-20-16,0 20 0,0-21 15,0 21-15,21-20 0,0 20 0,0-21 16,0 0-16,0 0 16,0 1-16,0-1 0,21-21 15,0 0-15,0 0 0,0 0 16,1 0-16,-1-21 0,0-1 15,21 22-15,-21-21 0,1 0 0,-1 0 16,-21 0-16,42-43 16,-42 43-16,21 0 0,-21-21 0,0 20 15,0 1-15,0 0 0,21 0 16,-21 42 15,0 0-31,0 0 0,0 1 16,0-1-16,0 0 0,0 0 15,0 21-15,0-20 0,0-1 0,0 0 16,0 0-16,0 0 0,0 0 0,0 1 16,22-1-16,-1 0 15,0-21-15,0 0 0,0 0 0,22 0 16,-22 0-16,21 0 0,0 0 16,-20-21-16,20 0 0,0-1 0,-21 1 15,1 0-15,20-21 0,-21-1 16,0 1-16,0 0 0,1-1 0,-1-20 15,-21 21-15,0-22 0,0 22 16,0-22-16,0 22 0,0 21 16,0-22-16,0 22 0,0 0 0,-21 42 31,21 0-31,0 1 0,-22 20 16,1 0-16,21 22 0,0-22 15,0 0-15,-21 1 0,21 20 0,-21-20 16,21-22-16,0 21 0,0 0 15,0-20-15,0 20 0,0-21 0,0 0 16,0 0-16,21 1 16,0-22-16,0 0 0,1 0 15,-1 0-15,0 0 0,0 0 16,21 0-16,-20-22 0,-1 1 0,0 0 16,0 0-16,0 0 0</inkml:trace>
  <inkml:trace contextRef="#ctx0" brushRef="#br0" timeOffset="2863.11">5630 1122 0,'0'0'0,"-21"0"0,0 0 16,42 0 31,0 0-47,22 0 0,-1 0 15,-21 0-15,21 0 0,1 0 16,-1 0-16,0-21 0,1 21 0,20-21 16</inkml:trace>
  <inkml:trace contextRef="#ctx0" brushRef="#br0" timeOffset="3491.05">7133 1122 0,'0'0'0,"-21"0"0,0 0 0,0 0 0,21 21 31,21-21-15,0 0-16,21 0 0,-21 0 15,43 0-15,-22 0 0,1 0 0,20 0 16,1 0-16,-1 0 0,1 0 16,-1 0-16,1 0 0,-1 0 15,1 0-15,-1 0 0,-21 0 0,1 0 16,-1 0-16,0-21 0,-20 21 15,-1-21-15,0 21 0,-21-21 16,0-1-16,0 1 0,0 0 16,-21 0-16,0 0 0,-22 21 0,22-21 15,-21-1-15,21 22 0,-22 0 16,22-21-16,0 21 0,-21 0 0,20 0 16,1 0-16,0 0 15,42 0 16,0 0-31,1 0 0,20 0 16,-21 21-16,21-21 0,-20 0 16,20 0-16,-21 22 0,0-22 0,0 21 15,1 0-15,-22 0 16,0 0-16,0 0 0,0 1 0,0 20 16,-22-21-16,-20 0 0,21 0 15,-21 22-15,-1-22 0,1 0 0,0 0 16,-1 0-16,1 1 0,0-1 15,20 0-15,-20 0 0,21-21 0,0 0 16,21 21-16</inkml:trace>
  <inkml:trace contextRef="#ctx0" brushRef="#br0" timeOffset="4241.06">9271 699 0,'0'-22'16,"-21"22"-1,0 0-15,-1 0 0,1 0 0,0 0 16,0 0-16,0 22 0,-22-1 15,22 0-15,0 21 0,-21 1 0,21-1 16,-1 0-16,1 22 0,0-22 16,0 22-16,0-22 0,21 0 15,0 1-15,0-22 0,0 21 16,0-21-16,21 0 0,0 1 0,0-1 16,0-21-16,22 0 0,-1 0 0,0 0 15,22 0-15,-22 0 0,22 0 16,-22 0-16,0-21 0,22-1 0,-22 1 15,1-21-15,-1 21 0,0-22 16,1 1-16,-1-21 0,-21 20 16,0-20-16</inkml:trace>
  <inkml:trace contextRef="#ctx0" brushRef="#br0" timeOffset="5210.67">9737 614 0,'0'-21'16,"0"42"-16,0-63 0,-22 42 0,1 0 15,0 21-15,21 0 16,-21 21-16,0-21 0,21 43 0,0-22 15,0 22-15,-21-22 0,21 22 16,-22-22-16,22 21 0,-21-20 0,21-1 16,0-21-16,0 22 0,0-22 0,0 0 15,0 0-15,0 0 0,0 0 16,21-21 15,1 0-31,-22-21 0,21 0 0,0 0 16,0-21-16,0 20 0,0-20 15,1 21-15,-1-21 0,0 20 0,-21 1 16,21 0-16,-21 0 16,21 21-16,0 0 0,-21 21 15,0 0-15,0 0 0,0 1 16,22 20-16,-22-21 0,0 0 16,0 0-16,0 1 0,21-1 0,-21 0 15,21-21-15,0 21 0,0 0 16,0-21-16,1 0 0,-1 0 0,21 0 15,-21 0-15,22 0 0,-1 0 16,0 0-16,22 0 0,-22-21 0,0 0 16,-20 0-16,20 0 0,-21-1 15,21-20-15,-20 21 0,-22-21 16,0 20-16,21-20 0,-21 21 16,0-21-16,0 20 0,0 1 0,-21 21 15,-1 0-15,1 0 16,0 0-16,-21 0 0,21 21 0,-1 1 15,1 20-15,0-21 0,0 21 0,0-20 16,0 20-16,21-21 0,0 21 16,0-20-16,0-1 0,0 0 0,0 0 15,0 0-15,21-21 0,0 0 16,0 21-16,0-21 0,0 0 0,1 0 16,-1 0-16,0-21 0,0 21 15,0-21-15,0 0 0,22 0 16,-43 0-16,21-1 0,0 1 15,0-21-15,-21 21 0,0 0 0,0-1 16,0 1-16,0 42 31,0 1-31,-21-1 16,21 0-16,-21 0 0,21 21 16,0-20-16,0-1 0,0 0 0,0 0 15,0 0-15,0 0 16,21-21-16,0 0 15,0 0-15,1 0 0,-1 0 16,0 0-16,21 0 0,-21-21 16,1 0-16,20 0 0,-21 0 0,0 0 15,0-22-15,1 22 0,-1-21 16,0 21-16,-21-22 0,0 22 0,0 0 16,0 0-16,0 42 15,0 0-15,0 0 16,0 22-16,0-1 0,0-21 15,0 21-15,-21 1 0,21-1 0,-21 0 16,21 1-16,0 20 0,0-20 16,0-1-16,0 21 0,0-20 0,0 20 15,0-20-15,0 20 0,0-21 16,0 1-16,0-1 0,0 0 16,0-20-16,0-1 0,0 0 0,0 0 15,0 0-15,21-42 16,0 0-1,0 0-15</inkml:trace>
  <inkml:trace contextRef="#ctx0" brushRef="#br0" timeOffset="5479.55">10985 1249 0,'0'0'0,"0"-21"0,0 0 0,0-22 15,0 22-15,0 0 0,0 0 16,22 0-16,-1-1 0,0 1 15,0 21-15,0 0 0,22-21 0,-22 21 16,21 0-16,-21 0 0,0 0 16,1 21-16,-22 0 0,0 1 0,0-1 15,0 0-15,0 21 0,-22-21 16,1 1-16,-21-1 0,21 0 0,-22 0 16,1 0-16,0 0 0,21-21 15,-22 22-15,22-22 0,0 0 0,21 21 16,21-42 15,0-1-31,22 22 0</inkml:trace>
  <inkml:trace contextRef="#ctx0" brushRef="#br0" timeOffset="5695.43">11536 741 0,'0'0'0,"0"-21"0,0 42 16,0 0-1,0 0-15,-21 22 0,21-1 0,-22 0 16,1 1-16,21-1 0,-21-21 16,21 21-16,0 1 0,0-22 15,0 21-15,0-21 0,0 1 0,0-1 16,0 0-16,0 0 0,0 0 16,21-21-1,0 0-15,-21-21 16,22 21-16</inkml:trace>
  <inkml:trace contextRef="#ctx0" brushRef="#br0" timeOffset="5872.33">11345 1080 0,'-21'0'0,"42"0"0,-63 0 0,63 0 31,0 0-15,0 0-16,1 0 0,-1 0 15,0 0-15,21 0 0,-21 0 0,22-22 16,-22 22-16,0-21 0,21 21 16,-20 0-16,-1 0 0</inkml:trace>
  <inkml:trace contextRef="#ctx0" brushRef="#br0" timeOffset="6179.19">11832 1058 0,'0'22'0,"21"-22"31,0 0-31,1 0 0,-1 0 16,0-22-16,0 1 0,0 21 15,0-21-15,-21 0 0,22 0 0,-1 0 16,-21-1-16,0 1 0,0 0 16,-21 21-1,-128 64 1,128-43-16,0 0 15,0 21-15,0-21 0,21 22 0,0-22 16,0 0-16,0 0 0,0 0 16,0 1-16,0-1 0,0 0 0,0 0 15,21 0-15,21-21 16,-21 0-16,22 0 0,-22 0 16,21 0-16,1 0 0,20 0 15,-21-21-15</inkml:trace>
  <inkml:trace contextRef="#ctx0" brushRef="#br0" timeOffset="6543.01">12446 953 0,'0'0'15,"0"-85"1,21 64 0,0 0-16,0 21 15,1 0-15,-1 0 0,21 0 16,-21 21-16,0 0 15,1 0-15,-1 0 0,-21 22 0,0-22 16,0 21-16,0 0 0,0-20 16,0 41-16,0-42 0,0 22 15,0-22-15,0 0 16,0 0-16,0-42 31,0 0-31,0 0 16,0-1-16,0-20 0,0 21 15,21-21-15,-21 20 0,21-20 16,-21 0-16,21 21 0,0-22 0,1 22 16,-1 0-16,0 0 15,0 21-15,0 0 0,0 0 0,22 0 16,-22 0-16,0 0 0,21 0 16,-20 0-16,-1 0 0</inkml:trace>
  <inkml:trace contextRef="#ctx0" brushRef="#br0" timeOffset="6739.03">13187 1058 0,'0'0'0,"-21"0"0,42 0 63,0 0-48,64-42 1,-64 42-16,21-21 0,-21 21 16</inkml:trace>
  <inkml:trace contextRef="#ctx0" brushRef="#br0" timeOffset="7346.71">14139 762 0,'0'0'0,"-21"-21"0,21 0 16,0 0-16,0-1 16,21 1-16,0 21 0,1-21 0,-1 21 15,0 0-15,21-21 0,1 21 16,-22 0-16,21 0 0,0 0 0,-20 0 15,-1 0-15,0 0 0,0 0 16,0 0-16,-21 21 0,0 0 16,0 0-16,0 1 0,0-1 0,0 0 15,-21 0-15,-21 0 0,21 22 16,-22-22-16,22 0 0,-21 0 0,-1 0 16,1 0-16,21 1 0,-21-1 15,20-21-15,-20 0 0,21 21 0,0-21 16,0 0-1,21-21 1,21 0 0,0 21-16,0-22 0,21 22 15,-20 0-15,20 0 16,0 0-16,1 0 0,-1 0 0,0 0 0,1 0 16,-22 22-16,21-1 0,-21 0 15,0-21-15,1 21 0,-1 0 16,-21 0-16,0 1 0,0-1 0,0 0 15,0 0-15,-21 0 0,-1-21 16,-20 21-16,0 1 0,21-22 0,-22 21 16,1-21-16,-22 0 15,22 0-15,0 0 0,-1 0 0,1 21 16,0-21-16,21 0 0,-22 0 0,22 0 16,0 0-16,0 0 0,21-21 31,21 21-16,0-21-15,0 21 0,22 0 0</inkml:trace>
  <inkml:trace contextRef="#ctx0" brushRef="#br0" timeOffset="7531.09">14605 1291 0,'0'21'0,"-42"1"31</inkml:trace>
  <inkml:trace contextRef="#ctx0" brushRef="#br0" timeOffset="12237.04">1143 2604 0,'0'0'0,"-21"0"0,0-22 0,21 1 15,21 21-15,0-21 16,21 0-16,22 21 16,-1-21-16,1 21 0,20-21 0,-20 21 15,21-22-15,-1 22 0,-20 0 16,-1 0-16,1 0 0,-22 0 0,0 0 15,-20 0-15,-1 0 0,-21 22 16,0-1-16,-21 0 0</inkml:trace>
  <inkml:trace contextRef="#ctx0" brushRef="#br0" timeOffset="12500.9">1524 2625 0,'0'0'0,"0"-21"15,0-1-15,21 22 32,-21 22-32,0 20 15,0-21-15,21 21 0,-21 1 16,0-1-16,0 0 0,0 1 0,-21-1 16,0 0-16,0 1 0,21-22 15,-21 21-15,-1 1 0,1-1 0,21-21 16,0 0-16,0 0 0,0 1 15,0-1-15,21-42 16,-21-1 0,22 1-16,-1 0 0</inkml:trace>
  <inkml:trace contextRef="#ctx0" brushRef="#br0" timeOffset="13090.69">1884 2625 0,'0'0'0,"0"21"31,0 0-31,0 21 0,0-20 16,0 20-16,0 0 0,0-21 15,0 22-15,0-1 0,0 0 16,0-20-16,0 20 0,0-21 16,0 21-16,0-20 0,0-1 0,0 0 15,0 0-15,21-42 31,0 21-31,-21-21 16,21 0-16,0-1 0,-21 1 0,22-21 16,-1 21-16,0 0 0,-21-1 15,0 1-15,21 0 0,0 0 0,-21 0 16,21 21 0,-21 21-16,22 0 0,-22 0 15,0 0-15,0 1 16,0-1-16,0 0 0,0 21 0,0-21 15,21 1-15,-21-1 0,21 0 16,-21 0-16,21-21 0,0 0 16,0 0-16,1 0 0,-1 0 0,0 0 15,21 0-15,1-21 0,-22 21 16,21-21-16,0 0 0,-20-1 0,20 1 16,-21 0-16,21-21 0,-20 21 15,-1-22-15,0 22 0,0 0 0,-21 0 16,0 0-16,0-1 0,0 1 15,0 42 1,0 1-16,0-1 0,-21 0 16,21 0-16,0 0 0,0 22 15,-21-22-15,21 0 0,0 0 0,0 0 16,0 0-16,0 1 0,0-1 16,21-21-16,0 0 15,21 0-15,-20 0 0,20 0 16,0 0-16,-21 0 0,22 0 0,-22-21 15,0 21-15</inkml:trace>
  <inkml:trace contextRef="#ctx0" brushRef="#br0" timeOffset="13274.62">3450 2963 0,'0'0'0,"21"0"0,-21 22 31,-21-1-31,0 0 15,0 0-15,0 0 0,-1 0 16,1 1-16,0-1 0,0 0 0,0 0 16,21 0-16,-21 22 0,21-22 15,0 0-15</inkml:trace>
  <inkml:trace contextRef="#ctx0" brushRef="#br0" timeOffset="14238.75">4445 2561 0,'0'0'0,"0"-21"0,0 0 0,0 0 16,0 0-16,0-1 0,0 1 15,0 42 1,-21 1-16,21 20 0,-21 0 15,21 1-15,-22-1 0,22 21 0,0 1 16,-21-1-16,0-20 0,21 20 16,-21 1-16,21-1 0,-21 22 15,0-22-15,21 1 0,-22-1 0,1 1 16,0-1-16,21 1 0,-21-1 16,21-20-16,-21-1 0,21 0 0,-21 1 15,21-1-15,0-21 0,0 0 16,0 1-16,21-22 15,0 0-15,0-22 0,21 1 16,-20 0-16,20 0 0,0 0 0,-21-22 16,22 22-16,-1-21 0,0 0 0,-20-22 15,-1 22-15,0-22 16,-21 22-16,0 0 0,0-22 0,-21 22 16,-22-1-16,1 22 0,21-21 15,-21 21-15,-1 0 0,1-1 0,0 22 16,20 0-16,-20-21 0,21 21 0,0 0 15,0 0-15,-1 0 16,22-21-16,22 21 16,-1 0-16,21 0 0,-21-21 15,22 21-15,20-21 0,1 0 16,-22 21-16,21-22 0,1 1 0,-1 0 16,1 0-16,-1 0 0,1 0 15,-22-1-15,1 1 0,-22 0 0,0 0 16,0 0-16,-21 0 0,0-1 15,0 1-15,0 0 0,-21 21 16,0 0-16,0 0 0,-1 0 16,-20 0-16,21 0 0,-21 0 0,20 21 15,1 0-15,0-21 0,21 22 16,0-1-16,0 0 0,0 0 0,0 0 16,0 0-16,21 1 0,0-1 0,1-21 15,-1 21-15,21 0 0,-21 0 16,22-21-16,-22 21 0,21-21 0,-21 0 15,0 0-15,22 22 16,-22-22-16,0 0 0,0 0 0,0 0 16,1 0-16,-1 0 0,0-22 15,0 22-15,0-21 0,0 0 16,1 0-16,-22 0 0,21 0 0,0-1 16,0 1-16,-21 0 0,21 0 15,-21 0-15,21 0 0,-21-1 16,0 1-16,0 42 15,0 1 1,0-1-16,0 21 0,0-21 16,0 0-16,0 1 0,0-1 15,0 0-15,0 0 0,0 0 16,0 0-16,0 1 16,22-22 15,-1 0-31,-21-22 15,0 1-15,21 0 0,0 0 16,-21 0-16,21 0 16</inkml:trace>
  <inkml:trace contextRef="#ctx0" brushRef="#br0" timeOffset="14576.56">5524 2392 0,'0'0'0,"-21"0"15,21-21-15,-21 21 0,0 21 16,21 0 0,0 0-16,0 0 15,0 1-15,21-1 16,0-21-16,0 0 16,1 0-16,-1 0 15,0 0-15,-21-21 0,0-1 0,0 1 16,0 0-16,0 0 15,0 0-15,-21 0 16,0 21-16,-1 0 0,1 0 16,0 0-16,0 0 0,0 21 15,21 0 1,-21 0-16,21 0 16,0 0-16,0 1 15,21-22 1</inkml:trace>
  <inkml:trace contextRef="#ctx0" brushRef="#br0" timeOffset="18663.22">7070 2815 0,'0'0'0,"-22"0"15,1 0-15,0 0 0,0 0 0,0 0 0,21 21 31,21-21-31,0 0 16,21 22-16,1-22 0,-1 0 16,22 0-16,-1 0 0,1 0 0,-1 0 15,22 0-15,-1 0 0,1 0 16,0 0-16,-1 0 0,1 0 0,-21 0 16,-1 0-16,1 0 0,-22-22 0,0 22 15,1 0-15,-22 0 0,-21-21 16,-21 21-1,-1-21-15,1 21 16,0 0-16,-21-21 0,21 21 16,-22-21-16,22 21 0,-21 0 15,21-21-15,-1 21 16,22-22-16,22 22 16,-1 0-1,21 0-15,-21 0 0,0 0 0,1 0 16,-1 22-16,0-1 0,0 0 15,-21 0-15,0 21 0,-21-20 16,0-1-16,-22 0 0,1 0 16,0 0-16,-1 0 0,-20 1 0,21-1 15,-1 0-15,-20 0 0,42 0 0,-22-21 16,22 0-16,0 0 16</inkml:trace>
  <inkml:trace contextRef="#ctx0" brushRef="#br0" timeOffset="22996.06">9229 2350 0,'0'-22'16,"0"1"-1,-22 21 16,1 0-31,0 0 0,21 21 16,-21 1-16,0-1 0,0 21 16,-1-21-16,-20 22 0,42 20 0,-21-21 15,0 1-15,21 20 0,-21-20 0,21-1 16,0 0-16,0-21 0,0 22 16,0-22-16,21 0 0,0 0 0,0-21 15,0 21-15,22-21 0,-1 0 0,0 0 16,1 0-16,-1 0 15,0-21-15,1 0 0,-1 0 0,0 0 16,-21 0-16,22-1 0,-1-20 0,0 21 16,1-21-16</inkml:trace>
  <inkml:trace contextRef="#ctx0" brushRef="#br0" timeOffset="24054.46">9779 2180 0,'0'0'0,"-21"21"0,0 1 16,21-1-16,0 0 0,-22 21 0,1 1 0,0-1 16,21 0-16,-21 22 0,0-22 15,21 22-15,-21-22 0,21 0 0,0 1 16,-22-1-16,22 0 0,-21 1 16,21-22-16,0 0 0,0 0 15,0 0-15,0 0 0,21-21 31,1 0-31,-1-21 16,0 0-16,-21 0 0,21 0 0,0 0 16,-21-1-16,21-20 0,-21 21 15,0-21-15,0 20 0,22 1 16,-1 0-16,-21 0 0,0 0 0,21 21 16,0 0-16,0 0 15,-21 21-15,0 0 0,0 0 0,21 0 16,1 1-16,-22 20 0,0-21 0,21 0 15,0 0-15,-21 1 0,21-1 16,0 0-16,-21 0 0,43-21 0,-22 21 16,0-21-16,0 21 0,21-21 0,-20 0 15,20 0-15,-21 0 0,21 0 16,1 0-16,-22 0 0,21-21 0,1 0 16,-1 0-16,-21 0 0,21 0 0,-20-1 15,-1 1-15,0-21 0,0 0 16,-21 20-16,0-20 0,0 21 0,0 0 15,0-22-15,0 22 0,0 0 16,-21 21-16,0 0 16,0 0-16,-1 0 0,1 21 15,0 0-15,0 22 0,-43-1 16,43 0-16,0-20 0,0 20 16,0-21-16,0 0 0,21 0 0,0 1 0,0-1 15,0 0-15,0 0 16,21-21-1,0 0-15,0 0 0,0 0 0,0 0 16,1-21-16,-1 0 0,0 0 0,0-1 16,0 1-16,0 0 0,1 0 15,20-43-15,-21 22 0,-21 0 16,0 21-16,0-22 0,21 22 16,-21 0-16,0 0 0,0 42 31,0 21-31,0-21 0,0 1 15,0 20-15,0-21 0,0 21 0,0-20 16,0-1-16,0 0 0,0 0 0,0 0 16,21 0-16,1 1 0,-22-1 0,21-21 15,0 0-15,0 0 0,0 0 16,22 0-16,-22 0 0,0 0 0,21 0 16,-21-21-16,22-1 0,-22 22 15,21-21-15,1 0 0,-1 0 0,0 0 16,-21-22-16,22 22 0,-22 0 15,0-21-15,-21 21 0,0-1 0,21 1 16,-21 0-16,0 42 31,0 0-31,-21 22 0,0-1 16,42 0-16,-21 1 0,-21-1 0,0 0 16,0 22-16,-1-22 0,1 22 15,0-1-15,0 1 0,21-22 0,-21 22 16,21-1-16,-21 1 0,-1-1 15,22 1-15,0-1 0,0-21 16,0 1-16,0-1 0,0-21 0,0 0 16,0 1-16,0-1 0,22-21 15,-1 0-15,0 0 16,0-21-16,0 21 0,0-43 0,1 22 16,-22-21-16,21-1 0,0 1 15,0 0-15</inkml:trace>
  <inkml:trace contextRef="#ctx0" brushRef="#br0" timeOffset="24318.31">11261 2836 0,'0'-42'16,"0"84"-16,0-126 0,0 41 0,0 1 0,0 0 0,0 21 15,0-22-15,0 22 16,0 0-16,21 0 0,0 0 0,0 21 16,0-22-16,0 22 0,1 0 15,-1 0-15,0 0 0,0 22 0,0-1 16,0 0-16,-21 21 0,0-21 15,0 22-15,0-1 0,0 0 0,-21-20 16,-21 20-16,21-21 0,-22 21 0,22-20 16,-21-1-16,0 0 0,20 0 15,-20 0-15,21-21 0,0 0 16,0 21-16,42-42 16,21 0-16,-21 0 15,0 0-15,22 0 0,-1-22 16</inkml:trace>
  <inkml:trace contextRef="#ctx0" brushRef="#br0" timeOffset="24548.18">12128 2201 0,'-21'22'16,"0"-1"-1,0 0-15,21 21 0,-21 1 0,0-1 16,-1 0-16,1 1 0,0-1 15,0 0-15,21 1 0,-21-1 0,21-21 16,-21 21-16,21-20 0,0-1 16,0 0-16,0 0 0,0 0 15,21-21-15,0 0 16,0 0-16,0 0 16,0-21-16,1 0 0,-22 0 0</inkml:trace>
  <inkml:trace contextRef="#ctx0" brushRef="#br0" timeOffset="24735.11">11832 2561 0,'0'0'0,"-21"21"0,0-21 0,21 22 15,0-1 1,21-21 0,0 0-16,0 0 0,22 0 15,-1 0-15,0 0 0,1 0 0,20 0 16,1-21-16,-22 21 0,21-22 15,-20 1-15,-1 0 0,0 21 0,1-21 16,-1 0-16,-21 0 0</inkml:trace>
  <inkml:trace contextRef="#ctx0" brushRef="#br0" timeOffset="25111.93">12615 2392 0,'-21'0'31,"0"0"-15,21 21-1,-21-21-15,21 21 0,0 0 16,21-21 15,0 0-31,0-21 16,-21 0-16,21 21 0,1-21 0,-22 0 16,0 0-16,0-1 15,-22 22 16,1 22-31,0-1 0,21 0 16,-21 0-16,0 21 0,0 1 16,-1-22-16,22 21 0,0 1 15,-21-22-15,21 0 0,0 21 0,0-21 16,0 1-16,0-1 16,0 0-16,0 0 0,21-21 0,1 21 0,-1-21 15,0 21-15,0-21 0,21 0 16,-20 0-16,-1 0 0,0 0 0,21 0 15,-21 0-15,1-21 0,-1 0 0,0 0 16,-21 0-16,21 0 0</inkml:trace>
  <inkml:trace contextRef="#ctx0" brushRef="#br0" timeOffset="25435.75">13017 2371 0,'0'0'0,"22"0"0,-1-21 0,0 21 16,0 0-16,0 0 0,0 0 0,1 21 15,-1-21-15,0 21 0,0 0 16,0 21-16,0-20 0,1 20 0,-22-21 16,21 21-16,-21-20 0,21 20 15,-21-21-15,0 0 0,0 22 16,0-22-16,0 0 0,-21 0 0,0-21 16,21-21 15,0 0-16,0 0-15,0-1 0,0-20 0,21 21 16,-21-21-16,21-1 0,0 22 16,0 0-16,0-21 0,1 20 0,-1 1 15,0 21-15,0-21 0,0 21 16,0 0-16,1 0 0,20 0 0,-21 0 16,0 0-16,22 0 0,-22 0 0,0 0 15,0 0-15</inkml:trace>
  <inkml:trace contextRef="#ctx0" brushRef="#br0" timeOffset="25595.14">13906 2561 0,'-21'21'0,"42"-42"0,1 42 0,-44-21 16,1 22 0,42-22 15,22 0-31,-22 0 0,21-22 15,1 1-15,-1 0 0,21 0 0</inkml:trace>
  <inkml:trace contextRef="#ctx0" brushRef="#br0" timeOffset="26428.29">15706 699 0,'0'0'0,"0"-22"0,0 1 0,0-21 0,0 21 16,21 0-16,-21-1 0,0 1 15,63-21-15,-20 42 0,-1-21 16,0 21-16,1 0 16,-1 0-16,21 0 0,43 0 15,-63 0-15,-1 21 0,0 0 16,22 0-16,-43 0 0,-21 22 0,0-1 0,-21 22 16,-22-1-16,1 1 0,-21 20 15,-1-20-15,1 20 0,-22-20 0,0 21 16,22-43-16,-1 21 0,1 1 15,-1-22-15,43 1 0,-21-1 0,21 0 16,21 1-16,0-1 0,0-21 16,21 21-16,0-20 0,21 20 0,-21-42 15,22 21-15,-1 0 0,-21 0 16,22-21-16,-1 0 0,21 0 16,-20 0-16,-1-21 0,-21 21 0,22 0 15,-22 0-15,42-21 0,-42 0 0,-21 0 16,0 0-16,-21 21 15,0 0-15,-21 0 0,-1 0 0,1 0 16,0 21-16,-22-21 0,1 21 0,20 21 16,22-21-16,21 1 0,-21-1 0,21 21 15,-21 0-15,0 1 16,21-1-16,-21 0 0,21 1 0,0-1 16,0 0-16,0 1 0,21 20 0,0-20 15,0-1-15,-21 0 0,21 22 16,0-22-16,-21 22 0,0-22 0,22 0 15,-22 22-15,0-22 0,0 0 0,-22-20 16,22 20-16,-21-21 0,0 0 0,-21 0 16,21 1-16,-22-1 0,-20 0 0,20-21 15,1 21-15,0-21 0,21 0 0,-1 0 16,1 0-16,0-21 0,0 0 16,21 0-16,21-1 0,0 1 15</inkml:trace>
  <inkml:trace contextRef="#ctx0" brushRef="#br0" timeOffset="26564.09">15938 2858 0,'-42'-43'16,"0"43"-16</inkml:trace>
  <inkml:trace contextRef="#ctx0" brushRef="#br0" timeOffset="27282.73">1164 5715 0,'0'0'0,"0"-21"16,0 0-1,0 0-15,0-1 0,0 1 16,0 0-16,0 0 16,21 21-16,0-21 0,1 21 15,-1-21-15,0 21 0,0 0 0,0 0 16,22 0-16</inkml:trace>
  <inkml:trace contextRef="#ctx0" brushRef="#br0" timeOffset="27610.45">1609 5842 0,'0'21'0,"0"-42"0,0 63 16,-22-20-16,1 20 0,0-21 15,-21 21-15,-1 1 0,1-22 16,-21 21-16,20-21 0,-20 1 0,20 20 16,1-42-16,-21 21 0,41 0 15,-20-21-15,21 0 0,-21 0 0,20 0 16,1 0-16,0-21 0,0 0 16,21 0-16,-21-22 0,21 22 15,0 0-15,0 0 0,0-21 16,0 20-16,0 1 0,0 0 0,21 0 15,0 21-15,0 0 16,0 0-16,22 0 0,-22 0 0,0 21 16,21 0-16,-20 0 0,-1 1 15,21-1-15,-21 21 0,0-21 16,22 0-16,-22 1 0,0-1 0,0 0 16,0 0-16,1-21 15,-1 0-15,0 0 0,0 0 16,0 0-16,0 0 0,1 0 15,-1-21-15,0 0 0,0 21 16,-21-21-16,21-1 0</inkml:trace>
  <inkml:trace contextRef="#ctx0" brushRef="#br0" timeOffset="27734.38">1820 5694 0,'-21'-21'16</inkml:trace>
  <inkml:trace contextRef="#ctx0" brushRef="#br0" timeOffset="27900.21">1926 5673 0</inkml:trace>
  <inkml:trace contextRef="#ctx0" brushRef="#br0" timeOffset="28285.02">1841 5757 0,'0'43'16,"0"-22"-1,-21 0-15,21 0 0,0 0 16,21-21 31,1 0-47,-1 0 16,-21-21-16,21 21 15,0 0-15,0 0 0,0 0 16,1 0-16,-1 0 0,0 0 15,0 0 1,-21 21 0,0 1-1,0-1 1,0 0-16,0 0 16,-21 0-16,0 0 15,21 1-15,-21-1 0,-1-21 16,22 21-16,-21-21 0,0 0 15,21 21-15,-21-21 0,0 0 16,0 0-16,-1 0 0,1 0 16,0 0-16,0 0 0,0 0 15,0 0-15,-1 0 0,1-21 0,0 0 16,0 21-16,0-21 0,0-1 0</inkml:trace>
  <inkml:trace contextRef="#ctx0" brushRef="#br0" timeOffset="28607.11">1778 5630 0,'0'-21'15,"0"0"-15,21 0 16,0 21 0,0 0-16,1 0 0,-1 0 15,0-21-15,0 21 0,0 0 0,0 0 16,22 0-16,-22-21 0,0 21 0,0 0 16,0 0-16,1 0 0,-1 0 15,0 0-15,-42 0 31,0 0-15,-1 0-16</inkml:trace>
  <inkml:trace contextRef="#ctx0" brushRef="#br0" timeOffset="28843.13">1228 5609 0,'0'0'0,"-22"0"0,1 0 0,42 0 31,1 0-31</inkml:trace>
  <inkml:trace contextRef="#ctx0" brushRef="#br0" timeOffset="28923.09">1714 5863 0,'0'64'16,"-21"-43"-16,0 0 0</inkml:trace>
  <inkml:trace contextRef="#ctx0" brushRef="#br0" timeOffset="28968.06">1185 6202 0,'-21'0'0</inkml:trace>
  <inkml:trace contextRef="#ctx0" brushRef="#br0" timeOffset="30998.8">1376 5419 0,'0'0'0</inkml:trace>
  <inkml:trace contextRef="#ctx0" brushRef="#br0" timeOffset="31193.6">1799 5630 0,'0'22'0,"-42"126"32,21-106-32,-1-21 15,-20 22-15,0-22 0,-1 0 0,1 0 16</inkml:trace>
  <inkml:trace contextRef="#ctx0" brushRef="#br0" timeOffset="32703.94">1355 5525 0,'0'-22'62,"21"22"-62,0 0 0,0 0 0,0 0 16,0 0-16,1 0 0,-1 0 16,21 0-16,-21 0 0,0 0 0,22 0 15,-22 22-15,0-1 0,21 0 16,-42 0-16,0 0 0,0 22 16,0-1-16,0-21 0,0 21 15,-21 1-15,0-1 0,0-21 0,-21 22 16,20-22-16,-20 0 0</inkml:trace>
  <inkml:trace contextRef="#ctx0" brushRef="#br0" timeOffset="33012.07">2455 5207 0,'0'21'0,"0"0"0,0 1 0,0-1 0,0 21 16,0-21-16,0 0 15,-21 1-15</inkml:trace>
  <inkml:trace contextRef="#ctx0" brushRef="#br0" timeOffset="33075.04">2349 5588 0,'0'-21'15,"22"21"-15,-1-21 16,0 0-16</inkml:trace>
  <inkml:trace contextRef="#ctx0" brushRef="#br0" timeOffset="33190.97">2688 4974 0,'0'0'0,"21"0"15</inkml:trace>
  <inkml:trace contextRef="#ctx0" brushRef="#br0" timeOffset="33577.07">2879 5165 0,'-22'0'16</inkml:trace>
  <inkml:trace contextRef="#ctx0" brushRef="#br0" timeOffset="40887.33">2455 4890 0,'0'0'0,"0"-22"16,0 1 0,0 0-1,-21 63 16,21-20-15,0-1-16,0 0 0,0 0 16,0 21-16,0-20 0,0 20 0,0 0 15,0 1-15,0-1 0,0 0 16,0-21-16,0 43 16,0-22-16,0-21 0,0 1 0,0-1 15,0 0-15,0 0 16,-21-21-16,21 21 0,0-42 47,0 0-47,-21 0 15,21 0-15</inkml:trace>
  <inkml:trace contextRef="#ctx0" brushRef="#br0" timeOffset="41522.98">2095 5228 0,'22'0'31,"-1"0"-31,21 0 0,-21 0 16,22 0-16,-1 0 0,0 0 0,22-21 15,-1 0-15,-20 0 0,20 0 16,1-1-16,-22 1 0,21 0 0,-20 0 15,-1 0-15,-21 0 0,22-22 16,-22 22-16,0 0 0,-21 0 16,0 0-16,0-1 0,0 1 0,0 0 15,-21 21 1,0 0 0,21 21-16,0 0 15,0 1-15,0 20 0,0-21 16,0 0-16,0 22 0,0-22 15,0 21-15,-22-21 0,22 22 0,0-22 16,-21 0-16,21 21 0,0-21 16,0 1-16,0 20 0,-21-21 0,21 0 15,-21 0-15,21 1 16,0-1-16,-21-21 0,21 21 16,0-42 15,0 0-16,0-1-15,0 1 0,0 0 16,0 0-16,0 0 0,21 0 16,0-1-16,0 1 0,0 0 0,1 0 15,20 21-15,-21-21 0,0 0 16,0 21-16,1 0 0,-1 0 0,0 0 16,0 0-16,0 0 0,0 0 0,1 21 15,-22 0-15,0 0 0,0 0 16,0 0-16,0 1 0,0-1 0,0 21 15,0-21-15,-22 0 0,22 1 16,-21-1-16,0 0 0,0-21 0,21 21 16,0 0-16,-21-21 0</inkml:trace>
  <inkml:trace contextRef="#ctx0" brushRef="#br0" timeOffset="42075.11">4127 5292 0,'0'21'16,"0"0"-1,0 0-15,0 0 0,0 1 0,0-1 16,0 21-16,0 0 0,0 1 15,0-1-15,0 22 0,-21-22 0,21 0 16,0 1-16,0-1 0,0 0 16,-21 1-16,21-1 0,0-21 15,-21 0-15,21 0 0,0 1 0,0-1 16,0 0-16,0-42 31,0 0-15,-21-1-16,0 1 0</inkml:trace>
  <inkml:trace contextRef="#ctx0" brushRef="#br0" timeOffset="42651.78">3704 5652 0,'0'0'16,"-21"-22"-16,0 1 0,21 0 16,-21 21-16,21-21 0,0 0 0,0 0 15,0-1-15,21 1 16,21 0-16,-21 0 0,0 0 0,22 0 15,-22-1-15,21-20 0,1 21 16,20 0-16,-21 0 0,1-1 0,-1 1 16,22 21-16,-22 0 0,21 0 15,1 0-15,-22 0 0,1 21 0,-1 22 16,0-22-16,1 21 0,-22 1 16,0-1-16,0 0 0,-21 1 15,21-1-15,-21 0 0,0 1 0,0-1 16,0 0-16,0-21 0,0 22 15,-21-22-15,21 0 0,-21 0 0,0-21 16,21 21-16,0-42 16,-21 0-1,21 0-15,0 0 0,0 0 16,0-1-16,0-20 0,0 0 0,0-1 16,21 1-16,-21 21 0,21-21 15,0-1-15,0 1 0,0 0 0,22-1 16,-22 1-16,21 21 0,1-22 15,-1 22-15,-21 21 0,21-21 16,1 21-16,-1 0 0,-21 0 0,22 21 16,-1 0-16,-21 1 0,0 20 15,0-21-15,22 64 0,-22-22 16,-21-20-16,0-1 0,0 0 16,0 1-16,0-1 0,0 0 0,0 1 15,0-1-15,-21-21 0,21 21 16,0-20-16,-21-1 0,21 0 0,-22 0 15,1-21-15,21 21 0,0-42 32,0 0-17,0 0-15,0 0 0,0-1 16,21 1-16</inkml:trace>
  <inkml:trace contextRef="#ctx0" brushRef="#br0" timeOffset="43381.66">5630 5546 0,'21'-21'0,"-42"42"0,64-42 0,-65 42 47,1-21-47,0 21 0,21 0 16,-21 21-16,0-20 0,0-1 15,21 21-15,-22-21 0,1 22 16,0-22-16,21 21 0,0-21 0,0 0 15,0 1-15,0-1 0,0 0 16,0 0-16,21-21 16,0 0-1,1 0-15,-1-21 0,-21 0 16,21 0-16,-21-1 0,0 1 16,0-21-16,0 21 0,0 0 15,0-1-15,0-20 0,0 21 0,0-21 16,0 20-16,-21 1 0,21 0 15,0-21-15,0 21 0,21 21 16,0-22-16,0 1 0,0 21 16,1 0-16,20 0 0,-21 0 0,21 0 0,-20 0 15,20 0-15,-21 21 0,21 1 16,-20-22-16,-1 42 0,0-21 16,0 0-16,0 0 0,0 1 0,-21 20 15,0-21-15,0 0 0,0 0 16,22 1-16,-22 20 0,0-21 15,0 0-15,0 0 0,0 1 0,-22-22 32,22-22-17,0 1 1,0 0-16,0 0 0,0-21 16,0 20-16,0 1 0,22-21 15,-1 0-15,-21 20 0,21-20 0,0 21 16,0 0-16,0 0 0,1-1 0,-1 1 15,21 21-15,-21 0 0,0 0 16,1 0-16,-1 0 0,21 0 0,-21 21 16,0 22-16,1-22 15,-22 0-15,21 0 0,-21 22 0,0-22 16,0 21-16,0-21 0,0 22 16,-21-22-16,-1 0 0,22 0 0,-21 21 15,21-20-15,-21-1 16,21 0-16,-21-21 15,42-21 17,0 0-32,0-1 0,1 1 15</inkml:trace>
  <inkml:trace contextRef="#ctx0" brushRef="#br0" timeOffset="43951.44">7218 5525 0,'0'-22'0,"0"44"0,0-65 0,0 22 15,-21 21-15,-1 0 0,22-21 16,-21 21-16,0 0 0,0 0 0,0 0 16,0 0-16,-1 0 0,-20 0 15,21 21-15,0 0 0,0 0 16,-22 1-16,22-1 0,0 0 0,0 21 0,0 1 15,-1-22-15,1 21 16,0-21-16,0 22 0,21-22 0,0 21 16,0-21-16,0 0 0,0 1 0,0-1 15,21-21-15,0 21 16,0-21-16,1 0 0,20 0 0,-21 0 16,21-21-16,1 0 0,-22-1 15,21 1-15,-21 0 0,22 0 0,-22-21 16,0 20-16,0-20 0,0 0 0,1-1 15,-1 1-15,0 0 0,-21-1 16,0-41-16,0 41 0,21 1 16,-21-21-16,0 41 0,0-20 15,0 21-15,0-21 0,0 20 0,21 22 16,-21 22 0,0-1-16,0 0 15,-21 21-15,21 1 0,0-1 16,0 0-16,0 1 0,0-1 15,-21 0-15,21 1 0,0-1 0,-21 0 16,21 1-16,0-1 0,0-21 0,0 21 16,0-20-16,0 20 0,0 0 15,0-21-15,0 1 0,21-22 16,0 0-16,-21 21 0,21-21 16,0 0-16,1 0 0,-1 0 0,21-21 15,-21-1-15,0 22 0,22-21 0,-22 0 16,0 0-16</inkml:trace>
  <inkml:trace contextRef="#ctx0" brushRef="#br0" timeOffset="45192.9">7874 5461 0,'0'0'16,"0"-21"-16,-21 0 16,0 21-16,-1 0 0,1 0 15,0 0-15,0 0 0,0 0 0,0 0 16,-1 0-16,1 21 0,0 0 15,0 0-15,0 22 0,0-22 0,-1 21 16,1-21-16,21 22 0,0-22 16,-21 21-16,21-21 0,-21 22 0,21-22 15,0 0-15,0 0 0,0 0 16,0 0-16,21-21 16,0 0-16,0 0 15,1 0-15,-1-21 0,0 0 16,0 21-16,0-21 0,0-21 0,1 20 15,20-41-15,-21 21 16,-21 20-16,21-20 0,0 21 0,-21-21 16,22 20-16,-22 1 0,0 0 0,0 0 15,0 42 17,0 0-32,0 0 15,0 1-15,0 20 0,-22-21 16,22 0-16,-21 22 0,21-22 15,-21 0-15,21 21 0,0-21 16,0 1-16,0-1 0,0 0 0,0 0 16,0 0-16,0 0 0,21-21 15,0 0-15,1 0 0,-1 0 16,21 0-16,-21 0 0,22-21 0,-22 21 16,21-21-16,0 0 0,-20 0 15,-1 0-15,21-1 0,-21-20 16,0 21-16,1-21 0,-22 20 0,21 1 15,-21-21-15,21 21 0,-21 0 16,0-1-16,0 44 31,0-1-31,0 0 0,0 0 16,0 0-16,-21 0 0,21 1 0,-21-1 16,21 0-16,0 0 15,0 0-15,0 0 0,0 1 0,0-1 0,0 0 16,0 0-16,21-21 15,0 0-15,0 0 0,0 0 0,0 0 16,1 0-16,-1 0 0,21-21 16,-21 21-16,0-21 0,1 0 0,-1-1 15,0 1-15,0 0 0,0-21 16,0 21-16,1-22 0,-22 22 16,0 0-16,21-21 0,-21 20 0,21 1 15,-21 0-15,0 0 16,0 42 15,0 0-31,0 0 0,0 1 0,-21-1 16,0 21-16,21-21 0,-22 22 15,1-1-15,21 21 0,-21-20 0,0 20 16,0-20-16,21 20 0,0-21 16,-21 22-16,21-1 0,-22 1 15,22-22-15,0 43 0,0-22 0,0 1 16,0-1-16,0 1 0,0 21 15,0-22-15,0 1 0,0-1 0,0 1 16,0-1-16,0 1 0,0-1 0,22 1 16,-22-1-16,21 1 0,-21-22 15,0 21-15,0-20 0,0 20 0,0 22 16,0-43-16,0-21 0,0 22 16,-21-22-16,-1 0 0,1 0 0,0-21 15,0 0-15,0 0 0,0 0 16,-1 0-16,-20 0 0,21-21 0,0 0 15,0-21-15,-1 20 0,22-41 16,-21 21-16,0-22 0,21-21 0,-21 22 16,21-22-16,0 1 0,0-1 15,0 0-15,0 1 0,0-1 0,0 0 16,21 1-16,0-22 0,0 42 16,1-20-16,-1 20 0,0 1 15,0-1-15,21 22 0,-20-1 0,-1 1 0,21 21 16,-21-21-16,0 20 15,1 1-15,-1 0 0,0 21 0,0-21 16,0 21-16,-21-21 94</inkml:trace>
  <inkml:trace contextRef="#ctx0" brushRef="#br0" timeOffset="45796.85">10308 5588 0,'0'0'16,"-21"0"-16,0 0 0,42 0 31,0 0-31,0 0 16,22 0-16,20 0 0,-21 0 16,22 0-16,-1 0 0,1 0 0,21 0 15,-1 0-15,1 0 0,0 0 16,-1 0-16,1-21 0,0 21 0,-22 0 15,1 0-15,-1 0 0,1 0 16,20 0-16,-63 0 0,1 0 16,-1 0-16,-21-21 15,-21 21 1,21-21-16,-22 21 16,1 0-16,0-22 0</inkml:trace>
  <inkml:trace contextRef="#ctx0" brushRef="#br0" timeOffset="46215.15">11303 5292 0,'0'0'16,"-21"21"-16,21 0 15,0 0-15,0 0 0,0 1 16,21-1-16,0 0 15,0 0-15,0-21 0,1 21 0,-1-21 16,21 0-16,-21 21 0,22-21 16,-1 0-16,-21 0 0,21 0 15,1 0-15,-22 0 0,21 0 0,-21 0 16,1 0-16,-1 0 0,-21-21 16,-21 21 15,-1 0-31,1 0 15,0 0-15,-21 21 0,21 1 0,-22-1 16,1 21-16,0-21 16,-1 22-16,-20-1 0,20-21 0,-20 21 15,-1 1-15,22-1 0,-21 0 0,20-20 16,1 20-16,0-21 0,20 0 16,-20 22-16,21-22 0,0 0 15,21 0-15,21-21 31,0-21-31,0 0 0</inkml:trace>
  <inkml:trace contextRef="#ctx0" brushRef="#br0" timeOffset="47320.27">13610 5101 0,'0'0'0,"21"0"0,-21-21 0,21 21 16,1-21-16,-1 0 15,-21 0-15,21 21 0,-21-22 0,0 1 16,0 0-16,0 0 16,0 0-16,0 0 15,-21 21-15,0 0 0,-22 0 0,22 0 16,0 0-16,0 0 0,-22 21 16,22 0-16,-21 0 0,21 0 0,0 0 15,-1 1-15,22-1 0,0 0 16,0 0-16,0 0 0,0 0 0,0 1 15,0 20-15,0-21 0,22 0 16,20 0-16,-21 1 0,0-1 0,0 0 16,22 0-16,-22 0 0,0 0 15,0 1-15,0 20 0,1-21 16,-1 0-16,-21 0 0,0 1 0,0-1 16,0 0-16,0 0 0,-21-21 15,-22 21-15,22 0 0,-21-21 0,-1 0 16,22 0-16,-21 0 0,0 0 0,-1 0 15,1 0-15,0 0 0,20-21 16,-20 0-16,21 0 0,0 0 0,0 0 16,-1-1-16,22 1 0,0 0 15,0 0-15,0 0 0,0 0 0,0-1 16,0 1-16,22 0 16,-1 0-16,0 21 0,21 0 0,-21-21 15,22 21-15,-1-21 0,-21 21 16,22-22-16</inkml:trace>
  <inkml:trace contextRef="#ctx0" brushRef="#br0" timeOffset="47561.13">14118 4974 0,'0'0'0,"0"-21"16,0 42-1,0 0-15,0 22 0,-21-22 16,0 0-16,21 21 0,-21 1 15,21-22-15,-22 21 0,1 1 0,21-22 16,0 21-16,-21-21 16,21 22-16,-21-22 0,21 21 0,0-21 15,0 0-15,0 1 0,0-1 16,0 0-16,0 0 0,21-21 16,0 0-1,-21-21-15</inkml:trace>
  <inkml:trace contextRef="#ctx0" brushRef="#br0" timeOffset="47755.05">13801 5376 0,'-22'0'0,"44"0"0,-65 0 16,43-21-16,21 21 31,1 0-31,-1 0 0,0-21 0,0 21 16,21 0-16,1 0 0,-1 0 15,0 0-15,1-21 0,20 21 0,-20 0 16,-1 0-16,0 0 0,1-21 16,-1 21-16,0 0 0,-21 0 0,1 0 15</inkml:trace>
  <inkml:trace contextRef="#ctx0" brushRef="#br0" timeOffset="48171.17">14457 5355 0,'0'0'0,"-21"0"16,-1 0-16,22-21 16,-21 21-16,21-21 15,0 0-15,0 0 0,0-1 16,21 22-16,1-21 16,-1 21-16,0 0 0,0 0 15,0 0-15,0 0 0,1 0 16,-1 0-16,0 0 0,0 21 15,0 1-15,-21-1 0,0 0 0,21 21 0,-21-21 16,0 1-16,0 20 16,0-21-16,0 0 0,0 0 0,0 1 15,0-1-15,0 0 0,-21 0 0,21 0 16,-21-21 0,21-21-1,0 0 1,0 0-16,0 0 0,0-1 0,21 1 15,-21 0-15,0 0 0,21 0 16,1 0-16,-22-1 0,21 1 16,0 0-16,0 0 0,-21 0 0,21 0 15,0-1-15,1 1 0,20 0 0,-21 0 16,0 0-16,22 21 0,-22-21 16,0 21-16,21 0 0</inkml:trace>
  <inkml:trace contextRef="#ctx0" brushRef="#br0" timeOffset="48555.08">15155 5122 0,'-21'0'0,"42"0"0,-21 22 15,0-1-15,0 0 0,0 0 16,-21 0-16,21 0 0,-21 1 0,21-1 16,-21 0-16,0 0 0,21 0 15,0 22-15,0-22 0,-22 0 16,22 0-16,0 0 0,0 0 16,22-21-1,-1 0-15,0 0 16,0 0-16,0 0 0,0 0 15,22-21-15,-22 0 0,0 21 0,21-21 16,-20 0-16,-1 0 0,21-1 16,-21 1-16,0-21 0,1 21 0,-22 0 15,21-1-15,-21 1 0,21 0 0,-21 0 16,0 0-16,0 42 31,0 0-31,0 0 16,-21 0-16,0 1 0,21 20 0,0-21 15,-22 0-15,1 0 0,21 1 16,-21-1-16,21 0 0,0 0 0,0 0 16,0 0-16,0 1 15,21-22 1,0 0-16,1 0 0,-1 0 0,21 0 16,-21 0-16,22-22 0,-22 22 15,21-21-15</inkml:trace>
  <inkml:trace contextRef="#ctx0" brushRef="#br0" timeOffset="49732.98">15896 5144 0,'0'-22'0,"0"44"0,-21-44 31,0 22-31,21 22 16,-21-1-16,-1 0 0,1 0 0,0 0 15,21 0-15,-21 22 0,0-22 0,0 0 16,21 0-16,0 22 0,-22-22 15,22 0-15,0 0 0,0 0 0,0 0 16,0 1-16,0-1 0,0 0 16,22-21-16,-1 0 0,0 21 0,0-21 15,0 0-15,0 0 0,22 0 16,-22 0-16,21-21 0,-21 0 0,22 0 16,-22-1-16,21 1 0,-21-21 15,1 21-15,20-22 0,-21 1 16,0 0-16,0-1 0,1 1 0,-1-21 15,0 20-15,0-20 0,-21 20 16,0 1-16,0 0 0,0-1 0,0 22 16,0-21-16,0 21 0,0 0 15,-21 42 1,0 0-16,0 21 16,21 1-16,-22-1 0,1 21 0,0-20 15,21 20-15,0-20 0,-21 20 0,21-21 16,-21 1-16,21-1 0,0-21 15,0 22-15,0-22 0,0 21 16,0-21-16,21 0 0,0 1 0,0-22 16,0 0-16,1 21 0,-1-21 15,0 0-15,0 0 0,0-21 16,22-1-16,-22 22 0,0-21 0,0 0 16,0-21-16,22 21 0,-22-1 0,0-20 15,0 21-15,0-21 16,-21 20-16,21 1 0,-21 42 31,-21 1-15,21-1-16,-21 0 0,21 0 15,0 0-15,0 0 0,0 1 16,-21-1-16,21 0 0,0 0 0,0 0 16,0 0-16,21 1 15,0-1-15,0-21 16,1 0-16,-1 0 0,0 0 15,0 0-15,0 0 0,0 0 0,1-21 16,-1-1-16,0 1 0,0 0 16,-21 0-16,0 0 0,0 0 15,21-1-15,-21-20 0,0 21 0,21 21 16,-21-21-16,0 0 0,0 42 31,0 0-31,0 0 16,0 0-16,0 0 15,0 1-15,0-1 0,0 0 0,0 0 16,0 0-16,0 0 0,0 1 16,0-1-16,22-21 15,-1 0-15,0 0 16,0 0-16,0 0 16,-21-21-16,21-1 15,-21 1-15,0 0 0,22 0 0,-22 0 16,21-22-16,0 22 0,-21-21 15,21 21-15,0 0 0,0-1 0,1 1 16,-1 0-16,0 21 0,0 0 16,0 0-16,0 0 0,1 0 15,-1 21-15,21 22 0,-42-22 16,0 21-16,0 0 0,0-20 16,0 20-16,0-21 0,0 0 15,0 0-15,0 1 0,0-1 16,-21-21-16,0 0 15,21-21 17,0-1-32,0 1 0,0 0 15,0 0-15,21 0 0,0 0 16,0-1-16,0 1 0,1 0 16,-1-21-16,0 21 0,0-1 0,0 1 15,0 0-15,1 0 0,-1 0 16,0 21-16,0-21 0,0-1 0,0 22 15,1 0-15,-1-21 0,0 21 16,0 0-16,0 0 0</inkml:trace>
  <inkml:trace contextRef="#ctx0" brushRef="#br0" timeOffset="50081.13">17759 5376 0,'0'22'0,"21"-22"16,0 0-16,0 0 15,0 0-15,1 0 0,-1-22 16,0 22-16,0-21 0,0 0 0,0 0 16,1 21-16,-1-21 0,0 0 15,0-1-15,-21-20 0,21 21 0,-21 0 16,0 0-16,0-1 16,-21 22-16,0 0 0,0 0 15,0 22-15,-1-1 0,-20-21 0,21 42 16,0-21-16,0 0 0,-1 1 15,1 20-15,0-21 0,21 0 0,0 22 16,0-22-16,0 0 16,0 0-16,0 21 0,21-42 15,0 22-15,22-22 0,-22 0 16,0 0-16,21 0 0,-20 0 0,20 0 16,0 0-16,-21 0 0,22 0 0,-1-22 15,-21 22-15,22-21 0,-1 0 16,-21 0-16,21 0 0,-20 0 0</inkml:trace>
  <inkml:trace contextRef="#ctx0" brushRef="#br0" timeOffset="50419.04">15960 4868 0,'42'0'15,"0"0"-15,1 0 16,-1 0-16,0 0 0,22 0 0,-1 0 15,1 0-15,-1 0 0,1-21 16,-1 21-16,1-21 0,-1 21 0,1-21 16,-22 21-16,0-21 0,1 21 15,-1 0-15,-21-21 0,0 21 0,1 0 16,-22-22-16,-22 22 16</inkml:trace>
  <inkml:trace contextRef="#ctx0" brushRef="#br0" timeOffset="51447.85">847 7493 0,'-22'0'0,"44"0"0,-44 21 0,1-21 15,0 0 1,21-21-16,0 0 16,0 0-16,0 0 15,0-1-15,0 1 0,21 0 0,0 21 16,1-21-16,-1 0 0,0 0 15,0 21-15,0 0 0,0 0 0,1 0 16,-1 21-16,0 0 0,0 21 16,0 1-16,-21-1 0,0 0 15,0 1-15,0-1 0,0 21 0,-21-20 16,0-1-16,0 0 16,-22 1-16,22-1 0,-21 22 0,0-43 15,20 21-15,-20 0 0,0-20 16,-1-1-16,22 0 0,-21-21 0,21 0 15,-22 0-15,22 0 0,0-21 16,21 0 0,0-22-16,0 22 0,0-21 0,0 21 15,21-22-15,-21 1 0,21 21 16,1-22-16,-1 22 0,0 0 0,0 0 16,21 21-16,-20 0 15,-1 0-15,0 0 0,0 21 0,21 0 16,-20 0-16,-1 22 0,0-22 15,0 0-15,0 21 0,-21 1 16,0-22-16,21 21 0,-21 1 0,0-22 16,0 0-16,22 21 0,-22-21 15,0 1-15,21-22 16,0 0-16,0 0 16,0-22-16,22 1 0,-22 0 0,0 0 15,21-21-15,-21-1 0,22 22 16,-1-21-16</inkml:trace>
  <inkml:trace contextRef="#ctx0" brushRef="#br0" timeOffset="51823.64">1714 7408 0,'0'0'0,"0"22"16,-21-1-16,0 21 15,0 0-15,0-20 0,0 20 0,-1 0 16,1 22-16,0-22 0,0 0 15,21 22-15,0-22 0,0 1 16,0-1-16,0 0 0,0 1 0,0-22 16,0 0-16,0 0 0,21 0 15,0-21-15,0 0 0,1 0 16,-1 0-16,21 0 0,-21-21 0,0 0 16,1 0-16,20 0 0,-21-22 15,0 22-15,0-21 0,-21 21 16,0-1-16,0-20 0,0 21 0,0 0 15,0 0-15,0-1 0,-21 22 16,0 0-16,0 0 0,0 0 0,-22 0 16,22 0-16,-21 22 0,21-22 15,-22 21-15,22 0 0,0 21 0,0-21 16,0 1-16,21-1 0,-21 0 16,21 0-16,21-21 15,0 0-15,0 0 16,0 0-16,22-21 0</inkml:trace>
  <inkml:trace contextRef="#ctx0" brushRef="#br0" timeOffset="52067.16">2159 7154 0,'0'0'15,"0"-21"-15,0 0 0,-21 21 0,0 0 16,21 21-1,-22 0-15,22 1 16,0 20-16,0 0 0,-21-21 16,21 22-16,0-1 0,0 0 0,0 1 15,0-22-15,0 21 0,0-21 16,0 1-16,0-1 0,0 0 0,21-21 16,1 0-16,-1 0 15,0 0-15,0-21 0,0 21 16</inkml:trace>
  <inkml:trace contextRef="#ctx0" brushRef="#br0" timeOffset="52462.81">2455 7049 0,'0'84'15,"0"-63"-15,0 22 0,0-1 16,0 0-16,0 1 0,0-1 0,0-21 15,0 22-15,0-1 0,0-21 16,-21 21-16,0-20 0,21-1 0,-21 0 16,21 0-1,0-42 1,0 0-16,0 0 16,21-22-16,0 22 0,0-21 0,0-1 15,1 1-15,-1 21 0,0-21 16,0-1-16,0 22 0,-21 0 15,21 21-15,1 0 0,-1 0 16,-21 21-16,0 0 0,21 0 0,-21 22 16,0-22-16,0 21 0,0 1 15,0-1-15,0-21 0,0 21 0,0-20 16,0-1-16,0 0 0,0 0 16,0 0-16,-21-21 31,21-21-31,-21 21 15</inkml:trace>
  <inkml:trace contextRef="#ctx0" brushRef="#br0" timeOffset="52635.64">2011 7324 0,'-21'0'0,"42"0"0,-64 0 0,22 0 15,42 0 1,1 0-1,-1 0-15,21 0 16,-21 0-16,22 0 0,-1 0 0,0-21 16,1 21-16,-1-22 0,0 1 0,1 21 15,-1-21-15</inkml:trace>
  <inkml:trace contextRef="#ctx0" brushRef="#br0" timeOffset="53047.9">3683 7154 0,'0'0'16,"0"-21"-16,21 21 15,0-21-15,0 21 16,22 0-16,-1 0 0,0 0 15,22 0-15,-22 0 0,22 0 0,-22 0 16,22 0-16,-22 0 0,21 0 16,1 0-16,-22 0 0,1 0 15,-22 0-15,21 0 0,-21 0 0,-42 0 32,0 0-32,0 21 0</inkml:trace>
  <inkml:trace contextRef="#ctx0" brushRef="#br0" timeOffset="53303.11">4149 7154 0,'0'0'0,"-22"0"15,22-21-15,-21 21 16,21 21 0,0 1-16,-21-1 0,21 0 0,0 21 15,0 1-15,0-1 0,0 0 16,0 22-16,0-22 0,0 0 0,0 1 15,0-1-15,0 0 0,0 1 16,0-22-16,0 21 0,0-21 0,0 22 16,0-22-16,0 0 0,0 0 15,21-42 1,0 0 0,22 0-16,-22 0 0,0-1 15</inkml:trace>
  <inkml:trace contextRef="#ctx0" brushRef="#br0" timeOffset="54131.93">4678 7324 0,'0'0'0,"21"0"0,-21 21 31,0 0-31,-21 21 0,21-20 16,-21 20-16,21 0 0,0-21 0,0 22 15,0-1-15,-22-21 0,22 22 0,0-22 16,0 21-16,0-21 0,0 0 15,0 1-15,0-1 0,0 0 16,22-21-16,-1 0 16,0 0-16,0 0 0,0 0 0,0 0 15,22-21-15,-22 21 0,0-21 0,21-1 16,-20 1-16,20 0 0,-21 0 16,0-21-16,0 20 0,1-20 0,-1 21 15,0-21-15,-21 20 0,0-20 16,0 21-16,0 0 0,0 0 0,0-1 15,0 44 1,0-1 0,0 0-16,0 0 0,0 21 0,0-20 15,0-1-15,0 21 16,0-21-16,0 0 0,0 22 0,0-22 0,0 0 16,0 0-16,0 0 0,21-21 15,-21 22-15,21-1 0,0-21 16,1 0-16,-1 0 0,0 0 0,0 0 15,0 0-15,0 0 0,1 0 16,-1-21-16,21 21 0,-21-22 0,0 1 16,22 0-16,-22 0 0,0 0 0,-21-22 15,0 22-15,21 0 0,-21-21 16,0-1-16,0-20 0,0 42 16,-21 0-16,21-1 0,-21 1 15,0 21-15,0 21 16,-1 1-16,22-1 0,-21 0 15,21 0-15,0 21 0,0-20 16,0 20-16,0-21 0,0 21 0,0-20 16,0-1-16,21 0 0,1 0 15,-1 0-15,0-21 0,0 21 0,21-21 16,1 0-16,-22 0 0,21 0 16,-21 0-16,22-21 0,-1 21 15,0-21-15,-20 0 0,20 0 0,0 0 16,1-22-16,-22 22 0,21 0 15,-21-21-15,22-1 0,-22 22 16,0 0-16,0 0 0,0 0 0,0 21 16,-21 21-1,0 0-15,0 0 0,0 0 0,0 22 16,0-22-16,0 42 0,-21-42 16,21 1-16,-21-1 0,21 0 15,0 0-15,0 0 0,0 0 0,0 1 16,21-22 15,0 0-31,1 0 0,-1-22 16,0 1-16,21 21 15,1-21-15</inkml:trace>
  <inkml:trace contextRef="#ctx0" brushRef="#br0" timeOffset="55003.2">6943 7345 0,'0'-21'0,"0"42"0,-22-42 16,1 21-16,-21 0 0,21 21 0,-22 0 15,1 0-15,0 0 16,21 22-16,-22-22 0,1 21 0,21-21 0,0 22 16,-1-22-16,1 21 15,0-21-15,21 22 0,-21-22 0,21 0 16,0 0-16,0 0 0,0 1 0,21-22 15,0 21-15,0-21 0,1 0 16,-1 0-16,21 0 0,-21 0 0,22 0 16,-22 0-16,21-21 0,-21-1 0,22 1 15,-1 0-15,-21 0 0,21 0 16,-20-22-16,-1 1 0,0 0 0,0-1 16,0 1-16,-21 0 0,0-22 15,0 22-15,0 0 0,0-1 0,0 1 16,0 21-16,0-22 0,-21 43 0,0 0 15,0 0-15,0 22 16,-1-1-16,1 21 0,0 0 16,0 1-16,0-1 0,21 0 0,0 1 15,0-1-15,0 0 0,0 1 16,0-1-16,0-21 0,21 22 0,0-22 16,0 0-16,0 0 0,1 0 15,20 0-15,-21-21 0,21 0 0,1 0 16,-1 0-16,0 0 0,1 0 15,-1 0-15,0 0 0,1-21 16,-1 21-16,-21-21 0,22 0 0,-1 0 16,-21-22-16,0 22 0,0 0 0,1-21 15,-22 21-15,0-1 0,0 1 16,0 0-16,0 0 0,-22 21 16,1 0-16,0 21 15,0 0-15,0-21 0,0 21 0,21 1 16,-22 20-16,22-21 0,-21 0 0,21 0 15,0 1-15,0-1 16,0 0-16,21-21 16,1 0-16,-1 0 15,0 0-15,0 0 0,0-21 0,0 0 16,1 21-16,-1-22 0,0 1 0,0 0 16,0 0-16,0 0 15,-21 0-15,0-1 0,0 1 0,22 21 16,-22 21-1,0 22 1,0-22-16,0 0 0,-22 0 0,1 22 16,21-22-16,0 0 0,0 0 15,0 0-15,0 0 0,0 1 0,0-1 16,21 0-16,1-21 0,-1 0 16,0 0-16,21 0 0,1 0 15,-1 0-15,0 0 0,-21 0 0,64-42 16,-43 42-16,-20-22 0,20 1 15,-21 0-15,0 0 0,0 0 16,1 0-16,-22-1 0,21 22 16</inkml:trace>
  <inkml:trace contextRef="#ctx0" brushRef="#br0" timeOffset="55668.3">10901 7324 0,'0'0'0,"0"21"16,21 0 0,0-21-16,0 0 0,22 0 15,-1 21-15,21-21 0,-20 0 16,20 0-16,1 0 0,-1 0 0,1 0 16,20 0-16,-20 0 0,-1 0 15,-20-21-15,20 21 0,-20-21 0,-1 21 16,0 0-16,-21 0 0,1-21 0,-1 21 15,-21-21-15,0-1 16,0 1-16,-21 21 0,-1-21 16,1 21-16,0-21 15,21 0-15,-21 0 0,21-1 16,0 44 15,0-1-31,0 0 16,0 21-16,0-21 0,0 1 15,0 20-15,0-21 0,-21 21 0,0-20 16,-1-1-16,-20 21 0,21-21 16,0 0-16,0 1 0,-1-1 15,1-21-15,21 21 0,21-21 16,1 0 0,-1-21-16,21 0 0</inkml:trace>
  <inkml:trace contextRef="#ctx0" brushRef="#br0" timeOffset="56323.37">13356 6858 0,'0'0'0,"0"21"16,-21 0-16,0 1 0,0-1 0,-22 21 15,22 0-15,0 1 0,-21-1 16,20 22-16,-20-22 0,21 0 15,0 22-15,0-22 0,-22 0 0,22 1 16,0-1-16,0-21 0,0 22 0,21-22 16,-22 0-16,22 0 0,-21 0 15,21-42 17,0 0-32,21 0 15,1-22-15,-1 22 0,-21 0 0,21-21 16,0 21-16,0-22 0,0 22 15,1 0-15,-1 0 0,0 21 16,0 0-16,0 21 16,-21 0-16,21 0 0,-21 22 15,0-22-15,0 0 0,22 21 0,-1-21 16,-21 1-16,21-1 0,-21 0 16,21-21-16,0 21 0,0-21 0,1 0 15,-1 0-15,21 0 0,-21 0 16,22 0-16,-22 0 0,21 0 15,0-21-15,-20 0 0,20 0 0,-21-1 16,0-20-16,22 21 0,-22-21 0,0-1 16,0 1-16,0 0 0,-21-22 15,0 22-15,0-1 0,0-20 0,0 21 16,0-1-16,0 1 0,-21 0 16,0-1-16,0 1 0,-22 21 15,22 0-15,-21-1 0,0 22 0,-1 0 16,-41 22-16,62-1 15,-20 0-15,21 0 0,0 21 0,21-20 16,0 20-16,0 0 0,0 1 0,0-1 16,0 0-16,21 1 0,0-1 15,43 21-15,-43-41 16,0-1-16,0 0 0,21 0 0,-20 0 16,20-21-16,-21 0 0,0 0 0,22 0 15,-22 0-15,0 0 16,0 0-16,0-21 0</inkml:trace>
  <inkml:trace contextRef="#ctx0" brushRef="#br0" timeOffset="57105">13970 7303 0,'0'0'0,"21"0"15,-21-22-15,21 22 16,0-21-16,1 21 0,-22-21 16,21 21-16,0-21 0,0 0 0,0 0 15,0 21-15,1-22 0,-1 1 16,0 0-16,0 0 0,0 0 0,-21 0 15,0-1-15,0 1 0,-21 21 32,0 0-17,-21 21-15,20 1 0,1 20 0,0-21 16,0 21-16,-21 1 0,20-22 0,1 21 16,21 1-16,0-22 0,-21 21 15,21-21-15,0 0 0,0 1 0,0-1 16,0 0-16,21-21 0,0 0 15,1 0-15,20 0 0,-21 0 0,21 0 16,1 0-16,-1 0 0,0-21 16,22 0-16,-22-1 0,1 1 15,-1 0-15,21-21 0,-20 21 0,-1-22 0,-21 1 16,22 0-16,-22 20 16,0-20-16,0 21 0,-21 0 0,0 0 15,-21 21 1,0 0-16,0 21 0,-1 0 15,1 0-15,0 0 0,0 0 0,21 22 16,-21-22-16,21 0 0,0 0 16,0 0-16,0 1 0,0-1 0,21 0 15,0 0-15,0-21 0,-21 21 16,21-21-16,-42 0 47,0 0-47,21 21 15,-21-21-15,0 0 16,42 0 15,0 0-31,0 0 16,0 0-16,1 0 0,-1-21 16,0 0-16,21 21 0,-21-21 15,1 0-15,20 0 0,0-22 16,-21 22-16,22 0 0,-1 0 0,-21 0 15,0-1-15,1 22 0,-1 0 0,-21 22 16,0-1-16,0 0 16,-21 0-16,-1 0 15,22 22-15,-21-22 0,0 0 0,0 0 16,21 21-16,-21-20 0,0-1 16,21 0-16,21-21 31,0 0-31,0 0 0,-21-21 15,21 0-15,0-22 0,1 22 0,-1 0 16,0-21-16</inkml:trace>
  <inkml:trace contextRef="#ctx0" brushRef="#br0" timeOffset="57247.92">15473 6752 0,'0'-21'31,"-21"21"-31,-1 21 15,1-21-15,0 21 0,0-21 0,0 22 16,0-22-16,-22 0 0,22 21 0,-21-21 16,-1 0-16</inkml:trace>
  <inkml:trace contextRef="#ctx0" brushRef="#br0" timeOffset="58068">889 9292 0,'0'0'0,"-21"0"0,-22 21 0,22-21 15,-21 0-15,21 0 0,0 0 0,-1 0 16,22-21-16,0 0 15,0 0-15,0 0 0,22 0 16,-1-22-16,21 22 0,-21 0 0,0 0 16,22 21-16,-22 0 0,21 0 15,-21 0-15,22 0 0,-22 21 0,0 0 16,21 21-16,-42 1 16,0-1-16,0 0 0,0 1 0,0-1 15,-21 22-15,0-22 0,-21 21 0,21-20 16,-22-1-16,1 0 15,-22 1-15,22-22 0,0 21 0,-1-21 16,1-21-16,0 22 0,21-22 16,-1 0-16,-20 0 0,21-22 0,21-20 15,-21 21-15,21-21 16,0 20-16,0-20 0,21 0 16,-21-1-16,21 1 0,21 21 0,1-21 15,-22 42-15,21 0 16,-21 0-16,22 0 0,-22 21 0,0 0 15,0 21-15,22-21 0,-22 22 16,0-1-16,-21-21 0,21 22 0,0-1 16,0-21-16,-21 21 15,22-20-15,-1-1 0,0 0 0,0-21 16,21 0-16,-20 0 16,20-21-16,-21 21 0,21-21 15,-20-1-15,20-20 0,-21 21 0,21-21 16</inkml:trace>
  <inkml:trace contextRef="#ctx0" brushRef="#br0" timeOffset="58401.11">1482 9186 0,'0'0'0,"0"-21"0,-22 21 0,1 0 16,21 21 0,21-21-1,1 0-15,20 0 0,-21 0 16,0 0-16,22 0 0,-1 0 15,-21 0-15,21-21 0,-20 0 0,-1 21 16,21-21-16,-21 21 0,0 0 16,1 0-16,-1 0 0,-21 21 15,0 0-15,0 0 0,0 1 16,0 20-16,0 0 0,0 1 0,0-22 16,-21 21-16,21 0 15,-22 1-15,1-1 0,21 0 0,0-20 0,0 20 16,-21-21-16,21 0 15,-21 0-15,21 1 0,0-1 16,-21-21 0,21-21-16,0-1 15,0 1-15,-21 21 0,-1-21 16,22 0-16</inkml:trace>
  <inkml:trace contextRef="#ctx0" brushRef="#br0" timeOffset="58571.01">1482 9567 0,'21'-21'31,"0"21"-31,0 0 0,21 0 16,-20-21-16,20 21 15,-21 0-15,21 0 0,1-21 0,-1 21 16,0-21-16,1 21 0,-22 0 16,21 0-16,1 0 0,-1 0 0,-21 0 15,21 0-15,-20 0 0,-1 0 16,0 0-16</inkml:trace>
  <inkml:trace contextRef="#ctx0" brushRef="#br0" timeOffset="58759.9">2392 9546 0,'0'21'0,"0"-42"0,0 64 16,0-22-16,0 0 16,0 0-16,0 0 0,0 0 0,0 1 15,-21-1-15,-1 21 0,1-21 16,0 0-16,0 1 0,21-1 0,-21 0 15,0 0-15,21 0 16,21-21 0,21 0-16,-21 0 15,22-21-15</inkml:trace>
  <inkml:trace contextRef="#ctx0" brushRef="#br0" timeOffset="59118.56">3111 9335 0,'0'0'0,"0"-22"0,0 1 0,-21 0 15,21 0-15,0 0 0,0 0 16,0-1-16,21 1 0,1 0 16,-1 0-16,0 21 0,21 0 15,1 0-15,-1 0 0,-21 0 0,64 42 16,-64-21-16,0 1 15,0-1-15,-21 21 0,0-21 16,-21 43-16,-21-43 0,21 21 16,-64 22-16,43-43 0,-1 21 15,1-21-15,21 1 0,-22 20 16,22-21-16,0 0 0,0 0 16,21 1-16,-21-22 0,21 21 0,21-21 31,0 0-31,21 0 0,-20 0 0,20-21 15,0-1-15,1 1 0,20 0 16,-21 0-16,22 0 0,42-22 16,-64 22-16</inkml:trace>
  <inkml:trace contextRef="#ctx0" brushRef="#br0" timeOffset="59529.06">3916 9335 0,'0'0'0,"-21"0"0,-22 0 0,22-22 15,0 22-15,0 0 0,0 0 0,-1-21 16,22 0-16,0 0 16,0 0-16,22 21 0,-1-21 15,21-1-15,-21 1 0,22 0 16,-1 0-16,0 0 0,-21 21 0,22 0 16,-1 0-16,-21 0 0,0 0 15,1 0-15,-1 0 0,-21 21 16,0 0-16,0 21 0,0-20 0,0 20 15,-21-21-15,-1 21 0,-20 1 16,21-22-16,-21 21 0,20 1 0,1-22 16,-21 21-16,42-21 0,-21 22 0,21-22 15,0 0-15,0 0 16,21-21-16,0 0 16,0 0-16,0 0 0,1-21 15,-1 0-15,0 0 0,0-1 16,-21 1-16,21 0 0,-21 0 0,0 0 15,0 0-15,0-1 0,-21-20 16,0 42-16,0-21 0,0 0 0,-1 0 16,-20 21-16,21 0 0,0 0 15,0 0-15,-43 0 0,43 0 16,0 0-16</inkml:trace>
  <inkml:trace contextRef="#ctx0" brushRef="#br0" timeOffset="60192.08">1884 8594 0,'0'21'0,"0"-42"0,0 84 0,0-42 0,0 22 16,0-1-16,0 0 15,0 1-15,0-1 0,0 0 0,-21 1 16,21-22-16,-22 0 0,22 0 16,0 0-16,-21 1 0,21-44 31,0 1-31,21-21 16,1 21-16,-1-22 0,-21 22 15,21-21-15,0 0 0,0 20 0,-21 1 16,21 0-16,-21 0 0,22 0 15,-1 42 1,-21 0-16,21 0 0,-21 0 16,21 22-16,-21-22 0,21 21 0,-21-21 15,21 1-15,1 20 0,-1-21 16,0-21-16,21 21 0,-21-21 0,22 0 16,-1 0-16,-21 0 0,22 0 15,-22-21-15,21 0 0,-21 0 0,0 0 16,1-1-16,-22 1 15,0-21-15,0 21 0,0-22 0,-22 22 0,1-21 16,0 21-16,-21-22 16,21 22-16,-22 0 0,22 21 0,0-21 15,21 42 1,127 21 15,-85-42-31,1 0 0,20 0 16</inkml:trace>
  <inkml:trace contextRef="#ctx0" brushRef="#br0" timeOffset="60415.15">3556 8488 0,'0'0'0,"-21"0"15,0 21-15,42-21 31,0 0-31,0 0 16,21 0-16,-20 0 0,20 0 0,-21 0 16,0 0-16,22 0 0,-22 0 15,0 0-15,0 0 0,0 0 0,0 0 16,-21-21-16</inkml:trace>
  <inkml:trace contextRef="#ctx0" brushRef="#br0" timeOffset="60730.99">3789 8467 0,'-21'0'0,"-1"21"16,1-21-16,21 21 0,0 0 0,0 22 15,-21-22-15,21 0 0,-21 0 16,21 0-16,0 22 0,0-22 0,0 0 16,0 0-16,0 0 0,21-21 31,0 0-31,0-21 0,1 0 0,20 21 15,-21-21-15,0 0 0,22-1 16,-22-20-16,0 21 0,21 0 16,-21 0-16,1-1 0,-1 1 0,-21 0 15,21 21-15,-21 21 16,0 22-16,0-22 16,0 21-16,0 0 0,0 1 15,0-1-15,0 0 0,0 1 0,0-1 16,0-21-16,21 22 0,-21-22 15,21 0-15,0 0 0,1-21 0,20 0 16,-21 0-16</inkml:trace>
  <inkml:trace contextRef="#ctx0" brushRef="#br0" timeOffset="61256.68">6710 9335 0,'-43'0'0,"86"0"0,-107 0 15,22 0-15,84 0 32,-21 0-32,43 0 0,-22 0 15,22 0-15,-1 0 0,22 0 16,-22 0-16,22 0 0,-21 0 0,-1-22 16,22 22-16,-22-21 0,22 21 0,-22-21 15,1 0-15,-1 21 0,-20-21 16,20 21-16,-42-21 0,22-1 0,-22 1 15,0 21-15,-21-21 0,0 0 16,0 0-16,0 0 0,-21-1 16,0 1-16,0 0 0,-1 21 15,1-21-15,0 21 0,42 0 32,0 0-32,1 21 0,-1 0 0,0 22 15,-21-22-15,21 21 0,-21-21 16,0 22-16,0-22 0,0 21 0,-21-21 15,0 22-15,0-22 0,-22 21 16,1-21-16,0 22 0,-22-22 0,22 0 16,-1 0-16,1 0 0,0 0 0,-1-21 15</inkml:trace>
  <inkml:trace contextRef="#ctx0" brushRef="#br0" timeOffset="62496.49">9546 9102 0,'0'0'0,"0"-21"16,21-1-16,0 1 0,1 0 16,20-21-16,-21 21 0,21-22 0,-20 1 15,20 0-15,-21-1 0,0 1 0,0 0 16,1-1-16,-22 1 0,0 0 15,0 20-15,0 1 0,0 0 16,-22 0-16,1 21 0,0 0 0,-21 0 16,21 21-16,-1 21 0,1-20 15,0 41-15,0-21 0,0 22 16,0-1-16,-1 1 0,22-1 0,0 1 16,0-22-16,0 22 0,-21-22 0,21 0 15,0 1-15,0-1 0,-21 0 16,21-20-16,0-1 0,0 0 0,0 0 15,-21 0-15,0-21 16,0 0 0,-1 0-16,1-21 0,0 0 0,0 21 15,21-21-15,-21 0 0,0-22 16,-1 22-16,1 0 0,21 0 0,0 0 16,-21-1-16,21 44 15,0-1 1,0 0-16,0 0 0,21 0 0,0 0 15,-21 22-15,22-22 16,-1 0-16,0 0 0,0 0 0,0 1 16,0-1-16,1 0 0,20 0 15,-21-21-15,21 0 0,-20 0 0,20 0 16,0 0-16,1 0 0,-1-21 0,0 21 16,1-21-16,-1 0 0,43-22 15,-43 22-15,-21-21 0,21 21 16,-20-1-16,-1-20 0,0 21 15,-21 0-15,21 0 0,-21-1 16,21 1-16,-21 42 16,21 1-1,-21-1-15,0 0 0,0 0 0,0 0 16,0 0-16,0 1 0,0-1 16,22-21-16,-22 21 0,21-21 0,0 21 15,0-21-15,0 0 16,0 0-16,1 0 0,-1 0 15,-21-21-15,21 0 0,0 21 16,0-21-16,0-1 0,-21 1 0,22 0 16,-1 0-16,-21 0 0,21 0 15,-21-1-15,21 22 0,-21-21 16,21 42 0,-21 1-16,0-1 15,21 0-15,-21 0 16,0 0-16,0 0 0,22 1 15,-1-22-15,0 21 0,0-21 16,0 0-16,0 0 0,22 0 16,-22 0-16,21 0 0,-21 0 0,22 0 15,-1 0-15,0-21 0,1 21 16,-1-22-16,0 1 0,1 0 0,-1 0 16,-21 0-16,22 0 0,-22-1 15,0 1-15,0 21 0,-21-21 16,0 0-16,-21 42 15,21 0 1,-21 22-16,0-22 0,-1 0 16,22 21-16,0 1 0,0-1 0,0 0 15,0 22-15,0-1 0,0 1 16,0-1-16,0 1 0,0-1 0,0 1 16,0-1-16,-21 1 0,0-22 0,0 22 15,0-22-15,0 0 0,21 1 16,-22-1-16,1 0 0,21-21 0,0 1 15,21-44 1,1 1 0,-1-21-16,0 21 0</inkml:trace>
  <inkml:trace contextRef="#ctx0" brushRef="#br0" timeOffset="62722.93">11388 9292 0,'21'-42'16,"-42"84"-16,63-126 0,-21-1 0,0 64 15,0-22-15,1 22 0,-1 0 16,0 0-16,0 21 0,0 0 16,0 0-16,1 0 0,-1 0 0,0 21 15,-21 0-15,0 0 0,0 1 16,0 20-16,0-21 0,-21 0 0,0 22 16,-22-22-16,1 0 0,0 21 15,-1-21-15,-20 1 0,20-1 0,1 0 16,0 0-16,-1-21 0,22 21 15,0-21-15</inkml:trace>
  <inkml:trace contextRef="#ctx0" brushRef="#br0" timeOffset="63046.84">12890 8700 0,'-21'0'15,"42"0"-15,-63 21 0,21 0 0,0 0 0,0 21 0,21 1 16,-22-1-16,22 22 0,-21-22 15,21 0-15,-21 22 0,21-22 16,0 0-16,-21 1 0,21-1 0,-21-21 16,21 22-16,0-22 0,-21 0 15,21 0-15,0 0 0,0-42 32</inkml:trace>
  <inkml:trace contextRef="#ctx0" brushRef="#br0" timeOffset="63231.61">12509 9059 0,'0'0'0,"-21"0"0,42 0 32,1 0-32,-1 0 0,21 0 15,-21 0-15,22 0 0,-1 0 16,0 0-16,22 0 0,-1 0 0,1-21 15,-1 21-15,22-21 0,-22 0 16,22 0-16,-21 21 0</inkml:trace>
  <inkml:trace contextRef="#ctx0" brushRef="#br0" timeOffset="63780.2">14055 8932 0,'0'0'0,"0"22"0,21-22 31,0 0-31,0 0 0,0-22 0,0 1 16,1 21-16,20-21 0,-21 0 15,21 0-15,1 0 0,-1-22 0,-21 22 16,0 0-16,22 0 0,-43 0 0,0-1 16,0 1-16,0 0 0,0 0 15,0 0-15,-21 21 0,-1 0 0,-20 0 16,0 0-16,-1 0 0,-20 0 15,21 0-15,-22 0 0,22 21 0,-1 0 16,1 0-16,0 22 0,21-22 0,-1 21 16,1 0-16,21-20 15,0 20-15,0-21 0,0 21 0,21-20 16,1-1-16,-1 21 0,21-21 16,0-21-16,1 21 0,-1 1 0,0-22 15,1 0-15,-1 0 0,0 0 16,1 0-16,-22 0 0,21 0 0,-21 0 15,-21-22-15,0 1 16,-21 21-16,0 0 16,-21 0-16,-1 0 0,1 0 15,-21 0-15,20 21 0,-20-21 16,-1 22-16,22-1 0,0 0 0,-1 0 16,1 0-16,21 0 0,0 22 0,-1-22 15,22 0-15,0 0 0,0 0 16,22 1-16,-1-1 0,0-21 15,21 0-15,1 21 0,-1-21 0,0 0 16,22 0-16,-22 0 0,22 0 16,-1 0-16,1 0 0,-22-21 0,21 0 15,1 21-15,-22-22 0,1 1 16,-1 0-16,-21 0 0</inkml:trace>
  <inkml:trace contextRef="#ctx0" brushRef="#br0" timeOffset="63987.11">14732 8954 0,'-21'0'0,"42"0"0,-42 21 32,21 0-32,0 0 0,0 0 0,21 0 15,-21 22-15,21-22 0,-21 0 16,21 0-16,0 22 0,-21-22 0,0 0 16,22 0-16,-1 0 0,-21 0 0,0 1 15,0-1-15,21-42 47,0-1-47</inkml:trace>
  <inkml:trace contextRef="#ctx0" brushRef="#br0" timeOffset="64182.86">15028 8975 0,'0'0'0,"0"-21"15,-21 21 1,0 0-16,0 21 0,0 0 15,-1 0-15,-20 0 0,21 0 16,0 1-16,0-1 0,-1 0 0,1 0 16,0 0-16,0 0 0,21 1 0,-21-1 15,21 0-15,0 0 0,0 0 16,21-21 0,0 0-16,0 0 0,0 0 15,1 0-15</inkml:trace>
  <inkml:trace contextRef="#ctx0" brushRef="#br0" timeOffset="64535.31">15176 9165 0,'0'-21'32,"22"21"-17,-1-21-15,0 21 0,0-21 16,0 21-16,22-21 0,-22 21 15,0-22-15,0 1 0,0 0 0,0 21 16,1-21-16,-1 0 0,-21 0 16,0-1-16,0 1 0,-21 21 15,-1 0 1,-20 0-16,21 21 0,0 1 0,0-1 16,-22 0-16,22 0 0,0 21 0,0-20 15,0 20-15,-1-21 0,1 0 16,0 0-16,21 1 0,0-1 0,0 0 15,0 0-15,0 0 0,0 0 16,21-21-16,0 0 0,1 22 16,20-22-16,-21 0 0,21 0 0,-20 0 15,20 0-15,0 0 0,-21 0 16,22-22-16,-1 1 0,-21 0 0,22 0 16</inkml:trace>
  <inkml:trace contextRef="#ctx0" brushRef="#br0" timeOffset="66167.38">15790 8996 0,'0'-21'0,"0"42"0,0-63 0,-21 63 32,21 0-17,0 0-15,0 0 0,-21 0 16,21 22-16,0-22 0,0 0 0,0 0 16,0 0-16,0 1 0,0-1 15,0 0-15,0 0 0,0 0 0,21-21 16,0 21-16,0-21 15,1 0-15,-1 0 0,0 0 0,0 0 16,-21-21-16,21 0 0,0 21 16,1-21-16,-1 0 0,0 0 0,0-22 15,0 22-15,-21 0 0,21-21 0,-21 20 16,22 1-16,-22 0 0,0 0 16,0 0-16,0 42 31,0 0-31,0 0 0,0 0 15,0 1-15,-22-1 0,22 0 0,-21 0 16,21 0-16,0 0 0,0 1 16,0-1-16,0 0 0,0 0 15,21-21-15,1 0 16,-1 0-16,0 0 0,21 0 16,-21 0-16,1 0 0,-1 0 0,0 0 15,21-21-15,-21 0 0,22 0 16,-22-22-16,21 1 0,-21 0 0,22-1 15,-22-20-15,0-1 0,0 22 16,0-22-16,1 1 0,-1 21 16,-21-1-16,0 1 0,0 21 0,0 0 15,0-1-15,0 1 0,-21 21 16,-1 0-16,1 0 0,0 0 0,0 21 16,0 1-16,21-1 0,-21 0 15,-1 21-15,22 1 0,-21 20 0,21-21 16,0 1-16,0 20 0,0-20 15,0-1-15,0 21 0,0-20 16,0-22-16,0 21 0,0 1 0,0-22 16,0 0-16,21 0 0,1 0 15,-1 0-15,0 1 0,0-22 16,21 0-16,-20 0 0,-1 0 0,21 0 16,-21 0-16,22 0 0,-22 0 15,0-22-15,0 1 0,21 0 0,-20 0 16,-1 0-16,0 0 0,0-1 15,-21 1-15,21 0 0,-21 0 0,21 21 16,-21 21 15,0 0-31,0 0 0,0 1 16,0-1-16,0 0 16,0 0-16,22 0 31,-1-21-31,0 0 15,0 0-15,0 0 0,0 0 16,1-21-16,-1 21 0,0-21 16,21 0-16,-21 0 0,1-1 0,-1 1 15,0 0-15,21-21 0,-21 21 16,1-1-16,-1 1 0,0 21 16,-21 21-1,0 1-15,0-1 16,0 0-16,-21 0 0,21 0 0,0 22 15,0-22-15,-21 0 0,21 0 16,0 0-16,0 0 16,0 1-16,21-1 15,0-21-15,0 0 16,21 0-16,-20 0 0,-1 0 0,0 0 16,21 0-16,-21-21 0,1-1 15,20 22-15,-21-21 0,0 0 0,0 0 16,1-21-16,-1 20 0,0 1 0,-21-21 15,0 0-15,0 20 0,0-20 16,0 21-16,-21 0 0,0 0 16,-1-1-16,-20 22 0,21 0 15,-21 0-15,20 22 0,-20-1 0,21 0 16,0 0-16,0 21 0,-1-20 16,1 20-16,0-21 0,21 21 0,0-20 15,0-1-15,0 0 0,0 0 0,0 0 16,0 0-16,21 1 0,0-22 15,22 21-15,-22-21 0,0 0 16,21 0-16,-20 0 0,-1 0 16,21 0-16,-21 0 0,22-21 0,-22-1 15,21 22-15,-21-21 0,22 0 0,-22-21 16,21 21-16,-21-1 0,0 1 16,22-21-16,-22 21 0,0 0 15,0-1-15,0 1 0,1 21 16,-22 21-1,0 1-15,0-1 0,0 0 16,-22 0-16,22 0 0,-21 0 16,21 1-16,0-1 0,0 0 0,0 0 15,0 0-15,0 0 16,21-21-16,1 0 16,-1 0-16,0 0 0,0 0 15,0 0-15,0 0 0,1-21 16,-1 0-16,0 0 15,21-43-15,1 43 16,-22-21-16,0 21 0,0-22 0,0 22 16,22-21-16,-22 21 0,0 21 15,-21 21 1,0 0-16,0 0 0,0 0 16,0 1-16,0-1 0,-21 0 15,21 0-15,0 0 0,0 0 0,0 1 16,0-1-16,21-21 15,-21 21-15,21-21 16,0 0-16,0 0 0,1 0 16,-1 0-16,-21-21 15,21 0-15,0-1 16,-21 1-16,0 0 0,21 0 16,0 0-16,-21-22 0</inkml:trace>
  <inkml:trace contextRef="#ctx0" brushRef="#br0" timeOffset="66408.24">17992 8467 0,'-64'-21'31,"128"42"-31,-149-42 62,64 21-46,21-22-16,-21 22 0,-1 0 0</inkml:trace>
  <inkml:trace contextRef="#ctx0" brushRef="#br0" timeOffset="66671.14">16341 8784 0,'0'0'16,"-43"21"-16,22-21 0,0 0 0,63 0 31,-21 0-31,1 0 0,20 0 15,0-21-15,-21 21 16,22-21-16,-1 0 0,43 21 16,-43-21-16,0 21 0,-20 0 15,-1 0-15,0 0 0,0 0 0,0 0 16,-21-21 0</inkml:trace>
  <inkml:trace contextRef="#ctx0" brushRef="#br0" timeOffset="70716.1">1926 11113 0,'-21'0'15,"0"0"-15,21-22 16,-21 22-16,-1-21 16,22 0-16,-21 21 0,21-21 15,0 0-15,0 0 0,0-1 16,0 1-16,0 0 0,21 0 15,1 21-15,-1-21 0,0 0 16,0 21-16,21 0 0,-20 0 0,-1 0 16,0 0-16,21 21 0,-21 0 15,1 0-15,-1 0 0,0 22 0,0-1 16,-21 0-16,0 1 0,0-1 16,0 21-16,-21-20 0,0-1 0,0 0 15,-22 22-15,22-22 0,-21-21 16,-1 22-16,1-22 0,0 21 0,-1-21 15,1-21-15,0 22 0,-1-22 16,1 0-16,0 0 0,21-22 16,-22 1-16,22 21 0,0-42 15,0 21-15,0-22 0,-1 22 0,22-21 16,0 0-16,0-1 0,0 1 16,0 21-16,0-22 0,22 22 15,-1 0-15,0 21 0,0 0 0,21 0 16,-20 0-16,-1 21 0,0 0 15,21 22-15,-21-1 0,1-21 0,-1 22 16,0-1-16,0-21 0,0 21 16,0 1-16,1-22 0,-1 0 0,0 21 15,0-20-15,0-1 16,0-21-16,1 21 0,-1-21 0,0 21 16,0-21-16,21 0 0,-20 0 15,20 0-15,0-21 0,1 0 0,-1 0 16,21-1-16,-20 1 0,-1 0 15,22-21-15,-1 21 0</inkml:trace>
  <inkml:trace contextRef="#ctx0" brushRef="#br0" timeOffset="71077.92">2942 11113 0,'0'-22'0,"0"44"0,0-86 16,0 43-16,0 0 0,0 0 16,-21 21-16,0 0 0,-22 0 0,22 0 15,0 0-15,-21 0 0,21 0 0,-22 21 16,22 0-16,0 0 0,0 0 15,0 0-15,-1 1 0,22-1 16,0 0-16,0 0 0,0 0 0,0 0 16,22-21-1,-1 0-15,0 0 0,0-21 16,0 21-16,0-21 0,22 0 16,-22 0-16,0 0 0,0 21 0,0-22 15,1 22-15,-1 0 0,0 0 16,0 22-16,-21-1 15,0 21-15,0-21 0,0 22 16,0-1-16,0-21 0,0 21 0,0 1 16,0-1-16,-21-21 15,21 22-15,0-22 0,0 0 0,0 0 16,0 0-16,21-21 31,-21-21-31,21 0 0,0 0 0,-21 0 16,22-1-16</inkml:trace>
  <inkml:trace contextRef="#ctx0" brushRef="#br0" timeOffset="71292.81">3344 10647 0,'0'0'0,"0"-21"16,0 42-1,0 0-15,0 0 0,0 0 16,0 22-16,0-22 0,0 21 15,0 1-15,0-22 0,-21 21 0,21 0 16,0-20-16,0-1 0,0 21 16,0 0-16,0-20 0,21-22 31,0 0-31,1-22 0,-1 1 16,0 0-16</inkml:trace>
  <inkml:trace contextRef="#ctx0" brushRef="#br0" timeOffset="71663.13">3789 10562 0,'0'85'31,"0"-43"-31,0-21 0,0 22 0,0-1 16,-21-21-16,-1 22 0,22-22 15,-21 0-15,21 0 0,0 0 0,0 0 16,0 1-16,-21-22 0,42 0 31,0 0-15,1-22-16,-1 1 0,0 0 0,0 0 15,0-21-15,-21 20 0,21 1 0,1 0 16,-1 0-16,-21 0 0,21 21 16,-21 21-1,21 0-15,-21 0 0,0 0 16,0 1-16,0-1 0,0 0 0,0 21 15,0-21-15,0 1 0,0-1 16,0 0-16,21 0 16,0-21-16,1 0 0,-1 0 15,0 0-15,0 0 16,0-21-16,0 0 16,-21 0-16</inkml:trace>
  <inkml:trace contextRef="#ctx0" brushRef="#br0" timeOffset="71848.13">3217 10859 0,'-21'0'16,"42"0"-16,-63 21 0,21 0 0,21 0 16,21-21-1,0 0-15,21 0 0,-20 0 0,20 0 16,21 0-16,1 0 0,-1 0 15,1 0-15,-1-21 0,1 0 16</inkml:trace>
  <inkml:trace contextRef="#ctx0" brushRef="#br0" timeOffset="72316.63">5482 11240 0,'21'0'16,"0"0"-16,1 0 16,-1 0-16,0 0 0,21 0 15,1 0-15,-22 0 0,21-22 0,0 22 16,1 0-16,-1-21 0,0 0 0,1 21 15,-22-21-15,21 21 0,-21-21 16,1 21-16,-1-21 0,0 21 16,0-22-16,-21 1 0,0 0 15,-21 21 1,-21 0-16,20-21 0,-20 21 0,21 0 16,-21-21-16,20 21 0,1 0 15,0 0-15,42 0 31,0 0-31,1 0 0,-1 0 0,0 21 16,0 0-16,0-21 0,0 21 0,-21 0 16,22 1-16,-22-1 0,0 0 15,0 0-15,-43 21 0,22-20 0,-21 20 16,21-21-16,-22 21 0,1-20 16,-22 20-16,22-21 0,0 0 15,-1 0-15,22 1 0,-21-1 0</inkml:trace>
  <inkml:trace contextRef="#ctx0" brushRef="#br0" timeOffset="74286.21">8572 10499 0,'0'0'0,"22"-21"0,-22-1 0,0 1 16,0 0-16,-22 21 16,1 0-16,0 0 0,0 21 15,0 0-15,-22 22 0,22-22 16,0 21-16,0 1 0,-21 20 0,20-21 16,1 1-16,0 20 0,21-20 15,0 20-15,-21-21 0,21 22 0,0-22 16,0 22-16,0-22 0,0 0 0,21 1 15,-21-1-15,21 0 0,0-20 16,1-1-16,20 0 0,-21-21 16,21 0-16,-20 0 0,20 0 15,0-21-15,1 21 0,-1-21 0,-21-22 16,21 22-16,-20 0 0,-1 0 0,-21-22 16,0 22-16,0 0 0,0 0 15,-21-21-15,-1 20 0,1 22 0,-21-21 16,21 0-16,-22 21 0,22 0 15,0 0-15,0 0 0,21 21 32,0 0-32,0 1 0,21-1 15,0 21-15,0 0 0,1 1 16,-1-1-16,0 0 0,-21 1 16,0 20-16,0-20 0,0 20 0,0 22 15,-21-22-15,0-20 0,-1-1 16,1 0-16,0 1 0,21-1 15,-21-21-15,0 21 0,21-20 0,-21-1 16,21-42 15,0-1-31,0 1 0,0-21 0,21 0 16,-21 20-16,21-41 0,0 21 16</inkml:trace>
  <inkml:trace contextRef="#ctx0" brushRef="#br0" timeOffset="74479.1">9059 11070 0,'21'-21'0,"-42"42"0,64-42 16,-43 42-1,0 0-15,0 1 0,0-1 0,0 0 16,0 0-16,0 0 0,0 0 16,-22 22-16,1-22 0,0 0 0,21 0 15,0 0-15,-21-21 0,21-21 31,0 0-31,0 0 16,21-21-16</inkml:trace>
  <inkml:trace contextRef="#ctx0" brushRef="#br0" timeOffset="74639.03">9102 10859 0,'0'-22'0,"0"44"0,0-65 15,0 22-15,-22 21 31,44 0 1,-1 0-17,0 0-15,0 0 0,0 0 0</inkml:trace>
  <inkml:trace contextRef="#ctx0" brushRef="#br0" timeOffset="74863.88">9610 10520 0,'0'0'0,"21"0"0,-21 42 32,-21-21-32,21 22 0,0-22 0,0 21 15,-22 1-15,22-1 0,0 0 0,0 1 16,0-1-16,0 0 0,0-21 16,0 64-16,-21-43 0,21-20 15,0 20-15,0-21 0,0 21 16,0-20-16,0-1 15,21-21-15,-21-21 16,0-1 0</inkml:trace>
  <inkml:trace contextRef="#ctx0" brushRef="#br0" timeOffset="75771.09">9356 11028 0,'0'0'0,"0"-21"15,21 0 1,0 21-1,21 0-15,-21-22 0,22 1 0,20 21 16,-20-21-16,20 0 0,1 0 16,-1 0-16,1-1 0,-1 1 15,1 0-15,-1 0 0,-21 0 16,1 0-16,-1-1 0,-21-20 0,0 21 16,-21 0-16,0 0 0,-21 21 15,0 0-15,0 0 16,0 21-16,-22 0 0,22 0 0,0 21 15,0-20-15,0 20 0,21 0 16,0-21-16,-21 22 0,21-1 0,0 0 16,-22 1-16,22-1 0,0 0 15,0-20-15,0 20 0,0 0 16,0-21-16,0 22 0,0-22 0,0 0 16,22-21-1,-1 0-15,0 0 16,0-21-16,-21 0 0,21 0 15,0-1-15,1-20 0,-22 21 0,21 0 16,0 0-16,0-22 0,-21 22 0,21 21 16,0-21-16,1 0 0,-1 21 15,0 0-15,0 21 16,0 0 0,-21 0-16,21 0 0,-21 1 0,0-1 15,22 0-15,-1 21 0,-21-21 16,21 1-16,0-22 0,0 21 15,0 0-15,1-21 0,-1 0 0,0 0 16,0 0-16,21 0 16,-20 0-16,-1 0 0,0 0 0,21-21 15,-21 0-15,22-1 0,-22 1 0,21-21 16,-21 21-16,1 0 0,-22-1 16,21 1-16,-21 0 0,21 0 0,-21 0 15,0 42 16,0 0-31,0 0 0,0 0 16,0 1 0,0-1-16,0 0 0,0 0 15,0 0-15,21-21 16,0 0-16,0 0 16,1 0-16,-1 0 0,0 0 15,-21-21-15,21 21 0,0-21 16,0 0-16,-21 0 0,22-1 15,-1 1-15,-21 0 16,21 21-16,-21-21 0,21 21 16,-21 21-1,0 0 1,0 0-16,0 1 0,0-1 16,0 0-16,0 0 0,0 0 15,21 0-15,0-21 0,1 0 16,-1 22-16,0-22 0,0 0 0,0 0 15,0 0-15,22 0 0,-22-22 16,21 1-16,-21 21 0,22-21 0,-22-21 16,0 21-16,0-1 0,22 1 15,-22-21-15,0 21 0,0-22 0</inkml:trace>
  <inkml:trace contextRef="#ctx0" brushRef="#br0" timeOffset="76163.39">11747 10626 0,'0'0'0,"0"21"31,-21 0-31,21 0 0,-21 22 16,21-22-16,0 21 0,0-21 16,0 22-16,0-22 0,0 0 0,0 21 15,0-21-15,0 1 0,0-1 16,0 21-16,0-21 0,0 0 16,0 1-16,0-1 0,0-42 46,0-1-46,21 1 16,-21 0-16,21 21 0,1-21 16,-1 0-16,0 21 0,0-21 0,0 21 15,0 0-15,1-22 0,-1 22 16,0 0-16,21 0 0,-21 0 0,1 0 16,-1 22-16,-21-1 0,21-21 0,-21 21 15,21 0-15,-21 0 0,0 22 16,0-22-16,-42 21 0,21-21 15,-22 0-15,1 1 0,21-1 16,-22 0-16,-20 21 16,42-42-16,0 0 0,21-21 31,21 21-31,0-21 0,0 0 0,21 0 16,1-22-16</inkml:trace>
  <inkml:trace contextRef="#ctx0" brushRef="#br0" timeOffset="76382.3">12700 10753 0,'0'0'0,"21"0"0,-21 21 15,0 0-15,0 0 16,0 0-16,0 1 0,0-1 16,0 21-16,-21-21 0,21 0 0,0 1 15,0 20-15,0-21 0,0 0 16,0 22-16,0-22 0,0 0 15,0 0-15,0 0 0,0 0 0,0 1 16,0-1-16</inkml:trace>
  <inkml:trace contextRef="#ctx0" brushRef="#br0" timeOffset="76555.84">12594 10964 0,'21'0'47,"0"0"-47,1 0 0,-1 0 16,0 0-16,0 0 0,21 0 0,-20-21 16,20 0-16,0 21 0,-21-21 15,22 21-15</inkml:trace>
  <inkml:trace contextRef="#ctx0" brushRef="#br0" timeOffset="76927.14">13970 10562 0,'-21'0'0,"42"0"0,-63 0 0,63 0 31,21 0-31,-21 0 0,43 0 0,-22 0 16,22 0-16,-1 0 0,1 0 16,-1-21-16,1 21 0,-1-21 0,1 21 15,-22 0-15,0 0 0,1 0 16,-22-21-16,0 21 0,-42 0 31</inkml:trace>
  <inkml:trace contextRef="#ctx0" brushRef="#br0" timeOffset="78615.97">14520 10499 0,'0'84'15,"0"-62"-15,0 20 16,0-21-16,0 21 0,0-20 0,0 20 16,0-21-16,0 21 0,0 1 15,0-22-15,0 21 0,0-21 0,0 1 16,0 20-16,-21 21 0,0-41 15,0-1-15,0 0 0,-1 0 16,1 0-16,0-21 0,0 0 16,0 0-16,-22 0 0,22 0 0,0-21 15,0 0-15,-21 0 0,20 0 16,1-1-16,-21 1 0,21-21 0,0 21 16,-1 0-16,1-22 0,21 22 15,0 0-15,-21 0 0,21 0 0,0 42 31,21 0-15,0 0-16,1 0 0,-1 0 0,0 1 16,0-1-16,0 21 0,22-21 15,-22 0-15,0 1 0,21-1 0,1 0 16,-1 0-16,-21 0 0,21 0 16,1-21-16,-1 0 0,0 0 0,22 0 15,-22 0-15,1 0 0,-1 0 16,0-21-16,22 0 0,-22 0 15,22 0-15,-22 0 0,0-1 0,-21 1 16,22-21-16,-22 21 0,0 0 16,-21-1-16,21-20 0,-21 21 0,0 0 15,0 0-15,-42 21 16,0 0-16,20 0 0,1 0 16,0 21-16,0 0 0,0 0 0,21 0 15,-21 0-15,21 1 0,-22-1 16,22 0-16,0 0 0,0 0 0,0 0 15,0 1-15,22-1 16,-1-21-16,0 21 0,21-21 0,-21 0 16,22 0-16,-1 0 0,-21 0 0,22 0 15,-1-21-15,0 21 0,1-21 16,-1-1-16,0 1 0,1 0 0,-22 0 16,21 0-16,-21 0 0,0 21 15,1-22-15,-1 1 0,-21 0 0,0 42 31,0 0-15,-21-21-16,21 22 0,-22-1 0,22 0 16,-21 0-16,21 0 15,0 0-15,0 1 16,21-22 0,1 0-1,-1-22-15,-21 1 0,21 21 16,0-21-16,-21 0 0,21 0 15,0 0-15,1-1 0,-1 1 16,-21 0-16,21 0 0,0 21 16,0 0-16,0 21 15,-21 0-15,0 0 16,0 1-16,0-1 0,22 0 16,-22 0-16,21 0 0,-21 0 15,21 1-15,-21-1 0,21 0 16,0-21-16,0 21 15,1-21-15,-1 0 0,21 0 0,-21 0 16,22 0-16,-22-21 0,21 0 16,-21 21-16,22-21 0,-22-1 15,0-20-15,0 21 0,-21 0 0,21-22 16,0 22-16,-21-21 0,0 0 0,0-1 16,22 1-16,-22 0 0,21-1 0,-21 1 15,0 21-15,0 0 0,0-1 16,0 44-1,0-1-15,0 0 0,0 21 16,0-21-16,0 22 0,0-22 16,0 0-16,0 21 0,-21-20 0,21-1 15,-22 0-15,22 0 0,-21 0 16,21 0-16,21-21 31,1 0-31,-1 0 0,0 0 16,0 0-16,0-21 0,0 21 15,22-21-15,-22 21 0,0 0 0,0 0 16,0-21-16,1 21 16,-44 0-1,1 0-15,0 0 16,-21 0-16,21 0 0,-22 0 16,22 0-16,-21 21 0,21-21 15,-1 21-15,1-21 0,0 21 0,21 1 16,-21-22-16,21 21 0,0 0 15,0 0-15,21-21 0,-21 21 16,21-21-16,22 0 0,-22 0 16,0 0-16,0 0 0,21 0 0,-20 0 15,20 0-15,-21 0 0,21 0 0,-20 0 16,20-21-16,-21 0 0,21 21 16,-20-21-16,20 0 0,-21 21 15,-21-22-15,21 1 0,-21 0 0,21 21 16,-21-21-16,0 0 0,0 42 31,0 0-15,-21 0-16,21 0 0,0 1 15,0-1 1,0 0-16,21-21 31,1 0-31,-1 0 16,0 0-16,0-21 0,0 0 15,0 21-15,-21-22 0,22 1 16,-1 0-16,0 21 0,-21-21 0,0 0 16,21 21-16,0 0 15,-21 21 1,0 0 0,0 0-16,0 0 15,0 1-15,0-1 16,-21 0-1,21 0-15,-21-21 0,0 0 16,0 21-16,-1-21 0,-20 0 16</inkml:trace>
  <inkml:trace contextRef="#ctx0" brushRef="#br0" timeOffset="79608.41">4254 12573 0,'0'0'15,"-21"0"-15,0 0 16,21-21 0,0 0-1,21 21 1,0 0-16,1 0 16,-1 0-16,0 0 0,21 0 0,-21 0 15,22 0-15,-1 0 0,-21 0 0,22 0 16,-22 21-16,21 0 0,-21 0 15,-21 0-15,0 1 0,0-1 0,0 21 16,0 0-16,0-20 0,-42 20 16,21 0-16,-22-21 0,22 22 15,-21-22-15,0 21 0,-1-21 0,22 1 16,-21-22-16,21 21 0,-1-21 0,1 0 16,21-21-1,0-1 1,0 1-16,0 0 15,0 0-15,21 0 0,1 0 0,-1-1 16,0 22-16,21 0 0,-21-21 16,22 21-16,-1 0 0,0 0 0,1 0 15,-1 21-15,0 1 0,1-1 16,-22 0-16,21-21 0,1 42 0,-22-21 16,0 1-16,-21-1 0,0 0 15,0 21-15,0-21 0,-21 1 16,0-1-16,-1 21 0,-20-21 0,0 0 15,21 1-15,-22-1 0,1-21 0,0 21 16,-1-21-16,1 0 0,0 0 16,-1 0-16,1 0 0,0 0 15,20 0-15,-20 0 0,0-21 0,21 0 16,-1 21-16,-20-22 0,21 1 16,0 0-16,0 21 0,-1-21 0,22 0 15,0 0-15,0-1 16,22 1-1,-1 21-15,0 0 16,21-21-16,-21 0 0</inkml:trace>
  <inkml:trace contextRef="#ctx0" brushRef="#br0" timeOffset="80087.12">5165 12679 0,'0'0'0,"0"-21"16,0 42 15,0 0-31,-22 0 0,22 22 0,-21-22 16,21 0-16,0 21 0,0-21 15,0 22-15,-21-1 0,21-21 16,0 22-16,0-22 0,0 21 15,0-21-15,0 0 0,0 1 0,0-1 16,0 0-16,21 0 0,0 0 16,1-21-16,-1 0 0,21 0 15,-21 0-15,0 0 0,22 0 16,-22-21-16,21 0 0,-21 0 0,22 0 16,-22-22-16,0 22 0,21-21 0,-20 21 15,-1-22-15,-21 1 0,0 0 16,0-22-16,0 22 0,-21 21 0,-1-22 15,1 1-15,-21 21 0,21 0 16,0-1-16,-22 22 0,22 0 16,0 0-16,0 0 0,-22 0 15,22 0-15,0 0 0,0 22 0,0-1 16,0 21-16,-1-21 0,1 0 16,21 22-16,-21-22 0,21 21 0,0-21 15,0 1-15,0 20 0,21-21 0,0 0 16,1 0-16,-1 1 0,0-1 15,0 0-15</inkml:trace>
  <inkml:trace contextRef="#ctx0" brushRef="#br0" timeOffset="80308">6159 13123 0,'0'0'0,"0"22"16,0-1-16,0 0 15,0 0 1,0 0-16,0 0 0,-21 1 0,0-22 16,0 21-16,21 0 0,-21 0 15,0 0-15,-1 0 0,-20 1 0,21-1 16,0 0-16,0 21 0,-1-42 0,1 21 16,0-21-16,0 0 15</inkml:trace>
  <inkml:trace contextRef="#ctx0" brushRef="#br0" timeOffset="81063.57">7260 12658 0,'0'0'0,"0"-21"0,0-1 15,-21 22-15,21-21 16,0 0-16,0 0 16,0 0-16,21 21 15,-21-21-15,21 21 0,0 0 0,22 0 16,-22-22-16,0 22 16,21 0-16,-20 0 0,20 0 0,-21 0 15,21 22-15,-20-1 0,-1-21 16,0 21-16,0 0 0,-21 21 0,0-20 15,0-1-15,0 21 0,0-21 16,-21 22-16,0-22 0,-22 21 0,1-21 16,0 22-16,21-22 0,-22 0 15,22 0-15,-21-21 0,21 0 0,-1 21 16,22-42 0,0 0-1,0 0-15,22 0 0,-1 21 16,0-22-16,0 22 0,0 0 15,22 0-15,-1 0 0,-21 0 16,21 0-16,1 0 0,-1 0 0,0 0 16,-20 22-16,20-1 0,-21 0 15,21-21-15,-20 21 0,-1 0 0,-21 0 16,0 1-16,0-1 0,0 0 16,-21 0-16,-1 0 0,1 0 0,-21 1 15,0-1-15,-1 0 0,1-21 16,0 21-16,-1-21 0,1 0 0,0 0 15,-1 0-15,22 0 0,-21 0 16,-1 0-16,22 0 0,0 0 0,0 0 16,0-21-16,21 0 15,0 0 1,0-1-16,42 1 16,-21 21-16,0-21 0,22 0 0,-1 21 15,0-21-15,1 0 0</inkml:trace>
  <inkml:trace contextRef="#ctx0" brushRef="#br0" timeOffset="81302.42">8297 12594 0,'0'0'0,"0"21"31,0 1-31,0 20 15,0-21-15,0 21 0,0-20 16,0 20-16,0 0 0,0 1 0,-21-1 16,21-21-16,0 21 0,0 1 0,-21-22 15,21 21-15,0-21 0,-21 1 16,21-1-16,0 0 0</inkml:trace>
  <inkml:trace contextRef="#ctx0" brushRef="#br0" timeOffset="82498.75">5270 12129 0,'0'-22'0,"-21"22"16,21-21-16,0 0 15,0 0 1,0 0-16,0 0 16,-21 21 15,0 0-15,21 21-16,-21 0 0,21 0 0,-21 0 15,21 0-15,0 1 0,0-1 0,0 0 16,0 0-16,0 0 0,0 0 15,0 1-15,21-1 0,-21 0 16,21 0-16,-21 0 0,21-21 16,-21 21-16,0 1 0,0-1 15,0 0-15,0 0 0,-21-21 16,0 0-16,0 0 0,-1 21 0,1-21 16,0 0-16,-21 0 0,21 0 15,-22 0-15,22 0 0,0 0 0,0 0 16,0 0-16,-1 0 0,22-21 15,0 0-15,0 0 16,22 21-16,-1-21 16,0 21-16,0-22 0</inkml:trace>
  <inkml:trace contextRef="#ctx0" brushRef="#br0" timeOffset="83071.42">5567 12256 0,'0'21'31,"0"0"-31,-21 0 0,21 0 16,-22-21-16,1 21 0,21 1 15,-21-22 1,21 21 0,0-42 15,0-1-16,0 1-15,0 0 16,0 0-16,0 0 0,21 21 31,-21 21-15,0 0-16,0 0 0,0 0 16,21-21-16,-21 22 0,0-1 0,22 0 15,-22 0-15,0 0 16,21-21-16,-21 21 0,21-21 0,0 0 15,0 0-15,0 0 16,1 0-16,-1 0 0,0 0 0,0 0 16,0 0-16,0-21 0,1 0 15,-1 0-15,0 0 0,0 0 0,0-1 16,0-20-16,1 21 0,-22-21 0,21-1 16,-21 22-16,21-21 0,-21-1 15,0 22-15,0 0 0,0 0 0,0 0 16,0 42-1,0 0-15,0 21 0,0-20 16,0-1-16,0 21 16,0 0-16,0-20 0,0 20 0,0-21 15,0 21-15,0-20 0,0-1 16,0 0-16,0 0 0,0 0 0,21 0 16,0-21-16,-21 22 0,21-22 15</inkml:trace>
  <inkml:trace contextRef="#ctx0" brushRef="#br0" timeOffset="83251.32">5757 12277 0,'21'0'16,"22"0"-16,-22 0 0,21 0 0,-21 0 15,22 0-15,-1 0 0,0 0 16,1-21-16,20 21 0,-20-22 0,-1 1 16,21 21-16,1-21 0</inkml:trace>
  <inkml:trace contextRef="#ctx0" brushRef="#br0" timeOffset="84763.45">8043 12044 0,'21'0'0,"-42"0"0,64 0 0,-43-21 0,21 21 16,0-21-16,-21-1 15,0 1-15,0 0 16,-21 21 0,0 0-16,-1 0 0,1 0 15,0 21-15,0 0 0,-21-21 16,20 22-16,22-1 0,-21 0 16,21 0-16,0 0 0,0 0 15,0 1-15,0-1 0,0 0 0,21 0 16,1 0-16,20 0 0,-21 1 0,0-22 15,0 21-15,1 0 0,-1-21 16,0 21-16,0 0 0,-21 0 16,0 1-16,0-1 15,-21-21-15,0 0 0,0 21 0,-1-21 16,1 0-16,0 0 0,-21 0 16,21 0-16,-1 0 0,-20 0 0,21 0 15,0-21-15,21 0 0,-21-1 16,-1 1-16,22 0 15,0 0-15,22 21 16,-1 0 0,0 21-16,0 0 0,0-21 15,0 21-15,1 1 16,-1-1-16,0-21 0,0 21 16,0-21-16,0 0 15,1 0-15,-1 0 0,0 0 0,0 0 16,0 0-16,0 0 0,1 0 0,20-21 15,-21 21-15,0-21 0,0-1 16,1 22-16,-1-21 0,0 0 0,0 0 16,0 0-16,0 0 15,-21-1-15,0 1 0,0 0 16,0 0 0,0 42-1,0 0-15,0 0 16,0 1-16,0-1 15,0 0-15,0 0 0,0 0 0,0 0 16,0 1-16,0-1 16,22-21-16,-1 0 0,-21 21 15,21-21-15,0 0 0,0 0 16,0 0-16,1 0 0,-1 0 0,21 0 16,-21-21-16,0 21 0,1-21 0,20-1 15,-21 1-15,0 21 0,0-21 16,-21 0-16,0 0 0,22 0 0,-22-1 15,0 1-15,-22 21 32,22 21-17,0 1-15,0-1 0,0 0 16,0 0-16,0 0 16,0 0-16,0 1 0,22-22 0,-1 21 15,21 0-15,-21-21 0,22 0 16,-22 0-16,21 0 15,-21 0-15,22 0 0,-22 0 0,21 0 16,-21 0-16,22-21 0,-22 0 16,0 21-16,0-22 0,0 1 0,0 0 15,-21 0-15,0 0 0,0 0 16,0-1-16,22 1 0,-22 0 0,0 0 16,0 0-16,0 42 31,0 0-31,0 0 0,0 0 0,0 1 15,0-1-15,0 0 16,0 0-16,0 0 0,0 0 0,-22-21 16,22 22-16,0-1 0,0 0 31,0-42-15,0 0-1,0-1-15,0 1 16,0 0-16,0 0 0,0 0 15,0 0-15,0-1 0,0 1 0,22 0 16,-1 0-16,-21 0 0,21 0 16,0 21-16,0 0 0,0 0 15,1 0-15,-1 0 0,0 0 16,0 21-16,-21 0 0,21 0 16,-21 0-16,21 0 0,-21 22 0,0-22 15,0 0-15,0 0 0,0 0 16,0 1-16,0-1 0,0 0 0,0 0 15,-21 0 1,21-42 15</inkml:trace>
  <inkml:trace contextRef="#ctx0" brushRef="#br0" timeOffset="87203.06">1206 14034 0,'0'0'0,"-21"21"31,0-21-15,0 21-16,0 21 0,0-21 15,-1 1-15,1 20 0,0 0 0,0 1 16,0-1-16,0 0 16,-1 1-16,22-1 0,0 0 0,-21 1 15,21-22-15,-21 0 0,21 0 0,0 0 16,0-42 15,0 0-31,21 0 0,0 0 16,-21-22-16,0 22 0,22-21 15,-1-1-15,0 1 0,-21 0 0,21-22 16,0 22-16,0 0 0,-21-1 16,22 1-16,-22 0 0,21 20 15,-21 1-15,0 0 0,0 0 0,0 42 16,0 0-1,0 0-15,0 1 0,0-1 16,0 21-16,0 0 0,0-20 0,0 20 16,0 0-16,0 1 0,0-1 15,0 0-15,0 1 0,21-22 16,-21 21-16,21-21 0,-21 0 16,0 1-16,0-1 0,21-21 15</inkml:trace>
  <inkml:trace contextRef="#ctx0" brushRef="#br0" timeOffset="88315.42">847 14393 0,'0'0'0,"-22"0"16,44 0 15,-1 0-31,0 0 0,0 0 16,21 0-16,-20 0 15,20 0-15,0-21 0,1 0 16,-1 0-16,21 21 0,-20-21 0,-1 0 16,0 21-16,-20-22 15,20 22-15,-21 0 0,0 0 0,0 0 16,1 22-16,-22-1 16,0 0-16,0 21 0,0-21 15,0 1-15,0 20 0,0-21 0,0 0 16,0 22-16,0-22 15,0 0-15,21-21 16,0 0-16,0 0 16,0 0-16,0 0 0,1-21 15,20 0-15,-21-1 0,0 1 16,0 0-16,1-21 0,-1 21 16,0-1-16,-21-20 0,21 21 15,0 0-15,-21 0 0,0-1 0,21 1 16,-21 0-16,0 42 31,0 0-31,0 1 16,0 20-16,0-21 0,0 21 15,0-20-15,0 20 0,0 0 16,22-21-16,-1 22 0,-21-22 16,21 0-16,0 21 0,0-42 0,0 22 15,1-1-15,-1-21 0,42 0 16,-42 0-16,22 0 0,-1-21 15,22-1-15,-22 22 0,0-42 16,1 21-16,20-21 0,-21 20 0,1-20 16,-22 0-16,21-1 0,-21 22 15,-21-21-15,0 21 0,0-22 16,-21 22-16,0 0 0,0 21 16,-21-21-16,-1 21 0,22 0 15,-21 0-15,-1 21 0,1 0 16,0-21-16,21 21 0,-1 1 15,1 20-15,0-21 0,0 0 0,21 0 16,0 1-16,0 20 0,0-21 16,21 0-16,0-21 0,22 0 15,-22 0-15,21 0 0,0 0 16,-20 0-16,20 0 0,0 0 16,1-21-16,-22 0 0,21 21 15,-21-21-15,0 0 0,1 21 0,-22-22 16,-22 44 15,22-1-15,0 0-16,-21 0 0,21 0 15,-21 22-15,21-1 0,-21-21 0,21 21 16,0 1-16,0 20 0,0-20 16,0-1-16,0 21 0,0-20 0,0 20 15,0 1-15,0 20 0,0-20 16,0 21-16,0-22 0,0 22 0,0-22 15,0 22-15,0-22 16,0 22-16,0-21 0,-21 20 0,0 1 16,-1-22-16,1 1 0,0-1 0,0 1 15,-21-22-15,20 1 0,1-1 16,-21-21-16,21 0 16,0 0-16,-22-21 0,22 0 0,-21-21 15,21 0-15,-22-21 0,1-1 0,21 1 16,-22-43-16,22 22 0,0-22 15,21 1-15,0-22 0,0 0 0,0 0 16,0 0-16,0 0 0,21 22 16,0-22-16,1 21 0,20 1 0,0-1 15,1 21-15,-1 1 0,21-1 16,1 1-16,-1 21 0,1-1 0,-1 1 16,22 0-16,-21 20 0,-1-20 15,1 21-15,-1 21 0,1 0 16</inkml:trace>
  <inkml:trace contextRef="#ctx0" brushRef="#br0" timeOffset="88583.75">4043 14309 0,'0'0'0,"0"21"15,0 0-15,0 0 16,0 22-16,0-22 0,0 21 16,0 0-16,-21-20 0,21 20 0,0 0 15,0 1-15,-22-22 0,1 21 16,0-21-16,21 22 0,0-22 0,0 0 16,-21 0-16,21 0 15,21-21 1,0 0-16,0-21 0,1 0 15</inkml:trace>
  <inkml:trace contextRef="#ctx0" brushRef="#br0" timeOffset="88934.6">4487 14266 0,'0'0'0,"21"-42"15,-42 42-15,0 0 0,0 0 16,0 0-16,0 0 0,-1 21 15,-20 0-15,21 1 0,0-1 0,0-21 16,-1 21-16,22 0 0,0 0 16,0 0-16,0 1 0,0-1 15,22-21-15,-1 0 0,0 21 16,0-21-16,0 0 0,22 21 0,-22-21 16,0 0-16,0 21 0,0 0 15,0-21-15,1 22 0,-22-1 16,0 0-1,0 0-15,-22-21 0,1 0 16,-21 21-16,21-21 0,-22 0 16,22 21-16,-21-21 0,21 0 0,0 0 15,-22 0-15,22 0 0,21-21 32,0 0-32,21 0 15,0 0-15,22 0 0</inkml:trace>
  <inkml:trace contextRef="#ctx0" brushRef="#br0" timeOffset="89166.47">4974 14161 0,'0'42'31,"0"-21"-31,-21 0 16,21 22-16,-21-22 0,21 0 0,0 21 15,0-21-15,0 1 0,0 20 16,0-21-16,0 0 0,0 0 0,0 1 16,0-1-16,21-21 31,0 0-31,0-21 16,-21-1-16</inkml:trace>
  <inkml:trace contextRef="#ctx0" brushRef="#br0" timeOffset="89324.29">4784 14351 0,'0'0'16,"-22"0"-16,44 0 31,-1 21-31,0-21 16,0 0-16,21 0 0,-20 0 15,-1 0-15,21 0 0,-21-21 16,0 21-16,22-21 0</inkml:trace>
  <inkml:trace contextRef="#ctx0" brushRef="#br0" timeOffset="89787.85">6075 14393 0,'0'0'0,"0"-42"0,0-43 16,-21 85-1,21-21-15,-22 21 0,1 0 16,0 0-16,21 21 0,-21-21 16,21 43-16,0-22 15,-21 0-15,0 21 0,21 1 0,-22-1 16,22 0-16,0 1 0,-21-1 15,21-21-15,-21 22 0,21-1 0,-21-21 16,21 0-16,0 22 0,0-22 16,0 0-16,0 0 0,0-42 31</inkml:trace>
  <inkml:trace contextRef="#ctx0" brushRef="#br0" timeOffset="90272.32">5736 14626 0,'0'0'0,"0"-21"0,0-21 0,0 21 16,0-1-16,0 1 0,0-21 0,21 21 16,-21 0-16,21-22 0,22 22 15,-22 0-15,21 0 0,-21 0 0,22-1 16,-1 1-16,-21 21 0,22 0 16,-1 0-16,0 0 0,1 0 0,-22 0 15,0 21-15,21 1 0,-21-1 16,1 21-16,-22 0 0,0-20 0,0 20 15,0 0-15,0 1 0,0-22 16,0 21-16,0 0 0,0-20 16,0-1-16,0 0 0,0 0 0,0 0 15,0 0 1,0-42 0,0 0-16,0 0 15,0 0-15,0 0 0,0-22 0,0 22 16,21-21-16,0-1 0,0 1 15,0 0-15,22-1 0,-22 1 16,21 0-16,0 21 0,1-22 0,-1 22 16,0 0-16,1 21 0,-1 0 0,0 0 15,1 0-15,-1 21 0,-21-21 16,0 42-16,1-20 0,-22 20 16,0 0-16,0 1 0,0 20 0,0-21 15,0 1-15,-22-1 0,1 0 16,0 1-16,0-1 0,0 0 0,21-20 15,0-1-15,-21 21 0,21-21 16,0 0-16,21-21 31,0 0-31,0-21 0,21 0 0,-20 0 16</inkml:trace>
  <inkml:trace contextRef="#ctx0" brushRef="#br0" timeOffset="90928.45">7599 14415 0,'0'0'0,"-21"0"16,-1 0-1,-20 21-15,21-21 0,0 21 0,0 0 16,-1 0-16,1 22 0,0-22 16,0 0-16,0 0 0,21 21 0,0-20 15,0-1-15,0 0 0,0 0 0,0 0 16,21-21-16,0 0 15,0 0-15,0 0 0,1 0 16,-1 0-16,0 0 16,-21-21-16,0 0 0,0 0 15,0 0-15,0-1 16,0 1-16,0-21 0,0 21 0,0 0 16,-21-22-16,21 22 0,0 0 15,0-21-15,0 20 0,21 1 0,-21 0 16,21 0-16,21 0 0,-20 21 0,20 0 15,-21 0-15,21 0 0,1 0 16,-1 0-16,0 0 0,-20 21 0,20 0 16,0 21-16,1-20 0,-1-1 15,-21 21-15,0-21 0,0 0 16,-21 22-16,0-22 0,0 0 16,0 0-16,0 0 0,0 1 0,0-1 15,0 0-15,-21 0 0,0-21 16,0 0-1,21-21-15,0 0 16,0 0-16,0-1 16,0 1-16,0 0 0,0-21 0,0 21 15,21-22-15,0 22 0,0-21 16,1-1-16,-1 22 0,21 0 16,-21-21-16,22 42 0,-22-21 0,21 21 15,22 0-15,-43 0 16,21 0-16,-21 21 0,0 0 15,1 0-15,-1 21 0,-21-20 0,0-1 16,0 21-16,0-21 0,0 22 16,0-22-16,-21 0 0,-1 0 0,22 0 15,-21 0-15,0 1 0,0-1 0,0-21 16,0 21-16,-1-21 0,1 0 16,0 0-16,0 0 15</inkml:trace>
  <inkml:trace contextRef="#ctx0" brushRef="#br0" timeOffset="92466.88">9102 14499 0,'0'-21'63,"0"0"-63,0 0 0,0 0 15,21-1-15,-21 1 0,0 0 16,0 0-16,0 0 0,-21 0 0,-22-1 16,22 22-16,-21 0 0,-1 0 15,-20 0-15,21 0 0,-1 0 0,-20 0 16,20 22-16,1-1 0,0 0 0,-1 21 16,22-21-16,0 22 0,0-1 15,0-21-15,21 22 0,0-1 0,0-21 16,0 21-16,0-20 15,0-1-15,21 21 0,0-42 0,21 21 16,-20-21-16,20 0 0,0 0 16,22 0-16,-22 0 0,22 0 0,-22 0 15,21-21-15,-20 0 0,-1 0 16,22 0-16,-22-22 0,-21 1 16,21 0-16,1-1 0,-22 1 0,0-22 0,0 22 15,0 0-15,-21-22 0,0 22 16,22 0-16,-22-1 0,21-41 15,-21 41-15,0 22 0,0 0 16,0 0-16,0 0 0,-21 42 31,21 0-31,0 0 0,-22 0 16,22 0-16,-21 22 0,21-22 16,0 21-16,0 1 0,0-1 0,0 0 15,0 1-15,0-1 0,0 0 0,0 1 16,0-1-16,21 0 0,1 1 15,-1-1-15,0-21 0,0 0 0,0 0 16,0 1-16,22-22 0,-22 0 16,21 0-16,-21 0 0,22 0 15,-1 0-15,-21 0 0,22 0 0,-1-22 16,-21 1-16,21 0 0,-20 0 16,20 0-16,-21-22 0,0 22 15,-21-21-15,0 0 0,0 20 0,0-20 16,0 21-16,0 0 0,-42 0 15,21 21-15,0 0 0,-1 0 16,-20 0-16,21 21 0,0-21 0,-22 21 16,22 0-16,0 0 0,0 22 15,0-22-15,21 0 0,0 21 0,0-21 16,0 1-16,0-1 0,0 0 16,0 0-16,0 0 0,21-21 15,21 21-15,-21-21 16,1 0-16,-1 0 0,0 0 15,-21-21-15,42 0 0,-21 0 16,1 0-16,-1 0 0,-21-1 16,0-20-16,21 21 0,-21 0 0,21-22 15,-21 22-15,0 0 0,0 0 16,0 0-16,0 42 31,0 0-31,0 0 0,0 0 0,0 1 16,0 20-16,0-21 0,0 0 15,0 22-15,0-22 0,0 0 16,0 0-16,0 0 0,21 0 16,0-21-16,1 0 15,20 0-15,-21 0 0,0 0 0,22 0 16,-22 0-16,21-21 0,-21 0 16,22 0-16,-22 0 0,0 0 0,21-22 15,-21 22-15,1-21 0,-1 21 16,0-22-16,-21 22 0,0-21 0,21 21 15,-21-1-15,0 1 0,0 42 32,0 1-32,-21-1 15,21 21-15,0-21 0,0 0 16,0 22-16,0-22 0,0 0 16,0 21-16,0-20 0,0-1 0,0 0 15,0 0-15,0 0 0,21 0 16,21-21-16,-20 0 15,-1 0-15,0 0 0,0 0 16,0 0-16,22-21 0,-22 0 0,0 0 16,0 0-16,0 0 0,0-1 15,1-20-15,-22 21 0,0-21 0,21 20 16,-21-20-16,0 21 0,0 0 16,0 0-16,0-1 0,0 44 15,0-1 1,0 0-16,0 21 15,0-21-15,0 22 0,-21-1 0,21 0 16,-22 22-16,22-22 0,0 1 16,0 20-16,0-21 0,-21 22 15,21-22-15,-21 22 0,21 42 0,0-64 16,-21 21-16,21-20 0,-21-1 16,0 0-16,21-20 0,-22 20 15,22-21-15,-21 0 0,0 0 0,21 1 16,0-1-16,-21-21 15,21-21-15,0-1 0</inkml:trace>
  <inkml:trace contextRef="#ctx0" brushRef="#br0" timeOffset="92948.04">11642 14224 0,'0'0'0,"-22"0"16,44-21 15,20 21-31,0 0 0,22 0 15,-1 0-15,22-21 0,-22 21 0,43 0 16,-21 0-16,0-21 0,-1 21 16,1 0-16,-22 0 0,22 0 0,-21 0 15,-1 0-15,-21 0 0,22 0 16,-43 0-16,0 0 0,0 0 0,-42 0 31,21 21-31,-42-21 0,21 0 0,-22 0 16,22 0-16</inkml:trace>
  <inkml:trace contextRef="#ctx0" brushRef="#br0" timeOffset="93199.94">11747 14182 0,'0'0'0,"0"21"0,-21-21 0,21 21 15,21-21 1,1 0-1,-1 21-15,21-21 0,0 0 16,1 0-16,-1 0 0,22 0 0,-1 0 16,1 0-16,-1 0 0,1 0 15,-1 0-15,-21 0 0,22 0 16,-1 0-16,-20 0 0,-1 0 0,-21 0 16,22 0-16,-22 0 0,0-21 15,0 21-15,0 0 0,-21-21 16,21 21-16</inkml:trace>
  <inkml:trace contextRef="#ctx0" brushRef="#br0" timeOffset="93601.71">12742 13843 0,'-21'0'0,"-21"0"16,42 21-1,0 0-15,-21 1 0,21-1 16,0 21-16,0-21 0,0 0 0,0 1 16,21-1-16,0 21 0,0-21 15,21 0-15,-20-21 0,41 43 16,-21-43-16,1 0 0,-1 21 16,22-21-16,-22 0 0,21 0 0,-20 0 15,20 0-15,-20-21 0,-1 21 16,0-21-16,1 21 0,-22-22 0,0 22 15,0-21-15,-63 21 32,21 0-32,-1 0 0,-20 0 0,21 0 15,-21 21-15,-1 1 0,1-1 16,-22 21-16,22-21 0,-21 22 0,20-1 16,1 0-16,0 1 0,-1-1 0,1 0 15,0 1-15,20-1 0,1-21 16,21 21-16,0-20 0,21-22 15,1 0 1</inkml:trace>
  <inkml:trace contextRef="#ctx0" brushRef="#br0" timeOffset="94091.5">13822 13166 0,'0'-21'0,"0"42"0,21-64 15,-21 22-15,0 0 0,0 0 0,-21 42 47,21 21-47,0-20 0,0 20 0,-21 0 16,21 1-16,0-1 0,-22 0 15,22 1-15,0-1 0,0 0 0,0 1 16,0-1-16,0 0 0,0 1 16,-21-22-16,21 21 0,0-21 0,0 0 15,0 1-15,21-44 31</inkml:trace>
  <inkml:trace contextRef="#ctx0" brushRef="#br0" timeOffset="95363.26">13758 13314 0,'0'-21'0,"0"42"0,0-85 16,0 43-16,-21-21 0,21 21 15,0 0-15,-21-22 0,21 22 0,0 0 16,0 0-16,0-22 0,21 22 15,0 0-15,0 0 0,1 0 0,20 0 16,0-1-16,1 1 0,62 21 16,-41 0-16,-22 21 0,22 1 15,-22-1-15,0 21 0,1 0 16,-22 1-16,0-1 0,-21-21 16,0 22-16,-21-1 0,0 0 0,-22 1 15,-20-22-15,21 21 0,-22-21 16,22 0-16,-64 22 0,64-22 15,-1 0-15,22-21 0,-21 0 16,21 0-16,-1 0 0,22-21 16,0 0-16,0 0 15,0-1-15,0 1 0,22 0 16,-1 21 0,0 0-16,0 21 15,0 0-15,0 1 0,-21-1 16,0 0-16,22 0 0,-1 0 15,-21 22-15,21-22 0,-21 0 16,21 0-16,0 0 0,0 0 0,1 1 16,-1-1-16,0-21 0,0 21 0,21-21 15,1 0-15,-22 0 0,21 0 16,1 0-16,-1 0 0,21-21 0,-20 0 16,-1 21-16,0-22 0,1 1 15,-22-21-15,21 21 0,-21 0 0,22-1 16,-43 1-16,21-21 0,-21 21 15,21 0-15,-21-1 0,0 1 16,0 0-16,0 0 0,-21 0 16,0 21-16,0 0 15,-1 0-15,1 21 0,0 0 16,0 0-16,21 0 0,0 1 16,-21-1-16,21 0 0,-21 21 15,21-21-15,0 1 0,0 20 0,0-21 16,0 0-16,21 0 0,0 1 0,0-1 15,-21 0-15,21-21 0,0 0 16,22 0-16,-22 0 0,0 0 0,0 0 16,22 0-16,-22 0 0,21-21 15,-21 0-15,0-1 0,22 1 0,-22 0 16,0-21-16,0 21 0,0-1 16,1-20-16,-22 21 0,0 0 0,0 0 15,21-1-15,-21 1 0,0 0 16,0 42-1,0 0 1,0 1-16,0-1 0,0 0 16,0 0-16,0 21 0,0-20 15,0-1-15,0 0 0,0 0 0,0 0 16,0 0-16,21 1 0,0-1 16,0-21-16,0 0 0,1 0 15,20 0-15,-21 0 0,0 0 16,22 0-16,-22-21 0,0-1 15,0 1-15,21 0 0,-20 0 16,-1 0-16,0-22 0,0 22 0,-21 0 16,0 0-16,21-21 0,-21 20 0,21 1 15,-21 0-15,0 0 16,0 42 0,0 0-16,0 0 15,0 1-15,0-1 0,0 0 16,0 0-16,0 0 0,0 0 15,0 1-15,0-1 0,0 0 16,22-21-16,-22 21 16,21-21-16,0 0 0,0 0 15,0 0-15,0 0 16,-21-21-16,22 0 16,-1 0-16,-21-1 0,0 1 15,21 21-15,-21-21 0,21 0 16,-21 0-16,0 0 0,0-1 15,0 1-15,21 21 16,-21 21 0,0 1-1,0-1-15,0 0 0,0 0 0,0 0 16,-21 22-16,21-22 0,0 0 16,0 0-16,-21 0 0,21 0 0,0 1 15,0-44 32,0 1-47,0 0 0,0 0 16</inkml:trace>
  <inkml:trace contextRef="#ctx0" brushRef="#br0" timeOffset="95551.19">15833 13187 0,'-22'0'31,"44"0"32,-1 21-63,0-21 15</inkml:trace>
  <inkml:trace contextRef="#ctx0" brushRef="#br0" timeOffset="95972.65">16362 13208 0,'0'0'0,"21"0"0,0 0 0,-42 0 47,-127 42-16,127-42-31,-1 22 0,1-22 0,21 21 15,-21 0-15,21 0 16,21 0 0,0-21-16,1 21 0,-1-21 15,0 0-15,0 0 0,0 22 16,0-22-16,1 0 0,-1 21 0,0-21 16,0 0-16,0 21 0,-21 0 15,0 0-15,0 0 16,-21 1-16,0-22 15,0 0-15,-22 0 0,22 21 16,-21-21-16,0 0 0,20 0 0,-20 0 16,21 0-16,-21 0 0,20 0 15,1 0-15,0-21 0,0-1 0,0 22 16,21-21-16,-21 0 16,-1 0-16,22 0 15,22 21 1,-1 0-16,0-21 15,21 21-15,-21 0 0,22 0 16</inkml:trace>
  <inkml:trace contextRef="#ctx0" brushRef="#br0" timeOffset="96256.85">16743 13314 0,'-43'63'16,"43"-41"-16,0-1 16,-21 0-1,21 0-15,0 0 32,0-42 14,0 0-30,0 0-16,0 0 16,0-1-16,0 1 0,0 0 15</inkml:trace>
  <inkml:trace contextRef="#ctx0" brushRef="#br0" timeOffset="96436.07">16785 13123 0,'0'-21'0,"0"0"15,0 42 64,0 0-64,21-21-15</inkml:trace>
  <inkml:trace contextRef="#ctx0" brushRef="#br0" timeOffset="97954.91">17230 13250 0,'-22'0'31,"1"22"-31,0-22 16,0 21-16,0-21 0,21 21 0,-21 0 15,-1 0-15,22 0 16,0 1-16,0-1 0,0 0 16,0 0-16,0 0 15,22 0-15,-1-21 0,0 0 16,0 0 0,0 0-1,-21-21-15,0 0 16,-21 0-16,0 0 15,0 0-15,21-1 0,0 1 0,0 0 16,0 0-16,0 0 0,0 0 16,0-1-16,0 1 0,21 0 0,0 0 15,0 0-15,22 21 0,-1-21 16,-21 21-16,21 0 0,1 0 0,-1 0 16,0 0-16,1 0 0,-22 0 15,21 0-15,-21 21 0,22 0 0,-22 0 16,21 21-16,-21-20 15,-21-1-15,0 21 0,0-21 16,0 0-16,0 1 0,0-1 0,0 0 16,0 0-16,0 0 15,0 0-15,0 1 16,-21-22-16,0 0 16,0-22-1,21 1-15,0 0 16,0 0-16,0 0 0,0 0 15,0-1-15,21 1 0,0 0 0,0-21 16,1 21-16,-1-1 16,0 1-16,21 0 0,-21 0 0,43-21 15,-43 42-15,21 0 16,-20 0-16,20 0 0,-21 0 0,0 21 16,0 0-16,1 0 0,-1 0 15,0 0-15,-21 1 0,0 20 0,0-21 16,0 0-16,0 0 0,0 1 0,0-1 15,0 0-15,-21 0 16,0-21-16,21 21 0,-22-21 16,22 21-1,-21-21 63,21 22-62,0-44 703</inkml:trace>
  <inkml:trace contextRef="#ctx0" brushRef="#br0" timeOffset="98491.75">18838 13462 0,'21'0'31,"1"0"-15,-1 0-16,-21 21 16,0 0-16,0 1 15,0-1-15,0 0 0,-21 0 16,-1 0-16,1 0 0,-21 1 0,0-1 15,-1 0-15,1 0 0,0-21 16,20 0-16,-20 0 0,21 0 16,0 0-16</inkml:trace>
  <inkml:trace contextRef="#ctx0" brushRef="#br0" timeOffset="99308.9">20024 13335 0,'0'0'0,"0"-21"0,21 21 16,-21-21-1,0 0-15,0-1 0,0 1 16,0 0-16,0 0 0,0 0 16,-21 0-16,-1-1 0,1 1 15,0 0-15,0 0 0,-21 21 0,20 0 16,1 0-16,0 0 0,-21 0 16,21 0-16,-22 21 0,22 0 0,-21 0 15,21 1-15,-22 20 0,22-21 16,0 0-16,0 22 0,0-22 15,-1 0-15,22 21 0,0-21 0,0 1 16,0-1-16,22 0 16,-1 0-16,0-21 0,0 0 0,21 0 15,1 0-15,-22 0 0,21 0 16,22-21-16,-22 0 0,-21 0 16,22-1-16,-22 1 0,0 0 15,21 0-15,-42-21 0,21 20 0,1-20 16,-22 0-16,21-1 0,-21 1 15,0 0-15,0-1 0,0 1 0,0 0 16,0-1-16,0 1 0,21 21 16,-21 0-16,0 0 0,0-1 15,0 1-15,0 42 16,0 1-16,0-1 16,0 21-16,0 0 0,-21 22 15,21-22-15,0 1 0,0-1 16,0 0-16,0 1 0,0-22 0,0 21 15,0 0-15,0-20 0,0-1 16,0 0-16,0 0 0,0 0 0,0 0 16,21 1-16,0-1 15,0-21-15,0 0 16,1 0-16,-1 0 0,0 0 16,0-21-16,0 21 0,0-22 15,1 1-15</inkml:trace>
  <inkml:trace contextRef="#ctx0" brushRef="#br0" timeOffset="100140.52">20447 13187 0,'0'0'0,"0"-21"16,0 0-16,-21 21 31,21 21-15,-21 0-16,-1 0 0,1-21 0,21 21 15,0 0-15,-21 1 0,21-1 16,0 0-16,0 0 0,0 0 15,0 0-15,0 1 16,21-22-16,0 0 0,1 0 16,-1 0-16,0 0 0,0 0 0,21 0 15,-20 0-15,-1 0 0,21 0 16,-21-22-16,0 1 0,22 21 0,-22-21 16,-21 0-16,21 0 0,-21 0 15,0-1-15,0-20 0,0 21 0,0 0 16,-21-22-16,0 22 0,0 0 15,-1 0-15,1 0 0,0 0 16,0 21-16,-21 0 0,20 0 16,1 21-16,0 0 0,0 0 0,0 0 15,21 0-15,0 1 0,0 20 16,-21-21-16,21 21 16,0-20-16,0-1 0,0 0 0,0 0 15,0 0-15,21 0 16,0-21-16,0 0 0,0 0 0,22 0 15,-22 0-15,21 0 0,-21 0 0,22 0 16,-22-21-16,21 0 0,22 0 16,-43 0-16,21 0 0,-21-1 15,0 1-15,1 0 0,-1 0 16,0 0-16,-21 0 0,0-1 0,21 22 16,-21-21-16,0 42 31,0 1-16,-21-1-15,21 0 0,0 0 0,-21 0 16,21 0-16,0 1 0,-21-22 0,21 21 16,0 0-16,0 0 0,0 0 15,21-21-15,0 0 16,0 0-16,0 0 16,0 0-16,1 0 0,-1 0 15,0-21-15,0 0 16,-21 0-16,21 21 0,0-21 0,-21-1 15,22 1-15,-22 0 16,0 0-16,0 0 0,0 0 0,21-1 16,-21 44 15,0-1-31,0 0 0,0 0 0,0 0 16,0 0-16,0 1 0,0-1 15,0 0-15,0 0 0,0 0 16,0 0-1,21-21 1,0 0 0,0 0-16,0-21 0,1 0 15,-1 0-15,0 0 0</inkml:trace>
  <inkml:trace contextRef="#ctx0" brushRef="#br0" timeOffset="100604.53">21442 12933 0,'0'-21'0,"0"42"0,0-63 15,-21 42 1,-1 0-16,1 0 16,0 21-16,21 0 0,0 0 15,-21 0-15,21 0 0,0 22 0,-21-22 16,21 0-16,0 21 0,0-20 0,0-1 16,0 0-16,0 0 15,0 0-15,0 0 0,0 1 0,0-1 16,0-42 46,0-1-62,21 1 16,0 0-16,0 0 16,0 0-16,1 21 15,-1 0-15,0-21 0,0 21 0,0 0 16,0 0-16,1 0 0,-1 0 15,0 21-15,-21 0 16,0 0-16,0 0 0,0 0 16,0 1-16,0-1 15,-21 0-15,0-21 0,-1 0 16,1 21-16,0-21 0,-21 0 16,21 0-16,-1 0 0,1 0 0,0 0 15,0 0-15,21-21 31,0 0-31,21 21 0,0-21 0,0-1 16,1 1-16</inkml:trace>
  <inkml:trace contextRef="#ctx0" brushRef="#br0" timeOffset="100888.18">21929 12785 0,'0'-21'0,"0"42"0,0-21 31,0 21-15,-22 0-16,22 0 0,-21 22 0,21-1 15,0-21-15,0 21 0,0 1 16,0-22-16,-21 21 0,21-21 0,0 22 16,-21-22-16,21 0 0,0 0 15,-21 0-15,21 1 0,0-1 0,0 0 16,0 0-1,21-21 17,0 0-32,0 0 15,-21-21-15,21 21 0</inkml:trace>
  <inkml:trace contextRef="#ctx0" brushRef="#br0" timeOffset="101259.04">22225 13123 0,'0'0'0,"21"-21"0,0 21 16,-42 0 15,0 0-15,0 21-16,0 1 0,-1-22 16,1 21-16,21 0 15,0 0-15,0 0 0,0 0 16,21-21-1,1 22-15,-1-22 16,0 0-16,0 21 16,0-21-16,-21 21 15,0 0 17,-21-21-17,0 0-15,0 0 0,0 0 16,-1 0-16,1 0 0,0 0 15,0 0 1,21-21 0,0 0-16,-21 0 15</inkml:trace>
  <inkml:trace contextRef="#ctx0" brushRef="#br0" timeOffset="101523.17">21780 12996 0,'0'-21'15,"22"21"-15,-1 0 16,0 0-16,21-21 0,-21 21 0,22 0 16,-1 0-16,0-21 0,1 21 15,-22 0-15,21 0 0,1 0 0,-22-21 16,21 21-16,-21 0 0,0 0 15,1 0-15,-44 0 32,1 0-17,0 0-15,-21 0 0,-1 0 0,1 21 16</inkml:trace>
  <inkml:trace contextRef="#ctx0" brushRef="#br0" timeOffset="102392.06">14626 14097 0,'0'0'0,"-21"0"0,-85 0 31,85 0-31,0 0 0,0 0 0,-1 0 16,65 0 15,-22 0-31,0 0 16,21 0-16,1 0 0,-1 0 15,0 0-15,1 0 0,-1 0 0,22 0 16,20 0-16,1 0 0,0 0 16,20 0-16,22 0 0,0 0 0,-21 0 15,42 0-15,-21 0 0,43 0 16,-22 0-16,21 0 0,1 0 0,20-21 15,1 21-15,-1-21 0,22 21 0,-1-21 16,1 21-16,0 0 0,-1-22 16,22 22-16,-21 0 0,0 0 0,-1 0 15,1 0-15,0 0 0,-22 0 16,1 0-16,-22 0 0,21 0 16,-20 0-16,-22 0 0,0 0 15,-21 22-15,0-22 0,-21 0 0,-21 0 16,-22 0-16,1 0 0,-22 0 15,0 0-15,-21 0 0,1 0 0,-22-22 157,-22 22-157,1 0 15,0-21-15,0 21 0</inkml:trace>
  <inkml:trace contextRef="#ctx0" brushRef="#br0" timeOffset="103955.92">4233 15790 0,'-21'0'0,"0"0"16,21-21-1,0 0 1,-21 21-16,21-21 16,0 0-16,0 0 15,0-1-15,0 1 16,21 0-16,0 0 16,0 0-16,0 21 0,1-21 15,-1 21-15,0 0 0,0 0 16,0 0-16,0 21 0,1 0 15,-22 0-15,0 0 0,0 0 16,0 1-16,0 20 0,0-21 0,0 0 16,0 22-16,0-1 0,0-21 15,0 21-15,-22 1 0,1-1 16,0-21-16,0 22 0,21-1 16,-21-21-16,0 0 0,-1 22 0,1-22 15,0 0-15,0-21 0,0 21 16,0 0-16,-1-21 0,1 0 0,0 0 15,0 0-15,0 0 0,0 0 16,-1-21-16,22 0 16,-21 0-16,21 0 0,0-1 0,0-20 15,0 21-15,0 0 0,0 0 16,0-1-16,21-20 0,1 42 0,-22-21 16,21 0-16,0 21 0,0 0 15,0 0-15,0 0 0,1 0 16,-1 21-16,0 0 15,0 0-15,-21 0 0,21 1 0,0-1 16,-21 0-16,0 0 0,22 0 16,-1 0-16,0 1 0,-21-1 0,21 0 15,0 0-15,0 0 16,1-21-16,-1 0 0,0 0 16,0 0-16,0 0 15,0 0-15,-21-21 0,0 0 16,22 21-16,-1-21 15</inkml:trace>
  <inkml:trace contextRef="#ctx0" brushRef="#br0" timeOffset="104203.88">4847 16066 0,'0'21'15,"0"0"1,0 0-16,0 0 0,0 0 16,-21 1-16,21-1 0,-21 0 15,0 0-15,-1 0 0,1 0 16,0-21-16,0 22 0,21-1 16,-21-21-16,0 21 0,-1-21 15,1 0-15,21-21 16</inkml:trace>
  <inkml:trace contextRef="#ctx0" brushRef="#br0" timeOffset="105127.82">5673 15706 0,'0'-21'31,"21"-1"-15,0 22 0,-21-21-16,21 21 0,0 0 15,22-21-15,-22 21 0,0 0 0,0 0 16,0 0-16,0 0 0,1 0 0,-1 0 15,0 0-15,0 21 16,-21 0-16,0 1 0,0-1 16,0 0-16,-21 0 15,0 0-15,0 0 0,-1 1 0,-20-1 16,21 0-16,-21 0 16,20 0-16,1-21 0,0 21 0,0-21 15,0 0-15,21-21 31,0 0-31,0 0 16,21 21-16,0 0 16,-21-21-16,21 21 0,0 0 15,1 0-15,-1 0 0,0 0 0,0 0 16,21 0-16,-20 0 0,-1 0 16,0 0-16,0 0 0,21 0 0,-20 21 15,-1-21-15,0 21 0,0-21 16,0 21-16,-21 0 0,21 1 15,-21-1-15,22 0 0,-22 0 0,0 0 16,0 0-16,0 22 0,-22-22 16,1 0-16,0 0 0,0 0 0,-21 1 15,-1-1-15,22-21 0,-21 21 16,-1-21-16,1 0 0,-21 21 0,20-21 16,1 0-16,0 0 0,-1 0 15,22 0-15,-21 0 0,21-21 0,-1 21 16,1 0-16,0-21 0,0 0 15,21-1-15,0 1 16,0 0-16,21 0 16,0 0-16,22 21 0,-22-21 15</inkml:trace>
  <inkml:trace contextRef="#ctx0" brushRef="#br0" timeOffset="105671.95">7705 15748 0,'0'0'0,"-22"0"0,1 0 16,64 0 15,-22 0-31,0 0 16,21 0-16,1 0 0,-1 0 16,21 0-16,-20 0 0,-1 0 0,22 0 15,-22 0-15,21-21 0,-20 21 16,-1 0-16,0 0 0,1 0 0,-1 0 15,0 0-15,-20 0 0,-1 0 16,0 0-16,-21 21 31,-21-21-31,0 0 0,-1 0 16,1 0-16,0 21 0,0-21 0,0 0 16,0 0-16</inkml:trace>
  <inkml:trace contextRef="#ctx0" brushRef="#br0" timeOffset="105926.94">7789 15896 0,'0'0'16,"21"0"15,22 0-31,-22 0 0,0 0 16,21 0-16,1 0 0,-1 0 15,0 0-15,1 0 0,-1 0 0,0 0 16,1 0-16,-1 0 0,-21 0 16,22 0-16,-22 0 0,21 0 0,-21 0 15,-21-21-15,21 21 0,1 0 16,-22-21-16,0 0 16,0 0-1</inkml:trace>
  <inkml:trace contextRef="#ctx0" brushRef="#br0" timeOffset="106351.07">8467 15515 0,'0'0'0,"-22"0"15,1 21-15,21 1 16,0-1-16,0 0 0,0 0 15,0 0-15,0 0 0,21 1 16,1-1-16,-1-21 0,0 21 16,0 0-16,21-21 0,-20 0 0,20 0 15,-21 0-15,21 0 0,1 0 16,-1 0-16,0 0 0,-20 0 16,20-21-16,0 21 0,-21-21 15,1 21-15,-22-21 0,-22 21 31,1 0-31,0 0 16,-21 0-16,21 21 0,-22-21 0,22 21 16,-21 0-16,21 0 0,-22 0 15,22 22-15,-21-22 0,21 21 0,-1-21 16,1 22-16,-21-22 0,21 21 16,21-21-16,-21 22 0,-1-22 0,22 0 15,0 0-15,-21 0 0,21 1 16,21-22 15</inkml:trace>
  <inkml:trace contextRef="#ctx0" brushRef="#br0" timeOffset="106814.62">10647 15536 0,'21'0'0,"-21"22"32,0-1-32,0 0 15,0 0-15,0 0 0,-21 22 16,21-22-16,-21 0 0,21 0 0,-22 21 15,22-20-15,0 20 0,0-21 16,-21 21-16,21-20 0,-21 20 0,21-21 16,0 0-16,0 0 0,0 1 15,0-1-15,0-42 32,-21-1-17,21 1-15,-21 0 16</inkml:trace>
  <inkml:trace contextRef="#ctx0" brushRef="#br0" timeOffset="107351.89">10435 15833 0,'0'0'0,"-21"-21"0,21-1 0,0 1 0,0 0 16,0 0-16,0 0 0,0 0 15,0-1-15,0 1 0,21 0 16,0 0-16,0 0 0,1 0 16,-1-1-16,0 1 0,21 0 0,1 0 15,-1 21-15,-21 0 0,21 0 16,1 0-16,-1 0 0,0 0 15,1 0-15,-1 21 0,0 0 0,1 0 16,-22 1-16,0 20 0,21 0 16,-42 1-16,0-22 0,0 0 15,0 21-15,0-21 0,0 1 16,0 20-16,0-21 0,0 0 0,0 0 16,-21 1-16,21-1 15,-21-21-15,0 0 16,21-21-1,0-1-15,0 1 0,0 0 16,0-21-16,0 21 0,0-1 16,0 1-16,0-21 0,21 21 0,0-22 15,0 1-15,1 21 0,-1-21 16,21 20-16,-21-20 0,22 21 16,-1 0-16,-21 0 0,21-1 15,-20 22-15,20 0 0,-21 0 0,21 0 16,-20 0-16,-1 22 0,0-1 0,0 0 15,0 21-15,-21-21 0,0 22 16,0-22-16,0 21 0,0-21 0,0 22 16,0-1-16,-21-21 0,21 22 15,-21-1-15,0-21 0,0 21 0,21-20 16,0-1-16,-22 0 0,22 0 16,-21 0-16,21 0 0,21-42 46,1 0-30,-1 0-16</inkml:trace>
  <inkml:trace contextRef="#ctx0" brushRef="#br0" timeOffset="107860.6">12192 15621 0,'0'-21'15,"-21"21"17,0 0-32,-1 21 0,1 0 0,-21 0 15,21 1-15,0-1 16,-1 0-16,1 0 0,0 0 0,0 0 16,21 1-16,0-1 0,-21 21 15,21-21-15,0 0 0,0 1 0,0-1 16,0 0-16,21 0 0,-21 0 15,21-21-15,21 21 0,-20-21 0,20 0 16,0 0-16,1 0 0,-1 0 16,0 0-16,1 0 0,-1-21 0,0 21 15,1-21-15,-1 0 16,0 0-16,1 0 0,-22-1 0,0-20 16,0 21-16,0 0 0,-21-22 15,0 22-15,0 0 0,0-21 0,0-1 16,0 22-16,-21-21 0,0 21 0,0 0 15,0-1-15,-22 1 0,22 0 16,-21 21-16,-1 0 0,22 0 0,-21 0 16,0 0-16,20 21 0,-20 0 15,0 1-15,-22 20 0,43-21 16,0 0-16,0 0 0,0 1 16,21-1-16,-22 21 0,22-21 15,0 0-15,0 1 0,0 20 16,0-21-16,0 0 0,22 0 0,-1 1 15,0-1-15,0 0 0,0-21 16,22 0-16,-22 0 0,21 0 0</inkml:trace>
  <inkml:trace contextRef="#ctx0" brushRef="#br0" timeOffset="108923.06">13102 15663 0,'0'-21'15,"0"42"-15,0-63 0,0 21 0,0 0 16,0 0-16,0-1 0,0 1 16,0 0-16,-21 21 15,0 0 1,0 21-16,21 0 0,-22 1 16,1-1-16,0 0 0,0 21 15,0 1-15,21-1 0,-21-21 16,21 0-16,0 22 0,0-22 15,0 0-15,0 21 0,0-21 0,21 1 16,0-1-16,0 0 0,0 0 16,0-21-16,22 0 0,-1 0 0,0 0 15,1 0-15,-1 0 0,0 0 0,1-21 16,-1 21-16,0-21 16,1 0-16,-1-1 0,-21-20 0,0 21 15,22 0-15,-22-22 0,0 1 16,-21 21-16,21-21 0,-21-1 0,21 1 15,-21-22-15,22 22 0,-22 0 16,0-1-16,0 1 0,0 21 0,0-21 16,0 20-16,0 1 0,0 42 31,0 1-31,-22 20 16,22-21-16,-21 21 0,21 1 0,-21-22 15,21 21-15,0 1 0,0-1 16,0-21-16,-21 21 0,21-20 15,0 20-15,-21-21 0,21 21 0,0-20 16,0-1-16,-21 0 0,21 0 16,0 0-16,-22-21 0,22 21 0,0-42 31,0 0-15,0 0-16,22 0 0,-1 0 15,0-1-15,0 1 0,0 0 16,0-21-16,1 21 0,-1-1 0,0 1 15,21-21-15,-21 21 0,1 0 16,-1 21-16,21-22 0,-21 22 0,0 0 16,1 0-16,-1 0 0,0 0 15,0 0-15,-21 22 16,0-1-16,0 0 16,-21 0-16,0-21 0,0 21 0,-1-21 15,1 21-15,0-21 0,0 0 16,0 0-16,0 0 0,-1 0 15,1 0 1,0 0-16,0 0 0,0 0 16,0 0-1,21 22 1,0-1-16,0 0 16,0 0-1,0 0-15,0 0 16,21 1-16,-21-1 15,21-21-15,-21 21 0,21 0 0,-21 0 16,0 0-16,21 1 0,0-22 16,-21 21-16,0 0 0,22-21 0,-1 21 15,0-21-15,0 21 0,0-21 0,0 0 16,1 0-16,-1 0 0,0 0 16,0-21-16,21 0 0,-20 0 0,20 0 15,-21-1-15,0 1 0,22 0 16,-22 0-16,0-21 0,0 20 15,0 1-15,0 21 0,1-21 16,-22 0-16,0 42 47,0 0-31</inkml:trace>
  <inkml:trace contextRef="#ctx0" brushRef="#br0" timeOffset="109228.1">14922 15875 0,'-21'0'78,"0"0"-62,0 0-16</inkml:trace>
  <inkml:trace contextRef="#ctx0" brushRef="#br0" timeOffset="120735.18">5905 17082 0</inkml:trace>
  <inkml:trace contextRef="#ctx0" brushRef="#br0" timeOffset="121106.8">6011 16976 0,'0'0'16,"0"-43"-1,0 22-15,0 0 16,0 0-16,0 0 31,0 0 47,-21 21-31</inkml:trace>
  <inkml:trace contextRef="#ctx0" brushRef="#br0" timeOffset="122887.78">5927 16806 0,'0'0'0,"0"-21"0,0 0 16,0 0-16,21 0 0,-21 0 15,0 42 32,0 0-47,-21 85 16,21-64-16,0 0 15,0 1-15,-22-1 0,22 0 16,-21 1-16,0-1 0,21 0 0,-21 1 16,0-1-16,0-21 15,21 22-15,-22-22 0,1 21 0,21-21 16,0 0-16,-21 1 0,21-1 15,-21-21-15,0 0 16,21-21 0,0-1-16,0 1 15,0 0-15,0 0 0,0 0 16,0 0-16,0-22 0,0 1 0,21 21 16,-21-22-16,21 1 0,0 0 15,0-22-15,1 22 0,-1 0 0,0-1 16,0 1-16,-21 21 15,21 0-15,-21-22 0,21 43 0,-21-21 16,-21 42 15,0 0-31,21 1 0,-21-1 16,0 21-16,0 0 0,-1-20 16,1 20-16,0 0 0,0 1 0,-43 41 15,22-63-15,21 22 16,-21-1-16,20-21 0,-20 0 15,21 1-15,-21-1 0,20 0 0,1 0 16,0-21-16,0 0 16,21-21-1,0 0-15,0 0 0,0-1 16,0 1-16,0-21 0,0 21 0,0-22 16,0 22-16,0-21 15,21 0-15,0 20 0,0 1 0,1 0 16,-1 0-16,0 21 15,21 0-15,-21 0 0,22 21 0,-22 0 16,21 0-16,-21 1 0,22 20 0,-22-21 16,21 0-16,-21 22 0,22-22 15,-22 0-15,0 0 0,21 0 16,-20 0-16,-1 1 0,0-22 0,0 0 16,0 21-16,0-21 15,1 0-15,-1 0 0,0 0 16,-21-21-16,21 21 0,-21-22 15,0 1-15,21 0 16,-21 0 0,0 0-16,21 21 0,-21-21 0,0-1 15,0 1-15</inkml:trace>
  <inkml:trace contextRef="#ctx0" brushRef="#br0" timeOffset="123204.19">6371 16701 0,'0'0'0,"0"21"15,0 0 1,-21 0-16,21 21 15,0-20-15,0 20 0,-21-21 0,21 21 16,0-20-16,0-1 0,0 21 16,0-21-16,0 0 0,0 1 0,0-1 15,0 0-15,0 0 0,0 0 32,0-42-17,0 0 1,0 0-16,0 0 0,0-1 0</inkml:trace>
  <inkml:trace contextRef="#ctx0" brushRef="#br0" timeOffset="123615.45">6477 16679 0,'0'43'31,"0"-22"-16,0 0-15,0 0 0,0 22 0,0 84 32,0-85-32,0-21 0,0 0 15,0 0-15,0 1 16,0-44 15,0 1-15,0 0-16,0 0 0,0 0 0,0 0 15,0-1-15,21 1 16,-21 0-16,0 0 0,21 0 0,0 21 16,1 0-16,-1 0 15,0 0-15,-21 21 0,0 0 0,0 0 16,21 0-16,-21 1 0,0 20 16,0-21-16,0 0 0,0 0 15,0 1-15,0-1 0,0 0 0,0 0 16,-21 0-16,0-21 31,0-21-15</inkml:trace>
  <inkml:trace contextRef="#ctx0" brushRef="#br0" timeOffset="123824.32">6223 16912 0,'0'0'16,"-21"21"-16,42-21 31,0 0-31,21 0 16,-20 0-16,20 0 0,0 0 16,1 0-16,-1 0 0,0 0 0,1 0 15,20 0-15,-21 0 16,22 0-16,-1-21 0</inkml:trace>
  <inkml:trace contextRef="#ctx0" brushRef="#br0" timeOffset="124175.13">7853 16912 0,'0'0'0,"-43"0"16,65 0 15,-1 0-31,0 21 0,21-21 16,1 0-16,-22 0 0,21 0 15,0 0-15,1 0 0,-22 0 0,0 22 16,21-22-16,-20 0 0,-1 0 15,0 0-15,-42-22 47,0 22-47,-1 0 0,1 0 0,-21 0 16,0 0-16,-1 0 16,1-21-16,-22 21 0,22 0 0,-21 0 15</inkml:trace>
  <inkml:trace contextRef="#ctx0" brushRef="#br0" timeOffset="124603.96">7556 16912 0,'-42'0'15,"0"21"-15,42 1 16,84-65-16,-147 107 16,84-64-16,0 0 0,22 0 15,-1 0-15,0 0 0,1 0 16,20 0-16,-21 0 0,22 0 0,-22 0 16,22 0-16,-22-21 0,0 21 15,1-22-15,-22 22 0,21-21 0,-21 21 16,1-21-16,-22 0 15,0 0-15,0 0 16,0-1-16,0 1 16,-22 0-16,22 0 0,-21 21 0,0-21 15,21 0-15,-21 21 16,0 0-16,21 21 31,0 0-31,21 0 16,0 0-16,0-21 15,0 21-15,1-21 16,-1 0-16,0 0 0,-21 22 16,21-22-16,-21 21 0,0 0 15,0 0-15,0 0 16,0 0-16,0 1 16,-21 20-16,0-21 0,0 0 0,-22 0 15,22 22-15,-21-22 0,-1 0 16,1 0-16,21 0 0,-21 1 15,20-1-15,1 0 0</inkml:trace>
  <inkml:trace contextRef="#ctx0" brushRef="#br0" timeOffset="127873.42">18648 11875 0,'0'-22'47,"0"1"-47,42 0 16,-21 21-16,0-21 0,22 0 15,-22 0-15,21-1 0,1-20 16,-22 21-16,0 0 0,0 0 0,0-22 16,-21 22-16,0 0 0,0 0 15,0 0-15,-21 21 0,0 0 16,0 0-16,-22 0 0,1 0 16,0 21-16,-1-21 0,22 21 0,-21 0 15,0 21-15,20-20 0,1-1 16,21 0-16,0 0 0,0 0 0,0 22 15,21-22-15,1 0 0,-1 0 16,0 0-16,21 22 0,-21-22 16,1 0-16,20 21 0,21 43 15,-41-64-15,-1 0 16,-21 0-16,0 1 0,0-1 0,0 0 16,-21-21-16,-1 0 0,-20 0 15,21 21-15,-21-21 0,-1 0 16,-20 0-16,20 0 0,1-21 0,-21 0 15,20 21-15,1-21 0,0-1 16,-1 22-16,22-21 0,0 21 0,0 0 16,42 0-1,0 21 1,0-21-16,0 22 0,1-1 16,20-21-16,-21 21 0,21-21 15,-20 0-15,20 21 0,-21-21 0,21 0 16,1 0-16,-1 0 0,0 0 15,1 0-15,-1-21 0,0 21 0,1-21 16,-1 0-16,0-1 0,1 1 16,-22 0-16,21 0 0,-21 0 0,1-22 15,-1 22-15,-21 0 0,0-21 16,0 21-16,0-1 0,0 1 16,0 0-16,0 0 0,-21 0 0,-1 21 0,1 0 15,0 0 1,0 0-16,0 0 0,21 21 0,-21-21 15,21 21-15,-22 0 0,1 0 16,21 1-16,0 20 0,0-21 0,0 0 16,-21 0-16,21 1 0,0-1 0,0 0 15,0 0-15,0 0 16,21-21-16,0 0 16,1-21-16,-1 0 15,0 0-15,0 0 0,0-1 16,0 1-16,1 0 0,-1 0 0,0 0 15,-21 0-15,21-1 0,-21 1 16,21 21-16,-21-21 0,0 42 31,0 0-31,0 1 0,0-1 16,0 0-16,21 0 0,-21 0 16,22 0-16,-22 1 0,0-1 0,21 0 15,0-21-15,-21 21 0,21 0 16,0-21-16,0 0 0,1 0 0,-1 0 15,0 0-15,0 0 0,0-21 16,0 21-16,1-21 0,20 0 0,-21 0 16,0-1-16,0-20 0,-21 21 15,22 0-15,-22 0 0,21-22 0,-21 22 16,21 0-16,-21 0 16,0 0-16,0 42 15,0 0 1,0 0-16,0 0 0,0 0 15,0 22-15,0-22 0,0 0 16,0 0-16,0 0 0,0 1 0,0-1 16,0 0-16,0 0 0,21-21 15,0 0 1,0 0-16,-21-21 16,22 0-16,-1-22 0,0 22 15,-21 0-15,21 0 0,-21-21 16,21 20-16,-21 1 0,21 0 0,-21 0 15,0 0-15,22 21 0,-1 0 16,0 0 0,-21 21-1,21 0-15,-21 0 0,0 0 16,0 1-16,0-1 0,21 0 16,0 0-16,1-21 15,-1 0-15,0 0 16,0 0-16,0 0 0,0 0 15,1-21-15,-22 0 16,21 21-16,0-21 0,-21-1 0,21 1 16,-21 0-16,21 0 0,-21 0 15,0 0-15,0-1 0,21 22 16,-21-21-16,22 21 16,-22 21-16,0 1 15,0-1-15,21-21 0,-21 21 16,21 0-16,-21 0 15,0 0-15,21-21 0,0 0 16,-21 22-16,21-22 0,1 0 0,-1 0 16,0 0-16,0 0 0,0 0 15,22 0-15,-22-22 0,21 22 16,-21-21-16,0 0 0,1 0 16,-1 0-16,21 0 0,-42-1 0,21 1 15,-21 0-15,21 0 0,-21 0 0,0 0 16,0-1-16,0 1 0,-21 21 31,0 0-31,21 21 0,0 1 16,-21-1-16,21 0 0,-21 0 0,21 0 15,0 0-15,0 1 0,0-1 16,0 0-16,0 0 0,0 0 0,0 0 16,0 1-16,21-1 15,-21 0 1,21-21-16,0 0 0,0 0 15,1 0-15,-1-21 16,0 21-16,0-21 0,0-1 16,0 22-16</inkml:trace>
  <inkml:trace contextRef="#ctx0" brushRef="#br0" timeOffset="128100.08">21230 11748 0,'0'0'0,"21"0"16,-21 21 15,0 0-31,0 0 16,0 0-16,0 0 0,-21-21 16,21 22-16,-21-1 0,21 0 15,-21-21-15,21 21 0,0 0 0,-21-21 16,21 21-16,-22-21 0,1 0 15,0 22-15,0-22 16</inkml:trace>
  <inkml:trace contextRef="#ctx0" brushRef="#br0" timeOffset="129476.01">18838 12552 0,'0'21'15,"0"-42"63,-21 21-31,21 21 31,-21-21 63,0 0-125,21 21-16,-21-21 0,-1 0 15,1 21-15,0-21 16,0 0 0,42 0 30,0 0-46,22 0 0,-22-21 16,21 21-16,0-21 0,1 21 0,-1-21 16,0 21-16,22-21 0,-1 0 15,22 21-15,0-22 0,-1 1 0,1 21 16,0-21-16,21 0 0,-22 0 16,1 21-16,-22-21 0,22-1 15,-21 1-15,-1 21 0,-21-21 0,22 21 16,-22-21-16,1 21 0,-1 0 15,-21 0-15,0-21 0,0 21 0,1 0 16,-44 21 62,1-21-78,0 0 0,-21 21 16,21-21-16,-1 21 0,-20-21 15,21 0-15,-21 21 0,-1-21 16,1 22-16</inkml:trace>
  <inkml:trace contextRef="#ctx0" brushRef="#br0" timeOffset="129884.06">18627 12637 0,'0'0'0,"-22"0"16,44 0 15,-1 0-31,0 0 16,21 0-16,-21 0 0,22 0 15,-1 0-15,22-22 0,-1 22 0,1-21 16,20 21-16,1-21 0,21 21 16,0-21-16,-1 21 0,1-21 0,-21 21 15,21-21-15,-22 21 0,1 0 0,-21-22 16,-1 22-16,-21 0 0,22 0 16,-43 0-16,21-21 0,-20 21 15,-22-21 16,-22 21-31,1 0 16,0 0 0,0 0-16,0-21 0,0 21 15,-1 0-15</inkml:trace>
  <inkml:trace contextRef="#ctx0" brushRef="#br0" timeOffset="136031.84">5630 17039 0,'-21'0'0,"-106"106"31,106-85-31,21 0 0,-21 1 16,21-1 15,21-21-31,0 0 0,0 21 16,0-21-16,1 0 15,-1 21-15,0-21 0,0 0 0,0 0 16,0 0 0,1 0-16,-1 0 0,0 0 0,0 0 15,0-21-15,0 21 0,22-21 0,-22 0 16,0-1-16,21 1 15,-20-21-15,20 21 0,-21-22 0,21 22 16,-20-21-16,20 21 0,0-22 16,-21 22-16,1 21 0,20-21 0,-21 21 15,0 0-15,0 21 0,1 0 16,-1 1-16,0 20 0,-21 0 0,0 1 16,0-22-16,21 21 0,-21 0 15,0 1-15,0-1 0,21-21 16,-21 0-16,0 22 0,21-22 0,1-21 15,-1 21-15,0-21 0,0 0 16,0 0-16,0 0 0,22 0 16,-1-21-16,0 0 0,-20 0 15,20-1-15,0-20 0,1 21 0,-1-21 16,0-1-16,1 1 0,-22 21 16,21-22-16,-21 1 0,22 21 0,-22 0 15,0 0-15,0-1 0,0 22 16,0 0-1,-21 22-15,0-1 0,0 0 0,0 21 16,22-21-16,-22 22 0,0-22 16,0 0-16,0 21 0,21-20 0,-21-1 15,0 0-15,0 0 16,21-21-16,0 0 0,0 0 16,0 0-16,1 0 15,-22-21-15,21 0 0,0 0 0,0-1 16,0 1-16,0 0 0,1-21 15,-1-1-15,21-20 0,-21 21 16,0-1-16,1 22 16,-22-21-16,21 21 0,0 21 0,0 21 15,0-21-15,-21 42 16,0-21-16,0 0 0,0 22 16,21-1-16,-21-21 0,0 22 15,0-22-15,22 0 0,-22 0 16,0 0-16,0 0 0,21-21 0,0 0 15,0 0-15,0 0 16,0 0-16,1 0 0,-1-21 0,0 0 16,0 0-16,21 0 0,-20-22 15,-1 1-15,0 21 0,0-21 0,0-1 16,0 1-16,1 21 0,-1 0 16,-21-1-16,0 1 0,21 42 15,-21 1-15,0-1 16,0 21-16,0-21 0,0 22 15,0-1-15,0-21 0,-21 21 16,21 1-16,0-22 0,-21 0 0,21 0 16,0 0-16,0 1 0,0-1 15,0-42 1</inkml:trace>
  <inkml:trace contextRef="#ctx0" brushRef="#br0" timeOffset="136991.01">3302 16447 0,'0'0'16,"-42"0"-16,20 21 0,-105-21 16,85 21-1,21-21-15,0 0 0,0 0 0,-1 0 32,22 21-32,22 0 15,-1-21-15,0 0 16,21 0-16,-21 0 0,22 0 15,-1 0-15,22 21 0,-1-21 0,1 0 16,20 0-16,22 0 0,-21 0 16,21 0-16,-22 0 0,22 22 0,21-22 15,0 0-15,0 0 16,0 0-16,21 21 0,0-21 0,1 0 16,-1 0-16,21 0 0,0 21 15,1-21-15,20 0 0,-20 0 0,20 0 16,1 0-16,20 0 0,-20 0 15,20 0-15,1 0 0,21 0 0,-21 0 16,20 0-16,1 0 0,0 0 16,21 0-16,-21 0 0,21 0 0,-21 0 15,0 0-15,21 0 0,-22 0 16,22 0-16,-21 0 0,21 0 16,-21 0-16,0 0 0,21 0 0,-21-21 15,21 21-15,-21 0 0,-1 0 0,1 0 16,0 0-16,-21 0 15,-1 0-15,1 0 0,0 0 0,-22 0 16,1 0-16,-22 0 0,0 0 16,-20 0-16,-1 0 0,-21 0 0,0 0 15,-21 0-15,-22 0 0,1 0 0,0 0 16,-22 0-16,-21 0 0,1 0 16,-1 0-16,-21 0 0,0 0 0,-42 0 46,0 0-46,-21 0 0,-1 0 16,-20 0-16,-22-21 0,1 21 0,-22 0 16</inkml:trace>
  <inkml:trace contextRef="#ctx0" brushRef="#br0" timeOffset="137986.59">3387 16743 0,'0'0'0,"-22"0"0,1 0 0,0 0 16,-21 0-16,21 0 0,-1 0 0,1 0 16,0 0-16,0 0 0,0 0 15,0 0-15,-1 0 0,1 0 16,0 0-16,0 0 15,21 21-15,0 0 16,21 0 0,0-21-16,0 0 15,22 22-15,-1-22 0,0 0 0,22 0 16,21 0-16,-1 0 0,1 0 16,0 0-16,20 0 0,-20 0 0,21 0 15,0 0-15,21-22 0,0 22 16,21 0-16,-21 0 0,21 0 0,0 0 15,0-21-15,22 21 0,20 0 16,-20 0-16,20 0 0,1 0 0,20-21 16,-20 21-16,20 0 0,22 0 15,-21 0-15,21 0 0,0 0 16,-1 0-16,22 0 0,-21 0 16,21 0-16,0 0 0,0 0 0,-21 0 15,21 0-15,0 21 0,-21-21 16,21 21-16,0-21 0,-21 0 15,21 0-15,-21 22 0,253-22 16,-253 0-16,0 0 0,-21 0 16,21 21-16,-1-21 0,-20 0 15,190 21-15,-211-21 0,-1 0 16,1 21-16,-22-21 0,0 21 0,-20-21 16,-22 0-16,21 21 0,-42-21 15,21 0-15,-43 22 0,22-22 16,-42 21-16,20-21 0,-41 0 15,-1 0-15,0 0 0,-21 0 0,1 0 16,-1 0 0,-21 21-16,-21-21 31,21 21-31,-22-21 16,1 0-16,0 0 15,0 21-15,0-21 0,0 0 16,-1 0-16</inkml:trace>
  <inkml:trace contextRef="#ctx0" brushRef="#br0" timeOffset="138129.22">15388 17018 0,'0'0'0,"0"21"15,0 0 1,-21-21-1,0 22-15,0-22 0,-1 0 16,1 21-16,0-21 0,0 0 16</inkml:trace>
  <inkml:trace contextRef="#ctx0" brushRef="#br0" timeOffset="146886.99">3450 12129 0,'0'0'0,"0"-22"16,0 1-16,0 0 15,0 0-15,0 0 0,0 0 16,0-1-16,-21 22 15,0 0 1,0 22 0,21-1-1,0 21-15,-22 0 0,22 1 0,0-1 16,0 22-16,0-1 0,0 1 16,0-1-16,0 1 0,0 20 0,0 1 15,0-22-15,0 22 0,0-21 16,0 20-16,0-20 0,0-22 15,0 22-15,0-22 0,0 0 0,0 1 16,0-22-16,-21 0 0,21 0 0,0 0 16,0 0-16,-42-21 15</inkml:trace>
  <inkml:trace contextRef="#ctx0" brushRef="#br0" timeOffset="146931.97">3302 13314 0,'0'-85'31</inkml:trace>
  <inkml:trace contextRef="#ctx0" brushRef="#br0" timeOffset="147128.24">3598 11853 0,'0'0'0,"-21"-21"16</inkml:trace>
  <inkml:trace contextRef="#ctx0" brushRef="#br0" timeOffset="147712.54">9419 0 0,'0'0'0,"-21"0"15,0 0-15</inkml:trace>
  <inkml:trace contextRef="#ctx0" brushRef="#br0" timeOffset="151670.91">3408 11790 0,'-21'0'15,"42"0"48,0 0-47,0 0-16,0 0 0,22 0 15,-22 0-15,0 0 0,21 0 16,1 0-16,-1 0 0,0 0 15,1 0-15,-1 0 0,0 0 0,22 0 16,-22 0-16,0 0 0,22 0 0,-22 0 16,22 0-16,-1 0 0,1 0 15,-1 0-15,22-21 0,-22 21 0,22 0 16,0 0-16,-22 0 0,22 0 16,0 0-16,-1 0 0,1 0 0,0-21 15,20 21-15,-20 0 0,21 0 0,0 0 16,0 0-16,-22 0 0,22 0 15,-21-22-15,-1 22 0,1 0 16,0 0-16,-1 0 0,22 0 0,-21 0 0,0 0 16,-1 0-16,22 0 15,-21 0-15,21-21 0,-22 21 0,1 0 16,0 0-16,-1 0 0,1 0 0,0 0 16,20 0-16,-20-21 0,21 21 15,0 0-15,0 0 0,-1 0 0,-20 0 16,21 0-16,-21 0 0,20 0 0,1 0 15,0 0-15,0 0 0,84-21 16,-84 21-16,-21 0 0,0 0 16,-1 0-16,1 0 0,-22-21 0,22 21 15,-21 0-15,20 0 0,-20 0 16,-1 0-16,22 0 0,-22 0 0,1 0 16,-1 0-16,1 0 0,-1 0 15,-20 0-15,-1 0 0,0 0 16,1 0-16,-1 0 0,0 0 0,-20 0 15,-1 0-15,0 0 0,0 0 0,-21 21 32,0 0-17,0 0-15,0 0 16,0 1 0,0-1-16,-21-21 0,21 21 15,-21 0-15,0 0 0,21 0 0,0 22 16,0-22-16,0 0 15,0 21-15,-22 1 0,22-1 0,0 0 16,0 1-16,0-1 0,0 0 0,-21 1 16,21-1-16,0 0 0,0 22 15,0-22-15,0 1 0,0-1 0,0 0 16,0 22-16,0-22 0,0 22 0,0-22 16,0 0-16,0 1 0,0-1 15,0 0-15,0 1 0,0-1 0,0 0 16,0-21-16,0 22 0,0-22 15,0 0-15,-21 21 0,0-20 0,0-1 16,0 0-16,-1 0 16,22 0-16,-21 0 0,0-21 0,0 22 15,0-1-15,0-21 0,-1 21 16,-20-21-16,21 21 0,0-21 0,0 0 16,-22 21-16,22-21 0,0 0 0,-43 21 15,43-21-15,-21 0 16,21 22-16,0-22 0,-22 0 0,22 0 15,0 0-15,-21 0 0,20 0 0,-20 0 16,21 0-16,-21 0 0,-1 0 0,1 0 16,0 0-16,-1 21 15,-20-21-15,20 0 0,-20 0 0,-1 0 0,-20 0 16,20 0-16,1 0 0,-22 21 16,22-21-16,-22 0 0,0 0 15,22 0-15,-22 0 0,22 0 0,-22 0 16,0 0-16,-21 0 0,22 0 0,-22 0 15,21 0-15,-21 0 0,1 0 16,20 0-16,-21 0 0,21 0 0,-20 0 16,-1 0-16,0 0 0,0 0 0,0 0 15,0 0-15,1 0 0,20 0 16,0 0-16,1 0 0,-1 0 0,-21 0 16,21 0-16,1 0 0,-1 0 15,0 0-15,-20 0 0,20 0 16,0-21-16,1 21 0,-1 0 0,21 0 15,-20 0-15,20 0 0,1 0 0,-22 0 16,22 0-16,-1 0 0,-21 0 16,22 0-16,-1 0 0,1 0 0,-22 0 15,22 0-15,-1 0 0,1 0 16,-1 0-16,22 0 0,-22 0 0,22 0 16,0 0-16,-1 0 0,1 0 0,0 0 15,-1 0-15,1 0 0,21 0 16,-21 0-16,20-21 0,-20 21 0,21 0 15,-21 0-15,20-22 0,1 22 16,-21 0-16,21 0 0,-22 0 16,22-21-16,0 21 0,0 0 0,0 0 15,0 0-15,-1 0 0,1 0 16,0 0 31,0 0-47,0 0 15,0 0-15,-1 0 16,1 0 0,0 0-16,0 0 15,42 0 17,0 0-32,22 0 0</inkml:trace>
  <inkml:trace contextRef="#ctx0" brushRef="#br0" timeOffset="158220.72">14922 14563 0,'22'0'94,"-1"0"-94,0 0 16,0-21-16,0 21 0,22-22 15,-1 22-15,21-21 0,1 0 0,-1-21 16,22 21-16,0-22 0,-22 1 15,85-43-15,-63 43 0</inkml:trace>
  <inkml:trace contextRef="#ctx0" brushRef="#br0" timeOffset="158939.88">18923 14351 0,'0'-21'16,"21"0"0,0 0-16,22 21 0,-22-22 15,0 1-15,21 0 0,-42 42 0,43-42 16,84-42-16,-85 20 0,21 22 16,-20-21-16,20-1 0,22 1 15,-22-21-15,22 20 0,0 22 0</inkml:trace>
  <inkml:trace contextRef="#ctx0" brushRef="#br0" timeOffset="162623.03">3662 16933 0,'-21'22'0,"42"-44"0,-64 44 0,22-1 16,0-21-16,21 21 16,-21-21-1,42-21 17,0 0-17,22-1-15,-22 1 0,21 0 0,0 0 16,22-21-16,-22-1 0,22 1 15,-22 21-15,22-22 0,-1 1 0,-21 21 16,22-21-16,-1 20 0,1 1 16,-22 0-16,22 0 0</inkml:trace>
  <inkml:trace contextRef="#ctx0" brushRef="#br0" timeOffset="163130.35">5228 16997 0,'-21'0'31,"21"-21"-15,0 0-16,21-1 0,0 1 15,22 0-15,-1-21 0,0 21 0,22-22 16,-1 1-16,22 0 0,0-1 15,-22 22-15,22-21 0,-1-1 0,-20 1 16,-1 0-16,1-1 16,-1 22-16,1-21 0,-1 21 0,-20-22 0</inkml:trace>
  <inkml:trace contextRef="#ctx0" brushRef="#br0" timeOffset="175432.28">18034 2011 0,'0'0'0,"21"-21"0,-21 0 16,0-1-16,0 1 15,0 0-15,0 42 47,0 22-47,0-22 16,0 21-16,0-21 0,0 22 16,0-1-16,0 0 0,0 1 15,-21-1-15,21 21 0,-21-20 0,21 20 16,0-20-16,-21 20 0,21-21 15,-22 1-15,22-1 0,0-21 0,0 22 16,0-22-16,0 0 0,0 0 16,0 0-16,0-42 31,0 0-15,0-21-16,0 20 0,0 1 15,22-21-15</inkml:trace>
  <inkml:trace contextRef="#ctx0" brushRef="#br0" timeOffset="175786.46">18119 2011 0,'0'0'0,"-22"0"0,1 0 15,21-21 1,21 21 15,1 0-15,-1 0-16,21 0 0,0-21 0,1 21 16,-1 0-16,22 0 0,-22 0 15,0 0-15,1 0 0,-1 0 0,-21 0 16,0 0-16,0 0 0,1 0 15,-1 0-15,-21 21 16,-21-21 0,-1 21-16,1-21 15,0 21 1,0-21-16,0 0 0</inkml:trace>
  <inkml:trace contextRef="#ctx0" brushRef="#br0" timeOffset="176115.23">17949 2371 0,'21'0'31,"1"0"-31,-1 0 16,21 0-16,-21 0 0,22 0 0,-22 0 15,21-21-15,-21 21 0,22 0 16,-22 0-16,21 0 0,-21 0 0,0 0 16,1 0-1,-1 0 32</inkml:trace>
  <inkml:trace contextRef="#ctx0" brushRef="#br0" timeOffset="176844.51">18732 2434 0,'-21'0'16,"0"0"0,0 0-1,21-21 16,0 0-15,21 0-16,0 21 0,0 0 16,1-21-16,-1 21 15,0 0-15,0 0 0,0 0 0,0 0 16,1 0-16,-1 0 16,0 0-16,0 21 0,0-21 15,-21 21-15,21 0 0,1 0 16,-22 0-16,0 1 0,21-1 0,-21 0 15,21 21-15,-21-21 16,0 1-16,0-1 0,0 21 0,0-21 16,0 0-16,-21 1 0,0-1 15,-1-21-15,22 21 0,-21 0 0,0-21 16,21-21 15,0 0-31,0 0 16,0-1-16,0-20 15,0 21-15,21 0 0,0 0 0,-21-22 16,22 22-16,-1-21 0,0 21 16,0-1-16,21 1 0,-20 0 15,20 0-15,-21 0 0,21 21 16,-20 0-16,20-21 0,-21 21 0,0 0 16,22 0-16,-22 0 0,0 21 15,-21 0-15,21-21 0,-21 21 16,0 0-16,0 0 0,0 1 15,0-1-15,0 0 0,0 0 0,0 0 16,-21 0-16,21 1 0,-21-1 16,21 0-16,0 0 31,0-42 16,0 0-47,0 0 15,0-1-15</inkml:trace>
  <inkml:trace contextRef="#ctx0" brushRef="#br0" timeOffset="177071.38">19473 2159 0,'0'-21'15,"21"42"64,-21 0-64,22-21 1,-1 0-16</inkml:trace>
  <inkml:trace contextRef="#ctx0" brushRef="#br0" timeOffset="177764.46">20151 2455 0,'0'0'0,"21"-21"16,-21 0-16,0 0 16,0 0-16,0 0 0,0-1 15,0 1-15,0 0 16,0 0-16,0 0 0,-21 21 16,-1-21-16,1 21 15,0 0-15,0 0 16,0 0-16,0 21 15,-1-21-15,1 21 0,-21 0 0,21 0 16,0 0-16,-1 1 0,1 20 16,0-21-16,0 21 0,0-20 0,21 20 15,0-21-15,-21 0 0,21 0 16,0 22-16,0-22 0,0 0 0,0 0 16,21-21-16,0 0 0,0 0 15,0 0-15,0 0 0,1 0 16,-1 0-16,0 0 0,21 0 0,-21-21 15,1 21-15,-1-21 0,0 0 16,0-22-16,21 22 0,-20-21 0,-1 0 16,0 20-16,0-20 15,0 0-15,0-1 0,1 22 0,-1-21 16,0 0-16,-21 20 0,0-20 16,0 21-16,0 0 0,0-22 0,0 22 15,0 0-15,0 0 16,0 0-16,0 0 0,-21 21 15,0 0-15,-1 0 16,1 21-16,21 0 0,-21 0 0,21 21 16,0-20-16,-21 20 15,21-21-15,-21 21 0,21-20 0,0 20 16,0 0-16,0 1 0,0-22 16,0 21-16,0 0 0,0-20 0,0 20 15,0-21-15,0 0 0,0 0 16,0 1-16,21-1 0,0 0 15,-21 0-15,21-21 16,0 0-16,1 0 0,-1 0 16,0 0-16,0 0 0,0-21 15,0 0-15</inkml:trace>
  <inkml:trace contextRef="#ctx0" brushRef="#br0" timeOffset="179015.23">20934 2350 0,'0'0'0,"0"-22"0,0 1 15,-21 21-15,21-21 16,-22 21-16,1 0 0,0 0 16,0 0-16,0 0 0,0 0 15,-1 0-15,1 21 0,-21 0 16,21 1-16,0-1 0,-1 0 15,1 0-15,0 0 0,0 22 0,21-22 16,0 0-16,-21 0 0,21 21 16,0-20-16,0-1 0,0 0 15,0 0-15,0 0 0,21-21 16,-21 21 0,21-21-16,0 0 0,0 0 0,1 0 15,-1-21-15,0 0 0,0 0 16,0 0-16,0 0 0,1-22 15,-1 22-15,0-21 0,0-1 0,0 22 16,0 0-16,-21 0 0,0 0 0,0 0 16,22-1-16,-22 44 47,0-1-47,0 0 15,-22 0-15,22 0 0,-21 0 0,21 22 16,0-22-16,0 0 0,0 0 15,-21 22-15,21-22 0,0 0 0,0 0 16,0 0-16,0 0 16,21 1-16,0-22 15,1 0-15,-1 0 0,0 0 16,0 0-16,0 0 0,0-22 0,22 22 16,-22-21-16,0 0 0,0 0 15,0 0-15,1 0 0,-1-22 16,-21 22-16,21 0 0,0-21 15,-21 20-15,21 1 0,-21 0 0,0 0 16,0 42 15,0 0-31,0 0 16,-21 22-16,21-22 0,-21 0 16,21 0-16,0 0 0,0 1 0,0 20 15,0-21-15,0 0 0,0 0 16,0 1-16,0-1 15,21-21-15,0 21 16,0-21-16,1 0 0,-1 0 0,0 0 16,21 0-16,-21 0 0,1-21 15,-1 0-15,21-1 0,-21 1 0,0 0 16,22 0-16,-22 0 0,0-22 16,0 22-16,0 0 0,-21-21 0,0 21 15,22-1-15,-22 1 0,0 0 16,21 0-16,-21 0 15,0 42 17,0 0-32,-21 21 0,21-20 15,-22-1-15,1 21 16,0-21-16,21 22 0,-21-22 0,0 21 16,0 0-16,21-20 0,-22 20 15,1 0-15,0 1 0,21-1 0,-21-21 16,0 21-16,0 1 0,21-1 15,-43 43-15,43-22 0,0-20 16,0 20-16,0-21 0,0 1 0,0 20 16,0-20-16,0 20 0,0-21 15,0 1-15,0-1 0,0 0 0,0 1 16,-21-1-16,21 0 0,0 1 16,0-22-16,-21 21 0,21-21 0,-21 1 15,21-1-15,0 21 16,-21-42-16,-1 0 0,1 0 15,0-21 1,21 0-16,-21 0 0,21-1 16,0 1-16,0-21 0,0 0 0,0-1 15,0 1-15,0 0 0,21-22 0,0 1 16,0 20-16,1-20 0,-22-22 16,21 22-16,0-1 0,-21 22 0,21-22 15,0 22-15,0-22 0,-21 22 16,22 0-16,-1 21 0,0-22 15,0-20-15,0 42 0,0-1 16,22 1-16,-22 0 16,0 21-16,0 0 0,0 0 15,1 0-15</inkml:trace>
  <inkml:trace contextRef="#ctx0" brushRef="#br0" timeOffset="179663.89">18097 3154 0,'-21'0'31,"42"0"16,1 0-47,20 0 0,-21 0 0,21 0 16,1 0-16,20 0 0,1 0 15,-1 0-15,1 0 0,20 0 0,1 0 16,106 0-16,-86 0 0,22 0 15,0 0-15,22 0 16,-22 0-16,21 0 0,0 0 0,-21 0 0,0 0 16,21 0-16,-21 0 15,0 0-15,-21 0 0,21 0 0,-42 0 16,-1 0-16,1 0 0,0 0 16,-22 0-16,-21 0 0,22 0 15,-22 0-15,1 0 0,-1 0 0,-21 0 0,21 0 16,-20 0-16,-1 0 15,-42 0 32,-1 0-47,1 0 16,-21 0-16,21 0 0,0 0 0,-22 0 16</inkml:trace>
  <inkml:trace contextRef="#ctx0" brushRef="#br0" timeOffset="180231.81">18140 3302 0,'-21'0'16,"42"0"-16,-64 0 0,43 21 15,22-21 1,20 0-1,-21 0-15,0 0 0,0 0 16,1 0-16,20 0 0,0 0 0,-21 0 16,22 0-16,20 0 0,-20 0 15,20 0-15,22 0 0,-22 0 16,22 0-16,0 0 0,20 0 0,1 0 16,21 0-16,21 0 0,-21 0 0,22 0 15,-22 0-15,0 0 0,0 0 16,-22 0-16,22 0 0,-21 0 15,0-21-15,0 21 0,0 0 0,-22 0 16,1 0-16,-21 0 0,-1-21 0,-21 21 16,1 0-16,-1 0 15,0 0-15,-20 0 0,20 0 0,-21 0 16,0 0-16,0 0 16,1 0-1,-22-21 32</inkml:trace>
  <inkml:trace contextRef="#ctx0" brushRef="#br0" timeOffset="-212496.79">16129 15325 0,'21'0'15,"0"0"-15,0 0 0,1-21 16,-1-1-16,0 22 0,21-21 0,-21 0 15,22-21-15,-1 21 0,22-1 16,-1-20-16,-21 0 0,22 21 0,-1-22 16,1 22-16,-1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17:39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2688 2582 0</inkml:trace>
  <inkml:trace contextRef="#ctx0" brushRef="#br0" timeOffset="637.27">2688 2667 0,'-63'21'31,"41"-21"-31,1 0 0,0 0 16,0 0-16,21-21 15,-21 21-15,21-21 16,-21 21-16,21-21 0,0 0 0,0-1 16,0 1-16,0 0 15,0-21-15,0 21 0,0-1 16,21 22-16,0-21 0,-21 0 0,21 0 16,0 21-16,0-21 0,1 21 0,20-21 15,-21 21-15,0 0 0,22 0 0,-22 0 16,42 0-16,-42 0 0,1 0 15,41 0-15,-42 0 16,0 21-16,1 21 0,-1-21 0,0 22 16,-21-22-16,0 21 0,0 0 0,0 1 15,0-1-15,0 22 0,-21-22 16,0 0-16,-1 1 0,-20-1 0,0 0 16,21 1-16,-22-1 0,1 0 15,0 1-15,-1-1 0,22-21 0,-21 21 16,-1 1-16,22-22 0,-21 0 0,0 0 15,20-21-15,1 21 0,0 1 16,0-22-16,0 0 0,21-22 31,0 1-31,0 0 0,0 0 0,0 0 16,21-22-16,-21 22 0,21 0 16,0-21-16,22 21 0,-22-1 15,0 1-15,21 0 0,-21 0 16,22 0-16,-22 21 0,21 0 0,-21 0 15,22 0-15,-22 0 0,0 0 16,21 0-16,-20 0 0,-1 21 0,0 0 16,-21 0-16</inkml:trace>
  <inkml:trace contextRef="#ctx0" brushRef="#br0" timeOffset="806.15">3387 2963 0,'21'-21'0,"-21"0"0</inkml:trace>
  <inkml:trace contextRef="#ctx0" brushRef="#br0" timeOffset="933.38">3725 2604 0,'-21'-22'0</inkml:trace>
  <inkml:trace contextRef="#ctx0" brushRef="#br0" timeOffset="1029.93">3768 2519 0,'42'0'31,"-21"0"-31,0 0 0,0 0 0,1 0 16,-1 0-1,-21 21-15</inkml:trace>
  <inkml:trace contextRef="#ctx0" brushRef="#br0" timeOffset="1573.08">2942 3048 0,'0'0'0,"21"0"47,0 0-31,1 0-16,-1 0 0,0 0 0,0 0 15,0 0-15,0 0 0,1 21 16,20-21-16,-21 21 0,0-21 0,0 22 15,1-22-15,-1 21 0,0 0 16,-21 0-16,0 0 0,21-21 0,-21 21 16,21 1-16,-21-1 0,0 0 15,0 0 1,21-21 0,-21-21-1,0 0-15,22 0 0</inkml:trace>
  <inkml:trace contextRef="#ctx0" brushRef="#br0" timeOffset="1929.28">3768 2604 0,'0'-22'0,"0"44"0,0-65 32,0 22-17,21 21 1,0 0-16,21 0 0,-21 0 15,22 0-15,-1 0 0,-21 0 0,0 0 16,1 0-16,-1 0 0,0 0 16,0 0-16,0 0 0,0 0 0,-42 0 47,0 21-47</inkml:trace>
  <inkml:trace contextRef="#ctx0" brushRef="#br0" timeOffset="2177.53">3746 2582 0,'-84'85'15,"84"-64"-15,-21 0 16,21 1-16,-22-1 0,1 0 15,21 0-15,-21 0 0,21 0 0,-21 1 16,0-22-16,21 21 0,0 0 16,-21 0-16,21 0 15</inkml:trace>
  <inkml:trace contextRef="#ctx0" brushRef="#br0" timeOffset="2372.46">3619 2879 0,'0'0'0,"85"0"15,-64-21 1,0 21-16,1-22 0,-1 22 0,21 0 16,-21 0-16,0 0 0,22 0 15,-22 0-15,0 0 0,0 0 0,0 0 16,1 0-16,-1 22 0,0-1 0,0-21 16,-21 21-16,0 0 0,0 0 15,0 0-15,0 1 0,0-1 0,-21 0 16,0 0-16,-22 21 0,22-20 15,-21-1-15,0 0 0,-1 0 0,1 0 16,0 0-16,-1 1 0,1-22 0</inkml:trace>
  <inkml:trace contextRef="#ctx0" brushRef="#br0" timeOffset="2482.39">3344 3281 0,'-42'-21'32,"21"0"-17,21-1-15,0 1 16,0 0-16,21 21 15,0-21-15,21 0 0,-20 0 0,20-1 16</inkml:trace>
  <inkml:trace contextRef="#ctx0" brushRef="#br0" timeOffset="2831.73">4318 1863 0,'0'21'47,"-21"0"-47,21 0 16,0 22-16,0-22 0,-21 21 0,21 0 15,0 1-15,0-22 16,0 21-16,0 1 0,0-1 0,0-21 16,-22 21-16,22-20 0,-21-1 15,21 21-15,0-21 0,0 0 0,0 1 16,0-44 31,0 1-47</inkml:trace>
  <inkml:trace contextRef="#ctx0" brushRef="#br0" timeOffset="3388.74">4635 1820 0,'0'43'16,"0"-1"0,0-21-16,0 0 0,0 22 15,0-22-15,0 21 0,-21 1 0,21-22 16,-21 21-16,21-21 0,-21 22 0,21-22 16,0 21-16,0-21 0,-21 0 15,21 1-15,0-1 0,-21 0 16,21 0-16,0 0 15,0-42 1,-22 21 0,22-21-16,22 0 0,-22 0 15,21-1-15,0 1 0,0 0 16,0-21-16,0 21 0,1-1 0,-1 1 16,21 0-16,-21 0 15,0 21-15,1 0 16,-22 21-1,0 0-15,0 0 16,0 1-16,0-1 0,0 0 0,0 21 16,0-21-16,0 1 0,0-1 15,21 0-15,-21 0 0,0 0 16,21 0-16,0-21 0,0 0 16,0 0-16,1 0 15,-1 0-15,0 0 0,0-21 16,0 0-16,0 21 0,1-21 0,-1 0 15,0 0-15,0-1 0,0 1 16,-21 0-16,0 0 0,0 0 0,0 0 16,0-1-1</inkml:trace>
  <inkml:trace contextRef="#ctx0" brushRef="#br0" timeOffset="3688.18">4085 2159 0,'0'0'15,"21"0"16,0 0-31,1-21 0,-1 21 0,0-21 16,21 21-16,-21-21 0,22-1 16,20 22-16,-20-21 15,20 21-15,-21 0 0,22-21 0,-22 21 16,-21 0-16,22 0 0,-22 0 0</inkml:trace>
  <inkml:trace contextRef="#ctx0" brushRef="#br0" timeOffset="4249.46">3683 3133 0,'-21'21'16,"42"-21"31,0 0-47,0 0 0,0 0 15,1 0-15,20-21 0,-21 21 0,0 0 16,22-21-16,-22-1 0,0 22 16,21-21-16</inkml:trace>
  <inkml:trace contextRef="#ctx0" brushRef="#br0" timeOffset="5352.94">2371 3683 0,'0'0'0,"-22"0"16,44 0 15,-1 21-31,0-21 0,21 0 16,22 0-16,-22 0 0,43 0 15,-22 0-15,1 0 0,20 0 16,1 0-16,0 0 0,-1 0 15,1-21-15,21 21 0,-21 0 0,-1 0 16,1-21-16,0 21 0,-1 0 0,-20 0 16,20 0-16,-20 0 0,-22-21 15,22 21-15,-22 0 0,0 0 16,-20 0-16,-1 0 0,0 0 0,0 0 16,-42 0 15,0 0-31,0 0 15,-1 0-15,1 0 0,-21 0 0</inkml:trace>
  <inkml:trace contextRef="#ctx0" brushRef="#br0" timeOffset="5701.14">2455 3810 0,'0'0'16,"21"0"-16,22 0 0,-22 0 0,42 21 15,-20-21-15,20 0 0,1 0 16,-1 0-16,22 0 0,0 0 0,-1 0 15,22-21-15,0 21 0,0-21 16,-22 21-16,22-21 0,-21 21 0,21 0 16,-43-21-16,22 21 0,-22 0 15,1 0-15,-1-22 0,1 22 0,-22 0 16,1 0-16,-1 0 0,-21 0 16,0 0-16,0 0 0,1 0 15,-1 0-15</inkml:trace>
  <inkml:trace contextRef="#ctx0" brushRef="#br0" timeOffset="6177.84">5461 3133 0,'0'0'0,"42"0"31,-21 0-31,22 0 0,-22 0 16,21 0-16,1 0 0,20 0 15,-21 0-15,1 0 0,20-21 0,-20 21 16,-1 0-16,21 0 0,-20 0 15,-1 0-15,0 0 0,-20 0 16,20 0-16,-21 0 0,0 0 0,0 0 16,-42 0 15,0 0-31,0 0 0,-21 0 16,20 0-16,1 0 0</inkml:trace>
  <inkml:trace contextRef="#ctx0" brushRef="#br0" timeOffset="6430.7">5419 3217 0,'0'0'0,"-22"0"16,22 22-16,22-22 15,-1 0-15,21 0 16,0 0-16,-20 0 0,41 0 0,-21 0 15,1 0-15,20 0 0,1 0 16,-22 0-16,22-22 0,-22 22 0,0-21 16,1 21-16,-1 0 0,0 0 15,-21-21-15,1 21 0,-1 0 16,0 0-16,-21-21 0,0 0 16</inkml:trace>
  <inkml:trace contextRef="#ctx0" brushRef="#br0" timeOffset="6701.47">6117 2900 0,'0'0'0,"0"21"15,0 0-15,0 0 16,0 1-16,21-1 16,0 0-16,1-21 0,-1 21 0,0 0 15,0-21-15,0 0 0,0 0 16,1 0-16,20 0 0,-21 0 0,0 0 16,22 0-16,-22 0 0,21 0 0,-21 0 15,0 0-15</inkml:trace>
  <inkml:trace contextRef="#ctx0" brushRef="#br0" timeOffset="6897.03">6096 3408 0,'0'21'16,"0"0"-1,-21-21-15,21-21 47,21 21-47</inkml:trace>
  <inkml:trace contextRef="#ctx0" brushRef="#br0" timeOffset="7579.77">5948 3344 0,'0'0'0,"21"-21"46,0 0-46,0 21 0,-21-21 0,43 0 16,-22 21-16,0-21 0,0-1 0,21 1 16,-20 0-16,-1 0 0,21 0 15,-21 0-15,0-1 0,1 22 0,-1-21 16,0 0-16,0 21 31</inkml:trace>
  <inkml:trace contextRef="#ctx0" brushRef="#br0" timeOffset="8269.43">7747 2413 0,'0'0'0,"21"21"32,-21 0-32,0 1 15,0-1-15,0 0 0,0 21 0,0-21 16,0 22-16,0-1 0,0 0 16,-21 1-16,0 20 0,0-20 15,-1-1-15,1 0 0,0-21 16,0 22-16,0-1 0,0-21 0,-1 22 15,1-22-15,21 0 0,0 0 0,-21 0 16,21 0-16,-21-21 16,21 22-16,0-44 15,21 1 1,0 0-16,-21 0 0,21 0 16,1 0-16,-22-1 15,21-20-15,0 21 0,-21-21 0,21-1 16,0 1-16,0 0 0,1-1 15,-22 1-15,21 0 0,0-22 0,0 22 16,-21-22-16,21 22 0,-21 0 16,0 20-16,0-20 0,0 21 0,0 0 15,0 0-15,0-1 0,-21 22 16,0 0-16,0 0 16,0 0-16,-1 22 0,1-1 0,0 21 15,0 0-15,0 1 0,-22 20 16,1-20-16,21 20 0,-21 1 0,-1-22 15,22 21-15,-21-20 16,-1-1-16,22 0 0,-21-20 0,21 20 16,0-21-16,-1 0 0,1 0 15,0-21-15</inkml:trace>
  <inkml:trace contextRef="#ctx0" brushRef="#br0" timeOffset="8581.25">7281 2900 0,'64'-85'31,"-43"85"-31,0-21 0,0 21 0,0 0 16,1 0-16,-1 0 0,0 0 0,0 0 15,0 21-15,0 0 0,1 1 16,-1-1-16,0 0 0,0 0 16,0 0-16,0 0 0,1-21 0,-1 22 15,0-22-15,0 0 0,0 0 16,0 0-16,1 0 0,20 0 0,-21 0 15,0 0-15,0 0 0,1-22 16,-1 1-16,0 21 0,-21-21 0,21 0 16,-21 0-16,21 0 0,-21-1 15,0 1-15,-21 21 32,0 0-17,-21 0 1,20 21-16</inkml:trace>
  <inkml:trace contextRef="#ctx0" brushRef="#br0" timeOffset="11181.28">7091 3556 0,'0'21'0,"-21"-21"0,42 0 63,0-21-63</inkml:trace>
  <inkml:trace contextRef="#ctx0" brushRef="#br0" timeOffset="11369.17">7451 3535 0,'21'0'0,"-42"0"0,63 0 0,0 0 15,-21 0-15,43 0 0,-22 0 0,1 0 16,-1 0-16,0-21 0,22 21 16,-22 0-16,0 0 0,-20 0 15,20 0-15,-21 0 0,0 0 0,0 0 16,-42 0 15,21 21-15,-21-21-16,0 0 0,0 0 15,0 0-15,-1 0 0,1 0 0,0 0 16,0 0-16,0 0 0</inkml:trace>
  <inkml:trace contextRef="#ctx0" brushRef="#br0" timeOffset="11549.07">7218 3662 0,'63'21'16</inkml:trace>
  <inkml:trace contextRef="#ctx0" brushRef="#br0" timeOffset="11795.92">7451 4149 0,'-43'63'16</inkml:trace>
  <inkml:trace contextRef="#ctx0" brushRef="#br0" timeOffset="13337.04">3514 5863 0,'-22'0'15,"22"-21"-15,-21 21 16,21-21-16,0 0 15,-21 21-15,21-21 16,0-1-16,0 1 0,0 0 16,0 0-16,21 0 15,0 21 1,1-21-16,-1 21 0,0 0 0,0-22 16,0 22-16,0 0 0,1 0 15,20 0-15,-21 0 0,0 0 0,0 22 16,1-22-16,-1 21 0,0 0 15,0 0-15,-21 0 0,21 0 0,-21 1 16,0 20-16,0-21 0,0 21 16,0-20-16,0 20 0,-21 0 0,0 1 15,-21-22-15,20 21 0,-20 0 16,21-20-16,-21 20 0,-1 0 0,1-21 16,0 1-16,-1 20 0,22-21 0,-21 0 15,21-21-15,-1 21 16,-20-21-16,21 0 0,0 0 15,0 0-15,-1-21 16,22 0-16,0 0 0,0 0 16,0-22-16,0 22 0,0 0 15,0 0-15,0 0 0,0 0 0,0-1 16,0 1-16,22 0 0,-1 21 16,0-21-16,0 21 0,0 0 15,0 0-15,22 0 0,-22 21 0,0-21 16,21 21-16,-20-21 0,-1 21 15,0 1-15,0-1 0,0-21 16,0 21-16,-21 0 0,22-21 16,-1 21-16,-21 0 0,21-21 0,-21 22 15,21-22-15,0 0 0,0 0 16,1 0 0,-1 0-16,0 0 0,0 0 15,0-22-15,-21 1 16,21 21-16,-21-21 0,22 21 0</inkml:trace>
  <inkml:trace contextRef="#ctx0" brushRef="#br0" timeOffset="13836.76">4106 5736 0,'0'21'31,"21"1"-15,1-22-1,-1 21-15,0 0 0,0-21 16,0 0-16,0 0 0,1 0 16,20 0-16,-21 0 0,0-21 0,22 0 15,-22 21-15,21-22 0,-21 1 0,22 0 16,-22 21-16,0-21 15,0 0-15,0 0 0,0-1 0,-21 1 16,0 0-16,0 0 16,0 0-16,-21 42 31,0 0-31,21 0 0,-21 22 16,21-22-16,0 21 0,-21 0 0,0-20 15,-1 20-15,22 0 0,0 1 16,-21-1-16,0 0 0,21-21 15,0 22-15,-21-1 0,21-21 0,-21 22 16,0-22-16,21 0 0,0 0 16,0 0-16,-22 0 0,22 1 0,-21-1 15,21 0-15,0-42 47,-21 0-31,21-1-16,-21 1 0</inkml:trace>
  <inkml:trace contextRef="#ctx0" brushRef="#br0" timeOffset="14084.62">4191 6117 0,'0'-21'15,"0"0"1,21 21-1,0 0-15,0 0 0,22-21 16,-22 21-16,0-21 16,21 21-16,-20 0 0,20 0 0,-21-22 15,0 22-15,0-21 0,1 21 16,-1 0-16,0 0 0,0 0 16,-21-21-16,0 0 31</inkml:trace>
  <inkml:trace contextRef="#ctx0" brushRef="#br0" timeOffset="14265.51">4911 5249 0,'0'0'0</inkml:trace>
  <inkml:trace contextRef="#ctx0" brushRef="#br0" timeOffset="14409.43">4868 5440 0,'0'21'0,"0"0"0,0 106 31,0-106-31,0 1 0,0-1 0,0 21 15,-21-21-15,21 0 16,-21 1-16,21-44 47,0 1-47</inkml:trace>
  <inkml:trace contextRef="#ctx0" brushRef="#br0" timeOffset="14865.17">5038 5271 0,'21'0'0,"-21"21"0,0 0 16,0 0-16,0 0 15,0 0-15,0 1 0,0-1 16,0 0-16,0 0 0,0 21 0,0-20 15,0-1-15,-21 0 0,21 0 16,-22 0-16,22 0 0,0 1 0,0-1 16,-21-21-16,21 21 15,0-42 17,0 0-17,0-1-15,0 1 0,0 0 0,21 0 16,-21 0-16,22 0 15,-22-1-15,21 22 0,-21-21 16,21 21-16,0 0 16,0 0-16,-21 21 15,0 1-15,0-1 16,0 0-16,0 0 0,0 0 0,0 0 16,0 1-16,0-1 15,0 0-15,0 0 16,0-42-1,-21 0 1</inkml:trace>
  <inkml:trace contextRef="#ctx0" brushRef="#br0" timeOffset="14996.1">4678 5546 0,'0'0'15</inkml:trace>
  <inkml:trace contextRef="#ctx0" brushRef="#br0" timeOffset="15158.01">5546 5757 0,'21'0'0,"0"0"16</inkml:trace>
  <inkml:trace contextRef="#ctx0" brushRef="#br0" timeOffset="15446.84">5673 5948 0,'0'0'0,"21"0"47,0 0-47,21 0 0,-21-21 15,1 21-15,20 0 0,-21-21 16,21 21-16,1 0 0,-22-22 0,21 22 15,-21 0-15,22 0 0,-22-21 0,21 21 16,-21 0-16,1 0 0,-1 0 16,-21-21-16,21 21 0,-42 0 31,0 0-15,-1 0-16,1 0 15,0 0-15,0 0 0,0 0 0</inkml:trace>
  <inkml:trace contextRef="#ctx0" brushRef="#br0" timeOffset="15655.72">5736 5948 0,'-21'0'0,"42"0"0,-42 21 16,0-21-16,42 0 31,0 0-31,0 0 0,0 0 16,1 0-16,-1 0 15,0 0-15,0 0 0,21 0 0,-20 0 16,-1 0-16,21-21 0,-21 0 0,0 21 16,1-21-16,-1 21 0,-21-22 15,21 22-15,0-21 0,0 0 16</inkml:trace>
  <inkml:trace contextRef="#ctx0" brushRef="#br0" timeOffset="16085.47">6138 5630 0,'0'0'0,"0"-21"16,0 42 15,0 1-15,0-1-16,0 0 15,21 0-15,1-21 16,-1 0-16,0 21 0,0-21 15,0 0-15,0 0 16,1 0-16,-1 0 0,0 0 16,0 0-16,0 0 0,-21-21 15,21 21-15,1 0 0,-22-21 16,21 21-16,-42 0 31,-1 21-15,1-21-16,21 21 0,-21 0 15,0 1-15,21-1 0,-21 0 0,0 0 16,21 0-16,-22 22 0,1-22 0,0 0 16,21 0-16,-21 0 0,0 0 15,21 1-15,0-1 0,-21 0 0,-1-21 16,22 21-16,-21-21 0,21 21 16,21-42 15</inkml:trace>
  <inkml:trace contextRef="#ctx0" brushRef="#br0" timeOffset="16405.09">7408 5461 0,'21'-21'0,"-42"42"0,64-42 16,-43 42 15,0 0-15,0 0-16,-22 1 0,22 20 15,-21 0-15,21-21 0,0 22 0,0-1 16,-21 0-16,21 1 0,-21-1 0,21-21 15,-21 22-15,21-22 0,-21 21 16,21-21-16,0 0 0,-22 1 0,22-1 16,-21-21-16</inkml:trace>
  <inkml:trace contextRef="#ctx0" brushRef="#br0" timeOffset="16880.91">7302 5990 0,'0'0'0,"0"-21"15,0 0-15,0 0 0,0 0 0,22-22 16,-1 22-16,0-21 0,-21-1 0,21 1 15,-21-21-15,21 20 0,-21 1 16,0 0-16,0 20 0,0-20 16,0 21-16,0 0 0,0 0 0,-21 21 31,0 0-31,0 21 0,0 0 0,-1 21 16,1-21-16,0 1 0,-21 20 15,21 0-15,-22 1 0,1-1 16,0-21-16,-1 21 0,1 1 0,0-22 15,-1 21-15,1-21 0,21 1 16,0-22-16,-1 21 0,1-21 0,21 21 16,-21-21-16,21-21 15,0 0 1,21 21-16,0-22 0,1 1 0,-1-21 16,0 21-16,0 0 0,0-1 15,0-20-15,1 21 0,20 0 16,-21 21-16,0-21 0,0-1 0,1 22 15,-1 0-15,0 0 0,0 22 16,0-1-16,0-21 0,1 21 16,-22 0-16,21 0 0,0 0 0,-21 1 15,21-22-15,0 21 0,0 0 16,1 0-16,-1-21 0,0 0 16,0 0-16,0 0 0,0 0 15,1 0-15,-1 0 0,0 0 16,0-21-1,-21 0 1,0 0-16,21-1 0,0 1 16,-21 0-16</inkml:trace>
  <inkml:trace contextRef="#ctx0" brushRef="#br0" timeOffset="17174.74">8086 5249 0,'0'0'0,"0"-21"0,0 0 16,0 42 15,0 0-31,0 1 0,0-1 16,-22 0-16,22 0 0,-21 0 0,21 22 15,0-22-15,-21 21 0,0 0 0,0-20 16,0 20-16,21 0 15,-22 1-15,1-22 0,21 21 0,0-21 16,0 22-16,-21-22 0,21 0 16,0 0-16,0 0 0,0 0 0,0 1 15,0-44 17</inkml:trace>
  <inkml:trace contextRef="#ctx0" brushRef="#br0" timeOffset="17581.14">8318 5461 0,'0'21'31,"0"0"-31,-21 1 0,0-1 0,0 42 16,0-42-16,21 1 0,0-1 15,0 0-15,-21 0 0,21 0 16,0 0-16,0 1 0,0-1 0,0 0 16,0 0-16,21-21 15,0 0 1,0 0-16,0 0 16,0-21-16,1 21 0,-1-21 0,-21 0 15,21-1-15,-21 1 0,21 0 16,-21 0-16,0-21 0,0 20 0,0 1 15,0 0-15,0 0 0,0 0 0,0 0 16,-21 21 0,0 0-16,0 0 15,-1 0-15,1 0 0,0 0 0,0 0 16,0 0-16,0 0 16,-1 0-16</inkml:trace>
  <inkml:trace contextRef="#ctx0" brushRef="#br0" timeOffset="17861.32">7768 5334 0,'0'0'0,"-21"0"0,0 0 0,42 0 31,0 0-31,0 0 16,0 0-16,1 0 0,20 0 16,-21 0-16,21 0 0,1 0 15,-22 0-15,21 0 0,-21 0 0,1-21 16,-1 21-16,0 0 0,0 0 0,0 0 16,0 0-16</inkml:trace>
  <inkml:trace contextRef="#ctx0" brushRef="#br0" timeOffset="18347.06">9229 5144 0,'0'0'0,"0"-22"0,-22 22 47,1 0-47,0 0 16,0 22-16,0-1 0,0 0 0,-22 21 15,22-21-15,-21 1 0,21 20 16,-22 0-16,22-21 0,0 22 0,0-1 16,0 0-16,-1 1 0,1-22 0,21 21 15,0 1-15,0-22 0,0 0 16,0 21-16,0-21 0,0 1 16,21-1-16,1-21 0,-1 21 0,0-21 0,0 0 15,0 0-15,0 0 0,1 0 16,-1 0-16,42 0 0,-42-21 15,1 21-15,-22-21 0,21-1 16,0 1-16,-21 0 0,0 0 16,0 0-16,0 0 0,0-1 0,0 1 15,0 0-15,-21 21 0,0 0 16,-1 0-16,1 0 0,0 0 16,0 0-16,-21 0 0,20 21 0,1 0 15,-21-21-15,21 22 0,0-22 0,-1 21 16,1-21-16,0 0 0,0 0 15,0 0-15</inkml:trace>
  <inkml:trace contextRef="#ctx0" brushRef="#br0" timeOffset="19357.84">3260 4593 0,'0'0'0,"-22"0"15,22-21 1,22 0 0,-1 0-16,21-22 0,0 22 15,22-21-15,-1 0 0,22-1 0,0-20 16,-1-1-16,22 1 0,0-1 0,21 1 15,0-1-15,0 1 0,0 20 16</inkml:trace>
  <inkml:trace contextRef="#ctx0" brushRef="#br0" timeOffset="19869.22">3535 6964 0,'0'0'0,"0"-21"16,21 0 0,0-1-16,21 1 0,1 0 0,20-21 15,-20 21-15,41-43 0,-20 22 16,20-22-16,1 22 0,0-22 0,21 1 15,-1 21-15,1-1 0,0-20 0,0 20 16,-21 22-16,-1-21 0</inkml:trace>
  <inkml:trace contextRef="#ctx0" brushRef="#br0" timeOffset="31297.06">14076 5038 0,'0'0'0,"-21"0"0,-1 0 0,1 0 0,0 0 16,0 0-16,0 0 16,0-21-16,-1 21 0,1-22 0,0 1 15,0 0-15,0 0 16,21 0-16,-21 0 0,21-1 15,-22 1-15,22 0 0,0 0 16,-21 0-16,21-22 16,0 22-16,0 0 0,21 21 0,1 0 15,20-21-15,-21 21 0,0 0 16,22 0-16,-22 0 0,21 0 16,0 0-16,1 0 0,-1 0 0,-21 0 15,22 0-15,-1 21 0,-21-21 16,0 21-16,0 0 0,-21 22 15,0-1-15,0-21 0,0 22 0,0-1 16,0 21-16,-21-20 0,-21-1 16,21 0-16,-22 1 0,22-1 0,-21 0 15,0 1-15,-1-1 0,1 0 0,0-20 16,-1 20-16,22-21 0,-21 0 16,-1 22-16,22-22 0,0 0 0,-21 0 15,21 0-15,-1-21 0,22 21 16,-21-21-16,0 0 0,0 0 15,21-21 1,0 0 0,0 0-16,0 0 0,0 0 15,21 21-15,0-22 0,0 22 16,1-21-16,-22 0 0,0 0 16</inkml:trace>
  <inkml:trace contextRef="#ctx0" brushRef="#br0" timeOffset="31525.34">14605 5334 0,'0'-21'15,"42"-21"-15</inkml:trace>
  <inkml:trace contextRef="#ctx0" brushRef="#br0" timeOffset="31985.08">13864 5525 0,'-21'21'0,"42"-42"0,-63 42 15</inkml:trace>
  <inkml:trace contextRef="#ctx0" brushRef="#br0" timeOffset="32300.7">14118 5355 0,'64'0'16,"-22"0"-1,-21 0-15,0 0 0,0 0 0,1 0 16,-1 0-16,0 21 0,0 1 16,0-22-16,-21 21 0,21-21 0,1 21 15,-22 0-15,21-21 0,0 21 16,0-21-16,0 0 16,0 0-16,1 0 31,-1 0-31,0-21 15,-21 0 1,0 0 0,0 0 15,21-1-15</inkml:trace>
  <inkml:trace contextRef="#ctx0" brushRef="#br0" timeOffset="32629.63">14965 4784 0,'0'0'0,"-21"-21"16,21-1 0,21 22-1,0 0-15,0 0 0,0 0 16,22 0-16,-22 0 0,21 0 0,-21 0 16,22 0-16,-1 0 0,0 0 15,-21 0-15,22 0 0,20 0 16,-42 0-16,1 0 0,-44 0 47,1 0-47</inkml:trace>
  <inkml:trace contextRef="#ctx0" brushRef="#br0" timeOffset="33153">14732 5101 0,'0'0'0,"0"21"0,21-21 47,0-21-32,0 21-15,1 0 0,-22-21 0,21 21 16,0 0-16,0-21 16,21 21-16,-20 0 0,-1 0 0,21 0 15,-21 0-15,22 0 0,-22 0 16,21 0-16,-21 0 0,0 0 0,22 21 15,-22 0-15,0-21 0,0 21 0,-21 22 16,0-22-16,0 0 0,0 0 16,21 0-16,-21 1 15,0-1-15,-21 0 0,0 0 0,0 0 16,-21 0-16,-1-21 0,22 22 0,-21-1 16,-1-21-16,1 21 15,0 0-15,21-21 0,-22 0 0,22 21 16,-21-21-16,21 0 0,-1 0 0,1 0 15,0 0 1,0 0 0,21-21-1,0 0-15,0 0 0</inkml:trace>
  <inkml:trace contextRef="#ctx0" brushRef="#br0" timeOffset="33545.62">15600 3979 0,'0'0'0,"0"22"0,-21-1 0,21 21 16,-22 0-16,22-20 15,-21 20-15,21 0 0,0 1 0,0-1 16,-21 0-16,21-21 0,-21 22 15,21-22-15,-21 0 0,21 21 0,0-20 16,0-1-16,0 0 0,-21-21 16,-1 0 15,22-21-15</inkml:trace>
  <inkml:trace contextRef="#ctx0" brushRef="#br0" timeOffset="33911.26">15769 3958 0,'0'0'16,"0"21"15,0 1-31,0-1 0,0 0 0,0 0 15,0 0-15,0 22 0,0-22 16,0 21-16,0 0 0,0-20 16,0 20-16,-21-21 0,21 21 15,0-20-15,0 20 0,-21-21 0,21 0 16,-21 0-16,21 1 0,-22-1 16,22-42 30,0-1-46,43 22 0,-22-21 16,-21-21-16,0 21 0,21 0 16,-21-1-16,21 1 0,0 0 15,-21 0-15,22 0 0,-1 0 16,-21-1-16</inkml:trace>
  <inkml:trace contextRef="#ctx0" brushRef="#br0" timeOffset="34065.17">16065 4276 0,'0'21'0,"0"0"0,-21 106 31,21-106-31,-21 0 16,0-21-16,21 22 0,-21-1 16,21 0-16,-21-21 0,21 21 15,-22-21-15,1 0 32,0 0-17,21-21-15</inkml:trace>
  <inkml:trace contextRef="#ctx0" brushRef="#br0" timeOffset="34337.94">15325 4339 0,'0'0'0,"21"0"16,0-21-16,21 21 15,-21 0-15,22 0 0,-22-21 16,21 21-16,1 0 0,-1 0 16,-21-21-16,21 21 0,1 0 0,-22 0 15,21-21-15,-21 21 0,1 0 16,-1 0-16,0 0 0,0 0 0,-42 0 47,0 21-47</inkml:trace>
  <inkml:trace contextRef="#ctx0" brushRef="#br0" timeOffset="35048.74">16256 5906 0,'-21'0'15,"0"0"-15,21 21 16,21 0-1,0-21-15,0 0 16,0 0-16,22 0 16,-22 0-16,21 0 0,0 0 0,1 0 15,-22 0-15,21 0 0,1 0 16,-1 0-16,-21-21 0,21 21 0,-20-21 16,-1-1-16,0 22 0,0-21 0,0 21 15,-21-21-15,0 0 0,0 0 16,0 0-16,0 42 47,0 0-47,-21 0 15,0 0-15,0 0 0,21 22 0,0-22 16,-21 0-16,-1 21 0,1-20 16,21 20-16,-21-21 0,0 21 15,21-20-15,0 20 0,-21-21 0,21 0 16,-21 22-16,21-22 0,-22 0 15,22 0-15,0 0 0,0 0 16,0 1-16,0-1 0,0-42 47,-21 21-47,21-22 16</inkml:trace>
  <inkml:trace contextRef="#ctx0" brushRef="#br0" timeOffset="35356.56">16044 6202 0,'0'0'0,"21"0"31,1 0-31,-1 0 0,21 0 16,-21 0-16,22 0 0,-1 0 0,21 0 15,-20 0-15,-1-21 16,22 21-16,-22 0 0,0 0 0,1-21 16,-1 21-16,0 0 0,1 0 0,-1-22 15,-21 22-15,21 0 0,-20 0 16,-1 0-16,0 0 0,-21-21 16,21 21-16,0 0 15,-21-21 1,0 0-1</inkml:trace>
  <inkml:trace contextRef="#ctx0" brushRef="#br0" timeOffset="35613.15">17230 6054 0,'-22'0'0,"-41"0"0,42 0 16,21 21-1,0 0 48,21 0-32</inkml:trace>
  <inkml:trace contextRef="#ctx0" brushRef="#br0" timeOffset="35845.17">17103 6371 0,'0'0'16,"-22"21"0,22-42 46,0 0-46,22 0-1</inkml:trace>
  <inkml:trace contextRef="#ctx0" brushRef="#br0" timeOffset="36504.5">17716 5948 0,'0'0'0,"0"-21"16,0 0-16,22 21 15,-1-22 1,0 22 0,0 0-16,0 0 15,0 0-15,1 0 16,-1 0-16,0 0 0,0 22 15,-21-1-15,21 0 0,-21 0 16,0 0-16,0 0 16,0 1-16,-21-1 15,21 0-15,-21-21 0,0 21 16,0-21-16,-1 0 0,1 21 0,0-21 16,0 0-16,0 0 0,0 0 15,-1 0-15,1 0 16,21-21 15,21 21-31,1 0 16,-1 0-16,0 0 15,0 0-15,0 0 0,0 0 0,1 0 16,-1 0-16,0 0 0,0 0 16,0 21-16,-21 0 15,21 1-15,-21-1 16,0 0-1,0 0-15,0 0 0,-21-21 16,0 21-16,0-21 0,0 22 0,0-22 16,-1 21-16,-20-21 0,21 0 15,0 21-15,-22-21 0,22 0 16,0 0-16,0 0 0,0 0 16,0 0-16,-1 0 0,1 0 0,0 0 31,21-21-16,21 0 17</inkml:trace>
  <inkml:trace contextRef="#ctx0" brushRef="#br0" timeOffset="37178.71">18478 5884 0,'0'-21'32,"0"42"-1,0 1-15,-21-1-16,21 0 0,-21 0 0,21 0 15,0 0-15,-21 1 0,0-1 16,0 0-16,21 0 0,-22 0 0,1 0 15,21 1-15,-21 20 0,21-21 16,0 0-16,0 0 0,0 1 16,0-1-16,0 0 0,0 0 15,21-21-15,-21 21 16,21-21-16,1 0 0,-1 0 0,0 0 16,21 0-16,-21 0 15,1 0-15,-1 0 0,0 0 0,0 0 16,21 0-16,-20 0 0,-1-21 0,0 21 15,21-21-15,-21 0 0,1 21 16,-1-21-16,0 21 0,0-22 0,0 1 16,0 0-16,1 0 0,-1 0 15,-21 0-15,0-22 0,0 22 16,21 0-16,-21-21 0,0 20 0,0-20 16,0 21-16,0-21 0,-21 20 15,0 1-15,-1 0 0,1 0 0,0 0 16,0 0-16,0 21 0,-22 0 0,22-22 15,0 22-15,-21 0 0,21 0 16,-1 0-16,1 0 0,0 22 16,21-1-16,-21-21 0,0 21 0,0 0 15,21 0-15,-22 0 0,1 1 16,0-1-16,0 0 0,0 0 16,-22 0-16,22 0 0</inkml:trace>
  <inkml:trace contextRef="#ctx0" brushRef="#br0" timeOffset="38573.47">6308 8488 0,'0'0'0,"-22"0"0,1 0 15,0 0 1,0-21 0,0 0-1,21-1-15,0 1 16,0 0-16,0 0 0,0 0 15,0 0-15,0-1 16,0 1-16,21 0 0,0 0 0,-21 0 16,21 0-16,0 21 0,1-22 15,-1 1-15,21 21 0,-21-21 0,0 21 16,22 0-16,-22-21 0,21 21 0,-21 0 16,1 0-16,-1 529 62,-42-508-46,-1-21-16,1 43 0,0-22 15,-21 21-15,21 0 0,-22 1 0,1-1 16,0 0-16,20 1 0,-20-1 16,0 0-16,21 1 0,-22-22 0,22 21 15,-21 1-15,21-22 0,-1 0 16,1 0-16,0 0 0,0 0 15,0-21-15,21 22 0,-21-22 0,21-22 47,0 1-47,0 0 0,21 0 0,0 0 16,-21 0-16,21-22 0,0 22 16,0-21-16,-21 21 0,22-22 0,-1 22 15,0-21-15,0 21 0,0-1 0,0 1 16,1 0-16,-1 0 0,0 0 15,0 21-15,0 0 0,0 0 0,1 0 16,-1 0-16,0 21 0,-21 0 16,21 0-16,0 0 0,0 22 0,1-22 15,-1 0-15,0 21 0,0-20 16,0-1-16,0 0 0,1 21 16,-22-21-16,21-21 0,0 22 0,0-1 15,0-21-15,0 0 0,1 0 16,20 0-16,-21 0 15,0 0-15,0 0 0,1-21 0,-1-1 16,0 1-16,-21 0 0,21 0 16,0 0-16,-21 0 0,21-1 0,-21 1 15,0 0-15,0 0 0,0 0 16,22 0-16,-22-1 16,0 1-16,0 0 15,0 0-15,0 0 16</inkml:trace>
  <inkml:trace contextRef="#ctx0" brushRef="#br0" timeOffset="39129.31">7514 7662 0,'0'-21'0,"0"42"0,0-63 16,21 42-16,-21 21 16,0 0-16,0 1 15,0 20-15,0 0 0,-21 1 16,21-1-16,0 21 0,-21 1 0,0-1 16,0 1-16,21-1 0,-22-20 15,1 20-15,0-20 0,21-1 0,0 0 16,-21 1-16,21-22 0,0 0 15,0 0-15,0 0 0</inkml:trace>
  <inkml:trace contextRef="#ctx0" brushRef="#br0" timeOffset="39380.17">7175 8001 0,'-21'21'32,"21"0"-32,21 1 15,1-22-15,-1 0 0,21 0 0,-21 0 16,22 0-16,-1 0 0,0 0 15,22 0-15,-1 0 0,1 0 0,-1-22 16,-20 1-16,20 0 0,1 21 16,-22-21-16,0 21 0</inkml:trace>
  <inkml:trace contextRef="#ctx0" brushRef="#br0" timeOffset="40434.75">8128 8848 0,'0'0'16,"-42"-21"-16,42 63 0,0-63 15,0 0-15,0-1 0,0 1 16,0 0-16,0 0 0,21 0 16,0 0-16,0-1 0,0-20 0,0 21 15,1 0-15,-1 0 0,0-1 16,21 1-16,-21 21 0,1 0 0,-1 0 16,0 0-16,0 0 15,-21 21-15,0 1 0,0 20 16,0-21-16,0 0 0,0 22 0,0-1 15,-21 0-15,0 1 0,0-22 16,-1 21-16,22 0 0,-21 1 0,21-22 16,-21 21-16,21-21 0,0 1 0,0 20 15,21-42 1,0 0-16,1 0 16,-1 0-16,21-21 0,-21 0 0,22-1 15,-1 1-15,0 0 0,22-21 16,-22 21-16,0-22 0,1 1 0,20 0 15,-20-1-15,20-20 0,-42 20 16,22 22-16,-22 0 0,-21 0 16,21 0-16,-21 0 0,0 42 47,0 0-47,-21 0 0,21 0 0,0 0 15,-21 22-15,21-1 0,-22 0 16,22 1-16,-21-1 0,21 22 15,-21-22-15,0 21 0,0 1 0,21-22 16,-21 22-16,-1-1 0,22 1 16,-21-1-16,0 1 0,0-1 0,21 22 15,0-22-15,-21 22 0,21-21 0,-21 20 16,21-20-16,-22 20 0,22 1 0,0-21 16,0 20-16,-21-20 0,21 20 15,-21-20-15,21 21 0,-21-22 0,21 1 16,0-22-16,-21 21 0,21-20 0,-21 20 15,-1-20-15,22-22 0,-21 21 16,0-21-16,0 22 0,0-22 16,0-21-16,-1 0 0,1 0 15,0-21-15,0-1 0,21-20 16,-21 0-16,0-1 0,21-20 16,0-1-16,0 1 0,0-22 0,0-21 15,0 22-15,0-22 0,21 21 0,0-21 16,0 22-16,-21-22 0,42 0 15,-20 21-15,-1-20 0,0 41 0,0-21 16,0 22-16,22-22 0,-22 43 0,42-85 16,-20 85-1,-22-1-15,21 1 0,-21 0 0,22 20 16,-22-20-16,21 21 0,-21-21 0,22 20 16,-22 1-16,21 0 0,-21 0 15</inkml:trace>
  <inkml:trace contextRef="#ctx0" brushRef="#br0" timeOffset="40565.4">9313 8700 0,'0'0'0,"0"-22"0,-21 22 0,21-21 16,-21 21-16,21-21 0,-21-21 15</inkml:trace>
  <inkml:trace contextRef="#ctx0" brushRef="#br0" timeOffset="40793.26">9271 8509 0,'21'-21'15,"-42"42"-15,63-42 16,-21 21-16,1 0 0,-1-21 0,0 21 16,0 0-16,0 0 0,0 0 0,22 0 15,-22 21-15,0-21 0,0 21 16,22 0-16,-22 0 0,0 22 0,-21-22 16,21 21-16,-21-21 0,0 22 0,0-1 15,0 0-15,0-20 0,0 20 16,-21-21-16,0 0 0,21 0 0,-21 1 15,21-1-15,-22 0 0,1-21 16,21-21 0,0 0-16,0-1 15,0 1-15,0 0 0,0-21 16,0 21-16,0-22 0,0 22 0</inkml:trace>
  <inkml:trace contextRef="#ctx0" brushRef="#br0" timeOffset="40905.21">9673 8509 0,'0'-21'16,"21"21"-16,0 0 0,1 0 15,-1-21-15,0 21 0,0 0 16,0 0-16,0 0 0,1 0 16,-1 0-1,-21 21-15,21-21 0,0 21 16</inkml:trace>
  <inkml:trace contextRef="#ctx0" brushRef="#br0" timeOffset="41329.48">10456 8509 0,'0'-21'0,"0"42"0,0-63 16,0 21-16,-21 21 31,0 0-31,0 0 0,0 0 16,-1 0-16,1 21 0,0 0 15,0-21-15,0 21 0,0 0 0,-1 0 16,22 1-16,0-1 0,0 0 16,0 0-16,22 0 15,-1-21-15,0 21 16,21-21-16,-21 0 0,1 0 0,20 22 16,-21-22-16,0 21 0,0-21 15,1 21-15,-1 0 0,0-21 0,0 21 16,-21 0-16,0 1 0,0-1 15,0 0-15,0 0 0,0 0 16,-21 0-16,0 1 0,0-1 0,-1 0 16,-20-21-16,0 21 0,-1 0 15,22 0-15,-21-21 0,0 22 0,-1-22 16,1 0-16,0 0 0,20 0 0,-20 21 16,21-21-16,0 0 0,0 0 15,21-21-15,0-1 0,0 1 16</inkml:trace>
  <inkml:trace contextRef="#ctx0" brushRef="#br0" timeOffset="42181.23">11557 8721 0,'-21'0'0,"42"0"31,0 0-31,0 21 16,0-21-16,22 0 0,20 21 0,-20-21 16,20 0-16,1 0 0,20 0 15,-20 0-15,20 0 0,1 0 0,-21 0 16,20 0-16,1 0 0,-22 0 15,22-21-15,0 21 0,-22-21 0,1 21 16,20 0-16,-20-21 0,-22 21 0,22 0 16,-22 0-16,-21-22 0,22 22 15,-43-21 1,-22 21-16,1 0 16,-21-21-16,0 21 0,20 0 15,-20 0-15,0-21 0,-1 21 0,1 0 16,0 0-16,21-21 0,-22 21 0,22 0 15,0 0-15,0 0 0,21-21 16,0-1 0,21 22-16,0 0 15,0 0-15,22 0 0,-22 0 16,21 0-16,0 0 0,1 0 0,-1 0 0,0 0 16,1 0-16,-22 0 0,21 22 15,-21-22-15,1 21 0,-22 0 16,0 0-16,0 21 0,-22-20 15,1-1-15,-21 0 0,0 21 16,-22-21-16,22 22 0,-22-22 0,1 21 16,20-21-16,-20 22 0,-1-22 15,22 0-15,0 0 0,-1 0 0,1 1 16,0-1-16,21-21 0,-1 0 16</inkml:trace>
  <inkml:trace contextRef="#ctx0" brushRef="#br0" timeOffset="42997.85">13081 8361 0,'-21'-21'15,"0"21"-15,-1-21 16,22-1-16,0 1 0,0 0 16,0 0-16,22-21 0,20 20 15,-21-20-15,21 0 0,-20-1 16,41-20-16,-21 21 0,22-22 0,-22 1 16,22-1-16,-1-21 0,22 22 15,-22-22-15,22-21 0,106-63 16,-107 84-16,1 1 0,0-1 0,-1 0 15,-20 1-15,-1-1 0,-20 0 0,-1 1 16,0 41-16,1 1 0,-1 0 16,-21 21-16,0-22 0,0 22 15,1 21-15,-1-21 0,-42 42 32,-1-21-32,1 21 15,21 22-15,-21-22 0,0 0 16,0 21-16,0-21 0,-1 22 0,1-1 15,-21 0-15,21 1 0,-22-1 16,1 0-16,0 1 0,-22-1 0,22 0 16</inkml:trace>
  <inkml:trace contextRef="#ctx0" brushRef="#br0" timeOffset="43318.34">12912 8678 0,'0'0'0,"-43"43"15,22-43-15,21-21 16,0-1-16,0 1 0,0 0 15,21 0-15,0 0 0,1-22 16,20 1-16,-21 21 0,21-43 0,1 22 16,-1-21-16,22-1 0,-1 1 15,-21-1-15,43-21 0,-21 1 0,-1 20 16,1-20-16,-1-22 0,22 21 0,-1-21 16,1 22-16,-21-22 0,20 21 15,-41-21-15</inkml:trace>
  <inkml:trace contextRef="#ctx0" brushRef="#br0" timeOffset="43473.25">14563 6668 0,'0'-22'15,"21"22"-15,-21-21 0,21 0 16,0 0-16,-21 0 0,0 0 16,21-1-1,-42 22 32,21 22-47,-21-22 16,21 21-16,-21-21 15,0 21-15</inkml:trace>
  <inkml:trace contextRef="#ctx0" brushRef="#br0" timeOffset="43890.58">14055 6668 0,'0'0'0,"-22"21"0,1-21 0,-21 21 15,21 0-15,0-21 0,21 21 16,21-21 15,21-21-31,-21 21 0,22-21 16,-1 0-16,0 0 0,1-1 15,20 1-15,-21 0 0,22 0 0,-22 0 16,64-22-16,-64 22 16,-20 0-16,20 0 0,-21 21 15,21 0-15,-20 0 0,-22 21 16,0 0-16,0 0 16,0 22-16,0-1 0,-22 0 0,22 1 15,-21-1-15,0 0 0,-21 22 0,21-22 16,-1 1-16,1-1 0,-21 0 15,21 1-15,0-1 0,-1-21 0,1 21 16,21-20-16,0-1 0,-21 0 16,0-21-16,21 21 15</inkml:trace>
  <inkml:trace contextRef="#ctx0" brushRef="#br0" timeOffset="46065.17">15007 4784 0,'-21'0'47,"0"21"-32,21 0-15,-21 0 16,21 22-16,-22-22 0,1 0 0,0 21 15,21-21-15,-21 22 0,0-22 16,0 0-16,21 21 0,-22-20 0,22-1 16,-21-21-16,0 21 0,21 0 15,0 0-15,-21 0 16</inkml:trace>
  <inkml:trace contextRef="#ctx0" brushRef="#br0" timeOffset="47927.08">16679 6922 0,'0'0'0,"-21"0"0,42 0 31,0 0-16,1 0-15,-1 0 0,21 0 16,0 0-16,1 0 0,20-22 16,1 22-16,20-21 0,1 21 0,0-21 15,21 21-15,-22 0 0,22-21 0,-21 21 16,21 0-16,-22 0 0,22-21 16,0 21-16,-21 0 0,20 0 0,-20 0 15,21 0-15,-43 0 0,22 0 16,-21 0-16,-1 0 0,-21 0 0,1 0 15,-1 21-15,-21-21 0,0 0 0,1 0 16,-1 0-16,-21 21 31,-21-21-15,-1 0-16,1 0 16,0 0-16,-21 0 0</inkml:trace>
  <inkml:trace contextRef="#ctx0" brushRef="#br0" timeOffset="48406.6">16616 7049 0,'21'0'31,"0"0"-31,0 0 0,22 0 0,-1 0 16,0 0-16,22 0 0,-1 0 15,1 0-15,20-22 0,22 22 16,-21 0-16,21 0 0,0-21 0,-1 21 16,-20 0-16,21 0 0,0 0 15,-22 0-15,22-21 0,0 21 0,-21 0 16,-1 0-16,1 0 0,0 0 0,-22 0 15,1 0-15,-1 0 0,-20 0 16,-1 0-16,-21 0 0,21 0 0,-20 0 16,-1 0-16,-21-21 15,0 0 1</inkml:trace>
  <inkml:trace contextRef="#ctx0" brushRef="#br0" timeOffset="49790.58">20362 6096 0,'0'0'0,"0"-21"16,0 0-16,0 0 0,0-1 16,0 1-16,-21 0 15,0 21-15,0-21 0,0 21 16,-22 0-16,22 0 0,0 0 15,0 0-15,0 0 0,-22 0 16,22 21-16,0 0 0,-21 0 0,-1 1 16,1-1-16,21 0 0,-22 21 15,1-21-15,21 1 0,-21-1 16,20 21-16,1-21 0,21 0 0,0 1 16,0-1-16,0 0 0,0 0 15,21 0-15,1-21 16,-1 0-16,21 0 0,-21 0 15,0 0-15,1 0 0,-1-21 0,21 0 16,-21 21-16,0-21 0,1 0 16,-1 21-16,0-22 0,0 1 0,0 0 15,-21 0-15,21 0 16,-21 0-16,0-1 16,0 1-1,22 42 1,-22 1-1,0-1-15,0 0 0,0 0 16,0 0-16,0 0 0,0 1 16,21-1-1,0 0-15,-21 0 0,21-21 0,0 21 16,0-21-16,1 0 0,-1 0 16,21 0-16,-21 0 0,22 0 15,-1 0-15,-21 0 0,21 0 16,-20-21-16,20 21 0,-21-21 0,21 0 15,-20 0-15,-1-1 0,0 22 16,-21-21-16,21 0 0,-21 0 16,0 0-16,21 0 0,-21 42 47,0 0-47,0 0 15,0 0-15,-21 0 16,21 1-16,-21-22 0,21 21 15,-21 0-15,21 0 16,0 0-16,-21-21 0,21 21 0,-22-21 16,1 0-16,21 22 15,-21-22 1,0 0 0,21-22-1,0 1-15,0 0 16,0 0-16,0 0 0,21 0 15,0-1-15,0 1 0,1 0 16,-1 0-16,-21 0 0,42 0 0,-21-1 16,0 22-16,1-21 15,-1 0-15,0 21 0,0-21 0,0 21 0,0 0 16,1 0-16,-1 0 16,0 0-16,0 0 0,-21 21 15,0 0-15,21-21 0,-21 21 0,0 1 16,0-1-16,0 0 0,0 0 15,0 0-15,0 0 0,0 1 16,0-1-16,0 0 16,-21 0-16,21 0 15,-21-21 1,21-21 0,0 0-1,0 0-15,0 0 0,0-1 16,0 1-16,21 0 15,0 0-15,0 0 0,1 0 16,-1-1-16,0 1 0,0 0 0,0 0 16,0 0-16,1 0 0,20-1 15,-21 22-15,0 0 0,22 0 0,-22 0 16,0 0-16,0 0 0,0 22 0,0-22 16,-21 21-16,22 0 0,-22 0 15,0 0-15,0 0 0,0 1 0,0-1 16,-22 0-16,1 0 0,0 0 15,0 0-15,0 1 0,0-22 16,-1 21-16,1 0 0,21 0 0,-21-21 16,0 21-16,21 0 0,-21-21 0,21 22 31</inkml:trace>
  <inkml:trace contextRef="#ctx0" brushRef="#br0" timeOffset="49913.51">21167 6604 0,'0'0'0,"0"21"16,-22-21-16,1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1:40:37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2667 0,'0'-21'15,"0"0"1,-21 21 0,21 21 62,0 0-63,0 0-15,0 0 16,21 1-16,-21-1 16,0 0-16,0 0 0,0 0 15,21 0-15,-21 1 0,21-1 16,-21 0-16,0 21 0,0 1 0,0-22 16,0 0-16,22 0 0,-22 0 15,21 22-15,-21-1 0,0 0 0,0 1 16,0-1-16,21 21 0,-21-20 15,0 20-15,21-20 0,-21 20 16,0-21-16,0 22 0,0-22 0,21 22 16,-21-22-16,0 22 0,0-1 15,0 1-15,0 20 0,0-20 16,21-1-16,-21 1 0,0-1 0,0 1 16,0-1-16,0 1 0,0-1 15,0 1-15,22 20 0,-22-20 0,0 21 16,0-22-16,0 1 0,0 20 15,0-20-15,0-1 0,0 22 16,0-22-16,0 1 0,0 21 0,0-22 16,0 22-16,0-22 0,0 22 15,0-22-15,0 22 0,0-21 0,0-1 16,-22 22-16,22-1 16,0-20-16,0 21 0,0-1 0,-21 1 15,21 0-15,-21-1 0,21 1 16,0 0-16,0-1 0,-21 22 0,21-21 15,-21 21-15,21-22 0,-21 1 16,21 21-16,0-22 0,0 1 0,0 21 16,-22-21-16,22 20 0,0-20 15,0 0-15,0 21 0,0-22 0,0 1 16,0 0-16,0-1 0,0 1 16,0 0-16,0-1 0,0 1 0,0 0 15,0-1-15,0-20 0,0 20 16,0-20-16,0 21 0,0-22 15,0 22-15,0-22 0,0 1 0,0-1 16,0 1-16,0-1 0,0-20 16,0-1-16,0 0 0,0 1 0,0-1 15,0-21-15,0 0 0</inkml:trace>
  <inkml:trace contextRef="#ctx0" brushRef="#br0" timeOffset="2499.92">2857 2688 0,'0'0'16,"-21"0"-16,0-21 0,0 21 15,0 0-15,42 0 79,0 0-64,0 0-15,0 0 0,1 0 0,20-21 16,-21 21-16,21 0 0,1 0 15,-22-21-15,42 21 0,-20 0 0,20 0 16,1 0-16,-1 0 0,1 0 16,20 0-16,-20 0 0,21 0 0,-22 0 15,22 0-15,-1 0 0,1 0 16,0 0-16,-1 0 0,43 0 0,0 0 16,0 0-16,0-21 0,22 21 15,-1 0-15,0 0 0,0 0 0,0 0 16,22 0-16,-22 0 15,-21 0-15,42 0 0,0 0 0,22 0 16,-1 0-16,-20 0 0,20 0 16,1 0-16,-1 0 0,22-22 0,0 22 15,-22 0-15,22 0 0,21 0 16,-22 0-16,1 0 0,0 0 0,20 0 16,1 0-16,0 0 0,-21 0 15,21 0-15,-1 0 0,1 0 0,-21 0 16,0 0-16,20 0 0,-20 0 15,0 0-15,-1 0 0,1 0 16,0 22-16,-1-22 0,-20 0 16,21 21-16,-22 0 0,1-21 0,-1 21 15,1-21-15,-1 21 0,1-21 16,-22 21-16,0-21 0,1 22 0,-1-22 16,0 0-16,1 21 0,-22-21 15,0 0-15,0 21 0,-21-21 0,-21 21 16,21-21-16,0 0 0,-21 0 15,0 0-15,-1 21 0,-20-21 0,0 0 16,-1 0-16,-20 0 0,-1 0 16,-20 0-16,-1 0 0,0 0 0,-20 0 15,-1 0-15,0 0 16,-21 21 0,0 1 15,0-1-31,0 0 15,0 0-15,0 0 0,0 0 16,0 1-16,0-1 16,0 0-16,-21 0 0,21 0 0,0 22 15,-21-22-15,21 21 0,-22 0 16,22 1-16,0 20 0,0-20 0,0 20 16,0 1-16,0-22 0,0 21 15,0 1-15,0-1 0,0 1 16,0 21-16,22-1 0,-1 1 15,-21 0-15,0-1 0,0 1 0,21 0 16,-21 20-16,0-20 0,21 21 16,-21 0-16,0 0 0,0-22 0,0 22 15,0 0-15,0-21 0,0 20 16,0 1-16,0 85 0,0-85 16,0-22-16,0 22 0,0-21 15,-21 21-15,0-1 0,21 1 0,-21 0 16,21 0-16,0 0 0,-22-22 15,1 22-15,21-21 0,-21 21 16,21-22-16,0 22 0,0-21 0,-21 0 0,21-1 16,0 1-16,-21 0 15,21 20-15,0-20 0,0 0 0,0-1 16,0 22-16,0-21 0,0-22 16,0 22-16,-21 0 0,21-1 0,0-20 15,0 21-15,0-1 0,0 1 0,0-22 16,0 22-16,0-21 0,0-1 15,0 1-15,0-1 0,0 1 0,0-1 16,0 1-16,0-22 0,0 21 16,0 1-16,0-1 0,0-20 0,0-1 15,21 22-15,-21-22 0,0 0 16,0-21-16,0 22 0,0-1 16,0-21-16,0 22 0,0-22 0,21 0 15,-21 0-15,0 0 0,0 22 16,0-22-16,0 0 0,0 0 15,0 0-15,0 0 0,0 1 16,0-1 0,-21-21-1,0 0 1,-1 0-16,1 0 16,0 0-16,0 0 15,0 0-15,-22 0 0,22 0 16,0 0-16,-21-21 0,-1 21 0,22 0 15,-21 0-15,-22 0 0,22 0 16,-21 0-16,20 0 0,-20-22 16,-1 22-16,-20 0 0,20 0 0,-21 0 15,1 0-15,-22 0 0,0 0 16,0 0-16,-21 0 0,21 0 0,1 0 16,-22 0-16,-127 0 0,127 0 15,0 0-15,-22 0 16,22 0-16,-21 0 0,0 0 0,0 0 0,0-21 15,-22 21-15,1 0 0,0 0 16,21 0-16,-22 0 0,1 0 16,-22 0-16,22 0 0,0 0 0,-1 21 15,-20-21-15,-1 22 0,1-22 16,-1 21-16,1-21 0,21 21 0,-43-21 16,21 0-16,1 21 0,-1-21 15,1 0-15,-1 0 0,1 21 0,-22-21 16,22 0-16,-1 0 0,-20 0 0,-1 0 15,21 0-15,-20 0 0,20 0 16,-20 0-16,20 0 0,-21 0 0,1 0 16,20-21-16,-20 21 0,20-21 15,-21 21-15,1 0 0,20-21 0,1 21 16,-1 0-16,-20-21 0,20-1 16,1 22-16,20 0 0,-20 0 15,20-21-15,1 21 0,0 0 0,-22 0 16,43 0-16,0 0 0,-21-21 15,42 21-15,-22 0 0,1 0 0,21 0 16,-21 0-16,42 0 0,-21 0 16,21 0-16,22 0 0,-1-21 15,0 21-15,1 0 0,-1 0 0,22 0 16,-1 0-16,22 0 0,-1 0 0,1 0 16,0-21-16,21 21 0,-1 0 15,1 0 1,21-21 31,21-1-32,-21 1-15,22 21 16,-22-21-16,21-21 0</inkml:trace>
  <inkml:trace contextRef="#ctx0" brushRef="#br0" timeOffset="3935.59">3302 3112 0,'21'0'31,"-21"-22"32,21 22-48</inkml:trace>
  <inkml:trace contextRef="#ctx0" brushRef="#br0" timeOffset="4588.22">3238 3133 0,'-21'0'0,"42"0"141</inkml:trace>
  <inkml:trace contextRef="#ctx0" brushRef="#br0" timeOffset="5375.51">3175 3175 0,'-21'0'31,"42"-21"63,0 0-94,-21 0 0,21 21 16,0-22-16,-21 1 15,0 0-15,22 21 0,-22-21 16,0 0-16,0 0 15,0-1-15,0 1 16,0 0 0,-22 21-1,1 21 1,21 0-16,0 1 16,-21-1-16,21 0 0,-21 0 15,21 0-15,0 22 0,0-1 0,0 0 16,0 1-16,-21-1 0,21 21 15,-21 1-15,21-1 0,-22 1 16,22-22-16,-21 22 0,0-1 0,0 1 16,21-1-16,-21 1 0,21-1 15,-21 1-15,21-1 0,0 1 16,0-22-16,0 0 0,0 1 0,0-1 16,0 0-16,0-20 0,0-1 15,0 0-15,21-21 0,0 0 16,0 0-16,0 0 0,0 0 15,22 0-15,-22-21 0,0-22 16,21 22-16,-20-21 0,-1 0 0,21-1 16,-21 1-16,-21-22 0,0 22 15,0 0-15,0-22 0,0 22 0,0-22 16,-42 22-16,21 0 16,0-1-16,-22 22 0,22-21 0,-21 21 15,21 0-15,-22-1 0,22 1 16,0 21-16,0-21 0,0 21 0,-1 0 15,44 0 17,-1 0-32,21 0 15,-21-21-15,22 21 0,-22 0 16,42 0-16,-20-21 0</inkml:trace>
  <inkml:trace contextRef="#ctx0" brushRef="#br0" timeOffset="5854.98">3937 3323 0,'0'0'0,"0"-21"0,0-64 31,-21 64-31,0 0 0,-1 0 0,1 21 16,0 0-16,-21 0 0,-64 0 31,64 21-31,20 0 0,1 0 0,0 22 16,-21-22-16,21 21 0,-1 1 15,1-1-15,21 0 0,0-21 16,0 22-16,0-22 0,0 42 16,0-41-16,21-22 0,1 21 15,-1-21-15,0 0 0,0 0 16,21 0-16,1 0 0,-22 0 16,21-21-16,-21-1 0,22 1 0,-22 0 15,0 0-15,21 0 0,-20-22 16,-22 22-16,21-21 0,-21 21 0,21-22 15,-21 22-15,21-21 0,-21 21 16,0 0-16,-21 42 31,0 0-31,0 0 0,-1 0 16,22 0-16,0 1 0,-21 20 16,21-21-16,0 21 0,-21-20 15,21-1-15,0 21 0,0-21 16,0 0-16,0 1 0,21-1 0,0 0 15,1-21-15,-1 0 0,0 0 16,0 0-16,0 0 0,22 0 0,-22 0 16,0 0-16,0-21 0,0 0 15,22-1-15</inkml:trace>
  <inkml:trace contextRef="#ctx0" brushRef="#br0" timeOffset="6495.98">4360 3323 0,'0'0'0,"21"-106"31,-42 106-31,0 0 16,0 0-16,0 0 0,0 0 0,-1 22 16,1-1-16,0 0 0,0 0 15,0 21-15,0-20 0,-1 20 0,22-21 16,0 0-16,0 22 0,-21-22 16,21 0-16,0 0 0,0 0 0,0 0 15,21 1-15,1-1 0,-1 0 16,0-21-16,0 0 0,21 0 0,-20 0 15,20 0-15,0 0 0,1-21 16,-1 21-16,0-21 0,1-1 16,-1 1-16,-21 0 0,0 0 0,0 0 15,1 0-15,-1 21 0,0-22 0,-21 1 16,0 0-16,0 0 16,-21 21-1,0 0-15,-1 0 16,1 0-16,0 0 0,0 21 15,21 0-15,0 0 16,42-21 0,-21 0-16,1 0 0,-1 0 15,21 0-15,-21 0 0,0-21 16,22 0-16,-22 21 0,0-21 16,0 0-16,0 0 0,-21-1 0,22 1 15,-22 0-15,0 0 16,0 0-16,-22 21 15,1 0-15,0 0 0,-21 0 16,21 21-16,-1-21 0,-20 21 16,21 21-16,-21-20 0,20-1 0,1 0 15,0 21-15,21-21 16,0 1-16,0-1 0,0 0 0,0 0 0,0 0 16,0 0-16,21-21 0,0 22 15,1-22-15,-1 0 0,21 0 16,-21 0-16,22 0 0,-22 0 15,21 0-15,-21 0 0,22-22 0,-1 1 16,-21 0-16,21 0 0,-20 0 16,20-22-16,0 22 0,-21 0 0,1-21 15,-1-1-15,0 1 0,-21 21 16,21-43-16</inkml:trace>
  <inkml:trace contextRef="#ctx0" brushRef="#br0" timeOffset="6916.35">5228 3196 0,'0'0'0,"0"-42"0,21 21 16,0-22-16,-21 22 15,0 0-15,0 0 0,0 42 31,-21 0-15,0 0-16,21 1 0,-21-1 16,21 21-16,0 0 0,-21 1 15,21-22-15,-21 21 0,21 1 0,-22-1 16,22-21-16,-21 21 0,21-20 16,-21 20-16,21-21 0,0 0 0,0 0 15,-21-21 1,21-21 15,0 0-31,0 0 0,0 0 0,0 0 16,21-22-16,-21 22 0,21-21 15,0 21-15,1-1 0,-1-20 0,21 21 16,-21 0-16,0 21 16,22-21-16,-22 21 0,21 0 0,-21 0 15,22 0-15,-22 0 0,0 0 16,0 0-16,0 21 0,1 0 0,-22 0 15,0 21-15,0-20 0,-22-1 16,1 0-16,-21 21 0,21-21 0,0 1 16,-22-1-16,1 0 0,21 0 0,-22-21 15,22 21-15,-21 0 0,21-21 16,0 0-16,-1 22 0,22-44 31,0 1-31,0 0 16</inkml:trace>
  <inkml:trace contextRef="#ctx0" brushRef="#br0" timeOffset="7618.92">5969 3196 0,'0'0'0,"-21"0"0,0 0 0,-1 0 16,1 0-16,-21 21 16,21 1-16,0-1 0,-1-21 0,-20 21 15,21 21-15,0-21 0,0 1 16,21-1-16,-22 21 0,1-42 0,21 21 16,0 0-16,0 1 0,0-1 0,0 21 15,0-21-15,21-21 16,1 0-16,20 0 0,-21 0 15,21 0-15,-20 0 0,20 0 0,0 0 16,-21-21-16,22 21 0,-22-21 16,0 0-16,0 21 0,-21-21 0,21-1 15,-21 1-15,22 0 0,-22-21 16,0-1-16,0 22 0,0 0 16,0 0-16,-22 21 0,1-21 0,21 0 15,-21 21-15,21-22 0,0 1 16,21 21-1,0 0-15,1 0 16,20 0-16,-21 0 0,0 21 0,0-21 16,1 22-16,-1-1 0,0 0 15,-21 0-15,21 0 0,-21 0 0,0 22 16,0-22-16,0 0 0,0 0 16,0 0-16,-21 1 0,21-1 0,-21 0 15,21 0-15,0 0 0,0 0 16,21-21-1,0 0 1,0 0-16,0 0 0,1 0 16,-1 0-16,0-21 0,0 21 15,0-21-15,0 0 0,1-21 0,-1 20 16,-21 1-16,21 0 0,-21-21 16,0 21-16,0-22 0,0 22 0,0 0 15,0 0-15,0 0 0,-42 21 16,20 0-16,1 0 0,0 0 0,-21 0 15,42-22-15,0 44 0,-43-1 16,22-21-16,0 21 16,21 0-1,21-21-15,0 0 0,22 0 16</inkml:trace>
  <inkml:trace contextRef="#ctx0" brushRef="#br0" timeOffset="8227.19">6943 3006 0,'0'0'0,"0"-21"0,-22 21 0,1 0 16,0 0-16,0 21 16,21 0-1,-21 0-15,21 0 0,-21 0 0,21 1 16,0 20-16,0-21 0,-22 21 15,1 1-15,0-1 0,21-21 0,-21 22 16,0-1-16,0 0 0,-1-21 16,1 1-16,21 20 0,-21-21 0,0 0 15,21 0-15,-21-21 0,21 22 16,0-44 15,0 1-31,0 0 0,0 0 0,21 0 16,-21-22-16,21 22 15,0-21-15,22 0 0,-22 20 0,21-20 16,-21 21-16,22-21 0,-22 20 16,21 1-16,-21 21 0,22-21 0,-22 21 15,0 0-15,0 0 0,0 0 16,-21 21-16,0 0 16,0 1-16,-21-1 15,0 0-15,21 0 0,-21-21 0,0 21 16,-1-21-16,1 0 0,0 21 15,0-21-15,0 0 0,0 0 16,-1 0-16,22 22 0,-21-22 16,0 0-16,0 0 0,21 21 15,0 0-15,0 0 16,0 0-16,0 0 16,21-21-16,0 22 0,0-1 15,1-21-15,-1 0 0,0 0 0,0 21 16,0-21-16,0 0 0,1 0 15,-1 0-15,0 0 0,0 0 16,0 0 0,0 0-16,1-21 0</inkml:trace>
  <inkml:trace contextRef="#ctx0" brushRef="#br0" timeOffset="8403.74">7218 3408 0,'0'0'0,"0"-21"0,0 0 0,0-1 31,0 1-15,21 21 15,0 0-15,0 0-1,0 0-15</inkml:trace>
  <inkml:trace contextRef="#ctx0" brushRef="#br0" timeOffset="9650.84">7810 3112 0,'0'0'0,"0"-22"0,-21 22 16,0-21-16,0 21 15,0 0-15,0 0 16,-1 0 0,1 0-16,21 21 15,-21 1-15,0-1 0,0 21 16,21-21-16,-21 0 0,21 22 0,-22-22 16,1 21-16,21 1 0,0-22 15,0 0-15,-21 21 0,21-21 0,0 1 16,0-1-16,0 0 0,21 0 15,0-21-15,22 0 0,-22 0 16,0 0-16,21 0 0,1 0 16,-22 0-16,21-21 0,1 21 0,-22-21 15,21 0-15,0-1 0,1 1 16,-22-21-16,21 21 0,-21 0 0,1-1 16,-1 1-16,0 0 15,0 0-15,-21 0 0,0 0 0,21 21 16,-21 21-1,-21 0 1,0 0-16,21 21 16,-21-20-16,21-1 0,0 0 0,-21 0 15,21 0-15,0 22 0,0-22 16,0 0-16,0 0 0,0 0 16,21-21-16,0 0 15,0 0-15,0 0 0,0 0 16,1 0-16,-1 0 0,-21-21 15,0 0-15,21 0 16,-21 0-16,0-1 0,0 1 0,0 0 16,0 0-16,0-21 0,0 20 15,0 1-15,0 0 0,0 0 16,0 0-16,0 0 0,21-1 16,0 22-1,0 0-15,1 0 0,-1 0 0,0 0 16,0 0-16,0 0 0,0 22 15,1-1-15,-1 0 16,-21 0-16,21 0 0,-21 0 0,0 1 16,0-1-16,0 0 0,0 0 15,0 0-15,0 0 0,0 1 16,0-1-16,0 0 0,0 0 16,0 0-16,-21 0 15,0-21 1,-1 0-16,22-21 31,0 0-31,0 0 0,0 0 16,0 0-16,0-22 0,0 22 15,22-21-15,-22 21 0,21-22 0,0 1 16,0 21-16,21 0 0,-20-22 16,-1 22-16,21 21 0,0-21 15,-20 21-15,20 0 0,-21 0 16,21 0-16,-20 0 0,20 21 0,-21 0 15,0 0-15,-21 1 0,0-1 16,0 0-16,0 21 0,0-21 0,0 1 16,0 20-16,0-21 0,0 0 15,0 22-15,0-22 0,-21 0 16,21 0-16,-21-21 16,21 21-16,-21-21 15,0-21 1,21 0-16,0 0 15,0 0-15,0-1 0,0 1 16,0 0-16,0-21 0,21-1 16,0 1-16,21 21 0,-21-21 0,22-1 15,-22 22-15,21-21 0,1 21 16,-1-1-16,-21 22 0,21-21 0,1 21 16,-22 0-16,21 0 0,-21 21 15,1 1-15,-1 20 0,0 0 0,0 1 16,0-1-16,-21 0 0,0 1 15,0-1-15,0 0 0,0-21 16,0 22-16,0-22 0,0 21 16,0-21-16,-21 1 0,0-1 0,0-21 15,0 21-15,-1-21 0,1 0 0,0 21 16,0-21-16,0 0 0,-22 0 16,22 0-16,0 0 0,-21 0 15</inkml:trace>
  <inkml:trace contextRef="#ctx0" brushRef="#br0" timeOffset="10459.2">3514 4233 0,'0'0'16,"-22"0"-16,-20 22 0,21-22 0,-21 0 15,20 21-15,1-21 0,0 0 0,0 0 16,0 0-16,0 21 0,42-21 47,21 0-47,-21 0 15,22 0-15,20 0 0,1 0 16,-1 0-16,22 0 0,-1 0 0,1 0 16,0 0-16,-22 0 0,22 0 15,0 0-15,20 0 0,1 0 0,21 0 16,0 0-16,0 0 0,0 0 0,0 0 15,21 0-15,1 0 0,20 0 16,0 0-16,-21 0 0,22 0 0,-1 0 16,0 0-16,22 21 0,-22-21 15,1 0-15,20 0 0,-21 0 0,1 0 16,-1 21-16,0-21 0,-20 0 0,-1 0 16,0 0-16,0 0 0,-21 0 15,0 21-15,0-21 0,0 0 16,0 0-16,-21 0 0,0 0 0,-22 0 15,22 0-15,-21 0 0,0 0 16,-1 0-16,-20 0 0,20 0 0,-20 0 16,-22 0-16,1-21 0,-1 21 15,-21 0-15,0 0 0,0-21 16,22 0 0,-43 0 15,-21 21-16,21-21-15,0-1 16,0 1-16,0 0 0,0 0 16</inkml:trace>
  <inkml:trace contextRef="#ctx0" brushRef="#br0" timeOffset="11007.89">10054 2688 0,'0'0'0,"0"-21"0,0 0 0,0 0 16,0 42 31,0 0-31,-21 21-16,21-20 0,0-1 0,-21 21 15,21 0-15,0-20 0,-21 20 16,21 0-16,-22 22 0,1-1 0,0 1 15,21-1-15,0 22 0,0-22 16,0 22-16,0-21 0,0-1 0,0 1 16,0-1-16,0 1 0,0-1 15,0 1-15,0-22 0,0 0 0,0 1 16,0-1-16,0 0 0,0 1 16,0-22-16,0 21 0,0-21 0,0 0 15,0 1-15,0-1 31,0-42 16,0-1-47,0 1 16,0 0-16,0 0 0,21 21 16</inkml:trace>
  <inkml:trace contextRef="#ctx0" brushRef="#br0" timeOffset="12460.06">10160 4255 0,'0'0'0,"-21"0"0,-22 21 31,22 0-31,0-21 0,21 21 15,-21-21 17,21 21-32,-21-21 15,0 0 1,-1 0 0,44 0 77,-1 0-77,0 0-16,0 0 0,0 0 16,0 0-16,-21-21 15,22 21-15,-1 0 0,0 0 0,21 0 16,-21 0-16,1 0 0,-1 0 15,21 0-15,-21 0 0,0 0 0,22 0 16,-22 0-16,0 0 0,21 0 16,-20 0-16,20 0 0,21 0 15,-20 0-15,-1 0 0,0 0 16,1 0-16,-1 0 0,0 0 0,1 0 16,-1 0-16,22 0 0,-22 0 15,0 0-15,1 0 0,20 0 16,-21 0-16,1 0 0,-1 0 0,0 0 15,22 0-15,-22 0 0,1 0 16,-1 0-16,0 21 0,1-21 0,-1 0 16,21 0-16,-20 0 0,-1 0 15,22 21-15,-22-21 0,21 0 0,-20 0 16,20 0-16,-20 0 0,20 0 16,-21 0-16,22 0 0,-22 0 0,22 0 15,-22 22-15,0-22 0,22 0 16,-22 0-16,1 0 0,20 0 0,-21 0 15,22 0-15,-1 0 0,-20 0 16,20 0-16,1 0 0,-1 0 16,-20 0-16,20 0 0,1 0 15,-1 0-15,1 0 0,-1 0 0,-21 0 16,22 0-16,-1 0 0,1 0 16,-1 0-16,22 0 0,-21 0 0,-1 0 15,1 0-15,-1 0 0,1 0 16,-1 0-16,1 0 0,-1 0 0,-21 0 15,22 0-15,-1 0 0,-20 0 16,-1 0-16,22 0 0,-22 0 0,0 0 16,22-22-16,-22 22 0,0 0 15,22 0-15,-22 0 0,1 0 0,20 0 16,-21 0-16,22 0 0,-22 0 16,1 0-16,-1 0 0,-21 0 15,21 0-15,-20 0 0,-1 0 0,0 0 16,0 0-16,0 0 0,0 0 15,1 0-15,-1 0 0,0 0 0,0 0 32,0 0-17,-21-21 63,-42 0-78,21 0 16,0 21-16,-1-21 0,1 0 16</inkml:trace>
  <inkml:trace contextRef="#ctx0" brushRef="#br0" timeOffset="13171.16">9271 1122 0,'-21'-21'16,"21"0"-16,0-1 16,0 1-1,21 21 1,0 0-1,21 0-15,-20 0 0,-1 0 16,21 21-16,0 1 0,22-22 0,-1 21 16,1 0-16,21 21 0,-1-21 15,1 22-15,0-1 0,-1-21 0,1 22 16,-22-1-16,1 21 0,-1-20 16,-20 20-16,-1-20 0,0 20 0,-20 1 15,-1-1-15,-21-21 0,0 22 16,0-22-16,0 1 0,0-1 0,0-21 15,0 21-15,0-20 0,0-1 16,0 0-16,0 0 0,0 0 16,0 0-1,-21-42 17,-1 21-17,1-21-15,21 0 0,-21 21 16,21-21-16,-21 21 0</inkml:trace>
  <inkml:trace contextRef="#ctx0" brushRef="#br0" timeOffset="13439.01">9969 1990 0,'0'0'0,"-21"0"0,0 0 16,42 0 15,0 0-31,22 0 0,-1 0 0,-21 21 15,22-21-15,20 21 0,-21 0 16,1-21-16,-1 21 0,0 1 0,1-22 16,-22 21-16,0-21 0,21 21 15,-20 0-15,-22 0 0,21-21 16,-21 21-16,21-21 47,-21-21-32,21 0-15,0 21 0,0-21 0</inkml:trace>
  <inkml:trace contextRef="#ctx0" brushRef="#br0" timeOffset="13645.89">10901 1905 0,'0'0'0,"21"0"0,-42 21 47,0-21-47,-1 21 0,1 1 15,-21-1-15,21 0 0,0 0 0,-1 0 16,1 0-16,0 1 0,0-1 16,0 0-16,0-21 0,-1 21 15,22 0-15,0 0 0,22-21 32</inkml:trace>
  <inkml:trace contextRef="#ctx0" brushRef="#br0" timeOffset="14055.17">11599 1715 0,'0'0'0,"0"-22"0,-21 22 31,21 22-31,0-1 16,0 0-16,0 0 0,0 0 0,-21 0 15,21 22-15,0-22 0,-21 0 16,21 21-16,0-20 0,0-1 16,-21 21-16,21-21 0,-22 0 0,22 1 15,-21-1-15,21 0 0,-21-21 16,21 21-16,0 0 0,0-42 47,0 0-47,21 0 0,0 0 15</inkml:trace>
  <inkml:trace contextRef="#ctx0" brushRef="#br0" timeOffset="14312.02">11536 1799 0,'0'0'0,"21"-21"0,-21 0 0,21-21 16,-21 20-16,21 22 0,-21-21 0,21 0 16,1 21-16,-1 0 0,0 0 15,0 0-15,21 0 0,-20 0 16,-1 21-16,0 0 0,0 22 15,0-22-15,0 21 0,1 1 0,-1-1 16,-21-21-16,0 21 0,0 1 16,0-22-16,0 21 0,0-21 0,-21 1 15,-1-1-15,22 21 0,-21-42 16,0 21-16,21 0 0,-21 1 16,0-22-1,0 0 1,-1-22-16,1 22 15,0-21-15,0 0 0</inkml:trace>
  <inkml:trace contextRef="#ctx0" brushRef="#br0" timeOffset="15068.59">11493 2032 0,'0'0'16,"-21"0"-16,21-21 16,0 0-16,21 0 15,22-1 1,-22 1-16,0 21 15,21-21-15,-20 21 0,20-21 16,0 21-16,22 0 0,-22-21 0,0 21 16,1 0-16,-22 0 0,21 0 15,-21 0-15,22 0 0,-22 0 0,0 21 16,-21 0-16,21 0 16,-21 0-16,0 1 0,0-1 0,0 0 15,0 0-15,0 0 0,0 0 16,0 1-16,0-1 0,0 0 0,0 0 15,0 0 1,0-42 31,0 0-47,0 0 0,0 0 16,0-1-16,0 1 0,0 0 15,0 0-15,0-21 0,0 20 0,21 1 16,1 0-16,-22 0 0,21 0 15,0 21-15,0 0 0,0-21 0,0 21 16,1 0-16,-1 0 0,0 0 16,0 21-16,-21 0 0,21 0 0,0 0 15,1 0-15,-1 1 0,-21-1 16,21 0-16,-21 0 0,0 0 0,0 0 16,0 1-16,0-1 15,0 0-15,0 0 16,0-42 31,0 0-47,0 0 15,0-1-15,0 1 0,0 0 16,0 0-16,0 0 0,21 0 0,0-22 16,0 22-16,1 0 0,-1 0 15,0 0-15,0-1 0,0 1 16,0 21-16,1 0 0,-1 0 0,21 0 15,-21 0-15,0 21 0,-21 1 16,22-1-16,-22 0 0,0 0 16,21 21-16,-21-20 0,0-1 0,0 21 15,0-21-15,-21 0 0,21 1 16,-22-1-16,1 0 0,21 0 16,-21 0-16,0-21 0,21 21 15,21-21 16,21-21-31,1 0 0</inkml:trace>
  <inkml:trace contextRef="#ctx0" brushRef="#br0" timeOffset="15571.81">13398 1905 0,'0'0'0,"0"-85"31,-21 64-31,21 0 0,0 0 16,-21 21-16,0-21 16,0 21-16,0 0 0,-1 0 15,1 21-15,0 0 0,0 0 16,0 0-16,0 1 0,-1 20 16,1-21-16,21 0 0,-21 0 15,0 1-15,21 20 0,-21-21 0,21 0 16,0 0-16,0 1 0,0-1 15,21-21 1,0 0-16,0 0 0,0 0 16,1 0-16,-1 0 0,0 0 0,0-21 15,0-1-15,0 1 0,22 0 0,-22 0 16,0 0-16,-21 0 0,21-1 16,0 1-16,1 0 0,-22 0 0,0 0 15,0 0-15,0 42 31,0 0-31,0 0 16,0 0-16,0 0 0,0 1 16,0-1-16,0 0 0,0 0 15,0 0-15,0 0 0,21-21 16,0 0-16,-21 22 0,21-22 16,0 0-16,0 0 0,1 0 15,-1 0-15,0 0 16,0 0-16,0-22 0,0 1 0,-21 0 15,22 0-15,20 21 0,-21-42 16</inkml:trace>
  <inkml:trace contextRef="#ctx0" brushRef="#br0" timeOffset="16868.74">13822 1757 0,'0'0'0,"-21"0"0,-43 0 31,85 0 0,0 0-31,1 0 0,-1 0 0,0 0 16,0 0-16,0 0 0,0 0 15,1 0-15,-1-21 0,0 21 0,0-21 16,0 21-16,0-22 0,1 22 16,-22-21-16,0 0 15,0 42 16,-22-21-31,22 21 0,-21 1 16,0 20-16,0-21 0,0 21 0,0-20 16,-1 20-16,1-21 0,0 21 15,0-20-15,0-1 0,0 21 0,-1-21 16,1 0-16,0 1 0,0-22 16,0 21-16,21 0 0,-21-21 15,21-21 16,0 0-15,21-1-16,-21 1 0,21 0 16,0 0-16,0 0 0,-21 0 0,21-1 15,1 1-15,-1 0 0,0 21 16,0 0 0,0 0-16,-21 21 15,0 0-15,0 1 0,21-1 0,-21 0 16,0 0-16,22-21 0,-22 21 15,0 0-15,21 1 0,0-1 16,0-21-16,0 0 0,0 0 16,1 21-16,-1-21 15,0 0-15,0 0 0,0 0 0,0 0 16,1 0-16,-1 0 0,0-21 16,0 0-16,21 21 0,-20-22 0,-1 1 15,21 0-15,-21 0 0,0 0 16,22-22-16,-1 22 0,-21 0 0,0 0 15,1 0-15,-1 0 0,0-1 16,-21 1-16,21 21 0,-21-21 16,-21 42-1,0 0-15,0-21 16,21 43-16,-22-22 0,1 0 16,0 0-16,0 0 0,0 1 15,21-1-15,0 0 0,-21 0 16,21 0-16,0 0 0,0 1 15,0-1-15,21-21 16,0 21-16,0-21 0,0 0 16,0 0-16,1 0 15,-22-21-15,21 0 16,-21-1-16,0 1 0,0 0 16,0 0-16,0 0 0,0 0 0,0-1 15,0 1-15,0 0 0,-21 0 0,21 0 16,0 0-16,0-1 15,0 1-15,21 0 16,0 21-16,0 0 16,0 0-16,0 0 0,1 0 0,-1 0 15,0 0-15,0 0 0,0 0 16,0 21-16,1 0 0,-22 1 0,21-1 16,-21 0-16,21 0 0,-21 0 15,0 0-15,0 1 0,0-1 0,0 0 16,0 0-16,0 0 0,0 0 15,0 1-15,0-1 0,0 0 16,0 0 0,-21-21-16,0 0 15,-1 0 1,22-21 0,0 0-16,0 0 15,0-1-15,0 1 0,0 0 16,22-21-16,-1 21 0,0-22 15,0 22-15,0 0 0,0-21 0,22 20 16,-22 1-16,21 0 0,-21 21 16,1 0-16,20 0 0,-21 0 0,21 0 15,-20 21-15,-1 0 0,0 1 16,0 20-16,-21 0 0,0-21 16,0 1-16,0-1 0,0 0 15,0 0-15,0 0 0,0 0 16,0 1-16,0-1 0,-21-21 0,0 21 15,0-21-15,21 21 16,-22-21-16,22-21 31,22 21-15</inkml:trace>
  <inkml:trace contextRef="#ctx0" brushRef="#br0" timeOffset="17055">15600 2032 0,'-43'-21'16,"22"21"-1,21-21-15,-21 21 0,0 0 16,21-21-16,21 21 47</inkml:trace>
  <inkml:trace contextRef="#ctx0" brushRef="#br0" timeOffset="18172">16002 1778 0,'0'-21'0,"0"42"0,0-63 15,-21 42 1,0 0-16,-1 0 0,1 0 15,0 21-15,0 0 16,0 0-16,21 0 0,-21 1 0,21-1 16,-22 21-16,1-21 0,21 0 15,0 22-15,0-22 0,0 0 16,0 0-16,0 0 0,0 1 16,21-1-16,1-21 0,-1 21 0,0-21 15,0 0-15,0 0 0,0 0 16,1 0-16,-1 0 0,0 0 0,0 0 15,0-21-15,22 21 0,-22-21 16,0-1-16,0 1 0,0 0 0,0 0 16,1 0-16,-1 21 0,-21-21 15,21 21-15,-42 0 32,0 21-32,-1 0 0,1-21 15,21 21-15,0 0 0,-21-21 16,21 21-16,0 1 0,0-1 15,0 0 1,21-21-16,0 0 16,1 0-16,-1 0 0,0 0 15,0 0-15,0 0 0,0 0 0,1-21 16,-1 21-16,0-21 0,0-1 16,-21 1-16,21 0 0,-21 0 0,0 0 15,0 0-15,0-1 0,0 1 16,-21 0-16,0 21 15,0 0-15,0 0 0,-1 0 16,1 0-16,42 0 31,1 0-31,20 0 16,-21 0-16,0 0 0,22 0 16,-22 0-16,21 0 0,-21 0 0,22 0 15,-22 21-15,0-21 0,0 21 16,0 1-16,-21-1 0,0 0 15,0 0-15,0 0 0,0 0 16,0 1-16,0-1 0,0 0 16,-21 0-16,0 0 31,0-21-31,21-21 31,0 0-31,0 0 16,0 0-16,0-1 15,21 1-15,0 0 0,0-21 16,0 21-16,1-1 0,-1 1 16,0 0-16,21 0 0,-21 0 0,22 21 15,-22 0-15,0 21 16,-21 0-16,0 0 0,0 0 16,0 1-16,0-1 0,0 0 15,0 0-15,0 0 0,0 0 0,0 1 16,0-1-16,0 0 15,0 0 1,-21-21-16,0 0 31,21-21-31,0 0 16,0 0-16,0-1 0,21 1 0,0 0 16,0 0-16,0 0 0,1-22 15,-1 1-15,21 21 0,22-21 16,-22 20-16,21 1 0,-20 0 0,-1 0 15,-21 21-15,22 0 0,-22 0 16,0 21-16,-21 0 0,0 0 16,0 22-16,0-22 0,0 21 0,0-21 15,0 22-15,-21-22 0,0 21 16,-1-21-16,1 1 0,0-1 0,0 0 16,0 0-16,0 0 0,-1-21 0,1 21 15,0-21-15,0 22 0,21-1 16,-21-21-16,0 21 0</inkml:trace>
  <inkml:trace contextRef="#ctx0" brushRef="#br0" timeOffset="19274.88">2371 11430 0,'0'0'0,"-22"0"0,1 0 16,0 0-16,0 0 15,21-21 1,0 0-16,0 0 0,0-1 0,0 1 16,21 0-16,0-21 0,0 21 15,22-1-15,-22 1 0,21 0 0,-21 0 16,22 0-16,-1 0 0,-21 21 16,22 0-16,-22 0 0,21 42 0,-21-21 15,-21 21-15,21 1 16,-21-1-16,22 0 0,-22 22 0,0-1 15,0 22-15,0-43 0,0 1 16,0-1-16,0 0 0,0 1 16,0-1-16,21-21 0,-21 0 0,0 1 15,0-1-15,0-42 32,0-1-32,0 1 15,0 0-15,0 0 0,21-21 0,-21 20 16,0-20-16,0 0 0,21-1 15,0 1-15,0 0 0,1-22 0,-1 22 16,0-22-16,21 22 16,-21 0-16,22-1 0,-22 22 0,21 0 15,-21 0-15,22 0 0,-1 21 16,-21 0-16,22 21 0,-1 0 0,0 21 16,-21-20-16,1 20 0,20 0 0,-42 1 15,21-1-15,-21 21 0,21-20 16,-21-1-16,0-21 0,0 22 0,0-1 15,0-21-15,0 21 0,0-20 16,0-1-16,-21 0 0,21 0 0,-21-21 16,21 21-16,0-42 31,0 0-31,21 21 16,21-42-16,-20-1 15,-1 22-15</inkml:trace>
  <inkml:trace contextRef="#ctx0" brushRef="#br0" timeOffset="20187.7">3746 11599 0,'0'0'0,"0"43"31,22-43-31,-1-21 16,0 21-1,0-22-15,0 1 0,0 21 0,1-21 16,-1 0-16,0 0 15,0-22-15,21 22 0,-20-21 0,-22 21 16,21-22-16,0 1 0,-21 21 16,0-21-16,0 20 0,0-20 0,0 21 15,0 0-15,-21 21 16,0 0-16,-1 21 16,-20 0-16,21 0 0,0 22 0,0-22 15,-1 21-15,1 22 0,0-22 16,0 0-16,0 1 0,0-1 0,21 0 15,-22 1-15,22 20 0,0-21 16,0-20-16,0-1 0,0 0 16,0 0-16,22 0 0,-1-21 15,0 0-15,0 0 0,0 0 0,0 0 16,22 0-16,-22 0 0,0-21 0,21 0 16,1 21-16,-22-21 0,21-22 15,-21 22-15,22 0 0,-1-21 0,0 21 16,-20-22-16,20 1 0,-21 0 15,0 20-15,0-20 0,1 0 0,-1 21 16,0-1-16,-21 1 0,0 0 16,0 42-1,0 0-15,0 1 16,0 20-16,0-21 16,0 21-16,-21-20 0,21 20 0,0-21 15,-21 21-15,21-20 0,0-1 0,0 0 16,0 0-16,0 0 0,0 0 15,21-21-15,0 0 0,0 0 16,0 0-16,0 0 16,1-21-16,-1 0 0,0 0 0,0 0 15,21 0-15,-20-1 0,-1 1 16,21 0-16,-21 0 0,0-21 16,1 20-16,-1 22 0,0-21 0,-21 0 0,21 21 15,0 0 1,-21 21-16,0 0 0,0 1 15,0 20-15,0-21 16,0 0-16,0 0 0,0 1 0,0 20 16,0-21-16,21 0 15,1 0-15,-1-21 0,0 0 0,0 0 16,0 0-16,0 0 0,1 0 0,-1 0 16,21 0-16,-21-21 0,0 0 15,22 0-15,-22 0 0,0 0 0,21-1 16,-20-20-16,20 0 0,-21-1 15,-21-20-15,0 21 0,0-1 0,0-20 16,0 20-16,0 1 0,0 21 16,-21-21-16,0 20 0,0 1 15,-1 21-15,1-21 0,0 21 0,0 0 16,0 0-16,-22 0 0,22 21 16,0 0-16,0 1 0,21-1 15,0 0-15,0 0 0,0 0 16,21-21-16,0 0 15,22 0-15,-1 0 0</inkml:trace>
  <inkml:trace contextRef="#ctx0" brushRef="#br0" timeOffset="20627">6096 11007 0,'0'0'0,"-21"0"16,21-21-1,21 21-15,0 0 16,0-22-16,0 22 0,22 0 16,-1-21-16,22 21 0,-22 0 0,21 0 15,1 0-15,21 0 0,-22 0 0,1 0 16,-22 0-16,21 0 0,-20 0 15,-1 0-15,-21 0 0,0 0 0,1 0 16,-22 21 15,-22-21-31,1 0 0,0 0 0,0 0 16,0 0-16,0 0 0</inkml:trace>
  <inkml:trace contextRef="#ctx0" brushRef="#br0" timeOffset="20887.73">6583 11007 0,'-21'0'16,"-1"0"-16,22 21 16,0 0-16,-21-21 15,21 21-15,-21 0 0,21 1 0,-21-1 16,21 21-16,0-21 0,0 22 16,-21-1-16,21 0 0,-21 1 15,21-1-15,-22 0 0,22 1 16,0-1-16,-21 0 0,21-21 0,-21 22 15,21-22-15,0 0 0,0 21 0,0-20 16,0-1-16,0 0 16,21-21-1,0 0-15,1 0 16,-1 0-16,0-21 0,0 0 16,43-1-16</inkml:trace>
  <inkml:trace contextRef="#ctx0" brushRef="#br0" timeOffset="21450.99">7197 11557 0,'0'0'0,"21"0"0,0-21 15,0 21-15,-21-21 0,21 21 16,-21-21-16,21-1 0,-21 1 16,0 0-16,0 0 0,0 0 15,0 0-15,0-1 0,0 1 0,0 0 16,0 0-16,-21 0 0,0 21 15,0 0-15,0 0 0,0 0 16,-1 0-16,1 21 0,-21 0 0,21 0 16,0 0-16,-1 1 15,-20 20-15,21-21 0,-21 21 0,20-20 16,1 20-16,0 0 0,0-21 16,0 22-16,21-22 0,0 0 0,0 21 15,0-20-15,0-1 0,21-21 16,0 0-16,21 0 0,-20 0 15,-1 0-15,0 0 0,21 0 0,-21 0 16,22-21-16,-22-1 0,0 22 0,21-21 16,-20 0-16,-1 0 0,0-21 15,0 20-15,0-20 0,0 21 0,-21-21 16,0-1-16,22 22 16,-22-21-16,21 21 0,-21-1 0,0 1 15,0 0-15,0 42 31,0 0-31,0 22 16,0-22-16,0 0 0,0 21 16,0-20-16,0 20 0,0-21 0,0 21 15,0-20-15,0-1 0,0 0 0,0 0 16,21 0-16,0 0 0,0 1 16,0-22-16,1 0 0,-1 0 15,0 0-15,0 0 16,0 0-16,0 0 0,1-22 0,-1 1 15,21 0-15,-21 21 0,0-42 16,22 21-16</inkml:trace>
  <inkml:trace contextRef="#ctx0" brushRef="#br0" timeOffset="22027.62">7980 11176 0,'0'0'0,"0"-42"0,0-1 16,0 1-16,0 21 0,0 0 0,0 0 15,0-1-15,0 1 0,-21 21 16,-1 0-16,1 0 0,21 21 15,-21 1-15,21-1 16,-21 21-16,21-21 0,0 22 16,0 20-16,0-21 0,0 1 0,0-1 15,0 0-15,0 1 0,0 20 16,0-42-16,0 22 0,0-1 0,0-21 16,-21 22-16,21-22 0,0 0 0,0 0 15,0 0-15,-21 0 16,21-42 15,0 0-15,21 0-16,0 0 0,-21 0 15,21-1-15,0 1 0,-21-21 16,21 21-16,1 0 0,-1-22 0,21 22 16,-21-21-16,0 21 0,1-1 15,20 1-15,-21 0 0,0 0 16,22 21-16,-22 0 0,0-21 0,0 21 15,21 0-15,-20 0 0,-1 0 16,0 21-16,0 0 0,-21 0 16,0 0-16,21 22 0,-21-22 0,0 0 15,0 21-15,0-20 0,0 20 16,-21-21-16,0 0 0,0 0 0,0 1 0,-1-1 16,-20 0-16,21 0 0,-21 0 15,-1 0-15,22-21 0,-21 22 0,-1-22 16,22 0-16,-21 21 0,21-21 15,0 0-15,-1 0 0,1 0 16,0 0-16,0 0 0,0 0 16,0 0-1,21-21 17,0-1-17,21 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1:47:40.2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762 0,'0'-21'63,"0"0"-63,0 0 16,0-1-1,0 1-15,0 0 0,0 0 16,-21 21-16,0-21 0,-1 21 15,1 0-15,0 0 16,-21 0-16,21 0 0,-1 0 0,-20 21 16,21 0-16,-21 0 0,-1 0 15,22 22-15,-21-22 0,21 21 0,-1 1 16,1-1-16,0-21 0,21 21 16,-21-20-16,21 20 15,0-21-15,0 0 0,21 0 0,0 1 0,0-22 16,22 0-16,-22 0 15,21 0-15,-21 0 0,22-22 0,-1 1 16,-21 0-16,22 0 0,-22-21 16,21 20-16,-21 1 0,0 0 15,1-21-15,-22 21 0,0-1 0,21 1 16,-21 0-16,0 0 16,0 42 15,0 0-16,-21 0-15,21 22 16,0-22-16,0 21 0,0 1 16,0-1-16,0 0 0,-22 22 0,22-22 15,-21 22-15,21-22 0,-21 21 16,21-20-16,0 20 0,42 1 0,-42-1 16,0 1-16,0-1 0,0 22 15,0-22-15,0 1 0,0-1 0,0 1 16,22-1-16,-22 1 0,0-1 15,21 1-15,-21-1 0,0-20 0,0 20 16,0 1-16,0-22 0,0 22 16,0-22-16,-21 0 0,-1-21 0,-20 22 15,21-22-15,-21 0 16,-1 0-16,1-21 0,0 0 0,-1 0 16,-20 0-16,-1-42 0,1 21 15,-1-22-15,1 1 0,-1-21 0,1-1 16,-1 1-16,22-1 0,0 1 15,-1-22-15,22 21 0,0-20 16,21 20-16,0-20 0,0 20 16,42-21-16,-21 22 0,22-1 0,-1 1 15,0 21-15,1-22 0,20 22 16,-20-1-16,20 1 0,1 0 16,-22 21-16,0-22 0,22 22 0,-43 0 15,21 0-15,1 0 0,-22-1 16,0 1-16,0 0 0,0 0 15,0 21-15,1-21 0</inkml:trace>
  <inkml:trace contextRef="#ctx0" brushRef="#br0" timeOffset="588">1037 1058 0,'21'-21'46,"0"0"-46,1 0 16,-1 0-16,-21 0 16,21-1-16,0 1 0,0-21 15,0 21-15,-21 0 0,0-1 0,0 1 16,0 0-16,-21 21 31,0 0-31,0 0 0,0 21 0,0 0 16,-1 1-16,1-1 0,21 21 15,0-21-15,-21 0 0,21 22 0,0-22 16,0 21-16,0-21 0,0 1 16,0 20-16,0-21 0,21 0 15,0 0-15,1-21 0,-1 0 16,0 0-16,21 0 16,-21 0-16,22 0 0,-22 0 15,21-21-15,1 0 0,-1 0 0,-21 0 16,21-22-16,-20 1 0,20 21 15,-21-21-15,0-1 0,0 1 16,-21-22-16,22 22 0,-1 0 0,-21-1 16,21 22-16,-21-21 0,0 21 15,0-22-15,0 22 0,0 0 16,0 42 0,0 0-16,-21 1 0,21-1 15,0 0-15,-21 21 0,21-21 16,0 22-16,0-1 0,-22 0 15,22 1-15,-21-1 0,21 0 16,0 1-16,0-1 0,0-21 16,0 22-16,0-22 0,0 0 0,0 0 15,0 0-15,21-21 32,1-21-32,-1 0 0,-21 0 15</inkml:trace>
  <inkml:trace contextRef="#ctx0" brushRef="#br0" timeOffset="783.35">1524 826 0,'-42'0'31,"63"0"-31,0-22 16,0 22-16,0 0 0,0 0 15,1-21-15,20 21 0,-42-21 0,42 21 16,-21 0-16,1-21 0,-1 21 0,21 0 16,0-21-16</inkml:trace>
  <inkml:trace contextRef="#ctx0" brushRef="#br0" timeOffset="1391.29">2117 593 0,'0'0'0,"0"21"32,-22 0-32,22 0 15,-21 0-15,21 22 0,0-22 0,-21 21 16,21 1-16,-21-1 0,21-21 16,-21 21-16,21 1 0,0-1 15,0-21-15,0 0 0,-21 1 0,21-1 16,0 0-16,0 0 15,0-42 17,0 0-32,0-22 15,21 22-15,-21 0 0,21-21 0,0 21 16,-21-22-16,21 22 0,0-21 16,1 21-16,-22-1 0,21 22 15,0-21-15,0 42 16,-21 1-16,0-1 15,0 0-15,0 0 0,0 21 16,0-20-16,0-1 0,0 21 16,0-21-16,21 0 0,-21 1 15,21-1-15,1 0 0,-1-21 0,0 0 16,0 0-16,0 0 0,22 0 16,-22 0-16,21 0 0,0 0 15,-20-21-15,20 0 0,0-1 0,-21-20 16,22 0-16,-22-1 0,0 1 15,-21 0-15,0-1 0,0 1 16,0 0-16,0-1 0,0 1 0,0 0 16,-21 21-16,0-1 0,0 1 15,-1 0-15,1 21 0,0 0 16,0 0-16,0 0 0,0 0 16,-1 0-16,1 21 0,21 0 15,0 1-15,0-1 0,0 0 16,0 0-16,0 0 0,0 0 15,0 1-15,21-22 0,22 42 16</inkml:trace>
  <inkml:trace contextRef="#ctx0" brushRef="#br0" timeOffset="1631.76">2857 826 0,'0'0'0,"0"21"31,-21 0-15,21 0-16,-21 0 15,21 0-15,0 1 0,0-1 16,0 0-16,0 0 0,0 0 16,0-42 30</inkml:trace>
  <inkml:trace contextRef="#ctx0" brushRef="#br0" timeOffset="1795.66">2900 677 0,'0'0'0,"-21"0"15,-1 0 1,1 0-1,21 22 17,21-1-32</inkml:trace>
  <inkml:trace contextRef="#ctx0" brushRef="#br0" timeOffset="2272.37">3111 804 0,'-21'64'15,"0"-43"1,21 0-16,-21 0 16,21 1-16,0-1 0,0 0 15,0 0-15,0 0 0,-21-21 16,21 21-16,0 1 15,0-44 48,0 1-63,0 0 0,0 0 16,0 0-16,0 0 0,0-1 15,21 1-15,0-21 0,0 21 0,0 0 16,1-1-16,41 1 15,-42 0-15,22 21 0,-1 0 16,-21 0-16,21 0 0,-20 0 0,20 21 16,-21 0-16,0-21 0,0 22 15,1-1-15,-22 21 0,0-21 16,0 0-16,0 1 0,0 20 0,-22-21 16,1 0-16,0 0 0,0-21 15,21 22-15,-21-1 0,0-21 16,21-21 15,21 21-31</inkml:trace>
  <inkml:trace contextRef="#ctx0" brushRef="#br0" timeOffset="2823.79">3895 762 0,'0'0'0,"0"-21"31,0 0-31,-22 21 16,1 0-16,0 0 15,0 0-15,0 0 0,0 0 16,-1 21-16,1 0 0,0 0 0,21 0 16,-21 22-16,0-22 0,0 21 15,-1 1-15,22-22 0,0 21 16,0-21-16,0 0 0,0 1 15,0-1-15,0 0 0,22-21 16,-1 0-16,0 0 16,0 0-16,21 0 0,-20 0 15,-1-21-15,0 0 0,0-1 0,0-20 16,0 21-16,1-21 0,-1-1 16,0-20-16,0 20 0,0 1 0,-21 0 15,0-22-15,21 22 0,-21 0 16,22-1-16,-22 1 0,0 0 0,0 20 15,0 1-15,0 0 0,0 0 16,0 42 0,0 0-1,0 0-15,-43 22 0,43-22 0,0 21 16,-21-21-16,0 43 0,21-22 0,0 1 16,0-1-16,0-21 0,0 21 0,0 1 15,0-1-15,0-21 0,0 0 0,0 22 16,0-22-16,0 0 0,0 0 15,0 0-15,0 1 0,21-22 16,0 0-16,0 0 16,1 0-16,-1-22 15,0 22-15,0-21 0,0 21 0,0-21 16,1 0-16,-1 0 0,0 0 16,0-1-16</inkml:trace>
  <inkml:trace contextRef="#ctx0" brushRef="#br0" timeOffset="3235.8">4297 826 0,'0'0'0,"21"-22"0,-21 1 0,-21 21 31,21 21-15,-21 1-16,-1-1 15,22 0-15,-21 0 0,21 0 0,0 0 16,0 1-16,0-1 0,-42 0 0,42 0 16,0 0-16,0 0 15,0 1-15,0-1 0,21 0 16,0-21-16,0 0 0,22 0 15,-22 0-15,0 0 0,0 0 16,0 0-16,1 0 0,-1-21 0,0 0 16,0 21-16,21-22 0,-20 1 0,-1 0 15,-21 0-15,21 0 0,-21-22 0,0 22 16,21 0-16,-21-21 0,0 21 0,0-1 16,-21 1-16,0-21 0,0 21 15,-1 21-15,-20-21 0,21 21 0,0 0 16,-22 0-16,22 0 0,-21 0 15,21 21-15,0 0 0,-1 0 0,1 0 16,0 0-16,0 1 16,21 20-16,0-21 0,0 21 0,0-20 15,0 20-15,0-21 0,0 0 16,0 22-16,0-22 0,21 0 0,0 0 16,0-21-16,1 21 0,20 0 0,-21-21 15,0 0-15,22 0 0,-1 0 0,43-21 16,-43 21-16</inkml:trace>
  <inkml:trace contextRef="#ctx0" brushRef="#br0" timeOffset="3759.66">4932 868 0,'0'0'0,"0"-21"0,21 21 0,-21-21 16,-21 21 0,0 0-16,-1 21 15,22 0-15,-21 0 0,0 0 16,21 0-16,0 1 0,-21-1 15,0 0-15,21 0 0,0 0 0,-21 0 16,21 1-16,0-1 0,0 0 16,21-21 15,0 0-31,0 0 0,0-21 16,0 0-16,-21-1 0,22 1 0,-1 0 15,0 0-15,0-21 0,0 20 16,0 1-16,1 0 15,-1 21-15,-21 21 32,0 0-32,0 1 0,0-1 15,0 0-15,0 0 0,0 0 16,0 0-16,0 1 0,0-1 0,0 0 16,0 0-16,21-21 0,0 0 15,0 0-15,0 0 16,1 0-16,-1 0 0,0-21 0,0 21 15,21-21-15,-20 0 0,-1-1 0,0 1 16,21 0-16,-42 0 0,21-21 16,-21 20-16,22 22 0,-22-21 0,0 0 15,0-21-15,0-1 0,-22 22 0,1 0 16,0 0-16,0 0 0,-21 0 16,20 21-16,1 0 15,0 0-15,0 0 16,21 21-1,21-21 1</inkml:trace>
  <inkml:trace contextRef="#ctx0" brushRef="#br0" timeOffset="4155.55">6032 508 0,'0'0'16,"0"-21"-16,0 0 0,0 0 15,22 21-15,-1-22 16,-21 1-16,0 42 15,0 1-15,0-1 16,0 0-16,0 21 0,0-21 0,0 22 16,-21-1-16,-1 0 0,1 1 15,0 20-15,-21-20 0,21-1 0,-1 21 16,1-20-16,-21-1 0,21-21 16,21 22-16,-21-22 0,21 0 15,-22 0-15,44-21 31,-1-21-31,0 0 16,0 0-16,0-1 0,0-20 0,1 0 16,20-1-16</inkml:trace>
  <inkml:trace contextRef="#ctx0" brushRef="#br0" timeOffset="4355.54">6223 466 0,'0'0'0,"0"-21"15,0 63 16,0-21-31,0 0 0,-21 22 0,0-22 16,21 21-16,0 0 0,0 1 0,0-1 16,0 22-16,-22-22 0,22 0 0,-21-21 15,21 22-15,0-22 0,0 21 0,0-21 16,0 1-16,0-1 0,0 0 16,0 0-16,21-42 31,-21 0-31</inkml:trace>
  <inkml:trace contextRef="#ctx0" brushRef="#br0" timeOffset="4535.45">5651 826 0,'-21'0'0,"42"0"0,-63 0 16,42 21-16,0 0 15,21-21-15,0 0 16,1 0-16,20 0 0,21 0 15,-20 0-15,20 0 16,-20-21-16,-1 0 0,0-1 0,1 1 16,-1 0-16,0 21 0</inkml:trace>
  <inkml:trace contextRef="#ctx0" brushRef="#br0" timeOffset="5604.1">6159 1080 0,'22'0'16,"-1"21"-16,0-21 15,0 0-15,0 0 0,0 0 16,1 0-16,20-21 0,-21-1 0,21 22 16,-20-21-16,-1 0 0,21 0 15,-21 0-15,0-22 0,22 22 16,-22-21-16,0 21 0,-42-22 0,21 22 16,0 0-16,21 0 0,-21 0 15,-21 21 16,0 21-31,21 0 16,-21 0-16,21 22 0,0-22 16,0 0-16,0 21 0,0-21 0,0 1 15,0-1-15,0 0 0,0 0 16,0 0-16,21 0 16,0-21-16,0 0 0,0 0 15,0 0-15,1 0 16,-1-21-16,0 0 0,0 21 15,0-21-15,0 0 0,1 0 16,-22-1-16,21 1 0,-21 0 16,21 0-16,-21 0 15,21 0-15,-21-1 0,0 1 16,0 0-16,21 21 0,-21-21 16,0 0 15,0 0 31,0 42 1,-21 0-63,0 0 0,0 21 15,21-20-15,0-1 0,0 0 16,-21 21-16,-1-21 0,22 1 16,-21-1-16,21 0 0,0 0 0,0 0 15,0 0-15,-21-21 0,21 22 16,0-44 15,0 1-15,0 0-16,0 0 15,21 0-15,0-22 0,1 22 0,-22 0 16,21 0-16,0-21 0,0 20 16,0 1-16,22 0 0,-22 21 0,0-21 15,21 0-15,-21 21 0,1 0 16,-1 0-16,0 0 0,0 0 16,0 0-16,0 21 0,-21 0 0,0 0 15,22 0-15,-22 1 0,21-1 16,-21 0-16,0 0 0,0 21 15,0-20-15,0-1 0,0 0 16,0 0-16,0 0 0,0 0 16,0 1-1,21-22 1,0 0-16,0 0 16,0 0-16,1 0 15,-1 0-15,0 0 0,0-22 16</inkml:trace>
  <inkml:trace contextRef="#ctx0" brushRef="#br0" timeOffset="6444.62">7789 720 0,'0'0'0,"0"-21"0,0-1 0,0 1 0,0 0 16,-21 21-1,0-21-15,0 21 0,0 0 0,-22 0 16,22 0-16,0 0 0,0 21 15,-22-21-15,22 21 0,0 0 0,-21 1 16,21-1-16,-1 0 0,1 0 16,0 21-16,0-20 0,21 20 0,0-21 15,-21 21-15,21-20 0,0 20 16,0-21-16,0 0 0,0 0 16,0 1-16,0-1 0,0 0 0,21-21 15,0 0-15,0 0 16,0 0-16,1 0 0,-1 0 15,0 0-15,21-21 0,-21 0 0,1-1 16,20 1-16,-21 0 0,0-21 16,22-1-16,-22 1 0,21-43 15,-21 43-15,0 0 0,1-22 0,20 22 16,-42 0-16,0-1 0,0 22 16,0-21-16,0 21 0,0-1 0,0 1 15,0 0-15,0 0 16,-21 21-16,0 0 0,-1 0 15,22 21-15,0 0 16,-21 0-16,21 22 0,-21-22 0,21 21 16,-21-21-16,21 22 0,0-1 15,0-21-15,-21 22 0,21-1 16,0 0-16,-21 1 0,21-1 0,0-21 16,0 21-16,0-20 0,0-1 15,0 0-15,21 0 0,0 0 0,0-21 16,0 0-16,0 21 0,1-21 15,-1 0-15,0 0 0,21 0 0,-21 0 16,1-21-16,20 21 0,-21-21 16,21 0-16,-20 0 0,20 0 15,-21-22-15,0 22 0,0-21 0,1-1 16,-22 1-16,0 21 0,21-21 16,-21-1-16,21 1 0,-21 0 0,0-1 15,0 1-15,0 21 0,0-22 16,0 22-16,0 0 0,0 42 31,-21 0-31,0 1 16,-1-1-16,22 21 0,0-21 15,0 22-15,0-1 0,0-21 0,-21 21 16,21 1-16,-21-1 16,21 0-16,0 1 0,0-1 0,0 0 15,0-20-15,0 20 0,0-21 16,0 0-16,0 0 0,0 1 0,0-1 15,0 0-15,21-21 16,0 0-16,1 0 16,-1 0-16,0-21 15,0 21-15,0-21 0,0-1 0,1 1 16,-1 0-16,0 0 16</inkml:trace>
  <inkml:trace contextRef="#ctx0" brushRef="#br0" timeOffset="6871.37">8488 826 0,'0'0'0,"-21"0"0,-1 21 0,22 0 15,0 0 1,22-21 15,-1 0-31,0 0 16,0-21-16,0 21 0,0-21 15,1 0-15,-1-1 0,0 22 16,0-21-16,0 0 0,0 0 16,1 0-16,-22 0 0,21 21 0,-21-22 15,0 1-15,0 0 0,0 0 0,-21 21 16,-1 0 0,1 0-16,0 0 0,0 21 0,0 0 15,0 0-15,-22 1 0,22-1 0,0 0 16,21 0-16,0 21 0,-21-20 0,21 20 15,-21-21-15,21 21 0,0-20 0,0-1 16,0 0-16,0 0 0,0 0 0,0 0 16,0 1-16,21-22 0,0 21 15,0-21-15,0 0 0,0 0 0,1 0 16,-1 0-16,21 0 0,0 0 0,-20 0 16,20-21-16,0 21 0,-21-22 15,22 1-15,-22 0 0,21 0 16,-21 0-16,1 0 0,-1-1 0,-21-20 15,0 21-15</inkml:trace>
  <inkml:trace contextRef="#ctx0" brushRef="#br0" timeOffset="7602.95">6244 783 0,'-21'-21'15,"42"0"1,0 21-1,0 0-15,1 0 0,-1-21 16,0 21-16,0-21 0,0 21 0,0 0 16,1 0-16,20 0 0,-21 0 0,0 0 15,-21-22-15,21 22 0,1 0 16,-44 0 15</inkml:trace>
  <inkml:trace contextRef="#ctx0" brushRef="#br0" timeOffset="9197.57">12679 720 0,'21'0'0,"0"-21"15,0 21-15,-21-22 0,21 22 0,1-21 16,-1 21-16,0-21 0,0 0 16,0 21-16,-21-21 0,0 0 15,0-1-15,0 1 16,-21 21-16,0 0 0,-21-21 15,20 21-15,1 0 16,-21 0-16,0 0 0,20 0 0,-20 0 16,0 21-16,21 0 0,-22 1 0,22-22 15,-21 42-15,21-21 0,-22 0 16,22 22-16,0-22 0,0 21 0,21-21 16,0 0-16,0 22 0,0-22 15,0 0-15,0 0 0,21 0 0,0-21 16,0 0-16,0 0 0,22 0 15,-22 0-15,21 0 0,1 0 0,-1-21 16,0 0-16,1 0 0,20 0 16,-21 0-16,1-1 0,-1 1 0,-21 0 15,43-21-15,-43 21 16,0-1-16,0 1 0,-21 0 16,0 0-16,0 0 0,0 0 31,0 42-16,0 0-15,-21 0 0,21 0 16,0 0-16,-21 22 0,0-22 0,0 21 16,21 1-16,-22 20 0,1 1 15,21-1-15,0 1 0,-21-1 0,0 1 16,21-1-16,-21 22 0,21-1 0,0 1 16,-21 0-16,21-1 0,-22 1 15,22 0-15,-21-1 0,64-20 16,-43 21-16,-22-22 0,1 1 0,0-1 15,42 1-15,-21-1 0,-21 1 0,-21-22 16,21 0-16,-22 1 0,22-1 16,-21-21-16,-1-21 0,1 0 0,21 21 15,0-21-15,-22 0 0,22-21 0,-21 0 16,21 0-16,-22-22 0,1 22 0,21-42 16,-21 20-16,20-20 0,1-22 0,0 22 15,0-22-15,21 0 0,0 1 0,0-22 16,0 21-16,21 1 0,0 20 15,0 1-15,22-1 0,-22 1 0,0-1 16,21 22-16,1-1 0,-1 1 0,22 0 16,-43-1-16,21 1 0,-21 0 15,0 21-15,22-22 0,-1 22 0,0-21 16,1 21-16,-1 21 0,0-22 0,1 1 16</inkml:trace>
  <inkml:trace contextRef="#ctx0" brushRef="#br0" timeOffset="9767.25">13102 804 0,'21'0'16,"0"0"-1,1 0-15,-1 0 0,-21-21 0,0 0 16,21 0-16,0 21 0,0-21 0,0 21 16,22-21-16,-22-1 15,0 1-15,0 21 0,0-21 0,1 0 16,-22 0-16,0 0 15,0-1-15,-22 22 16,-20 0-16,21 0 16,0 0-16,0 22 0,-22-1 0,22 0 15,0 0-15,-21 0 0,42 0 16,-22 1-16,22 20 0,-21-21 0,21 21 16,0-20-16,0-1 15,0 21-15,21-21 0,1 0 0,-1 1 16,0-22-16,0 21 0,21-21 0,-20 0 15,20 0-15,-21 0 0,21 0 16,1-21-16,-22 21 0,21-22 16,-21 1-16,22 0 0,-22-21 0,0 21 15,0-22-15,0 22 0,1-21 16,-1-1-16,0 1 0,0 0 0,0-1 16,0-20-16,-21 21 0,22-1 15,-1 1-15,-21 0 0,0 20 0,0 1 16,0 0-16,0 42 31,0 22-31,0-22 0,-21 21 0,-1-21 16,1 22-16,21-1 15,0-21-15,-21 21 0,21 1 0,-21-1 16,21-21-16,0 22 0,-21-1 16,21-21-16,0 0 0,0 22 0,0-22 15,0 0-15,21-21 16,0 0-16,0 0 15,0 0-15,1-21 0,-22 0 16,21-1-16</inkml:trace>
  <inkml:trace contextRef="#ctx0" brushRef="#br0" timeOffset="9967.12">13652 572 0,'0'0'0,"-21"0"0,42 0 47,1 0-47,-1 0 0,0 0 15,21 0-15,-21 0 0,-21-22 0,64 22 16,-22 0-16,1 0 0,20-21 0,-21 0 16,1 21-16,20-21 0,-20 0 15,-1 21-15</inkml:trace>
  <inkml:trace contextRef="#ctx0" brushRef="#br0" timeOffset="10554.8">14478 339 0,'0'21'15,"-21"-21"-15,21 21 16,-21 0-16,-1 0 0,1 22 0,0-22 16,0 21-16,21 1 0,-21-22 15,0 21-15,-1 0 0,1 1 0,0-22 16,21 21-16,0 1 0,-21-22 15,21 0-15,0 0 0,0 0 0,-21 0 16,42-21 15,0 0-31,-21-21 16,21 0-16,0-21 0,1 21 0,-1-1 16,0-20-16,0 21 0,0-21 15,0 20-15,1-20 0,20 21 0,-21 0 16,0 0-16,0-1 0,1 1 15,-1 21-15,-21 21 16,0 1 0,0-1-16,0 0 0,0 21 0,0-21 15,0 22-15,0-22 0,0 21 16,0-21-16,0 22 0,0-22 16,0 21-16,0-21 0,0 1 15,21-22-15,0 21 0,0-21 0,0 0 16,1 0-16,-1 0 15,0 0-15,0 0 0,0-21 0,22-1 16,-22-20-16,21 21 0,-21-21 16,0-1-16,22 22 0,-22-42 0,-21 20 15,21 1-15,-21 0 0,0-22 16,0 22-16,0-1 0,-21 1 0,21 0 16,-21 21-16,0-22 0,-1 22 15,1 21-15,-21 0 0,21 0 16,0 0-16,-1 21 15,1-21-15,21 21 0,-21 1 0,21 20 16,0-21-16,0 0 0,0 0 16,0 22-16,0-22 0,0 0 0,21 0 15,0 0-15,1 1 0,-1-1 16</inkml:trace>
  <inkml:trace contextRef="#ctx0" brushRef="#br0" timeOffset="10787.66">15430 656 0,'0'-21'15,"0"42"-15,-21-21 16,0 21-16,21 1 0,-21-22 0,21 21 16,0 0-16,-21 0 0,21 0 15,-21-21-15,21 21 0,0 1 0,-22-1 16,22-42 31,0-1-47</inkml:trace>
  <inkml:trace contextRef="#ctx0" brushRef="#br0" timeOffset="10963.56">15388 445 0,'-21'0'31,"0"0"-15,0 0-16,-1 21 15,22 0 1,0 0-16,22-21 0,-1 0 16,0 21-16,0-21 15,0 0-15</inkml:trace>
  <inkml:trace contextRef="#ctx0" brushRef="#br0" timeOffset="11391.83">15727 656 0,'0'0'16,"0"43"-16,0-22 0,-21-21 16,42 0-16,-21 21 0,-21 0 0,-1-21 15,1 0-15,21 21 0,0 0 0,0 1 16,0-1-16,-21-21 15,0 0-15,21 21 0,-21-42 47,21 0-47,0-1 0,0 1 16,0 0-16,0 0 16,21 0-16,-21-22 0,21 22 0,0 0 15,0 0-15,1 0 0,20 0 0,-21-1 16,0 22-16,0-21 0,1 21 0,-1 0 15,0 0-15,0 0 0,21 0 16,-20 0-16,-1 0 0,0 21 0,-21 1 16,21-22-16,0 21 0,-21 0 0,0 0 15,0 0-15,0 22 0,0-22 0,0 0 16,0 0-16,0 0 16,-21 0-16,0 1 0,0-1 0,0 0 15,-1-21-15,1 21 0,21 0 0,0-42 47,0 0-47</inkml:trace>
  <inkml:trace contextRef="#ctx0" brushRef="#br0" timeOffset="11899.54">16425 593 0,'0'0'16,"0"-21"-16,0-1 0,43 22 0,-43-21 15,0 0-15,-22 0 0,1 21 16,0 0-16,0 0 0,0 0 16,-22 0-16,22 0 0,0 0 0,0 0 15,0 21-15,0 0 0,-1 0 16,1 1-16,0 20 0,0-21 0,0 0 16,0 0-16,21 22 0,-22-22 15,22 0-15,-21 0 0,21 22 0,0-22 16,0 0-16,21-21 15,1 0-15,-1 0 0,0 0 16,0 0-16,0 0 0,22-21 16,-22 0-16,0-1 0,0 1 15,21 0-15,-20-21 0,-1-1 16,21 22-16,-21-42 0,0 20 0,1 1 16,-1-21-16,0 20 0,0 1 15,0-22-15,-21 22 0,0 21 0,0-21 16,0 20-16,0 1 0,0 0 15,-21 42 1,21 0-16,-21 22 0,0-1 16,21-21-16,-21 22 0,-1 20 0,22-21 15,-21 1-15,21-1 0,-21 0 16,21 1-16,-21-1 0,21 0 16,-21-20-16,21 20 0,0-21 15,0 21-15,0-20 0,0-1 0,0 0 16,21-21-16,0 0 15,0 0-15,0 0 0,1 0 0,20-21 16,-21 0-16,21 21 0,1-22 16</inkml:trace>
  <inkml:trace contextRef="#ctx0" brushRef="#br0" timeOffset="12335.29">16849 614 0,'0'0'16,"0"-21"-16,0 0 0,-22 21 46,1 21-46,0 0 16,0 0-16,21 0 0,0 0 0,-21 1 16,21-1-16,-21 21 0,21-21 15,0 0-15,0 1 0,0-1 0,0 21 16,0-21-16,0 0 16,0 1-16,21-22 0,0 0 0,0 0 15,0 0-15,0 0 0,1 0 16,-1 0-16,21-22 0,-21 22 0,22-21 15,-22 0-15,0-21 0,0 21 16,0-1-16,0 1 0,1-21 0,-22 21 16,0-22-16,0 22 15,0-21-15,0 21 0,0 0 0,0-1 16,-22 1-16,-20 21 0,21 0 16,0 0-16,0 0 0,-1 0 0,-20 0 15,21 21-15,0 1 0,0-1 16,-22 0-16,22 0 0,0 0 0,21 0 15,-21 22-15,0-22 0,21 21 0,0-21 16,0 1-16,0 20 0,0-21 16,0 0-16,0 0 0,21-21 0,0 22 15,0-22-15,0 0 0,0 0 16,22 0-16,-1 0 0,0 0 16,1-22-16,20 22 0,-20-21 15</inkml:trace>
  <inkml:trace contextRef="#ctx0" brushRef="#br0" timeOffset="12830.01">17441 656 0,'0'0'16,"21"-21"-16,1 0 0,-22 0 0,21 21 16,0 0-16,-42 0 15,0 21 1,21 0-16,-22 0 0,1 0 0,0 1 16,21-1-16,0 0 15,-21 0-15,21 21 0,-21-20 0,21-1 16,0 0-16,0 0 0,0 0 15,0 0-15,21-21 16,0 0-16,0 0 16,0 0-16,1-21 0,-1 0 0,21 21 15,-21-21-15,0 0 0,1 0 16,-1-22-16,0 22 0,0 0 0,0 21 16,-21-21-16,0 0 0,0 42 31,0 0-31,0 0 15,0 0-15,0 0 0,0 1 16,0-1-16,0 0 16,0 0-16,21-21 0,1 0 0,-1 21 15,0-21-15,0 0 0,0 0 16,0 0-16,1 0 0,-1-21 0,0 21 16,0-21-16,0 0 0,0 0 15,-21-1-15,0-20 0,0 21 16,0 0-16,0 0 0,0-1 0,0 1 15,0 0-15,0 0 0,0 0 0,-21 21 16,0 0 0,0 0-16,0 21 15,0-21 1,21 21-16,-22-21 16,22 21-16</inkml:trace>
  <inkml:trace contextRef="#ctx0" brushRef="#br0" timeOffset="13219.78">18478 402 0,'0'0'0,"0"-21"16,0 0-16,-21 0 16,21 0-16,0-1 0,-21 22 31,0 22-15,21-1-16,0 21 15,-21-21-15,0 22 0,21-22 0,-22 21 16,1 0-16,0-20 0,0 20 15,0 0-15,0-21 0,-1 22 0,1-22 16,0 21-16,0-21 16,21 1-16,0-1 0,0 0 0,0 0 15,21-21 1,0 0 0,0-21-16,1 0 0,20 0 0,-21-1 15,21 1-15,1 0 0</inkml:trace>
  <inkml:trace contextRef="#ctx0" brushRef="#br0" timeOffset="13455.65">18796 296 0,'0'0'0,"21"-21"0,-21-21 0,21 42 15,-21-21-15,0 42 16,0 0 0,0 21-16,-21 1 0,0-22 0,0 21 15,21 22-15,-21-22 0,21 0 16,-22 1-16,1-1 0,21-21 0,-21 22 15,21-1-15,-21 0 0,21-21 16,-21 22-16,21-22 0,0 0 0,0 0 16,0 0-16,-21-21 15,21-21 1,0 0 0,0-21-16</inkml:trace>
  <inkml:trace contextRef="#ctx0" brushRef="#br0" timeOffset="13635.55">18267 656 0,'0'0'0,"-21"0"31,42 0-31,0 0 16,0 0-16,21 0 0,-20 0 0,20 0 15,21 0-15,-20 0 0,-1 0 16,22 0-16,-22 0 0,0 0 15,1 0-15,-1 0 0,0 0 0,1 0 16</inkml:trace>
  <inkml:trace contextRef="#ctx0" brushRef="#br0" timeOffset="14519.37">19219 656 0,'21'-21'0,"-42"42"0,64-42 15,-43 0-15,0 0 16,0 0-16,0-1 0,0 1 15,0 0-15,-22 0 16,1 21-16,0 0 0,0 0 0,0 0 16,0 0-16,-1 0 15,1 0-15,0 21 0,0 0 0,0 0 0,0 22 16,-1-22-16,1 21 0,0-21 16,0 22-16,21-22 0,0 21 15,0-21-15,0 1 0,0 20 16,0-21-16,0 0 0,21-21 0,-21 21 15,21-21-15,0 0 0,1 0 16,-1 0-16,0 0 0,21 0 0,-21-21 16,22 0-16,-22 0 0,21 0 15,-21 0-15,1-1 0,-1-20 0,0 21 16,0 0-16,0-22 0,-21 22 16,0 0-16,21 0 0,-21 0 15,0 0-15,-21 21 16,21 21-1,-21 0-15,0 0 0,21 0 0,0 0 16,0 1-16,-42-1 0,20-21 16,22 21-16,0 0 0,0 0 0,22 0 15,-1 1-15,0-1 0,0-21 16,21 0-16,-20 0 0,20 0 16,0 0-16,1 0 0,-22 0 0,0 0 15,21-21-15,-21-1 0,1 22 0,20-21 16,-21 0-16,-21 0 0,21 0 0,-21-22 15,21 22-15,-21 0 16,0 0-16,0 0 0,0 0 0,-21 42 47,0 0-47,21 0 0,-21 0 0,21 0 16,-21 1-16,21-1 0,-21 0 15,21 0-15,-22 0 0,22 0 0,0 22 16,0-22-16,0 0 15,-21-21 1,21-21 0,0 0-16,21 0 15,-21-1-15,22 1 16,-22 0-16,21 0 0,0 0 0,0 0 16,21-22-16,-20 22 0,-1 0 0,0 0 15,0 0-15,21-1 0,-20 1 16,-1 21-16,0-21 0,0 21 0,21 0 15,-20 0-15,-1 0 16,0 21-16,-21 0 0,0 1 0,0-1 16,0 0-16,21 0 0,-21 0 0,0 0 15,0 1-15,0 20 0,0-21 0,0 21 16,0-20-16,0-1 0,-21 0 16,21 0-16,0 0 0,-42-21 15,20 0-15,22-21 31,0 0-15,0 0-16,22 0 0</inkml:trace>
  <inkml:trace contextRef="#ctx0" brushRef="#br0" timeOffset="15055.59">20722 529 0,'0'0'0,"0"-21"0,0 0 15,0 0-15,-21 0 16,-21-1-16,20 22 0,1 0 16,-21 0-16,21 0 0,-22 22 15,1-1-15,0 0 0,21 0 16,21 0-16,-43 0 0,22 22 0,0-22 16,0 21-16,0-21 0,21 22 15,-22-43-15,22 42 0,0-21 0,0 0 16,0 22-16,22-22 0,-1 0 0,0-21 15,0 21-15,-21 0 0,21-21 0,0 0 16,1 0-16,-1 0 0,0 0 0,21-21 16,-21 0-16,1 21 0,-1-21 15,0 0-15,0-22 0,0 22 0,0-21 16,1 0-16,-1-1 0,-21 1 16,42 0-16,-21-22 0,0 22 15,22-1-15,-22-20 0,0 21 0,0-1 16,-21 1-16,21 0 0,-21 20 15,0 1-15,0 0 0,0 0 0,0 42 16,-21 0 0,0 0-16,0 22 0,0-22 0,0 21 15,21 22-15,-22-22 0,1 0 16,0 1-16,0-1 0,21 0 16,0 1-16,0-1 0,0 0 15,0-20-15,0-1 0,0 21 0,0-21 16,0 0-16,0 1 0,0-1 15,21-21-15,0 0 16,0 0-16,1 0 0,-1 0 16,0-21-16,0 21 0,0-22 15,0 1-15,1 0 0,-1 0 16</inkml:trace>
  <inkml:trace contextRef="#ctx0" brushRef="#br0" timeOffset="15315.45">21209 169 0,'0'0'0,"0"-21"0,0 0 0,0 42 31,-21 0-31,21 1 0,-21-1 0,21 21 16,0 0-16,-22 1 0,22-1 16,-21 0-16,21 1 0,-21-1 0,21 0 15,0-20-15,0 20 0,0 0 16,0-21-16,0 22 0,0-22 0,0 0 15,0 0-15,0 0 0,0 1 16,0-1-16,21-42 31,0-1-15,1 1-16</inkml:trace>
  <inkml:trace contextRef="#ctx0" brushRef="#br0" timeOffset="15963.62">21272 699 0,'22'0'47,"-1"-22"-31,0 22-16,0 0 0,0-21 16,0 21-16,1-21 0,-1 0 15,0 21-15,0-21 0,-21 0 16,21-1-16,-21 1 15,-21 21 1,0 0-16,0 0 16,0 0-16,21 21 0,-22-21 15,1 22-15,0-1 0,0 0 0,0 0 16,0 0-16,-1 0 0,22 1 16,0-1-16,-21 21 0,21-21 0,0 0 15,-21 1-15,21-1 0,0 0 16,0 0-16,21-21 15,0 0-15,1 0 16,-1 0-16,21 0 0,0 0 16,-20-21-16,20 21 0,21-21 15,-20 0-15,-1-1 0,0 1 16,1-21-16,-1 21 0,0 0 0,-20-22 16,20 22-16,-21 0 0,-21-21 15,0 20-15,0 1 0,0 0 16,-21 21-1,0 0-15,0 0 0,-1 0 0,1 21 16,0 0-16,21 1 0,0-1 16,0 0-16,0 0 0,0 0 0,0 0 15,0 1-15,0-1 0,0 0 16,0 0-16,21 0 0,0 0 16,-21 1-16,0-1 0,0 0 15,0 0-15,0 0 0,-21 0 16,0-21-1,0 0-15,0 0 0,0 0 0,-1 0 16,1 0-16,0 0 0,0 0 16,42-21 15,0 21-15,0-21-16,1 0 0,-1 21 0,21-21 0,0 21 15</inkml:trace>
  <inkml:trace contextRef="#ctx0" brushRef="#br0" timeOffset="16247.18">22183 529 0,'0'0'0,"0"-21"0,0 0 0,0 0 16,-22 42 15,1 0-15,0 0-16,21 0 0,0 1 15,-21 20-15,0-21 0,0 0 16,21 0-16,-22 22 0,22-22 0,0 0 16,-21 21-16,21-20 15,0-1-15,-21 0 0,21 0 0,0 0 16,0 0-16,0 1 16,21-22-16,0 0 0,1 0 15,-1 0-15,0 0 16,0-22-16,0 1 0,0 21 15,1-21-15</inkml:trace>
  <inkml:trace contextRef="#ctx0" brushRef="#br0" timeOffset="16532.43">22458 487 0,'0'0'0,"21"0"31,0 0-15,0 0-16,0 0 0,1 0 16,-22 21-16,21-21 0,-21 21 15,21 0-15,-21 1 0,0-1 16,0 0-16,0 0 0,0 21 0,0-20 16,0 20-16,-21-21 0,0 21 15,21 1-15,-22-22 0,22 21 16,-21-21-16,0 22 0,0-22 0,21 21 15,-21-21-15,21 1 0,-21-1 16,-1-21-16,22 21 0,-21-21 0,0 0 16,0 0-16,0 0 0</inkml:trace>
  <inkml:trace contextRef="#ctx0" brushRef="#br0" timeOffset="17359.59">9610 487 0,'0'0'0,"-85"-21"31,64 21-31,0 0 0,-1 0 16,1 0-16,0 21 15,0 0-15,0 0 0,0 22 16,-1-22-16,22 21 0,-21-21 15,21 22-15,-21-1 0,21 0 16,-21 1-16,21-1 0,0 0 0,0 1 16,0-1-16,0-21 0,0 21 15,0-20-15,0-1 0,21 0 0,0 0 16,0-21-16,1 0 16,-1 0-16,0 0 0,0 0 15,0 0-15,0 0 0,22-21 16,-22 0-16,21 0 0</inkml:trace>
  <inkml:trace contextRef="#ctx0" brushRef="#br0" timeOffset="17659.4">10012 508 0,'106'0'15,"-85"21"1,0 0-16,0 1 0,0-22 16,-21 42-16,0-21 0,0 0 0,0 22 15,0-22-15,0 21 0,0 0 16,-21 1-16,0-1 0,0 0 0,0 1 16,-1-22-16,1 21 0,0-21 15,0 22-15,0-22 0,0 0 0,-1-21 16,1 21-16,21-42 47,0 0-47,21 0 0</inkml:trace>
  <inkml:trace contextRef="#ctx0" brushRef="#br0" timeOffset="18755.14">11451 85 0,'0'0'0,"-21"0"47,21 21-31,0 0-1,0 0-15,0 0 16,0 1-16,0 20 0,0-21 15,0 0-15,0 22 0,0-1 0,0-21 16,0 21-16,0 1 0,0-1 16,0-21-16,0 22 0,0-1 0,0 0 15,0 1-15,0-1 0,0 0 16,0 22-16,0-22 0,0 0 0,0 22 16,0-22-16,0 1 0,0-1 15,0 21-15,0-20 0,-21-1 0,21 0 16,0 1-16,-21-1 0,21 22 15,0-22-15,0 0 0,0 22 0,0-1 16,0-20-16,0 20 16,0 1-16,0-22 0,0 21 0,0-20 15,0 20-15,0-20 0,0-1 16,0 21-16,0-20 0,0-1 0,0 22 16,0-22-16,0 21 0,0 1 0,0-22 15,0 22-15,0-22 0,0 22 16,0-22-16,0 0 0,0 22 0,0-22 15,0 0-15,0 1 0,0-1 16,0 64-16,0-64 0,0 64 16,0-64-16,0 22 15,0-22-15,0 1 0,0-1 0,0 21 16,0-20-16,0-1 0,-22 0 16,22 1-16,-21-1 0,21 22 15,-21-22-15,21 21 0,0-20 0,0 20 16,-21 1-16,21-1 0,-21-20 15,21 20-15,-21 1 0,21-22 0,0 21 16,0-20-16,-22 20 0,22 1 0,-21-22 16,21 22-16,0-1 0,0 1 15,-21-1-15,21 1 0,-21-1 16,21 1-16,-21-1 0,21 1 16,0-1-16,-21-21 0,21 22 0,-22-1 15,22 1-15,-21 21 0,21-22 0,0 1 16,0-1-16,0 1 0,-21-1 15,21 1-15,0-22 0,0 21 0,-21 1 16,21-1-16,0 1 0,0-1 16,0 22-16,0-21 0,0-1 0,-21 1 15,21-1-15,-21 1 0,21-1 0,0 1 16,0-1-16,0 1 0,0-1 16,-22 1-16,22-1 0,0 22 0,-21-22 15,21 1-15,0-22 0,0 22 0,0-1 16,0-21-16,0 22 0,0-1 15,0-20-15,0 20 0,0 1 0,0-22 16,0 22-16,0-1 0,0-21 16,0 22-16,0-22 0,0 1 15,0-1-15,0 0 0,0 1 0,0-22 16,0 21-16,0-21 0,0 0 0,0 1 16,0-1-16,0 0 0,0 0 15,-21-21 1,0 0-16,0 0 15,0 0-15,-1 0 0,1 0 0</inkml:trace>
  <inkml:trace contextRef="#ctx0" brushRef="#br1" timeOffset="23603.35">1270 2667 0,'0'0'0,"-21"0"16,0 0-16,-1-21 0,22 0 15,0 0 1,0-1-16,0 1 0,0 0 16,0 0-16,0 0 15,22 21-15,-1-21 0,21 21 16,-21 0-16,0 0 0,1 0 15,20 0-15,-21 0 0,21 21 0,-20 21 16,20-21-16,-21 22 0,0-22 0,43 42 16,-64-20-16,21-22 0,-21 21 0,0-21 15,0 22-15,0-22 0,0 0 0,-21 42 16,0-41-16,-1-1 16,1-21-16,0 21 0,0-21 15,0 0-15,0-21 16,21 0-1,0-1-15,0 1 0,0 0 0,0 0 16,0 0-16,0 0 0,21-22 16,0 22-16,-21-21 0,21-1 15,0 22-15,0 0 0,1-21 0,-1 21 16,0-1-16,0 22 0,0-21 16,0 21-16,1-21 0,-1 21 0,0 0 15,0 0-15</inkml:trace>
  <inkml:trace contextRef="#ctx0" brushRef="#br1" timeOffset="24195.89">1926 2836 0,'0'0'0,"42"0"31,-42-21-31,22 0 16,-22 0-16,21 21 0,-21-42 15,21 20-15,0 1 0,-21 0 0,21-21 16,-21 21-16,0-1 0,0 1 16,0 0-16,0 0 0,0 0 15,-21 21 1,0 21 0,21 0-16,-21 0 0,0 22 0,-1-22 15,22 21-15,0 0 0,-21-20 16,21 20-16,0-21 0,0 21 0,0-20 15,0-1-15,0 0 0,0 0 16,21 0-16,1 0 0,-1-21 16,0 0-16,0 0 0,0 0 0,0 0 15,1 0-15,20-21 0,-21 21 16,0-21-16,22 0 0,-22 0 16,21 0-16,-21-22 0,22 1 0,-22 21 15,0-43-15,0 22 0,21-22 16,-20 22-16,-1-21 0,-21-1 15,21 22-15,0-1 0,0 1 0,-21 0 16,0 21-16,0-1 0,0 1 16,0 42-1,0 1-15,0-1 16,-21 21-16,21 0 0,0 1 16,0-1-16,0 0 0,0 22 0,0-22 15,0 22-15,0-22 0,0 0 16,0 1-16,0-22 0,0 21 0,0-21 15,0 1-15,0-1 0,0 0 16,21-21-16,0 0 16,1 0-1,-1-21-15,-21 0 16,21-1-16,-21 1 0,21 0 16</inkml:trace>
  <inkml:trace contextRef="#ctx0" brushRef="#br1" timeOffset="24359.83">2434 2582 0,'0'0'0,"-63"-21"0,41 0 0,1 63 31,42-42-31,1 0 16,-1 0-16,0 0 0,21 0 16,-21 0-16,22 0 0,-22 0 0,21-21 15,1 21-15,-22-21 0,21 21 16,0 0-16,1-21 0</inkml:trace>
  <inkml:trace contextRef="#ctx0" brushRef="#br1" timeOffset="24807.79">3048 2477 0,'-42'0'16,"42"21"-1,-22 0-15,22 0 0,-21 0 16,21 0-16,-21 1 0,21 20 0,0-21 15,0 21-15,0-20 0,0-1 16,0 0-16,0 21 0,0-21 0,0 1 16,0-1-16,21-21 15,0 21-15,1-21 16,-1 0-16,0 0 0,0-21 16,0 21-16,0-21 0,1-1 15,-1 1-15,0 0 0,0 0 16,0-21-16,0 20 0,1-20 0,-1 0 15,0 21-15,0-22 0,-21 22 16,21 0-16,-21 0 0,0 0 16,0 42-1,0 0 1,0 0-16,0 21 0,0-20 16,-21-1-16,21 21 0,0-21 15,-21 22-15,21-22 0,0 0 0,0 0 16,0 0-16,0 0 0,0 1 15,0-1-15,0 0 0,21-21 16,0 0-16,0 0 0,1 0 16,-1 0-16,0 0 0,0-21 15,21 0-15,-20 21 0,20-22 16</inkml:trace>
  <inkml:trace contextRef="#ctx0" brushRef="#br1" timeOffset="25175.94">3704 2667 0,'0'0'15,"-21"0"-15,0-21 0,21 0 16,-21 0-16,21-1 0,0 1 16,0 0-16,21 0 15,0 0-15,0 0 0,0 21 16,22-22-16,-22 22 0,21 0 0,0 0 16,-20 0-16,20 0 0,-21 22 0,21-22 15,-20 42-15,-1-21 16,0 0-16,0 22 0,0-22 0,-21 21 15,0-21-15,0 0 0,0 22 16,0-22-16,0 0 0,-21 0 0,0 0 16,0 1-16,0-1 15,-1-21-15,22-21 32,0-1-32,0 1 0,0 0 15,0 0-15,0-21 0,0 20 16,22 1-16,-22 0 0,21-21 0,0 21 15,-21-1-15,21-20 0,0 21 16,0 21-16,1-21 0,-1 0 16,0-1-16,0 22 0,0-21 0,0 21 15,22 0-15,-22 0 0</inkml:trace>
  <inkml:trace contextRef="#ctx0" brushRef="#br1" timeOffset="25627.83">4508 2434 0,'-21'21'31,"0"1"-31,0-1 16,21 0-16,0 0 0,0 0 15,0 0-15,0 22 0,0-22 16,0 0-16,0 0 0,0 0 16,0 1-16,0-1 0,0 0 15,0 0-15,-21-21 0,21 21 16,-21-21-1,21-21 1,-22 21 0,22-21-16,0 0 0,0 0 0,0-1 15,0 1-15,0-21 0,0 21 16,0-22-16,22 22 0,-1-21 0,0 21 16,0 0-16,0-1 15,22-20-15,-22 42 0,21-21 0,-21 0 16,22 21-16,-1 0 0,0 0 15,-21 0-15,22 21 0,-22 0 0,0 0 16,0 0-16,0 1 0,1 20 16,-22-21-16,21 21 0,-21-20 0,0-1 15,0 0-15,0 21 0,0-21 16,0 1-16,-21-1 0,-1-21 16,22 21-16,-21-21 0,0 0 0,42 0 46</inkml:trace>
  <inkml:trace contextRef="#ctx0" brushRef="#br1" timeOffset="26003.9">5355 2519 0,'0'0'0,"0"-21"0,0 0 0,21-1 15,-21 1-15,0 0 0,0 0 0,0 0 16,-21 21-1,0 0-15,0 0 16,0 0-16,-1 21 0,1 0 16,0 0-16,0 0 0,21 1 15,-21 41-15,21-42 0,-21 0 16,21 1-16,0-1 16,21 0-16,0-21 0,0 21 15,0-21-15,0 21 0,1 0 0,-1-21 16,0 22-16,0-22 0,0 21 0,0-21 15,-21 21-15,0 0 16,0 0 0,0 0-16,-21-21 15,0 0-15,0 0 0,0 0 0,0 22 16,-22-22-16,22 0 0,0 0 16,-21 0-16,20 0 0,-20 0 0,21 0 15,-21 0-15,20 0 0,1 0 16,0 0-16,0 0 0,21-22 15,0 1-15,0 0 0</inkml:trace>
  <inkml:trace contextRef="#ctx0" brushRef="#br1" timeOffset="26400.44">6773 2138 0,'21'-42'16,"-21"63"15,0 21-15,-21-21-16,0 0 0,21 22 0,-21-1 15,0 0-15,21-20 16,-21 20-16,-1 0 0,22 1 0,-21-1 16,0 0-16,0-21 0,21 1 0,0 20 15,0-21-15,0 0 16,21-21-1,0 0-15,0 0 16,1-21-16,20 0 0,-21 0 0,21 0 16</inkml:trace>
  <inkml:trace contextRef="#ctx0" brushRef="#br1" timeOffset="26830.98">7133 2159 0,'0'0'15,"0"-21"-15,0 0 16,0 42-1,0 0-15,-21 0 0,0 0 16,0 1-16,21 20 0,0-21 0,-22 21 16,1 1-16,21-1 0,0 0 15,0-20-15,-21 20 0,21 0 0,-21-21 16,21 22-16,-21-22 0,21 0 16,0 0-16,0 0 0,0-42 46,0 0-46,0 0 0,0 0 16,0 0-16,21-22 0,0 22 16,0-21-16,0-1 0,1 22 0,-1 0 15,21-21-15,-21 21 0,0-1 16,1 22-16,-1-21 0,0 21 0,0 0 16,0 0-16,0 0 0,-21 21 15,0 1-15,0-1 0,22 0 0,-22 0 16,0 21-16,0-20 0,0 20 15,0-21-15,0 0 0,0 0 0,-22 1 16,22-1-16,0 0 0,0 0 16,-21-21-16,21 21 0,21-42 47,1 21-47,-1-21 0,0 0 0</inkml:trace>
  <inkml:trace contextRef="#ctx0" brushRef="#br1" timeOffset="27215.61">7599 2498 0,'21'0'47,"-21"-21"-47,21 21 0,0-22 15,0 22-15,1-21 0,20 0 0,-21 21 16,0-21-16,0 0 15,1 0-15,-22-1 0,0 1 0,21 21 16,-21-21-16,0 0 0,-21 21 16,-1 0-1,1 0-15,-21 0 0,21 21 0,0 0 16,-1 22-16,1-22 0,0 21 16,0-21-16,0 22 0,21-1 0,-21-21 15,21 0-15,0 0 0,0 1 16,0-1-16,21 0 0,0 0 0,0-21 15,21 0-15,-20 0 0,20 0 16,-21 0-16,21 0 0,1 0 0,-1 0 16,0-21-16,1 0 0,-1 0 15,-21 21-15,22-22 0,-22 1 16,0 0-16,0 0 0,-21 0 0,21-22 16,-21 22-16,0 0 0,0 0 15,0 0-15</inkml:trace>
  <inkml:trace contextRef="#ctx0" brushRef="#br1" timeOffset="27450.89">6413 2392 0,'-21'0'0,"42"0"0,-42 21 0,42-21 16,22 0-1,-1-21-15,0 21 0,1-21 0,20 21 16,1-21-16,-1 21 0,22-22 16,-22 22-16,1-21 0,-22 21 15,22 0-15,-22 0 0,-21 0 16,22 0-16,-22 0 0</inkml:trace>
  <inkml:trace contextRef="#ctx0" brushRef="#br1" timeOffset="28247.03">783 4170 0,'0'0'0,"21"0"32,0 0-32,-21-21 15,22 21-15,-1-21 0,-21-1 0,0 1 16,21 21-16,-21-21 0,21 0 15,-21 0-15,0 0 0,0-1 0,0 1 16,0 0-16,-21 0 0,0 0 16,0 0-16,-1 21 0,-20 0 15,21 0-15,0 0 0,-22 0 16,22 0-16,-21 0 0,21 0 0,-22 21 16,1 0-16,21 21 0,-21 1 0,20-22 15,-20 42-15,21-20 0,0-1 16,0 0-16,21 1 0,0-22 0,0 21 15,0-21-15,0 0 0,42 1 16,-21-22-16,0 0 16,22 0-16,-1 0 0,-21 0 0,21-22 15,1 1-15,-1 0 0,-21 0 16,22 0-16,-22 0 0,0-22 0,0 22 16,0-21-16,0 21 0,-21-22 15,0 22-15,22-21 0,-22 21 0,0-1 16,0 1-1,0 42 1,0 1-16,0-1 0,-22 0 16,22 21-16,0-21 0,0 22 0,0-22 15,0 0-15,0 21 0,0-20 16,0-1-16,0 0 0,22 0 0,-22 0 16,21 0-16,0-21 0,0 0 0,21 0 15,-20 0-15,20 0 0,0 0 16,-21 0-16,22 0 0,20 0 0,-20-21 15</inkml:trace>
  <inkml:trace contextRef="#ctx0" brushRef="#br1" timeOffset="28719.63">1630 4001 0,'0'-64'16,"0"128"-16,0-149 16,0 64-16,0 0 0,0-1 0,-21 22 15,-1 0-15,1 0 0,0 0 0,0 0 16,0 0-16,0 0 0,-22 0 0,22 22 15,0-1-15,0 0 0,0 0 0,-22 0 16,22 22-16,21-22 0,-21 21 0,0-21 16,0 0-16,21 22 0,0-22 0,0 0 15,0 21-15,0-20 0,0-1 16,0 0-16,21-21 16,0 0-1,21 0-15,-21 0 0,1 0 0,20-21 16,-21 0-16,21-1 0,-20 1 15,20-21-15,-21 0 0,0-1 0,22 1 16,-22 0-16,0-1 0,-21 1 16,21 0-16,-21 20 0,21-20 0,-21-43 15,0 64-15,0 0 0,0 0 16,-21 21 0,0 21-1,21 0-15,-21 22 0,21-22 16,0 0-16,0 21 0,0 1 0,0-1 15,0 0-15,0 1 0,0-1 16,0 0-16,0-21 0,0 22 16,0-1-16,0-21 0,21 0 0,0 1 15,-21-1-15,21 0 0,0-21 0,22 0 16,-22 0-16,21 0 0,-21 0 16,22-21-16,-22 0 0,21 21 0,-21-22 0,22 1 15,-22 0-15,0 0 0</inkml:trace>
  <inkml:trace contextRef="#ctx0" brushRef="#br1" timeOffset="29195.84">2222 4001 0,'0'0'16,"22"-22"-16,-22 1 0,0 0 0,0 0 16,0 0-16,0 0 15,-22-1-15,1 22 0,0 0 0,0 0 16,21-21-16,-21 21 0,0 0 16,-1 0-16,22 21 0,-21 1 15,0 20-15,0-21 0,21 0 16,0 22-16,-21-22 0,21 21 15,-21 0-15,21-20 0,0 20 0,0-21 16,0 0-16,0 0 0,0 1 16,0-1-16,21-21 15,0 0-15,0 0 16,0 0-16,0 0 0,-21-21 16,22-1-16,-1 1 0,0 0 0,0-21 15,0 21-15,-21-22 0,21 1 0,-21 0 16,22-1-16,-22 1 0,0 0 15,21-1-15,-21 1 0,21-22 16,-21 43-16,0 0 0,0 0 16,0 42-1,-21 21 1,0-20-16,21-1 0,-22 21 16,22-21-16,0 22 0,0-1 0,-21 0 15,21 1-15,0-1 0,0-21 0,0 21 16,0-20-16,0 20 0,0-21 15,0 0-15,21-21 0,1 21 0,-1 1 16,0-22-16,0 0 16,0 0-16,0 0 0,22 0 0,-22-22 15,0 1-15,0 21 0,22-21 0,-22 0 16,0 21-16,0-21 0,0 0 16</inkml:trace>
  <inkml:trace contextRef="#ctx0" brushRef="#br1" timeOffset="29555.71">2625 4043 0,'0'-64'15,"0"43"-15,0 0 16,0 0-16,0 0 16,21 21-16,0-21 15,0 21-15,0-22 0,0 22 0,1 0 0,20 0 16,-21 0-16,0 0 0,22 0 16,-22 22-16,0-1 0,0 0 0,0 0 15,0 0-15,1 0 0,-1 1 16,-21-1-16,0 21 0,0-21 0,0 0 15,0 1-15,0 20 0,0-21 16,0 0-16,-21-21 0,-1 21 16,1-21-16,0 0 15,21-21 1,0 0-16,0 0 0,0 0 16,0 0-16,0-22 0,21 22 15,0-21-15,-21 21 0,22-1 0,-22 1 16,21-21-16,0 21 0,0 0 15,0-1-15,0 22 16,1-21-16,-1 21 0,0 0 0,0 0 16,0 0-16,0 0 15,1 21-15,-1 1 0,0-1 16</inkml:trace>
  <inkml:trace contextRef="#ctx0" brushRef="#br1" timeOffset="30443.75">3344 4043 0,'0'0'16,"21"21"-16,1-21 0,-1 0 15,0 0-15,0 0 0,-21-21 16,21 21-16,0-21 0,1 0 16,-1-1-16,0 22 0,0-21 0,0 0 15,-21 0-15,21 0 0,-21 0 16,0-1-16,0 1 0,0 0 16,0 0-16,-42 21 15,21 0-15,0 0 16,0 0-16,21 21 0,-22 0 0,1 0 15,0 1-15,0-1 0,-21 0 0,20 0 16,22 21-16,0-20 0,0-1 0,0 21 16,0-21-16,0 0 0,0 22 0,0-22 15,22-21-15,-22 21 0,21-21 16,0 0-16,0 0 0,0 0 16,0 0-16,22 0 0,-22 0 0,21 0 15,-21 0-15,22-21 0,-22 0 0,21 0 16,1-1-16,-1 1 0,-21 0 15,21 0-15,-20-21 0,20 20 0,-42-20 16,21 21-16,0-21 0,-21 20 0,0 1 16,0 0-16,0 0 0,0 0 0,-21 42 31,0 0-31,21 0 16,-21 0-16,21 1 15,0-1-15,0 21 0,0-21 0,0 0 16,0 1-16,21-1 0,-21 0 0,21 0 15,-21 0-15,21-21 0,-21 21 16,0 1-16,21-22 16,-42 0-1,0-22 1,21 1-16,-21 0 0,0 21 16,0-21-16,-1 21 15,22-21-15,-21 21 0,21 21 31,0 0-31,0 0 0,0 0 16,0 1 0,21-1-16,1-21 0,-1 0 15,0 0-15,0 0 0,0 0 0,0 0 16,1 0-16,-1 0 0,0 0 16,21 0-16,-21 0 0,22 0 0,-22-21 15,21-1-15,1 1 0,-1 0 16,0 0-16,-21 0 0,22-22 0,-22 22 0,0-21 15,0 21-15,0-22 0,-21 22 0,22 21 16,-22-21-16,21 0 0,-21 0 0,0 0 16,0-1-16,-43 22 15,22 0-15,0 22 16,0-1-16,0-21 0,21 21 0,0 21 16,0-21-16,0 1 0,0-1 15,0 21-15,0-21 0,21 0 0,0 22 16,0-22-16,0 0 15,-21 0-15,22 0 0,-22 1 16,0-1-16,-22-21 16,1 0-16,0 0 0,-21 0 0,21 0 15,-1 0-15,1-21 16,21-1-16</inkml:trace>
  <inkml:trace contextRef="#ctx0" brushRef="#br1" timeOffset="31466.99">5905 3958 0,'0'0'0,"-21"0"0,-42 43 31,42-43-31,-1 0 15,1 0-15,21-22 16,0 1-16,0 0 16,0 0-16,0 0 0,21 0 15,1-1-15,-1 1 0,0-21 16,21 21-16,-21-22 0,1 22 0,-1-21 16,-21 21-16,21 0 0,-21-1 0,21 1 15,-21 42 16,0 1-31,-21 20 0,0-21 16,21 0-16,-21 22 0,-1-22 0,22 21 16,0-21-16,-21 0 0,21 1 15,0 20-15,0-21 0,0 0 0,0 0 16,0 1 0,21-22-16,1 0 0,20 0 15,-21 0-15,0 0 0,0 0 0,22-22 16,-22 22-16,0-21 0,0 0 15,0 0-15,1 0 0,-1 0 0,-21-1 16,0 1-16,0 0 0,0-21 16,0 21-16,0-1 0,-21 1 0,-1 0 15,1 0-15,0 0 0,0 21 16,0 0-16,-22 0 0,22 0 16,0 0-16,21 21 31,21-21-31,0 0 0,1 0 0,20 0 15,-21 0-15,21 0 16,1 0-16,-22 0 0,21-21 0,1 0 16,-22 21-16,21-22 0,0 1 15,-20 21-15,-1-21 0,21 21 0,-21-21 16,-21 0-16,21 0 16,-42 42 15,21 0-16,0 21-15,0-21 0,0 1 16,-21 20-16,21 0 0,0 1 16,-21-1-16,21 0 0,0 1 0,0 20 15,0 1-15,0-1 0,0 22 0,0-22 16,0 1-16,0 20 0,0-20 16,0 21-16,0-22 0,0 43 0,0-21 15,0-1-15,0 1 0,0 21 0,21-22 16,-21 1-16,21-21 0,-21 20 15,0 1-15,0-22 0,0 1 0,0-1 16,0-20-16,0-1 0,-21-21 0,0 0 16,0 1-16,0-22 15,-1 0-15,1 0 0,0-22 16,-21 1-16,-1 0 0,22-21 0,-21-1 16,0 1-16,-1-21 0,22-1 0,-21 1 15,21-1-15,-1-21 0,22-20 16,0 20-16,0-106 0,0 86 15,0 20-15,22 0 0,-1-21 16,21 22-16,-21-1 0,22 22 0,-22-1 16,21 1-16,0-1 0,1 22 15,-1-1-15,0 22 0,-20 0 16,20 0-16,-21 21 0,0 0 0,0 0 16,-21 21-16,-21 0 15,0 22-15</inkml:trace>
  <inkml:trace contextRef="#ctx0" brushRef="#br1" timeOffset="31931.79">1863 4763 0,'0'0'15,"-22"-22"-15,22 1 0,-21 21 0,0 0 16,0 0-16,21 21 16,0 22-16,-21-1 15,21 0-15,-21 22 0,21-1 0,0 1 16,-22-1-16,22 1 16,0-1-16,-21 1 0,21-1 0,-21 1 15,0-22-15,21 22 0,-21-22 16,21 0-16,0 1 0,0-1 15,0-21-15,0 0 0,0-42 32,0 0-32,0 0 15,0-21-15,0 20 0,0-20 16</inkml:trace>
  <inkml:trace contextRef="#ctx0" brushRef="#br1" timeOffset="32204.94">1566 5355 0,'0'0'0,"0"-42"0,-21 0 0,21-1 0,0 1 16,0 0-16,0-1 0,0 1 15,21 0-15,0-1 0,22 1 16,-22 0-16,21 20 0,1-20 0,-1 21 16,0 21-16,1 0 0,-1 0 15,0 0-15,1 0 0,-1 21 0,0 21 16,-21-20-16,1 20 0,-22 0 16,0 1-16,0-1 0,0 21 15,-22-20-15,-20-22 0,21 21 0,-21 1 16,-1-22-16,1 21 0,0-21 15,-1 0-15,22 1 0,0-1 0,0-21 16,0 0-16,21 21 0,-22-21 16,44 0-1,-1 0 1,0 0-16,0 0 0,0 0 0,22-21 16,-22 21-16,21 0 0</inkml:trace>
  <inkml:trace contextRef="#ctx0" brushRef="#br1" timeOffset="33012.71">2434 5376 0,'0'0'0,"21"-21"0,22 21 0,-22-21 0,0 21 16,0 0-16,-21-21 0,0 0 0,21 21 15,-21-21-15,-21-1 16,0 1-16,0 0 0,-22 21 16,22-21-16,-21 0 0,21 21 15,-22 0-15,22 0 0,0 0 0,-21 0 16,21 21-16,-1 0 0,1 0 15,-21 0-15,21 22 0,0-22 0,-1 21 16,22 1-16,-21-22 0,21 21 16,-21 0-16,21-20 0,0 20 0,0-21 15,0 21-15,0-20 0,0-1 16,21 0-16,0-21 0,1 0 16,-1 0-16,0 0 15,0-21-15,21 0 0,1-1 0,-22 1 16,21 0-16,1 0 0,-22 0 15,21-22-15,0 22 0,-20 0 0,-1-21 16,0 21-16,-21-1 0,0 1 16,0 0-16,0 0 0,0 0 0,0 42 31,0 0-15,-21 0-16,21 0 0,0 1 0,0-1 15,0 0-15,0 21 0,0-21 0,0 1 16,0-1-16,0 0 0,0 0 15,0 0-15,21-21 0,0 0 0,0 0 16,0 0-16,1 0 0,-1 0 16,0 0-16,21 0 0,-42-21 15,43 0-15,-22 21 0,0-21 0,0 0 16,0-1-16,0 1 0,1 21 0,-22-21 16,21 0-16,-21-21 0,0 20 0,0 1 15,21 0-15,-21 0 0,0 0 0,0 0 16,21 21-16,0-22 0,0 1 15,1 21-15,-1-21 0,0 21 16,0 0-16,0 0 0,22 0 0,-22 0 16,0 21-16,0 0 0,21 22 15,-20-22-15,-1 0 16,0 0-16,0 0 0,-21 1 0,0-1 16,0 0-16,0 0 0,0 0 15,0 0-15,-21 1 0,21-1 0,-21 0 16,0-21-1,-1 0 1,22-21-16,0 0 16,0-1-16,0 1 0,0-21 0,0 21 15,0 0-15,22-22 0,-1 22 16,-21-21-16,21 21 0,0-22 16,0 22-16,0 0 0,1 0 0,-1 0 15,0 21-15,21 0 0,-21-22 0,1 22 16,20 0-16,-21 0 0,0 0 15,0 22-15,1-22 0,-22 21 16,21 0-16</inkml:trace>
  <inkml:trace contextRef="#ctx0" brushRef="#br1" timeOffset="33944.23">3810 5398 0,'0'0'0,"63"0"31,-41 0-31,-1 0 0,0 0 0,-21-22 16,21 1-16,0 0 0,0 21 15,-21-21-15,22 0 0,-1-22 0,-21 22 16,21 0-16,-21 0 0,0 0 16,0 0-16,0-1 0,0 1 15,-21 21-15,0 0 16,-1 0-16,1 0 0,0 0 0,-21 21 16,21 1-16,-1-1 0,1 0 0,21 21 15,-21-21-15,21 1 0,-21-1 16,21 21-16,0-21 0,0 0 0,0 1 15,21-1-15,0 0 0,0-21 16,1 21-16,-1-21 0,21 0 0,-21 0 16,22 0-16,-1 0 0,0 0 15,1 0-15,-1 0 0,0-21 0,1 0 16,-1 0-16,0 21 0,1-22 16,-1-20-16,-21 21 0,21 0 15,-20 0-15,-22-22 0,0 22 0,0 0 16,0 0-16,0 0 0,-22 21 31,1 21-15,21 0-16,-21 0 0,21 0 0,0 0 15,-21 1-15,21-1 0,-21 0 0,21 0 16,0 0-16,0 0 16,0 1-16,0-1 0,-21-21 0,21-21 46,0-1-30,21 1-16,-21 0 0,21 0 16,0-21-16,0 20 0,0-20 0,22 0 15,-22 21-15,21-22 0,1 1 16,-1 21-16,0 0 0,1-1 0,-1 22 16,-21 0-16,0 0 0,22 22 15,-22-1-15,-21 21 0,0-21 16,0 0-16,0 22 0,0-22 0,0 21 15,0-21-15,0 1 0,0-1 16,0 0-16,21 0 0,-21 0 16,21-21-16,-21 21 0,21-21 15,0 0-15,1 0 0,-1 0 0,0 0 16,21 0-16,-21-21 0,1 21 16,-1-21-16,21 0 0,-21 0 0,22 0 15,-22-1-15,0-20 0,0 0 0,0-1 16,0 1-16,-21 0 0,0-1 15,0-20-15,22 21 0,-22-22 0,0 22 16,0 21-16,0-22 0,0 22 16,0 0-16,0 42 15,-22 0-15,22 0 16,-21 22-16,21-1 0,0 0 16,0 1-16,-21-1 0,21 22 0,-21-22 15,21 0-15,0 1 0,0-1 16,0-21-16,0 21 0,0-20 0,0-1 15,0 0-15,21 0 0,0-21 16,0 21-16,1-21 0,-1 0 16,0 0-16,0 0 0,0-21 15,0 21-15,1-21 0,-1 0 0,0 0 16,-21-1-16,21 1 0,-21 0 0</inkml:trace>
  <inkml:trace contextRef="#ctx0" brushRef="#br1" timeOffset="34103.43">5270 5038 0,'0'0'0,"-21"0"0,0 0 16,21 21-1,21-21 1,0 0-16,22 0 0,-22 0 16,21 0-16,-21 0 0,22 0 15,-1-21-15,0 0 0,1 21 0,-1-22 16</inkml:trace>
  <inkml:trace contextRef="#ctx0" brushRef="#br1" timeOffset="34761.83">6964 4593 0,'0'0'16,"-21"-21"-16,-1 0 16,1 21-16,0 0 0,0 0 15,0 21 1,21 0-16,-21 0 0,21 1 0,0 20 15,0 0-15,0 1 0,-22-1 16,22 21-16,0-20 0,-21 20 0,21-20 16,0 20-16,0-21 0,-21 1 0,21-1 15,-21 0-15,21 1 16,0-22-16,0 0 0,0 21 0,-21-42 16,21 22-16,0-1 0,-21-21 15,21-21 1,0-1-16,0 1 15,0 0-15,0 0 0,0 0 16,0-22-16,0 22 0,0-21 0,0 0 16,21-1-16,0 22 0,0-21 15,0-1-15,22 22 0,-1-21 0,-21 21 16,21 21-16,1-21 0,-22 21 0,21 0 16,1 0-16,-22 0 0,21 21 15,-21 0-15,0 0 0,1 21 0,-1-20 16,-21 20-16,21-21 0,-21 21 15,0-20-15,0 20 0,-21-21 0,0 21 16,-1-20-16,-20-1 0,21 0 16,-21 0-16,-1 0 0,1-21 15,0 21-15,-1-21 0,-20 0 16,20 0-16,22 0 0,0 0 16,0 0-16,21-21 15,21 21 1,0 0-16,22-21 0,-22 0 15,21 21-15,-21-21 0,22 21 0,-22-21 16</inkml:trace>
  <inkml:trace contextRef="#ctx0" brushRef="#br1" timeOffset="35141.71">7239 5080 0,'21'0'16,"-42"0"-16,42-21 0,-21 0 15,0 0-15,0-1 16,21 1-16,0 21 15,-21-21-15,22 21 0,-1 0 0,0-21 16,21 21-16,-21 0 0,22 0 0,-22 0 16,0 21-16,21 0 0,-20-21 15,20 43-15,-21-22 0,0 0 0,0 0 16,-21 21-16,0-20 0,0-1 16,0 0-16,0 21 0,-21-21 15,0 1-15,0-1 0,0-21 16,0 0-16,-1 21 0,22-42 31,0 0-31,0-1 0,0 1 16,0-21-16,0 21 15,22 0-15,-22-1 0,21-20 0,0 21 16,0 0-16,-21-22 0,21 22 0,0 0 16,1 0-16,-22 0 0,21 0 15,0 21-15,0 0 0,0 0 0,0-22 16,1 22-16,-1 0 15,0 0-15,0 0 0,0 0 16,0 0-16</inkml:trace>
  <inkml:trace contextRef="#ctx0" brushRef="#br1" timeOffset="35575.83">8340 4847 0,'-64'0'31,"64"21"-31,-42-21 0,21 22 16,-1-1-16,1 0 0,0 21 0,-21-21 16,21 22-16,-1-22 0,1 0 15,0 21-15,0-20 0,21 20 16,0-21-16,0 0 0,0 0 0,0 1 16,0-1-16,0 0 0,42-21 15,-21 21-15,1-21 0,20 0 0,-21 0 16,21 0-16,-20 0 0,20 0 0,-21 0 15,21 0-15,1-21 0,-1 0 0,0 21 16,-20 0-16,-1-21 0,0-22 16,0 22-16,-21-21 0,0-1 0,0 1 15,0-21-15,0 20 0,0 1 16,-21 0-16,0-1 0,0 22 16,-1 0-16,1 0 0,0 0 0,-21 21 15,21 0-15,-22 0 0,22 0 16,-21 21-16,21 0 0,-22 0 0,22 21 15,-21 1-15,21-22 0,-1 21 0,1 1 16,0-22-16,0 21 0,21 0 16,0-20-16,0-1 0,0 21 0,0-21 15,21 0-15,0 1 0,0-22 16,22 0-16,-22 21 0,21-21 0,1 0 16,-22 0-16</inkml:trace>
  <inkml:trace contextRef="#ctx0" brushRef="#br1" timeOffset="36155.19">8678 5038 0,'0'0'0,"21"-43"0,-21 22 0,0 0 16,0 0-16,0 0 0,0 0 15,0-1-15,-42 44 16,42-1 0,0 0-16,0 0 0,0 21 15,0-20-15,0-1 0,-21 21 0,21 0 16,0-20-16,0-1 0,0 21 0,0-21 15,0 0-15,0 1 0,0-1 16,0 0-16,21-21 16,0 0-16,0 0 15,1 0-15,-22-21 16,21 21-16,0-21 0,0-1 0,0 1 16,0 0-16,1-21 0,-1 21 15,0-22-15,0 22 0,0 0 0,0-21 16,1 20-16,-1 1 0,-21 42 31,0 1-31,-21-1 16,21 0-16,-22 0 0,22 0 15,-21 0-15,21 22 0,0-22 16,0 0-16,0 0 0,0 0 0,0 1 16,0-1-16,21-21 15,1 0-15,-1 0 0,0 0 16,0 0-16,0 0 0,0 0 15,22-21-15,-22 21 0,0-22 0,0 1 16,0 0-16,1 0 0,-1-21 0,-21 20 16,0-20-16,21 0 0,-21-1 15,0 1-15,0 0 0,0 21 0,0-22 16,0 22-16,0 0 0,-21 21 16,21-21-16,-21 21 0,-1 0 15,1 21-15,0 0 16,21 0-16,0 0 0,0 1 15,0-1-15,0 0 0,21 0 16,0 0-16,1-21 16,-1 0-16,0 0 0</inkml:trace>
  <inkml:trace contextRef="#ctx0" brushRef="#br1" timeOffset="36511.87">9610 4953 0,'0'0'0,"21"0"0,21 0 0,-21-21 0,0 0 15,-21 0-15,22-1 0,-22 1 0,0 0 16,-22 21-16,1 0 15,0 0-15,0 0 0,-21 0 16,20 0-16,1 21 0,0 0 0,0-21 16,0 22-16,0-1 0,21 0 15,0 0-15,0 0 0,0 0 16,0 1-16,0-1 0,21-21 16,0 21-16,0 0 0,0 0 15,0 0-15,1-21 0,-1 22 16,0-22-16,0 21 0,0 0 0,-21 0 15,0 0-15,0 0 16,-21 1-16,0-22 16,0 0-16,0 0 0,-22 0 0,1 0 15,21 21-15,0-21 0,-1 0 0,-20 0 16,21 0-16,0 0 0,0 0 16,-1 0-16,22-21 0,0-1 15,22 1 1,-1 0-1,0 21-15,0-21 0,21 21 0,-20 0 16,20-21-16</inkml:trace>
  <inkml:trace contextRef="#ctx0" brushRef="#br1" timeOffset="37103.37">9758 5122 0,'0'0'0,"21"0"0,0-21 0,64-21 31,-64 42-31,0-21 0,0 0 0,-21-1 16,21 1-16,-21 0 0,0 0 15,0 0-15,0 0 16,-21 21 15,0 21-31,0-21 0,0 21 0,21 0 16,0 0-16,-21 0 0,21 22 0,-22-22 16,22 0-16,0 0 0,0 0 15,0 1-15,0-1 0,0 0 0,0 0 16,22 0-16,-1-21 15,-21 21-15,21-21 0,0 0 16,0 0-16,0 0 0,1 0 16,-1 0-16,-21-21 15,0 0-15,21 0 16,-21 0-16,21 0 0,0-1 0,-21 1 16,21-21-16,1 21 0,-1-22 15,0 22-15,0 0 0,0-21 0,0 21 16,1-1-16,20 22 0,-21-21 15,0 21-15,0 0 0,1 0 0,-1 0 16,0 21-16,0 1 0,-21-1 16,21 21-16,-21-21 0,21 22 0,-21-22 15,0 21-15,0-21 0,0 0 0,0 22 16,0-22-16,0 0 0,0 0 16,0 0-16,-21 1 0,0-22 15,0 0 16,21-22-31,0 1 0,0 0 16,0 0-16,0 0 0,0 0 16,0-1-16,21-20 0,-21 21 0,21-21 15,0 20-15,-21 1 0,22-21 16,-1 21-16,-21 0 0,0-1 0,21 1 16,0-21-16,-21 21 0,21 0 0,-21-1 15,0 1-15,0 0 0,21 0 16</inkml:trace>
  <inkml:trace contextRef="#ctx0" brushRef="#br1" timeOffset="37839.51">13166 2201 0,'0'0'0,"0"-21"0,0 0 0,0 0 15,0 0-15,0 0 16,21 21-16,0 0 16,21 0-16,-21 0 0,22 0 15,-22 0-15,21 0 0,1 21 0,-22 0 16,0 0-16,21 21 0,-21 1 15,-21-22-15,0 21 0,0 1 0,0 20 16,0-21-16,0 1 0,0-1 16,-21 0-16,0-20 0,-21 20 15,21-21-15,-1 0 0,1-21 0,21 21 16,-21-21-16,0 0 16,21-21-16,0 0 15,0 0-15,0-21 0,21 20 16,0-20-16,0 0 0,1-1 0,-1 1 15,0 0-15,0-1 0,21 22 16,-20-21-16,-1 21 0,21-22 0,-21 22 16,0 0-16,1 21 0,-1-21 15,0 21-15,0 0 0,0 0 0,0 0 16,1 0 0,-22 21-16,21 0 15,-21 0-15</inkml:trace>
  <inkml:trace contextRef="#ctx0" brushRef="#br1" timeOffset="38387.07">13822 2455 0,'0'22'16,"21"-22"-1,0 0-15,0 0 0,0 0 16,1-22-16,-1 1 0,0 0 16,21 21-16,-21-21 0,1 0 0,20-22 15,-21 22-15,0 0 0,0 0 16,-21 0-16,0 0 0,0-1 0,0 1 15,0 0-15,-21 21 16,-21 0-16,21 0 16,0 21-16,-22-21 0,22 21 15,0 1-15,-21 20 0,20-21 0,1 21 16,0 1-16,21-22 0,0 21 0,0 1 16,0-1-16,0-21 0,0 21 15,0-20-15,21-1 0,22 0 0,-22-21 16,21 21-16,0-21 0,1 0 15,-1 0-15,0 0 0,1 0 16,20-21-16,-20 0 0,20 0 0,-21-1 16,1 1-16,-1-21 0,0 0 15,-20 20-15,20-20 0,-21 0 0,0-1 16,0 1-16,1 0 0,-1-1 16,-21 1-16,21 0 0,-21-1 15,0 22-15,0 0 0,0 0 0,0 0 16,0 42-1,-21 0-15,21 0 0,-21 0 16,-1 22-16,1-22 0,21 21 0,-21-21 16,0 22-16,21-1 0,-21 0 15,21-20-15,0 20 0,0 0 16,0 1-16,0-22 0,0 0 0,0 0 16,0 0-16,21 0 0,0 1 15,0-22-15,0 0 0,1 0 16,-1 0-16,0 0 0,-21-22 15,21 22-15,-21-21 0,0 0 16,0 0-16</inkml:trace>
  <inkml:trace contextRef="#ctx0" brushRef="#br1" timeOffset="38564.85">14499 2328 0,'0'0'0,"-21"0"31,42 0-16,0 0 1,22 0-16,-22 0 0,0 0 0,21 0 16,-21 0-16,22 0 0,-1 0 15,0 0-15,1 0 0,-1-21 0,43 21 16,-43 0-16</inkml:trace>
  <inkml:trace contextRef="#ctx0" brushRef="#br1" timeOffset="38967.3">15261 2265 0,'-85'0'31,"64"21"-15,21 0-16,-21 0 0,0 1 15,21-1-15,-21 0 0,21 21 0,0-21 16,0 1-16,0-1 0,0 0 16,0 0-16,0 0 0,0 0 0,0 1 15,21-22-15,0 0 0,-21 21 16,21-21-16,0 0 0,1 0 0,20 0 15,-21 0-15,0-21 0,0-1 16,22 22-16,-22-21 0,0-21 0,0 21 16,22-22-16,-22 22 0,0-21 15,0 21-15,0 0 0,0-22 0,-21 22 16,0 0-16,0 0 0,22 21 16,-22-21-16,0 42 15,-22-21 1,1 21-16,21 0 0,0 21 15,-21-20-15,21-1 0,-21 0 0,21 21 16,0-21-16,-21 1 0,21-1 0,0 0 16,0 0-16,0 0 0,0 0 15,0 1-15,21-22 0,0 0 16,0 0-16,0 0 0,1 0 16,-1 0-16,0 0 0,0 0 15,21 0-15,-20 0 0</inkml:trace>
  <inkml:trace contextRef="#ctx0" brushRef="#br1" timeOffset="39335.68">15833 2413 0,'0'0'0,"-22"-21"0,22 0 0,-21 21 0,21-21 15,0-1-15,0 1 16,0 0-16,0 0 16,21 21-16,1 0 15,-1 0-15,0 0 0,21 0 0,-21 0 16,1 0-16,20 0 0,-21 21 0,21-21 15,-20 21-15,20 0 0,-21 22 16,0-22-16,22 0 0,-43 0 16,0 22-16,21-22 0,-21 0 15,0 0-15,0 0 0,0 22 16,-21-43-16,-1 0 0,1 0 16,0 0-16,0 0 15,21-22 1,0 1-16,0 0 0,0 0 15,0 0-15,0 0 0,0-1 0,21-20 16,0 21-16,0 0 0,-21 0 16,22-1-16,-1 1 0,0 21 15,0-21-15,0 0 0,0 21 0,1 0 16,-1-21-16,21 21 0,-21 0 16,22 0-16,-1-21 0,0 21 15</inkml:trace>
  <inkml:trace contextRef="#ctx0" brushRef="#br1" timeOffset="39755.86">16743 2201 0,'0'0'0,"-21"0"32,-1 22-32,1-1 0,21 0 15,0 0-15,-21 0 0,0 0 0,21 1 16,0-1-16,0 21 0,0-21 16,0 0-16,0 1 0,0-1 15,0 21-15,0-21 0,0 0 16,0 1-16,0-1 15,0-42 17,-21-1-32,21 1 0,0 0 0,0 0 15,0 0-15,0 0 0,0-22 16,0 22-16,21-21 0,0-1 0,0 22 16,0-21-16,1 21 0,-1 0 15,21-22-15,-21 22 0,0 0 0,1 21 16,-1-21-16,21 21 0,-21 0 15,0 0-15,1 0 0,-22 21 16,21 0-16,-21 0 0,21 0 0,-21 1 16,0-1-16,0 21 0,0-21 15,0 22-15,0-22 0,0 0 0,0 21 16,0-21-16,0 1 0,-21-1 16,0 0-16,21 0 0,-22 0 0,1-21 15,21 21-15,-21-21 0,21-21 31,21 0-31</inkml:trace>
  <inkml:trace contextRef="#ctx0" brushRef="#br1" timeOffset="40095.21">17441 2244 0,'0'0'0,"0"-21"0,0-1 0,0 1 15,-21 21 1,0 0-16,0 0 0,0 0 0,-1 0 15,1 0-15,-21 0 0,21 0 0,0 21 16,-1 1-16,1-22 0,0 21 16,21 0-16,0 0 0,0 0 15,21 0-15,0-21 16,1 22-16,-1-22 0,21 21 16,-21-21-16,0 21 0,1 0 0,20 0 15,-21-21-15,0 21 0,0 1 16,1-1-16,-22 0 15,0 0-15,0 0 0,-22 0 16,1-21-16,-21 22 0,21-22 0,-22 21 16,1-21-16,21 0 0,-21 0 15,20 0-15,1 0 0,0 0 0,0 0 16,0 0-16,21-21 16,0-1-1,0 1-15,21 0 0</inkml:trace>
  <inkml:trace contextRef="#ctx0" brushRef="#br1" timeOffset="40517.44">19177 1863 0,'0'-21'0,"0"42"0,21-42 16,-21-1-16,21 1 0,-21 0 16,0 0-16,0 0 15,0 42 1,0 0-16,0 0 0,0 0 15,0 22-15,0-1 0,0 0 0,0 1 16,0-1-16,0 0 0,-21 1 16,21-22-16,0 21 0,0 1 0,0-22 15,0 0-15,0 21 0,-21-21 16,21 1-16,0-1 0,0 0 16,0-42 15,21 0-16,0-1-15,0 1 0,-21 0 16,22 0-16,20 0 0</inkml:trace>
  <inkml:trace contextRef="#ctx0" brushRef="#br1" timeOffset="41193.51">19558 2011 0,'63'-85'16,"-126"170"-16,126-212 0,-63 106 16,0 0-16,0 42 31,0 21-31,-21-21 0,0 0 0,21 22 15,-21-1-15,0-21 0,0 22 16,21-1-16,-22 0 0,22-21 16,-21 22-16,21-1 0,0-21 0,0 22 15,-21-22-15,21 0 0,0 0 16,0 0-16,0 0 0,0-42 31,21 21-31,0-21 16,1 0-16,-22 0 0,42 0 15,-21-1-15,0 1 0,0 0 0,22-21 16,-22 21-16,0-1 0,21 1 16,-20 0-16,-1 0 0,21 0 0,-21 0 15,0 21-15,1 0 16,-22 21 0,0 0-16,0 0 15,0 0-15,0 0 0,0 1 16,0-1-16,0 0 0,0 0 0,0 0 15,21 0-15,-21 1 0,21-1 16,0 0-16,0-21 0,0 21 0,1 0 16,-1-21-16,0 0 0,21 0 15,-21 0-15,22 0 0,-22 0 0,21 0 16,1-21-16,-1 21 0,-21-21 16,21 0-16,1 0 0,-22-1 15,0 1-15,21 0 0,-20-21 16,-1 21-16,-21-1 0,0 1 0,0 0 15,0 0-15,-21 21 16,-1 0-16,1 0 16,0 0-16,-21 21 0,21 0 0,-1 0 15,1 1-15,21-1 0,0 0 16,0 0-16,0 0 0,0 0 16,0 1-16,0-1 0,21 0 15,1-21-15,-1 21 0,21-21 0,0 0 16,-20 0-16,41 0 0,-21 0 15,1 0-15,20 0 0,-20 0 0,-1-21 16,0 21-16,1-21 0,-22 0 16,21-1-16,-21 1 0,-21 0 15,0 0-15,0 0 0,0 0 0,0-1 16,21 1-16,-21 0 0,-21 21 0</inkml:trace>
  <inkml:trace contextRef="#ctx0" brushRef="#br1" timeOffset="41435.64">19135 2180 0,'0'0'16,"21"0"-1,0 0 1,0 0-16,21 0 0,1-21 0,-1 21 15,22 0-15,-1-21 0,22 21 0,-22-21 16,-20 0-16,-1 21 0,21-22 0,-20 1 16,-1 21-16,-21 0 0,0 0 15,-63 0 1</inkml:trace>
  <inkml:trace contextRef="#ctx0" brushRef="#br1" timeOffset="44219.75">11578 3958 0,'0'0'0,"21"21"0,0-21 16,1 0 0,-22-21-16,0 0 0,0 0 15,21 0-15,-21 0 16,0-1-16,21 1 0,-21-21 0,21 21 16,-21 0-16,0-22 0,0 22 15,0-21-15,0 21 0,-21-22 0,21 22 16,0 0-16,0 0 0,-21 21 15,0 0-15,-1 0 0,1 0 16,0 21-16,0-21 0,0 21 0,0 0 16,-1 0-16,1 22 0,0-22 0,0 21 15,0-21-15,0 22 0,-1-22 16,1 21-16,21 1 0,0-1 0,0 0 0,0-21 16,0 22-16,0-22 0,0 0 0,0 0 15,43 22-15,-22-43 0,0 0 16,0 0-16,0 0 0,0 0 0,1 0 15,-1 0-15,0 0 0,0-22 0,0 22 16,22-21-16,-22 0 0,0 0 16,21-21-16,-21 20 0,-21-20 15,22 21-15,-22-21 0,0 20 0,21 1 16,-21-21-16,0 21 0,0 0 0,0-1 16,0 1-16,0 42 31,-21 1-31,21-1 0,0 0 0,0 0 15,0 0-15,0 0 0,0 22 0,0-22 16,0 0-16,0 0 0,21 22 16,-21-22-16,21 0 0,0 0 0,0 0 15,22 0-15,-1-21 0,0 22 16,1-22-16,-1 0 0,21 0 16,-20 0-16,20 0 0,1 0 0,-22-22 15,0 1-15,1 21 0,-1-21 16,0 0-16,-20 0 0,20-22 0,-42 22 15,21 0-15,-21 0 0,0-21 0,0 20 16,0 1-16,0-21 0,-21 21 16,0 21-16,0-21 0,-1-1 0,1 22 15,0 0-15,-21 0 0,21 0 16,-22 0-16,1 22 0,21-1 0,-22 0 16,1 0-16,21 0 0,-21 0 15,20 22-15,1-22 0,0 21 16,0-21-16,21 22 0,0-22 0,0 0 15,0 0-15,0 0 0,21 1 16,0-1-16,0-21 0,1 0 0,20 0 16,-21 0-16,21 0 0,-20 0 15,20 0-15,0-21 0,-21-1 0,22 1 16,-1 0-16,-21 0 0,0-21 0,1 20 16,-1-20-16,0 21 0,0-21 15,0-1-15,0 1 0,-21 0 0,0-1 16,0 1-16,22-22 0,-22 43 15,0-21-15,0 0 0,0 20 0,0 1 16,0 0-16,0 42 31,0 0-31,0 1 0,0 20 0,-22 0 16,22 1-16,0-1 0,0 0 16,0 1-16,0-1 0,0 0 0,0 1 15,0-22-15,0 21 0,0 0 16,0-20-16,0 20 0,22-21 0,-1 0 15,21 0-15,-21-21 0,22 22 16,-1-22-16,0 0 0,1 0 0,-1 0 16,21 0-16,-20 0 0,-1-22 15,22 1-15,-22 21 0,0-21 0,1-21 16,-22 21-16,0-1 0,0 1 16,0-21-16,-21 21 0,0 0 0,0-22 15,0 22-15,-21 0 0,21 0 16,-42 0-16,21-1 0,-1 1 0,-20 21 15,21 0-15,-21 0 0,-1 0 16,22 0-16,-21 21 0,-1 1 0,22-22 16,-21 21-16,21 21 0,0-21 0,-1 0 15,1 22-15,0-22 16,21 21-16,0-21 0,0 1 0,0 20 0,0-21 16,0 0-16,0 0 15,21 1-15,0-22 0,1 0 0,-1 21 16,0-21-16,21 0 0,-21 0 15,1 0-15,20-21 0,-21-1 0,0 1 16,22 0-16,-22 0 0,0-21 0,0 20 16,0-20-16,0 0 0,1 21 15,-1-22-15,0-20 0,0 20 0,0 1 16,-21 0-16,21-1 0,1-20 16,-22 42-16,0 0 0,0-1 15,0 44 1,0-1-16,-22 0 15,1 0-15,21 21 0,-21 1 16,21-22-16,0 21 0,-21 1 16,21-1-16,0 0 0,0-21 0,0 22 15,0-1-15,0-21 0,0 22 16,0-22-16,21 0 0,0 0 0,0 0 16,1 0-16,20-21 0,-21 0 15,0 0-15,22 0 0,20 0 16,-21-21-16,-20 0 0,20 0 0,-21 0 15,21 0-15,-20-1 16,-1 1-16,0-21 0,0 21 0,0 0 16,-21-1-16,0 1 0,0 0 15,0 0-15,0 42 32,0 0-17,21 0-15,-21 1 0,22-22 16,-22 21-16,0 0 0,0 0 0,0 0 15,21 0-15,-21 1 0,21-1 16,-21 0-16,21 0 0,0 0 16,0-21-16,1 0 0,-1 0 15,0 0-15,21 0 0,-21 0 0,22 0 16,-22 0-16,21 0 0,1 0 16,-22-21-16,0 0 0,21 0 15,-21 0-15,1-1 0,-1 1 0,0-21 16,0 21-16,-21 0 0,0-1 15,0 1-15,0 0 0,0 0 0,0 0 16,0 0-16,-21 21 16,0 0-1,0 21-15,-1 0 16,22 0-16,0 0 16,0 0-16,0 1 0,0-1 0,0 0 15,0 0-15,0 0 0,0 0 0,0 1 16,22-1-16,-1-21 15,0 0-15,0 0 0,0 0 16,0 0-16,1 0 0,-1 0 16,21-21-16,-21-1 0,0 22 15,22-21-15,-22 0 0,0 0 0,0 0 16,-21 0-16,21-1 0,-21-20 16,22 21-16,-22 0 0,0 42 46,0 0-46,0 0 0,0 0 16,0 1-16,0-1 0,0 0 0,0 0 16,0 0-16,0 0 15,0 1-15,0-1 0,0 0 32,-22-21-17,1 0-15,21-21 16,-21 21-1,0 0 1,21 21 15,0 0-15,0 0-16,21-21 16,0 0-16,0 0 0,1 0 0,-1 0 15,0 0-15,0 0 0,21 0 16,-20 0-16,20 0 0,0-21 0,1 21 15,-1-21-15,-21 0 0,21 21 16,-20-21-16,-1-22 0,0 22 0,0 0 16,0-21-16,-21-1 0,0 22 0,0-21 15,0 21-15,0-22 0,0 22 16,-21 0-16,0 21 0,0 0 16,0 21-16,-1 0 15,22 0-15,-21 1 0,21-1 0,0 0 16,0 21-16,0-21 0,0 1 15,0 20-15,0-21 0,21 0 0,-21 0 16,22 22-16,-22-22 16,0 0-16,0 0 0,-22-21 31,1 0-31,0 0 16,0 0-16,0-21 0,21 0 0,0 0 15,0 0-15,0-1 0</inkml:trace>
  <inkml:trace contextRef="#ctx0" brushRef="#br1" timeOffset="45136.17">16891 3641 0,'0'0'0,"-21"-64"16,0 64-16,21-21 16,-22 21-1,1 21-15,0 0 16,0 22-16,0-22 15,0 0-15,-1 21 0,-20-20 0,21 20 16,0-21-16,0 0 0,-1 22 16,1-22-16,21 0 0,0 0 0,0 0 15,0 0-15,21-21 0,1 22 16,20-22-16,-21 0 0,21 0 16,-20 0-16,20-22 0,-21 1 0,21 21 15,1-21-15,-22 0 0,0 0 16,21-22-16,-20 22 15,-22 0-15,0-21 0,0 21 0,0-22 16,0 22-16,-22-21 0,1 21 16,0-1-16,21 1 0,-21 0 0,21 0 15,-21 21-15,21-21 16,21 21 0,0 0-1,0 0-15,22 0 0,-22 0 0,21 0 16,0 0-16,1 0 0,-1-21 15,22-1-15,-22 22 0,0 0 0,-21 0 16,22-21-16,-22 21 0,0 0 16,-21 21 15,0 1-31,-21-1 0,0 0 16,0 0-16,21 0 0,-22 0 0,1 22 15,0-22-15,21 21 0,0 1 16,-21-1-16,0 0 0,21 1 0,-21 20 15,21-21-15,0 43 0,0-21 16,-22-1-16,1 22 0,21-22 0,-21 22 16,21-22-16,-21 1 0,21 21 0,0-1 15,-21 1-15,0 84 0,-1-84 16,22 0-16,-21-22 16,21 22-16,-21-22 0,21-20 0,-21-1 15,21 0-15,0 1 0,0-22 0,-42 0 16,20-21-16,22-21 0,0 0 15,0-1-15,0-20 0,0 0 16,0-1-16,0-20 0,0-22 0,0-84 16,0 84-16,0 1 15,0-1-15,0 0 0,22 1 0,-1-1 16,0 21-16,0-20 0,21 20 0,-20 1 16,-1 20-16,0 1 0,21 0 15,-21-1-15,1 1 0,-1 21 0,21-21 16,-21 20-16,22 1 0,-22 0 15,21 0-15,0 0 0,1-22 16,-1 22-16</inkml:trace>
  <inkml:trace contextRef="#ctx0" brushRef="#br1" timeOffset="45451.53">18838 3281 0,'0'0'0,"0"-21"0,-42 0 0,21-1 0,0 22 15,-1 0-15,1 0 16,-21 64-16,21-22 16,21-21-16,-21 22 0,21-1 0,-22 22 15,1-22-15,21 0 0,0 1 0,0-1 16,0 0-16,-21 1 0,21-22 0,0 21 15,0-21-15,0 0 0,0 1 16,0-1-16,0 0 0,0 0 0,21-21 16,0 0-1,1 0-15,-1 0 0,0-21 16,0 21-16,-21-21 0,0 0 16,21-1-16</inkml:trace>
  <inkml:trace contextRef="#ctx0" brushRef="#br1" timeOffset="45757.51">18669 3514 0,'0'0'0,"0"-21"0,-21-22 0,0 22 16,-1-21-16,22 21 0,0-22 16,0 22-16,0-21 0,0 21 0,0-1 15,22 1-15,-1 0 0,0 0 16,21 0-16,1 21 0,-1-21 0,0-1 16,1 22-16,-1 0 0,0 0 15,1 0-15,-22 22 0,21-1 0,0 0 16,1 21-16,-22-21 0,21 22 15,-42-1-15,0 0 0,0 1 0,-21-1 16,-21 0-16,21-20 0,-22-1 16,1 21-16,0-21 0,-22 0 15,22 1-15,-1-1 0,1-21 0,21 21 16,-21-21-16,20 0 0,1 0 16,0 0-16,42 0 31,0 0-31,1 0 0,20 0 0,-21 0 15,21 0-15,-20-21 0,20 21 16</inkml:trace>
  <inkml:trace contextRef="#ctx0" brushRef="#br1" timeOffset="46563.27">19579 3620 0,'0'0'0,"21"-43"31,-21 22-31,0 0 0,0 0 15,-21 21-15,0-21 0,21-1 0,-21 22 16,0 0-16,-1 0 0,1 0 0,0 0 16,0 0-16,-21 0 0,20 0 15,-20 43-15,21-22 0,-21 0 0,20 0 16,-20 22-16,21-22 0,-21 21 0,20-21 16,22 0-16,-21 1 0,21-1 15,0 21-15,0 0 0,64-42 16,-43 0-16,0 0 15,-21 22-15,21-22 0,0 0 16,22-22-16,-22 1 0,21 21 0,-21-21 16,22 21-16,-22-21 0,21 0 15,-21 0-15,1-1 0,-1 1 0,0-21 16,0 21-16,-21-22 0,0 1 16,0 21-16,21 0 0,-21 0 15,0 42 1,0 0-16,0 0 15,0 0-15,0 0 0,0 1 0,0-1 16,0 0-16,0 0 0,0 0 16,0 0-16,0 1 0,21-1 15,1 0-15,-1-21 0,0 21 16,0-21-16,0 0 16,0 0-16,1 0 0,-1 0 15,0 0-15,-21-21 16,0 0-16,0 0 15,21-1-15,0-20 0,-21 21 0,21 0 16,-21-22-16,22 22 0,-1-21 16,0 21-16,0 0 0,0-1 0,22 1 15,-22 21-15,0-21 16,0 21-16,0 0 0,0 0 0,1 21 16,-1 0-16,0 1 0,0-1 15,0 0-15,0 0 0,-21 21 0,0-20 16,22 20-16,-22-21 0,0 0 0,21 0 15,-21 22-15,0-22 0,0 0 16,0 0-16,0 0 16,-21-21-16,-1 0 15,1 0-15,21-21 16,0 0-16,0 0 16,0 0-16,0 0 15,0-1-15,21 1 0,1 0 0,-1-21 16,-21 21-16,21-1 0,0 1 15,0 21-15,-21-21 0,21 21 0,1-21 16,-1 21-16,0 0 16,0 0-16,0 0 0,0 0 15,-21 21-15,22 0 16,-1 0-16,0-21 0</inkml:trace>
  <inkml:trace contextRef="#ctx0" brushRef="#br1" timeOffset="47251.12">20701 3747 0,'0'0'0,"42"0"31,-21 0-31,1 0 0,-1-22 16,0 22-16,-21-21 15,21 21-15,-21-21 0,21 0 0,-21 0 16,21 0-16,-21-1 0,0 1 16,22 0-16,-22 0 0,0 0 0,-22 21 31,1 0-31,0 0 0,0 0 0,-21 21 15,-1 0-15,22 21 0,0-20 0,-21-1 16,20 0-16,22 0 0,0 0 16,0 0-16,0 1 0,0-1 0,0 0 15,22 0-15,-1-21 16,21 0-16,-21 21 0,22-21 0,-22 0 16,21 0-16,0 0 15,1 0-15,-1 0 0,0 0 0,1-21 16,-22 21-16,21-21 0,-21 0 0,1 0 15,-1-22-15,0 22 0,0-21 16,-21 21-16,0-22 0,0 22 0,21-21 16,-21 21-16,0-1 15,-21 22 1,0 22-16,21-1 16,-21 0-16,21 0 0,-21 0 15,21 22-15,0-22 0,0 0 0,0 0 16,0 0-16,0 0 0,0 1 15,0-1-15,0 0 16,0-42 15,0 0-15,0-1-16,0 1 0,0 0 16,21-21-16,-21 21 0,21-22 0,0 1 15,0 21-15,0-22 0,1 22 16,20 0-16,-21 0 0,0 0 15,0 0-15,1 21 0,-1 0 0,0 0 16,-21 21-16,0 0 16,0 0-16,0 0 0,0 22 0,0-22 15,0 0-15,0 21 0,0-21 16,-21 1-16,21 20 0,0-21 0,-21 0 16,-1-21-16,22 21 0,-21 1 15,21-1-15,21-42 31</inkml:trace>
  <inkml:trace contextRef="#ctx0" brushRef="#br1" timeOffset="47539.68">21992 3090 0,'0'0'0,"0"-21"0,0 0 0,21 21 16,-21-21-16,-21 21 15,0 0-15,0 0 0,21 21 16,-21 0-16,-1 0 0,1 22 16,0-1-16,21-21 0,-21 43 0,0-22 15,21 0-15,-21 1 0,-1 20 16,22-20-16,-21-1 0,0 0 0,21 1 16,0-22-16,0 21 0,0-21 15,0 0-15,0 1 0,0-1 16,21-21-16,0 0 0,1 0 15,-1 0-15,0 0 16,0 0-16,0 0 0,0-21 0,1-1 16,-1 1-16,0 0 15</inkml:trace>
  <inkml:trace contextRef="#ctx0" brushRef="#br1" timeOffset="47772.84">21675 3408 0,'0'0'0,"-43"-21"0,22 21 15,0 0-15,-21 0 0,20 0 16,22 21 0,22-21-16,-1 0 0,21 0 15,0 0-15,1 0 0,-1 0 16,0 0-16,1 0 0,20 0 0,-20 0 16,-1-21-16,-21 21 0,21-21 0,-20 21 15,-22-22-15,21 22 16,-42 0-1,-1 0-15,1 22 0,-21-22 16,-22 21-16,1 0 0,-1 0 16</inkml:trace>
  <inkml:trace contextRef="#ctx0" brushRef="#br1" timeOffset="48226.84">13356 5292 0,'-63'-21'15</inkml:trace>
  <inkml:trace contextRef="#ctx0" brushRef="#br1" timeOffset="49475.64">12552 5863 0,'0'21'15,"0"1"-15,21-1 0,0 0 16,0-21-16,0 0 0,1 0 0,41 0 16,-21 0-16,1 0 15,41 0-15,-41-21 0,-1 0 0,0 21 16,22-22-16,-22 1 0,1-21 0,41 0 15,-41-1-15,-22 22 0,0 0 0,42-43 16,-63 22-16,0 21 0,22 0 0,-22-22 16,0 1-16,0 21 0,0 0 15,-22 21 1,1 21-16,21 0 16,-21 0-16,21 0 0,0 1 15,0 20-15,0-21 0,0 21 16,0-20-16,0 20 0,0-21 0,0 0 15,0 0-15,0 1 0,21-1 16,0 0-16,1-21 0,-1 0 0,0 0 16,21 0-16,-21 0 0,1 0 0,20-21 15,-21 0-15,0-1 0,0 1 16,22 0-16,-22 0 0,0-21 0,-21 20 16,21-20-16,-21 0 0,0-1 0,21 22 15,22 0-15,-22 0 0,-21 0 0,-21 21 16,0 0-16,-1 0 15,1 21-15,21 0 0,-21 0 16,21 22-16,0-22 0,0 21 0,-21-21 16,21 22-16,-21-22 15,21 21-15,0-21 0,0 0 0,0 1 16,0-1-16,-21 0 0,21 0 16,0 0-16,0-42 31,0 0-31,21 0 0,-21 0 15,21-1-15,-21 1 0,21-21 16,0 21-16,0 0 0,1-22 0,-1 22 16,0 0-16,0 0 15,0 21-15,0 0 0,1 0 0,-22 21 16,21-21 0,-21 21-16,0 0 0,0 0 0,0 1 15,0-1-15,0 0 0,0 0 16,0 21-16,0-20 0,0-1 0,0 0 15,21 0-15,-21 0 0,21 0 16,0-21-16,0 22 0,1-22 16,-1 0-16,21 0 0,-21 0 0,22 0 15,-1 0-15,43 0 0,-43-22 16,0 22-16,1-21 0,-1 0 16,0 0-16,1 0 0,-22 0 0,21-1 15,-21 1-15,0-21 0,-21 21 16,0-22-16,22 22 0,-22-21 15,0 21-15,0 0 0,0-1 0,0 1 16,-22 0-16,1 21 16,0 0-16,-21 0 15,21 0-15,-1 21 0,1 0 0,0 1 16,-21-1-16,21 0 0,-1 0 0,1 21 16,0-20-16,21-1 0,0 21 15,-21-21-15,21 0 0,0 1 0,0-1 16,0 0-16,0 0 0,0 0 0,21-21 15,0 21-15,0-21 0,1 0 16,-1 0-16,0 0 0,0 0 0,0 0 16,22-21-1,-22 0-15,-21 0 0,21 0 0,0 0 16,-21-1-16,0 1 0,21-21 0,-21 21 16,21-22-16,-21 1 0,0 0 0,0-1 15,0 1-15,22-21 0,-22 20 16,21-20-16,-21 20 0,0 1 15,0 0-15,0-1 0,21 1 0,-21 21 16,0 0-16,0 0 0,0 42 31,0 21-31,0-21 0,0 22 0,0-1 16,0 0-16,0 1 0,0-1 0,0 0 16,0 1-16,0-1 15,0 0-15,0 1 0,0-1 0,0 0 16,0 1-16,0-1 0,0 0 0,0 1 15,0-22-15,21 21 0,0-21 16,-21 0-16,21-21 0,1 22 0,-1-22 16,21 0-16,-21 0 0,0 0 0,22 0 15,-1-22-15,-21 22 0,22-21 16,-1 0-16,0 0 0,-21 0 0,22 0 16,-22-22-16,0 22 0,0 0 15,-21-21-15,0-1 0,21 22 0,-21 0 0</inkml:trace>
  <inkml:trace contextRef="#ctx0" brushRef="#br1" timeOffset="50103.13">13060 5355 0,'-148'0'15,"126"0"-15,-20 0 16,0 0-16,-43 21 16,43 1-16,-1-1 0,22 0 0,-21 0 15,21 0-15,-22 22 0,22-22 16,0 21-16,0 0 0,0 1 0,0-1 15,21 0-15,0 1 0,-22-1 0,22-21 16,0 22-16,0-22 0,22 0 0,-1 0 16,0 0-16,0 0 0,0 1 0,43-22 15,-43 0-15,0 21 0,21-21 0,1 0 16,-1 0-16,0 0 0,-20-21 0,20-1 16,0 22-16,1-21 0,-1 0 0,-21 21 15,21-21-15,1 0 0,-22 0 0,21-1 16</inkml:trace>
  <inkml:trace contextRef="#ctx0" brushRef="#br1" timeOffset="50738.89">16573 5355 0,'0'-21'31,"0"0"-31,0 0 16,0 0-16,0-1 15,-21 22 1,0 0-16,0 0 15,0 0-15,0 0 0,-1 22 16,1-1-16,-21 0 0,21 0 16,0 21-16,-1-20 0,1 20 15,0 0-15,0 1 0,0-1 0,0 0 16,21 1-16,0-22 0,0 21 16,0-21-16,0 0 0,148 64 15,-106-85 1,22 0-16</inkml:trace>
  <inkml:trace contextRef="#ctx0" brushRef="#br1" timeOffset="51427.9">16870 5736 0,'42'-21'0,"-84"42"0,105-63 16,-42 21-16,1-22 0,20 22 0,-21-21 0,0 0 15,-21 20-15,21-20 0,-21 0 16,22-1-16,-22 1 0,0 0 16,0-1-16,0 22 0,0-21 0,0 21 15,0 0-15,0-1 0,-22 44 31,1-22-31,21 42 0,0-21 0,0 21 16,-21-20-16,21 20 0,-21 0 16,21 1-16,-21-1 0,21 0 15,0-21-15,-21 22 0,-1-1 0,22 0 0,0-20 16,0 20-16,0-21 16,0 0-16,-21 0 0,21 1 0,0-1 15,0-42 16,21-1-31,-21 1 0,22 0 16,-1 0-16,-21 0 0,21 0 16,0-22-16,0 22 0,-21 0 0,21-21 15,1 20-15,-1 1 0,0 0 0,0 0 16,0 21-16,0-21 0,1 21 16,-1 0-16,0 0 0,0 21 15,-21 0-15,21 0 0,-21 0 16,0 1-16,0-1 0,0 21 15,0-21-15,0 0 0,21 1 0,1-1 16,-22 0-16,21 0 16,0 0-16,0-21 0,0 0 0,0 21 15,1-21-15,41 0 0,-21 0 16,1-21-16,-1 21 0,-21-21 16,22 0-16,-22 0 0,21 0 0,-21-1 15,0 1-15,1 0 0,-1-21 16,0 21-16,-21-22 0,0 22 15,21 0-15,-21 0 0,0 0 0,0-1 16,0 44 15,0-1-31,0 0 0,-21 0 16,0 0-16,21 0 0,0 1 0,0-1 16,0 21-16,0-21 0,0 0 0,0 1 15,0-1-15,0 0 16,21-21-1,0 0-15,0 0 16,0 0-16,-21-21 0,22 21 0,-1-21 16,-21-1-16,21 1 15,0 0-15,-21 0 0,21 0 0</inkml:trace>
  <inkml:trace contextRef="#ctx0" brushRef="#br1" timeOffset="51815.73">18013 5059 0,'0'0'0,"-21"0"0,-1 0 0,1 0 0,-21 21 15,21 0-15,0 0 0,-1 1 16,22-1-16,-21 0 0,21 0 16,0 0-16,0 0 0,0 1 0,0-1 15,0 0-15,21 0 16,1-21-16,-1 0 0,0 0 0,0 0 15,0 0-15,0 0 0,1 0 0,-1-21 16,21 21-16,-21-21 16,0 0-16,-21-1 0,22 22 0,-22-42 15,0 21-15,0 0 0,0 0 0,0-22 16,0 22-16,0 0 0,-22 0 16,22 0-16,-21 21 0,0 0 15,0 0-15,0 0 0,0 0 0,-1 0 0,1 21 16,0 0-16,21 0 0,-21 0 15,0 22-15,0-22 0,21 0 0,0 21 16,0-21-16,0 1 0,0-1 16,0 0-16,0 0 0,0 0 15,0 0-15,21-21 0,0 0 16,0 0-16,21 0 0</inkml:trace>
  <inkml:trace contextRef="#ctx0" brushRef="#br1" timeOffset="52079.86">18521 5080 0,'0'0'0,"0"-21"0,-21 21 31,-1 21-15,22 0-16,0 0 0,-21 1 15,21 20-15,-21-21 0,0 21 0,21-20 16,0 20-16,-21 0 0,21-21 15,-21 1-15,21 20 0,0-21 0,0 0 16,-22 22-16,22-22 0,0 0 0,0 0 16,-21 0-16,21 0 0,0 1 15,0-1-15,21-21 16,1 0 0,-1 0-16,21-43 0</inkml:trace>
  <inkml:trace contextRef="#ctx0" brushRef="#br1" timeOffset="52685.4">19240 5398 0,'0'0'0,"-21"0"16,21-106 0,0 85-16,-21-1 15,0 1-15,0 0 0,0 0 16,-1 21-16,1 0 0,21-21 0,-42 21 15,0 0-15,20 21 0,1-21 16,0 21-16,0 21 16,0-20-16,0-1 0,-1 0 0,22 21 15,0-21-15,-21 1 0,21 41 0,0-42 16,0 0-16,0 1 0,0-1 0,0 0 16,0 0-16,0 0 0,21 0 15,1-21-15,-1 0 0,0 0 16,21 0-16,-21 0 0,1 0 0,-1 0 15,0-21-15,0 0 0,0 0 16,0 0-16,1 0 0,-1-1 0,0 1 16,0-21-16,0 21 0,0-22 0,1 1 15,-22 0-15,21-22 0,0 22 0,0-22 16,0 1-16,0 21 0,1-22 16,-22 22-16,21-22 0,0 22 15,-21 21-15,0 0 0,0-1 0,0 1 16,21 21-16,-42 0 15,21 21-15,-21 1 0,0-1 16,-1 21-16,1 0 0,0 22 0,0-22 16,0 1-16,21 20 0,-21 1 0,-1-22 15,22 0-15,0 64 0,0-64 0,0 64 16,0-85-16,0 22 0,0-22 16,22 0-16,-1 21 0,0-20 15,-21-1-15,21-21 0,21 21 0,-20-21 16,-1 0-16,21 0 0,-21 0 0,22 0 15,-1 0-15,0-21 0,1 21 16,41-43-16,-41 22 0,-22 0 16,21 0-16,-21 0 0,0-22 15,1 22-15,-1 0 0,-21 0 16,0 0-16</inkml:trace>
  <inkml:trace contextRef="#ctx0" brushRef="#br1" timeOffset="53203.7">16722 5821 0,'-43'0'31,"22"0"-31,21 21 0,21-21 31,0 0-15,1 0-16,20 0 0,-21-21 0,0 21 15,0 0-15,22 0 0,-22 0 0,21-21 16,-21 21-16,1 0 0,20-21 0,-21 21 16</inkml:trace>
  <inkml:trace contextRef="#ctx0" brushRef="#br1" timeOffset="53959.59">14457 6371 0,'0'0'0,"0"-21"0,0 0 16,0 0-1,-21 21-15,-1 21 16,22 0-16,-21 0 0,21 0 16,0 22-16,-21-1 0,21 0 0,0 1 15,-21-1-15,21 0 0,0 1 0,0-1 16,0 43-16,-42-22 0,42-20 15,0-22-15,0 21 0,-22-21 16,22 0-16,0 1 0,-21-1 0,21 0 16,0 0-16,0-42 31,0 0-15,0 0-16,0-1 0,0 1 0,0 0 15,0 0-15,21-21 0,1 20 0,-22 1 16,21-21-16,0 21 0,0 0 15,-21-22-15,42 22 0,-42-21 0,22 21 0,-1-1 16,21 1-16,-42 0 0,21 21 16,0 0-16,1 0 0,-1 0 0,0 0 15,0 21-15,0 22 0,-21-22 16,21 0-16,-21 21 0,0-21 16,0 22-16,0-22 0,-21 0 15,0 43-15,-21-43 0,-1 21 16,22-21-16,0 0 0,-21-21 0,21 0 15,-1 22-15,1-22 0,0 0 0,0 21 16,0-21 0,21-21-1,21 21 1,0 0-16,0-22 0,0 22 0,1-21 16,-1 21-16,21 0 0</inkml:trace>
  <inkml:trace contextRef="#ctx0" brushRef="#br1" timeOffset="54363.83">14774 6795 0,'0'0'15,"0"-22"-15,0 1 0,43 21 16,-43-21-16,0 0 0,0 0 16,0 0-16,21-1 0,0 22 0,21-21 15,-21 21-15,1-42 0,-1 42 16,0 0-16,21 0 0,-21 21 15,22 0-15,-22 0 0,0 1 0,21-1 16,-20 0-16,-22 21 0,0-21 0,21 1 16,-21 20-16,0-21 0,0 0 15,0 22-15,-21-22 0,-1 0 16,1-21-16,0 21 0,0 0 0,21 0 16,-21-21-16,0 0 0,-1 0 0,1 0 15,-21 0-15,84-21 16,-42 0-16,0 0 15,0 0-15,0-22 0,21 22 16,1 0-16,-22 0 0,21 0 16,0-22-16,0 22 0,0 0 0,-21 0 15,21 0-15,1 21 0,-1-21 16,0 21-16,0 0 0,0 0 0,0-22 16,1 22-16,-1 0 0,0 0 15,0 0-15,0 0 0,0 0 0,1 0 16,-1 0-16,0 0 0</inkml:trace>
  <inkml:trace contextRef="#ctx0" brushRef="#br1" timeOffset="54799.89">15727 6625 0,'21'-21'0,"-21"21"32,-21 0-32,0 21 15,21 0-15,-22 1 0,1-1 16,0 0-16,0 0 0,0 21 0,21-20 15,-21-1-15,21 21 0,-22-21 0,1 43 16,21-43-16,0 0 0,0 0 16,0 0-16,0 1 0,0-1 15,21 0-15,1-21 0,-1 0 16,0 0-16,0 0 0,21 0 16,1 0-16,-1 0 0,0-21 0,1 21 15,-22-21-15,21-1 0,1 1 0,-22 0 16,21 0-16,-21 0 0,0-22 0,1 22 15,-22-21-15,0 21 0,0-43 16,0 22-16,0 21 0,-22-22 16,1 22-16,-21 0 0,21 0 0,-22 0 15,22 21-15,-21 0 0,0 0 16,20 21-16,-20 0 0,0 0 0,21 0 16,-22 22-16,1-22 0,21 21 15,0-21-15,-1 22 0,1-1 0,21-21 16,0 22-16,0-22 0,0 0 15,0 0-15,0 21 0,0-20 0,21-22 16,1 21-16,20 0 0,-21-21 0,21 0 16,-20 0-16,20 0 0,0 0 15,1 0-15,-1 0 0,0-21 0</inkml:trace>
  <inkml:trace contextRef="#ctx0" brushRef="#br1" timeOffset="55371.87">16362 6900 0,'0'0'0,"42"-42"0,-21 21 16,22-21-16,-22 20 0,0-20 0,0 21 15,-21 0-15,0 0 0,0-1 0,0 1 16,0 42 0,-21 1-1,21-1-15,-21 0 0,0 21 16,21-21-16,-22 22 0,22-22 0,-21 0 16,0 21-16,21-20 0,0-1 15,0 0-15,0 0 0,-21 0 0,21 0 16,0 1-1,21-22-15,0 0 0,0 0 16,1 0-16,-1-22 16,21 22-16,-21-21 0,0 0 0,1 0 15,-1 0-15,0 0 0,0-1 0,0 1 16,0-21-16,1 21 0,-1-22 16,0 22-16,0 0 0,-21 0 0,21 0 15,-21 42 1,0 0-16,0 0 15,0 0-15,-21 1 0,21-1 0,0 0 16,0 0-16,-21 0 0,21 0 16,0 1-16,0-1 0,0 0 15,0 0-15,21-21 16,0 0-16,0 0 0,1 0 16,-1 0-16,0 0 0,0 0 0,0 0 15,0-21-15,1 0 0,-1 21 16,0-21-16,0-1 0,-21 1 0,0-21 15,0 21-15,0-22 0,0 22 0,0-21 16,0 0-16,0-1 0,0 22 0,0-21 16,-21 21-16,21-1 0,-21 22 15,0 0-15,-1 0 16,1 22 0,21-1-16,0 0 0,-21-21 15,21 21-15,0 0 0,0 0 0,-21-21 16,21 22-16,0-1 15</inkml:trace>
  <inkml:trace contextRef="#ctx0" brushRef="#br1" timeOffset="55750.85">17484 6604 0,'0'0'0,"21"0"0,0-21 0,0 21 16,0 0-16,-21-21 0,-21 21 31,0 0-16,-21 0-15,20 21 0,-20-21 16,21 21-16,0 0 0,0-21 0,-1 21 16,22 1-16,0-1 0,0 0 15,0 0-15,0 0 0,22 0 16,-1 1-16,0-22 0,0 21 16,-21 0-16,21-21 0,0 21 15,1-21-15,-1 21 0,0-21 16,0 21-16,-21 1 15,0-1 1,-21-21-16,0 0 0,0 0 16,-22 0-16,22 21 0,-21-21 15,21 0-15,-22 0 0,1 0 0,21 0 16,-22 0-16,22 0 0,0 0 0,0 0 16,0 0-16,0 0 0,-22 0 15,64 0-15,1-21 0,-1 42 16,0-21-16,0 0 0,21 0 0,1-21 15,-22 0-15</inkml:trace>
  <inkml:trace contextRef="#ctx0" brushRef="#br1" timeOffset="55812.28">17716 6837 0,'0'0'0,"22"0"0</inkml:trace>
  <inkml:trace contextRef="#ctx0" brushRef="#br1" timeOffset="56003.18">17865 6773 0,'0'0'15,"0"-21"-15,0 0 16,21 0-16,-21 0 0,21 21 0,-21-21 15,0-1-15,0 1 16,0 0-16,-21 21 31,0 21-31,-1 0 0,22 1 16,0-1-16,-21 0 0,21 21 16,0-21-16,0 1 0,0-1 0,0 0 15,0 0-15,0 0 16,0 0-16,21 1 0,1-22 15</inkml:trace>
  <inkml:trace contextRef="#ctx0" brushRef="#br1" timeOffset="56396.81">17970 6943 0,'22'0'0,"-44"0"0,44-21 15,-1-1-15,-21 1 16,21-21-16,-21 21 16,21-22-16,0 1 0,0 21 0,1-21 15,-1-1-15,0 22 0,21 0 0,-21 0 16,1 0-16,20-1 0,-21 22 15,21 0-15,1 0 0,-22 22 0,21-1 16,-21-21-16,1 42 0,-1-21 16,0 0-16,0 1 0,-21 20 15,0-21-15,0 21 0,0-20 0,0 20 16,21-21-16,-21 0 0,0 0 0,0 1 16,0-1-16,-21 0 0,21 0 0,-21-21 15,0 0-15,0 0 0,-1 0 16,1 0-16,21-21 15,-21 0 1,21 0-16,0-1 0,42-20 16,-42 21-16,22 0 0,-1 0 0,21-22 15,0 22-15,-20-21 16,20-1-16,0 1 0,1 0 0,-1 21 16,21-43-16,-20 43 0,-22 0 15,0 21-15,-21 21 31,-21 0-31,-21 21 0,-1-20 16,-20-1-16,-1 21 0,-20-21 0</inkml:trace>
  <inkml:trace contextRef="#ctx0" brushRef="#br1" timeOffset="57555.87">402 8488 0,'0'-21'16,"-21"0"0,21-1-16,0 1 15,0 0-15,0 0 0,0 0 16,0 0-16,0-1 15,21 1-15,0 0 0,0 0 16,1 0-16,20 21 16,-21 0-16,0 0 0,22 0 0,-1 0 15,-21 0-15,21 21 0,1 0 0,-22 21 16,21-20-16,-21 20 0,1 0 16,-1-21-16,0 22 0,-21-1 15,0 22-15,0-22 16,0-21-16,-21 0 0,0 0 0,-1 1 15,1-1-15,21 0 0,-21-21 16,0 0-16,0 0 16,21-21-16,0 0 15,0-1-15,0 1 0,0 0 0,0-21 16,0 21-16,0-22 0,0 1 16,21 0-16,0-1 0,0 1 15,-21 0-15,21-1 0,1 1 16,-1 0-16,0 20 0,21 1 15,-21 0-15,1 0 0,-1 0 0,0 21 16,0 0-16,0 0 0,0 0 16,1 0-16,-22 21 0,21-21 0,0 21 15,-21 0-15,21 0 0,0 1 16</inkml:trace>
  <inkml:trace contextRef="#ctx0" brushRef="#br1" timeOffset="58127.5">1355 8551 0,'0'0'0,"21"0"16,0 0 0,-21-21-16,21 0 15,0 21-15,0-21 0,1-21 16,-1 20-16,0 1 0,0-21 0,0 0 16,0 20-16,-21-20 0,0 0 15,0 21-15,0-22 0,0 22 16,0 0-16,-21 21 0,0 0 15,0 0-15,0 21 0,-22 0 0,22 0 16,0 1-16,-21 20 16,21 0-16,-1 1 0,1-1 0,0 0 15,21 1-15,0-1 0,0-21 0,0 21 16,0-20-16,0-1 16,21 0-16,0 0 0,1 0 0,20-21 15,0 0-15,1 0 0,-1 0 16,0 0-16,1 0 0,-1-21 0,0 0 15,1 0-15,20 0 0,-21-1 16,1-20-16,-1 21 0,-21-21 0,22-1 16,-22 1-16,0 0 0,0-1 15,0-20-15,-21 20 0,0-20 0,0-1 16,0 22-16,0 0 0,0-1 16,0 22-16,0 0 0,0 0 0,0 0 15,-21 42 1,21 0-16,-21 0 15,21 22-15,0-1 0,0 0 16,-21 22-16,21-22 0,0 22 0,-21-22 16,21 21-16,0-20 0,0-1 15,0 0-15,0 1 0,0-1 0,0-21 16,0 0-16,0 1 0,0-1 16,0 0-16,21-21 0,0 0 0,0 0 15,0 0-15,0 0 0,1 0 16,-1-21-16,0 0 0,0-1 15,0 1-15</inkml:trace>
  <inkml:trace contextRef="#ctx0" brushRef="#br1" timeOffset="58311.44">1968 8319 0,'-21'0'0,"42"0"0,-63 0 15,42-22 1,21 22-1,0 0-15,1-21 16,20 21-16,-21 0 0,0-21 0,22 21 16,-1-21-16,-21 21 0,21 0 15,1-21-15,-22 21 0,21-21 0,1 21 16,-1 0-16</inkml:trace>
  <inkml:trace contextRef="#ctx0" brushRef="#br1" timeOffset="59360.72">2625 8170 0,'-22'0'31,"22"22"-31,-21-22 0,21 21 16,-21 0-16,21 0 0,-21 21 15,21-20-15,0-1 0,0 21 0,0-21 16,-21 0-16,21 22 0,0-22 0,0 0 16,0 0-16,0 0 0,0 1 15,21-22-15,0 21 0,0-21 16,0 0-16,1 0 0,-1 0 15,0 0-15,21 0 0,-21-21 0,1 21 16,20-22-16,-21 1 0,0 21 0,22-21 16,-22 0-16,0-21 0,0 20 15,0 1-15,0-21 0,1 21 0,-22-22 16,0 1-16,0 21 0,0-21 16,21 20-16,-21 1 0,0 0 0,0 0 15,0 42 16,-21 0-31,21 0 0,-22 22 16,22-22-16,0 0 0,-21 21 0,21-20 16,-21 20-16,21-21 0,0 0 15,0 0-15,0 1 0,0-1 0,0 0 16,0 0-16,21-21 0,0 0 16,1 0-16,-1 0 0,21 0 15,-21 0-15,0-21 0,22 0 0,-22 0 16,21-1-16,-21 1 15,1 0-15,-1-21 0,0 21 0,0-22 16,-21 22-16,21-21 0,-21 21 0,0-1 16,0 1-16,0 0 0,0 0 0,-21 21 15,0 0-15,0 0 0,0 0 16,-1 21-16,1-21 16,21 21-16,-21 22 0,21-22 0,0 0 15,0 0-15,0 0 0,0 22 16,0-22-16,0 0 0,21 0 0,0 0 15,-21 0-15,22 1 0,-1-1 16,0 0-16,0-21 0,0 21 0,0-21 16,22 0-16,-22 0 0,21 0 0,1 0 15,-1 0-15,-21 0 0,21-21 16,-20 21-16,20-21 0,-21 0 16,0-1-16,0 1 0,1 0 0,-1 0 15,-21-21-15,21 20 0,-21-20 0,0 21 16,0 0-16,0 0 0,0-1 15,0 1-15,0 42 32,0 1-32,-21-1 15,21 0-15,0 0 0,-21 0 0,21 22 16,0-22-16,0 0 0,0 0 0,0 0 16,-22 0-16,22 1 0,0-1 15,-21-21-15,21 21 0,-21-21 31,21-21 1,0 0-32,0-1 0,0 1 15,0 0-15,0-21 0,21-1 0,0 1 16,1 0-16,-1-1 0,0 1 16,21 0-16,-21 21 0,22-22 0,-22 22 15,0 0-15,21 0 0,-20 21 16,-1 0-16,21 0 0,0 21 15,-20 21-15,-1-21 0,-21 22 16,0-1-16,0 0 0,0 1 0,0-1 16,0-21-16,0 22 0,0 41 15,0-63-15,0 1 0,-21-1 16,21 0-16,-22 0 0,22 0 16,0-42-1,22 0 1,-1 0-16</inkml:trace>
  <inkml:trace contextRef="#ctx0" brushRef="#br1" timeOffset="59808.52">5567 7980 0,'0'0'15,"0"-21"-15,0-64 16,0 64-16,0 0 0,0 0 0,0-1 15,0 1-15,0 0 16,0 42 0,0 0-1,0 1-15,-21 20 0,-1 0 0,1 1 16,21 20-16,0-21 0,-21 22 16,0-22-16,-21 64 0,20-64 15,1 1-15,0-1 0,21-21 0,0 22 16,0-22-16,0 0 0,0 0 15,21-21 1,0 0-16,1 0 16,-1-21-16,0 21 0,0-21 15,0 0-15,-21-22 0,0 22 0,21 0 16,-21-21-16</inkml:trace>
  <inkml:trace contextRef="#ctx0" brushRef="#br1" timeOffset="60533.65">5355 8149 0,'-21'0'15,"42"0"-15,-63 21 0,21 1 16,21-1-16,0 0 16,21-21-16,0 0 15,0 21-15,21-21 0,-20 0 0,-1 0 16,21 0-16,-21 0 0,22-21 0,-1 21 16,0-21-16,1 21 15,-1-21-15,0-1 0,1 1 0,-1 21 0,-21-21 16,21 0-16,-20 0 0,-1 21 15,0 0-15,-21-21 0,0 42 32,-21 0-32,21 0 15,-21 0-15,-1 22 0,1-22 0,21 0 16,-21 0-16,21 0 0,0 0 0,-21 22 16,21-22-16,0 0 15,0 0-15,21-21 16,21 0-16,-20 0 0,-1 0 0,0 0 15,21 0-15,1-21 0,-22 21 16,21-42-16,22 21 0,-43-1 16,21 1-16,-21-21 0,0 21 15,1 0-15,-1-1 0,0-20 0,0 21 16,0 0-16,-21 0 0,0-1 0,0 1 16,0 42 30,0 1-46,-21-1 0,21 21 0,-21-21 16,21 22-16,-21-22 0,21 21 16,0 0-16,0 1 0,0-1 0,-21 43 15,21-43-15,-22 22 0,22 41 16,0-41-16,0-22 16,0 22-16,-21-1 0,21-20 0,0 20 15,-21-21-15,21 1 0,0 20 0,-21-42 16,0 64-16,0-64 0,-1 0 15,1 1-15,0-22 0,0 0 0,0 0 16,0 0-16,-22 0 0,22 0 16,-21 0-16,-1 0 0,1-22 0,0 1 15,-22 0-15,22-21 0,0 21 0,20-22 16,-20 1-16,0 0 0,21-22 16,-1 22-16,22-1 0,0 1 0,0 0 15,0 21-15,0-22 0,0 22 0,22 0 0,-1 0 16,21 0-16,-21-1 15,22 22-15,-1-21 0,0 0 0,1 0 16,20 21-16,-21-21 0,22 0 0,-22-1 16,22 1-16,-22 0 0</inkml:trace>
  <inkml:trace contextRef="#ctx0" brushRef="#br1" timeOffset="61139.86">6773 8170 0,'0'0'0,"0"-21"0,-21 21 0,0 0 16,0 0-16,0 0 0,-1 0 16,1 0-16,0 21 15,21 1-15,0 20 16,0-21-16,0 21 0,0 1 0,0-22 16,0 21-16,0 1 0,0-1 0,0 0 15,0 1-15,0 20 0,0-21 0,0 22 16,0-22-16,0 22 0,-21-1 15,21-20-15,-21 20 0,21-21 16,0 1-16,-21-1 0,21-21 0,-22 22 16,22-22-16,0 0 0,0-42 31,0 0-31,0-1 16,0 1-16,22 0 0,-22-21 15,0-1-15,0 22 0,21-42 0,-21 20 16,21 1-16,-21-21 0,21 20 15,-21-20-15,0 20 0,0-20 0,0 21 16,0-22-16,0 22 0,0-1 0,0 1 16,0 0-16,0-1 0,0 1 15,0 0-15,0-1 0,0 22 0,0 0 16,0-21-16,0 21 0,21-1 0,0 1 16,43 0-16,-22 0 0,-21 21 15,22 0-15,-22 0 0,21 0 16,-21 21-16,22 0 0,-1 0 0,0 1 15,-20-1-15,-1 21 0,0 0 16,0-20-16,-21 20 0,0 0 0,0-21 16,0 22-16,-21-22 0,0 0 0,-22 21 15,1-20-15,21-1 0,-21-21 16,-1 21-16,1 0 0,0-21 0,20 0 16,1 0-16,0 0 0,0 0 15,0 0-15,21-21 16,21 21-16,21-21 0,-21 0 15,22-1-15,-22 1 0,21 21 16,1-21-16</inkml:trace>
  <inkml:trace contextRef="#ctx0" brushRef="#br1" timeOffset="61472.58">7260 8319 0,'21'0'15,"0"0"1,1 0-1,-1-22-15,0 22 0,0-21 16,0 21-16,0-21 0,1 0 0,-1 0 16,0-22-16,0 43 0,0-21 0,0 0 15,-21 0-15,0-21 0,43 20 0,-43 1 16,0 0-16,-21 21 16,-1 0-16,1 0 0,0 0 15,0 0-15,-21 0 0,20 21 0,1 0 16,0 1-16,0 20 0,0-21 0,21 0 15,0 22-15,0-22 0,0 0 16,0 21-16,0-21 0,0 1 0,0-1 16,0 0-16,0 0 0,0 0 0,21 0 15,0-21-15,0 22 0,0-22 16,1 0-16,-1 0 0,21 0 16,-21 0-16,0 0 0,22 0 0,-22 0 15,21-22-15,1 1 0</inkml:trace>
  <inkml:trace contextRef="#ctx0" brushRef="#br1" timeOffset="61727.87">8721 7916 0,'0'0'0,"0"-21"0,0 0 15,-22 21-15,22-21 0,-21 21 16,0 0-16,21 21 15,0 0-15,-42 43 0,42-43 0,0 21 0,0-21 16,0 1-16,-21 20 0,21-21 0,0 21 16,-22 1-16,1-22 15,21 0-15,0 0 0,0 0 0,0 1 16,21-22 0,1 0-1,-1 0-15,21-22 0,-21 22 16</inkml:trace>
  <inkml:trace contextRef="#ctx0" brushRef="#br1" timeOffset="62076.91">9102 8022 0,'0'0'0,"21"-42"0,0 21 0,0 0 15,0-1-15,-21 1 0,0 0 32,-21 21-32,-21 0 0,21 0 15,-1 21-15,-20-21 0,21 21 0,-21 1 16,20-22-16,1 21 0,0 0 0,21 0 15,0 0-15,0 0 0,0 1 16,21-1-16,0 0 0,1-21 16,-1 21-16,21-21 0,-21 21 0,22-21 15,-22 21-15,0-21 0,21 22 0,-21-22 16,1 0-16,-1 21 0,0-21 16,-21 21-16,0 0 0,0 0 15,-21-21-15,21 21 0,-21-21 16,-1 0-16,1 22 0,-21-22 15,21 21-15,-22-21 0,22 0 0,-21 0 16,21 0-16,-22 0 0,1 0 16,21 0-16,0 0 0,0-21 0,-1-1 15,1 22-15,21-21 0,0 0 0,0 0 16,0 0-16,0 0 16,0-22-16</inkml:trace>
  <inkml:trace contextRef="#ctx0" brushRef="#br1" timeOffset="62259.78">8615 7514 0,'0'0'0,"-21"0"0,-1 0 0,1 0 16,21-21 0,-21 21-16,0 0 15,21 21 1,0 0-1,0 1-15,-21-22 0,0 21 0,-1 0 16</inkml:trace>
  <inkml:trace contextRef="#ctx0" brushRef="#br1" timeOffset="62920.68">4254 9483 0,'0'0'0,"22"-21"16,-22-1-16,21 1 15,0 0-15,0 0 0,0 21 0,0-21 16,1 0-16,-1-1 0,0-20 0,0 21 16,-21 0-16,21 21 0,-21-21 15,0-1-15,-21 22 0,0 0 16,-21 0-16,20 0 0,-20 22 15,0-1-15,-1 0 0,1 0 0,21 0 16,-21 0-16,20 1 0,-20 20 0,21-21 16,21 21-16,0-20 15,0 20-15,0-21 0,0 21 0,0-20 16,0-1-16,21 21 0,0-21 0,22 0 16,-22 1-16,21-1 0,0 0 15,1 0-15,-22 0 0,21 0 16,1 1-16,-22-1 0,21 0 0,-42 0 15,0 0-15,0 0 0,-21 1 16,0-1-16,-22-21 16,1 21-16,0-21 0,-1 0 0,1 0 0,-21 21 15,20-21-15,1 0 16,-22 0-16,22 0 0,0 0 0,21-21 16,-22 0-16,22 21 0,0-21 0,0-1 15,21 1-15,0 0 0,0-21 16,0 21-16,0-1 0,21 1 15,0 0-15,21 21 0,-20-21 0,20 0 16,-21 21-16,21-21 0,1 21 0,-1-22 16,0 1-16,1 21 0,20-21 0,-20 0 15,20 0-15</inkml:trace>
  <inkml:trace contextRef="#ctx0" brushRef="#br1" timeOffset="63140.26">4932 9398 0,'0'0'0,"0"-21"0,0 42 31,-21-21-15,-1 21-16,22 0 0,-21 22 0,21-22 15,0 0-15,-21 21 0,21 1 0,-21-22 16,21 21-16,0-21 0,0 22 16,-21-22-16,21 0 0,0 0 0,-21 0 15,21 1-15,0-1 0,21-21 16,0 0-1,0 0-15,0-21 16,-21-1-16,21 1 0</inkml:trace>
  <inkml:trace contextRef="#ctx0" brushRef="#br1" timeOffset="63349.42">4699 9652 0,'0'-21'15,"21"0"-15,0 21 16,0 0-16,1-21 0,-1 21 0,0 0 16,0 0-16,0 0 0,0-22 0,1 22 15,20 0-15,-21 0 0,0 0 0,22 0 16,-22 0-16,0 0 0,21 0 16,-21 0-16,1 0 0,-1 0 15,0 0-15,0 0 0,0 0 0</inkml:trace>
  <inkml:trace contextRef="#ctx0" brushRef="#br1" timeOffset="63847.87">5461 9631 0,'0'21'15,"-21"-21"-15,0 0 16,21-21-16,0 0 16,-22 21-16,22-21 0,0-1 0,0 1 15,0 0-15,0 0 16,22 21-16,-1-21 15,0 21-15,0 0 0,0 0 0,0 0 16,1 0-16,-1 0 0,0 0 0,0 21 16,0 0-16,0 0 0,-21 0 0,0 1 15,22-1-15,-22 0 0,0 21 0,0-21 16,0 1-16,0-1 0,-22 0 0,1 0 16,21 0-16,-21 0 0,21 1 15,-21-22-15,0 0 16,21-22-1,21 22-15,-21-21 16,21 0-16,0 0 0,0 0 16,1 0-16,-1-1 0,0-20 0,0 21 15,0-21-15,22 20 0,-22 1 16,21 0-16,0 0 0,-20 0 0,-1 21 16,21 0-16,-21 0 0,0 0 15,-21 21-15,22-21 0,-22 21 16,0 0-16,0 0 0,0 1 15,0-1-15,0 0 0,0 0 0,-22 0 16,22 0-16,-21 1 0,21-1 0,0 0 16,0-42 31,0 0-47,0-1 15,0 1-15,0 0 0,0 0 0</inkml:trace>
  <inkml:trace contextRef="#ctx0" brushRef="#br1" timeOffset="64011.46">6117 9377 0,'0'-21'15,"0"0"1,-21 21 0,0 21-16,21 0 15,21-21 1,0 0-1,0 21-15,0-21 16,1 0-16</inkml:trace>
  <inkml:trace contextRef="#ctx0" brushRef="#br1" timeOffset="64291.45">6519 9462 0,'21'0'0,"-42"0"0,42 21 15,-21 0-15,0 0 16,-21 0-16,21 0 15,-21 1-15,0-1 0,21 0 0,0 0 16,-21 0-16,21 0 0,-21 1 0,21-1 16,0 0-1,0 0-15,-22-21 32,22-21-17,0 0-15,0 0 0,0-1 16,22 1-16,-22 0 0,21-21 0,0 21 15,0-22-15,0 22 0,22-21 16,-1 21-16,-21-1 0,21 1 16,1 0-16,-1 0 0,-21 21 0</inkml:trace>
  <inkml:trace contextRef="#ctx0" brushRef="#br1" timeOffset="64767.28">6985 9546 0,'0'43'0,"0"-1"0,0-21 15,0 0-15,-21 0 16,21 1-16,0-1 0,0 0 15,21-21-15,0 0 0,0 0 16,22 0-16,-22 0 0,21 0 0,0 0 16,1 0-16,-22-21 0,85 21 15,-85 0-15,21 0 0,-21 0 0,22-21 16,-1-43-16,-21 43 0,0-21 16,1 20-16,-1 1 0,-21-21 15,0 21-15,0 0 0,21-43 16,-42 43-16,0 0 15,-1 21-15,-20-21 0,21 21 0,0 0 16,0 0-16,-1 21 0,1 0 0,0 0 16,0 0-16,0 0 0,0 1 0,-1-1 15,22 0-15,0 21 0,-21-21 16,21 1-16,0-1 0,0 0 0,0 0 16,21 0-16,1-21 15,-1 0-15,0 0 0,0 0 16,0 0-16,0 0 0,1-21 0,-1 0 15,0 0-15,21 21 0,-21-21 0,-21-1 16,22 1-16,-1 0 16,-21 0-16,0 0 0,21 0 0,-21-1 15,0 1-15,21 21 0,-21-21 0,0 0 16,0 42 15,0 0-31,0 0 16,0 1-16,-21 20 0,0-21 15,21 21-15,0 1 0,-21-1 16,-1 0-16</inkml:trace>
  <inkml:trace contextRef="#ctx0" brushRef="#br1" timeOffset="64907.74">7578 10520 0,'0'42'16,"0"-84"-16,0 105 0,21 1 0,-21-1 16,21 1-16,0-1 0,-21 1 0,21 21 15,-21-1-15,0-20 0,21-1 0,-21 22 16,22-43-16,-22 22 0,0-22 0,0 22 15,0-22-15,-43-21 0,22-21 16,0 0-16,0-21 0,-22 0 16,1-22-16</inkml:trace>
  <inkml:trace contextRef="#ctx0" brushRef="#br1" timeOffset="64933.73">7345 11007 0</inkml:trace>
  <inkml:trace contextRef="#ctx0" brushRef="#br1" timeOffset="64975.7">7302 10435 0,'22'-42'0,"-44"84"15,44-105-15,-1 20 0,-21 1 0</inkml:trace>
  <inkml:trace contextRef="#ctx0" brushRef="#br1" timeOffset="65047.69">7641 9927 0,'21'-21'0,"-42"42"0,63-63 0,-42 21 0,22 0 16,-1-1-16,-21 1 15</inkml:trace>
  <inkml:trace contextRef="#ctx0" brushRef="#br1" timeOffset="65587.78">7027 9546 0,'0'0'15,"-21"-21"-15,0 21 16,21-21-16,-21 21 16,0 0-16,42 21 62,0 0-62,-21 0 0,21 1 0,-21-1 16,0 0-16,0 21 0,0-21 15,0 1-15,0 20 0,0-21 0,0 0 16,0 0-16,0 1 0,21-1 0,-21 0 16,21-21-16,1 0 15</inkml:trace>
  <inkml:trace contextRef="#ctx0" brushRef="#br1" timeOffset="66307.5">7705 9864 0,'0'0'0,"21"-21"0,-42 21 62,-1 0-46,1 0-16,21 21 0,-21 0 15,0-21-15,0 21 0,0 0 16,-1 0-16,1 1 0,0 20 0,0-21 16,0 21-16,0 1 0,-1-22 15,22 21-15,-21 1 0,0 20 0,0-21 0,21 22 16,-21-1-16,21-20 0,0 20 0,0-20 15,0-1-15,0 0 0,0 1 16,0-1-16,0 0 0,42 1 16,0-22-16,22-21 0,-22 21 15,-21-21-15,1 0 0,-1 0 0,-21 21 16</inkml:trace>
  <inkml:trace contextRef="#ctx0" brushRef="#br1" timeOffset="67647.24">11620 7768 0,'0'0'0,"-21"0"16,0-21-1,21 0 1,0 0 0,0 0-16,0-1 15,21 1-15,0 21 16,1 0-16,-1-21 0,0 21 15,21 0-15,-21-21 0,1 21 0,20 0 16,0 0-16,-21 0 0,22 0 0,-22 21 16,21 21-16,-42-20 15,0 20-15,0-21 0,0 21 0,0-20 16,-21 20-16,0 0 0,0-21 0,0 22 16,-1-22-16,1 21 0,0-21 15,21 1-15,-21-22 16,21-22-1,0 1 1,0 0-16,21 0 0,0 0 0,-21 0 16,21-22-16,1 22 0,-22 0 15,21-21-15,0 20 0,0-20 0,-21 106 16,21-64-16,0-43 0,-21 22 16,22-21-16,-22 21 0,21-22 0,0 22 15,0 21 1,0 21-1,-21 0-15,0 1 16,21-1-16,-21 0 16</inkml:trace>
  <inkml:trace contextRef="#ctx0" brushRef="#br1" timeOffset="68179.94">12298 7874 0,'21'0'0,"-42"0"0,63 0 0,-21 0 0,0 0 15,1 0-15,20 0 0,-21 0 16,0-21-16,0 0 0,1 21 0,-1-21 15,0-1-15,0 1 0,-21 0 16,0 0-16,0 0 0,0 0 0,0-1 16,0 1-16,0 0 0,0 0 15,-21 21-15,0 0 16,0 0-16,-1 0 0,1 0 0,0 0 16,0 21-16,0 0 0,0 0 0,-1 1 15,1-1-15,21 21 0,0-21 16,-21 0-16,21 22 0,0-22 0,0 21 15,0-21-15,0 1 0,0-1 16,21 0-16,0 0 0,1 0 0,-1 0 16,0-21-16,0 0 0,0 0 0,22 0 15,-22 0-15,21 0 0,-21-21 16,22 0-16,-22 21 0,21-42 0,-21 21 16,22-1-16,-22 1 0,21 0 15,-21-21-15,0 21 0,1-22 16,-1 1-16,0 21 0,0-22 15,-21 1-15,21 0 0,-21-1 0,-21 22 16,21-21-16,0 21 0,0 0 0,0-1 16,0 44-1,0-1-15,0 0 16,0 21-16,0-21 0,0 22 16,-21-1-16,21 0 0,-21-20 0,21 20 15,0 0-15,0 1 0,0-22 0,-21 21 16,21-21-16,-22 22 0,22-22 15,0 0-15,0 0 0,191-127 63</inkml:trace>
  <inkml:trace contextRef="#ctx0" brushRef="#br1" timeOffset="68359.84">12869 7747 0,'0'0'0,"-21"0"0,0 0 0,42 0 31,0 0-15,22 0-16,-22 0 0,21 0 16,-21-21-16,22 21 0,-1 63 15,0-41-15,1-44 0,-1 1 0,21 0 16,-20 0-16</inkml:trace>
  <inkml:trace contextRef="#ctx0" brushRef="#br1" timeOffset="68719.63">13525 7662 0,'-21'22'31,"0"-1"-31,-21-21 16,42 21-16,0 0 0,-21 0 15,21 0-15,0 1 0,0-1 0,0 0 16,-22 0-16,22 21 0,0-20 15,0-1-15,0 0 0,0 0 16,0 0-16,0 0 0,22-21 16,-1 0-16,0 0 15,0 0-15,0 0 0,0-21 16,1 21-16,-1-21 0,0 0 16,0 0-16,0 0 0,0-1 0,1 1 15,-1-21-15,-21 21 0,21 0 0,21-43 16,-42 43-16,21 0 0,-21 0 15,22-1-15,-22 1 0,0 42 47,0 1-31,-22-1-16,22 0 0,-21 0 0,21 0 16,0 0-16,0 43 15,-21-43-15,21 0 0</inkml:trace>
  <inkml:trace contextRef="#ctx0" brushRef="#br1" timeOffset="69463.21">14012 8022 0,'21'0'16,"1"0"-16,-1-21 0,0 0 15,21 21-15,-21-21 0,22 0 0,-22-1 0,21 1 16,-21 0-16,1 0 0,-22 0 16,21 0-16,-21-1 0,0 1 0,0 0 15,0 0-15,-21 21 16,-1-21-16,1 21 0,0 0 0,0 0 15,0 0-15,0 0 0,-1 0 16,22 21-16,-21 0 0,21 0 0,0 0 16,0 1-16,21-1 0,-21 0 15,22 0-15,-22 21 16,42 1-16,-21-22 0,0 0 0,0 0 16,1 22-16,-1-22 0,0-21 15,0 0-15,0 0 16,0 0-16,1 0 0,-1 0 15,21 0-15,-21 0 0,0-21 16,22 21-16,-22 0 0,0-22 0,21 1 16,-20 0-16,-22 0 0,21 0 0,0 0 15,-21-1-15,21 1 0,-21 0 16,0 0-16,0 0 0,0 0 0,21-1 16,-21 1-16,0 0 0,0 0 15,-21 42 16,21 0-31,0 0 0,0 1 16,0-1-16,-21 0 0,21 0 16,0 0-16,0 22 0,-21-22 0,21 0 15,-21 0-15,21 0 0,-22 0 16,22 1-16,0-1 0,0 0 16,0-42 15,0 0-31,0-1 15,0 1-15,0 0 0,0 0 16,0 0-16,22-22 0,-1 22 0,0 0 16,0-21-16,0 21 0,0-22 0,22 22 15,-22-21-15,21 21 16,1-1-16,-22 22 0,21 0 0,-21 0 16,22 0-16,-22 0 0,0 22 0,0-1 15,21 42-15,-42-42 0,0 1 16,0-1-16,0 21 0,0-21 0,0 22 15,0-22-15,0 21 0,-21-21 0,0 0 16,21 22-16,-21-22 0,21 0 0,-21-21 16,0 21-16,-1-21 15,22 21-15,-21-21 16,0 0 0,21-21-16,0 0 15</inkml:trace>
  <inkml:trace contextRef="#ctx0" brushRef="#br1" timeOffset="69836">13547 8065 0,'21'0'16,"21"0"-16,-21 0 16,0 0-16,1 0 15,-1 0-15,0 0 0,21 0 16,1 0-16,-22 0 0,21 0 16,-21-22-16,22 22 0,-22-21 0,21 21 15</inkml:trace>
  <inkml:trace contextRef="#ctx0" brushRef="#br1" timeOffset="70399.67">16616 7578 0,'0'0'0,"0"-85"31,-21 85-16,-1 21 1,22 0-16,-21 1 0,21-1 16,-21 0-16,21 21 0,0-21 0,-21 22 15,0-22-15,0 21 0,21 1 0,-22-22 16,1 21-16,21 0 0,-21-20 16,0 20-16,0-21 0,21 21 15,-21-42-15,21 22 0,0-1 0,0 0 16,0 0-16,21-21 31,-21-21-31,0 0 0,0 0 16</inkml:trace>
  <inkml:trace contextRef="#ctx0" brushRef="#br1" timeOffset="71059.81">16150 7916 0,'0'0'0,"-21"-21"0,-21 42 0,20-21 15,1 22 16,64-44-15,-22 22-16,21-21 0,0 21 0,1 0 16,20-21-16,-20 21 0,20-21 15,1 21-15,-22-21 0,21 21 0,-20 0 16,-22-21-16,21-1 0,1 22 16,-22 0-16,-42 22 31,-1-1-31,22 0 0,-21 0 15,0 0-15,0 0 0,21 1 16,0-1-16,-21 0 0,21 0 0,0 0 16,0 0-16,0 1 0,0-1 15,21 0-15,0-21 16,0 0-16,0 0 0,1 0 0,-1 0 16,0 0-16,21 0 0,-21-21 15,1 0-15,20-1 0,-21 22 0,21-21 16,-20-21-16,20 21 0,-21 0 0,0-1 15,-21 1-15,0 0 0,21 0 16,-21 0-16,0 0 0,-21 21 31,0 0-31,0 0 0,0 0 16,42 0-16,-42 21 0,0 0 16,21 0-16,0 0 0,0 22 0,0-22 15,-22 21-15,22 0 0,-21 1 16,21-1-16,0 0 0,0 1 0,-42 20 15,21 1-15,21-22 0,-21-21 0,21 22 16,-22 20-16,-147 170 63,148-233-63,0-21 15,0 0-15,-1-1 0,1 22 16,-21-21-16,21 0 0,0 0 15,-1 0-15,1 0 0,0-1 0,21 1 16,0 0-16,0 0 16,0 0-16,21 21 0,0-21 0,1-1 15,20 22-15,0-21 0,1 0 0,-1 0 16</inkml:trace>
  <inkml:trace contextRef="#ctx0" brushRef="#br1" timeOffset="71367.63">17484 7747 0,'0'0'0,"0"-21"0,0 42 31,0 0-31,0 0 16,0 1-16,0 20 0,0 0 0,0 1 15,0-1-15,0 0 0,-43 22 16,22-22-16,21 0 0,0 22 0,-21-22 15,0 1-15,0-1 0,-1 0 0,22 1 16,-21-22-16,0 21 0,0-21 16,0 22-16,0-22 0,21 0 0,-22 0 15,22 0-15,-21 0 0,0-21 0,42-21 47,-21 0-47,21 0 0,1 0 0,-1 0 16,-21-22-16,21 22 0,0-21 15</inkml:trace>
  <inkml:trace contextRef="#ctx0" brushRef="#br1" timeOffset="71651.99">17357 8065 0,'0'0'0,"0"-22"0,0-20 15,21-85 1,0 106 0,0 0-16,0 0 0,0-1 0,1 22 15,20-21-15,-21 0 16,21 21-16,1-21 0,-1 21 0,-21 0 15,22 0-15,-22 0 0,0 0 0,21 42 16,-21-21-16,-21 1 0,0-1 16,0 0-16,0 0 0,0 21 0,0-20 15,0-1-15,-21 0 0,0 21 16,-21-21-16,-1 1 0,22-1 0,-21-21 16,0 21-16,20 0 0,-20-21 0,21 0 15,0 0-15,0 0 0,-1 0 16,22-21-16,0 0 15,22 0 1,-1-1-16,21 22 0,-21-21 16,0 0-16</inkml:trace>
  <inkml:trace contextRef="#ctx0" brushRef="#br1" timeOffset="72008.78">17949 7895 0,'0'0'0,"21"0"16,1 0-1,-1 0-15,0 0 16,-21 21-16,21-21 16,0-21-16,22 0 0,-22 0 0,0 0 15,0 21-15,21-21 0,-20-1 16,-1 1-16,-21 0 0,0 0 16,21 0-16,-21 0 0,0-1 15,0 1-15,-21 21 0,0 0 16,-1 0-16,1 0 0,0 0 0,0 0 15,-21 21-15,20 1 0,1-1 0,0 0 16,0 0-16,0 0 0,21 0 16,0 22-16,0-22 0,0 0 0,0 0 15,0 0-15,0 1 0,0-1 16,0 0-16,0 0 0,21 0 0,0-21 16,0 21-16,0-21 15,1 0-15,-1 0 0,0 0 16,0-21-16,0 0 0,0 0 15,1 0-15,20 0 0,-21-1 16</inkml:trace>
  <inkml:trace contextRef="#ctx0" brushRef="#br1" timeOffset="72379.58">19664 7493 0,'0'0'0,"0"-21"16,0 0-16,0 0 15,0 42 16,0 0-15,0 0-16,0 0 0,0 0 0,0 1 16,0 20-16,0-21 0,-21 0 15,21 22-15,-22-22 0,1 0 0,0 0 16,0 0-16,21 0 0,0 1 16,-21-1-16,0-21 15,42 0 1,0 0-16,0 0 0,0-21 15,0 21-15,1-22 0,-1 22 0</inkml:trace>
  <inkml:trace contextRef="#ctx0" brushRef="#br1" timeOffset="72499.03">20214 7472 0,'21'0'0,"-42"0"0,42-21 15,-21 0-15,0-1 16,-42 1-1</inkml:trace>
  <inkml:trace contextRef="#ctx0" brushRef="#br1" timeOffset="72778.87">20066 7430 0,'0'0'16,"0"21"-16,-21 0 15,21 0-15,0 0 0,0 0 16,0 1-16,0-1 16,0 0-16,0 0 0,21-21 15,0 21-15,0-21 0,0 0 0,1 21 16,-1-21-16,0 0 0,0 22 15,0-22-15,0 21 0,1-21 0,-1 21 16,0 0-16,-21 0 16,0 0-1,-21-21-15,0 0 16,21 22-16,-43-22 0,22 21 0,0-21 16,0 0-16,0 0 0,-1 0 0,1 0 15,0 0-15,0 0 0,0 0 16,0 0-16,-1 0 15,22-21-15,-21-1 0,21 1 16,0 0 0,0 0-16</inkml:trace>
  <inkml:trace contextRef="#ctx0" brushRef="#br1" timeOffset="73103.69">19854 7133 0,'0'0'16,"-42"0"-16,21 0 0,-22 0 0,1 0 15,42 21-15,0 1 0,0-1 16,0 0-16,21-21 16,0 0-16,1 0 0,-1 0 15,0 0-15,0-21 0,0 21 0,0-21 16,1-1-16,-1 1 15,0 0-15,-21 0 16,0 0-16,-21 21 16,0 0-16,-1 0 0,1 0 15,0 0-15,0 0 0,0 0 0,0 0 16,-1 21-16,1 0 0,0-21 16,21 42-16,0-20 0,0-1 0,0 0 15,-21 21-15,0-21 0,0 22 16</inkml:trace>
  <inkml:trace contextRef="#ctx0" brushRef="#br1" timeOffset="73791.81">15367 8996 0,'0'0'0,"21"0"16,-21-21-16,21 0 0,-21-1 16,21 1-16,1 21 15,-22-21-15,21 0 0,0 0 0,0 0 16,0-1-16,-21 1 16,0 0-16,0 0 0,-21 21 31,0 0-31,0 0 15,0 0-15,-22 0 0,22 21 0,-21-21 16,21 21-16,-22 0 0,22 1 16,0-1-16,0 0 0,21 0 0,0 0 15,0 0-15,0 1 0,0-1 16,21 0-16,0 0 0,0 0 0,22 0 16,-22-21-16,21 22 0,-21-1 15,0 0-15,22 0 0,-22 0 0,-21 0 16,0 1-16,0 20 0,21-21 15,-21 0-15,-21 0 16,0-21 0,-22 0-16,1 0 0,0 0 0,-1 0 15,-20 0-15,21 0 0,-1 0 0,1 0 16,0-21-16,20 21 0,-20-21 16,21 0-16,0 21 0,0-21 0,21 0 15,0-1-15,0 1 16,0 0-16,0 0 15,21 21-15,0 0 0,0 0 16,0 0-16,0 0 0,22 0 16,-22 0-16,21 0 0,1 0 0,-1 0 15,-21 0-15</inkml:trace>
  <inkml:trace contextRef="#ctx0" brushRef="#br1" timeOffset="74383.86">15642 9165 0,'0'0'0,"0"21"0,21-21 31,0 0-15,1-21-16,-22 0 0,21 21 0,0-21 15,0 0-15,0 21 0,0-21 16,1-1-16,-1 1 0,0 0 0,0 0 16,0 0-16,-21 0 15,-21 21 1,0 0-16,0 0 0,0 0 15,-1 0-15,1 21 0,0 0 16,-21 0-16,21 0 0,-22 22 16,22-1-16,0-21 0,21 0 15,0 22-15,-21-22 0,21 0 0,0 21 16,0-21-16,0 1 0,21-22 16,0 21-16,0 0 0,0-21 15,22 0-15,-22 0 0,0 0 16,0 0-16,22 0 0,-1 0 0,-21 0 15,21-21-15,1 0 0,-1 21 0,0-22 16,1 1-16,-1-21 0,0 21 16,-20 0-16,20-22 0,-21 22 15,0-21-15,0-1 0,1 1 0,-22 0 16,0-1-16,21 1 0,-21 21 16,0-21-16,21-1 0,-21 22 15,0 42 1,0 0-1,0 1-15,-21-1 0,0 21 16,-1 0-16,22-20 0,-21 20 16,0 0-16,21-21 0,-21 22 0,0-1 15,21-21-15,0 22 0,-21-22 16,21 0-16,0 0 0,0 0 0,0 0 16,0 1-16,21-1 15,0-21-15,0 0 16,0 0-16,0-21 0,1 21 15,-1-22-15,0 1 0,-21 0 0,0 0 16</inkml:trace>
  <inkml:trace contextRef="#ctx0" brushRef="#br1" timeOffset="74574.95">16171 9081 0,'0'0'0,"-21"0"0,0 0 16,21-22-1,0 1 1,0 42-16,21-21 0,0 0 16,22 0-16,-22 0 0,21 0 15,-21 0-15,22 0 0,-22-21 0,85 0 16,-43 21-16,-21 0 0,1-21 16</inkml:trace>
  <inkml:trace contextRef="#ctx0" brushRef="#br1" timeOffset="74978.66">17314 8911 0,'0'0'0,"-21"0"16,0 0-16,0 0 0,0 0 16,-1 0-16,22 21 15,-21 1-15,0-1 0,0 21 16,0-21-16,0 0 0,-1 1 15,1-1-15,-21 0 0,21 0 0,0 0 16,-22 0-16,1 1 0,21-1 0,-22-21 16,22 21-16,0-21 0,0 0 15,21-21 17,21 21-17,0 0-15,0 0 0,1 0 0,-1 0 16,0 0-16,-21 21 0,21-21 0,0 0 15,0 21-15,1-21 0,20 21 0,-21-21 16,0 21-16,0-21 0,1 22 16,-1-22-16,0 0 0,0 0 15,0 21 1,0-21 0,-21-21-1,22 21-15,-22-22 0</inkml:trace>
  <inkml:trace contextRef="#ctx0" brushRef="#br1" timeOffset="75595.47">17801 8996 0,'0'0'0,"0"-21"15,21 0 1,0 21-16,1-22 0,-1 22 0,0-21 15,0 0-15,0 21 0,22-21 16,-22 0-16,0 21 0,-21-21 0,21-1 16,-21 1-16,0 0 0,-21 21 15,0 0 1,-22-21-16,22 21 0,0 0 0,0 0 16,0 21-16,-22 0 0,22 0 15,-21 1-15,21-22 0,42 42 0,-21-21 16,0 0-16,0 0 0,0 1 15,0 20-15,0-21 0,21 0 0,0 0 16,-21 1-16,21-1 0,1 0 0,-1 0 16,21 0-16,-21 0 0,0 1 15,1-22-15,-1 21 0,0 0 0,0 0 16,-21 0-16,0 0 0,-21-21 16,0 0-16,0 0 0,-1 0 15,1 22-15,0-22 16,-21 0-16,21 0 0,-22 0 0,22 0 15,-21 0-15,21 0 0,-22-22 0,22 1 16,0 21-16,0-21 0,0 21 16,21-21-16,0 0 15,0 0 1,21 21-16,0-22 16,0 22-16,21-21 0,-20 21 0,-1-21 15,0 21-15</inkml:trace>
  <inkml:trace contextRef="#ctx0" brushRef="#br1" timeOffset="75863.75">18436 8721 0,'0'0'0,"0"-21"0,-21 21 31,0 0-31,21 21 16,-21 0-16,-1 0 0,22 21 15,-21-20-15,21 20 0,0 0 0,0-21 16,0 22-16,0-22 0,0 21 0,0-21 16,0 22-16,0-22 15,0 0-15,0 0 0,0 0 0,0 1 16,0-1-16,21-21 16,1 0-16,-1 0 15,0-21-15,-21-1 16,21 1-16</inkml:trace>
  <inkml:trace contextRef="#ctx0" brushRef="#br1" timeOffset="76043.42">18140 8996 0,'0'0'0,"-21"-21"0,-1 21 0,44 0 47,20 0-47,-21 0 15,0-21-15,22 21 0,20 0 0,-42 0 16,22 0-16,-1 0 0,-21-22 0,0 1 16,0 21-16,22 0 0,-22 0 0,21 0 15,-21-21-15</inkml:trace>
  <inkml:trace contextRef="#ctx0" brushRef="#br1" timeOffset="76628.39">18690 9059 0,'-42'-63'31,"42"42"-31,0 0 0,0-1 0,0 1 16,21 0-16,0 0 15,0 21-15,0-21 0,1 0 0,-1 21 16,21 0-16,-21 0 0,0 0 15,1 0-15,-1 0 0,0 0 0,0 0 16,0 21-16,0 0 0,1 0 16,-1 0-16,0 0 0,-21 22 15,0-22-15,0 0 0,0 21 0,0-20 0,0-1 16,0 0-16,0 0 0,-21 0 16,21 0-16,-21-21 0,-1 22 15,22-44 16,0 1-31,0 0 16,0 0-16,0 0 0,22 0 16,-22-22-16,21 22 0,0 0 15,0-21-15,-21 20 0,21 1 0,0-21 16,1 21-16,20 0 0,-21-1 16,0 1-16,22 21 0,-22 0 15,0 0-15,21 0 0,-21 0 0,1 0 16,-1 21-16,0 1 0,-21-1 15,0 0-15,21 0 0,-21 0 0,0 0 16,0 1-16,0 20 0,0-21 16,0 0-16,0 0 0,-21 1 0,21-1 15,-21 0-15,21 0 0,-21 0 16,-1-21-16,22 21 16,-21-21-1,21-21 1,0 0-16,0 0 15,0 0-15,0 0 0</inkml:trace>
  <inkml:trace contextRef="#ctx0" brushRef="#br1" timeOffset="76788.3">19346 8700 0,'0'0'0,"0"-43"31,-21 43-31,42 0 31,0 0-15,1 0-16,-22 21 0,21-21 0,0 0 16,0 22-16</inkml:trace>
  <inkml:trace contextRef="#ctx0" brushRef="#br1" timeOffset="76995.41">19833 8848 0,'0'0'0,"-42"21"0,42 64 32,0-64-32,-21 0 15,21 21-15,-22-21 0,22 1 0,0-1 16,0 0-16,0 0 16,-21-21 15,0 0-31</inkml:trace>
  <inkml:trace contextRef="#ctx0" brushRef="#br1" timeOffset="77227.86">19664 9038 0,'0'-21'0,"0"42"0,0-63 16,21 21-16,0-22 0,0 22 15,22 0-15,-22-21 0,0 21 0,21-22 16,1 22-16,-22 0 0,21 0 0,0 21 16,-20-21-16,20 21 0,0 0 15,-21 0-15,1 0 0,-1 0 0,0 21 16,0 0-16,-21 0 0,0 21 15,0-20-15,0-1 0,0 21 0,0 0 16,0-20-16,-21-1 0,0 0 16,0 21-16,-1-21 0,1-21 15,-21 0-15,42 22 0,-21-1 0,21 0 16,-21-21-16,21 21 0,21-21 31,0 0-31,0 0 0,0-21 0,0 0 16</inkml:trace>
  <inkml:trace contextRef="#ctx0" brushRef="#br1" timeOffset="77922.86">20786 8869 0,'21'-21'0,"-42"42"0,42-63 0,0 20 16,-21 1-16,0 0 16,0-21-16,-21 42 0,-22-21 15,22 21-15,-21 0 0,0 0 0,20 0 16,-41 21-16,42 0 0,-22 0 0,1 0 15,21 0-15,-21 1 0,-1 20 16,43-21-16,-21 0 0,21 22 0,0-22 16,0 0-16,0 0 0,0 0 0,0 0 15,21-21-15,0 22 0,1-1 16,-1-21-16,0 0 0,21 0 0,1 0 16,-22 0-16,21 0 0,-21 0 0,22 0 15,-22-21-15,0-1 16,0 1-16,0 21 0,-21-21 0,21-21 15,-21 21-15,22-1 0,-22 1 16,0 0-16,0 0 0,0 0 0,0 0 16,0-1-16,0 1 15,0 42 1,0 1 0,0-1-16,0 0 0,0 21 15,0-21-15,0 22 0,0-22 0,-22 21 16,1 1-16,21-22 0,0 21 15,-21 0-15,0 1 0,0-1 0,0 0 16,21 1-16,-22-1 0,22 22 16,-21-22-16,21 21 0,0 1 15,-21-1-15,21 1 0,-21-1 0,0 1 16,0-1-16,21 1 0,-22-1 0,1-20 16,0 20-16,0 1 0,0-22 15,0 0-15,-1 1 0,1-22 0,-21 21 16,21-21-16,0-21 0,-1 0 15,1 0-15,0 0 0,0 0 0,0-21 16,0 0-16,-1 0 0,1-21 0,21 20 16,-21-20-16,21 0 0,-21-1 15,21-20-15,0 21 0,0-22 0,0 22 16,21-22-16,-21 1 0,21-1 16,0 1-16,22-1 0,-22 22 15,0 0-15,21-22 0,-20 22 0,20-1 16,0 22-16,1-21 0,-1 21 0,0-22 15,-21 22-15,22 0 0,-1 0 16,0 0-16,1 0 0,-22-1 0,21 1 16,-21 0-16,1 0 0,-1 0 15,0 0-15,0 21 0</inkml:trace>
  <inkml:trace contextRef="#ctx0" brushRef="#br1" timeOffset="78330.88">21230 8721 0,'0'0'16,"0"-21"-16,0-1 15,-21 22-15,0 0 0,42 0 32,0 0-17,0 22-15,22-1 0,-22 0 16,21-21-16,-21 21 0,22 0 0,20 0 15,-21 1-15,-20-22 0,20 0 16,0 0-16,1 21 16,-22-21-16,21 0 0,-21 0 0,0 0 15,1 0-15,-22-21 16,-22 21 0,-20 0-16,0 0 15,21 21-15,-22 0 0,1 0 16,0 21-16,-22-20 0,22 20 0,21-21 15,-43 21-15,22 1 0,21-22 16,-22 21-16,22-21 0,0 1 0,0-1 16,21 0-16,0 0 15,-21 0-15,21 0 0,-22-42 16,44 21 0,-44 0-16,1 0 0</inkml:trace>
  <inkml:trace contextRef="#ctx0" brushRef="#br0" timeOffset="83511.64">3429 11642 0,'21'0'16,"-21"-21"15,0-1-15,0 1-16,0 0 15,0 0 1,-21 21-16,0-21 0,-22 21 0,22 0 16,-21 0-16,21 0 0,-22 0 15,22 0-15,-21 21 0,21-21 0,-22 21 16,22 0-16,0 22 0,0-22 15,0 21-15,0-21 0,-1 22 0,22-1 16,0 0-16,0 1 0,0-1 16,0 0-16,0 1 0,0-1 15,0 0-15,0 1 0,22-22 0,-1 21 16,0-21-16,0 0 0,21-21 0,-20 22 16,20-22-16,-21 0 0,21 0 15,1 0-15,-1 0 0,0 0 0,-20 0 16,20-22-16,0 1 15,1 0-15,-1-21 0,0 21 0,1-22 16,-1 1-16</inkml:trace>
  <inkml:trace contextRef="#ctx0" brushRef="#br0" timeOffset="83791.87">3979 11430 0,'0'-21'15,"0"42"-15,0-63 0,0 21 0,0-1 0,0 1 16,0 0-16,-21 42 31,21 0-31,-21 1 16,21 20-16,0-21 0,0 21 0,0 1 15,-21-1-15,21 0 0,-21 1 0,21-1 16,-22 0-16,22 22 0,-21-22 16,0 1-16,21-1 0,0 0 0,-21 1 15,21-22-15,0 21 0,0-21 16,0 0-16,0 1 0,0-1 0,21-21 31,0-21-31,-21-1 0,21 1 16,1 0-16,-1-21 0,0 21 15</inkml:trace>
  <inkml:trace contextRef="#ctx0" brushRef="#br0" timeOffset="84189.85">4297 11663 0,'0'0'0,"-21"0"31,-1 0-31,1 21 0,21 0 16,-21 0-16,0 1 0,21-1 15,0 21-15,-21-21 0,0 0 0,21 22 16,0-22-16,0 21 0,0-21 0,0 1 16,0 20-16,0-21 0,0 0 15,0 0-15,0 1 16,21-22-1,0 0-15,0 0 0,0-22 16,0 22-16,1-21 0,-1 0 0,21-21 16,-21 21-16,0-1 0,22-20 15,-22 21-15,0 0 0,0-22 0,0 22 16,-21-21-16,0 21 0,0-22 16,0 22-16,0 0 0,-21 0 0,0 0 15,0 0-15,0 21 0,-22 0 0,22 0 16,0 0-16,-21 0 0,21 0 15,-1 21-15,1 0 0,0 0 0,0 0 16,0 0-16,21 1 0,0-1 16,0 0-16,0 0 0,0 0 0,0 0 15,0 1-15,21-22 16,0 0-16,21 0 0</inkml:trace>
  <inkml:trace contextRef="#ctx0" brushRef="#br0" timeOffset="84599.86">4995 11769 0,'0'0'16,"43"-21"-16,-22-1 0,0 22 0,0-21 0,-21 0 16,0 0-1,-21 21-15,0 0 16,0 0-16,-1 0 0,1 0 16,0 0-16,0 21 0,0 0 15,0-21-15,-22 21 0,43 1 0,-21-22 16,0 21-16,21 0 0,-21 0 15,21 0-15,0 0 0,21 1 16,0-22-16,0 21 16,0-21-16,1 0 0,-1 21 0,0-21 15,0 21-15,0-21 0,0 21 0,-21 0 16,22-21-16,-22 22 0,21-22 16,-21 21-16,0 0 0,0 0 15,-21-21 1,-1 21-16,1-21 0,-21 0 0,21 0 0,-22 0 15,1 0-15,0 0 0,-1 0 16,22 0-16,-21 0 0,21 0 16,-22 0-16,22 0 0,0 0 15,21-21-15,0 0 16,21 21-16,0-21 16,1 21-16,-1-21 0,21 21 15,0-22-15,-20 1 0,20 21 0</inkml:trace>
  <inkml:trace contextRef="#ctx0" brushRef="#br0" timeOffset="84959.08">5207 11896 0,'0'0'0,"21"0"32,0-21-17,0 21-15,1-22 0,-1 1 16,0 0-16,0 21 0,0-21 15,-21 0-15,21 0 0,1-1 16,-22 1-16,21 21 0,-21-21 0,0 0 16,-21 21-1,-1 0-15,1 0 16,0 0-16,0 21 0,0 0 16,0 0-16,-1 1 0,1-1 15,0 0-15,0 21 0,0-21 0,0 1 16,21 20-16,0-21 0,0 21 0,0-20 15,0-1-15,0 0 0,0 21 16,0-21-16,21-21 0,0 22 16,0-22-16,0 0 0,22 0 15,-22 0-15,0 0 0,21 0 0,-21 0 16,22-22-16,-1 1 0,-21 0 16,22 0-16,-1 0 0,21 0 0</inkml:trace>
  <inkml:trace contextRef="#ctx0" brushRef="#br0" timeOffset="85211.22">6054 11599 0,'0'-21'0,"0"42"0,0-63 15,-22 42-15,1 0 16,0 0-16,0 0 16,0 21-16,21 0 0,-21 1 15,-1-1-15,22 0 0,-21 21 0,0-21 16,21 1-16,-21 20 0,21-21 15,0 21-15,0-20 0,0 20 0,0-21 16,0 0-16,0 0 0,0 1 16,0-1-16,0 0 0,21-21 15,-21 21-15,21-21 0,0 0 16,1 0-16,-1 0 0,21 0 16,-21-21-16,0 0 0,22 0 0,-22 21 15</inkml:trace>
  <inkml:trace contextRef="#ctx0" brushRef="#br0" timeOffset="85513.6">6498 11494 0,'0'-22'0,"0"1"16,21 21 15,0 21-31,1 1 0,-1-1 15,0 0-15,21 0 0,-21 21 16,1-20-16,-1 20 0,0-21 0,0 21 16,0-20-16,-21 20 0,0 0 15,0-21-15,0 22 0,0-1 0,0-21 16,-42 22-16,21-22 0,0 21 0,-22-21 16,1 0-16,21 1 0,-22-1 15,22 0-15,-21-21 0,21 0 16,21 21-16,-21-21 0,-1 0 15,22-21-15,0 0 16,0 0-16</inkml:trace>
  <inkml:trace contextRef="#ctx0" brushRef="#br0" timeOffset="87143.27">14499 11134 0,'21'-21'31,"0"-1"-16,-21 1-15,22 0 16,-22 0-16,0 0 16,0 0-16,0-1 15,-22 1-15,1 0 0,0 21 16,0 0-16,-21 0 0,-1 0 0,22 0 16,-21 0-16,-1 21 0,1-21 0,-21 21 15,20 1-15,1 20 0,21-21 16,-22 21-16,1 1 0,21-1 0,0 0 15,0 1-15,-1-1 0,22 0 16,-21 1-16,21-22 0,0 21 16,0-21-16,0 1 0,21-22 0,1 21 15,20-21-15,-21 0 0,21 0 16,-20 0-16,20 0 0,0 0 0,1-21 16,-1-1-16,0 1 0,1 0 0,-1 0 15,-21 0-15,21-22 0,-20 22 16,-1-21-16,21-22 0,-21 22 15,-21 21-15,21 0 16,-21-22-16,0 22 0,0 0 0,0 0 16,0 42 15,0 0-31,0 22 0,0-22 16,-21 21-16,21 22 0,-21-22 15,21 0-15,0 22 0,0-22 0,-21 22 16,21-1-16,-21 1 0,21-22 0,-21 21 15,21 22-15,0-21 0,-22 20 16,1-20-16,0-1 0,21 22 0,0-22 16,0 1-16,-21-22 0,21 22 0,0-22 15,0 0-15,0-20 0,0 20 16,0-21-16,21 0 16,0-42-1,0 0-15,-21 0 0,22 0 16,-1-22-16,21 1 0,-21 0 15,0-22-15,1 1 0,20-1 0,-21-21 16,0 1-16,0 20 0,1-20 16,-1-1-16,0 21 0,0-20 0,-21-1 15,0 22-15,21-22 0,-21 21 16,21 1-16,-21 21 0,0-1 0,0 1 16,0 21-16,0 0 0,0-1 15,0 1-15,0 0 0,0 42 16,0 0-1,0 1-15,0 20 0,0 0 16,0-21-16,0 22 0,0-1 16,0 0-16,0 1 0,0-1 15,22-21-15,-22 22 0,21-22 0,-21 0 16,0 0-16,0 0 0,21-21 0,0 0 16,0 0-16,0 0 15,1 0-15,-1 0 0,0 0 0,21 0 16,-21-21-16,1 0 0,20 0 15,-21-22-15,0 22 0,22-21 0,-22 21 16,0-22-16,0 1 0,0 21 16,-21-21-16,0 20 0,21 1 15,-21 0-15,0 0 0,0 0 0,0 0 16,-21 21 0,21 21-1,-21-21-15,21 42 0,0-21 16,-21 0-16,21 22 0,0-1 0,0-21 15,0 22-15,0-22 0,0 21 0,0-21 16,0 0-16,0 1 0,0-1 16,21 0-16,0 0 0,0-21 0,1 0 15,-1 0-15,0 0 16,0 0-16,21 0 0,-20-21 0,-1 21 16,0-21-16,0 0 0,21-22 0,-20 22 15,-1-21-15,0 21 0,0-22 16,0 1-16,0 21 0,1-22 15,-1 22-15,-21 0 0,0 0 0,0 42 32,0 0-32,0 0 0,0 1 15,0-1-15,0 0 0,0 0 16,0 21-16,0-20 0,0-1 0,0 0 16,0 0-16,0 0 0,0 0 0,0 1 15,0-1-15,0 0 16,21-42-1,0 0 1,0-1-16</inkml:trace>
  <inkml:trace contextRef="#ctx0" brushRef="#br0" timeOffset="87527.84">15917 10837 0,'0'0'15,"-42"0"-15,21 0 0,0 0 16,-1 22-16,-20-22 0,0 42 16,21-21-16,21 0 0,0 0 15,0 1-15,0-1 16,21-21-16,0 0 16,0 0-16,0 0 0,0 0 0,1 0 15,-1 0-15,0 0 0,21-21 16,-21-1-16,1 22 0,-1-21 0,0 0 15,-21 0-15,0 0 0,0 0 16,0-1-16,0 1 0,0 0 0,0 0 16,0 0-16,-21 21 0,0 0 0,-1-21 15,1 21-15,0 0 0,0 0 16,-21 0-16,20 21 0,1 0 0,0 0 16,21 0-16,-21 0 0,21 1 15,-21 20-15,21-21 0,0 0 16,0 0-16,0 1 0,0-1 0,0 0 15,0 0-15,0 0 0,0 0 16,21-21-16,0 0 0,0 0 16,0 0-16,22 0 0</inkml:trace>
  <inkml:trace contextRef="#ctx0" brushRef="#br0" timeOffset="87815.63">16489 10795 0,'0'-21'15,"0"42"-15,0-21 32,-21 21-32,-1 0 0,1 1 0,0-1 15,0 0-15,0 21 0,0-21 16,21 22-16,-22-22 0,1 21 0,0 1 16,21-1-16,0-21 0,-21 21 0,21 1 15,0-1-15,0-21 0,0 0 16,0 22-16,0-22 0,0 0 15,0 0-15,21-21 16,0 0-16,0 0 0,1-21 16,-1 21-16,0-21 15,-21 0-15,0 0 0,21-1 16,-21 1-16,0-21 0,0 21 0</inkml:trace>
  <inkml:trace contextRef="#ctx0" brushRef="#br0" timeOffset="87984.88">16256 11070 0,'-21'0'0,"-22"0"16,65 0 15,-1 0-31,0 0 16,0 0-16,21 0 0,-20 0 0,20 0 16,-21 0-16,21-21 0,-20 21 15,20 0-15,0 0 0,-21 0 16,22-21-16,-1 21 0</inkml:trace>
  <inkml:trace contextRef="#ctx0" brushRef="#br0" timeOffset="88258.87">17230 10859 0,'0'-22'0,"0"44"0,-22-44 31,1 22-31,0 0 0,0 0 0,0 0 16,0 22-16,-1-1 15,1 0-15,21 0 0,-21 0 16,0 0-16,0 22 0,21-22 0,0 21 16,-21-21-16,-1 22 0,22-1 15,0-21-15,0 0 0,0 22 0,0-22 16,0 0-16,0 0 0,0 0 16,0 1-16,22-1 0,-1-21 15,0 0-15,0 0 0,0 0 16,0 0-16,1 0 0,-1-21 0,0 21 15,21-22-15,-21 1 0,22 0 0,-22 0 16</inkml:trace>
  <inkml:trace contextRef="#ctx0" brushRef="#br0" timeOffset="88511.23">17738 10753 0,'0'0'0,"21"0"15,0 21-15,0 0 16,-21 0-16,21 0 0,-21 1 16,21-1-16,-21 21 0,22-21 15,-22 22-15,0-1 0,0 0 0,0 1 16,0-22-16,0 21 0,0 0 16,0 1-16,-22-1 0,1-21 0,0 0 15,-21 22-15,-106 20 16,126-42-1,-20-21-15,0 0 0,21 0 0,-22 0 16,22 0-16</inkml:trace>
  <inkml:trace contextRef="#ctx0" brushRef="#br0" timeOffset="89904.09">1249 10456 0,'0'0'0,"-21"0"0,-1 0 15,1 0-15,0 0 16,42 0 31,22 0-47,-22 0 0,21 0 0,0 0 16,1 0-16,20 0 0,1 0 15,-1 0-15,1-21 0,-1 21 0,22-21 16,-22 21-16,22 0 0,0 0 15,21-21-15,-22 21 0,43 0 0,-21 0 16,21-21-16,0 21 0,0 0 16,0 0-16,21-21 0,0 21 0,1-22 15,20 22-15,-21-21 0,21 21 16,1-21-16,20 21 0,1 0 0,-22-21 16,22 21-16,-1 0 0,22 0 0,-1-21 15,-20 21-15,21 0 16,-1 0-16,1 0 0,0 0 0,20 0 15,-20 0-15,0 0 0,21-21 0,-22 21 16,1 0-16,21 0 0,0 0 16,-1 0-16,-20 0 0,21 0 0,0-22 15,0 22-15,-1 0 0,-20 0 16,21 0-16,21-21 0,212 21 16,-234 0-16,1 0 0,0 0 0,0 0 15,0 0-15,-22 0 16,22 0-16,0 0 0,0 0 0,0 0 0,-22 0 15,22 0-15,0 0 0,-21 0 16,-1-21-16,1 21 0,0 0 16,21 0-16,-22 0 0,1 0 0,0 0 15,-22 0-15,43 0 0,-43 0 16,22 0-16,-21 0 0,20 0 0,-20 0 16,20 0-16,-20 0 0,-1 0 15,1 0-15,-1 0 0,22 0 0,-21 0 16,-1 0-16,22 0 0,-22 0 0,1 0 15,20 0-15,-20 0 0,-1 0 16,1 0-16,-1 0 0,1 0 16,-22 0-16,22 0 0,-22 0 15,0 0-15,-20 0 0,20 0 0,-21 0 0,0 0 16,0 0-16,-21 21 0,0-21 16,-21 0-16,-21 0 0,21 0 15,-22 0-15,-20 0 0,-22 0 0,1 0 16,-1 0-16,-21 0 0,-42 0 31,-21 0-31,-1 0 0,1 0 16,-22 0-16</inkml:trace>
  <inkml:trace contextRef="#ctx0" brushRef="#br0" timeOffset="90816.54">11134 10774 0,'0'0'0,"42"-42"16,-42 20-16,21 1 16,0 0-16,-21 0 15,21 0-15,-21 0 0,22 21 16,-22 21 15,0 0-15,-22 21-16,22-21 0,-21 22 15,21-22-15,0 21 0,-21 1 0,21-1 16,-21 0-16,21 22 0,-21-1 16,21 1-16,0 20 0,0-20 0,-21 21 15,21-1-15,0-20 0,-22 20 0,22 22 16,0-21-16,0 21 0,-21 0 15,0-1-15,0-20 0,21 21 0,-21 21 16,0-21-16,21 0 0,-22 21 16,1-22-16,0 22 0,0-21 15,21 21-15,-21-21 0,21 21 0,-21-21 16,21 0-16,0 21 0,-22-43 16,22 22-16,0 0 0,-21-21 0,21 21 15,-21-22-15,21 22 0,0-21 0,0-1 16,-21 1-16,0-21 0,21 20 15,-21 1-15,21-22 0,0 1 0,-22 21 16,1-22-16,21-21 0,-21 22 0,21-22 16,0-21-16,0 22 0,-21-22 15,21-42 1,0 0-16</inkml:trace>
  <inkml:trace contextRef="#ctx0" brushRef="#br1" timeOffset="97871.1">1672 13377 0,'-21'0'15,"42"0"48,0 0-63,0 0 0,1 0 0,-1-21 15,0 21-15,0-21 0,0 21 16,0-21-16,1 21 0,-1-21 0,-21 0 16,0-1-16,0 1 15,0 0-15,0 0 16,0 0-16,-21 21 31,-1 21-31,22 0 0,0 0 16,0 0-16,-21 1 0,21 20 15,0 0-15,0-21 0,0 43 0,0-22 16,0 1-16,0 20 16,0-21-16,0 1 0,0 20 0,0-20 15,0-1-15,0-21 0,0 21 16,0-20-16,0-1 0,0 0 15,-21 0-15,0-21 0,0 0 16,0 0-16,-1 0 0,1 0 16,0-21-16,0 0 0,0 0 0,-22-1 15,22 1-15,0-21 0,0 0 16,0 20-16,0 1 0,-1-21 16,22 21-16,-21 0 0,21-1 15,0 44 1,0-1-1,0 0 1,0 0-16,0 0 0,0 0 16,0 1-16,0-1 0,0 0 0,21 21 15,1-21-15,-1 1 0,21-1 16,-21 0-16,0-21 0,1 21 16,20-21-16,-21 0 0,0 0 0,22 0 15,-22 0-15,21 0 0,-21-21 0,22 0 16,-22 0-16,21-1 0,-21 1 15,22-21-15,-22 0 0,0-1 16,0 1-16,0 0 0,0-1 16,-21-20-16,22 20 0,-22 1 15,21 0-15,-21 21 0,0-22 0,0 22 16,0 0-16,0 0 0,0 0 16,-21 21-1,21 21-15,-22-21 16,22 42-16,-21-21 0,21 0 0,0 22 15,0-1-15,-21 0 0,21 1 16,-21-1-16,21 0 0,0 1 0,0-1 16,0 0-16,0-20 0,0 20 15,0-21-15,0 0 0,0 0 16,21-21-16,0 0 0,0 0 16,1 0-16,-1 0 0,0 0 15,0 0-15,0-21 0,0 21 0,1-21 16,-1 0-16,0 0 0,-21 0 15,0-1-15</inkml:trace>
  <inkml:trace contextRef="#ctx0" brushRef="#br1" timeOffset="98059.01">1926 13610 0,'0'0'0,"21"0"31,0 0-15,1 0-16,20-21 0,-21 21 16,21-21-16,-20 21 0,20-21 0,0 21 15,1-21-15,-1-1 0,0 22 16,1-21-16</inkml:trace>
  <inkml:trace contextRef="#ctx0" brushRef="#br1" timeOffset="98507.81">3831 13314 0,'0'0'0,"0"-42"16,0 20-16,-21 1 16,0 0-16,0 21 0,-1 0 15,1 0-15,0 0 0,0 0 0,-21 0 16,20 0-16,1 21 0,-21-21 15,21 21-15,0 22 0,-22-22 0,22 21 16,0-21-16,0 22 0,21-1 16,0 22-16,-21-22 0,21 0 0,0 1 15,0-1-15,0 0 0,0-21 16,21 22-16,0-22 0,0 0 0,21 0 16,-20 0-16,20-21 0,0 0 15,1 0-15,-1 0 0,0 0 16,22-21-16,-22 0 0,0-21 15,22 21-15,21-43 0,-43 22 16</inkml:trace>
  <inkml:trace contextRef="#ctx0" brushRef="#br1" timeOffset="98787.18">4360 13102 0,'0'0'0,"0"-21"0,0 0 0,-21 21 31,0 21-31,0-21 0,0 42 0,-1-20 15,22-1-15,0 21 0,-21 0 16,0 1-16,21-1 0,-21 0 16,21 1-16,0-1 0,-21 0 15,21 1-15,-21-1 0,21 0 0,0 1 16,0-1-16,0-21 0,0 0 16,0 22-16,0-22 0,0 0 15,21-21-15,0 0 16,0 0-16,0-21 0,22 0 15,-22 0-15,0-22 0,0 22 16,21 0-16,-20-21 0,20-1 16,-21 22-16,0-21 0,22 21 0,-22-22 0</inkml:trace>
  <inkml:trace contextRef="#ctx0" brushRef="#br1" timeOffset="99127.5">4572 13420 0,'21'0'16,"-42"0"0,21 0-1,-21 0-15,0 21 0,21 0 0,-22 21 16,1-20-16,0-1 0,21 21 15,0-21-15,0 0 0,0 22 0,0-22 16,0 0-16,0 0 0,0 0 16,0 1-16,0-1 0,21-21 0,0 0 15,1 0-15,20 0 0,-21 0 0,21 0 16,-20 0-16,20-21 0,0-1 16,-21 1-16,22 0 0,-22 0 15,21 0-15,-21-22 0,1 22 0,-22-21 16,0-22-16,0 43 15,0 0-15,-22 0 0,1-21 16,0 42-16,0-22 0,-21 1 0,-1 21 16,22 0-16,-21 0 0,-1 0 0,22 0 15,-21 0-15,21 21 16,-22 1-16,22-22 0,0 21 0,21 0 16,0 0-16,0 21 0,0 1 15,0-22-15,21 0 0,0 0 0,1-21 16,20 0-16,0 0 15,1 0-15,-1 0 0,0 0 0</inkml:trace>
  <inkml:trace contextRef="#ctx0" brushRef="#br1" timeOffset="99732.46">5292 13399 0,'21'0'16,"-42"0"-16,63-22 0,-21 1 0,-21 0 16,-21 21-1,0 0-15,0 0 0,-1 0 16,1 21-16,-21-21 0,21 21 0,0 1 15,21-1-15,-22 0 0,22 0 16,0 0-16,0 0 0,0 1 16,22-1-16,-22 0 0,21 0 15,0 0-15,-21 0 0,21-21 16,0 22-16,0-1 0,-21 0 0,0 0 16,0 0-1,-21-21 1,0 0-1,0 0-15,0-21 0,0 21 0,21-21 16,-22 0-16,1 21 0,0-21 0,0 21 16,21-22-16,-21 22 15,0 22 1,21-1-16,0 0 16,0 0-16,0 0 0,21-21 15,0 21-15,-21 1 0,21-22 16,0 21-16,0-21 0,1 0 15,-1 0-15,0 0 0,0 0 0,21 0 16,1 0-16,-1 0 0,22 0 16,-22-21-16,85-22 0,-64 22 15,1-21-15,-1 21 0,-20-1 16,-1-20-16,0 0 0,-20 21 16,-1-1-16,0-20 0,-21 21 0,0 0 0,0 0 15,-21 21-15,0 0 16,-1 0-16,-20 0 0,21 0 15,0 21-15,-22 0 0,22 0 16,0 0-16,0 0 0,21 1 0,0 20 16,0-21-16,0 0 0,0 22 0,0-22 15,0 0-15,21 0 0,0 0 16,22 22-16,-22-43 0,0 0 16,21 0-16,-21 0 0,1 0 15,20 0-15,-21 0 0,21-22 0,-20 1 16,-1 0-16</inkml:trace>
  <inkml:trace contextRef="#ctx0" brushRef="#br1" timeOffset="100149.39">7429 13208 0,'0'0'0,"0"-21"0,0 0 15,0 0-15,0-1 0,-21 1 16,21 0-16,-21 21 15,21 21 1,-21 0-16,21 1 16,-21 20-16,21-21 0,0 21 15,0 1-15,-21-22 0,-1 21 0,1 1 16,21-1-16,-21 0 0,21 1 0,-21-22 16,0 21-16,21 22 15,0-43-15,0 0 0,0 0 0,0 0 16,0-42 15,0 0-31,0 0 0,-21 0 16</inkml:trace>
  <inkml:trace contextRef="#ctx0" brushRef="#br1" timeOffset="100903.96">6837 13441 0,'-21'0'0,"42"0"0,-64 0 0,22 0 15,42 0 1,22 0-16,-22 0 15,21 0-15,22 0 0,-22 0 0,0 0 16,22 0-16,-1 0 0,1 0 16,-1 0-16,1-21 0,-1 0 0,1 21 15,21-22-15,-22 1 0,1 0 16,-1 0-16,-21 0 0,1-22 16,-1 22-16,-21 0 0,0 0 0,-21-21 15,0 20-15,0 1 0,0 0 16,-21 21-16,21-21 0,-21 21 0,0 0 15,-21 0-15,20 0 0,1 21 0,0 0 16,0 0-16,21 22 0,0-22 16,-21 21-16,21-21 0,0 22 0,0-22 15,0 21-15,-21-21 0,21 22 16,0-22-16,0 21 0,0-21 0,0 1 16,0-1-16,0 0 0,0 0 15,0 0-15,21-21 31,-21-21-31,21 0 16,0 0-16,0 0 0,-21-1 0,21 1 16,1 0-16,-22 0 0,21 21 0,0-21 15,0 0 1,0 21-16,-21 21 16,0 0-1,21-21-15,-21 21 0,0 0 0,0 0 16,22 1-16,-22-1 0,0 0 0,21 0 15,0 0-15,-21 0 16,21 1-16,0-22 0,0 0 0,1 21 16,20-21-16,-21 0 0,21 0 15,1 0-15,-22 0 0,21-21 0,1-1 16,-1 1-16,0 0 0,1 0 0,-1 0 16,0-22-16,-21 22 0,22 0 15,-22-21-15,0 21 0,-21-1 0,0 1 16,0 0-16,0 0 0,0 0 15,-21 21-15,0 0 0,0 0 16,-1 21-16,-20 0 0,21 0 0,0 0 16,0 1-16,-1 20 15,22-21-15,0 21 0,0-20 0,0-1 16,0 21-16,0-21 0,22 0 16,-1 1-16,0-1 0,0 0 0,0-21 15,22 0-15,-1 0 0,0 0 0,1 0 16,-1 0-16,0-21 0,22 0 15,-22 21-15,0-22 0,1 1 0,-1 0 16,-21 0-16,0 0 0,-21 0 16,0-1-16</inkml:trace>
  <inkml:trace contextRef="#ctx0" brushRef="#br1" timeOffset="102155.25">1249 14774 0,'0'0'0,"0"-21"0,0 0 0,-21 21 16,-1-21-16,1 21 0,0 0 15,0 0-15,0 0 0,0 0 16,-1 0-16,1 0 0,-21 21 16,21 0-16,0 0 0,-1 1 15,1 20-15,0 0 0,21 1 0,-21-1 16,21 21-16,-21 1 0,21-1 15,-21-20-15,21 20 0,0-20 16,0 20-16,0-21 0,21-20 0,0 20 16,0-21-16,0 0 0,22-21 15,-22 0-15,21 0 0,0 0 0,1 0 16,-1-21-16,22-21 0,-22 21 16,0-22-16,1 22 0,-1-21 15,0-22-15,1 22 0,-22 0 0,0-1 16,0 1-16,-21 0 15,0 20-15,0 1 0,0 0 0,0 0 16,0 42 0,-21 0-1,21 22-15,-21-22 0,0 21 16,21 0-16,0 1 0,0-22 0,0 21 16,0 1-16,0-22 0,0 0 0,0 0 15,21 0-15,0-21 0,0 0 16,0 0-16,0 0 0,22 0 15,-22-21-15,21 0 0,-21 0 16,22 0-16,-22-22 0,0 22 0,0-21 16,0 21-16,1-22 0,-22 22 15,21 0-15,-21 0 0,0 0 16,0-1-16,0 44 16,0-1-1,0 0-15,0 0 0,0 21 0,-21-20 16,21 20-16,0 0 0,0-21 15,0 22-15,0-22 0,0 21 0,0-21 16,0 1-16,21-1 0,0-21 16,-21 21-16,21-21 0,0 0 15,0 0-15,22 0 16,-22-21-16,21 0 0,-21-1 16,1 1-16,-1 0 0,0 0 0,0 0 15,0-22-15,-21 22 0,21-21 16,-21 21-16,0 0 0,0-22 0,0 22 15,0 0-15,0 0 0,0 0 16,22 21 15,-1 0-31,0 0 0,0 0 0,0 21 16,22 0-16,-22 0 0,0 0 16,0 0-16,0 22 0,22-22 15,-22 0-15,0 0 0,-21 22 16,0-22-16,21 0 0,-21 0 0,0 0 15,0 0-15,0 1 16,-21-22-16,0 0 16,0 0-16,-1 0 15,22-22-15,-21 1 0,21 0 16,0 0-16,0-21 0,0 20 0,0-20 16,0 21-16,0-21 0,0 20 15,0-20-15,21 21 0,1 0 0,-1 21 16,0-21-16,0 21 0,0 0 15,0-22-15,1 22 0,-1 0 16,0-21-16,0 21 0,0 0 16,0 0-16,1 0 0</inkml:trace>
  <inkml:trace contextRef="#ctx0" brushRef="#br1" timeOffset="102532.24">2921 15155 0,'0'-21'31,"0"0"-31,0 0 0,0 0 16,0 0-16,21-1 15,0 22 1,0 0-16,1 0 16,-1 0-16,0 0 0,-21 22 0,21-1 15,0 0-15,-21 0 0,0 0 16,21 0-16,-21 22 0,22-22 0,-22 21 15,0-21-15,0 1 0,0-1 16,0 0-16,0 0 0,0 0 0,0-42 31,0 0-15,0 0-16,0 0 0,0-1 16,0 1-16,0-21 0,0 21 15,0-22-15,0 22 0,0-21 0,0 21 16,21 0-16,0-1 0,0 1 15,0 0-15,0 21 0,1 0 0,-1-21 16,0 21-16,0 0 0,0 0 16,0 0-16</inkml:trace>
  <inkml:trace contextRef="#ctx0" brushRef="#br1" timeOffset="103446.96">3556 15261 0,'85'21'31,"-64"-42"-31,0 0 0,0 21 0,0-21 16,0 0-16,1-22 0,-1 22 15,0 0-15,0 0 0,-21-21 0,0 20 16,21 1-16,-21 0 0,0 0 16,0-21-16,-21 42 0,0 0 15,0 0-15,0 0 0,-1 0 16,1 0-16,0 21 0,0 0 0,0 0 15,0 0-15,-1 22 0,22-22 16,0 21-16,0-21 0,0 22 16,0-22-16,0 21 0,22-21 0,-1 0 15,0 1-15,21-1 0,-21-21 16,22 0-16,-1 0 0,-21 0 0,22 0 16,-1-21-16,0 21 0,1-22 15,-1 1-15,-21 0 0,21 0 0,-20-21 16,-1 20-16,0-20 0,0 21 15,0-21-15,-21 20 0,0 1 0,0 0 16,0 0-16,0 0 0,0 0 16,0 42-1,0 0-15,0 0 16,-21 0-16,21 0 0,0 1 0,0-1 16,0 21-16,0-21 0,0 0 15,-21 1-15,21-1 0,0 0 16,0 0-16,0 0 0,21-21 31,-21-21-15,21 0-16,0 0 0,-21 0 15,22-22-15,-1 22 0,0 0 0,0-21 16,0 20-16,22 1 0,-22 0 16,0 21-16,0-21 0,0 21 15,0 0-15,1 21 0,-22 0 16,0 0-16,0 1 0,0-1 15,0 0-15,0 21 0,0-21 0,0 1 16,0-1-16,21 0 16,0 0-16,-21 0 0,21-21 0,0 0 15,0 0-15,1 0 0,20 0 16,-21 0-16,21 0 0,1-21 0,-22 21 16,21-21-16,1-21 0,-22 20 0,21 1 15,-21-21-15,22 21 0,-22-22 16,0 22-16,0-21 0,0 0 0,0-1 15,1 1-15,-22 0 0,0-1 16,0 22-16,0 0 0,0 0 0,0 0 16,0 42-1,0 0-15,0 0 0,-22 0 16,1 22-16,21-22 0,0 21 16,-21-21-16,21 22 0,-21-1 15,21-21-15,0 21 0,-21-20 0,21 20 16,0-21-16,0 21 0,0-20 15,21-1-15,0 0 0,0-21 0,-21 21 16,21-21-16,1 21 0,-1-21 0,0 0 16,0 0-16,21 0 0,-20-21 15,-1 0-15,0 0 0,0 0 16,0-1-16,0 1 0,-21 0 0,22-21 16</inkml:trace>
  <inkml:trace contextRef="#ctx0" brushRef="#br1" timeOffset="103619.86">5059 14901 0,'0'0'15,"0"22"-15,21-22 16,0 0-16,0 21 16,0-21-16,1 0 0,-1 0 15,0 0-15,0 0 0,0 0 16,0-21-16,22 21 0,-22-22 0,21 1 15</inkml:trace>
  <inkml:trace contextRef="#ctx0" brushRef="#br1" timeOffset="104611.05">6392 14880 0,'0'0'16,"-21"-21"-16,21 0 0,-21 0 0,21 0 15,-21-1-15,21 1 0,0 0 0,0 0 16,0 42 15,0 0-31,0 0 0,0 22 16,0-22-16,0 21 0,0 1 0,-21-22 16,21 21-16,-22 0 0,22 1 0,-21-22 15,21 21-15,0-21 16,0 22-16,0-22 0,0 0 15,0-42 1,21 0 0,1 0-16,-22-22 15,21 22-15,0 0 0,0-21 0,0 20 16,-21-20-16,21 21 0,1-21 16,-1 20-16,0 1 0,-21 0 0,0 0 15,21 21-15,0 0 16,-21 21-16,0 0 15,0 0-15,0 1 0,0-1 0,0 0 16,0 21-16,0-21 0,0 1 16,21 20-16,-21-21 0,22 0 15,-1 0-15,-21 1 0,21-1 0,0-21 16,0 0-16,22 0 0,-22 0 16,21 0-16,-21 0 0,22-21 0,-1 21 15,0-22-15,1-20 0,-1 21 16,0 0-16,-21-22 0,22 22 0,-22-21 15,21 21-15,-21-22 0,-21 1 0,0 0 16,22 21-16,-22-22 16,0 22-16,0-21 0,0 21 0,0-1 0,0 1 15,-22 21-15,1 0 16,0 0-16,0 21 16,21 1-16,-21-1 0,21 0 0,0 0 15,0 21-15,0-20 0,0 20 16,0-21-16,0 21 0,0-20 0,0 20 15,21-21-15,-21 0 0,21 0 16,0 1-16,22-1 0,-22-21 0,0 0 16,0 0-16,21 0 0,-20 0 15,-1 0-15,21 0 0,0-21 0,22-22 16,-43 43-16,0-21 16,0-21-16,1 21 0,-22-1 0,0 1 15,0 0-15,0 0 0,0 0 16,-22 42 15,22 0-31,-21-21 0,21 21 0,0 0 16,0 1-16,0-1 0,-21 0 15,21 0-15,0 0 0,0 0 16,0 1-16,0-1 16,21-42 15,0-1-31</inkml:trace>
  <inkml:trace contextRef="#ctx0" brushRef="#br1" timeOffset="104774.96">7662 14669 0,'-42'0'31,"21"0"-31,21 21 16,0 0-16,0 0 15,0 0-15,21-21 16,0 21-16,21-21 16</inkml:trace>
  <inkml:trace contextRef="#ctx0" brushRef="#br1" timeOffset="105183.73">8022 14838 0,'0'0'15,"0"21"-15,0 0 0,-21 0 0,21 1 16,-21-22-16,0 21 0,21 0 16,-22 0-16,1 0 0,0 0 15,0 1 1,0-22 0,21-22-1,0 1 1,0 0-16,0 0 0,21 0 15,0 0-15,0-1 0,0 1 16,1 0-16,-1 0 0,0 0 0,0 0 16,0-1-16,0 22 0,1-21 15,-1 21-15,0 0 0,0 0 0,0 0 16,0 21-16,-21 1 0,22-1 16,-22 0-16,0 0 0,0 0 15,0 0-15,0 1 0,0-1 0,0 0 16,0 0-16,0 0 0,0 0 0,0 1 15,0-1 1,0 0 0,0-42-1,21 0-15,0 21 16,0-22-16</inkml:trace>
  <inkml:trace contextRef="#ctx0" brushRef="#br1" timeOffset="105688.34">8848 14711 0,'0'-21'0,"0"42"0,0-63 16,0 20-16,-22 1 0,1 21 15,0-21-15,0 0 0,-21 21 0,20 0 16,-20 0-16,21 0 0,-21 0 16,20 21-16,1 0 0,-21 0 15,21 1-15,0 20 0,-1-21 0,1 0 16,0 22-16,21-22 0,0 21 15,0-21-15,0 0 0,0 1 0,0 20 16,0-21-16,0 0 16,21 0-16,0-21 0,1 0 0,-1 0 15,0 0-15,0 0 0,0 0 0,22 0 16,-22 0-16,0-21 0,0 0 16,0 0-16,0 0 0,1 0 0,-1-1 15,0-20-15,0 0 0,0-1 16,-21 1-16,21-21 0,1-1 15,-22 1-15,21-1 0,0 1 0,-21 20 16,0 1-16,0 0 0,0 20 16,0 1-16,0 0 0,0 42 15,-21 0 1,0 22-16,-1-1 0,1 22 16,0-22-16,0 0 0,21 22 0,-21-22 15,0 0-15,21 1 0,-22-1 0,22 0 16,0-20-16,0 20 0,0-21 0,0 0 15,0 22-15,0-22 16,0 0-16,0 0 0,22 0 16,-1-21-1,0 0-15,0 0 0,0 0 0,0-21 16,1 21-16,20-21 0</inkml:trace>
  <inkml:trace contextRef="#ctx0" brushRef="#br1" timeOffset="106104.1">9292 14711 0,'0'0'0,"21"-106"16,-42 106 0,0 0-1,0 21-15,0-21 16,-1 21-16,1 1 0,0-1 0,0 21 16,21-21-16,-21 0 0,0 1 15,21-1-15,-22 0 0,22 42 16,0-41-16,0-1 0,0 0 15,0 0-15,22 0 0,-1-21 16,0 0-16,0 0 0,0 0 0,22 0 16,-22 0-16,21 0 0,-21 0 15,22-21-15,-22 0 0,21 21 0,-21-21 16,0 0-16,1-1 0,-1 1 0,-21-21 16,0 21-16,0-22 0,0 22 15,0 0-15,0-21 0,-21 21 16,21-1-16,-22 22 0,1-21 15,0 21-15,0 0 0,0 0 0,0 0 16,-22 21-16,22 1 0,0-1 0,0 0 16,0 0-16,-1 0 0,1 0 15,21 22-15,0-22 0,0 0 0,0 0 16,0 0-16,0 1 0,0-1 16,21 0-16,22-21 0,-22 0 15,0 0-15,21 0 0,-20 0 16,20 0-16</inkml:trace>
  <inkml:trace contextRef="#ctx0" brushRef="#br1" timeOffset="106578.83">9758 14774 0,'21'-21'0,"-42"42"0,63-63 15,-42 21-15,0 0 0,0 42 32,-21 0-32,21 0 0,-21 0 15,21 1-15,0-1 0,-21 0 0,21 0 16,-22 0-16,22 0 0,0 1 15,0-1-15,0 0 0,0 0 16,0 0-16,22-21 16,-1 0-16,0 0 0,0 0 15,0-21-15,0 0 16,1 21-16,-1-21 0,0 0 16,0-1-16,0 1 0,0 0 0,1 0 15,-1 0-15,0 0 0,0-1 16,0 22-16,-21 22 15,0-1 1,0 0-16,0 0 0,0 0 16,0 0-16,0 1 0,0-1 15,21 0-15,1-21 0,-1 21 0,0-21 16,0 0-16,0 0 0,0 0 16,1 0-16,-1 0 0,0 0 0,0 0 15,0-21-15,0 0 0,-21 0 16,22-1-16,-22 1 0,0 0 15,0 0-15,0-21 0,0 20 0,0-20 16,0 21-16,0 0 0,0 0 0,-22-1 16,22 1-16,-21 21 15,21-21-15,-21 21 0,21-21 0,-21 21 16,21-21-16,-21 21 16,0-21-16</inkml:trace>
  <inkml:trace contextRef="#ctx0" brushRef="#br1" timeOffset="107155.44">12065 13420 0,'21'0'15,"0"0"-15,0-21 16,1-1-16,-1 1 0,0 0 15,0 0-15,0 0 0,0-22 0,1 22 16,-1-21-16,0 0 0,0 20 16,-21-20-16,0 21 0,0-21 0,0 20 15,0 1-15,-21 42 16,21 22 0,-21-22-16,21 21 15,-21 1-15,21-1 0,-22 0 0,22-21 0,0 22 16,0-1-16,0 0 0,0 1 15,0-1-15,0-21 0,0 22 16,0-1-16,0-21 0,0 21 0,0-20 16,0-1-16,0 0 0,0 0 15,-21 0-15,-21-21 16,21 0-16,0 0 0,-1 0 16,-20 0-16,21-21 0,-21 21 0,20-21 15,-20 0-15,21 21 0,0-21 16,0 21-16,21-22 0,0 1 15,0 0-15,0 0 0,42 0 16,-21 0-16,21-1 16,1-20-16,20 21 0</inkml:trace>
  <inkml:trace contextRef="#ctx0" brushRef="#br1" timeOffset="107375.31">12785 13081 0,'-22'0'15,"1"0"-15,0 21 16,21 0-16,-21 1 0,0 20 16,21-21-16,0 21 0,-21-20 0,21 20 15,-22-21-15,22 21 0,0-20 0,0 20 16,0-21-16,0 21 0,0-20 16,0 20-16,0-21 0,0 0 15,22-21-15,-1 21 0,0-21 0,0 0 16,0 0-16,0 0 0,1 0 0,-22-21 15,21 21-15</inkml:trace>
  <inkml:trace contextRef="#ctx0" brushRef="#br1" timeOffset="107535.22">12488 13377 0,'0'0'0,"21"0"31,1 0-16,-1-21-15,0 21 0,21 0 0,1 0 16,-1 0-16,64 0 0,-64-21 16,22 21-16,-1-21 0</inkml:trace>
  <inkml:trace contextRef="#ctx0" brushRef="#br1" timeOffset="107891.89">14478 13123 0,'0'0'0,"0"-21"0,-21 0 0,0 0 16,-1 21-16,1-21 15,0 21-15,0 0 0,0 0 16,0 0-16,-22 21 0,22 0 15,0 0-15,0 22 0,0-22 16,-22 21-16,22 0 0,0-20 16,0 20-16,0 0 0,-1 1 0,1-1 15,21 0-15,0-21 0,0 22 16,0-1-16,0-21 0,0 0 16,21 1-16,1-1 0,20-21 0,-21 0 15,21 0-15,1 0 0,-1 0 0,0 0 16,1 0-16,20-21 0,-20-1 15,-1 1-15,21 0 0,-20-21 0,-1 21 16,0-22-16,1 1 0</inkml:trace>
  <inkml:trace contextRef="#ctx0" brushRef="#br1" timeOffset="108484.55">14922 13060 0,'0'0'0,"22"-42"0,-22-1 16,0 22-16,0-21 0,0 21 0,0-1 15,-22 22 1,1 0-16,21 22 0,-21 20 15,0-21-15,0 21 0,21 1 16,0-1-16,-21 0 0,-1 1 0,22-1 16,-21 0-16,21 1 0,0-1 0,0-21 15,0 22-15,-21-1 0,21-21 16,0 21-16,0-20 0,0-1 0,0 0 16,0 0-16,21-21 15,0 0-15,1 0 0,20 0 16,-21-21-16,0 0 0,22 0 0,-22-1 15,21 1-15,-21 0 16,22-21-16,-1 21 0,-21-1 0,0-20 16,22 21-16,-22 0 0,-21 0 15,0-1-15,21 1 0,-21 0 16,-21 42 0,0-21-1,21 21-15,-22 1 0,1-1 0,0 0 16,21 0-16,0 0 0,-21 0 15,21 1-15,0-1 0,-21 0 0,21 0 16,0 0-16,0 0 0,0 1 0,0-1 16,21-21-16,0 0 15,0 0-15,22 0 0,-22 0 0,21 0 0,-21 0 16,22 0-16,-22-21 16,21-1-16,0 1 0,-20 0 0,20 0 15,-21 0-15,0 0 0,0-22 16,1 22-16,-22 0 0,0-21 0,0 20 15,0 1-15,0-21 0,0 21 0,-22 0 16,-20 21-16,21 0 0,-21-22 16,20 22-16,-20 0 0,21 0 0,-21 22 15,-1-1-15,22-21 0,0 21 16,0 0-16,0 0 0,21 0 0,0 1 16,0-1-16,0 0 15,0 0-15,21-21 0,0 0 0,21 0 16,1 0-16</inkml:trace>
  <inkml:trace contextRef="#ctx0" brushRef="#br1" timeOffset="109107.55">16023 13250 0,'0'0'0,"21"0"0,0 0 16,-21-21-16,-21 21 16,0 0-16,0 0 0,0 0 15,-22 0-15,22 0 0,0 21 16,-21-21-16,21 22 0,21-1 15,-22 0-15,22 0 16,0 0-16,22 0 16,-22 1-16,21-22 0,0 21 0,0 0 15,0-21-15,-21 21 0,21 0 16,1 0-16,-22 1 16,-22-22 15,1 0-31,0 0 0,0-22 0,0 22 15,0-21-15,-1 21 0,22-21 16,-21 21-16,0-21 0,0 0 0,0 21 31,21 21-15,0 0 0,21 0-16,0 0 15,0 1-15,0-1 0,1-21 16,-1 0-16,0 0 0,21 0 15,-21 0-15,22 0 0,-1 0 0,0 0 16,22 0-16,-22-21 0,22 21 16,-1-22-16,1 1 0,-1 0 0,-20 0 15,-1 0-15,0 0 0,-21-1 0,22 1 16,-43-21-16,0 21 0,21 0 16,-21-1-16,0 1 0,0 0 0,-21 0 15,0 0-15,-1 21 0,1 0 16,0 0-16,0 21 0,0 0 15,0 0-15,-1 0 0,22 1 0,0-1 16,0 0-16,0 21 0,0-21 16,0 1-16,0 20 0,0-21 0,0 0 15,0 0-15,22 1 0,-1-1 16,0-21-16,0 0 0,0 0 0,0 0 16,1 0-16,-1 0 0,0 0 0,21 0 15,-21-21-15,1-1 0,20 1 16,-21 0-16</inkml:trace>
  <inkml:trace contextRef="#ctx0" brushRef="#br1" timeOffset="109511.3">18140 12975 0,'0'0'0,"-21"-21"0,21 0 0,0 0 16,0 0-16,0-1 15,0 1-15,0 0 0,0 0 16,0 0-16,0 42 31,0 0-31,-22 21 0,22 1 0,-21-22 16,0 21-16,21 1 0,-21-1 15,0 0-15,21 1 0,-21-1 0,-1 21 16,22-41-16,-21-1 0,0 0 16,21 0-16,0 0 15,-21 0-15,21 1 16,0-44 15</inkml:trace>
  <inkml:trace contextRef="#ctx0" brushRef="#br1" timeOffset="110255.88">17568 13187 0,'0'0'0,"-21"0"0,42 21 15,0-21 1,1 21-16,-1-21 0,21 0 15,0 21-15,-20-21 0,41 0 16,-21 0-16,1 0 0,20 0 0,22 0 16,-22 0-16,22-21 0,-21 0 15,20 0-15,-20 21 0,-1-21 0,1-22 16,-1 22-16,-20 0 0,-22-21 16,21 21-16,-21-22 0,-21 1 0,0 0 15,0 20-15,0-20 0,0 21 16,0 0-16,0 0 0,-21-1 0,0 22 15,0 0-15,0 22 0,-1-1 16,1 21-16,21-21 0,-21 22 0,0-1 16,21 0-16,-21 1 0,21-1 0,0 0 15,-21 1-15,21-1 16,-22-21-16,22 21 0,-21-20 0,21-1 16,0 21-16,0-21 0,0 0 15,0 1-15,21-22 47,-21-22-47,22 1 0,-1 0 0,0 21 16,0-42-16,0 21 0,0-1 15,1 1-15,-1 0 0,0 0 0,0 0 16,0 21-16,0 0 0,-21-21 16,22 21-16,-22 21 15,0 0-15,0 0 16,0 0-16,0 0 0,0 1 15,0-1-15,0 0 0,0 0 16,21 0-16,-21 0 0,21-21 0,0 22 16,0-22-16,0 0 0,1 21 15,-1-21-15,0 0 0,0 0 0,21 0 16,-20 0-16,20 0 0,-21-21 0,21-1 16,-20 22-16,20-21 0,-21 0 15,0 0-15,0 0 0,1-22 16,-22 22-16,0-21 0,0 21 0,0-22 15,0 22-15,0 0 0,-22 0 0,1 21 16,0 0-16,0 0 16,0 0-16,0 21 0,-1 0 15,1 0-15,21 1 0,0-1 0,0 0 16,0 21-16,0-21 0,0 1 16,0-1-16,0 0 0,0 0 0,0 0 15,0 0-15,21-21 0,1 0 16,-1 0-16,0 0 0,21 0 15,1 0-15,-1 0 0,21 0 0</inkml:trace>
  <inkml:trace contextRef="#ctx0" brushRef="#br1" timeOffset="111175.89">20659 12912 0,'0'0'0,"0"-21"0,0-22 0,-22 22 15,1 0-15,0 0 0,0 0 0,-21 21 16,20 0-16,-20 0 0,0 21 16,-1 0-16,22 0 0,-21 21 0,21-20 15,-22 20-15,22 0 0,0 1 16,0-22-16,0 21 0,0 0 0,21-20 16,0 20-16,0-21 0,0 0 15,0 0-15,0 1 0,21-1 0,0-21 16,0 21-16,0-21 0,0 0 15,22 0-15,-22 0 0,0 0 16,21 0-16,-20-21 0,20 0 0,-21 21 16,0-22-16,22-20 0,-22 21 0,0-21 15,0-1-15,0 1 0,0 0 16,1-1-16,-1 1 0,0 0 0,-21-1 16,0 1-16,0 21 15,0 0-15,-21 42 16,0 0-16,-1 0 0,-20 0 15,21 22-15,0-1 0,0 0 0,-1 1 16,1-22-16,21 21 0,0 0 16,0-20-16,0 20 0,0-21 15,0 21-15,0-20 0,21-1 0,1 0 16,-1 0-16,0-21 0,21 21 16,-21-21-16,22 0 0,-22 0 0,21 0 15,1 0-15,-22 0 0,21-21 0,0 0 16,-20 0-16,20 0 0,0-1 15,-21-20-15,1 21 0,20-21 0,-21-22 16,0 22-16,22-22 0,-22 1 16,0-1-16,-21 22 0,21 0 15,-21-1-15,0 22 0,0 0 16,-21 42 0,0 0-16,0 0 0,21 22 0,-22-1 15,1 0-15,0 1 0,21 20 16,-21-20-16,21-1 0,0 0 0,0-21 15,0 22-15,0-1 0,0-21 16,0 0-16,21 1 0,0-1 0,22 21 16,-22-42-16,0 0 0,0 0 15,0 0-15,0 0 0,1 0 16,20-21-16,-21 21 0,21-21 0,-20 0 16,20-1-16,-21-20 15,0 0-15,22-1 0,-22 1 0,0-21 16,0 20-16,21-84 0,-20 64 15,-1 20-15,0 1 0,-21 21 16,0-21-16,0 20 0,-21 44 16,0-1-1,-22 21-15,22 22 0,0-22 0,0 21 16,0-20-16,-1 20 0,1-20 16,21 20-16,0-21 0,0 1 15,0-1-15,0 0 0,0-20 0,21-1 0,1 0 16,-1 0-16,0 0 15,0-21-15,21 0 0,-20 0 0,62 0 16,-41 0-16,-1 0 16,0 0-16,1-21 0,-1 0 0,-21 0 15,21 0-15,-42-1 0,0 1 0</inkml:trace>
  <inkml:trace contextRef="#ctx0" brushRef="#br1" timeOffset="111899.61">12806 14330 0,'0'0'0,"-64"0"32,43 0-32,0 21 0,-21-21 15,20 21-15,1 22 0,0-22 0,0 21 16,0 0-16,0 1 0,-1-1 0,22 0 15,-21 1-15,0-1 0,21 0 16,0 1-16,0-1 0,0-21 16,0 0-16,0 22 0,0-22 0,42 0 15,-20-21-15,-1 0 0,21 0 16,0 0-16,1-21 0,-1 21 16,22-21-16,-22 0 0,21-22 0,-20 22 15,-1 0-15,0-21 0,-20-1 16,-1 22-16,0-21 0,-21-1 0,0 1 15,-21 0-15,0 21 0,-1-22 16,-20 1-16,0 21 0,-1 0 0,1-1 16,0 22-16,-1 0 0,1 0 15,21 22-15,-21-1 0,-1 0 0,22 0 16,0 21-16,0-20 0,0 20 16,-1 0-16,22 1 0,0-22 15,0 21-15,0 0 0,0-20 0,0-1 16,22 21-16,-1-21 0,0-21 0,21 21 15,1-21-15,-1 0 0,0 0 16,22 0-16,-1 0 0,1-21 0,20 0 16</inkml:trace>
  <inkml:trace contextRef="#ctx0" brushRef="#br1" timeOffset="112207.85">13420 14542 0,'0'0'0,"0"-22"0,0-20 0,0 21 15,0 0-15,-22 21 16,1 0-16,0 0 15,0 21-15,21 0 0,-21 0 0,0 22 16,-1-1-16,1 0 0,21 1 16,-21 20-16,0-21 0,21 22 0,-21-1 15,0 22-15,-1 0 0,1-1 0,0 1 16,0 21-16,0-21 0,0 20 16,-1 1-16,1 0 0,0 0 15,-21 0-15,21-22 0,-1 22 0,1-21 0,0 0 16,0-22-16,0 1 0,0-22 15,-1 21-15,22-41 0,0 20 0,-21-42 16,21-21 0,0 0-1,21-22-15,1 1 0,-1 0 0,0-22 16,0 1-16,21-22 0,-20 0 16,20 1-16,0-22 0,1 21 0</inkml:trace>
  <inkml:trace contextRef="#ctx0" brushRef="#br1" timeOffset="113788">13335 14986 0,'0'0'0,"0"-63"0,0 20 16,0-20-16,0 20 0,0 1 16,0-43-16,0 64 0,0 0 15,0 0-15,0 0 16,0 0-16,21-1 0,0 22 0,0 0 16,1 0-16,20 0 0,-21 0 0,21 0 15,-20 22-15,-1 20 0,21-21 16,-21 21-16,0-20 0,-21 20 0,0 0 15,0-21-15,0 1 0,0 20 16,-21-21-16,0 0 0,0 0 0,0 1 16,-22-1-16,1-21 0,0 21 0,21-21 15,-22 0-15,1 0 0,0 0 16,20 0-16,-20 0 0,21-21 0,-21 0 16,20 21-16,22-22 0,-21 22 15,21-21-15,21 21 31,1 0-31,-22 21 0,42 1 16,-21-22-16,0 21 0,22-21 0,-22 21 16,21-21-16,-21 21 0,22-21 15,-1 0-15,-21 0 0,21 0 0,1 0 16,-1 0-16,0-21 0,1 0 16,-1 0-16,0 21 0,1-22 15,-1 1-15,0-21 0,1 21 0,-22 0 16,21-22-16,-21 22 0,1-21 0,-22-1 15,0 22-15,0-21 0,0 21 0,0 0 16,0-1-16,0 1 0,-22 21 16,1 0-1,0 21-15,0 1 0,0-1 0,21 0 16,-21 21-16,-1-21 0,22 1 16,0 20-16,0-21 0,0 21 0,0-20 15,0-1-15,0 0 0,22 0 0,-1 0 16,0-21-16,0 21 0,0-21 15,0 0-15,1 0 0,20 0 0,-21 0 16,0 0-16,22 0 0,-22-21 16,21 21-16,-21-21 0,22 0 15,-22 0-15,0 0 0,0-1 0,0 1 0,-21 0 16,0 0-16,21 0 16,-21 0-16,0-1 0,0 44 31,-21-1-31,21 0 15,-21 0-15,21 0 0,0 0 0,0 1 16,0-1-16,-21 0 0,21 0 16,0 0-16,0 0 0,0 1 15,21-44 17,-21 1-17,21 0-15,0 0 0,-21 0 16,22 0-16,-1-1 0,0-20 15,0 21-15,-21 0 0,21 0 16,0 21-16,1-22 0,-1 22 0,0 0 16,-21 22-16,21-22 15,-21 21-15,0 0 0,0 0 16,0 0-16,0 0 0,0 1 0,0-1 16,0 0-16,21-21 0,0 21 15,-21 0-15,22-21 0,-1 21 0,0-21 16,0 0-16,21 0 0,-20 0 15,-1 0-15,21 0 0,0 0 16,-20 0-16,41-21 0,-21 0 16,1 21-16,-22-21 0,21 0 0,1-22 15,-22 22-15,0 0 0,-21-21 16,0 21-16,0-1 0,0 1 0,0-21 16,0 21-16,-21 0 0,0-1 15,-1 22-15,-20 0 0,21 0 16,0 0-16,0 0 0,-1 22 0,1-1 15,0 0-15,0 0 0,21 21 16,-21-20-16,21 20 0,0-21 0,0 0 16,0 22-16,21-22 0,0 0 15,0 0-15,0 0 0,22 0 0,-1-21 16,0 22-16,1-22 0,20 0 16,-20 0-16,20 0 0,1 0 15,-22 0-15,21 0 0,-20-22 0,20 22 16,-20-21-16,-1 0 0,-21 0 0,21 0 15,-20 0-15,-1-1 0,0-20 16,0 21-16,-21-21 0,0 20 0,0-20 16,0 21-16,0 0 0,0-22 15,-21 22-15,0 21 0,0-21 0,-1 21 16,-20 0-16,21 0 0,0 0 16,0 21-16,-22 0 0,22 1 0,0 20 15,0-21-15,0 21 0,21-20 16,0 20-16,0-21 0,0 0 15,0 0-15,0 1 0,0-1 0,0 0 16,21 0-16,0-21 0,0 0 16,0 21-16,0-21 0,1 0 0,-1 0 15,0 0-15,0-21 0,0 21 0,0-21 16,1 0-16,-1 0 0,0-1 16,0-20-16,0 0 0,0-1 0,1 1 15,-1 0-15,0-22 0,0 22 16,0-22-16,-21 22 0,21 0 0,-21-1 15,0 1-15,0 21 0,0 0 16,0 0-16,-21 21 16,0 21-16,21 0 15,-21 0-15,21 21 0,0 1 0,0-1 16,0 0-16,-21 22 0,21-22 16,0 1-16,0-1 0,0 0 0,0 1 15,0-1-15,0-21 0,0 21 16,0-20-16,21-1 0,-21 0 0,21 0 15,0-21-15,0 0 0,1 0 16,-1 0-16,0 0 0,21 0 16,-21-21-16,1 0 0,20 0 0</inkml:trace>
  <inkml:trace contextRef="#ctx0" brushRef="#br1" timeOffset="114827.52">17251 14245 0,'0'0'0,"0"-21"0,-21 21 31,-1 0-31,1 21 0,-21 43 15,21-43-15,21 21 0,-21 1 16,-1-1-16,1 0 0,21 1 16,-21-1-16,0 0 0,21 1 0,-21-1 15,21-21-15,-21 21 0,21-20 16,0-1-16,0 0 0,21-21 31,0-21-15,0 0-16,0-1 0,0 1 0,1-21 15,20 0-15,0 20 0,1-20 16,-1 0-16,-21-1 0,21 22 0,1 0 16,-22 0-16,0 0 0,0 21 15,-21 21 1,0 0-16,0 0 16,0 0-16,0 1 0,0 20 0,0-21 15,0 21-15,0-20 0,0-1 0,0 21 16,0-21-16,0 0 0,0 1 15,0-1-15,21 0 0,-21 0 0,43-21 16,-1 21-16,-21-21 16,0 0-16,22 0 0,-22 0 0,21-21 15,-21 21-15,22-21 0,-22 0 0,21 0 16,-21-1-16,1-20 0,-1 21 16,21-21-16,-42-1 0,21 1 15,0 0-15,1-22 0,-22 22 16,0-1-16,0 1 0,0 21 0,0-21 15,0 20-15,0 1 0,0 0 0,0 42 32,-22 22-32,22-22 15,-21 21-15,21 0 0,-21-20 16,21 20-16,0 0 0,0 1 0,0-1 16,0 0-16,0 1 0,0-22 0,0 0 15,0 21-15,0-21 0,0 1 16,21-22-16,0 21 0,1-21 0,-1 0 15,0 0-15,0 0 16,0 0-16,22 0 0,-22-21 0,21 21 16,0-22-16,-20 1 0,20 0 0,-21 0 15,0-21-15,22 20 0,-43-20 16,21 21-16,0 0 0,-21 0 0,0-1 16,0 1-16,0 0 0,0 42 15,0 0 1,-21 1-16,0-1 0,21 0 0,0 0 15,0 0-15,-22 0 0,22 22 16,0-1-16,0-21 16,0 0-16,0 1 15,22-22-15,-1 0 16,0 0-16,-21-22 0,21 22 16,0-21-16</inkml:trace>
  <inkml:trace contextRef="#ctx0" brushRef="#br1" timeOffset="115184.31">18584 14266 0,'0'0'16,"0"-42"-16,0 21 0,0 0 0,-21 0 15,0 21-15,0 0 0,0 0 16,-1 21-16,1-21 0,21 21 16,0 0-16,-21 0 0,21 0 15,0 1-15,0-1 0,0 0 16,21 0-16,0-21 15,1 0-15,-1 0 0,0 0 16,0 0-16,21 0 0,-20 0 16,-1-21-16,-21 0 0,0 0 15,0-1-15,21 1 0,-21 0 0,0 0 16,0 0-16,0 0 0,-21-1 16,0 22-16,-1-21 0,1 21 15,0 0-15,0 0 0,-21 0 0,20 0 16,-20 21-16,21-21 0,-21 22 0,20-1 15,1 21-15,0-21 0,0 22 16,21-22-16,0 21 0,0-21 16,0 22-16,0-22 0,21 21 0,0-21 15,22 0-15,-22 1 0,21-22 0,0 21 16</inkml:trace>
  <inkml:trace contextRef="#ctx0" brushRef="#br1" timeOffset="115619.06">18923 14520 0,'0'0'0,"0"22"47,0-1-47,-21 0 0,21 0 16,-21 0-16,21 0 0,0 1 16,0-1-16,-22 0 0,22 0 0,0 0 15,-21-21-15,21 21 0,0 1 16,0-44 15,0 1-15,0 0-16,0 0 0,0 0 15,0 0-15,0-22 0,21 22 16,-21-21-16,22-1 0,-1 22 0,21-21 16,-21 21-16,0-22 0,22 22 0,-22 0 15,21 0-15,1 21 16,-1 0-16,-21 0 0,21 21 0,-20-21 15,-1 21-15,0 22 0,0-22 16,-21 0-16,0 21 0,0-21 0,0 22 16,0-22-16,0 0 0,-21 0 0,0 0 15,0 1-15,21-1 0,-22-21 16,1 21-16,0-21 0,0 0 0,21 21 16,-21-21-1,42-21 1,0 21-16,0-21 15</inkml:trace>
  <inkml:trace contextRef="#ctx0" brushRef="#br1" timeOffset="117238.99">19981 14436 0,'0'0'0,"0"-21"0,0-1 0,0 1 16,0 0-16,-21 0 0,21 0 0,-21 0 15,0 21-15,0-22 0,-1 22 0,1 0 16,0 0-16,-21 0 0,21 22 16,-1-1-16,1 0 0,0 0 0,0 21 15,0-20-15,0 20 16,-1 0-16,1-21 0,21 22 0,0-22 16,0 21-16,0-21 0,0 1 15,0-1-15,21 0 0,22 0 16,-22-21-16,0 0 0,43 0 15,-43 0-15,0 0 0,21-21 16,-21 0-16,1 21 0,20-21 0,-21-22 16,0 22-16,0 0 0,1-21 0,-1-1 15,-21 1-15,21-22 0,0 22 16,-21-21-16,0 20 0,21 1 0,-21 0 16,21-1-16,-21 1 0,0 21 15,0 0-15,0-1 0,-21 22 31,0 22-31,21 20 0,-21-21 16,0 21-16,0 1 0,21-1 0,0 0 16,-22 1-16,22-1 0,-21 0 15,21 1-15,0 41 0,0-41 16,0-1-16,0 0 0,21-20 16,1-1-16,-1 0 0,0 0 15,21-21-15,-21 0 0,22 21 0,-1-21 16,0 0-16,1 0 0,-1 0 15,0 0-15,1-21 0,-1 0 0,0 21 16,1-21-16,-22-22 0,0 22 16,0 0-16,0-21 0,1 21 0,-22-22 15,0 22-15,0 0 0,0 0 16,0 0-16,0-1 0,-22 22 16,1 0-16,0 22 0,0-1 15,21 21-15,-21-21 16,21 0-16,-21 22 0,21-22 0,0 0 15,0 21-15,0-20 0,0-1 16,0 0-16,0 0 0,21 0 0,0-21 16,0 21-16,0-21 0,0 0 0,1 0 15,20 0-15,-21 0 0,21 0 16,1 0-16,-22 0 0,21 0 16,1-21-16,-1 21 0,-21-21 15,21 0-15,-20-21 0,-1 20 0,0-20 16,-21 21-16,0-21 0,0-1 0,0 1 15,0 0-15,0-1 0,0 22 16,-21 0-16,0 0 0,-22 0 0,22-1 16,-21 22-16,21 0 0,-22 0 15,22 0-15,-21 22 0,21-1 0,-22 21 16,22-21-16,0 22 0,21-22 0,0 21 16,0 0-16,0-20 0,0 20 15,0-21-15,21 21 0,-21-20 16,42 20-16,-20-21 0,-1 0 15,21-21-15,-21 21 0,22-21 0,-22 0 16,21 0-16,-21 0 0,22 0 0,-1 0 16,-21 0-16,21-21 0,-20 21 15,-1-21-15,21 0 0,-21 0 0,0 0 16,1-1-16,-1-20 0,0 21 16,0-21-16,0 20 0,-21-20 15,0 21-15,21 0 0,-21 0 0,0-1 16,0 44-1,-21-1-15,21 21 16,-21-21-16,21 0 16,-21 1-16,21 20 0,0-21 0,-21 0 15,21 22-15,0-22 0,0 0 0,0 0 16,0 0-16,0 0 16,0 1-16,21-22 0,0 0 15,0 0-15,0 0 0,1 0 0,-1 0 16,0 0-16,0 0 0,0-22 15,22 1-15,-22 0 0,0 0 0,0 0 16,0 0-16,0-1 0,1-20 16,-1 21-16,0 0 0,0 0 0,-21-1 15,21 22 1,-21 22 0,-21-1-16,21 0 15,-21 0-15,21 0 0,0 0 16,-21 1-16,21-1 0,0 0 0,0 0 15,0 0-15,0 0 0,0 1 16,21-1-16,0-21 0,0 21 16,22-21-16,-22 0 0,0 0 15,0 0-15,21 0 0,-20 0 16,20-21-16,-21 0 0,0 21 0,0-22 16,1 1-16,-1 0 0,0-21 15,0 21-15,-21-22 0,0 1 16,0 0-16,0-1 0,0 1 0,0 0 15,0 20-15,0-20 0,0 21 16,0 0-16,-21 21 0,0 0 0,0 0 16,-1 0-16,1 0 15,0 21-15,21 0 0,-21 0 0,21 0 16,0 1-16,0-1 16,21-21-16,0 21 15,0-21-15,1 0 0,-1 0 16,0 0-16,0 0 0,0-21 15,0 21-15,1-21 0,-1 21 0,0-22 0,-21 1 16,21 0-16,21 0 16,-20 0-16,-22 0 0,21 21 15,0-22-15,-21 44 32,0-1-32,0 0 15,0 0-15,-21-21 0,0 21 16,-1 0-16,22 1 0,-21-1 0</inkml:trace>
  <inkml:trace contextRef="#ctx0" brushRef="#br1" timeOffset="117471.86">22542 14880 0,'-21'0'94,"0"0"-79,0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2:09:52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2540 0,'-21'0'31</inkml:trace>
  <inkml:trace contextRef="#ctx0" brushRef="#br0" timeOffset="1759.27">1312 783 0,'21'0'62,"1"0"-46,-1 0 0,0-21-16,0 0 0,0 21 15,0-21-15,1 21 0,-1-21 16,0-1-16,0 22 0,0-21 16,0 0-16,1 21 0,-22-21 15,0 0 1,-22 21-1,1 0-15,0 0 0,-21 0 16,21 21-16,-22-21 0,1 21 16,0 0-16,20-21 0,-20 21 0,0 1 15,21-1-15,-1-21 0,1 21 16,0 0-16,0 0 0,21 0 16,0 1-16,0-1 0,0 0 15,21 0-15,0 0 16,0 0-16,1 1 15,-1-22-15,21 21 0,-21 0 0,0 0 16,22 0-16,-22 0 0,21 1 16,-21-1-16,1 0 0,-1 21 15,0-21-15,0 1 0,-21-1 0,0 0 16,0 0-16,-21 0 0,0 22 16,0-22-16,-22 0 0,1-21 0,0 21 15,-22 0-15,22-21 0,-1 0 16,1 0-16,21 0 0,-21 0 15,20 0-15,-20 0 0,21 0 16,0-21-16,0 0 0,-1 0 0,1 0 16,21-1-16,-21 1 15,21 0-15,0 0 0,0 0 16,0 0-16,0-1 16,21 22-1,0 0-15,1-21 16,-1 21-16,0 0 0,21 0 15,-21 0-15</inkml:trace>
  <inkml:trace contextRef="#ctx0" brushRef="#br0" timeOffset="2051.02">1799 1016 0,'0'0'16,"0"21"93</inkml:trace>
  <inkml:trace contextRef="#ctx0" brushRef="#br0" timeOffset="5002.72">1863 1101 0,'21'-21'0,"-21"-1"31,21 22-31,-21-21 0,0 0 16,0 0-1,0 0 1,-21 21-1,0 0 1,-1 21-16,22 0 0,-21 0 16,0 0-16,0 1 0,21-1 15,-21 0-15,0 21 0,21-21 0,0 1 16,0-1-16,-22 21 0,22-21 16,0 0-16,0 1 0,0-1 0,0 0 15,22 0-15,-1-21 16,0 21-16,0-21 15,0 0-15,22 0 0,-22 0 16,0 0-16,0 0 0,0 0 0,22-21 16,-22 21-16,0-21 0,0 0 15,21 21-15,-20-21 0,-1-1 16,85-105 0,-106 106-16,0-21 15,21 21-15,-21 0 0,0-1 0,0 1 16,0 0-16,-21 21 15,-1 0-15,1 0 16,0 0-16,21 21 0,-21 0 16,21 1-16,-21-1 15,21 21-15,0-21 0,-21 0 0,21 22 16,0-22-16,0 0 0,0 21 16,0-20-16,0-1 0,0 0 0,0 0 15,21 0-15,0-21 16,0 0-16,0 0 0,22 0 15,-22 0-15,21 0 0,-21 0 0,22 0 16,-1 0-16,0-21 0,1 0 16,-22 0-16,21 21 0,-21-21 0,22-1 15,-22-20-15,0 21 0,-21 0 16,21 0-16,-21-1 0,0 1 0,21 21 16,-21-21-16,0 0 15,-21 21 16,0 21-31,21 0 16,0 0-16,-21 1 0,21 20 0,-21-21 16,21 0-16,0 0 0,0 1 15,-22-1-15,22 0 0,0 0 16,0 0 0,0-42 15,22 0-31,-1 0 15,0 0-15,-21-1 16,0 1-16,21-21 0,0 21 16,0 0-16,1-1 0,-1 1 0,0 21 15,0-21-15,0 21 0,0 0 16,1 0-16,-1 21 16,0 0-1,-21 1-15,0-1 0,0 0 16,0 0-16,0 0 0,21 0 0,-21 1 15,21-22-15,0 21 0,-21 0 16,22 0-16,-1-21 0,0 0 0,0 0 16,0 0-16,0 0 15,22 0-15,-22 0 0,42 0 16,-20 0-16,-22-21 0,21 21 16,-21-21-16,22 0 0,-22-1 0,21 1 15,-21 0-15,1 0 0,-1 0 16,0-22-16,-21 22 0,0 0 0,0 0 15,0 0-15,0 0 0,0-1 16,-21 22-16,0 0 0,-1-21 0,1 21 16,0 0-16,0 0 0,0 0 15,-22 21-15,22-21 0,0 22 16,0-1-16,0 21 0,0-21 0,-1 0 16,1 22-16,21-22 15,0 0-15,0 43 0,0-43 16,0 0-16,0 0 0,0 0 15,0 0-15,0 1 0,21-22 0,-21 21 16,22-21-16,-1 0 0,0 0 16,0 0-16,21 0 0,-20 0 15,-1-21-15,0 21 0,21-22 16,-21 1-16,1 0 0,-1 0 0,0 0 16,-21 0-16,21-1 15,0-20-15,0 21 0,-21-21 0,22 20 16,-22 1-16,21 0 0,-21 0 15,21 0-15,-21 0 0,0 42 47,0 0-47,0 0 0,-21 0 0,0 0 16,21 1-16,-22-1 0,22 21 16,-21-21-16,21 0 0,0 1 0,0-1 15,0 0-15,0 0 16,21-21-16,1 0 0,-1 21 0,0-21 15,0 0-15,21 0 16,-20 0-16,-1 0 0,0-21 0,0 0 16,21 21-16,-20-21 15,-1 0-15,0-1 0,0-20 0,0 21 16,0 0-16,1-22 0,-22 22 16,0 0-16,0 0 0,0 0 15,0 0-15,-22 21 16,1 0-16,0 0 15,21 21-15,0 0 16,-21 0-16,21 0 0,0 0 16,0 1-16,0-1 0,0 0 15,0 0-15,21 0 0,-21 0 16,21 1-16,0-22 0,1 21 16,-1-21-16,0 21 0,0-21 15,0 0-15,0 0 0,1 0 16,-1 0-16,0 0 0,0 0 15,0-21-15,0 0 16,1-1-16,-1 1 0,-21 0 16,21 0-16,0 0 0,0 0 0,0-22 15,1 22-15,-1 0 0,-21 0 16,21 0-16,-21-1 0,21 1 0,-21 42 47,0 1-47,0-1 15,0 0-15,0 0 0,0 0 0,0 0 16,0 1-16,-21-1 0,21 0 16,0 0-16,0 0 0,0 0 0,0 1 15,0-1-15,21-21 16,0 0 0,0 0-16,1 0 15,-1 0-15,0 0 0,0 0 0,0-21 16,22-1-16,-22 22 0,0-21 15,0 0-15,0 0 0,0 0 0,1-22 16,-1 22-16,0 0 0,-21 0 16,21 0-16,0 21 15,-21 21 17,0 0-17,0 0-15,0 0 0,-21 1 0,21-1 16,0 0-16,0 0 0,-21 0 15,21 0-15,0 1 0,0-1 16,21-21-16,0 21 16,0-21-16,1 0 0,-1 0 15,0 0-15,0 0 16,21 0-16,-20-21 0,-1 0 0,0-1 16,0 22-16,0-21 0,-21-21 15,0 21-15,21 0 0,-21-22 0,0 1 16,0 21-16,0-22 0,0 22 15,-21 0-15,21 0 0,-21 0 0,0 0 16,0 21-16,0 0 0,-1 0 16,1 0-16,0 21 0,0 0 0,0 0 15,0 0-15,-1 0 0,1 1 16,0-1-16,0 0 0,0 0 16,0 0-16,21 0 0,0 1 15</inkml:trace>
  <inkml:trace contextRef="#ctx0" brushRef="#br0" timeOffset="5207.13">4487 783 0,'0'0'0,"-42"0"31,42 21 0,21-21 1</inkml:trace>
  <inkml:trace contextRef="#ctx0" brushRef="#br0" timeOffset="5480.31">5778 995 0,'0'-21'47,"0"42"0,22-21-32,-22 21-15,21 0 0</inkml:trace>
  <inkml:trace contextRef="#ctx0" brushRef="#br0" timeOffset="5691.39">5863 1355 0,'0'0'0,"-21"21"31,0-21-31,42-21 78,0 0-62,0 21-16</inkml:trace>
  <inkml:trace contextRef="#ctx0" brushRef="#br0" timeOffset="6267.43">6435 1122 0,'0'0'0,"0"-21"0,21-22 16,-21 22 0,0-21-16,0 21 0,0 0 0,21-22 15,-21 22-15,0-21 0,0 21 16,0-1-16,0 1 0,0 0 0,0 0 15,0 42 17,0 0-32,0 0 15,0 22-15,0-22 0,0 21 0,0 1 16,0-1-16,0-21 0,0 21 16,0 1-16,0-1 0,0-21 15,0 0-15,0 22 0,0-22 0,0 0 16,0 0-16,0 0 0,0 1 15,0-1 1,-21-21 0,0 0-1,-1 0-15,1 0 0,0 0 16,0 0-16,0 0 0,0 0 0,-1 0 16,1 0-1,42 0 16,22 0-15,-22 0-16,0 0 0,0 0 16,22 0-16,-22 0 0,0 0 15,21 0-15,-21 0 0,1 0 16,-1 0-16,0 0 0,0 0 0,0 0 16,0 0-16,-21-21 46,-21 21-46,0 0 16</inkml:trace>
  <inkml:trace contextRef="#ctx0" brushRef="#br0" timeOffset="7126.43">1397 1926 0,'0'0'0,"-21"0"0,0 0 15,-1 0-15,1 0 0,0 0 16,42 0 15,0 0-15,1 0-16,-1 0 0,21 0 15,0 0-15,-20 0 0,20 0 0,21 0 16,-20 0-16,20 0 0,-20 0 16,20 0-16,1 0 0,-1 0 0,1 0 15,20 0-15,1 0 16,0 0-16,-1 0 0,22 0 0,-21 0 16,21 0-16,-1 0 0,1 0 15,0-21-15,0 21 0,0 0 0,0 0 16,21 0-16,0 0 0,-22 0 15,22 0-15,0-21 0,0 21 0,0 0 16,0 0-16,0 0 0,22 0 16,-22 0-16,21 0 0,-21 0 0,0 0 15,0 0-15,0 0 0,-21 0 16,21 0-16,0 0 0,-22 0 0,1 0 16,0 0-16,-21 0 0,-1 0 15,1 0-15,-21 0 0,20 0 16,-20 0-16,-22 0 0,22 0 15,-43 0-15,21 0 0,-21 0 0,0 0 16,1 0-16,-1 0 16</inkml:trace>
  <inkml:trace contextRef="#ctx0" brushRef="#br0" timeOffset="7302.99">6752 1884 0,'0'21'31</inkml:trace>
  <inkml:trace contextRef="#ctx0" brushRef="#br0" timeOffset="8602.67">6244 2836 0,'0'-21'15,"0"42"-15,0-63 0</inkml:trace>
  <inkml:trace contextRef="#ctx0" brushRef="#br0" timeOffset="8963.49">6244 2773 0,'0'-21'0,"-21"42"62,21 0-62,0 0 0,0 0 16,0 1-16,0-1 0,0 0 0,0 21 16,0-21-16,-21 22 0,21-1 15,0 0-15,0 1 0,-21 20 0,21 1 16,0-22-16,0 22 0,0 20 15,0-20-15,0-1 0,0 22 0,-22-22 16,22 22-16,-21 0 0,21-1 16,-21 1-16,21 21 0,0-21 0,-21-1 15,0 22-15,0-21 0,21 21 0,-22-1 16,22-20-16,0 21 16,-42 84-16,42-105 0,0 0 15,0-1-15,-21 1 0,21 0 0,-21-1 16,21 1-16,0-21 0,0-1 15,-21 1-15,21-1 0,-22 1 0,22-22 16,0 0-16,0-21 0,0 22 0,-21-22 16,21-42 15,0-22-31,21 22 0,1-21 0,-22-22 16,21 1-16</inkml:trace>
  <inkml:trace contextRef="#ctx0" brushRef="#br0" timeOffset="10679.15">6286 2688 0,'0'0'0,"22"0"63,-1 0-48,0 0-15,0 0 0,21 0 16,-20 0-16,20 0 0,-21 0 0,21 0 16,1 0-16,-1 0 0,22 0 15,-22 0-15,21 0 0,-20 0 16,20 0-16,1 0 0,-1 0 0,22 0 15,-22 0-15,22 0 0,0 0 16,21 0-16,-1 0 0,22 21 0,-21-21 16,21 0-16,0 0 0,-21 0 15,21 0-15,21 0 0,0 0 0,1 0 16,-1 0-16,0 0 0,21 0 16,-21 0-16,22 0 0,20 0 0,-20 0 15,-1 0-15,0 0 0,1 0 16,-1 0-16,21 0 0,-41 0 0,20 0 15,0 0-15,1 0 0,-22 0 16,21 0-16,0 0 0,1 0 16,-22 0-16,21 0 0,-21 0 15,22 0-15,-22 0 0,21-21 0,-21 21 16,-21 0-16,22 0 0,-22 0 16,0 0-16,0-21 0,0 21 0,0 0 15,-22 0-15,-20 0 0,21 0 0,-21 0 16,-22 0-16,1 0 0,-1 0 15,-21 0-15,22-21 0,-22 21 0,-21 0 16,22 0-16,-22 0 0,0 0 16,0 0 15,-21 21 0,0 0-31,0 0 16,0 1-16,0 20 0,0-21 15,-21 0-15,21 22 0,-21-1 0,21-21 16,-21 21-16,21 1 0,0 20 0,0-20 16,0 20-16,-21 1 0,21-1 15,0 1-15,0-1 0,0 22 0,0-22 16,21 1-16,0 20 0,-21-20 16,21 21-16,0-1 0,0 1 15,1 0-15,-22-1 0,21 1 16,0 0-16,0-1 0,0 1 0,-21 21 15,21-22-15,-21 1 0,22 0 0,-22-1 16,0 1-16,21 0 0,-21-22 16,21 22-16,-21-22 0,21 22 0,-21-21 15,0-1-15,0 1 0,0-1 16,0-21-16,0 22 0,0-22 0,0 1 16,0 20-16,0-21 0,0 1 0,0-1 15,0-21-15,0 22 0,0-1 16,0-21-16,0 21 0,0 1 0,0-22 15,-21 21-15,21-21 0,0 22 16,0-22-16,-21 0 0,0 0 0,21 0 16,-22 1-16,22-1 0,-21-21 15,21 21-15,-21-21 16,0 0-16,0 0 16,0 0-16,-1 0 0,1 0 15,0-21-15,0 21 0,0-21 16,0 21-16,-22 0 0,22-22 0,-21 22 15,-1 0-15,1-21 0,0 21 16,-1-21-16,-20 21 0,-1-21 0,1 21 16,-22-21-16,22 21 0,-22 0 0,0-21 15,1 21-15,-22-22 0,21 22 16,-21 0-16,-21-21 0,22 21 0,-22 0 16,0-21-16,0 21 0,0 0 15,0 0-15,0-21 0,0 21 16,-22 0-16,22 0 0,-21-21 0,21 0 15,-21 21-15,0 0 0,0-22 0,0 22 16,-1-21-16,1 21 0,0 0 16,0-21-16,-127 0 0,127 0 15,-1 21-15,1-21 0,0 21 0,0 0 16,21-22-16,0 22 0,0-21 16,0 21-16,0-21 0,0 21 0,21 0 15,-21 0-15,21-21 0,0 21 0,22 0 16,-22 0-16,0 0 15,21-21-15,-20 21 0,-1 0 0,21 0 16,-21 0-16,22 0 0,-1 0 16,0 0-16,22 0 0,-1 0 0,1 0 15,-1 0-15,1 0 0,-1-21 0,22 21 16,0 0-16,-22 0 0,22 0 16,-1 0-16,22 0 0,-21 0 0,0 0 15,20 0-15,1 0 0,0 0 0,0 0 16,0 0-16,0 0 15,21-22-15,0 1 16,0 0-16,0 0 16,0 0-16,0-22 0,0 22 15,0-21-15</inkml:trace>
  <inkml:trace contextRef="#ctx0" brushRef="#br0" timeOffset="11416.46">6519 3408 0,'0'0'0,"-21"0"0,0 0 0,0 21 15,0-21-15,21 21 0,-22-21 16,22 21-1,22-21 17,-1 0-32,21 0 15,0 0-15,22 0 0,-1 0 0,1 0 16,21 0-16,-1-21 0,1 21 16,0-21-16,-1 21 0,22 0 0,0 0 15,0-21-15,21 21 0,0 0 16,0 0-16,-21-21 0,21 21 0,0 0 15,0 0-15,-22 0 0,22 0 16,0 0-16,-21-21 0,0 21 0,0 0 16,-21 0-16,-1 0 0,-20 0 15,-1 0-15,1 0 0,-1 0 16,1 0-16,-22 0 0,0 0 0,1 0 16,-1 0-16,0 0 0,-20 0 0,-1 0 15,0 0-15,0 0 0,0-22 16,0 22-16,-21-21 15,0 0 1,-21 0-16,21 0 16</inkml:trace>
  <inkml:trace contextRef="#ctx0" brushRef="#br0" timeOffset="11703.45">9969 2709 0,'0'0'0,"0"-21"0,0 42 31,-21 22-31,21-22 16,0 0-16,0 21 0,-21 1 15,21-1-15,-21-21 0,21 22 0,-21 20 16,21-21-16,-21 1 0,21-1 0,0 0 15,0 1-15,-22-1 0,22-21 16,-21 22-16,21-22 0,-21 0 0,21 0 16,0 0-16,-21 0 15,0-21-15,0 0 16,-1 0-16,1 0 16,21-21-16</inkml:trace>
  <inkml:trace contextRef="#ctx0" brushRef="#br0" timeOffset="12455.25">6985 3154 0,'0'0'0,"21"0"0,0-21 0,0 0 16,1 21-16,-22-22 0,21 1 15,0 0-15,0 0 0,0 0 0,0 0 16,1-1-16,-1 1 15,-21 0-15,0 0 0,0 0 0,0-22 16,0 22-16,0 0 0,0 0 0,0 0 16,0 0-16,-21-1 0,-1 22 15,1 0-15,0 0 0,0 0 0,0 0 16,0 22-16,-1-1 0,1 0 16,0 0-16,0 21 0,0 1 0,0-1 15,-1 0-15,1 22 0,21-1 16,-21 1-16,0-1 0,0 1 0,21 21 15,-21-22-15,-1 22 0,1-22 16,21 1-16,-21 20 0,0-20 16,21-1-16,-21 1 0,21 21 0,0-22 15,-21 1-15,21-1 0,0-21 16,0 1-16,0 20 0,0-20 0,0-22 16,0 0-16,0 21 0,0-21 15,21-21-15,0 0 0,0 0 16,0-21-16,22 0 0,-22 0 15,0 0-15,0 0 0,0-22 16,22 1-16,-22 0 0,0-1 0,-21-20 16,0 20-16,0-20 0,0 21 15,0-1-15,0 1 0,-21 0 0,0-1 16,-22 1-16,1 0 0,0-1 16,-1 22-16,1 0 0,-22 0 15,22 0-15,-21-1 0,20 22 0,22 0 16,-21 0-16,21 0 0,-1-21 15,1 21-15,42 0 32,1 0-32,-1 0 0,21 0 0,-21 0 15,22-21-15,-1 0 0,0 21 16,1-21-16,-1 0 0,0 21 0,1-22 16</inkml:trace>
  <inkml:trace contextRef="#ctx0" brushRef="#br0" timeOffset="12894.95">7345 3048 0,'-64'-21'31,"43"21"-15,0 0-16,0 21 0,0 0 15,-1 0-15,22 1 0,-21-1 16,21 0-16,-21 0 0,21 21 15,-21-20-15,21-1 0,0 21 0,0-21 16,0 0-16,0 1 0,0-1 16,0 0-16,0 0 15,21-21-15,0 0 0,0 0 16,1 0-16,-1-21 16,0 0-16,0 21 0,0-21 0,0-1 15,-21 1-15,22 0 0,-1 0 16,-21 0-16,0-22 0,0 22 0,21 0 15,-21 0-15,0 0 0,0 42 63,-21 0-63,21 0 0,0 0 0,0 1 0,0-1 16,0 0-16,0 0 15,0 0-15,0 0 0,0 1 16,0-1-16,0 0 15,21-21-15,0 0 16,0 0-16</inkml:trace>
  <inkml:trace contextRef="#ctx0" brushRef="#br0" timeOffset="13131.98">7747 3069 0,'0'0'0,"-21"0"15,0 0-15,-1 0 16,1 0-16,0 0 0,0 0 0,-21 21 16,20 1-16,1-22 0,21 21 15,-21 0-15,21 0 0,-21 0 0,21 0 16,0 22-16,0-22 0,0 0 0,0 0 16,0 0-16,21-21 15,0 0-15,0 22 0,1-22 0,-1 0 16,0 0-16,0 0 0,0 0 15,22-22-15</inkml:trace>
  <inkml:trace contextRef="#ctx0" brushRef="#br0" timeOffset="13459.29">7832 3217 0,'0'-21'46,"21"21"-30,0-21-16,0 21 0,0 0 16,0-21-16,-21 0 0,22 21 0,-22-21 15,21 21-15,-21-22 16,-21 22 0,-1 0-1,1 0-15,0 0 0,0 22 0,0-22 16,0 21-16,-1 0 0,1 0 0,21 0 15,0 0-15,-21 1 0,21-1 16,0 0-16,0 0 0,0 0 0,0 0 16,21 1-16,0-22 15,1 0-15,-1 0 0,0 0 16,0 0-16,0 0 0,22-22 16,-22 1-16</inkml:trace>
  <inkml:trace contextRef="#ctx0" brushRef="#br0" timeOffset="13899.61">8297 2858 0,'0'0'0,"-21"0"16,21 21 0,-21 0-16,0 0 0,21 0 0,0 22 15,0-22-15,-21 21 0,21-21 16,-22 22-16,22-22 0,0 0 0,0 21 15,0-21-15,0 1 0,0-1 0,0 0 16,0 0-16,0 0 0,-21-21 16,21 21-16,0-42 47,0 0-47,0 0 15,0 0-15,0 0 0,21-1 0,1 1 16,-22 0-16,21 0 0,0 21 15,0-21-15,0 0 0,0 21 16,1 0-16,-1-22 0,0 22 16,0 0-16,0 0 15,-21 22-15,0-1 0,0 0 16,0 0-16,0 0 16,-21-21-16,0 21 0,0 1 15,-22-1-15,22 0 0,0 0 0,0 0 16,0 0-16,0-21 0,-1 22 15,1-22-15</inkml:trace>
  <inkml:trace contextRef="#ctx0" brushRef="#br0" timeOffset="14501.82">8657 3112 0,'0'0'0,"-42"0"32,21 21-32,-1-21 0,1 21 15,0 0-15,0 0 0,21 0 16,-21-21-16,21 22 0,0-1 16,0 0-1,21-21 1,0 0-16,0 0 0,0 0 15,1 0-15,-1-21 0,0 0 16,0-1-16,-21 1 16,0 0-16,21 0 15,-21 0-15,0 0 32,21 21-1,-21 21-31,22 0 0,-1 0 15,-21 0-15,0 0 16,0 1-16,0-1 0,0 0 0,0 0 16,0 0-16,0 0 15,0 1-15,0-1 0,21-21 32,0 0-17,0 0-15,0 0 0,1-21 16,-22-1-16,21 22 0,-21-21 15,21 0-15,-21 0 0,0 0 0,0 0 16,0-1-16,0 1 0,0 0 16,-21 21-16,0-21 0,-1 21 0,1 0 15,0-21-15,0 21 0,0 0 0,0 0 16,-1 0-16,22 21 16,22-21-1,-1 0-15,0 0 16,0 0-16,0 0 0,0 0 15</inkml:trace>
  <inkml:trace contextRef="#ctx0" brushRef="#br0" timeOffset="15022.79">9356 2942 0,'0'-21'31,"-22"21"-31,1 21 0,0 0 15,21 1-15,0-1 0,-21 0 16,21 0-16,-21 21 0,21-20 16,0-1-16,0 21 0,0-21 0,0 0 15,0 22-15,0-22 0,0 0 16,-21 0-16,21 0 16,0-42 15,0 0-16,0 0-15,0 0 0,21 0 0,0-1 16,0 1-16,-21 0 0,21 0 16,0 0-16,1 0 0,-1-1 15,0 1-15,0 21 0,0-21 0,0 21 16,1 0-16,-1 0 0,0 0 16,-21 21-1,0 0 1,-21 1-16,0-1 0,21 0 15,-22-21-15,1 21 0,0 0 16,-21-21-16,21 21 0,-1 1 0,1-22 16,21 21-16,-21 0 0,0 0 15,21 0-15,0 0 16,0 1-16,21-1 16,0-21-16,0 0 15,1 0-15,-1 0 16,0 0-16,0 0 0,0 0 15,0 0-15,-21-21 0,22 21 16,-1 0-16,-21-22 0</inkml:trace>
  <inkml:trace contextRef="#ctx0" brushRef="#br0" timeOffset="15827.32">9821 2455 0,'0'0'0,"-21"-21"32,0 21-32,0-21 0,21 0 15,-21 0-15,-1 21 16,22-21-16,0-1 16,0 1-16,0 0 15,0 0-15,0 0 16,0 0-16,0-1 0,22 1 15,-1-21-15,0 21 0,0-22 16,0 1-16,0 0 0,22-1 0,-22 1 16,21 0-16,1-22 0,-1 22 15,21 0-15,-20-1 0,20 1 0,-20 0 16,20 20-16,1-20 0,-1 21 16,1 0-16,20-22 0,-20 22 0,42 21 15,-22-21-15,1 0 0,0 21 16,20 0-16,-20 0 0,0 0 0,-22 0 15,1 21-15,-1 0 0,1 0 16,-1 22-16,1-1 0,-22 0 0,0 1 16,1 20-16,-1-20 0,-21 20 15,22-21-15,-22 22 0,0-22 16,0 1-16,-21 20 0,0-21 0,21-20 16,-21 20-16,0 0 0,0-21 15,0 1-15,0 20 0,0-21 0,0 0 16,0 0-16,0 1 0,0-1 15,0 0-15,0 0 0,0 0 16,-21-21-16,0 0 31,21-21-31,0 0 16,-21 21-16,21-21 0</inkml:trace>
  <inkml:trace contextRef="#ctx0" brushRef="#br0" timeOffset="16095.24">11769 2244 0,'0'0'0,"-22"0"31,22 21-15,22-21 0,-1 21-16,0 0 0,0-21 15,-21 21-15,21-21 16,0 22-16,1-1 0,-1 0 15,0 0-15,0 0 0,-21 0 16,21-21-16,0 0 16,1 0-1,-1 0-15,0 0 0,0 0 16,0-21-16,0 0 0,1 0 16,-1 0-16,0 0 0,0-1 15</inkml:trace>
  <inkml:trace contextRef="#ctx0" brushRef="#br0" timeOffset="16250.44">12340 2159 0,'0'0'0,"21"-21"0,-42 21 32,0 21-17,0 0-15,0-21 0,21 21 0,-22 1 16,-20-1-16,21 0 0,0 0 0,0 0 16,-1 0-16,1 1 0,0-22 15,0 21-15,0 0 0,0-21 16</inkml:trace>
  <inkml:trace contextRef="#ctx0" brushRef="#br0" timeOffset="17163.2">9885 529 0,'0'-21'0,"0"42"0,0-63 15,0 21 1,0 42 15,0 0-31,0 0 16,0 0-16,0 1 15,0-1-15,0 0 0,0 0 0,0 0 16,0 0-16,0 1 16,-21-1-16,21 0 0,0 0 0,-22 0 15,22 0-15,-21-21 16,21 22-16,-21-22 0,0 0 15,0 0 1,21-22 0,0 1-1,0 0-15,0 0 0,0 0 16,0 0-16,0-1 0,0 1 16,0 0-16,21 0 0,0 0 0,0 0 15,0-1-15,1 1 0,20 0 16,-21 21-16,21-21 0,-20 21 15,20 0-15,-21 0 0,0 0 16,22 0-16,-22 21 0,0-21 0,-21 21 16,21 0-16,0 1 0,-21-1 15,0 0-15,0 0 0,0 0 0,0 0 16,0 1-16,0-1 0,0 0 16,0 0-16,0 0 0,0 0 15,0-42 32,21 21-47,1-21 16</inkml:trace>
  <inkml:trace contextRef="#ctx0" brushRef="#br0" timeOffset="18103.12">10456 635 0,'21'0'32,"1"-21"-17,-1 21 1,-21-21-16,21 21 0,0-21 16,0-1-16,0 1 0,1 0 15,-22 0 1,-22 21 15,1 0-31,0 0 16,21 21-16,-21 0 0,0 0 0,21 1 15,0-1-15,0 0 0,0 0 16,-21 0-16,21 0 0,0 1 0,0-1 16,0 0-16,0 0 0,0 0 15,0 0-15,0 1 16,21-22-1,0 0-15,0 0 16,0-22-16,0 22 16,1-21-16,-1 0 0,0 0 0,0 0 15,0 21-15,0-21 0,1-1 16,-1 1-16,0 0 0,0 0 0,0 0 16,-21 0-16,0-1 0,21 22 15,1-21-15,-22 42 31,0 1-31,0-1 16,0 0-16,0 0 16,0 0-16,0 0 0,0 1 15,0-1-15,0 0 0,0 0 0,0 0 16,0 0-16,21-21 16,0 0-1,0 0-15,0 0 16,0 0-16,1 0 0,-1-21 15,0 21-15,-21-21 0,21 0 0,0 0 16,0 21-16,1-21 0,-1-1 16,0 1-16,0 21 0,-21-21 0,21 21 15,-21-21-15,21 21 16,-21 21 0,0 0-1,0 0-15,0 1 16,0-1-16,0 0 0,0 0 15,0 0-15,22 0 16,-1-21-16,0 0 0,0 0 16,0 0-16,0 0 15,1 0-15,-1-21 0,0 21 0,0-21 16,0 21-16,-21-21 0,21 0 16,-21 0-16,22-1 0,-22 1 15,0-21-15,0 21 0,0 0 16,0-1-16,0 1 15,-22 0-15,1 21 0,0-21 16,0 21 0,0 0-16,0 21 15,21 0 1,21-21 15,0 0-31,0 0 0</inkml:trace>
  <inkml:trace contextRef="#ctx0" brushRef="#br0" timeOffset="18375.09">12107 360 0,'-21'0'31,"42"0"-31,0-21 0,1 21 16,-1 0-16,0 0 0,21-21 0,1 21 16,-22 0-16,21 0 0,-21-22 15,22 22-15,-1 0 0,-21 0 0,21 0 16,-20-21-16,-1 21 16,0 0-16,0 0 0,0 0 0,-42 0 31,0 0-16</inkml:trace>
  <inkml:trace contextRef="#ctx0" brushRef="#br0" timeOffset="18619.05">12382 360 0,'0'0'15,"0"21"-15,0 21 16,0-20-16,0-1 0,-21 0 15,21 0-15,0 0 0,-21 0 16,21 1-16,0 20 0,-21-21 0,21 0 16,0 0-16,0 1 0,-21-1 15,21 0-15,-21 0 0,21 0 0,0 0 16,0 1-16,21-44 47,0 22-47</inkml:trace>
  <inkml:trace contextRef="#ctx0" brushRef="#br0" timeOffset="19111.23">12848 508 0,'0'0'0,"0"-21"15,0 0-15,-21 21 16,0 0-16,0 0 0,-1 0 15,1 0-15,0 0 0,0 0 16,0 0-16,0 0 0,-1 21 16,1 0-16,0 0 0,21 0 0,0 1 15,-21-1-15,21 0 0,-21 0 16,21 0-16,0 0 0,0 1 16,0-1-16,0 0 0,0 0 15,21-21-15,0 0 16,0 0-16,0 0 0,1 0 15,-1-21-15,0 0 0,0 21 16,-21-21-16,21-1 0,0 1 0,1 0 16,-1 0-16,-21 0 0,0 0 15,0-1-15,21 1 0,-21 0 0,0 0 16,0 0 0,0 42-1,0 0-15,0 0 0,-21 0 16,21 1-16,0-1 0,-21 0 15,21 21-15,0-21 0,0 1 16,0-1-16,0 0 0,0 0 0,0 0 16,0 0-16,0 1 15,21-22-15,0 0 0,0 21 0,0-21 16,22 0-16,-1 0 16,-42-21-16,21-1 0,0 1 15,0 21-15,1-21 0,-1 0 16</inkml:trace>
  <inkml:trace contextRef="#ctx0" brushRef="#br0" timeOffset="19563.28">13271 275 0,'0'0'0,"0"-21"32,-21 21-32,0 21 15,0-21-15,21 21 0,-21 22 0,21-22 16,0 0-16,0 21 0,0-20 15,0-1-15,0 21 0,0-21 0,0 0 16,0 22-16,0-22 0,0 0 16,0 0-16,0 0 0,0 1 0,0-1 15,0 0 1,-21-21 15,21-21-15,0 0-16,0-1 0,0 1 15,0 0-15,21 0 16,0 0-16,0 0 0,0 21 0,0-22 16,1 22-16,20 0 0,-21-21 15,0 21-15,0 0 0,1 0 0,-1 0 16,0 0-16,0 21 0,0 1 16,-21-1-16,0 0 0,0 0 15,0 0-15,-21 0 16,0 1-16,0-1 0,-43 21 15,22-42-15,0 21 0,20 0 16,-20 1-16,0-22 0,21 21 16,-1 0-16,1-21 0,-21 0 0,42 21 15,-21-21-15,0 0 0,-1 0 16</inkml:trace>
  <inkml:trace contextRef="#ctx0" brushRef="#br0" timeOffset="20351.34">10202 3620 0,'0'0'0,"-21"0"0,-21 21 15,21-21-15,-1 0 16,44 0 0,-1 0-1,0 0-15,21 0 0,1 0 0,-1 0 16,21-21-16,1 21 0,-1 0 15,22 0-15,0-22 0,21 22 0,-1 0 16,1 0-16,21 0 16,0-21-16,0 21 0,0 0 0,0 0 0,21 0 15,-21 0-15,22 0 0,-22 0 16,-22 0-16,22 0 0,-21 0 16,-21 0-16,21 0 0,-22 0 0,1 0 15,0 0-15,-22 0 0,1 0 16,-1 0-16,1 0 0,-22 0 0,22 0 15,-22 0-15,0-21 0,-21 21 16,22 0-16,-1 0 0,-21 0 0,0-21 16,1 21-16,-1 0 0,-21-21 15,-21 0 1,-1-1 0,1 1-1,21 0-15</inkml:trace>
  <inkml:trace contextRef="#ctx0" brushRef="#br0" timeOffset="20627.07">13674 2752 0,'0'-21'0,"0"42"0,0-64 0,21 22 15,-21 42 16,0 22-31,0-22 0,0 21 16,0 1-16,0-1 0,-21 0 0,21 22 16,0-22-16,0 22 0,-22-22 15,22 0-15,-21 1 0,21-1 0,-21 0 16,21 1-16,0-22 0,0 0 16,-21 0-16,21 0 0,-21 0 0,21 1 15,-21-22-15,-1 0 0,1 0 16,0 0-16,-21 0 15</inkml:trace>
  <inkml:trace contextRef="#ctx0" brushRef="#br0" timeOffset="21282.44">10880 2900 0,'0'0'15,"-22"0"-15,1 0 0,0 0 0,0 0 0,0 21 16,0 0-16,-1-21 0,1 43 16,0-22-16,0 0 0,0 0 15,0 21-15,-1-20 0,1 20 0,-21-21 16,21 21-16,0-20 0,-1 20 15,22-21-15,-21 0 0,21 0 0,-21 1 16,21-44 15,0 1-31,21 0 16,0 0-16,-21 0 0,22 0 0,-1-22 16,0 22-16,0-21 0,0 21 0,0-22 15,1 22-15,-1 0 0,0-21 16,0 20-16,0 22 0,0-21 0,1 21 15,-1 21 1,-21 1 0,0-1-16,21 0 15,-21 21-15,0-21 0,0 22 0,0-22 16,0 21-16,0-21 0,0 22 16,0-22-16,0 0 0,0 0 0,0 0 15,0 1-15,0-1 0,0 0 0,0 0 16,-21-21 15,0 0-31,-1-21 16</inkml:trace>
  <inkml:trace contextRef="#ctx0" brushRef="#br0" timeOffset="22027.22">10393 3302 0,'0'0'15,"21"0"16,0 0-31,0 0 0,0-21 16,1 21-16,-1 0 0,21-21 0,0 21 16,1-21-16,-1-1 0,22 22 15,-22-21-15,21 0 0,-20 21 0,20-21 16,-20 21-16,-1 0 0,-21 0 0,21-21 16,-20 21-16,-1 0 0,-21 21 15,0 0 1,0 0-1,0 0-15,0 1 0,0-1 0,0 0 16,-21 0-16,21 21 0,-22-42 16,22 22-16,-21-1 0,21 0 0,0 0 15,0-42 32,0 0-47,0 0 16,0-1-16,0 1 0,0 0 0,0-21 15,0 21-15,21-1 0,1 1 16,-22-21-16,21 21 0,0 0 0,0 21 16,0-22-16,-21 1 0,21 21 15,1 0-15,-1 0 0,0 0 16,0 0-16,0 0 0,0 21 16,-21 1-16,0-1 0,22 0 15,-22 0-15,0 0 0,0 0 0,0 22 16,0-22-16,0 0 0,0 0 15,0 0-15,0 1 0,0-1 0,0 0 16,0 0-16,0-42 47,0 0-31,0 0-16,0-1 0,21-20 15,0 21-15,-21 0 0,21-22 0,0 22 16,0 0-16,-21 0 0,22 0 15,-1 0-15,0 21 0,0 0 0,-21-22 16,21 22-16,0 0 16,-21 22-16,0-1 0,0 0 15,0 0-15,0 0 0,0 0 16,0 1-16,0-1 0,0 0 0,0 0 16,0 0-16,0 0 0,0 1 15,-21-1-15,21 0 0,-21-21 16,21-21 15</inkml:trace>
  <inkml:trace contextRef="#ctx0" brushRef="#br0" timeOffset="22491.34">12001 3069 0,'0'0'0,"-21"0"16,0 0-16,0 0 16,0 0-16,0 0 15,-1 0-15,1 21 0,0 1 0,0-1 16,21 0-16,-21 0 0,21 0 0,-21 22 16,21-22-16,0 0 15,0 0-15,0 0 0,0 0 0,0 1 16,21-22-1,0 0-15,0 0 16,0 0-16,0 0 0,1-22 16,-22 1-16,21 21 0,0-21 0,0 0 15,0 0-15,0 0 0,1-1 16,-22 1-16,0 0 0,21 0 0,0-21 16,-21 20-1,0 44 16,0-1-31,0 0 16,0 0-16,0 0 0,0 0 0,-21 1 16,21-1-16,0 0 0,0 0 15,0 0-15,0 0 16,21-21 0,0 0-1,0 0-15,0-21 0,1 0 16,-1 21-16</inkml:trace>
  <inkml:trace contextRef="#ctx0" brushRef="#br0" timeOffset="23071.13">12382 3027 0,'0'21'15,"22"-21"48,-1 0-63,0 0 0,0 0 15,0-21-15,0 21 0,1 0 16,-22-21 0,21 21-16,-21 21 31,0 0-31,-21-21 0,-1 21 15,1 0-15,0 1 0,21-1 16,-21 0-16,0 0 0,0 0 0,-1 0 16,22 1-16,-21-1 0,0 0 0,21 0 15,-21-21 1,0 0-16,21-21 47,0 0-47,21 21 15,0-21-15,-21-1 0,0 1 0,21 21 16,-21-21-16,21 21 0,1 0 16,-1 0-1,-21 21-15,0 0 16,21 1-16,-21-1 16,0 0-16,0 0 0,21 0 15,-21 0-15,0 1 16,21-22-16,0 0 15,1 0 17,-1-22-32,0 1 15,-21 0-15,21 0 16,0 0-16,0 21 0</inkml:trace>
  <inkml:trace contextRef="#ctx0" brushRef="#br0" timeOffset="23719.13">12890 3048 0,'0'0'0,"-21"21"31,0-21-31,21 21 0,-21 1 16,0-1-16,0 0 16,21 0-16,0 0 0,0 0 15,-22-21-15,22 22 0,0-1 0,0 0 16,22-21 15,-22-21-15,0 0-1,0-1-15,0 1 16,0 0-16,0 0 16,0 0-16,0 0 0,0-1 15,21 22-15,0-21 0,0 0 16,0 21-16,0-21 0,1 21 15,-1 0-15,0 0 16,0 0-16,0 0 0,-21 21 16,21 0-16,-21 0 15,22 1-15,-22-1 0,0 0 16,0 0-16,0 0 0,0 0 0,0 1 16,0-1-16,0 0 15,0-42 48,0 0-63,0-1 15,0 1-15,0 0 0,0 0 16,0 0-16,21 0 0,0-1 16,0 1-16,-21 0 0,21 21 0,22-21 15,-22 0-15,0 21 0,0 0 16,0-21-16,0 21 0,1 0 0,-1 0 15,0 0-15,-21 21 0,0 0 16,0 0-16,0 0 0,0 0 16,0 1-16,0-1 0,0 0 15,0 0-15,-21 0 0,21 0 16,-21 1-16,21-1 0,-22-21 0,22 21 16,0 0-16,-21-21 0,0 21 15</inkml:trace>
  <inkml:trace contextRef="#ctx0" brushRef="#br0" timeOffset="26023.16">1058 8509 0,'0'0'15,"21"0"-15,-21 21 0,22-21 16,-1 0-16,0 0 0,0 0 16,0 0-16,-21-21 15,21 21-15,1-21 0,-1 0 0,0 0 16,0-1-16,0 1 0,-21 0 15,21 0-15,-21 0 0,0 0 16,0-1-16,0 1 0,0 0 0,0 0 16,-21 0-16,0 21 15,-21 0-15,21 0 0,-22 0 0,1 0 16,0 0-16,-1 21 0,1 0 16,21 0-16,-22 0 0,22 1 0,-21 20 15,21-21-15,0 0 16,-1 0-16,1 1 0,21-1 0,0 0 15,0 0-15,0 0 0,0 0 0,21 1 16,1-1-16,-1-21 0,0 21 16,0 0-16,21-21 0,1 21 0,-22 0 15,21-21-15,1 22 0,-1-1 16,0-21-16,1 21 0,-22 0 16,0 0-16,0 0 0,-21 1 15,0-1-15,0 0 0,-21 0 16,-21-21-16,20 21 0,-20 0 0,0 1 15,-1-22-15,22 0 0,-21 0 16,0 0-16,-1 0 0,22 0 0,-21 0 16,21 0-16,-22-22 0,22 1 15,0 0-15,0 0 0,0 0 16,-1 0-16,1 21 0,21-22 0,0 1 16,0 0-1,21 21 1,1 0-16,20-21 15,-21 21-15,0 0 0,22 0 16,-1 0-16</inkml:trace>
  <inkml:trace contextRef="#ctx0" brushRef="#br0" timeOffset="28163.39">1714 8488 0,'0'0'0,"-42"0"31,0 0-31,21 0 0,-1 0 0,1 0 0,-21 0 16,21 21-16,0 0 15,-1-21-15,1 21 0,0 1 0,0 20 16,0-21-16,0 21 0,-1-20 16,22 20-16,0-21 0,0 21 0,0 1 15,0-22-15,0 0 0,0 21 16,22-20-16,-1-1 0,0 0 0,0-21 15,21 21-15,-20-21 0,20 0 16,-21 0-16,21 0 0,1-21 16,-1 0-16,0 21 0,-20-21 0,20-22 15,0 22-15,-21 0 0,22-21 16,-22 20-16,21-20 0,-21 21 16,1-21-16,-22 20 0,0 1 0,21 0 15,-21 0-15,0 0 0,-21 21 31,-1 0-31,1 0 16,0 21-16,21 0 0,-21-21 16,21 21-16,-21 0 0,21 22 0,-21-22 15,21 0-15,0 21 0,0-20 16,0-1-16,0 21 0,0-21 0,0 0 16,0 1-16,21-22 0,0 21 15,0-21-15,21 0 0,-20 0 16,-1 0-16,0 0 0,21-21 0,1-1 15,-1 1-15,-21 0 0,21 0 16,1 0-16,-1-22 0,-21 22 0,22 0 16,-22-21-16,0 21 0,-21-1 15,0 1-15,0 0 0,0 0 16,-21 21 15,21 21-31,-21 0 0,21 0 0,-22 1 16,22 20-16,-21 0 15,0-21-15,21 1 0,-21-1 0,21 0 16,0 0-16,0 0 0,0 0 16,-21-21-16,42 0 31,-21-21-15,21 0-16,0 0 0,-21-21 15,21 20-15,-21 1 0,22 0 0,-1-21 16,-21 21-16,21-1 0,0 1 15,0 0-15,0 0 0,1 21 16,-1 0-16,0 0 16,0 21-16,-21 0 15,0 0-15,0 1 0,0-1 0,21 21 16,0-21-16,-21 22 0,22-22 16,-1 0-16,0 0 0,0 21 15,0-42-15,0 22 0,1-1 16,-1-21-16,21 0 0,-21 0 0,22 0 15,-22 0-15,0 0 0,21-21 16,-21-1-16,22 1 0,-22 0 0,0 0 16,0 0-16,0-22 0,1 22 0,-1-21 15,0 21-15,-21 0 0,0-22 16,0 22-16,0-21 0,0 21 16,0-1-16,-21 1 0,0 21 15,-1 0-15,1 0 0,0 0 16,0 0-16,0 0 0,0 21 0,-1-21 15,1 22-15,0-1 0,0 0 16,0 21-16,0-21 0,-1 22 16,22-22-16,0 21 0,0-21 0,0 22 15,0-22-15,0 0 0,0 21 0,0-20 16,22-22-16,-22 21 0,21-21 16,0 0-16,0 0 0,0 0 0,0 0 15,1 0-15,-1 0 16,0-21-16,0-1 0,0 1 0,-21 0 15,21 0-15,1 0 0,-22-22 16,0 22-16,21 0 0,0 0 0,-21 0 16,0-22-16,0 22 15,0 0-15,21 21 16,-21 21 15,0 0-31,0 1 0,0-1 16,0 0-16,0 0 0,0 21 15,0-20-15,0-1 0,0 0 0,0 0 16,0 0-16,0 0 0,21 1 16,0-22-16,1 0 0,20 0 15,-21 0-15,0 0 16,0 0-16,22-22 0,-22 1 16,21 21-16,-21-21 0,1 0 0,20 0 15,-21-22-15,0 22 0,0 0 16,1 0-16,-1 0 0,-21-22 0,0 22 15,0 0-15,0 0 16,-21 21 0,-1 0-16,1 0 0,0 0 15,21 21-15,0 0 16,0 0-16,0 1 0,0-1 16,0 0-16,0 0 0,0 0 15,0 0-15,0 1 0,21-22 16,0 21-16,-21 0 0,22-21 15,-1 21-15,0-21 16,0 0-16,0 0 0,0 0 16,1 0-16,-1 0 0,-21-21 15,21 0-15,0 21 0,0-21 0,0-1 16,1 1-16,20 0 0,-21 0 16,-21 0-16,21 0 0,0-1 0,1 1 15,-1 0-15,-21 0 0,0 0 0,21 21 16,-21-21-16,21 21 0,-21 21 31,0 0-15,0 0-16,-21 0 15,21 0-15,0 1 0,-21-1 0,21 0 16,0 0-16,0 0 0,0 0 16,0 1-16,0-1 0,21-21 15,0 0-15,0 0 0,0 0 16,1 0-16,-1 0 0,0 0 15,0-21-15,0-1 0,0 22 0,1-21 16,-1 0-16,0 0 0,0 0 16,0 0-16,0-1 0,1 1 15,-1 0-15,-21 0 0,21 21 0,-21 21 47,0 0-47,0 0 0,-21-21 16,21 22-16,-21-1 0,21 0 15,-22 0-15,22 0 0,0 0 0,0 1 16,0-1-16,0 0 0,22 0 16,-1-21-16,0 0 15,0 0-15,0 0 0,0-21 16,1 21-16,-1-21 0,21 0 16,-21-1-16,0 1 0,1 0 15,-1-21-15,0 21 0,-21-1 16,0 1-16,0-21 0,0 21 0,0 0 15,0-22-15,0 22 0,0 0 16,-21 0-16,21 0 0,-21-1 16,-1 22-16,1 0 0,0 0 0,0 0 15,-21 0-15,20 22 0,1-1 0,0 0 16,0 0-16,-21 0 0,20 0 16,1 1-16,21-1 0,-21 0 15,21 0-15,0 0 0,0 0 16,0-42 15,0 0-15</inkml:trace>
  <inkml:trace contextRef="#ctx0" brushRef="#br0" timeOffset="28351.28">4276 8361 0,'-64'0'31,"85"0"32,0 0-63,1 0 15,-1 0-15</inkml:trace>
  <inkml:trace contextRef="#ctx0" brushRef="#br0" timeOffset="28590.82">5059 8530 0,'0'0'0,"21"0"0,-21 21 110,21-21-110</inkml:trace>
  <inkml:trace contextRef="#ctx0" brushRef="#br0" timeOffset="28803.09">5059 8848 0,'0'0'0,"0"21"16,0-42 62,0 0-78,21 21 16,-21-22-16,21 22 0,0-21 15,0 0-15</inkml:trace>
  <inkml:trace contextRef="#ctx0" brushRef="#br0" timeOffset="29438.43">5884 8530 0,'0'0'0,"-21"-21"16,0 0 0,21 0-16,0 0 15,0-1-15,0 1 0,21 21 0,0-21 16,0 0-16,1 0 15,-1 0-15,0-1 0,0 22 0,0-21 16,0 0-16,1 21 0,-1 0 0,0 0 16,0 0-16,0 0 0,0 21 15,-21 0-15,0 1 16,0-1-16,0 0 0,0 0 0,0 21 16,0-20-16,-21-1 0,0 21 15,0-21-15,0 22 0,-22-22 0,-20 42 16,42-42-16,-22 1 15,22 20-15,-21-42 0,21 21 0,0 0 16,-1-21-16,22 21 0,-21-21 16,21-21-1,0 0 1,0 0-16,21 0 0,-21 0 16,22-1-16,-1 22 0,-21-21 15,21 0-15,0 21 0,0 0 16,0 0-16,1 0 15,-1 21 1,-21 0-16,21-21 0,-21 22 0,0-1 16,21 0-16,0-21 0,0 21 15,1 0-15,-1-21 16,0 21-16,0-21 0,0 0 0,0 0 16,1 0-16,-1 0 15,0 0-15,-21-21 0,21 21 0,0-21 16,-21 0-16,21 0 15,-21 0-15,0-1 16,0 1 0,-21 21-1,0 0 1</inkml:trace>
  <inkml:trace contextRef="#ctx0" brushRef="#br0" timeOffset="30218.91">2265 9419 0,'0'0'0,"-43"0"0,-105 0 32,127 0-32,0 0 0,0 0 0,-22 0 15,22 0-15,0 0 16,0 0-16,21 21 47,21-21-32,0 0-15,0 0 0,1 0 0,20 0 16,0 0-16,1 0 0,-1 0 0,21 0 16,1 0-16,21 0 0,-22 0 15,22 0-15,-1-21 0,1 21 0,21 0 16,-21 0-16,20-21 0,-20 21 16,21 0-16,21 0 0,-21-21 0,21 21 15,0-21-15,0 21 0,-21 0 0,21 0 16,21-21-16,-21 21 15,21 0-15,-21 0 0,0-22 0,21 22 16,-21 0-16,0 0 0,0 0 0,-21-21 16,21 21-16,0 0 0,-21 0 15,0-21-15,-1 21 0,1 0 0,-21 0 16,-22 0-16,1-21 0,-1 21 0,1 0 16,-22 0-16,1 0 0,-22 0 15,0 0-15,0 0 0,0 0 0,-42 0 78,0 0-62,0 0 15</inkml:trace>
  <inkml:trace contextRef="#ctx0" brushRef="#br0" timeOffset="30419.29">6498 9292 0,'-21'0'16,"0"0"-1,0 0 1,21 21 31</inkml:trace>
  <inkml:trace contextRef="#ctx0" brushRef="#br0" timeOffset="31463.07">5059 10605 0,'0'0'0,"0"-22"16,0 1-16,0 0 0,0 0 16,0 0-1,0 42 32,0 0-47,0 0 0,-21 22 0,21-22 16,0 21-16,0 0 0,0 1 15,0 20-15,-22-20 0,22 20 0,-21 1 16,21-1-16,-21 22 16,21-1-16,-21-20 0,21 21 0,0-1 15,0 1-15,-21 0 0,21-1 0,-21 1 16,21 21-16,0-22 0,-22 1 16,22 0-16,0 84 0,0-84 15,0-1-15,0 1 0,-21 0 16,21 21-16,0-22 0,0 1 0,0 21 15,0-22-15,-21 1 0,21 21 16,0-21-16,0 20 0,0 1 16,0-21-16,0 0 0,0 20 0,0-20 0,0-21 15,0 20-15,0 1 0,0 0 16,0-22-16,0 22 0,0-22 16,0 22-16,0-22 0,0 1 0,0-1 15,-21 1-15,21-1 0,0-20 0,0 20 16,0-20-16,-21-1 0,21 0 15,0 1-15,0-1 0,0 0 0,0-21 16,0 1-16,0-1 0,0 0 0,-21-21 31,21-21-31,0-22 0,0 22 16,0-21-16,0 0 0,0-22 0,0 1 16,0-1-16</inkml:trace>
  <inkml:trace contextRef="#ctx0" brushRef="#br0" timeOffset="33427.44">5080 10351 0,'0'0'16,"21"0"31,0 0-32,-21 21-15,21-21 0,1 21 16,-1-21-16,21 0 0,-21 0 15,22 0-15,-22 0 0,21 0 16,22 0-16,-22 0 0,0 0 0,22 0 16,-1 0-16,-20 0 0,20 0 15,1 0-15,-1 21 0,1-21 0,-1 0 16,1 0-16,-1 0 0,22 0 16,-1 0-16,22 0 0,0 0 0,21-21 15,21 21-15,-21 0 0,21 0 0,1-21 16,-1 21-16,21 0 0,0 0 15,-20 0-15,20 0 0,0 0 16,1 0-16,20 0 0,-21 0 16,1 0-16,-1 0 0,0 0 0,1 0 0,20 0 15,-20 0-15,20 0 16,-21-21-16,1 21 0,20 0 0,1 0 16,-22 0-16,22 0 0,-22 0 0,0 0 15,1 0-15,-1 0 0,0-22 16,1 22-16,-1 0 0,-21 0 0,21 0 15,1 0-15,-1 0 16,-21 0-16,22 0 0,-22 0 0,0 0 0,0-21 16,0 21-16,0 0 15,1 0-15,-22 0 0,0 0 0,-22 0 0,22 0 16,-21-21-16,0 21 0,0 0 16,0 0-16,0 0 0,-22 0 15,22-21-15,-21 21 0,-1 0 0,-20 0 16,-1 0-16,1 0 0,-22 0 15,1-21-15,-1 21 0,-21 0 0,0 0 16,0 0-16,1 0 0,-1 0 16,-21-21-1,0 42 48,0 0-63,0 0 15,0 0-15,0 0 0,0 1 0,0-1 16,0 21-16,0-21 0,0 22 16,0-1-16,0 0 0,0 22 0,-21-22 15,21 0-15,-22 22 0,22-1 0,0-20 16,-21 20-16,0 22 0,21-22 16,-21 22-16,0-21 0,21 20 0,-21 1 15,-1-22-15,1 22 0,0 0 16,21-22-16,0 22 0,-21 0 0,21-1 15,-21 1-15,21 21 0,0-43 0,0 22 16,0 0-16,0-1 0,0 1 16,0 0-16,-21-1 0,21 1 0,0 0 15,-22-1-15,22 1 0,0-22 16,0 22-16,-21-21 0,21 20 16,-21-20-16,21 20 0,-21-20 0,21-1 15,0 22-15,0-21 0,-21-1 0,21 1 16,0-1-16,-21-21 0,21 22 15,0-22-15,0 22 0,0-1 0,0-20 16,0 20-16,0-21 0,-22 22 0,22-22 16,0 1-16,-21-1 0,21 0 15,0 1-15,0-1 0,0 0 16,-21-21-16,21 22 0,-21-22 0,21 0 16,0 0-16,-21 0 0,21 1 15,0-1-15,-21-21 0,-1 0 16,1 21-16,0-21 15,0 0-15,0 0 0,0 0 16,-1 0-16,-20 0 0,21 0 16,0 0-16,-22 0 0,22 0 0,-21-21 15,0 21-15,-1 0 0,1 0 16,0 0-16,-22-21 0,1 21 0,-1 0 16,-21 0-16,1 0 0,-1-22 15,-21 22-15,0 0 0,1 0 0,-1 0 16,0 0-16,-21 0 0,0 0 15,0 0-15,0 0 0,-21 0 0,21 0 16,-21 0-16,-1 0 0,1 0 0,-21 0 16,0 0-16,-1 0 0,1 0 15,0 0-15,-1 0 0,1 0 0,-22 0 16,22 0-16,-21 0 0,20 0 0,-20 0 16,20 0-16,-20 0 0,21 0 15,-22 0-15,22 0 0,-22 0 0,1 0 16,20 0-16,-20 0 0,21 22 0,-191-22 15,190 21-15,22-21 16,-21 0-16,21 21 0,-22 0 0,22-21 16,0 0-16,0 21 0,0-21 15,0 0-15,-1 0 0,22 0 0,-21 21 16,21-21-16,0 0 0,0 0 16,0 0-16,0 0 0,21 0 0,1 0 15,-1 0-15,21 0 0,0 0 0,22 0 16,-1 0-16,1 0 0,-1 0 15,22 0-15,0 0 0,-1 0 0,1 0 16,21 0-16,0 0 0,0 0 16,42 0 31,0 0-32,0 0-15,-21 22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2:57:59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19643 6879 0,'0'21'31,"63"-21"-31,-42 0 0</inkml:trace>
  <inkml:trace contextRef="#ctx0" brushRef="#br0" timeOffset="858.92">18119 6752 0,'0'0'0,"0"-21"0,0 0 16,-22 21-16,22-21 16,0 0-16,0-1 0,0 1 15,0 0-15,-21 21 32,0 21-32</inkml:trace>
  <inkml:trace contextRef="#ctx0" brushRef="#br0" timeOffset="986.85">18055 6879 0,'0'106'15,"0"-64"-15,0-20 16,-21-1-16,21 0 16,0 0-16,0 0 0,-21-21 0,21 21 15,0-42 17,0 0-32,0 0 15,0 0-15</inkml:trace>
  <inkml:trace contextRef="#ctx0" brushRef="#br0" timeOffset="1324.57">18182 6371 0,'0'21'46,"21"-21"-30,0 0 0,-21-21-16,22 21 15,-22-21-15,0 0 0,0 0 16,0 0-16,0-1 16,-22 22-1,1 0 1,0 0-16,0 22 15,21-1-15,0 21 16,0-21-16,0 0 0,0 1 16,0-1-16,0 21 0,0-21 0,0 0 15,21 1-15,0-1 0,0 21 0</inkml:trace>
  <inkml:trace contextRef="#ctx0" brushRef="#br0" timeOffset="1915.85">18817 6837 0,'0'0'0,"21"0"0,0 0 0,-21-21 15,0 0-15,0-1 0,0 1 16,0 0-16,0 0 16,0 0-16,0 0 0,0-1 0,0 1 15,0 0-15,-21 21 0,0 0 16,0 0-16,0 0 0,0 0 0,-1 0 15,-20 21-15,21 0 0,-21 1 16,20 20-16,-20-21 0,21 21 0,0 1 16,-22-1-16,22-21 0,0 22 0,0-1 15,21 0-15,0-21 0,0 22 16,0-22-16,0 21 0,0-21 16,0 1-16,21-1 0,0 0 0,0-21 15,1 0-15,-1 0 0,21 0 16,-21 0-16,22 0 0,-22 0 15,21-21-15,-21 0 0,22-1 0,-22-20 16,0 21-16,0-21 0,21-1 0,-20 1 16,-1-22-16,-21 22 0,21-21 15,0-1-15,-21-84 0,64 84 16,-22 22-16,-42-21 0,0 20 0,0 1 16,0 21-16,0 0 15,0-1-15,-21 1 0,21 0 0,-21 21 16,-1 0-16,22 21 0,0 0 15,-21 1-15,21 20 0,-21 0 16,21 1-16,-21 20 0,21 1 0,0-1 16,0-21-16,0 22 0,0-22 15,0 1-15,0 20 0,0-42 0,0 22 16,0-1-16,0-21 0,0 21 16,0-20-16,0-1 0,0 0 15,0 0-15,21-21 0,0 0 16,0 0-16,1 0 15,-1 0-15,0 0 0,0-21 0,0 0 16,22 0-16</inkml:trace>
  <inkml:trace contextRef="#ctx0" brushRef="#br0" timeOffset="2170.89">19494 6837 0,'0'0'0,"-21"0"0,0 0 0,21 21 16,21-21 15,0 0-31,1 0 0,-1 0 0,0 0 16,0 0-16,0 0 0,22 0 15,-22 0-15,0 0 0,0 0 16,21 0-16,-20 0 15,-1 0-15,-42 0 16,-1 0 0</inkml:trace>
  <inkml:trace contextRef="#ctx0" brushRef="#br0" timeOffset="2351.78">19389 6985 0,'0'0'0,"0"21"0,-22-21 0,22 21 16,22-21 15,-1 0-31,0 0 16,21 0-16,-21 0 0,1 0 15,-1 0-15,21-21 0,-21 21 0,0 0 16,1-21-16,20 21 0,-21 0 16,0 0-16,22-21 0</inkml:trace>
  <inkml:trace contextRef="#ctx0" brushRef="#br0" timeOffset="4134.97">15409 7154 0,'0'0'0,"0"-21"0,0 0 16,0 0-16,0 0 0</inkml:trace>
  <inkml:trace contextRef="#ctx0" brushRef="#br0" timeOffset="4658.66">15409 7027 0,'-21'0'15,"0"0"-15,0 0 16,0 0 0,-1 0-16,22 22 0,-21-22 0,0 21 15,0 0-15,0 0 16,21 0-16,0 0 0,0 1 15,0-1-15,0 0 16,21-21-16,0 0 16,0 0-16,22 0 0,-1 0 0,0 0 15,22 0-15,-22-21 0,22 0 0,-22 21 16,21-22-16,-20 1 0,20 21 16,-20-21-16,-1 21 0,0 0 0,-21 0 15,1 0-15,-22 21 16,-22 0-1,1 1-15,0-1 0,-21 0 0,-1 21 16,1-21-16,0 22 0,-1-22 16,1 0-16,-21 21 0,20-20 15,1-1-15,0 21 0,-1-42 0,22 21 16,0 0-16,0-21 0,42 0 16,21 0-1,1 0-15,-1-21 0,0 0 0,22 0 16,-22 0-16,22 0 0,-22-1 15,21 1-15,1 21 0,-22-21 0,22 21 16,-1 0-16,-20 0 0,-1 0 0,-21 0 16,21 0-16,-20 21 0,-22 0 15,0 1-15,0-1 0,0 0 0,-22 0 16,-20 21-16,21-20 0,0-1 16,-22 21-16,22-21 0,-21 0 15,21 22-15,0-22 0,21 0 0,0 0 16,0 0-16,21-21 0,0 22 15,21-22-15,1 0 0,-1 0 16,43-22-16</inkml:trace>
  <inkml:trace contextRef="#ctx0" brushRef="#br0" timeOffset="12845.89">3027 6244 0</inkml:trace>
  <inkml:trace contextRef="#ctx0" brushRef="#br0" timeOffset="12966.82">3048 6287 0,'0'0'0,"0"21"16,0 0-16,-21-21 15,21 21-15,0 0 16,0 0-16,0 1 0,0-1 16,-21-21-16,21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2:58:26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656 0,'0'-21'15,"0"0"1,0 0-1,21 0 1,-21-1 0,0 1 15,0 0-31,-21 21 0,-1 0 16,1 0-16,0 0 0,-21 0 15,21 0-15,-1 0 0,1 0 16,-21 0-16,21 0 0,-22 21 15,22 0-15,-21 1 0,21-1 0,0 0 16,-22 0-16,22 0 0,0 0 16,0 22-16,0-1 0,-1 0 15,1 1-15,0-1 0,0 22 0,21-22 16,0 0-16,0 1 0,0-1 16,0 0-16,0 1 0,0-1 15,0-21-15,0 21 0,0-20 16,21-1-16,0 0 0,0 0 15,1-21-15,20 21 0,-21-21 0,21 0 16,1 0-16,-1 0 0,0 0 16,1 0-16,-1 0 0,0 0 0,1 0 15,-1 0-15,0-21 0,1 21 16,-1-21-16,0 0 0,-20 21 16,-1-21-16,21-1 0,-21 22 15,0-21-15,1 0 0,-1 0 0,0 0 16,-21 0-16,21-1 0,0 1 0,0 0 15</inkml:trace>
  <inkml:trace contextRef="#ctx0" brushRef="#br0" timeOffset="236.8">2180 487 0,'0'-21'15,"-21"21"1,21 21 31</inkml:trace>
  <inkml:trace contextRef="#ctx0" brushRef="#br0" timeOffset="891.72">2222 529 0,'0'0'0,"0"-21"0,0 0 15,0 0-15,-21 0 16,21-1-16,-21 22 0,21-21 16,0 42 15,0 1-31,0-1 0,0 0 0,0 0 15,0 21-15,0-20 16,0 20-16,0 0 0,-21 22 0,21-22 16,0 22-16,-21-22 0,21 21 15,0-20-15,0-1 0,0 0 16,-21 1-16,21-1 0,0 0 0,0-20 16,-22-1-16,22 0 0,0 0 15,0-42 16,-21 21-31,21-21 0,0 0 16,0-22-16,0 22 0,0-21 16,0-22-16,0 22 15,21 0-15,1 20 0,-1-20 16,0 0-16,0 21 0,21-22 16,1 22-16,-22 0 0,21 0 0,1 0 15,-1-1-15,0 1 0,-21 21 16,22 0-16,-22 0 0,21 0 0,-21 21 15,1 1-15,-1-1 0,-21 21 16,21-21-16,-21 22 0,0-1 16,0 0-16,0 1 0,0-22 0,0 21 15,0 0-15,-21-20 0,0 20 16,-1-21-16,22 0 0,-21 22 16,0-22-16,21 0 15,-21-21 1,21-21 15</inkml:trace>
  <inkml:trace contextRef="#ctx0" brushRef="#br0" timeOffset="1051.58">3260 931 0,'0'0'0,"0"-21"0,0 0 15,0 0-15</inkml:trace>
  <inkml:trace contextRef="#ctx0" brushRef="#br0" timeOffset="1493.85">3048 656 0,'-42'21'31,"20"1"-31,1-22 0,0 21 0,0 21 16,0-21-16,0 22 15,-1-22-15,-20 21 0,21 0 0,0 1 16,0-1-16,21 0 0,0 1 16,-22-1-16,22-21 0,0 22 15,0-22-15,0 0 0,22 0 16,-1 0-16,0-21 0,0 0 15,21 0-15,-20 0 0,20 0 0,-21 0 16,0 0-16,22-21 0,-22 0 16,0 0-16,21 0 0,-21-1 0,1-20 15,-1 21-15,-21-21 0,0-1 16,0 1-16,0 21 0,21-22 16,-21 22-16,0 0 0,0 0 15,0 0-15,0 0 31,0 42-31,0 0 16,0 21-16,0-21 0,0 22 0,0-22 16,0 21-16,0-21 0,0 1 15,0 20-15,0-21 0,0 0 0,0 0 16,21 1-16,-21-1 16,21-21-16,0 0 15,1 0-15,-1 0 0,0 0 16,21-21-16,-21-1 0,1 1 0</inkml:trace>
  <inkml:trace contextRef="#ctx0" brushRef="#br0" timeOffset="1872.06">3704 762 0,'0'0'0,"0"-21"15,-21 21 1,0 0-16,0 0 0,21 21 15,0 0-15,-22 0 16,22 1-16,-21-1 0,21 21 16,-21 0-16,21 1 0,0-1 0,0 0 15,-21 1-15,21-1 0,-21 22 16,21-22-16,0 0 0,-21 22 16,21-1-16,-22-20 0,1 41 15,0-20-15,21-1 0,-21 22 0,0-22 16,0 22-16,-1-21 0,1-1 0,0 1 15,21-1-15,-21 1 0,21-1 16,-21-21-16,21 1 0,-21 20 0,21-42 16,0 22-16,0-1 0,0-21 15,0 0-15,0 1 0,0-1 16,0-42 0,0-1-1,0 1-15,21 0 16,0 0-16,-21-21 0,21-1 0,0 1 15,0 0-15</inkml:trace>
  <inkml:trace contextRef="#ctx0" brushRef="#br0" timeOffset="2308.12">3492 1080 0,'0'0'0,"0"-22"0,-21 22 16,21-21-16,0 0 0,0 0 0,0 0 15,0 0 1,0-1-16,21-20 16,1 21-16,-1 21 15,0-21-15,0 21 0,21 0 16,-20-21-16,-1 21 0,21-22 0,-21 22 15,22 0-15,-22 0 0,21 0 16,-21 0-16,0 22 0,1-1 0,-1 0 16,0 0-16,0 0 0,-21 0 15,0 1-15,0 20 0,0-21 0,0 21 16,0-20-16,-21-1 16,0 21-16,-22-21 0,1 0 0,21-21 15,0 22-15,0-1 0,-1 0 0,1 0 16,-21 0-16,21-21 0,-22 0 0,22 0 15,21 21-15,-63 1 16,42-22-16,-1 0 16,22-22-1,-21 1-15,0 0 16</inkml:trace>
  <inkml:trace contextRef="#ctx0" brushRef="#br0" timeOffset="2775.39">2879 783 0,'0'-21'31,"21"21"-31,0 0 0,0 0 16,0 0-16,0 0 15,1 0-15,-1 0 0,0 21 16,0-21-16,0 21 16,0 1-16,1-22 0,-1 21 15,-21 0-15,21 0 0,-21 0 16,0 22-16,0-22 0,0 21 16,0-21-16,0 0 0,0 22 0,0-22 15,-21 0-15,42 21 0,-21-20 0,-21-1 16,-22 0-16,22 0 0,0 0 15,0 0-15,-21 1 0,20 20 0,-20-21 16</inkml:trace>
  <inkml:trace contextRef="#ctx0" brushRef="#br0" timeOffset="3508.85">4360 572 0,'0'-22'0,"0"-20"31,0 21-15,0 42 31,0 0-31,-21 0-16,21 1 0,0 20 0,0-21 15,-21 21-15,21 1 0,-21-1 16,0 0-16,21 1 0,0-1 15,-22 0-15,22 1 0,-21 20 0,21-42 16,-21 22-16,21-1 0,0-21 16,0 22-16,0-22 0,0 0 0,0 0 15,0 0-15,0 0 16,21-21 0,0 0-16,1 0 15,-1 0-15,0 0 0,-21-21 16,21 21-16,0-21 0,0 0 15,1 0-15,-22 0 0,21-1 16</inkml:trace>
  <inkml:trace contextRef="#ctx0" brushRef="#br0" timeOffset="3763.46">4170 910 0,'0'-21'31,"21"21"-15,0 0-16,0 0 16,0 0-16,1 0 0,-1 0 0,0-21 15,0 21-15,0 0 0,0 0 16,1 0-16,-1 0 0,-21-21 15,0 0-15,63 21 0,-42 0 0</inkml:trace>
  <inkml:trace contextRef="#ctx0" brushRef="#br0" timeOffset="4190.22">4762 931 0,'0'0'16,"22"0"0,-44 0-16,22-21 15,22 21 1,-1 0-16,0-21 0,0 21 0,-21-21 16,21 21-16,0-21 0,-21 0 15,0-1-15,22 1 0,-1 21 0,-42 0 47,-1 0-47,1 0 16,0 0-16,0 0 0,0 21 15,0 1-15,-1-1 0,22 0 0,-21 0 16,0 21-16,21-20 0,-21-1 16,21 21-16,0-21 0,0 0 0,0 1 15,0-1-15,0 0 0,0 0 16,0 0-16,21 0 0,0-21 0,0 0 15,1 22-15,-1-22 0,0 0 16,0 0-16,0 0 0,0 0 0,1 0 16,-1 0-16,0 0 15,-21-22-15,21 1 0,0 21 0,0-21 16,1 0-16,-1 0 0</inkml:trace>
  <inkml:trace contextRef="#ctx0" brushRef="#br0" timeOffset="4650.88">5186 826 0,'0'-22'0,"0"44"0,0-65 16,0 22-16,0 0 15,0 0 1,0 0-16,21 21 31,0 0-31,0-22 0,0 22 16,1 0-16,-1 0 0,0 0 15,0 0-15,0 0 0,0 22 0,22-1 16,-22 0-16,0 0 0,-21 0 16,21 0-16,0 1 0,-21-1 0,0 0 15,0 21-15,0-21 0,0 22 0,0-22 16,0 0-16,0 0 0,0 0 16,-21 1-16,21-1 0,-21-21 0,21 21 15,0-42 32,0 0-47,0-1 0,0 1 16,0-21-16,0 21 0,0 0 0,0-22 15,21 22-15,0-21 0,-21 21 16,22-1-16,-22 1 0,0 0 0,21 21 16,0-21-16,-21 0 0,21 21 15,0-21-15,0 21 0,1 0 31,-1 0-15</inkml:trace>
  <inkml:trace contextRef="#ctx0" brushRef="#br0" timeOffset="4951.47">6011 826 0,'21'0'0,"-21"-22"0,-21 22 16,0 0-16,0-21 16,0 21-16,63 0 15,-21 0-15,0 0 16,1 0-1,-1 0-15,0 0 16,-21-21-16,21 21 16,0 0-1,0 0-15,1 0 16</inkml:trace>
  <inkml:trace contextRef="#ctx0" brushRef="#br0" timeOffset="5688.72">6604 635 0,'0'0'0,"-21"0"0,0-21 15,21 0-15,0 0 16,-22-1 0,22 44-16,0-44 15,22 1-15,-22 0 0,42 21 16,-42-21-16,21 21 0,0 0 16,0 0-16,1-21 0,-1 21 15,0 0-15,0 0 0,0 0 16,0 0-16,-21 21 0,22-21 15,-22 21-15,0 0 0,0 0 16,0 1-16,0-1 0,0 0 0,-22 0 16,1 21-16,0-20 0,0 20 0,0-21 15,0 21-15,-1 1 0,-20-1 16,21-21-16,0 22 0,-22-1 16,22-21-16,-21 21 0,21-20 0,0 20 15,-1-21-15,1 0 0,0-21 0,0 21 16,21 1-16,0-1 15,-21-42 1,21-1 0,0 1-16,21 0 0,0 0 15,0 0-15,22 0 0,-1-1 16,-21 1-16,0 0 0,0 0 0,1 0 16,-1 21-16,0 0 0,0-21 15,0 21 1,0 21-16,1-21 0,20 21 15,-21 0-15,0 0 0,-21 0 0,0 1 16,0-1-16,21 0 0,1 0 16,-1-21-16,-21 21 0,0 0 0,21 1 15,0-22-15,0 0 0,0 0 16,1 0-16,-1 0 0,0 0 16,0 0-16,0 0 0,0-22 15,-21 1-15,22 21 0,-1-21 0,0 0 16,-21 0-16,0 0 15,21-1-15,-21 1 0,0 0 16,0 0-16,21 21 0,-21-21 16,-21 21-1,0 0 1,0 0-16</inkml:trace>
  <inkml:trace contextRef="#ctx0" brushRef="#br0" timeOffset="6572.62">1693 1905 0,'0'0'0,"-21"0"0,-21-21 16,63 21 47,0 0-63,0 0 15,0 0-15,1 0 0,20 0 16,-21 0-16,21 0 0,1 0 0,-1 0 15,0 0-15,1 0 0,20 0 16,1 0-16,20 0 0,1 0 16,0 0-16,-1 0 0,22 0 0,21 0 15,-21 0-15,0 0 0,21 0 16,0 0-16,0 0 0,21 0 16,0 0-16,0-21 0,1 21 0,-1 0 0,21 0 15,0 0-15,1 0 16,-22-21-16,21 21 0,-21 0 0,22-22 15,-22 22-15,21 0 0,-21 0 16,1-21-16,-22 21 0,21 0 0,-21-21 16,21 0-16,-21 21 0,0 0 15,0-21-15,0 21 0,-21 0 0,0-21 16,-22 21-16,1 0 0,-22 0 0,1 0 16,-1 0-16,-20-22 0,-1 22 15,-21 0-15,22 0 0,-22 0 16,-42 0 62</inkml:trace>
  <inkml:trace contextRef="#ctx0" brushRef="#br0" timeOffset="6715.54">7599 1715 0,'0'21'31,"0"0"-15,-21-21 0,21 21-1</inkml:trace>
  <inkml:trace contextRef="#ctx0" brushRef="#br0" timeOffset="7819.84">1079 3620 0,'0'0'0,"0"-22"15,-21 22-15,21-21 16,0 0 0,0 0-16,0 0 15,0 0 1,-21 21 15,21 21-15,0 0-16,0 0 0,-21 21 0,0-20 0,21 20 15,0 0-15,-21 1 0,-1-1 16,1 21-16,0-20 0,21 20 16,-21 1-16,0-22 0,21 22 15,-21-22-15,-1 0 0,22 1 16,0-1-16,0-21 0,-21 0 15,21 0-15,0 1 0,0-44 32,0-20-17,0 21-15,0 0 0,0-22 16,0 1-16,21 0 0,-21-1 16</inkml:trace>
  <inkml:trace contextRef="#ctx0" brushRef="#br0" timeOffset="8119.55">931 3662 0,'0'-21'0,"0"42"0,0-63 16,21 42-16,-21-22 0,0 1 15,22 21 17,-1 0-32,0 0 0,0 21 15,0 1-15,0-1 0,1 21 16,-1-21-16,21 0 0,-21 22 15,0-1-15,-21 22 16,0-22-16,0 0 0,0 1 16,0-1-16,0 0 0,0 1 0,0-1 15,-21 0-15,21-21 0,0 22 16,-21-22-16,21 0 0,-21-21 0,21 21 16,-21-42 15,21 0-31,0 0 15</inkml:trace>
  <inkml:trace contextRef="#ctx0" brushRef="#br0" timeOffset="8758.08">783 4106 0,'21'-21'0,"-42"42"0,0-21 16,42 0 15,21 0-15,-20 0-16,-1-21 0,21 21 0,0-21 15,1 0-15,20 21 0,-20-21 16,20 0-16,-21 21 0,22-22 0,-22 22 16,1 0-16,-1-21 15,0 0-15,-21 21 0,1 0 0,-1 0 16,0 0-16,-21-21 15,0 42 17,0 0-32,0 0 0,0 1 15,0-1-15,0 0 0,0 21 0,0-21 16,0 1-16,-21 20 0,21-21 16,0 0-16,0 0 0,0 22 15,0-22-15,0 0 0,0 0 16,21-21-1,0 0-15,0 0 16,0-21-16,22 21 0,-22-21 16,0 0-16,0 0 0,22-22 0,-22 22 15,0-21-15,0 21 0,0-22 16,0 22-16,-21 0 0,0 0 0,22-22 16,-22 22-16,0 0 15,0 0-15,0 42 47,0 0-47,0 0 0,0 22 16,0-22-16,-22 0 0,22 21 15,0-20-15,0 20 0,0-21 16,0 21-16,0-20 0,0-1 16,0 0-16,0 0 0,22-21 15,-1 0 1,0 0-16,0 0 0,0-21 15,0 0-15,1-22 0</inkml:trace>
  <inkml:trace contextRef="#ctx0" brushRef="#br0" timeOffset="9053.04">2307 3535 0,'0'0'16,"0"-21"-16,0 0 0,-21 21 31,21 21-31,0 0 16,0 0-16,0 21 0,0-20 15,-21 20-15,21 0 0,0 1 0,-21-1 16,21 0-16,0 1 0,-22-1 16,1 21-16,0-20 0,21-1 15,-21 0-15,21 1 0,0-22 16,0 21-16,0-21 0,0 22 15,0-22-15,0 0 0,0 0 16,21-21 0,0 0-16,0 0 15,1-21-15,-1 0 0</inkml:trace>
  <inkml:trace contextRef="#ctx0" brushRef="#br0" timeOffset="9496.25">2773 3831 0,'0'-21'16,"0"42"-16,0-21 31,-21 21-31,-1-21 0,22 22 16,-21-1-16,21 21 0,0-21 0,-21 0 15,0 22-15,21-1 0,-21-21 16,0 22-16,21-1 0,0-21 15,0 21-15,0-20 0,0 41 16,0-42-16,21 0 0,0-21 16,21 0-16,-21 0 15,1 0-15,20 0 0,-21-21 16,0 0-16,22 0 0,-22 0 16,21 0-16,-21-1 0,0-20 0,1 0 15,-22-1-15,0 22 0,21-21 16,-21 0-16,0-1 0,0 22 0,0-21 15,0-1-15,-21 22 16,-1 0-16,1 0 0,0 21 0,0 0 16,0 0-16,0 0 0,-1 0 15,-20 0-15,21 0 0,0 0 0,0 21 16,-1 0-16,1-21 16,0 0-16,21 21 0,-21-21 31,21-21-16,0 0-15</inkml:trace>
  <inkml:trace contextRef="#ctx0" brushRef="#br0" timeOffset="9600.14">2201 3704 0,'0'0'0,"-42"0"0,21 0 0</inkml:trace>
  <inkml:trace contextRef="#ctx0" brushRef="#br0" timeOffset="9743.95">2540 3662 0,'148'0'15,"-106"0"-15,-20-21 16,20 21-16,-21 0 0,0 0 16,0 0-16,1 0 0</inkml:trace>
  <inkml:trace contextRef="#ctx0" brushRef="#br0" timeOffset="10659.73">2265 3725 0,'0'0'0,"-21"0"0,-1 0 15,1 0-15,21 22 0,-21-22 0,0 0 16,0 0-16,0 21 0,-1-21 16,1 0-16,0 0 15,0 0-15,0 0 0,21 21 16,21-21 31,0 0-47,0-21 0,22 21 15,-1-21-15,0 21 16,1 0-16,20-22 0,-21 22 0,22 0 16,-22-21-16,22 0 0,-22 21 15,0 0-15,1 0 0,-22 0 16,0 0-16,21 0 0,-20 0 16,-1 0-16</inkml:trace>
  <inkml:trace contextRef="#ctx0" brushRef="#br0" timeOffset="11961.46">3831 3747 0,'0'-22'47,"21"1"-31,0 21-16,-21-21 0,22 0 15,-1 21-15,-21-21 0,0 0 16,21-1-16,-21 1 0,0 0 16,0 0-16,-21 21 15,0 0-15,-1 0 16,1 0-16,-21 0 0,21 0 15,-22 0-15,1 21 0,0 0 16,-1-21-16,1 21 0,21 1 16,-21-1-16,20-21 0,-20 42 15,42-21-15,0 0 16,21 1-16,0-22 16,1 21-16,-1-21 0,21 21 15,-21-21-15,22 21 0,-22-21 0,21 21 16,0-21-16,-20 21 0,-1-21 15,21 22-15,-21-22 0,0 21 0,1 0 16,-22 0-16,0 0 0,0 0 16,0 1-16,0 20 0,0-21 15,0 0-15,0 0 0,-22 22 0,1-22 16,0 0-16,-21 0 0,21 0 16,-22 1-16,-20 20 0,20-42 15,-20 0-15,42 0 16,-22 0-16,22 0 0,0 0 0,-21-21 15,21 0-15,-1-1 0,1 1 16,0 0-16,0-21 0,21 21 16,-21-22-16,21 22 0,-21 0 15,21 0-15,0-22 0,0 22 16,0 0-16,0 0 16,0 42 15,21 0-31,0 0 0,-21 1 15,21-1-15,0 0 0,0 0 0,-21 21 16,22-20-16,-1-1 0,0 0 16,-21 0-16,21 21 0,21-42 0,-20 22 15,-1-1-15,0 0 0,0-21 16,21 0-16,-20 0 0,20 0 0,0 0 16,-21 0-16,22 0 0,-22 0 15,21-21-15,1 0 0,-22-1 0,21 1 16,-21 0-16,22 0 0,-22 0 15,0 0-15,0-22 0,0 22 16,0 0-16,-21 0 0,0 0 0,22-1 16,-22 1-16,0 0 0,0 0 15,21 0-15,-21 0 16,-21 42 15,21 0-15,0 0-16,0 0 0,-22 0 0,22 1 15,0 20-15,0-21 0,0 0 16,0 0-16,0 1 0,0-1 0,0 0 16,0 0-16,0 0 15,22-21-15,-1 0 16,0 0-16,0 0 0,0 0 16,0-21-16,1 0 0,20 21 15,-21-21-15,21 0 0,-20-1 0,20 1 16,-21 0-16,0 0 0,0 0 15,1 0-15,-1-1 0,0 1 0,-21 0 16,0 0-16,21 0 16,-21 0-16,0-1 0,-21 22 47,21 22-32,0-1-15,0 0 0,0 0 0,-21 0 16,21 0-16,0 22 0,0-22 0,-21 0 15,21 21-15,0-20 0,0-1 16,0 0-16,0 0 0,0 0 16,0 0-16,21-21 0,0 0 15,0 0-15,21 0 0,-20 0 0,-1 0 16,21 0-16,0 0 0,-20-21 16,20 0-16,0 0 0,-21 21 0</inkml:trace>
  <inkml:trace contextRef="#ctx0" brushRef="#br0" timeOffset="12723.87">5292 3874 0,'0'0'0,"21"-22"0,-21 1 0,0-63 31,-21 84-31,-1 0 0,1-22 0,0 22 16,0 0-16,0 0 15,0 0-15,-1 22 0,1-22 0,-21 21 16,21 0-16,0 0 0,-1 0 0,1 0 15,0 1-15,0 20 0,0-21 16,0 0-16,21 22 0,-22-22 0,22 0 16,0 0-16,0 0 15,0 0-15,22 1 0,-1-22 16,0 0-16,0 0 0,0 0 16,0 0-16,22 0 0,-22-22 0,0 1 15,21 21-15,-20-21 0,-1 0 16,0 0-16,0 0 0,0-1 0,0 1 15,1 0-15,-22 0 0,0 0 0,0 0 16,0-1-16,0 1 16,-22 42 46,22 1-62,0-1 0,-21 0 16,21 0-16,0 21 0,0 1 0,0-1 15,-21 0-15,21 1 0,-21-1 16,21 22-16,0-22 0,0 21 0,0-20 16,-21 20-16,21 1 0,0-22 15,0 22-15,0-22 0,0 21 0,0 1 16,0-1-16,0 1 0,0-22 0,0 22 16,0-1-16,0-20 0,0-1 15,0 0-15,0 1 0,0-22 16,0 21-16,0-21 0,0 0 0,0 1 15,-21-1-15,-1 0 0,1-21 16,0 0-16,0 0 0,0 0 16,0 0-16,-1 0 0,1-21 15,0 0-15,0-1 0,0-20 0,0 0 16,-1-1-16,1-20 0,21-1 16,0 1-16,0-22 0,0 22 0,0-85 15,0 84-15,0 1 16,0 20-16,21-20 0,1-1 0,-1 22 15,0 0-15,0-22 0,0 22 0,0-1 16,1 1-16,-1 21 0,0-21 16,0 20-16,0-20 0,0 21 0,1 21 15,-1-21-15,0 21 0,0 0 16,0 0 0,0 0-16,1 0 15,-1 0-15</inkml:trace>
  <inkml:trace contextRef="#ctx0" brushRef="#br0" timeOffset="13565.36">6075 3895 0,'0'0'15,"21"-21"-15,-21-1 16,0 1-16,0 0 15,0 0-15,0 0 16,0 0 0,-21 21-16,0-22 0,-1 22 15,1 0-15,-21 0 0,21 0 16,-22 22-16,1-1 0,21-21 0,-21 21 16,-1 0-16,1 0 0,21 0 15,0 1-15,-1-1 0,1 0 16,0 0-16,21 0 0,0 0 15,0 1-15,21-1 16,0-21-16,1 0 0,-1 0 16,21 0-16,0 0 0,-20-21 15,20 21-15,0-22 0,1 1 0,-22 21 16,0-21-16,21 0 0,-21 21 16,1-21-16,-1 0 0,-21-1 0,21 22 15,-21-21-15,21 0 16,-21 0-16,-21 21 47,21 21-47,0 0 15,0 0-15,-21 1 0,21-1 16,0 21-16,0 0 0,0 1 16,0-1-16,0 22 0,-21-22 15,21 21-15,-22 1 0,22-22 0,-21 22 16,21-1-16,0 1 0,0-22 0,-21 22 15,21-1-15,0 22 0,0-22 16,0 1-16,0-1 0,0 1 16,0 20-16,0-41 0,0 20 0,0 1 0,0-22 15,0 22-15,0-22 0,0 0 16,0 1-16,0-1 0,0 0 16,0-21-16,21 22 0,-21-22 0,0 0 15,0-42 1,0 0-1,0 0-15,-21-1 0,21 1 16,-21-21-16,0 0 0,0-1 0,-22 1 16,22 0-16,0-22 0,-21 1 0,20-1 15,1-21-15,0 1 0,21-1 16,0 0-16,0 22 0,0-22 0,0 22 16,21-22-16,0 22 0,1-1 15,20 22-15,-21-22 0,21 22 0,1 0 16,-22-1-16,21 1 0,-21 0 15,22 20-15,-22 1 0,0 0 16,21 0-16,-20 0 0,-1 21 16,0-21-16</inkml:trace>
  <inkml:trace contextRef="#ctx0" brushRef="#br0" timeOffset="15968.82">6456 3937 0,'0'0'0,"0"21"15,-43 0-15,43 1 16,0-44-1,0 1-15,22 21 0,-1-21 16,0 0-16,0 21 0,0-21 0,0 0 16,22-1-16,-22 1 0,0 0 15,0 0-15,0 0 0,1 0 0,-1-1 16,0 22-16,-21-21 0,0 0 0,-42 21 31,20 0-31,1 0 16,0 0-16,0 0 0,-21 21 15,20 0-15,1 1 0,0-1 16,0 0-16,0 0 0,21 0 0,0 0 16,-21 1-16,21-1 0,-22 21 15,22-21-15,0 0 0,0 1 0,0-1 16,22 0-16,-1 0 0,0-21 16,0 0-16,0 0 15,0 0-15,22 0 0,-22 0 0,21 0 16,-21-21-16,22 0 0,-22 0 15,21 21-15,1-22 0,-1-20 16,0 21-16,1 0 0,-22 0 0,21-1 16,0-20-16,-20 21 0,-1 0 15,0 0-15,-21-1 0,0 1 0,-21 21 32,0 0-17,-1 0-15,1 21 0,0-21 0,0 22 16,21-1-16,0 0 0,0 0 15,0 0-15,0 0 0,0 1 16,0-1-16,0 0 0,21 0 0,0-21 16,0 21-16,22 0 15,-22 1-15,0-1 16,-42-42 15,0-1-15,0 22-16,21-21 0,-22 21 15,1 0-15,0-21 0,0 21 16,0 0 0,0 0-16,21 21 31,0 0-31,21 1 16,0-22-16,0 21 0,0 0 15,0-21-15,1 0 16,-1 0-16,0 0 0,0 0 0,0 0 15,0 0-15,1 0 0,-1 0 16,21 0-16,-21-21 0,0 0 16,1 21-16,20-22 0,-21 1 0,0-21 15,0 21-15,22-43 16,-43 43-16,21-21 0,0-1 0,-21 1 16,0 0-16,0-1 0,0-20 15,21 21-15,-21-1 0,0 22 0,0-21 16,0 21-16,0-1 0,0 1 15,0 0-15,-21 21 16,21 21 0,0 0-16,-21 22 0,21-22 0,0 21 15,-21 1-15,21-1 0,0 0 16,0 1-16,0-1 0,0 0 16,0 1-16,0-1 0,0-21 0,0 21 15,0 1-15,0-22 0,0 21 16,0-21-16,0 22 0,0-22 0,21 0 15,-21 0-15,21-21 0,0 21 16,0-21-16,1 0 0,-1 0 16,0 0-16,0 0 0,21-21 0,-20 0 15,-1 0-15,0 0 0,21 0 0,-21-1 16,1-20-16,-1 21 0,0-21 16,0 20-16,0-20 0,0 21 15,1 0-15,-1 0 0,-21-1 0,0 1 16,0 0-16,0 0 15,0 42 17,0 0-32,0 0 0,0 1 15,-21-1-15,21 0 0,-22 0 0,22 0 16,0 0-16,0 1 0,0 20 16,0-21-16,0 0 0,0 0 0,0 1 15,0-1-15,22-21 16,-1 0-16,0 0 0,21 0 15,-21 0-15,1 0 0,20 0 0,0 0 16,-21-21-16,22-1 0,-22 1 16,21 0-16,-21 0 0,1 0 0,-1 0 15,0-1-15,0 1 0,-21 0 16,0-21-16,0 21 0,21-1 0,-21 1 16,0 0-16,0 0 0,0 0 15,0 42 16,-21 0-31,21 0 0,0 0 16,0 1-16,-21-1 0,21 0 0,0 0 16,0 21-16,0-20 15,0-1-15,0 0 0,0 0 0,0 0 16,0 0-16,0 1 0,21-1 0,0 0 16,0-21-16,1 0 15,20 0-15,-21 0 0,0 0 0,22 0 16,-22 0-16,21 0 0,-21-21 15,22 0-15,-22-1 0,0 1 0,21 0 16,-21 0-16,1 0 0,-22 0 0,21-22 16,-21 22-16,21-21 15,-21 21-15,0-22 0,0 1 0,0 21 16,0-22-16,-21 22 0,0 0 16,-1 0-16,1 0 0,0 21 0,-21 0 15,21 0-15,-22 0 0,22 0 16,-42 21-16,20 0 0,22 0 15,0 0-15,0 1 0,0 20 0,21-21 16,0 21-16,0-20 0,0-1 16,0 21-16,0-21 0,0 0 0,0 1 15,21-1-15,0 0 0,21 0 16,-21 0-16,1 0 0,20-21 0,0 0 16,43 0-16,-43 0 15,43-21-15,-22 0 0,-20 21 16,-1-21-16,0 0 0,1 0 0,-1-22 15,-21 22 1,22 0-16,-22-21 0,0 20 0,0 1 0,-21-21 16,21 21-16,-21 0 0,0-1 15,0 1-15,-21 42 32,21 1-32,-21-22 0,21 21 15,0 0-15,0 0 0,0 0 0,0 22 16,0-22-16,0 0 0,0 0 15,0 0-15,0 0 0,0 1 16,-21-1-16,21 0 0,0 0 0,0 0 16,-21-21-1,21-21 17,0 0-17,0 0-15,0 0 0,0-1 0,0 1 16,0 0-16,21-21 0,0 21 15,0-22-15,0 1 0,0 21 0,1-22 16,-1 22-16,0-21 16,0 21-16,0 0 0,0 21 0,1 0 0,-1 0 15,21 0-15,-21 0 0,0 0 16,-21 21-16,22 0 0,-1 0 16,-21 21-16,21-20 0,-21 20 0,0-21 15,0 0-15,21 22 0,-21-22 16,0 0-16,0 21 0,0-21 0,0 1 15,0-1-15,0 0 16,0 0-16,0 0 0,0 0 16,-21-21 15,21-21-31,0 0 0,0 0 16,0 0-16,21 0 15,0-1-15</inkml:trace>
  <inkml:trace contextRef="#ctx0" brushRef="#br0" timeOffset="16420.58">10308 3556 0,'21'0'0,"-42"0"0,63-21 0,-42 0 16,0 0-16,0-1 0,0 1 15,0 0 1,-42 21-16,21 0 0,0 0 15,0 0-15,-1 21 0,1 0 16,0 1-16,-21-22 0,21 21 16,-1 0-16,22 0 0,0 0 15,0 0-15,0 1 16,0-1-16,22-21 0,-1 21 16,0-21-16,0 0 0,21 0 15,-20 21-15,-1-21 0,0 0 0,21 21 16,-21-21-16,1 0 0,-1 21 0,0-21 15,0 22-15,0-1 0,-21 0 16,0 0-16,0 0 16,-21 0-1,-21-21-15,21 22 0,-1-22 0,-20 21 16,21-21-16,-21 0 0,20 0 16,1 21-16,-21-21 0,21 0 15,0 0-15,-1 0 0,1 0 16,0 0 15,21-21-15,-21 21-16,21-21 15</inkml:trace>
  <inkml:trace contextRef="#ctx0" brushRef="#br0" timeOffset="16708.2">9102 3154 0,'-43'-21'31,"86"42"-31,-107-42 15,43 21 32,0 0-31,0 21-16,-1-21 16,1 0-16,0 21 0</inkml:trace>
  <inkml:trace contextRef="#ctx0" brushRef="#br0" timeOffset="17023.64">7556 3662 0,'-21'0'16,"42"0"-16,-21 0 16,22 0-16,20 0 15,-21 0-15,0 0 0,22 0 16,-22 0-16,21 0 0,0-21 0,-20 21 16,20 0-16,-21 0 0,21 0 15,-20 0-15,-1 0 0,0 0 16,0 0-16,0 0 0,0 0 15</inkml:trace>
  <inkml:trace contextRef="#ctx0" brushRef="#br0" timeOffset="17775.84">11451 3725 0,'0'0'0,"-21"0"15,0 0-15,0 0 0,-1 0 16,1 0-16,0 0 0,-21 0 16,21 0-1,-1 0-15,44 0 32,-1 0-32,21 0 0,0 0 0,1 0 15,-1 0-15,0 0 0,22 0 16,-1 0-16,22 0 0,0 0 0,-1 0 15,1 0-15,0 0 0,-1 0 0,1-21 16,0 21-16,-1 0 0,-20 0 16,-1 0-16,-20 0 0,20 0 0,-20 0 15,-1 0-15,0-21 16,-21 21-16,1 0 0,-1 0 0,0 0 16,-21-21-1,-21 21 1,0-21-1,-1 21-15,1 0 16,0 0-16,21-21 0</inkml:trace>
  <inkml:trace contextRef="#ctx0" brushRef="#br0" timeOffset="18279.78">12573 3323 0,'0'0'0,"-21"0"0,0 0 15,-1 0 1,22 21 0,0 1-16,0-1 15,0 0-15,0 0 0,0 0 16,0 0-16,22 1 0,-1 20 15,0-21-15,0 0 0,0 0 0,0 1 16,1-22-16,20 21 0,-21 0 16,21-21-16,-20 0 0,20 21 0,0-21 15,-21 0-15,22 0 0,-22 0 16,21 0-16,-21 0 0,1 0 0,-1 0 16,-21-21-16,0 0 15,0 0 1,-21 21-16,-1 0 0,1 0 15,0 0-15,0 0 0,0 0 16,-22 0-16,22 21 0,0 0 16,-21 0-16,21 0 0,-22 0 0,22 1 15,-21-1-15,-1 0 0,1 21 16,0-21-16,21 1 0,-22 20 0,1-21 16,-22 43-16,43-43 15,0 0-15,21 0 0,0 0 0,-21 0 16,21 1-16,0-44 47,0 1-47</inkml:trace>
  <inkml:trace contextRef="#ctx0" brushRef="#br0" timeOffset="19491.96">13885 3704 0,'0'0'0,"-21"0"0,0 0 16,42 0 30,0 0-30,22 0-16,-22-21 0,21 0 16,0 21-16,22-21 0,-22 0 0,1-1 15,20 1-15,-21 0 0,22-21 16,-22 21-16,1-22 0,-1 1 16,-21 0-16,21-1 0,-20 1 0,-1 0 15,-21-1-15,0 1 0,0 21 16,0-22-16,0 22 0,0 0 0,0 0 15,-21 0-15,21 0 0,-22 21 16,1 0-16,0-22 0,0 22 0,0 0 16,0 0-16,-1 22 0,1-22 15,0 21-15,0 0 0,21 21 16,-21-21-16,0 43 0,-1-22 0,22 22 16,-21-22-16,0 22 0,0-1 15,0 22-15,0-22 0,21 1 0,-22-1 16,1 22-16,0-22 0,0 22 15,0 0-15,0-1 0,21 22 0,-22-21 16,1 0-16,0-1 0,0 22 16,21-21-16,-21 21 0,0-1 0,21 1 15,0-21-15,-22 0 0,1 20 0,21-20 16,-21-21-16,21 20 0,0 1 16,0-22-16,0 1 0,0-1 0,0 1 15,0-22-15,0 1 0,0-1 0,0-21 16,0 0-16,0 0 0,21 1 15,0-22-15,1 0 0,20-22 0,-21 1 16,21 0-16,22 0 0,-22-21 16,22-1-16,-1-20 0,1-1 0,-1 22 15,1-22-15,-1-20 0,-20 20 16,20 1-16,-21-22 0,22-84 16,-22 84-16,-21 0 0,-21 1 15,0-1-15,0 0 0,0 22 0,-21-22 16,0 22-16,-21-1 0,-1 1 0,22 20 15,-42-20-15,20 42 0,1-22 16,-21 1-16,-1 21 0,22 0 16,-22 0-16,1 21 0,-1-22 15,22 22-15,0 0 0,20 0 0,1-21 16,0 21-16,21-21 16,21 21-16,0-21 15,22 21-15,-22-21 0,21 0 0,22 21 16,-22-22-16,22 1 0,-1 0 15,-21 0-15,64-21 0,-63 20 16,20-20-16,-21 21 0,1 0 16,-1 0-16,-21-1 0,0 1 15,1 21-15,-22-21 0,0 0 0,0 0 16,21 21-16,-21-21 0,0-1 16,0 44 15,-21-1-31,21 0 15,0 0-15,0 0 0,0 0 16,0 1-16,0-1 0,-22 0 0,22 0 16,0 0-16,-21 0 0,21 1 15,0-44 32,0 1-31,0 0-16,0 0 0</inkml:trace>
  <inkml:trace contextRef="#ctx0" brushRef="#br0" timeOffset="19679.72">14901 3429 0,'-42'0'31,"21"0"-31,42 21 47,0-21-47,0 0 15,0 21-15,1-21 16</inkml:trace>
  <inkml:trace contextRef="#ctx0" brushRef="#br0" timeOffset="20159.74">15282 3556 0,'0'0'0,"0"21"0,-21-21 16,0 21-16,0 1 15,21-1-15,-21-21 0,-1 21 16,22 0-16,0 0 0,0 0 0,0 1 16,0-1-16,0 0 15,0 0-15,0 0 0,0 0 16,0 1-1,0-1-15,-21-21 47,21-21-47,0-1 0,0 1 0,0 0 16,0 0-16,0-21 0,21 20 16,-21 1-16,0 0 0,22 0 15,-1-21-15,0 20 0,21 1 0,-21 0 16,22 0-16,-22 0 0,21 21 15,1-21-15,-1 21 0,0 0 16,-21 0-16,22 0 0,-1 0 0,0 0 16,-20 0-16,-1 21 0,0 0 15,0 21-15,-21-21 0,21 1 0,-21-1 16,0 21-16,0-21 0,0 0 16,-21 1-16,0-1 0,0 0 0,0 0 15,-1 0-15,1 0 0,0-21 0,0 22 16,0-22-16,21 21 15,0-42 1,21 21 0,0-22-16,0 1 0</inkml:trace>
  <inkml:trace contextRef="#ctx0" brushRef="#br0" timeOffset="20707.82">16383 3577 0,'-42'-106'31,"42"85"-31,-22 0 0,-20 21 0,21-21 16,0 0-16,0 21 0,-1 0 0,1 0 16,0 0-16,0 0 15,-21 0-15,20 21 0,1 0 16,0 21-16,0-20 0,0-1 0,-22 21 15,43 0-15,-21-20 0,0 20 16,21-21-16,0 0 0,0 22 0,0-22 16,0 0-16,0 0 0,0 0 15,0 0-15,21-21 0,-21 22 16,43-22-16,-22 0 0,0 0 0,0 0 16,21 0-16,1 0 0,-22-22 15,21 1-15,1 0 0,-1 0 0,0 0 16,-21-22-16,22 1 0,-22 0 15,21-1-15,-21 1 0,1-21 16,-1 20-16,0-20 0,0-1 0,-21 22 16,21 0-16,-21-1 0,0 1 15,0 0-15,0 20 0,0 1 0,0 0 16,-21 21 0,0 0-16,0 21 15,0 0-15,21 1 0,0 20 0,-22 21 16,1-20-16,21-1 0,-21 22 0,21-22 15,0 21-15,0-20 0,0-1 16,0 0-16,0 1 0,0-22 0,0 21 16,0-21-16,21 1 0,0-1 0,-21 0 15,22 0-15,-1-21 0,0 0 16,0 0-16,0 0 16,0 0-16,1-21 0,-1 21 0</inkml:trace>
  <inkml:trace contextRef="#ctx0" brushRef="#br0" timeOffset="21476.45">17018 3366 0,'0'0'0,"-21"0"0,0 21 15,63-21 17,-21 0-32,0 0 15,22-21-15,-22-1 0,21 22 16,0-21-16,1 0 0,20 0 0,-20 21 16,20-42-16,-21 20 15,-20 1-15,-1 0 0,-21 0 0,0 0 16,-21 21-1,-22 0-15,1 0 0,0 0 16,-1 0-16,1 0 0,0 0 0,-1 21 16,1 0-16,0 0 0,-1 0 15,1 1-15,21 20 0,0-21 0,-1 0 16,22 0-16,0 22 16,0-22-16,0 0 0,0 0 0,22 0 15,-1 1-15,0-22 16,0 0-16,21 21 0,-20-21 0,20 0 15,0 0-15,-21 0 0,22 0 16,-22 0-16,0 0 0,0 0 0,0 0 16,-42-21-1,0 21-15,-21 0 16,21 0-16,-22 0 0,1 0 16,0 21-16,-1-21 0,1 21 15,0 0-15,20 0 0,-20 0 0,21 1 16,0-1-16,-22 21 0,22-21 15,0 0-15,21 1 0,0-1 0,0 0 16,0 0-16,0 0 0,0 0 16,0 1-16,21-22 0,0 0 0,1 21 15,-1-21-15,0 0 0,21 0 0,-21 0 16,22 0-16,20 0 0,-20-21 16,-1 21-16,21-22 0,1 1 0,-22 0 15,22 0-15,-1-21 0</inkml:trace>
  <inkml:trace contextRef="#ctx0" brushRef="#br0" timeOffset="21763.56">17949 3006 0,'-42'0'15,"21"21"-15,0 0 16,21 0-16,-22 0 0,1 22 0,0-1 15,21 0-15,-21 22 0,0-22 0,21 1 16,-21 20-16,-1-21 0,1 1 16,21-1-16,-21 0 0,0 1 0,21-1 15,0-21-15,-21 0 0,0 22 16,21-22-16,0 0 0,0 0 16,0 0-16,21-21 31,0 0-31,0-21 15,0 0-15,0 0 0,1 0 16,-1 0-16</inkml:trace>
  <inkml:trace contextRef="#ctx0" brushRef="#br0" timeOffset="22148.84">17865 3641 0,'0'21'15,"0"0"1,21-21 15,0 0-31,0 0 16,0 0-16,0 0 0,22-21 15,-22 0-15,0 21 0,0-21 0,22-1 16,-22 22-16,0-21 0,0 0 16,0 0-16,-21 0 0,0 0 15,0-1-15,-21 22 16,0 0-16,-21 0 15,20 0-15,1 0 0,0 22 16,-21-1-16,21 0 0,-1 0 16,1 0-16,0 0 0,0 1 0,0-1 15,21 0-15,0 21 0,0-21 16,0 1-16,0-1 0,0 0 16,21 0-1,0-21-15,0 0 0,0 0 0,22 0 16,-22 0-16,21 0 0,1 0 15,-1-21-15,0 21 0,1-21 0,-1 0 16,0-1-16,-21 1 0,22 0 0</inkml:trace>
  <inkml:trace contextRef="#ctx0" brushRef="#br0" timeOffset="22808.02">18542 3471 0,'0'0'0,"-21"0"15,0 0-15,-1 0 16,1 22-16,0-1 0,21 0 15,0 0-15,0 0 0,-21 0 16,21 1-16,-21-1 0,21 0 0,0 0 16,0 0-16,0 0 0,0 1 15,0-1-15,0 0 16,-21 0-16,21-42 47,0 0-32,0 0-15,0-1 0,0 1 0,0 0 16,21 0-16,-21 0 0,21-22 16,0 22-16,0 0 0,0 0 0,1 0 15,-1 0-15,0-1 0,21 1 0,-21 0 16,1 21-16,-1 0 0,21 0 16,-21 0-16,0 0 0,1 21 0,-1 0 15,0 1-15,-21 20 16,21-21-16,-21 0 0,0 0 15,0 22-15,0-22 0,0 0 16,0 0-16,0 0 0,0 1 0,0-1 16,0 0-16,0 0 15,-21-21-15,0 0 16,0 0-16,21-21 31,0 0-31,0 0 0,0-1 16,21 1-16,0 0 0,0 0 15,-21 0-15,21-22 0,0 22 0,22 0 16,-22 0-16,0 0 0,0 0 16,0-1-16,1 22 0,20 0 15,-21 0-15,0 0 0,0 0 16,1 0-16,-1 22 0,-21-1 16,21 0-16,-21 0 0,0 0 15,0 0-15,0 1 0,0-1 0,0 0 16,0 0-16,0 0 0,0 0 15,0 1-15,-21-22 0,21 21 16,-21-21-16,42-21 47</inkml:trace>
  <inkml:trace contextRef="#ctx0" brushRef="#br0" timeOffset="23640.11">19389 3598 0,'21'0'47,"0"-21"-47,21 21 16,-21 0-16,1-21 0,-1 0 0,21 21 15,-21-21-15,0 21 0,1-21 16,-1-1-16,0 1 0,-21 0 15,0 0-15,0 0 16,-21 21 0,-22 0-16,22 0 0,0 0 15,-21 21-15,-1-21 0,22 21 0,-21 0 16,21 0-16,0 1 0,-1 20 16,1-21-16,21 0 0,-21 0 0,21 1 15,0-1-15,0 0 0,0 0 16,0 0-16,21 0 0,0-21 0,1 22 15,-1-22-15,21 0 0,-21 21 16,22-21-16,-1 0 0,-21 0 0,21 0 16,1 0-16,-1 0 0,0-21 15,-20 21-15,20-22 0,0 1 16,-21 0-16,22 0 0,-22 0 0,0 0 16,0-22-16,0 22 0,1-21 15,-22 21-15,0-1 0,0 1 0,0 0 16,0 0-16,0 42 31,-22 0-15,1 0-16,21 1 0,0-1 0,0 0 15,-21 0-15,21 21 0,-21-20 0,21-1 16,-21 0-16,21 0 0,0 0 16,0 0-16,0 1 15,-21-22-15,21-22 47,0 1-31,0 0-16,21 0 0,-21 0 0,21 0 15,0-1-15,0-20 0,0 21 16,1-21-16,-1 20 0,21-20 0,-21 21 16,0 0-16,1 0 0,20-1 15,-21 1-15,21 21 0,-20 0 0,-1 0 16,0 0-16,0 21 0,0 1 15,0-1-15,-21 0 0,0 0 16,22 0-16,-22 22 0,0-22 16,0 0-16,0 21 0,0-21 0,0 1 15,0-1-15,-22 0 0,22 0 0,0 0 16,0 0-16,-21-21 0,21 22 16,-21-1-16,21-42 46,0-1-46,0 1 0,21 0 16,0 0-16</inkml:trace>
  <inkml:trace contextRef="#ctx0" brushRef="#br0" timeOffset="23932.13">20786 2921 0,'0'0'0,"0"21"31,0 0-15,0 1-16,-22-1 0,22 21 15,-21 0-15,21 1 0,0-1 0,-21 0 16,0 1-16,0-1 0,21 22 16,-21-22-16,-1 0 0,22 1 15,-21-22-15,21 21 0,0-21 0,0 22 16,-21-22-16,21 0 0,0 0 15,0 0-15,-21-21 0,42 0 47,0-21-47,0 0 16</inkml:trace>
  <inkml:trace contextRef="#ctx0" brushRef="#br0" timeOffset="24324.07">21082 3429 0,'0'0'0,"0"-21"0,21 0 16,0 0-16,-21-1 16,-21 22-1,0 0 1,0 0-16,0 0 0,-1 0 16,1 22-16,0-1 0,21 0 0,-21-21 15,0 21-15,21 0 0,0 0 16,0 1-16,0-1 15,0 0-15,21-21 0,0 21 16,0-21-16,0 0 0,1 0 16,-1 21-16,0-21 0,0 21 15,0-21-15,0 22 16,1-22-16,-22 21 0,0 0 16,0 0-1,-22-21-15,1 0 0,0 0 16,0 21-16,-21-21 0,20 0 15,1 0-15,-21 0 0,21 0 0,0 0 16,-1 0-16,1 0 0,0 0 16,0 0-16,21-21 31,0 0-31,0 0 16</inkml:trace>
  <inkml:trace contextRef="#ctx0" brushRef="#br0" timeOffset="24604.05">20595 3154 0,'0'-21'15,"21"21"-15,0 0 16,1 0-16,-1 0 0,21 0 15,-21 0-15,22 0 0,-22 0 16,21 0-16,0 0 0,-20 0 0,-1-21 16,21 21-16,-21 0 0,0 0 15,1 0-15,-1 0 16</inkml:trace>
  <inkml:trace contextRef="#ctx0" brushRef="#br0" timeOffset="25001.01">21696 3133 0,'0'-21'15,"-43"21"-15,22 0 16,0 0-16,0 21 16,0 0-16,0-21 15,21 21-15,-22 0 0,1 22 16,21-22-16,-21 21 0,21-21 0,0 43 15,-21-22-15,21 0 16,-21-20-16,21-1 0,0 21 0,0-21 16,0 0-16,0 1 0,0-1 15,0 0-15,0 0 0,21 0 16,0-21-16,0 21 16,0-21-16,1 0 0,-1 0 15,0 0-15,0 0 0,0 0 16,0 0-16,1 0 0,-1 0 15,0 0-15</inkml:trace>
  <inkml:trace contextRef="#ctx0" brushRef="#br0" timeOffset="25327.93">22161 3175 0,'0'-21'16,"0"42"-16,0-63 0,22 42 16,-1 0-1,0 0 1,0 21-16,0 0 0,0 0 16,1 0-16,-1 1 0,-21 20 15,0 0-15,0-21 0,0 22 0,0-22 16,0 21-16,0 1 0,0-22 0,0 0 15,0 21-15,-21-21 0,-1 1 16,1-1-16,21 0 0,-21 0 0,0 0 16,0 0-16,21 1 15,-21-22-15,21 21 16,-22-21-16</inkml:trace>
  <inkml:trace contextRef="#ctx0" brushRef="#br0" timeOffset="29205.79">2730 6858 0,'-21'0'0,"0"0"16,0 0-1,0 0 1,21 21 0,0 0-16,0 1 15,0-1 1,21-21-16,0 0 0,0 0 15,0 0-15,1 0 0,-1 0 16,0 0-16,21 0 0,-21 0 0,1 0 16,-1-21-16,21 21 0,-21-22 15,-21 1-15,21 21 0,-21-21 0,0 0 16,0 0 0,-21 0-16,0-1 0,0 22 15,-21 0-15,-1 0 16,22 0-16,-21 0 0,-1 0 0,1 0 15,0 22-15,-1-22 0,1 21 16,0 0-16,21 0 0,-1 0 0,1 22 16,21-22-16,0 0 0,0 0 15,0 0-15,0 0 0,21 1 0,1-22 16,-1 21-16,0 0 0,21-21 16,22 0-16,-22 0 0,0 0 15,-20 0-15,20 0 0,-21 0 16,0 0-16,0 0 0,1 0 15,-65 0 1,22 0-16,-21 0 16,-1 0-16,1 21 0,-21-21 15,-1 21-15,22 0 0,-1 1 0,-20 20 16,21-21-16,-1 21 0,22-20 16,0 20-16,0 0 0,0 22 15,21-22-15,0-21 0,0 0 16,21 22-16,0-22 0,0-21 0,21 21 15,1 0-15,-22-21 0,21 0 16,1 0-16,20 0 0,-21 0 16,1 0-16,20 0 0,-20 0 0,20-21 15,-21 0-15,1 0 0,-1 0 16,0-1-16,1-20 0,-1 21 16,-21-21-16,0 20 0</inkml:trace>
  <inkml:trace contextRef="#ctx0" brushRef="#br0" timeOffset="29407.71">3175 7112 0,'0'-21'0,"0"42"0,0-63 0,0 21 16,21 21 15,0 21-31,-21 0 0,21 0 16,1 0-16,-22 22 0,21-22 0,-21 21 16,21-21-16,-21 0 0,0 22 15,0-22-15,21 0 0,-21 0 0,0 0 16,0 1-16,21-1 0,-21 0 15,21-21 1,1-21 0,-1 0-16,-21-1 0</inkml:trace>
  <inkml:trace contextRef="#ctx0" brushRef="#br0" timeOffset="29623.59">3556 7049 0,'-42'0'15,"20"0"-15,1 21 16,-21-21-16,21 21 0,0 0 0,-22 21 16,1-20-16,21 20 0,-22 0 15,1-21-15,21 22 0,-21-1 0,20 0 16,1 1-16,0-22 0,0 21 16,21-21-16,0 1 0,0-1 0,21-21 31,21 0-31,-20-21 0,20-1 15,0 1-15</inkml:trace>
  <inkml:trace contextRef="#ctx0" brushRef="#br0" timeOffset="29953.92">3873 7091 0,'0'0'15,"-21"21"16,0 0-31,21 0 0,0 1 0,-21 20 16,21-21-16,-21 21 0,0 1 16,21 20-16,0-20 0,-22 20 15,1 1-15,0-1 0,0 1 0,0-1 16,0 22-16,21-22 0,-22 22 0,1 21 16,0-22-16,0 1 0,0 0 15,0-22-15,-1 22 0,1-22 16,0 1-16,0-1 0,21 1 0,-21-22 15,21 1-15,0-1 0,0-21 16,0 0-16,21-42 16,0 0-1,0-21-15,0-1 0,22 1 16,-22 0-16,0-1 0,0-20 0,0-1 16,1 1-16</inkml:trace>
  <inkml:trace contextRef="#ctx0" brushRef="#br0" timeOffset="30269.74">3768 7430 0,'0'-43'16,"0"86"-16,0-128 0,0 43 0,0-1 0,0 1 15,0 21-15,0 0 0,0-22 16,0 22-16,0 0 0,42 0 16,0 0-16,-21 21 0,1 0 15,20-22-15,0 22 0,-21 0 0,22 0 16,-22 0-16,21 22 0,-21-1 15,1 0-15,-1 0 0,-21 21 0,0 1 16,0-1-16,0-21 0,0 22 0,-21-1 16,-1-21-16,1 21 0,-42 22 15,20-43-15,22 0 16,-21-21-16,21 21 0,-22-21 16,22 0-16,0 0 0,0 0 0,0 0 15,0 0-15,21-21 16,0 0-16,0 0 0,0 0 15,0 0-15,21-1 0,0 1 0,0 0 16,0-21-16</inkml:trace>
  <inkml:trace contextRef="#ctx0" brushRef="#br0" timeOffset="30517.6">4424 6879 0,'0'0'0,"0"-21"16,0 0-16,0 42 31,0 0-31,0 0 16,0 1-16,0 20 0,0-21 0,0 21 15,0 1-15,0-22 0,-21 21 16,21 1-16,-22-1 0,1 0 0,21 1 16,-21-1-16,21-21 0,-21 0 15,21 0-15,0 1 0,0-1 0,21-21 31,0-21-15</inkml:trace>
  <inkml:trace contextRef="#ctx0" brushRef="#br0" timeOffset="31243.28">5038 7133 0,'0'0'15,"21"-21"-15,0 21 0,0-21 0,-21 0 16,0 0-16,0-1 16,0 1-16,0 0 0,-21 0 15,0 21-15,0 0 0,21-21 16,-22 21-16,1 0 0,-21 0 16,21 0-16,0 21 0,-22-21 15,22 21-15,-21 0 0,21 0 0,-22 22 16,22-22-16,0 21 0,-21 1 0,20-22 15,1 21-15,0 0 0,0 1 16,21-22-16,0 21 0,-21-21 0,21 22 16,0-22-16,0 0 0,0 0 15,21-21-15,0 0 0,0 0 16,0 0-16,22 0 0,-22-21 16,21 21-16,1-21 0,-22 0 15,21-22-15,0 22 0,-20-21 0,-1 0 16,21 20-16,-21-20 0,0 0 15,-21 21-15,22-22 0,-22 22 0,0 0 16,0 0-16,0 0 0,-22 42 47,22 0-47,-21 106 31,21-85-31,0 1 0,0-22 16,0 21-16,0-21 0,0 0 0,0 1 15,0-1-15,21 0 0,1 0 0,-1-21 16,0 0-16,0 0 16,0 0-16,0 0 0,1 0 15,-1 0-15,21-21 0,-21 0 0,0 0 16,1-22-16,-1 22 0,0 0 16,0-21-16,0 20 0,0-20 0,-21 21 15,0-21-15,22 20 0,-22 1 16,21 21-16,-21-21 0,0 42 31,0 0-31,0 22 16,-21-22-16,21 0 0,-22 0 15,22 0-15,0 22 0,0-22 0,0 0 16,-21 0-16,21 0 0,0 1 16,0-1-1,21-42 1,1-1-16</inkml:trace>
  <inkml:trace contextRef="#ctx0" brushRef="#br0" timeOffset="31592.88">5588 6858 0,'0'0'0,"-21"0"0,0 0 0,-1 0 16,1 0-16,21 21 0,-21-21 15,21 21-15,-21-21 0,21 22 0,0-1 16,21-21 15,0 0-31,0 0 0,1 0 16,-1 0-16,0-21 16,0-1-16,-21 1 0,0 0 15,0 0-15,0 0 16,0 0-16,-21 21 15,0-22-15,0 22 16,-1 0-16,1 0 0,0 22 16,0-22-16,0 21 0,0 0 0,21 0 15,-22 0-15,22 0 0,0 1 16,0-1-16,0 0 16,0 0-16,0 0 0,22-21 15</inkml:trace>
  <inkml:trace contextRef="#ctx0" brushRef="#br0" timeOffset="32080.02">5969 7027 0,'-21'0'15,"21"22"1,-21-22-16,21 21 0,-22 0 0,22 0 15,0 0-15,0 0 16,0 22-16,0-22 0,0 0 0,0 0 16,0 0-16,-21 1 0,21-1 0,-21 0 15,21 0-15,0 0 16,-21 0-16,21 1 16,0-44 15,0 1-31,0 0 0,0 0 15,0 0-15,0 0 0,0-22 16,0 22-16,0-21 0,0 21 0,21-22 16,0 22-16,0 0 0,1 0 15,20-22-15,-21 22 0,21 0 0,-20 0 16,20 21-16,0-21 0,1 21 0,-22 0 16,21 0-16,-21 0 0,0 0 15,22 21-15,-22 0 0,0 0 16,-21 0-16,21 1 0,-21-1 0,0 21 15,0 22-15,0-22 16,0-21-16,-21 21 0,0-20 0,0 20 16,21-21-16,-21 0 15,-1 0-15,1 1 0,0-1 0,21 0 16,-21-21-16,0 0 0,0 0 16</inkml:trace>
  <inkml:trace contextRef="#ctx0" brushRef="#br0" timeOffset="32719.97">2815 7874 0,'0'0'16,"-21"0"-16,-21 0 0,20 0 0,1-21 15,0 21-15,0 0 0,0 0 16,42 0 15,0 0-31,21 0 16,1 0-16,-1 0 0,0 0 0,22 0 16,-1 0-16,22 0 0,21 0 0,0 0 15,0 0-15,21 0 0,0 0 16,21-21-16,-21 21 0,21 0 0,0 0 15,0 0-15,0 0 16,1 0-16,-1 0 0,0 0 0,0 0 16,0 0-16,0 0 0,22 0 0,-22-21 15,0 21-15,0 0 0,0 0 16,1 0-16,-22 0 0,0 0 0,0 0 16,0 0-16,-22-22 0,1 22 0,-21 0 15,-22 0-15,1 0 0,-1 0 16,-20 0-16,-1 0 0,-21 0 0,0 0 15,1 0-15</inkml:trace>
  <inkml:trace contextRef="#ctx0" brushRef="#br0" timeOffset="32860">7493 7789 0,'-21'22'16,"21"-44"62</inkml:trace>
  <inkml:trace contextRef="#ctx0" brushRef="#br0" timeOffset="35891.74">1016 8721 0,'0'0'0,"0"-21"0,0-1 0,0 1 16,0 0-16,0 0 16,-21 21 15,21 21-16,0 0-15,0 0 0,-21 22 0,21-1 16,0 0-16,0 1 0,0-1 16,0 22-16,0-22 0,-22 0 0,22 1 15,-21-1-15,21 0 0,-21 1 16,21-22-16,-21 21 0,21-21 16,0 0-16,0-42 46,0 0-46,21 0 16,-21-21-16,21 20 0</inkml:trace>
  <inkml:trace contextRef="#ctx0" brushRef="#br0" timeOffset="36143.53">1185 8594 0,'0'0'0,"43"-21"16,-43 42-1,0 0-15,0 21 16,0-21-16,0 22 16,0-1-16,0 0 0,0 22 0,0-22 15,0 1-15,0-1 0,0 0 16,0 1-16,0-1 0,-22 0 0,22-21 16,-21 1-16,21-1 0,-21 0 15,21 0-15,-21-42 47,0 0-47</inkml:trace>
  <inkml:trace contextRef="#ctx0" brushRef="#br0" timeOffset="36327.87">762 9123 0,'21'0'47,"0"0"-47,0 0 0,1 0 0,-1-21 16,0 21-16,21 0 0,-21 0 15,22-21-15,-22 21 0,21 0 0,1 0 16,-22-22-16,21 22 0,-21 0 16,22 0-16</inkml:trace>
  <inkml:trace contextRef="#ctx0" brushRef="#br0" timeOffset="37287.47">1820 9059 0,'0'0'0,"21"0"0,1-21 16,-1 0-16,-21 0 0,21 0 16,-21 0-16,0-1 15,0 1-15,0 0 0,-42-85 31,20 106-31,1 0 16,0 0-16,-21 0 0,21 0 0,-1 0 16,-20 21-16,21 1 0,-21-1 15,-1 21-15,22-21 0,-21 22 0,21-1 16,-22 0-16,22-21 0,21 22 16,0-1-16,0-21 0,0 22 0,0-22 15,0 0-15,0 0 0,21 0 16,22-21-16,-22 0 15,0 0-15,21 0 0,1 0 0,-22-21 16,21 0-16,-21 21 0,22-21 16,-22 0-16,0-1 0,21-20 0,-21 21 15,1-21-15,-22 20 16,21-20-16,-21 21 0,21-21 0,-21 20 16,0-20-16,0 21 0,0 0 15,0 0-15,0 42 31,0 0-31,0 0 0,0 0 0,0 22 16,0-22-16,0 21 0,0-21 16,0 0-16,0 43 0,0-43 15,0 0-15,0 0 16,0 1-16,21-22 0,0 0 0,-21 21 16,21-21-16,1 0 0,-1 0 15,0 0-15,21-21 0,-21 21 0,22-22 16,-22 1-16,21 0 0,-21 0 15,1 0-15,-1 0 0,0-1 0,-21-20 16,0 21-16,0 0 0,0-22 16,0 22-16,0 0 0,0 0 15,0 42 17,0 0-32,-21 0 0,21 1 15,0-1-15,0 21 0,0-21 0,0 0 16,0 1-16,0-1 0,-21 21 15,21-21-15,0 0 0,0 1 16,0-1-16,0 0 16,-22-21-1,22-21 1,0 0 0,0-1-16,0 1 0,0 0 15,0 0-15,0 0 0,43-43 16,-22 22-16,0 21 0,0-22 15,0 22-15,22 0 0,-22 0 16,21 0-16,1 0 0,-22 21 16,21 0-16,0 0 0,-20 0 0,20 0 0,0 21 15,-21 0-15,1 0 0,20 21 16,-21-20-16,-21 20 16,0-21-16,0 0 0,0 0 15,0 22-15,0-22 0,-21 0 0,0 0 16,21 0-16,-21-21 0,-1 22 15,1-1-15,0-21 16</inkml:trace>
  <inkml:trace contextRef="#ctx0" brushRef="#br0" timeOffset="38134.61">3471 8869 0,'0'-42'15,"0"84"-15,-21-84 0,0 20 0,0 22 16,0-21-16,-1 21 0,-20 0 16,21 0-16,0 0 0,-22 0 0,22 0 15,-21 21-15,21 1 0,0-1 0,-1 0 16,1 21-16,0-21 15,0 22-15,0-22 0,0 21 0,21-21 16,0 1-16,-22 20 0,22-21 16,0 0-16,0 0 0,0 1 0,0-1 15,22-21-15,-1 21 0,0-21 16,0 0-16,0 0 0,22 0 16,-22 0-16,0 0 0,0 0 15,21-21-15,-20 21 0,20-21 0,-21-1 0,0 1 16,0 0-16,1 0 0,-1-21 15,0 20-15,0-20 0,-21 0 16,21-43-16,0 22 0,-21 20 0,22 1 16,-22 0-16,0-1 15,0 1-15,0 21 0,0-22 0,0 22 16,0 0-16,0 0 16,0 0-16,0 42 15,0 0 1,-22 0-16,22 0 0,0 1 15,0 20-15,-21-21 0,21 21 0,-21 1 16,21-1-16,-21 22 0,21-22 16,0 0-16,0 43 0,0-43 15,0-21-15,0 22 0,0-22 16,0 0-16,21 0 0,0 0 16,0 1-16,1-22 0,-1 0 0,21 0 15,0 0-15,-20 0 0,20 0 16,0 0-16,1-22 0,-1 1 0,-21 0 15,21 0-15,-20 0 0,41-43 16,-42 22-16,22 0 0,-22-43 16,0 43-16,0-43 15,-21 43-15,0-1 0,0 22 16,0 0-16,0 0 0,0 0 0,0-1 16,-21 65 15,21-22-16,-21 0-15,21 21 0,0 1 0,0-1 16,0 0-16,-21 1 0,21 20 16,0-20-16,-22-1 15,22 0-15,0-21 0,0 22 0,0 20 16,0-42-16,0 1 0,0-1 16,22-21-16,-1 21 0,0-21 15,0 0-15,0 0 0,0 0 0,1 0 16,-1 0-16,0-21 0,0 0 15,0-1-15,22 1 0,-22 21 0</inkml:trace>
  <inkml:trace contextRef="#ctx0" brushRef="#br0" timeOffset="38532.89">4530 8996 0,'0'0'0,"0"21"15,21-21 1,0 0-16,0 0 16,0 0-16,0-21 15,1 0-15,-1 21 0,0-21 0,0-1 16,0 1-16,0 21 0,1-21 16,-22 0-16,0 0 0,0 0 15,0-1-15,0 1 0,0 0 0,0 0 16,0 0-16,-22 21 15,1 0-15,0 0 0,0 0 0,0 0 16,-22 21-16,22-21 0,0 21 0,0 21 16,0-20-16,0 20 0,21-21 15,0 21-15,-22 1 0,22-22 0,0 21 16,0-21-16,0 22 0,0-22 16,0 0-16,22 0 0,-1 0 0,0 1 15,0-22-15,0 21 0,0-21 0,22 0 16,-22 0-16,21 0 0,1 0 15,-1 0-15,-21 0 0,21 0 16,-20-21-16,20-1 0,-21 1 0,0 0 16,0 21-16</inkml:trace>
  <inkml:trace contextRef="#ctx0" brushRef="#br0" timeOffset="39193.07">656 9631 0,'0'0'0,"21"0"16,0 0-16,1 0 0,-1 0 15,0 0-15,21 0 0,-21 0 16,22 0-16,-1 0 0,22 0 0,-22 0 16,43 0-16,-22 0 0,22 0 15,-1 0-15,22 0 0,0 0 16,0 0-16,21-21 0,-21 21 15,21 0-15,21 0 0,0 0 0,0-21 16,22 21-16,-22 0 0,21 0 16,0 0-16,1-22 0,-1 22 0,-21 0 15,22 0-15,-1-21 0,-21 21 16,0 0-16,22 0 0,-43 0 0,21 0 16,-21-21-16,-21 21 0,-1 0 15,-20 0-15,0 0 0,-22 0 0,-20 0 16,-1 0-16,0 0 0,-21-21 0,1 21 15,-1 0-15,0 0 16,-42 0 31,0 0-47,-1 0 0,1 0 0</inkml:trace>
  <inkml:trace contextRef="#ctx0" brushRef="#br0" timeOffset="39993.61">2413 10393 0,'21'-21'31,"0"21"-15,0-21-16,1-1 0,-1 1 0,0 21 15,0-21-15,21 0 0,-20 0 16,-1 21-16,-21-21 0,0-1 15,0 1-15,0 0 0,-21 21 16,-1-21-16,-20 21 0,0 0 16,-1 0-16,1 0 0,-21 0 15,20 0-15,1 21 0,0-21 16,-1 21-16,22-21 0,0 21 16,-21 1-16,42-1 0,0 0 15,0 0-15,0 0 0,0 0 16,0 1-16,21-1 0,0 0 0,21 0 15,-21 0-15,22 0 0,-1 22 16,0-22-16,1 0 0,-1 0 0,0 0 16,1 1-16,-22-1 0,21 0 15,-21 21-15,-21-21 0,0 1 16,0-1-16,0 0 0,-21 0 16,0 0-16,-21 0 0,-1 1 0,-20-1 15,21-21-15,-22 21 0,22-21 0,-22 0 16,22 0-16,-22 0 0,22 0 15,0 0-15,21 0 0,-22 0 0,22-21 16,-21 0-16,21-1 0,-1 1 16,1 0-16,21 0 0,0 0 0,-21-22 15,21 22-15,0 0 0,0 0 16,0 0-16,21 21 0,-21-21 16,21 21-16,1 0 0,-1-22 0,0 22 15,21-21-15,-21 21 0,1 0 0,20 0 16,-21 0-16,21 0 0</inkml:trace>
  <inkml:trace contextRef="#ctx0" brushRef="#br0" timeOffset="40400.43">2752 10774 0,'0'0'15,"63"0"1,-42 0-16,0 0 15,1 0-15,-1-21 0,0 0 0,21-1 16,-21 1-16,1 0 0,-1 0 16,0 0-16,0-22 0,0 22 15,0 0-15,-21 0 0,0 0 0,0 0 16,0-1-16,0 1 0,0 0 16,-21 21-16,0 0 0,0 0 15,0 0-15,0 21 0,-1 0 16,-20 1-16,21-1 0,-21 0 0,-1 21 15,22 1-15,-21-22 0,21 21 16,-1 0-16,1 1 0,0-22 16,21 21-16,0-21 0,0 1 0,0 20 15,0-21-15,21 0 0,0 0 16,1-21-16,-1 0 0,21 0 16,-21 0-16,0 0 0,22 0 15,-22 0-15,0 0 0,21-21 0,-20 0 16,20 21-16,-21-21 0,21 0 15,-20 0-15,20-1 0,-21-20 0,21 21 16,1-21-16,-22 20 0,21-20 16</inkml:trace>
  <inkml:trace contextRef="#ctx0" brushRef="#br0" timeOffset="40637.3">3662 10118 0,'0'0'0,"-21"0"16,-1 21-1,22 0-15,-21 0 16,21 22-16,-21-1 0,0 0 0,21 1 16,-21-1-16,0 0 0,21 22 0,-22-22 15,1 0-15,21 1 0,-21-1 16,21 0-16,-21 1 0,0-22 0,21 0 16,0 0-16,0 0 0,0 1 15,0-1-15,21-21 16,0 0-16,0-21 15,0-1-15,1 1 0,-1 21 16</inkml:trace>
  <inkml:trace contextRef="#ctx0" brushRef="#br0" timeOffset="41037.1">3789 10605 0,'-21'42'15,"21"-21"1,21-21 0,0 0-16,0 0 0,0-21 15,0 21-15,1-21 0,-1 0 16,0-1-16,0 1 0,0 21 0,0-21 16,1 0-16,-1 0 0,-21 0 15,0-1-15,0 1 0,0 0 16,0 0-16,-21 21 15,-1 0-15,1 0 16,0 21-16,-21 0 0,21 0 0,-22 1 16,22-1-16,-21 21 0,21-21 15,-1 22-15,1-22 0,0 21 0,0-21 16,0 22-16,21-22 0,0 0 0,0 0 16,0 0-16,0 0 0,0 1 15,21-22-15,21 0 0,-21 21 0,22-21 16,-22 0-16,21 0 15,1 0-15,-1 0 0,0 0 0,1-21 16,-1 21-16,-21-22 0,21 1 0,1 0 16,-1 0-16,0 0 0</inkml:trace>
  <inkml:trace contextRef="#ctx0" brushRef="#br0" timeOffset="41552.87">4572 10435 0,'0'-21'0,"0"42"0,0-63 0,0 21 16,-21 21-1,0 0-15,-1 0 0,1 0 16,0 0-16,0 21 0,0 0 16,0 0-16,-1 0 0,1 22 15,0-22-15,0 21 0,21-21 0,-21 22 16,21-1-16,-21-21 0,21 22 16,0-22-16,0 0 0,0 21 0,0-21 15,0 1-15,21-1 0,0-21 0,0 21 16,21 0-16,-20-21 0,20 0 15,0 0-15,1 0 0,-1 0 0,0 0 16,1-21-16,20 21 0,-21-21 16,1 0-16,-1-1 0,0 1 0,1-21 15,-1 21-15,-21-22 0,0 1 16,22 0-16,-22-1 0,0-20 16,0 21-16,0-22 0,-21 22 0,22-1 15,-22 1-15,21 0 0,-21-1 0,0 22 16,0 0-16,0 0 0,0 0 15,-21 21 1,-1 21 0,1 0-16,21 0 0,0 22 0,-21 41 15,0-41-15,21-1 0,-21 0 16,21 22-16,0-22 0,0 0 16,-21 1-16,21-1 0,0 0 0,-22 1 15,22-1-15,0-21 0,0 0 16,0 1-16,0-1 0,22 0 0,-1-21 15,0 0-15,0 0 16,0 0-16,0 0 0,1 0 16,-1-21-16,21 21 0,-21-21 0,0-1 15,1 1-15,-1-21 0,21 21 0</inkml:trace>
  <inkml:trace contextRef="#ctx0" brushRef="#br0" timeOffset="41732.94">5101 10435 0,'0'0'0,"-21"0"0,21 21 16,0 1 15,21-22-31,0 0 0,0 0 16,1 0-16,-1 0 0,0 0 0,21 0 15,-21-22-15,1 22 0,-1 0 16,0-21-16</inkml:trace>
  <inkml:trace contextRef="#ctx0" brushRef="#br0" timeOffset="42503.99">6794 10351 0,'0'0'0,"22"0"16,-1 0-16,0 0 15,0 0-15,0-22 0,22 1 16,-22 21-16,0-21 0,21 21 0,-21-21 15,1 0-15,-1 0 0,0 21 16,0-22-16,-21 1 0,0 0 16,-21 0-1,0 21-15,0 0 0,-22 0 16,1 0-16,0 0 0,-1 21 0,1-21 16,0 21-16,-1 0 0,22 1 0,-21-22 15,21 21-15,-1 0 0,1 0 16,21 0-16,0 0 0,0 1 0,0-1 15,0 0-15,0 0 0,21-21 16,1 21-16,20 0 0,-21 1 0,0-1 16,22 0-16,-1 0 0,-21 0 15,0 0-15,22 1 0,-22-1 0,0 0 16,-21 0-16,0 0 0,0 0 16,0 1-16,0-1 0,-21-21 15,0 21-15,-1 0 0,-20-21 0,21 21 16,-21-21-16,-1 0 0,1 0 0,0 0 15,-1 0-15,1 0 0,0 0 16,20-21-16,-20 21 0,21-21 0,0 0 16,0 0-16,-1-1 0,1 1 15,21 0-15,0 0 0,0 0 0,0 0 16,0-1-16,0 1 16,21 21-16,1 0 15,-1 0-15,0 0 0,0 0 16,0 0-16,0 0 0,1 0 15,20 0-15,0 0 0</inkml:trace>
  <inkml:trace contextRef="#ctx0" brushRef="#br0" timeOffset="42747.87">7916 10393 0,'0'0'0,"0"-21"0,0 0 0,21 21 16,-21 21 0,22-21 15,-1 0-31,0 0 0,0 0 16,0 0-16,0 0 0,1 0 0,-1 0 15,0 0-15,0 0 0,0 0 16,0 0-16,1 0 0</inkml:trace>
  <inkml:trace contextRef="#ctx0" brushRef="#br0" timeOffset="42896.86">7916 10541 0,'0'0'0,"0"21"0,-21-21 16,21 21-16,0 1 15,21-22 16,0 0-31,1 0 0,-1 0 0,0 0 16,0 0-16,21-22 0,-20 1 0</inkml:trace>
  <inkml:trace contextRef="#ctx0" brushRef="#br0" timeOffset="43580.14">8763 10287 0,'0'0'16,"0"-63"-1,0 41-15,0 1 0,21 0 16,0 21-16,0-21 16,22 21-16,-22 0 0,0 0 0,0-21 15,22 21-15,-22 0 0,21 0 16,-21 0-16,0 0 0,22 21 0,-22 0 15,-21 0-15,21 0 0,-21 1 0,21 20 16,-21-21-16,0 21 0,0-20 16,0 20-16,0-21 0,0 21 15,0-20-15,0 20 0,-21-21 0,21 0 16,-21 0-16,21 1 0,0-1 16,-21-21-16,21-21 31,0-1-31,0 1 15,0 0-15,21-21 0,-21-1 0,21 22 16,0-21-16,0 0 0,1 20 16,-1-20-16,21 0 0,-21 21 0,22-1 15,-22 1-15,21 0 0,0 0 16,1 0-16,-1 21 0,0 0 0,-20 0 16,20 0-16,-21 21 0,0-21 0,0 21 15,-21 0-15,0 0 0,0 22 16,0-22-16,0 21 0,0 1 0,-21-22 15,0 21-15,0 0 0,0-20 16,0 20-16,21-21 0,0 0 16,-22 0-16,22 1 0,0-1 0,22-42 47,-22-1-47,21 1 0</inkml:trace>
  <inkml:trace contextRef="#ctx0" brushRef="#br0" timeOffset="44427.14">10054 10351 0,'42'-22'16,"-20"22"-16,-1 0 0,-21-21 0,21 21 16,0-21-16,0 21 0,0-21 15,22 0-15,-22 21 0,0-21 0,0-1 16,0 1-16,1 21 0,-1-21 15,-21 0-15,0 0 16,-21 21 0,-1 0-16,1 0 15,0 21-15,0 0 0,0 0 0,-22 0 16,22 1-16,0-1 0,0 0 16,0 21-16,0-21 0,-1 22 15,1-22-15,21 21 0,0-21 0,0 1 16,0-1-16,0 0 0,0 0 0,0 0 15,21-21-15,1 0 0,-1 0 16,0 0-16,21 0 0,-21 0 0,22 0 16,-1 0-16,-21 0 0,22-21 15,-1 0-15,-21 0 0,21-22 0,1 22 16,-22 0-16,21-21 0,-21 21 0,1-1 16,-1 1-16,0 0 0,0 0 15,-21 0-15,-21 42 47,21 0-47,-21 0 0,0 0 16,21 1-16,0-1 0,-22 21 15,22-21-15,0 0 0,-21 1 0,21-1 16,0 0-16,0 0 0,0 0 16,21-21-16,22 0 15,-22 0-15,0 0 0,0 0 16,0 0-16,22-21 0,-22 0 0,0 0 15,21 0-15,-20-1 0,-1 1 0,21 0 16,-21-21-16,22-1 16,-22 22-16,0 0 0,0 0 0,-21 0 15,0 42 17,-21 0-32,21 0 0,-21 0 15,0 1-15,21-1 0,-22 21 0,22-21 16,0 0-16,0 1 0,0-1 15,0 0-15,0 0 0,22 0 0,-1-21 16,0 0-16,21 21 0,-21-21 16,22 0-16,-1 0 0,0 0 15,1-21-15,-22 21 0,21-21 0,1 0 0,-1 0 16,-21 0-16,43-43 16,-43 22-16,-21 21 0,0-22 15,0 22-15,0-21 0,0 21 0,0-22 16,-21 22-16,-1 0 0,1 0 0,0 0 15,0 21-15,0 0 0,0 0 16,-1 0-16,1 0 0,0 0 0,0 0 16</inkml:trace>
  <inkml:trace contextRef="#ctx0" brushRef="#br0" timeOffset="45050.08">13039 9927 0,'0'0'16,"21"0"0,21-21-1,-21 0-15,22 0 0,-1 0 16,0-1-16,1 1 0,-1 0 16,0 0-16,1 0 0,-22 0 0,0-1 15,0 1-15,-21 0 0,0 0 0,-21 21 16,0 0-16,-22 0 0,1 0 15,0 0-15,-22 0 0,1 0 0,-1 0 16,1 21-16,20 0 0,-20 0 16,21 1-16,-1 20 0,22-21 15,0 0-15,0 0 0,21 22 0,0-22 0,0 0 16,0 0-16,42 0 0,-21 1 16,0-1-16,22 21 0,-22-21 15,21 0-15,1 1 0,-1-1 0,0 0 16,1 21-16,-22-21 0,21 1 15,-21-1-15,-21 0 0,0 21 0,0-21 16,0 1-16,-21 20 0,-21-21 16,21 0-16,-43 0 0,22-21 0,-1 22 15,-20-1-15,21-21 0,-22 0 0,22 0 16,-1 0-16,1 0 0,0-21 16,21-1-16,-22 1 0,22 0 0,0 0 15,21 0-15,0 0 0,0-1 0,0 1 16,0 0-16,0 0 0,0 0 15,0 0-15,21 21 0,0-22 16,22 1-16,-22 21 0,21-21 0,0 21 16,-20-21-16,20 21 0,0 0 15,1-21-15,-1 21 0</inkml:trace>
  <inkml:trace contextRef="#ctx0" brushRef="#br0" timeOffset="45396.42">13356 10181 0,'0'21'16,"0"-42"-16,21 64 0,0-43 0,-21 21 15,22-21-15,-1 0 0,0 21 16,0-21-16,0 0 0,0 0 0,1 0 16,-1 0-16,21-21 0,-21 21 15,22-21-15,-22-1 0,0 22 16,21-21-16,-21 0 0,1 0 0,-22 0 16,0 0-16,0-1 0,0 1 15,0 0-15,0 0 0,-22 21 16,-20 0-16,21 0 0,-21 0 0,-1 0 15,22 0-15,-21 0 0,-1 21 16,1 0-16,0 0 0,-1 1 0,22-1 16,-21 0-16,21 21 0,0 1 0,-1-22 15,1 21-15,21 0 0,0 1 16,0-22-16,0 21 0,0-21 16,21 1-16,1-1 0,-1 0 0,0 0 15,21-21-15,-21 0 0,22 0 16,-1 0-16,0 0 0,1-21 0,20 0 15,-20 0-15,-1-1 0,21-20 16,-20 0-16,-1 21 0,22-22 0</inkml:trace>
  <inkml:trace contextRef="#ctx0" brushRef="#br0" timeOffset="45636.28">14414 9525 0,'0'-21'0,"0"42"0,0-63 0,-21 42 16,0 0-1,0 21-15,0 0 0,21 21 0,-21-20 16,-1 41-16,1-21 16,0 1-16,21 20 0,-21 1 0,0-22 15,0 0-15,21 22 0,-22-22 0,1 1 16,0-1-16,0 0 16,21 1-16,-21-22 0,0 21 0,21-21 0,0 22 15,-22-22-15,22 0 0,0 0 16,22-21-1,-22-21-15,21 0 0,0 0 16</inkml:trace>
  <inkml:trace contextRef="#ctx0" brushRef="#br0" timeOffset="45992.11">14372 10181 0,'21'0'31,"0"0"-31,1-21 16,-1 21-16,0-21 0,0 21 0,0-21 15,0 21-15,1-21 0,-1-1 0,0 22 16,0-21-16,-21 0 0,0 0 16,0 0-16,-21 21 31,0 0-31,-22 0 0,22 21 15,0 0-15,-21-21 0,21 21 0,-22 0 16,22 1-16,0 20 0,0-21 16,0 0-16,-1 0 0,22 1 0,-21-1 15,21 0-15,0 0 0,0 0 0,0 0 16,0 1-16,21-22 0,1 21 16,-1-21-16,0 0 0,0 21 0,21-21 15,-20 0-15,20 0 0,0 0 0,1-21 16,-1 0-16,0-1 0</inkml:trace>
  <inkml:trace contextRef="#ctx0" brushRef="#br0" timeOffset="46488.06">15007 10097 0,'0'-43'0,"0"86"0,0-107 0,0 43 16,0 0-16,-21 21 16,0 0-16,0 0 15,-1 0-15,1 21 0,0 0 16,0 0-16,21 0 0,0 1 15,-21 20-15,21-21 0,-21 0 0,21 0 16,0 22-16,0-22 0,0 0 0,0 0 16,0 0-16,0 1 15,21-1-15,0 0 0,0-21 0,0 0 16,0 0-16,22 0 0,-22 0 0,21 0 16,1 0-16,-1-21 0,0 0 15,1-1-15,-1 1 0,0 0 0,1-21 16,-22 21-16,21-22 0,0 1 15,43-43-15,-64 22 0,22-1 16,-22 22-16,21-22 0,-21 1 16,0 21-16,-21-22 0,22 43 15,-22-21-15,0 20 0,0 1 0,0 0 16,0 42 0,-22 0-16,1 1 0,0 20 15,0 0-15,0 1 0,0-1 0,-1 21 16,1-20-16,0 20 0,0-20 15,21-1-15,-21 0 0,0 1 0,21-1 16,-22 0-16,22 1 0,0-22 16,0 21-16,0-21 0,0 0 0,0 1 15,22-1-15,-1-21 0,21 0 16,-21 0-16,0 0 16,22-21-16,-22-1 0,0 1 15,21 0-15,-20 0 0,20 0 0,-21 0 16,0-22-16,0 22 0</inkml:trace>
  <inkml:trace contextRef="#ctx0" brushRef="#br0" timeOffset="46659.96">15494 9906 0,'-42'0'0,"84"0"0,-106 0 0,22 0 0,21 0 16,21 21-16,0 0 15,21-21-15,0 0 16,0 22-16,1-22 0,20 0 0,-21 0 15,21 0-15,1 0 0,-22 0 16,21 0-16,1-22 0,-22 1 0,21 0 16,-21 21-16,0-21 0</inkml:trace>
  <inkml:trace contextRef="#ctx0" brushRef="#br0" timeOffset="47220.24">17039 8996 0,'0'0'0,"21"-21"15,-21 0-15,0-1 0,0-20 16,0 21-16,21 0 0,-21 0 16,0-1-16,-21 22 15,0 22 1,0 20-16,0-21 0,0 21 16,-1 1-16,1 20 0,-21 1 15,21-22-15,0 22 0,-1-1 0,-20 1 0,21 20 16,0-20-16,0 20 0,-1 1 15,-20 0-15,21-22 0,0 22 16,0-22-16,21 22 0,0-21 0,0-1 16,0 1-16,0-22 0,0 0 15,21 1-15,0-1 0,21-21 0,-21 0 16,22 0-16,-1-21 0,0 0 16,1 0-16,-1-21 0,22 0 0,-22 0 15,0 0-15,1 0 0</inkml:trace>
  <inkml:trace contextRef="#ctx0" brushRef="#br0" timeOffset="47472.1">17505 9271 0,'-43'0'15,"22"0"1,21 21-16,-21 0 0,0 1 16,21-1-16,-21-21 0,21 21 15,0 0-15,0 0 0,0 0 16</inkml:trace>
  <inkml:trace contextRef="#ctx0" brushRef="#br0" timeOffset="47656.86">17653 9229 0,'0'21'31,"0"0"-31,-21-21 0,0 21 16,21 0-16,0 1 0,0-1 15,0 0-15,0 0 16,0 0-16,0 0 0,0 1 16,21-1-16</inkml:trace>
  <inkml:trace contextRef="#ctx0" brushRef="#br0" timeOffset="48220.54">18288 9673 0,'42'-63'31,"-21"42"-31,-21-1 0,22 1 16,-22 0-16,0 0 0,0 0 0,0 0 0,0-1 15,0 1-15,0 0 16,0 0-16,-22 0 0,1 0 0,0 21 15,0 0-15,0 0 0,0 0 0,-1 0 16,-20 0-16,21 0 0,-21 21 16,20 0-16,-20 0 0,21 0 0,-43 43 15,43-22-15,0-21 16,0 22-16,0-1 0,21-21 0,0 21 16,0-20-16,0 20 0,0-21 0,0 0 15,0 0-15,21 1 16,0-22-16,0 0 0,0 0 0,1 0 15,20 0-15,-21 0 0,0 0 16,0-22-16,22 1 0,-22 0 16,0 0-16,0 0 0,0-22 0,1 22 15,-1-21-15,0 0 0,-21 20 16,0-20-16,0 21 0,21-21 0,-21 20 16,0 1-16,0 0 15,0 42 1,0 0-16,0 1 15,0 20-15,0-21 0,-21 0 16,21 22-16,0-22 0,0 0 0,0 21 16,0-21-16,0 1 0,0-1 15,0 0-15,21 0 0,0 0 16,-21 0-16,21-21 0,1 0 0,-1 22 16,0-22-16,21 0 0,-21 0 15,22 0-15,-1-22 0</inkml:trace>
  <inkml:trace contextRef="#ctx0" brushRef="#br0" timeOffset="48708.26">19177 9462 0,'0'0'0,"-21"-64"16,0 64 0,-1 0-16,1 0 0,0 0 0,0 0 15,-21 0-15,20 0 0,1 21 16,-21 0-16,21 1 0,0-1 0,-22 21 15,22-21-15,0 0 0,21 22 16,0-22-16,0 0 0,0 21 0,0-20 16,0-1-16,0 0 0,0 0 15,0 0-15,21-21 0,-21 21 0,21-21 16,0 0-16,1 0 0,-1 0 0,0 0 16,0 0-16,21-21 0,-20 0 15,-1 0-15,0 0 0,0 0 0,0-22 16,0 1-16,1 21 15,-1-22-15,0 1 0,-21 0 0,21-1 16,0 1-16,0-64 0,-21 64 16,0 21-16,0-22 0,0 22 15,0 0-15,0 0 0,0 42 32,0 0-32,-21 0 0,21 22 0,-21-1 15,0 0-15,21 1 0,-21-1 0,21 0 16,0 1-16,-21-1 0,21 0 15,0 1-15,0-22 0,0 21 16,0-21-16,0 22 0,0-22 0,0 0 16,21 0-16,0-21 15,0 0-15,21 0 0,-20 0 0,20 0 16,21 0-16,-20 0 0,-1 0 16,22-21-16,-22 21 0,21-21 0</inkml:trace>
  <inkml:trace contextRef="#ctx0" brushRef="#br0" timeOffset="49176.27">19854 9673 0,'21'-21'0,"-148"85"15,276-149-15,-192 127 0,86-126 0,-43 62 16,0 1-16,0 0 0,0 0 16,-22 0-16,1 0 0,0 21 15,0-22-15,0 22 16,0 0-16,-1 0 0,-20 0 0,21 0 16,0 22-16,0-1 0,-1-21 15,1 21-15,0 21 0,-21-21 16,42 1-16,-21-1 0,-1 21 0,22-21 15,-21 0-15,21 1 0,0-1 16,0 0-16,0 0 0,21 0 16,1-21-16,-1 0 0,0 0 0,0 0 15,0 0-15,0 0 0,22 0 16,-22-21-16,0 21 0,0-21 0,22 0 16,-22-22-16,0 22 0,0-21 15,0 0-15,0-1 0,1 1 16,-1-43-16,0 43 0,-21 0 15,21 20-15,-21-20 0,0 21 16,0-21-16,0 20 0,0 44 31,0-1-31,-21 0 0,0 0 16,21 21-16,-21-20 0,21 20 0,-22 0 16,22 1-16,-21-22 15,21 21-15,0 43 0,0-43 16,0-21-16,0 0 0,0 22 15,0-22-15,0 0 0,0 0 0,0 0 16,21-21-16,1 0 0,-1 0 16,0 0-16,0 0 0,0 0 15,0 0-15,1-21 0</inkml:trace>
  <inkml:trace contextRef="#ctx0" brushRef="#br0" timeOffset="50407.59">20087 9694 0,'0'-21'15,"0"0"-15,-21 106 0,42-128 0,0-20 0,-21 42 16,0 0-16,0-1 0,0 1 15,21 21-15,1-21 0,-22 0 0,21 21 16,0-21-16,0 21 0,0 0 16,0 0-16,1 0 0,20 0 0,-21 0 15,0 0-15,0 0 0,1 0 16,-22 21-16,21-21 0,-21 21 16,21 21-16,-21-20 0,0-1 0,0 0 15,0 0-15,0 21 0,-21-20 16,0-1-16,21 0 0,-22 0 0,1-21 15,21 21-15,-21-21 0,0 0 16,21-21 15,0 0-31,21 0 0,0 0 16,0-1-16,1 1 0,-1 0 16,0-21-16,0 21 0,0-1 0,0-20 0,1 21 15,-1 0-15,0 0 16,0-1-16,21 1 0,-20 0 0,-1 21 15,0 0-15,0 0 0,0 0 16,-21 21 0,0 0-16,0 1 0,0-1 15,0 0-15,0 0 0,0 0 16,-21-21-16,21 21 0,0 1 0,0-1 16,0 0-16,0 0 15,21-21-15,0 0 0,1 0 16,-1 0-16,0 0 0,0 0 0,0 0 15,0-21-15,1 21 0,-1-21 0,0 0 16,0-1-16,-21 1 0,21 0 16,-21 0-16,0 0 0,0 0 15,0-1-15,0 1 0,0 0 16,-21 21 0,0 0-16,0 0 15,0 21-15,21 0 0,-22 1 0,1-1 16,0 0-16,21 0 0,0 0 15,-21 22-15,21-22 0,0 0 0,0 21 16,0-21-16,0 1 0,0-1 0,0 0 16,0 0-16,21-21 0,0 21 15,0-21-15,1 0 0,-1 0 0,0 0 16,21 0-16,-21 0 0,1 0 16,20 0-16,-21-21 0,0 0 15,22 21-15,-22-42 0,0 20 0,0 1 16,0-21-16,0 21 0,1-22 15,-1 22-15,-21 0 0,0-21 0,0 21 16,0-1-16,0 1 16,0 42-1,-21 1 1,21-1-16,0 0 0,-22 0 16,22 0-16,0 0 0,0 22 0,0-22 15,0 0-15,0 0 0,0 0 16,0 1-16,0-1 0,0 0 0,0 0 15,0 0 1,-21-21 0,0 0-16,21-21 15,-21 21-15,0 0 16,21-21-16,-21 21 16,21-21-16,0 42 31,0 0-31,0 0 15,21-21 1,0 0-16,0 0 0,0 0 16,0 0-16,1 0 0,-1 0 0,21 0 15,-21 0-15,22-21 16,-22 21-16,21-21 0,0 0 0,1 0 16,-1-1-16,0 1 0,1 0 15,20-42-15,-42 41 0,1-20 16,-1 0-16,-21 21 0,0-1 15,-43 22 1,22 0-16,0 0 0,0 0 0,0 22 16,-22-1-16,43 0 0,0 0 15,-21 21-15,21-20 0,0-1 0,0 21 16,0-21-16,0 0 0,0 22 0,0-22 16,21 0-16,-21 0 15,0 0-15,0 1 0,0-1 0,0 0 16,-21 0-1,0-21-15,0 0 0,0 0 16,0 0-16,-1 0 0,1 0 0,0 0 16</inkml:trace>
  <inkml:trace contextRef="#ctx0" brushRef="#br0" timeOffset="51701.65">19135 10837 0,'0'0'0,"21"0"0,42 0 15,-42-21 1,1 21-16,-1-21 0,0 21 0,0-21 16,0 21-16,0-21 0,1 0 15,-1-1-15,0 1 0,0 0 0,-21 0 16,21 0-16,-21 0 0,0-1 16,0-20-16,0 21 0,0-21 15,0 20-15,0 1 0,-42 0 0,0 21 16,20 0-16,1 0 15,0 0-15,-21 0 0,-1 21 0,22 0 16,-21 22-16,21-22 0,-22 21 16,22-21-16,0 22 0,0-1 0,0-21 15,0 22-15,21-22 0,0 0 0,0 0 16,0 0-16,0 0 0,0 1 16,21-22-16,0 0 0,0 0 15,0 0-15,0 0 0,22 0 16,-1-22-16,-21 22 0,22-21 15,-1 0-15,0 0 0,1-21 0,-22 20 0,21-20 16,-21 0-16,22-1 16,-22 1-16,0 0 0,-21-1 0,21 1 15,0 0-15,-21 21 0,21-22 16,-21 22-16,0 0 0,0 0 16,0 42-1,0 0-15,-21 0 0,0 0 16,21 22-16,-21-22 0,0 21 0,21 1 15,0-1-15,0 0 0,0 1 16,0-22-16,0 21 0,0-21 16,0 22-16,0-22 0,0 0 15,0 0-15,21 0 0,0 0 0,0-21 16,0 22-16,1-22 0,-1 0 0,0 0 16,21 0-16,-21 0 0,22 0 15,-1 0-15,0 0 0,-20 0 0,20 0 16,0 0-16,-21 0 0,22-22 15,-1 22-15,-21-21 0,22 0 0,-22 0 16,0 0-16,0 0 0,0-1 0,-21 1 16,0 0-16,0-21 0,0 21 15,0-1-15,0-20 0,0 21 0,0 0 16,0 0-16,-21 21 0,0-22 16,0 22-16,0 0 0,-1 0 15,1 0-15,0 0 0,0 22 16,0-1-16,0 0 0,-1 21 15,1-21-15,0 1 0,21 20 0,-21-21 16,0 21-16,0-20 0,21-1 16,0 0-16,0 0 0,0 0 0,0 0 15,0 1-15,21-1 16,0-21-16,0 0 0,0 0 16,0 0-16,22 0 0,-22-21 0,0-1 15,21 22-15,-20-21 0,20-21 16,-21 21-16,21-22 0,-20 1 15,-1 0-15,0-1 0,21 1 0,-42 0 16,21-22-16,1 22 0,-22 0 16,21-1-16,-21 1 0,0 21 0,0 0 15,0-1-15,0 1 0,-21 42 32,-1 1-32,1-1 0,0 0 0,0 21 15,21 1-15,0-1 0,-21 0 16,21 1-16,0-1 0,0 0 0,0 1 15,0-1-15,21-21 0,0 21 16,0-20-16,22-1 0,-22 0 16,42 0-16,-20-21 0,-1 0 0,21 0 15,1 0-15,-22 0 0,22 0 16,-1 0-16,-20-21 0,20 0 0,-21 0 16,1-22-16</inkml:trace>
  <inkml:trace contextRef="#ctx0" brushRef="#br0" timeOffset="52284.85">22056 9165 0,'0'21'47,"0"1"-47,0-1 16,-22 0-16,22 0 0,-21-21 0,0 21 15,21 0-15,-21 1 16,0-22-16,21 21 0,-21-21 0,21 21 15,21-21 17,0 0-32</inkml:trace>
  <inkml:trace contextRef="#ctx0" brushRef="#br0" timeOffset="52479.74">22225 9208 0,'0'21'31,"-21"0"-31,0 0 16,-1 0-16,22 0 0,0 1 15,0-1-15,0 0 16,0 0-16</inkml:trace>
  <inkml:trace contextRef="#ctx0" brushRef="#br0" timeOffset="52912.98">22288 8848 0,'-21'-21'0,"42"42"0,-42-64 16,42 43 31,1 22-47,-1-1 0,0 0 15,0 21-15,0-21 0,22 22 16,-22-1-16,0 0 0,0 1 0,0-1 16,0 22-16,1-22 0,-1 0 15,0 64-15,0-42 0,-21-22 16,0 85-16,0-85 15,-21 22-15,-21-1 0,20-20 0,1-1 16,-21 21-16,0-20 0,-1-1 0,22 0 16,-21-20-16,-1 20 0,1-21 15,21 0-15,-21 0 0,20 1 16,-20-1-16,21 0 0,0 0 0,0-21 16,-1 0-16,1 0 0,0 0 31,21-21-16,0 0-15,21 0 16,0-1-16,1 1 0,-1 21 16,0-21-16,0 0 0</inkml:trace>
  <inkml:trace contextRef="#ctx0" brushRef="#br0" timeOffset="53171.45">22966 9821 0,'0'-21'16,"21"21"62,-21 21-78,0 1 16,0-1-16</inkml:trace>
  <inkml:trace contextRef="#ctx0" brushRef="#br0" timeOffset="53395.88">22945 10160 0,'0'42'16,"0"-20"-1,0-1 1,-22 0 0,1 0-1,0-21-15,21 21 16,-21-21-16,0 21 0,0 1 0,-1-22 15,-20 21-15,21-21 0,0 0 0,-22 0 16,22 21-16,0-21 0</inkml:trace>
  <inkml:trace contextRef="#ctx0" brushRef="#br0" timeOffset="56004.19">1101 11811 0,'0'21'16,"-22"0"-1,22 1-15,-21-22 16,21 21-16,0 0 0,0 0 15,0 0-15,21-21 32,1 0-17,-1 0-15,0-21 0,0 0 0,0 21 16,0-21-16,22 0 0,-22-1 16,0 1-16,0 0 0,0 0 15,1 21-15,-22-21 0,0 0 0,0-1 16,0 1-1,-22 21 1,1 21 0,0 1-16,21-1 0,0 0 0,-21 0 15,21 21-15,-21-20 0,21 20 16,0 0-16,0 1 0,0 20 16,0-21-16,0 1 0,0-1 0,0 0 15,0 1-15,0-1 0,0-21 16,0 0-16,0 22 0,0-22 15,-21-21-15,21 21 0,-22-21 16,1 0 0,0 0-16,0 0 15,0-21-15,0 0 0,-1 0 0,1-1 16,0 1-16,0 0 0,21 0 16,-21 0-16,21 0 0,-21-1 15,-1 22-15,22-21 0,0 42 31,0 1-31,0-1 16,0 0-16,0 0 0,22 0 16,-1 0-16,0 1 0,-21-1 15,42 0-15,-21-21 0,1 21 0,-1-21 16,21 0-16,-21 0 0,22 0 16,-1 0-16,0 0 0,1 0 15,-1 0-15,0-21 0,-21 0 0,22 0 16,-1-1-16,-21 1 15,22-21-15,-22 21 0,0-22 0,0 22 16,-21-21-16,0 0 0,0 20 16,0-20-16,0 21 0,0-21 0,0 20 15,0 1-15,-21 21 16,21 21 0,0 1-16,-21-1 0,21 0 15,0 0-15,0 21 0,0 1 16,0-22-16,0 21 0,0-21 0,0 22 15,0-22-15,0 0 16,0 21-16,0-20 0,0-1 16,0 0-16,0-42 47,0 0-47,0-1 0,0 1 15,0 0-15,0 0 0,0-21 0,0 20 16,21-20-16,0 21 0,-21-21 15,21 20-15,0 1 0,1 0 16,-1 0-16,0 0 0,0 21 16,0 0-16,0 0 0,1 0 0,-1 0 15,0 0-15,0 0 0,-21 21 16,21 21-16,0-21 0,-21 1 0,22-1 16,-22 21-16,0-21 0,0 0 15,0 22-15,0-22 0,0 0 0,0 0 16,0 0-16,0 1 15,-22-22 1,22-22 0,0 1-16,0 0 15,0 0-15,0 0 0,0 0 16,0-22-16,22 22 0,-1-21 16,-21 21-16,21-22 0,0 22 15,0 0-15,0 0 0,1 0 0,20-1 16,-21 22-16,21 0 0,-20 0 15,-1 22-15,21-22 0,-21 21 0,0 0 16,1 21-16,-22-21 0,0 22 16,0-22-16,0 0 0,0 21 0,0-20 15,0-1-15,-22 0 0,1 0 16,21 0-16,-21 0 0,21 1 0,-21-22 16,21 21-16,0-42 46,0-1-46</inkml:trace>
  <inkml:trace contextRef="#ctx0" brushRef="#br0" timeOffset="56369.82">2815 11938 0,'0'0'0,"0"21"31,0 0-31,-21 1 0,0-1 16,21 0-16,-21 21 15,21-21-15,0 22 0,-22-1 0,22 0 16,-21 1-16,21-1 0,-21 0 16,21 1-16,0 20 0,0-20 0,0 20 15,0 1-15,0-1 0,0 1 16,0 20-16,0 1 0,0-22 0,0 22 15,0-21-15,0-1 0,0 1 16,0-1-16,-21-21 0,21 22 0,-21-22 16,21-21-16,-21 22 0,21-22 0,0 0 15,0-42 1,0 0-16,0 0 16,0-22-16,0 22 0,0-21 15,21 21-15,0-22 0,-21 1 16,21-22-16,-21 22 0,21-21 15</inkml:trace>
  <inkml:trace contextRef="#ctx0" brushRef="#br0" timeOffset="56712.9">2688 12277 0,'0'0'0,"-21"-21"0,-21-85 15,42 85-15,0-1 16,0 1-16,0-21 0,0 21 0,21 0 15,0-1-15,0 1 0,0 21 16,22-21-16,-1 21 0,0 0 16,-21 0-16,22 0 0,-1 0 15,-21 0-15,22 21 0,-22 22 0,0-22 16,0 21-16,0-21 0,-21 22 16,0-1-16,0-21 0,0 21 0,-21-20 15,0 20-15,0-21 0,0 0 16,-1 0-16,-20 1 0,21-1 0,-21-21 15,20 21-15,1-21 0,-21 0 16,21 0-16,0 0 0,-1 0 0,1 0 16,0 0-16,21-21 15,21 0 1,0-1-16,1 22 16,20-21-16,-21 0 0,0 0 15</inkml:trace>
  <inkml:trace contextRef="#ctx0" brushRef="#br0" timeOffset="57191.83">3450 12023 0,'0'0'0,"-63"-43"31,41 43-31,1 0 16,0 0-16,0 0 0,0 0 15,21 22-15,-21-1 0,21 0 16,-22 0-16,22 0 0,-21 22 0,21-22 16,0 21-16,0-21 0,0 22 15,0-22-15,0 21 0,0-21 0,0 0 16,0 1-16,0-1 0,0 0 16,21-21-16,1 0 0,-1 0 15,0 0-15,21 0 0,-21 0 16,1 0-16,20-21 0,-21 21 0,0-21 15,22-1-15,-22 1 16,0 0-16,0 0 0,-21-21 0,0 20 16,0-20-16,0 21 0,0-21 15,0-1-15,0 1 0,-21 21 0,0-22 16,-22 22-16,22 0 0,-21 0 16,21 21-16,-22 0 0,22 0 0,0 0 15,-21 0-15,21 21 0,-1-21 16,1 21-16,0 0 0,0 1 15,21-1-15,-21 0 0,21 0 0,0 0 16,0 0-16,0 1 0,0-1 0,0 0 16,21 0-16,0-21 0,0 0 15,22 0-15,-22 0 0,0 0 16,21 0-16,1 0 0,-1 0 0</inkml:trace>
  <inkml:trace contextRef="#ctx0" brushRef="#br0" timeOffset="57636.2">3873 12107 0,'-63'-21'31,"63"0"-31,-21 21 0,21-21 16,0 0-16,0 0 15,21 21-15,0-22 16,0 1-16,0 21 0,1-21 15,-1 21-15,21 0 0,-21 0 0,0 0 16,1 0-16,-1 0 0,0 0 16,0 21-16,0 0 0,-21 1 0,0-1 15,21 0-15,-21 0 0,0 21 16,0-20-16,0 20 0,0-21 0,0 21 16,-21-20-16,21-1 0,0 0 0,-21 0 15,0 0-15,21 0 16,-21-21-1,21-21 1,0 0 0,0 0-16,0 0 0,0 0 0,0-1 15,0 1-15,0-21 0,0 21 16,0 0-16,0-22 0,0 22 0,0 0 16,0 0-16,21 0 15,-21-1-15,21 1 0,0 0 0,0 21 16,1 0-1,-22-21-15,21 21 0,0 0 0,0 0 16</inkml:trace>
  <inkml:trace contextRef="#ctx0" brushRef="#br0" timeOffset="57992.9">4741 11642 0,'0'-21'0,"0"42"0,0-64 16,0 22-16,-21 21 31,0 21-31,0-21 0,21 22 16,-21-1-16,21 0 0,0 0 16,-22 21-16,1 22 15,21-43-15,-21 21 0,21-20 0,-21 20 16,0 0-16,21 1 0,0-22 15,0 21-15,0 0 0,0-20 0,0-1 16,0 21-16,0-21 0,0 0 16,0 1-16,0-1 0,21-21 0,-21 21 15,21-21-15,0 0 0,0 0 0,1 0 16,-1 0-16,0 0 0,0 0 16,0 0-16,0-21 0,1 21 0,-22-21 15,21-1-15,0 1 0,0 0 16,0 0-16,-21 0 0,21-22 0</inkml:trace>
  <inkml:trace contextRef="#ctx0" brushRef="#br0" timeOffset="58263.89">4551 11853 0,'-21'0'15,"42"0"-15,-21 0 16,21 0-16,0-21 0,21 21 16,-20 0-16,20 0 15,-21 0-15,21 0 0,1 0 0,-22-21 16,21 21-16,-21 0 0,1 0 0,-1 0 16,0 0-16,0 0 0,0 0 15,-42 0 16,0 0-31,0 0 16</inkml:trace>
  <inkml:trace contextRef="#ctx0" brushRef="#br0" timeOffset="59151.91">1058 12679 0,'0'0'0,"-21"0"0,0 0 16,0 0-1,42 0 32,127 0-31,-106 0-16,22 0 15,-1 0-15,1 0 0,21 0 0,-1 0 16,22 0-16,-21 0 0,21 0 16,-22 0-16,22-21 0,0 21 0,0 0 15,0 0-15,21 0 0,-43 0 16,22 0-16,0 0 0,-21 0 16,-1 0-16,1 0 0,0 0 15,-1 0-15,22-21 0,-21 21 0,21 0 16,-22 0-16,1 0 0,0 0 15,359-43 1,-402 43-16,22 0 16,-22 0-16,1 0 0,-1 0 15,0 0-15,-21 0 0,22-21 0,-22 21 16,21 0-16,-21 0 0,22 0 16,-22 0-16,0 0 0,0 0 0,0 0 15,22 0-15,-22 0 0,0 0 16,0 0-16,0 0 47</inkml:trace>
  <inkml:trace contextRef="#ctx0" brushRef="#br0" timeOffset="59319.69">4932 12573 0</inkml:trace>
  <inkml:trace contextRef="#ctx0" brushRef="#br0" timeOffset="62817.42">1503 13758 0,'0'22'0,"21"-22"0,0 0 15,0 0 1,0 0-16,1-22 16,-1 22-16,0-21 0,0 0 0,21 0 15,-20-21-15,-1 20 0,0 1 16,-21 0-16,21 0 0,-21 0 16,0 0-16,0-1 0,0 1 0,-21 21 15,0 0 1,-22 0-16,22 0 0,-21 0 0,21 0 15,-22 21-15,22-21 16,-21 22-16,21 20 0,0-21 0,-1 0 16,1 0-16,21 1 0,0-1 15,0 0-15,0 0 0,0 0 16,21 0-16,1 1 0,-1-1 0,0-21 16,0 21-16,21 0 0,1-21 15,-22 21-15,42 0 0,-20 1 16,-22-1-16,0 0 0,0 0 15,-21 0-15,0 0 16,0 1-16,0-1 0,-42 0 0,21 0 16,-22 0-16,1-21 0,0 21 15,-1 1-15,-20-22 0,21 0 16,-22 0-16,22 0 0,-1 0 16,1 0-16,0-22 0,-1 22 0,22-21 15,-21 0-15,21 0 0,0 0 16,21 0-16,0-1 0,-22 1 15,22-21-15,0 21 0,0 0 16,22-1-16,-1 1 0,0 21 16,0 0-16,21-21 0,-20 21 15,20 0-15,0 0 0,1 0 0,-1 0 16,21 0-16</inkml:trace>
  <inkml:trace contextRef="#ctx0" brushRef="#br0" timeOffset="63189.83">1947 14012 0,'0'0'0,"21"0"0,1 0 16,-1 0-16,0 0 15,0 0-15,0 0 0,0-21 16,22 21-16,-22-21 0,0 0 16,0 0-16,0 0 0,1-22 15,-1 1-15,-21 21 16,21 0-16,-21-1 0,0 1 0,0 0 15,0 0-15,-21 21 0,0 0 16,-106 42 0,105-21-1,-20 1-15,21 20 0,0-21 0,0 21 16,-1-20-16,22 20 0,0 0 16,0-21-16,0 1 0,0 20 15,0-21-15,0 0 0,0 0 16,0 1-16,22-22 0,-1 0 15,0 21-15,0-21 0,0 0 0,22 0 16,-22 0-16,21-21 0,0-1 0,1 22 16,-1-21-16,0 0 0,1-21 15,-1 21-15,0-1 0,1-20 16,-1 0-16,0-1 0</inkml:trace>
  <inkml:trace contextRef="#ctx0" brushRef="#br0" timeOffset="63419.73">2921 13356 0,'0'0'16,"-21"0"0,0 0-16,21 21 0,-22 1 15,22-1-15,-21 21 0,0-21 16,21 22-16,0-1 0,-21 0 0,0 22 16,0-22-16,21 0 0,0 1 15,-22-1-15,1 0 16,21 1-16,-21-22 0,21 21 0,0-21 0,0 1 15,0-1-15,0 0 0,21-21 32,0 0-32,1-21 15,-1 0-15</inkml:trace>
  <inkml:trace contextRef="#ctx0" brushRef="#br0" timeOffset="63804.31">3048 13843 0,'0'21'0,"21"-21"0,0 0 15,0 0 1,1 0-16,-1-21 0,-21 0 16,21 21-16,0-21 0,0 0 15,0-1-15,1 1 0,-1 0 16,0 0-16,-21 0 0,0 0 0,0-1 15,0 1-15,0 0 16,-21 21-16,0 0 16,-1 0-16,1 21 0,0 0 0,-21 1 15,21-1-15,-1 0 16,1 0-16,0 21 0,0-20 0,0 20 16,0-21-16,21 21 0,0-20 15,0-1-15,0 21 0,0-21 0,0 0 16,0 1-16,0-1 0,21 0 0,0 0 15,0-21-15,0 0 0,22 0 16,-22 0-16,21 0 0,0 0 0,1 0 16,-1-21-16,22 21 0,-22-21 15,0 0-15,22-1 0,-22 1 0</inkml:trace>
  <inkml:trace contextRef="#ctx0" brushRef="#br0" timeOffset="64327.86">3916 13653 0,'0'0'0,"0"-22"15,0 1 1,-21 21-16,-1 0 16,1 21-16,0-21 15,0 22-15,0 20 0,-22-21 0,22 0 16,21 22-16,-21-22 0,0 21 16,21-21-16,-21 22 0,21-22 0,0 0 15,0 0-15,0 0 0,0 0 16,0 1-16,21-22 0,0 21 15,0-21-15,22 0 0,-22 0 0,0 0 16,21 0-16,1 0 0,-22 0 16,21-21-16,0-1 0,-20 1 0,20 21 15,-21-42-15,21 21 0,-20 0 16,-1-1-16,21-62 0,-21 41 16,0 1-16,1 0 0,-1-22 15,-21 22-15,0 0 0,0-1 0,0 1 16,21 21-16,-21-22 0,0 22 15,0 0-15,0 0 0,0 42 32,0 0-32,-21 0 15,21 1-15,0 20 0,0 0 16,0 1-16,-21-1 0,21 0 16,-22 1-16,22-1 0,0 0 0,-21 1 15,21-1-15,0-21 0,0 21 16,0-20-16,0-1 0,0 21 0,0-21 15,21 0-15,1-21 16,-1 0-16,0 0 0,0 0 16,0 0-16,0 0 0,1 0 15,-1 0-15,0-21 0,0 0 0,0 0 16,0 0-16,1 0 0,-1-1 16,0 1-16</inkml:trace>
  <inkml:trace contextRef="#ctx0" brushRef="#br0" timeOffset="64520.75">4212 13653 0,'0'0'0,"0"21"16,21-21 0,0 0-16,1 0 15,-1 0-15,0 0 0,21 0 16,-21 0-16,1 0 0,20 0 15,-21-21-15,21-1 0,-20 22 16,20-21-16,-21 21 0,0-21 0</inkml:trace>
  <inkml:trace contextRef="#ctx0" brushRef="#br0" timeOffset="65188.41">5482 13272 0,'21'0'0,"-21"21"15,0 0-15,0 0 16,0 0-16,0 22 0,0-22 16,0 21-16,-21-21 0,21 22 0,-21-1 15,21 0-15,-21 1 0,21-1 0,0 0 16,-21-21-16,21 22 0,-22-22 15,22 21-15,0-21 0,0 1 0,0-1 16,0-42 15,22 21-31,-1-22 16,0 1-16,0 0 0</inkml:trace>
  <inkml:trace contextRef="#ctx0" brushRef="#br0" timeOffset="65912.88">5990 13314 0,'0'0'0,"0"-21"0,0 0 16,0-1 0,-21 22-16,0 22 15,21-1-15,-21 0 0,-1 0 16,1 0-16,21 0 0,-21 22 15,0-1-15,21 0 0,-21 1 0,21-1 16,-21-21-16,21 22 0,-22-1 16,22 0-16,-21-21 0,21 22 0,0-22 15,0 0-15,0 0 0,0 0 16,0 1-16,0-44 31,0 1-31,0 0 16,0 0-16,21 0 0,-21 0 15,0-1-15,22-20 0,-1 21 16,0 0-16,-21-22 0,21 22 0,0 0 16,22 0-16,-22 0 0,0 0 15,0 21-15,0 0 0,0 0 0,1 0 16,-1 21-16,-21 0 16,21 0-16,-21 0 0,21 0 0,-21 22 15,0-22-15,0 0 0,0 21 16,0-20-16,0-1 0,21 0 15,-21 0-15,21 0 0,1 0 0,-1-21 16,0 0-16,0 0 0,0 0 16,22 0-16,-22 0 0,21 0 15,0-21-15,1 0 0,-1 0 16,0 0-16,1 0 0,-1-1 0,0 1 16,1-21-16,-1 21 0,-21-22 0,0 1 15,1 21-15,-1-21 0,-21 20 16,0-20-16,0 21 0,0 0 15,0 0-15,-21 21 16,-1 0-16,1 0 0,0 0 0,-21 21 16,21 0-16,-1 0 0,1 21 0,0-20 15,0 20-15,0-21 0,21 21 16,0 1-16,0-22 0,0 21 16,0-21-16,0 1 0,21-1 0,0 0 15,21 0-15,-20 0 0,20-21 16,-21 0-16,21 0 0,1 0 15,-1 0-15,0 0 0,1 0 0,-1-21 16,-21 0-16,22 0 0,-22 0 0,0-1 16,0 1-16,0-21 0,-21 21 0</inkml:trace>
  <inkml:trace contextRef="#ctx0" brushRef="#br0" timeOffset="66150.89">5461 13547 0,'0'0'0,"-42"21"16,-1-21-16,22 0 0,0 0 0,42 0 31,0 0-15,0 0-16,22-21 0,-1 21 0,0-21 15,22-1-15,-1 1 16,1 21-16,-22-21 0,22 0 0,-1 21 16</inkml:trace>
  <inkml:trace contextRef="#ctx0" brushRef="#br0" timeOffset="66739.89">7810 13272 0,'0'0'0,"0"-22"16,0 1-1,22 0-15,-1 21 16,0 0-16,0 0 0,64 42 31,-85-20-31,21-1 0,0 0 0,-21 0 16,21 21-16,-21-20 0,0 20 15,0 43-15,0-43 16,0 0-16,0-21 0,0 22 0,0-1 16,0-21-16,0 0 0,0 1 0,0-1 15,0 0-15,21-42 32,-21 0-32,22-1 15,-1-20-15,-21 21 0,21-21 0,0-1 16,0 1-16,0 0 0,1-1 15,-22 1-15,21 0 0,0-1 0,0 1 16,0 21-16,0-22 0,1 22 16,-1 0-16,0 0 0,-21 0 0,0 0 15,21 21-15,0 0 16,-21 21 0,0 0-16,0 0 0,0 0 0,0 0 15,0 1-15,0-1 0,0 0 0,0 0 16,0 0-16,0 22 0</inkml:trace>
  <inkml:trace contextRef="#ctx0" brushRef="#br0" timeOffset="68203.82">8848 13716 0,'0'0'0,"21"0"0,0-21 15,0 0-15,0 21 0,-21-21 0,21-1 16,1 1-16,-22-21 0,21 21 15,-21 0-15,0-22 0,0 22 0,0 0 16,0-21-16,0 20 0,0 1 16,-21 0-16,-1 21 0,1-21 0,0 21 15,-21 0-15,21 0 0,-1 0 0,-20 0 16,21 21-16,-21-21 0,20 21 16,-20 0-16,21 22 0,0-22 0,-22 21 15,22 1-15,0-1 0,0 0 16,21-21-16,0 22 0,-21-1 0,21-21 15,0 22-15,0-22 0,0 0 16,21 0-16,0 0 0,0-21 16,0 0-16,1 0 0,20 0 0,-21 0 15,21 0-15,1-21 0,-22 0 16,21 21-16,1-42 0,-22 20 0,21 1 16,-21-21-16,0 21 0,1-22 15,-1 1-15,0 0 0,0 21 0,0-22 16,0 22-16,-21 0 0,0 0 0,0 0 15,0-1-15,-21 22 32,0 22-17,21-1-15,0 0 0,-21 0 0,21 0 16,-21 22-16,21-22 0,0 21 0,0-21 16,0 22-16,0-22 0,0 0 15,0 21-15,0-21 0,0 1 0,21-22 16,0 21-16,0-21 0,0 0 15,1 0-15,20 0 0,-21 0 0,21 0 16,-20 0-16,20-21 0,-21-1 16,21 1-16,-20 0 0,20 0 0,-21-21 15,43-43-15,-43 43 16,0-1-16,0 1 0,0 0 16,0-22-16,-21-21 0,22 43 15,-22 21-15,0-21 0,0 20 16,0 1-16,-22 21 31,1 21-31,21 22 0,0-22 16,-21 21-16,21-21 0,-21 22 0,0-22 15,21 21-15,0 1 0,0-1 16,-21 0-16,21 1 0,-22-1 0,22 0 16,0 1-16,0-22 0,0 21 15,0-21-15,0 0 0,0 1 0,0-1 16,0 0-16,22 0 15,-1-21-15,0 0 0,21 0 16,-21 0-16,1-21 0,20 0 0,-21 0 16,21-1-16,-20 1 0,20 0 15,-21-21-15,21 21 0,-20-22 0,20 1 16,-21 21-16,0-22 0,0 22 16,1 0-16,-22 0 0,0 0 0,0 0 15,21 21-15,-21-22 0,-21 22 31,-1 22-31,22-1 0,-21 0 16,21 0-16,0 0 0,0 0 16,0 1-16,-21-1 0,21 21 15,0 0-15,0-20 0,0 20 16,0-21-16,21 0 16,0 0-16,1-21 0,-1 0 15,21 0-15,-21 0 0,0 0 16,22 0-16,-22-21 0,0 0 0,21 21 15,-20-42-15,20 21 0,-21-1 16,0 1-16,0-21 0,1 21 16,-1-22-16,0 22 0,0 0 0,-21 0 15,0 0-15,0 0 0,0-1 16,0 44 15,0-1-31,0 0 16,0 21-16,0-21 0,0 1 15,0-1-15,0 21 0,0-21 16,0 0-16,0 1 0,0-1 0,0 0 16,0 0-16,0 0 0,21 0 15,0-21-15,1 0 0,-1 0 16,21 0-16,-21 0 0,22 0 0,-1-21 16,0 21-16,-21-21 0,22 0 15,-1 0-15,0 0 0,-20-22 16,20 22-16,-21 0 0,0-21 0,22 20 15,-43-20-15,21 21 0,-21-21 16,0 20-16,0 1 0,0 0 0,0 0 16,-21 21-1,-1 0-15,1 0 0,0 21 16,0 0-16,0 0 0,0 1 0,-1-1 16,1 21-16,21 0 0,0-20 15,-21 20-15,21 0 0,0 1 0,0-22 16,0 21-16,0-21 0,0 0 15,21 1-15,0-1 0,22-21 16,-22 0-16,21 0 0,1 0 0,20 0 16,-21 0-16,22-21 0,-22 21 15,1-22-15,20 1 0,-21 0 0,1-21 16,-1 21-16,-21-1 0,22-20 16,-22 21-16,0 0 0</inkml:trace>
  <inkml:trace contextRef="#ctx0" brushRef="#br0" timeOffset="69263.78">1968 14351 0,'0'0'0,"-21"0"0,0 0 0,21 21 16,-21-21-16,0 0 15,21 21-15,21-21 32,0 0-32,0 0 0,0 0 15,1 0-15,-1 0 0,106 0 16,-85 0 0,0 0-16,22 0 0,-1 0 15,1 22-15,-1-22 0,1 0 0,21 0 16,-1 0-16,1 0 0,0 0 15,-1 0-15,22 0 0,0 0 0,21 0 16,0 0-16,0 0 0,21 0 16,-21 0-16,21 0 0,0 0 0,1 0 15,20 0-15,-21 0 0,21-22 16,-20 22-16,20 0 0,0 0 0,1 0 16,-1-21-16,21 0 0,-20 21 15,-1 0-15,22-21 0,-1 21 0,1-21 16,-22 21-16,21-21 0,1 21 0,-22-22 15,22 22-15,-22-21 16,0 21-16,1 0 0,-1-21 0,0 21 16,1 0-16,-1-21 0,-21 21 15,0 0-15,1 0 0,-1-21 0,-21 21 16,21 0-16,0 0 0,-21 0 0,0 0 16,0 0-16,-21-21 0,0 21 15,21 0-15,-21 0 0,-22 0 16,22 0-16,-21 0 0,-1 0 0,1-22 0,-21 22 15,-1 0-15,1 0 0,-22 0 16,0 0-16,1 0 0,-22-21 0,0 21 16,0 0-16,0-21 0,0 21 15,1 0 1,-1 0-16,-21-21 16,-21 21 30</inkml:trace>
  <inkml:trace contextRef="#ctx0" brushRef="#br0" timeOffset="70244.03">12404 13018 0,'0'0'0,"-22"0"0,1 0 16,0 0-16,0 0 0,42 0 47,21 0-47,-20 0 15,20 0-15,-21-22 0,21 22 0,1 0 16,20 0-16,-20-21 0,20 21 16,1 0-16,20 0 0,-20 0 0,20 0 15,-20-21-15,21 21 0,-1 0 0,-20 0 16,-1 0-16,1-21 0,20 21 16,-41 0-16,-1 0 0,-21 0 15,-21-21-15,0 0 16,-21 21-1,-21 0 1,21-22-16,-22 22 0,1-21 0,21 21 16,-22 0-16,1-21 0,21 21 15,-21 0-15,20 0 0,1-21 0,0 21 16,21-21 0,21 21-1,22-21-15,-22 21 16,21 0-16,0 0 0,-20 0 0,20 0 15,-21 0-15,21 0 0,-20 0 0,-1 21 16,0 0-16,-21 0 16,0 0-16,0 0 0,-21 22 0,0-22 15,-1 0-15,-20 21 0,0-20 16,-1 20-16,1 0 0,0-21 0,-22 1 16,22 20-16,0-21 0,-1 0 15,1 0-15,21 1 0,0-1 0,-1-21 16</inkml:trace>
  <inkml:trace contextRef="#ctx0" brushRef="#br0" timeOffset="70929.75">14605 12531 0,'0'0'0,"21"0"16,0 0-1,0-21-15,1-1 0,-1 1 16,0 0-16,0 21 16,-21-21-16,21 0 0,-21 0 15,0-1-15,0 1 0,0 0 16,0 0-1,-21 21-15,0 0 0,0 0 16,0 0-16,-1 0 0,1 21 0,0-21 16,0 21-16,0 0 0,0-21 0,-1 22 15,1-1-15,21 0 0,0 21 16,0-21-16,0 1 16,0-1-16,0 0 0,21 0 0,1 0 15,-1 0-15,21 1 0,-21-1 0,0 0 16,1 0-16,-1 0 0,21 0 15,-42 1-15,21 20 0,-21-21 0,0 0 16,0 0-16,0 1 16,-21-1-16,0-21 0,-21 21 0,20-21 15,-20 0-15,0 0 0,-1 0 16,1 0-16,0 0 0,-22 0 0,43 0 16,-21-21-16,-1 0 0,22-1 0,-21 1 15,42 0-15,-21 0 16,21 0-16,0 0 0,0-1 0,0 1 15,21 0-15,0 0 16,21 21-16,-20-21 0,20 21 0,0 0 16,-21-21-16,22-1 0,-1 22 0,0 0 15,1 0-15,-22-21 0</inkml:trace>
  <inkml:trace contextRef="#ctx0" brushRef="#br0" timeOffset="71267.75">14944 12637 0,'21'0'15,"-42"0"-15,63 21 0,-21-21 16,0 0 0,0 0-16,1 0 0,-1-21 15,0 21-15,0-22 0,0 1 16,0 21-16,1-21 0,-1 0 0,-21 0 16,0 0-16,0-1 15,0 1-15,-21 21 16,-1 0-16,1 0 0,0 0 15,-21 0-15,21 0 0,-1 21 16,-20 1-16,21-1 0,-21 0 0,20 0 16,1 0-16,0 22 15,0-22-15,21 21 0,0-21 0,0 22 16,0-22-16,0 0 0,0 0 0,0 0 16,21 0-16,0-21 0,0 22 15,1-22-15,20 0 0,-21 0 0,21 0 16,-20 0-16,20-22 0,0 1 15,1 21-15,-1-42 0,0 21 0,1 0 16,-1-22-16,0 22 0</inkml:trace>
  <inkml:trace contextRef="#ctx0" brushRef="#br0" timeOffset="71483.91">15663 12234 0,'0'0'16,"21"-42"-16,-21 21 0,0 0 0,0 0 15,-21 42 1,0 21-1,21-21-15,0 22 0,-21-1 0,21-21 16,-21 21-16,0 1 0,21-1 16,0 0-16,0 1 0,-22-22 0,22 21 15,-21-21-15,21 22 0,0-22 16,0 21-16,0-21 0,0 1 0,0-1 16,21-21-1,1 0-15,-1-21 16,0 21-16</inkml:trace>
  <inkml:trace contextRef="#ctx0" brushRef="#br0" timeOffset="71848.86">15790 12637 0,'21'0'31,"1"0"-15,-1 0-16,0 0 0,0 0 15,0 0-15,0-22 0,1 22 16,-1-21-16,0 0 0,0 21 16,-21-21-16,0 0 0,21 21 0,-21-21 15,0-1-15,-21 22 16,0 0-16,0 0 16,0 0-16,-1 0 0,1 0 15,0 22-15,0-1 0,0 0 0,0 0 16,-1 21-16,22-20 0,0-1 15,0 0-15,0 0 0,0 21 16,0-20-16,0-1 0,0 0 0,0 0 16,22 0-16,-1-21 15,0 0-15,21 0 0,-21 0 16,1 0-16,20 0 0,0 0 16,1-21-16,-1 0 0,21 0 15,-20 0-15,20-1 0,-20 1 0</inkml:trace>
  <inkml:trace contextRef="#ctx0" brushRef="#br0" timeOffset="72316.67">16658 12467 0,'0'-21'0,"0"42"0,0-63 0,0 21 15,-21 21-15,0 0 0,0 0 16,-1 0-16,1 21 0,0 0 16,0 0-16,0 0 0,0 1 0,-1-1 15,22 0-15,0 21 0,0-21 16,0 1-16,0 20 0,0-21 0,0 0 15,0 0-15,0 1 0,0-1 16,22 0-16,-1 0 0,0-21 16,21 0-16,-21 0 0,22 0 0,-22 0 15,21 0-15,-21-21 0,22 0 16,-1 0-16,-21-1 0,22 1 0,-22 0 16,0-21-16,21 21 0,-21-22 15,1 1-15,-22 0 0,21-1 0,0 1 16,0-22-16,-21 22 0,21 0 0,-21-1 15,0 22-15,0-21 16,0 21-16,-21 42 31,-21 127-15,42-106-16,-21-20 0,-1 20 16,22 0-16,0 1 0,0-22 15,0 21-15,0-21 0,0 22 0,0-22 16,0 21-16,0-21 0,0 0 15,0 1-15,0-1 0,22-21 16,-1 0-16,0 0 0,0 0 16,0 0-16,0 0 0,1-21 0,-1-1 15,0 1-15,0 0 0,0 0 0,0 0 16,-21 0-16</inkml:trace>
  <inkml:trace contextRef="#ctx0" brushRef="#br0" timeOffset="72475.47">16976 12404 0,'-22'0'0,"44"0"0,-65 0 0,22 0 16,0 0 0,21 21-1,21-21-15,0 0 0,0 0 16,1 0-16,20 0 0,-21 0 16,21 0-16,1 0 0,-1 0 0,0 0 15,22 0-15,-1 0 0</inkml:trace>
  <inkml:trace contextRef="#ctx0" brushRef="#br0" timeOffset="72699.75">17801 12234 0,'0'0'0,"0"-21"15,-21 21 1,0 0-16,0 21 0,-1 1 16,1-1-16,21 0 0,-21 0 0,0 0 15,21 0-15,0 22 0,-21-22 16,21 0-16,-21 21 0,21-20 0,0-1 15,-22 21-15,22-21 0,0 0 16,0 1-16,0-1 0,0 0 16,22-21 15,-1-21-31,0 0 16,-21-1-16</inkml:trace>
  <inkml:trace contextRef="#ctx0" brushRef="#br0" timeOffset="73167.78">17653 12425 0,'0'0'0,"0"-21"0,0 0 15,0-22-15,0 22 0,0 0 16,0-21-16,0 20 0,21 1 16,0 0-16,0 0 15,1 21-15,-1 0 0,0 0 16,0 0-16,0 0 16,0 0-16,1 21 0,-22 0 15,0 0-15,0 1 0,0 20 0,0-21 16,0 0-16,0 0 0,-22 22 15,22-22-15,-42 0 0,21 0 0,-21 0 16,20-21-16,-20 22 0,0-1 16,21-21-16,-22 0 0,22 0 0,0 0 15,42 0 1,0 0 0,0 0-16,1 0 0,-1 0 0,21 0 15,0-21-15,-20 21 0,-1 0 16,21 0-16,-21 0 0,0 0 0,1 21 15,-1-21-15,0 21 0,0 0 16,-21 0-16,0 0 16,0 1-16,0-1 0,0 0 15,-42 0-15,21 0 0,-1-21 16,-20 21-16,0 1 0,21-22 0,-22 0 16,1 21-16,0-21 0,20 0 15,-20 0-15,21 0 0,0 0 0,21-21 31,0-1-31,42 1 16,-21 21-16,0-21 0,1 0 16,20 21-16,-21-21 0,21 0 0,1-1 15</inkml:trace>
  <inkml:trace contextRef="#ctx0" brushRef="#br0" timeOffset="73664.56">18013 12510 0,'-127'42'0,"254"-84"0,-106 42 0,0-22 15,0 22-15,-21 22 31,-42 83 1,21-83-32,21-1 0,0 0 15,0 0-15,0 0 0,0 0 0,21 1 16,0-22-16,0 0 16,22 0-16,-22 0 0,0 0 15,21 0-15,-21-22 0,1 1 16,20 21-16,-21-21 0,0 0 15,0 0-15,1 0 0,-1-1 0,0 1 16,-21-21-16,0 21 0,0 0 16,0-1-16,0 1 0,0 0 15,0 42 1,0 0 0,0 1-16,0-1 0,0 0 0,0 21 15,0-21-15,-21 22 0,21-1 16,-21 0-16,21 22 0,0-22 0,-22 22 15,22-1-15,0 1 0,0-22 16,0 22-16,0-1 0,0 1 16,-21-1-16,0 1 0,0-1 0,21 1 15,-21-1-15,0 1 0,-1-1 0,1-21 16,0 22-16,0-22 0,0 1 16,0-1-16,-1-21 0,1 21 0,0-42 15,21 22-15,-21-22 0,0 0 0,0 0 16,-1-22-1,22 1-15,0 0 0,-21 0 0,21 0 16,0-22-16,0 1 0,0 0 16,21-1-16,1 1 0,20 0 15</inkml:trace>
  <inkml:trace contextRef="#ctx0" brushRef="#br0" timeOffset="74244.78">18711 12213 0,'0'-42'32,"0"63"-1,0 0-31,0 22 15,0-22-15,21 21 0,-21-21 16,22 22-16,-22-1 0,0-21 0,0 21 16,0-20-16,0 20 0,0-21 15,0 0-15,0 0 0,0 1 0,0-1 16,0 0-16,21-21 31,-21-21-31,21 0 0,-21-1 16,0 1-16,21 0 0,0 0 15,0-21-15,-21 20 0,22-20 16,-1 0-16,0-1 0,0 1 16,0 0-16,0 21 0,1-22 0,-22 1 15,21 21-15,0 0 0,0 21 0,0-22 16,0 22 0,-21 22-16,22-22 0,-22 21 15,0 0-15,0 21 0,0-21 16,21 1-16,-21-1 0,0 21 0,21-21 15</inkml:trace>
  <inkml:trace contextRef="#ctx0" brushRef="#br0" timeOffset="75623.89">19367 12573 0,'0'0'0,"22"0"0,-1 0 0,-21 21 16,21-21-16,0 0 0,0 0 16,-21-21-1,21 0-15,1 0 0,-22 0 16,21-1-16,-21 1 0,21 0 15,-21-21-15,0 21 0,0-1 16,0 1-16,0 0 0,0 0 16,-21 21-16,0 0 0,-22 0 15,22 0-15,-21 0 0,-1 21 0,22-21 16,-21 21-16,0 0 0,20 1 16,-20-1-16,21 21 0,0-21 0,0 0 15,-1 1-15,22-1 0,-21 0 0,21 21 16,0-21-16,0 1 15,21-1-15,1 0 0,-1-21 0,0 21 16,0-21-16,0 0 0,22 0 16,-22 0-16,21 0 0,-21 0 15,22-21-15,-22 21 0,0-21 0,21 0 16,-21-1-16,1 1 0,-1 0 16,0 0-16,0 0 0,-21 0 0,0-1 15,0-20-15,0 21 0,0 0 16,0 0-16,-21 42 31,0 0-31,0 0 0,21 0 16,0 0-16,-22 1 0,22-1 15,-21 0-15,21 0 0,0 0 16,0 0-16,0 1 0,0-1 0,0 0 16,21-21-16,1 21 0,-1-21 0,0 0 15,0 0-15,21 0 0,-20 0 16,20 0-16,-21 0 0,21 0 0,-20-21 15,20 21-15,-21-21 0,21 0 16,-20-1-16,-1-20 0,21 21 0,-21-21 16,0-1-16,1 22 0,-1-21 15,-21-22-15,21 22 0,-21 0 0,21-1 16,-21 1-16,0 0 0,0-1 16,0 22-16,0 0 0,0 0 15,0 42 1,-21 0-16,21 0 15,-21 0-15,0 22 0,21-1 0,0 0 16,-22 1-16,22-1 0,-21 0 16,21-20-16,0 20 0,-21 0 0,21-21 15,0 1-15,0 20 0,0-21 0,0 0 16,0 0-16,21 1 16,0-22-16,1 0 0,-1 0 0,0 0 15,0 0-15,0 0 16,0 0-16,1 0 0,-22-22 0,21 22 15,0-21-15,0 0 0,0 21 16,-21-21-16,21 0 0,1-22 16,-1 22-16,-21 0 0,21 0 0,-21 0 15,21 0-15,-21-1 0,0 1 16,0 42 15,0 1-31,0-1 0,-21 0 16,21 0-16,0 0 0,0 0 0,0 1 15,0-1-15,0 0 0,0 0 16,0 0-16,0 0 16,21-21-16,0 22 0,0-22 15,1 0-15,-1 0 16,21 0-16,-21 0 0,0 0 0,1 0 16,20-22-16,-21 1 0,0 0 0,0 21 15,22-42-15,-22 21 0,0-1 16,0 1-16,0 0 0,1 0 0,-1 0 15,0 0-15,0-1 0,-21 1 16,0 42 15,0 1-31,-21-1 0,0 0 16,21 0-16,0 0 0,-21 0 16,21 1-16,-22-1 0,22 0 15,0 0-15,0 0 0,0 0 0,0 1 16,22-22-16,-1 0 15,0 21-15,0-21 0,0 0 0,0 0 16,22 0-16,-22 0 0,21 0 16,-21-21-16,22 21 0,-22-22 0,21 1 15,-21 0-15,1 0 0,20 0 0,-21 0 16,0-22-16,0 22 0,-21-21 16,0-1-16,0 22 0,0 0 0,0-21 15,0 21-15,-21 21 16,0 0-16,0 0 0,0 21 15,0 0-15,-1 0 0,1 0 16,21 22-16,0-22 0,0 21 16,0-21-16,0 0 0,0 22 0,0-22 15,0 0-15,21 0 0,-21 0 16,22 1-16,-1-22 0,21 21 0,-21-21 16,0 0-16,22 0 0,-1 0 0,0 0 15,1 0-15,-1 0 0,-21 0 16,22 0-16,-22 0 0,0-21 0,0 21 15,-21-22-15</inkml:trace>
  <inkml:trace contextRef="#ctx0" brushRef="#br0" timeOffset="76407.39">14753 13589 0,'0'0'0,"0"21"31,42-21-15,-20 0-1,-1 0-15,21-21 0,0 0 0,1 0 16,-1 21-16,0-21 0,1-1 16,-1 1-16,-21 0 0,0 0 0,1 21 15,-22-21-15,0 0 0,-22 21 16,1 0-16,-21 0 0,21 0 0,-22 0 15,-20 0-15,21 0 0,-1 0 16,1 21-16,0-21 0,-1 21 16,22 0-16,-21 0 0,21 22 0,-1-22 15,22 21-15,0-21 0,0 22 16,0-22-16,22 21 0,-1-21 0,0 22 16,0-22-16,0 21 0,0-21 15,1 0-15,20 1 0,-21-1 16,0 0-16,0 0 0,1 0 0,-22 0 0,0 1 15,0-1-15,-22-21 16,1 0-16,-21 0 0,21 0 0,-22 0 16,1 0-16,21 0 0,-21 0 15,-1 0-15,1 0 0,0-21 0,-1 21 16,-20-43-16,42 22 16,-1 0-16,22 0 0,0 0 15,-21-1-15,21 1 0,0 0 0,21 0 16,1 21-1,-1 0-15,21-21 0,-21 21 0,22 0 16,-22 0-16,21-21 0,-21 21 16,22 0-16,-22 0 0</inkml:trace>
  <inkml:trace contextRef="#ctx0" brushRef="#br0" timeOffset="76759.8">15155 13885 0,'0'0'0,"21"22"0,1-22 15,-1 0 1,0 0-16,0-22 16,0 22-16,0-21 0,1 0 0,-1 0 15,0 0-15,0 0 0,0-1 16,0 1-16,-21 0 0,0 0 0,0 0 16,0 0-16,0-1 0,-21 1 15,0 0-15,0 21 0,0 0 0,0 0 16,-22 0-16,22 0 0,0 21 15,0 0-15,-22 22 0,22-22 16,0 21-16,0-21 0,0 22 0,21-1 16,0 0-16,0-20 0,0 20 0,0-21 15,0 0-15,0 0 0,0 1 16,21-1-16,0 0 0,0-21 16,22 0-16,-22 0 0,0 0 0,21 0 15,1 0-15,-22 0 0,21 0 0,-21-21 16,22 21-16,-22-21 0,21-1 15,0-20-15,-20 21 0,-1-21 0,21 20 16</inkml:trace>
  <inkml:trace contextRef="#ctx0" brushRef="#br0" timeOffset="76967.75">15811 13462 0,'0'-21'0,"0"42"0,0-63 0,0 63 31,-21 0-15,0 21-16,21-20 0,0 20 0,-21 0 15,0-21-15,21 22 0,-21-1 16,21 0-16,0-20 0,0 20 0,-22-21 16,22 21-16,-21-20 0,21-1 15,0 0-15,0 0 0,0 0 0,0 0 16,21-21 0,1 0-1</inkml:trace>
  <inkml:trace contextRef="#ctx0" brushRef="#br0" timeOffset="77336.24">15854 13907 0,'21'0'32,"0"0"-32,0 0 15,0 0-15,1 0 0,-1-22 16,0 22-16,0-21 0,0 21 15,0-21-15,1 0 0,-22 0 16,0 0-16,0-1 0,0 1 16,0 0-16,-22 21 15,1 0-15,0 0 0,0 0 16,0 0-16,0 0 0,-1 21 16,1 0-16,0 1 0,0-1 0,0 0 15,0 0-15,21 0 0,0 0 16,-22 22-16,22-22 0,0 0 0,0 0 15,0 0-15,0 1 16,22-1-16,-1-21 0,0 21 16,0-21-16,0 0 0,22 0 0,-22 0 15,21 0-15,0 0 0,1-21 16,-1 21-16,0-21 0,1-1 16,20 1-16,-20 0 0,-1 0 15</inkml:trace>
  <inkml:trace contextRef="#ctx0" brushRef="#br0" timeOffset="77781.69">16637 13737 0,'0'-21'0,"0"42"0,0-63 16,0 21-16,-21 21 16,0 0-16,-1 0 15,1 0-15,0 21 0,0 0 0,-21 0 16,20 0-16,22 1 0,-21 20 16,21-21-16,-21 0 0,21 22 15,0-22-15,0 0 0,0 0 0,0 0 16,0 0-16,21-21 0,0 22 0,1-22 15,-1 0-15,0 0 0,21 0 16,-21 0-16,1 0 0,-1 0 16,21 0-16,-21-22 0,0 22 0,22-21 15,-22 0-15,0 0 0,21 0 16,-20-22-16,-1 1 0,-21 21 0,21-21 16,0-1-16,-21-20 0,0 20 15,21 1-15,-21 0 0,21-1 0,-21 22 16,0 0-16,22 0 0,-22 0 15,0 42 1,0 0-16,-22 21 0,22-20 16,-21 20-16,0 0 15,21 1-15,-21-1 0,21 0 0,-21 1 16,0-1-16,21 0 0,0-21 16,0 22-16,0-22 0,0 21 0,0-21 15,0 1-15,0-1 0,0 0 16,21-21-1,0 0-15,0 0 0,0-21 16,0 0-16,1-1 16,-1 1-16</inkml:trace>
  <inkml:trace contextRef="#ctx0" brushRef="#br0" timeOffset="77932.17">16870 13737 0,'0'0'0,"-21"0"0,21 21 31,21-21-15,0 0-16,0 0 0,0 0 0,0 0 15,22-21-15,-1 0 0,0 21 16</inkml:trace>
  <inkml:trace contextRef="#ctx0" brushRef="#br0" timeOffset="78168.17">17611 13483 0,'0'0'0,"0"-21"16,-22 21 0,1 0-16,0 21 0,21 0 0,-21 1 15,0-1-15,0 21 0,-1-21 16,1 22-16,21-1 0,0-21 0,-21 21 16,21-20-16,-21 20 0,21-21 15,0 21-15,-21-20 0,21-1 0,0 0 16,0 0-16,0 0 0,0 0 15,21-21 1,0 0-16,0 0 0,0-21 16,1 0-16,-1 0 15</inkml:trace>
  <inkml:trace contextRef="#ctx0" brushRef="#br0" timeOffset="78628.81">17505 13695 0,'0'-42'0,"0"84"0,42-148 15,-42 85-15,0-21 16,0 20-16,0 1 0,0 0 0,21 0 15,0 21-15,1 0 16,-1 0-16,0 0 0,0 0 16,0 0-16,0 0 0,1 21 15,-1 21-15,-21-20 16,0 20-16,0-21 0,0 0 16,0 0-16,-43 22 0,22-22 0,0 0 0,-21 0 15,21 0-15,-22-21 16,22 22-16,0-22 0,-21 0 0,20 0 15,22 21-15,-21-21 0,42 0 32,1 0-32,-1-21 0,0 21 15,0 0-15,0 0 0,22 0 0,-22 0 16,0 0-16,0 0 0,0 0 0,0 0 16,1 21-16,-1 0 0,0-21 15,0 21-15,-21 0 0,0 0 0,0 1 16,0-1-16,0 0 0,0 0 15,-21 0-15,0 0 16,-22-21-16,22 22 0,-21-22 0,21 21 16,-22-21-16,1 0 0,0 0 15,21 0-15,-1 0 0,1 0 0,0 0 16,42 0 0,0-21-1,1 21-15,-1-22 0,21 1 0,-21 21 16,22-21-16,-22 0 0,21 0 15,-21 0-15,22-1 0</inkml:trace>
  <inkml:trace contextRef="#ctx0" brushRef="#br0" timeOffset="79071.78">17801 13864 0,'21'-21'0,"43"0"16,-43 21-16,-127 42 0,233-84 0,-127 63 31,0 0-15,-21 0-16,21 1 0,-21-22 15,0 21-15,21 0 0,0 0 16,0 0-16,0 0 0,0 1 15,0-1-15,21-21 16,0 0-16,0 0 16,0 0-16,0 0 0,22 0 0,-22 0 15,0-21-15,0 21 0,22-22 16,-22 1-16,0 0 0,0 0 0,-21 0 16,21 0-16,-21-1 15,21-20-15,-21 21 0,0 0 0,0 0 16,0-1-16,0 44 31,0-1-31,-21 21 0,21-21 16,0 0-16,-21 22 0,21-22 15,-21 21-15,0-21 0,21 22 0,0-1 16,-21-21-16,21 22 0,-22-1 16,22 21-16,-21-20 0,21-1 0,-21 22 15,0-22-15,0 0 0,0 1 0,-1-1 16,1 0-16,0 1 0,0-1 15,-21-21-15,20 21 0,1-20 16,-42-1-16,20 0 0,22-21 16,-21 0-16,21 0 0,0 0 0,-22-21 15,22 0-15,21-1 0,0 1 16,0-21-16,0 0 0,0-1 0,0 1 16</inkml:trace>
  <inkml:trace contextRef="#ctx0" brushRef="#br0" timeOffset="81241.2">18563 13462 0,'0'0'0,"21"0"15,-21 21 1,0 0-16,0 1 15,0-1-15,21-21 0,1 0 16,-1 0-16,0 0 0,0 0 16,0 0-16,0 0 0,22 0 0,-22-21 15,21-1-15,-21 1 0,22 21 16,-1-21-16,-21 0 0,0 0 0,22 0 16,-22-1-16,0 1 0,-21 0 15,0 0-15,0 0 0,0 0 16,-21 21-1,0 0-15,0 21 16,-1 0-16,22 21 0,0-21 16,-21 22-16,21-22 0,-21 21 15,21 1-15,0-1 0,0 0 0,0 22 16,0-43-16,0 21 0,0 1 16,0-1-16,0-21 0,-21 0 0,21 0 15,0 1-15,-21-1 0,21 0 16,-21-21-16,-1 0 15,1 0-15,0 0 0,0-21 16,21 0-16,-21-1 16,0 1-16,21 0 0,-22 0 0,22 0 15,0 0-15,-21-1 0,21 1 16,-21 21-16,0 21 16,21 1-1,-21-1-15,21 0 0,0 0 16,0 0-16,0 0 0,21 1 15,0-22-15,0 0 16,0 21-16,1-21 0,20 0 0,-21 0 16,21 0-16,1 0 0,-22 0 15,21 0-15,1 0 0,-1-21 0,0 21 16,-21-22-16,22 1 0,-1 21 16,-21-21-16,22-21 0,-22 21 0,0-1 15,-21 1-15,0 0 0,0 0 16,0 0-16,0 42 31,-21 0-15,0 0-16,21 0 0,-22 1 0,22-1 15,-21 0-15,21 0 0,0 0 16,0 0-16,0 1 16,21-22-1,1 0-15,-1 0 16,0 0-16,0-22 0,0 22 0,0-21 15,1 0-15,-1 0 16,21 0-16,-21 0 0,0-1 0,1 22 16,-22-21-16,21 0 0,0 21 15,0 0-15,-21 21 32,0 0-32,0 1 0,0-1 15,21 0-15,-21 0 0,21 0 0,-21 0 16,22-21-16,-1 22 0,0-1 15,0-21-15,0 0 0,0 21 0,1-21 16,-1 0-16,21 0 0,-21 0 16,22 0-16,-1 0 0,0 0 15,1-21-15,-22 0 0,21 21 16,0-22-16,-20 1 0,-1 0 0,0-21 16,0 21-16,0-22 0,-21 22 0,0-21 15,0-1-15,0 1 0,0 0 16,0 21-16,0-1 0,-21 1 0,0 0 15,0 21-15,0 0 0,-1 0 16,1 0-16,0 0 0,0 0 0,0 42 16,-22-20-16,22-1 0,0 21 15,0-21-15,0 22 0,21-22 16,-21 21-16,21 0 0,0-20 0,0-1 16,0 21-16,0-21 0,21-21 15,0 21-15,0 1 0,0-22 0,0 0 16,1 0-16,-1 0 0,0 0 15,21 0-15,-21 0 0,1-22 0,20 22 16,-21-21-16,0-21 0,0 21 16,1 0-16,20-22 0,-21 1 0,0 0 15,-21-1-15,21-20 0,1 20 0,-1 1 16,-21 0-16,0-1 0,21 22 16,-21-21-16,0 21 0,21 0 0,-21-1 15,-21 22 1,0 22-16,0-1 15,-1 0-15,22 21 16,-21-21-16,21 22 0,-21-1 16,21 0-16,0 1 0,0-1 0,0 0 15,0-20-15,0 20 0,0 0 16,0-21-16,0 1 0,0 20 0,21-21 16,0-21-16,1 21 0,-1-21 0,0 0 15,0 0-15,21 0 0,1 0 16,-1 0-16,0 0 0,1 0 0,-1-21 15,0 21-15,-20-21 0,-1 0 16,21 0-16,-42-1 0,21-20 16,-21 21-16,0 0 0,0 0 0,0-1 15,-21 22 1,0 0-16,0 0 0,0 0 16,-1 22-16,1-1 0,0 0 15,0 0-15,21 0 0,-21 0 0,21 1 16,0-1-16,0 0 0,0 0 15,0 0-15,0 0 0,21 1 16,0-22-16,0 0 0,0 0 16,1 0-16,-1 0 15,0 0-15,0 0 0,0 0 0,0-22 16,-21 1-16,22 0 0,-1 0 16,0 0-16,-21 0 0,21-22 15,0 22-15,0-21 0,1 21 0,-22-1 16,21 1-16,0 0 0,0 0 15,0 21-15,0 0 0,1 0 16,-22 21 0,21 0-16,-21 0 0,0 1 0,0-1 15,21 21-15,-21-21 0,0 0 16,0 22-16,0-22 0,0 0 0,-21 0 16,0 0-16,-1 1 0,22-1 15,0 0-15,-21-21 0,0 21 16,21-42 15,21 0-31,0 0 16,1-1-16,-1 1 0,0 0 15,-21 0-15,21-21 0,0 20 0,0-20 16,1 0-16,-1 21 0,0-1 16,0-20-16,0 21 0,-21 0 0,0 42 46,-21 0-46,0 0 0,0 22 0,0-22 16,21 0-16,0 21 0,-22-21 16,22 1-16,0-1 0,0 0 15,0 0-15,0 0 0,0 0 0,0 1 16,0-1-16,22-21 16,-1 0-16,0 0 0,0 0 0,0 0 15,22 0-15,-22 0 0,0-21 16,21 21-16,1-22 0,-22 1 0</inkml:trace>
  <inkml:trace contextRef="#ctx0" brushRef="#br0" timeOffset="81485.1">21907 13462 0,'0'0'0,"0"-21"0,0 0 0,-21 21 31,0 0-31,0 0 0,0 21 16,0 0-16,-1 0 0,22 0 0,-21 22 15,0-22-15,0 21 0,0 1 16,21-22-16,0 21 0,-21-21 0,21 22 16,0-22-16,-22 21 0,22-21 15,0 0-15,0 1 0,22-1 16,-1-21-16,0 0 0,0 0 0,0 0 16,0 0-16,22 0 0,-22 0 15,0-21-15,0-1 0,22 1 0,-22 0 16,0 0-16</inkml:trace>
  <inkml:trace contextRef="#ctx0" brushRef="#br0" timeOffset="81707.17">22140 13441 0,'0'-21'15,"0"42"-15,0-63 0,0 20 0,21 22 16,-21 22 0,0-1-16,22 0 15,-22 0-15,0 0 16,0 22-16,0-22 0,0 0 0,0 21 15,0-21-15,0 22 0,0-22 16,0 21-16,0-21 0,0 22 0,0-22 16,0 0-16,-22 21 0,1-20 15,0-1-15,0-21 0,21 21 16,-21 0-16,0-21 0,-1 0 0</inkml:trace>
  <inkml:trace contextRef="#ctx0" brushRef="#br0" timeOffset="82229.48">21844 12107 0,'0'0'0,"0"-21"16,0 0-16,0 0 16,-21 21-1,0 0-15,21 21 0,-22 0 16,22 0-16,-21 1 0,0 20 15,21 0-15,0-21 0,0 22 0,0-1 16,0-21-16,0 22 16,0-22-16,0 21 0,0-21 0,0 0 15,0 1-15,0-1 0,0 0 0,21 0 16,0-21-16,1 0 16,-1 0-16,0 0 0,0 0 0,21 0 15,-20 0-15,-1-21 0,21 0 16</inkml:trace>
  <inkml:trace contextRef="#ctx0" brushRef="#br0" timeOffset="82416.5">22204 12192 0,'0'0'0,"0"-42"0,0 21 15,0-1-15,0 1 0,21 21 0,0 0 16,-21 21 0,0 1-16,0-1 15,0 21-15,0-21 16,0 22-16,0-22 0,0 21 0,0 0 15,0-20-15,0 20 0,0-21 0,0 0 16,0 0-16,-21 1 0,0-22 16,21 21-16,-21 21 0,-22-21 0,1 0 15</inkml:trace>
  <inkml:trace contextRef="#ctx0" brushRef="#br0" timeOffset="83236.48">14478 14817 0,'0'0'0,"21"-21"16,0 21-16,0-22 0,1 22 15,-1-21-15,0 21 16,-21-21-16,21 21 16,0-21-16,-21 0 0,0 0 15,21-1-15,-21 1 16,0 0-16,0 0 0,-21 21 16,0 0-16,0 0 15,0 0-15,0 0 0,-22 0 0,22 21 16,-21 0-16,21 0 0,-22 1 15,22-1-15,0 0 0,21 0 16,0 0-16,0 0 0,0 1 0,0-1 16,0 0-16,21 0 0,0 0 15,22 0-15,-22 22 0,0-22 0,21 0 16,-21 0-16,1-21 0,-1 21 0,0 1 16,-21-1-16,0 0 0,0 0 15,0 0-15,-21 0 0,0-21 16,-1 0-16,-20 22 0,21-22 15,-21 0-15,-22 0 0,22 0 16,21 0-16,-22-22 0,22 1 16,0 21-16,0-21 0,21 0 15,0 0-15,0 0 0,0-1 16,0 1-16,0 0 16,21 21-16,0 0 0,0-21 0,0 21 15,1 0-15,-1 0 0,42-21 16,-42 21-16</inkml:trace>
  <inkml:trace contextRef="#ctx0" brushRef="#br0" timeOffset="83568.49">14795 14986 0,'22'0'0,"-44"0"0,65 0 16,-22 0-16,0 0 0,0 0 16,0 0-16,22 0 0,-22 0 0,0-21 15,21 0-15,-20 21 16,-1-21-16,0-1 0,-21 1 15,0 0-15,0 0 0,0 0 0,0 0 16,-21-1-16,0 22 16,-1 0-16,1 0 0,-21 0 0,21 0 15,0 0-15,-1 0 0,1 0 16,0 22-16,0-1 0,0 0 0,21 21 16,0-21-16,-21 22 0,21-22 15,-22 21-15,22-21 0,0 22 0,0-22 16,0 21-16,0-21 0,0 1 15,0-1-15,22 0 0,-1 0 0,0-21 16,0 0-16,0 0 0,0 0 16,22 0-16,-1 0 0,-21-21 15,22 0-15,-1 0 0,0-22 0,1 22 16,-1 0-16,21-21 0</inkml:trace>
  <inkml:trace contextRef="#ctx0" brushRef="#br0" timeOffset="83763.55">15642 14669 0,'0'0'0,"0"-22"0,0-20 15,0 21-15,0 0 0,-21 42 32,0 0-32,0 21 0,-1-20 15,22 20-15,-21-21 0,0 21 16,0 1-16,0-1 0,0-21 0,-1 22 16,22-1-16,0-21 0,-21 21 15,21-20-15,0-1 0,0 21 0,0-21 16,0 0-16,0 1 15,21-22-15,1 0 0,-1 0 0,0 0 16,0-22-16</inkml:trace>
  <inkml:trace contextRef="#ctx0" brushRef="#br0" timeOffset="84114.51">15769 14965 0,'21'0'47,"0"0"-31,1-21-16,-1 21 0,0-21 15,0-1-15,0 1 0,0 21 16,1-21-16,-22 0 16,-22 21-1,1 0 1,0 0-16,0 0 0,0 0 15,-22 21-15,22 0 0,0 0 0,0 1 0,0-1 16,21 0-16,0 0 16,-21 0-16,21 0 0,0 22 0,0-22 15,0 0-15,0 0 0,21-21 16,0 21-16,0-21 0,0 0 0,0 0 16,1 0-16,20 0 0,-21 0 15,21 0-15,1 0 0,-1-21 0,22 0 16,-22 0-16,21 0 0</inkml:trace>
  <inkml:trace contextRef="#ctx0" brushRef="#br0" timeOffset="84548.4">16510 14880 0,'-85'85'0,"170"-191"0,-85 127 0,-21-84 15,0 63 1,-1 21 0,1-21-16,0 21 0,0 0 15,0 0-15,0 1 0,-1-1 0,1 0 16,0 0-16,21 0 0,0 22 0,0-22 15,0 0-15,0 0 0,0 0 16,0 0-16,0 1 0,21-1 0,0-21 16,1 0-16,-1 0 0,21 0 15,-21 0-15,22 0 0,-1 0 0,-21-21 16,43 21-16,-22-22 16,0-20-16,1 21 0,-1 0 0,-21 0 15,21-22-15,-20 22 0,-1-21 0,0-1 16,0 1-16,0 0 0,0-1 15,1 22-15,-22-21 0,0 0 0,0 20 16,0 1-16,0 42 31,-22 1-31,1 20 0,21-21 16,-21 21-16,21 1 0,-21-22 0,21 21 16,-21 1-16,21-22 0,-21 21 15,21-21-15,0 22 0,0-22 0,0 21 16,0-21-16,0 0 0,0 1 15,21-22 1,0 0-16,0 0 0,0 0 16,0 0-16,-21-22 0,22 1 15,-1 0-15</inkml:trace>
  <inkml:trace contextRef="#ctx0" brushRef="#br0" timeOffset="84696.37">16785 14901 0,'85'0'32,"-64"0"-32,21 0 15,1 0-15,-1 0 0,0 0 0,1 0 16,20-21-16,1 0 0,-1 21 16</inkml:trace>
  <inkml:trace contextRef="#ctx0" brushRef="#br0" timeOffset="84900.34">17865 14669 0,'0'0'0,"42"0"0,-63 0 16,0 0-16,-1 21 0,1 0 16,0 0-16,0 0 0,0 0 15,0 1-15,-1-1 0,22 0 0,-21 21 16,0-21-16,0 1 0,0-1 16,21 21-16,0-21 0,-21 0 15,21 1-15,0-1 0,0 0 0,0 0 16,0 0-16,21-21 15,0 0-15,0 0 16,-21-21-16,21 21 0,0-21 16</inkml:trace>
  <inkml:trace contextRef="#ctx0" brushRef="#br0" timeOffset="85316.28">17759 14944 0,'0'-43'16,"0"128"-16,0-127 0,0-22 0,0 22 16,-21 21-16,21 0 0,0-22 0,0 22 15,0 0-15,0 0 0,0 0 16,21 21-16,0-22 0,0 22 0,0 0 15,0 0-15,1 0 0,-1 0 16,0 0-16,0 22 0,-21-1 0,21-21 16,-21 21-16,0 0 0,0 0 0,0 0 15,0 1-15,0-1 0,-21 0 16,0 0-16,0 0 0,-22 0 0,1-21 16,0 22-16,21-22 0,-22 21 15,1-21-15,21 0 0,-22 0 0,65 0 31,20 0-15,-21 0-16,21 0 0,-20 0 16,20 0-16,-21 0 0,0 0 15,0 21-15,22 0 0,-22 0 16,0-21-16,-21 21 0,0 1 0,0-1 16,0 0-16,0 0 15,-21 0-15,0 0 0,-22-21 0,22 22 16,-21-22-16,0 21 0,20-21 15,-20 0-15,0 0 0,21 0 0,-1 0 16,1 0-16,42-21 16,22-1-1,-22 22-15,21-21 0,1 0 16,-1 0-16,-21 0 0</inkml:trace>
  <inkml:trace contextRef="#ctx0" brushRef="#br0" timeOffset="85691.58">18055 14944 0,'21'0'0,"-105"0"0,189-21 0,-147 42 0,106-42 0,-43 21 15,-21 21 1,0 0-16,-21 0 16,-22 21-1,43-20-15,0-1 0,-21 0 16,21 0-16,0 0 16,21-21-16,0 0 0,1 0 15,20 0-15,-21 0 16,0 0-16,22-21 0,-22 21 0,21-21 0,-21 0 15,22 0-15,-22-1 0,0 1 16,0 0-16,0 0 0,0 0 16,-21 0-16,0-1 0,0 1 0,0 42 31,-21 1-15,0-1-16,0 0 0,21 0 15,0 21-15,-21 1 0,0-1 0,-1 0 16,22 22-16,0-22 0,-21 22 0,-21-22 15,21 22-15,0-22 0,-1 0 16,1 22-16,-21-22 0,21 0 16,0 1-16,-1-1 0,1 0 0,-21 1 15,21-1-15,0-21 0,-1 0 16,22 1-16</inkml:trace>
  <inkml:trace contextRef="#ctx0" brushRef="#br0" timeOffset="86271.4">19008 14753 0,'0'0'0,"0"-21"16,0 0-16,21 0 15,0 21-15,0 0 16,0 0-16,0 0 0,1 21 16,-22 0-16,21 0 0,0 0 0,0 22 15,0-22-15,-21 0 0,0 21 0,0-20 16,0 20-16,0-21 0,0 0 16,0 22-16,0-22 0,0 0 0,0 0 15,0 0-15,0 0 16,0-42-1,0 0-15,0 0 16,21 0-16,1 0 0,-1-1 0,0-20 16,0 21-16,0-21 0,0-1 15,22 22-15,-22-21 0,0-1 16,21 1-16,-20 21 0,20-21 0,-21 20 16,0 1-16,0 0 0,1 21 15,-1 0-15,0 21 16,0 0-1,-21 1-15,0-1 0,0 0 0,0 0 16,21 0-16</inkml:trace>
  <inkml:trace contextRef="#ctx0" brushRef="#br0" timeOffset="86480.43">19875 14880 0,'22'0'0,"-22"21"15,0 1 1,0-1-16,0 0 15,0 0-15,-22 0 0,1-21 0,0 21 16,21 1-16,0-1 0,-21-21 16,21 21-16,-21 0 0,21-42 47,0 0-32,0 0-15,0-1 0,21 1 16</inkml:trace>
  <inkml:trace contextRef="#ctx0" brushRef="#br0" timeOffset="86636.39">19960 14690 0,'0'0'0,"0"-21"0,-21 21 47,21 21-47,0 0 16,21 0-1,0-21-15,0 0 0,1 21 0,-1-21 16</inkml:trace>
  <inkml:trace contextRef="#ctx0" brushRef="#br0" timeOffset="86984.34">20405 14796 0,'21'0'16,"-42"0"-16,63 0 0,-21 0 0,0 0 0,-21-22 31,-21 22-31,0 0 0,0 0 15,-22 0-15,22 0 0,-21 0 16,21 22-16,-22-22 0,22 21 0,0-21 16,0 21-16,21 0 15,0 0-15,21 0 16,0-21-16,0 22 0,1-22 0,20 21 16,-21-21-16,0 21 15,22 0-15,-22-21 0,0 21 0,-21 0 16,0 1-16,0-1 15,0 0-15,-42 0 16,20-21-16,1 0 0,-21 0 16,21 0-16,0 0 0,-1 0 0,1 0 15,-21 0-15,21 0 16,21-21-16,0 0 0,0 0 16,0-1-1,21 1-15,0 21 0,0-21 0,22 0 16,-22 0-16</inkml:trace>
  <inkml:trace contextRef="#ctx0" brushRef="#br0" timeOffset="87168.24">20659 14838 0,'0'0'0,"21"0"0,-21 21 16,0 0-16,0 0 16,-21-21-16,21 22 0,0-1 15,0 0-15,-22-21 0,22 21 16,-21 0-16,42-21 47,1 0-47,-22-21 15,0 0-15</inkml:trace>
  <inkml:trace contextRef="#ctx0" brushRef="#br0" timeOffset="87320.15">20764 14753 0,'0'0'0,"0"-21"0,0-21 0,43 21 16,-22-1-16,-42 22 0,0-21 15,-1 21-15,1 0 16,0 0-16,21 21 16,21 1-1,0-22-15,1 0 16,-1 0-16,0 0 0,21 0 0</inkml:trace>
  <inkml:trace contextRef="#ctx0" brushRef="#br0" timeOffset="87760.05">21124 14626 0,'0'0'16,"0"21"0,0 1-1,0-1-15,0 0 0,0 0 0,-21 0 16,21 0-16,0 1 0,0-1 16,-21 0-16,21 0 0,-21 0 0,21 0 15,-21 1-15,21-1 0,0 0 16,-22 0-16,22 0 0,-21-21 15,21 21-15,0-42 47,0 0-31,0 0-16,0 0 0,21 0 16,1-1-16,-1 22 0,0-21 15,21 0-15,-21 21 0,1 0 0,20-21 16,-21 21-16,21 0 0,-20 0 0,-1 0 15,0 0-15,0 0 0,0 21 16,-21 0-16,0 0 0,0 1 16,-21-1-16,0-21 15,0 21-15,0 0 0,-22 0 0,22 0 16,0-21-16,-21 22 0,20-22 0,-20 21 16,21-21-16,0 0 0,0 0 15,21-21 16,21-1-31,0 1 0,0 21 16</inkml:trace>
  <inkml:trace contextRef="#ctx0" brushRef="#br0" timeOffset="88003.43">21611 14563 0,'0'0'0,"0"-21"0,85 21 16,-43 0-16,-84 21 0,21 0 15,-1 0-15,1 0 0,0 0 16,0 1-16,0 20 0,0-21 0,21 0 16,-22 22-16,22-22 0,-21 0 15,21 0-15,-21 0 0,21 22 16,0-22-16,0 0 0,0 0 0,0 0 16,21-21-1,0 0 1,1 0-16,-1 0 0,0-21 15,0 0-15,21 21 0</inkml:trace>
  <inkml:trace contextRef="#ctx0" brushRef="#br0" timeOffset="88472.51">21802 14901 0,'0'-21'47,"21"21"-47,0 0 16,0 0-16,0-21 0,0 0 15,1 21-15,-1-21 0,-21 0 16,21 21-16,-21-22 16,21 22-16,-42 0 31,0 0-31,0 0 0,-1 22 16,-20-1-16,21 0 0,0 0 15,0 0-15,21 0 0,-22 1 16,22-1-16,0 0 0,0 0 15,0 0-15,22-21 16,-1 0 0,0 0-16,0 0 0,0 0 15,0 0-15,1 0 0,-1-21 16,0 21-16,0-21 16,0 0-16,0 21 0,1-21 0,-22-1 0,0 1 15,21 21-15,-21-21 0,0 42 47,-21 0-47,21 1 16,0-1-16,-22 0 0,22 0 15,-21 0-15,42-21 47,1 0-47</inkml:trace>
  <inkml:trace contextRef="#ctx0" brushRef="#br0" timeOffset="88703.64">22373 14753 0,'21'-21'0,"-42"42"0,42-63 0,0 21 16,-21 0-16,0 42 31,-21-21-31,0 21 16,21 0-16,0 0 0,-21 0 0,0 1 15,21-1-15,-21 0 0,21 0 16,0 0-16,0 22 16,-22-22-16,22 0 0,0 0 15,22 0 1,-1-21-16,0 0 16,0 0-16</inkml:trace>
  <inkml:trace contextRef="#ctx0" brushRef="#br0" timeOffset="88929.11">22691 14647 0,'0'0'0,"21"-21"15,-21 0-15,21 21 16,0 0-16,-21 21 16,21 0-16,-21 1 15,0-1-15,0 0 0,0 0 0,21 0 16,-21 22-16,0-22 0,0 0 15,0 21-15,0-21 0,0 1 0,0-1 16,-21 0-16,0 0 0,0 0 16,0 0-16,-22 1 0,22-1 0,-21 0 15,0-21-15,-22 21 0</inkml:trace>
  <inkml:trace contextRef="#ctx0" brushRef="#br0" timeOffset="90016">952 16108 0,'0'0'0,"22"0"0,-1-21 15,0 21-15,0-21 0,0 21 0,0-22 16,1 1-16,-1 21 0,0-21 16,0 0-16,-21 0 0,0 0 15,0-1-15,0 1 16,0 0-16,0 0 0,0 0 0,0 0 15,0-1-15,-21 1 0,0 0 16,0 0-16,-1 21 0,1-21 0,0 21 16,-21 0-16,21 0 15,-22 0-15,22 21 0,0-21 16,-21 21-16,20 0 0,1 22 0,0-1 16,0 0-16,21 1 0,-21-1 15,21 0-15,0 1 0,0-1 16,0 0-16,21-21 0,0 1 0,-21 20 15,21-42-15,0 21 0,1-21 16,-1 0-16,21 0 0,-21 0 0,0-21 16,1 0-16,20 0 0,-21-1 15,21-20-15,1 21 0,-22-21 16,21-1-16,1-20 0,-1 20 16,-21 1-16,0-21 0,0 20 15,1 1-15,-22 0 0,0-22 16,0 22-16,0-1 0,0 22 0,0 0 15,0 0-15,0 0 0,-22 42 16,22 0-16,0 0 16,-21 22-16,0-1 0,21-21 15,-21 21-15,21 22 0,0-22 16,-21 1-16,21-1 0,-21 21 0,21-20 16,0-1-16,0 0 0,0 1 15,0-22-15,21 0 0,0 0 16,0 0-16,0-21 0,22 0 0,-22 0 15,21 0-15,-21-21 16,22 0-16,-1 0 0</inkml:trace>
  <inkml:trace contextRef="#ctx0" brushRef="#br0" timeOffset="90356.81">1714 15896 0,'0'-21'0,"0"0"47,22 0-16,-1 21-31,0-21 0,0-1 0,0 22 16,0-21-16,1 0 15,-1 0-15,-21 0 0,0 0 16,0-1-16,-21 22 16,-1 0-1,1 0-15,0 0 0,0 22 16,0-1-16,0 0 0,-1 0 15,1 0-15,0 22 0,0-22 0,21 21 16,0 0-16,0-20 0,0 20 16,0-21-16,0 0 0,0 0 0,21 1 15,0-1-15,0 0 0,1-21 16,-1 0-16,21 0 0,-21 0 16,0 0-16,22 0 0,-22 0 15,21 0-15,-21-21 0,22 0 16,-22-1-16</inkml:trace>
  <inkml:trace contextRef="#ctx0" brushRef="#br0" timeOffset="90876.51">2540 15727 0,'21'0'16,"43"-42"-1,-43 20-15,0 1 0,0 0 16,0 0-16,0 0 0,-21 0 16,0-1-16,0 1 0,0 0 15,-21 21 1,0 0-16,-21 0 0,21 21 15,-22-21-15,1 21 0,0 1 0,20-1 16,-20 0-16,21 0 0,0 0 16,0 0-16,21 1 0,0-1 15,0 0-15,0 0 0,0 0 16,21 0-16,0-21 0,0 22 0,0-1 16,22-21-16,-22 21 0,21-21 15,-21 21-15,0 0 0,1-21 0,-1 21 16,-21 1-16,0-1 0,0 0 15,0 0-15,-21 0 0,-1-21 16,-20 21-16,21 1 0,-21-22 16,20 0-16,-20 21 0,0-21 15,-1 0-15,1 0 0,21 0 0,-21 0 16,20 0-16,1 0 0,0 0 16,21-21-16,0-1 0,21 1 15,0 21 1,22-21-16,-22 0 0,21 0 0,1 0 15,-22 21-15</inkml:trace>
  <inkml:trace contextRef="#ctx0" brushRef="#br0" timeOffset="91229.3">2815 15854 0,'0'21'0,"42"-21"15,-20 0 1,-1 0-16,0 0 15,-21-21-15,21 0 0,0 21 16,0-21-16,1-1 0,-1 1 0,0 21 16,0-21-16,-21 0 0,0 0 15,21 0-15,-21-1 0,0 1 16,-21 21 0,0 0-16,0 21 15,0 1-15,-1-1 0,1 0 16,0 21-16,0-21 0,0 22 0,0-1 15,21-21-15,0 22 0,-22-1 16,22 0-16,0-21 0,0 22 0,0-22 16,0 0-16,0 0 15,22-21-15,-1 0 0,0 0 0,0 0 16,0 0-16,22-21 0,-22 21 16,21-21-16,0-21 0,1 20 0,-1-20 15,0 0-15,1 21 0,-1-22 16</inkml:trace>
  <inkml:trace contextRef="#ctx0" brushRef="#br0" timeOffset="91441.19">3641 15431 0,'0'-22'0,"0"44"0,0-65 0,0 22 15,-22 42 1,1 0 0,21 22-16,-21-22 0,0 21 0,21 1 15,-21-1-15,21 0 0,-21 1 16,-1-1-16,1 0 0,21 1 0,-21-1 15,0 0-15,21 1 0,0-1 16,0-21-16,0 0 0,0 0 0,21-21 16,0 0-16,0 0 15,22 0-15,-1-21 0,-21 0 0,22 0 16,-1 0-16</inkml:trace>
  <inkml:trace contextRef="#ctx0" brushRef="#br0" timeOffset="91780.53">3873 15833 0,'-21'21'15,"42"-42"-15,1 21 47,-1 0-31,0 0-16,0 0 16,0-21-16,0 21 0,-21-22 0,22 1 15,-1 21-15,-21-21 0,0 0 16,21 21-16,-21-21 0,0 0 15,-21 21 1,0 0-16,-1 21 16,1 0-16,0-21 0,0 21 0,0 0 15,0 0-15,-1 22 16,1-22-16,21 0 0,0 21 0,0-20 16,0-1-16,0 0 0,0 21 15,0-21-15,0 1 0,0-1 16,0 0-16,21-21 0,1 0 15,20 0-15,-21 0 0,106-64 32,-85 43-32,1 0 0</inkml:trace>
  <inkml:trace contextRef="#ctx0" brushRef="#br0" timeOffset="92232.78">4445 15748 0,'-64'85'0,"149"-191"0,-85 85 15,-21 63-15,42-42 0,-42 0 16,21-21-16,-21 21 0,0 0 15,-1 0-15,1 21 0,0-21 16,21 21-16,-21 0 0,21 22 16,-21-22-16,21 21 0,0 1 15,0-22-15,0 21 0,0-21 0,0 22 16,0-22-16,0 0 0,0 0 0,42-21 16,-21 21-16,0-21 0,22 0 0,-22 0 15,21 0-15,1-21 0,-22 21 16,21-21-16,0 0 0,1-22 15,-1 22-15,0-21 0,-20 21 16,20-22-16,-21 1 0,21 0 0,-20-1 16,-1-20-16,0 21 0,0-1 15,-21 1-15,0 0 0,0 20 0,0 1 16,0 0-16,0 0 0,0 42 31,0 0-31,-21 22 0,21-22 16,-21 21-16,21-21 0,-21 22 0,21-1 15,0 0-15,0 1 0,-22-1 16,22 0-16,0 22 0,0-43 16,0 21-16,0 1 0,0-22 0,0 0 0,0 0 15,22 0-15,-1-21 16,0 0-16,0 0 0,21 0 0,-20-21 16,20 0-16,-21 0 0,21 0 15,-20-22-15,-1 22 0,0-21 0,21-1 16,-21 22-16</inkml:trace>
  <inkml:trace contextRef="#ctx0" brushRef="#br0" timeOffset="92385.7">5016 15706 0,'-42'0'0,"84"0"0,-63 0 0,0 21 16,0-21-16,0 0 0,21 21 16,0 0-1,21-21 1,21 0-16,-21 0 0,1 0 15,-1-21-15,21 21 0,0-21 16</inkml:trace>
  <inkml:trace contextRef="#ctx0" brushRef="#br0" timeOffset="92808.46">6350 15536 0,'0'0'16,"21"-21"-16,-21 0 0,21 0 0,0 0 16,1 0-16,-22-1 15,0 44 1,0-1-16,-22 0 16,22 21-16,-21-21 0,0 22 0,0-1 15,21 0-15,-21 1 0,21-1 16,-21 0-16,21 1 0,-22-1 0,1 0 15,21 1-15,0-1 0,0-21 16,0 0-16,0 22 0,0-22 16,21-21-1,1 0-15,-1-21 0,0 0 0,21-1 16</inkml:trace>
  <inkml:trace contextRef="#ctx0" brushRef="#br0" timeOffset="93449.09">6985 15452 0,'0'0'0,"21"-21"0,-21-1 16,21 1-16,-21 0 0,-21 21 16,0 21-1,0 0-15,0 1 0,21-1 0,-22 0 16,1 21-16,0-21 0,21 22 16,0-1-16,0 0 0,-21 22 15,21-22-15,0-21 0,0 22 16,0-1-16,-21-21 0,21 22 15,0-22-15,0 0 0,0 0 0,21-21 32,0-21-17,0 0-15,-21 0 0,21-1 16,1-20-16,-1 21 0,0 0 0,0 0 16,0-1-16,0 1 15,-21 0-15,22 21 0,-22 21 31,0 0-15,0 1-16,0-1 0,0 0 0,0 0 16,21 0-16,-21 0 15,21 1-15,-21-1 0,0 0 0,21 0 16,0 0-16,0-21 0,1 0 16,-1 0-16,0 0 0,0 0 0,21 0 15,-20 0-15,-1 0 0,21-21 16,-21 0-16,22 0 0,-1 0 0,-21-1 15,0 1-15,22 0 0,-22 0 16,0-21-16,-21 20 0,0 1 0,0 0 16,0 0-16,0 0 0,0 0 15,0-1-15,-21 22 0,0 0 16,-22 0-16,22 22 0,0-1 16,0 0-1,0 0-15,21 21 0,0-20 0,-22-1 16,22 21-16,0-21 0,0 0 15,0 22-15,0-22 0,0 0 0,22 0 16,-22 0-16,21-21 16,0 0-16,21 0 0,-21 0 0,1 0 15,20-21-15,-21 0 0,21 0 16,-20 0-16,-1 0 0,0-22 16</inkml:trace>
  <inkml:trace contextRef="#ctx0" brushRef="#br0" timeOffset="93653.87">6244 15727 0,'0'0'0,"0"42"16,-21-42-16,42 0 15,21 0 1,-20 0-16,20 0 15,0 0-15,1-21 0,20 21 16,22-21-16,-22 0 0,22 21 0,-22-21 16</inkml:trace>
  <inkml:trace contextRef="#ctx0" brushRef="#br0" timeOffset="94214.31">8805 15515 0,'-21'-42'15,"21"21"1,-21 21-16,21-21 0,0-1 0,0 1 16,0 0-16,0 0 15,0 0-15,21 21 0,0 0 0,0 0 16,1 0-16,-1 0 0,0 21 16,21 0-16,1 0 0,-22 0 0,21 22 15,-21-22-15,22 21 0,-22 1 16,0-1-16,0-21 0,0 21 15,-21 1-15,0-22 0,0 21 0,0 1 16,0-22-16,0 0 0,-21 0 16,21 0-16,-21 0 0,21 1 0,-21-22 15,21-22 1,0 1-16,0 0 16,0 0-16,21-21 0,0 20 15,0-20-15,-21 21 0,21-21 0,1-1 16,-1 1-16,0 0 0,0-1 15,0 1-15,0 0 0,1-1 0,-1 1 16,0 21-16,0 0 0,-21-1 16,21 22-16,0 0 0,1 0 15,-1 22-15,-21-1 16,21 0-16,0 21 0,-21-21 16,0 1-16,0 20 0,21-21 0,0 21 15</inkml:trace>
  <inkml:trace contextRef="#ctx0" brushRef="#br0" timeOffset="94712.03">9758 15854 0,'0'0'0,"21"0"0,0 0 15,0 0-15,0-21 0,1 0 16,-1 21-16,-21-22 0,21 1 16,0 0-16,-21 0 0,21 0 0,-21-22 15,0 22-15,0 0 0,0-21 16,0 21-16,0-1 0,-21 1 0,0 0 15,0 0-15,0 21 0,-1 0 16,1 0-16,0 0 0,0 21 0,0 0 16,0 0-16,-1 1 0,1-1 15,0 21-15,0-21 0,0 0 0,0 22 16,-1-22-16,22 21 0,0-21 0,0 1 16,0-1-16,0 21 15,0-21-15,22-21 0,-1 0 16,0 0-16,0 0 15,0 0-15,0 0 0,22-21 0,-22 0 16,0 0-16,0 0 0,0-1 16,1 1-16,-1 0 0,0 0 0,0-21 15,0 20-15,-21-20 0,0 21 16,21 0-16,-21 0 0,22-1 0,-22 1 16,0 42-1,0 1 1,0-1-16,0 0 0,-22 0 0,22 0 15,-21 22-15,21-22 16,0 0-16,0 0 0,0 0 0,0 0 16,0 1-16,0-1 0,21-21 15,1 0 1,-1 0-16,0 0 0,0 0 0,21 0 16,-20-21-16,-1 21 0,0-22 15</inkml:trace>
  <inkml:trace contextRef="#ctx0" brushRef="#br0" timeOffset="95500.77">10414 15409 0,'0'0'0,"21"-42"0,-21 0 0,0 21 16,0-22-16,0 22 0,0 0 15,0 0-15,0 42 32,0 0-32,0 0 0,0 22 15,-21-22-15,21 21 0,0 22 16,-21-22-16,21 0 0,-21 1 0,21-1 15,0 0-15,0 1 0,0-22 0,0 21 16,0 0-16,0-20 0,0-1 16,0 0-16,0 0 0,21-21 0,0 0 15,0 0-15,0 0 16,0 0-16,1-21 0,-1 0 0,0 21 0,0-21 16,0-1-16,0 1 15,1 0-15,-1-21 0,0 21 0,-21-1 16,21 1-16,-21-21 0,21 21 0,-21 0 15,0 42 17,0 0-32,0 0 15,0 0-15,0 0 0,-21 1 0,21-1 16,-21 0-16,21 0 16,0 0-16,0 0 0,0 1 0,0-1 15,21-21-15,0 0 16,0 0-16,1 0 0,-1 0 15,0 0-15,0 0 0,21 0 0,-20 0 16,41-43-16,-42 22 16,0 0-16,1 0 0,-1 0 15,0 0-15,0-1 0,0 1 0,-21 0 16,21 0-16,-21 0 0,-21 42 31,0 0-15,0 0-16,21 0 0,0 1 0,-21-1 15,21 0-15,0 0 0,0 0 16,0 0-16,0 1 0,21-22 16,0 21-16,0-21 0,22 0 15,-22 0-15,21 0 0,-21 0 0,22 0 16,-22 0-16,21 0 0,-21-21 0,0-1 16,1 1-16,20 0 0,-21 0 15,0 0-15,0 0 0,-21-22 16,22 22-16,-22-21 0,21 21 15,-21-22-15,0 22 0,0 0 0,-21 42 32,-1 0-32,22 0 0,-21 22 15,0-22-15,0 21 0,21 1 0,0-22 16,-21 21-16,21-21 16,0 0-16,0 22 0,0-22 0,21 0 15,0-21-15,0 0 0,0 0 16,22 0-16,-1-21 0,-21 21 15,22-21-15,-22 0 0</inkml:trace>
  <inkml:trace contextRef="#ctx0" brushRef="#br0" timeOffset="96346.13">1566 16785 0,'-84'-42'31,"62"42"-15,22-21-1,22 21 1,-1 0-1,0 0-15,0 0 0,0 0 0,22 0 16,-1 0-16,0 0 0,1 0 16,84 0-16,-64 21 15,1-21-15,20 0 0,1 0 0,21 21 16,0-21-16,-1 0 0,22 0 16,0 0-16,22 0 0,-1 0 0,21 0 15,0 0-15,1 0 0,20 0 16,22 0-16,0 0 0,-1 0 0,1 0 15,21 0-15,21 0 0,-21 0 16,21 0-16,-22 0 16,22 0-16,0-21 0,-21 21 0,21 0 15,-21-21-15,21 21 0,233-21 16,-254 21-16,0-22 0,-1 22 16,-20-21-16,0 21 0,-22-21 0,-20 21 15,-1-21-15,0 21 0,-21 0 16,-21-21-16,0 21 0,-21 0 0,-21 0 15,0-21-15,-22 21 0,-21 0 16,1 0-16,-22 0 0,0 0 0,0 0 16,-42 0 31,0 0-32</inkml:trace>
  <inkml:trace contextRef="#ctx0" brushRef="#br0" timeOffset="97063.72">12531 15748 0,'0'0'0,"-22"0"0,-41 0 15,84 0 32,0 21-47,0-21 0,22 0 16,-1 0-16,0 0 0,1 0 0,-1 0 15,22 0-15,-1 0 0,1 0 16,20 0-16,-20 0 0,-1 0 0,1 0 16,-22 0-16,22 0 0,-43 0 15,21-21-15,-42 0 16,-21 21-1,-21 0-15,20 0 0,-20-21 16,0 21-16,-1 0 0,1 0 0,0 0 16,21 0-16,-22-21 15,43-1 1,21 22-16,1 0 16,-1 0-16,0 0 0,0 0 0,21 0 15,-20 22-15,20-1 0,-21-21 16,21 21-16,-20 0 0,-22 0 15,0 0-15,0 1 0,-22-1 0,1 21 16,-21-21-16,21 0 0,-22 22 16,1-22-16,0 0 0,-1 0 0,22 0 15,-21 1-15,21-1 0,0-21 16</inkml:trace>
  <inkml:trace contextRef="#ctx0" brushRef="#br0" timeOffset="98023.87">14414 15960 0,'0'-21'0,"22"21"16,-22-22-1,0 1 32,21 21-31,-21-21 15,0 0 63,21 21-79,-21-21-15,0 0 16,0-1 0,-21 22-1,0-21-15,-1 21 16,1 0 0,0 0-16,0 0 0,0 0 0,0 0 15,-1 21-15,1 1 0,-21-1 16,21 0-16,0 21 0,-1-21 0,-20 43 15,21-22-15,21-21 16,0 22-16,0-22 0,0 0 0,0 0 16,0 0-16,21 1 15,0-22-15,0 0 0,1 0 0,-1 0 16,0 0-16,0 0 0,21 0 16,-20-22-16,-1 1 0,21 0 15,-21 21-15,0-42 0,1 21 0,20-1 16,-21-20-16,0 21 0,0-21 15,1-1-15,-22 22 0,0-21 0,21 21 16,-21-22-16,0 22 0,21 0 16,-21 0-16,0 42 31,-21 0-31,21 0 0,0 0 16,-21 22-16,21-22 0,0 21 15,0-21-15,0 22 0,0-22 0,0 0 16,0 0-16,0 0 0,0 1 15,21-1-15,0-21 0,0 0 16,0 0-16,0 0 0,1 0 0,-1 0 16</inkml:trace>
  <inkml:trace contextRef="#ctx0" brushRef="#br0" timeOffset="98244.75">15028 15854 0,'0'0'0,"21"-42"0,-42 20 15,21 1-15,0 0 0,-21 21 31,0 0-31,0 0 0,0 21 16,-1 0-16,1 1 0,0 20 16,21-21-16,0 0 0,0 22 15,0-22-15,-21 0 0,21 0 0,0 0 16,0 0-16,0 1 0,21-22 16,0 0-16,0 0 15,1 0-15,-1 0 0,0 0 16,0 0-16,0-22 0,-21 1 0,0 0 15</inkml:trace>
  <inkml:trace contextRef="#ctx0" brushRef="#br0" timeOffset="98632.52">15028 15960 0,'0'-85'32,"0"0"-17,0 64-15,0 212 0,0-403 0,0 191 0,0 0 16,21 21-16,1-21 0,-1 21 0,0 0 16,0-22-16,0 22 0,0 0 0,1 0 15,-1 0-15,0 22 0,-21-1 16,0 0-16,0 0 15,0 0-15,-21 0 0,0 1 16,-22-1-16,22 0 0,-21-21 16,21 21-16,-22 0 0,22-21 0,-21 21 15,21-21-15,-1 22 0,1-22 16,42 0 15,1 0-31,-1 0 0,0 0 16,21 0-16,-21 0 0,1 0 15,20 0-15,-21 21 0,0 0 0,0-21 16,-21 21-16,0 0 0,0 0 16,-21 1-16,0-1 15,0-21-15,-21 21 0,20-21 0,-20 21 16,21-21-16,-21 0 0,20 0 16,1 21-16,0-21 0,42-21 31,0 21-31,1-21 0,20 0 0,0 0 15,1-1-15,-1 1 0</inkml:trace>
  <inkml:trace contextRef="#ctx0" brushRef="#br0" timeOffset="98981.34">15430 15896 0,'22'0'0,"20"0"0,-169 21 0,190-42 16,1 42 0,-64 1-1,0-1-15,-21 0 0,21 0 16,0 0-16,0 0 0,0 1 15,0-1 1,21-21-16,0 0 16,0 0-16,0 0 0,1 0 15,-1 0-15,0-21 0,0-1 0,0 22 16,0-21-16,1 0 0,-1 0 16,0 0-16,-21 0 0,0-1 15,0 1-15,21 21 0,-21 21 31,-21 1-31,0-1 0,21 0 0,0 21 16,-21 1-16,-1-1 0,1 0 16,21 1-16,-21-1 0,21-21 0,-21 21 15,21 1-15,-21-22 0,21 0 16,0 0-16,0 0 0,21-21 16,0 0-16,0-21 15,0 21-15,1-21 0,-1 0 16</inkml:trace>
  <inkml:trace contextRef="#ctx0" brushRef="#br0" timeOffset="99300.18">16002 15833 0,'0'-43'0,"0"86"0,0-107 0,21 22 16,-21 21-16,21 0 0,0 21 16,1 0-1,-1 0-15,0 21 16,-21 0-16,21 0 0,0 0 0,0 0 15,1 1-15,-22 20 0,21-21 16,0 0-16,0 22 0,-21-22 16,0 0-16,21 0 0,-21 0 15,0-42 1,0 0 0,0 0-16,0 0 0,0-1 15,0 1-15,0 0 0,21-21 0,1 21 16,-1-22-16,0 22 0,0 0 15,0 0-15,0 0 0,1-1 16,-1 1-16,0 21 0,-21 21 16,-21 1-1,0-1-15</inkml:trace>
  <inkml:trace contextRef="#ctx0" brushRef="#br0" timeOffset="100088.65">14160 16447 0,'0'21'32,"0"0"-17,0 0-15,0 0 0,-21-21 0,0 21 16,0 1-16,21-1 0,0 0 15,-21 0-15,21 0 0,-21-21 0,21 21 16,-22-21-16,22 22 16,0-44-1,22 1 1,-1 0 0,-21 0-16,0 0 0,0 0 15,0-1-15,0 1 16,0 0-16,0 0 0,-21 21 15,21-21-15,-22 21 16,1 0-16,0 0 16,0 0-16,0 21 15,0 0-15,-1-21 0,1 21 0,0 0 16,0 1-16,0-1 0,21 0 16,0 0-16,-21 0 0,21 0 0,0 1 15,0-1-15,21-21 31,0 0-31,-21-21 0,42-1 16,-21 1-16,1 21 0,-1-21 16,0 0-16,0-21 0,0 20 15,0 1-15,1-21 0,-1 0 0,0 20 16,0-20-16,-21 0 0,0 21 0,0-22 16,0 22-16,0 0 0,0 0 15,0 42 1,0 0-16,0 0 0,0 0 15,0 1-15,0 20 0,-21-21 0,21 21 16,0-20-16,0 20 0,0-21 16,0 21-16,0-20 0,0 20 15,0-21-15,21 0 0,0 0 0,0 1 16,1-1-16,-1 0 0,21-21 16,22 0-16,-22 0 0,0 0 15</inkml:trace>
  <inkml:trace contextRef="#ctx0" brushRef="#br0" timeOffset="100484.4">14774 16637 0,'0'0'0,"0"-21"15,0 42 32,0 0-47,0 0 16,21-21-1,1 0-15,-1 0 0,21 0 0,-21 0 16,22 0-16,-1 0 0,0-21 16,22 21-16,-22-21 0,0 21 0,1 0 15,20 0-15,-42-21 0,22 21 16,-1 0-16,-21 0 0,0 0 16,1 0-16,-1 0 15,-21 21 1,21-21-16,0 0 0,0 21 15,0-21-15,1 0 16,-1 0-16,21 0 0,-21 0 0,22 0 16,-1 0-16,-21 0 0,21 0 15,-20 0-15,-1 0 0,0 0 16,0 0-16,0 0 0,0 0 16,1 0-16,-1 0 15,-21-21 1</inkml:trace>
  <inkml:trace contextRef="#ctx0" brushRef="#br0" timeOffset="102956.11">14012 17568 0,'0'-21'16,"0"0"-1,0 0-15,-21 0 16,0 0-16,0 21 16,0-22-16,-1 1 0,1 21 0,0 0 15,0 0-15,0 0 0,0 0 16,-1 0-16,1 0 0,0 0 0,0 21 15,0 1-15,0-1 16,21 21-16,-22-21 0,1 22 0,21-22 16,-21 21-16,21-21 15,0 22-15,0-22 0,0 0 0,0 0 16,0 0-16,21 0 0,0-21 16,1 0-16,-1 0 0,21 0 15,-21 0-15,22 0 0,20-21 16,-42 0-16,22-21 0,-1 21 15,-21-1-15,21-20 0,-20 0 0,20-43 16,-42 64-16,0-21 16,0-1-16,0 1 0,0 0 0,0 20 15,0-20-15,0 21 0,0 0 16,-21 21 0,0 0-16,21 21 15,-22 0-15,1 21 0,21-20 16,-21 20-16,21 0 0,0 1 15,0-1-15,0 0 0,0 22 0,0-43 16,0 21-16,0 1 0,0-22 16,0 21-16,21-21 0,0 0 0,1-21 15,-1 22-15,0-22 0,0 0 16,0 0-16,0 0 0,1 0 16,-22-22-16,21 22 0</inkml:trace>
  <inkml:trace contextRef="#ctx0" brushRef="#br0" timeOffset="103587.71">14372 17674 0,'0'21'32,"21"-42"-1,0 21-31,-21-21 0,22 0 15,-1 21-15,0-21 0,-21 0 0,0-1 16,21-41-16,-21 42 16,0 0-16,0-1 15,-21 22 1,0 0-16,0 0 0,21 22 16,-22-1-16,1 0 0,0 0 15,0 21-15,21-20 0,0 20 16,-21-21-16,21 21 0,0-20 0,0-1 15,0 0-15,0 21 0,21-21 16,0 1-16,0-22 0,0 0 16,1 0-16,20 0 0,0 0 15,-21 0-15,22 0 0,-1-22 0,22 1 16,-22 0-16,0 0 0,1 0 16,-1 0-16,-21-1 0,21 1 0,-20 0 15,-22 0-15,0 0 16,0 0-16,-22 21 15,1 0 1,0 0-16,0 21 0,0 0 16,0 0-16,21 0 0,0 0 15,0 1-15,0-1 0,21 0 16,0 0-16,0-21 0,0 21 16,0 0-16,1-21 0,-1 0 15,-42 0 1,-1 0-1,1 0-15,0 0 0,0 0 16,-21 0-16,20 0 0,1 0 16,0-21-16,42 21 31,0 0-31,1 0 16,-1 0-16,0 0 0,0 0 0,0 0 15</inkml:trace>
  <inkml:trace contextRef="#ctx0" brushRef="#br0" timeOffset="103895.25">15113 17759 0,'85'0'16,"-234"21"-16,340-63 0,-318 63 0,275-42 0,-127 0 16,22-1-16,-22 22 0,0-21 15,-21 0-15,21 0 0,-21 0 16,0 0-16,0-1 16,0 1-16,0 0 15,-21 21 1,0 0-16,0 0 0,21 21 15,-22 0-15,1 1 0,0-1 16,21 0-16,-21 0 0,21 21 0,-21-20 16,21-1-16,0 0 0,0 0 15,0 0-15,0 0 0,0 1 16,0-1-16,21-21 0,0 0 16,0 0-16,0 0 15,1 0-15,-1 0 0,0-21 16,0 21-16,0-22 0,0 1 15,1-21-15,-1 21 0,21-22 0,-21 1 16,0 0-16,1-1 0</inkml:trace>
  <inkml:trace contextRef="#ctx0" brushRef="#br0" timeOffset="104093.14">15600 17526 0,'42'-212'15,"-21"128"1,-21 63-16,-63 338 0,126-613 31,-63 317-31,0 0 0,-21 0 0,21 22 16,-21-1-16,0 0 15,21 1-15,-21-1 0,-1 0 0,22 1 16,-21-1-16,21 0 0,0 1 16,-21-22-16,21 21 0,0-21 0,0 0 15,0 1-15,21-22 16,0 0-16,1 0 0,-1 0 16,0-22-16,0 1 0,21 0 15,-20 21-15</inkml:trace>
  <inkml:trace contextRef="#ctx0" brushRef="#br0" timeOffset="104400.49">15811 17674 0,'22'0'63,"-1"0"-63,0-21 0,0 0 15,0 0 1,-21 0-16,0-1 0,0 1 15,-21 21 17,0 0-32,0 21 0,0 1 15,-1-1-15,22 0 0,-21 0 16,21 0-16,0 0 0,0 1 16,0-1-16,0 0 0,0 0 15,0 0-15,21-21 16,1 0-16,-1 0 15,0 0-15,0 0 0,21 0 16,-20-21-16,-1 0 0,0 0 16</inkml:trace>
  <inkml:trace contextRef="#ctx0" brushRef="#br0" timeOffset="104812.29">16214 17484 0,'0'-21'16,"-43"148"-16,86-276 0,-43 192 0,-22-86 31,1 65-16,21-1-15,-21 0 0,21 21 0,0-21 16,-21 1-16,21 20 0,0-21 16,0 21-16,0-20 0,0-1 0,0 0 15,0 0-15,21-21 0,-21 21 16,21-21-16,0 0 0,22 0 0,-22 0 16,0 0-16,0-21 0,22 21 15,-22-21-15,0 0 0,0 0 0,0-1 16,-21-20-16,21 0 0,1-1 15,-22 1-15,0 0 0,0-1 0,21 1 16,-21 0-16,21-1 16,-21 1-16,0 21 0,0 0 0,0 0 15,0 42 1,0 0-16,0 0 16,0 0-16,0 22 0,0-22 15,0 21-15,-21 0 0,21 1 0,-21-1 16,21 0-16,-22 1 0,22-22 15,0 21-15,0-21 0,0 22 0,0-22 16,0 0-16,22-21 31,-1-21-31,0 0 16,-21-22-16</inkml:trace>
  <inkml:trace contextRef="#ctx0" brushRef="#br0" timeOffset="104952.2">16446 17378 0,'0'0'0,"22"21"47,-1-21-47,0 0 0,0 0 16,0 0-16,0 0 0,22 0 16,-22 0-16</inkml:trace>
  <inkml:trace contextRef="#ctx0" brushRef="#br0" timeOffset="105379.9">17103 17272 0,'0'0'0,"0"21"15,-22 0-15,1 1 16,0-1-16,0 0 16,21 0-16,-21 0 0,0 22 0,21-22 15,-22 21-15,22-21 0,0 22 16,-21-22-16,0 0 0,21 0 0,0 0 15,0 0-15,0 1 0,-21-22 16,21-22 15,0 1-31,21 0 16,0-85 0,0 85-16,1-21 0,-22-1 0,21 22 15,0 0-15,0-21 0,-21 21 16,21-1-16,0 22 15,-21 22 1,0-1-16,0 0 0,0 0 16,0 21-16,0-20 0,0-1 15,-21 21-15,21-21 0,0 0 0,-21 22 16,21-22-16,0 0 0,0 0 16,0 0-16,0 1 0,0-44 46,0 1-46,-21 0 0</inkml:trace>
  <inkml:trace contextRef="#ctx0" brushRef="#br0" timeOffset="105935.59">17018 17505 0,'0'21'47,"21"-21"-31,0 0-16,0 0 0,1 0 0,-1 0 15,0 0-15,0-21 16,21 0-16,-20 21 0,20-21 0,-21-1 16,21 1-16,-20 21 0,20-21 15,-21 0-15,0 0 0,0 0 0,-21-1 16,0 1-16,-21 21 31,0 0-31,21 21 16,-21 1-16,0-1 0,21 0 0,-21 0 15,21 0-15,0 22 0,0-22 16,0 21-16,-22-21 0,22 0 0,0 22 16,0-22-16,0 0 15,0 0-15,0 0 0,0 1 0,0-1 16,22-21 0,-1 0-16,0 0 0,0 0 15,0-21-15,0-1 0,1 1 16,-1 0-16,0 0 0,-21 0 0,21-22 15,0 22-15,0-21 0,-21 21 16,22-22-16,-22 22 0,21 0 0,-21 0 16,0 0-16,21 21 0,-21 21 47,0 0-47,0 21 0,-21-20 15,0-1-15,21 21 0,-22-21 16,1 0-16,21 22 0,0-22 0,-21 0 15,21 0-15,-21-21 0,21 21 16,21-42 15,0 21-31,-21-21 0,21 0 16,1 0-16</inkml:trace>
  <inkml:trace contextRef="#ctx0" brushRef="#br0" timeOffset="106168.01">17801 17378 0,'-21'21'31,"0"0"-15,21 0-16,-21 1 0,21-1 16,-22 0-16,22 0 0,-21 0 15,21 0-15,0 1 0,0-1 16,0 0-1,21-21 17,1 0-32,-22-21 15</inkml:trace>
  <inkml:trace contextRef="#ctx0" brushRef="#br0" timeOffset="106409.88">17886 17420 0,'0'0'0,"0"21"47,0 1-31,-21-1-16,21 0 0,-22-21 0,22 21 16,0 0-16,0 0 0,0 1 15,-21-1-15,21 0 16,0 0-16,-21-21 31,0 0-15</inkml:trace>
  <inkml:trace contextRef="#ctx0" brushRef="#br0" timeOffset="158016.59">15452 0 0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00:14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1397 0,'0'-21'47,"-21"21"-47,0 0 16,-1 0-16,1 0 15,0 0-15,-21 0 0,21 0 0,-1 0 16,-20 0-16,21 0 0,0 0 15,0 0-15,-1 0 0,1 0 16,0 0-16,42 0 16,0 0-1,22 0-15,-1 0 0,0 0 16,22 0-16,-1 0 0,1 0 0,-1 0 16,1 0-16,-1 0 15,22 0-15,0 0 0,-1 0 0,1 0 16,0 0-16,-1 0 0,1 0 15,-21 0-15,-22 0 0,21 0 16,-20-21-16,-1 21 0,-21 0 0,0 0 16,1 0-16,-1 0 0,-21-21 31,-21 21-15</inkml:trace>
  <inkml:trace contextRef="#ctx0" brushRef="#br0" timeOffset="448.77">1630 1080 0,'0'0'15,"0"-22"-15,-21 22 0,-1 0 31,22 22-15,0-1-16,0 0 16,0 0-16,22 0 0,-1 0 15,0 1-15,0-1 0,21 0 16,-20 0-16,20 0 0,-21-21 16,21 21-16,1-21 0,-22 0 0,21 0 15,-21 0-15,22 0 0,-22 0 16,0 0-16,0 0 0,0 0 15,-42 0 17,0 0-32,0 0 15,0 22-15,0-1 0,-22 0 16,22 0-16,0 0 0,-21 0 16,20 1-16,-20 20 0,0 0 15,21-21-15,-22 22 0,22-1 16,0-21-16,-21 22 0,42-22 0,-22 0 15,22 21-15,0-21 16,22-21 0</inkml:trace>
  <inkml:trace contextRef="#ctx0" brushRef="#br0" timeOffset="1505.06">3281 1185 0,'21'0'15,"0"-21"1,0 21 0,0-21-16,1 21 0,-22-21 15,21 0-15,0 0 0,0 21 16,0-22-16,0 1 0,1 0 0,-22 0 15,0 0-15,0 0 0,0-1 16,-22 22 0,-20 0-16,21 0 0,-21 0 0,20 0 15,-20 0-15,0 22 16,21-1-16,-22 0 0,22 0 0,0 0 16,0 0-16,0 1 0,21-1 15,-22 0-15,22 0 0,0 0 16,0 0-16,0 1 0,22-1 0,20-21 15,-21 21-15,0 0 0,22 0 16,-22-21-16,21 21 0,0 1 0,-20-1 16,20 0-16,-21-21 0,21 42 15,-42-21-15,0 1 0,0-1 16,0 0-16,-21 0 0,-21-21 16,0 21-16,-1 0 0,1 1 15,0-22-15,-1 0 0,22 21 16,-21-21-16,-1 0 0,22 0 15,0 0-15,-21-21 0,21-1 0,-1 1 16,22 0-16,-21 0 16,21 0-16,0 0 0,0-1 15,0 1-15,0 0 16,21 21-16,1-21 0,-1 0 0,0 21 16,0-21-16,0 21 0</inkml:trace>
  <inkml:trace contextRef="#ctx0" brushRef="#br0" timeOffset="1699.97">3683 1312 0,'0'0'15,"21"0"-15,0 22 0,0-22 0,-21 21 16,0 0-16,0 0 16,0 0-16,0 0 15,-21-21-15,0 22 16,0-22-1,21-22 17</inkml:trace>
  <inkml:trace contextRef="#ctx0" brushRef="#br0" timeOffset="1864.62">3746 1101 0,'0'-21'16,"0"42"-16,-21-42 15,0 21 1,21 21-16,-21 0 0,21 0 16,0 0-16,0 0 15,21 1-15,0-22 16,0 0-16,1 0 0,-1 21 0</inkml:trace>
  <inkml:trace contextRef="#ctx0" brushRef="#br0" timeOffset="2806.14">4064 1312 0,'0'0'16,"0"22"-16,0-1 0,0 0 0,0 0 15,0 0-15,0 0 16,0 1-16,0-1 16,-21-21-1,21-21 32,0-1-47,21 22 0,-21-21 16,21 0-16,0 0 0,0 0 0,-21 0 15,22-1-15,-1 1 0,0 0 16,0 21-16,0-21 0,0 21 0,1 0 16,-1 0-16,-21 21 15,21 0-15,-21 0 16,0 1-16,0-1 0,0 0 15,0 0-15,0 0 0,0 0 16,0 1-16,21-1 0,-21 0 0,21 0 16,-21 0-16,21-21 15,1 0-15,-1 0 0,0 0 16,21 0-16,1 0 0,-1-21 16,0 21-16,22-21 0,-22 0 0,22 0 15,-1-1-15,1 1 0,-22 0 16,0 0-16,1 0 0,-1 0 0,-21-1 15,0-20-15,-21 21 0,0 0 16,0 0-16,0-1 0,-21 22 16,-21 0-16,21 0 0,-22 0 15,22 0-15,-21 0 0,-1 22 0,1-1 16,0 0-16,-1 0 0,22 0 16,-21-21-16,21 21 0,0 1 0,-1-1 15,22 0-15,0 0 16,0 0-16,22-21 15,-1 0-15,21 0 0,-21 0 16,22 0-16,-1 0 0,0 0 0,1-21 16,-22 0-16,21 21 0,0-21 15,-20 0-15,-1 21 0,0-22 0,0 1 16,-21 42 31,0 1-32,0-1-15,0 21 0,0-21 16,-21 22-16,21-22 0,0 42 0,0-20 16,0 20-16,0 1 0,0-1 15,0 1-15,0-1 0,0 22 0,0-22 16,0 22-16,0-22 0,0 1 16,0 21-16,0-22 0,0 1 0,0 20 15,0-20-15,0-22 0,-21 22 16,0-22-16,-1-21 0,1 21 0,0-20 15,-21-1-15,-1-21 0,22 0 0,-21 0 16,-22 0-16,22 0 0,0 0 16,-22-21-16,22-22 0,-22 22 0,1-21 15,-1-1-15,22 1 16,0 0-16,-1-22 0,1 22 0,21 0 16,0-1-16,21 1 0,0 0 15,0-1-15,0 1 0,21 0 0,0 20 16,21-20-16,1-21 0,20 20 15,1-20-15,-1-1 0,22 1 0,0-1 16</inkml:trace>
  <inkml:trace contextRef="#ctx0" brushRef="#br0" timeOffset="3038.3">5482 910 0,'0'0'0,"0"-21"15,0 0-15,0 0 0,0 0 16,0 42-1,0 21-15,0 0 16,0 1-16,-21-1 0,21 0 16,0 22-16,0-22 0,-21 1 0,21-1 15,-21 0-15,21 1 0,0-1 16,0-21-16,-22 21 0,22-20 0,0-1 16,-21 0-16,21 0 15,21-21 1,1 0-16,-1-21 15</inkml:trace>
  <inkml:trace contextRef="#ctx0" brushRef="#br0" timeOffset="3408.1">5651 1376 0,'-21'0'16,"21"21"-1,21-21 16,1 0-31,-1 0 0,0 0 16,0 0-16,21-21 0,-20 21 0,-1-21 16,21 0-16,-21 21 15,0-22-15,1 1 0,-22-21 16,0 21-16,0 0 16,0-1-16,0 1 0,-22 21 15,1 0-15,0 0 0,-21 0 16,21 0-16,-22 21 0,22 1 0,0-1 15,0 0-15,0 21 0,-1-21 16,1 1-16,21 20 0,0-21 0,0 0 16,0 0-16,0 22 0,0-22 15,0 0-15,0 0 0,21 0 16,1-21-16,-1 0 0,21 0 16,-21 0-16,0 0 0,22 0 15,-1 0-15,-21 0 0,22-21 16,-1 0-16,0 0 0,1 0 0</inkml:trace>
  <inkml:trace contextRef="#ctx0" brushRef="#br0" timeOffset="3680">7006 677 0,'0'0'0,"64"-21"0,-43 0 0,-21 0 15,-21 21-15,-1 0 16,1 0-16,0 0 0,0 21 15,0 0-15,0 0 0,-1 22 0,1-1 16,-21 22-16,21-1 0,0 22 16,-22-22-16,22 1 0,-21-1 0,-1 22 15,1-22-15,0 1 0,-1-1 16,-20 22-16,21-21 0,-1 20 0,-20-20 16,20-1-16,1 1 0,0-1 15,-1-20-15,22-1 0,0 0 0,0-21 16,21 1-16,-21-1 0,42-21 15,0-21 1</inkml:trace>
  <inkml:trace contextRef="#ctx0" brushRef="#br0" timeOffset="4104.6">7218 1249 0,'0'0'0,"0"-21"0,21 0 0,0-1 16,-21 1-16,0 0 0,0 42 31,0 0-31,0 1 16,0-1-16,0 21 0,0-21 15,0 22-15,0-22 0,0 21 16,-21 0-16,0-20 0,0 20 15,21 0-15,-22-21 0,1 22 0,21-22 16,0 0-16,-21 0 0,0 0 16,21 1-16,0-44 31</inkml:trace>
  <inkml:trace contextRef="#ctx0" brushRef="#br0" timeOffset="4622.05">6985 1461 0,'0'0'0,"0"-43"0,0 22 0,-21-21 15,21 21-15,0-1 0,0-20 0,0 21 16,0-21-16,0 20 0,21 1 16,0-21-16,21 21 0,-20 0 15,20-1-15,0 1 0,-21 0 16,22 21-16,-1 0 0,0 0 16,1 0-16,20 0 0,-20 21 0,-1 0 15,0 22-15,1-1 0,-22 0 16,0 1-16,0-1 0,-21 0 0,0 1 15,0-1-15,0-21 0,0 22 16,0-22-16,0 21 0,-21-21 0,0 0 16,21 1-16,-21-1 0,21 0 15,-22-21-15,1 0 16,21-21 0,0 0-16,-21-1 0,21 1 0,0 0 15,0 0-15,0-21 16,0 20-16,0-20 0,21 0 0,0-1 15,1 1-15,-1 0 0,21-1 16,-21 1-16,22 0 0,-22-1 0,21 22 16,0-21-16,1 21 0,20 21 15,-20 0-15,-1 0 0,-21 0 0,21 21 16,1 21-16,-22 1 16,0-1-16,0 0 0,-21 1 0,21-1 15,-21 0-15,0 1 0,0-1 16,0-21-16,-21 21 0,0 1 0,0-22 0,0 21 15,0-21-15,-22 22 16,43-22-16,-21 0 16,21 0-16,0-42 15,0 0 1,21 21-16,0-21 0,1 0 16,-1-1-16</inkml:trace>
  <inkml:trace contextRef="#ctx0" brushRef="#br0" timeOffset="5721.27">8361 1334 0,'0'0'0,"21"0"0,-21-22 16,21 1-16,-21 42 47,0 1-47,0-1 0,0 0 16,0 0-16,0 0 0,0 0 0,0 22 15,-21-22-15,21 0 0,0 0 16,0 22-16,0-22 0,0 0 0,0 0 15,0 0-15,21-21 16,0 0-16,0 0 0,1 0 16,20 0-16,-21-21 0,0 0 15,22 0-15,-22 0 0,21-1 0,0-20 16,1 21-16,-22-21 16,0 20-16,0-20 0,0 21 0,-21-21 15,0 20-15,22 1 0,-22-21 16,0 21-16,21 21 0,-21-21 15,0 42 1,-21-21-16,-1 21 16,1 0-16,0 21 0,21-20 0,0-1 15,-21 21-15,0-21 0,21 22 16,0-22-16,0 21 0,0-21 16,0 0-16,0 1 0,0 20 15,21-21-15,0 0 0,21-21 16,-20 0-16,20 0 0,0 0 0,1 0 15,-1 0-15,0 0 0,1-21 16,-1 0-16,0 0 0,-21 0 16,22-1-16,-22 1 0,21-21 0,-21 21 15,1-22-15,-1 1 0,0 0 16,0-1-16,-21 1 0,0 0 0,21-22 16,-21 22-16,21 21 0,-21-22 15,0 22-15,0 0 0,0 0 0,0 42 31,0 0-31,-21 0 0,0 22 0,0-1 16,21-21-16,0 22 0,-21-1 16,0 0-16,21 1 0,-22-1 0,22 0 15,0 1-15,0-22 16,0 21-16,0-21 0,0 0 0,0 22 16,0-22-16,22 0 0,-1-21 15,0 21-15,21-21 0,-21 0 0,1 0 16,20 0-16,-21 0 0,21-21 15,-20 0-15,20 0 0,0 0 0,-21-1 16,22-20-16,-22 21 0,21-21 16,-21 20-16,1-20 0,20 0 0,-21-22 15,0 22-15,0 0 0,-21-22 16,0 22-16,22-1 0,-22-20 16,0 42-16,0-22 0,0 22 0,0 0 15,0 42 1,-22 0-1,1 1-15,21 20 0,0 0 0,-21 1 16,0 20-16,21-21 0,-21 1 16,0-1-16,21 0 0,-22 1 0,22-1 15,0-21-15,0 22 0,0-22 16,0 0-16,0 0 0,0 0 0,0 0 16,22 1-16,-1-22 0,0 0 15,0 0-15,0 0 0,22 0 16,-1 0-16,-21-22 0,21 22 0,1-21 15,-1 0-15,-21 0 0,0 0 16,22 0-16,-22-22 0,0 22 0,0 0 16,-21 0-16,0 0 0,21 21 15,-42 21 17,21 0-32,-21 0 0,21 0 0,0 0 15,0 1-15,0-1 0,0 0 16,0 0-16,0 0 0,0 0 15,21-21 1,0 0-16,1 0 16,-1 0-16,0-21 0,0 21 15,0-21-15,0 0 0</inkml:trace>
  <inkml:trace contextRef="#ctx0" brushRef="#br0" timeOffset="5892.3">10520 995 0,'0'21'16,"0"0"-1,0 0-15,0 1 16,0-1-16,0 0 31</inkml:trace>
  <inkml:trace contextRef="#ctx0" brushRef="#br0" timeOffset="6069.63">9864 1312 0,'0'0'0,"-22"0"0,1 22 0,0-22 16,42 0-1,22 0 1,-22 0-16,21 0 0,22 0 15,-22 0-15,21 0 0,1 0 0,-22 0 16,22 0-16,-22-22 0,0 22 16</inkml:trace>
  <inkml:trace contextRef="#ctx0" brushRef="#br0" timeOffset="6332.24">10689 1291 0,'0'21'31,"0"1"-31,0-1 0,0 0 16,0 0-16,0 0 0,0 22 0,-21-22 16,21 21-16,0 0 0,0 1 0,-21-1 15,21 0-15,0 22 0,0-22 16,-21 22-16,21-22 0,-22 0 16,22 22-16,0-22 0,-21 1 0,0-1 15,0 0-15,21 1 0,0-1 16,-21-21-16,21 0 0,-21 22 15,-1-22-15,22-42 16,0-1 0,0 1-16,22-21 0</inkml:trace>
  <inkml:trace contextRef="#ctx0" brushRef="#br0" timeOffset="6617.08">10647 1482 0,'0'0'0,"0"-21"0,0-1 15,0-20-15,0 21 0,0 0 16,0 0-16,0-1 0,0 1 0,21 0 16,0 0-16,-21 0 0,21 21 15,0 0-15,22-21 0,-22 21 0,0 0 16,0 0-16,0 21 0,1-21 16,-22 21-16,0 21 0,0-21 15,0 1-15,0-1 0,0 21 0,-22-21 16,1 0-16,0 1 0,-21 20 15,21-21-15,-22 0 0,22 0 0,-21-21 0,21 22 16,-1-22-16,1 0 16,21 21-16,0-42 31,0-1-31,21 22 0,1-21 0,20-21 16</inkml:trace>
  <inkml:trace contextRef="#ctx0" brushRef="#br0" timeOffset="6852.95">11239 931 0,'0'0'0,"22"0"0,-22 22 15,0-1-15,0 0 16,0 0-16,0 21 0,-22-20 0,1 20 16,21 0-16,-21 1 0,0-1 15,0 0-15,0 1 0,21-22 0,0 21 16,-22-21-16,22 22 0,-21-22 15,21 0-15,0 0 0,0 0 0,0 0 16,0 1 0,21-22-16,1 0 0,-1 0 0,0 0 15,21-22-15,-21 22 0,1-21 16</inkml:trace>
  <inkml:trace contextRef="#ctx0" brushRef="#br0" timeOffset="7196.1">11430 1418 0,'21'0'62,"0"0"-62,0 0 0,1 0 16,-1 0-16,0 0 0,0 0 16,0 0-16,0-21 0,1 0 0,-22 0 15,21 0-15,0-1 16,-21 1-16,0 0 15,-21 21 1,0 0-16,-1 0 0,1 21 16,0 0-16,-21 1 0,21-1 0,21 0 15,-22 0-15,22 0 0,-21 22 16,21-22-16,0 0 0,0 0 0,0 21 16,0-20-16,0-1 0,0 0 15,21-21-15,1 21 0,-1 0 0,21-21 16,-21 0-16,0 0 15,1 0-15,-1 0 0,0-21 0,21 0 16,-21 0-16,1 0 0,20-1 16</inkml:trace>
  <inkml:trace contextRef="#ctx0" brushRef="#br0" timeOffset="7716.93">13017 1291 0,'0'0'15,"-21"0"-15,0 0 0,-42 0 0,41 0 16,-20 0-1,84 0 1,-20 0 0,20 0-16,21 0 0,1 0 15,21 0-15,-1 0 0,1 0 0,0 0 16,20 0-16,-20 0 0,21 0 16,0 0-16,0 0 0,-22 0 0,22 0 15,-21 0-15,-22 0 0,1 0 16,-22 0-16,-21 0 0,0-21 0,1 21 15,-22-21 1,0 0-16,-22 0 0,1 21 16,0-22-16,0 1 0,0 0 15,0 0-15</inkml:trace>
  <inkml:trace contextRef="#ctx0" brushRef="#br0" timeOffset="8061.07">14118 953 0,'-21'0'0,"42"0"0,-63 0 15,42 21-15,0 0 16,0 0-16,0 0 16,0 0-16,21 1 0,0-1 15,0-21-15,22 21 0,-1-21 16,-21 0-16,21 0 0,1 0 0,-1 0 16,0 0-16,1 0 0,-22 0 15,21 0-15,-21 0 0,22 0 16,-22 0-16,0 0 15,-42 21 17,0-21-32,0 21 0,-22 0 0,22 1 15,-21 20-15,-1-21 0,1 0 16,0 22-16,-1-1 0,-20-21 0,21 21 16,-1-20-16,22 20 0,-21-21 15,21 0-15,-22 0 0,43 1 0,0-1 16,0 0-16,0 0 0,21-21 31,1-21-31</inkml:trace>
  <inkml:trace contextRef="#ctx0" brushRef="#br0" timeOffset="8525.11">15367 1207 0,'0'-22'0,"-21"22"31,21 22 0,0-1-31,0 0 0,0 0 16,0 0-16,-21 0 0,21 22 0,-22-22 15,22 0-15,-21 0 0,21 0 16,-21 22-16,21-22 0,-21 0 0,21 0 16,-21 0-16,21 1 15,0-1-15,0-42 32,21-1-32,0 22 15,0-21-15,0 0 0,22 0 16</inkml:trace>
  <inkml:trace contextRef="#ctx0" brushRef="#br0" timeOffset="8896.77">15917 1143 0,'0'0'0,"43"-21"0,-65 21 32,1 0-17,0 21-15,0-21 0,0 21 0,0 0 16,-1-21-16,1 22 0,21-1 15,-21-21-15,21 21 16,0 0-16,0 0 16,21-21-16,0 21 15,-21 1-15,22-22 0,-1 21 16,0-21-16,0 21 0,0-21 16,0 21-16,1 0 0,-1 0 15,-21 1-15,0-1 16,-21-21-16,-1 21 15,-20-21-15,21 0 0,0 0 16,-22 0-16,22 0 0,-21 0 0,21 0 16,0 0-16,-22 0 0,22 0 15,0 0-15,0 0 0,0-21 0,21 0 16,0-1 0,0 1-16,0 0 15,0 0-15,0 0 0,0 0 16</inkml:trace>
  <inkml:trace contextRef="#ctx0" brushRef="#br0" timeOffset="9095.65">15494 953 0,'0'-22'0,"0"44"0,0-65 31,0 64 16,21-21-32,0 0-15,0 22 0,1-22 0</inkml:trace>
  <inkml:trace contextRef="#ctx0" brushRef="#br0" timeOffset="9376.54">16468 995 0,'0'0'0,"-22"0"32,1 0-17,21 21-15,-21 0 0,0 0 16,21 22-16,0-22 0,0 21 0,0 1 15,-21-22-15,21 21 0,0-21 16,-21 22-16,21-22 0,-22 0 0,22 0 16,0 0-16,0 0 0,0 1 15,0-1-15,-21-21 16,21-21 0</inkml:trace>
  <inkml:trace contextRef="#ctx0" brushRef="#br0" timeOffset="9888.89">16171 1185 0,'0'-42'0,"0"84"0,0-105 0,0 21 16,0-1-16,0 22 0,0-21 0,0 21 15,0-1-15,21-20 0,1 21 16,-1 0-16,0 0 0,0-1 16,21 22-16,1-21 0,-1 21 15,0 0-15,1 0 0,-1 21 0,0 1 16,128 210-1,-170-168 1,21-22-16,-21 1 0,0-1 16,0-21-16,0 21 0,0-20 0,0-1 15,0 0-15,-21 0 0,21 0 16,-21 0-16,-1-21 16,1 0-1,0-21-15,21 0 16,0 0-16,0 0 0,0-22 15,0 22-15,0-21 0,0 0 0,21-1 16,0 1-16,1 0 0,-1-1 16,0 1-16,0 0 0,21-1 15,-20 1-15,20 21 0,-21 0 16,21-1-16,-20 22 0,20 0 0,-21 22 16,0-1-16,0 0 0,1 21 15,-1 1-15,0-1 0,-21 0 16,0 1-16,0-1 0,0 0 0,0 1 15,0-1-15,0-21 0,-21 21 16,0-20-16,21 20 0,0-21 0,-22 0 16,1-21-16,21 21 0,-21 1 0,42-44 47,0 22-47,1-21 15,-1 0-15</inkml:trace>
  <inkml:trace contextRef="#ctx0" brushRef="#br0" timeOffset="10978.07">17484 1122 0,'0'0'0,"0"-21"15,-22 21 17,1 21-32,0 0 0,0 0 15,21 22-15,-21-22 0,0 0 16,-1 21-16,22-21 0,-21 1 15,21-1-15,0 0 0,0 0 0,0 0 16,0 0-16,0 1 0,21-22 16,1 21-16,-1-21 0,0 0 15,21 0-15,-21 0 0,22 0 0,-1 0 16,0 0-16,-20-21 0,20-1 16,0 22-16,-21-21 0,22 0 0,-22-21 15,0 21-15,21-1 0,-42 1 16,22-21-16,-1 21 0,-21-22 0,0 22 15,21 0-15,-21 0 16,-21 21 0,0 21-1,-1 0-15,1 0 0,21 1 0,-21 20 16,0-21-16,0 0 0,21 22 16,0-22-16,-21 0 0,21 0 0,0 21 15,0-20-15,0-1 16,21 0-16,0-21 0,0 21 15,0-21-15,0 0 0,22 0 16,-22 0-16,21 0 0,-21-21 0,1 0 16,20 21-16,-21-21 0,0-1 15,22-20-15,-22 21 0,0-21 0,21-1 16,-21 1-16,1 0 0,-1-1 16,0-20-16,-21 20 0,0 1 15,0 0-15,0-1 0,0 1 16,0 21-16,0 0 0,-21 21 15,21 21-15,-21 0 16,-1 21-16,22-20 0,0 20 0,0 0 16,-21 1-16,21-1 0,0 21 15,0-20-15,-21-22 0,21 21 0,0 1 16,0-1-16,0-21 0,0 21 16,21-20-16,0-1 0,1 0 0,-1 0 15,0 0-15,0-21 16,0 0-16,22 0 0,-22 0 0,21 0 15,-21 0-15,22 0 0,-1-21 16,-21 0-16,21 0 0,1 0 0,-22-1 16,0 1-16,21-21 0,-20 0 15,-1-1-15,0 1 0,0-22 0,0 22 16,-21-21-16,0-1 0,21 22 16,-21-1-16,0 1 0,22 21 0,-22-21 15,0 20-15,0 44 16,0-1-16,0 0 15,-22 21-15,1 1 0,0-1 16,21 0-16,-21 1 0,0-1 0,21 21 16,0-20-16,0-22 0,-21 21 15,21 1-15,0-1 0,0-21 16,0 0-16,0 0 0,21 1 16,0-1-16,0 0 0,0-21 0,0 0 15,1 0-15,-1 0 0,21 0 16,-21 0-16,0 0 0,1-21 0,-1 21 15,0-21-15,0-1 0,0 1 16,0 0-16,1-21 0,-1 21 0,0-1 16,-21 1-16,0 0 0,0 0 0,21 0 15,-21 42 1,0 0-16,0 0 16,0 0-16,0 1 0,0-1 0,0 0 15,0 0-15,0 0 0,0 0 16,0 1-16,21-22 15,-21 21-15,21-21 0,1 0 16,-1 0-16,0 0 0,-21-21 16,21-1-16,0 22 15,-21-21-15,21 0 0,-21 0 0,0-21 16</inkml:trace>
  <inkml:trace contextRef="#ctx0" brushRef="#br0" timeOffset="11137">19431 1037 0,'0'-42'0,"0"84"0,0-105 0,0 42 0,0-1 15,0 1-15,0 0 16,-21 21 0,21 21-16,-21-21 15,21 21-15,0 1 0,0-1 16,0 0-16,0 0 16,-22-21-16,1 21 0,0-21 0,0 21 15</inkml:trace>
  <inkml:trace contextRef="#ctx0" brushRef="#br0" timeOffset="11313.03">18542 1228 0,'0'0'0,"0"21"16,0 0-16,0 0 16,21-21-16,0 0 15,22 0-15,-1 0 0,0 0 0,1 0 16,-1 0-16,21 0 0,-20 0 15,20 0-15,-20 0 0,-1 0 0,0-21 16,1 0-16,-1 21 0</inkml:trace>
  <inkml:trace contextRef="#ctx0" brushRef="#br0" timeOffset="11609.08">19516 1164 0,'0'21'0,"0"1"0,0-1 15,0 0-15,-22 0 0,22 0 16,-21 22-16,21-22 0,0 21 0,-21 0 16,21 1-16,0 20 0,-21-20 15,21 20-15,0 1 0,0-1 0,-21 1 16,0-1-16,-1 1 0,1-1 0,21-21 16,-21 22-16,0-22 0,21 22 15,-21-22-15,0 22 0,-1-22 16,22 0-16,-21 1 0,21-1 15,-21 0-15,21-21 0,0 1 0,0-44 32,0 1-32,0 0 15,21-21-15,0-1 0,1 1 0,-1 0 16,0-1-16</inkml:trace>
  <inkml:trace contextRef="#ctx0" brushRef="#br0" timeOffset="11897.42">19643 1630 0,'0'-42'15,"0"84"-15,0-148 0,0 64 0,0-1 16,0 1-16,0 0 0,0-1 0,0 1 16,21 21-16,0-21 0,-21-1 15,21 22-15,0 0 0,0 0 16,1 0-16,-1 21 0,0 0 16,0 0-16,0 0 0,0 21 0,1 0 15,-22 0-15,0 21 0,21-20 16,-21 20-16,0 0 0,0 1 0,0-22 15,-43 21-15,22-21 0,0 0 16,0 1-16,-21-1 0,20 0 0,-20 0 16,21-21-16,0 0 0,-22 0 15,22 0-15,0 0 0,21-21 32,21 0-17,0 0-15,1-1 0,20 1 0,-21-21 16</inkml:trace>
  <inkml:trace contextRef="#ctx0" brushRef="#br0" timeOffset="12456.15">20214 1185 0,'0'106'15,"0"-85"-15,-21 1 16,21 20-16,0-21 0,0 0 16,0 0-16,0 1 0,0-1 0,0 0 15,0 0-15,21-21 16,0 0-16,0 0 0,1 0 16,20 0-16,-21 0 0,0 0 15,0-21-15,1 0 0,-1 21 0,0-21 16,0-1-16,-21 1 0,0 0 15,21 21-15,-21-21 0,0 0 16,0 0 0,21 21-1,1 0 1,-1 0-16,0 0 16,0 0-16,0 0 0,0 0 0,1 0 15,20-22-15,-21 22 0,0-21 16,0 21-16,-21-21 0,0 0 15,0 0 1,-21 21-16,-21 0 16,0 0-16,-1 0 0,1 21 0,0 0 15,-1-21-15,22 21 0,0 0 16,0 1-16,0-1 0,21 0 0,0 0 16,0 0-16,0 0 0,0 1 15,21-22-15,0 21 0,0 0 16,21-21-16,-20 0 0,20 21 0,0-21 15,1 0-15,-1 0 0,0 0 16,1 0-16,-1 0 0,-21-21 0,21 0 16,-20 21-16,-1-21 0</inkml:trace>
  <inkml:trace contextRef="#ctx0" brushRef="#br0" timeOffset="13404.95">20278 910 0,'0'0'0,"21"-21"16,-21 0-16,0 0 15,0 0-15,0-1 0,21 1 16,-42 42 15,0-21-15,21 43-16,-22-22 0,1 21 15,21 1-15,-21-1 0,21 0 0,0 1 16,0-1-16,0 0 0,0 1 16,0-1-16,0 0 0,0-21 0,0 22 15,0-22-15,0 0 16,0 0-16,0 0 0</inkml:trace>
  <inkml:trace contextRef="#ctx0" brushRef="#br0" timeOffset="14419.65">804 3704 0,'0'0'0,"-21"0"0,0 0 15,0 0-15,0 0 0,21 21 31,42-21-15,-21 0-16,21 0 0,1 0 0,-1 0 16,22 22-16,-1-22 0,22 0 15,-1 0-15,-20 0 0,21 0 0,-1 0 16,1 0-16,0 0 0,-22 0 16,1 0-16,-1 0 0,1 0 15,-22 0-15,21 0 0,-20 0 0,-1 0 16,-21 0-16,0 0 0,1 0 15,-1 0-15,-21-22 32,-21 22-32,-1 0 0,1-21 15,0 21-15,0-21 16,0 21-16,0 0 0,-1-21 16,1 21-16,0-21 0,21 0 31,21 21-16,0 0-15,22 0 16,-22 0-16,0 0 0,21 0 0,-20 0 16,-1 21-16,0 0 0,-21 0 15,0 0-15,0 0 0,0 1 16,-21-1-16,-22 0 16,22 0-16,-21 0 0,21 0 0,-22 1 15,1-22-15,21 21 0,-21 0 16,20 0-16,1-21 0,0 0 15</inkml:trace>
  <inkml:trace contextRef="#ctx0" brushRef="#br0" timeOffset="15340.53">4127 3641 0,'0'0'0,"22"0"16,-22-21-16,21 21 0,-21-22 0,0 1 15,0 0 1,21 0-16,-21 0 0,0 0 15,0-1-15,0 1 16,0 0-16,0 0 31,-21 0 1,0 21 30,-1 0-46,1 0-1,0 0-15,0 21 16,0 0-16,0 0 0,-1 22 16,1-22-16,0 21 0,0 0 0,0-20 15,0 20-15,-1 0 0,1 1 16,0-1-16,21-21 0,0 21 0,0-20 15,0 20-15,0-21 16,0 0-16,0 0 0,21 1 0,0-22 16,22 0-16,-22 0 15,0 0-15,21 0 0,-20 0 0,20-22 16,0 1-16,1 0 0,-1 0 16,0 0-16,1-22 0,-1 22 0,0-21 15,1 21-15,-22-22 0,0 1 16,0 0-16,-21-1 0,0 1 0,0 21 15,-21-21-15,-21-1 0,20 1 16,-20 21-16,0 0 0,-1-1 0,1 1 16,0 21-16,-1 0 0,1 0 15,0 21-15,21 1 0,-22 20 16,1-21-16,21 21 0,0 1 0,-1-1 16,22 0-16,0 1 0,0-1 15,0 0-15,0 1 0,0-1 0,22-21 16,-1 22-16,0-22 0,0 0 15,21 0-15,-20 0 0,20-21 0,0 0 16,1 0-16,-1 0 0,0 0 16,22 0-16,-1-21 0,1 0 15,-1 0-15</inkml:trace>
  <inkml:trace contextRef="#ctx0" brushRef="#br0" timeOffset="15396.44">4953 3598 0,'0'0'0,"0"-42"0</inkml:trace>
  <inkml:trace contextRef="#ctx0" brushRef="#br0" timeOffset="15641.3">4911 3450 0,'-22'64'32,"1"-43"-32,0 0 0,21 21 0,-21 1 0,21-1 15,0 0-15,-21 1 0,21 20 16,0-20-16,0 20 0,-21 1 0,-1 20 16,22-20-16,-21 20 0,0-20 15,0 21-15,0-22 0,21 22 0,-21-1 16,-1 1-16,1 0 0,0-1 15,0-20-15,21 21 0,0-43 16,0 21-16,0-20 0,0-22 0,0 21 16,0-63-1,21-21 1,0 21-16,-21-22 0,21-20 0,1 20 16,-1-20-16,-21-1 0,21 1 15,0-22-15,0 22 0</inkml:trace>
  <inkml:trace contextRef="#ctx0" brushRef="#br0" timeOffset="15928.13">4847 3810 0,'0'0'0,"0"-233"31,0 212-31,21 0 16,0 0-16,1 0 16,-1 21-16,0-22 0,21 22 15,-21 0-15,1 0 16,20 0-16,-21 22 0,21-1 0,-20 0 15,-1 21-15,0-21 0,0 1 0,-21 20 16,0-21-16,0 0 0,0 0 0,-21 22 16,0-22-16,-22 0 0,22 0 15,-21 0-15,21-21 0,-22 22 0,1-22 16,21 0-16,-21 21 0,20-21 16,-20 0-16,21 0 0,0 0 15,21-21 1,21-1-1,0 1-15,0 0 0,22 0 0,-22 0 16</inkml:trace>
  <inkml:trace contextRef="#ctx0" brushRef="#br0" timeOffset="16188.23">5503 3281 0,'0'0'0,"0"-21"0,-42 0 15,42-1-15,0 1 0,0 42 31,0 1-15,-21-1-16,0 21 16,21 0-16,-22 1 0,1 20 0,21-20 15,-21-1-15,21 0 0,-21 1 16,21-1-16,-21 0 0,21-21 0,0 22 16,0-22-16,0 0 0,0 0 15,0 0-15,0 1 16,21-22-16,0 0 0,0 0 15,22-22-15,-22 22 0,0-21 16,21 0-16,-21 0 0</inkml:trace>
  <inkml:trace contextRef="#ctx0" brushRef="#br0" timeOffset="16421.09">5842 3535 0,'0'0'0,"0"-21"0,0 0 15,0 42 1,-21 0-1,21 0-15,-21 0 0,-1 0 16,1 1-16,0 20 16,21-21-16,-21 0 0,0 0 0,21 22 0,-21-22 15,21 0-15,0 0 16,0 0-16,0 1 0,21-22 31,0 0-31,21 0 0,-21 0 16,1 0-16,20-22 0,-21 1 0,21 0 15,-20 21-15</inkml:trace>
  <inkml:trace contextRef="#ctx0" brushRef="#br0" timeOffset="17080.24">6244 3556 0,'0'0'0,"0"-21"0,21 21 16,-127 360 93,128-381-77,-1-1-32,-21 1 15,0 0-15,0 0 0,0 0 16,0 0-16,0-22 0,0 22 15,-21 0-15,21 0 0,0 0 0,0-1 16,0-20-16,0 21 0,21 0 16,0 0-16,0-1 15,0 1-15,0 21 0,1 0 16,20 0-16,-21 0 0,0 0 0,0 21 16,1 1-16,-1 20 0,0-21 15,0 0-15,0 22 0,-21-22 0,0 0 16,0 21-16,0-21 0,0 1 15,0 20-15,0-21 0,0 0 0,0 0 16,-21 1-16,21-1 0,-21-21 16,0 0 15,21-21-31,0-1 16,0 1-16,0 0 15,21 0-15,0-21 0,0 20 0,0 1 16,1-21-16,-1 0 0,21 20 15,-21-20-15,22 21 0,-22 0 0,21 0 16,0-1-16,-20 22 0,20 0 16,-21 0-16,21 0 0,-20 0 0,-22 22 15,21-1-15,-21 0 0,0 21 16,0-21-16,0 1 0,0-1 0,-21 21 16,-1-21-16,1 0 0,21 1 15,-21-1-15,0 0 0,0 0 16,0-21-16,-1 21 0,22 0 15,22-42 17,-1 0-32</inkml:trace>
  <inkml:trace contextRef="#ctx0" brushRef="#br0" timeOffset="17444.25">7472 3471 0,'-43'0'31,"22"-21"-31,0 21 16,0 0-16,0 0 0,0 0 15,-1 21-15,1-21 0,0 22 16,0-1-16,21 0 0,0 0 16,0 0-16,0 0 15,21 1-15,0-1 16,0-21-16,1 21 15,-1-21-15,-21 21 0,21-21 0,-21 21 16,21 0-16,-21 1 16,0-1-16,0 0 15,0 0-15,-21-21 0,0 21 16,0-21-16,-1 0 0,1 0 0,0 21 16,0-21-16,0 0 0,0 0 15,-1 0-15,1 0 0,0 0 16,0 0-16,0-21 15,21 0-15,0 0 16,-21 0-16,21 0 0,-22-1 0,22 1 16</inkml:trace>
  <inkml:trace contextRef="#ctx0" brushRef="#br0" timeOffset="17640.91">6604 3090 0,'-21'0'16,"-43"0"0,43 0-1,0 0 1,0 0 15,21 22-31</inkml:trace>
  <inkml:trace contextRef="#ctx0" brushRef="#br0" timeOffset="17843.88">5186 3429 0,'-21'0'15,"42"0"-15,-64 21 0,65-21 31,-1 0-31,21 0 0,-21 0 16,22-21-16,-22 21 0,21 0 16,0 0-16,1-21 0,20 21 0,-20 0 15,-1-21-15,0 21 0</inkml:trace>
  <inkml:trace contextRef="#ctx0" brushRef="#br0" timeOffset="18564.03">8890 3662 0,'0'0'0,"-21"0"15,0 0 1,42 0 0,21 0-1,0 0-15,1 0 0,-1 0 16,22 0-16,-1 0 0,1 0 16,-1 0-16,22 0 0,-22 0 0,22 0 15,0 0-15,-1 0 0,-20 0 16,20 0-16,-20 0 0,-22 0 15,1 0-15,-1 0 0,-21 0 0,0 0 16,-42-21 0,0 21-16,-21 0 0,20 0 15,-20-21-15,0 21 0,-1-22 16,22 22-16,-21-21 0,0 21 16,20 0-16,-20-21 0,21 21 0,0 0 15,0-21-15,21 0 16,0 0-1,21 21-15,0 0 0,21 0 0,1 0 16,-1 0-16,0 0 0,1 0 16,-1 0-16,21 0 0,-20 0 0,-22 0 15,21 21-15,-21 0 0,1 0 16,-22 0-16,0 0 0,0 1 0,-22-1 16,-20 0-16,21 0 0,-43 21 0,22-20 15,-21-1-15,20 0 16,-20 0-16,20-21 0,1 21 0,0 0 15,-1 1-15,22-22 0,0 0 0</inkml:trace>
  <inkml:trace contextRef="#ctx0" brushRef="#br0" timeOffset="19493.52">11536 3641 0,'21'0'16,"0"0"-16,0 0 16,0-21-16,1 21 0,-22-22 15,21 1-15,0 21 0,-21-21 16,0 0-16,21 0 0,-21 0 15,0-1-15,0 1 0,0 0 0,-21 0 16,0 0-16,0 21 0,-1-21 16,1-1-16,0 22 0,-21 0 0,21 0 15,-1 0-15,-20 0 0,21 22 16,-21-1-16,20 0 0,1 0 16,-21-21-16,21 21 0,0 22 0,21-22 15,0 0-15,0 0 0,0 0 16,0 0-16,21-21 0,0 0 15,0 22-15,21-22 0,1 0 16,-1 0-16,0 0 0,1 0 0,-1-22 16,0 1-16,22 21 0,-22-21 15,1 0-15,-22 21 0,21-21 0,-21 21 16,0-21-16,-21-1 16,-21 1-1,0 21-15,0 0 0,0 0 16,0 0-16,-1 21 0,1 1 0,0-1 15,0 0-15,0 0 0,21 21 16,-21-20-16,21 20 0,-22 0 0,22 1 16,0-1-16,0 0 0,0 1 15,0 20-15,0 1 0,0-22 16,0 21-16,0 1 0,0-1 0,22 1 16,-1-1-16,0 1 0,-21-1 0,0 1 15,21-1-15,-21 22 0,21-21 16,-21-1-16,0 22 0,0-22 0,0 1 15,0-1-15,-21 1 0,0-22 16,0 22-16,0-22 0,-22-21 0,22 21 16,0-20-16,0-22 0,-22 21 15,1-21-15,21 0 0,-21 0 16,-1-21-16,-20-1 0,20-20 0,1 21 16,0-21-16,-22-22 0,22 1 0,21-1 15,-22 1-15,22-22 0,0 0 16,21 1-16,0 20 0,0-21 0,0 1 15,0-1-15,21 0 0,22 22 16,-22-22-16,21 22 0,0-1 0,22 1 16,-22-1-16,22 22 0,-1 0 0,-20-1 15,20 22-15,-21-21 0,22-1 16,-1 22-16,-20 0 0,20-21 0,1 21 16</inkml:trace>
  <inkml:trace contextRef="#ctx0" brushRef="#br0" timeOffset="20104.5">12086 3683 0,'0'0'16,"0"21"-1,21-21 1,22 0-16,-22-21 16,0 0-16,0 0 0,21 0 15,-20-1-15,-1 1 0,21 0 0,-21 0 16,0-21-16,-21 20 0,0-20 15,22 21-15,-22-21 0,0 20 0,0-20 16,0 21-16,0 0 0,-22 21 16,22-21-16,-21 21 0,0 0 15,0 0-15,0 0 0,0 0 16,-1 21-16,1 0 0,0 0 0,0 21 16,0 1-16,0-1 0,-1-21 0,22 22 15,0-1-15,-21 0 0,21 1 16,0-22-16,0 21 0,0-21 0,0 0 15,21 1-15,-21-1 0,22 0 16,-1 0-16,0-21 0,0 0 0,21 0 16,-20 0-16,20 0 0,-21 0 15,21 0-15,1-21 0,-22 0 0,21 0 16,-21-1-16,22-20 0,-22 21 16,21-21-16,-21-1 0,22 1 15,-22-22-15,0 22 0,0-21 0,0 20 16,1-20-16,-1 20 0,0 1 15,0 0-15,0 21 0,-21-22 0,0 22 16,0 0-16,-21 42 31,21 0-31,-21 0 0,0 1 16,0 20-16,21 0 0,-22 22 0,22-22 16,-21 0-16,21 22 0,0-22 15,0 1-15,0-1 0,-21-21 0,21 21 16,0-20-16,0-1 0,0 0 15,0 0-15,0 0 0,21 0 16,0-21 0,1 0-16,-1 0 15,-21-21-15,21 0 0,0 0 0,-21 0 16</inkml:trace>
  <inkml:trace contextRef="#ctx0" brushRef="#br0" timeOffset="20304.3">12615 3408 0,'0'0'0,"-42"0"16,21 0-1,0 0-15,42 0 32,0 0-32,0 0 0,0 0 15,0 0-15,1 0 0,-1 0 0,21-21 16,-21 21-16,22-21 0,-1 21 15,0-22-15,1 22 0,-1-21 0,0 21 16</inkml:trace>
  <inkml:trace contextRef="#ctx0" brushRef="#br0" timeOffset="20776.25">13695 3090 0,'21'-21'0,"-21"0"16,-21 21-1,0 0-15,-1 0 0,1 0 16,0 0-16,0 0 0,0 21 0,-22 0 16,22 1-16,-21 20 0,21 0 15,-22 1-15,1-1 0,0 0 0,21 1 16,-22 20-16,22-21 0,-21 1 16,21-1-16,21 0 0,0-20 15,0 20-15,0-21 0,0 21 16,0-20-16,21-1 0,0 0 0,21-21 15,-21 0-15,22 21 0,-1-21 0,0 0 16,1 0-16,-1 0 0,0-21 16,1 0-16,-1 21 0,0-21 0,-20-1 15,20 1-15,0-21 0,-21 21 16,22-22-16,-22 1 0,-21 0 0,0-1 16,0-20-16,0 21 0,0-1 15,0 1-15,0-22 0,-21 43 0,0-21 16,-1 21-16,1-22 0,0 22 15,-42 21-15,20 0 0,1 0 16,0 0-16,20 0 0,-20 0 16,0 21-16,-1 1 0,1 20 0,21-21 15,0 21-15,0 1 0,-1-1 16,22 0-16,0-20 0,0 20 16,0 0-16,0 1 0,0-22 0,22 0 15,-1 0-15,0 0 0,0 0 16,21 1-16</inkml:trace>
  <inkml:trace contextRef="#ctx0" brushRef="#br0" timeOffset="21106.57">14203 3471 0,'0'-21'15,"-21"21"16,-1 21-31,22 1 0,-21-1 16,21 0-16,0 21 0,-21 1 0,21-1 16,-21 0-16,21 1 0,-21-1 15,21 21-15,-21 1 0,-1-1 0,1 1 16,21-1-16,-21 1 0,0-1 0,0 22 16,0-21-16,-1-1 15,1 1-15,0 20 0,-21 43 16,21-63-16,-1-1 0,1 1 0,21-22 15,0 0-15,-21 1 0,21-22 16,0 0-16,0 0 0,21-42 31,-21 0-31,21-21 0,1-1 0,-1 1 16,21 0-16</inkml:trace>
  <inkml:trace contextRef="#ctx0" brushRef="#br0" timeOffset="21196.51">14287 3662 0,'0'0'0,"22"-42"0</inkml:trace>
  <inkml:trace contextRef="#ctx0" brushRef="#br0" timeOffset="21413.24">14182 3471 0,'21'0'16,"0"0"-16,21 0 16,-21 0-16,22 0 0,-1 0 0,0 0 15,1 0-15,-1 22 0,-21-1 0,22 0 16,-22 0-16,0 21 0,0-20 15,-21-1-15,0 0 0,0 21 0,-21-21 16,0 1-16,-22-1 0,1 0 16,21 0-16,-43-21 0,22 21 15,0-21-15,-1 0 0,-20 0 0,21 0 16,-1 0-16,22 0 0,-21 0 16,21 0-16,-1 0 0,22-21 15,22 0 1,-1 0-16,0 0 0,0-1 0,21 1 15</inkml:trace>
  <inkml:trace contextRef="#ctx0" brushRef="#br0" timeOffset="22636.34">14795 3175 0,'43'-63'16,"-86"126"-16,86-148 15,-43 107 16,-21 20-15,21-21-16,0 21 0,-22 1 0,1 20 16,21-20-16,-21-1 0,21 21 15,-21-20-15,21-1 0,-21 0 0,21-20 16,0 20-16,0-21 0,0 0 16,0 0-16,0 1 0,0-1 0,21 0 15,0-21-15,21 0 16,-20 0-16,-1 0 0,0 0 15,0-21-15,21 21 0,-20-21 0,20-1 16,-21 1-16,0 0 0,22-21 16,-22 21-16,0-22 0,0 22 0,0 0 15,0-21-15,-21 20 0,0 1 16,22 21-16,-22-21 0,0 0 16,0 42-1,0 0-15,-22 0 16,1 1-16,21-1 0,-21 0 0,0 0 15,21 21-15,0-20 0,-21-1 16,21 21-16,0-21 0,-21 0 0,21 1 16,0-1-16,0 0 0,0 0 15,21-21-15,0 0 0,0 21 16,0-21-16,0 0 0,1 0 16,-1 0-16,21 0 0,-21 0 15,22-21-15,-1 21 0,0-21 0,1 0 16,-1 0-16,-21-1 0,21-20 15,1 21-15,-1-21 0,-21 20 0,0-20 16,1 21-16,-1 0 0,0 0 16,-21-1-16,21 1 0,-42 42 31,0 1-31,0-1 16,-1 21-16,1-21 0,0 0 0,0 1 15,0 20-15,0-21 0,21 0 16,0 0-16,0 1 0,-22-1 15,22 0-15,0 0 16,22-21-16,-22 21 0,21-21 16,0 0-16,0 0 0,0 0 0,0 0 15,22 0-15,-22-21 0,0 21 16,0-21-16,-21 0 0,21 0 0,-21-1 16,22 1-16,-22 0 0,0 0 15,0-21-15,0 20 0,0 1 0,-22-21 16,1 21-16,0 0 0,-21-1 15,42 1-15,-21 21 0,-1 0 16,22-21-16,22 0 31,-1 21-31,0 0 16,0 0-16,21-21 0,-20 21 0,20 0 16,-21 0-16,0 0 0,22 0 0,-22 0 15,0 0-15,0 21 0,0 0 16,0-21-16,1 21 0,-22 22 0,21-22 15,-21 0-15,0 0 0,0 0 16,0 22-16,0-22 0,0 0 0,0 0 16,0 0-16,0 0 0,0 1 15,0-1-15,0 0 0,0 0 16,-21-21 0,-1 0-1,22-21 1,0 0-1,0 0-15,0-1 0,0 1 16,0 0-16,0 0 0,22-21 16,-1 20-16,0-20 0,0 21 0,21-21 15,-20-1-15,20 1 0,-21 21 16,21 0-16,1-1 0,-1 1 0,-21 21 16,22 0-16,-22 0 0,0 0 15,0 21-15,-21 1 0,21 20 0,-21-21 16,0 21-16,0-20 0,0 20 0,0-21 15,0 21-15,-21-20 16,21-1-16,-21 0 0,0 0 0,21 0 16,-21 0-16,-1 1 0,1-1 15,42-42 32</inkml:trace>
  <inkml:trace contextRef="#ctx0" brushRef="#br0" timeOffset="23037.25">17060 3323 0,'0'0'0,"0"-21"16,21 0-16,-42 21 0,21-21 0,0 0 16,-21 21-1,0 0-15,0 0 0,0 21 16,-1-21-16,1 21 0,0 0 15,0 21-15,0-20 0,21-1 0,-21 0 16,21 0-16,0 0 0,0 0 16,0 1-16,21-1 0,0-21 15,0 0-15,0 0 16,22 21-16,-22-21 0,0 0 0,0 0 16,0 0-16,0 0 15,1 0-15,-22 21 0,21-21 16,-21 21-16,0 0 15,0 1-15,-21-22 0,-1 0 16,1 21-16,0-21 0,0 21 0,0-21 16,0 0-16,-1 21 0,-20-21 15,21 0-15,0 0 0,0 0 0,-1 0 16,1 0-16,0 0 0,0 0 16,0 0-1,21-21 1,0 0-16,0 0 15</inkml:trace>
  <inkml:trace contextRef="#ctx0" brushRef="#br0" timeOffset="23282.27">15981 2900 0,'0'0'0,"-21"0"0,-1 0 47,1 0-15,0 0-17,0 0-15,0 0 0,-43 0 16</inkml:trace>
  <inkml:trace contextRef="#ctx0" brushRef="#br0" timeOffset="23524.16">14436 3175 0,'0'0'16,"21"0"-1,21 0-15,-21 0 16,22 0-16,-22-21 0,21 21 16,0 0-16,1 0 0,-1-21 0,22 21 15,-22 0-15,0 0 0,1 0 16,-1 0-16,-21 0 0,0 0 0,0-21 16,1 21-16,-1 0 0,-21-22 31</inkml:trace>
  <inkml:trace contextRef="#ctx0" brushRef="#br0" timeOffset="24059.83">17716 3112 0,'0'0'0,"-21"-22"16,0 22-1,0 0-15,0 0 16,0 22-16,-1-1 0,22 0 0,-21 0 16,0 21-16,-21-20 0,21 20 15,-1 0-15,1 1 0,0-1 0,0 0 16,0 1-16,21-22 0,-21 21 16,21-21-16,-22 22 0,22-22 0,0 0 15,0 0-15,0 0 0,22 0 16,20-21-16,-21 0 0,21 22 15,1-22-15,-1 0 0,0 0 16,1 0-16,-1 0 0</inkml:trace>
  <inkml:trace contextRef="#ctx0" brushRef="#br0" timeOffset="24336.6">18224 3133 0,'0'0'0,"22"0"0,-1 0 16,0 0-16,0 0 15,0 0-15,22 0 0,-22 0 0,0 21 16,0 0-16,21 21 0,-20-20 16,-1 20-16,0 0 0,-21 1 0,0-1 15,0 0-15,0 1 0,0-1 16,0 0-16,-21 1 0,-22-22 15,22 21-15,-21-21 0,21 0 16,-22 1-16,1-1 0,0 0 0,-1 0 16,22-21-16,0 0 0</inkml:trace>
  <inkml:trace contextRef="#ctx0" brushRef="#br0" timeOffset="25075.83">21421 931 0,'0'0'0,"21"-21"0,0 0 0,0 0 16,0 0-1,0 0-15,1 21 0,-22 21 47,0 0-47,-22 21 0,1-21 0,0 22 16,0-1-16,0 0 0,0 1 15,-1-1-15,1 0 0,0 1 0,0-1 16,21-21-16,0 22 0,-21-22 16,21 21-16,-21-21 0,21 0 15,0 1-15,0-1 0,0 0 16,0 0-16,21-21 0,0 0 15,21 0-15,-21 0 0,1 0 0,20 0 16,0 0-16,1 0 0,-22 0 16,21-21-16,0 21 0</inkml:trace>
  <inkml:trace contextRef="#ctx0" brushRef="#br0" timeOffset="25351.93">22119 974 0,'0'0'0,"21"-21"0,0 21 0,1 0 16,-1 0-1,0 0-15,0 21 16,0 0-16,-21 0 0,0 0 16,21 22-16,-21-22 0,0 21 15,0 0-15,0 1 0,0-22 0,0 21 16,-21 1-16,21-22 0,-21 21 15,0-21-15,0 0 0,-22 22 16,22-22-16,0 0 0,0 0 0,0-21 16,0 21-16,21 1 0,-22-22 15,22 21-15</inkml:trace>
  <inkml:trace contextRef="#ctx0" brushRef="#br1" timeOffset="58240.05">1185 5122 0,'-42'64'32,"42"-43"-32,0 0 15,0 0-15,0 1 16,21-22 0,0 0-16,0 0 0,1 0 15,-1 0-15,0 0 0,21 0 16,-21-22-16,1 22 0,20-21 15,-21 0-15,0 0 0,0 0 0,1 0 16,-1-1-16,-21 1 0,0 0 16,0 0-16,0 0 0,0 0 15,0-1-15,-21 22 0,-1 0 16,1 0-16,0 0 0,0 0 0,-21 0 16,-1 0-16,22 22 0,-21-1 15,-1 0-15,22 0 0,-21 21 16,21-20-16,0 20 0,-1-21 0,1 21 15,21-20-15,0 20 0,0-21 16,0 0-16,0 0 0,0 1 0,0-1 16,21 0-16,1-21 0,-1 21 15,0-21-15,0 0 0,21 0 16,-20 0-16,20 0 0,-21 0 0,21 0 16,-20 0-16,-1 0 0,0 0 15,0 0-15,-42 0 31,0 0-31,0 0 0,-22 0 16,1 0-16,0 21 0,-1 0 16,22-21-16,-21 22 0,-1 20 15,22-21-15,-21 0 0,21 22 0,0-22 16,-1 21-16,1-21 0,21 22 16,0-1-16,0-21 0,0 21 0,0-20 15,0-1-15,0 0 0,0 0 16,21 0-16,1 0 0,-1-21 15,0 0-15,0 0 0,21 0 0,-20 0 16,20 0-16,0 0 0,-21 0 16,22 0-16,-22-21 0,0 21 15,21-21-15,-20 21 0,-1-21 16,0 0-16,0 0 0,21-1 0,-20 1 16</inkml:trace>
  <inkml:trace contextRef="#ctx0" brushRef="#br1" timeOffset="58481.24">1672 5525 0,'0'0'0,"0"-22"0,0 1 16,21 21 15,0 0-31,-21 21 0,22 1 16,-1-22-16,-21 21 0,21 0 15,0 0-15,-21 0 0,0 0 16,21 1-16,-21-1 0,21 0 0,-21 0 15,0 0-15,0 0 0,0 1 16,0-1-16,0 0 0,22-21 31,-1 0-15,0-21-16</inkml:trace>
  <inkml:trace contextRef="#ctx0" brushRef="#br1" timeOffset="58724.11">2011 5503 0,'0'0'0,"0"-21"16,-21 21 0,-1 21-1,1-21-15,0 22 0,0-1 16,0 0-16,0 0 0,-1 0 0,1 0 16,0 22-16,0-22 0,-21 21 0,20-21 15,1 22-15,0-22 0,-21 21 16,42-21-16,-21 1 0,21-1 15,-22 0-15,44-21 32,-1 0-32,0 0 0,21-21 0,-21 0 15,22-1-15,-22 1 16</inkml:trace>
  <inkml:trace contextRef="#ctx0" brushRef="#br1" timeOffset="59062.31">2201 5482 0,'0'0'16,"0"21"15,0 1-15,-21-1-16,21 0 16,0 0-16,0 21 0,0-20 0,0 20 15,0 0-15,0 22 0,-21-22 16,21 0-16,-21 22 0,0-1 0,21-20 15,0 20-15,0 1 0,-22-1 16,22 1-16,-21-1 0,21 1 0,0-1 16,0-20-16,0-1 0,0 0 15,0 1-15,0-22 0,0 0 0,0 0 16,0-42 15,0 0-31,0 0 16,0-1-16,0-20 0,0 0 0,0-1 15,21 1-15,-21-21 16,22 20-16,-1-20 0</inkml:trace>
  <inkml:trace contextRef="#ctx0" brushRef="#br1" timeOffset="59345.15">2180 5694 0,'0'0'0,"0"-42"0,0 20 0,0 1 0,0 0 15,0 0-15,0 0 0,21 0 16,-21-1-16,21 22 0,1-21 15,-1 21-15,0 0 0,21 0 16,-21 0-16,1 0 0,20 0 0,-21 0 16,0 0-16,22 0 0,-22 21 15,0 1-15,-21-1 0,0 0 16,0 0-16,0 0 0,0 0 16,-21 22-16,0-22 0,-1 0 0,1 0 15,-21 0-15,21 1 0,-22-1 16,22 0-16,-21 0 0,21 0 0,0-21 15,-1 0-15,1 21 0,0-21 16,0 0-16,21-21 16,0 0-16,0 0 15,21 0-15,0-22 0</inkml:trace>
  <inkml:trace contextRef="#ctx0" brushRef="#br1" timeOffset="59616.51">2836 5228 0,'-21'21'31,"21"1"-31,-21-1 16,21 21-16,0-21 0,0 22 15,0-22-15,-21 21 0,21 0 0,-21 1 16,21-1-16,-22 0 15,22 1-15,0-1 0,0-21 0,-21 22 16,21-22-16,-21 0 0,21 0 16,0 0-16,0 0 0,21-21 31,0-21-31,1 0 0,-1 0 16</inkml:trace>
  <inkml:trace contextRef="#ctx0" brushRef="#br1" timeOffset="60784.73">3344 5588 0,'0'0'0,"0"-21"0,0 0 0,0 0 15,0-1-15,0 1 0,-21 0 0,21 0 16,-21 21-16,0-21 0,21 0 15,-21 21-15,-1 0 0,1 0 16,0 0-16,0 0 16,0 21-16,0 0 0,-1 0 0,1 0 15,0 0-15,0 22 0,0-22 16,0 21-16,-1 1 0,1-22 16,0 21-16,21-21 0,0 22 0,-21-22 15,21 21-15,0-21 0,0 0 16,0 1-16,21-1 0,0-21 15,0 0-15,1 0 0,-1 0 16,0 0-16,0 0 0,0-21 0,0-1 16,22 1-16,-22 0 0,0 0 15,0-21-15,0 20 0,1-20 0,-1 21 16,0-21-16,0-1 0,-21 22 16,0 0-16,0 0 0,21 0 0,-21-1 15,0 44 16,-21-22-31,21 21 0,0 0 16,0 0-16,-21 21 0,21-20 16,-21-1-16,21 0 0,-21 21 0,21-21 15,0 1-15,0-1 0,0 0 16,0 0-16,0 0 0,21-21 16,0 0-16,0 21 0,0-21 15,0 0-15,22 0 0,-22 0 0,0-21 16,21 0-16,-20 0 0,-1 21 0,21-42 15,-21 20-15,0 1 16,1 0-16,-1-21 0,0 21 0,0-1 16,0 1-16,0 0 0,-21 0 15,0 0-15,0 42 32,0 0-32,-21-21 15,0 21-15,21 0 0,-21 1 0,21 20 16,0-21-16,0 0 0,0 0 15,0 1-15,0-1 0,0 0 16,0 0-16,21-21 16,0 21-16,0-21 0,22 0 0,-22 0 15,21 0-15,-21 0 0,22 0 16,-22-21-16,21 0 0,-21 21 0,22-21 16,-22 0-16,0-1 0,0 1 15,0 0-15,1-21 0,-1-1 16,0 22-16,-21 0 15,0 42 32,0 0-47,0 1 0,-21-1 0,21 0 16,0 0-16,0 0 0,0 0 0,-21 1 16,21-1-16,-22 0 0,22 0 15,0 0-15,-21-21 16,21 21-16,0-42 31,0 0-15,0 0-16,0 0 0,21 0 15,-21-1-15,22-20 0,-1 21 0,-21-21 16,21 20-16,0-20 0,0 21 16,0 0-16,22 0 0,-22-1 0,0 1 15,21 0-15,-20 21 0,20 0 0,-21 0 16,21 0-16,-20 0 0,-1 21 15,21 0-15,-21 1 0,-21-1 0,21 0 16,-21 0-16,22 0 16,-22 0-16,0 22 0,0-22 0,0 0 15,0 0-15,0 0 0,-22 1 0,1-1 16,0 0-16,0 0 16,0-21-16,0 0 15,21-21 1</inkml:trace>
  <inkml:trace contextRef="#ctx0" brushRef="#br1" timeOffset="60991.69">3916 5355 0,'0'0'0,"-21"0"0,-1 0 15,1 0-15,42 0 47,1 0-31,-1 0-16,0 0 16</inkml:trace>
  <inkml:trace contextRef="#ctx0" brushRef="#br1" timeOffset="61692.46">6816 5228 0,'0'0'0,"0"-21"0,0 42 47,-22 0-47,1 1 0,0 20 16,0-21-16,0 21 16,0 1-16,-1-1 0,1 0 0,0 1 15,-21-1-15,21 0 0,-1 1 0,1-1 16,0 0-16,0-20 0,21-1 15,0 0-15,0 0 0,0-42 32,21 21-32,0-21 0,-21-22 15,21 22-15,1-21 0,-1 0 16,0 20-16,0-20 0,0 0 0,0-1 16,1 1-16,-1-21 0,0 20 15,0 1-15,0 21 0,0-22 16,1 1-16,-1 0 0,0 42 15,0 0-15,0 0 0,0 21 16,-21 0-16,22 21 16,-22-20-16,0 41 0,0-21 0,0 1 15,0-1-15,0 0 0,0 1 0,0-22 16,0 21-16,0 1 0,0-1 0,0-21 16,0 21-16,0-20 0,0-1 15,0 0-15,0 0 0,21-21 0,-21 21 16,0-42 15,0 0-31,-21 0 0</inkml:trace>
  <inkml:trace contextRef="#ctx0" brushRef="#br1" timeOffset="61869.35">6371 5652 0,'0'0'16,"0"21"-16,21-21 31,0 0-31,22 0 0,-22 0 16,21 0-16,1 0 0,20-21 0,-21 21 15,22 0-15,-22-22 0,22 22 16,-1-21-16,-20 21 0,20 0 0,-21 0 16</inkml:trace>
  <inkml:trace contextRef="#ctx0" brushRef="#br1" timeOffset="62371.92">7472 5482 0,'21'-106'16,"-21"85"-1,0 0-15,-21 21 16,0 0-16,-1 0 16,1 0-16,0 0 0,-21 0 0,21 21 15,-1-21-15,-20 21 0,21 1 16,0-1-16,-22 0 0,22 21 0,-21-21 15,21 22-15,0-1 0,-1-21 0,1 22 16,0-22-16,21 21 16,0-21-16,0 0 0,0 22 15,21-22-15,0 0 0,1-21 16,20 0-16,-21 0 0,21 0 0,-20 0 16,20 0-16,0-21 0,-21 0 0,22 0 15,-1-1-15,-21-20 0,22 21 16,-22-21-16,21-1 0,-21 1 15,0 0-15,1-1 0,-22 1 0,21 0 0,-21-1 16,0 1-16,21 0 0,-21-1 16,0 1-16,0 0 0,0 20 0,0 1 15,0 0-15,-21 42 32,21 22-32,0-22 0,-21 21 15,21 0-15,0 1 0,-22-1 16,22 0-16,0 1 0,0-1 0,-21 0 15,0 1-15,21-1 0,0-21 0,0 22 16,0-1-16,0-21 16,0 0-16,0 0 0,0 1 0,0-1 15,21-21-15,0 0 16,1 0-16,-1-21 0,0 21 16,0-22-16,21 1 0</inkml:trace>
  <inkml:trace contextRef="#ctx0" brushRef="#br1" timeOffset="62764.91">7895 5503 0,'0'0'0,"0"-21"15,0 0 1,0 0-16,21 21 16,0 0-16,1 0 15,-1 0-15,0 0 0,0 0 0,0 0 16,0 0-16,1 0 0,-1 21 15,0 0-15,-21 0 0,0 1 16,0-1-16,0 0 0,0 21 16,0-21-16,0 1 0,0-1 15,0 0-15,0 0 0,-21 0 16,21-42 15,21 0-15,0 0-16,-21 0 0,21-1 15,0-20-15,1 21 0,-22 0 0,21-22 16,0 22-16,0 0 0,-21 0 16,21 0-16,0 0 0,1-1 15,-1 22-15,-21 22 32,21-1-17,0 0-15</inkml:trace>
  <inkml:trace contextRef="#ctx0" brushRef="#br1" timeOffset="63724.18">8721 5715 0,'0'0'0,"21"-21"0,0 21 0,-21-21 0,0 0 16,21-22-16,0 22 0,-21 0 15,0 0-15,0-22 0,21 22 0,-21-21 16,0 21-16,0 0 0,0-1 0,0-20 16,-21 42-16,21-21 0,-21 21 15,0-21-15,0 21 0,0 0 0,-22 0 16,22 21-16,0 0 0,0 0 16,-22 0-16,22 1 0,0-1 0,0 21 15,0-21-15,0 22 0,-1-22 0,1 21 16,0 0-16,21-20 15,0 20-15,0-21 0,0 0 0,0 0 16,0 1-16,21 20 0,0-42 16,1 0-16,-1 0 0,0 0 15,0 0-15,0 0 0,22 0 0,-22 0 16,0-21-16,21 0 0,1-1 16,-22 1-16,0-21 0,21 21 0,-21-22 15,1 22-15,-1-21 0,0 21 0,0-22 16,0 22-16,-21-21 0,0 21 15,21 0-15,-21-1 0,-21 22 32,0 22-17,0-1-15,21 0 0,0 0 0,-21 0 16,0 22-16,21-22 0,0 0 0,0 21 16,0-21-16,0 1 0,0-1 15,0 0-15,0 0 0,0 0 0,21-21 16,0 21-16,0-21 15,0 0-15,22 0 0,-22 0 0,0-21 16,0 21-16,0-21 0,22 0 0,-22 0 16,0 0-16,0-1 0,0-20 15,0 21-15,-21 0 0,22-22 16,-1 22-16,-21 0 0,0-21 0,0 21 16,0-1-16,0 44 31,0-1-31,0 0 15,0 0-15,0 0 0,0 0 16,0 22-16,0-22 0,-21 0 0,21 0 16,-22 0-16,22 1 15,0-1-15,-21-21 0,21 21 16,0-42 15,0 0-31,0-1 0,21 1 16,-21 0-16,22 0 0,-1 0 15,0-22-15,-21 22 0,21 0 16,21-21-16,-20 21 0,-1-1 0,0 1 16,21 0-16,-21 21 0,1 0 15,20 0-15,-21 0 0,0 0 0,0 21 16,-21 0-16,22 1 0,-22-1 16,0 0-16,0 0 0,0 0 15,0 22-15,0-22 0,-22 0 0,1 0 16,21 0-16,-21 0 0,21 1 0,0-1 15,-21 0-15,21-42 32,21 21-17,0-21-15,-21-1 16</inkml:trace>
  <inkml:trace contextRef="#ctx0" brushRef="#br1" timeOffset="63976.97">10012 5080 0,'0'21'16,"0"0"-1,0 1-15,0-1 0,-21 0 0,-1 21 16,1-21-16,21 22 16,0-22-16,-21 21 0,0-21 0,21 22 15,-21-22-15,21 21 0,0 1 0,-21-22 16,21 0-16,0 21 0,0-21 15,0 1-15,0-1 0,0 0 0,0 0 16,21-21-16,0 0 0,0 0 16,0 0-16,0 0 0,1-21 15,-1 21-15,0-21 0,21 0 0,-21-1 16</inkml:trace>
  <inkml:trace contextRef="#ctx0" brushRef="#br1" timeOffset="64162.11">9779 5376 0,'0'0'16,"-21"0"-16,42 22 31,0-22-31,0 0 0,0 0 0,22 0 16,-22 0-16,0 0 0,21 0 0,-20 0 15,-1 0-15,21 0 0,-21-22 16,0 22-16,22-21 0,-22 0 0</inkml:trace>
  <inkml:trace contextRef="#ctx0" brushRef="#br1" timeOffset="65595.13">10837 5673 0,'21'-43'15,"1"22"-15,-22 0 16,0 0-16,0 0 16,21 0-16,-21-1 0,21 1 15,-21 0-15,0 0 0,0 0 0,0 0 16,0-22-16,0 22 0,0 0 0,0 0 15,-21 21-15,0 0 16,-22 0-16,1 0 0,21 0 16,0 0-16,-1 0 0,-20 0 0,0 21 15,21 0-15,-22 0 0,22 0 0,-21 1 16,21-1-16,-22 0 0,22 21 16,0-21-16,0 22 0,0-22 0,-1 0 15,22 21-15,0-20 0,0-1 0,0 0 16,0 0-16,0 0 0,22-21 15,-1 0-15,0 21 0,0-21 16,0 0-16,22 0 0,-22 0 0,21-21 16,-21 0-16,22 21 0,-22-21 0,21 0 15,-21 0-15,0-1 0,22-20 16,-22 21-16,0 0 0,0 0 0,-21-22 16,0 22-16,21 0 0,-21 0 15,22 0-15,-22-1 0,0 44 31,-22-1-15,1 0-16,21 0 0,0 0 16,0 22-16,0-22 0,-21 0 15,21 21-15,0-21 0,0 1 16,0 20-16,0-21 0,0 0 0,0 0 16,21-21-16,-21 22 0,21-22 15,1 0-15,-1 0 0,21 0 0,-21 0 16,22 0-16,-1 0 0,0 0 0,1 0 15,-1-22-15,21 1 0,-20 0 16,-1 0-16,0 0 0,1 0 0,-1-1 16,0 1-16,1-21 0,-22 21 15,0 0-15,-21-22 0,0 22 0,21 0 16,-21 0-16,0 0 0,0-1 0,0 1 16,-21 21-16,0 0 15,0 0-15,0 0 0,-1 0 0,1 0 16,0 21-16,-21-21 0,21 22 15,-22-1-15,22 0 0,-21 0 16,21 0-16,-1 0 0,1 1 0,0 20 16,0-21-16,21 0 0,0 0 15,0 1-15,0-1 0,0 0 0,0 0 16,21-21-16,0 0 0,43 0 16,-22 0-16,0 0 0,-20 0 15,20-21-15,0 0 0,1 0 0,-22-1 16,21 1-16,-21 0 0,0 0 15,1 0-15,-22 0 0,21-1 16,-21 1-16,0 0 0,0 0 16,0 42 15,-21 0-15,21 0-16,0 22 15,0-22-15,0 21 0,0-21 0,0 22 16,0-1-16,-22 0 0,22 22 0,-21-22 15,21 1-15,0 20 0,0 1 16,0-22-16,0 21 0,0 1 0,-21-1 16,21 1-16,0-1 0,-21 22 0,21-21 15,-21-1-15,21 1 0,-21-1 16,-1 1-16,1-22 0,0 21 0,0-20 16,-21-1-16,20 0 0,1 1 15,0-22-15,0 21 0,-21-21 0,20 1 16,1-22-16,0 0 0,0 21 15,0-21-15,0 0 0,-1 0 0,1-21 16,-21-1-16,21 1 0,0 0 0,-1-21 16,22-1-16,0 1 0,-21 0 0,21-22 15,0 22-15,0-43 0,21 22 16,1-1-16,-1-20 0,0 20 16,21-21-16,1 22 0,-1-1 0,0 1 0,1 21 15,-22-22-15,21 22 0,0-22 16,1 22-16,-1 0 0,-21-22 0,22 22 15,-22-1-15,21 1 0,0 0 16,-20-1-16,20 22 0,-21-21 16,0 21-16,22 0 0,-22-1 0,0 22 15,0 0-15,0 0 0</inkml:trace>
  <inkml:trace contextRef="#ctx0" brushRef="#br1" timeOffset="65910.48">11896 5546 0,'0'0'0,"21"0"15,-21 21-15,21-21 16,0-21-16,0 21 0,-21-21 16,21 21-16,1-22 0,-1 22 0,0-21 15,0 0-15,0 0 16,0 21-16,1-21 0,-22 0 0,0-1 16,0 1-16,0 0 15,-22 21-15,1 0 16,0 0-16,0 0 0,0 0 0,0 21 15,-22 0-15,22 1 0,0-1 0,0 0 16,0 21-16,21-21 0,0 22 16,0-22-16,0 21 0,0-21 15,0 22-15,0-22 0,0 0 0,0 0 16,21 0-16,0 1 0,0-1 16,0-21-16,0 0 0,22 0 0,-22 0 15,21 0-15,-21-21 0,1-1 16,20 22-16,-21-21 0,21 0 0</inkml:trace>
  <inkml:trace contextRef="#ctx0" brushRef="#br1" timeOffset="66852.88">12763 5313 0,'-21'0'31,"0"0"0,0 0-15,0 0-16,0 0 15,-1 0-15,1 0 16,0 0-16,0 0 0,21 21 16,-21-21-16,21 21 0,-21-21 15,21 21-15,0 1 16,0-1-16,0 0 15,21-21-15,-21 21 0,21 0 16,0-21-16,0 21 0,0 1 16,-21-1-16,22 0 15,-22 0-15,0 0 0,0 0 0,-22 1 16,1-22 0,0 21-16,0-21 0,0 0 0,0 0 15,-1 0-15,-20 0 0,21 0 16,0 0-16,0 0 0,21-21 15,0-1-15,0 1 16,0 0-16,0 0 16,21 21-16,-21-21 0,21 21 15,21 0-15,-21-21 0,1 21 0,20 0 16</inkml:trace>
  <inkml:trace contextRef="#ctx0" brushRef="#br1" timeOffset="67737.23">14012 5186 0,'0'0'0,"21"0"0,-21-21 16,-21 21 15,0 0-31,0 21 0,0 0 15,0 21-15,21-20 0,-22-1 16,1 0-16,21 21 0,-21-21 16,0 1-16,0-1 0,21 21 0,-21-21 15,21 0-15,0 1 0,0-1 0,0 0 16,21-21 0,0 0-16,0 0 0,0 0 15,0 0-15,1 0 0,-1 0 0,21-21 16,-21 0-16,0 21 0,1-22 15,-1 1-15,0 0 0,0 0 16,-21 0-16,21-22 0,-21 22 0,0 0 0,0 0 16,0-21-16,-21 20 0,0 1 15,0 0-15,0 21 0,-22-21 16,22 21-16,0 0 0,-21 0 0,20 0 16,1 0-16,0 0 0,0 0 15,21 21-15,0 0 16,21-21-16,0 0 0,0 21 15,22-21-15,-22 0 0,21 0 16,-21 0-16,22 0 0,-1 0 0,0 0 16,22-21-16,-22 21 0,1-21 15,20 0-15,-21 21 0,1-21 16,-1 0-16,-21 21 0,0-22 0,1 22 16,-1-21-16,-21 0 15,0 42 16,0 0-31,-21 1 16,21 20-16,-22-21 0,22 21 0,0 1 16,-21-1-16,0 0 0,0 1 0,0 20 15,21 1-15,-21-22 0,21 43 16,-22-22-16,22 1 0,-21-1 0,21 22 16,0-22-16,0 1 0,0-1 0,0 1 15,-21 21-15,21-22 0,0 1 16,-21 20-16,21-20 0,0-1 0,0 1 15,-21-22-15,0 22 0,-1-22 16,22 0-16,-21-21 0,0 22 0,0-22 16,0 0-16,0-21 0,-1 0 15,1 0-15,0 0 16,21-21-16,-21-21 0,21 20 16,-21-20-16,21 0 0,0-1 0,0-20 15,0-1-15,0 1 0,21-1 16,21 1-16,-21-1 0,1-20 0,20 20 15,0 1-15,-21-1 0,22 1 16,-22-1-16,21 1 0,-21-1 0,1 1 16,20 20-16,-21 1 0,0 0 0,0-1 15,1 1-15,-1 21 0,0-21 16,21 20-16,-21-20 0</inkml:trace>
  <inkml:trace contextRef="#ctx0" brushRef="#br1" timeOffset="68397.64">15917 4868 0,'0'-21'16,"0"42"-16,0-63 0,21 42 0,-21-21 16,22 0-16,-22 42 15,0 0 1,-22 0-16,1 0 15,0 22-15,21-1 0,-21-21 0,0 22 16,0-1-16,-1 0 0,1 1 16,0-1-16,0 0 0,0 1 0,0-1 15,21 0-15,-22-21 0,1 22 0,21-22 16,-21 0-16,21 0 0,0 0 16,0-42-1,21 21 1,0-21-16,-21 0 0,22-21 15,-1 20-15,0-20 0,0 0 0,-21-1 16,21 1-16,0 0 0,1-1 16,-1-20-16,0 21 0,0-22 15,0 22-15,0-1 0,1 1 0,-22 0 16,42 21-16,-42-1 0,21 1 16,0 21-16,0 0 0,1 0 0,-1 43 15,-21-22-15,0 21 0,21 0 0,-21 1 16,0-1-16,0 0 0,0 22 15,0-22-15,0 22 0,0-22 0,0 0 16,0 1-16,0-1 0,-21 0 16,21-20-16,0 20 0,0-21 0,0 0 15,0 0-15,0 1 0,0-1 16,-21-42 15,-1-1-31,1 1 0,0 21 16</inkml:trace>
  <inkml:trace contextRef="#ctx0" brushRef="#br1" timeOffset="69972.09">15684 5334 0,'-21'0'0,"42"0"0,-21 0 47,22 0-47,-1 0 0,0 0 15,0 0-15,21 0 0,-20 0 0,20-21 16,0 21-16,1 0 0,-1-21 0,0 0 15,1 21-15,20-22 0,-21 22 16,1-21-16,-1 0 0,0 21 16,1-21-16,-1 0 0,0 0 0,-20-1 15,-1 22-15,0-21 0,0 21 16,0-21-16,-21 0 16,-21 42 15,0 0-31,0-21 15,21 21-15,-21 1 0,-1 20 0,22-21 16,0 0-16,-21 0 0,21 22 0,-21-22 16,21 0-16,0 0 0,0 0 15,0 1-15,0-1 0,0 0 16,21 0-16,0-21 0,1 21 0,-1-21 16,0 0-16,0 0 0,21 0 15,-20 0-15,20 0 0,-21 0 0,0-21 16,22 21-16,-22-21 0,21 0 0,-21 0 15,0-1-15,1-20 0,-1 21 16,0-21-16,0 20 0,0-20 0,0 0 16,-21-22-16,0 22 0,22 0 15,-22-1-15,21 1 0,-21 0 0,21-1 16,-21 22-16,0 0 0,0 0 0,0 42 31,0 0-15,0 0-16,0 22 0,-21-1 0,0 0 15,21 1-15,-22-1 0,22 0 16,0 1-16,-21-22 0,21 21 0,-21 0 16,21 1-16,0-22 0,0 0 15,0 21-15,0-20 0,0-1 0,0 0 16,21-21-16,0 0 16,1 0-16,-1 0 0,0 0 15,0 0-15,21-21 0,-20 0 0,-1 21 16,0-22-16,21 1 0,-21 0 0,1-21 15,-1 21-15,0-1 16,0-20-16,0 21 0,-21 0 0,21 0 16,-21-1-16,0 1 0,0 42 31,0 1-15,0-1-16,-21 21 0,21-21 15,-21 0-15,21 1 0,-21-1 16,21 0-16,0 0 0,0 0 0,0 0 15,0 1-15,0-1 0,0 0 0,21 0 16,0-21-16,0 0 16,1 0-16,-1 0 0,0 0 0,0 0 15,0-21-15,22 0 16,-22 21-16,0-21 0,21-1 0,-21 1 16,22 0-16,-22-21 0,0 21 0,0-1 15,0-20-15,1 21 0,-1 0 16,0 0-16,-21-1 0,21 1 0,-21 42 31,-21 1-15,0-1-16,0 0 0,21 0 0,0 0 15,-22 0-15,22 1 0,-21 20 0,21-21 16,0 0-16,0 0 16,0 1-16,0-1 0,0 0 15,21-21 1,1 0-16,-1 0 15,0 0-15,0 0 0,0 0 0,-21-21 16,21 21-16,-21-21 0,22-1 0,-22 1 16,0 0-16,0 0 15,0 0-15,0 0 0,0-1 0,0 1 16,-22 0-16,22 0 0,-21 0 16,21 0-16,-21 21 0,21-22 15,0 1 1,21 21-16,0 0 0,1 0 15,-1-21-15,0 21 0,0 0 0,0 0 16,0 0-16,1 0 0,-1 0 16,0 0-16,0 21 15,0 0-15,-21 1 0,21-22 16,-21 21-16,22 0 0,-22 0 16,0 0-16,0 0 0,0 1 15,0-1-15,0 0 0,0 0 0,-22 0 16,22 0-16,0 1 0,0-1 15,0 0 1,0-42 31,22 0-31,-1-1-16,-21 1 0,21 0 15,0 0-15,0-21 0,0 20 16,22-20-16,-22 21 0,0-21 0,0 20 15,22-41-15,-1 42 0,-21 21 16,21 0-16,-20 0 0,-1 0 16,0 21-16,0 0 0,-21 0 0,0 0 15,0 1-15,0 20 0,0-21 16,0 0-16,0 0 0,0 22 0,0-22 16,-21 0-16,0 0 0,21 0 0,-21 1 15,-1-22-15,1 21 0,21 0 16,-21-21-16,21 21 15,-21-21-15,42 0 32,0-21-32,-21 0 15,21 21-15,1-21 0,-1 21 0</inkml:trace>
  <inkml:trace contextRef="#ctx0" brushRef="#br1" timeOffset="70392.85">18986 5207 0,'43'-21'0,"-86"42"0,107-63 15,-43 21-15,0-1 0,0 22 0,-21-21 16,22 0-16,-1 0 0,-21 0 16,0 0-1,-21 21-15,-1 0 16,1 0-16,0 0 0,0 21 0,0-21 16,0 21-16,-1 0 0,1 0 0,0 0 15,21 1-15,0-1 0,-21 0 16,21 0-16,0 0 0,0 0 15,0 1-15,21-22 16,0 0-16,0 21 0,1-21 16,-1 0-16,-21 21 0,21-21 15,0 0-15,0 0 0,-21 21 16,21 0-16,1-21 16,-22 21-16,0 1 15,-22-22 1,1 0-16,0 0 0,0 21 15,0-21-15,-22 0 0,22 0 0,0 0 16,-21 0-16,21 0 0,-1 21 16,1-21-16,0 0 0,0 0 0,0 0 15,0 0-15,-1 0 16,22-21 0,0 0-1,0-1-15</inkml:trace>
  <inkml:trace contextRef="#ctx0" brushRef="#br1" timeOffset="70664.39">17992 4678 0,'0'0'0,"-22"0"0,1 0 32,0 0-17,21 21 32,-21-21-47,0 0 16,0 0-16</inkml:trace>
  <inkml:trace contextRef="#ctx0" brushRef="#br1" timeOffset="70917.1">16827 4932 0,'0'21'15,"0"-42"-15,22 42 16,-1-21-16,0 0 0,0 0 0,0 0 16,22 0-16,-1 0 0,0 0 15,1-21-15,-1 21 0,0 0 0,-21 0 16,22 0-16,-22 0 0,0 0 16,-21-21-16,-21 21 31,0 0-16</inkml:trace>
  <inkml:trace contextRef="#ctx0" brushRef="#br1" timeOffset="72816.17">466 6477 0,'0'0'0,"21"0"16,0 0 0,0 0-1,0 0-15,0 0 16,1 0-16,-1 21 15,0-21-15,0 0 0,21 0 16,-20 0-16,-1 0 0,21 0 0,-21 0 16,22 0-16,-1 0 0,-21 0 15,21 0-15,1 0 0,-1 0 0,0 0 16,1 0-16,-1 0 16,22 0-16,-22 0 0,21 0 0,1 0 15,-22 0-15,22 0 0,-1 0 16,1 0-16,-1 0 0,22 0 0,-22 0 15,1 0-15,-1 0 0,22 0 16,0 0-16,-22 0 0,43 0 0,-21 0 16,-1 0-16,22 0 0,-21 0 15,0 21-15,-1-21 0,22 0 0,-21 0 16,-1 0-16,1 0 0,0 0 0,21 0 16,-22 0-16,22 0 0,0 0 15,-21 0-15,20 0 0,-20 0 0,21 0 16,-21 0-16,20 0 0,-20 0 15,21 0-15,0 0 0,0 0 16,-1 0-16,1 0 0,-21 0 0,21 0 16,-22 0-16,22 0 0,0 0 15,0 0-15,0-21 0,0 21 0,-1 0 16,1 0-16,0-21 0,0 21 0,0 0 16,0 0-16,-1-21 0,22 21 15,0 0-15,-21 0 0,21-21 0,-21 0 16,21 21-16,-21 0 0,0 0 15,21-22-15,-21 22 0,21 0 0,0-21 16,-22 21-16,22 0 0,-21-21 16,0 21-16,0 0 0,0 0 0,0-21 15,-1 21-15,1 0 0,0 0 16,0 0-16,0 0 0,0 0 0,-1 0 16,1-21-16,0 21 0,21 0 15,-21 0-15,21 0 0,0 0 0,0 0 16,-21 0-16,21 0 0,-21-21 0,21 21 15,0 0-15,0 0 0,0 0 16,-22 0-16,22 0 0,-21 0 0,21 0 16,-21 0-16,0 0 0,21 0 0,-21 0 15,21 0-15,-21-22 16,21 22-16,-22 0 0,1 0 0,21 0 0,0 0 16,0 0-16,0 0 0,0-21 15,0 21-15,0 0 0,0 0 16,-21 0-16,21 0 0,0 0 0,-21 0 15,21-21-15,0 21 0,-21 0 0,21-21 16,-21 21-16,-1 0 0,22 0 16,-21 0-16,21 0 0,-21 0 0,21 0 15,0 0-15,-21 0 0,0 0 16,0 0-16,-1 0 0,1 0 0,0 0 16,21 0-16,-21 0 0,0 0 15,0 0-15,-22 0 0,22 0 16,-21 0-16,21 0 0,-22 0 0,1 0 15,21 0-15,63 0 0,-63 0 16,-21 0-16,-1 0 0,1 0 16,0 0-16,-1 0 0,-20 0 0,-1 0 15,22 0-15,-22 0 0,1 0 16,-22 0-16,22 0 0,-1 0 0,-20 0 16,-1 0-16,0 0 0,-21 0 0,1 0 15,-1 0-15,0 0 0,0 0 16,0 0-16,0 0 15,1 0-15,-1 0 79,0 0-64,0 0 1,0 0-16,-21-21 15,0 0 1,21 21-16</inkml:trace>
  <inkml:trace contextRef="#ctx0" brushRef="#br1" timeOffset="72974.22">18732 6160 0,'0'21'16,"0"0"-16,-21-21 93,0 0-93</inkml:trace>
  <inkml:trace contextRef="#ctx0" brushRef="#br0" timeOffset="82346.28">2053 7260 0,'-21'21'31,"21"1"-15,0-1-16,-21 21 0,21-21 0,0 22 16,0-1-16,0-21 15,-21 21-15,21 1 0,-22-1 0,1 0 16,21 1-16,-21-22 0,21 21 16,-21 1-16,0-1 0,21-21 0,0 21 15,0-20-15,-21-1 0,21 0 16,0 0-16,0 0 0,0-42 31,0 0-15,0 0-16,0 0 0,21-1 0,-21-20 15,0 21-15,21 0 0</inkml:trace>
  <inkml:trace contextRef="#ctx0" brushRef="#br0" timeOffset="82661.1">2053 7387 0,'0'-21'0,"0"42"0,0-63 16,0 21-16,21 0 16,-21-1-16,21 22 15,-21-21-15,22 42 16,-1-21 0,0 22-16,0-1 0,0 21 0,0-21 15,22 22-15,-22-22 16,0 21-16,0 0 0,0-20 0,-21 20 15,22 0-15,-22-21 0,0 22 0,0-1 16,0 0-16,0-20 0,0 20 16,-22 0-16,22-21 0,-21 22 0,0-22 15,0 0-15,21 0 0,0 0 16,0 1-16,-21-22 0,0 0 16,21-22-1,0 1-15,0 0 0,0 0 16,-22 0-16,22 0 0</inkml:trace>
  <inkml:trace contextRef="#ctx0" brushRef="#br0" timeOffset="82868.27">1884 7768 0,'-21'0'0,"42"0"0,-64 0 15,65 0 16,-1 0-31,0 0 0,0 0 16,0 0-16,0-21 0,22 42 0,-22-21 16,21 0-16,-21-21 0,1 21 0,-1 0 15,0-21-15,0 21 0,0 0 16,0 0-16,1 0 0,-1 0 0,0 0 16</inkml:trace>
  <inkml:trace contextRef="#ctx0" brushRef="#br0" timeOffset="83712.98">2900 7578 0,'0'0'0,"0"-43"16,0 22-1,-21 21-15,-1 0 31,1 0-31,0 0 0,0 21 16,0 1-16,21-1 0,-21 0 16,-1 0-16,22 21 0,0-20 0,-21-1 15,21 21-15,-21-21 0,21 0 16,0 22-16,-21-22 0,21 0 0,0 21 16,0-20-16,0-1 0,21 0 15,0 0-15,0-21 0,1 21 16,-1-21-16,21 0 0,-21 0 0,0 0 15,22 0-15,-1 0 0,-21-21 0,22 0 16,-1 0-16,0 0 0,-21-22 16,22 22-16,-22 0 0,21-21 15,-21-1-15,1 22 0,-1-21 0,0-1 16,0 1-16,0-21 0,0 20 16,-21 1-16,22 0 0,-22-22 0,0 43 15,0-21-15,0-1 0,0 22 16,0 0-16,0 0 0,0 0 0,0-1 15,0 44 1,0-1 0,0 0-16,-22 21 0,22 1 0,-21-1 15,21 0-15,0 1 0,-21 20 16,21-21-16,0 1 0,0-1 16,0 0-16,0 1 0,0-1 0,0-21 15,0 22-15,0-22 0,0 0 16,0 0-16,0 0 0,0 0 15,21 1-15,0-22 0,1 0 0,-1 0 16,0 0-16,0 0 0,21 0 16,-20 0-16,-1-22 0,21 1 0,-21 0 15,0 0-15,1 21 0,20-42 0,-21 20 16,0 1-16,0 0 0,-21 0 16,22-21-16,-22 20 0,21 1 0,-21 0 15,0 0-15,0 0 16,0 42 15,0 0-31,0 0 0,0 0 16,0 1-16,0-1 0,0 0 0,0 0 15,0 0-15,0 0 0,0 1 16,0-1-16,0 0 0,0 0 16,21-21-16,0 0 15,0 0-15,0 0 0,1 0 16,-1 0-16,0 0 0,0-21 15,0 0-15,0 21 16,-21-21-16,22-1 0,-22 1 0,0 0 16,0 0-16,0 0 0,0 0 15</inkml:trace>
  <inkml:trace contextRef="#ctx0" brushRef="#br0" timeOffset="83924.86">4022 7218 0,'-22'0'0,"44"0"0,-44-21 0,1 21 16,21-21-16,-21 21 0,0 0 47,21 21-32,-21-21 1,0 0-1,21 21-15,-22-21 0</inkml:trace>
  <inkml:trace contextRef="#ctx0" brushRef="#br0" timeOffset="84125.35">3238 7578 0,'0'0'0,"-21"0"0,21 21 16,21-21 0,1 0-1,-1 0-15,0 0 0,0 0 0,21 0 16,-20-21-16,20 21 0,-21 0 16,21 0-16,1-21 0</inkml:trace>
  <inkml:trace contextRef="#ctx0" brushRef="#br0" timeOffset="84900.45">4424 7451 0,'0'0'0,"-21"0"0,-1 0 0,1 0 16,0 0-16,0 0 0,0 0 15,0 0-15,-1 21 0,1-21 0,21 21 16,-21 0-16,0 0 0,21 1 16,-21-1-16,21 21 0,0-21 0,0 0 15,-21 1-15,21 20 0,0-21 0,0 0 16,0 0-16,0 1 0,0-1 16,0 0-16,21 0 0,0-21 15,0 0-15,0 0 16,0 0-16,1 0 0,-1 0 15,0-21-15,0 0 16,-21 0-16,0-1 0,0 1 16,0 0-16,0 0 0,0-21 15,0 20-15,0 1 0,0 0 16,0 0-16,0-21 0,0 20 0,0 1 16,0 0-16,0 0 0,21 0 0,22 0 15,-22-1-15,0 1 0,0 21 16,21-21-16,-20 21 0,20 0 15,-21 0-15,0 0 0,22 0 0,-22 21 16,0 0-16,0 1 0,21-1 0,-42 0 16,22 0-16,-1 21 0,-21-20 15,21-1-15,-21 0 0,0 21 0,0-21 16,0 1-16,0-1 0,0 0 0,0 0 16,0 0-16,-21-21 0,0 21 0,21 1 15,-22-22-15,22 21 16,0-42-1,0-1 1,0 1-16,0 0 16,0 0-16,0 0 0,0 0 15,22-22-15,-1 22 0,0-21 0,0-1 16,0 22-16,0-21 0,1 21 16,-1 0-16,21-22 0,-21 22 15,0 21-15,1-21 0,20 21 0,-21 0 16,0 0-16,0 21 0,1 0 0,-1 0 15,-21 22-15,21-1 0,-21-21 16,0 22-16,0-22 0,0 21 16,0 0-16,0-20 0,-21-1 15,21 21-15,0-21 0,-21 0 16,21 1-16,-22-22 0,22 21 16,22-21 15,-1-21-31</inkml:trace>
  <inkml:trace contextRef="#ctx0" brushRef="#br0" timeOffset="85348.19">6075 7472 0,'0'0'0,"0"-21"0,0 0 16,0-1-16,0 1 0,0 0 15,0 0-15,-21 0 0,-1 0 16,1 21-16,-21 0 0,21 0 16,0 0-16,-1 21 0,-20 0 15,21 0-15,-21 0 0,20 0 0,1 1 16,-21-1-16,42 0 0,-21 0 0,21 0 16,0 0-16,0 1 0,0-1 15,21 0-15,0-21 16,0 0-16,0 0 0,22 21 15,-22-21-15,0 0 0,21 0 0,-20 0 16,-1 21-16,0-21 0,21 0 0,-21 0 0,1 21 16,-1-21-16,-21 22 15,0-1-15,0 0 16,0 0-16,-21-21 16,-1 21-16,1-21 0,0 0 15,-21 0-15,-1 21 0,22-21 0,-21 0 16,21 0-16,-22 0 0,22 0 0,0 0 15,-21 0-15,21 0 0,-1 0 16,1 0-16,0 0 16,0-21-16</inkml:trace>
  <inkml:trace contextRef="#ctx0" brushRef="#br0" timeOffset="86229.3">7429 7472 0,'0'0'0,"22"0"0,-1 0 16,0-21-16,0 0 0,21 21 15,-20-22-15,-1 1 0,0 0 0,0 0 16,0 0-16,-21 0 0,0-1 0,0 1 16,0 0-16,0-21 0,0 21 15,0-1-15,-21 1 0,0 21 16,0-21-16,-22 21 0,22 0 0,-21 0 16,21 0-16,-22 0 0,22 0 15,0 21-15,-21 0 0,21 1 16,-1 20-16,1 0 0,21 1 0,-21-1 15,0-21-15,0 21 0,21 1 0,0-1 16,0 0-16,0-20 0,0-1 0,0 21 16,0-21-16,0 0 15,0 1-15,21-22 0,0 0 16,0 0-16,0 0 0,1 0 16,20 0-16,-21 0 0,0-22 15,0 22-15,1-21 0,20 0 0,-21 0 0,0-21 16,0 20-16,1 1 0,-1-21 15,0 0-15,-21-1 0,21 22 16,-21-21-16,21-1 0,-21 1 0,0 21 16,0 0-16,0 0 0,0-1 15,0 44 1,0-1-16,0 0 16,21 21-16,-21-21 0,22 22 0,-22-1 15,0 0-15,0 1 0,0-1 0,21 0 16,-21-20-16,21 20 0,-21-21 15,21 0-15,0 0 0,0 1 16,-21-1-16,22-21 0,20 0 0,-21 0 16,0 0-16,22 0 0,-1 0 15,0 0-15,1-21 0,-1-1 0,0 1 16,1 0-16</inkml:trace>
  <inkml:trace contextRef="#ctx0" brushRef="#br0" timeOffset="86464.16">8869 7260 0,'0'0'0,"0"21"0,-21 1 16,-1-22 0,1 21-16,42-21 0,1 0 15,-1 0-15,0 0 16,0 0-16,21 0 0,-20 0 0,-1 0 15,0 0-15,0 0 0,0-21 0,0 21 16,1 0-16,-1 0 0</inkml:trace>
  <inkml:trace contextRef="#ctx0" brushRef="#br0" timeOffset="86604.08">8763 7493 0,'-21'0'16,"42"0"-16,-42 21 0,0-21 0,21 21 0,21-21 31,0 0-31,21 0 16,-21 0-16,1 0 0,20 0 15,-21-21-15,21 21 0,-20-21 0,20 21 16,-21-21-16</inkml:trace>
  <inkml:trace contextRef="#ctx0" brushRef="#br0" timeOffset="87293.32">10245 7366 0,'-22'0'0,"44"0"0,-1-21 0,-21 0 15,0 0-15,0-1 0,0 1 16,0 0-16,21 0 0,0 0 15,-21 0-15,21-1 0,0 1 0,1 21 16,-1-21-16,0 21 0,0 0 0,0 0 16,0 0-16,1 0 15,-22 21-15,21 0 0,-21 22 0,0-22 16,0 21-16,0 1 0,0-22 0,0 21 16,0 0-16,0 1 0,0-22 15,0 21-15,0-21 0,0 1 0,0-1 16,-21 0-16,21 0 0,-22-21 15,1 0 1,21-21 0,0 0-16,0 0 15,0-1-15,0-20 0,21 21 16,1-21-16,-22 20 0,21-20 0,0 0 16,0-1-16,0 22 0,22-21 15,-22 21-15,21-22 0,0 22 0,1 21 16,-22-21-16,21 21 0,1 0 0,-22 0 15,21 21-15,-21 0 0,0 1 16,-21 20-16,0 0 0,0-21 0,0 22 16,0-1-16,0 0 0,0-20 0,0 20 15,0-21-15,-21 21 16,0-20-16,0-1 0,21 0 0,0 0 16,-21 0-16,42-42 31,0 0-31,0 21 15,0-21-15</inkml:trace>
  <inkml:trace contextRef="#ctx0" brushRef="#br0" timeOffset="88171.63">11409 7387 0,'0'0'0,"21"0"0,-21-21 15,21 21-15,0-21 16,-21 0-16,21 0 15,1 21-15,-1-22 0,-21 1 0,21 0 16,0 0-16,-21 0 0,0 0 0,21-1 16,-21 1-16,21 21 0,-21-21 15,0 0-15,0 0 16,-21 21-16,0 0 16,0 0-16,0 0 0,0 21 0,-1 0 15,1 0-15,0 0 0,0 22 0,0-22 16,0 21-16,-1 1 15,1-1-15,0-21 0,0 21 0,21 1 16,0-22-16,0 21 0,0-21 0,0 1 16,0-1-16,21 0 0,21-21 15,-20 21-15,-1-21 0,21 0 16,-21 0-16,22 0 0,-22-21 0,21 21 16,0-21-16,-20 0 0,20-1 15,-21 1-15,21-21 0,-20 21 16,-1-22-16,0 22 0,0-21 0,0 21 15,0-22-15,1 22 0,-22 0 16,0 0-16,0 0 0,21 0 0,-21 42 31,0 0-31,0 0 16,0 0-16,0 0 0,0 1 16,0 20-16,0-21 0,-21 0 0,21 22 15,0-22-15,0 21 0,-22-21 0,22 0 16,0 1-16,0-1 0,0 0 15,22-21-15,-1 0 16,0 0-16,21 0 0,1-21 16,-22 21-16,0-21 15,0-1-15,0 1 0,0 0 0,1-21 16,20 21-16,-21-1 0,0-20 16,0 21-16,-21 0 0,22 0 0,-1-1 15,0 22-15,-21 22 31,21-22-31,-21 21 0,0 0 0,0 0 16,0 0-16,0 22 0,0-22 0,0 0 16,0 0-16,0 0 0,0 0 15,21 1-15,-21-1 0,21 0 0,1-21 16,-1 21-16,0-21 0,0 0 0,21 0 16,-20 0-16,-1 0 0,21 0 15,-21 0-15,0-21 0,22 0 0,-22 21 16,21-21-16,-21-1 0,1-20 15,-1 21-15,-21-21 0,0 20 16,0-20-16,0 0 0,0-1 0,0 1 16,0 21-16,-21-21 0,21 20 15,-22 1-15,1 0 0,0 0 0,0 0 16,0 21-16,-22 0 0,22 21 16,0 0-1,21 0-15,0 0 0,0 1 16,0-1-16,0 0 0</inkml:trace>
  <inkml:trace contextRef="#ctx0" brushRef="#br0" timeOffset="88899.95">14436 6922 0,'0'0'0,"0"-22"0,0 1 0,0-21 15,0 21 1,-22 21-16,1 0 0,0 0 0,0 0 15,0 21-15,-22 21 0,22-21 16,-21 22-16,21-22 0,-22 42 16,22-20-16,-21-1 0,0 22 0,20-22 15,-20 21-15,21-20 0,-21 20 16,20-20-16,1-1 0,0 0 0,0-21 16,21 22-16,0-22 0,0 0 0,21-21 31,0 0-31,0-21 15,1 0-15,-1-22 0,0 22 16,21-21-16,-21 0 0,22-1 16,-1-20-16,-21 20 0,22-20 0,-1 21 15,0-22-15,-21 22 0,22-1 16,-22-20-16,0 21 0,21-1 0,-20 22 16,-1-21-16,0 21 0,0-1 15,0 22-15,0 22 0,-21-1 16,22 0-16,-1 21 0,-21-21 15,0 22-15,0 20 0,21-20 0,-21-1 16,21 21-16,-21-20 0,0 20 0,0-20 16,0-1-16,0 0 0,0 1 15,0-1-15,0-21 0,0 0 0,0 22 16,0-22-16,0 0 16,0 0-16,-21-21 0,0 0 15,0 0-15,-1-21 16,1 0-16</inkml:trace>
  <inkml:trace contextRef="#ctx0" brushRef="#br0" timeOffset="89100.83">14076 7430 0,'0'0'0,"-21"0"32,42 0-32,0 0 15,0 0-15,0 0 0,22 0 16,-22 0-16,21-22 0,0 22 0,1-21 15,-1 21-15,0 0 0,1-21 16,-1 21-16,0-21 0,1 21 0,-1-21 16,0 0-16,1-1 0,-1 22 15,0-21-15,1 0 0,-1 0 0,0 0 16</inkml:trace>
  <inkml:trace contextRef="#ctx0" brushRef="#br0" timeOffset="90472.45">15049 7112 0,'22'-21'15,"-65"63"-15,64-63 0,1-21 16,-44 42-1,1 0-15,0 21 0,0 0 0,0-21 16,0 42-16,-1-20 0,1-1 16,0 21-16,21 0 0,-21-20 15,21 20-15,-21-21 0,21 21 0,0-20 16,0 20-16,0-21 0,0 0 16,0 0-16,0 1 0,0-1 0,21 0 15,21-21-15,-21 0 0,1 0 16,20 0-16,0 0 0,1 0 15,-1-21-15,0 0 0,1-1 0,-1 1 16,0 0-16,1-21 0,-1-1 16,-21 22-16,21-42 0,-20 20 0,-1 1 15,21 0-15,-42-1 0,21 1 0,-21-21 16,21 20-16,-21 22 0,0-21 16,0-1-16,0 22 0,0 0 15,0 0-15,0 0 0,0 42 31,-21 0-31,21 21 0,-21-20 0,21 20 16,0 0-16,-21 1 0,21-1 16,-21 21-16,21-20 0,-21-1 0,21 0 15,0 22-15,0-43 0,0 21 16,0 1-16,0-22 0,0 0 0,0 0 16,0 0-16,21 1 0,0-22 0,0 0 15,0 0-15,0 0 0,1 0 16,20 0-16,-21 0 0,0-22 0,22 1 15,-22 0-15,0 0 0,0-21 16,0 20-16,0-20 0,1 0 16,-1 21-16,-21-22 0,21 1 0,-21 21 15,21 0-15,-21-1 0,0 1 16,0 42 0,0 1-1,0-1-15,0 0 0,0 21 16,0-21-16,-21 22 0,21-22 15,0 21-15,0-21 0,0 1 0,0 20 16,0-21-16,0 0 0,0 0 16,0 1-16,21-22 15,0 0-15,0 0 0,1 0 16,-1 0-16,0 0 0,21-22 0,-21 1 16,22 0-16,-22 0 0,21 0 15,-21 0-15,22-1 0,-22-20 0,0 21 16,0-21-16,22 20 0,-43-20 15,21 21-15,-21 0 0,21 21 0,-21-21 16,0 42 0,0 0-16,0 0 15,-21 0-15,21 22 0,0-22 16,-21 0-16,-1 21 0,22-21 0,0 22 16,0-22-16,0 0 0,0 0 15,0 0-15,0 1 0,0-1 0,22-21 16,-1 21-16,0-21 0,0 0 15,0 0-15,22 0 0,-22 0 0,0 0 16,0 0-16,0 0 0,0 0 0,1-21 16,-1 0-16,-21-1 15,0 1-15,0 0 0,0 0 0,0 0 16,0 0-16,-21-22 0,-1 22 16,-20 0-16,21-21 0,0 20 0,0 1 15,-1 0-15,1 0 0,0 0 16,21 0-16,0-1 15,21 1 1,0 21-16,22-21 0,-22 21 0,0 0 16,21 0-16,1 0 0,-22 0 15,21 0-15,-21 0 0,22 0 0,-22 0 16,21 21-16,-21 0 0,1 1 16,-1-1-16,0 0 0,0 21 0,0-21 15,-21 43-15,0-22 0,0-21 16,0 1-16,0-1 0,0 21 15,0-21-15,0 0 0,0 1 16,0-1-16,0 0 16,-21-21 15,21-21-15,0 0-16,0-1 0,0 1 15,0 0-15,0 0 0,0-21 0,0 20 16,21-20-16,0 21 0,1-21 15,-1-1-15,0 22 0,0-21 0,0 21 16,22-1-16,-1 1 16,0 0-16,1 21 0,-1 0 0,0 0 0,1 0 15,-1 21-15,-21 0 0,0 1 0,0-1 16,1 21-16,-22-21 0,0 22 16,0-1-16,0-21 0,0 21 15,-22-20-15,1-1 0,0 21 16,21-21-16,-21 0 0,0-21 0,21 22 15,-21-1-15,21 0 16,0-42 15,21 0-31,0-1 0,0 1 0</inkml:trace>
  <inkml:trace contextRef="#ctx0" brushRef="#br0" timeOffset="90883.83">18140 7133 0,'0'-21'0,"-21"-21"15,-1 42 1,1 0-16,0 0 0,0 0 0,0 0 16,0 0-16,-1 21 0,1 0 0,0 0 15,0 0-15,0 1 0,0-1 16,21 0-16,0 0 0,0 0 0,0 0 15,0 1-15,0-1 0,0 0 16,21-21-16,0 21 16,0-21-16,-21 21 0,21-21 0,0 0 15,1 21-15,-1-21 0,0 0 16,0 22-16,0-22 0,0 21 0,1-21 16,-1 21-16,-21 0 15,0 0 1,-21-21-16,-1 0 0,1 21 15,0-21-15,0 0 0,-21 0 16,20 0-16,-20 0 0,21 0 0,0 0 16,-22 0-16,22 0 0,0 0 0,0 0 15,0 0-15,0 0 0,-1 0 16,1-21 0,21 0-16,0 0 15</inkml:trace>
  <inkml:trace contextRef="#ctx0" brushRef="#br0" timeOffset="91141.97">16785 6668 0,'0'0'0,"-21"-22"0,0 22 15,0 0-15,-1 0 16,22-21 0,-21 42 15,21 1-31,-21-22 16,21 21-16,-21 0 15,0-21-15,21 21 0</inkml:trace>
  <inkml:trace contextRef="#ctx0" brushRef="#br0" timeOffset="91345.1">15515 7006 0,'0'0'0,"-21"0"15,42 0 1,0 0-16,0 0 15,22 0-15,-22 0 0,21 0 0,1 0 16,-22 0-16,21 0 0,0 0 0,1-21 16,-1 21-16,-21 0 0,22 0 15,-1-21-15,0 21 0</inkml:trace>
  <inkml:trace contextRef="#ctx0" brushRef="#br0" timeOffset="91972.78">18986 6604 0,'0'0'0,"22"0"0,-22-21 0,0 0 15,0 0-15,0-1 16,-22 22 15,1 0-31,0 0 0,-21 22 0,21-1 16,-1 21-16,-20 0 0,21 1 15,-21-1-15,-1 0 0,1 22 0,21-22 16,-22 22-16,1-1 16,0 1-16,-1 20 0,22-20 0,-21-1 15,21 22-15,0-21 0,-1-1 0,22 1 16,0-22-16,0 21 0,0-20 15,0-1-15,22 0 0,-1 1 0,0-22 16,21 0-16,1 0 0,-1 0 16,0 1-16,1-22 0,-1 0 0,0 0 15,22 0-15,-22-22 0,0 1 0</inkml:trace>
  <inkml:trace contextRef="#ctx0" brushRef="#br0" timeOffset="92601.41">19473 7260 0,'0'-21'0,"0"0"16,0 0-16,0 0 15,0-1-15,0 1 0,-21 0 16,21 0-16,-21 0 0,0 0 16,0 21-16,-1-22 0,1 22 15,0 0-15,0 0 0,0 0 0,-22 0 16,22 0-16,-21 0 0,21 22 16,-22-1-16,22 0 0,0 0 0,0 21 15,-21 1-15,20-22 0,22 21 16,-21 1-16,21-1 0,-21-21 0,21 21 15,0-20-15,0-1 0,0 0 0,0 0 16,21 0-16,0 0 0,1-21 16,20 0-16,0 0 0,-21 0 15,1 0-15,20 0 0,-21-21 16,21 0-16,1 0 0,-22 0 0,21 0 16,-21-22-16,1 1 0,-1 0 15,0-1-15,0 1 0,0 0 16,-21-1-16,0 1 0,0 0 0,21-1 15,-21 1-15,0 0 0,22-1 16,-22 22-16,0 0 0,0 0 0,0 42 31,0 21-31,-22-21 16,1 1-16,21 20 0,-21 0 0,21 1 16,0-1-16,0 0 0,0 1 15,0-1-15,0 0 0,0-21 0,0 22 16,0-1-16,21-21 0,-21 0 15,21 1-15,1-1 0,-22 0 16,21-21-16,0 0 0,0 0 16,0 0-16,0 0 15,1 0-15,-1-21 0,0 21 0,0-21 16</inkml:trace>
  <inkml:trace contextRef="#ctx0" brushRef="#br0" timeOffset="93161.09">19770 7260 0,'0'-21'0,"0"42"0,-22-42 16,1 0-16,0 0 16,21 0-16,0-1 15,0 1 1,21 21-16,0-21 0,1 21 0,-1 0 16,0-21-16,0 21 0,21 0 0,-20 0 15,-1 0-15,0 0 0,0 0 16,0 21-16,0-21 0,1 21 0,-1 0 15,-21 1-15,0 20 0,21-21 16,-21 0-16,0 0 0,0 22 0,0-22 16,0 0-16,0 0 0,0 0 0,0 1 15,-21-1-15,0 0 16,-1-21-16,22-21 31,0 0-15,0-1-16,0 1 0,0 0 0,0 0 15,0-21-15,22 20 0,-1-20 16,-21 21-16,21-21 0,0 20 0,-21 1 16,21 0-16,0 0 0,22 0 15,-22 0-15,0 21 0,0 0 0,22-22 16,-22 22-16,0 0 0,21 0 16,-21 0-16,1 0 0,-1 0 0,0 22 15,-21-1-15,0 0 0,0 0 16,0 21-16,0-20 0,0-1 15,0 21-15,0-21 0,0 0 16,-21 1-16,21-1 0,-21 21 16,-1-21-16,22 0 0,0 1 15,-21-22-15,21 21 0,0-42 47,0-1-47,0 1 16,0 0-16,21 0 0,-21-21 0</inkml:trace>
  <inkml:trace contextRef="#ctx0" brushRef="#br0" timeOffset="93344.99">20405 6922 0,'0'0'0,"-64"-22"16,43 22-1,42 0 32,0 0-31,0 0-16,-21 22 0,22-1 15,-1-21-15,0 21 0</inkml:trace>
  <inkml:trace contextRef="#ctx0" brushRef="#br0" timeOffset="93756.76">20891 7091 0,'-21'0'31,"21"21"-15,0 0-16,0 0 15,0 1-15,0-1 0,0 21 16,21-21-16,-21 0 15,0 1-15,0-1 0,0 0 0,0 0 16,0 0-16,0 0 0,0 1 16,0-1-16,0 0 15,22-42 17,-22 0-32,21 21 0,0-22 0,0 1 15,-21-21-15,21 21 0,0 0 16,-21-22-16,22 22 0,-1-21 0,-21 21 15,21-1-15,0 1 0,-21 0 16,21 0-16,-21 0 0,21 0 16,1 21-1,-22 21 17,0 0-32,0 0 15</inkml:trace>
  <inkml:trace contextRef="#ctx0" brushRef="#br0" timeOffset="94067.58">21209 7239 0,'0'0'0,"21"0"0,0 0 15,0 0-15,1 0 0,-1-21 16,-21 0-16,21 21 0,-21-21 16,21-1-16,-21 1 0,21 21 15,-21-21-15,0 0 0,0 0 16,-21 21-1,0 0-15,0 0 0,0 21 16,21 0-16,-22 0 0,1 0 0,21 1 16,0-1-16,0 21 0,0-21 15,-21 0-15,21 1 0,0 20 0,0-21 16,0 0-16,0 0 0,0 1 16,0-1-16,21-21 0,0 21 15,1-21-15,-1 0 16,0 0-16,0 0 15,0 0-15,0 0 0,1-21 0,-22 0 16,21 21-16,0-22 0,-21 1 16</inkml:trace>
  <inkml:trace contextRef="#ctx0" brushRef="#br0" timeOffset="94409.38">21463 7239 0,'0'0'0,"0"-21"16,0 0-16,0 0 0,0-1 16,0 1-16,21 21 0,0-21 15,0 21-15,1-21 16,-1 21-16,0-21 0,0 21 15,0 0-15,0 0 0,22 0 16,-22 0-16,0 21 0,0-21 16,0 21-16,-21 0 0,0 0 15,22 1-15,-22-1 0,0 0 16,0 0-16,0 0 0,0 0 0,0 1 16,0-1-16,0 0 0,0 0 15,-22 0-15,1-21 16,21-21 15,0 0-31,0 0 16,0 0-16,0-1 0,21 1 15,-21 0-15,0-21 0,22 42 0,-22-21 16,21-1-16,-21 1 0,21 0 16,0 21-1,-21-21-15,21 21 16,0 0-16</inkml:trace>
  <inkml:trace contextRef="#ctx0" brushRef="#br0" timeOffset="94820.15">22098 6710 0,'0'0'0,"-21"-21"0,21 0 16,21 21 15,0 0-31,0 21 0,0-21 16,1 21-16,-1 0 0,21 21 0,-21-20 16,0-1-16,1 21 0,-1 0 15,-21-20-15,0 20 0,21 0 0,-21 1 16,0-1-16,0 0 0,0 1 0,0-1 15,-21 0-15,21 1 16,-21-1-16,-1 0 0,1 1 0,0-1 16,0-21-16,0 21 0,-22-20 15,22-1-15,0 0 0,0 0 0,0 0 16,0-21-16,-1 0 16,22-21 30,0 0-46,0 0 16,22 0-16,-1-1 0,0 22 16</inkml:trace>
  <inkml:trace contextRef="#ctx0" brushRef="#br0" timeOffset="95073">22754 7176 0,'0'0'0,"-21"-22"15,0 22 17,21 22-1,0-1-16,0 0-15,0 0 16,0 0 0,0 0-16</inkml:trace>
  <inkml:trace contextRef="#ctx0" brushRef="#br0" timeOffset="95340.85">22733 7557 0,'0'42'16,"0"-21"0,21 0-16,-21 0 15,0 1-15,0-1 0,0 0 16,-21 0-16,0 0 15,0 0-15,-1 1 0,-20-1 0,0 0 16,-1 0-16,-20 0 0,21 0 0,-22 1 16,1-22-16,20 21 0,-20 0 15,20 0-15</inkml:trace>
  <inkml:trace contextRef="#ctx0" brushRef="#br0" timeOffset="98558.55">677 8996 0,'0'0'0,"0"21"0,0 0 15,0 0-15,0 1 0,0-1 16,0 0-16,0 0 0,0 0 15,0 0-15,21 1 16,1-22-16,-1 0 16,0 0-16,0 0 0,0 0 15,0-22-15,1 1 16,20 0-16,-21 0 0,0 0 0,0 0 16,1-22-16,-1 22 0,-21 0 15,0-21-15,21 20 0,-21-20 16,0 21-16,0 0 0,0 0 0,0-1 15,0 1-15,-21 21 0,0 0 16,-1 21-16,22 1 16,-21-1-16,21 0 0,0 21 15,0 1-15,0-1 0,0 0 16,0 1-16,0-1 0,0 0 0,0 1 16,21-1-16,-21 0 0,0-21 15,22 22-15,-22-1 0,0-21 16,0 0-16,0 1 0,0-1 15,0 0-15,0 0 0,-22 0 0,1 0 16,0-21-16,0 0 0,0 0 16,-22 0-16,22 0 0,-21 0 0,0 0 15,20-21-15,-20 0 0,0 21 16,-1-21-16,22 21 0,0-21 16,0 21-16,0-21 0,0 21 0,21-22 31,21 22-31,0 0 15,0-21-15,21 21 0,-20 0 16,20-21-16</inkml:trace>
  <inkml:trace contextRef="#ctx0" brushRef="#br0" timeOffset="99216.17">1291 9250 0,'-21'21'15,"0"-21"-15,21 21 16,0 0-16,0 1 0,-21-22 0,21 21 16,0 0-16,0 0 15,0 0-15,0 0 0,0 1 0,0-1 16,0 0-16,0 0 16,-22-21-16,22-21 46,0 0-46,0 0 0,-21 21 16,21-22-16,0-20 0,0 21 16,0 0-16,0 0 0,0-1 0,0 1 15,21 0-15,1 0 0,-1 0 16,0 21-16,0 0 16,21 0-16,-20 0 0,-1 21 15,21-21-15,-21 21 0,0 0 0,1 0 16,-1-21-16,0 22 0,0-1 15,-21 0-15,0 0 0,21 0 16,-21 0-16,0 1 0,0-1 16,0-42 31,0-1-47,0 1 0,0 0 15,21-21-15,-21 21 0,22-1 16,-1-20-16,0 21 0,0 0 0,0 0 15,0-1-15,1 1 16,-1 0-16,21 21 0,-21 0 0,0 0 16,1 21-16,-1 0 0,0 1 15,0-1-15,-21 21 0,0-21 0,0 0 16,0 1-16,0-1 0,0 21 16,0-21-16,0 0 0,0 1 0,0-1 15,-21 0-15,21 0 16,-21-21-16,21-21 31,0 0-15,0 0-1,21-1-15,-21 1 0</inkml:trace>
  <inkml:trace contextRef="#ctx0" brushRef="#br0" timeOffset="99556.98">2074 9144 0,'0'0'0,"0"-21"0,0 42 47,0 0-47,0 0 0,0 22 16,0-22-16,0 21 0,0-21 16,0 22-16,0-1 0,0 0 0,0 1 15,0 20-15,0-20 16,0 20-16,0-21 0,0 22 0,0-1 15,0-20-15,0 20 0,0-20 16,0 20-16,-21-21 0,21-20 0,0 20 16,0-21-16,0 0 0,0 0 0,0 1 15,0-1-15,21-21 32,-21-21-17,0-1-15,0 1 0,0 0 16,21 0-16,-21 0 0,22-22 15,-22 22-15,0-21 0,0 21 0,21-22 16</inkml:trace>
  <inkml:trace contextRef="#ctx0" brushRef="#br0" timeOffset="99873.8">2074 9313 0,'0'0'0,"0"-21"0,-21-21 15,21 21-15,0 0 0,0-1 16,0 1-16,0 0 0,0 0 0,0 0 15,0 0-15,0-1 0,21 22 16,0-21-16,1 0 0,-1 21 0,0 0 16,0 0-16,21 0 15,-20 0-15,20 0 0,-21 21 0,21-21 16,-20 43-16,-1-22 0,0 0 16,0 0-16,-21 21 0,0-20 0,0-1 15,0 21-15,0-21 0,-21 0 16,0 1-16,0-1 0,-1 0 0,1-21 15,0 21-15,0-21 0,0 0 16,0 0-16,-1 21 0,1-21 16,21-21-1,0 0 1,0 0-16,21 21 16,1-21-16</inkml:trace>
  <inkml:trace contextRef="#ctx0" brushRef="#br0" timeOffset="100310.55">2667 9038 0,'0'0'15,"0"21"1,-21 1 0,0-22-16,21 21 0,-22 0 15,22 21-15,-21-21 0,0 1 0,21-1 16,-21 0-16,21 21 0,-21-21 15,21 1-15,0-1 0,0 0 16,0 0-16,0 0 0,0 0 0,0 1 16,21-22-16,0 0 15,0 0-15,0 0 0,1 0 0,20 0 16,-21 0-16,21-22 0,-20 1 16,-1 21-16,0-21 0,0 0 0,0 0 15,0 0-15,1-1 0,-22 1 16,21-21-16,-21 21 0,0 0 0,0-1 15,0 1-15,-21-21 0,-1 21 16,-20 21-16,21-21 0,0 21 16,0-22-16,-22 22 0,22 0 0,0 0 15,-21 22-15,20-1 0,-20 21 16,21-21-16,0 0 0,0 1 16,21-1-16,0 0 0,0 0 15,0 0-15,0 0 0,0 1 0,21-22 16,0 21-16,0-21 15,0 0-15,0 0 0,22 0 0,-22 0 16,0 0-16</inkml:trace>
  <inkml:trace contextRef="#ctx0" brushRef="#br0" timeOffset="100717.32">3154 9229 0,'0'-21'0,"-21"21"15,21-22-15,-22 22 0,1-21 0,21 0 16,0 0 0,0 0-16,0 0 0,21-1 15,1 22 1,-1 0-16,0 0 0,0 0 16,0 0-16,0 22 0,1-1 0,-1 0 15,-21 0-15,21 0 0,-21 0 16,21 1-16,-21 20 0,0-21 0,0 0 15,0 0-15,0 1 16,0-1-16,0 0 0,0 0 16,-21-21-16,21 21 0,-21-21 15,21-21 17,0 0-32,0 0 15,0 0-15,0-1 0,0 1 16,0 0-16,0 0 0,0 0 15,0 0-15,21-1 16,0 1-16,-21 0 0,21 21 0,0-21 16,1 0-16,-22 0 0,21-1 0,0 1 15,21 0-15</inkml:trace>
  <inkml:trace contextRef="#ctx0" brushRef="#br0" timeOffset="100993.32">3852 8742 0,'0'0'0,"0"-21"0,0 0 16,-21 21-16,0 0 16,0 0-1,21 21-15,-21 0 16,21 21-16,0-21 0,0 22 16,0-1-16,0 0 0,-22 1 15,22-1-15,0 0 0,0 1 16,0-1-16,0 0 0,0-20 0,0 20 15,0-21-15,0 0 0,0 0 0,0 1 16,0-1-16,0 0 0,0 0 16,22-21-16,-1 0 15,0 0-15,0 0 16,0-21-16,-21 0 0,21 21 0,1-21 16</inkml:trace>
  <inkml:trace contextRef="#ctx0" brushRef="#br0" timeOffset="101228.31">3683 9017 0,'0'0'0,"-21"0"0,0 0 0,42 0 32,0 0-32,0 0 15,21 0-15,-20 0 0,20 0 0,-21 0 16,21 0-16,-20 0 0,-1 0 15,0 0-15,21 0 0,-21 0 16,1 0-16,-22-21 0,21 21 16,-42 0 15,-1 0-31</inkml:trace>
  <inkml:trace contextRef="#ctx0" brushRef="#br0" timeOffset="101756.85">571 9843 0,'-21'0'0,"0"0"0,0 0 15,63 0 17,-21 0-32,22 0 15,-1 0-15,22 0 0,-1 0 0,1 0 16,20 0-16,1 0 0,0 0 15,20 0-15,22-22 0,0 22 0,-21 0 16,21-21-16,0 21 16,0-21-16,0 21 0,21 0 0,-21-21 15,22 21-15,-1 0 0,0 0 16,0-21-16,0 21 0,0 0 0,22 0 16,-22 0-16,-21-21 0,0 21 15,0 0-15,-21 0 0,-22 0 0,1 0 16,-21 0-16,-1 0 0,-21 0 0,1 0 15,-22 0-15,0 0 0,0 0 16,-21-22 0,21 22-16,-21-21 31,0 0-31,0 0 0,0 0 16,0 0-16</inkml:trace>
  <inkml:trace contextRef="#ctx0" brushRef="#br0" timeOffset="102136.3">5207 9208 0,'-21'0'16,"-22"0"-1,22 0-15,0 0 16,42 0 15,0 0-31,22 0 0,-22 0 0,21 0 16,1 0-16,20 0 0,1 0 15,-1 0-15,1 0 0,20 0 16,1 0-16,-22 0 0,22 0 0,-21 0 16,20 0-16,-20 0 0,-1 0 15,-20 0-15,-1 0 0,0 0 0,1 0 16,-22 0-16,21 0 0,-21 0 16,0 0-16,-21-22 0,0 1 15</inkml:trace>
  <inkml:trace contextRef="#ctx0" brushRef="#br0" timeOffset="102474.16">6181 8996 0,'-22'0'16,"44"0"-16,-65 0 0,22 0 16,21 21-1,0 0-15,21-21 16,0 0-16,1 21 0,-1-21 15,0 0-15,21 22 0,-21-22 0,22 0 16,-22 0-16,0 21 0,21-21 0,-20 0 16,20 0-16,-21 21 0,0-21 15,0 0-15,-21 21 0,0 0 16,0 0 0,0 1-16,-21-1 0,0 0 15,0 0-15,0-21 0,-22 21 16,22 0-16,0 1 0,-21-1 15,21 0-15,-1 0 0,-20 0 0,21 0 16,0 1-16,0-1 0,-1 0 16,22 0-16,-21-21 0,21 21 15</inkml:trace>
  <inkml:trace contextRef="#ctx0" brushRef="#br0" timeOffset="105887.82">7853 8763 0,'0'-21'15</inkml:trace>
  <inkml:trace contextRef="#ctx0" brushRef="#br0" timeOffset="115541.26">995 10922 0,'0'0'0,"0"-21"16,-21 21 46,21 21-62,0 0 0,0 22 16,0-22 0,0 0-16,0 0 0,0 21 0,-22-20 0,22 20 15,0 0-15,0 1 0,0-22 16,0 21-16,-21-21 0,21 22 0,0-22 16,-21 0-16,21 0 0,0 0 15,0-42 32,0 0-47,-21 0 0,21 0 16,0-1-16,0-20 0,0 0 15,0 21-15,0-22 0,0 1 0,0 21 16,0-22-16,0 22 0,0-21 16,21 21-16,-21 0 0,21-1 0,0 1 15,1 0-15,-1 21 16,0 0-16,0 0 0,0 0 0,0 0 15,1 0-15,-1 0 0,21 0 16,-21 21-16,0 0 0,1 1 16,-1-1-16,0 21 0,-21-21 15,0 0-15,0 22 0,0-22 16,0 21-16,0-21 0,0 22 0,0-22 16,0 0-16,0 0 0,0 0 15,-21 1-15,0-22 0,-1 0 31,22-22-31,0 1 0,0 0 16,0 0-16,-21 0 0,21-22 16,0 22-16,0-21 0,0 21 15,0-22-15,21 22 0,1 0 0,-1-21 16,0 21-16,0-1 0,21 22 16,-20-21-16,20 0 0,0 21 15,1 0-15,-22 0 0,21 0 16,0 21-16,-20-21 0,-1 21 0,0 1 15,0-1-15,-21 21 0,21-21 16,-21 22-16,0-22 0,0 21 16,0-21-16,-21 22 0,0-22 0,21 21 15,-21-21-15,0 0 0,21 1 16,0-1-16,-22-21 0,22 21 0,-21-21 16,21-21-1,0 0 1,21-1-16,1 1 15</inkml:trace>
  <inkml:trace contextRef="#ctx0" brushRef="#br0" timeOffset="116025.27">2074 10880 0,'0'0'0,"0"21"31,-21 0-31,21 0 16,-21 0-16,21 1 0,0-1 15,-21 21-15,21-21 0,-21 22 16,21-22-16,-22 21 0,22-21 16,0 22-16,0-22 0,0 0 0,0 0 15,0 0-15,22 0 0,-1-21 16,0 0-16,0 0 0,0 0 0,0 0 15,1 0-15,-1 0 0,0-21 16,21 21-16,-21-21 0,1 0 0,-1 0 16,0 0-16,0-1 0,0-20 15,-21 21-15,0 0 0,0-22 0,0 22 16,0 0-16,0-21 0,0 21 0,0-1 16,0-20-16,-21 21 0,0 0 15,-21 21-15,20-21 0,1 21 16,-21 0-16,21 0 15,0 0-15,-1 21 0,1-21 0,0 21 16,0 0-16,0 0 0,0 22 16,21-22-16,0 21 0,0-21 0,0 22 15,0-1-15,0-21 0,0 21 16,0 1-16,0-22 0,0 0 0,0 0 16,0 0-16,21 1 0,0-22 15,0 0-15,0 0 0,22 0 16,-22 0-16</inkml:trace>
  <inkml:trace contextRef="#ctx0" brushRef="#br0" timeOffset="116461.08">2752 10880 0,'0'0'0,"0"-21"0,-22 21 31,22 21-16,0 0 1,0 0-16,-21 0 0,21 0 0,0 22 16,0-22-16,0 21 0,-21 1 15,21-1-15,0-21 0,0 21 16,0-20-16,0 20 0,0-21 0,0 0 16,0 0-16,0 1 0,21-22 15,0 0-15,1 0 0,-1 0 16,0 0-16,0-22 0,0 1 15,0 0-15,1 0 0,-1 0 0,0-22 16,0 22-16,0-21 0,0 0 16,1 20-16,-1-20 0,-21 0 15,0 21-15,21-22 0,-21 22 0,0 0 16,21 0-16,-21 0 0,-21 21 47,0 0-47,21 21 15,0 0-15,0 0 16,0 0 0,0 0-1</inkml:trace>
  <inkml:trace contextRef="#ctx0" brushRef="#br0" timeOffset="116892.47">3514 11007 0,'0'0'0,"0"-21"16,0-1-16,21 22 16,-21-21-16,21 0 0,-21 0 15,0 0-15,0 0 16,-21 21 0,0 0-16,-1 0 0,1 0 15,0 0-15,0 0 0,0 21 16,-22 0-16,22-21 0,0 21 0,0 0 15,0 0-15,0 1 0,21-1 0,-22 0 16,22 0-16,0 0 0,0 0 16,22 1-16,-1-1 15,0-21-15,0 21 0,21-21 0,-20 21 16,-1-21-16,0 0 0,0 21 16,0 0-16,0-21 0,1 0 0,-22 22 15,0-1 1,-22 0-16,1-21 15,0 0-15,0 21 0,-21-21 16,20 0-16,-20 0 0,21 0 0,0 0 16,-22 0-16,22 0 0,0 0 0,0 0 15,21-21 32,21 0-47,0 0 0,0 21 0</inkml:trace>
  <inkml:trace contextRef="#ctx0" brushRef="#br0" timeOffset="117261.29">3895 11091 0,'21'0'0,"0"0"16,0 0-16,0 0 15,0-21-15,1 21 0,-22-21 16,21 0-16,0 21 0,0-21 0,0 0 16,-21-1-16,21 1 15,-21 0-15,0 0 0,0 0 0,0 0 16,-21 21 0,0 0-16,0 0 0,0 0 0,0 0 15,-22 0-15,22 21 0,-21 0 0,21 0 16,-22 0-16,22 0 0,0 1 15,0 20-15,0-21 0,21 21 0,0-20 16,0 20-16,0-21 0,0 21 16,0-20-16,21-1 0,0 0 0,0 0 15,0-21-15,22 0 0,-22 0 16,0 0-16,0 0 0,21 0 16,-20 0-16,-1 0 0,21-21 0,-21 0 15,0 0-15</inkml:trace>
  <inkml:trace contextRef="#ctx0" brushRef="#br0" timeOffset="117780.17">4614 10626 0,'0'-21'0,"0"42"0,-21-64 16,21 22-16,0 0 15,-21 21 1,21 21 0,0 0-16,0 22 0,0-22 15,0 21-15,-21 1 0,21-22 0,0 21 16,-21 0-16,21 1 0,-22-1 15,22 0-15,0 1 0,0-1 0,-21 0 16,21 1-16,-21-22 0,21 21 16,0-21-16,0 1 0,0-1 0,0 0 15,0-42 17,0 0-32,21-1 15,0-20-15,-21 21 0,22-21 16,-1 20-16,0-20 0</inkml:trace>
  <inkml:trace contextRef="#ctx0" brushRef="#br0" timeOffset="118044.07">4953 10562 0,'0'0'0,"0"-42"0,21 21 16,-21 0-16,0 42 31,0 0-31,0 0 16,0 0-16,0 0 0,0 22 0,0-1 15,0 0-15,0-20 0,0 20 16,0 0-16,0 1 0,-21-22 0,0 21 16,21 0-16,-21 1 0,21-22 0,-22 21 15,22-21-15,0 1 0,0-1 16,0 0-16,0 0 0,0-42 47,0 0-47,0 0 0,0-1 15</inkml:trace>
  <inkml:trace contextRef="#ctx0" brushRef="#br0" timeOffset="118620.49">4445 11007 0,'0'0'0,"-21"0"0,42 0 31,0 0-31,0 0 15,22 0-15,-22 0 0,21-21 16,22 21-16,-22-22 0,0 1 0,22 21 16,-22-21-16,22 21 0,-22-21 15,0 0-15,1 21 0,-1 0 16,0-21-16,-21 21 0,1 0 0,-1 0 16,-21-22-16,21 22 15,-21 22 1,0-1-16,-21-21 15,21 21-15,-21 0 0,21 0 16,0 0-16,0 1 0,-22-1 0,22 0 16,-21 0-16,21 21 0,0-20 15,0-1-15,0 0 0,0 0 0,0 0 16,21-21-16,-21 21 0,22-21 16,-1 0-16,0 0 0,0 0 15,0 0-15,0 0 0,1 0 0,20 0 16,-21-21-16,0 0 0,22 21 15,-22-21-15,0 0 0,21 0 0,-21-1 16,1 1-16,-1-21 0,0 21 0,-21 0 16,0-1-16,0 1 0,0-21 15,0 21-15,-21 0 0,0-1 0,-1 1 16,1 21-16,-21-21 0,21 21 16,-22 0-16,22 0 0,0 0 0,-21 0 15,21 21-15,-1-21 0,1 21 16,0 1-16,0-1 0,0-21 15,21 21-15,-21 0 0,21 0 0,0 0 16,0 1-16,0-1 0,0 0 16,0 0-16,0 0 15,21-21-15,0 0 0,0 0 16,21 0-16,-20 0 16,-1 0-16</inkml:trace>
  <inkml:trace contextRef="#ctx0" brushRef="#br0" timeOffset="119028.28">5884 10774 0,'21'0'32,"1"21"-17,-1 0-15,-21 0 16,21 1-16,-21-1 0,21 0 0,-21 0 15,0 0-15,0 0 0,0 1 16,0-1-16,0 0 0,0 0 16,0 0-16,0 0 0,0 1 0,21-22 15,-21 21-15,21-21 32,-21-21-17,22-1-15,-1 22 0,-21-21 16,21 0-16,0 0 0,-21 0 0,21-22 15,0 22-15,-21 0 0,22-21 16,-1 21-16,-21-1 0,21-20 0,0 21 16,-21 0-16,21 0 0,0 21 0,-21-22 15,22 22 1,-1 0-16,-21 22 16,0-1-1,0 0-15,0 0 16,0 0-16</inkml:trace>
  <inkml:trace contextRef="#ctx0" brushRef="#br0" timeOffset="119416.25">6435 11007 0,'0'0'0,"21"0"0,0 0 16,0 0-16,0 0 15,0-21-15,1 21 16,-1-22-16,0 22 0,0-21 0,0 0 15,0 0-15,1 21 0,-1-21 0,0 0 16,-21-1-16,0 1 0,0 0 16,0 0-16,0 0 0,-21 21 31,0-21-31,-1 21 0,1 0 16,0 0-16,0 21 0,0-21 0,0 21 15,21 0-15,0 0 0,-22 0 16,22 1-16,0-1 0,-21 0 15,21 0-15,0 0 0,0 0 0,0 1 16,0-1-16,0 0 0,0 0 16,21 0-16,-21 0 0,22-21 0,-22 22 15,21-1-15,0-21 0,0 0 16,-21 21-16,21-21 0,0 0 0,1 0 16,-1 0-16,0 0 0,0 0 15,0 0-15,0 0 0,1-21 16,-1 0-16,0 21 0,21-22 0,1 1 15,-1 0-15</inkml:trace>
  <inkml:trace contextRef="#ctx0" brushRef="#br0" timeOffset="119999.69">7662 10901 0,'0'0'0,"-21"0"0,0 0 16,42 0 15,0 0-31,0 0 0,22 0 0,-22 0 16,21 0-16,1 0 0,-1 0 15,21 0-15,-20 0 0,-1 0 0,22 0 16,-22 0-16,21 0 0,-20 0 15,-1 0-15,0 0 0,1-21 0,-1 21 16,0 0-16,-20 0 0,-1-21 0,0 21 16,0 0-16,0 0 0,0 0 15,-21-22-15,-21 1 16,0 21 0,0 0-16,0-21 0,0 21 15,-1 0-15,1-21 0,0 21 0,0-21 16,0 21-16,0 0 0,-1 0 15,1 0-15,42 0 47,1 0-47,-1 0 16,0 0-16,0 0 0,0 0 16,0 0-16,1 21 15,-1 0-15,-21 0 0,0 0 16,0 1-16,0-1 15,0 0-15,0 0 0,-21-21 0,-22 21 16,22 0-16,0 1 0,0-1 0,-22 0 16,22 0-16,-21 0 0,21 0 15,0 1-15,-1-1 0,1-21 16,0 21-16,0-21 0</inkml:trace>
  <inkml:trace contextRef="#ctx0" brushRef="#br0" timeOffset="120974.34">9250 10753 0,'0'0'0,"0"-43"15,0 22-15,0 0 16,0 0-16,0 0 16,0 0-16,0-1 15,21 1-15,0 21 16,0 0-16,0 0 15,1 0-15,-1 21 0,0 1 0,-21-1 16,21 0-16,-21 0 0,21 21 0,-21-20 16,0 20-16,0-21 0,0 0 15,0 22-15,0-22 0,0 0 16,0 0-16,0 0 0,0 0 16,0-42 30,0 0-46,-21 0 0,21 0 16,0 0-16,0-1 0,0 1 0,0-21 16,0 21-16,0-22 0,21 1 15,0 21-15,1-21 0,-1 20 0,21 1 16,-21 0-16,22 0 0,20 0 16,-21 21-16,1 0 0,-1 0 0,0 21 15,1 0-15,-1 0 0,-21 0 16,0 1-16,1 20 0,-22-21 0,0 21 15,0-20-15,0 20 0,0-21 16,0 21-16,-22-20 0,22-1 0,0 0 16,-21 0-16,0 0 15,21-42 17,0 0-32,0 0 0,0 0 15,0-1-15,21 1 0,0-21 16,1 21-16,-1-22 0,0 1 0,21 0 15,-21 21-15,22-22 0,-22 1 16,21 21-16,1 0 0,-22-1 0,21 22 16,-21 0-16,22 0 0,-22 22 0,0-1 15,0 0-15,0 0 0,0 0 16,-21 22-16,0-22 0,22 21 0,-22 0 16,0-20-16,0-1 0,0 21 15,0-21-15,0 0 0,0 1 16,-22-1-16,1 0 0,21 0 0,0 0 15,-21-21-15,21-21 32,21 0-17,0 0 1</inkml:trace>
  <inkml:trace contextRef="#ctx0" brushRef="#br0" timeOffset="122089.3">10880 10478 0,'0'-22'0,"0"44"0,21-65 0,-21 22 16,0 0-16,-21 21 16,-1 0-1,1 21-15,21 0 16,-21 0-16,0 22 0,21-22 0,-21 21 16,0 1-16,-1-1 0,22 0 15,-21 1-15,21-22 0,-21 21 0,21 0 16,0-20-16,0-1 0,0 21 0,21-21 15,0 0-15,1-21 16,-1 0-16,21 0 0,0 0 16,-20 0-16,20 0 0,0-21 0,1 0 0,-1 21 15,0-21-15,1 0 16,-22 0-16,21-22 0,-21 22 0,0 0 16,-21-21-16,0 20 0,0-20 0,0 0 15,0-1-15,0 1 0,-21 21 16,0-21-16,0 20 0,0-20 0,-22 21 15,1 21-15,21 0 0,-21 0 16,-1 0-16,1 0 0,0 21 0,-1 0 16,1 0-16,21 22 0,-22-1 15,22 0-15,0 1 0,0-1 16,0 0-16,21-20 0,0 20 0,0 0 16,0-21-16,0 22 0,0-22 0,21 0 15,0 0-15,0-21 0,22 21 16,-22-21-16,21 22 0,0-22 0,-20 0 15,20 0-15,0 0 0,22 0 16,-22-22-16,0 1 0,1 0 0,-1 21 16,0-21-16,1 0 0,-22-22 15,21 22-15,-21 0 0,22-21 16,-22 21-16,0-22 0,0 1 0,0 21 0,-21 0 16,22-22-16,-22 22 0,21 0 15,-21 42 1,0 21-1,0-20-15,0-1 0,0 0 16,0 21-16,0-21 0,0 22 16,0-22-16,0 0 0,0 0 15,0 22-15,0-22 16,21-21-16,0 0 16,0 0-16,0 0 0,1 0 15,-1 0-15,0 0 0,21 0 0,-21-21 16,1-1-16,-1 1 0,21 0 15,-21 0-15,0 0 0,1 0 0,-22-1 16,0 1-16,21-21 0,-21 21 16,21 0-16,-21-1 0,0 1 15,0 0-15,0 0 0,0 42 32,0 0-17,0 0-15,0 1 0,0 20 0,0-21 16,0 0-16,-21 22 0,21-22 15,0 0-15,0 21 0,0-21 0,0 1 16,0-1-16,0 0 0,21 0 16,21-21-16,-21 0 15,1 0-15,20 0 0,0 0 0,-21 0 16,22 0-16,-1 0 0,0 0 0,1-21 16,-1 0-16,-21 0 15,22-1-15,-22 1 0,21 0 0,-21-21 16,-21 21-16,21-1 0,-21-20 15,22 0-15,-22 21 0,0-1 0,0-20 16,0 21-16,-22 21 0,1 0 16,0 0-16,0 0 0,0 21 15,0-21-15,-1 21 0,1 0 16,0 22-16,0-22 0,21 0 0,0 21 16,0-20-16,0-1 0,0 0 0,0 21 15,0-21-15,0 1 0,21-22 0,0 21 16,-21 0-16,21-21 0,1 0 15,-1 21-15,0-21 0,0 0 16,0 0-16,0 0 0,1 0 0,20-21 16,-21 0-16,0 21 0,22-21 15,-1-1-15</inkml:trace>
  <inkml:trace contextRef="#ctx0" brushRef="#br0" timeOffset="122311.52">12869 10202 0,'0'0'0,"-21"0"16,-21 0-16,63 0 31,0 0-31,21 0 0,1 0 16,-1 0-16,0 0 0,1 0 0,-1 0 15,22 0-15,-22 0 0,0 0 16,1 0-16,-1 0 0,-21 0 0,0 0 15,0 0-15,1 0 0,-1 0 16</inkml:trace>
  <inkml:trace contextRef="#ctx0" brushRef="#br0" timeOffset="122569.34">13208 10202 0,'0'0'0,"-21"0"0,0 0 15,21 22-15,-22-1 16,1-21-16,21 21 0,-21 0 0,21 0 16,0 0-16,0 22 0,-21-1 15,21-21-15,-21 22 0,21-1 0,-21 0 16,21-21-16,0 22 0,0-1 16,0-21-16,0 0 0,0 22 0,-22-22 15,22 0-15,0 0 0,0 0 16,0 1-16,22-22 31,-1 0-31,0 0 0,0 0 16</inkml:trace>
  <inkml:trace contextRef="#ctx0" brushRef="#br0" timeOffset="122912.19">13462 10541 0,'0'0'0,"-21"21"31,21 0-15,-21-21-16,-1 22 0,22-1 0,0 0 16,-21 0-16,21 21 0,-21-20 0,21-1 15,0 0 1,0 0-16,0 0 0,0 0 16,21-21-16,0 0 0,1 0 0,-1 0 15,0 0-15,0 0 0,21 0 16,1 0-16,-22-21 0,0 0 15,0 0-15,0 0 0,1 0 16,-1-1-16,0 1 0,-21 0 0,0-21 16,0 21-16,0-22 0,0 22 0,-21 0 15,0 0-15,-1 0 0,-20-1 16,21 22-16,0 0 0,-22 0 0,22 0 16,-21 0-16,21 0 0,0 0 15,-1 22-15,1-22 0,0 21 16,0 0-16</inkml:trace>
  <inkml:trace contextRef="#ctx0" brushRef="#br0" timeOffset="123625.83">14076 10351 0,'0'0'0,"-21"0"15,42 0 17,0 0-17,21 0-15,-21-22 0,22 22 16,-1-21-16,0 21 0,1-21 0,-1 0 16,-21 21-16,22-21 0,-22 21 15,0-21-15,-21-1 0,0 1 16,-21 21-16,0 0 15,-22 0-15,22 0 0,-21 0 0,-1 0 16,-20 0-16,21 21 0,20-21 0,-20 22 16,0-1-16,21 0 0,-1-21 15,22 21-15,0 0 0,0 0 0,0 1 16,0-1-16,0 0 0,0 0 16,0 0-16,22-21 0,20 21 0,-21-21 15,0 0-15,22 0 0,-22 0 16,21 0-16,-21 0 0,0 0 15,1 0-15,-1 0 0,0 0 0,-42 0 32,0 22-32,-1-22 0,1 21 15,-21 0-15,0-21 0,20 21 16,-20 0-16,21 22 0,-21-22 16,20 0-16,-20 0 0,21 0 0,0 22 0,21-22 15,0 0-15,-21 0 0,21 0 16,0 0-16,0 1 0,0-1 15,21 0-15,0 0 0,0-21 16,0 0-16,0 0 0,1 0 0,20 0 16,-21 0-16,21 0 0,-20 0 15,20-21-15,0 0 0,1 21 0,-1-21 16,0-22-16,1 22 0,-1-21 16,0 21-16,1-22 0</inkml:trace>
  <inkml:trace contextRef="#ctx0" brushRef="#br0" timeOffset="123857.22">14817 10224 0,'21'-43'0,"-42"86"0,42-107 16,-21 43-16,0 0 0,0 0 0,0 42 31,-21 0-31,21 0 16,-22 21-16,22 1 0,0-1 16,0 0-16,-21 22 0,21-22 0,-21 1 15,21 20-15,-21-21 0,21 1 16,-21-1-16,21-21 0,0 22 0,0-22 15,0 0-15,0 0 0,0 0 0,0 0 16,21-21 0,0 0-16,0-21 15,0 21-15,1-21 0,-1 0 16,0 0-16</inkml:trace>
  <inkml:trace contextRef="#ctx0" brushRef="#br0" timeOffset="125696.27">14922 10583 0,'-42'43'15,"21"-22"1,21 0-16,0 0 16,21-21 15,0 0-31,0 0 0,1-21 0,-1 21 16,0-21-16,21 0 0,-21 0 0,1 21 15,-1-22-15,-21 1 16,0 0-16,21 0 0,-21 0 0,0 0 15,0-1-15,0 1 0,-21 21 16,0 0-16,-1 0 16,1 0-16,0 21 0,0 1 0,0-1 15,0 0-15,-1 21 0,22-21 16,0 22-16,0-22 0,0 0 0,0 21 16,0-20-16,0-1 0,0 0 15,0 0-15,0 0 0,22-21 0,-1 0 16,0 21-16,0-21 0,21 0 0,1 0 15,-22 0-15,21 0 0,1-21 16,-1 0-16,0 21 0,1-21 0,-1 0 16,-21 0-16,21-1 0,-20 1 15,-1-21-15,0 21 0,0-22 16,-21 22-16,0 0 0,0-21 0,0 21 16,0-1-16,0 44 31,-21-1-31,21 0 15,0 0-15,0 0 0,-21 0 0,21 22 16,0-22-16,-21 0 0,21 0 16,0 0-16,0 1 0,0-1 0,0 0 15,-22 0-15,22 0 0,0-42 47,0 0-31,22 0-16,-22 0 0,21-1 15,0 1-15,-21 0 0,21-21 0,0 21 16,-21-22-16,21 22 0,1 0 16,-1-21-16,0 20 0,0 22 0,0-21 15,0 21-15,1 0 0,-1 0 16,0 0-16,-21 21 0,21-21 16,-21 22-16,21 20 0,-21-21 15,0 0-15,0 22 0,0-22 16,0 0-16,0 0 0,0 0 0,0 0 15,0 1-15,0-1 0,0 0 16,21 0-16,1-21 31,-22-21-15,0 0-16,21 0 0,-21-1 16,21 1-16,0 0 0,-21-21 15,21 21-15,0-22 0,1 22 0,-1-21 16,0 21-16,0-1 0,0-20 15,0 42-15,1-21 0,-1 0 16,0 21-16,0 0 16,-21 21-16,0 0 0,0 0 15,0 0-15,0 1 0,0 20 0,0-21 16,-21 0-16,21 22 0,-21-22 0,21 0 16,0 0-16,0 21 0,0-20 15,0-1-15,0 0 0,0 0 16,21-21-16,0 21 15,0-21-15,22 0 0,-22 0 0,0 0 16,21 0-16,-21 0 0,22 0 0,-22-21 16,21 0-16,-21 21 0,22-21 15,-22 0-15,0-1 0,0-20 16,0 21-16,1 0 0,-1-22 16,-21 1-16,0 21 0,0-21 0,0 20 15,0 1-15,0 0 0,-21 21 16,-1 0-16,1 0 15,0 0-15,0 21 0,0 0 0,0 1 16,-1-1-16,1 21 0,0-21 16,21 22-16,0-22 0,0 0 0,0 0 15,0 0-15,0 0 0,0 1 16,0-1-16,21 0 0,0-21 0,1 0 16,-1 21-16,21-21 0,-21 0 15,22 0-15,-22 0 0,21 0 16,-21-21-16,22 21 0,-22-21 0,0 0 15,21-1-15,-21 1 0,1 0 16,-1 0-16,0 0 0,-21 0 0,0-22 16,21 22-16,-21 0 0,0 0 0,0 0 15,0 42 17,0 0-32,-21 0 0,21 0 15,0 0-15,-21 22 0,21-22 0,-21 0 16,-1 0-16,22 0 0,0 1 15,0-1-15,-21 0 16,21-42 15,21 21-31,-21-21 16,0-1-16,22 1 0,-1 0 0,0 0 16,0 0-16,0-22 0,-21 1 15,21 21-15,1-21 0,-1 20 16,0 1-16,-21 0 0,21 0 0,0 21 15,-21 21 1,0 21-16,0-20 0,0-1 16,0 0-16,0 0 0,0 21 0,0-20 15,0-1-15,0 0 0,21 21 0,1-21 16,-22 1-16,21-22 0,0 21 16,-21 0-16,21-21 0,0 0 15,0 0-15,1 0 0,-1 0 16,0 0-16,0 0 0,0-21 15,0 0-15,1-1 0,-1 1 16,0 0-16,0-21 0,-21-1 16,21 1-16,0 0 0,1-1 0,-1 1 15,-21-21-15,0 20 0,21 1 16,-21 0-16,21-1 0,-21 1 0,0 0 16,0 20-16,0 1 0,0 0 0,0 0 15,0 42 1,-21 21-1,21-20-15,0 20 0,-21-21 16,21 21-16,0 1 0,-21-1 16,21 0-16,0 22 0,0-22 0,-22 1 15,22-1-15,-21 0 0,21-21 16,0 22-16,0-22 0,0 21 0,0-21 16,0 1-16,21-22 0,1 21 15,-1-21-15,0 0 0,0 0 0,0 0 16,0 0-16,1 0 0,-1 0 0,21-21 15,-21 21-15,0-22 0,1 1 16,-22 0-16,21 0 0,-21 0 16,21-22-16</inkml:trace>
  <inkml:trace contextRef="#ctx0" brushRef="#br0" timeOffset="125877.16">17357 10329 0,'-22'0'16,"44"0"-16,-65 0 0,43 22 0,-21-22 0,21 21 15,0 0-15,21-21 16,0 0-16,1 21 0,-1-21 0,21 0 16,-21 0-16,22 0 0,-1 0 15,-21 0-15,21 0 0,1 0 0,-22 0 16,21 0-16,-21 0 0,22-21 16,-22 21-16,21-21 0</inkml:trace>
  <inkml:trace contextRef="#ctx0" brushRef="#br0" timeOffset="126129.02">18436 10181 0,'-21'0'0,"42"0"0,-63 0 16,21 0-16,-1 0 0,1 0 16,0 0-16,0 0 0,21 21 0,-21 1 15,0-1-15,-1 0 0,22 0 16,0 21-16,-21-20 0,0 20 15,21 0-15,-21-21 0,21 22 0,0-22 0,0 21 16,0-21-16,0 22 16,0-22-16,0 0 0,0 0 15,21 0-15,0-21 0,0 0 0,1 0 16,-1 0-16,0 0 0,0 0 16,0 0-16,0 0 0,22 0 0</inkml:trace>
  <inkml:trace contextRef="#ctx0" brushRef="#br0" timeOffset="126392.94">18859 10181 0,'0'0'0,"22"21"31,-1 1-15,0-22-16,-21 21 0,21 0 0,-21 21 15,0-21-15,0 22 0,0-22 16,0 21-16,0 1 0,0-22 0,0 21 16,0 0-16,0-20 0,-21 20 0,21-21 15,-21 0-15,-22 0 0,22 1 16,0-1-16,-21 0 0,21 0 16,-22 0-16,1-21 0,21 21 0,-22-21 15,22 0-15,-21 22 0</inkml:trace>
  <inkml:trace contextRef="#ctx0" brushRef="#br0" timeOffset="127108.36">1587 12171 0,'0'0'0,"-21"0"0,-106-64 31,106 64-15,0 0-16,0 0 0,21 22 0,0-1 15,-21 21-15,21-21 0,0 22 16,-22-1-16,22 0 0,0 1 16,0-1-16,0 0 0,0-21 0,0 22 15,-21-22-15,21 0 0,-21 0 16,21 0-16,0 1 0,0-1 15,0-42 17,-21-1-32,21 1 15,0 0-15,0 0 16,-21 0-16,0 0 0</inkml:trace>
  <inkml:trace contextRef="#ctx0" brushRef="#br0" timeOffset="127716.36">1206 12467 0,'-21'-63'15,"0"-22"-15,0 43 0,84 232 0,-126-401 16,63 168-16,0 22 0,0-21 15,0-1-15,0 22 0,21-21 16,0 21-16,22-22 0,-22 22 0,21 0 16,0 0-16,22 21 0,-22 0 15,1 0-15,20 0 0,-21 21 16,1 21-16,-22-20 0,21 20 16,-42 21-16,0-20 0,0-1 15,-42 0-15,21 1 0,-22 20 0,1-42 16,-21 22-16,20-1 0,1-21 15,0 0-15,-1 1 0,1-1 0,21-21 16,0 0-16,-1 0 0,1 0 16,0-21-1,21-1-15,0 1 0,0 0 16,0 0-16,0 0 0,21 21 16,0 0-1,1 0-15,-1 21 16,0-21-16,-21 21 0,21 0 15,0 0-15,-21 1 0,21-1 0,1 0 16,-22 0-16,21 21 0,0-20 16,0-1-16,0 0 0,0 0 0,1-21 15,-1 21-15,0 0 0,0-21 16,21 0-16,-20 0 0,-1 0 16,21 0-16,-21 0 0,22-21 0,-22 0 15,0 0-15,21 0 16,-21 0-16,1-1 0,-1 1 0,0 0 15,0 0-15,-21 0 0,21-22 16,-21 22-16,0 0 0,0 0 0,0 0 16,0 42 15,0 0-31,0 0 16,0 0-16,0 1 0,0-1 0,0 0 15,0 0-15,-21 0 0,21 0 16,0 1-1,0-44 17,0 1-32,0 0 15,0 0-15</inkml:trace>
  <inkml:trace contextRef="#ctx0" brushRef="#br0" timeOffset="127876.27">2032 12213 0,'0'0'15,"0"-21"1,-21 21 0,21 21-1,0 0-15,0 1 16,21-1 0,0-21-16,-21 21 0</inkml:trace>
  <inkml:trace contextRef="#ctx0" brushRef="#br0" timeOffset="128561.9">2625 12488 0,'21'0'0,"-42"0"0,63-21 0,-21 21 16,0-21-16,0 21 0,1-21 0,-22 0 16,0 0-16,0-1 0,0 1 15,0 0-15,0 0 16,0 0-16,-22 21 15,1 0-15,-21 0 0,21 0 0,0 0 16,-22 21-16,1 0 0,21 0 16,-22 0-16,1 1 0,21-1 0,-21 0 15,20 21-15,1-21 0,0 1 16,0-1-16,21 0 0,0 0 16,21-21-1,106-21 1,-85 0-16,-20 0 15,20-1-15,0 1 0,-21 0 16,22 0-16,-22 0 0,0 0 0,0-1 16,0 22-16,-21-21 0,0 42 47,-21 1-47,0-1 15,21 21-15,0-21 0,-21 0 0,21 22 16,0-22-16,0 21 0,0 1 15,0-1-15,0 0 0,0 22 0,0-22 16,0 22-16,0-1 0,0 1 16,0-22-16,0 21 0,21 1 0,-21-1 15,21-20-15,-21 20 0,0 1 16,0-1-16,0-20 0,0 20 0,-21 1 16,0-22-16,-21 0 0,20 1 15,-20-1-15,21-21 0,-21 0 16,-1 0-16,-20 1 0,20-22 0,1 0 15,-21 0-15,-1-22 0,1 1 16,20 0-16,-20 0 0,-1-21 0,1-1 16,-1-20-16,22 20 0,0-20 15,20-1-15,1 22 0,21-21 16,0 20-16,0-20 0,21 20 16,22-20-16,-22 21 0,21-22 0,22 22 15,-22-22-15,22 22 0,-1-22 16,1 22-16,20-21 0,-20 20 15,20 1-15,-20 0 0,21-1 0,-22 1 16,1 0-16,-1 20 0</inkml:trace>
  <inkml:trace contextRef="#ctx0" brushRef="#br0" timeOffset="129270.14">3133 12044 0,'0'-21'0,"0"42"0,-22-42 16,1 21-16,0 21 15,21 0 1,0 21-16,-21-20 16,21 20-16,0 0 0,0 1 0,0-1 15,0 0-15,0 1 0,0-22 16,0 21-16,0 0 0,0-20 0,0-1 16,0 0-16,0 0 0,0 0 15,0 0-15,0-42 31,0 0-31,0 0 16,0 0-16,0 0 16,0-22-16,0 22 0,21 0 0,0 0 15,-21-22-15,21 22 0,1 0 16,-22 0-16,21 21 0,0-21 16,0 21-16,0 0 0,-21 21 15,21-21-15,1 21 16,-22 0-16,21 0 0,-21 22 0,0-22 15,0 0-15,0 0 0,0 0 16,21 1-16,0-1 0,-21 0 0,0 0 16,21 0-16,0 0 0,1-21 15,-1 0-15,0 0 0,0 0 16,0 0-16,0 0 0,22-21 16,-22 21-16,0-21 0,0 0 0,0 0 15,1 0-15,-1-22 16,0 22-16,0-21 0,0-1 0,0 1 15,-21 0-15,0-22 0,22 22 0,-22-22 16,21 22-16,-21 0 0,0-1 16,0 22-16,0-21 0,0 21 15,0 42 1,0 0-16,0 0 0,0 22 16,0-22-16,0 21 0,0 0 15,0 1-15,0 20 0,0-20 0,-21-1 16,-1 0-16,22 1 0,-21-22 15,21 21-15,0-21 0,0 0 0,0 1 16,0-1-16,0 0 16,0 0-16,21-21 0,1 0 0,-1 0 0,0 0 15,0 0-15,0 0 16,0-21-16,-21 0 0,22 0 16,-1-1-16,-21 1 0,21 0 0,-21 0 15,0 0-15,0 0 0</inkml:trace>
  <inkml:trace contextRef="#ctx0" brushRef="#br0" timeOffset="129448.04">3556 12256 0,'-21'0'15,"42"0"-15,-63 0 0,20 0 16,1 0-16,42 0 16,1 0-1,-1 0-15,0 0 0,21 0 16,1 0-16,-22 0 0,21 0 15,0 0-15,1-22 0,-1 22 0,0-21 16,1 0-16,-1 21 0,0-21 0,1 21 16</inkml:trace>
  <inkml:trace contextRef="#ctx0" brushRef="#br0" timeOffset="130128.67">4424 12065 0,'0'0'0,"-21"0"31,-1 0-31,1 0 0,0 0 16,0 0-16,0 21 16,21 0-16,-21 1 0,-1-1 0,22 21 15,0-21-15,-21 22 0,21-22 16,0 21-16,0-21 0,0 22 0,0-22 16,0 0-16,0 0 0,0 0 15,0 0-15,21 1 0,-21-1 0,22-21 16,-1 21-16,0-21 0,21 0 0,-21 0 15,1 0-15,20 0 0,-21 0 16,21 0-16,1-21 0,-22 21 16,21-21-16,1-1 0,-22 1 0,21 0 15,0 0-15,-20-21 0,-1 20 0,0-20 16,0 0-16,0-1 0,0 1 16,1 0-16,-22-1 0,0 1 15,21 0-15,-21-1 0,0 1 0,0 21 16,0 0-16,0 0 0,0-1 15,-21 44 1,21 20 0,-22-21-16,22 21 0,0 1 0,-21-1 15,21 22-15,-21-22 0,21 0 16,0 1-16,0-22 0,0 21 16,0-21-16,0 22 0,0-22 0,0 0 15,0 0-15,0 0 16,21-21-16,0 0 15,1 0-15,-1 0 16,0 0-16,0-21 0,0 0 0,0 0 16,1 0-16,-1-1 0,0 1 0,0 0 15,0 0-15,0 0 0,-21 0 16,0-1-16,0 44 31,0-1-31,0 0 0,0 0 16,0 0-16,0 0 15,0 1-15,-21-1 0,21 0 0,0 0 16,0 0-16,0 0 16,21-21 15,-21-21-31,22 21 0,-1-21 16,-21 0-16,21 0 0,0 0 0</inkml:trace>
  <inkml:trace contextRef="#ctx0" brushRef="#br0" timeOffset="130305.31">5334 12023 0,'0'0'15,"-21"0"-15,0 0 0,-1 0 16,1 0-16,0 0 16,21 21-1,0 0 1,21-21-16,0 0 15,1 0-15,-1 0 16</inkml:trace>
  <inkml:trace contextRef="#ctx0" brushRef="#br0" timeOffset="131084.54">5778 12023 0,'-84'-21'15,"63"21"1,-1 0-16,1 21 16,21 0-16,-21 21 15,21-21-15,-21 1 0,21 20 16,-21-21-16,21 21 0,0-20 16,0 20-16,0 0 0,0-21 0,0 1 15,0-1-15,0 0 0,0 0 16,0 0-16,21 0 0,0-21 0,0 0 15,0 22-15,22-22 0,-22 0 16,21 0-16,1 0 0,-22 0 0,21-22 16,0 1-16,-20 21 0,20-21 15,-21-21-15,21 21 0,-20-22 0,-1 22 16,21-42-16,-21 20 0,-21 1 0,21-22 16,1 1-16,-22 21 0,0-1 15,0 1-15,0 0 0,0-1 0,0 22 16,0 0-16,0 0 0,0 42 31,0 21-31,0-21 0,0 22 16,-22-22-16,22 21 0,0 1 15,-21-1-15,21 0 0,0 1 16,0-1-16,0-21 0,0 21 16,-21-20-16,21-1 0,-21 0 0,21 0 15,0 0-15,21-42 31,0 0-15,0 0-16,1 0 0,-1-1 16,0 1-16,0-21 0,0 21 0,0 0 15,1-1-15,-1 1 0,0 0 16,0 0 0,-42 21 15,0 0-16,0 21-15,-1-21 0,1 21 16,0 0-16,21 1 0,-21-22 0,0 21 16,21 0-16,0 0 0,0 0 0,0 0 15,0 1-15,0-1 0,0 0 16,0 0-16,0 0 16,21-21-16,0 21 15,0-21-15,0 0 16,1 22-16,-1-22 0,0 0 15,0 0-15,0 0 0,0 0 16,1 0-16,-1 0 0,0 0 16,21 0-16,-21 0 0,22 0 15</inkml:trace>
  <inkml:trace contextRef="#ctx0" brushRef="#br0" timeOffset="131541.85">7070 12023 0,'-22'0'16,"44"0"-16,-65 0 0,64 0 31,1 21-31,20-21 16,-21 0-16,0 0 0,22 21 16,-1-21-16,-21 0 0,21 0 0,1 0 15,-1 0-15,0 0 0,-20 0 16,20 0-16,0 0 0,1 0 0,-22 0 15,21-21-15,-21 21 0,0 0 16,1 0-16,-22-21 0,0 0 16,0-1-16,-22 22 15,1-21-15,0 21 0,-21 0 0,21-21 16,-1 21-16,-20 0 0,21-21 0,0 21 16,0 0-16,42 21 46,0-21-46,0 0 0,0 0 0,0 21 16,1-21-16,-1 0 0,-21 21 0,21 1 16,-21-1-16,0 0 15,0 0-15,0 0 0,-21 0 0,0 1 16,-1-1-16,1 21 0,0-21 16,0 0-16,0 1 0,-22-1 15,22 0-15,0 0 0,0-21 0,0 21 16,0-21-16,21 21 15</inkml:trace>
  <inkml:trace contextRef="#ctx0" brushRef="#br0" timeOffset="132876.34">9229 11642 0,'0'0'0,"0"-21"0,0-1 15,0 1-15,0 0 16,0 0-16,-22 0 0,22 0 16,-21 21-16,0 0 0,0-22 0,0 22 15,-22 0-15,22 0 0,0 22 16,-21-22-16,21 21 0,-1 21 0,-20-21 16,21 22-16,0-1 0,0 0 15,-1 1-15,22 20 0,0 1 0,-21-22 16,21 21-16,0 1 0,0-22 15,0 22-15,0-22 0,0 0 16,21-20-16,1 20 0,-1-21 0,21 0 16,-21 0-16,22-21 0,-22 0 15,21 0-15,0 0 0,1 0 0,-22-21 16,21 21-16,1-21 0,-22-21 16,21 21-16,-21-1 0,22-20 0,-22 0 15,21-1-15,-21 1 0,0 0 16,-21 21-16,22-22 0,-22 1 0,21 21 15,-21 0-15,0-1 0,0 44 32,-21-1-17,21 21-15,0-21 16,-22 22-16,22-22 0,0 21 0,0 0 16,0-20-16,0 20 0,0-21 0,0 21 15,0-20-15,22-1 0,-1 0 16,0-21-16,0 21 0,0-21 0,0 0 15,1 0-15,20 0 0,-21 0 16,0-21-16,22 21 0,-22-21 0,0 0 16,0-1-16,0 1 0,0-21 0,-21 21 15,0 0-15,0-22 0,0 22 16,0-21-16,-21 21 0,0-22 0,0 22 16,0 0-16,-22 0 0,22 21 15,-21-21-15,21 21 0,0 0 16,-22 0-16,64 0 31,1 0-15,-1 0-16,21-22 0,-21 22 15,22 0-15,-1 0 0,-21-21 0,21 21 16,1-21-16,-1 21 0,-21 0 16,22 0-16,-22 0 0,21 0 0,-21 21 15,-21 0-15,21 1 0,-21-1 16,22 0-16,-22 0 0,0 0 15,21 0-15,-21 1 0,0 20 0,0-21 16,0 0-16,0 0 0,0 22 16,0-22-16,0 0 0,0 0 0,0 0 15,0 1-15,-21-1 0,21 0 16,-22-21 0,22-21-1,0 0 1,0-1-16,0 1 0,0 0 0,22 0 15,-22-21-15,21-1 0,0 22 16,0-21-16,0-1 0,0 22 0,22-21 16,-22 21-16,21 0 0,-21-1 15,22 1-15,-22 21 0,21 0 16,-21 0-16,22 0 0,-22 0 16,0 0-16,0 21 0,-21 1 0,0-1 15,0 21-15,0-21 0,0 22 0,0-1 16,0-21-16,0 21 0,0-20 0,-21 20 15,21-21-15,-21 0 0,0 0 16,21 1-16,0-1 0,0 0 0,-21-21 16,21-21 15,21 21-31,-21-21 0,21-22 16,0 22-16</inkml:trace>
  <inkml:trace contextRef="#ctx0" brushRef="#br0" timeOffset="133128.5">11112 11621 0,'0'0'0,"22"0"0,-22-22 0,0 44 31,-22-1-31,1 21 16,21-21-16,-21 22 0,0-1 15,21 0-15,-21 1 0,0-1 0,-1 0 16,1 22-16,21-22 0,-21 0 15,21-20-15,-21 20 0,21-21 16,0 21-16,0-20 0,0-1 16,21-21-16,0 0 15,0 0-15,1 0 0,-1 0 0,0-21 16,0-1-16,0 1 0,0 0 0,-21 0 16,22 0-16,-1-22 0</inkml:trace>
  <inkml:trace contextRef="#ctx0" brushRef="#br0" timeOffset="133312.35">10858 11853 0,'-42'0'0,"84"0"0,-105 0 0,42 0 15,0 22-15,-1-22 0,22 21 16,0 0-16,22-21 16,-1 0-1,0 0-15,21 0 0,-21 0 0,22 0 16,20 0-16,-20 0 0,-1 0 15,0-21-15,1 21 0,20-21 0,-21 21 16,1 0-16,-1 0 0</inkml:trace>
  <inkml:trace contextRef="#ctx0" brushRef="#br0" timeOffset="134359.1">11536 12002 0,'21'-22'47,"0"1"-47,0 0 15,0 0-15,1 0 0,-1 0 16,-21-1-16,21 22 0,-21-21 16,21 0-16,-21 0 0,-21 21 31,0 0-31,0 0 0,-1 0 0,1 21 15,0 0-15,0-21 0,0 21 0,0 22 16,-1-22-16,1 0 0,0 21 16,0-20-16,21 20 0,0-21 0,0 21 15,0-20-15,0-1 0,0 0 16,0 0-16,21-21 0,-21 21 0,42-21 16,-20 0-16,-1 0 0,0 0 0,21 0 15,-21 0-15,22 0 0,-1 0 16,0-21-16,1 21 0,-22-21 0,21 0 15,-21 0-15,1-1 0,-1 1 16,0 0-16,0-21 0,0 21 16,-21-1-16,21-20 0,-21 21 0,22 0 15,-1 0-15,-21-1 0,21 22 16,0-21-16,0 21 0,0 0 16,1 0-16,-1-21 0,0 21 0,0 0 15,0 0-15,0 21 16,1-21-16,-1 21 0,-21 1 0,0-1 15,0 21-15,0-21 0,0 0 16,0 22-16,-21-22 0,21 0 0,-22 21 16,1-20-16,0-1 0,0 0 0,0 0 15,0-21-15,21 21 0,21-42 47,0 0-31,0 0-16,0 0 0,0-1 0,22-20 15,-22 21-15,0-21 0,0 20 16,0-20-16,22 21 0,-22 0 0,0 0 16,0-1-16,0 1 0,-21 42 47,-21 1-47,0-1 0,0 0 15,0 21-15,21-21 0,-21 22 16,-1-22-16,22 21 0,-21-21 0,21 22 15,0-22-15,0 0 0,0 0 16,0 0-16,21 1 0,1-22 0,-1 21 16,0-21-16,0 0 0,21 0 15,-20 0-15,-1 0 0,21 0 0,-21-21 16,22-1-16,-22 1 0,0 0 16,21 0-16,-21 0 0,1-22 0,-1 22 15,0-21-15,0 0 0,-21-1 0,21 1 16,0 0-16,-21-1 0,0 1 15,22-22-15,-1 22 0,-21 21 16,0 0-16,0 42 31,-21 0-31,-1 0 16,22 22-16,-21-22 0,0 21 0,21 0 16,0 1-16,-21-1 0,21-21 15,-21 22-15,21-1 0,0 0 0,0 1 16,0-22-16,0 0 0,0 21 15,0-21-15,0 1 0,21-1 16,0-21-16,0 0 0,0 0 16,1 0-16,-1 0 0,0-21 15,0-1-15,0 1 0,-21 0 16,21 0-16,1 0 0</inkml:trace>
  <inkml:trace contextRef="#ctx0" brushRef="#br0" timeOffset="134517.01">12742 11917 0,'-21'0'16,"42"0"-16,-42 21 31,42-21-31,0 0 16,1 0-16,-1 0 0,0 0 16,0 0-16,0-21 0,0 21 0,1-21 15,20 21-15,-21-21 0</inkml:trace>
  <inkml:trace contextRef="#ctx0" brushRef="#br0" timeOffset="135380.72">13525 11684 0,'22'0'0,"-44"0"0,44-21 16,-22 0-16,-22 21 31,1 0-31,0 0 0,0 0 16,0 21-16,0 0 0,-1 0 0,1 0 15,0 1-15,0-1 16,0 21-16,0 0 0,21-20 0,-22 20 0,1 0 16,21 1-16,-21-1 0,21 0 15,0-21-15,0 22 0,0-22 16,21 0-16,0 0 0,22 0 0,-22 1 15,21-22-15,1 0 0,-1 0 16,0 0-16,1 0 0,-1-22 0,0 1 16,1 0-16,-1 0 0,0 0 15,-21 0-15,22-22 0,-22 1 16,21 0-16,-21-1 0,1 1 0,-1 0 16,0-22-16,-21 22 0,0-1 15,21 1-15,-21 0 0,0-1 0,0 1 16,0 21-16,0 0 0,0 0 15,0-1-15,0 44 16,0-1-16,0 0 16,0 0-16,0 21 0,0 1 15,0-1-15,-21-21 0,21 22 0,0-1 16,-21 0-16,21 1 0,0-1 16,0 0-16,0 1 0,0-1 0,0-21 15,0 0-15,0 0 0,0 1 0,0-1 16,21-21-16,0 0 15,0 0-15,0 0 0,1 0 0,-1 0 16,21-21-16,-21-1 0,0 1 16,1-21-16,20 21 0,-21 0 15,0-22-15,0 22 0,1-21 0,-1 21 16,0-1-16,0 1 0,-21 42 31,0 1-31,-21-1 16,21 0-16,0 0 15,0 0-15,0 0 0,0 1 0,0-1 16,0 0-16,0 0 0,0 0 16,0 0-1,21-21 17,0-21-32,-21 0 0,21 0 0,-21 0 15</inkml:trace>
  <inkml:trace contextRef="#ctx0" brushRef="#br0" timeOffset="135545.65">14499 11705 0,'0'0'0,"-21"0"0,0 0 15,0 0-15,-1 0 16,44 0 15,-1 21-31,0-21 16,0 0-1,21 0-15,-20 0 0</inkml:trace>
  <inkml:trace contextRef="#ctx0" brushRef="#br0" timeOffset="136322.24">14986 11705 0,'0'0'0,"-21"0"15,0 0-15,-1 0 16,1 21-16,0-21 0,21 22 15,-21-1-15,0 0 0,0 0 0,21 21 16,-22-20-16,22-1 0,-21 21 16,21-21-16,0 0 0,0 1 15,0 20-15,0-21 0,21 0 16,1 0-16,-1-21 0,21 0 16,-21 0-16,0 0 0,1 0 15,20 0-15,-21 0 0,0-21 16,0 0-16,22 0 0,-22 0 0,0 0 15,0-1-15,0-20 0,1 21 16,20 0-16,-42-22 0,42 1 0,-42 21 16,21-21-16,1-1 0,-1 1 0,-21 21 15,0-22-15,0 22 0,0-21 16,0 21-16,0 0 0,-21 42 31,-1 0-31,22 21 16,-21-21-16,0 1 0,21 20 0,0-21 15,-21 0-15,21 22 0,-21-22 16,0 0-16,21 21 0,0-21 0,-22 1 16,22-1-16,-21 0 0,0 0 15,42-21 17,0-21-32,1 21 15,-1-21-15,0 0 0,21-1 0,-21 1 0,22 0 16,-22 0-16,21 0 0,-21 0 15,22-1-15,-22 22 0,0-21 16,0 21-16,0 0 0,1 0 0,-1 0 16,-21 21-1,0 1-15,-21-22 16,-1 21-16,1-21 0,-21 21 0,21-21 16,0 21-16,-22-21 0,22 0 15,0 21-15,-21-21 0,20 0 0,22 21 31,0 1-15,22-1-16,-1-21 0,0 21 16,0 0-16,0 0 15,0 0-15,1-21 0,-1 22 16,0-1-16,-21 0 0,21-21 16,0 21-16,0 0 0,1 0 15,-1-21-15,0 22 16,0-22-16,0 0 15,0 0-15,1 0 16,-1-22-16,0 1 16</inkml:trace>
  <inkml:trace contextRef="#ctx0" brushRef="#br0" timeOffset="136580.6">16595 11557 0,'0'-21'0,"0"42"0,0-63 0,-22 21 16,1 21 0,0 0-16,0 0 0,21 21 0,-21 0 15,0 0-15,-1 0 0,1 0 0,21 1 16,-21 20-16,21-21 0,-21 21 16,21-20-16,0-1 0,0 0 15,-21 21-15,21-21 0,0 1 0,0-1 16,0 0-16,21 0 15,0-21-15,0 0 0,0 0 16,22 0-16,-22 0 0,0 0 16,0 0-16,22-21 0,-22 21 0</inkml:trace>
  <inkml:trace contextRef="#ctx0" brushRef="#br0" timeOffset="136840.17">16912 11494 0,'0'0'0,"21"0"16,0 0 0,1 21-1,-1 0-15,-21 0 0,21 0 16,-21 0-16,0 1 0,0-1 16,0 21-16,0-21 0,0 0 0,0 1 15,0-1-15,0 21 0,0-21 0,0 0 16,0 1-16,-21-1 0,21 0 15,-21 0-15,-1-21 0,22 21 0,-21 0 16,0-21-16,0 22 16,0-22-16,0 0 0,-1 0 15,1 0-15</inkml:trace>
  <inkml:trace contextRef="#ctx0" brushRef="#br0" timeOffset="139353.89">1079 14034 0,'22'-22'0,"-22"1"0,21 21 16,-21-21-16,0 0 0,0 0 15,0 0-15,0-1 0,-21 1 16,-1-21-16,1 21 0,0 0 0,-21-1 16,-1 22-16,22-21 0,-21 21 15,0 0-15,-1 0 0,1 0 0,21 0 16,-22 21-16,22 1 0,-21 20 15,21-21-15,0 21 0,-1 1 16,22-1-16,0-21 0,0 22 16,0-1-16,0 0 0,0-21 15,22 1-15,-1-1 0,0 0 16,0 0-16,0 0 0,0-21 0,22 0 16,-22 0-16,0 0 0,21 0 15,-20-21-15,20 0 0,-21 0 0,0 0 16,22-1-16,-22-20 0,21 0 15,-21-1-15,0 1 0,22 0 16,-22-1-16,0-20 0,0-1 0,0 22 16,-21-21-16,0 20 0,22-20 15,-22 20-15,0 1 0,0 21 16,0 0-16,0 0 0,0-1 16,-22 22-16,1 22 15,0-1-15,0 0 0,21 21 16,0 1-16,0-1 0,0 21 15,0 1-15,-21-22 0,21 22 16,0-22-16,0 22 0,0-22 0,0 0 16,0 1-16,0-1 0,0-21 15,21 0-15,-21 0 0,21 1 16,0-1-16,0-21 0,22 0 16,-22 0-16,0 0 0,21 0 0,1-21 15,-22-1-15,21 1 0,-21 0 0,22 0 16,-22 0-16,0 0 15,21-22-15,-20 22 0,-22 0 16,0-21-16,21 20 0,-21 1 0,0 0 16,-21 21-1,-1 21-15,22 0 16,-21 1-16,21-1 16,-21 0-16,21 21 0,0-21 0,0 1 15,0 20-15,0-21 0,0 0 16,0 0-16,21 1 0,0-1 15,-21 0-15,22 0 0,-1-21 0,0 0 16,0 21-16,0-21 0,0 0 16,22 0-16,-22 0 0,0-21 0,0 0 15,0 21-15,1-21 16,20 0-16,-21-1 0,0 1 0,-21 0 16,0 0-16,21-21 0,-21 20 15,0 1-15,0-21 0,0 21 0,-21-22 16,0 22-16,0 0 0,0 0 15,0 0-15,-22 21 0,22 0 16,0 0-16,-21 0 0,20 0 0,-20 0 16,21 21-16,0 0 0,-22 0 15,22 0-15,0 22 0,0-22 16,21 21-16,0-21 0,0 22 0,0-22 16,0 21-16,0-21 0,21 1 15,21-1-15,-20 0 0,20 0 16,-21-21-16,21 0 0,1 0 15,-1 0-15,0 0 0,1 0 0,-1 0 16,-21-21-16,22 21 0,-1-21 16,0 0-16,-21-1 0,22 1 0,-22-21 15,21 21-15,-21 0 0,1-1 16,-1-20-16,-21 21 0,0 0 16,21 0-16,-21-1 0,0 1 0,0 42 46,-21 1-46,21-1 0,0 0 16,0 0-16,-21 21 0,21-20 16,-22-1-16,22 0 0,0 0 0,0 0 15,0 0-15,0 1 0,0-1 16,22-21-16,-1 0 16,0 0-16,0 0 0,0 0 0,0 0 15,1-21-15,-1-1 0,0 22 16,0-21-16,0 0 0,22 0 0,-22 0 15,0 0-15,0-1 0,-21-20 16,21 21-16,0 0 0,-21 0 16,22-1-16,-22 1 0,0 0 15,0 42 17,0 0-32,0 1 0,0 20 0,0-21 15,0 0-15,0 0 0,0 1 16,0 20-16,-22-42 0,22 21 0,0 0 15,0 0-15,0 1 0,0-1 16,22-21 0,-1 0-16,0 0 0,-21-21 15,21-1-15,21 1 0,-20 0 16,20 0-16</inkml:trace>
  <inkml:trace contextRef="#ctx0" brushRef="#br0" timeOffset="139840.35">3133 13462 0,'-22'0'0,"44"0"0,-65 0 0,22 0 16,0 0-16,0 21 15,21 0-15,-21 22 16,21-22-16,0 21 0,0-21 16,0 22-16,0-1 0,0 0 0,0 1 15,0-22-15,0 21 0,0 22 16,0-22-16,0-21 15,0 0-15,0 1 0,0-1 0,0 0 16,0 0-16,0-42 31,21 21-15,-21-21-16,0-22 0,21 22 0,0 0 16,-21 0-16,21-21 0,0 20 15,1 1-15,-1-21 0,0 21 0,0 0 16,21-1-16,-20 22 0,20 0 15,-21 0-15,0 0 0,22 0 0,-22 22 16,0-1-16,0 0 0,0 0 16,-21 0-16,0 0 0,0 1 15,0-1-15,0 21 0,-21-21 0,0 0 16,0 1-16,-22-1 0,22 0 16,-21 0-16,0 0 0,20-21 0,-20 21 15,-85 22 1,106-43-16,0 0 0,21-21 31,0-1-31,21 1 16,0 0-16,0 0 0,0-21 15,22 20-15</inkml:trace>
  <inkml:trace contextRef="#ctx0" brushRef="#br0" timeOffset="140085.87">3725 13399 0,'0'0'16,"0"21"0,0 0-1,0 21-15,0 1 0,0-1 16,0 21-16,0-20 0,-21-1 0,21 22 16,0-22-16,0 0 0,-21 1 15,21-22-15,0 21 0,0-21 16,0 0-16,0 1 0,0-1 15,21-21 1,0-21 0,0-1-16,1 22 0,-1-21 15</inkml:trace>
  <inkml:trace contextRef="#ctx0" brushRef="#br0" timeOffset="140448.24">3937 13801 0,'-21'21'15,"21"0"1,21-21 0,0 0-1,0 0-15,0 0 16,22 0-16,-22-21 0,0 21 0,21-21 16,-20 0-16,-1-1 0,0 1 0,0 21 15,-21-21-15,0 0 0,0 0 16,0 0-16,0-1 0,0 1 0,0 0 15,-21 21 1,0 0-16,0 0 0,-1 0 16,1 21-16,0 22 0,0-22 15,0 0-15,21 21 0,0 1 0,0-22 16,-21 21-16,21-21 0,0 22 16,0-22-16,0 0 0,0 0 15,0 0-15,0 0 0,21 1 16,-21-1-16,21-21 0,0 0 0,0 0 15,0 0-15,22 0 0,-22 0 16,21 0-16,1-21 0,-22-1 0,21 1 16,22 0-16</inkml:trace>
  <inkml:trace contextRef="#ctx0" brushRef="#br0" timeOffset="141140.85">4974 13462 0,'0'0'0,"0"-21"0,0 0 15,-21 21-15,0 0 0,0 0 16,-1 0-16,1 0 0,0 0 16,-21 21-16,21 0 0,-1 21 0,1-20 15,-21 20-15,21-21 0,0 21 16,21 1-16,0-1 0,-22 0 0,22 1 16,0-22-16,0 21 0,0-21 15,0 1-15,22-1 0,-1 0 0,0 0 16,0 0-16,21-21 0,-20 0 15,20 0-15,0 0 0,1 0 0,-1 0 16,0 0-16,1 0 0,-1-21 16,-21 0-16,21 21 0,-20-21 0,20-22 15,-21 22-15,0-21 0,0 21 16,1-22-16,-22 1 0,0 0 16,21-22-16,-21 22 0,0 0 0,0-1 15,0 1-15,0 21 0,0 0 16,0-1-16,0 1 0,0 0 0,-21 42 31,21 0-31,0 1 16,0-1-16,0 21 0,-22-21 0,22 22 15,0-1-15,0 0 0,0 43 16,0-43-16,0-21 0,0 22 16,0-22-16,0 21 0,0-21 15,0 1-15,0-1 0,22 0 16,-1-21-16,0 0 15,0 0-15,0 0 0,0 0 0,1 0 16,-1 0-16,0 0 0,0-21 0,0 0 16,0-1-16,1 1 0,-1 0 15,0 0-15,0 0 0,-21-22 16,0 22-16,21 0 0,-21 0 0,21 0 16,-21 0-16,0 42 31,0 0-31,0 0 0,0 0 15,0 0-15,-21 1 0,21-1 0,0 0 16,0 0-16,0 0 0,0 0 16,0 1-16,0-1 0,21-21 31,1 0-31,-1 0 0,0 0 0,0 0 16,0 0-16,0-21 0,1-1 0,-1 1 15,0 0-15</inkml:trace>
  <inkml:trace contextRef="#ctx0" brushRef="#br0" timeOffset="141308.75">5927 13441 0,'-22'-21'0,"44"42"0,-65-42 15,22 21-15,21-21 0,-21 21 0,0 0 16,0 0-16,-1 0 16,22 21-16,-21-21 15,21 21-15,21 0 16,1-21-1,-1 0-15,0 0 16,0 0-16</inkml:trace>
  <inkml:trace contextRef="#ctx0" brushRef="#br0" timeOffset="142044.59">6392 13399 0,'-21'0'15,"42"0"-15,-63 0 16,21 0-16,0 0 16,21 21-16,0 0 0,-22 0 0,22 0 15,-21 22-15,21-22 0,-21 21 16,21 0-16,0 1 0,0-1 0,-21-21 16,21 22-16,0-22 15,0 21-15,0-21 0,0 0 0,21 22 16,0-43-16,0 0 0,1 21 15,-1-21-15,21 0 0,-21 0 16,0 0-16,22-21 0,-22 21 0,21-21 16,-21-1-16,22 1 0,-22 0 15,0-21-15,0 21 0,0-22 0,1 1 16,-22 0-16,0-22 0,21 22 16,-21-1-16,0 1 0,0 0 0,0-1 15,0 1-15,0 21 0,0-21 0,0 20 16,0 44 15,0-1-31,0 0 16,0 0-16,0 0 0,0 22 0,0-22 15,0 21-15,0 0 0,-21-20 0,21 20 16,0-21-16,-22 21 0,22-20 16,0-1-16,0 0 0,0 0 0,-21-21 15,21 21-15,0-42 31,21 21-31,1-21 0,-1 0 16,0 0-16,21-1 0,-21 1 0,1 0 16,-1-21-16,21 21 0,-21-1 0,0 22 15,1-21-15,-1 0 16,-42 21 15,-1 21-31,1-21 16,0 21-16,-21 1 0,21-1 0,21 21 15,-22-21-15,1 0 0,21 1 16,0 20-16,-21-21 0,21 0 0,0 0 16,0 1-16,0-1 15,0 0-15,21-21 0,0 0 0,1 21 16,-1-21-16,0 0 0,0 0 16,0 0-16,0 0 0,1 0 15,-1 0-15,0 0 0,0-21 0,0 21 16,0-21-16,1 0 15,-1 21-15,21-22 0</inkml:trace>
  <inkml:trace contextRef="#ctx0" brushRef="#br0" timeOffset="142276.46">7345 13420 0,'0'-21'0,"0"42"0,0-64 16,0 22-16,0 0 0,0 42 31,-21 0-31,21 1 15,-22 20-15,22 0 0,0-21 16,0 1-16,0 20 0,-21-21 16,21 21-16,0-20 0,0-1 15,0 0-15,0 0 0,0 0 0,0 0 16,0 1-16,21-1 16,1-21-16,-1 0 15,0 0-15,0 0 0,0 0 16,0-21-16</inkml:trace>
  <inkml:trace contextRef="#ctx0" brushRef="#br0" timeOffset="142520.32">7641 13377 0,'0'0'16,"64"-84"0,-43 84-1,0 0-15,0 0 0,0 0 16,22 0-16,-22 21 0,0 0 0,0 0 15,0 0-15,0 1 0,-21-1 16,0 21-16,0 0 0,0-20 0,0 20 16,0-21-16,-21 21 0,0-20 0,0-1 15,0 21-15,0-21 0,21 0 16,-22 1-16,1-1 0,0-21 0,21 21 16</inkml:trace>
  <inkml:trace contextRef="#ctx0" brushRef="#br0" timeOffset="143176.24">8382 13462 0,'0'0'15,"-21"0"-15,42 0 32,21 0-32,-21 0 0,22 0 15,-1 0-15,0 0 16,22 0-16,-1 0 0,1 0 0,21 0 15,-22-21-15,1 21 0,-1 0 16,1 0-16,-1 0 0,-21 0 0,1 0 16,-22-21-16,0 21 0,0 0 0,-21-21 15,-21 21 1,0 0-16,0 0 0,-22-22 0,1 22 16,21 0-16,-21 0 0,-1 0 15,1 0-15,21 0 0,0 0 0,21-21 16,21 21 15,0 0-31,0 0 0,0 0 0,0 0 16,1 0-16,-1 0 0,0 21 15,0 1-15,-21-1 16,0 0-16,0 0 0,0 0 16,-21 0-16,0 1 0,0-1 15,-1 0-15,1 0 0,0 0 0,0-21 16,0 21-16,21 1 0,-21-22 15</inkml:trace>
  <inkml:trace contextRef="#ctx0" brushRef="#br0" timeOffset="144547.74">7387 13483 0,'-21'0'0,"0"0"16,21 21-16,-21-21 0,-1 22 16,22-1-16,-21-21 0,42 0 47,1 0-47,-1 0 0,0-21 15,0-1-15,21 22 0,-20-21 0,20 0 16,-21 0-16,0 21 0,0-21 15,1 21-15,-1 0 0,-42 0 16,-1 0 0,1 0-16,-21 21 0,21 0 15,0 0-15,-1 0 0,1 1 0,0-1 16,21 0-16,-21-21 16,21 21-16,0 0 0,0 0 0,21-21 15,21 0 1,-20 0-16,-1 0 0,21 0 0,0 0 15,1 0-15,-22-21 0,21 0 16,1 21-16,-1 0 0,-21 0 0,21 0 16,-20 0-16,-22 21 15,0 0-15,0 1 0,0-1 16,-22 0-16,1 0 0,0 0 0,0 0 16,0 1-16,0-1 0,-1 0 15,1 0-15,21 0 0,0 0 16,21-21-1,1 0-15,20 0 0,0 0 0</inkml:trace>
  <inkml:trace contextRef="#ctx0" brushRef="#br0" timeOffset="146829.1">10329 13483 0,'0'0'0,"21"0"0,-21-21 15,22 21-15,-22-21 0,21 21 16,-21-21-16,0 0 16,0-1-16,0 1 0,0 0 15,0 0-15,-21 21 16,-1-21-16,1 21 0,-21-21 0,0 21 16,-1-22-16,1 22 0,0 0 15,20 0-15,-20 0 0,-43 22 16,64-1-16,-21 0 0,21 0 15,0 0-15,-1 22 0,22-1 16,0 0-16,0 1 0,0-1 0,0 0 16,0 1-16,0-1 0,22 0 15,-1-21-15,21 1 0,-21-1 0,0 0 16,22 0-16,-1-21 0,-21 0 16,22 0-16,-1 0 0,0-21 0,1 0 15,-1 0-15,-21-1 0,21-20 0,1 21 16,-1-21-16,-21-1 0,22 1 15,-1-43-15,-21 43 0,0 0 16,0-22-16,-21 22 16,0-1-16,0 1 0,0 0 0,0-1 15,0 1-15,0 0 0,0-1 16,0 22-16,-21 0 0,21 0 0,-21 21 16,0 21-1,21 21-15,0-20 0,0 20 16,0 0-16,0 1 0,0-1 0,0 0 15,0 1-15,0 20 0,0-21 16,0 1-16,0-1 0,0 0 0,0-20 16,0 20-16,0-21 15,0 21-15,21-20 0,0-22 0,0 21 0,1-21 16,-1 0-16,21 0 16,0 0-16,-20-21 0,20-1 0,0 1 15,1 0-15,-1 0 0,-21 0 0,21-22 16,-20 22-16,20 0 0,-21 0 15,0-21-15,0 20 0,-21 1 0,0 0 16,0 0-16,0 0 16,-21 21-1,0 0-15,0 21 16,0 0-16,0 0 0,21 0 0,-22 1 16,22-1-16,-21 21 0,21-21 15,0 22-15,0-22 0,0 21 0,0-21 16,21 0-16,1 1 0,-1-1 15,0 0-15,21 0 0,-21-21 16,22 0-16,-22 0 0,21 0 0,1 0 16,-22 0-16,21 0 0,0-21 15,-20 0-15,20 0 0,-21-22 0,21 22 16,-20 0-16,-1-21 0,0 20 0,-21-20 16,0 21-16,0-21 0,0 20 15,0-20-15,0 21 0,-21 0 0,0-22 16,-1 22-16,-20 0 0,21 21 15,-21 0-15,20 0 0,-20 0 0,0 0 16,21 0-16,-22 21 0,22 0 16,-21 1-16,21-1 0,-1 21 15,1-21-15,21 22 0,0-22 0,0 21 16,0-21-16,21 22 0,1-22 16,-1 21-16,21-21 0,0-21 0,1 21 15,-1-21-15,0 0 0,1 0 16,-1 0-16,0 0 0,22-21 0,-22 21 15,1-21-15,20 0 0,-21 0 16,1 0-16,-1-1 0,0-20 0,1 21 16,-22 0-16,0 0 0,0-1 15,0 1-15,1 0 0,-22 0 0,0 0 16,-22 42 15,1 0-31,21 0 0,-21-21 16,0 43-16,21-22 0,0 0 0,0 0 15,-21 0-15,21 22 0,0-22 16,0 0-16,0 0 0,0 0 0,0 0 16,21-21-16,0 22 0,0-22 15,0 0-15,1 0 0,-1 0 0,21 0 16,-21 0-16,22 0 0,-1-22 0,0 1 16,-21 21-16,22-21 0,-22 0 15,21-21-15,-21 20 0,1 1 0,-1 0 16,0 0-16,-21 0 0,0-22 15,21 22-15,-21 0 0,0 0 16,21 21-16,-21-21 0,-21 42 31,0 0-31,21 0 16,-21 0-16,0 1 0,21-1 16,0 0-16,0 21 0,0-21 0,0 1 15,0-1-15,0 0 0,0 0 0,0 0 16,21-21-16,0 0 0,0 21 15,0-21-15,22 0 0,-22 0 0,0 0 16,21-21-16,-21 0 0,22 0 16,-22 0-16,21 0 0,-21-1 15,1 1-15,-1-21 0,0 21 0,0-22 16,-21-20-16,21 21 16,-21-1-16,0 22 0,0-42 15,0 20-15,0 22 16,0 0-16,0 42 15,0 0 1,0 0-16,0 1 16,0-1-16,0-42 109,0 42-78,0 0-31,0 0 0,0 0 16,0 0-16,0 22 0,-21-22 16,21 21-16,0-21 0,0 22 0,0-22 15,-21 21-15,21-21 0,0 22 16,-21-22-16,21 0 0,0 0 15,0 0-15,0 1 0,0-44 47,0 1-47,0 0 0,0 0 16,0 0-16,21-22 0,0 22 16,0 0-16,0 0 0,1-21 15,20 20-15,-21 1 0,0 21 0,22-21 16,-1 21-16,-21 0 0,21 0 0,-20 0 15,-1 0-15,21 0 0,-21 0 16,0 21-16,1 0 0,-22 1 16,0-1-16,0 0 0,0 0 0,-22 0 15,1 0-15,0 1 16,-21-1-16,-1 0 0,1 0 0,0 0 16,-43 0-16,64 1 0,-21-22 15,-1 21-15,22-21 16,0 0-16,0 0 0,21-21 15,21-1 1,0 1-16,0-21 0,22 21 16,-1 0-16</inkml:trace>
  <inkml:trace contextRef="#ctx0" brushRef="#br0" timeOffset="147057.97">13504 13018 0,'21'-22'16,"-42"44"-16,42-65 0,-21 22 0,22 0 0,-22 42 31,0 21-31,0-20 0,-22 20 16,22 0-16,-21-21 0,21 22 15,-21-1-15,21 0 0,-21 1 0,21-22 16,-21 21-16,21-21 0,-21 22 0,21-22 16,-22 0-16,22 0 15,0 0-15,0 1 0,22-22 16,-1 0-1,0 0-15,0 0 0,0-22 0,22 1 16,-22 21-16</inkml:trace>
  <inkml:trace contextRef="#ctx0" brushRef="#br0" timeOffset="147386.29">13695 13293 0,'0'0'16,"21"0"30,0 0-46,0 0 0,0 0 16,1 0-16,-1-21 16,0-1-16,0 22 0,0-21 15,-21 0-15,21 0 16,-21 0-16,0 0 16,-21 21-16,0 0 15,0 0-15,0 21 16,0 0-16,-1 0 0,1 0 0,0 0 15,21 22-15,-21-22 0,21 0 16,0 0-16,-21 22 0,21-22 0,0 0 16,0 0-16,0 0 0,0 0 15,0 1-15,21-22 0,0 21 0,0-21 16,0 0-16,1 0 16,-1 0-16,0 0 0,21-21 15,1 21-15</inkml:trace>
  <inkml:trace contextRef="#ctx0" brushRef="#br0" timeOffset="148253.14">14139 13208 0,'0'0'0,"21"-21"0,1 0 0,-1 21 0,0-21 16,0-1-16,-21 1 0,21 21 15,-21-21-15,0 0 0,0 0 0,0 0 16,-21 21 0,0 0-16,0 0 0,0 0 0,-1 21 15,1 0 1,0 0-16,0 0 0,0 0 0,0 22 16,21-22-16,0 21 0,-22-21 0,22 22 15,0-22-15,0 21 0,0-21 16,0 22-16,0-22 0,0 0 0,22 0 15,-1 0-15,0 1 0,0-1 16,21 0-16,-20-21 0,20 0 0,0 0 16,1 0-16,-22 0 0,21 0 15,0-21-15,-20 0 0,20-1 0,0 1 16,-21 0-16,1 0 0,20-21 16,-21 20-16,0-20 0,0 21 15,-21-21-15,22-1 0,-22 1 0,21 0 16,-21-1-16,0-20 0,21 20 15,-21 1-15,0 21 0,0-21 0,0 20 16,0 1-16,0 42 16,0 1-1,0-1-15,0 21 0,-21 0 0,21 1 16,-21-1-16,21 0 0,0-20 16,0 20-16,-22 0 0,22 1 0,0-22 15,0 21-15,0-21 0,0 0 16,0 1-16,0-1 0,0 0 15,22-21-15,-1 0 16,0 0-16,0 0 0,0 0 16,0-21-16,1 21 0,-1-21 0,0-1 15,0 1-15,0 0 0,0 0 0,1 0 16,-1 0-16,-21-1 16,0 1-16,0 42 31,0 1-31,0-1 0,-21 0 15,21 0-15,-22-21 0,22 21 0,0 0 16,0 1 0,0-1-1,0-42 17,0-1-32,22 1 0</inkml:trace>
  <inkml:trace contextRef="#ctx0" brushRef="#br0" timeOffset="148408.1">15113 13060 0,'-21'-21'15,"0"21"1,21 21 0,0 0-1,42-21-15,-21 0 16,0 0-16,0 0 0,22 0 0</inkml:trace>
  <inkml:trace contextRef="#ctx0" brushRef="#br0" timeOffset="149156.32">15706 13060 0,'0'0'0,"-22"0"16,-20 0-1,21 0-15,0 21 16,0 0-16,-1 0 0,-20 1 15,21-1-15,0 21 0,-22-21 0,22 22 16,0-22-16,0 0 0,21 21 0,0-21 16,0 1-16,0-1 0,0 21 15,0-21-15,21 0 0,0 1 16,0-22-16,22 0 0,-1 0 16,-21 0-16,22 0 0,-1 0 0,0 0 15,1-22-15,-1 1 0,-21 0 16,21 0-16,1 0 0,-22-22 0,0 22 15,21 0-15,-20-21 0,-22-1 16,21 1-16,0 0 0,-21-1 0,0-20 16,0 21-16,0-1 0,0-20 15,0 20-15,0 22 0,0-21 16,0 21-16,0 0 0,0 42 31,0 0-31,0 21 0,0-21 0,0 22 16,0 20-16,0-20 0,0-1 15,-21 0-15,21 1 0,0-1 0,0-21 16,0 21-16,0-20 0,0-1 0,0 21 16,0-21-16,0 0 15,0 1 1,0-44 0,0 1-1,21 21-15,0-21 0,0 0 16,0 0-16,1 0 0,-1-1 15,0 1-15,21 0 0,-21 21 0,1-21 16,-1 21-16,0 0 0,21-21 16,-21 21-16,-42 0 31,0 21-31,0-21 16,0 21-16,-22-21 0,22 21 15,0-21-15,0 21 0,-21 1 16,20-22-16,22 21 0,-21 0 0,21 0 15,0 0-15,0 0 0,0 1 16,0-1-16,21 0 16,1-21-16,-22 21 0,21-21 15,0 0-15,0 0 0,0 21 16,0-21-16,1 0 0,-1 0 0,0 0 16,0 0-16,0 0 0,0 0 15,1 0-15,-1-21 0,0 0 0,21 21 16,-21-21-16,1 0 0</inkml:trace>
  <inkml:trace contextRef="#ctx0" brushRef="#br0" timeOffset="149422.21">16870 12996 0,'0'-63'0,"0"126"16,0-147-16,0 63 0,-21 21 15,-1 0-15,1 21 16,0 0-16,21 0 0,0 21 15,-21-20-15,0 20 0,0 0 0,21-21 16,0 22-16,0-1 0,-22-21 0,22 22 16,-21-22-16,21 0 0,0 0 15,0 0-15,0 0 0,0 1 16,0-1-16,21 0 0,1-21 16,-1 0-16,0 0 0,0 0 15,21 0-15,1 0 0,-22 0 16,0 0-16,0-21 0,0 0 15,1 21-15,-1-22 0</inkml:trace>
  <inkml:trace contextRef="#ctx0" brushRef="#br0" timeOffset="149689.06">17251 12848 0,'0'0'0,"21"0"0,0 0 16,0 0-16,0 0 15,1 21-15,-1-21 16,0 22-16,0-1 0,21 0 0,-20 21 16,-22-21-16,21 22 0,0-22 15,-21 21-15,21-21 0,-21 22 0,0 20 16,0-20-16,0-22 16,-21 0-16,0 21 0,0-21 0,-1 1 15,1-1-15,0 0 0,0 0 0,-21 0 16,20-21-16,1 21 0,0-21 15,-21 22-15,21-22 16,-1 21-16,1 0 0</inkml:trace>
  <inkml:trace contextRef="#ctx0" brushRef="#br0" timeOffset="152218.29">910 15240 0,'0'21'0,"0"-42"47,21 0-47,-21 0 15,0 0-15,0-1 16,0 1-16,0 0 0,0 0 0,0 0 16,0 0-16,0-1 15,-21 22-15,0 0 0,0-21 16,-22 21-16,22 0 0,-21 0 16,21 0-16,-22 21 0,1 1 15,21-1-15,-21 21 0,20 0 0,1-20 16,0 20-16,21 0 0,0 1 15,0-1-15,0 0 0,0 1 16,0-22-16,21 0 0,0 0 0,1 0 16,-1-21-16,0 0 0,0 0 15,0 0-15,0 0 0,1-21 0,20 21 16,-21-21-16,0 0 0,0-22 16,22 22-16,-22-21 15,0 0-15,21-1 0,-20-20 0,-1 20 16,21 1-16,-21-21 0,-21 20 15,0 1-15,21 0 0,-21-1 16,0 1-16,0 21 0,0 0 0,0-1 16,0 1-16,-21 21 0,0 21 15,21 1 1,-21-1-16,21 21 0,-21-21 16,21 22-16,0-1 0,0 0 15,0 1-15,0 20 0,-21-21 16,21 1-16,0-1 0,0 0 0,0 1 15,0-22-15,21 0 0,0 0 16,0 0-16,0 1 0,0-22 16,22 0-16,-22 0 0,21 0 15,-21-22-15,22 1 0,-1 0 0,0 0 16,1 0-16,-1-22 0,-21 1 16,22 0-16,-22 21 0,0-22 15,0 1-15,-21 21 0,0 0 0,0-1 16,0 1-16,0 0 0,-21 21 15,0 0-15,-22 0 0,22 0 0,-21 21 16,21 0-16,-22 1 16,22-1-16,0 0 0,0 0 15,21 0-15,0 22 0,0-22 0,0 0 16,0 21-16,21-21 0,0 1 16,22-1-16,-22 0 0,21 0 0,-21-21 15,22 21-15,-22 0 0,21 1 16,-21-22-16,0 21 0,1-21 15,-1 21-15,0-21 0,0 0 0,0 21 16,0-21-16,1 0 0,-1 0 16,0 0-16,0 0 0,0 0 15,0-21-15,22 21 0,-22-21 0,0 0 16,0-1-16,22 1 0,-22 0 16,0 0-16,0-21 0,0 20 15,0 1-15,-21-21 0,0 21 0,0 0 16,0-1-16,0 1 0,0 0 15,0 0-15,0 0 0,-21 21 16,0 0-16,0 0 0,0 0 16,0 0-16,-22 0 0,22 21 15,0 0-15,0 0 0,0 0 0,-1 1 16,1 20-16,21-21 0,-21 21 16,21-20-16,-21 20 0,21-21 15,0 21-15,0-20 0,0-1 0,0 0 16,21 0-1,0-21-15,0 0 0,1 0 0,-1 0 16,0 0-16,0 0 0,0-21 16,0 0-16,22 0 0,-22-1 0,0 1 15,0 0-15,-21-21 0,21 21 16,-21-22-16,22 22 0,-22-21 0,0 21 16,0-1-16,0 1 0,0 0 15,0 0-15,0 42 16,0 0-1,0 0-15,0 1 0,0-1 16,0 21-16,0-21 0,0 22 0,0-1 16,0-21-16,0 0 15,0 22-15,21-22 0,0 0 0,0 0 16,0 0-16,22 0 0,-22-21 16,21 0-16,0 0 0,22 0 15,-22 0-15,22-21 0,-22 21 0,22-21 16,-22 0-16,21 0 0,-20-22 0,-1 22 15,0 0-15,-20-21 0,-1-1 16,0 22-16,-21-21 0,0 21 0,0-22 16,0 22-16,-21 0 0,0 0 15,-1 21-15,1 0 0,-21 0 16,21 0-16,-22 0 0,1 21 0,0 0 16,21 0-16,-22 1 15,22-1-15,-21 21 0,21-21 0,21 0 16,0 1-16,0-1 15,21-21-15,0 0 0,0 0 16,0 0-16,22 0 0,-1 0 16,0 0-16,-21-21 0,22 21 0,-22-22 15,21 1-15,-21 21 0,1 0 16,-1 0-16,0 0 16,-21 21-16,0 1 15,0-1-15,0 0 0,0 0 0,0 21 16,0-20-16,0 20 0,0 0 15,-21 1-15,21-1 0,0 0 16,0 1-16,0 20 0,0 64 16,0-63-16,0 20 0,0-20 15,21 20-15,-21-20 0,0 21 16,0-22-16,0 1 0,0-1 0,0 1 16,0-1-16,0-21 0,0 1 15,0-22-15,0 0 0,0 0 0,-21-21 16,21-21-1,0 0-15,-21 0 0,-1-22 0,22 1 16,0 0-16,0-1 0,-21-20 16,21-1-16,0 1 0,0-22 0,0 1 15,21-1-15</inkml:trace>
  <inkml:trace contextRef="#ctx0" brushRef="#br0" timeOffset="152776.96">3492 14986 0,'0'-21'0,"0"-21"31,-21 42-31,0-22 16,0 22-16,0 0 0,0 0 16,-1 22-16,1-22 15,0 21-15,0 0 0,0 0 16,0 21-16,-1-20 0,22-1 0,0 0 15,-21 21-15,21-21 16,0 1-16,21-22 16,1 0-16,-1 0 0,0 0 0,0 0 15,0-22-15,22 22 0,-22 0 16,0-21-16,0 21 0,0 0 16,-21 21 15,0 1-31,-21-1 0,0-21 0,0 21 15,0 0-15,-1 0 0,1 0 16,0 1-16,0-22 0,0 21 16,21 0-16,0 0 15,42-21 17,-21 0-32,0 0 15,1 21-15,-1-21 0,0 0 16,0 21-16,0-21 0,-21 22 15,0-1-15,0 0 0,0 0 0,0 0 16,0 0-16,0 22 0,-21-22 16,0 21-16,-21-21 0,20 22 0,1-22 15,-21 21-15,21-21 0,0 22 16,-1-22-16,1 21 0,0-21 16,21 1-16,0-1 0,0 0 15,21-42 1,0 0-16</inkml:trace>
  <inkml:trace contextRef="#ctx0" brushRef="#br0" timeOffset="154376.07">4339 15240 0,'0'0'0,"21"-21"16,0 21-16,-21-21 0,22 0 15,-22-1-15,21 1 0,-21 0 0,0 0 16,0 0-16,0 0 0,0-1 16,0 1-16,0 0 0,-21 0 0,-22 0 15,22 0-15,0-1 0,0 22 16,0 0-16,-22 0 0,22 0 0,0 0 16,-21 0-16,20 22 0,1-1 15,0 0-15,0 0 0,-21 21 0,42 1 16,-22-1-16,1 0 0,21 1 15,0-1-15,0 0 0,0-20 0,0 20 16,0-21-16,21 0 0,1 0 16,-22 1-16,42-22 0,-21 0 15,0 0-15,0 0 0,22 0 16,-1-22-16,-21 1 0,22 21 0,-1-42 16,0 21-16,1 0 0,-22-22 15,21 1-15,0 0 0,-20-1 0,20 1 16,-21 0-16,0-1 0,0 1 15,-21 0-15,0-1 0,0 1 0,0 0 16,0-1-16,0 1 0,0 0 16,0 20-16,0 1 0,0 0 0,0 0 15,-21 21-15,0 0 16,21 21-16,0 0 16,0 22-16,0-22 0,0 21 0,0 0 15,0 1-15,0-1 0,0 0 16,0 1-16,0-1 0,0 0 0,0 1 15,0-1-15,0 0 0,21 1 16,0-1-16,1 0 0,-1-20 16,0-22-16,21 0 0,-21 0 15,1 0-15,20 0 0,-21 0 0,21 0 16,-20-22-16,20 1 0,-21-21 16,0 21-16,22 0 0,-22-22 15,0 22-15,0-21 0,0-1 0,0 22 16,-21 0-16,22-21 0,-22 21 15,0-1-15,0 1 16,-22 21-16,1 0 0,0 0 16,0 0-16,21 21 0,-21-21 0,0 22 15,21-1-15,-22 0 0,22 0 16,0 0-16,0 0 0,0 1 16,0-1-16,22 0 0,-1 0 15,0 0-15,-21 0 0,21 1 0,0-1 16,-21 0-16,21 0 0,1 0 15,-1 0-15,-21 1 0,21-22 0,0 21 16,0-21-16,0 0 16,1 0-16,-1 0 0,0 0 15,21 0-15,-21-21 0,22 21 0,-1-22 16,0-20-16,1 21 0,-1 0 16,-21-22-16,22 22 0,-1-21 0,-21 21 15,21-22-15,-20 22 16,-1 0-16,0 0 0,-21 0 0,0 42 31,-21-21-31,0 21 16,-1 0-16,1 0 0,21 22 15,-21-22-15,0 21 0,0-21 0,21 1 16,0 20-16,0-21 0,0 0 0,0 22 16,0-22-16,0 0 15,21 0-15,0 0 0,21-21 16,-20 0-16,-1 0 0,21 0 15,-21 0-15,0 0 0,22 0 0,-22-21 16,0 0-16,0 0 0,22 0 0,-43-1 16,21 1-16,-21 0 0,0-21 15,0 21-15,0-22 0,0 22 0,0 0 16,-21-21-16,-1 20 0,1 1 16,0 21-16,-21-21 0,21 21 0,-1 0 15,-20 0-15,21 0 0,0 0 16,0 0-16,-1 0 0,22 21 15,0 0-15,22-21 16,-1 22-16,0-22 0,0 0 16,21 0-16,1 0 0,-22 0 0,21 0 15,1-22-15,-1 1 0,-21 21 16,21-21-16,1 21 0,-1-21 0,-21 21 16,22-21-16,-22 21 0,0 0 0,0 0 15,0 0-15,0 0 16,-21 21-1,0 0-15,0 0 16,0 0-16,0 1 0,0 20 0,0-21 16,0 21-16,0 1 0,0-1 15,-21 0-15,21 1 0,0-1 16,0 22-16,-21-22 0,21 0 0,0 22 16,0-22-16,-21 22 0,21-22 15,-21 21-15,0 1 0,21-1 0,0-20 16,-22 20-16,22 1 0,-21-22 15,0 0-15,21 1 0,0-1 0,-21-21 16,21 0-16,-21 1 0,21-1 16,0-42-1,0-1-15,0 1 0,0-21 0,21 0 16,0-1-16,0-20 0,0 20 16,1-20-16,-1-1 0</inkml:trace>
  <inkml:trace contextRef="#ctx0" brushRef="#br0" timeOffset="154636.92">6413 15007 0,'0'0'0,"0"-21"0,0 0 0,0 0 15,22 21 1,-1 0-16,0 0 16,0 0-16,0 0 0,22 21 15,-22-21-15,0 21 0,21 0 16,-21 0-16,1 1 0,-1-1 0,-21 21 15,0-21-15,0 0 0,0 1 16,0 20-16,0-21 0,-21 0 0,-1 0 16,-20 1-16,21-22 0,0 21 15,0 0-15,-22-21 0,22 21 0,0-21 16,-21 0-16,20 0 0,1 0 16,21-21-1,0 0-15</inkml:trace>
  <inkml:trace contextRef="#ctx0" brushRef="#br0" timeOffset="155212.59">7599 15092 0,'-21'-21'16,"42"42"-16,-64-42 0,22 21 16,0 0-16,0 0 15,0 0-15,0 0 0,-1 0 0,22 21 16,-21-21-16,21 21 16,21-21-1,22 0-15,-1 0 16,0 0-16,22 0 0,-1 0 15,1 0-15,-1 0 0,22 0 0,-21-21 16,20 0-16,-20 21 0,-1 0 16,-20 0-16,-1-21 0,-21 21 0,21 0 15,-20 0-15,-22-22 16,-22 22 0,1-21-16,0 21 0,-21 0 0,21 0 15,-1-21-15,-20 21 0,21 0 16,0 0-16,0 0 0,-1 0 15,22-21-15,-21 21 0,42 0 32,1 0-17,-1 0-15,0 0 0,0 0 16,0 0-16,0 21 0,1 0 0,-1 0 16,-21 22-16,0-22 15,0 0-15,0 0 0,-21 22 0,-1-22 16,1 0-16,0 0 0,0 21 15,0-20-15,0-1 0,-1-21 16,22 21-16,0-42 31</inkml:trace>
  <inkml:trace contextRef="#ctx0" brushRef="#br0" timeOffset="157238.43">9631 14965 0,'0'0'0,"-21"0"0,-1 0 16,1 21-1,0-21-15,21 21 0,-21 0 16,0-21-16,21 22 15,0-44 1,21 22 0,0-21-16,0 21 0,0-21 15,1 0-15,-22 0 0,21 0 0,0-1 16,-21 1-16,21-21 0,-21 21 16,0 0-16,0-22 0,0 22 0,-21 0 15,0 0-15,0 0 0,-1-1 16,1 22-16,-21 0 0,21 0 15,-22 0-15,22 0 0,-21 22 0,0-1 16,20 0-16,-20 0 0,21 0 16,-21 0-16,20 22 0,1-22 0,0 21 15,21 1-15,0-22 0,0 21 0,0 0 16,0-20-16,21 20 0,0-21 16,1 21-16,-1-20 0,0-1 0,21-21 15,-21 21-15,22-21 0,-22 0 16,0 0-16,0 0 0,22 0 0,-22 0 15,0-21-15,21 0 0,-21-1 16,22 1-16,-22-21 0,21 21 0,-21-22 16,22 22-16,-22-21 0,0 0 15,0-1-15,0 1 0,1 0 16,-1-1-16,-21-20 0,0 20 0,0 1 16,0-21-16,0 20 0,0 1 15,0 0-15,0-1 0,0 22 0,0 0 16,0 0-16,0 0 0,0 42 31,0 0-31,0 0 0,0 21 16,0 1-16,0-1 0,0 0 0,0 1 15,0 20-15,0-20 0,0-1 0,0 21 16,0-20-16,0-1 0,0 0 16,0-20-16,0 20 0,0 0 0,0-21 15,0 1-15,0-1 16,21 0-16,-21 0 0,21 0 0,0-21 15,0 0-15,1 0 0,-1 0 0,21 0 16,-21-21-16,22 0 0,-22 0 16,21 0-16,0-1 0,-20 1 0,20 0 15,-21 0-15,0-21 0,0 20 16,1-20-16,-1 21 0,-21 0 0,21 0 16,-21-1-16,0 1 0,0 0 15,-21 21-15,0 0 0,-1 0 16,1 0-16,-21 0 0,21 0 0,0 21 15,-1-21-15,1 21 16,21 1-16,0-1 0,0 0 16,0 0-16,21 0 0,1-21 15,-1 21-15,0 1 0,21-22 0,-21 21 16,1 0-16,-1-21 0,0 21 0,0 0 16,0 0-16,0-21 0,-21 22 15,22-1-15,-1-21 0,-21 21 0,0 0 16,21-21-16,0 0 15,0 0-15,0 0 0,1 0 16,-1 0-16,21 0 0,-21-21 16,0 21-16,22-21 0,-22 21 0,21-21 15,-21-1-15,22 22 0,-22-21 16,0 0-16,0 21 0,0-21 16,1 0-16,-22 0 0,0-1 15,0 1-15,0 0 0,0 0 16,0 0-16,-22 0 0,1 21 0,0-22 15,0 1-15,0 21 0,0 0 0,-1 0 16,1 0-16,-21 0 16,21 21-16,0 1 0,-1-1 0,1 0 15,0 0-15,0 0 0,0 0 16,0 22-16,-1-22 0,1 0 0,21 0 16,0 0-16,0 1 0,0-1 15,0 0-15,0 0 0,21-21 16,1 0-16,-1 0 15,0 0-15,0 0 0,21 0 16,-20-21-16,-1 21 0,0-21 0,21 0 16,-21-1-16,1 1 0,-1 0 15,0 0-15,-21 0 0,21 0 0,-21-1 16,21 1-16,-21 0 0,0 42 47,0 0-47,-21 1 15,21-1-15,0 0 16,0 0-16,0 21 0,0-20 0,0-1 16,0 0-16,42 0 0,-20 0 15,20 0-15,-21 1 0,21-1 0,22-21 16,-22 0-16,1 21 0,20-21 16,-21 0-16,1 0 0,-1 0 0,0-21 15,1 0-15,-1-1 0,0 1 16,22 0-16,-43 0 0,21 0 15,1-22-15,-22 22 0,0 0 0,-21-21 16,0 21-16,0-22 0,0 22 0,0 0 16,-21 0-16,0 0 0,0-1 15,-22 22-15,22 0 0,-21 0 16,21 0-16,-22 22 0,1-1 0,21 0 16,-22 0-16,22 0 0,0 0 15,0 1-15,0 41 0,21-42 16,0 0-16,0 1 0,21-1 0,0 0 15,0 0-15,0-21 0,1 0 16,-1 0-16,21 0 0,-21 0 0,0 0 16,22 0-16,-22-21 0,0 0 15,21 0-15,-20 21 0,-1-22 0,0 1 16,-21 0-16,21 21 0,-21-21 16,0 0-16,21 21 0,-21-21 15,0 42 16,0 0-15,0 0-16,0 0 0,0 0 0,0 22 16,0-22-16,0 21 0,0 1 15,0 20-15,0-21 0,0 1 0,0 20 16,0-20-16,0 20 0,0-21 0,0 22 16,21-1-16,1 1 0,-1-1 15,0 1-15,0-1 0,-21 22 16,21-21-16,0-1 0,-21 22 0,0-22 15,0 1-15,0-22 0,0 22 16,0-22-16,0 0 0,-21 1 0,0-1 16,0-21-16,21 0 0,-21-21 15,0 0-15,-1 0 16,1-21-16,0 0 0,21 0 0,0 0 16,-21-22-16,0 22 0,21-21 15,-21-1-15,21-20 0,0-1 0,0 1 16,0-1-16,-22 1 0,22-1 15,0-20-15,0 20 0,0 1 0,0-1 16,0 1-16,0-1 0,0 1 0,22-1 16,-22 1-16,21 20 15,0-20-15,0 21 0,0-1 0,0 1 16,43-43-16,-22 43 0</inkml:trace>
  <inkml:trace contextRef="#ctx0" brushRef="#br0" timeOffset="157985.01">12658 14817 0,'21'0'15,"0"-21"-15,-21-1 0,0 1 16,0 0 0,0 0-16,-21 21 15,0 0-15,-1 0 16,1 0-16,0 0 0,0 0 0,0 21 15,-22 0-15,22 0 16,0 1-16,21-1 0,0 0 16,0 0-16,0 0 0,21 0 15,0 1 1,1-22-16,-1 0 0,21 0 0,-21 21 16,0-21-16,1 0 0,-1 0 15,0 0-15,0 0 0,0 0 0,0 0 16,-42 0-1,0 0 1,-21 0-16,21 0 0,-1 0 0,-20 0 16,21 21-16,0-21 0,0 21 15,-1-21-15,1 21 0,0 0 16,21 1-16,0-1 16,21-21-1,0 0-15,1 0 0,-1 0 0,0 0 16,0 0-16,0 0 0,22-21 15,-22 21-15,0 0 0,0-22 0,21 1 16,-20 21-16,-1 0 0,-21 21 31,0 1-31,0-1 16,-21 0-16,-1 0 0,1 21 0,0 1 16,0-22-16,0 21 0,21 1 15,-21-1-15,-1 0 0,1-21 16,21 22-16,0-22 0,0 21 0,-21-21 15,21 1-15,0-1 0,21-21 32,0 0-17,-21-21-15,22-1 0,20 1 16,-21-21-16,21 21 0</inkml:trace>
  <inkml:trace contextRef="#ctx0" brushRef="#br0" timeOffset="159445.17">13779 14944 0,'0'0'0,"22"-21"0,-1-1 15,-21 1-15,0 0 0,0 0 16,0 0-16,0 0 0,0-22 16,0 22-16,0-21 0,-21 21 0,-1-22 15,1 22-15,0 0 0,0 0 0,0 0 16,0-1-16,-1 22 0,1 0 15,0 0-15,0 22 0,0-22 0,0 21 16,-22 21-16,22-21 0,-21 22 16,21-1-16,-1 0 0,-20-21 15,21 22-15,0-1 0,0 0 16,-1-20-16,22-1 0,0 21 0,0-21 16,0 0-16,22 1 0,-1-22 0,0 21 15,0-21-15,21 0 0,-20 0 16,20 0-16,0 0 0,-21 0 0,22-21 15,-1 21-15,-21-22 0,22 1 16,-1 0-16,-21 0 0,21-21 0,-20 20 16,-1-20-16,0 0 0,0-1 15,0 1-15,-21 0 0,0-22 16,0 22-16,0-22 0,21 22 0,-21-21 16,0 20-16,0 1 0,0 21 15,0-22-15,0 22 0,0 0 16,-21 21-16,0 21 15,21 22-15,0-1 16,-21-21-16,21 43 0,-21-22 16,21 0-16,0 1 0,-21 20 0,21-21 15,0 1-15,0-1 0,0 0 0,0 1 16,0-22-16,0 21 0,0 1 16,0-22-16,21 0 0,0 0 0,0 0 15,0 0-15,0 1 0,1-22 16,20 0-16,-21 0 0,21 0 15,1 0-15,-22 0 0,21-22 0,1 22 16,-1-21-16,0 0 0,1 0 16,-1 0-16,-21-22 0,21 22 0,-42 0 15,22-21-15,-22 21 0,0-1 16,0 1-16,0 0 0,0 0 16,-22 21-16,1 0 15,0 0-15,0 0 0,21 21 16,0 0-1,0 0-15,0 1 0,0-1 16,21 0-16,0 0 0,0 0 16,1 0-16,-22 1 15,0-1-15,21-21 0,-21 21 0,21 0 16,0 0-16,0-21 16,0 21-16,1-21 15,-1 0-15,0 0 0,0 0 0,0 0 16,0 0-16,22-21 0,-22 21 15,0-21-15,0 0 0,0 0 0,1 0 16,-1-1-16,0 1 0,0-21 16,-21 21-16,0 0 0,21-1 15,-21 1-15,0 0 0,0 0 0,0 0 16,0 42 15,-21 0-31,21 0 16,0 0-16,-21 1 0,21-1 0,0 0 15,0 0-15,0 0 0,0 0 0,0 1 16,0-1-16,0 0 0,0 0 16,0 0-1,21-21-15,0 0 16,0 0-16,1 0 0,-1 0 16,0-21-16,0 21 0,0-21 0,-21 0 15,0 0-15,0-1 0,0 1 16,0 0-16,0 0 0,0 0 0,0 0 15,-21-1-15,21 1 16,-21 0-16,0 0 0,0 21 0,-1 0 16,1 0-16,0 0 15,21 21-15,0 0 16,21-21 0,0 0-16,1 0 0,-1 0 15,21 0-15,-21 0 0,22 0 0,-22 0 16,21 0-16,0-21 0,1 21 15,-1-21-15,0 21 0,1 0 16,-22-21-16,0 21 0,0 0 0,0 0 0,-21 21 47,0 0-47,0 0 16,-21 0-16,21 1 0,0-1 0,0 21 15,0-21-15,-21 0 0,21 22 16,0-22-16,0 21 0,0 1 0,0-1 15,0 0-15,0 22 0,0-22 0,0 0 16,0 22-16,-21-22 0,21 1 16,-21-1-16,0 0 0,-1 1 0,1-1 15,21 0-15,-21 1 0,0-1 16,0-21-16,0 0 0,-1 0 0,22 1 16,0-1-16,-21-21 0,21-21 31,21-1-16,1 1-15,-1 0 0,0 0 0,0-21 16,0 20-16,0-20 0,22 0 16</inkml:trace>
  <inkml:trace contextRef="#ctx0" brushRef="#br0" timeOffset="159765">15536 14711 0,'-21'-21'0,"42"42"0,-63-42 15,21 0-15,21-1 0,0 1 16,0 0-16,0 0 0,21 0 16,0 21-16,0 0 0,0-21 15,1 21-15,-1 0 0,21 0 0,-21 0 16,0 21-16,22 0 0,-22-21 16,0 21-16,-21 0 0,21 22 0,-21-22 15,0 0-15,0 0 0,0 0 0,0 22 16,-21-22-16,0 0 0,0 0 15,0-21-15,-1 21 0,-20 0 0,21-21 16,-21 22-16,20-22 0,-20 0 16,21 21-16,0-21 0,0 0 0,-1 0 15,1 0-15,42 0 32,1 0-32,-1 0 15,21 0-15,-21-21 0</inkml:trace>
  <inkml:trace contextRef="#ctx0" brushRef="#br0" timeOffset="160049.82">16341 14499 0,'0'-21'16,"0"42"-16,0-63 0,0 21 0,-22 21 15,1 0 1,0 21-16,0 0 0,0 0 0,0 0 15,-1 22-15,1-22 0,0 21 16,0-21-16,0 22 0,21-1 0,0-21 16,-21 22-16,21-22 0,0 0 15,0 0-15,0 0 0,0 22 0,0-22 16,0 0-16,0 0 0,21-21 16,-21 21-16,21-21 0,0 0 15,0 0-15,0 0 0,1 0 0,-1 0 16,0 0-16,0 0 15,0 0-15,22 0 0,-22-21 0</inkml:trace>
  <inkml:trace contextRef="#ctx0" brushRef="#br0" timeOffset="160360.65">16827 14372 0,'0'0'0,"0"-21"0,0 0 0,0 0 15,0 0-15,22 21 16,-1 0-16,0 21 16,0 0-1,0 0-15,-21 0 0,0 22 16,21-22-16,1 21 0,-22 0 0,0 1 16,0-1-16,0 0 0,0 1 15,0-22-15,0 21 0,0 1 0,0-22 16,0 0-16,0 21 0,-22-21 0,1 1 15,21-1-15,-21 0 16,0 0-16,0 0 0,21 0 0,0 1 16,-21-22-16,21-22 31</inkml:trace>
  <inkml:trace contextRef="#ctx0" brushRef="#br0" timeOffset="161496">19621 9927 0,'0'0'0,"-21"-21"0,-21 0 0,21 21 16,0-21-16,21 0 0,0-1 16,0 1-16,0 0 15,0 0-15,21 0 16,21 21-16,0-21 0,-20-1 0,41 22 15,-21 0-15,1-21 0,20 21 16,-20 0-16,-1 0 0,21 0 0,-20 21 16,-1 1-16,22-1 0,-43 21 0,21-21 15,0 22-15,-20-1 0,-22 0 16,0 1-16,0 20 0,-22-21 0,1 1 16,-21 20-16,0 1 0,-1-1 15,1 1-15,-22 20 0,1 1 0,-1-21 16,1 20-16,-1 1 0,1-22 0,-1 22 15,22 0-15,0 21 16,-1-22-16,1 1 0,21 0 0,21-22 16,0 22-16,0-22 0,21 1 0,0-22 15,22 22-15,-22-22 0,21 21 16,22-20-16,-22-1 0,21-21 0,-20 0 16,20 1-16,1-1 0,-22-21 15,22 0-15,-22 0 0,0 0 0,-21 0 16,22 0-16,-43-21 0,0-1 15,-21 22 1,-1 0-16,-20 0 0,0 0 0,-1 22 16,-20-22-16,-1 42 0,1-21 15,-1 0-15,1 22 0,-1-1 16,22 0-16,-21 22 0,-1-22 0,1 22 16,20-22-16,-20 21 0,20 22 15,22-21-15,-21 20 0,42-20 16,0 20-16,0 1 0,0 0 0,21 21 0,0-22 15,0 1-15,1 21 0,20 0 16,0-22-16,-21 22 0,22 0 16,-22 0-16,0-22 0,0 22 0,0 0 15,-21 0-15,0 0 0,0-22 16,-21 22-16,0-21 0,-21-22 0,21 22 16,-22-21-16,1-22 0,-22 21 0,22-20 15,0-22-15,-22 21 0,22-42 16,-64 21-16,43-21 0,20 0 15,-41 0-15,41 0 0,1 0 16,21 0-16,0 0 0,-1 0 16,1 0-16,0-21 0,21 0 15,0 0-15,21 0 16,0 0-16,1 21 16,-1-22-16</inkml:trace>
  <inkml:trace contextRef="#ctx0" brushRef="#br0" timeOffset="162240.57">17738 16298 0,'0'-21'78,"0"0"-78,0 0 0,21 21 16,-21-21-16,0 0 0,21 21 15,0-22-15,-21 1 0,21 21 0,-21-21 16,0 0 0,-21 21-1,21 21 1,-21-21-16,21 21 0,0 0 15,0 1 1,-21-22 62,42 0 0,0 0-62,0 0-16,0 0 16</inkml:trace>
  <inkml:trace contextRef="#ctx0" brushRef="#br0" timeOffset="162592.37">18478 15896 0,'0'-21'0,"-21"-42"15,21 41 1,-21 1-16,0 21 0,0 0 15,0 0 1,-1 21-16,22 22 16,0-22-16,0 21 0,0 1 15,0-1-15,0 0 0,0 22 16,0-22-16,0 0 0,0 1 0,0-1 16,0 0-16,0-20 0,0 20 15,0-21-15,0 0 0,0 0 0,0 1 16,0-1-16,0 0 15,-21-21 1,0-21 0,21 0-16,0-1 15,0 1-15,0 0 0</inkml:trace>
  <inkml:trace contextRef="#ctx0" brushRef="#br0" timeOffset="162924.18">18330 15875 0,'0'0'0,"-21"0"0,0-21 16,21 0-16,0 0 15,0-1 1,21 1-16,0 21 0,0-21 16,22 21-16,-22 0 0,21 0 15,-21 0-15,22 0 0,-1 0 0,-21 0 16,22 21-16,-22 0 0,21-21 15,-21 22-15,0 20 0,-21-21 0,0 0 16,0 0-16,0 1 0,0-1 16,-21 21-16,21-21 0,-42-21 0,21 21 15,0 1-15,-22-1 0,22-21 16,-21 21-16,21 0 0,-22-21 16,22 21-16,0-21 0,0 0 0,0 21 0,21 1 15,0-1 16,21-21-31</inkml:trace>
  <inkml:trace contextRef="#ctx0" brushRef="#br0" timeOffset="163280.99">18817 16235 0,'0'0'0,"21"0"0,0 0 15,-21-21-15,22 0 16,-1 21-16,-21-22 16,21 1-16,-21 0 0,0 0 0,21 0 15,0 0-15,-21-1 0,21 1 16,-21 0-16,-21 21 16,0 0-1,0 0-15,21 21 0,-21 0 16,0 1-16,-1-1 0,22 21 0,0-21 15,-21 0-15,21 22 0,0-22 16,0 0-16,0 0 0,0 22 0,0-22 16,0 0-16,21 0 15,1-21-15,-1 21 16,0-21-16,0 0 0,0 0 0,0 0 16,1 0-16,-1 0 0,21-21 15,-21 0-15,0 21 0,1-21 0,20 0 16,-21 21-16</inkml:trace>
  <inkml:trace contextRef="#ctx0" brushRef="#br0" timeOffset="163643.76">19283 16171 0,'0'-21'0,"0"85"15,0-107-15,0 1 0,0 21 16,0 0-16,0 0 16,21 21-16,0 0 15,0-22-15,0 22 0,1 0 16,-1 0-16,0 0 0,0 0 0,0 22 15,-21-1-15,21-21 0,1 21 16,-1 0-16,-21 21 0,0-20 0,0-1 16,0 0-16,0 0 0,0 0 15,0 0-15,0 1 0,0-1 0,-21 0 16,-1 0-16,1-21 0,0 0 16,0 21-16,0-21 15,21-21 16,0 0-31,0 0 0,0 0 0,0-1 16,21 1-16,-21 0 0,21 0 16,0 0-16,-21 0 0,21-1 0,1-20 15,-1 21-15,0 0 0,0 21 16,0-21-16,0-1 0,1 1 0,-1 21 16,0-21-16,21 0 0,-21 21 15,1-21-15,-1 21 0,21-21 0</inkml:trace>
  <inkml:trace contextRef="#ctx0" brushRef="#br0" timeOffset="164534.26">20066 15769 0,'0'0'0,"0"-21"16,0 0-16,0 0 0,0 0 16,0-1-16,0 1 15,-21 42 16,0 1-31,21-1 0,-22 0 0,22 21 16,-21-21-16,21 22 0,-21 20 16,0-20-16,21-1 0,0 21 0,-21 1 15,0-22-15,21 22 0,-22-1 16,22-20-16,0 20 0,-21 1 16,21-22-16,-21 21 0,21 1 0,0-1 15,0-20-15,0 20 0,-21 1 16,21-22-16,0 0 0,-21 22 0,21-43 15,0 21-15,0-20 0,0-1 16,21 0-16,0 0 0,0-21 0,22 0 16,-22 0-16,21-21 0,0 0 15,-20 0-15,20-1 0,0 1 0,1 0 16,-22-21-16,21 21 0,-21-22 16,0 1-16,1 21 0,-22-22 0,0 1 15,0 21-15,0-21 0,-22 20 0,1-20 16,-21 21-16,21-21 15,-22 20-15,1 1 0,0 0 0,-1 0 16,1 0-16,21 0 0,-21 21 16,-1-22-16,22 22 0,21-21 0,0 0 31,42 21-31,-20 0 16,20 0-16,-21-21 0,21 21 0,1-21 15,-1 0-15,0 21 0,1-22 16,-1 1-16,0 0 0,-20 0 0,20 0 15,0-22-15,1 22 0,-22 0 16,0 0-16,21-21 0,-42 20 16,0 1-16,21 21 0,-21-21 15,0 0-15,0 0 0,-21 21 32,0 0-32,0 0 15,0 21-15,21 0 0,-21 0 16,21 22-16,0-22 0,-22 21 0,22 0 15,-21-20-15,21 20 0,0 0 0,0-21 16,0 1-16,0-1 0,0 0 16,21 0-16,1 0 0,-1-21 15,0 0-15,0 0 0,21 0 16,-20 0-16,-1 0 0,21 0 0,-21-21 0,0 0 16,22 0-16,-22 0 15,0-1-15,0-20 0,0 21 0,-21-21 16,0 20-16,0-20 0,0 0 0,0 21 15,0-22-15,-21 22 0,0 0 16,0 0-16,0 0 0,-22 21 0,22 0 16,-21 0-16,21 0 0,0 0 15,-1 21-15,1 0 0,0 0 0,21 0 16,0 0-16,0 1 0,0-1 16,0 0-16,0 0 0,21 0 0,0 0 15,1 1-15,-1-22 0,21 0 16,-21 0-16,22 0 0</inkml:trace>
  <inkml:trace contextRef="#ctx0" brushRef="#br0" timeOffset="164921.04">20976 16044 0,'0'0'16,"0"-21"-16,0 0 0,0 0 16,0 0-16,0 0 15,21 21 1,0 0-16,1 0 0,-1 0 15,0 0-15,0 0 16,0 0-16,0 21 0,1 0 0,-22 0 16,21 0-16,0 0 0,-21 1 15,21 20-15,-21-21 0,0 0 16,0 0-16,0 22 0,0-22 16,0 0-16,0 0 0,0 0 15,-21-21-15,0 0 0,0 22 16,-1-22-1,1 0-15,21-22 0,0 1 16,0 0-16,0 0 16,0 0-16,0 0 0,0-22 15,21 22-15,-21 0 16,22 0-16,-22 0 0,21-1 0,0 22 16,-21-21-16,21 0 0,0 21 15,0 0-15,-21-21 0,22 21 0,-1 0 16,0 0-16,-21-21 0,21 21 15,0 0-15,0 0 0</inkml:trace>
  <inkml:trace contextRef="#ctx0" brushRef="#br0" timeOffset="165585.18">21632 15917 0,'0'22'31,"0"-1"-15,0 0-16,0 0 0,0 0 15,-21 0-15,21 1 0,0-1 16,0 0-16,0 0 0,-21 0 16,21 0-16,0 1 15,-21-1-15,21 0 0,-21-21 32,-1 0-17,1-21 1,21 0-16,0-1 15,0 1-15,0 0 0,0 0 0,0 0 16,0 0-16,21-1 16,1-20-16,-1 21 0,0 0 0,0 0 15,0-1-15,22 1 0,-22 0 16,0 21-16,0 0 0,21 0 0,-20 0 16,-1 0-16,0 21 0,0 0 0,0 1 15,-21-1-15,0 0 0,21 0 16,-21 0-16,22 0 0,-22 1 0,0-1 15,0 0-15,0 0 16,0 0-16,0 0 0,0 1 0,0-1 16,-22-21 15,22-21-31,0-1 16,0 1-16,0 0 15,0 0-15,22 0 0,-1 0 16,0-1-16,0 1 0,-21-21 0,42 21 15,-20 0-15,-1-1 0,0 1 0,0 0 16,0 21-16,0 0 0,1 0 16,-1 0-16,0 0 0,0 0 0,-21 21 15,0 0-15,0 1 0,0 20 16,0-21-16,0 0 0,0 0 0,0 22 16,0-22-16,0 0 0,0 0 15,0 22-15,0-22 0,0 0 16,0 0-16,-21-21 0,21 21 15</inkml:trace>
  <inkml:trace contextRef="#ctx0" brushRef="#br0" timeOffset="165866.01">22691 15833 0,'-381'402'0,"762"-804"0,-381 381 16,0-1-1,-22 22-15,1 0 0,0 0 16,0 22-16,0-22 0,0 21 16,21 0-16,-22 21 0,22-21 15,-21 22-15,0-22 0,21 21 0,0 1 16,0-22-16,-21 21 0,21-21 15,-21 22-15,21-22 0,0 0 0,0 0 16,0 21-16,0-20 0,0-1 16,21 0-16,0 0 0,0-21 15,0 0-15,1 0 16,20 0-16,-21 0 0,0 0 16</inkml:trace>
  <inkml:trace contextRef="#ctx0" brushRef="#br0" timeOffset="166175.84">23156 15854 0,'0'0'0,"21"-21"0,1 21 16,-22-21-1,21 21-15,0 0 16,-21 21-16,0 0 15,21 0-15,-21 21 0,0-20 16,21 20-16,-21-21 0,0 21 0,0-20 16,0 20-16,0 0 0,0-21 15,0 22-15,-21-22 0,0 0 0,0 21 16,0-20-16,-1-1 0,1 0 16,0 0-16,0 0 0,0-21 0,0 21 15,-22 1-15,22-22 0,0 21 16,0-21-16,0 0 0,-1 0 0,1 0 15</inkml:trace>
  <inkml:trace contextRef="#ctx0" brushRef="#br0" timeOffset="167465.1">17780 16214 0,'0'-21'15,"-21"21"17,0 0-17,-1 0 1,1 21-16,21 0 16,-21 0-16,21 0 15,0 0-15,21-21 31,0 0-31,1 0 0,-1 0 16,0 0-16,0 0 16,-21-21-16,0 0 15,0 0 1,0 0-16,0 0 0,0-1 16,-21 22-1,0 0-15,0 0 16,21 22-16,0-1 0,0 0 15,0 0-15,0 0 16,0 0-16,21-21 31,0 0-31,0 0 16,0 0 0,-21-21-16,0 0 0,0 0 15,0 0 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03:21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762 0,'0'-21'0,"0"0"16,0 42 46,0 0-46,0 0-16,0 0 0,0 1 15,21-1-15,-21 0 16,21 0-16,22 0 16,-22-21-16,0 0 0,0 0 15,0 0-15,22 0 0,-22 0 0,21 0 16,-21 0-16,22-21 0,-22 0 16,21 0-16,-21 0 0,1-1 15,-1 1-15,0 0 0,-21 0 0,0 0 16,0 0-16,0-1 0,0 1 15,-21 21-15,0-21 0,-22 21 0,22 0 16,-21 0-16,-1 0 0,1 0 16,0 0-16,-1 21 0,1 0 0,0 1 15,-1 20-15,1-21 16,0 21-16,21-20 0,-1 20 0,1 0 16,21 1-16,0-22 0,0 21 15,0-21-15,0 22 0,0-22 16,21 0-16,1 0 0,-1-21 0,0 21 15,0-21-15,0 0 0,22 0 16,-22 0-16,21 0 0,-21 0 16,0 0-16,1 0 0,-1 0 15,0 0-15,0 0 16,-21-21-16,-21 21 16,0 0-16,0-21 0,-22 21 0,22 0 15,-21 0-15,21 21 0,-22-21 16,22 21-16,-21 0 0,21 1 15,-1-1-15,-20 21 0,21-21 0,21 0 16,-21 22-16,21-22 0,-21 0 16,21 0-16,0 22 0,0-22 0,0 0 15,0 0-15,0 0 0,0 0 16,21 1-16,0-22 0,0 21 0,0 0 16,0-21-16,1 0 0,-1 0 15,21 0-15,-21 0 0,22 0 16,-1 0-16,-21-21 0,21 21 0,1-21 15,-1-1-15,0 1 0</inkml:trace>
  <inkml:trace contextRef="#ctx0" brushRef="#br0" timeOffset="262.89">3831 1143 0,'21'-21'15,"-21"42"1,21 0-16,1 0 16,-22 1-16,21-1 0,-21 0 15,21 0-15,0 0 0,0 0 0,0 1 16,1-22-16,-1 21 0,-21 0 16,21 0-16,0 0 0,0 0 0,0 1 15,1-1 1,-22-42 15</inkml:trace>
  <inkml:trace contextRef="#ctx0" brushRef="#br0" timeOffset="510.51">4254 1143 0,'0'0'0,"0"-21"16,-21 21-1,0 21 1,0 0-16,0 0 0,0 1 16,-1-1-16,-20 0 0,21 0 0,0 21 15,-22-20-15,22 20 0,-21-21 16,21 0-16,0 22 0,-22-22 0,22 0 16,0 0-16,21 0 0,0 0 15,21-21 1,0 0-1,0-21-15,22 21 16,-22-21-16</inkml:trace>
  <inkml:trace contextRef="#ctx0" brushRef="#br0" timeOffset="883.93">4445 1143 0,'0'0'0,"0"21"47,0 0-32,0 1-15,0 20 0,0-21 0,0 0 16,0 22-16,0-1 0,0 0 16,0 1-16,0 20 0,0-21 0,0 43 15,0-21-15,0-1 0,0 22 16,0-1-16,-21-20 0,21 21 0,-21-1 15,21-20-15,0 20 0,0 1 16,-22-21-16,1 20 0,0-20 16,21 20-16,-21-41 0,21 20 0,0-20 15,0 20-15,-21-42 0,21 22 0,-21-22 16,21 0-16,0 0 0,0-42 31,0 0-31,0 0 16,21-22-16,0 22 0,-21-42 0,21 20 15,0-20-15,0-1 0,1 1 16,-1-22-16</inkml:trace>
  <inkml:trace contextRef="#ctx0" brushRef="#br0" timeOffset="1231.73">4593 1482 0,'0'0'15,"-42"-127"1,21 106-16,21-1 0,0 1 15,0 0-15,0 0 0,0 0 16,0 0-16,0-1 0,21 1 16,0 21-16,0-21 0,21 0 0,-20 21 15,-1 0-15,21-21 0,-21 21 0,22 0 16,-1 0-16,-21 21 0,21 0 16,-20 0-16,-1 0 0,-21 22 0,0-22 15,0 21-15,0 1 0,-21-22 16,-1 21-16,1 0 0,-21-20 0,21-1 15,-22 21-15,1-21 0,0 0 16,21 1-16,-22-1 0,22 0 0,0-21 16,-21 21-16,20-21 15,1 0-15,0 0 16,21-21 0,0 0-1,21 0-15,0-1 16,1 22-16,-1-21 0</inkml:trace>
  <inkml:trace contextRef="#ctx0" brushRef="#br0" timeOffset="1502.41">5186 974 0,'0'-21'0,"0"42"0,0-64 15,0 22 1,0 42-1,0 1 1,0-1-16,0 21 0,0 0 0,0 1 16,0-1-16,0 0 0,0 1 15,-21-22-15,21 21 0,0 1 0,-22-22 16,22 21-16,0-21 0,-21 0 16,21 1-16,0-1 0,0 0 0,0 0 15,21-21 16,1 0-31,-1 0 16</inkml:trace>
  <inkml:trace contextRef="#ctx0" brushRef="#br0" timeOffset="2256.16">5567 1376 0,'0'0'0,"21"0"0,-21-21 15,0 0-15,0-1 0,21 1 16,-21 0-16,0 0 0,0 0 16,0 0-16,0-1 0,0 1 15,-21 0-15,0 0 0,21 0 16,-21 21-16,21-21 0,-22 21 0,1 0 16,0 0-16,0 0 15,0 21-15,21 0 0,-21 0 0,-1 21 16,1-20-16,0-1 0,0 21 15,21 0-15,0-20 0,-21 20 0,21 0 16,-21-21-16,21 22 0,0-22 16,0 21-16,0-21 0,0 1 0,0-1 15,0 0-15,21 0 16,0-21-16,0 0 16,0 0-16,0 0 0,1-21 0,-1 0 15,0 0-15,0-1 0,0 1 16,0 0-16,1 0 0,-1 0 0,-21-22 15,0 22-15,21-21 0,-21 21 16,0-22-16,0 22 0,21 0 0,-21 0 16,0 0-16,0 42 31,0 0-15,0 0-16,0 0 0,0 1 0,0-1 15,-21 21-15,21-21 0,0 0 16,0 1-16,0-1 0,0 0 0,0 0 15,21 0-15,0 0 0,-21 1 16,21-22-16,1 0 0,20 0 16,-21 0-16,21 0 0,1 0 0,-1 0 15,0 0-15,-20-22 0,20 1 16,0 0-16,-21 0 0,1-21 0,-1 20 16,0 1-16,0 0 0,0-21 15,0 21-15,-21-1 0,22 1 0,-22 42 47,-22 1-47,1-1 0,21 0 16,-21 0-16,21 0 0,-21 0 0,21 1 15,0-1-15,0 0 0,0 0 16,0 0-16,0 0 0,0 1 16,21-22-16,0 0 15,0 0-15,1 0 16,-22-22-16,21 1 0,-21 0 15,0 0-15,21 0 0,0 0 16</inkml:trace>
  <inkml:trace contextRef="#ctx0" brushRef="#br0" timeOffset="2432.06">6244 1058 0,'-21'-21'15,"-43"21"1,43 0-16,0 0 15,21 21 1,0 1-16,0-1 16,21-21-16,0 21 15,1-21-15,-1 21 0,0 0 16,0-21-16</inkml:trace>
  <inkml:trace contextRef="#ctx0" brushRef="#br0" timeOffset="2886.4">6604 1185 0,'0'22'0,"-21"-22"0,0 21 15,-1 0 1,22 0-16,-21 0 16,21 0-16,0 1 15,0-1-15,0 0 0,0 0 0,0 0 16,0 0-16,0 1 15,0-1-15,0 0 0,0 0 16,0 0 0,0-42 15,0 0-15,0 0-16,0 0 0,0-1 15,21-20-15,1 21 0,-1 0 16,0-22-16,0 22 0,21-21 0,-20 21 15,20 0-15,0-1 0,1 1 16,-1 0-16,0 0 0,22 21 0,-22 0 16,0 0-16,-20 21 0,20 0 0,-21 0 15,21 1-15,-42-1 0,22 0 16,-22 21-16,0-21 0,0 1 16,0 20-16,0-21 0,-22 0 15,22 0-15,-21 1 0,0-1 0,21 0 16,0 0-16,-21-21 0,21 21 15,-21-21-15</inkml:trace>
  <inkml:trace contextRef="#ctx0" brushRef="#br0" timeOffset="3943.54">9229 1249 0,'0'21'0,"-22"43"16,22-43-1,22-21 1,-1 0 0,0 0-16,0 0 0,0 0 0,22 0 15,-1-21-15,0-1 0,1-20 16,-1 21-16,21-21 0,-20 20 15,-1-20-15,22 0 0,-22-22 0,0 22 16,-21 0-16,22-1 0,-22 1 16,0 0-16,0-1 0,-21 1 0,0 21 15,0 0-15,0-1 0,0 1 16,-21 21-16,0 0 0,0-21 0,0 21 16,-1 0-16,1 0 0,0 0 15,-21 21-15,21 0 0,-1 1 0,1 20 16,0 0-16,0 1 0,0-1 15,0 21-15,-1 1 0,1-1 16,0 1-16,0-1 0,21 1 16,-21-1-16,21 22 0,-21-21 0,-1 20 15,22 1-15,0 21 0,0-22 0,-21 1 16,21 21-16,-21-21 0,21 20 16,-21 1-16,21 0 0,0 0 0,0 0 15,0 0-15,-21-1 0,21 1 16,0-21-16,0 21 0,0-22 0,0 1 15,0 0-15,0-22 0,0 1 0,0-1 16,0-20-16,21-1 0,-21 0 16,0 1-16,21-22 0,0 0 15,0 0-15,1-21 0,-1 0 0,0 0 16,21-21-16,1 0 0,-1 0 0,0-22 16,22 1-16,-1 0 0,1-22 15,-1 1-15,-20-1 0,20-21 0,1 22 16,-22-22-16,21-84 0,-41 84 15,-1 1-15,-21-22 0,0 21 16,-21-21-16,-22 22 0,1-1 0,0 0 16,-22 22-16,1-22 0,20 43 15,-20-22-15,-1 1 0,1 20 16,20 1-16,-20 21 0,21 0 0,-1 0 16,22-1-16,-21 1 0,21 21 15,-1 0-15,22-21 0,0 0 31,43 21-31,-22-21 0,0 21 0,21-21 16,-20 21-16,20-22 0,0 22 16,-21-21-16,22 0 0,-1 21 0,-21-21 15,22 21-15,-22-21 0,0 0 16,0 21-16,0-22 0,0 22 0,1-21 16</inkml:trace>
  <inkml:trace contextRef="#ctx0" brushRef="#br0" timeOffset="4380.43">10223 1355 0,'0'-21'16,"0"-1"0,0 1-16,0 0 15,0 0-15,0 0 16,0 0-16,0-1 0,22 22 15,-1 0-15,0-21 0,0 21 16,0 0-16,127 43 31,-126-22-31,-1 0 0,0 0 0,0 0 16,-21 0-16,0 22 0,0-22 0,0 0 16,0 0-16,0 0 0,0 1 15,0-1-15,0 0 0,0 0 16,0-42 15,0 0-31,0 0 0,0-1 16,0 1-16,0 0 0,0 0 0,0 0 15,0 0-15,0-22 0,0 22 16,0 0-16,0 0 0,0 0 16,21-1-16,0 1 0,1 0 0,-1 21 15,0-21-15,0 21 16,0 0-16,0 0 0,22 0 0,-22 0 15,0 0-15,21 21 0,-20-21 16</inkml:trace>
  <inkml:trace contextRef="#ctx0" brushRef="#br0" timeOffset="5598.95">11388 1461 0,'-22'0'0,"44"0"0,-1 0 16,0 0-16,0-22 15,-21 1-15,21 0 16,0 0-16,-21 0 0,0-22 16,0 22-16,0 0 0,0-21 15,-42-106 1,21 126-16,0 22 16,0 0-16,-22 0 0,1 0 15,21 0-15,-22 22 0,1-1 0,0 0 16,-1 0-16,1 0 0,21 22 15,-21-1-15,20-21 0,1 21 16,0 1-16,21-22 0,0 21 0,0 1 16,0-22-16,0 21 0,21-21 15,0 0-15,1 1 0,-1-1 16,21 0-16,-21 0 0,22-21 0,-1 0 16,0 0-16,-21 0 0,22 0 0,-1-21 15,-21 0-15,22 0 0,-22-1 16,0 1-16,0-21 0,0 21 0,0-22 15,-21 22-15,0-21 0,22 0 16,-22 20-16,0-20 0,0 0 0,0 21 16,0-1-16,0 1 0,0 0 15,0 42 17,0 0-32,-22 1 0,22-1 15,0 21-15,0-21 0,0 22 0,0-22 16,0 21-16,0-21 0,0 0 15,0 22-15,0-22 0,0 0 0,0 0 16,22 0-16,-1-21 0,0 22 16,0-22-16,0 0 0,0 0 15,1 0-15,20 0 0,-21-22 16,0 22-16,22-21 0,-1 0 0,-21 0 16,43-43-16,-22 43 0,-21 0 15,0-21-15,-21-1 0,21 22 16,-21-21-16,22 21 0,-22 0 0,0-1 15,0 44 17,0-1-32,-22 0 15,22 0-15,-21 0 0,21 0 0,-21 22 16,21-22-16,0 0 0,0 21 0,0-20 16,0-1-16,0 0 0,0 0 15,0 0-15,0 0 0,0 1 16,0-44 15,0 1-15,0 0-16,0 0 0,0 0 0,0 0 15,0-22-15,0 22 0,0-21 16,21 21-16,-21-22 0,21 22 16,1-21-16,-22 21 0,21-1 0,0 1 15,0 0-15,0 0 0,0 0 16,1 21-16,-1 0 0,0 0 0,21 0 15,-21 0-15,22 21 0,-22 0 16,0 0-16,0 22 0,0-22 0,-21 0 16,0 21-16,22-21 0,-22 1 15,21 20-15,-21-21 0,0 0 16,0 0-16,0 1 0,0-1 0,0 0 16,0 0-16,0-42 31,0 0-16,0 0-15,0-1 16,0-20-16,21 21 0,0-21 0,0 20 16,-21-20-16,21 21 0,1-21 15,-1-1-15,0 22 0,0 0 0,21-21 16,-20 20-16,-1 22 0,21 0 16,-21 0-16,0 0 0,1 0 0,20 0 15,-21 22-15,0-1 16,-21 21-16,0-21 0,21 0 0,-21 22 0,0-22 15,0 21-15,0-21 0,0 1 0,0 20 16,0-21-16,-21 0 16,21 0-16,0 1 0,-21-22 0,21 21 15,-21 0-15,0-21 16,21-21 15,21 21-31,0-21 16</inkml:trace>
  <inkml:trace contextRef="#ctx0" brushRef="#br0" timeOffset="5963.4">13250 1228 0,'21'0'31,"1"0"-15,-1 0-16,0-21 15,0 21-15,0-22 0,0 1 16,1 0-16,-1 0 0,0 21 16,-21-21-16,0 0 0,21-1 15,-21 1-15,0 0 0,-21 21 32,0 0-32,0 0 0,-1 0 15,1 21-15,0 22 0,-21-22 0,21 0 16,-1 0-16,22 21 0,-21-20 15,0-1-15,21 21 0,-21-21 0,21 0 16,0 1-16,0-1 0,0 0 16,0 0-16,0 0 0,0 0 0,0 1 15,21-22-15,0 0 0,0 0 16,1 0-16,20 0 0,-21 0 16,0 0-16,22 0 0,-1-22 0,-21 22 15,21-21-15</inkml:trace>
  <inkml:trace contextRef="#ctx0" brushRef="#br0" timeOffset="6306.64">14055 1122 0,'0'0'0,"21"-21"0,-21 0 0,0-1 15,0 1-15,-21 21 16,-1 0-16,1 0 16,0 0-16,0 0 0,-21 0 15,20 0-15,1 21 0,0 1 0,0-1 16,21 21-16,-21-21 0,21 0 15,-21 1-15,21-1 0,0 0 0,0 0 16,0 0-16,0 0 0,21 1 0,0-22 16,0 21-16,0 0 15,0-21-15,1 21 0,-1-21 0,0 21 16,0-21-16,0 0 0,0 21 0,1-21 16,-22 22-16,0-1 15,-22-21-15,1 0 16,0 0-16,0 21 0,-21-21 15,20 0-15,1 21 0,-21-21 0,21 0 16,0 0-16,-1 0 0,1 0 0,0 0 16,0 0-16,0 0 0,0 0 15,-1 0-15,1 0 0,0 0 16,-21 0-16</inkml:trace>
  <inkml:trace contextRef="#ctx0" brushRef="#br0" timeOffset="7150.53">3683 2350 0,'0'0'0,"-42"0"0,-128-22 16,149 22-1,0 0-15,0 0 16,42 0 0,0 0-1,21 0-15,1 0 0,-1 0 0,0 0 16,1 0-16,20 22 16,1-22-16,-1 0 0,1 0 0,20 0 0,1 0 15,0 21-15,21-21 16,-1 0-16,22 0 0,22 0 0,-22 0 15,42 0-15,0 0 0,1 0 0,20 0 16,1 0-16,20-21 0,1 21 16,21 0-16,0 0 0,21-22 0,0 22 15,0 0-15,21 0 0,0 0 16,0 0-16,0-21 0,22 21 0,-22 0 16,21 0-16,-21 0 0,22 0 15,-22 0-15,0 0 0,0-21 0,0 21 16,0 0-16,1 0 0,-22-21 15,0 21-15,21 0 0,-21 0 16,-21 0-16,-1-21 0,1 21 0,-21 0 16,0 0-16,-1 0 0,-20 0 0,-22 0 15,-21 0-15,0 0 0,-21 0 16,0 0-16,-21 0 0,-21 0 0,-22 0 16,1 0-16,-22 0 0,-21 0 15,1 0-15,-44 0 31,1 0-31,0 0 0,0 0 16,0 0-16,0 0 0,-1 0 0,1 0 16,0-21-16</inkml:trace>
  <inkml:trace contextRef="#ctx0" brushRef="#br0" timeOffset="7255.49">14901 2223 0,'-21'21'31,"0"-21"-31,0 0 16</inkml:trace>
  <inkml:trace contextRef="#ctx0" brushRef="#br0" timeOffset="8431.45">910 4255 0,'0'0'0,"0"-22"0,21 1 0,-21 0 15,0 0 1,21 63 15,-21-21-15,0 22-16,0-1 0,0 0 0,0 1 16,0-1-16,0 0 0,0 1 15,0-1-15,0 0 0,-21 1 0,21-1 16,-21-21-16,21 22 0,0-22 15,0 42-15,0-42 16,0-42 15,0 0-31,0 0 16,0-21-16,0 20 0,0-20 16,21 21-16,0-21 0,1 20 0,-22 1 15,21-21-15,0 21 0,0 0 16,0-1-16,0 1 0,1 21 15,-1 0-15,0 0 0,0 0 16,0 0-16,0 0 0,1 21 16,-22 1-16,21-1 0,-21 0 0,21 21 0,-21-21 15,21 1-15,-21 20 16,0-21-16,0 0 0,0 22 0,21-22 16,-21 0-16,21 0 0,-21 0 15,22 0-15,-1-21 0,0 0 16,0 0-16,21 0 0,-20 0 0,20 0 15,0-21-15,-21 0 0,22 0 16,-1-21-16,0 20 0,-20-20 0,-1 21 16,0-21-16,0 20 0,-21-20 15,0 0-15,0 21 0,-21-22 16,0 1-16,-22 21 0,22 0 16,-21-1-16,0 1 0,-1 21 15,-20 0-15,20 0 0,1 0 0,0 0 16,21 0-16,-22 0 0,22 21 15,21 1-15,0-1 16,0 0-16,21-21 16,0 0-16,22 0 0,-22 0 0,21 0 15,1 0-15,20 0 0,-21 0 16,1 0-16</inkml:trace>
  <inkml:trace contextRef="#ctx0" brushRef="#br0" timeOffset="9678.7">2180 4043 0,'0'0'0,"0"-21"0,0 0 16,-21 21-16,0 0 15,0 0-15,-1 21 16,22 0-16,0 0 0,0 21 0,0-20 16,0 20-16,0 0 0,0 1 15,0-1-15,0 0 0,0 1 16,0-22-16,0 21 0,0 0 0,0 22 15,0-43-15,0 21 16,0-20-16,0-1 0,0 0 16,0 0-16,0 0 0,0 0 0,0 1 15,-21-44 17,21 1-32,-21 0 15,21 0-15,0 0 16,0 0-16,0-1 0,0 1 0,0 0 15,0 0-15,0 0 0,0 0 16,0-1-16,0 1 0,21 21 0,-21-21 16,21 21-16,-21-21 15,22 0-15,-1 21 16,-21-21 109,0-1-94,0 1 454,21 21-470,-21-21-15,21 21 0,0-21 16,0 21-1,1 0-15,-1 0 16,0 0-16,0 0 16,0 0-16,0 21 0,1 0 15,-22 0-15,0 22 0,0-22 16,0 21-16,0-21 0,0 22 0,0-22 16,0 0-16,0 21 0,0-20 15,0-1-15,0 0 0,0 0 16,0 0-1,21-42 17,0 0-32,-21 0 15,21 0-15,0-1 0,-21 1 16,21 0-16</inkml:trace>
  <inkml:trace contextRef="#ctx0" brushRef="#br0" timeOffset="10465.12">2984 4339 0,'0'0'0,"0"-21"0,0 0 15,0 0-15,0 0 16,0-1-16,-21 1 0,0 0 16,0 21-16,0 0 15,0 0-15,-1 0 16,1 0-16,0 0 0,0 21 0,0 0 15,0 1-15,-1-1 0,1 21 16,0-21-16,0 22 0,0-22 0,21 21 16,0 0-16,-21-20 0,21 20 15,0-21-15,0 0 0,0 0 0,0 1 16,0-1-16,21 0 0,0-21 16,0 0-16,0 0 0,0 0 15,1 0-15,20 0 0,-21 0 16,0 0-16,0-21 0,1 0 15,-1-1-15,0 1 0,0 0 16,-21-21-16,0 21 0,21-22 0,-21 22 16,0-21-16,21-1 0,-21 22 15,0-21-15,0 21 0,0-22 0,0 22 16,0 0-16,0 42 31,0 0-31,0 1 0,0 20 16,0-21-16,0 21 0,0-20 15,0 20-15,0 0 0,0-21 0,0 22 16,0-22-16,0 0 0,0 0 0,0 0 16,22 1-16,-1-1 0,0 0 15,0-21-15,0 0 16,0 0-16,1 0 0,-1 0 0,21 0 16,-21 0-16,0-21 0,22 0 15,-22-1-15,21 1 0,-21-21 0,22 21 16,-22-22-16,0 1 0,0 0 15,0-22-15,1 22 0,-22-22 0,0 1 16,0 21-16,21-22 0,-21 22 16,0 21-16,0-22 0,0 22 0,0 0 31,-21 21-31,-1 0 0,22 42 16,0-21-16,0 22 0,-21-1 0,21 22 15,0-22-15,0 0 0,-21 22 16,21-22-16,0 0 0,0 1 0,0-1 15,0 0-15,0-20 0,0 20 16,0-21-16,21 0 0,-21 0 0,21 1 16,-21-1-16,22-21 0,-1 0 15,0 0-15,0 0 0,0 0 0,0 0 16,1 0-16,-1 0 0,0 0 16,0-21-16,-21-1 0,21 1 0,0 0 15,1 0-15</inkml:trace>
  <inkml:trace contextRef="#ctx0" brushRef="#br0" timeOffset="10711.14">3365 4255 0,'0'0'0,"-21"0"0,21 21 15,21-21 16,1 0-31,-1 0 0,0 0 0,0 0 16,0 0-16,22 0 0,-22 0 16,21 0-16,-21 0 0,22 0 15,-22 0-15,0 0 0,0 0 0,0 0 16,-21-21 0</inkml:trace>
  <inkml:trace contextRef="#ctx0" brushRef="#br0" timeOffset="11311.39">5546 4233 0,'0'0'0,"-22"0"0,-83 0 16,83 0-1,22 22 1,-21-22-16,21 21 16,21-21-16,1 0 15,-1 0-15,21 21 0,0-21 16,1 0-16,20 0 0,1 0 0,-1 0 16,22 0-16,-22 0 0,22 0 15,-21-21-15,-1 21 0,22 0 0,-22 0 16,1-21-16,-1 21 0,22 0 15,-43 0-15,22 0 0,-22 0 0,0 0 16,-20 0-16,-1 0 0,0 0 16,0 0-16,-42-22 15,0 22 1</inkml:trace>
  <inkml:trace contextRef="#ctx0" brushRef="#br0" timeOffset="11771.42">6562 3895 0,'0'0'0,"-22"0"0,22-21 16,-21 21-16,0 0 16,21 21-1,0 0 1,0 0-16,0 0 0,0 0 15,21 1-15,-21-1 16,21 0-16,1 0 0,-1 0 0,0 0 16,21 1-16,-21-1 0,22-21 15,-22 21-15,21-21 0,1 0 16,-22 0-16,21 0 0,-21 0 0,0 0 16,1 0-16,-1 0 0,0 0 0,-21-21 15,0 0 1,-21 21-1,0 0-15,-1 0 0,1 0 16,-21 21-16,0 0 0,20 0 16,-20 0-16,21 0 0,-21 22 15,20-22-15,-20 21 0,21-21 16,0 22-16,0-22 0,-1 0 0,1 21 16,-21 1-16,21-22 0,0 0 15,21 0-15,21-21 47,0-21-47,0 0 16</inkml:trace>
  <inkml:trace contextRef="#ctx0" brushRef="#br0" timeOffset="14198.82">1714 6287 0,'0'0'0,"0"-22"15,0 1-15,0 0 16,0 42 31,0 0-47,0 22 0,0-22 0,0 21 16,0 22-16,0-22 0,0 22 15,0-22-15,-21 21 0,0-20 0,21-1 16,-21 22-16,0-22 0,0-21 15,21 21-15,0-20 0,-22-1 16,22 0-16,0 0 0,0-42 31,22 0-15,-22 0-16,21-22 0,0 22 16,0-21-16,0 21 0</inkml:trace>
  <inkml:trace contextRef="#ctx0" brushRef="#br0" timeOffset="14438.86">2011 6202 0,'0'0'16,"0"-21"-16,21 21 0,-21 21 31,0 0-31,0 21 16,0-20-16,0 20 0,0 0 0,0 1 15,0 20-15,0-21 0,0 1 16,0 20-16,0-20 0,0-1 0,0 0 15,0-21-15,0 22 0,0-1 16,0-21-16,0 0 0,0 1 0,0-1 16,0-42 15,0-1-31</inkml:trace>
  <inkml:trace contextRef="#ctx0" brushRef="#br0" timeOffset="14627.38">1672 6710 0,'0'0'0,"21"0"31,0 0-31,1 0 16,-1 0-16,0 0 0,21 0 15,-21-21-15,22 21 0,-22-21 0,21 21 16,1-22-16,-22 22 0,21-21 15,0 21-15,-20-21 0,20 21 16</inkml:trace>
  <inkml:trace contextRef="#ctx0" brushRef="#br0" timeOffset="15574.53">2752 6646 0,'21'0'0,"-42"0"0,63 0 0,-21 0 16,0 0-16,-21-21 0,0 0 15,0 0-15,0 0 16,0 0-16,0-1 0,0 1 16,0 0-16,0-21 0,-21 21 15,0-1-15,0 1 0,0 21 16,-22-21-16,22 21 0,0 0 0,-21 0 16,-1 0-16,-20 42 15,20-20-15,22-1 0,-21 21 16,21 0-16,0 1 0,-1-1 0,1 0 15,0 1-15,21-22 0,0 21 16,0-21-16,0 22 0,0-22 0,21 0 16,0 0-16,1-21 15,-1 0-15,0 0 0,21 0 0,1 0 16,-1-21-16,-21 21 0,21-21 16,1 0-16,-1 0 0,-21-1 0,22 1 15,-22-21-15,0 21 16,0-22-16,0 22 0,0-21 0,-21 0 15,0-1-15,0 22 0,0 0 16,0-21-16,0 20 0,0 44 31,0-1-31,0 21 0,0-21 16,0 22-16,0-22 0,0 21 16,0 0-16,0-20 0,0 20 0,0-21 15,0 21-15,22-20 0,-1-1 16,0 0-16,0 0 0,0 0 0,0-21 15,1 0-15,-1 0 0,0 0 16,0 0-16,0 0 0,22 0 0,-22-21 16,0 0-16,21 0 0,-21 0 0,22-1 15,-22-20-15,0 21 16,0-21-16,0-1 0,-21 1 0,0 21 16,0-22-16,0 1 0,0 21 15,0 0-15,0 0 0,0 42 31,0 0-31,0 21 0,0-21 16,0 22-16,0-22 0,0 21 16,0 1-16,0-22 0,0 0 0,0 21 15,0-21-15,0 1 0,0-1 16,0 0-16,0-42 47,0 0-47,0-1 0,0 1 15,0 0-15,0 0 0,0-21 16,0 20-16,22-20 0,-22 0 0,21 21 16,0-22-16,0 1 0,0 21 15,0 0-15,22-1 0,-22 1 0,21 21 16,1 0-16,-1 0 0,-21 0 16,21 21-16,1 1 0,-22-1 0,21 0 15,-21 0-15,22 21 0,-22-20 16,-21 20-16,0-21 0,21 0 15,-21 22-15,0-22 0,0 0 0,0 0 16,0 0-16,-21 0 0,0 1 16,21-1-16,-21 0 0,-1-21 15,22-21 17,22 0-32,-1-1 0</inkml:trace>
  <inkml:trace contextRef="#ctx0" brushRef="#br0" timeOffset="16342.74">4530 6435 0,'0'0'0,"0"-21"0,0-1 16,0 1-16,-22 0 0,1 0 16,0 21-16,0 0 0,0-21 0,0 21 15,-1 0-15,1 0 0,-21 0 16,21 21-16,0 0 0,-1 0 0,1 0 15,0 1-15,0 20 0,0-21 16,0 21-16,-1 1 0,1-1 0,21-21 16,0 22-16,0-1 0,0-21 15,0 0-15,0 0 0,0 1 0,0-1 16,0 0-16,21-21 16,1 0-16,-1 0 0,0 0 15,0 0-15,0 0 0,22 0 0,-22-21 16,0 0-16,0-1 0,0 1 15,22-21-15,-22 21 0,0-22 0,0 1 16,0 0-16,-21-22 0,21 22 16,1-22-16,-22 22 0,0 0 0,0-1 15,21 1-15,-21 0 0,0-1 0,0 1 16,0 21-16,0 0 0,0 0 16,0-1-16,-21 22 15,21 22-15,-22-1 16,22 21-16,0-21 0,-21 22 0,21-1 15,-21 0-15,21 22 0,0-22 16,0 22-16,0-22 0,0 21 16,0-20-16,0-1 0,0-21 0,21 22 15,0-22-15,1 0 0,-1 0 16,0 0-16,0 0 0,21-21 16,-20 0-16,20 0 0,0 0 0,1 0 15,-1-21-15,-21 0 0,21 0 0,1 0 16,-1-22-16,-21 22 0,22-21 15,-22 0-15,0-1 0,0 1 0,0-22 16,-21 22-16,21 0 0,-21-1 16,0-20-16,0 21 0,0 20 0,0-20 15,0 21-15,0 0 0,0 0 16,0-1-16,-21 22 16,21 22-16,-21-1 0,21 0 0,0 0 15,0 21-15,0 1 0,0-1 0,-21 0 16,21 22-16,0-22 0,0 1 15,-21 20-15,21-21 0,0 1 0,0-1 16,0-21-16,0 22 0,0-22 16,0 0-16,0 0 0,0 0 15,21-21-15,0 0 16,0 0-16,0 0 16,-21-21-16,22 0 0,-1 0 15,-21 0-15,21-1 0</inkml:trace>
  <inkml:trace contextRef="#ctx0" brushRef="#br0" timeOffset="16718.52">5588 6498 0,'0'0'16,"0"21"-16,-21-21 0,42 0 31,0 0-31,0-21 15,0 0-15,1 21 0,-1-21 16,0 0-16,21 0 0,-21-1 0,1 1 16,-1 0-16,-21 0 0,21 0 15,-21 0-15,0-1 0,0 1 0,0 0 16,-21 21-16,0 0 16,-1 0-16,-20 0 0,21 0 15,0 0-15,-22 21 0,22 0 0,0 1 16,0-1-16,0 21 0,0 0 15,21-20-15,0 20 0,0 0 0,0 1 16,0-1-16,0-21 0,0 21 0,21-20 16,0-1-16,-21 0 15,42 0-15,-21 0 0,1 0 0,-1-21 16,21 0-16,-21 0 0,22 0 16,-1 0-16,-21 0 0,21 0 0,1 0 15,-22-21-15,21 0 0,-21 0 0</inkml:trace>
  <inkml:trace contextRef="#ctx0" brushRef="#br0" timeOffset="17946.47">2074 7133 0,'-42'0'16,"84"0"-16,-105 0 0,42 0 0,-1 0 0,1 0 15,0 0 1,42 21 31,0-21-47,1 0 15,20 0-15,0 0 0,1 0 16,20 0-16,1 0 0,20 0 16,22 0-16,0 0 0,0-21 0,21 21 15,-21 0-15,21 0 0,21-21 0,-21 21 16,21 0-16,21-21 0,-21 0 15,1 21-15,20 0 0,0 0 0,1-21 16,-1 21-16,21 0 0,-20 0 16,-1-22-16,0 22 0,22 0 0,-22-21 15,-21 21-15,22-21 0,-22 21 0,0 0 16,-21 0-16,21-21 0,-21 21 16,-21 0-16,0 0 0,0 0 15,-22 0-15,-20 0 0,-1 0 16,-20 0-16,-1 0 0,-21 0 0,22 0 15,-22-21-15,0 21 16,-42 0 31,0 0-47,-1 0 16</inkml:trace>
  <inkml:trace contextRef="#ctx0" brushRef="#br0" timeOffset="18091.43">7260 6964 0,'0'0'0,"21"0"0,0 0 15,-21 21 32</inkml:trace>
  <inkml:trace contextRef="#ctx0" brushRef="#br0" timeOffset="18980.79">1968 8297 0,'43'-21'15,"-22"21"1,0-21-16,0 0 0,-21 0 0,21 0 15,1-1-15,-1 1 0,0 0 16,0 0-16,-21-21 0,0 20 0,0 1 16,0 0-16,0 0 15,0 0-15,-21 21 0,0 0 0,0 0 16,-22 0-16,22 0 0,-21 0 16,-1 21-16,1 0 0,0 0 0,-1 22 15,1-22-15,21 21 0,-21-21 16,-1 43-16,43-43 0,0 0 15,0 0-15,21 0 0,22 1 16,-22-1-16,21 0 0,1 0 0,-1 0 16,0 0-16,22 1 0,-22-22 15,0 21-15,1 0 0,-1 0 0,0-21 16,-20 21-16,-1 0 16,0 1-16,-21-1 0,0 0 15,-21 0-15,0 0 0,-1 0 16,-20-21-16,0 22 0,-1-1 0,-20 0 15,-1-21-15,22 21 0,-21-21 16,-1 0-16,22 0 0,-22 0 0,22 0 16,0 0-16,20-21 0,-20 0 15,21 21-15,0-21 0,0-1 0,-1 1 16,22 0-16,0 0 0,0 0 16,22 0-16,-1-1 15,0 1-15,21 0 0,1 21 0,-1-21 16,0 0-16</inkml:trace>
  <inkml:trace contextRef="#ctx0" brushRef="#br0" timeOffset="19838.22">2392 8319 0,'0'0'0,"0"21"0,0 0 15,0 0-15,0 0 16,0 0-16,0 1 0,0-1 0,0 0 15,0 0-15,0 0 0,-21 22 16,21-22-16,0 0 0,0 0 16,-22 0-16,22 0 0,-21 1 0,21-1 15,0 0-15,0 0 0,21-21 32,1-21-17,-1 21-15,0-21 0,0 0 0,0-1 16,0-20-16,-21 21 0,22 0 15,-1 0-15,0-22 0,0 22 0,0 0 16,0 0-16,1 0 0,-1-1 16,-21 1-16,21 21 0,0 0 15,0 21 1,-21 1-16,0-1 16,0 0-16,0 21 15,0-21-15,0 1 0,0 20 0,0-21 16,0 21-16,21-20 0,-21-1 15,22 21-15,-22-21 0,21 0 0,0 1 16,0-22-16,0 0 16,0 0-16,1 0 0,-1-22 0,0 22 15,0-21-15,21 0 0,-20 0 16,-1-21-16,0 20 0,0 1 0,-21-21 16,21 0-16,-21 20 0,21-20 0,-21 0 15,22 21-15,-22-22 16,0 22-16,0 0 0,0 0 0,0 42 31,0 0-15,0 21-16,0-20 0,0-1 15,0 0-15,0 21 0,0-21 0,0 1 16,0-1-16,0 0 0,0 0 0,0 0 16,21 0-16,0 1 15,0-22-15,0 0 0,0 0 16,1 0-16,-1 0 15,0-22-15,0 22 0,0-21 0,22 0 16,-22 0-16,0 0 16,-21 0-16,21-1 0,0-20 0,-21 21 0,0 0 15,0-22-15,0 22 0,21 0 16,-21 0-16,0 0 0,0 0 16,0 42-1,0 0-15,0 0 16,0 0-16,0 0 0,-21 1 0,21 20 15,0-21-15,0 0 0,0 0 16,0 1-16,-21-1 0,21 0 0,0 0 16,0 0-16,0 0 15,0-42 17,0 0-32,0 0 0,0 0 15,0 0-15</inkml:trace>
  <inkml:trace contextRef="#ctx0" brushRef="#br0" timeOffset="19999.5">3471 8086 0,'0'-21'0,"0"42"0,0-64 15,-21 43 1,0 0-16,21 22 31,0-1-31,21-21 31,0 0-31</inkml:trace>
  <inkml:trace contextRef="#ctx0" brushRef="#br0" timeOffset="20254.09">3958 7895 0,'0'21'46,"-21"1"-46,0-1 0,0 21 16,21 0-16,0 1 0,-22-1 16,22 22-16,-21-22 0,21 0 15,-21 1-15,21-1 0,0 0 0,0 1 16,0-1-16,0-21 0,0 21 16,0-20-16,0-1 0,0 0 0,0 0 15,21-21 1,0 0-16,1 0 0,-22-21 15,21 0-15,-21 0 0,21-1 16</inkml:trace>
  <inkml:trace contextRef="#ctx0" brushRef="#br0" timeOffset="20427.52">3683 8340 0,'0'0'15,"-21"0"-15,0 0 0,-1 0 0,22 21 0,-21-21 16,42 0-1,1 0-15,-1 0 16,21 0-16,0 0 0,-20 0 16,41 0-16,-21-21 0,1 0 0,-1 21 15,0-22-15,1 1 0,-1 0 16</inkml:trace>
  <inkml:trace contextRef="#ctx0" brushRef="#br0" timeOffset="21070.24">4297 8107 0,'-21'21'47,"-1"0"-47,22 0 0,0 1 0,-21-1 16,0 21-16,21-21 0,-21 22 15,21-22-15,0 21 0,0 0 0,0-20 16,0-1-16,0 21 0,0-21 0,0 0 16,0 1-16,0-1 15,21 0-15,21-21 0,-20 0 16,-1 0-16,21 0 0,-21 0 0,22 0 15,-1-21-15,0 0 0,1-1 16,-22 1-16,21 0 0,-21-21 16,22 21-16,-22-22 0,0 1 15,0 0-15,-21-1 0,0-20 0,21 20 16,-21-20-16,0 21 0,0-1 0,0 1 16,0 21-16,0-22 0,-21 22 15,0 21-15,0 0 16,21 43-1,0-22-15,0 21 0,0 0 0,0 1 16,0-1-16,0 22 0,0-22 16,0 0-16,0 1 0,0-1 0,0 0 15,0 1-15,0-22 0,0 0 0,0 21 16,0-21-16,0 1 16,0-1-16,21-42 31,-21-1-16,0 1-15,21 0 0,0 0 0,-21 0 16,21-22-16,1 22 0,-1-21 16,0 0-16,0 20 0,0-20 0,0 21 15,22-21-15,-22 20 0,0 22 0,0 0 16,0 0-16,1 0 0,-1 0 16,0 22-16,0-1 0,-21 0 0,21 21 15,-21-21-15,21 22 0,-21-22 16,0 21-16,0-21 0,0 22 0,0-22 15,0 0-15,0 0 0,0 0 16,0 1-16,0-1 0,-21 0 16,21-42 15,21 0-31,-21-1 16,22 1-16</inkml:trace>
  <inkml:trace contextRef="#ctx0" brushRef="#br0" timeOffset="21310.98">5355 7938 0,'0'0'0,"-21"0"0,42 0 16,0 0-1,22 0-15,-22-22 0,21 22 0,0 0 16,1 0-16,20 0 0,-20 0 0,-1 0 15,21 0-15,-20 0 0,20 0 16,-20 0-16,-1 0 0,-21 0 0,0 0 16,0 0-16,1 0 0,-44 0 31,1 0-31</inkml:trace>
  <inkml:trace contextRef="#ctx0" brushRef="#br0" timeOffset="21543.08">5694 7916 0,'0'0'16,"0"22"-16,0 41 15,-21-42-15,21 0 0,0 1 16,0 20-16,0 0 0,0-21 0,0 22 16,-22-1-16,22 0 0,0 1 15,0-22-15,0 21 0,-21-21 0,21 22 16,0-22-16,0 0 0,0 0 0,0 0 15,0 1-15,21-22 32,1 0-32,-1 0 0,0-22 15,0 22-15</inkml:trace>
  <inkml:trace contextRef="#ctx0" brushRef="#br0" timeOffset="21862.89">6054 8192 0,'-22'21'32,"22"0"-32,-21 0 0,0 0 0,21 22 15,-21-22-15,21 0 0,0 21 0,0-21 16,0 1-16,0-1 0,0 0 16,0 0-16,0 0 0,0 0 0,21 1 15,0-22-15,0 0 16,1 0-16,-1 0 0,0 0 0,0 0 15,0-22-15,0 1 0,1 21 0,-1-21 16,0 0-16,0 0 0,-21 0 16,0-1-16,0-20 0,0 21 0,0 0 15,0-22-15,0 22 0,0 0 0,-21 0 16,0 0-16,0 21 16,-1 0-16,1 0 0,0 0 0,0 0 0,0 0 15,-22 21-15,22 0 0,0-21 16,0 0-16,0 0 0,0 21 15</inkml:trace>
  <inkml:trace contextRef="#ctx0" brushRef="#br0" timeOffset="22690.49">6667 8382 0,'0'0'0,"22"0"31,20 0-31,-21-21 16,21 21-16,-20-21 0,20 0 16,0-1-16,1 1 0,-1 0 15,0-21-15,1-1 0,-1 1 0,0 0 16,1-1-16,-22 1 0,21 0 16,-21-1-16,0 1 0,-21 0 0,0-1 15,0 1-15,0 21 0,0-21 16,0-1-16,0 22 0,0 0 0,0 0 15,0 0-15,-21 21 0,0 0 16,0 0-16,0 0 0,0 21 16,21 0-16,-22 0 0,1 21 0,0 1 15,0-1-15,0 0 0,21 22 16,-21 21-16,-1-22 0,1 1 16,0 20-16,0 1 0,0 0 0,0-22 15,-1 22-15,1-1 0,0 1 16,0 21-16,0-21 0,0 20 0,21 1 15,-22 0-15,1-21 0,21 21 16,-21-1-16,0 1 0,21 0 0,-21-21 16,21-1-16,-21 1 0,21 0 0,-22-22 15,22 1-15,0-1 0,0-20 0,0-1 16,0 0-16,22-21 0,-1 1 16,0-22-16,21 0 0,-21 0 0,22-22 15,-1 1-15,0 0 0,1-21 0,-1-1 16,22 1-16,-22-21 15,21 20-15,-20-41 0,20 20 0,-20-21 16,-1 22-16,0-22 0,1 22 0,-22-22 16,-21 0-16,0 22 0,0-22 15,0 22-15,-43-22 0,22 0 0,-21 22 16,0-1-16,-22 1 0,22-1 0,-1 22 16,-20 0-16,21 21 0,-1-22 15,1 22-15,0 0 0,-1 21 16,22-21-16,0 21 0,0-21 0,0 21 15,42-22 1,0 22 0,21 0-16,-21 0 0,22 0 15,-22-21-15,21 21 0,-21-21 16,1 0-16,20 21 0,-21-21 0,0 0 16</inkml:trace>
  <inkml:trace contextRef="#ctx0" brushRef="#br0" timeOffset="23090.37">7366 8297 0,'0'-63'16,"0"42"-16,0 0 15,0-1-15,0 1 16,0 0-16,0 0 0,0 0 16,21 0-16,0-1 15,0 22-15,1-21 0,-1 21 16,21 0-16,-21 0 0,0 0 0,22 0 15,-22 0-15,0 21 0,0 1 16,0-1-16,1 21 0,-1-21 0,-21 22 16,0-22-16,0 21 0,0-21 0,0 22 15,-21-22-15,-1 21 0,22-21 16,-21 0-16,0 1 0,0-1 16,21-42 15,0-1-31,0 1 0,0 0 0,0 0 15,0 0-15,0-22 16,21 22-16,-21-21 0,21 21 0,0-22 16,-21 22-16,22-21 0,-1 21 0,0 0 15,0-1-15,0 22 16,0 0-16,1 0 0,-1 0 0,0 0 16,0 0-16,0 0 0,0 0 15,1 0-15,20 22 0</inkml:trace>
  <inkml:trace contextRef="#ctx0" brushRef="#br0" timeOffset="24453.33">8424 8213 0,'21'-21'16,"-42"42"-16,64-64 0,-43 22 0,0 0 16,0 0-16,0 0 0,0 0 15,0-1-15,0 1 0,0-21 0,0 21 16,-22 0-16,1 21 0,0-22 0,0 1 15,0 21-15,0 0 0,-1 0 16,1 0-16,0 0 0,0 21 0,0 1 16,0-1-16,-1 21 0,1 0 15,-21-20-15,21 20 0,0 0 16,-1 1-16,1-1 0,0 0 0,0 1 0,21-1 16,0-21-16,0 21 15,0-20-15,0-1 0,0 0 0,21 0 16,0-21-16,22 0 0,-22 0 0,0 0 15,21 0-15,-21 0 0,22 0 16,-22 0-16,21-21 0,-21 0 0,22 0 16,-22-22-16,0 22 0,0-21 15,0 21-15,-21-22 0,0 1 0,0 0 16,22-1-16,-22 1 0,0 0 0,0 20 16,0 1-16,0 0 0,-22 21 31,1 21-31,21 0 15,-21 1-15,21 20 0,0-21 0,0 0 16,0 22-16,0-22 0,0 21 0,0-21 16,0 22-16,0-22 0,21 0 15,-21 0-15,21 0 0,1 0 0,-1-21 16,0 0-16,0 22 0,0-22 16,0 0-16,1 0 0,20 0 15,-21-22-15,0 1 0,22 21 0,-22-21 0,0 0 16,0-21-16,21 20 0,-20-20 15,-22 0-15,21 21 0,-21-22 0,0 1 16,0 0-16,0 20 0,0-20 16,0 21-16,0 0 0,0 42 31,-21 21-31,21-21 16,0 1-16,0 20 0,0 0 0,0-21 15,0 22-15,-22-22 0,22 21 0,0-21 16,0 22-16,0-22 0,0 0 15,0 0-15,0 0 0,22-21 32,-22-21-17,0 0-15,21 0 0,-21 0 16,21 0-16,-21-22 16,21 22-16,-21-21 0,0-1 0,21 1 15,0 0-15,1 21 0,-22-22 16,21 22-16,0 0 0,0 0 0,0 0 15,0 21-15,1 0 0,-1 0 16,0 42 0,-21-21-16,21 0 0,-21 22 0,21-22 15,-21 21-15,0 0 0,0-20 0,0 20 16,0-21-16,0 0 0,0 0 16,21 1-16,-21-1 0,0 0 0,0 0 15,22-21 1,-1 0-1,-21-21-15,0 0 16,21 0-16,0-1 0,0 1 16,-21-21-16,21 21 0,1-22 0,-1 1 15,0 0-15,0-1 0,0 22 0,0-21 16,22 0-16,-22 20 0,0 1 16,0 21-16,0-21 0,1 21 15,-1 0-15,0 0 16,-21 21-16,0 0 0,0 1 0,0-1 15,0 21-15,0-21 0,0 22 16,0-1-16,0-21 0,0 21 0,0-20 16,0 20-16,0-21 0,0 0 15,0 0-15,0 1 0,21-1 16,0 0-16,0-21 0,1 0 0,-1 0 16,21 0-16,-21 0 0,22 0 0,-1 0 15,-21 0-15,21-21 0,1 21 16,-1-21-16,0-22 0,1 22 0,-1-21 15,0 21-15,-20-22 0,-1 1 16,0 0-16,0-1 0,-21 1 16,21 21-16,-21-22 0,0 22 0,0 0 0,-21 21 15,0 0-15,0 0 16,0 0-16,-22 0 0,22 21 0,0 0 16,0 22-16,0-22 0,21 21 15,0 1-15,0-1 0,0 0 16,0 1-16,0-22 0,0 21 0,21-21 15,0 0-15,0 22 0,21-43 0,-20 21 16,-1 0-16,21-21 0,-21 0 16,22 0-16,-1 0 0,0 0 0,-21 0 15,22 0-15,-1-21 0,0 0 0,-20 0 16,20-1-16,-21 1 0,0 0 16,0 0-16,1 0 0</inkml:trace>
  <inkml:trace contextRef="#ctx0" brushRef="#br0" timeOffset="25211.81">1185 8996 0,'0'0'0,"-42"0"0,21-21 0,0 21 15,21-21-15,-22 21 0,1 0 16,42 0 15,1 0-31,20 0 0,0 0 16,1 0-16,20 0 0,1 21 0,20-21 15,1 0-15,0 0 0,20 0 16,1 0-16,21 0 0,21 0 0,1 0 16,-1 0-16,21 0 0,0 0 15,22 0-15,-1 0 0,1 0 16,-1 0-16,22 0 0,0 0 0,21 0 0,-1 0 15,1 0-15,21 0 0,0-21 16,0 21-16,21-22 0,1 22 16,-1-21-16,0 21 0,21 0 15,1-21-15,-1 21 0,0-21 0,1 0 16,-1 21-16,0-21 0,1 21 0,-1-22 16,-21 22-16,0-21 15,-21 0-15,21 21 0,-21-21 0,-21 21 16,0-21-16,-21 21 0,-43 0 0,0-21 15,1 21-15,-43 0 0,0 0 0,-21 0 16,-22-22-16,-20 22 0,-1 0 16,-20 0-16,-22 0 0,0 0 15,-42 0 1,0 22-16,-22-22 0,22 21 16,-21-21-16,-1 21 0,1-21 15,-21 21-15</inkml:trace>
  <inkml:trace contextRef="#ctx0" brushRef="#br0" timeOffset="26170.26">1884 10583 0,'0'22'0,"0"-1"15,0-42 17,0-1-17,0 1-15,0 0 0,0 0 16,0 0-16,0 0 0,0-1 15,-21-20-15,-1 21 0,-20 0 0,21-22 16,0 22-16,-22 0 0,1 0 16,0 21-16,21-21 0,-22 21 0,1 0 15,0 0-15,20 0 0,-20 0 16,21 21-16,-21 0 0,20 0 0,1 0 16,0 22-16,0-1 15,0 0-15,0 1 0,21-1 0,-22 22 16,22-22-16,0 21 0,0-20 15,0-1-15,0-21 0,0 22 0,0-22 16,22 0-16,-1 0 0,0 0 16,21-21-16,1 0 0,-1 0 15,0 0-15,1-21 0,-1 0 0,0 0 16,22 0-16,-22-22 0,0 22 16,1-21-16,-1-1 0,0-20 0,1 21 15,-22-22-15,21 22 0,-21-22 16,-21 1-16,0 20 0,22 1 0,-22-21 15,0 20-15,0 22 0,0-21 16,0 21-16,0-1 0,0 1 16,-22 0-16,1 21 0,0 0 15,21 21-15,-21 0 0,21 1 16,-21-1-16,21 21 0,0 0 0,0 1 16,0 20-16,0-20 0,0 20 15,0-21-15,0 22 0,0-22 0,0 1 16,0-1-16,21 0 0,0 1 15,-21-22-15,21 0 0,0 0 0,1-21 16,-1 0 0,0 0-16,0 0 0,0 0 0,0 0 15,1-21-15,-1 0 0</inkml:trace>
  <inkml:trace contextRef="#ctx0" brushRef="#br0" timeOffset="26734.94">2201 10583 0,'0'0'0,"-21"0"0,21-21 16,0 0-16,0 0 16,0 0-16,0 0 15,0-1-15,0 1 0,21 0 0,0 0 16,22 0-16,-22 0 0,21-1 16,-21 1-16,22 21 0,-1 0 0,-21 0 15,22 0-15,-1 0 16,0 0-16,1 21 0,-22 22 0,21-22 15,-21 0-15,0 21 0,1 1 0,-22-22 16,0 21-16,0-21 0,0 22 16,0-22-16,0 21 0,-22-21 0,1 1 15,0-1-15,21 0 16,-21-21-16,21-21 31,0 0-31,0-1 0,0 1 16,21-21-16,-21 21 0,0 0 15,21-22-15,0 1 0,-21 21 0,22-22 16,-1 22-16,-21-21 0,21 21 16,21-22-16,-21 22 0,1 0 15,-1 21-15,21-21 0,-21 21 0,0 0 16,1 0-16,-1 0 0,0 0 16,0 0-16,0 0 0,0 21 15,1 0-15,-1-21 0,-21 21 0,0 1 16,21 20-16,-21-21 0,21 0 0,-21 0 15,0 22-15,0-22 0,0 0 0,0 0 16,0 22-16,0-22 16,0 0-16,0 0 0,0 0 0,0 0 15,0 1-15,-21-22 16,21 21-16,0-42 31,0-1-31,0 1 0,0 0 16,0 0-16,0 0 0,0-22 0</inkml:trace>
  <inkml:trace contextRef="#ctx0" brushRef="#br0" timeOffset="26898.84">3175 10118 0,'0'0'0,"-21"0"0,0 0 16,21-21-16,0 42 46,21 0-30,0 0-16,-21 0 16</inkml:trace>
  <inkml:trace contextRef="#ctx0" brushRef="#br0" timeOffset="27243.21">3556 10287 0,'0'0'0,"0"21"16,0 0-16,0 1 16,0-1-16,0 0 0,0 0 15,0 0-15,21 0 0,-21 22 0,21-22 16,-21 0-16,0 21 0,0-20 16,0-1-16,21 0 0,-21 0 0,0 0 15,0 0-15,22-21 0,-22 22 0,21-22 16,0 0-1,0 0-15,-21-22 0,21 1 16,0 0 0,1 0-16,-22-21 0,21 20 0,-21-20 15,21 0-15,0 21 0,-21-22 0,21 1 16,0 21-16,-21-22 0,0 22 16,22 0-16,-22 0 0,21 21 0,-21-21 15,21 21 1,0 0-16,0 0 15</inkml:trace>
  <inkml:trace contextRef="#ctx0" brushRef="#br0" timeOffset="27895.14">4106 10562 0,'0'21'0,"43"-21"15,-22 0 1,0 0-16,-21-21 15,21 0-15,0 0 0,0 0 0,-21 0 16,22-22-16,-1 22 0,-21 0 0,0-21 16,0 20-16,0 1 0,0 0 15,0 0-15,0 0 16,-21 21-16,-1 0 0,1 0 16,0 21-16,0 0 0,0 0 0,21 0 15,-21 1-15,21 20 0,-22-21 0,22 21 16,0-20-16,0 20 15,0 0-15,0-21 0,0 22 0,0-22 16,0 0-16,0 0 0,22 0 16,-1 1-16,-21-1 0,21-21 0,0 0 15,0 0-15,0 0 0,1 0 0,20 0 16,-21 0-16,0 0 0,0-21 16,1 21-16,-1-22 0,0 1 0,0 0 15,0-21-15,-21 21 0,21-22 16,-21 22-16,22-21 0,-22 21 0,21-22 15,-21 1-15,0 21 0,21 0 0,0-22 16,0 22-16,0 21 0,1-21 16,-1 0-16,21 21 0,-21 0 15,0 0-15,1 0 0,20 0 0,-21 21 16,0 0-16,0 0 0,1 0 16,-1 22-16,0-22 0,-21 21 0,0-21 15,21 22-15,-21-1 0,0-21 16,0 0-16,0 22 0,0-22 0,-21 0 15,0 0-15,21 0 0,-21-21 16,21 22-16,-22-22 16,22-22-1,0 1-15,0 0 0,0 0 0,22 0 16,-1-22-16,0 22 0,0-21 16,-21 21-16,21-22 0,0 1 15,-21 21-15,22-21 0,-1 20 16,0-20-16,0 21 0,0 0 0,0 0 15,1-1-15,-1 22 0,0 0 16,0 0-16,0 0 16</inkml:trace>
  <inkml:trace contextRef="#ctx0" brushRef="#br0" timeOffset="28079.03">5546 10478 0,'21'21'31,"-21"-42"32</inkml:trace>
  <inkml:trace contextRef="#ctx0" brushRef="#br0" timeOffset="29675.63">7260 10753 0,'0'-21'15,"0"-1"-15,0 1 16,0-21-16,21 21 0,-21 0 16,21-22-16,1 1 0,-1 0 15,0-1-15,21 1 0,-21 0 0,22-1 16,-22-20-16,21 20 0,1 1 0,-22 0 16,0 21-16,0-1 15,0-20-15,-21 21 0,-21 21 16,-21 0-16,21 21 15,-1 0-15,-20 0 0,21 1 16,-21 20-16,20-21 0,22 0 0,0 22 16,0-22-16,0 21 0,0 0 15,0-20-15,22 20 0,-1 0 0,0-21 16,0 22-16,21-22 0,-20 0 16,-1 21-16,21-20 0,-21-1 0,0 0 15,-21 0-15,0 0 0,0 0 16,-42-21-16,21 22 15,0-22-15,-22 0 0,1 0 16,21 0-16,-21 0 0,-1-22 0,22 1 16,-21 21-16,21-42 0,-1 21 0,1 0 15,0-1-15,0-20 0,0 21 16,21-21-16,0 20 0,-21 1 16,21 42-1,0 1 1,21-1-16,-21 21 15,21-21-15,-21 0 0,0 1 0,0-1 16,21 0-16,0 0 0,0 0 16,-21 0-16,22 1 0,-1-1 0,0-21 15,0 0-15,0 21 0,0-21 0,1 0 16,20 0-16,-21 0 0,21 0 16,-20-21-16,20 0 0,0-1 15,-21 1-15,22 0 0,-1 0 0,0-21 16,1-1-16,-22 1 0,21 0 15,-21-1-15,22 1 0,-22 0 0,-21 20 16,21-20-16,-21 21 0,0 0 16,21 0-16,-21-1 0,0 1 0,-21 21 15,0 0 1,0 21-16,0 1 0,-1-1 16,22 0-16,-21 0 0,0 21 0,0-20 15,21 20-15,-21 0 0,21-21 16,0 22-16,0-22 0,0 21 0,0-21 15,0 1-15,21 20 0,0-42 0,0 21 16,0 0-16,1-21 16,-1 0-16,21 0 0,-21 0 0,22 0 15,-22 0-15,21-21 0,-21 0 0,22 0 16,-22 0-16,0-22 0,0 22 16,21 0-16,-42-21 0,22-1 0,-1 22 15,0-21-15,-21 21 0,0-1 16,0 1-16,0 0 0,0 0 0,0 42 47,0 0-47,0 0 0,0 22 15,0-22-15,0 0 0,0 21 0,0-20 16,0-1-16,0 21 0,0-21 16,0 0-16,0 1 0,0-1 0,0 0 15,21-21-15,0 21 0,0-21 16,1 0-16,-1 0 0,0 0 15,0 0-15,0-21 0,0 0 0,22 0 16,-22-1-16,0 1 0,0 0 16,22-21-16,-22-1 0,0 22 0,-21-21 15,21 0-15,0 20 0,-21-20 0,0 21 16,0 0-16,0 0 16,21-1-16,-42 22 31,21 22-31,0-1 0,0 0 15,-21 0-15,21 21 0,0-20 0,0 20 16,0-21-16,0 21 0,0-20 16,0 20-16,0-21 0,0 0 0,21 0 15,0 1-15,1-1 0,-1-21 0,0 0 16,21 0-16,-21 0 0,22 0 16,-1 0-16,0 0 0,1-21 0,-22 21 15,21-22-15,1 1 0,-22-21 16,21 21-16,-21-22 0,0 22 15,1-21-15,-1 0 0,-21 20 0,0-20 16,0 21-16,21-21 0,-21 20 16,0 1-16,-21 21 15,21 21 1,0 1-16,-21-1 16,21 21-16,0-21 0,0 0 0,0 22 15,0-22-15,0 0 0,0 21 0,0-20 16,0-1-16,0 0 15,0 0-15,0-42 47,0 0-47,0 0 0,0-1 0,0 1 16</inkml:trace>
  <inkml:trace contextRef="#ctx0" brushRef="#br0" timeOffset="29838.54">9440 10012 0,'0'0'0,"0"-21"16,0 42 31,21-21-31,1 0-1,-1 0-15,0 0 0</inkml:trace>
  <inkml:trace contextRef="#ctx0" brushRef="#br0" timeOffset="30095.39">10118 9821 0,'-22'0'31,"22"22"-31,-21-1 16,0 0-16,0 21 0,21-21 0,-21 22 0,0-22 15,-1 21-15,22 1 0,-21-1 16,0-21-16,0 21 0,21 1 16,-21-1-16,21 0 0,-21-20 0,21 20 15,0-21-15,0 0 0,0 0 16,0 1-16,0-1 0,21-21 0,0 0 16,0 0-16,0 0 0,0-21 15,1-1-15,-1 1 0</inkml:trace>
  <inkml:trace contextRef="#ctx0" brushRef="#br0" timeOffset="30279.29">9758 10181 0,'-21'0'16,"42"0"-16,-64 0 0,22 0 0,64 0 31,-22 0-15,21 0-16,0 0 0,1 0 15,-1 0-15,22 0 0,-1 0 0,-21-21 16,22 21-16,-1-21 0,-20 0 0,20 21 16,-20-21-16</inkml:trace>
  <inkml:trace contextRef="#ctx0" brushRef="#br0" timeOffset="30914.92">10541 10012 0,'0'0'0,"-21"0"15,0 0-15,-1 0 16,1 21-16,0 0 0,0-21 15,0 21-15,0 1 0,-1-1 0,22 0 16,0 0-16,0 0 0,0 0 0,0 1 16,0-1-16,0 21 0,0-21 15,0 0-15,22 1 0,-1-1 0,0 0 16,0 0-16,0-21 0,0 21 16,1-21-16,20 0 0,-21 0 0,21 0 15,-20 0-15,20 0 0,-21-21 0,21 0 16,-20 0-16,-1 0 0,0-1 15,0-20-15,0 21 0,0-21 16,1 20-16,-1-20 0,0 0 0,-21-1 16,0 1-16,0 0 0,0-22 15,0 22-15,0 0 0,0-1 0,0 22 16,0 0-16,0 0 0,0 0 16,0 42-16,0 0 15,0 0-15,0 21 0,0 1 16,0-1-16,0-21 0,-21 22 0,21-1 15,-21 0-15,21 1 0,0-1 0,0 0 16,-22-21-16,22 22 16,-21-22-16,21 21 0,0-21 0,-21 1 15,21-1-15,0 0 0,0 0 0,0-42 32,0 0-17,0 0-15,0-1 0,21 1 16,-21 0-16,21-21 0,1 21 0,20-1 15,-21-20-15,0 21 0,22 0 0,-1-22 16,0 43-16,-21-21 0,22 0 16,-1 21-16,0 0 0,1 0 0,-22 0 15,21 0-15,-21 21 0,1 0 0,-1-21 16,0 43-16,0-22 16,-21 0-16,0 0 0,0 0 0,0 1 15,0-1-15,-21 0 0,0 0 0,21 0 16,-21 0-16,-1 1 0,22-1 15,0-42 17,22-1-32,-1 1 15,0 0-15</inkml:trace>
  <inkml:trace contextRef="#ctx0" brushRef="#br0" timeOffset="31154.79">11620 9737 0,'0'0'0,"22"0"15,20 0 1,-21 0-16,21 0 16,-20 0-16,20 0 0,21 0 0,-20 0 15,-1 0-15,22 0 0,-22 0 0,0 0 16,1 0-16,-1 0 0,-21 0 15,0 0-15,-42 0 16,0 0 0,0 0-16,-22 0 0</inkml:trace>
  <inkml:trace contextRef="#ctx0" brushRef="#br0" timeOffset="31394.65">11938 9758 0,'0'0'0,"0"21"0,0 0 15,0 0-15,0 1 0,0-1 0,0 0 16,0 0-16,0 21 0,0-20 16,-21 20-16,21-21 0,0 0 0,-21 22 15,21-22-15,-22 0 0,22 21 0,0-21 16,0 1-16,-21-1 16,21 0-16,0 0 0,0 0 0,0 0 15,0 1-15,-21-22 0,42 0 31,0 0-31,22-22 16,-22 1-16,0 21 0,21-21 16</inkml:trace>
  <inkml:trace contextRef="#ctx0" brushRef="#br0" timeOffset="31747.45">12298 10054 0,'0'0'0,"21"0"0,-21-21 0,0 0 15,-21 21 16,0 21-31,-1 0 0,1 0 0,0 1 16,0-1-16,0 0 0,0 0 0,-1 0 16,22 22-16,0-22 0,0 0 15,0 0-15,0 0 0,0 0 0,0 1 16,22-1-16,-1-21 16,21 0-16,-21 0 0,0 0 0,22 0 15,-22 0-15,21 0 0,1-21 0,-22-1 16,21 1-16,-21 21 0,0-21 15,22-21-15,-43 21 0,21-1 0,0 1 16,-21 0-16,0-21 0,0 21 16,0-1-16,0 1 0,-21 0 15,0 21-15,-22 0 0,22 0 16,-21 0-16,21 0 0,-22 0 16,22 21-16,0 0 0,-21-21 0,42 22 15,-21-1-15,-1 0 0,44-21 31,-1 0-31</inkml:trace>
  <inkml:trace contextRef="#ctx0" brushRef="#br0" timeOffset="32006.3">13039 9800 0,'0'0'0,"0"-21"16,0 0-16,-22 21 15,1 21-15,0 0 16,0 0-16,0 1 0,0 20 0,21 0 16,-22-21-16,1 22 0,21-1 15,-21-21-15,21 22 0,0-1 0,0-21 16,-21 21-16,21-20 0,0-1 0,0 0 16,0 21-16,0-21 15,0 1-15,21-22 0,0 0 0,0 0 16,1 0-16,-1 0 0,0 0 15,0 0-15,21 0 0,-20-22 16,20 1-16</inkml:trace>
  <inkml:trace contextRef="#ctx0" brushRef="#br0" timeOffset="32243.17">13674 9758 0,'0'0'0,"21"-21"0,0 21 16,0 0-16,0 21 15,-21 0-15,0 0 0,21 22 16,-21-22-16,0 21 0,0-21 16,0 22-16,0-1 0,0 0 0,0-21 15,0 22-15,0-1 0,-21-21 16,0 0-16,0 22 0,0-22 0,0 0 16,-1 0-16,1 0 0,0-21 0,0 22 15,0-1-15,42-42 31,0-1-31</inkml:trace>
  <inkml:trace contextRef="#ctx0" brushRef="#br0" timeOffset="32422.06">14076 10118 0,'21'0'15,"-21"-21"48,0-1-63,0 1 15</inkml:trace>
  <inkml:trace contextRef="#ctx0" brushRef="#br0" timeOffset="33312.55">15028 9906 0,'0'0'16,"0"21"-16,21-21 31,1 0-31,-1 0 16,21 0-16,-21-21 0,22 0 15,-1 21-15,0-42 0,1 20 0,20 1 16,-21-21-16,1 21 0,-1-22 16,0 1-16,1 0 0,-1-1 15,-21 1-15,0 0 0,1-1 0,-22 1 16,0 21-16,0-21 0,0-1 15,-22 22-15,1-21 0,0 21 0,0 21 16,-21-22-16,20 22 0,1 0 16,0 0-16,-21 22 0,21-1 0,-1 0 15,1 21-15,0 1 0,0-1 0,0 21 16,0 22-16,21-21 0,-22 20 16,1 1-16,0 0 0,21-22 0,-21 22 15,0-1-15,21 1 0,-21 21 16,21-21-16,-22 20 0,1-20 15,21 0-15,-21 21 0,0-22 0,21 22 16,-21-21-16,0 21 0,21-22 16,-22 22-16,22-21 0,-21-1 0,0 1 15,21-21-15,-21 20 0,21-20 0,0-1 16,0-20-16,0-1 0,0 0 16,0-21-16,0 1 0,42-1 0,-21-21 15,1 0-15,20-21 0,0-1 0,1-20 16,20 0-16,-21-1 0,22 1 15,-1 0-15,-20-22 0,20 1 16,-20-1-16,-1-20 0,0 20 0,-21-21 16,1 1-16,-1-1 0,-21 22 15,0-22-15,0 21 0,-21-20 0,-1 20 16,1-20-16,-21 20 0,0 1 0,-1 20 16,1-20-16,0 20 0,-1 1 15,1 21-15,0 0 0,20 0 0,1-1 16,0 1-16,0 21 0,0-21 15,42 0 1,0 21-16,21 0 16,-20 0-16,-1-21 0,21 21 15,-21-21-15,22 21 0,-22-22 0,0 22 16,21-21-16,-21 21 0</inkml:trace>
  <inkml:trace contextRef="#ctx0" brushRef="#br0" timeOffset="33680.33">15790 9991 0,'0'-85'16,"0"64"-1,0 0-15,0 0 0,21-1 16,1 1-16,-1 21 0,0-21 16,21 21-16,-21 0 0,1 0 15,20 0-15,-21 0 0,21 21 0,-20 0 16,-1 1-16,21-1 0,-42 0 15,21 21-15,-21-21 0,0 1 16,0 20-16,0-21 0,0 0 0,0 0 16,0 1-16,-21-1 0,21 0 15,-21-21-15,0 0 0,0 21 0,-1-21 16,22-21 0,0 0-16,0 0 15,0-1-15,0 1 0,0 0 0,0 0 16,22 0-16,-22-22 0,21 22 15,0 0-15,0 0 0,0-21 16,-21 20-16,43 22 0,-22-21 0,0 0 0,0 21 16,0 0-16,0 0 15,22 0-15,-22 0 0,0 0 0,21 0 16,-20 0-16</inkml:trace>
  <inkml:trace contextRef="#ctx0" brushRef="#br0" timeOffset="35043.57">16891 9991 0,'0'0'0,"21"-21"16,0 21-16,0-22 0,-21 1 15,22 0-15,-22 0 0,21 0 0,-21 0 16,0-1-16,0-20 0,0 21 16,0-21-16,0 20 0,0 1 0,-21 0 15,-1 0-15,1 0 0,0 21 16,0 0-16,-21 0 0,20 0 15,-20 0-15,21 21 0,-21 0 0,20 0 16,-20 22-16,21-22 0,0 21 16,-22 0-16,22 1 0,0-22 0,0 21 15,21 1-15,0-22 0,0 0 16,0 21-16,0-21 0,0 1 0,21-22 16,0 21-16,0 0 0,1-21 0,-1 0 15,21 0-15,-21 0 0,0 0 16,22 0-16,-22 0 0,21-21 0,-21 0 15,22-1-15,-22 1 0,0 0 0,0 0 16,0-21-16,1 20 16,-1-20-16,0 0 0,-21-1 0,0 22 15,0-21-15,0 21 0,0 0 16,0-1-16,0 1 0,-21 21 16,21 21-16,0 1 15,-21-1-15,21 0 0,-22 21 16,22-21-16,-21 22 0,21-22 15,0 21-15,0-21 0,0 1 0,0 20 16,0-21-16,21 0 0,1-21 16,-1 21-16,0 1 0,0-22 0,0 0 15,22 0-15,-22 0 0,0 0 16,21 0-16,1 0 0,-22-22 0,21 22 16,-21-21-16,22 0 0,-22 0 0,0 0 15,0 0-15,0-22 0,0 22 16,-21-21-16,0 21 0,22-22 0,-22 22 15,0-21-15,0 21 0,0-1 16,0 1-16,0 42 16,0 1-1,0-1-15,0 0 0,0 0 0,0 21 16,0-20-16,0 20 0,-22-21 16,22 0-16,0 22 0,0-22 15,0 0-15,0 0 0,-21-21 0,21 21 16,0 0-16,-21-21 15,21-21 17,0 0-32,21 0 0,0 0 15,-21 0-15,22-1 0,-1 1 0,0-21 16,0 21-16,-21-22 0,21 1 16,0 21-16,1 0 0,-1-22 0,0 22 15,0 21-15,0-21 0,0 21 0,1 0 16,-1 21-1,-21 22-15,0-22 0,21 0 16,-21 21-16,0-21 0,0 22 0,21-22 16,-21 21-16,0-21 0,0 1 15,0-1-15,0 0 0,0 0 0,21 0 16,-21 0 0,21-21-16,1 0 15,-1-21-15,0 0 16,0 0-16,-21 0 0,21 0 15,0-1-15,-21-20 0,22 21 0,-1-21 16,0 20-16,0-20 0,0 0 16,0 21-16,1-22 0,-1 22 15,0 0-15,0 0 0,0 0 0,0 21 16,1 0-16,-22 21 16,0 0-16,0 0 0,0 0 15,0 0-15,0 22 0,0-22 16,0 21-16,0-21 0,0 1 0,0 20 15,0-21-15,-22 0 0,22 0 0,0 1 16,0-1-16,0 0 0,0 0 16,22-21-16,-22 21 0,21-21 0,0 0 15,0 0-15,21 0 0,-20 0 16,20 0-16,-21 0 0,21 0 16,1 0-16,-1-21 0,0 0 0,1 0 15,-22 0-15,21-1 0,-21-20 16,22 21-16,-22-21 0,0 20 0,0-20 15,-21 0-15,0 21 0,0-22 16,0 22-16,0 0 0,0 0 0,-21 21 16,0 0-16,0 0 0,0 0 15,-22 0-15,22 21 0,-21 21 16,21 1-16,-1-22 0,1 21 0,0 0 16,21 1-16,0-1 0,0 0 15,0-20-15,0 20 0,0-21 0,0 0 16,42 0-16,-20 1 0,-1-1 15,21-21-15,-21 0 0,22 21 16,-1-21-16,-21 0 0,21 0 0,-20 0 16,-1 0-16,0-21 0,21 0 0,-21-1 15,1 22-15</inkml:trace>
  <inkml:trace contextRef="#ctx0" brushRef="#br0" timeOffset="35354.39">19833 9313 0,'0'0'0,"0"-21"15,0 0-15,-21 21 0,0 0 16,0 0-16,-1 0 16,1 0-16,0 0 0,0 21 0,0 0 15,0 1-15,-1 20 0,22 0 16,-21 1-16,0-1 0,0 0 0,0 22 15,21-22-15,0 22 0,0-22 0,-21 0 16,21 1-16,0-1 0,0 0 16,0-21-16,0 1 0,0-1 0,0 21 15,0-21-15,0 0 16,21-21-16,0 0 0,0 0 0,0 0 16,22 0-16,-22 0 15,0 0-15,0 0 0,21-21 16,1 21-16,-22-21 0</inkml:trace>
  <inkml:trace contextRef="#ctx0" brushRef="#br0" timeOffset="35747.16">20320 9525 0,'0'0'0,"0"-21"0,-21 0 16,0 21-16,-1 0 15,1 0-15,0 0 0,0 0 0,0 0 16,0 42-16,-22-21 0,22 0 15,0 22-15,0-1 0,0 0 16,-1 1-16,22-1 0,0 0 0,-21 1 16,21-22-16,0 21 0,0 1 15,0-22-15,0 0 0,0 0 0,21 0 16,1 0-16,-1-21 0,0 0 16,0 22-16,0-22 0,0 0 0,1 0 15,20 0-15,-21 0 0,0-22 0,0 22 16,1-21-16,20 0 0,-21 0 15,0 0-15,0-22 0,1 22 16,-22-21-16,0 0 0,21 20 16,-21-20-16,0 0 0,0-1 0,0 1 15,0 0-15,-21 21 0,-1-1 0,1 1 16,-21 0-16,21 21 0,0 0 16,-1 0-16,1 0 0,0 0 0,0 21 15,0-21-15,21 21 0,0 1 16,-21-22-16,21 21 0,21-21 15</inkml:trace>
  <inkml:trace contextRef="#ctx0" brushRef="#br0" timeOffset="36106.96">20807 9208 0,'0'0'0,"-21"0"16,42 0 0,0 0-1,21 0-15,-21 0 0,22 21 16,-22 0-16,21 0 0,-21 0 0,22 22 16,-22-22-16,0 21 0,0 0 15,-21 1-15,0-1 0,0 0 0,0 22 16,0-22-16,-21 1 0,0 20 15,0-21-15,0 1 0,-1-22 16,-20 21-16,21-21 0,-21 22 0,20-22 16,-20 0-16,21 0 0,0 0 15,0-21-15,-1 22 0,1-22 16,42 0 15,1 0-31,-1-22 0,0 1 0,21 0 16,1 0-16,-22 0 0</inkml:trace>
  <inkml:trace contextRef="#ctx0" brushRef="#br0" timeOffset="36314.83">21759 9758 0,'-21'0'0,"0"0"16,0 0-1,0 0-15,-1 0 16,22 21-16,-21-21 31,21 21-31,-21-21 16,21 21 0</inkml:trace>
  <inkml:trace contextRef="#ctx0" brushRef="#br0" timeOffset="36501.73">21611 10160 0,'0'0'0,"0"21"0,0 0 15,0 1-15,0-1 16,-21 0-16,0-21 16,0 21-16,-1 0 0,1-21 15,0 21-15,0-21 0,0 0 16,0 22-16,-1-22 0,-20 0 15,0 21-15,-1-21 0,1 0 0,-21 21 16</inkml:trace>
  <inkml:trace contextRef="#ctx0" brushRef="#br0" timeOffset="38428.23">2286 12700 0,'0'0'16,"63"21"-1,-41-21-15,-1-21 16,-21 0-16,21 0 0,0 0 0,21-1 15,-20 1-15,-1 0 16,0 0-16,21 0 0,-21 0 0,-21-22 0,0 22 16,0 0-16,0 0 15,0 0-15,-21-1 0,-21 1 0,-43 0 16,43 21-16,-22 0 16,22 0-16,-21 0 0,20 21 0,1 0 15,0-21-15,-1 22 0,22 20 16,0-21-16,0 0 0,21 22 0,0-22 15,0 0-15,21 21 0,0-21 16,0 22-16,0-22 0,22 21 0,-1-21 16,0 22-16,1-22 0,-1 0 15,43 43-15,-64-43 16,21 0-16,-42 0 0,0 0 0,0 22 16,0-22-16,-21 0 15,-21 0-15,21 0 0,-22-21 16,1 0-16,0 0 0,-1 0 0,22 0 15,-21 0-15,-1 0 0,22-21 16,-21 0-16,21-21 0,-22 20 16,22-20-16,0 21 0,0-21 0,0-1 15,0 1-15,21 0 0,0-1 16,-22 22-16,22 0 0,0 0 0,-21 21 16,21 21-1,0 0-15,21 0 16,1 0-16,-1 22 0,-21-22 15,21 21-15,0-21 0,0 22 16,0-22-16,1 21 0,-1-21 16,0 1-16,0-1 0,0 0 0,0 0 15,1-21-15,-1 21 0,0-21 16,0 0-16,21 0 0,-20 0 0,-1 0 16,0 0-16,21-21 0,-21 0 15,22 0-15,-1 0 0,-21-22 0,22 22 16,-1-21-16,-21-1 0,21 1 15,-20 0-15,-1-1 0,0 1 16,-21 0-16,21 21 0,-21-1 0,0 1 16,0 0-16,0 0 0,0 42 31,-21 0-31,21 0 16,-21 1-16,21 20 0,0-21 15,-21 21-15,21 1 0,0-1 0,0-21 16,0 22-16,0-22 0,0 21 15,0-21-15,21 0 0,0 1 0,0-22 16,0 0-16,0 0 0,1 0 16,20 0-16,0 0 0,-21 0 0,22-22 15,-1 1-15,-21 0 0,22 0 16,-22-21-16,0 20 0,0-20 16,0 21-16,0-21 0,1 20 0,-1-20 15,-21 21-15,0 0 0,0 0 16,0-1-16,0 1 15,0 42 1,0 1-16,0-1 16,0 21-16,0-21 0,-21 22 15,21-22-15,0 21 0,0 0 0,0-20 16,0 20-16,0-21 0,0 0 16,0 0-16,0 1 0,21-1 0,0 0 15,0-21-15,0 0 0,0 0 16,22 0-16,-22 0 0,21-21 0,-21 21 15,22-21-15,-22-1 16,21 1-16,-21-21 0,22 21 0,-22 0 16,0-22-16,0 1 0,0 21 15,1-22-15,-1 1 0,-21 21 0,21-21 16,-21 20-16,0 1 0,0 0 16,0 0-16,0 42 31,-21 0-31,0-21 0,21 43 0,-22-22 15,22 0-15,0 21 0,0 1 0,0-22 16,0 21-16,0 0 0,0-20 16,0 20-16,0-21 0,0 0 0,22 0 15,-1 1-15,0-22 16,0 0-16,21 0 0,-20 0 0,20 0 16,0 0-16,-21-22 0,22 22 15,-1-21-15,-21-21 0,22 21 0,-22 0 16,21-22-16,-21 1 0,0 21 15,1-22-15,-22 22 0,0-21 0,0 21 16,0 0-16,0-1 0,-22 22 31,22 22-31,0-1 16,-21 21-16,21-21 16,-21 0-16,21 22 0,0-22 0,0 21 15,0-21-15,-21 22 0,21-22 16,0 0-16,0 0 0,0 0 0,0 1 15,0-44 17,0 1-32,0 0 0,0 0 15,0 0-15,21 0 0,-21-22 16</inkml:trace>
  <inkml:trace contextRef="#ctx0" brushRef="#br0" timeOffset="38578.49">4085 12446 0,'0'0'0,"0"-21"0,0 0 0,0 0 15,-21 21 1,21-22-16,0 44 47,21-22-31</inkml:trace>
  <inkml:trace contextRef="#ctx0" brushRef="#br0" timeOffset="38838.51">4720 12256 0,'0'0'0,"-21"0"32,0 0-32,0 0 0,21 21 15,-22 0-15,1 21 0,0-21 16,0 1-16,21 20 0,0-21 0,-21 21 15,21-20-15,-21 20 0,21-21 16,-22 21-16,22 1 0,0-22 0,0 21 16,0-21-16,0 22 0,-21-22 15,21 0-15,0 0 0,0 0 0,21-21 32,1 0-17,-22-21-15</inkml:trace>
  <inkml:trace contextRef="#ctx0" brushRef="#br0" timeOffset="39046.18">4297 12658 0,'0'0'0,"-21"-21"16,42 21 0,0 0-1,21 0-15,-21-22 0,22 22 0,-1 0 16,0-21-16,1 0 0,20 21 15,-20-21-15,20 21 0,1-21 16,-22 21-16,0-21 0,1-1 16,-1 22-16,0-21 0,-21 21 0,22 0 15,-43-21-15,21 21 0</inkml:trace>
  <inkml:trace contextRef="#ctx0" brushRef="#br0" timeOffset="39634.35">5080 12446 0,'-21'0'15,"0"21"-15,-1 0 16,1-21-16,0 22 0,21-1 0,-21 0 15,0 0-15,0 0 0,-1 22 16,1-22-16,21 21 0,0-21 16,0 22-16,0-22 0,0 0 0,0 21 15,0-21-15,0 1 0,21-22 16,1 21-16,-1 0 0,21-21 0,-21 0 16,22 0-16,-22 0 0,21-21 15,-21 0-15,22-1 0,-22 1 0,21 0 16,-21 0-16,0 0 0,22-22 15,-22 22-15,0-21 0,0 0 0,-21 20 16,21-20-16,-21 0 0,22-1 0,-22 1 16,0 0-16,0 21 0,0-22 15,0 1-15,0 21 0,21 0 0,-21-1 16,0 1-16,0 42 31,0 22-31,0-22 0,0 0 0,-21 21 16,21 1-16,0-1 0,0-21 15,-22 22-15,22-1 0,-21 0 0,21 1 16,-21-1-16,21 0 0,0-21 16,0 1-16,0 20 0,0-21 0,-21 0 15,21 0-15,0-42 32,0 0-32,0 0 0,0 0 15,0 0-15,21-1 0,-21-20 16,21 21-16,0-21 0,1 20 0,20-20 15,-21 21-15,21 0 16,-20 0-16,20-1 0,-21 1 0,21 0 16,-20 21-16,20 0 0,-21 0 0,0 0 15,0 21-15,1 0 0,-1-21 16,-21 22-16,0 41 0,0-42 16,0 0-16,-21 1 0,-22 20 15,22-21-15,0 0 0,0 0 0,-22 22 16,22-43-16,21 21 0,-21 0 15,21 0-15</inkml:trace>
  <inkml:trace contextRef="#ctx0" brushRef="#br0" timeOffset="40333.71">6244 12256 0,'0'-22'0,"0"44"0,0-65 16,21 22-16,-21 0 0,0 0 15,0 42 1,0 0 0,0 21-16,0-20 0,0-1 15,0 21-15,0 0 0,0 1 0,0-22 16,-21 21-16,21 1 0,-42 168 31,42-168-31,-21-1 0,21-21 16,0 0-16,0 22 0,0-22 15,0 0-15,-22-42 32,22 0-32,0-1 0,0-20 15,0 21-15,0-21 0,0 20 0,22-20 16,-1 21-16,0 0 0,0-22 15,0 22-15,22 0 0,-1 0 16,-21 21-16,21-21 0,1 21 0,20 0 16,-20 0-16,-1 0 0,0 0 15,22 21-15,-22-21 0,0 21 0,-20 0 16,-1 0-16,0 22 0,-21-22 16,0 0-16,0 21 0,0-20 0,-21 20 15,-22-21-15,1 0 0,0 0 0,-1 22 16,-20-22-16,21 0 0,-22 0 15,22-21-15,-1 21 0,1-21 0,0 0 16,-1 0-16,22 0 0,0 0 16,0 0-16,0 0 0,21-21 15,0 0-15,21 0 0,0 21 16,0-21-16,22 0 16,-1-1-16,0 22 0,1-21 0,-1 0 15,21 0-15</inkml:trace>
  <inkml:trace contextRef="#ctx0" brushRef="#br0" timeOffset="40823.26">7324 12446 0,'0'0'0,"0"-21"0,-22 21 16,1 0-16,0-21 0,0 21 15,0 0-15,0 0 0,-1 0 0,-20 0 16,21 0-16,0 21 0,0 0 0,-22-21 15,22 21-15,0 0 16,0 1-16,0 20 0,-1-21 0,1 0 16,21 22-16,0-22 0,0 21 0,0-21 15,0 0-15,0 22 0,0-22 16,0 0-16,21 0 0,1 0 0,-1 1 16,0-22-16,0 0 0,0 0 15,22 0-15,-22 0 0,0 0 0,21-22 16,-21 1-16,1 21 0,-1-21 0,0-21 15,0 21-15,0-1 16,0 1-16,-21-21 0,0 21 0,0 0 16,0-22-16,0 22 0,0 0 15,0 0-15,0 0 0,0-1 0,0 1 16,0 0-16,0 42 31,0 0-31,-21 1 0,21-1 0,0 0 16,0 0-16,0 0 0,0 0 15,0 22-15,0-22 0,0 0 0,0 21 16,0-20-16,0-1 0,21 0 0,-21 0 16,22 0-16,-22 0 0,21-21 15,0 0-15,0 0 0,21 0 16,-20-21-16,-1 0 0,21 0 16,0 0-16</inkml:trace>
  <inkml:trace contextRef="#ctx0" brushRef="#br0" timeOffset="41534.44">7937 12425 0,'0'0'0,"0"-21"0,0 0 0,0-1 16,0 1-16,-21 0 15,0 21-15,0 0 0,0 0 16,0 21-16,-1 0 0,1 1 16,0-1-16,0 0 0,21 21 0,-21-21 15,21 22-15,-21-22 0,21 21 16,0 1-16,0-22 0,0 21 0,0-21 15,0 22-15,0-22 0,0 0 16,21 0-16,0 0 0,0 0 16,0-21-16,22 0 0,-22 0 0,21 0 15,-21 0-15,22 0 0,-1-21 16,-21 0-16,21 0 0,1 0 0,-22-22 16,0 22-16,0-21 0,22 0 0,-22-1 15,0 22-15,0-42 0,-21 20 16,21 1-16,-21-22 0,21 22 0,-21-21 15,0 20-15,0 1 0,0 0 16,0 20-16,22 1 0,-22 0 16,0 42-1,0 0-15,0 22 0,0-22 16,0 21-16,0 1 0,-22-1 0,22 0 16,0 1-16,0-22 0,-21 21 15,21 0-15,-21-20 0,21-1 0,0 21 16,-21-21-16,21 0 0,-21-21 0,21 22 15,0-1-15,-21-21 0,21-21 32,21-1-32,0 1 0,0 0 15,0 0-15,0 21 0,-21-21 16,22 0-16,-1-1 0,0 1 0,0 21 16,0 0-16,-21-21 0,21 21 15,1 0-15,-22 21 31,-22 0-15,1 1-16,0-22 0,0 0 16,0 21-16,0-21 0,-1 21 15,1-21-15,0 0 0,21 21 16,0 0-16,0 0 16,0 1-16,0-1 15,0 0-15,21-21 16,0 0-16,1 21 0,-1-21 15,0 0-15,0 0 16,0 0 0,0 0-16</inkml:trace>
  <inkml:trace contextRef="#ctx0" brushRef="#br0" timeOffset="42359.26">8721 12383 0,'21'0'31,"0"0"-31,0 0 16,0 0-16,0 0 0,1 0 16,20 0-16,-21 0 0,21 0 0,-20 0 15,20 0-15,0 0 0,1-22 0,-22 1 16,21 21-16,0-21 0,1 0 16,-1 0-16,-21 0 0,22-22 15,-22 22-15,0-21 0,0 21 0,-21-22 16,21 1-16,-21 0 0,0-1 15,0 22-15,0-21 0,-21 21 0,0-1 16,0 1-16,0 0 0,-1 21 16,1 0-16,0 0 0,-21 0 0,21 0 15,-1 21-15,1 0 0,0 22 0,0-1 16,0 0-16,21 22 0,0-1 16,-21-20-16,-1 41 0,22-20 0,-21-1 15,0 1-15,0-1 0,21 22 16,-21 0-16,0-1 0,-1 1 0,1 0 15,21-1-15,-21 22 0,0-21 16,21 0-16,0 20 0,0-20 16,-21 0-16,21 21 0,-21-22 0,21 1 15,0-22-15,0 1 0,0-1 0,-22 1 16,22-1-16,0-20 0,0-1 16,0-21-16,0 22 0,0-22 15,22-21-15,-1 0 0,0 0 0,21-21 16,-21-1-16,22 1 0,-1 0 15,0-21-15,1-1 0,-1 1 16,0 0-16,1-22 0,-1 1 0,0-1 16,1-20-16,-1 20 0,-21-21 15,22 22-15,-22-22 0,-21 22 0,0-1 16,0-20-16,0 20 0,-21 1 16,-1-22-16,1 43 0,0-22 0,-21 22 15,-1-22-15,-20 43 0,21-21 16,-22 21-16,22-1 0,-1 1 15,-20 21-15,42 0 0,-22 0 0,22 0 0,-21 0 16,21 0 0,42 0-1,0 0-15,0 0 16,0 0-16,22 0 0,-22-21 0,21 21 16,1 0-16,-22-21 0,21 21 15,-21-21-15,22 21 0,-1-21 16,-21-1-16,21 22 0,-20-21 0</inkml:trace>
  <inkml:trace contextRef="#ctx0" brushRef="#br0" timeOffset="42754.44">9525 12488 0,'-21'0'16,"42"0"-16,-63 0 0,42-21 16,0 0-16,0 0 15,0 0-15,0 0 16,21-1-16,0 22 15,0 0-15,0-21 0,0 21 16,1 0-16,-1 0 0,21 0 16,-21 0-16,0 21 0,22-21 0,-22 22 15,0-1-15,0 0 0,0 0 16,1 21-16,-22-20 0,0-1 0,0 0 16,0 0-16,0 0 0,-22 0 0,1 1 15,0-1-15,0 0 0,0-21 16,0 0-16,-1 0 15,22-21 1,0 0-16,0-1 0,0 1 16,22 0-16,-1 0 0,-21 0 0,21 0 15,0-1-15,-21-20 16,21 21-16,0 0 0,1 0 0,-1-1 16,0 1-16,0 0 0,0 0 15,22 21-15,-22 0 0,0 0 0,0 0 16,21 0-16,-20 0 0,-1 0 0,0 0 15,21 0-15,-21 21 0,1 0 16</inkml:trace>
  <inkml:trace contextRef="#ctx0" brushRef="#br0" timeOffset="44118.47">10456 12467 0,'0'0'0,"21"0"0,1 0 16,-1 0-1,0 0-15,-21-21 0,0 0 0,21 0 16,0 21-16,-21-21 0,0-22 0,21 22 15,-21 0-15,0 0 0,0-22 16,0 22-16,0 0 0,-21 0 0,0 0 16,0 21-16,0 0 0,0 0 15,-1 0-15,-20 0 0,21 0 0,-21 0 16,-1 21-16,22 0 0,-21 21 16,21-20-16,-22 20 0,22-21 0,0 21 15,-21-20-15,42 20 0,-22-21 0,22 21 16,0-20-16,0-1 0,0 0 15,0 0-15,22 0 0,-1 0 16,0-21-16,0 0 0,0 0 0,22 0 16,-22 0-16,21 0 0,-21 0 15,22 0-15,-22-21 0,21 21 0,-21-21 16,0 0-16,1 0 0,-1 0 16,0-22-16,-21 22 0,0 0 0,21-21 15,-21 20-15,21-20 0,-21 21 0,0-21 16,0 20-16,0 1 15,-21 42 17,21 1-32,0-1 0,0 0 15,0 0-15,0 0 0,0 0 0,0 22 16,0-22-16,0 0 0,0 0 16,21-21-16,0 21 0,-21 1 0,22-1 15,-1-21-15,0 21 16,0-21-16,0 0 0,0 0 0,1 0 15,-1 0-15,0-21 0,0 0 0,0-1 16,0 1-16,1 0 0,-1 0 16,-21 0-16,0-22 0,21 22 0,-21-21 15,21 0-15,-21-1 16,0 22-16,0 0 16,0 63-1,0-21 1,0 1-16,0-1 0,0 0 15,0 0-15,0 0 0,0 0 0,0 1 0,0 20 16,-21-21-16,21 0 0,0 0 16,0 1-16,0-1 0,0 0 15,0 0 1,0-42 0,0 0-1,0 0 1,0-1-16,21 1 0,-21 0 0,0-21 0,21 21 15,0-1-15,1-20 0,-1 0 16,0 21-16,0-1 0,0-20 16,0 21-16,1 21 0,-1-21 0,0 21 15,0 0-15,0 21 16,-21 0-16,0 0 0,21 0 0,1 1 16,-22 20-16,21-21 0,-21 0 15,0 22-15,0-22 0,0 0 0,21 0 16,-21 21-16,0-20 0,0-1 15,0 0 1,21-21 0,0 0-16,0-21 15,-21 0-15,22 21 16,-1-22-16,0 1 0,0-21 0,0 21 16,0 0-16,1-22 0,-1 1 15,0 21-15,0-22 0,0 22 0,22-21 16,-22 21-16,0 0 0,0-1 15,0 22-15,0 0 0,-21 22 16,0-1 0,0 0-16,0 21 0,0-21 15,0 1-15,0 20 0,0-21 0,0 21 16,0-20-16,0-1 0,0 0 16,0 0-16,0 0 0,0 0 15,0 1-15,22-1 0,-1-21 16,0 0-16,21 0 0,-21 0 0,1 0 15,20 0-15,0 0 0,-21 0 16,22-21-16,-1-1 0,-21 22 0,22-21 16,-1 0-16,0-21 0,-21 21 0,22-22 15,-22 22-15,0-21 0,0-1 16,0 1-16,-21 0 0,0-1 16,0 22-16,0 0 0,0 0 15,-42 21-15,21 0 0,0 0 0,0 0 0,-22 21 16,22 21-16,0-20 0,0 20 15,0 0-15,21 1 0,-22-22 16,22 21-16,0 0 0,0-20 0,0-1 16,0 21-16,22-21 0,-1 0 15,0-21-15,21 22 0,-21-1 0,22-21 16,-1 0-16,0 0 0,1 0 0,-1 0 16,0 0-16,1 0 0,-1 0 15,-21-21-15,22-1 0,-22 22 0,0-21 16,0 0-16,0 21 0,0-21 15,-21 0-15</inkml:trace>
  <inkml:trace contextRef="#ctx0" brushRef="#br0" timeOffset="44964.33">2222 13441 0,'0'0'0,"-21"0"0,-21 0 15,21 0-15,0 0 0,42 0 31,0 0-15,0 0-16,21 0 0,22 0 16,-1 0-16,1 0 0,21 0 0,-1 0 15,1-21-15,21 21 0,-22 0 16,22-21-16,0 21 0,21 0 0,0-22 16,21 22-16,0-21 0,1 21 15,20-21-15,0 21 0,22 0 0,-1-21 16,22 21-16,0 0 0,20-21 15,22 21-15,-21 0 0,42-21 0,-21 21 16,22-22-16,-1 22 0,21 0 0,-21-21 16,0 21-16,22 0 0,-1-21 15,-21 21-15,22 0 0,-1-21 0,0 0 16,-21 21-16,1-21 0,-1 21 16,0-22-16,-21 1 0,-21 21 15,0-21-15,-22 0 0,-20 21 16,-1-21-16,-42 21 0,-21-21 0,-21 21 15,-21 0-15,-22 0 0,-20-22 0,-22 22 16,0-21-16,-42 21 16,0-21-1,0 21-15,-1 0 0,1 0 16,0 0-16,-21 0 0,21 0 0,-22 0 16,1 0-16,0 0 0,-1 0 15,-20 0-15,20 21 0</inkml:trace>
  <inkml:trace contextRef="#ctx0" brushRef="#br0" timeOffset="45908.5">1333 14542 0,'22'0'62,"-1"-22"-62,0 1 0,0 0 16,0 0-16,0 0 0,1 0 16,-1-1-16,-21-20 0,21 21 0,-21 0 15,0 0-15,0-1 0,0-20 16,-21 42-16,-22-21 0,1 0 0,0 0 15,-1 21-15,1 0 16,0 0-16,-22 0 0,22 0 16,0 0-16,-1 21 0,1 0 0,21 21 15,-22-21-15,22 22 0,0-1 16,21 22-16,0-22 0,0 0 0,0 22 16,0-22-16,0 0 0,21 1 15,-21-1-15,21-21 0,1 0 16,-1 1-16,0-1 0,0-21 0,0 0 15,0 0-15,1 0 0,20 0 16,-21-21-16,0-1 0,22 1 16,-22-21-16,21 21 0,0-22 15,1 1-15,-22 0 0,21-22 16,1 22-16,-1-22 0,-21 22 0,0-21 16,0 20-16,1 1 0,-1-22 15,-21 22-15,0 21 0,0-21 0,0 20 16,0 1-16,0 0 0,-21 21 15,21 21 1,-22 0-16,22 1 16,0 20-16,0 0 0,0 1 15,0-1-15,0 0 0,0 22 0,22-22 16,-22 22-16,0-22 0,0 0 16,0 1-16,21-1 0,-21-21 0,0 21 15,21-20-15,-21-1 16,0 0-16,21-21 0,0 0 0,0 0 15,1 0-15,-1 0 16,0-21-16,-21 0 0,21-1 16,0 1-16,0 0 0,-21 0 0</inkml:trace>
  <inkml:trace contextRef="#ctx0" brushRef="#br0" timeOffset="46446.54">1884 14457 0,'-21'0'15,"-1"0"-15,22-21 32,0 0-32,22-1 15,-1 1-15,0 0 0,0 0 16,0 0-16,0 0 0,1 21 0,20-22 16,-21 1-16,0 21 0,22 0 15,-22 0-15,0 0 0,21 0 0,-21 0 16,1 21-16,-1 1 0,-21-1 15,0 0-15,0 0 0,0 21 16,0-20-16,0 20 0,0-21 0,-21 21 16,-1-20-16,1 20 15,0-21-15,0 0 0,21 0 0,-21 1 16,21-44 15,0 1-31,21 0 0,0 0 16,-21-21-16,21-1 0,0 22 0,1-21 15,-1-1-15,0 1 0,0 21 16,21-21-16,-20 20 0,-1 1 0,21 0 16,-21 0-16,22 0 0,-22 21 15,0 0-15,0 0 0,0 0 0,0 0 16,1 21-16,-22 0 0,21 21 16,-21-20-16,0-1 0,0 21 15,0-21-15,0 22 0,0-22 16,0 21-16,0-21 0,-21 0 0,21 22 15,0-22-15,-22 0 16,22 0-16,0 0 0,0-42 47,0 0-47,0 0 0,0 0 16,0-22-16</inkml:trace>
  <inkml:trace contextRef="#ctx0" brushRef="#br0" timeOffset="46610.45">2603 14097 0,'0'0'0,"0"-21"15,-21 21 1,0 0-16,42 0 31,0 0-15,1 0-16,-1 0 0</inkml:trace>
  <inkml:trace contextRef="#ctx0" brushRef="#br0" timeOffset="46982.43">2942 14182 0,'21'21'31,"0"0"-15,1 0-16,-22 0 16,21 1-16,-21 20 0,21-21 0,-21 0 15,0 22-15,0-22 0,0 21 16,0 0-16,0 1 16,0-22-16,0 0 0,0 0 15,0 0-15,0 1 0,21-44 31,-21 1-15,0 0-16,21 0 0,-21-21 16,0 20-16,0-20 0,0 21 0,21-21 15,-21-1-15,22 22 0,-1-21 16,-21 21-16,0-1 0,21 1 0,0 0 16,-21 0-16,21 21 0,0 0 15,1-21-15,-1 21 0,0 0 16,0 0-16,0 0 0</inkml:trace>
  <inkml:trace contextRef="#ctx0" brushRef="#br0" timeOffset="47360.04">3535 14457 0,'0'0'16,"21"42"-1,0-42 1,0 0-16,0-21 0,1 0 15,-1 0-15,0 0 0,-21-1 16,21 1-16,0 0 0,0 0 16,-21 0-16,0 0 0,0-1 15,0 1-15,0 0 0,0 0 16,0 0-16,-21 21 0,0 0 16,0 0-16,0 0 0,0 0 0,-1 0 15,1 21-15,0 0 0,0 0 0,21 0 16,0 22-16,-21-22 0,21 21 15,0 1-15,0-22 0,0 21 0,0-21 16,0 0-16,0 22 0,0-22 16,21 0-16,0-21 0,-21 21 0,21 0 15,0-21-15,1 0 0,20 0 16,-21 0-16,0 0 0,22 0 0,-22 0 16,21 0-16,-21 0 0,0-21 15,1 0-15,-1 0 0,0 0 16,0 0-16,0-1 0</inkml:trace>
  <inkml:trace contextRef="#ctx0" brushRef="#br0" timeOffset="47694.85">4000 14288 0,'0'0'0,"0"-22"15,0 1-15,22 21 0,-22-21 16,21 21-16,0-21 0,0 21 0,-21-21 16,21 21-16,0 0 0,1 0 0,-1 0 15,0 0-15,0 0 16,21 0-16,-20 0 0,-1 21 0,21 0 15,-21 0-15,0 0 0,1 1 16,-1 20-16,-21 0 0,0-21 0,0 22 16,0-22-16,0 21 0,0-21 15,-21 22-15,-1-22 0,22 0 0,0 0 16,-21-21-16,21-21 31,0 0-31,0 0 0,0 0 16,21-1-16,1-20 0,-22 21 15,0 0-15,21-22 0,-21 22 0,21-21 16,-21 21-16,0 0 16,21-1-16,0 1 0,0 21 0,1-21 15,-22 0-15,21 21 0,0 0 16,0 0-16,0 0 0,0 0 0,1 0 16,-1 0-16</inkml:trace>
  <inkml:trace contextRef="#ctx0" brushRef="#br0" timeOffset="47874.83">5038 14415 0,'0'0'0,"21"0"0,0 0 15,-42 0 63</inkml:trace>
  <inkml:trace contextRef="#ctx0" brushRef="#br0" timeOffset="49402.48">6054 14732 0,'0'0'15,"-22"0"-15,22-21 0,0 0 0,0 0 16,0-1-16,0 1 0,22-21 16,-1 21-16,0-22 0,0-20 15,0 21-15,22-1 0,-22 1 0,21-22 16,-21 22-16,22 0 0,-1-1 16,-21 22-16,21-21 0,-20 21 0,-1 0 15,-21-1-15,0 1 0,-43 21 16,22 0-16,0 0 15,-21 21-15,-1 1 0,22-1 16,-21 0-16,21 0 0,0 0 0,-1 22 16,22-22-16,0 0 0,0 21 0,0-21 15,0 22-15,0-22 0,22 21 16,-1-21-16,0 22 0,0-22 16,21 0-16,-20 0 0,-1 0 0,21 1 15,-21-1-15,0 0 0,1 0 16,-22 0-16,0 0 15,-22 1-15,1-22 16,0 0-16,0 0 0,0 0 0,-22 0 16,22 0-16,-21-22 0,21 22 15,0-21-15,-22 0 0,22 0 0,0-21 16,0 20-16,0 1 0,-1-42 16,1 42-16,21 42 31,0 0-16,21 21-15,-21-21 0,22 1 0,-1-1 16,0 21-16,0-21 0,0 0 16,0 1-16,1-1 0,-1-21 0,0 21 15,0-21-15,21 0 0,-20 0 16,20 0-16,21 0 0,-20 0 16,-1-21-16,0 0 0,1-1 15,-1 1-15,0 0 0,1-21 0,-1-1 16,0 22-16,-20-21 0,20 0 0,-21-1 15,0 1-15,-21 0 16,0 20-16,0 1 0,0-21 0,0 21 0,0 0 16,-21 42 15,21 0-31,0 21 16,0-21-16,-21 22 0,21-1 15,0 0-15,0 1 0,0-1 0,0 0 16,0-20-16,0 20 0,0-21 15,0 0-15,21 0 0,0 1 0,0-1 16,1-21-16,-1 0 0,0 0 16,21 0-16,-21 0 0,22-21 0,-22-1 15,21 1-15,-21 0 0,22 0 0,-22 0 16,0-22-16,0 1 16,0 21-16,1-21 0,-1-1 0,-21 1 15,21 21-15,-21-22 0,0 22 16,0 0-16,0 0 0,0 0 0,-21 42 31,21 0-15,-21 0-16,21 22 0,0-1 0,-22 0 15,22 1-15,-21-1 0,21 0 16,0-21-16,-21 22 0,21-1 0,0-21 16,0 0-16,0 1 0,21-1 0,0-21 15,1 0-15,-1 0 0,0 0 16,0 0-16,0 0 0,0 0 15,22-21-15,-22-1 0,0 1 16,21 0-16,1 0 0,-22-21 0,21 20 16,-21-20-16,22 0 0,-22-1 0,0 22 15,0-21-15,0 21 0,-21-22 16,0 22-16,0 0 0,0 0 16,-21 42-1,0 0 1,21 0-16,-21 22 0,21-22 0,0 21 15,0 1-15,0-22 0,0 21 16,0-21-16,0 22 0,0-22 16,0 0-16,21 0 0,0 0 15,-21 0-15,21 1 0,1-22 0,20 0 16,-21 0-16,21 0 0,-20 0 0,20 0 16,0 0-16,-21-22 0,22 22 15,-1-42-15,-21 21 0,0 0 0,1 0 16,-1-22-16,0 1 0,0 21 15,-21-22-15,21 1 0,-21 21 0,0-21 16,0 20-16,0 1 16,0 42-1,0 1-15,0-1 0,0 0 16,-21 0-16,21 21 16,-21-20-16,21-1 0,0 0 0,-21 21 15,21-21-15,0 1 0,0-1 16,0 0-16,21-42 47,0 0-47</inkml:trace>
  <inkml:trace contextRef="#ctx0" brushRef="#br0" timeOffset="49570">8318 14118 0,'0'-21'0,"0"42"0,0-63 15,-21 42 1,21 21 15,21-21-31,1 0 16,-1 0-16,0 0 16,21 0-16</inkml:trace>
  <inkml:trace contextRef="#ctx0" brushRef="#br0" timeOffset="49830.36">8953 14012 0,'0'0'0,"0"-21"0,-21 21 15,0 0 1,0 0-16,0 21 0,0 1 16,-1-1-16,22 0 0,-21 0 0,0 0 15,0 22-15,21-22 0,-21 21 0,0 0 16,21 1-16,0-22 0,-22 21 15,22 1-15,-21-1 0,21-21 0,0 21 16,0-20-16,0-1 0,0 0 16,0 0-16,0 0 0,21-21 15,1 0-15,-1 0 16,0 0-16,0 0 0,0-21 0,22 0 16,-22 0-16,-21 0 0,21-22 15</inkml:trace>
  <inkml:trace contextRef="#ctx0" brushRef="#br0" timeOffset="49986.28">8657 14288 0,'-42'0'0,"84"0"0,-105 0 0,41 0 15,44 21 1,-1-21 0,0 0-16,21 0 0,1 0 15,-1 0-15,0 0 0,1 0 0,-1 0 16,21-21-16,-20 21 0,20-22 0</inkml:trace>
  <inkml:trace contextRef="#ctx0" brushRef="#br0" timeOffset="50609.57">9461 14182 0,'0'0'15,"22"0"-15,-44 0 16,1 0 0,0 0-16,-21 0 0,21 21 15,-1 0-15,1 0 0,0 0 0,0 1 16,21-1-16,0 21 0,-21-21 15,21 22-15,0-22 0,0 21 0,0-21 16,0 22-16,21-22 0,0 0 16,0 0-16,0 0 0,1-21 15,-1 21-15,0-21 0,21 0 0,-21 0 16,22 0-16,-22 0 0,21-21 0,-21 0 16,1 0-16,20 0 0,-21 0 15,0-22-15,22 1 0,-22 21 0,0-22 16,-21 1-16,21 0 0,-21-1 15,21 1-15,-21 0 0,0-1 0,0 1 16,0 0-16,21-1 0,-21 22 16,0 0-16,0 0 0,0 42 15,0 0-15,0 0 16,-21 1-16,21-1 16,-21 21-16,21 0 0,0-20 0,-21 20 15,0 0-15,21 1 0,0-1 0,0 0 16,-21 1-16,21-22 0,-22 21 15,22-21-15,-21 0 0,21 22 0,0-22 16,0 0-16,-21-21 16,21-21-1,0 0-15,21 0 16,-21-1-16,21-20 0,1 21 16,-1-21-16,21 20 0,0-20 0,-20 0 15,20 21-15,0-22 0,1 22 16,20 0-16,-21 0 0,-20 0 15,20 21-15,0 0 0,-21 0 0,1 0 16,20 0-16,-42 21 0,21-21 16,-21 21-16,0 0 0,0 21 0,0-20 15,0-1-15,0 21 0,0-21 16,-21 22-16,0-22 0,21 0 0,-21 0 16,-1 0-16,22 0 0,-21 1 0,21-1 15</inkml:trace>
  <inkml:trace contextRef="#ctx0" brushRef="#br0" timeOffset="51010.38">10245 13970 0,'21'0'16,"0"0"-16,0 0 0,21-21 15,-20 0-15,20 21 0,0 0 0,1-21 16,-1 21-16,21-22 0,-20 22 0,20 0 16,1-21-16,-1 0 0,-20 21 15,20 0-15,-21-21 0,1 21 0,-22 0 16,0 0-16,-42 0 31,0 0-31,-22 0 0</inkml:trace>
  <inkml:trace contextRef="#ctx0" brushRef="#br0" timeOffset="51249.78">10626 13843 0,'0'21'15,"0"-42"-15,0 63 0,0-20 16,0-1-16,0 0 0,0 0 15,0 21-15,0-20 0,0-1 0,0 21 16,0-21-16,0 22 16,0-1-16,0 0 0,0 1 0,0-22 15,0 21-15,-22 0 0,22 1 16,0-22-16,0 0 0,0 0 0,-21 0 16,21 1-16,0-1 0,21-42 31,1-1-16,-1 1-15,0 0 0</inkml:trace>
  <inkml:trace contextRef="#ctx0" brushRef="#br0" timeOffset="51634.3">11176 14139 0,'0'0'0,"21"0"0,-42 0 31,0 0-15,0 0-16,-1 22 0,1-1 0,0 0 15,0 0-15,0 0 0,0 0 16,21 1-16,-22 20 0,22-21 0,0 0 16,0 22-16,0-22 0,0 0 15,0 0-15,22 0 0,-1 0 0,21-21 16,-21 0-16,0 0 0,22 0 0,-22 0 16,21 0-16,-21 0 0,22 0 15,-22-21-15,0 0 0,0 0 16,0 0-16,1-22 0,-1 22 0,-21-21 15,0 21-15,0 0 0,0-22 16,0 22-16,0 0 0,-21 0 0,-1 0 16,1-1-16,0 1 0,0 21 15,0 0-15,-22 0 0,22 0 0,-21 0 16,21 0-16,0 0 0,-1 0 16,1 21-16,0 1 0,21-1 0,-21-21 15,21 21-15,0 0 0,0 0 0,21 0 16,0-21-16,22 0 15,-22 22-15,21-22 0,0 0 0,1 0 16,-1 0-16</inkml:trace>
  <inkml:trace contextRef="#ctx0" brushRef="#br0" timeOffset="51892.16">12128 13928 0,'0'-21'0,"0"42"0,0-64 0,-21 22 15,0 21-15,0 0 0,0 0 16,0 0-16,-1 0 0,1 21 0,0 1 16,0-1-16,0 0 0,0 21 15,-1-21-15,22 22 0,0-22 0,-21 21 16,21 1-16,-21-22 0,21 21 0,0 0 16,0-20-16,0 20 0,0-21 15,0 21-15,0-20 0,21-1 16,-21 0-16,21 0 0,1 0 15,-1-21-15,21 0 0,-21 0 0,22 0 16,-22 0-16,21 0 0,-21-21 0</inkml:trace>
  <inkml:trace contextRef="#ctx0" brushRef="#br0" timeOffset="52190.98">12615 13885 0,'0'0'0,"0"-21"15,21 0-15,1 21 0,-1-21 0,-21 0 16,21 21-16,0 0 0,0 0 16,0 0-16,1 21 0,-1 0 15,0 0-15,0 0 0,0 22 16,-21-22-16,21 21 0,1-21 0,-1 22 16,-21-22-16,21 21 0,-21-21 0,0 22 15,0-22-15,-21 21 0,0-21 16,-1 22-16,1-22 0,-21 21 0,21-21 15,-22 1-15,22-1 0,0 0 16,-21-21-16,21 21 0,-1-21 16,44-21 15,-1 0-31,0 0 16</inkml:trace>
  <inkml:trace contextRef="#ctx0" brushRef="#br0" timeOffset="52370.26">13441 14203 0,'0'0'0,"21"0"0,-42 0 47,21 21-47</inkml:trace>
  <inkml:trace contextRef="#ctx0" brushRef="#br0" timeOffset="53867.29">14457 14097 0,'63'0'16,"-63"-21"-16,21 21 16,1 0-16,-22-21 15,21 0-15,-21-1 0,0 1 16,0 0-16,0 0 15,0 0-15,0 0 0,-21-1 16,-1 1-16,-20 0 0,21 0 16,0 21-16,-22 0 0,1 0 0,0 0 15,-1 0-15,1 0 0,0 21 0,-1 0 16,22 22-16,-21-22 16,0 0-16,20 21 0,1 1 0,0-22 15,21 21-15,0-21 0,0 22 16,0-22-16,0 0 0,21 21 0,0-21 15,1-21-15,20 22 0,-21-22 16,0 0-16,22 0 0,-1 0 0,0 0 16,1 0-16,-1-22 0,0 1 0,22 0 15,-22 0-15,0-21 0,1 20 16,-1-20-16,0 0 0,-20-1 0,20 1 16,-21-21-16,0 20 0,0-20 15,1-1-15,-22 1 0,0 20 0,0-20 16,0 21-16,0-1 0,0 1 15,0 21-15,0 0 0,0-1 16,0 44 0,0-1-1,-22 21-15,22 0 0,0 1 0,-21-1 16,21 22-16,-21-1 0,21-21 16,0 22-16,0-22 0,-21 1 0,21-1 15,-21 0-15,21 1 0,0-1 0,0-21 16,0 0-16,0 0 0,0 1 15,21-1-15,0-21 0,0 0 0,0 0 16,1 0-16,-1 0 0,0 0 16,21-21-16,-21 21 0,22-22 15,-22 1-15,21 0 0,-21 0 0,1 0 16,-1-22-16,0 22 0,0 0 16,-21 0-16,0-21 0,0 20 0,0 1 15,0 0-15,-21 21 16,0 0-16,0 21 15,-1-21-15,1 21 16,21 1-16,0-1 0,-21 0 0,21 21 16,0-21-16,0 1 0,0-1 0,0 0 15,0 0-15,0 0 0,21 0 16,-21 1-16,21-1 0,22-21 0,-22 0 16,21 0-16,-21 0 15,22 0-15,-1 0 0,0 0 0,1 0 16,20-21-16,-20 21 0,-1-22 0,0 1 15,1-21-15,-1 21 0,0-22 16,-21 22-16,1-21 0,-1 0 0,0-1 16,-21-20-16,21 20 0,-21 1 15,0 0-15,0-1 0,0 1 0,0 21 16,0-21-16,0 20 0,0 1 16,-21 21-1,21 21-15,-21 1 16,21-1-16,-21 21 0,21 22 15,0-22-15,0 21 0,-22-20 16,1 20-16,0 1 0,21-22 16,-21 22-16,0-1 0,0 1 0,-1 20 15,-20 64-15,42-63 0,-21-21 16,0 20-16,0 1 0,-1 0 16,1-1-16,0 1 0,21 0 0,-21-1 15,0 1-15,0 0 0,21-1 16,-22-20-16,22 20 0,-21-20 0,21-22 15,0 22-15,0-22 0,0-21 16,21 22-16,1-43 0,-1 21 16,0-21-16,21 0 0,-21-21 0,22 21 15,-1-22-15,22-20 0,-22 21 0,21-21 16,-20-1-16,-1 1 0,22 0 16,-22-22-16,0 22 0,1-22 15,-22 1-15,0 20 0,-21-20 0,0-1 16,0 1-16,0-1 0,-21 22 0,-22-21 15,22-1-15,-21 22 0,-43-85 16,43 84-16,-22 1 0,22 0 16,0-1-16,-1 22 0,1-21 15,21 21-15,0 0 0,0-1 0,-1 1 16,22 0-16,0 0 0,0 0 16,22 21-16,-1 0 15,0-21-15,21-1 0,-21 22 16,22-21-16,41 0 0,-41 0 15,-1 21-15</inkml:trace>
  <inkml:trace contextRef="#ctx0" brushRef="#br0" timeOffset="55232.04">16383 13822 0,'0'0'0,"0"-42"0,0 20 0,0 1 15,0 0-15,-21 0 0,0 0 0,-1 21 16,1-21-16,0 21 0,-21 0 15,21 0-15,-22 0 0,22 21 16,-21-21-16,21 21 0,-1 0 0,1 21 16,-21-20-16,21 20 0,0-21 15,-1 21-15,22-20 0,-21 20 0,21-21 16,-21 0-16,21 22 0,0-22 0,0 0 16,0 0-16,21-21 15,0 0-15,1 0 16,-1 0-16,0 0 0,21 0 15,-21-21-15,22 21 0,-1-21 16,-21 0-16,22-1 0,-22 1 0,21 0 16,-21 0-16,0 0 0,1 0 0,-22-1 15,0 1-15,0 0 0,0 0 16,0 0-16,-22 21 31,1 21-15,0 0-16,21 0 0,0 0 0,-21 1 15,21-1-15,0 0 0,0 0 0,0 0 16,0 0-16,0 1 0,0-1 16,0 0-16,21 0 0,0 0 0,0 0 15,22-21-15,-22 0 0,0 0 16,21 0-16,1 0 0,-22 0 0,21 0 16,-21 0-16,22-21 0,-22 21 15,0-21-15,21 0 0,-20 0 16,-1 0-16,0-22 0,-21 22 0,0 0 15,21-21-15,-21 20 0,21-20 16,-21 21-16,0 0 0,0 0 0,0-1 16,0 1-16,0 42 15,0 1 1,0-1-16,0 0 0,-21 0 0,21 0 16,0 0-16,0 22 0,0-22 15,0 0-15,0 0 0,0 0 0,0 1 16,0-1-16,21 0 0,0 0 15,1 0-15,-1-21 16,0 0-16,0 0 0,0 0 16,0 0-16,1 0 15,-1-21-15,0 0 0,0 0 16,-21 0-16,21-1 0,0 1 16,-21 0-16,22-21 0,-22 21 0,0-22 15,21 22-15,-21 0 0,0 0 0,0 0 16,0-1-16,0 44 31,0-1-15,0 21-16,0-21 0,-21 0 0,21 1 15,0 20-15,0-21 0,0 0 0,0 0 16,0 1-16,0-1 0,21 0 16,0 0-16,-21 0 0,21-21 0,0 21 15,0-21-15,1 0 0,-1 0 16,0 0-16,0 0 0,0 0 0,22 0 15,-22 0-15,0-21 0,21 0 0,-21 0 16,22 0-16,-22 0 16,42-43-16,-41 43 0,-1-21 0,0-1 15,0 1-15,0-22 0,0 22 16,1 0-16,-1-1 0,-21 1 16,0 21-16,0-21 0,0 20 15,0 1-15,-21 21 16,-1 0-16,1 21 0,0 1 15,0-1-15,21 21 0,0 0 16,-21 1-16,21-1 0,0 0 0,0 1 16,0-1-16,0 0 0,0-20 15,0 20-15,0 0 0,21-21 0,-21 1 16,21-1-16,0 0 0,0 0 16,1-21-16,-1 0 0,0 21 15,0-21-15,21 0 0,-20 0 0,20 0 0,-21-21 16,0 21-16,22-21 15,-22 0-15,0-22 0,0 22 0,0-21 16,0 21-16,1-43 0,-22 22 16,21 0-16,0-22 0,-21 22 0,0-22 15,21 22-15,-21 0 0,21-1 0,-21 1 16,0 21-16,0 0 0,0-1 16,0 44-1,-21-1 1,21 0-16,-21 21 0,21 1 0,-21-1 15,21 0-15,0 1 0,0-1 0,0 0 16,0 1-16,0-1 16,0 0-16,0 1 0,0-22 0,0 0 15,0 21-15,0-21 0,0 1 16,0-1-16,21-21 0,0 0 16,0 0-16,0 0 0,1 0 15,-1-21-15,0-1 16,0 1-16,0 0 0</inkml:trace>
  <inkml:trace contextRef="#ctx0" brushRef="#br0" timeOffset="55414.95">18097 13674 0,'0'0'0,"-21"21"0,0-21 0,21 21 15,0 0 1,21-21-16,0 0 15,1 0-15,-1 0 0,21 0 16,-21 0-16,0 0 0,1 0 0,-1 0 16,0-21-16,21 21 0,-21-21 15,1 21-15</inkml:trace>
  <inkml:trace contextRef="#ctx0" brushRef="#br0" timeOffset="56610.41">19262 13441 0,'0'-21'0,"0"42"0,0-63 15,0 20-15,0 1 0,0 0 0,0 0 16,-22 0-16,1 21 15,0 0-15,0 0 0,0 0 0,0 0 16,-1 0-16,1 0 0,0 0 16,-21 21-16,21-21 0,-1 42 0,-20-21 15,21 1-15,0 20 0,0 0 0,-22 22 16,22-22-16,21 22 0,-21-22 16,0 0-16,21 22 0,-21-22 0,21 0 15,0 1-15,0-1 16,0-21-16,0 0 0,21 43 15,0-64-15,0 21 0,21-21 0,-20 0 16,-1 0-16,21 0 0,0 0 16,-20 0-16,20 0 0,0-21 0,1 21 15,-1-21-15,21 0 0,-20-22 16,-1 22-16,0 0 0,-20 0 0,20-22 16,-21 22-16,0 0 0,-21 0 15,0 0-15,0 0 0,0-1 16,-21 22-16,0 0 15,0 22-15,0-22 0,-1 21 16,1 0-16,0 0 0,0 0 16,0 22-16,21-22 0,0 0 15,0 0-15,0 0 0,0 0 16,21-21-16,-21 22 0,21-22 16,21 0-16,-20 0 0,-1 0 15,21 0-15,-21 0 0,22 0 0,-22-22 16,21 22-16,-21-21 0,0 0 15,1 21-15,-22-21 0,0 0 0,0 0 16,0-1-16,-22 1 0,-20 0 16,21 0-16,-21 0 0,-1 21 15,22 0-15,-21 0 0,-1-21 0,22 21 16,0 0-16,0 0 0,42-22 31,0 22-31,0-21 0,22 21 16,20-21-16,-20 21 0,20-21 0,-21 21 15,22 0-15,-22 0 0,1 0 16,-1 0-16,0 0 0,-21 0 0,22 21 16,-43 0-16,0 0 0,21 1 0,-21-1 15,0 0-15,0 0 0,0 21 16,-21-20-16,21-1 0,-21 0 16,-1 0-16,22 0 0,0 0 15,-21-21-15,0 22 0,0-22 16,21 21-16,0-42 31,0-1-31,0 1 16,0 0-16,0 0 15,0 0-15,21-22 0,0 22 0,0-21 16,-21 21-16,43 0 0,-22-22 16,0 22-16,0 0 0,0 0 0,1 21 15,-1 0-15,21 0 0,-21 0 0,0 0 16,1 0-16,-1 21 15,0 0-15,-21 0 0,0 0 0,0 22 16,0 20-16,0-42 16,0 1-16,0-1 0,0 21 0,0-21 15,-21 0-15,0 1 0,21-1 16,0-42 31,21-1-47,0 22 0,0-21 0</inkml:trace>
  <inkml:trace contextRef="#ctx0" brushRef="#br0" timeOffset="56853.32">20701 13377 0,'21'-21'0,"-42"42"0,42-63 16,-21 21-16,0 42 31,0 0-31,-21 0 0,0 22 15,21-1-15,-21 0 0,-1 1 0,22-1 16,0 0-16,-21 1 0,0-1 16,0 0-16,21 1 0,0-1 0,-21-21 15,21 0-15,-21 1 0,21-1 16,0 0-16,0 0 0,21-21 31,0 0-31,0-21 16,-21 0-16</inkml:trace>
  <inkml:trace contextRef="#ctx0" brushRef="#br0" timeOffset="57030.25">20510 13674 0,'0'0'0,"-21"0"0,0 0 16,0 0-16,0 0 0,21 21 31,21-21-15,21 0-16,-21 0 0,22 0 15,-22 0-15,21 0 0,1 0 16,-22 0-16,21 0 0,0 0 0,1-21 16,-1 0-16,-21 21 0</inkml:trace>
  <inkml:trace contextRef="#ctx0" brushRef="#br0" timeOffset="58015.42">20976 13674 0,'0'0'0,"-21"0"0,0 21 16,21 0-16,-21-21 0,21 21 0,-22-21 15,22 21-15,22-21 32,-1 0-17,0 0-15,0 0 0,0-21 16,0 0-16,1 21 0,-1-21 0,0 0 16,-21 0-16,21-1 15,-21 1-15,0 0 0,0 0 16,0 0-16,0 0 15,-21 21-15,0 0 0,0 0 16,-1 21-16,1 0 16,0 0-16,0 0 0,0 0 0,21 22 15,0-22-15,0 21 0,0-21 0,0 1 16,0 20-16,0-21 0,0 0 16,0 0-16,0 1 0,0-1 15,21-21-15,0 0 16,0 0-16,0 0 0,22 0 15,-22 0-15,0 0 0,21 0 0,-20-21 16,20-1-16,-21 1 0,0 0 16,22 0-16,-22 0 0,0 0 0,-21-1 15,21-20-15,-21 21 0,21 0 16,-21 0-16,-21 42 31,21 0-15,-21 0-16,21 0 0,0 0 0,-21 1 0,21-1 15,0 0-15,-21 0 16,21 0-16,0 0 0,0 1 16,21-22 15,0 0-31,-21-22 16,21 1-16,0 0 0,0 0 15,1-21-15,-1 20 0,0 1 16,0 0-16,0 0 0,0 0 15,1 21-15,-1 0 16,-21 21 0,0 0-16,0 0 15,0 0-15,0 1 0,0-1 0,0 0 16,0 0-16,0 0 0,21 0 16,-21 1-16,21-22 0,0 21 0,0-21 15,1 0-15,-1 0 16,0 0-16,0 0 0,0 0 0,0 0 15,22 0-15,-22 0 0,0-21 16,0-1-16,0 1 0,-21 0 0,22-21 16,-1 21-16,0-22 0,-21 1 0,21 0 15,0-1-15,-21 1 0,0 0 16,21-1-16,1 1 0,-22 0 16,21-1-16,-21 22 0,0 0 15,0 0-15,0 42 31,-21 0-31,21 0 0,-22 0 0,1 22 16,0-1-16,21 0 0,-21 1 0,0-1 16,0 0-16,-1 1 0,22-22 15,0 21-15,-21 1 0,21-22 0,-21 0 16,21 21-16,0-21 0,0 1 16,0-1-16,21-21 15,0 0 1,1 0-16,-1 0 0,0 0 15,0-21-15,-21-1 0,21 1 16,-21 0-16,0 0 0</inkml:trace>
  <inkml:trace contextRef="#ctx0" brushRef="#br0" timeOffset="58210.32">21929 13547 0,'0'0'0,"-22"0"0,1 0 15,0 0-15,42 0 47,0 0-47,22 0 0,-22 0 16,0 0-16,0 0 0,0 0 0,22 0 15,-22 0-15,0 0 0,21 0 16,-20 0-16,-1 0 0,0 0 0,0 0 16,0-21-16,0 21 15</inkml:trace>
  <inkml:trace contextRef="#ctx0" brushRef="#br0" timeOffset="58455.15">22437 13420 0,'0'0'0,"-22"0"31,22 21-15,-21 0-16,21 0 0,-21 0 15,0 1-15,21-1 0,0 21 16,-21-21-16,0 0 0,21 22 15,0-22-15,0 0 0,0 21 0,0-20 16,0-1-16,0 0 16,0 0-16,0 0 0,21-21 31,0 0-31,0 0 16,0 0-16,22-21 0,-22 21 0</inkml:trace>
  <inkml:trace contextRef="#ctx0" brushRef="#br0" timeOffset="58746.98">22818 13399 0,'21'0'16,"-42"0"-16,63 0 0,-21 0 0,0 0 15,0 0 1,-21 21-16,0 0 0,0 0 15,0 0-15,0 0 0,0 1 16,0 20-16,0-21 0,0 21 16,-21-20-16,21 20 0,-21-21 15,0 0-15,0 22 0,0-22 0,21 0 16,0 0-16,-22-21 0,22 21 16,-21 0-16,0-21 15,42-21 16,0 21-31</inkml:trace>
  <inkml:trace contextRef="#ctx0" brushRef="#br0" timeOffset="58966.86">23177 13483 0,'0'0'0,"0"-21"15,0 42 32,0 0-31,0 1-16,0-1 16,0 0-16,0 0 15</inkml:trace>
  <inkml:trace contextRef="#ctx0" brushRef="#br0" timeOffset="62892.35">23304 13970 0,'-21'0'16,"21"-21"-16,0 0 16,0 0-16,0-1 31,0 44 0,0-1-31,0 0 16,0 0-16,0 0 15,0 0-15,0 1 16,-21-1-16,21 0 0,-21-21 16,0 0-16,0 0 15,21-21 32,0 0-47,0-1 0,21 1 16,0 0-1,0 0-15,0 21 16,0 0-16,1 0 31,-22 21-31,0 0 0,0 0 16,0 1-16,0-1 0,0 0 16,0 0-16,-22 0 0,-20 0 15,21 1-15,-21 20 0,-1-21 0,1 0 16,-22 22-16,1-1 0,-1-21 15,1 21-15,-85 22 16,63-22-16,22 1 0,-22-22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4T13:04:3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550 0,'0'0'0,"-21"-21"15,-1 0-15,22 0 16,-21 21-16,0 0 15,21 21 1,0 0-16,0 0 0,-21 1 16,21-1-16,0 0 0,0 0 15,0 0-15,0 0 0,0 1 0,0-1 16,21-21-16,0 21 0,0-21 16,1 0-16,20 0 0,-21 0 15,21 0-15,1 0 0,-1 0 16,-21-21-16,22 0 0,-1 21 0,-21-22 15,21 1-15,-20 0 0,-1 0 16,-21 0-16,0 0 0,0-1 0,0 1 16,0 0-16,-21 21 0,-1-21 15,1 0-15,-21 21 0,21 0 16,-22 0-16,1 0 0,0 0 0,-1 21 16,1 0-16,0 0 0,-1 0 15,1 1-15,21 20 0,0-21 16,0 21-16,-1-20 0,22 20 0,0 0 15,0-21-15,0 22 0,0-22 16,0 0-16,0 0 0,22 0 16,-1 1-16,0-1 0,21-21 15,-21 0-15,1 0 0,20 0 0,-21 0 16,21 0-16,-20 0 0,-1 0 16,0 0-16,0-21 0,0 21 0,-21-22 15,0 1 1,-21 21-16,0 0 0,0 0 15,0 0-15,-1 0 0,-20 21 16,0 1-16,-1-1 0,22 0 0,-21 0 16,0 0-16,-1 22 0,1-1 0,21-21 15,-22 21-15,22 1 16,0-22-16,21 21 0,0-21 0,0 22 16,0-22-16,0 0 0,21 0 15,0 0-15,1 1 0,20-1 16,0-21-16,-21 21 0,22-21 0,63 0 15,-64 0-15,0 0 16,22 0-16,-22-21 0,22 0 0,-22 21 16,0-22-16,1 1 0,20 0 15,-21 0-15</inkml:trace>
  <inkml:trace contextRef="#ctx0" brushRef="#br0" timeOffset="298.83">3641 1016 0,'0'-21'0,"0"42"0,0-63 16,0 63 62,-22-21 16,1 0-94,0 0 16</inkml:trace>
  <inkml:trace contextRef="#ctx0" brushRef="#br0" timeOffset="2498.79">3154 614 0,'0'-21'15,"0"0"-15,0-1 0,-21 22 16,21-21-16,-22 0 16,1 0-16,21 0 0,-21 42 46,21 0-30,-21 106 0,21-85-16,0 1 0,0 20 15,-21 1-15,21-1 0,0 1 16,-21-1-16,21 1 0,0-1 0,0 1 16,0-22-16,0 22 0,0-22 15,0 0-15,0-21 0,-22 22 16,22-22-16,0 21 0,0-21 15,0 1-15,-21-44 32,21 1-17,0 0-15,0 0 0,0 0 0,0 0 16,0-1-16,0 1 0,-21-21 16,21 21-16,0 0 0,0-1 0,0 1 15,0-21-15,0 21 0,0 0 16,0-1-16,21-20 0,-21 21 0,21-21 15,1 20-15,-22 1 0,21-21 16,0 21-16,0-22 0,0 22 16,22-21-16,-22 21 0,21 0 15,-21-1-15,22 1 0,-22 0 16,0 21-16,0 0 0,0 0 0,-21 21 31,0 0-31,0 1 0,0-1 0,0 0 16,0 21-16,-21-21 0,0 1 15,0-1-15,21 0 0,0 0 16,21-21 15</inkml:trace>
  <inkml:trace contextRef="#ctx0" brushRef="#br0" timeOffset="3399.9">3196 572 0,'0'-22'15,"0"1"1,0 42 15,0 1-31,0 20 0,0-21 16,0 21-16,0 22 0,0-1 0,-21 1 15,21-1-15,-21 1 0,0-22 16,21 22-16,-22-1 0,1-20 16,21 20-16,-21-21 0,21-20 15,0 20-15,0-21 0,0 0 0,0 0 16,-21 1-16,21-44 31,21 1-15,-21-21-16,0 21 0,0-22 15,21 1-15,-21-21 0,21 20 0,-21-20 16,0-1-16,0-20 0,0 20 16,22 1-16,-22-1 0,0 22 0,0-22 15,0 22-15,0 0 0,0 20 16,0-20-16,0 21 0,0 42 31,-22 0-31,22 22 16,0-1-16,0 21 0,-21 1 0,0-1 15,21 1-15,-21-1 0,0 1 16,21-1-16,-21 1 0,-1-1 0,22 1 16,0-22-16,0 1 15,-21-22-15,21 21 0,0-21 0,0 0 16,0-42 0,21 0-1,-21 0-15,0 0 0,22-22 16,-1 1-16,-21 0 0,0-22 15,21 22-15,0-22 0,0 1 16,-21-1-16,0 1 0,0-1 16,21 22-16,-21 0 0,0 21 0,0-1 15,0 1-15,0 0 0,0 42 16,0 0-16,0 64 16,0-21-16,0-1 15,0 1-15,0-1 0,0-21 16,0 22-16,0-1 0,0-20 0,0 20 15,0-20-15,0-22 0,0 21 16,0 0-16,0-20 0,0-1 0,0 0 16,22-21-1,-1 0-15,-21-21 16,21 21-16,0-21 0,21-1 16</inkml:trace>
  <inkml:trace contextRef="#ctx0" brushRef="#br0" timeOffset="3712.41">3958 572 0,'0'0'0,"0"-22"0,0 44 47,0-1-47,-21 21 0,21 0 0,-21 1 15,21 20-15,0-20 0,0 20 16,-64 212 0,64-232-16,0-1 15,0 0-15,-21 1 0,21-22 0,-21 0 16,21 0-16,0 0 16,0-42 15,0 0-31,0 0 15,0 0-15,0-1 0,0 1 16</inkml:trace>
  <inkml:trace contextRef="#ctx0" brushRef="#br0" timeOffset="3947.28">3217 1016 0,'-21'0'0,"42"0"0,-63 21 0,21-21 15,42 0 17,21 0-32,-21 0 0,22 0 0,-1-21 15,0 0-15,22 21 0,-22-21 16,22 21-16,-1-21 0,-20 21 0,-1 0 16,0 0-16,-21 0 0,22-22 15,-22 22-15,0 0 16</inkml:trace>
  <inkml:trace contextRef="#ctx0" brushRef="#br0" timeOffset="5851.09">4551 1185 0,'21'0'0,"-42"0"0,63 0 0,-21 0 0,0-21 16,1 0-16,-1 21 16,-21-21-16,0 0 0,21 0 0,-21-22 15,0 22-15,0 0 0,0-21 16,0 20-16,0-20 0,-21 21 0,0 0 16,21 0-16,-22-1 0,-20 1 15,21 21-15,0 0 0,0 0 0,-1 21 16,-20 1-16,-21 20 15,41 0-15,-20 1 0,21-1 16,-21 0-16,20 22 0,1-22 16,0 0-16,0 1 0,0-1 15,21 0-15,0-20 0,0 20 0,0-21 16,0 0-16,21-21 0,0 21 16,0-21-16,0 0 0,22 0 0,-22 0 15,21 0-15,1-21 0,-1 21 16,-21-21-16,21 0 0,1 0 15,-1 0-15,-21-22 0,22 22 0,-22-21 16,0-1-16,21 22 0,-21-21 0,-21 0 16,22-1-16,-22 1 15,0 0-15,21 20 0,-21 1 0,0 0 16,-21 42 0,-1 22-1,22-22-15,-21 21 0,21-21 16,0 22-16,0-1 0,-21 0 0,21-21 15,0 22-15,0-1 0,0-21 16,0 0-16,0 22 0,0-22 0,21-21 16,0 21-16,1 0 0,-1-21 15,21 0-15,-21 0 0,22 0 16,-1 0-16,0-21 0,1 0 0,-1 21 16,0-21-16,1-22 0,-1 22 15,-21 0-15,21-21 0,-20 21 16,-1-22-16,0 1 0,-21 0 0,0 20 15,21 1-15,-21-21 0,0 21 16,0 42 0,-21 0-1,21 0-15,-21 0 0,21 1 16,0-1-16,0 21 0,-21-21 0,21 0 16,-22 22-16,22-22 0,0 0 15,0 0-15,0 0 0,-21 1 16,21-1-16,0-42 31,0-1-15,0 1-16,21 0 0,-21 0 15,22-21-15,-22 20 0,21-20 0,0 21 16,-21-21-16,21 20 0,0-20 16,-21 21-16,21 0 0,1 0 0,-1 21 15,0 0-15,0 0 16,0 0-16,-21 21 0,0 0 0,21 0 15,-21 0-15,22 22 0,-22-22 16,0 0-16,0 21 0,21-21 16,0 1-16,0-1 0,-21 0 15,21 0-15,0 0 0,1 0 0,-1 1 16,21-22-16,0 0 0,-20 0 16,20 0-16,21 0 0,-20 0 0,-1 0 15,0 0-15,1 0 0,-1-22 0,0 1 16,1 0-16,-22 0 0,21 0 15,-21 0-15,1-22 0,-1 22 16,-21-21-16,0 21 0,0-22 0,0 1 16,0 21-16,0 0 0,0-1 15,0 1-15,0 0 0,-21 21 16,-1 0-16,1 0 0,-21 0 0,21 21 16,-22 0-16,1 1 0,21-1 15,-21 21-15,20-21 0,-20 22 16,21-22-16,0 21 0,21 0 0,0-20 15,0 20-15,0-21 0,0 0 16,0 0-16,0 1 0,0-1 0,0 0 16,21-21-16,0 0 0,0 0 15,0 0-15,1 0 0,20 0 16,-21 0-16,0 0 0,0-21 0,1 0 0,-1-1 16,21 1-16,-21 0 15,0-21-15,1-1 0,-22 1 0,21-21 16,0 20-16,0-20 0,-21-1 15,0 1-15,21 20 0,-21-20 0,0 21 16,21-1-16,-21 1 0,0 21 16,0 0-16,0-1 0,0 1 0,0 42 31,-21 22-31,0-22 0,21 21 16,-21 1-16,21 20 0,0-21 15,0 22-15,-21-22 0,21 22 16,0-22-16,0 0 0,0 1 0,0-1 15,0 0-15,0 1 0,0-22 16,0 0-16,0 0 0,21 0 0,0-21 16,0 22-16,0-22 15,22 0-15,-22 0 0,0 0 16,21-22-16,1 22 0,-22-21 0,21 0 16,-21-21-16,22 21 0,-22-22 15,21 1-15,-21 0 0,22-1 16,-22-20-16,0-1 0,0 22 0,0-22 15,1 1-15,-1 21 0,0-1 0,-21-20 16,0 20-16,0 22 0,0-21 16,21 21-16,-21 0 0,0-1 15,0 44 1,-21 20-16,0-21 16,0 21-16,21 1 0,-22 20 0,1-20 15,0 20-15,21-21 0,0 22 16,0-1-16,0-20 0,0-1 15,0 0-15,0 1 0,0-1 0,0-21 16,21 22-16,0-22 0,1 0 16,-1-21-16,21 21 0,-21-21 15,22 0-15,-22 0 0,21 0 16,0 0-16,-20 0 0,20 0 0,-21-21 16,0 0-16,22 0 0,-22-1 0,0 1 15,0 0-15,-21-21 0,21-1 16,-21 22-16,21-21 0,-21 0 15,0 20-15,0-20 0,0 21 0,0 0 16,-21 21 0,0 0-16,0 21 0,21 0 0,-21 0 15,21 22-15,0-1 0,0-21 16,0 21-16,0-20 0,0 20 0,0-21 16,0 0-16,0 22 0,0-22 15,21 0-15,0 0 0,0-21 16,0 0-16,1 0 0,-1 0 15,0 0-15,21 0 0,-21 0 0,1-21 16,20 0-16,-21 21 0</inkml:trace>
  <inkml:trace contextRef="#ctx0" brushRef="#br0" timeOffset="6586.4">9715 783 0,'22'-63'31,"-1"63"-31,0-21 0,0-1 0,0 1 0,0 21 16,1-21-16,-1 0 0,0-21 16,0 20-16,-21 1 0,0 0 15,0 0-15,0 0 0,0 0 0,-21-1 16,0 1-16,0 0 0,-22 21 16,1 0-16,0 0 0,-1 0 0,1 21 15,0 0-15,-1-21 0,1 22 16,0-1-16,20 0 0,1 0 0,0 21 15,21-20-15,0-1 0,0 0 16,0 0-16,0 0 0,0 0 16,21 22-16,0-22 0,22 21 15,-1-21-15,0 22 0,1-1 0,-1 0 16,0-20-16,-20 20 0,20 0 16,-21-21-16,0 22 0,-21-1 0,0-21 15,0 0-15,-21 22 0,0-22 16,-21 0-16,-1-21 0,1 21 0,0-21 15,-1 0-15,-20 0 0,20 0 16,1 0-16,0 0 0,-1 0 0,1-21 16,21 0-16,-21 0 0,20 0 15,1-1-15,0-20 0,21 0 0,0 21 16,0-22-16,0 1 0,0 21 16,0 0-16,0-22 0,0 22 15,21 0-15,-21 0 16,21 21-16,1 0 0,-1 0 0,0 0 15,0 0-15,21 0 0,-20 0 16</inkml:trace>
  <inkml:trace contextRef="#ctx0" brushRef="#br0" timeOffset="8007.72">10245 868 0,'0'0'0,"21"-42"15,-21 20 1,-21 1 0,-1 21-16,1 0 0,0 0 15,0 21-15,0 1 16,21-1-16,-21 0 0,-1 21 0,1-21 16,21 1-16,-21 20 0,0-21 15,21 21-15,0-20 0,0 20 0,0-21 16,0 0-16,0 0 0,0 1 15,0-1-15,0 0 0,21-21 0,0 21 16,0-21-16,1 0 0,-1 0 16,21 0-16,-21 0 0,22 0 15,-22 0-15,21-21 0,-21 0 0,22 0 16,-1-1-16,-21 1 0,21 0 16,-20-21-16,20 21 0,-21-22 0,0 1 15,0 21-15,1-22 0,-1 22 16,-21-21-16,0 21 0,0 0 15,0 42 17,0 0-32,0 0 0,0 0 0,0 22 15,0-22-15,-21 21 0,21-21 16,0 22-16,-22-22 0,22 0 16,0 0-16,0 21 0,0-20 0,0-1 15,0 0-15,22-21 16,-1 0-16,0 21 0,0-21 0,21 0 15,-20 0-15,-1 0 16,21 0-16,-21-21 0,22 0 0,-1 21 16,-21-21-16,21-1 0,1-20 0,-22 21 15,21-21-15,-21 20 0,1-20 0,-1 21 16,0-21-16,0 20 16,0 1-16,-21 0 0,0 0 15,0 42 1,0 0-16,-21 0 15,0 1-15,21-1 0,-21 0 16,21 0-16,-21 21 0,-1-20 0,22-1 16,0 21-16,0-21 0,0 0 15,0 1-15,0-1 0,0 0 0,0 0 16,22-21 0,-1 0-16,0 0 0,0 0 0,21 0 15,-20 0-15,20 0 0,-21-21 16,21 0-16,1 21 0,-22-21 0,21-1 15,-21-20-15,22 21 0,-22-21 16,-21 20-16,21-20 0,-21 0 0,0-1 16,0 1-16,0 21 0,0-21 15,0 20-15,-21-20 0,0 42 16,0-21-16,-1 21 0,-20-21 0,21 21 16,-21 0-16,-1 0 0,1 21 15,0 0-15,-1 21 0,1-20 0,0 20 16,20-21-16,1 21 0,0 1 15,21-1-15,-21 0 0,21-20 0,0 20 16,0-21-16,21 21 0,0-20 16,22-1-16,-22 0 0,21 0 0,0-21 15,1 0-15,-1 21 0,0-21 16,1 0-16,-1 0 0,0 0 0,1-21 16,-1 0-16,0 0 15,-20 0-15,20-1 0,0-20 0,-21 0 16,1-1-16,20 1 0,-21 0 15,0-1-15,-21-20 0,21 21 0,-21-1 16,22 1-16,-22 21 0,0-22 0,0 22 16,0 0-16,0 0 0,0 0 15,-22 21 1,1 0-16,21 21 0,-21 0 16,21 21-16,-21-20 15,21 20-15,0 0 0,0 1 16,0-1-16,0 0 0,0 1 0,0-1 15,0-21-15,0 21 0,0 1 16,0-22-16,0 0 0,0 21 0,0-20 16,0-1-16,21-21 0,0 0 15,22 0-15,-22 0 0,0 0 16,21 0-16,1 0 0,-22-21 0,21-1 16,-21 1-16,22 0 0,-1-21 15,-21-1-15,21 1 0,-20 0 16,-1-1-16,0 1 0,0-21 0,0 20 15,-21 1-15,0 0 0,0-1 16,21 22-16,-21 0 0,0 0 0,-21 21 16,0 21-1,21 0-15,-21 0 16,0 22-16,0-1 0,-1 0 0,22 1 16,-21-1-16,21 0 0,-21 1 15,21-1-15,0 0 0,0 1 0,0-22 16,0 21-16,0-21 0,0 0 15,0 1-15,0-1 0,21 0 16,0-21-16,1 0 0,-1 0 16,0 0-16,21 0 0,-21 0 0,1-21 15,-1 21-15,21-21 0,-21-1 16</inkml:trace>
  <inkml:trace contextRef="#ctx0" brushRef="#br0" timeOffset="8515.77">12848 614 0,'0'0'16,"0"-21"-16,-21 21 0,21-21 16,-21 21-16,0 21 15,21 0-15,0 21 16,0-21-16,-22 22 0,22-1 0,0 0 16,0 1-16,0-1 0,0 0 15,0 1-15,0-22 0,-21 21 16,21 1-16,0-22 0,0 0 15,0 0-15,0 0 0,0 0 0,0 1 16,0-44 15,0 1-31,0 0 16,0 0-16,0 0 0,0 0 16,0-1-16,0 1 0,0-21 0,0 21 15,21 0-15,1-22 0,-1 22 16,0 0-16,0 0 0,0 0 0,22 21 15,-22-22-15,21 22 0,0 0 16,-20 0-16,20 0 0,0 22 16,1-1-16,-22 0 0,0 0 15,0 21-15,0-20 0,-21-1 0,0 0 16,0 21-16,-21-21 0,0 1 16,0-1-16,-22 0 0,22 0 0,-21-21 15,0 21-15,-1 0 0,1-21 16,0 22-16,-1-22 0,22 0 0,0 0 15,0 0-15,0 21 0,21-42 47,21-1-47,21 22 16,-21-21-16,22 21 0</inkml:trace>
  <inkml:trace contextRef="#ctx0" brushRef="#br0" timeOffset="8996.25">13864 889 0,'0'-21'0,"0"42"0,0-63 0,0 21 15,0-22-15,0 22 16,-21 0-16,0 0 0,21 0 0,-21 21 0,-1-22 16,1 22-16,0 0 0,0 0 15,0 0-15,0 0 0,-1 22 0,-20-1 16,21 0-16,0 0 0,0 21 15,-1-20-15,1 20 0,0 0 16,21 1-16,0-22 0,0 21 0,0-21 16,0 0-16,0 1 0,0-1 15,21 0-15,0 0 0,1-21 0,-1 0 16,0 0-16,0 0 0,0 0 16,0 0-16,1 0 0,-1 0 0,0-21 15,0 0-15,0 0 0,0-1 16,1 1-16,-1-21 0,0 0 0,0 20 15,-21-20-15,0 0 0,21 21 16,-21-1-16,0 1 0,0 0 16,0 0-16,0 42 15,0 0 1,0 0-16,0 1 0,0-1 16,0 21-16,0-21 0,-21 22 0,21-22 15,0 21-15,0-21 0,0 22 0,0-22 16,0 0-16,0 0 0,21 0 15,-21 0-15,21-21 0,1 0 16,-1 0-16,0 0 16,0 0-16,0 0 0,0 0 0,1-21 15</inkml:trace>
  <inkml:trace contextRef="#ctx0" brushRef="#br0" timeOffset="9391.02">14182 889 0,'0'-42'0,"0"84"0,0-105 0,21 41 0,-21 1 15,0 0-15,21 21 16,0 0-16,0-21 0,0 0 16,22 21-16,-22 0 0,0 0 15,21 0-15,-20 0 0,20 0 0,0 0 16,-21 21-16,1 0 16,20 0-16,-21 0 0,-21 22 0,21-22 0,-21 21 15,0-21-15,0 22 0,0-1 16,0-21-16,0 22 0,0-22 15,0 0-15,-21 21 0,21-21 16,-21-21-16,21 22 0,-21-1 0,21-42 47,0-1-47,0 1 0,0 0 16,0-21-16,0 21 0,21-22 15,0 1-15,0 0 0,0-1 16,1 1-16,-1 0 0,0 20 0,0-20 15,0 21-15,22 0 0,-22 0 0,0 21 16,0 0-16,0 0 16,0 0-16,1 0 15,-22 21-15,0 0 16,0 0-16,-22 0 0</inkml:trace>
  <inkml:trace contextRef="#ctx0" brushRef="#br0" timeOffset="10251.74">3154 1863 0,'0'0'16,"-21"0"-16,-1 0 0,22 21 47,22-21-47,-1 0 16,0 0-16,21 0 0,1 0 0,-1 0 15,21 0-15,1 21 0,-1-21 16,22 0-16,0 0 0,21 0 0,-1 0 15,1 0-15,0 0 0,21 0 16,21 0-16,0 0 0,22 0 0,-1-21 16,22 21-16,20 0 0,1-21 15,0 21-15,-1-21 0,43-1 0,0 22 16,0-21-16,0 21 0,43-21 16,-22 21-16,0-21 0,21 21 15,1 0-15,-1-21 0,0 21 16,1 0-16,-1-21 0,-21 21 0,21 0 15,1 0-15,-22-22 0,0 22 16,0-21-16,0 21 0,-21 0 0,0-21 16,0 0-16,-21 21 0,0 0 15,0-21-15,-21 21 0,-22 0 16,1-21-16,-1 21 0,-21 0 0,-20-22 16,-1 22-16,-21 0 0,63-21 15,-105 21-15,-22 0 0,1 0 16,-22 0-16,-21 0 0,1-21 0,-1 21 15,0 0-15,-42 0 32,0 21-32,-1-21 0,-20 21 15,0-21-15,-1 22 0</inkml:trace>
  <inkml:trace contextRef="#ctx0" brushRef="#br0" timeOffset="10991.62">3175 3217 0,'0'0'0,"0"-21"15,0 0-15,0 0 0,0 0 0,0 0 16,0-1-1,0 44 1,0-1 0,0 0-16,0 21 0,0 1 15,0-1-15,0 0 0,0 1 16,0 20-16,0-21 0,0 1 0,-21-1 16,21 0-16,0 1 0,-21-22 15,21 21-15,0-21 0,0 1 0,0-1 16,0 0-16,-22 0 0,22 0 15,22-21 17,-1 0-32,0-21 0,0 0 0</inkml:trace>
  <inkml:trace contextRef="#ctx0" brushRef="#br0" timeOffset="11270.55">3492 3556 0,'0'0'0,"0"21"0,0 0 16,22-21 15,-1 0-31,0 0 0,0 0 16,0-21-1,-21 0-15,0 0 16,-21 21-1,0 0-15,0 0 0,0 0 16,-1 0-16,1 0 0,0 0 16,0 0-16,21 21 0,0 0 15,0 0-15,-21-21 16</inkml:trace>
  <inkml:trace contextRef="#ctx0" brushRef="#br0" timeOffset="11822.95">5228 3048 0,'-21'0'0,"42"0"0,-63 0 0,21 0 31,42 0-15,0 0-16,21 0 15,1 0-15,20 0 0,1 0 16,-1 0-16,1 0 0,20-21 0,1 21 16,0-21-16,-1 21 0,1 0 15,-22-21-15,22 21 0,-21-22 0,-22 22 16,21 0-16,-41 0 0,20 0 16,-21 0-16,0 0 0,-21 22 15,-21-1-15,0-21 16,-21 0-16,20 0 0,-20 21 0,0-21 15</inkml:trace>
  <inkml:trace contextRef="#ctx0" brushRef="#br0" timeOffset="12106.34">5905 3069 0,'0'0'0,"0"-21"15,-21 21 1,0 0-16,0 0 15,21 21-15,0 0 16,-21 1-16,0 20 0,21 0 0,0-21 16,-22 43-16,22-22 0,-21 43 15,0-43-15,21 1 0,0-1 16,-21 0-16,21 1 0,0-22 16,0 21-16,-21-21 0,21 0 15,0 1-15,0-1 0,21-21 31,0 0-31,0 0 0,0-21 16,1 21-16,-1-22 0,21 1 16,-21 0-16</inkml:trace>
  <inkml:trace contextRef="#ctx0" brushRef="#br0" timeOffset="12696.24">6181 3366 0,'0'0'15,"21"-22"-15,-21 1 0,21 21 0,-21 21 47,0 1-47,0-1 0,-21 0 0,0 21 16,21-21-16,0 1 0,0-1 15,-22 0-15,22 0 0,0 0 0,0 0 16,0 1-16,0-1 0,0 0 16,22-21-1,-1 0-15,0 0 0,0 0 16,0-21-16,22 0 0,-22 21 0,21-22 15,-21-20-15,22 21 0,-22 0 16,21 0-16,-21-22 0,0 22 0,1 0 16,-1 0-16,-21 0 0,0-1 15,0 1-15,0 0 16,0 42 0,0 0-1,0 1-15,-21-1 0,-1 0 0,22 21 16,-21-21-16,21 22 0,0-1 15,-21 0-15,21 1 0,-21-1 0,21 22 16,-21-22-16,21 21 0,0 1 16,0-1-16,-21 1 0,21-1 0,0 1 15,0 21-15,0-22 0,0-21 0,0 22 16,-22-1-16,22-20 16,0 20-16,0-20 0,-21-1 0,21 0 15,-21-21-15,0 22 0,0-22 0,0 0 16,-1-21-16,1 0 0,0 0 15,0 0-15,0 0 0,-22-21 0,1 0 16,0 0-16,-1-1 0,-20-20 16,21 21-16,-22-21 0,22-1 0,-1 1 15,1 0-15,21-1 0,0 22 16,0-21-16,21-1 0,0 22 16,0-21-16,0 21 0,21-22 0,0 22 15,21 0-15,1-21 0,20-1 0,1 22 16,-1-21-16,1 0 0,-1-1 15</inkml:trace>
  <inkml:trace contextRef="#ctx0" brushRef="#br0" timeOffset="13056.03">7154 3217 0,'-21'0'0,"42"0"0,-63 0 0,21 0 0,0 0 16,-1 0-16,1 22 16,0-1-16,0 0 0,0 21 15,0-21-15,21 22 0,0-1 16,0 22-16,0-22 0,0 0 0,0 22 16,0-22-16,0 22 0,0-1 0,0 1 15,0-1-15,0 1 0,0 20 16,0-20-16,0 20 0,-22-20 0,1-1 15,0 1-15,0-1 0,21 1 16,-21-22-16,21 22 0,-21-22 0,-1 0 16,22-20-16,0 20 0,0-21 0,0 0 15,-21-21-15,21-21 16,0-21 0,0 21-16,21-22 0,1 1 15,-22 0-15,21-1 0,0-20 16</inkml:trace>
  <inkml:trace contextRef="#ctx0" brushRef="#br0" timeOffset="13367.85">6964 3450 0,'0'0'0,"0"-21"0,0-21 16,0 21-16,0-1 0,0 1 0,0 0 15,21 0-15,0 0 0,0 0 0,0-1 16,1 22-16,20 0 0,-21-21 0,21 21 15,-20 0-15,20 0 0,-21 21 16,21 1-16,-20 20 0,-1-21 16,-21 0-16,0 22 0,0-1 0,0-21 15,0 21-15,0-20 0,0 20 16,-43-21-16,22 21 0,-21-20 0,0-1 16,-1 0-16,1 0 0,21-21 15,-64 42-15,64-42 0,-21 0 16,20 0-16,22-21 31,22 0-31,20 21 0,-21-21 0,21 0 16,1 0-16,-1 21 15</inkml:trace>
  <inkml:trace contextRef="#ctx0" brushRef="#br0" timeOffset="13638.7">7916 3196 0,'0'0'16,"0"-21"-16,0 0 0,0 0 0,0 0 16,-21 21-16,0 0 15,0 0-15,0 0 0,-1 0 0,1 0 16,-21 0-16,21 21 0,-22 0 16,22 0-16,0 0 0,-21 22 15,21-1-15,-1-21 0,1 21 0,21 1 16,0-1-16,0 0 0,0-20 15,0 20-15,0-21 0,0 21 0,21-20 16,1-1-16,-1 0 0,21-21 16,-21 21-16,22-21 0,-1 0 0,0 0 15,1 0-15,-1 0 0,21 0 16,-20 0-16</inkml:trace>
  <inkml:trace contextRef="#ctx0" brushRef="#br0" timeOffset="14111.43">8615 3154 0,'0'0'16,"-21"-21"-16,-22 21 0,22-21 0,0 21 15,0 0-15,-22 0 0,22 0 0,-21 0 16,21 0-16,-22 0 0,1 0 16,0 21-16,-1 21 0,22-21 0,-21 22 15,21-1-15,-22-21 0,22 21 16,0 1-16,21-1 0,0 0 0,0-20 15,0 20-15,0-21 0,0 0 0,0 22 16,21-43-16,0 21 0,22 0 16,-22-21-16,0 0 0,21 0 15,1 0-15,-22 0 0,21 0 16,-21-21-16,22 0 0,-22-1 0,21 1 16,-21 0-16,1-21 0,-1 21 15,0-22-15,0 1 0,0 0 0,-21-1 16,0 1-16,0 0 0,0 20 0,0-20 15,0 21-15,0 0 0,0 0 16,0 42 0,0 0-1,-21 0-15,21 21 0,-21 1 0,21-22 16,0 21-16,0 1 0,0-1 16,0 0-16,0 1 0,-21-22 15,21 21-15,0-21 0,0 0 0,0 1 16,0-1-16,0 0 0,21-21 15,0 0-15,0 0 16,0 0-16,22 0 0,-22-21 16,21 0-16,1-1 0</inkml:trace>
  <inkml:trace contextRef="#ctx0" brushRef="#br0" timeOffset="14997.96">9292 3196 0,'0'0'15,"21"-21"-15,-21 0 0,0 0 16,0 0-16,-21 21 15,0 0-15,0 0 0,-22 0 0,1 0 16,21 0-16,-21 21 0,-1-21 16,1 21-16,0 0 0,20 0 0,1 22 15,0-22-15,21 0 0,0 0 16,0 0-16,0 0 0,21 1 0,0-22 16,22 21-16,-1 0 0,-21-21 15,22 21-15,-1-21 0,0 21 0,1-21 16,-1 21-16,-21-21 0,21 22 0,-20-22 15,-1 21-15,0-21 16,-21 21-16,-21 0 31,0-21-31,-1 0 0,-20 0 0,21 0 16,-21 0-16,20 0 0,-20 0 0,0-21 16,21 0-16,-22 21 0,22-21 15,0 21-15,0 0 0,0 0 0,-1 0 16,22 21-1,0 0 1,22-21-16,-1 21 0,0-21 16,0 21-16,0 0 0,0-21 0,1 0 15,-1 22-15,0-22 0,0 0 0,0 0 16,22 0-16,-22 0 0,0 0 16,21 0-16,-21 0 0,22 0 0,-22 0 15,21-22-15,-21 1 16,1 0-16,20 0 0,-21 0 0,0 0 15,22-1-15,-22-20 0,0 0 0,0-1 16,0 1-16,0 0 0,-21-22 16,22 22-16,-22 0 0,21-1 0,-21 1 15,21 0-15,-21 20 0,0-20 16,0 21-16,0 0 0,0 0 16,0 42-1,-21-21-15,0 42 16,21-21-16,-22 0 0,22 22 15,0-22-15,-21 21 0,21 1 16,-21-1-16,21 0 0,-21 1 0,21-1 16,0 0-16,0 1 0,0-1 15,0-21-15,0 21 0,0-20 0,0-1 16,0 0-16,21-21 0,0 21 0,0-21 16,22 0-16,-22 0 0,0 0 15,21 0-15,1 0 0,-22-21 0,21 0 16,1 0-16,-1-1 0,0 1 15,-21-21-15,22 21 0,-22-22 16,0 22-16,0-21 0,0 21 0,1-22 0,-22 22 16,0 0-1,0 42 1,0 0-16,0 1 0,0-1 16,0 0-16,0 0 0,-22 21 0,22-20 15,0-1-15,0 0 0,0 0 16,0 0-16,0 0 0,22-21 0,-1 22 15,0-22-15,0 0 0,0 0 0,0 0 16,1 0-16,-1 0 0,21-22 16,-21 1-16,0 0 0,1 0 15,-1 0-15</inkml:trace>
  <inkml:trace contextRef="#ctx0" brushRef="#br0" timeOffset="15169.86">10541 2921 0,'0'0'0,"-21"0"15,0 0-15,21-21 0,-22 21 16,1 0 0,21 21 15</inkml:trace>
  <inkml:trace contextRef="#ctx0" brushRef="#br0" timeOffset="15346.76">9567 3112 0,'0'0'0,"-21"0"16,0 0-16,21 21 0,21-21 15,0 0 1,22 0-16,-22 0 0,21 0 15,0 0-15,22 0 0,-22 0 0,22 0 16,-22-21-16,22 21 0</inkml:trace>
  <inkml:trace contextRef="#ctx0" brushRef="#br0" timeOffset="15854.99">10774 3154 0,'-21'21'16,"21"0"-1,0 0-15,0 1 16,0-1-16,-22 0 0,22 0 0,0 0 16,0 0-16,0 1 15,0-1-15,0 0 0,0 0 0,0 0 16,0 0-16,0 1 0,0-1 15,0 0 1,0-42 15,-21 0-31,21-1 16,0 1-16,0 0 0,0-21 0,0 21 16,0-1-16,21-20 0,1 0 15,-1 21-15,0-22 0,0 22 16,0-21-16,22 21 0,-1-1 15,0 1-15,1 0 0,-1 21 0,-21 0 16,21 0-16,1 0 0,-22 0 0,21 0 16,-21 21-16,1 0 0,-1 1 15,0 20-15,-21 0 0,0-21 0,0 22 16,0-22-16,0 21 0,0-21 16,0 22-16,0-22 0,0 0 0,0 0 15,0 0-15,-21 1 0,0-22 16,-1 21-16,1-21 15,21-21 1,21-1 0</inkml:trace>
  <inkml:trace contextRef="#ctx0" brushRef="#br0" timeOffset="16535.12">11896 3154 0,'0'0'0,"0"-21"15,21 0-15,-21-1 16,0 1-16,0 0 0,-21 0 16,-1 21-16,1 0 0,0 0 15,0 0-15,0 0 0,-22 0 0,22 0 16,0 21-16,-21 0 0,21 0 0,-22 1 16,22-1-16,0 21 15,0-21-15,0 22 0,-1-1 0,22-21 16,0 21-16,0-20 0,0-1 15,0 0-15,0 0 0,22 0 0,-22 0 16,21-21-16,0 0 0,21 0 16,-21 0-16,1 0 0,-1 0 0,21-21 15,-21 0-15,0 0 0,1 0 0,-1 0 16,0-1-16,0-20 16,0 21-16,-21-21 0,0 20 0,21-20 15,-21 21-15,22 0 0,-22 0 0,0-1 16,21 1-16,-21 42 47,-21 1-47,21-1 0,-22 21 0,1-21 15,21 22-15,0-1 0,-21 0 16,0 1-16,21-1 0,-21 21 0,21-20 16,0 20-16,0-20 0,0 20 0,0 1 15,0-1-15,0 1 0,0-1 16,0 1-16,0-1 0,0 1 0,0 20 15,0-20-15,21-1 0,-21-20 0,0 20 16,0 1-16,0-1 16,0-21-16,0 22 0,0-22 0,0 1 15,0-1-15,0 0 0,0 1 0,0-22 16,0 0-16,0 0 0,-21-21 16,0 0-16,-1-21 15,1 0-15,0-22 0,21 22 0,0-21 16,0 0-16,-21-1 0,21 1 15,0 0-15,0-1 0,0-20 0,0-1 16,0 22-16,0-22 0,21 1 16,0-1-16,-21 1 0,21-1 0,1 1 15,-1-1-15,0 1 0,-21 21 0,21-22 16,0 22-16,0-1 16,1 1-16,-1 0 0,-21-1 0</inkml:trace>
  <inkml:trace contextRef="#ctx0" brushRef="#br0" timeOffset="17114.78">5461 4106 0,'0'0'15,"0"22"-15,42-22 16,-21 0 0,22 0-16,20 0 0,1 0 15,-1 0-15,22 0 0,0 0 16,-1 0-16,22 0 0,0 0 0,21 0 16,21-22-16,0 22 0,22 0 15,-22 0-15,21-21 0,22 21 0,-1 0 16,1 0-16,-1-21 0,1 21 15,20 0-15,1 0 0,-22 0 0,22 0 16,0-21-16,-22 21 0,22 0 0,0 0 16,-1 0-16,1 0 0,-22-21 15,22 21-15,-21 0 0,20-21 0,-41 21 16,20 0-16,-21 0 16,1 0-16,-1 0 0,0 0 0,-20 0 15,-22 0-15,0 0 0,-22 0 16,-20 0-16,0 0 0,-1 0 0,-20 0 15,-22 0-15,1 0 0,-22 21 16,0-21-16,-42 0 16,0 0-16</inkml:trace>
  <inkml:trace contextRef="#ctx0" brushRef="#br0" timeOffset="17767.41">13208 6033 0,'0'0'0,"-21"-22"0,21 1 0,0 0 15,-21 0-15,-1 0 0,1 21 16,0 0-16,0 0 16,0 0-16,21 21 0,-21 0 15,-1 21-15,22 1 0,-21-1 0,21 22 16,0-1-16,0 1 0,-21 20 16,21-20-16,-21 20 0,21-20 15,0 21-15,-21-22 0,21 1 0,-21-1 16,-1 1-16,22-22 0,0 21 15,0-20-15,-21-1 0,21 0 0,0-20 16,0 20-16,0-21 0,21-42 31,1 0-31,-1 0 0,-21-1 16,21-20-16</inkml:trace>
  <inkml:trace contextRef="#ctx0" brushRef="#br0" timeOffset="18722.63">13229 5948 0,'0'0'0,"0"-21"16,0 0-16,21 21 47,0 0-47,1 0 0,-1 0 15,21 0-15,0 0 0,1 0 0,20 0 16,1 0-16,-1 0 0,1 0 16,20 0-16,22 0 0,0 0 0,21 0 15,0 0-15,0 0 0,21 0 16,0-22-16,1 22 0,20 0 16,0 0-16,1 0 0,-1 0 15,0-21-15,22 21 0,-22-21 0,0 21 16,1 0-16,-1-21 0,-21 21 15,22 0-15,-22-21 0,21 21 0,-21 0 16,0 0-16,1-21 0,-22 21 16,0 0-16,-22 0 0,22 0 0,-21 0 15,21 0-15,-21 0 0,-21 0 16,21 0-16,-22 0 0,-20 0 0,-1 0 16,1 0-16,-22 0 0,0 0 15,1 0-15,-1 0 0,-21-22 0,0 22 16,1 0-16,-22 22 47,0-1-47,-22 0 15,22 0-15,0 0 0,-21 22 0,0-22 16,21 21-16,-21 0 0,21 1 16,0-1-16,-21 0 0,0 1 0,21 20 15,-22-20-15,22 20 0,0 1 16,-21-1-16,21 1 0,-21-1 0,21 1 15,0-1-15,0 1 0,0-22 16,-21 21-16,21-20 0,-21 20 0,21-20 16,0-1-16,0 21 0,-21-20 15,21-1-15,-22 0 0,22-20 16,0 20-16,0-21 0,0 21 0,-21-20 16,0-1-16,21 0 0,-21 0 15,0 0-15,0 0 0,-1-21 16,1 0-16,0 0 0,-42 0 15,20 0-15,1 0 0,0 0 16,-1 0-16,-20 0 0,-1 0 0,1-21 16,-22 21-16,22-21 0,-22 21 15,-21-21-15,0 0 0,-21 21 16,21-21-16,-42-1 0,21 1 0,-21 21 16,0-21-16,-21 0 0,-22 0 0,22 0 15,-22-1-15,-20 1 0,-1 0 16,0 21-16,-21-21 0,22 21 15,-1 0-15,0 0 0,1 0 0,20 0 16,1 0-16,20 0 0,22 0 16,0 0-16,21 0 0,0 21 0,21-21 15,0 0-15,1 0 0,20 0 16,21 0-16,1 0 0,-1 0 16,22 0-16,0 0 0,21 0 0,-1 0 15,1 0-15,0 0 0,0 0 16,21-21-16,0 0 15,0 0-15,0-1 16,21 1-16,0 0 0</inkml:trace>
  <inkml:trace contextRef="#ctx0" brushRef="#br0" timeOffset="19383.81">13525 6308 0,'0'0'0,"0"21"31,0 21-31,0-21 0,0 22 0,0-1 16,0 0-16,0 1 0,0 20 15,0-20-15,0-1 0,-21 43 16,21-43-16,-21 0 0,21 1 15,-21-22-15,0 0 0,21 0 0,0 0 16,21-21 15,-21-21-31,21 0 0,0-21 16,0 20-16,1 1 0,-1-21 16,-21 0-16,21 20 0,0-20 15,0 0-15,-21-1 0,21 22 16,1 0-16,-22-21 0,21 21 0,-21-1 15,21 22-15,0 0 0,-21 22 16,0-1-16,21 0 16,-21 0-16,21 21 0,-21-20 0,0 20 15,22 0-15,-22-21 0,0 22 16,0-22-16,21 0 0,-21 21 0,21-20 16,-21-1-16,21 0 0,0-21 15,-21 21-15,21-21 0,1 0 0,-1 0 16,0 0-16,0 0 0,21 0 15,-20-21-15,-1 21 0,21-21 16,-21 0-16,22-1 0,-22-20 0,0 21 16,0-21-16,0-1 0,-21-20 0,21 20 15,-21-20-15,0 21 0,0-22 16,0 22-16,-21-1 0,0 1 0,0 0 16,0 21-16,21-1 0,-21 22 15,-1-21-15,1 21 0,0 0 16,0 0-16,0 43 15,0-22-15,21 0 0,0 21 16,0-21-16,0 1 0,0 20 0,0-21 16,21 21-16,0-20 0,0-1 15,0 0-15,0-21 0,1 21 16</inkml:trace>
  <inkml:trace contextRef="#ctx0" brushRef="#br0" timeOffset="19695.83">14372 6752 0,'0'0'16,"21"21"-16,22 1 15,-22-22-15,0 0 0,0 0 16,0 0-16,0-22 16,1 1-16,-1 21 0,0-21 0,0 0 15,0 0-15,0 0 0,1-1 0,-1 1 16,0 0-16,-21-21 0,0 21 16,0-1-16,0 1 0,0 0 15,0 0-15,0 0 0,-21 21 16,0 0-16,-1 0 0,1 0 0,0 21 15,0 0-15,0 0 0,0 0 16,-1 1-16,1 20 0,21 0 0,0-21 16,0 22-16,0-22 0,0 21 0,0-21 15,0 1-15,0-1 0,0 0 16,0 0-16,0 0 0,21 0 0,1-21 16,-1 0-16,0 0 15,0 0-15,0 0 0,0 0 0,22 0 16,-22-21-16,0 0 0,21 0 15</inkml:trace>
  <inkml:trace contextRef="#ctx0" brushRef="#br0" timeOffset="20155.02">15134 6265 0,'0'-21'0,"0"42"0,0-63 0,0 21 16,-21 21-1,0 0-15,0 0 0,-1 0 16,22 21-16,-21 21 0,21-20 0,0 20 15,0 0-15,-21 1 0,21 20 16,0-21-16,0 1 0,0-1 0,0 0 16,0 1-16,0-22 15,-21 127 1,21-169 31,0 0-47,0 0 0,0-1 15,0 1-15,0 0 0,0-21 0,21 21 16,0-22-16,0 22 0,1 0 0,20-21 16,-21 20-16,21 1 0,-20 21 15,20 0-15,-21 0 0,21 0 0,-20 0 16,20 21-16,-21 1 0,0-1 16,0 0-16,1 21 0,-22-21 15,21 1-15,-21 20 0,0-21 0,0 21 16,-43-20-16,22-1 0,-21 0 15,21 0-15,-22 0 0,1-21 0,0 21 16,-1-21-16,1 0 0,21 22 16,0-22-16,0 0 0,-1 0 0,1 0 15,21-22-15,0 1 16,21 0-16,1 0 0,-1 0 16,0 0-16</inkml:trace>
  <inkml:trace contextRef="#ctx0" brushRef="#br0" timeOffset="20399.06">15769 6265 0,'0'-21'0,"0"42"0,21-42 15,-21 42 1,0 1-16,0 20 16,0 0-16,-21 1 0,21-1 0,-21 0 15,0 1-15,21-1 0,0 0 0,0 1 16,-21-1-16,21-21 0,-22 21 15,22-20-15,0-1 0,-21 0 0,21 0 16,0 0 0,21-42-1,-21 0 1,22 0-16,-22 0 0,0-1 16</inkml:trace>
  <inkml:trace contextRef="#ctx0" brushRef="#br0" timeOffset="20748.11">15536 6244 0,'0'0'0,"0"-21"0,-21 0 0,21 0 31,21 21-31,22 0 0,-22 0 16,0 0-16,21 0 16,1 0-16,-1 0 0,0 0 0,1 21 15,-1 0-15,0 0 0,1 0 0,-1 22 16,0-1-16,-21 0 0,22 1 15,-1-1-15,-21 0 0,0 22 0,1-22 16,-22-21-16,0 22 0,-22-1 16,1-21-16,0 22 0,-21-22 0,-1 0 15,1 0-15,0 0 0,-1 0 0,-20-21 16,21 22-16,-22-22 0,22 0 16,-1 0-16,1 0 0,0 0 0,21 0 15,-1 0-15,1 0 0,0 0 16,21-22-1,21 22-15,0-21 16,22 21-16,-22-21 0,21 21 16,1-21-16,-22 0 0,21 21 0,0-21 15,1 21-15</inkml:trace>
  <inkml:trace contextRef="#ctx0" brushRef="#br0" timeOffset="21299.82">16235 6731 0,'0'0'16,"-21"0"-16,21-21 0,0 0 15,0 0-15,0-1 0,0 1 16,0 0-16,0 0 0,21 0 16,0 21-16,0-21 0,0-1 0,0 22 15,22 0-15,-22 0 0,0 0 16,21 0-16,-20 0 0,-1 22 0,21-1 15,-21 0-15,0 0 0,1 0 16,-22 0-16,0 1 0,0 20 0,0-21 16,0 0-16,0 0 0,0 1 0,0-1 15,-22-21-15,1 21 0,0 0 16,0-21-16,0 0 0,0 0 16,-1 0-16,22-21 31,0 0-31,0 0 0,22-1 15,-22 1-15,21-21 0,0 21 16,0 0-16,0-22 0,0 22 0,1 0 16,20-21-16,-21 20 0,0 1 15,0 0-15,22 0 0,-22 21 16,0 0-16,0 0 0,0 0 0,-21 21 16,22 0-16,-22 0 15,0 22-15,0-22 0,0 0 0,0 0 16,0 22-16,0-22 0,0 0 0,0 0 15,0 0-15,0 0 0,0 1 16,-22-1-16,22-42 63,0-1-63,0 1 15,0-21-15,0 21 0</inkml:trace>
  <inkml:trace contextRef="#ctx0" brushRef="#br0" timeOffset="21476.72">16785 6265 0,'-21'0'0,"21"-21"16,-21 21-16,42 0 47,0 0-32,0 0-15,-21 21 16,21-21-16,1 0 0</inkml:trace>
  <inkml:trace contextRef="#ctx0" brushRef="#br0" timeOffset="21812.66">17060 6498 0,'0'21'0,"0"64"15,0-64 1,0 0-16,0 1 0,0-1 16,21 0-16,-21 0 15,22-21-15,-22 21 0,0 0 16,21-21-16,0 0 16,0-21-1,-21 0 1,21 0-16,-21 0 0,21-22 15,1 22-15,-1 0 0,-21-21 16,21 21-16,0-1 0,-21-20 0,21 21 16,-21 0-16,0 0 0,21 21 15,-21-22-15,22 22 32,-22 22-32,21-22 15,-21 21-15,0 0 16,0 0-16</inkml:trace>
  <inkml:trace contextRef="#ctx0" brushRef="#br0" timeOffset="22428.13">17547 6668 0,'64'0'32,"-43"0"-32,0 0 0,0-22 15,-21 1-15,21 21 0,-21-21 16,0 0-16,0 0 0,0 0 0,0-1 15,0 1-15,0 0 0,0 0 16,-21 21-16,0 0 16,0 0-16,0 0 0,-1 0 15,22 21-15,-21 21 0,0-20 16,0-1-16,21 21 0,0-21 0,0 0 0,0 22 16,0-22-16,0 0 15,0 0-15,0 0 0,21 1 0,0-22 16,0 21-16,1-21 0,-1 0 15,0 0-15,0 0 0,21 0 0,-20 0 16,-1 0-16,0 0 0,0 0 0,0 0 16,0-21-16,1-1 0,-1 1 15,-21 0-15,21 0 0,-21 0 16,0-22-16,21 22 0,0 0 16,0 0-16,-21-21 0,22 20 15,-1 1-15,-21 0 0,21 0 0,0 21 16,0 0-16,0-21 0,1 21 15,-1 0-15,-21 21 0,21 0 16,-21 0-16,0 0 0,0 22 16,0-22-16,0 21 0,0-21 0,0 1 15,0 20-15,0-21 0,0 0 16,0 0-16,0 1 0,0-1 0,0 0 16,-21-21-16,21 21 0,-21-21 15,21-21 16,0 0-31,0 0 16,0-1-16,21 1 0,0-21 16,0 21-16,0-22 0,0 22 15,1-21-15,-22 0 0,21 20 16,0-20-16,0 21 0,0 0 0,-21 0 16,0-1-16</inkml:trace>
  <inkml:trace contextRef="#ctx0" brushRef="#br0" timeOffset="23163.56">2138 6371 0,'0'0'16,"0"-21"-16,0 0 0,0-85 31,0 85-31,0 42 31,0 0-31,0 0 16,0 43-16,0-22 0,0 22 0,0-1 16,0 1-16,0-1 0,0 1 15,0-1-15,0 1 0,0-1 16,0 1-16,-21-22 0,-1 22 15,22-1-15,0-21 0,-21 22 0,21-22 16,0 1-16,-21-1 0,21-21 16,0 0-16,0 0 0,21-42 31,-21 0-31,21 0 0,-21 0 16,0-22-16,22 1 0,-1 0 0</inkml:trace>
  <inkml:trace contextRef="#ctx0" brushRef="#br0" timeOffset="24222.64">2349 6287 0,'0'0'0,"-63"-43"32,63 22-32,21 21 15,21 0-15,-20 0 16,41 0-16,-21 0 0,22 0 15,-1 0-15,22 0 0,0 0 0,21 0 16,-1-21-16,22 21 16,0-21-16,22 21 0,-1 0 0,0 0 15,21-21-15,1 21 0,-1 0 0,21 0 16,1 0-16,21 0 0,-1 0 16,1 0-16,21 0 0,0 0 0,-1 0 15,1 0-15,21 0 0,0 0 16,0 0-16,0 0 0,21 0 0,-21-22 15,22 22-15,-22 0 0,0 0 16,-22 0-16,-20 0 0,0 0 0,-22 0 16,-20 0-16,-22 0 0,0 0 0,-42 0 15,0 0-15,-22 0 0,-20 0 16,-1 0-16,1 0 0,-43 0 16,21 0-16,-21 0 0,1 0 15,-1 0-15,-21-21 16,0 42 31,-21 1-32,21-1-15,-22-21 0,22 21 0,0 0 16,0 21-16,0-20 0,0 20 0,0 0 16,0 1-16,0 20 0,0-21 15,0 22-15,0-22 0,0 22 16,0-22-16,0 22 0,0-22 15,0 0-15,0 22 0,0-22 0,0 0 16,0 22-16,0-22 0,0 1 0,-21-1 16,21 0-16,-21 1 0,0-1 15,21 0-15,-21-21 0,21 22 0,-21-22 16,21 0-16,-22 0 0,1 0 0,0 1 16,-21-22-16,21 21 15,-1-21-15,1 0 0,-21 0 0,0 0 16,-1 0-16,22 0 0,-21 0 15,-1 0-15,1 0 0,0 0 0,-22-21 16,22 21-16,-22 0 0,1 0 16,-1-22-16,-20 22 0,-1 0 15,-21 0-15,0 0 0,1 0 0,-22-21 16,0 21-16,0 0 0,-22 0 0,-20-21 16,0 21-16,-1 0 0,22 0 15,-21 0-15,0 0 0,-1 0 0,1 0 16,0 0-16,20 0 0,-20 0 0,0 0 15,-1 0-15,1 0 0,0 0 16,-22 0-16,22 0 0,-22 0 0,-20 0 16,20 0-16,1 0 0,20 0 15,-20 0-15,-1 0 0,22 0 0,0 0 16,-1 0-16,43 0 0,0 0 0,0 0 16,22 0-16,-1 0 0,0 0 15,0 0-15,0 0 0,22 0 16,-22 0-16,21 0 0,0 0 15,22 0-15,-22 0 0,43-21 0,-22 21 16,22 0-16,0 0 0,-1 0 16,22 0-16,0 0 0,0 0 0,0 0 15,0 0-15,42-21 94,0 21-94</inkml:trace>
  <inkml:trace contextRef="#ctx0" brushRef="#br0" timeOffset="24842.99">2730 6519 0,'0'0'0,"-21"0"16,0 0 15,0 0-16</inkml:trace>
  <inkml:trace contextRef="#ctx0" brushRef="#br0" timeOffset="25382.93">2625 6519 0,'0'0'0,"-22"0"0,1 0 16,64 0 15,-22 0-31,21 0 16,0 0-16,1 0 0,-1 0 15,0 0-15,1 0 0,-1-21 0,0 21 16,1 0-16,-1 0 0,0 0 15,-20 0-15,20 0 0,-21 0 0,0 0 16,-42 0 15,0 0-15</inkml:trace>
  <inkml:trace contextRef="#ctx0" brushRef="#br0" timeOffset="25718.93">2984 6519 0,'0'0'16,"-21"43"0,21-22-1,0 0-15,0 0 0,0 0 16,0 1-16,0-1 0,0 21 0,0-21 16,0 0-16,0 22 0,0-22 15,0 0-15,0 21 0,0-20 16,0 20-16,0-21 0,0 0 0,0 0 15,0 1-15,0-1 0,-21 0 16,0 0-16,0 0 0,0-21 0,-1 21 16,1-21-16,0 0 0,0 0 15,0 0-15,0 0 0,-22 0 0,43-21 16,-21 0-16,0 0 0,0 0 16,0 0-16,21-1 0,0 1 15,-22 0-15,22 0 0,0 0 16,0 0-16,22-1 15,-1 1-15,0 21 0,0-21 16,21 21-16,1 0 0</inkml:trace>
  <inkml:trace contextRef="#ctx0" brushRef="#br0" timeOffset="26976.49">3577 6837 0,'0'0'0,"21"0"0,0 0 16,1 0-16,-1 0 0,0-21 15,-21 0 1,0-1-16,0 1 16,-21 21-16,0-21 0,-1 0 15,1 21-15,0 0 0,0 0 16,0 0-16,0 0 0,-1 0 16,1 21-16,0-21 0,0 21 0,0 0 15,21 22-15,-21-22 0,-1 0 16,1 21-16,0 43 15,21-64-15,0 0 16,0 1-16,21-22 16,0 0-16,1 0 15,20 0-15,-21 0 0,0-22 0,0 1 16,1 0-16,-1 21 0,0-21 16,0 0-16,0 0 0,0-1 15,1 1-15,-22-21 0,0 21 16,0 0-16,0-1 0,0 1 15,0 42 17,0 1-32,0-1 0,0 0 15,21 21-15,-21-21 0,0 1 16,21-1-16,-21 0 0,0 0 0,0 0 16,21 0-16,0 1 15,0-22-15,1 0 0,-1 0 16,0 0-16,0 0 15,0-22-15,0 1 16,1 21-16,-22-21 0,21 0 0,-21 0 16,21-22-16,-21 22 0,0 0 15,0-21-15,21 21 0,-21-1 0,0-20 16,0 21-16,0 0 16,21 42-1,-21 0-15,0 0 16,0 0-16,0 22 0,0-22 0,0 0 15,0 21-15,0-20 0,0-1 16,0 0-16,0 21 0,0-21 0,0 1 16,21-1-16,1 0 15,-1-21-15,0 0 16,0 0-16,0 0 16,0 0-16,1-21 0,-1 0 15,0-1-15,-21 1 0,0 0 16,21 0-16,0 0 0,-21-22 0,0 22 15,0 0-15,0 0 0,0 0 16,0 0-16,0-1 0,0 1 16,21 21 15,1 0-31,-1 0 16,0 0-16,21 0 0,-21 0 15,22 0-15,-22 0 0,21 0 16,1 0-16,20 0 0,-21 0 0,-20 0 15,20 0-15,0-21 0,-21 21 0,1 0 16,-1 0-16,-21-21 0,-21 21 31,-22 0-31,22 0 16,0 0-16,0 0 0,-22 0 0,22 21 16,0 0-16,-21 0 0,21 1 15,-1-1-15,1 21 0,0-21 16,0 0-16,-21 43 0,42-43 15,0 21-15,0-20 0,0-1 16,0 0-16,0 0 0,21-21 16,0 0-16,0 0 15,0 0-15,0 0 0,1 0 0,20-21 16,-21 0-16,21 0 0,-20 21 16,-1-22-16,0-20 0,21 21 15,-21-21-15,1-1 0,-22 22 0,21 0 16,-21-21-16,0 20 0,0 1 15,0 0-15,0 0 0,0 0 0,0 42 32,0 0-32,0 0 0,0 22 15,0-22-15,0 0 16,0 21-16,0-21 0,0 22 0,0-22 16,0 21-16,0-21 0,0 1 0,0-1 15,0 0-15,0 0 0,0 0 16,21-21-1,0 0-15,21-21 0,-20 21 16,20-21-16,-21 0 0,21 0 0</inkml:trace>
  <inkml:trace contextRef="#ctx0" brushRef="#br0" timeOffset="27356.97">5482 6604 0,'0'-21'0,"0"42"0,0-63 0,0 21 16,-21-1-16,21 1 0,-21 21 0,0 0 15,-22 0-15,22 0 0,0 0 16,0 21-16,0 1 0,-1-1 0,-20 0 16,21 0-16,0 21 0,21-20 15,-21 20-15,21-21 0,0 21 0,0-20 16,0-1-16,0 0 0,0 0 0,21 0 16,0-21-16,0 21 0,0-21 15,22 22-15,-22-22 0,21 21 16,-21-21-16,0 21 0,1-21 15,-1 21-15,0-21 0,-21 21 0,0 0 16,0 1-16,-21-22 16,0 0-16,-1 0 0,1 21 15,-21-21-15,0 21 0,20-21 0,-62 0 16,63 0-16,-22 0 0,1 0 16,21 0-16,0-21 0,-1 21 15,1 0-15,0-21 0,21-1 0,0 1 31,21 21-31,22 0 0,-22-21 16,0 21-16,21 0 0,-21-21 16,22 21-16</inkml:trace>
  <inkml:trace contextRef="#ctx0" brushRef="#br0" timeOffset="28030.92">5842 6710 0,'0'-21'16,"-21"21"-16,0 0 0,-1 0 16,1 0-16,0 0 0,0 0 15,21 21-15,-21 0 0,21 0 16,-21 0-16,21 1 0,-22 20 16,22-21-16,0 0 15,0 0-15,0 1 0,0-1 0,0 0 16,0 0-16,0 0 0,0 0 0,0 1 15,22-22 1,-1 0-16,0 0 0,0 0 0,0 0 16,22 0-16,-22 0 0,0 0 0,21-22 15,-21 22-15,1-21 0,-1 0 16,21 0-16,-21 0 0,-21 0 0,21-1 16,-21 1-16,22-21 0,-22 21 15,0 0-15,0-1 0,0 1 16,0 0-16,-22 21 0,1 0 0,0 0 15,0 0-15,0 0 16,0 21-16,21 0 0,0 1 16,0-1-16,0 0 15,0 0-15,0 0 0,0 0 0,21 1 16,-21-1-16,21 0 0,0 0 0,-21 0 16,21-21-16,0 21 0,1-21 15,-1 0-15,0 0 0,0 0 16,0 0-16,0 0 0,1 0 15,-1 0-15,21-21 0,-21 21 0,0-21 16,-21 0-16,22 0 0,-1 0 0,0-1 16,0 1-16,-21 0 15,0-21-15,0 21 0,0-1 0,0 1 16,0 0-16,0 42 31,0 0-31,0 1 0,0-1 16,-21 0-16,21 0 0,0 0 15,0 0-15,-21 1 0,21-1 0,0 0 16,-21 0-16,21 0 0,21-42 47,0 21-47,0-21 16,-21 0-16</inkml:trace>
  <inkml:trace contextRef="#ctx0" brushRef="#br0" timeOffset="28170.84">6413 6668 0,'0'0'0,"0"-22"0,0 1 16,0 0-16,-21 0 0,21 0 0,-21 21 16,0 0-1,21 21 17,0 0-32,21-21 0,0 21 15</inkml:trace>
  <inkml:trace contextRef="#ctx0" brushRef="#br0" timeOffset="28504.85">6710 6646 0,'0'22'16,"0"-1"-1,0 0-15,0 0 0,0 0 16,0 0-16,0 22 0,0-22 0,0 21 15,0 1-15,0-1 0,-21 0 0,21 1 16,0 20-16,-22 1 0,1-1 16,0 22-16,21-22 0,-21 22 15,0-22-15,0 22 0,-1-21 0,1 20 16,0 1-16,0 0 0,0-22 16,21 22-16,-21-22 0,-1 1 0,1-1 15,0-20-15,21-1 0,0 21 16,0-41-16,-21-1 0,21-42 31,0-1-31,21-20 0,0 21 0,0-21 16,1-22-16,-1 1 0,21-1 15,-21 1-15,0-22 0</inkml:trace>
  <inkml:trace contextRef="#ctx0" brushRef="#br0" timeOffset="28786.78">6625 6879 0,'0'-42'15,"0"84"-15,0-105 0,-21 20 0,21 22 0,0 0 16,0 0-16,0 0 0,0 0 16,0-1-16,21 1 0,0 0 0,22 21 15,-22 0-15,63-21 0,-41 21 16,-1 0-16,0 21 0,1 0 16,-1 0-16,-21 1 0,0 20 15,-21-21-15,0 21 0,0-20 16,0-1-16,-21 21 0,0-21 0,-21 0 15,-1 1-15,1-1 0,0 0 0,-1 0 16,1-21-16,0 21 0,-1-21 16,22 0-16,-21 0 0,21 0 0,0 0 15,-1 0-15,22-21 16,0 0-16,22 0 16,-1 0-16,21-1 0,-21 1 0</inkml:trace>
  <inkml:trace contextRef="#ctx0" brushRef="#br0" timeOffset="29018.66">7302 6477 0,'-42'42'16,"42"-20"-16,-21-1 16,0 21-16,0 0 0,-1-20 0,1 20 15,21-21-15,-21 21 0,21-20 16,0 20-16,0-21 0,0 0 0,0 0 15,0 1-15,0-1 0,0 0 16,21-21-16,0 0 0,1 0 0,-1 0 16,0 0-16,0 0 15,0 0-15,0-21 0,-21 0 16,0-1-16</inkml:trace>
  <inkml:trace contextRef="#ctx0" brushRef="#br0" timeOffset="29173.6">7048 6710 0,'0'0'0,"-21"0"0,0 0 0,42 0 31,0 0-15,1 0-16,-1 0 0,21 0 16,0 0-16,1 0 0,-1-21 0,0 21 15,-20-21-15</inkml:trace>
  <inkml:trace contextRef="#ctx0" brushRef="#br0" timeOffset="29672.78">7641 6689 0,'21'0'32,"0"0"-17,22-21-15,-22-1 0,0 1 16,0 21-16,22-21 0,-22 0 15,0 0-15,21-22 0,-21 22 0,1 0 16,-1-21-16,-21 21 16,-21-1-1,-1 22-15,1 0 0,-21 0 0,0 22 16,-1-22-16,22 21 0,-21 0 16,-1 21-16,1-21 0,0 1 15,21-1-15,-1 21 0,1-21 0,21 0 16,0 1-16,0-1 0,0 0 0,0 0 15,21 0-15,1-21 0,-1 0 16,0 21-16,21-21 0,-21 0 0,22 0 16,-22 0-16,21 0 0,1 0 0,-22 0 15,0-21-15,0 21 0,0 0 16,-42 0 0,-21 0-16,21 0 15,-22 0-15,22 0 0,-21 21 16,-1 1-16,1-22 0,21 21 0,-21 0 15,20 0-15,-20 0 0,21 0 16,21 1-16,0-1 0,0 0 0,0 0 16,0 0-16,21-21 15,0 0-15,0 0 0,1 0 0,20 0 16,-21 0-16,64 0 0,-43 0 16,-21-21-16,22 0 0,-1 0 15,0 21-15</inkml:trace>
  <inkml:trace contextRef="#ctx0" brushRef="#br0" timeOffset="29872.74">8001 6731 0,'0'0'0,"21"21"31,-21 0-31,21-21 16,0 22-16,1-1 0,-1 0 0,-21 0 16,21-21-16,0 21 0,0 0 15,0 1-15,1-22 0,-22 21 0,0 0 16,21-21-16,-21 21 15,0-42 17,0 0-32</inkml:trace>
  <inkml:trace contextRef="#ctx0" brushRef="#br0" timeOffset="30038.91">8255 6731 0,'0'0'0,"-21"0"16,0 21-1,-1-21-15,1 21 0,0 1 16,-21-1-16,21 0 0,-1 0 0,1 0 16,0 0-16,21 1 15,-21-1-15,21 0 0,21-21 16,0 0 0,22 0-16,-22 0 15</inkml:trace>
  <inkml:trace contextRef="#ctx0" brushRef="#br0" timeOffset="30391.73">8424 6900 0,'21'-21'47,"1"21"-47,-22-21 0,21 21 16,0-21-16,0 0 0,0 0 15,-21-1-15,21 22 0,-21-21 16,0 0-16,0 0 16,-21 21-16,0 0 15,0 0-15,0 0 0,0 21 0,-1 0 16,1 0-16,0 1 0,0-22 16,21 21-16,-21 0 0,21 0 0,0 0 15,-21 0-15,21 1 0,0-1 16,0 0-16,0 0 15,21-21-15,0 0 0,0 0 0,0 0 16,0 0-16,1 0 16,-1 0-16,0 0 0,0-21 0,21 21 15,-20-21-15,-1 21 0,0-21 16,0-1-16</inkml:trace>
  <inkml:trace contextRef="#ctx0" brushRef="#br0" timeOffset="30783.8">8763 6795 0,'0'0'0,"0"-22"0,0 1 16,0 0-16,-21 21 31,0 0-31,21 21 16,-22 0-16,22 1 0,-21-1 15,21 0-15,-21 0 0,21 0 16,0 0-16,0 1 0,0-1 16,0 0-1,21-21-15,0 0 16,1 0-16,-1 0 0,0 0 15,0-21-15,0 21 0,0-21 0,1-1 16,-1 1-16,0 21 0,-21-21 16,21 0-16,-21 0 0,21 0 0,-21-1 15,0 1-15,0 42 32,0 1-32,0-1 15,-21 0-15,21 0 16,0 0-16,-21 0 0,21 1 15,0-1-15,0 0 0,0 0 16,21-21 0,0 0-16,0 0 0,1 0 15,-1-21-15,0 21 16,0-21-16,0 0 0,0 21 0,1-22 16,-1-20-16,0 21 0</inkml:trace>
  <inkml:trace contextRef="#ctx0" brushRef="#br0" timeOffset="31297.89">9250 6477 0,'0'-42'0,"0"84"0,0-105 0,0 41 16,0 1-16,0 42 16,-21 1-1,21-1-15,-22 21 16,1 0-16,21-20 0,0 20 0,-21 0 16,21 1-16,-21-1 0,0-21 0,0 85 31,21-85-31,0 0 0,0 0 0,0 1 15,21-22 1,0 0-16,0 0 0,0 0 16,0-22-16,1 22 0,-1-21 15,0 0-15,0 21 0,-21-21 16,21 0-16,-21 0 0,21 21 0,-21-22 16,0 44 30,-21-1-46,0 0 0,21 0 16,0 0-16,0 0 16,0 1-16,0-1 15,21-21 1,0 0-16,1 0 16,-1 0-16,0-21 15,0 21-15,-21-22 0,21 1 16,-21 0-16,0 0 0,0 0 15,0 0-15,0-1 0,0 1 16,0 0 0,-21 21-16,0 0 0,0 0 15,21 21-15,0 0 16,-21-21-16,21 22 0,0-1 16</inkml:trace>
  <inkml:trace contextRef="#ctx0" brushRef="#br0" timeOffset="31598.74">9504 6773 0,'21'0'0,"-42"0"0,42-21 15,0 21-15,0 0 47,-21 21-47,0 1 16,0-1-16,0 0 15,0 0-15,0 0 0,0 0 0,0 1 16,0-1-16,0 0 16,21-21 15,1-21-15,-22 0-16,21 21 15,0-22-15,-21 1 0,0 0 16,21 0-16,-21 0 0,21 0 0,-21-1 15,0 1-15,0 0 16,0 0-16,-21 0 0</inkml:trace>
  <inkml:trace contextRef="#ctx0" brushRef="#br0" timeOffset="31776.15">8996 6625 0,'-21'0'0,"42"0"0,-64 0 15,65 0 17,-1 0-32,0 0 15,21 0-15,-21 0 0,1 0 0,20-21 16,0 21-16,-21-21 0,22 21 0,-1 0 16</inkml:trace>
  <inkml:trace contextRef="#ctx0" brushRef="#br0" timeOffset="32006.64">9927 6392 0,'0'22'32,"0"-1"-17,0 0-15,0 0 16,0 0-16,0 0 0,-21 1 15,21-1-15,0 0 0,-21 0 16,21 0 0</inkml:trace>
  <inkml:trace contextRef="#ctx0" brushRef="#br0" timeOffset="32198.9">9779 6646 0,'-21'0'0,"0"22"16,21-1 0,21-21-1,0 0-15,0 0 0,0 0 16,0 0-16,1 0 0,-1 0 16,0 0-16,0-21 0,0 21 15,0 0-15,1-22 0,-1 1 16,0 0-16,0 0 0,-21 0 15</inkml:trace>
  <inkml:trace contextRef="#ctx0" brushRef="#br0" timeOffset="32370.52">9779 6435 0,'0'0'0,"-21"0"0,42 0 31,0 0-31,0-21 15,0 21-15,1 0 0,-1 0 0,21-22 16,-21 22-16,0 0 0,1 0 16,41-21-16,-42 0 15</inkml:trace>
  <inkml:trace contextRef="#ctx0" brushRef="#br0" timeOffset="32768.83">10075 6223 0,'0'0'0,"-21"0"15,0 0-15,0 0 0,-22 0 0,22 0 16,0 0-16,0 0 0,-21 0 16,20 0-16,-105 42 15,106-20-15,0-1 16,0 0-16,0 21 0,0-21 0,21 22 16,-22-1-16,22-21 0,0 22 15,0-1-15,0-21 0,0 21 0,0-20 16,22 20-16,-1-21 0,-21 0 15,21 0-15,21 1 0,-21-22 0,1 21 16,20-21-16,0 0 0,-21 0 0,22 0 16,-22 0-16,21 0 0,1 0 15,-22-21-15,21-1 0,0 1 0,-20 0 16,20 0-16,-21-21 0,0-1 16,22 22-16,-43-42 0,21 20 0,-21 1 15,0 0-15,0-64 0,0 85 16,-21-22-16,-1 22 15,1 0-15,-21 0 0,0 21 0,20 0 16,-20 0-16,0 0 0,-1 0 0,1 21 16,0 0-16,-1 0 0,22 0 15,-21 1-15,21-1 0,0 0 0,-1 0 16,1 0-16,21 0 0</inkml:trace>
  <inkml:trace contextRef="#ctx0" brushRef="#br0" timeOffset="33514.96">18817 5969 0,'0'0'0,"0"-21"15,0 42 17,-21 0-17,21 0-15,-21 1 0,21-1 16,-21 0-16,21 0 0,0 0 0,-22 0 15,22 1-15,-21-22 0,21 21 16,0 0 0</inkml:trace>
  <inkml:trace contextRef="#ctx0" brushRef="#br0" timeOffset="33727.62">18521 6181 0,'21'0'31,"0"0"-31,0 0 0,0 0 16,22 0-16,-22 0 15,0 0-15,0 0 0,0 0 16,1 0-16,-1-21 0,0 21 0,0 0 15,0-22-15,0 22 0,-21-21 16,0 0 0</inkml:trace>
  <inkml:trace contextRef="#ctx0" brushRef="#br0" timeOffset="33911.3">18605 5969 0,'22'0'47,"-1"0"-47,0 0 16,0 0-16,0 0 0,22-21 15,-22 21-15,0 0 0,0 0 0,0 0 16,0 0-16,1 0 0,-22-21 0,21 21 16</inkml:trace>
  <inkml:trace contextRef="#ctx0" brushRef="#br0" timeOffset="34339.06">18944 5779 0,'-42'-22'31,"-1"22"-15,22 0-16,0 0 0,0 0 0,-21 0 15,20 0-15,-20 22 0,0-1 16,21 0-16,-1 0 0,-20 21 0,21-20 15,0 20-15,0-21 0,-1 21 16,22 1-16,-21-22 0,21 21 0,-21-21 16,21 1-16,0-1 0,0 0 15,0 0-15,21 0 0,0 0 0,1 1 16,20-22-16,-21 21 0,21-21 0,1 0 16,-1 0-16,0 0 0,1 0 15,-1 0-15,0 0 0,1 0 0,-1-21 16,0-1-16,1 22 15,-1-21-15,0 0 0,1 0 0,-1-21 16,-21 20-16,22-20 0,-22 0 0,-21-1 16,0 1-16,0 0 0,0-1 15,0 1-15,-21 0 0,-1 21 0,1-22 16,-21 22-16,0 21 0,20-21 16,-20 21-16,0 0 0,-1 0 0,22 0 15,-21 0-15,21 0 0,-22 21 16,22-21-16,0 21 0,-21-21 0,21 0 15,-22 21-15,22-21 0,0 22 16</inkml:trace>
  <inkml:trace contextRef="#ctx0" brushRef="#br0" timeOffset="35058.93">17611 5884 0,'0'0'0,"0"-21"47,0 0-32,0 0-15,0 0 0,0 0 16,0-1-16,0-20 0,0 21 15,0 0-15,0-22 0,0 1 0,-22 21 16,22-21-16,-21-1 0,0 22 16,0-21-16,0-1 0,0 1 0,-1 0 15,-20-1-15,0 1 0,-1-21 16,1 20-16,-21 1 0,-1-22 0,22 22 16,-22-21-16,1 20 0,-1 1 15,-20-22-15,20 22 0,-42 0 0,22-1 16,-22 1-16,0 0 0,0-1 15,0 1-15,-21 0 0,0-1 16,-21 1-16,0 0 0,0-1 0,0 1 16,-1 21-16,1-21 0,-21-1 15,0 22-15,20-21 0,-20 21 0,0-1 16,-1 1-16,1 0 0,0 21 16,-1-21-16,-20 21 0,21-21 0,-1 21 15,1 0-15,0 0 0,-22 0 0,22 0 16,-1 21-16,1 0 0,0 0 15,-1 0-15,-20 22 0,21-1 0,-1 0 16,1 1-16,0 20 0,-22-20 16,22 20-16,-22-21 0,22 22 15,21-1-15,-170 64 0,170-63 16,0-1-16,0 22 0,21 0 16,0-1-16,0-20 0,0 21 0,21-22 15,0 22-15,21-22 0,-20 22 16,20-22-16,21 22 0,1-21 15,-1-1-15,22 1 0,0-1 0,-1-21 16,22 1-16,0-1 0,0 0 0,21 1 16,-21-22-16,21 0 0,0 0 15,0 0-15,0 1 0,0-1 16,21-21-16,0 0 0,0 0 16,0 0-1,-21-21-15,0-1 16</inkml:trace>
  <inkml:trace contextRef="#ctx0" brushRef="#br0" timeOffset="35398.91">7514 5588 0,'0'0'0,"-21"0"0,21-21 15,-21 0-15,21 0 16,0 42 15,21 0-15,0 21-16,0-21 0,0 22 16,1-1-16,20 0 0,-21 1 0,0-1 15,0 0-15,1-20 0,-22 20 16,21 0-16,0-21 0,0 1 15,-21-1-15,21 0 0,-21 0 0,0 0 16,0-42 15,0 0-15,0 0-16,0 0 0,21-1 16</inkml:trace>
  <inkml:trace contextRef="#ctx0" brushRef="#br0" timeOffset="35654.76">8340 5630 0,'0'0'16,"42"0"-16,0-21 0,-21 21 15,1 0-15,-1 0 0,-42 0 16,-1 21 0,-20 1-16,21-1 0,-21 0 15,-1 21-15,1-21 0,0 1 0,-1 20 16,-20-21-16,20 0 0,-20 22 15,21-22-15,-1 0 0,1 0 0,0 21 16,20-20-16,1-22 0,0 21 16,0 0-16,21 0 15,21-21 1,0 0-16,22-21 0,-22 21 16,0-21-16</inkml:trace>
  <inkml:trace contextRef="#ctx0" brushRef="#br0" timeOffset="38264.15">1863 8530 0,'0'0'0,"0"-21"0,0 0 15,-22 21-15,22-21 0,-21 21 16,21-21-16,0 42 31,0 0-15,0 0-16,0 0 0,0 22 0,0-22 16,0 21-16,0 0 0,0-20 15,0 20-15,0 0 0,0 1 16,0-22-16,0 21 0,0-21 15,-21 0-15,21 1 0,0-1 16,0 0-16,0-42 31,-21 21-31,21-21 0,0-1 16,0 1-16</inkml:trace>
  <inkml:trace contextRef="#ctx0" brushRef="#br0" timeOffset="38446.92">1968 8700 0,'0'0'0,"22"0"16</inkml:trace>
  <inkml:trace contextRef="#ctx0" brushRef="#br0" timeOffset="40727.43">2371 8869 0,'0'21'0,"0"0"15,21-21 1,-21-21-16,21 0 16,0 0-16,0 0 0,0-1 0,22 1 15,-22 0-15,21-21 0,1 21 16,-22-1-16,0 1 0,0-21 0,0 21 16,-21 0-16,0-1 0,0 1 15,0 0-15,0 0 0,0 0 16,-21 21-16,0 0 15,0 0-15,0 0 0,-1 0 0,1 21 16,0 0-16,-21 0 0,21 0 16,-1 1-16,1 20 0,21-21 0,0 21 15,0-20-15,0 20 0,0 0 16,0-21-16,0 1 0,0-1 16,21 21-16,1-21 0,-1 0 15,0-21-15,0 0 0,0 0 16,0 0-16,1 0 0,-1 0 0,0 0 15,0-21-15,0 21 0,-21-21 0,0 0 16,21 0-16,1 0 0,-22-1 16,21-41-16,0 42 15,0-22-15,-21 22 0,21 0 16,0 0-16,1 0 0,-1 0 0,0 21 16,0-22-16,0 22 0,0 0 15,1 0-15,-1 0 0,0 22 16,-21-1-16,0 21 15,0-21-15,0 0 16,0 1-16,0-1 0,0 21 0,0-21 16,0 0-16,0 22 0,0-22 15,0 0-15,-21 0 16,21-42 15,0 0-31,0 0 0,0 0 16,21-1-16,-21 1 0,21-21 0,0 21 15,-21 0-15,21-22 0,1 22 0,-1-21 16,-21 21-16,21-22 0,0 22 16,0 0-16,0 0 0,-21 0 15,0 42 1,-21 0 0,0-21-16,0 21 0,21 0 15,0 22-15,0-22 0,-21 0 16,21 21-16,-21-21 0,21 22 15,0-22-15,0 21 0,0 1 0,0-22 16,0 0-16,21 0 0,0 0 16,0 0-16,0 1 0,0-22 0,1 0 15,20 0-15,-21 0 0,21 0 0,1-22 16,-1 1-16,22 0 0,-22-21 16,21 21-16,-20-22 0,20 22 0,-20-21 15,-1 21-15,-21-22 0,21 22 16,-20-21-16,-22 21 0,0-1 0,0 1 15,0 0-15,0 0 0,-22 21 16,1 0 0,0 0-16,0 0 0,0 0 0,0 21 15,-22 0-15,22 0 0,0 1 16,21-1-16,-21 0 0,21 0 0,-21 0 16,21 22-16,0-22 0,0 0 15,0 21-15,0-21 0,0 1 0,21-1 16,0 0-16,0 0 0,0-21 15,0 0-15,1 0 0,20 0 0,-21 0 16,0 0-16,22 0 0,-22-21 16,21 21-16,-21-21 0,22 0 15,-22-1-15,0-20 0,21 21 0,-21 0 16,1 0-16,-1-22 0,0 22 16,0 0-16,0-21 0,-21 20 0,0 1 15,21 0-15,1 21 0,-22-21 16,21 21-1,-21 21-15,0 0 16,0 0 0,0 1-16,0-1 0,0 0 15,0-42 32,0 0-47,0-1 16,0 1-16,0 0 15,0 0-15,0 0 16,-21 21-16,-1 0 16,1 0-1,0 0-15,21 21 0,0 0 16,-21 0-16,21 0 0,-21 1 16,21-1-16,0 0 0,-21 0 15,21 0-15,0 22 0,0-22 0,0 21 16,0-21-16,0 0 0,0 1 0,0-1 15,0 0-15,21 0 0,0 0 16,0-21-16,0 0 0,0 0 0,22 0 16,-22 0-16,21 0 15,-21-21-15,22 0 0,-1 0 0,-21 0 16,22-1-16,-1 1 0,-21-21 0,21 21 16,-20 0-16,-22-1 0,21-20 15,-21 21-15,0 0 0,0 0 0,0-1 16,0 1-16,0 0 0,-21 21 15,-1 0 1,1 0-16,21 21 0,-21-21 0,21 21 16,0 1-16,0-1 0,-21 0 15,21 21-15,0-21 0,0 1 16,0 20-16,0-21 0,0 0 0,0 22 16,0-22-16,21 0 0,0-21 15,0 21-15,1 0 0,-1-21 0,0 0 16,0 0-16,0 0 0,22 0 15,-1-21-15,0 0 0,-21 0 16,1 0-16,-1-1 0,0 1 16,0 0-16,0 0 0,0-21 0,-21 20 15,22-41-15,-22 42 0,0 0 16,21-1-16,-21 1 0,0 0 16,0 42 15,0 0-31,-21 1 0,21-1 15,-22 0-15,22 0 0,0 21 16,0-20-16,0-1 0,0 0 16,0 21-16,0-21 0,0 1 0,0-1 15,0 0-15,22-21 16,-1 0-16,0 0 0,0 0 0,0 0 16,0 0-16,22-21 0,-22 0 0,0-1 15,0 1-15,22 0 0,-22 0 16,0 0-16,21-22 0,-21 22 0,1-21 15,-1 21-15,0-22 0,0 1 16,-21 21-16,21-21 0,-21-1 16,21 1-16,-21 21 0,0-22 0,0 22 15,0 0-15,-21 42 32,0 0-32,21 22 0,-21-22 0,0 21 15,21 1-15,0-22 0,-21 21 16,21 0-16,-22 1 0,22-22 15,0 21-15,0-21 0,0 22 0,0-22 16,0 0-16,22 0 0,-1 0 0,0 1 16,0-22-16,0 0 0,22 0 0,-22 0 15,21 0-15,0 0 16,1-22-16,-1 22 0,-21-21 0,64-21 16,-64 21-16,0 0 0,22-1 15,-22 1-15,-21-21 0,21 21 16,-21 0-16,0-1 0,0 1 0,0 0 15,0 0-15,-21 21 16,0 0-16,21 21 16,-22 0-16,1 0 0,0 1 0,21 20 15,0-21-15,0 0 0,0 0 16,0 22-16,0-22 0,0 0 0,0 0 16,0 0-16,21-21 15,0 0-15,1 0 0,-1 0 16,0 0-16,0 0 0,0 0 0,0 0 15,22-21-15,-22 0 0,0 0 16,0 21-16,0-21 0,1-22 0,-1 22 16</inkml:trace>
  <inkml:trace contextRef="#ctx0" brushRef="#br0" timeOffset="40923.85">5334 8446 0,'-21'21'0,"42"-42"0,-42 63 16,42-42-1,0 0 1,21 0-16,-20 0 0,20 0 0,0-21 16,1 0-16,-1 21 0,0-22 0,1 1 15,-1 0-15</inkml:trace>
  <inkml:trace contextRef="#ctx0" brushRef="#br0" timeOffset="41636.74">6816 8361 0,'0'0'0,"-22"0"16,22-21 15,0 0-15,0-1-16,22 1 0,-1 21 0,0-21 15,0-21-15,0 21 0,0-1 16,-21-20-16,22 21 0,-22 0 0,0 0 15,0-1-15,0 1 0,0 0 16,-22 21-16,1 0 0,0 0 0,0 0 16,-21 21-16,-1 0 0,1 1 15,0-1-15,-1 0 0,22 21 16,-21-21-16,21 22 0,-1-22 0,22 21 16,0-21-16,0 22 0,0-22 15,22 0-15,20 0 0,-21 0 0,21 1 16,22-1-16,-22 0 0,1 0 0,20-21 15,-21 21-15,22 0 0,-22 1 16,-21-1-16,22-21 0,-22 21 0,-21 0 16,0 0-16,0 0 0,0 1 15,-21-22-15,0 21 0,-22 0 0,1-21 16,0 21-16,-22-21 0,22 0 16,-22 0-16,22 0 0,0 0 15,-1 0-15,1-21 0,0 21 0,20-21 16,1 0-16,0-1 0,0 1 0,0 0 15,21 0-15,0 0 0,0 0 16,0-1-16,21 1 16,0 21-16,0 0 0,0 0 15,1-21-15,20 21 0,-21 0 16,21 0-16</inkml:trace>
  <inkml:trace contextRef="#ctx0" brushRef="#br0" timeOffset="42326.79">7260 8424 0,'-21'0'47,"21"22"-31,-21-1-16,0-21 0,21 21 15,-22 0-15,22 0 0,0 0 0,-21 1 16,21-1-16,-21 0 0,21 0 0,0 0 15,0 0-15,0 1 16,0-1-16,21-21 16,0 0-16,1 0 0,-1 0 0,0 0 15,0 0-15,21 0 0,-20-21 16,-1 21-16,0-22 0,21 1 0,-21 0 16,22 0-16,-22 0 0,0 0 15,21-1-15,-20 1 0,-1-21 0,0 21 16,-21 0-16,0-22 0,0 22 15,0 0-15,-21 0 0,0 21 16,-1 0-16,1 0 0,0 0 16,0 0-16,0 21 0,0 0 0,-1 0 15,1-21-15,21 21 0,0 1 0,0-1 16,0 0-16,0 0 0,0 0 16,0 0-16,0 1 0,21-1 15,1-21-15,-1 21 0,0-21 16,0 0-16,21 21 0,-20-21 0,-1 0 15,0 0-15,21 0 0,-21 0 16,1 0-16,-1 0 0,0 0 0,0 0 16,0 0-16,0 0 0,1 0 15,-1-21-15,0 0 0,0 0 16,0-1-16,0 1 0,1 21 0,-22-21 16,0 0-16,21 0 0,-21 0 15,21-1-15,-21 1 0,0 42 47,0 64-31,-21-85-16,21 21 15,0 0-15,0 1 0,0-1 16,0 0-16,-21-21 31,21-21-15,0 0-16</inkml:trace>
  <inkml:trace contextRef="#ctx0" brushRef="#br0" timeOffset="42475.62">8022 8234 0,'0'-21'0,"0"42"31,21-21 0,0 0-31,1 0 0,-1 0 0</inkml:trace>
  <inkml:trace contextRef="#ctx0" brushRef="#br0" timeOffset="42787.55">8424 8255 0,'0'0'0,"0"21"0,0 0 15,0 1-15,0-1 0,0 0 0,-21 21 16,21-21-16,-21 1 0,21 20 16,-21-21-16,21 21 0,0 1 0,-21-1 15,21 22-15,-22-22 0,1 21 0,21 22 16,0-21-16,0-1 0,-21 22 16,21-22-16,-21 22 0,21 0 0,-21-1 15,21 1-15,-21 0 0,-1-1 16,22 1-16,-21-22 0,21 1 15,0-1-15,-21-20 0,21 20 0,0-42 16,0 1-16,0-1 0,0 0 0,0-42 31,21 21-31,-21-43 0,21 22 0,1-21 16,-1 0-16,0-1 0,0-20 0,0-1 16,0-20-16,1 20 0,-1-21 0</inkml:trace>
  <inkml:trace contextRef="#ctx0" brushRef="#br0" timeOffset="43437.18">8424 8763 0,'0'0'0,"0"-233"32,0 212-32,0-21 0,0 21 15,0-22-15,0 22 0,0 0 16,21 0-16,1 0 0,-1 21 16,0 0-16,0 0 0,21 0 0,-20 0 15,-1 0-15,21 21 0,-21 0 16,22 0-16,-22 0 0,0 0 0,-21 1 15,0-1-15,0 21 0,0-21 16,0 0-16,0 1 0,-64-1 16,43 0-16,0-21 0,-21 0 15,21 21-15,-22-21 0,22 0 0,-21 0 16,21 0-16,-1 0 0,-20 0 16,42-21-16,-21 21 0,0-21 0,0 21 15,42 0 16,-21 21-31,21 0 16,0 0-16,0-21 0,0 21 16,1-21-16,-1 22 0,21-22 0,-21 0 15,0 0-15,22 0 0,-1 0 16,0 0-16,1 0 0,-22 0 0,21 0 16,1-22-16,-1 1 0,0 0 0,1 0 15,-22 0-15,21 0 0,-21-1 16,22-20-16,-22 0 0,0 21 15,0-43-15,-21 22 0,21-1 16,-21-20-16,21 21 0,-21-22 0,22 22 16,-22-1-16,0 1 0,0 21 0,0-21 15,0 20-15,-22 22 16,1 22 0,21 20-16,0 0 0,-21 1 0,0-1 15,21 21-15,-21-20 0,21 20 16,0-20-16,0-1 0,0 0 15,0 1-15,0-22 0,0 21 0,0-21 16,0 0-16,0 1 0,0-1 16,0 0-16,21-21 0,0 0 0,0 0 15,0 0-15,1 0 16,-1 0-16,0 0 0,0 0 0,-21-21 16,21 0-16,0-1 0,1 22 0,-22-21 15,0 0-15,21 0 0,-21 0 16,0 0-16</inkml:trace>
  <inkml:trace contextRef="#ctx0" brushRef="#br0" timeOffset="43628.14">8996 8234 0,'0'0'0,"-21"0"16,21 21-1,21-21-15,0 0 16,0 0-16,0 0 0,0 21 0,1-21 15,20 0-15,-21 0 0,21 0 16,-20 0-16,20 0 0,-21 0 0,21-21 16,-20 21-16,20 0 0,-21-21 15,0 21-15,0 0 0</inkml:trace>
  <inkml:trace contextRef="#ctx0" brushRef="#br0" timeOffset="43895.4">10096 8001 0,'-21'-21'31,"0"21"-31,0 0 0,0 0 0,0 0 16,-1 21-16,1 0 0,0 0 16,0 1-16,0 20 0,0-21 0,-1 21 15,22 1-15,0-22 0,-21 21 0,21 1 16,-21-22-16,21 21 0,0-21 15,0 0-15,0 22 0,0-22 0,0 0 16,0 0-16,21-21 0,0 21 16,1-21-16,-1 0 0,0 0 0,21 0 15,1 0-15,-22 0 0,21 0 0,0 0 16,1-21-16,-22 21 0</inkml:trace>
  <inkml:trace contextRef="#ctx0" brushRef="#br0" timeOffset="44156.25">10499 7959 0,'0'0'0,"21"0"0,0 21 16,0-21-16,-21 21 15,21 0-15,0 0 0,-21 1 16,22-1-16,-1 0 0,0 0 0,-21 21 15,21-20-15,-21-1 0,21 21 0,-21-21 16,0 22-16,0-22 0,0 0 16,0 0-16,0 21 0,-21-20 0,0-1 15,0-21-15,0 21 0,-22 0 0,22 0 16,0-21-16,-21 21 0,20-21 16,-20 22-16</inkml:trace>
  <inkml:trace contextRef="#ctx0" brushRef="#br0" timeOffset="67887.61">5905 10224 0,'22'0'63,"-22"-22"-63,21 22 15,0-21-15,0 0 0,0 21 16,0-21-16,1 0 15,-1 0-15,-21-1 0,0 1 16,0 0-16,-21 0 16,-1 21-1,1 0-15,0 0 0,-21 0 16,-1 0-16,1 0 0,0 0 16,-1 21-16,1 0 0,0-21 0,-1 21 15,1 1-15,21-1 0,-21-21 0,20 21 16,1 0-16,0 0 0,21 0 15,0 1-15,0-1 0,0 0 16,0 0-16,21 0 0,22 0 16,-22 1-16,0-1 0,0 0 0,21 21 15,-20-21-15,20 22 0,-21-22 16,21 21-16,-20-21 0,20 22 0,-21-22 16,0 21-16,-21-21 0,0 22 15,0-22-15,0 0 0,0 0 0,0 22 16,0-22-16,-21 0 0,-21 0 0,21 0 15,-22-21-15,1 21 0,0 1 16,-1-22-16,-20 0 0,20 0 16,1 0-16,0 0 0,-1 0 0,1 0 15,0 0-15,21-22 0,-22 22 16,22-21-16,0 0 0,-21-21 16,20 21-16,1-1 0,21 1 0,0 0 15,0 0-15,0 0 0,-21 21 16,21-21-16,0-1 0,21 22 47,0 0-47,1 0 0,-1 0 15,0 0 1,0 0-16</inkml:trace>
  <inkml:trace contextRef="#ctx0" brushRef="#br0" timeOffset="69736.67">6117 10520 0,'0'0'0,"0"-21"16,0 0-16,0-1 15,-21 44 16,21-1-31,-21 0 0,21 0 16,-21 0-16,21 22 0,0-22 16,0 0-16,-22 21 0,22-21 0,0 1 15,-21 20-15,21-21 0,0 0 16,0 0-16,0 1 0,0-1 0,0 0 16,0 0-16,0 0 0,0 0 15,21-21 1,1 0-16,-1 22 0,0-22 15,0 0-15,0 0 0,0 0 16,1-22-16,20 1 16,-21 21-16,0-21 0,0 0 0,43-21 15,-22 20-15,-21 1 0,22-21 16,-22 21-16,0 0 0,0-1 0,0 1 16,-21 0-16,0 0 0,22 21 0,-22-21 15,-22 21 16,1 21-31,21 0 16,-21 0-16,21 0 0,-21 22 16,0-22-16,21 0 15,0 0-15,0 0 16,0 1-16,0-1 0,21-21 16,0 21-16,0-21 0,0 0 0,22 0 15,-22 21-15,0-21 0,0 0 16,22 0-16,-22 0 0,21 0 0,-21 0 15,0 0-15,22-21 0,-22 21 16,21-21-16,22 0 0,-43-1 16,21 1-16,-21 0 0,1 0 15,-1 0-15,0 0 0,-21-1 16,0 1-16,21 0 0,-21 0 0,0 0 16,0 0-16,0-1 0,0 1 15,-21 21 1,0 0-16,0 0 0,-1 0 0,1 0 15,21 21-15,-21 1 0,0-22 16,0 21-16,0 0 0,-1 0 0,1 0 16,21 0-16,-21 22 0,21-22 15,-21 0-15,21 0 0,0 0 0,0 1 16,0-1-16,0 0 0,0 0 0,21-21 16,0 21-16,0-21 0,1 0 15,-1 21-15,0-21 0,21 0 0,1 0 16,-22 0-16,21 0 0,0 0 0,1 0 15,-1-21-15,0 0 16,1 21-16,-1-21 0,0 0 0,1 0 16,-1-1-16,-21 1 0,22 0 0,-22 0 15,0-21-15,0 20 0,-21 1 16,0 0-16,0 0 0,0 0 0,0 0 16,0-1-16,-21 22 15,0 0 1,0 0-16,-1 0 0,1 22 0,0-1 15,21 0-15,-21 0 0,21 0 16,-21 22-16,21-22 16,0 42-16,0-42 0,0 1 15,0-1-15,21 0 16,0-21-16,0 0 0,22 21 0,-22-21 16,0 0-16,21 0 0,1 0 0,-1 0 15,0 0-15,-21 0 0,22-21 16,-1 21-16,0-21 0,1 0 0,-22-1 15,21 1-15,-21 0 0,1 0 16,-1 0-16,0 0 0,0-1 0,-21 1 16,21-21-16,-21 21 15,0 0-15,-21 42 32,21 0-17,-21-21-15,21 21 0,-21 0 16,21 22-16,0-22 0,0 0 15,-21 0-15,21 0 0,0 0 16,-22 1-16,22-1 0,0 0 16,0-42 31,0 0-47,0-1 0,0 1 15,22 0-15,-22 0 0,21 0 16,0 0-16,0-22 0,0 22 15,-21 0-15,21 0 0,22 0 0,-22-1 16,0 1-16,0 0 0,0 0 16,1 21-16,-1 0 0,21 0 0,-21 0 15,0 0-15,1 0 0,-1 0 16,-21 21-16,0 0 0,0 22 16,0-1-16,0-21 0,0 0 0,0 0 15,0 1-15,0 20 0,0-21 16,0 0-16,0 0 0,0 1 15,0-1-15,0 0 16,21-21 0,0 0-16,0 0 0,22 0 15,-22 0-15,0 0 0,21 0 16,1-21-16,-22 0 0,21-1 0,0 1 16,1 0-16,-1 0 0,0-21 0,1 20 15,-22-20-15,21 0 0,1 21 16,-22-22-16,0 22 0,0 0 0,-21 0 15,0 0-15,0-1 0,0 1 16,-21 21-16,0 0 16,-22 0-16,22 21 15,0-21-15,0 22 0,0-1 16,0 0-16,-1 0 0,22 0 0,-21 0 16,21 1-16,0-1 0,0 0 0,0 0 15,0 0-15,21 0 0,1 1 16,-1-1-16,-21 0 0,21-21 0,0 21 15,0 0-15,0 0 16,1-21-16,-22 22 0,0-1 31,-22-21-15,1 0-16,0 0 0,0 0 0,0 0 16,0 0-16,-22 0 0,22 0 0,0 0 15,-21 0-15,20 0 16,1-21-16,0 21 0,0 0 0,21-22 15,0 1 1,21 0-16,0 0 16,22 0-16,-22 0 0</inkml:trace>
  <inkml:trace contextRef="#ctx0" brushRef="#br0" timeOffset="70327.32">9715 9885 0,'0'0'0,"-21"-21"0,21 0 15,-21 21-15,0 0 16,0 0-16,0 0 16,-1 21-16,22 0 0,-21 0 15,21 0-15,0 22 0,0-22 16,0 21-16,0 0 0,-21 1 0,21-1 15,0 0-15,0 1 0,0 20 16,0-20-16,-21-1 0,21 21 0,0-20 16,0-1-16,0 0 0,0 1 0,-21-1 15,21-21-15,0 22 16,-21-22-16,21 0 0,0 0 0,-22 0 16,22 0-16,0 1 15,0-44 16,0 1-31,0 0 0,0 0 0,0 0 16,0 0-16,0-22 0,0 22 16,22-21-16,-22 21 0,21-1 0,0-20 15,0 21-15,0-21 0,22 20 16,-22 1-16,21 0 0,-21 0 16,22 0-16,-22 0 0,21 21 0,0 0 15,-20 0-15,20 0 0,-21 0 0,0 0 16,0 21-16,1 0 0,-22 0 15,0 21-15,0-20 0,0 20 16,0-21-16,0 0 0,0 22 0,-43-22 16,43 0-16,-21 0 0,0 21 0,0-20 15,0-22-15,-1 21 0,22 0 16,-21 0-16,0 0 0,42-21 47,0-21-32,1 0-15</inkml:trace>
  <inkml:trace contextRef="#ctx0" brushRef="#br0" timeOffset="70806.75">10604 10245 0,'-21'0'31,"0"0"-15,0 0-16,21 21 0,-21 0 0,0 0 15,-1 0-15,22 22 0,-21-22 16,0 21-16,21 1 0,-21-22 16,21 21-16,-21 0 0,21-20 0,-21 41 15,21-21-15,0-20 16,0-1-16,0 0 0,0 0 15,21 0-15,0-21 0,0 0 0,0 0 16,0 0-16,1 0 16,-1 0-16,21 0 0,-21 0 0,0-21 15,1 0-15,-1 21 0,0-42 0,0 20 16,0 1-16,-21-21 0,0 0 16,21-1-16,-21 1 0,0 0 0,0-1 15,0 1-15,0 21 0,0 0 16,0-1-16,-21 1 0,0 0 0,0 21 15,0 0-15,0 0 0,-1 0 16,1 0-16,0 21 0,0 0 16,0-21-16,21 22 0,-21-1 15,-1 0-15,22 0 0,-21 0 0,21 0 16,0 1-16,0-1 0,0 0 16,21-21-1,1 0-15,-1 0 16</inkml:trace>
  <inkml:trace contextRef="#ctx0" brushRef="#br0" timeOffset="71207.99">11324 9927 0,'0'-21'0,"0"42"0,0-63 16,0 21-16,0 0 15,0-1-15,0 44 47,0-1-47,-21 0 0,21 0 16,-21 21-16,21-20 0,-21-1 0,-1 21 16,22 0-16,-21-20 0,21 20 15,-21 0-15,0 1 0,21-1 0,-21 0 16,21 1-16,-21-1 0,21 0 15,-22 1-15,22-1 0,0-21 0,0 21 16,0-20-16,0 20 0,0-21 0,0 0 16,0 0-16,0 1 0,22-1 15,-1-21-15,0 0 16,0 0-16,0 0 0,0 0 16,1 0-16,-1 0 0,0 0 0,0 0 15,0 0-15,0-21 0,1-1 16,-1 1-16,0 0 0,0 0 15,0 0-15,-21 0 0,21-1 0</inkml:trace>
  <inkml:trace contextRef="#ctx0" brushRef="#br0" timeOffset="71478.84">11007 10139 0,'-22'0'0,"44"0"0,-65 0 0,64 0 31,22 0-31,-22 0 0,21 0 16,1 0-16,20 0 0,-21 0 15,1 0-15,20 0 0,-20 0 0,20 0 16,-21 0-16,1 0 0,-1 0 16,-21 0-16,22 0 0,-22 0 0,0 0 15,0 0 1,-42 0-1,0 0-15,0 0 0,-1 21 16,-20-21-16,0 21 0,-1-21 16</inkml:trace>
  <inkml:trace contextRef="#ctx0" brushRef="#br0" timeOffset="72314.92">4466 11536 0,'0'0'0,"-21"0"0,0 0 0,0 0 16,-1-21-16,1 0 15,0-1-15,21 1 16,0 0 0,0 0-1,0 0-15,21 21 16,0 0-16,1 0 0,-1 0 15,21-21-15,0 21 0,22 0 16,-22 0-16,22 0 0,20 0 0,-20 0 16,21-22-16,-22 22 0,22 0 0,-1 0 15,1 0-15,21 0 16,0 0-16,21 0 0,0 0 0,127-21 16,-106 21-16,0 0 15,21 0-15,1-21 0,-1 21 0,0 0 16,1 0-16,20-21 0,1 21 0,-1 0 15,1 0-15,-1 0 0,1-21 16,20 21-16,-20 0 0,-1 0 0,22 0 16,-21-21-16,-1 21 0,22 0 0,-22 0 15,22-22-15,-22 22 0,1 0 16,21 0-16,-22 0 0,1-21 0,-22 21 16,0 0-16,1 0 0,-22 0 15,21-21-15,-42 21 0,21 0 0,-42 0 16,0-21-16,-21 21 0,-1-21 15,-20 21-15,-22 0 0,0-21 16,-20 21-16,20 0 0,-21-22 16,-21 1 15,-21 21-15,0 0-1,0 0-15,-1 0 0,1-21 16</inkml:trace>
  <inkml:trace contextRef="#ctx0" brushRef="#br0" timeOffset="72466.53">12531 11070 0,'0'0'0,"21"0"0,-21 21 31,21-21-15,-21 22-16,0-1 15,0 0-15,-21-21 0,-22 21 16,22 0-16</inkml:trace>
  <inkml:trace contextRef="#ctx0" brushRef="#br0" timeOffset="73414.28">995 12023 0,'0'-21'0,"-21"-1"16,21 1-16,-22 21 15,22-21 1,0 42 0,0 0-1,0 1-15,0 20 0,0-21 0,0 21 16,0 1-16,0 41 16,0-41-16,-21-1 0,21-21 0,0 22 15,-21-1-15,0-21 16,21 21-16,0-20 0,0-1 0,-21 21 15,0-21-15,21 0 0,0 1 16,0-1 0,21-21 31,0-21-47,-21-1 0,21 22 15</inkml:trace>
  <inkml:trace contextRef="#ctx0" brushRef="#br0" timeOffset="73736.1">1228 12446 0,'0'0'0,"0"21"16,0 0-1,21-21-15,0 0 31,0 0-31,0 0 0,-21-21 16,21 21-16,1-21 0,-22 0 16,0 0-16,0 0 15,0-1 1,-22 22-16,1 0 0,0 0 16,0 0-16,0 0 15,0 0-15,-1 22 0,22-1 16,0 0-1,0 0-15,22-21 32,-1 0-32</inkml:trace>
  <inkml:trace contextRef="#ctx0" brushRef="#br0" timeOffset="74676.56">7027 12383 0,'-42'-22'16,"84"44"-16,-84-65 0,21 22 15,0 21-15,-1 0 0,1-21 0</inkml:trace>
  <inkml:trace contextRef="#ctx0" brushRef="#br0" timeOffset="76014.83">15282 11578 0,'0'0'0,"0"-21"0,0 42 46,0 0-46,0 1 0,0-1 0,0 21 16,0-21-16,0 22 0,0-1 16,0 0-16,0 22 0,0-22 15,0 22-15,0-22 0,0 21 0,0 1 16,0-22-16,0 1 0,0-1 16,0 0-16,0 1 0,0-1 0,0-21 15,0 0-15,0 0 0,0 1 16,0-1-16,0 0 15,21-21 1,1-21 0,-22 0-16,0-1 0,0 1 0,0 0 15,0-21-15,0 21 0,0-22 0,0 1 16</inkml:trace>
  <inkml:trace contextRef="#ctx0" brushRef="#br0" timeOffset="77155.17">15409 11536 0,'0'0'0,"-21"0"0,21-21 15,-21 21-15,21-21 0,-21 21 0,42 0 47,0 0-47,21 0 16,-20 0-16,20 0 0,0 0 15,1 0-15,20 0 0,-21 0 16,1 0-16,20 0 0,1 0 16,20 0-16,1 0 0,0 0 0,21 0 15,-1 0-15,22-22 0,-21 22 0,21 0 16,0 0-16,0 0 0,21 0 16,1 0-16,-22 0 0,21 0 0,-21-21 15,21 21-15,-21 0 0,21 0 16,0 0-16,0 0 0,-21 0 0,22 0 15,-22 0-15,0 0 0,-22 0 16,22 0-16,0 0 0,0 0 0,0 0 16,-21 0-16,21 0 0,-21 0 0,-21 0 15,21 0-15,-22 0 16,1 0-16,0 0 0,-1 0 0,1 0 16,0 0-16,-22 0 0,1 0 15,-1 0-15,1 0 0,-1 0 0,1 0 16,-22 0-16,0 0 0,1 0 15,-1 0-15,0 0 0,1-21 0,-22 21 16,21 0-16,-21 0 0,0 0 0,22-21 16,-22 21-16,0 0 0,0 0 15,0-21-15,1 21 0,-1 0 16,0 0-16,-21-21 16,0 42 15,-21 0-16,0-21-15,21 21 0,-22 0 0,1 22 16,0-22-16,-21 0 0,21 21 16,-1 1-16,1-22 0,0 21 0,0 0 15,0 1-15,0-1 0,21 0 16,0 22-16,-22-22 0,22 22 0,-21-22 16,21 22-16,0-22 0,0 0 0,0 1 15,0-1-15,0 0 0,0 1 16,0-1-16,0-21 0,0 21 0,0-20 15,21-1-15,-21 0 0,0 0 16,0 0-16,0 0 0,0 1 16,0-1-16,0 0 15,-21-21 17,0 0-32,0 0 0,0 0 15,-22 0-15,1 0 0,0 0 0,-22-21 16,1 21-16,-1 0 0,-20-21 0,-1 21 15,0 0-15,1 0 0,-1-22 16,-21 22-16,21 0 0,-20 0 16,-22 0-16,21-21 0,-21 21 0,-21-21 15,21 21-15,-22-21 0,1 21 16,0 0-16,-21-21 0,21 21 0,-1 0 16,1 0-16,21-21 0,-21 21 15,21-22-15,0 22 0,0 0 0,0 0 16,0 0-16,0 0 0,21 0 0,-21 0 15,21 0-15,-21 0 0,0 0 16,0 0-16,0 0 0,0 0 16,22 0-16,20 0 0,0 0 0,1 0 0,20 0 15,1 0-15,-1 0 0,22 0 16,-1 0-16,1 0 0,-21 0 16,20 0-16,1 0 0,0 0 15,-1 0-15,1 0 0,0 0 0,-1 0 16,1 0-16,21 0 0,-22 0 0,22 0 15,0 0 1,0 0-16,0 0 16,21-21-1,0 0 1,0 0-16,42 0 16,-21 21-16</inkml:trace>
  <inkml:trace contextRef="#ctx0" brushRef="#br0" timeOffset="77762.83">15854 11853 0,'0'-21'15,"0"42"1,0 1-16,0-1 15,0 21-15,0-21 0,0 22 0,-21-1 16,21 0-16,0 1 0,0-1 0,0-21 16,-22 21-16,22 1 15,0-22-15,0 0 0,0 0 0,0 0 16,0 1-16,22-22 31,-1 0-31,0-22 0,-21 1 16,0 0-16,21-21 0,0 21 15,-21-22-15,21 1 0,1 0 0,-22-22 16,21 22-16,0 21 0,0-22 16,0 22-16,0 0 0,-21 0 15,22 21-15,-1 0 0,0 21 16,-21 0-16,21 21 0,-21-20 16,0 20-16,0-21 0,0 21 15,21 1-15,-21-22 0,21 21 16,-21 1-16,22-22 0,-1 0 0,-21 0 15,21 0-15,0 0 0,0-21 16,0 0-16,1 22 0,-1-22 0,21 0 16,-21 0-16,0 0 0,1-22 0,-1 1 15,0 0-15,0 0 0,0 0 16,0-22-16,-21 1 0,0 0 0,0-1 16,0 1-16,0 0 0,0-1 15,0 1-15,0 0 0,0 21 0,0-1 16,0 1-16,-21 21 31,0 0-31,21 21 16,0 1-16,0-1 15,0 0-15,0 0 0,0 0 16,21 0-16</inkml:trace>
  <inkml:trace contextRef="#ctx0" brushRef="#br0" timeOffset="78119.66">16722 12171 0,'21'0'31,"0"0"-31,0-21 16,0 21-16,0-21 0,-21-1 16,22 1-16,-1 0 0,0 0 0,0 0 15,0 0-15,0-1 0,1 1 16,-22 0-16,21 21 15,-42 0 1,-1 21-16,22 0 16,-21 1-16,0-1 0,0 0 15,0 0-15,0 21 0,21-20 16,0-1-16,-22 21 0,22-21 0,0 0 16,0 1-16,0-1 0,0 0 15,0 0-15,0 0 0,22-21 16,-1 0-16,0 0 15,0 0-15,0 0 0,0 0 0,22-21 16,-22 21-16,21-21 0,-21 0 0,22-22 16,-1 22-16,-21 0 0,22-21 15</inkml:trace>
  <inkml:trace contextRef="#ctx0" brushRef="#br0" timeOffset="78571.91">17399 11811 0,'0'0'0,"0"-21"0,0 0 15,0 0-15,0-1 0,-21 22 16,0 0-1,21 22-15,-22-1 0,1 0 16,21 0-16,0 0 0,0 0 16,-21 22-16,21-22 0,0 21 0,0 1 15,0-22-15,0 21 0,0-21 0,0 22 16,0-22-16,21 0 0,-21 0 16,0 0-16,0 0 0,21 1 0,-21-1 15,0-42 32,0-1-47,0 1 0,0 0 16,0 0-16,0 0 0,0 0 15,22-1-15,-22 1 16,21 0-16,0 0 0,0 0 0,21 21 16,-20-21-16,-1-1 0,21 22 15,-21 0-15,22 0 0,-22 0 0,21 0 16,-21 0-16,0 0 0,1 0 0,-1 22 15,-21-1-15,0 0 0,0 0 16,0 0-16,0 0 0,0 1 16,-43-1-16,22 0 0,-21-21 15,21 21-15,-22 0 0,1-21 0,0 21 16,-1 1-16,1-22 0,21 0 16,0 0-16,0 0 0,-1 0 15,44-22 1,20 1-16,-21 21 15</inkml:trace>
  <inkml:trace contextRef="#ctx0" brushRef="#br0" timeOffset="78830.75">18119 11748 0,'-22'0'16,"1"0"-1,21 21-15,-21 0 16,21 0-16,0 0 0,0 0 0,0 1 16,0 20-16,0-21 0,0 21 15,0 1-15,0-22 0,0 21 0,0-21 16,0 22-16,0-22 0,0 0 0,0 21 16,0-20-16,0-1 15,0 0-15</inkml:trace>
  <inkml:trace contextRef="#ctx0" brushRef="#br0" timeOffset="79191.55">17992 11811 0,'0'-21'15,"-22"-21"1,22 20-16,0 1 15,22 0 1,-1 21-16,0 0 0,0 0 0,21 0 16,-20 0-16,62 0 0,-41 21 15,-1 0-15,0 1 16,1 20-16,-1-21 0,-21 21 0,21 1 16,-20-22-16,-1 21 0,-21 1 0,0-1 15,0 0-15,0 1 0,0-22 16,-43 21-16,22-21 0,-21 0 0,0 1 15,-1-1-15,-20 0 0,20 0 16,1 0-16,-21-21 0,20 0 0,22 0 16,-21 0-16,-1 0 0,22 0 15,0 0-15,0 0 0,21-21 32,0 0-32,21 21 15,0-21-15,22 21 0,-22-21 0,21 21 16,-21-22-16,22 22 0</inkml:trace>
  <inkml:trace contextRef="#ctx0" brushRef="#br0" timeOffset="79779.22">18690 12086 0,'0'0'16,"0"-21"-16,0 0 0,-21 0 0,21 0 15,0-1-15,0 1 0,0 0 16,0 0-16,21 21 16,0 0-16,0-21 0,1 21 0,-1 0 15,0 0-15,0 0 0,0 0 0,22 21 16,-22 0-16,0 0 16,0 0-16,0 1 0,-21-1 0,0 0 15,21 21-15,-21-21 0,0 1 16,0-1-16,0 0 0,0 0 0,0 0 15,-21 0-15,0-21 0,0 22 0,0-22 16,21 21-16,-21-21 16,-1 0-16,22-21 31,0-1-31,0 1 0,22 0 16,-1 21-16,-21-21 0,21 0 0,0 0 15,0-1-15,-21 1 0,21 0 16,1 0-16,-1 0 0,0 21 0,0-21 15,0-1-15,0 1 0,1 21 16,-1 0-16,0 0 0,0-21 0,0 21 16,0 0-1,-21 21-15,0 0 0,0 1 0,0-1 16,0 0-16,0 0 0,0 0 16,0 0-16,0 1 0,0-1 15,0 0-15,0 0 0,0 0 0,0 0 16,-21-21-16,21 22 15,0-1-15,0-42 47,21-1-31,-21 1-16,22 0 0,-22 0 16,0-21-16</inkml:trace>
  <inkml:trace contextRef="#ctx0" brushRef="#br0" timeOffset="79940.13">19262 11832 0,'-22'0'0,"1"0"0,21-21 16,0 42 31,0 0-32,21-21-15,1 0 16,-1 22-16,0-22 0</inkml:trace>
  <inkml:trace contextRef="#ctx0" brushRef="#br0" timeOffset="80271.92">19558 12023 0,'0'21'0,"0"21"31,0-21-31,0 1 16,0-1-16,0 0 0,0 0 15,0 0-15,0 0 16,0 1-16,21-22 16,0 0-16,0 0 15,1 0 1,-22-22-16,21 22 0,-21-21 0,21 0 16,-21 0-16,21 0 0,-21 0 15,0-22-15,21 22 0,-21 0 16,21 0-16,-21 0 0,22-1 15,-22 1-15,21 21 32,0 0-32,-21 21 15,21 1-15,-21-1 16,0 0-16</inkml:trace>
  <inkml:trace contextRef="#ctx0" brushRef="#br0" timeOffset="80852.16">19960 12171 0,'21'0'16,"0"0"-16,1-21 15,-22 0-15,21 21 16,-21-22-16,0 1 0,21 21 16,0-21-16,-21 0 0,0 0 0,21 21 15,-21-21-15,-21 21 16,0 0-1,0 0-15,0 0 0,-1 21 0,22 0 16,0 0-16,-21 0 0,21 0 16,0 1-16,0-1 0,0 0 0,0 0 15,0 0-15,0 0 0,0 1 16,21-22-16,-21 21 0,22-21 16,-1 21-16,0-21 0,0 0 15,0 0-15,0 0 0,1 0 16,-1 0-16,0 0 15,-21-21-15,0 0 16,21-1-16,-21 1 0,21-21 0,-21 21 16,0 0-16,0-1 0,21 1 0,1 0 15,-1 0-15,-21 0 0,21 0 16,0 21-16,0 0 0,0 0 16,1 0-16,-1 0 0,0 0 15,0 21-15,-21 0 0,21 0 16,-21 0-16,0 0 0,0 1 0,0-1 15,0 0-15,0 0 16,0 0-16,0 0 0,0 1 0,-21-1 16,0-21-1,0 0 1,21-21 0,0-1-1,0 1-15,0 0 16,0 0-16,0 0 0,21 21 15,-21-21-15,21-1 0,0 1 0,-21 0 16,21 0-16,1 0 0,-1 0 0</inkml:trace>
  <inkml:trace contextRef="#ctx0" brushRef="#br0" timeOffset="81111">20955 11684 0,'0'0'0,"-21"0"32,21 21-17,0 0-15,-21 1 0,21-1 16,-22 0-16,22 0 16,0 0-16,0 0 15,0 1-15,0-1 16,0 0-16,0 0 0,0 0 31</inkml:trace>
  <inkml:trace contextRef="#ctx0" brushRef="#br0" timeOffset="81326.88">20786 11938 0,'0'0'0,"-22"0"15,44 0 17,-1 0-32,0 0 0,0 0 15,0 0-15,0 0 0,1 0 16,-1 0-16,0 0 16,0 0-16,0 0 0,-21-21 15,21 21 1,-21-21-16,0 0 0,0-1 15</inkml:trace>
  <inkml:trace contextRef="#ctx0" brushRef="#br0" timeOffset="81514.78">20743 11726 0,'0'0'15,"0"-21"1,21 21-1,1 0 1,-1-21-16,0 21 0,0 0 16,0 0-16,0 0 15,1 0-15,-1 0 0,0-21 16</inkml:trace>
  <inkml:trace contextRef="#ctx0" brushRef="#br0" timeOffset="82000.5">21188 11515 0,'0'0'0,"-21"-21"0,-1 21 0,1-22 16,0 1-16,0 21 0,0-21 16,-22 21-16,22 0 0,0 0 15,-21 0-15,21 0 0,-22 0 0,22 0 16,-21 0-16,-1 21 0,22 0 0,0 1 15,-21-1-15,21 0 16,-1 0-16,1 0 0,0 0 0,0 22 16,0-22-16,0 0 0,21 21 15,0-20-15,0 20 0,0-21 0,0 0 16,0 22-16,0-22 0,0 21 0,0-21 16,42 22-16,-21-22 0,0 0 15,22 0-15,-1 0 0,0 0 0,1-21 16,-1 0-16,0 0 0,1 0 15,-1 0-15,0 0 0,1 0 16,-1-21-16,-21 0 0,21 0 0,-20 0 16,20 0-16,-21-22 0,0 1 0,0 0 15,1 20-15,-1-20 0,-21 0 16,0-1-16,0 1 0,0 0 16,0-1-16,0 22 0,0-21 0,-21 21 15,-22 0-15,22-1 0,0 1 0,-21 0 16,20 0-16,-20 21 0,21 0 15,-21 0-15,-1 0 0,1 0 0,0 0 16,-1 0-16,22 0 0,-21 0 16,-1 21-16,1-21 0,21 0 15,-21 0-15,20 21 0</inkml:trace>
  <inkml:trace contextRef="#ctx0" brushRef="#br0" timeOffset="82731.08">4487 12086 0,'0'0'0,"0"-21"0,0 0 16,0 0-16,0 0 0,0-1 15,0 44 1,-21-1-1,21 0-15,0 21 0,0 1 16,-21 168 0,21-147-16,-21-1 0,21 1 0,-21-1 15,21 1-15,-22-1 0,22 1 16,0-1-16,0 1 0,0-22 0,0 0 16,0 1-16,0-22 0,0 21 15,0-21-15,0 1 0,0-44 31,0 1-15,22 0-16,-22-21 0,21 21 0,-21-22 16</inkml:trace>
  <inkml:trace contextRef="#ctx0" brushRef="#br0" timeOffset="83768.49">4572 12150 0,'0'-21'15,"0"42"-15,0-64 0,0 22 0,0 0 16,0 0 0,21 21-1,0 0-15,22 0 0,-1 0 16,0 0-16,1 0 0,-1 0 16,21 0-16,1 21 0,-1-21 0,22 0 15,-21 0-15,41 0 0,1 0 0,21 0 16,0 0-16,0-21 0,21 21 15,22-21-15,-1 21 0,22-21 0,-1 21 16,1-22-16,20 22 0,1 0 16,0-21-16,-1 21 0,1 0 0,0-21 15,20 21-15,-20 0 0,0-21 16,-1 21-16,-20-21 0,21 21 0,-22 0 16,1 0-16,-1 0 15,-21 0-15,-20 0 0,20 0 0,-21 0 16,-21 0-16,0 0 0,0 0 0,-21 0 15,0 0-15,0 0 0,-43 0 16,22 0-16,-22 0 0,1 0 0,-22 21 16,22-21-16,-22 0 0,-21 0 15,21 0-15,-20 0 0,20 0 0,-21 0 16,0 0-16,0 0 16,1 21-16,-22 0 15,0 0-15,0 1 16,-22-1-16,22 21 15,-21-21-15,0 0 0,21 1 16,-21 20-16,21 0 0,-21-21 16,0 22-16,21-1 0,-22-21 0,22 22 15,-21-1-15,21 0 0,-21 1 0,21-22 16,0 21-16,0 0 0,-21 1 16,21 20-16,-21-20 0,21-1 0,-21 0 15,21 1-15,0-1 0,0 0 16,0-21-16,0 22 0,0-1 0,0-21 15,0 0-15,0 1 0,0-1 16,-22 0-16,22 0 0,0 0 16,-21-21-16,21 21 0,-21-21 15,0 0-15,0 0 16,0 0-16,-1 0 0,-20 0 0,0 0 16,-1 0-16,1 0 0,-21 0 0,-1 0 15,1 0-15,-1-21 0,-21 21 16,1 0-16,-1 0 0,0-21 0,-20 21 15,-1-21-15,-21 21 0,0 0 0,-21-21 16,-1 21-16,1 0 0,0-21 16,-21 21-16,-1 0 0,1 0 0,21 0 15,-21 0-15,20 0 0,-20 0 16,21 0-16,-21 0 0,-1 0 16,22 0-16,-21 0 0,-1 21 0,1-21 15,0 0-15,-22 0 0,22 0 16,0 0-16,-1 0 0,1 0 0,21 0 15,0 0-15,-1-21 0,22 21 16,22 0-16,20 0 0,0 0 0,22-22 16,-1 22-16,1 0 0,-1 0 15,22 0-15,-22 0 0,1 0 0,-1 0 16,1 0-16,-22 0 0,22 0 16,20 0-16,-20 0 0,21 0 0,-1 0 15,22 0-15,0 0 0,0 0 16,0 0-16,21-21 15,21 21 17,0-21-32,0 21 0,0-21 15,0 21-15,1-21 0,-1 0 16,0 21-16,21-22 0</inkml:trace>
  <inkml:trace contextRef="#ctx0" brushRef="#br0" timeOffset="84037.35">5016 12404 0,'0'0'0,"-21"-21"0,-21 21 16,42-22-1,21 22 1,0 0-16,0 0 0,22 0 0,-22-21 15,21 21-15,-21 0 0,22 0 0,-1 0 16,0 0-16,22 0 0,-22-21 16,1 21-16,20 0 0,-21 0 0,1 0 15,-22 0-15,0 0 0,0 0 16,-42 0 0,0 0-16</inkml:trace>
  <inkml:trace contextRef="#ctx0" brushRef="#br0" timeOffset="84259.21">5397 12361 0,'-21'22'16,"21"-1"-16,-21-21 16,21 21-16,0 0 0,0 0 0,-21 0 0,21 1 15,-21-1-15,21 21 0,0-21 16,0 0-16,-21 22 0,21-22 15,-22 21-15,22-21 0,-21 22 16,21-22-16,0 0 0,0 0 0,0 0 16,0 1-16,0-1 0,21-21 15,1 0 1</inkml:trace>
  <inkml:trace contextRef="#ctx0" brushRef="#br0" timeOffset="85554.8">5884 12615 0,'0'0'0,"21"-21"0,1 0 16,-22 0-16,0 0 15,0 0-15,-22 21 0,1-22 16,0 22-16,0-21 0,0 21 0,-22 0 16,22 0-16,0 0 0,-21 0 0,21 0 15,-1 21-15,1 1 0,-21-1 16,21 0-16,0 0 0,-1 0 0,1 0 15,0 22-15,21-22 0,0 0 16,-21 21-16,21-20 0,0-1 0,0 0 16,0 0-16,0 0 0,21-21 15,0 0 1,0 0-16,22 0 0,-22-21 16,0 0-16,21 0 0,-20 0 15,-1-1-15,21 1 0,-21-21 0,0 21 16,1 0-16,-1-1 0,0 1 15,-21-21-15,0 21 0,21 21 0,-21-21 16,0-1-16,0 44 31,0-1-31,0 0 16,0 0-16,0 21 0,0-20 0,0-1 16,0 21-16,0-21 0,0 22 0,0-22 15,0 0-15,0 0 16,21 0-16,-21 0 0,21 1 0,1-22 15,-1 0-15,0 0 16,0 0-16,0 0 0,0-22 0,1 1 16,-1 0-16,0 0 0,0-21 15,-21 20-15,21-20 0,0 0 0,1-1 16,-22 1-16,21 0 0,-21-1 0,21 22 16,-21-21-16,0 0 15,0 20-15,0-20 0,0 21 0,0 0 16,0 42-1,0 0-15,0 0 16,0 22-16,0-22 0,0 0 16,0 0-16,0 0 0,0 22 0,0-22 15,0 0-15,-21 0 0,21 0 16,0 0-16,0 1 0,-21-1 16,21 0-16,0-42 31,21 21-31,-21-21 15,21-1-15,0 1 0,0 0 16,0 0-16,-21 0 0,22 21 16,-1-21-16,-21-1 0,21 22 0,-42 0 47,0 0-32,-1 0-15,1 22 16,0-1-16,0 0 15,21 0-15,-21 0 0,21 0 0,0 1 16,0-1-16,0 0 16,0 0-16,0 0 0,0 0 15,21 1-15,0-22 0,0 0 16,0 0-16,1 0 0,-1 0 16,0 0-16,0-22 15,21 22-15,-20-21 0,-1 0 0,0 0 16,0 21-16,0-21 0,0 0 0,1-1 15,-22 1-15,21 0 16,-21 0-16,21 0 0,-21 0 16,0-1-16,-21 44 31,21-1-31,-21 0 16,21 0-16,0 0 15,0 0-15,0 1 0,0-1 0,0 0 16,0 0-16,0 0 0,0 0 15,0 1-15,21-22 16,0 0-16,0 0 16,0 0-16,0-22 0,1 22 15,-1-21-15,0 0 0,0 0 0,0 0 16,0 0-16,1-1 0,-1 1 16,0 0-16,0 0 0,-21 0 0,21 21 15,-21-21-15,21 21 0,-21 21 31,0 0-31,0 0 16,0 0-16,0 0 0,0 1 16,0-1-16,0 0 0,0 0 15,0 0-15,-21-21 16,21 21-16,0-42 31,0 0-31</inkml:trace>
  <inkml:trace contextRef="#ctx0" brushRef="#br0" timeOffset="85974.58">7493 12213 0,'0'0'0,"21"0"0,-21-21 0,0 0 15,-42 21 1,21 0-16,-1 0 0,-20 0 15,0 21-15,21-21 0,-22 21 16,-20 0-16,20 1 0,1-1 16,21 0-16,-21 0 0,20 0 0,-20 0 15,42 1-15,0-1 0,0 0 0,0 0 16,21 0-16,0-21 0,1 21 16,-1 1-16,21-22 0,0 21 0,-20 0 15,20-21-15,0 21 0,-21-21 16,22 21-16,-22-21 0,0 21 0,0-21 15,0 22-15,1-1 0,-22 0 16,0 0 0,-22-21-16,-20 21 0,21-21 0,-21 0 15,-1 0-15,1 0 16,0 0-16,-1 0 0,1 0 0,0 0 16,-1 0-16,1 0 0,21 0 15,0 0-15,-1 0 0,1 0 0,21-21 31,21 21-31,1 0 0,-1 0 16,21-21-16,-21 21 0,22 0 0</inkml:trace>
  <inkml:trace contextRef="#ctx0" brushRef="#br0" timeOffset="87311.3">7641 12467 0,'-42'-21'16,"21"42"0,-1 0-16,1-21 0,21 22 15,-21-1-15,21 0 0,0 0 16,0 0-16,-21 0 0,21 1 16,0-1-16,0 0 0,0 0 0,0 0 15,0 0-15,0 1 16,0-1-16,21-21 0,0 0 15,0 0 1,1 0-16,-1 0 0,21 0 0,-21-21 16,0-1-16,1 22 0,20-21 0,-21 0 15,0 0-15,0 0 0,1 0 16,-1-1-16,0 1 0,0 0 16,0 0-16,-21 0 0,21 21 0,-21-21 15,0 42 16,0 0-15,0 0-16,-21 0 0,0 0 16,21 1-16,0-1 0,0 0 15,0 0-15,0 0 16,21 0-16,0-21 0,1 0 16,-1 22-16,0-22 0,0 0 15,21 0-15,-20 0 0,20 0 0,-21 0 16,0-22-16,22 1 0,-22 21 15,21-21-15,-21 0 0,0 21 0,1-21 16,-1 0-16,-21-1 0,21-41 16,-21 42-16,0 0 15,0-1-15,0 1 0,-21 21 16,0 0-16,-1 0 0,1 0 16,0 0-16,0 0 15,0 21-15,0-21 0,-1 22 0,22-1 16,0 0-16,0 0 0,0 0 15,0 0-15,0 1 0,0-1 0,0 0 16,0 0-16,0 0 0,22 0 16,-1-21-16,0 22 0,0-22 0,0 0 15,22 0-15,-22 0 0,21 0 0,-21 0 16,22 0-16,-22 0 0,21-22 16,0 1-16,-20 0 0,-1 0 0,0 0 15,0 0-15,0-1 16,0 1-16,-21 0 0,22 0 0,-22 0 15,0 0-15,0-1 0,-22 22 16,1 0 0,0 0-16,21 22 0,-21-1 15,0 0-15,21 0 0,0 0 16,0 0-16,0 1 0,-21-1 16,21 0-16,0 0 0,0 0 0,0 0 15,0 1-15,0-1 16,-22-21-16,22-21 47,0-1-47,0 1 0,0 0 15,22 0-15,-1 0 0,-21-22 16,21 22-16,0 0 0,0 0 0,0 0 16,-21 0-16,22 21 0,-1-22 0,0 1 15,0 21-15,0 0 0,0 0 16,1 0-16,-1 0 15,-21 21-15,0 1 0,0-1 16,0 0-16,0 0 0,0 0 16,0 0-16,-21 1 0,21-1 15,0 0-15,0 0 16,21-21-16,0 0 16,0 0-16,21 0 0,-20 0 15,-1 0-15,21 0 0,-21-21 0,0 21 16,22-21-16,-22 0 0,0-1 0,0 1 15,0 21-15,1-21 0,-1-21 16,0 21-16,-21-1 0,0 1 0,0 0 16,0 0-16,-21 21 15,0 0 1,-1 0-16,1 0 0,0 0 16,21 21-16,-21 0 0,21 0 0,0 1 15,0-1-15,0 0 0,0 0 0,0 0 16,0 0-1,0 1-15,21-1 0,-21 0 16,0 0 0,-21-21-1,0 0 1,0 0-16,-1-21 0,1 21 16,21-21-16,0 0 0,0-1 15,0 1-15,0 0 0,0 0 16,21 0-16</inkml:trace>
  <inkml:trace contextRef="#ctx0" brushRef="#br0" timeOffset="87755.89">9440 12192 0,'0'0'16,"0"21"0,0 0-1,0 1-15,0-1 0,0 0 0,0 21 16,0-21-16,0 1 0,0 20 15,-21-21-15,21 0 0,0 0 0,-21 22 16,21-22-16,0 0 0,0 0 16,0 0-16,0 1 0,0-1 15,0-42 32,0-1-47,0 1 0,0 0 16,0 0-16,0 0 0,21 0 15,0-1-15,-21-20 0,21 21 0,1 0 16,-1 0-16,0 21 0,0-22 16,0 22-16,0 0 0,1 0 0,-1 0 15,-21 22-15,0-1 16,0 0-16,0 0 0,0 0 16,0 0-16,0 1 0,0-1 0,0 0 15,-21 0-15,-1 0 0,22 0 16,-21 1-16,0-1 15,42-21 17,0-21-17,1 21-15,20-22 0</inkml:trace>
  <inkml:trace contextRef="#ctx0" brushRef="#br0" timeOffset="88143.95">9991 12404 0,'0'-21'0,"0"42"0,-22-42 16,1 21-16,0 0 16,0 21-16,0 0 0,0-21 15,-1 21-15,1 0 0,0 0 0,0-21 16,0 22-16,21-1 0,0 0 16,-21 0-16,21 0 0,0 0 15,0 1-15,0-1 0,0 0 16,21-21-16,0 0 0,0 0 15,0 0-15,0 0 0,22 0 16,-22 0-16,0 0 0,0 0 16,0-21-16,1 0 0,20-1 0,-42 1 15,21 21-15,0-21 0,-21 0 16,0 0-16,0 0 0,0-22 16,0 22-16,0 0 0,-21 0 15,0 21-15,0 0 0,-22 0 16,22 0-16,-21 0 0,21 0 0,-22 21 15,22-21-15,-21 21 0,21 0 0,0-21 16,-1 21-16,22 1 0,0-1 16,0 0-16,22-21 15,-1 0-15,0 0 0,21 0 0,1 0 16,-22 0-16</inkml:trace>
  <inkml:trace contextRef="#ctx0" brushRef="#br0" timeOffset="88407.13">10541 12192 0,'0'0'0,"0"-21"0,0 0 16,0 0-16,0-1 0,0 44 15,-21-1 1,21 0-16,-21 0 0,-1 21 16,22-20-16,-21 20 0,21-21 0,-21 21 15,21-20-15,-21 20 0,21-21 0,0 21 16,0-20-16,0 20 0,0-21 15,0 0-15,0 0 0,0 1 0,0-1 16,0 0-16,0 0 16,21-21-1,0 0 1,0-21-16,-21 0 16,22 0-16</inkml:trace>
  <inkml:trace contextRef="#ctx0" brushRef="#br0" timeOffset="88579.03">10202 12446 0,'0'0'16,"-21"0"-16,42 21 31,0-21-31,1 0 16,20 0-16,-21 0 0,21 0 15,1 0-15,-22 0 0,21 0 0,-21-21 16,22 21-16,-1-21 0,-21 0 15,0 21-15,22 0 0</inkml:trace>
  <inkml:trace contextRef="#ctx0" brushRef="#br0" timeOffset="88850.92">11239 12171 0,'0'0'0,"-21"0"47,0 21-47,21 0 0,0 0 15,-21 1-15,21-1 0,-21 0 16,21 0-16,0 0 0,0 0 0,-21 1 16,21-1-16,-22 0 0,22 0 15,0 0-15,0 0 16</inkml:trace>
  <inkml:trace contextRef="#ctx0" brushRef="#br0" timeOffset="89042.81">10901 12488 0,'0'0'0,"0"22"15,21-22 16,0 0-31,0 0 16,0 0-16,1 0 0,-1 0 0,0 0 16,0 0-16,21 0 0,-20 0 15,-1 0-15,0-22 16,0 22-16,0-21 0,-21 0 31,0 0-31</inkml:trace>
  <inkml:trace contextRef="#ctx0" brushRef="#br0" timeOffset="89230.66">10964 12298 0,'0'0'0,"-21"0"16,42 0 0,0 0-1,1 0-15,-1 0 0,0 0 16,0-21-16,0 21 0,0 0 15,1 0-15,-1 0 0,21 0 16,-21-21-16,0 21 0,1 0 16,-1-22-16</inkml:trace>
  <inkml:trace contextRef="#ctx0" brushRef="#br0" timeOffset="89714.31">11261 11980 0,'0'0'0,"-22"-21"0,1 0 0,0 21 16,-127-21 0,106 21-1,20 0-15,1 21 0,-21 0 16,21-21-16,-22 43 0,22-22 0,-21 0 16,21 0-16,-22 21 0,22 1 15,0-1-15,0-21 0,0 22 0,0-1 16,21 0-16,-22-21 0,22 22 0,0-1 15,0-21-15,0 0 0,0 22 16,0-22-16,0 0 0,22 0 0,-1 0 16,0 1-16,0-1 0,0-21 15,22 21-15,-22-21 0,21 0 0,22 0 16,-22 0-16,0 0 0,22 0 16,-1 0-16,-20 0 0,20-21 15,-21 0-15,1-1 0,-1 22 0,0-21 16,1 0-16,-1-21 0,-21 21 0,0-1 15,1-20-15,-1 0 0,-21-1 16,0 1-16,0 0 0,0-22 0,0 22 16,0 0-16,-21-1 0,-22 1 15,22 0-15,-21 20 0,-1-20 0,-20 21 16,21 21-16,-1 0 16,1 0-16,21 0 0,-22 0 0,1 0 15,0 21-15,21 0 0,-22 0 16,22-21-16,-21 22 0,21-1 15,-1 0-15</inkml:trace>
  <inkml:trace contextRef="#ctx0" brushRef="#br0" timeOffset="90771.19">16616 11896 0,'0'0'0,"21"0"0,0 0 16,0 0-16,-21-21 15,0-1-15,21 22 0,-21-21 0,22 0 16,-22 0-16,21 0 0,0 0 16,-21-1-16,21 1 0,-21-21 0,0 21 15,21-22-15,-21 22 0,0-21 16,0 21-16,0-22 0,0 1 15,0 0-15,0-1 0,0 1 0,0 0 16,0-1-16,0 1 0,0 0 16,0 21-16,0-22 0,-21 1 0,0 21 15,21-22-15,-21 22 0,0-21 0,-22 21 16,22 0-16,0-22 0,-21 22 16,-1-21-16,1 21 0,0-22 15,-1 22-15,1-21 0,0 21 0,-22-22 16,22 22-16,-22-21 0,22 21 0,-22-22 15,22 1-15,-21 21 0,20-22 0,-20 22 16,20 0-16,-20 0 16,-1-21-16,-20 20 0,-1 1 0,0 0 15,1 0-15,-1 0 0,0 0 16,1-1-16,-22 22 0,21-21 0,1 0 16,-22 0-16,0 21 0,0-21 0,-21 0 15,21 21-15,0 0 0,1-22 16,-1 22-16,0 0 0,0 0 0,-21 0 15,0 0-15,21 0 0,-21 0 0,0 0 16,21 22-16,1-22 0,-22 21 16,21 0-16,0-21 0,-21 21 0,21 0 15,0 0-15,0 1 0,1-1 16,-1 0-16,21 0 0,0 21 16,1-20-16,20 20 0,-20 0 0,20 1 15,-21 20-15,22-21 0,-1 22 16,22-1-16,-21-20 0,20 20 0,-20 1 15,20-22-15,-41 64 0,63-43 16,-22-20-16,22 20 0,-21 43 16,21-64-16,21 22 0,0-22 15,0 1-15,-22-1 0,22 0 16,0 1-16,0-1 0,0-21 0,0 0 16,0 22-16,0-22 0,0 0 0,0 0 15,0 0-15,0 0 16,-21-21-1,0 0 1,0 0 0,0 0-16,0 0 0,-1 0 15,22-21-15,0 0 16,0 0-16</inkml:trace>
  <inkml:trace contextRef="#ctx0" brushRef="#br0" timeOffset="91136.32">10350 11430 0,'0'0'0,"0"-21"16,0 0-1,22 21 1,-1 0-1,0 0-15,0 21 0,0 0 16,0 0-16,1 0 0,-22 1 0,21-1 16,0 0-16,0 0 0,-21 21 15,21-20-15,-21-1 0,21 0 0,-21 0 16,0 0-16,22 0 0,-22 1 16,21-1-16,-21 0 0,0 0 15,0 0 1,0 0-1,21-21 1,-21-21 0,21 0-16,0 0 15,0 0-15,1 0 0,-22-1 16</inkml:trace>
  <inkml:trace contextRef="#ctx0" brushRef="#br0" timeOffset="91368.51">11261 11430 0,'0'0'0,"21"0"16,0 0-16,0 0 0,-42 0 31,0 0-31,-22 21 0,22 0 16,-21-21-16,21 22 0,-22-1 0,1 0 16,0 0-16,21 0 0,-22 0 15,1 22-15,21-22 0,0 0 0,-22 0 16,22-21-16,0 21 0,0 1 0,21-1 15,-21-21-15,-1 21 0,1 0 16,0-21 0,0 0-16,21 21 0,-21-21 15</inkml:trace>
  <inkml:trace contextRef="#ctx0" brushRef="#br0" timeOffset="94904.11">4233 13737 0,'21'0'15,"1"0"1,-22-21-16,21 0 0,-21 0 15,21 21-15,-21-21 0,0-1 16,0 1-16,0 0 0,0 0 16,-21 21-16,0-21 0,-1 21 15,1 0-15,0 0 0,-21 0 0,21 0 16,-22 0-16,22 0 0,-21 21 16,21 0-16,-1 21 0,-20-20 15,21 20-15,0-21 0,0 21 16,21-20-16,0 20 0,-22-21 0,22 21 15,0-20-15,0-1 0,0 0 16,22-21-16,-1 21 0,0-21 0,0 0 16,0 0-16,0 0 0,22 0 15,-22-21-15,21 0 0,-21 0 0,22-1 16,-1 1-16,-21-21 0,22 21 16,-22 0-16,0-22 0,0 22 0,0 0 15,-21 0-15,21 0 0,-21-1 16,0 44-1,-21-22 1,21 21-16,-21 21 0,21-21 16,0 0-16,0 22 0,0-1 0,0 0 15,0 1-15,0-1 0,0 0 16,0 1-16,21-1 0,0 0 16,-21 22-16,0-1 0,22-20 0,-1 20 15,-21 1-15,0-1 0,0 1 16,21-1-16,-21-20 0,0 20 0,0-21 15,0 1-15,0-1 0,0 0 0,-21 1 16,0-1-16,21-21 0,-22 22 16,1-22-16,-21 0 0,21 0 15,0 0-15,-1-21 0,1 0 0,0 0 16,0-21-16,-64-64 16,64 43-16,0 0 15,21-43-15,0 22 16,0 20-16,0-20 0,21-1 0,0 1 15,0 20-15,22-20 0,-1-1 16,0 1-16,22 21 0,-22-22 0,22 1 16,20 20-16,-41-20 0,20 20 0,1 1 15,-22 0-15,-21-1 0,0 1 16,1 21-16,-22-21 0,0 20 16,0 1-16,-22 21 15,1 0-15,0 0 16,0 0-16,0 21 0,0-21 15,-1 22-15,22-1 0,-21 21 0,21-21 16,0 0-16,0 1 0,0-1 16,0 0-16,21 0 0,1 0 0,20 0 15,-21-21-15,0 22 0,0-22 0,22 0 16,-22 0-16,21 0 0,-21 0 16,22-22-16,-1 22 0,-21-21 0,22 0 15,-22 0-15,21-21 16,-21 20-16,0-20 0,1 21 0,-1-21 15,0-1-15,0-20 0,0 20 16,-21 1-16,0 0 0,0-1 0,0 22 16,21-21-16,-21 21 0,0 0 15,0 42 1,0 0-16,0 0 16,0 0-16,0 22 0,0-1 15,0 0-15,-21 1 0,21-1 0,0 0 16,0 1-16,0-1 0,0 0 15,0-21-15,0 1 0,0 20 0,0-21 16,0 0-16,21 0 16,1-21-16,-1 0 15,0 0-15,0 0 0,-21-21 16,21 0-16,0 0 0,-21 0 16,0 0-16</inkml:trace>
  <inkml:trace contextRef="#ctx0" brushRef="#br0" timeOffset="95086.94">5059 13674 0,'0'0'0,"-21"0"0,42 0 47,0 0-47,0-21 15,21 21-15,-20-22 0,20 22 0,-21-21 16,21 21-16,1-21 0,-1 0 15,22 0-15,-1 21 0,-21-21 0,22-1 16</inkml:trace>
  <inkml:trace contextRef="#ctx0" brushRef="#br0" timeOffset="95735.93">6308 13568 0,'127'-106'32,"-127"85"-32,21 0 15,-21 0-15,21-1 0,-21 1 16,0 0-16,-21 0 0,0 21 16,-1 0-16,1 0 0,-21 0 0,21 0 15,-22 0-15,1 0 0,21 21 16,-21 0-16,-1 0 0,22 1 0,0-1 15,0 0-15,0 0 0,21 0 16,0 22-16,0-22 0,0 0 0,0 0 16,21 0-16,0 0 0,0 1 15,0-1-15,22 0 0,-22 0 16,21 0-16,-21 0 0,43 22 0,-43-22 16,0-21-16,0 21 15,0 0-15,-21 0 0,0 1 0,0-1 16,-21 0-16,-21 0 15,21 0-15,0-21 0,-22 21 0,1-21 16,0 0-16,-1 0 0,1 0 0,-22 0 16,22 0-16,0 0 0,-1-21 15,1 21-15,21-21 0,-21 0 0,20 0 16,1 0-16,21-1 0,0 1 16,0 0-16,0 0 0,0 0 15,0 0-15,21 21 0,1-22 16,-1 22-16,0 0 0,0 0 15,0 0-15,0 0 0,1-21 16,-1 21-16,0 0 0,21 0 16,-21 0-16,1 0 0</inkml:trace>
  <inkml:trace contextRef="#ctx0" brushRef="#br0" timeOffset="98572.6">6837 13610 0,'21'-21'15,"-42"42"-15,63-42 0,-42 0 16,-21 21 0,0 0-16,0 0 15,-1 0-15,1 0 0,0 0 0,0 0 16,0 21-16,0 0 0,-1 0 0,1 1 16,0 20-16,0-21 0,21 0 15,-21 22-15,21-22 0,-21 0 0,21 0 16,0 21-16,0-20 0,0-1 15,21 0-15,0 0 0,0-21 16,0 0-16,0 0 0,22 0 16,-22 0-16,21 0 0,-21 0 0,22 0 15,-1 0-15,0-21 0,-20 0 0,20 21 16,0-21-16,1-1 0,-22-20 16,21 21-16,-21 0 0,0 0 15,1-22-15,-1 22 0,0 0 16,0 0-16,-21 0 0,0-1 15,0 1 1,-21 21 0,0 0-16,0 0 15,21-21 95,0 0-95,0 0 1,-22 21 15,1 0-31,21 21 16,-21-21-16,21 21 0,0 0 15,0 0-15,0 1 16,0-1-16,0 0 16,0 0-16,0 0 0,21 0 15,0-21-15,1 22 16,-1-22-16,0 0 0,0 21 16,0 0-1,0 0-15,1 0 16,-22 0-16,0 1 15,0-1 1,0 0-16,0 0 16,21 0 31,0-21-47,0 0 15,0 0-15,0 0 16,1 0-16,-1-21 0,0 0 0,0 21 15,21-21-15,-20 21 0,20-21 16,-21-1-16,21 1 0,-20 0 0,20 0 16,-21 0-16,0-22 0,0 22 15,1 0-15,-1 0 0,-21-21 0,0 20 16,0 1-16,0 0 0,0 0 16,-21 21-16,-1 0 15,1 0-15,0 0 0,0 0 16,0 21-16,0 0 0,-1 0 15,22 1-15,-21-1 0,21 0 16,-21 21-16,21-21 0,0 1 16,0-1-16,0 0 0,0 0 0,0 0 15,0 0-15,0 1 0,21-1 0,0-21 16,1 0-16,-1 0 0,0 0 16,0 0-16,21 0 0,1 0 0,-22 0 15,21 0-15,1 0 0,-1-21 16,0-1-16,1 1 0,-1 21 0,-21-21 15,0 0-15,22-21 0,-22 20 16,0 1-16,-21 0 0,0 0 0,21 0 16,-21 0-16,0-1 0,0 1 15,0 0 1,-21 21-16,0 0 0,0 0 16,-1 21-16,1-21 0,0 21 15,0 1-15,0-1 0,21 0 0,-21 0 16,21 0-16,0 0 0,0 22 0,0-22 15,0 0-15,0 0 0,21 0 16,0-21-16,0 22 0,0-1 0,0-21 16,1 0-16,20 0 0,-21 0 15,21 0-15,-20 0 0,20 0 0,-21-21 16,21 21-16,-20-22 0,20 1 16,-21 0-16,0 0 0,0 0 15,1 0-15,-1-1 0,0-20 16,-21 21-16,0 0 0,0 0 0,0-1 15,0 1-15,0 0 0,-21 21 32,21 21-32,0 0 0,0 1 0,-21-1 15,21 0-15,-22 0 0,22 0 16,0 0-16,-21 22 0,21-22 0,0 0 16,0 0-16,0 0 0,0 1 15,-21-22-15,21 21 16,0-42 15,0-1-31,0 1 16,21 0-16,0 0 0,1-21 0,-1 20 15,-21 1-15,21-21 0,0 21 16,21-22-16,-20 22 0,-1-21 16,21 21-16,-21 0 0,22-1 0,-1 22 15,-21 0-15,21 0 0,-20 0 16,-1 0-16,0 22 0,0-1 0,-21 0 0,21 21 15,-21-21-15,0 1 0,0 20 16,0-21-16,-21 0 0,0 43 16,0-43-16,21 0 15,0 0-15,0 0 0,21-21 16,0 0-16,21 0 16,-20 0-16,-1 0 0,21 0 15,-21-21-15,22 21 0,-1-21 0,-21 0 16,21-21-16,1 20 0,-22-20 15,21 21-15,-21-21 0,1 20 0,20-20 16,-21 0-16,-21 21 16,0-1-16,0 1 0,-21 21 15,0 0-15,0 21 16,-1-21-16,-20 22 0,42-1 16,-21 0-16,21 0 0,0 0 15,0 0-15,0 1 0,0-1 16,0 21-16,0-21 0,0 0 0,21-21 15,-21 22-15,0-1 0,21 0 0,0-21 16,-21 21-16,22-21 16,-22 21-16,21-21 0,-21-21 31,-21 0-15,-1 0-16,1 0 15,0 21 1,0 0-1,21 21 1,0 0-16,0 0 16,0 0-16,21 0 15,0-21-15,0 22 16,1-22-16,-1 0 0,0 0 0,0 0 16,21 0-16,-20 0 0,20 0 15,0 0-15,-21-22 0,22 1 0,-22 21 16,0-21-16,21-21 15,-20 21-15,-1-22 0,21 1 0,-21 0 16,0-1-16,-21 1 0,22 0 0,-22-1 16,21 1-16,-21 0 0,0 20 15,0 1-15,0 0 0,21 21 16,-21 21 0,0 0-16,-21 1 15,21 20-15,0-21 0,-21 21 16,21 1-16,-22-22 0,1 21 0,21 1 15,0-22-15,0 21 0,0-21 0,-21 0 16,21 1-16,0-1 0,0 0 16,0 0-16,0 0 15,21-21 1,-21-21-16,21 21 0,1-21 16,-1 0-16,0 0 0,0-1 15,0-20-15,0 21 0,1 0 16,-1 0-16,0-1 0,0 1 15,0 21-15,0 0 16,-21 21 0,0 1-16,0-1 15,0 0-15,0 0 0,0 0 0,0 0 16,0 1-16,0-1 0,0 0 0,0 0 16,22 0-16,-1-21 0,0 21 15,0-21-15,-21 22 0,42-22 0,-20 0 16,-1 0-16,0 0 0,0 0 15,21 0-15,-20 0 0,-1-22 16,0 1-16,0 0 0,21 0 0,-20 0 16,-22 0-16,21-1 0,0 1 15,-21 0-15,21-21 0,-21 21 16,0-1-16,0 44 31,0-1-31,0 0 0,-21 0 0,21 0 16,-21 0-16,21 1 0,0-1 15,0 0-15,0 0 0,0 0 16,0 0-16,0 1 0,21-22 16,0 0-16,0 0 15,0 0-15,1 0 0,-1 0 0,21 0 16,-21-22-16,0 22 0,1-21 16,20 0-16,-42 0 0,21 0 15,0 0-15,-21-1 0,0-20 0,0 21 16,0-21-16,0-1 0,0 22 0,0 0 15,-21 0-15,0 0 0,0-1 0,0 22 16,-22 0-16,22 0 0,0 0 16,0 0-16,0 22 0,-1-1 0,1 0 15,0 0-15,0 0 16,0 0-16,21 1 0,0-1 0,0 0 16,0 0-16,0 0 0,0 0 15,21-21 1,0 0-16,0 0 0,22 0 0,-22 0 15</inkml:trace>
  <inkml:trace contextRef="#ctx0" brushRef="#br0" timeOffset="98831.45">11282 13420 0,'21'-21'0,"42"-64"31,-41 85-31,-22 21 16,0 0-16,0 0 15,0 1-15,-22 20 0,22-21 0,-21 21 16,21 1-16,-21-1 0,0 0 16,21-20-16,0 20 0,0 0 0,0-21 15,0 1-15,0 20 16,0-21-16,0 0 0,0 22 0,21-43 16,-21 21-16,21-21 0,0 0 15,1 0-15,-1 0 0,0 0 16,0 0-16,0-21 0,0-1 0,1 1 0,-22 0 15,0-21-15</inkml:trace>
  <inkml:trace contextRef="#ctx0" brushRef="#br0" timeOffset="98978.94">11239 13547 0,'-21'0'0,"42"0"0,-63 0 0,42 21 16,0 0-1,21-21 1,0 0-16,1 0 0,-1 0 15,21 0-15,-21 0 0,0 0 0,22 0 16,-22-21-16,0 0 0,21 21 0,-20-21 16</inkml:trace>
  <inkml:trace contextRef="#ctx0" brushRef="#br0" timeOffset="99683.42">11811 13335 0,'0'0'16,"21"0"-16,0-21 0,-21 0 0,21 0 16,1-1-16,-22 1 0,0 42 31,0 1-16,0-1-15,0 0 0,0 0 0,-22 0 16,1 22-16,21-1 16,-21-21-16,21 21 0,-21 1 0,21-1 15,-21 0-15,0 1 0,21-22 0,0 21 16,-22-21-16,22 1 0,-21-1 16,21 0-16,-21-21 15,21-21 1,0 0-1,0-22-15,0 22 0,21-21 16,0-1-16,1 1 0,-1 0 0,0-22 16,0 22-16,0 0 0,0-1 15,1 1-15,-1 0 0,0-1 0,0 22 16,0-21-16,0 21 0,1-1 16,-22 44-1,0-1-15,0 0 16,21 0-16,-21 21 0,0-20 0,0 20 15,0 0-15,0 1 0,0-1 16,0 0-16,0 1 0,0-1 0,0 0 16,0-21-16,0 22 0,21-22 15,-21 0-15,0 21 0,21-42 0,-21 22 16,0-1-16,0-42 31,0-1-15,0 1-16</inkml:trace>
  <inkml:trace contextRef="#ctx0" brushRef="#br0" timeOffset="100162.85">11769 13568 0,'0'0'0,"-22"0"0,1 0 0,0 0 16,0 0-16,42 0 31,0 0-31,22 0 0,-1-21 16,0 21-16,1-21 0,20-1 15,1 22-15,-1-21 0,1 0 0,-1 0 16,22 21-16,-43-21 0,22 0 16,-1-1-16,-21 22 0,-20-21 15,-1 21-15,0 0 0,-42 0 32,0 0-32,-1 0 0,-20 0 0,0 0 15,21 0-15,-22 21 0,1-21 0,21 22 16,0-22-16,-1 21 0,1-21 15,21 21-15,0 0 0,0 0 16,0 0-16,21-21 0,1 22 16,-1-22-16,0 21 0,21 0 0,-21-21 15,22 21-15,-22 0 0,0-21 16,0 21-16,0 1 0,1-22 0,-22 21 16,0 0-16,0 0 15,-22-21-15,1 0 16,0 21-16,0-21 0,0 0 0,-22 0 15,22 0-15,-21 0 0,21 0 16,-22 0-16,22 0 0,0 0 0,0 0 16,0 0-16,0 0 0,21-21 31,42 21-31,-21-21 0,21 21 16,-20-21-16,20 0 0</inkml:trace>
  <inkml:trace contextRef="#ctx0" brushRef="#br0" timeOffset="100467.95">13123 13250 0,'0'0'0,"0"-21"0,0-21 16,-21 42 0,0 0-16,0 0 15,0 0-15,-1 0 0,1 0 16,0 21-16,0 0 0,0 0 0,0 1 15,-1 20-15,1-21 0,21 21 16,-21-20-16,21 20 0,-21 0 16,21-21-16,0 22 0,0-1 0,0-21 15,0 22-15,0-22 0,0 0 16,0 21-16,0-21 0,0 1 16,21-1-16,0-21 15,0 21-15,1-21 0,20 0 0,-21 0 16,0 0-16,22 0 0,-22-21 0,21 0 15,-21-1-15,22 1 0,-1 0 16,-21 0-16</inkml:trace>
  <inkml:trace contextRef="#ctx0" brushRef="#br0" timeOffset="100704.1">13589 13250 0,'0'-21'0,"0"42"0,0-63 15,21 21-15,-21 0 16,21 21-1,0 0-15,1 0 16,-22 21-16,21 0 0,-21 0 16,21 0-16,-21 1 0,21-1 15,-21 21-15,0-21 0,0 22 0,0-22 16,0 21-16,0 0 0,-21-20 0,0 20 16,0-21-16,-1 21 0,1-20 15,0-1-15,-21 0 0,21 0 0,-1 0 16,1 0-16,-21-21 0,21 22 15,0-22-15</inkml:trace>
  <inkml:trace contextRef="#ctx0" brushRef="#br0" timeOffset="105910.74">1079 14076 0,'0'0'0,"-21"0"0,0 0 16,21-21-16,-21 21 16,0 0-16,21-21 0,0-1 15,0 1 1,0 0-16,0 0 16,0 0-16,21 0 15,0-1-15,0 22 0,0-21 16,1 21-16,-1 0 0,0 0 0,0 0 15,0 0-15,22 0 0,-22 21 16,0 1-16,21-1 0,-21 0 16,1 21-16,-22 1 0,0-1 0,0 0 15,0 1-15,-22-1 0,1 21 16,-21 1-16,0-22 0,-1 22 0,1-22 16,0 0-16,-1 1 0,1-1 15,0-21-15,-1 0 0,1 1 16,21-1-16,0-21 0,-1 0 15,-20 0-15,21-21 16,0 21-16,21-22 0,-21 1 0,21-21 16,-22 21-16,22-22 0,0 1 15,0 0-15,0-1 0,0 22 16,0-21-16,22 0 0,-1 20 0,0 1 16,0 0-16,21 21 0,-20 0 15,-1 0-15,0 0 0,21 0 16,-21 21-16,1 0 0,-1 22 15,0-22-15,0 21 0,0-21 16,0 22-16,-21-22 0,22 21 0,-1-21 16,-21 1-16,0-1 0,21 0 0,0 0 15,-21 0-15,21-21 16,0 0-16,1 0 0,-1 0 16,0 0-16,0 0 0</inkml:trace>
  <inkml:trace contextRef="#ctx0" brushRef="#br0" timeOffset="106090.64">1990 14415 0,'21'0'16</inkml:trace>
  <inkml:trace contextRef="#ctx0" brushRef="#br0" timeOffset="107074.16">14774 13631 0,'-21'0'0,"42"0"15,-63 0-15,21-21 0,0 21 0,-1 0 0,65 0 63,-22 0-63,21 0 0,1 0 0,20 0 15,1 0-15,-1 0 0,22 0 16,-22 0-16,22 0 0,0 0 0,-1 0 16,1 0-16,-22 0 0,1 0 15,-22 0-15,22 0 0,-22 0 0,-21 0 16,0 0-16,1 0 15,-22-21-15,0 0 16,-22 21-16,1 0 0,0 0 16,0-21-16,0 21 0,-22 0 0,1-21 15,0 21-15,21 0 0,-22-22 16,22 22-16,0-21 0,0 21 16,21-21-16,21 21 31,0 0-31,21 0 0,-20 0 15,-1 0-15,21 0 0,-21 0 16,0 0-16,1 21 0,-1-21 0,0 21 16,-21 1-16,0-1 0,0 0 15,0 0-15,0 21 0,-21-20 0,-22-1 16,22 21-16,-21-21 0,0 0 0,-1 22 16,1-22-16,-22 0 15,22 0-15,0 0 0,21 1 0,-22-1 16,22-21-16,21 21 15</inkml:trace>
  <inkml:trace contextRef="#ctx0" brushRef="#br0" timeOffset="107470.52">16637 13335 0,'0'0'0,"-21"0"15,21 21 1,0 0-16,0 1 16,0-1-16,-21 21 0,-1-21 0,22 22 15,-21-1-15,0-21 0,0 21 16,0 1-16,0-1 0,-1-21 0,1 43 16,0-43-16,0 0 15,21 0-15,0 0 0,0 1 0,0-44 47</inkml:trace>
  <inkml:trace contextRef="#ctx0" brushRef="#br0" timeOffset="107967.8">16404 13568 0,'0'0'0,"0"-21"0,0 0 0,0-1 0,0 1 16,0 0-16,0 0 0,21 0 15,0 21-15,1-21 0,-1-1 0,0 1 16,0 21-16,21-21 0,-20 21 0,20 0 16,-21-21-16,21 21 0,-20 0 15,20 0-15,-21 0 0,0 0 0,22 0 16,-22 21-16,0 0 0,0 0 16,-21 1-16,0-1 0,0 0 0,0 21 15,0-21-15,0 1 0,-21 20 16,0-21-16,-22 0 0,1 22 0,0-22 15,-1 0-15,-20-21 0,42 21 16,-22-21-16,1 21 0,21-21 16,0 0-16,0 0 0,21-21 15,0 0-15,0 0 0,0 0 16,0-1-16,0 1 0,0 0 0,21 0 16,0 0-16,-21 0 0,21 21 15,0 0-15,0 0 0,1 0 0,-1 0 16,0 0-16,-21 21 15,21 0-15,0 0 0,-21 21 0,0-20 16,0-1-16,0 21 0,21-21 16,-21 22-16,0-22 0,22 0 0,-22 0 15,0 0-15,21 0 0,0 1 0,0-1 16,0 0-16,0-21 16,1 0-16,-1 0 0,0 0 0,0 0 15,0 0-15,0 0 0,1 0 16,-1 0-16,21-21 0,-21 21 0,0-21 15,1-1-15,-1 1 0,0 0 16,21 0-16</inkml:trace>
  <inkml:trace contextRef="#ctx0" brushRef="#br0" timeOffset="108464.27">17547 13420 0,'0'21'31,"-21"0"-31,0-21 16,0 21-16,-1 22 0,1-22 0,0 0 16,0 0-16,21 21 0,-21-20 15,0-1-15,21 21 0,0-21 0,-22 0 16,22 1-16,-21-1 0,21 0 16,0 0-16,0 0 0,21-42 46,-21 0-30,0 0-16,0 0 0,0-1 16,22 1-16,-22-21 0,0 21 0,21-22 15,-21 22-15,0-21 0,21 21 16,0 0-16,0-1 0,0 1 0,-21 0 16,22 0-16,-1 0 0,0 21 0,0-21 15,21 21-15,-20 0 0,-1 0 16,0 0-16,0 0 0,21 0 15,-20 0-15,-1 0 0,0 21 0,0 0 16,-21 0-16,0 0 0,21 22 16,-21-22-16,0 21 0,0 0 0,0-20 15,0 20-15,0-21 0,0 0 16,-21 0-16,0 1 0,21-1 0,0 0 16,-21 0-16,21 0 0,-21-21 15,21 21-15,-22-21 16,1 0-1,21-21-15,-21 21 0,21-21 16</inkml:trace>
  <inkml:trace contextRef="#ctx0" brushRef="#br0" timeOffset="108636.17">17208 13695 0,'0'0'15,"-21"0"-15,21-21 16,21 21-16,1 0 15,-1 0-15,0 0 0,21 0 0,1 0 16,-1-21-16,0 21 0,22 0 16,-22-22-16,0 22 0,22-21 0,-22 0 15,22 0-15,-22 21 0,22-21 16</inkml:trace>
  <inkml:trace contextRef="#ctx0" brushRef="#br0" timeOffset="109071.94">18161 13441 0,'0'21'31,"0"0"-31,0 0 16,0 1-16,-21-1 0,21 21 15,0-21-15,-21 0 0,21 22 0,0-22 16,0 0-16,0 21 0,-22-20 16,22-1-16,-21 0 0,21 0 15,0 0-15,0 0 16,0-42 15,0 0-31,0 0 16,0-21-16,0 20 15,0 1-15,21-21 0,-21 21 0,0-22 16,22 1-16,-22 21 0,0-21 16,0 20-16,21 1 0,0 0 0,-21 0 15,0 0-15,21 21 0,0 0 16,0 0-16,1 0 0,-1 21 15,0 0-15,-21 0 0,0 0 16,21 1-16,-21 20 0,21-21 0,-21 0 16,0 22-16,0-22 0,21 0 15,-21 0-15,22 0 0,-1 0 16,0 1 0,0-22-16,0 0 15,0-22-15,1 22 16,-1-21-16,0 0 0,21 0 15</inkml:trace>
  <inkml:trace contextRef="#ctx0" brushRef="#br0" timeOffset="109474.96">18944 13420 0,'0'0'16,"0"-21"-16,-21 21 16,0 21-16,0-21 15,-1 21-15,-20 0 0,21 0 16,-21 0-16,20 1 0,-20-1 15,0-21-15,21 21 0,-1 0 16,-20 0-16,21 0 0,0 1 16,42-22-1,0 0 1,0-22-16,22 1 16,-22 0-16,0 0 0,21 0 0,-21 0 15,22-1-15,-1-20 0,-21 21 16,0 0-16,22 0 0,-22 21 15,0-22-15,0 22 16,-21 22-16,0-1 0,0 0 16,0 0-16,0 21 0,0-20 15,-21 20-15,21 0 0,0-21 16,-21 22-16,21-1 0,-21-21 0,21 0 16,0 22-16,0-22 0,-21 0 15,21 0-15,0 0 0,0 1 16,0-1-16</inkml:trace>
  <inkml:trace contextRef="#ctx0" brushRef="#br0" timeOffset="110835.83">1228 15579 0,'-22'0'16,"1"0"-16,0 0 15,0-21 1,21-1-16,0 1 16,0 0-16,0 0 15,21 0-15,0 0 16,0-1-16,1 22 0,-1-21 16,21 21-16,-21 0 0,22 0 0,-1 0 15,-21 0-15,21 0 0,-20 21 16,-1 1-16,0-1 0,-21 0 0,0 21 15,0-21-15,0 1 0,-42-1 16,20 21-16,1-21 0,-21 0 16,0 1-16,-1-1 0,1 0 0,0 0 15,-1 0-15,1 0 0,21-21 16,0 0-16,-1 0 0,1 0 16,21-21-1,0 0-15,21 0 16,1 21-16,-1-21 0,0 21 0,21 0 15,43-21 1,-43 21-16,-21 0 0,22 0 16,-1 0-16,0 0 0,-20 0 0,20 0 15,-21 0-15,0 21 0,0 0 16,1 0-16,-22 0 0,0 0 0,0 22 16,0-22-16,0 21 0,-22 1 15,-20-1-15,21-21 0,-21 21 16,-1-20-16,1-1 0,21 0 15,-22 0-15,1-21 0,0 0 16,21 0-16,-22 0 0,22 0 16,0 0-16,-21 0 0,20 0 0,1-21 15,0 21-15,21-21 0,-21 0 16,0 21-16,21-22 0,-21 1 16,21 0 15,21 21-31,0 0 15,0 0 1</inkml:trace>
  <inkml:trace contextRef="#ctx0" brushRef="#br0" timeOffset="111051.13">2095 15790 0,'0'0'0,"0"-21"32,43 21 30,-22 0-62,0 0 0</inkml:trace>
  <inkml:trace contextRef="#ctx0" brushRef="#br0" timeOffset="111666.96">5186 15113 0,'0'0'0,"0"-21"0,0 42 47,0 0-47,0 22 16,0-1-16,0 0 0,0 1 15,0-1-15,0 0 0,0 1 0,0-1 16,0 0-16,0 1 0,-21-22 0,21 21 16,-22-21-16,22 22 0,0-22 15,-21 0-15,21 0 0,0-42 32</inkml:trace>
  <inkml:trace contextRef="#ctx0" brushRef="#br0" timeOffset="112362.96">5186 15219 0,'0'0'0,"0"-106"16,0 85-16,0 0 16,21 0-16,0 21 0,0-22 15,-21 1-15,21 0 0,1 0 0,20 21 16,-21-21-16,21 0 0,1 21 15,-1 0-15,0 0 0,22 0 16,-22 0-16,1 0 0,-1 0 0,0 21 16,1 0-16,-22 0 0,0 0 15,-21 22-15,0-22 0,-42 21 0,20 0 16,-41 1-16,21-1 0,-22 0 16,1 1-16,-1-1 0,1-21 0,-1 0 15,22 22-15,-1-43 0,1 21 16,21-21-16,0 0 0,0 0 0,-1 0 15,22-21 1,0 0-16,0-1 0,0 1 0,0 0 16,0 0-16,22 0 0,-1 0 15,0 21-15,0-22 0,0 22 16,0 0-16,1 0 0,-1 22 16,-21-1-16,21 0 0,-21 0 15,21 0-15,-21 22 0,21-22 16,-21 0-16,21 21 0,-21-21 0,0 22 15,22-22-15,-1 0 0,0 0 16,-21 22-16,21-22 0,0-21 0,22 21 16,-22 0-16,21-21 0,-21 0 15,22 0-15,-1 0 0,0 0 16,1 0-16,20 0 0,-21-21 0,1 21 0,-1-21 16,0 0-16,1-1 0,-1-20 15,-21 21-15,22-21 0,-22 20 0,0-20 16,0 21-16,-21-21 0,0 20 15,0 1-15,0 0 0,0 0 16,0 0-16,-21 21 0,0 0 16,0 0-16,-1 0 0,1 21 0,0 0 15,0 0-15,0 0 0,0 1 0,-1-1 16,22 21-16,-21-21 0,21 0 16,0 1-16,0-1 0,0 0 0,21 0 15,1 0-15,-22 0 0,42 1 16,-21-22-16,0 21 0,22-21 15,-22 0-15,21 0 0,-21 0 16,22 0-16,-1 0 0,0 0 0,22 0 16,-22 0-16,22-21 0,-1-1 0</inkml:trace>
  <inkml:trace contextRef="#ctx0" brushRef="#br0" timeOffset="113535.93">7091 15409 0,'0'0'0,"0"-21"0,0 0 16,0 0-16,-21 0 15,-1 0-15,1 21 0,0 0 0,-21 0 16,21 0-16,-22 0 0,22 21 16,-21-21-16,21 21 0,-22 0 0,22 0 15,-21 0-15,21 1 0,-1 20 16,-20-21-16,42 0 0,-21 0 0,21 1 16,0-1-16,0 0 0,0 0 15,0 0-15,21 0 16,0-21-16,0 22 0,1-22 0,20 0 15,-21 0-15,21 0 0,-20 0 16,20-22-16,0 1 0,-21 0 0,22 21 16,-22-21-16,0 0 0,0 0 15,0-1-15,-21 1 0,0 0 0,22 0 16,-22 0-16,0 0 16,-22 21-1,1 21 1,0 0-16,21 0 15,0 0-15,0 22 0,-21-22 0,21 21 16,0 0-16,-21 1 0,21-1 16,-21 0-16,21 22 0,0 21 0,-22-22 15,1 1-15,21 20 0,-21-20 16,21 20-16,0-20 0,-21 21 0,21-22 16,-21 1-16,21-1 0,0 1 15,0-1-15,0-21 0,0 1 0,0-1 16,0-21-16,0 0 0,0 1 15,21-22-15,0 0 0,0 0 16,-21-22-16,21 1 0,1 0 16,-1-21-16,0-1 0,0 1 15,0 0-15,0-22 0,1 1 0,-1-1 16,21 1-16,-21-22 0,22 0 16,-22-20-16,0-1 0,21 21 0,-21-21 15,22 22-15,-22-22 0,0 42 16,0-20-16,0 20 0,-21 1 0,0 20 15,0 1-15,0 21 0,0 0 16,0-1-16,-21 22 16,0 0-16,0 22 15,21-1-15,-21 0 0,21 0 0,-21 0 16,21 0-16,0 22 0,0-22 16,0 0-16,0 21 0,0-20 15,21-1-15,0 0 0,0 0 0,0 0 16,0-21-16,1 21 0,-1-21 15,0 0-15,21 0 0,22 0 16,-43 0-16,21 0 0,1 0 16,-22 0-16,21-21 0,0 0 0,-20 0 15,-1 0-15,21 0 0,-21-22 16,0 22-16,1 0 0,-22-21 0,21 20 16,-21 1-16,21 0 0,-21 0 15,0 0-15,0 0 0,0-1 16,-21 22-1,0 22 1,21-1-16,0 0 0,0 0 0,0 0 16,0 22-16,0-22 0,0 0 15,0 0-15,21 0 0,0 0 0,-21 1 16,21-1-16,0 0 0,0-21 16,1 21-16,-1-21 0,0 0 15,0 0-15,21 0 0,-20 0 16,-1 0-16,0-21 0,0 0 0,0 0 15,-21-1-15,21 1 0,1 0 16,-22-21-16,21 21 0,-21-22 16,0 22-16,0-21 0,0 21 0,0-1 15,0 44 1,0-1 0,0 0-16,0 0 0,0 0 15,-21 0-15,21 1 0,0-1 0,0 0 16,-22 0-16,22 0 0,0 0 15,0 1-15,0-1 0,0 0 32,22-21-32,-1 0 15,-21-21-15,21 21 16,-21-21-16,0-1 0,21 1 16,-21 0-16,0 0 0</inkml:trace>
  <inkml:trace contextRef="#ctx0" brushRef="#br0" timeOffset="113718.7">8467 15155 0,'0'0'16,"-22"0"-16,22-21 0,-21 0 0,0 21 0,21-21 15,-21 21-15,0-21 0,0 21 16,-1 0 0,44 0 15,-1 0-16,0 0-15,0 0 16,0 21-16</inkml:trace>
  <inkml:trace contextRef="#ctx0" brushRef="#br0" timeOffset="114142.82">8572 15282 0,'0'0'0,"0"-21"47,0 0-47,0 0 16,0 0-16,22 21 0,-1-21 15,0 21-15,0-22 0,0 22 0,0 0 16,1 0-16,-1 0 16,0 22-16,0-1 0,0 0 0,0 0 15,1 21-15,-1-20 0,0 20 16,0-21-16,-21 21 0,21-20 15,-21 20-15,0-21 0,0 0 0,0 0 16,-21 1-16,0-1 0,21 0 0,-21 0 16,0-21-16,21-21 31,0 0-31,0 0 16,21-22-16,0 22 15,0 0-15,0-21 0,0-1 0,1 22 16,-22-21-16,21-1 0,0 22 15,0-21-15,0 21 0,0 0 0,1-1 16,-1 1-16,0 0 0,0 21 16,0 0-16,0 0 0,1 0 15,-1 0-15,-21 21 16,0 0-16,0 1 0</inkml:trace>
  <inkml:trace contextRef="#ctx0" brushRef="#br0" timeOffset="114448.17">9250 15346 0,'0'42'16,"21"-21"-16,-42-126 0,21 147 0,42 21 0,-21-41 15,0-22 1,1 0-16,-1 0 0,0-22 16,0 22-16,0-21 0,0 0 15,1 0-15,-1 0 0,0 0 0,0-22 16,0 22-16,-21 0 0,0-21 16,0 20-16,0 1 0,0 0 0,0 0 15,-21 21 1,0 0-16,0 0 0,0 21 15,-1 0-15,1 0 0,0 1 16,0-1-16,0 21 0,21-21 16,0 22-16,0-22 0,0 0 0,0 21 15,0-21-15,21 1 0,0 20 0,-21-21 16,21 0-16,0-21 0,1 21 16,-1 1-16,21-22 0,-21 0 0,22 0 15,-1 0-15,-21 0 0,21 0 16,1 0-16,20-22 0,-20 1 0,-1 21 15</inkml:trace>
  <inkml:trace contextRef="#ctx0" brushRef="#br0" timeOffset="114906.93">10287 15198 0,'0'-43'0,"0"86"0,0-107 0,0 43 16,-21 0-16,21 0 0,-21 21 16,-1-21-16,1 21 0,0 0 15,0 0-15,-21 0 0,20 0 0,1 0 16,0 21-16,-21 0 0,21 0 15,-1 0-15,1 22 0,0-22 16,0 21-16,21-21 0,0 22 0,-21-22 16,21 0-16,0 21 0,0-21 0,0 1 15,0-1-15,21 0 0,0-21 0,0 21 16,0-21-16,1 21 0,-1-21 16,0 0-16,0 0 0,0 0 0,22-21 15,-22 0-15,0 0 0,0 0 16,0-22-16,0 1 0,1 0 15,-1-1-15,0 1 0,0-22 0,0 1 16,0 21-16,1-22 0,-1 22 16,-21-22-16,0 22 0,21 0 0,-21-1 15,0 22-15,0-21 0,0 21 16,-21 21-16,0 21 16,21 0-16,-22 0 0,1 0 15,21 22-15,-21-22 0,21 21 0,0 0 16,0 1-16,0-1 0,0 22 15,0-22-15,0 0 0,0 22 16,21-22-16,0 0 0,1 1 0,-22-22 16,0 21-16,21-21 0,0 22 15,-21-22-15,21 0 0,0-21 16,0 0-16,1 0 0,-1 0 16,0-21-16,21 21 0</inkml:trace>
  <inkml:trace contextRef="#ctx0" brushRef="#br0" timeOffset="115991.27">12044 14859 0,'21'-21'15,"-42"42"-15,42-63 0,-21 21 0,0-1 0,0 1 16,0 0-16,0 0 0,0 42 31,0 0-15,0 0-16,0 1 0,0 20 0,0-21 16,-21 21-16,0 1 0,21-1 0,-22 0 15,1 22-15,0-22 0,0 1 16,-21-1-16,20 0 0,1 1 0,-21-1 15,21-21-15,0 0 16,-22 22-16,22-43 0,-21 21 0,21-21 16,-1 0-16,1 0 0,0 0 15,0 0-15,0-21 0,21-1 0,-21 1 16,21-21-16,-22 0 0,22-1 0,0 1 16,0 0-16,0-1 0,0 1 15,0 0-15,0-1 0,22 22 0,-1 0 16,0 0-16,0 0 0,0-1 15,0 22-15,1 0 0,-1 0 16,0 22-16,0-1 0,0 0 16,-21 0-16,0 0 0,21 22 0,-21-22 15,22 21-15,-22 0 0,0 1 16,0-1-16,21-21 0,0 22 0,0-22 16,-21 21-16,21-21 0,0 0 0,1-21 15,20 22-15,-21-22 16,0 0-16,22 0 0,-1 0 0,0 0 15,-21 0-15,22-22 0,-1 1 16,0 0-16,1 0 0,-1-21 0,0 20 16,-20-20-16,-1 21 0,21-21 15,-21-1-15,-21 22 0,21-21 0,1 21 16,-22-1-16,0 1 0,-22 42 47,1 1-47,21-1 0,-21 0 15,21 0-15,0 21 0,-21-20 0,21 20 16,-21-21-16,21 21 0,0-20 16,0-1-16,0 21 0,0-21 0,21 0 15,0 1-15,-21-1 0,21-21 0,0 0 16,1 21-16,-1-21 0,21 0 16,-21 0-16,0 0 0,22-21 0,-22 0 15,21-1-15,-21 1 0,22 0 16,-22 0-16,0-21 0,0 20 15,0-20-15,-21 0 0,0-1 0,0 22 16,-21-21-16,0 21 0,0-22 16,0 22-16,-22 0 0,22 21 0,-21 0 15,21 0-15,-22 0 0,22 0 16,-21 0-16,21 0 0,0 21 0,-1 0 16,1 1-16,0-1 0,21 0 15,0 0-15,0 21 0,0-20 0,0-1 16,0 21-16,21-21 0,0 0 15,1 1-15,-1-1 0,0-21 0,0 21 16,21-21-16,1 0 0,-22 0 0,21 0 16,1 0-16,-1 0 0</inkml:trace>
  <inkml:trace contextRef="#ctx0" brushRef="#br0" timeOffset="118011.1">13398 15007 0,'0'0'16,"22"-21"-16,-22-64 15,-22 85 1,-20 0 0,21 0-16,0 0 0,0 22 0,-1-1 15,1 0-15,0 0 0,0 21 0,0-20 16,0 20-16,-1 0 0,22-21 16,-21 22-16,21-1 0,0-21 15,0 22-15,0-22 0,0 0 0,43 0 16,-22 0-16,0 0 0,21 1 15,1-22-15,-1 0 0,0 21 16,1-21-16,-1 0 0,0 0 0,22 0 16,-22 0-16,0-21 0,22-1 0,-22 22 15,1-21-15,20 0 0,-21 0 16,-20 0-16,20 0 0,0-1 0,-21 1 16,1-21-16,-22 21 0,0-22 15,0 22-15,0-21 0,0 21 0,0-22 16,0 22-16,-22 0 0,1 0 15,0 21-15,0 0 0,0 0 0,0 0 16,-1 0-16,1 0 0,0 0 16,0 21-16,0 0 0,0 0 15,-1 1-15,22-1 0,-21 21 0,21 0 16,-21-20-16,21 20 0,0-21 16,0 21-16,0-20 0,0 20 0,0-21 15,0 0-15,21-21 0,0 21 16,1 1-16,-1-22 0,0 0 0,0 0 15,0 0-15,0 0 0,1 0 0,-1-22 16,0 1-16,0 0 0,0 0 16,-21 0-16,21 0 0,1-22 0,-22 1 15,0 21-15,21-22 0,-21 1 16,21 21-16,-21 0 0,0 0 16,0-1-16,0 1 0,0 42 31,0 1-16,0-1-15,0 0 0,0 0 16,0 21-16,0-20 0,0-1 0,0 0 16,0 21-16,0-21 0,0 1 15,21-1-15,0 0 0,0-21 0,1 21 16,-1-21-16,0 0 0,0 21 16,21-21-16,-20 0 0,20 0 0,-21 0 15,0-21-15,0 21 0,22-21 0,-22 0 16,0 0-16,0-22 15,22-41-15,-22 41 0,-21 1 16,21 0-16,0-1 0,-21 1 16,21 0-16,-21-1 0,21 1 0,-21 21 15,0-22-15,0 22 0,0 42 32,-21 1-32,0 20 15,21-21-15,-21 21 0,21-20 16,0 20-16,0 0 0,0 1 15,-21-1-15,21 0 0,0-21 16,0 22-16,0-1 0,0-21 0,0 22 16,0-22-16,0 0 0,21 0 15,0 0-15,0 0 0,0-21 16,1 0-16,-1 0 0,0 0 0,0 0 16,0-21-16,0 0 0,1 21 15,-1-42-15,0 21 0,0-1 0,0 1 16,0-21-16,-21 0 0,22 20 15,-22-20-15,21 21 0,-21 0 0,0 0 16,0-1-16,0 1 0,0 42 31,0 1-31,0-1 16,-21 21-16,21-21 0,0 0 16,-22 22-16,22-22 0,0 0 0,0 21 15,0-20-15,0-1 16,0 0-16,0 0 0,22 0 15,-1-21-15,0 0 0,0 0 0,0 0 16,22 0-16,-22 0 0,21 0 16,-21 0-16,22 0 0,-22-21 0,21 0 15,-21 0-15,22 0 0,-22-22 16,0 22-16,0-21 0,0 21 16,0-22-16,1 22 0,-22 0 0,0 0 15,0 0-15,0 42 31,-22 0-15,1 0-16,0 21 0,21-20 0,0 20 16,-21-21-16,21 0 0,-21 22 15,21-22-15,0 0 0,0 0 0,0 0 16,21 0-16,0 1 0,0-1 16,0-21-16,22 0 0,-22 0 0,0 0 15,21 0-15,-20 0 0,20 0 16,-21 0-16,21-21 0,-20-1 0,-1 1 15,0 0-15,0 0 0,0-21 16,0-1-16,-21 1 0,0 0 16,0-1-16,0 22 0,0-21 0,0-1 15,0 22-15,-21 0 0,0 0 16,0 0-16,-21 21 0,-1 0 0,1 0 16,0 0-16,20 0 0,-20 0 0,0 21 15,21 0-15,-1 21 0,22-20 16,0-1-16,0 21 0,0 0 0,0-20 15,0 20-15,22-21 0,-1 0 16,-21 22-16,42-22 0,-21 0 0,0 0 16,1-21-16,20 21 0,-21-21 15,21 0-15,1 0 0,-22 0 0,21 0 16,-21 0-16,22-21 0,-22 0 16,21 0-16,-21 0 0,1-1 15,20-20-15,-21 0 0,0 21 16,-21-22-16,0 22 0,21-21 15,-21 21-15,0-1 0,0 1 16,0 42 0,-21 1-1,21-1-15,-21 0 0,21 21 16,-21-21-16,21 22 0,0-22 16,0 0-16,-21 0 0,21 22 0,0-22 0,0 0 15,-21-21-15,21 21 0,0 0 16,0-42 31,0 0-47,21 0 0,0-22 0,0 22 15,0-21-15,0 0 0,1-1 16,-1 22-16,0-21 0,21-1 0,-21 22 16,22-21-16,-22 21 0,0 21 15,21-21-15,-20 21 0,-1 0 0,-21 21 16,0 0-16,0 21 15,0-21-15,0 22 0,0-22 16,0 21-16,0 1 0,0-1 16,-21-21-16,21 21 0,0-20 15,0 20-15,21-21 0,-21 0 0,21 0 16,0-21-16,21 22 0,-20-22 16,-1 0-16,21 0 0,-21 0 0,0 0 15,22-22-15,-22 22 0,21-21 0,-21 0 16,1 0-16,-1-21 0,21 20 15,-42 1-15,21-21 0,0 0 16,-21 20-16,22-20 0,-22 21 0,0 0 16,0-22-16,-22 22 0,1 0 0,0 0 15,-21 0-15,-1 0 0,22-1 16</inkml:trace>
  <inkml:trace contextRef="#ctx0" brushRef="#br0" timeOffset="118231.98">15684 14626 0,'-21'0'0,"42"0"0,-84 0 16,42 0-16,0 0 0,-1 0 16,1 0-16,0 0 0,0 0 78</inkml:trace>
  <inkml:trace contextRef="#ctx0" brushRef="#br0" timeOffset="118435.67">14541 14817 0,'0'0'0,"-21"21"16,0-21-16,0 0 0,0 21 0,42-21 31,0 0-31,21 0 16,1 0-16,-1 0 0,0 0 0,22 0 16,-22 0-16,22 0 0,-22 0 15,0 0-15,1-21 0,-1 21 0,-21 0 16</inkml:trace>
  <inkml:trace contextRef="#ctx0" brushRef="#br0" timeOffset="119415.98">1291 16764 0,'0'0'0,"21"-21"16,-21 0-16,0 0 0,0-1 0,-21 44 31,0-1-15,0 0-16,0 21 0,-1 1 0,1-1 16,0 0-16,0-21 15,-21 22-15,20-1 0,1 0 0,0-20 16,0-1-16,0 0 0,21 0 15,-21 0-15,-1-21 16,22-21 0,0 0-16,0 0 15,22 0-15,-1-1 0,0 22 16,21-21-16,-21 0 0,22 21 0,-1-21 16,-21 21-16,43-21 0,-22 21 15,0-21-15,1 21 0,-1-22 16,22 1-16,-43 21 0,21-21 15,0 21-15,-20-21 0,-1 21 16,0-21-16,0 21 0,-21-21 0,0-1 16,-21 22 15,0 22-15,21-1-16,-21 0 15,21 0-15,0 21 0,0-20 0,0-1 16,0 21-16,-22-21 0,22 0 15,-21 1-15,21 20 0,-21-21 16,21 0-16,0 0 0,0 1 16,-21-22-16,21 21 0,-21-21 31,21-21-15,0-1-1</inkml:trace>
  <inkml:trace contextRef="#ctx0" brushRef="#br0" timeOffset="119615.99">1926 16891 0,'21'-21'16,"-42"42"-16,63-42 0,-20 21 16,-1 0 15,0 0-16,0 0 1,0 0-16,0 0 16</inkml:trace>
  <inkml:trace contextRef="#ctx0" brushRef="#br0" timeOffset="120101.95">3789 16552 0,'0'-21'0,"0"42"0,21-63 15,-21 21-15,0 0 0,0 0 16,0 42-1,0 0-15,-21 0 16,21 0-16,0 22 0,-21-1 16,21 21-16,0 1 0,0-22 0,0 22 15,-22-1-15,22-20 0,-21 20 16,21-21-16,-21 1 0,21-1 16,0-21-16,0 22 0,0-22 0,0 0 15,21-21 1,0 0-16,1 0 0,-1 0 15,0-21-15,21 0 0,-21-1 0,1-20 16,-1 21-16,0-21 0</inkml:trace>
  <inkml:trace contextRef="#ctx0" brushRef="#br0" timeOffset="120293.87">3895 16510 0,'0'0'0,"0"-21"0,0 0 31,21 21-31,0 0 0,0 0 16,0-21-16,22 21 0,-22 0 0,0 0 16,21 0-16,-21 0 0,1-22 15,20 22-15,-21 0 0,21 0 16,-20 0-16,-1 0 0,0 0 0,0 0 16,-21 22-16,0-1 15</inkml:trace>
  <inkml:trace contextRef="#ctx0" brushRef="#br0" timeOffset="120464.78">4000 16828 0,'-42'105'15,"84"-210"1,-84 232-16,63-127 16,0 0-1,1 0-15,-1 0 0,0 0 16,0-22-16,21 22 0,1-21 0,-1 0 15,-21 0-15,22 0 0,-1 21 16</inkml:trace>
  <inkml:trace contextRef="#ctx0" brushRef="#br0" timeOffset="120658.98">4551 16785 0,'0'21'0,"0"1"0,0-1 0,0 0 16,0 0-16,0 21 15,0-20-15,0 20 0,0-21 0,-21 0 16,21 0-16,0 22 0,0-22 15,0 42 1,0-84 15,21 0-15,-21 0-16,0 0 0,21 0 0,0-22 16,-21 22-16</inkml:trace>
  <inkml:trace contextRef="#ctx0" brushRef="#br0" timeOffset="120794.9">4614 16637 0,'0'0'0,"0"-21"0,-21 21 16,0 0-16,0 21 15,21 0 1,0 0-16,0 1 16,21-22-16,0 0 15,21 0-15</inkml:trace>
  <inkml:trace contextRef="#ctx0" brushRef="#br0" timeOffset="121038.85">5122 16383 0,'0'0'16,"-21"0"0,0 21-16,21 0 0,0 1 15,-21-1-15,21 21 0,-21-21 16,21 22-16,0-1 0,0 21 0,-22-20 15,22-1-15,0 0 0,0 22 16,0-22-16,0 1 0,0-1 0,0-21 16,0 21-16,0 1 0,0-22 15,0 0-15,0 0 0,22-21 16,-1 0-16,0 0 0,0-21 16,0 0-16,0 0 0,1 0 15</inkml:trace>
  <inkml:trace contextRef="#ctx0" brushRef="#br0" timeOffset="121379.87">5292 16891 0,'-22'0'0,"1"21"15,42-21 17,1 0-32,-1 0 15,0 0-15,0-21 16,0 21-16,0-21 0,1 0 15,-1 0-15,0-1 0,0 1 16,-21 0-16,0 0 0,0 0 0,0 0 16,0-1-16,0 1 15,-21 21-15,0 0 0,0 0 0,-1 21 16,1 1-16,0-1 0,0 0 16,0 21-16,0 1 0,-1-1 0,22 0 15,0 1-15,0-22 0,0 21 16,-21 0-16,21-20 0,0-1 0,0 0 15,0 0-15,21 0 0,1 0 16,-1-21-16,0 0 0,21 0 16,1 0-16,-1 0 0,21-21 15,1 0-15,-1 0 0,-20 0 0</inkml:trace>
  <inkml:trace contextRef="#ctx0" brushRef="#br0" timeOffset="123231.74">5927 16510 0,'0'0'0,"0"-21"0,0 0 0,21 0 16,0-1-16,-21 1 0,-21 42 31,0 1-31,21-1 15,-22 0-15,1 21 16,0 1-16,0-1 0,21 21 0,-21-20 16,0 20-16,-1-20 0,22 20 15,0-21-15,0 1 0,0-1 0,0 0 16,0 1-16,0-22 0,0 21 16,0-21-16,22 1 0,-1-22 0,0 21 15,0-21-15,21 0 0,1 0 16,-22 0-16,21-21 0,1-1 0,-1 1 15,0 0-15,1-21 16,-1-1-16,0 1 0,1 0 0,-1-22 16,-21 1-16,21-1 0,-20 22 15,20-22-15,-21 22 0,0 0 0,-21-1 16,0 1-16,0 21 0,0-21 16,0 20-16,0 1 0,-21 21 31,0 21-31,0 1 0,21-1 15,-21 0-15,21 0 0,0 21 16,0 1-16,0-1 0,0 22 0,0-22 16,0 21-16,0-20 0,0 20 15,0-20-15,0-1 0,0 0 0,0 1 16,21-22-16,0 0 16,-21 21-16,42-21 0,-21-21 0,1 22 15,-1-22-15,21 0 0,0 0 16,-20 0-16,20 0 0,43-22 15,-43 1-15,0 0 0,1-21 16,-1 21-16,0-22 0,1 1 16,-1 0-16,0-1 0,-21-20 0,1 20 15,-1 1-15,0-21 0,0 20 0,-21 1 16,21 0-16,-21-1 0,0 1 16,0 21-16,0 0 0,0-1 0,0 1 15,-21 42 16,0 1-31,21-1 0,-21 0 16,0 21-16,21 1 0,0-1 0,-22 0 16,22 1-16,-21-1 0,21 21 15,0-20-15,-21-1 0,21 0 0,0 1 16,0-1-16,0 0 0,0-20 16,0 20-16,21-21 0,0 0 0,1 0 15,-1-21-15,0 22 0,0-22 16,21 0-16,22 0 15,-22 0-15,1 0 0,-1-22 16,-21 1-16,21 0 0,43-21 0,-43 21 16,1-22-16,-22 22 15,0-21-15,21 21 0,-20-22 0,-22 1 16,21 0-16,-21 20 0,21-20 16,-21 21-16,0 0 0,0 0 0,-21 42 31,21 0-16,-21 21-15,-1-21 0,22 22 16,0-22-16,0 21 0,-21-21 0,21 22 16,-21-22-16,21 0 0,0 21 15,0-20-15,0-1 0,0 0 16,0 0-16,21-21 16,0 0-16,1 0 15,20 0-15,-21 0 0,21 0 16,-20-21-16,20 0 0,-21 0 0,21-22 15,-20 22-15,-1-21 0,0-1 16,0 1-16,0 0 0,0-1 0,1 1 16,-22 0-16,21-1 15,-21 1-15,0 0 0,0 21 0,0-22 0,0 22 16,0 0-16,0 0 0,0 0 16,0-1-16,0 1 0,-21 21 15,21-21-15,-22 0 0,1 21 0,0 0 0,0 21 16,0 0-1,21 0-15,0 1 0,0-1 16,0 21-16,0 0 0,0 1 16,0-1-16,0 0 0,0 1 0,0-1 15,0 0-15,0 1 0,0-1 16,0 0-16,0 1 0,21-22 0,-21 21 16,21-21-16,0 1 0,0-1 15,22 0-15,-22-21 0,0 0 0,0 0 16,22 0-16,-22 0 0,0 0 15,21 0-15,-21-21 0,1 0 0,20-1 16,-21 1-16,0 0 0,0-21 16,-21 21-16,0-22 0,22 22 15,-22-21-15,0 21 0,0-1 16,0-20-16,0 21 0,0 42 31,0 0-31,0 0 0,-22 1 16,22 20-16,0-21 0,0 21 15,0-20-15,0-1 0,0 21 0,0-21 16,0 0-16,22 1 16,-1-1-16,0-21 0,0 0 15,21 0-15,-20 0 0,-1 0 16,0 0-16,21 0 0,-21-21 0,22-1 16,-22 1-16,21 0 0,-21 0 15,22 0-15,-22 0 0,21-22 16,-21 22-16,1-21 0,-22 21 15,21-1-15,0 1 0,-21 42 32,0 1-32,0-1 0,0 0 15,0 21-15,0-21 0,0 1 16,0-1-16,0 0 0,0 0 0,0 0 16,0 0-1,0-42 32,0 0-47,0 0 16,0 0-16</inkml:trace>
  <inkml:trace contextRef="#ctx0" brushRef="#br0" timeOffset="123454.68">8382 16637 0,'0'0'0,"-21"0"0,42 0 47,0 0-47,0 0 16,22 0-16,-22 0 0,21 0 0,-21-21 16,22 21-16,-1 0 0,-21-21 15,21 21-15,-20 0 0,-1-21 0,0 21 16,-21-22-1,-21 22-15,0 0 0</inkml:trace>
  <inkml:trace contextRef="#ctx0" brushRef="#br0" timeOffset="123639.53">7959 16574 0,'-22'0'0,"44"0"0,-65 0 16,22 0-16,0 21 0,0-21 31,21 21-15,-21-21-16,-1 0 15,1 0 1,0 0-16</inkml:trace>
  <inkml:trace contextRef="#ctx0" brushRef="#br0" timeOffset="123826.94">7218 16828 0,'0'0'0,"21"0"31,0 0-15,0-22-16,22 22 0,-22-21 15,0 0-15,21 0 0,-21 21 0,22-21 16,-1 0-16,0-1 0,1 1 15,-1 21-15</inkml:trace>
  <inkml:trace contextRef="#ctx0" brushRef="#br0" timeOffset="124249.12">10689 16489 0,'0'-21'0,"0"42"0,0-85 0,0 43 0,-21 0 16,21 0-16,-21 21 0,21-21 15,-21 21 1,21 21-16,-22 0 0,1 0 16,21 0-16,-21 22 0,21-1 0,-21 0 15,0 1-15,0-1 0,-1 22 16,22-22-16,-21 0 0,0 1 15,21-1-15,-21 0 0,21-21 16,0 1-16,0-1 0,0 0 0,21-21 31,0-21-31</inkml:trace>
  <inkml:trace contextRef="#ctx0" brushRef="#br0" timeOffset="124668.89">10372 16616 0,'0'-42'15,"0"84"-15,0-106 0,0 43 0,0-21 0,0 21 16,0 0-16,0-1 0,21 1 0,0-21 16,0 42-16,0-21 0,22 0 15,-1-1-15,0 22 0,1 0 16,-1 0-16,0 0 0,1 22 0,20-1 16,-42 0-16,22 0 0,-22 0 15,-21 22-15,0-22 0,0 0 0,-21 21 16,-1-21-16,-20 1 0,0 20 15,-1-21-15,-20 0 0,21 0 0,-1 1 16,1-1-16,0-21 0,-1 0 16,1 0-16,21 0 0,0 0 0,-1 0 15,1 0-15,21-21 0,-21-1 16,21 1-16,0 0 0,0 0 16,21 0-16,0 21 0,1 0 15,-1 0-15,0 0 0,0 0 16,21 0-16,-20 21 0,-1 0 15,21 0-15,-21 0 0,22 22 0,-22-22 16,0 0-16,21 0 16,-21 22-16,22-22 0,-22 0 0,0 0 0,0 0 15,22 0-15,-22-21 0,0 22 16,21-22-16,-21 0 0,22 0 0,-22 0 16,21 0-16,1-22 15,-1 22-15</inkml:trace>
  <inkml:trace contextRef="#ctx0" brushRef="#br0" timeOffset="125116.37">11493 16489 0,'0'-21'0,"0"42"0,0-63 0,-21 42 16,0 0-16,0 0 16,0 21-16,0-21 0,-1 21 0,22 0 15,-21 0-15,21 22 0,-21-22 16,21 0-16,0 21 0,-21 1 15,21-22-15,-21 21 0,21-21 0,0 22 16,0-22-16,0 0 0,0 0 16,0 0-16,0-42 31,0 0-31,0 0 16,0 0-16,0-1 0,0-20 0,0 21 15,0-21-15,0-1 0,0 1 16,21 21-16,-21-22 0,21 1 0,-21 21 15,21 0-15,0-22 0,1 22 0,-1 0 16,0 0-16,0 21 0,0 0 16,22 0-16,-22 0 0,0 0 0,0 21 15,0 0-15,22 0 0,-22 1 16,21 41-16,-21-42 16,0 106-1,-21-106-15,0 22 0,0-22 16,0 0-16,0 0 0,0 0 15,-21-21-15,0 22 0,0-22 0,0 0 16,0 0-16,-1 0 0,1 0 16,0 0-16,0 0 0,-21 0 0</inkml:trace>
  <inkml:trace contextRef="#ctx0" brushRef="#br0" timeOffset="125859.06">11070 16701 0,'0'0'0,"21"0"15,22 0-15,-22 0 16,21-22-16,0 1 0,1 21 0,20-21 16,-20 0-16,338-106 31,-318 106-31,-21 0 0,22 21 16,-22-22-16,1 1 0,-22 21 0,0 0 15,-21 21 1,0 1-1,-21-22-15,0 21 0,21 0 16,-22 0-16,22 0 0,0 0 16,0 22-16,0-22 0,0 0 15,0 0-15,0 22 0,0-22 0,0 0 16,0 0-16,0 0 0,0 0 16,0 1-16,0-44 46,-21 1-46,21 0 0,0 0 16,0 0-16,0-22 0,0 22 0,0 0 16,0-21-16,0 21 0,0-22 15,21 22-15,1-21 0,-1 21 0,0-1 16,0 1-16,0 0 0,0 21 16,22 0-16,-22 0 0,0 0 15,0 21-15,0-21 0,1 21 16,-1 1-16,-21 20 0,21-21 15,-21 0-15,21 22 0,-21-22 0,0 0 16,0 21-16,0-21 0,0 1 16,0-1-16,0 0 0,0 0 0,0-42 47,21 0-47,-21 0 0,21-1 15,-21 1-15,22 0 0,-1-21 16,0 21-16,0-1 0,0-20 15,0 0-15,1 21 0,20-1 0,-21-20 16,0 21-16,22 0 0,-22 21 16,21 0-16,-21 0 0,0 0 15,-21 21-15,0 21 0,22-21 16,-22 1-16,0 20 0,21-21 0,-21 21 16,0-20-16,0 20 0,0 0 0,0-21 15,0 22-15,-21-22 0,21 0 16,-22 21-16,22-20 0,0-1 0,0 0 15,22-21 17</inkml:trace>
  <inkml:trace contextRef="#ctx0" brushRef="#br0" timeOffset="126048.01">13335 16806 0,'0'0'0,"0"22"15,0-1-15,0 0 0,-21 21 16,0-21-16,21 1 16,-22-1-16,1 0 0,0 0 0,0 0 15,-21 0-15,20 1 0,1-1 16,0 0-16,0 0 0,-21 0 0,20-21 16,1 21-16</inkml:trace>
  <inkml:trace contextRef="#ctx0" brushRef="#br0" timeOffset="126447.56">14076 16383 0,'21'-21'0,"-42"42"0,63-63 15,-21 42-15,0 0 16,-21 21-1,0 0-15,0 0 0,0 22 16,0-22-16,0 21 0,0 0 0,-21 1 16,0-22-16,0 21 15,21 1-15,-21-1 0,0 0 0,-1-21 16,1 22-16,21-22 0,0 0 16,-21-21-16,21 21 0,0-42 31,21 0-31,0 0 15</inkml:trace>
  <inkml:trace contextRef="#ctx0" brushRef="#br0" timeOffset="127055.74">14076 16468 0,'0'-21'0,"0"42"0,0-64 0,21 22 0,0 0 16,0 0-16,0 0 15,1 0-15,-1-1 0,0 1 0,21 21 16,1-21-16,-22 21 0,21 0 15,0 0-15,1 0 0,-22 0 0,21 0 16,-21 21-16,22-21 0,-43 43 16,0-22-16,0 0 0,0 0 0,0 0 15,0 22-15,-21-22 0,-1 0 16,-20 0-16,0 0 0,-1 0 0,1 1 16,0-1-16,-1-21 0,1 21 0,0-21 15,-1 0-15,22 0 16,0 0-16,0 0 0,0 0 0,0 0 15,21-21-15,21 21 32,0 0-32,0 0 0,0 0 15,0 0-15,1 21 0,-1 0 0,0 0 16,0 0-16,-21 1 0,21-1 16,0 0-16,1 0 0,-1 21 0,-21-20 15,21-1-15,0 0 0,0 0 16,0-21-16,1 21 0,20-21 0,-21 0 15,0 0-15,22 0 0,-22 0 16,21 0-16,-21 0 0,22 0 16,-22 0-16,0-21 0,21 0 15,-21 0-15,1 0 0,-1-1 0,0-20 16,0 21-16,0 0 0,-21-22 16,0 22-16,0 0 0,0-21 0,0 21 15,0-1-15,0 1 0,-21 21 16,0 0-1,0 0-15,21 21 0,0 1 16,-21-1-16,21 0 0,-22 0 16,22 0-16,0 22 0,0-22 0,0 0 15,0 21-15,0-21 0,0 1 16,0-1-16,0 0 0,22 0 0,-1 0 16,21-21-16,-21 0 15,22 0-15,-22 0 0,42 0 0,-20 0 16</inkml:trace>
  <inkml:trace contextRef="#ctx0" brushRef="#br0" timeOffset="128123.35">15663 16658 0,'0'0'0,"0"-21"0,0 0 0,0 0 16,0 0-16,0-1 0,0 1 0,-21 21 16,0 0-16,0 0 15,0 0-15,-1 0 0,1 0 0,-21 0 16,21 21-16,0 1 0,-1-1 15,-20 0-15,21 21 0,0-21 16,0 1-16,-1 20 0,22-21 0,0 0 16,-21 0-16,21 1 0,0-1 15,0 0-15,21-21 16,1 0-16,-1 0 0,0 0 16,21 0-16,-21-21 0,1 0 0,20-1 15,0-20-15,-21 21 16,1-21-16,-1 20 0,0 1 0,0 0 15,-21 0-15,0 0 16,0 42 15,0 0-31,0 21 0,0-20 0,-21 20 16,0 0-16,0 1 0,-1-1 16,1 0-16,0 1 0,0 20 0,0-21 15,0 1-15,-1 20 0,1-20 16,0 20-16,0-21 0,0 22 0,0 42 15,-1-64-15,1 22 16,0-22-16,0-21 0,21 21 0,0-20 16,0-1-16,0 0 0,21-42 15,0 21 1,0-43-16,1 22 0,-1-21 16,21 0-16,-21-1 0,22 1 0,-1-22 15,-21 22-15,21-21 16,1-1-16,-1-21 0,-21 22 0,22-22 15,-22 1-15,21 20 0,-21-21 16,0 22-16,1-1 0,-22 22 16,0 0-16,21-1 0,-21 22 0,0 0 15,0 0-15,0 42 16,0 0 0,-21 0-16,21 1 0,0 20 15,0-21-15,0 21 0,0-20 16,0-1-16,0 21 0,0-21 0,0 0 15,0 1-15,21-22 0,0 21 16,0-21-16,0 0 16,0 0-16,1 0 0,-1 0 15,0-21-15,0-1 0,0 1 16,-21 0-16,21-21 0,1 21 0,-22-1 16,21-20-16,-21 21 0,0 0 15,0 0-15,0-1 0,0 1 0,21 21 16,-21 21 15,0 1-31,0-1 0,0 0 16,0 21-16,0-21 0,0 22 15,0-22-15,0 0 0,0 0 0,21 0 16,0 1-16,-21-1 0,21 0 16,1-21-16,-1 0 0,0 0 0,21 0 15,-21 0-15,1 0 0,-1 0 16,0 0-16,0-21 0,21 0 0,-42-1 15,22-20-15,-1 21 0,0-21 16,-21 20-16,21 1 0,-21-21 0,0 21 16,0 0-16,0-1 0,0 1 15,0 42 17,-21 1-32,21-1 0,-21 0 0,0 21 15,21-21-15,0 1 16,0-1-16,0 0 0,0 0 0,0 0 15,0 0-15,21-21 32,-21-21-17</inkml:trace>
  <inkml:trace contextRef="#ctx0" brushRef="#br0" timeOffset="128287.25">16510 16362 0,'-21'0'0,"42"0"0,-63 0 16,42 21 15,21-21-15,0 21-16,0 0 0</inkml:trace>
  <inkml:trace contextRef="#ctx0" brushRef="#br0" timeOffset="128691.08">16764 16595 0,'0'0'0,"0"-21"15,0-1-15,21 22 16,0-21-16,0 21 0,1-21 15,-1 21-15,0 0 0,0 0 16,0 0-16,0 0 0,1 0 16,-22 21-16,0 0 15,0 1-15,0-1 0,0 0 0,0 0 16,0 0-16,0 0 16,0 1-16,0 20 0,-22-21 0,1 0 15,0-21 1,21-21 15,0 0-31,0 0 0,0 0 0,0-1 16,21 1-16,0 0 0,1 0 15,-1 0-15,-21 0 0,21-1 0,0 1 16,0 0-16,0 21 0,-21-21 16,22 0-16,-1 21 0,0 0 15,-21-21-15,21 21 0,0 0 0,0 0 16</inkml:trace>
  <inkml:trace contextRef="#ctx0" brushRef="#br0" timeOffset="128999.95">17293 16616 0,'0'0'0,"21"21"16,0-21 0,1 0-16,-1 0 0,0 0 15,21 0-15,-21 0 0,1-21 16,-1 21-16,21-21 0,-21 21 0,0-21 15,1-1-15,-1 22 0,-21-21 16,0 0-16,21 21 0,-21-21 16,0 0-16,-21 21 15,0 0-15,-1 0 0,1 0 16,0 0-16,0 0 0,-21 21 16,20 0-16,1 0 0,0-21 0,0 21 15,21 1-15,0-1 0,0 0 0,0 21 16,0-21-16,0 1 0,0-1 15,0 0-15,21 0 0,0 0 0,0 0 16,1-21-16,20 0 0,0 22 16,1-22-16,-1 0 0,0 0 15,1 0-15</inkml:trace>
  <inkml:trace contextRef="#ctx0" brushRef="#br0" timeOffset="129454.75">18267 16637 0,'0'0'0,"0"-21"15,0 0-15,0 0 0,0-1 0,-21 1 16,-1 21-16,1 0 0,0 0 16,0 0-16,0 0 0,0 0 15,-1 0-15,1 0 0,0 21 0,0-21 16,21 22-16,-21-1 0,0 0 16,21 0-16,0 0 0,0 0 15,0 1-15,0-1 0,0 0 16,0 0-16,0 0 0,0 0 0,0 1 15,0-1-15,21-21 16,0 0-16,0 0 0,0 0 16,0 0-16,-21-21 0,22-1 15,-1 1-15,0 0 0,0-21 0,0 21 16,22-22-16,-22 1 0,-21 0 0,21-1 16,0-20-16,0 20 0,-21-20 15,21 21-15,-21-22 0,22 22 0,-22-1 16,0 22-16,0-21 0,0 21 15,-22 42 1,1 0-16,21 0 0,-21 22 16,0-1-16,0 0 0,21 1 0,0-1 15,0 0-15,-21 1 16,21-1-16,0 0 0,0 1 0,0-1 16,0-21-16,0 21 0,0-20 15,21 20-15,0-21 0,0 0 0,0-21 16,22 0-16,-22 0 0,0 0 15,0 0-15</inkml:trace>
  <inkml:trace contextRef="#ctx0" brushRef="#br0" timeOffset="130544.18">19537 16150 0,'0'0'0,"0"-21"0,-21 21 15,-1 0 1,22 21-16,-21 0 0,0 22 15,0-22-15,0 21 0,21 1 16,-21-22-16,-1 21 0,1 0 0,0 1 16,0-1-16,0 0 0,0 1 15,-1-1-15,-20-21 0,21 22 16,0-1-16,-22-21 0,22 0 0,-21 0 16,21 1-16,0-1 0,-1-21 15,1 0-15,0 0 0,0 0 0,0 0 16,0-21-16,-1-1 0,22 1 15,0 0-15,-21-21 0,21 21 0,0-22 16,0 1-16,0 21 0,0-22 16,21 1-16,1 21 0,-1-21 0,0 20 15,0-20-15,0 21 0,0 0 16,1 21-16,-22-21 0,21 21 0,0 0 16,-21 21-1,0 0-15,0 0 0,0 0 16,0 0-16,0 1 0,0 20 0,0-21 15,0 21-15,0-20 0,0-1 16,0 21-16,21-21 0,0 0 0,0 1 16,1-1-16,-1 0 0,0 0 15,0-21-15,21 0 0,-20 0 0,20 0 16,0 0-16,1 0 0,-1 0 16,0 0-16,1-21 0,-1 0 15,-21 0-15,21-1 0,-20 1 16,-1 0-16,0 0 0,0 0 0,-21 0 15,21-1-15,-21 1 0,0 0 16,0 0-16,-21 21 16,0 0-16,0 0 15,0 0-15,-1 21 0,1-21 16,21 21-16,0 0 0,-21 1 16,21-1-16,0 0 0,0 0 0,0 0 15,0 0-15,0 1 0,21-1 16,0 0-16,-21 0 0,43 0 0,-22-21 15,0 0-15,0 21 0,0-21 16,1 0-16,20 0 0,-21 0 16,0-21-16,0 21 0,22-21 15,-22 0-15,0 0 0,-21 0 0,0-1 16,21 1-16,-21-21 0,0 21 16,0 0-16,0-22 0,0 22 0,-21 0 15,0 0-15,0 21 16,-22-21-16,22 21 0,0 0 0,-21 0 15,21 0-15,-22 21 0,22 0 16,0-21-16,0 21 0,0 0 16,-1 0-16,22 1 0,0-1 15,0 0-15,0 0 0,22 0 16,-1 0-16,0-21 0,21 0 16,-21 0-16,22 0 0,-22 0 15,21 0-15</inkml:trace>
  <inkml:trace contextRef="#ctx0" brushRef="#br0" timeOffset="132486.93">20235 16531 0,'0'0'16,"0"-21"-16,21 21 0,-21-21 0,0 0 15,0 0-15,0-1 0,-21 22 16,0 0-16,0 0 16,0 0-16,0 0 0,-1 0 15,22 22-15,-21-1 0,0 0 0,21 0 16,0 0-16,0 0 0,0 1 15,0 20-15,0-21 0,0 0 16,0 22-16,0-22 0,0 21 0,0-21 16,21 0-16,0 1 0,-21-1 15,22 0-15,-1-21 0,21 0 0,-21 21 16,22-21-16,-22 0 0,21 0 16,22 0-16,-22-21 0,0 0 0,1 21 15,-1-21-15,0-1 0,1-20 16,-1 21-16,-21 0 0,21-22 15,-20 22-15,-1-21 0,0 21 0,-21-22 16,0 22-16,0 0 0,0 0 0,0 0 16,0 0-16,-21 21 15,0 0-15,-22 0 0,22 0 0,-21 0 16,21 0-16,-22 21 0,22-21 16,-21 21-16,21 0 0,-1 0 0,1 0 15,0 22-15,0-22 0,21 0 16,0 0-16,0 22 0,0-22 0,0 0 15,0 0-15,0 0 0,21-21 16,0 21-16,0-21 0,1 0 0,-1 0 16,0 0-16,0 0 0,0 0 15,0-21-15,22 0 0,-43 0 0,21 0 16,0 0-16,0-1 0,-21 1 16,0 0-16,21-21 0,1 21 15,-22-1-15,21 1 0,-21 0 16,0 42 15,0 0-31,0 1 0,0-1 16,0 0-16,0 0 0,0 0 0,0 22 15,0-22-15,0 0 0,0 0 16,0 0-16,21 0 0,0 1 16,0-22-16,0 0 0,1 21 0,-1-21 15,21 0-15,-21 0 0,0 0 16,1-21-16,-1-1 0,21-20 15,-42 21-15,21 0 16,0-22-16,-21 1 0,0 21 0,0-21 16,22-22-16,-22 22 0,0-1 15,21-20-15,-21 21 0,0-22 0,21 22 16,-21-1-16,0 1 0,0 21 16,0 0-16,0 42 15,0 0-15,0 0 16,0 22-16,0-1 0,0 0 0,0 1 15,0-1-15,-21 0 0,21 1 16,-21-22-16,21 21 0,0 0 0,0 1 16,0-1-16,0-21 0,0 22 15,0-22-15,0 21 0,21-21 16,0-21-16,-21 21 0,21 1 16,0-22-16,0 0 0,1 0 0,-1 0 15,0 0-15,0 0 0,0-22 16,22 1-16,-22 0 0,0 0 0,-21 0 15,21-22-15,0 22 0,0 0 16,-21-21-16,22 21 0,-22-1 16,21 1-16,-21 0 0,0 0 0,0 42 31,0 0-15,0 0-16,0 1 15,0-1-15,0 0 0,0 0 0,0 0 16,0 0-16,0 1 0,0-1 15,0 0-15,0 0 0,21-21 16,0 0-16,0 0 0,0 0 16,22 0-16,-22 0 0,0 0 15,0 0-15,0 0 0,1-21 0,-1 0 16,0 0-16,0-1 0,-21 1 16,21 0-16,0 0 0,-21 0 0,0 0 15,-21 21 16,0 0-31,0 21 0,21 0 16,0 0-16,0 0 0,-21 0 16,21 1-16,0-1 0,0 0 15,0 0-15,21-21 16,0 0-16,0 0 0,0 0 16,1 0-16,20 0 0,-21 0 0,0 0 15,22 0-15,-22 0 0,0-21 16,0 0-16,0 0 0,0-22 15,1 22-15,-22 0 0,0 0 16,0 0-16,0-22 0,0 22 16,0-21-16,0 21 0,0-1 0,0 1 15,0 0-15,-22 0 0,1 21 16,-21 0-16,21 0 0,0 0 0,-22 0 16,22 21-16,-21 0 0,21 0 15,-1 1-15,1 20 0,0-21 0,0 21 16,21-20-16,0 20 0,0-21 15,0 21-15,0 1 0,21-22 0,21 0 16,-20 0-16,-1 0 0,21 1 16,-21-1-16,22-21 0,-1 0 15,-21 0-15,21 0 0,-20 0 0,20 0 16,-21-21-16,0-1 0,0 1 16,1 0-16,-22 0 0,0 0 15,21-22-15,-21 22 0,21 0 0,-21 0 16,21-21-16,-21 20 0,0 1 15,0 42 17,0 1-17,0-1-15,0 0 0,0 0 16,-21 0-16,21 0 0,0 1 0,0-1 16,-21 0-16,21 0 0,0 0 15,-21 0-15,21-42 47,0 0-31,21 0-16,0 0 0,-21 0 0,21-1 15,0 1-15,0 0 0,1 0 16,-1-21-16,0 20 0,0 1 0,21 0 16,-20 21-16,-1-21 0,0 21 15,0 0-15,0 0 0,0 21 16,-21 0-16,0 0 15,0 1-15,0-1 0,0 0 0,0 0 16,0 0-16,0 0 0,22 1 16,-1-1-16,-21 0 0,21 0 15,0-21-15,0 21 0,0-21 16,1 0-16,-1 0 0,0 0 16,0 0-16,0-21 0,0 21 15,1-21-15,-1 0 0,0 0 0,0-1 16,-21 1-16,21 0 0,0-21 15,-21 21-15,0-1 0,0 1 0,22 0 16,-22 0-16,0 0 0,0 0 16,0-1-16</inkml:trace>
  <inkml:trace contextRef="#ctx0" brushRef="#br0" timeOffset="132722.67">22394 16150 0,'0'0'0,"-42"0"0,21 0 0,0 0 0,-1 0 16,1 0 0,0 0 15,0 0 0,0 0-31,0 0 0</inkml:trace>
  <inkml:trace contextRef="#ctx0" brushRef="#br0" timeOffset="132922.82">21294 16320 0,'0'0'0,"0"21"0,21-21 32,0 0-32,0 0 0,0 0 15,22 0-15,-1 0 0,0 0 16,1 0-16,20 0 0,1 0 0,-1-21 16,-21 21-16,22 0 0,-1 0 15,1 0-15,-1 0 0</inkml:trace>
  <inkml:trace contextRef="#ctx0" brushRef="#br0" timeOffset="133202.97">23537 16701 0,'-21'0'63,"0"0"-32</inkml:trace>
  <inkml:trace contextRef="#ctx0" brushRef="#br0" timeOffset="140449.19">17124 8573 0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FD71-8C76-6B78-4534-C70A3C9C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C1066-9FA1-47A6-DE00-3E89C19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84E7-2B73-2879-54D1-FBCC0CCB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E6C2-5637-2F11-553B-E84037BB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29DC-9CA0-7BA9-DF9D-3581A454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5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4FB-5FFE-46DD-C2FB-9BC954C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4B34F-591D-2BA0-B236-7CB528E20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198-FC3B-4326-AECC-D9258841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BDFC-84F9-EC53-FB92-A4042655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2948-DD7A-CCE0-6030-5DF1784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34A82-859B-2D22-88B7-73D64001B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0C7BF-7FE6-2639-1F92-370E0C945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F906-37EB-DBA4-B056-2C9FD140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8D1B-8131-EFDF-70AA-8F83BAF7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C370-47FE-3AB8-8EE6-958E0B3B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82EA-3ECC-F961-E5BF-E8A3275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B0FB-479C-235E-508D-A090F5A2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19D6-68CE-F9CC-BFD1-90FBEA5E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9E57-B93E-9362-59B8-F34FE078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CC1E-07BB-6721-C2E1-BE808323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8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EFEB-E031-7B8B-65E6-A811246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AF403-A231-31F7-0617-D9609D5D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EB93-D4A4-3171-1E3A-F84E61C9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EDF4-A168-3B99-B952-541FE94A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9A1F-139E-03F7-D809-0C414A7C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DDCA-1DA3-C6AD-C47D-FC3BFB5F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066F-E93A-1863-B8AC-63C009369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D9B43-5DDE-FB2A-C3BC-0606A03C8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8ADF-B0AE-D57F-6619-12133B48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CBF5-22DA-4F82-E134-9482BE7F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5B85-97F5-ED16-4014-9D3F0E19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FFB7-62B6-FFB2-A72E-28C9BBD9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788-0D14-D562-27E0-72FF3755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28F55-6629-1618-74DB-A50C61AC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76AA3-AD0E-EEEB-7FAF-2AC648DA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E5F7B-4561-2C41-5A0E-4CD78EA2A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07316-D6FC-FB72-C39E-8A9E491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F11F6-2D9A-FA70-C330-EAF9387B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D4EE1-74B8-5B18-2169-27959B4C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2A90-EC0D-80F1-6857-673D8009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453EE-3318-F293-82BD-AD488FDD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9B029-1257-94EB-E438-6D34B95D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3A808-5972-E520-AE23-05B13E55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D3089-8B4C-D50D-1030-D70B9275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22333-D6E2-A89F-E4E7-79050184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BF30D-DB7B-0F33-0C35-88AD0F62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9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22C2-75EC-43D0-BF07-617F65EE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A56A-42F7-6B16-F88D-7B1FA98B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4798-6A79-6531-75D6-BF476C85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37A61-09D4-BE78-852C-5517A3ED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D5A6E-B522-900B-B462-0E93E9E2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1F665-E7F6-853D-021F-F9A2DC3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62FC-43C5-FA4F-B75E-FF038185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C1B2E-DC7E-9C66-192C-AFD231490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1BD13-D786-3AE5-EBC7-14E9E919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4FFF-9AE4-FCCA-B28B-5930205C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D8F5-1A8A-4738-F48C-8E87EC5A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4B57C-120A-F58A-C39E-437332FC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4E71E-8E7E-3AFF-06B3-2C637BF9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92B9C-FED8-47BC-6E84-67147E8E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F12D-2DA5-5001-278F-4AD59BC1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67FC-F44B-4449-9142-412775336A9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5CB7-2A30-2DD6-FF3C-2E1570B5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C942-F781-246A-6A4C-6DD30DCF8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0FAB-E33E-476C-AEB1-8A3D892A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4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B1239A-C33A-A5F8-DEAE-4AE278F9A035}"/>
                  </a:ext>
                </a:extLst>
              </p14:cNvPr>
              <p14:cNvContentPartPr/>
              <p14:nvPr/>
            </p14:nvContentPartPr>
            <p14:xfrm>
              <a:off x="510480" y="259200"/>
              <a:ext cx="601272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B1239A-C33A-A5F8-DEAE-4AE278F9A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49840"/>
                <a:ext cx="603144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53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7FC993-C651-3A2A-D028-8500FA0F8C37}"/>
                  </a:ext>
                </a:extLst>
              </p14:cNvPr>
              <p14:cNvContentPartPr/>
              <p14:nvPr/>
            </p14:nvContentPartPr>
            <p14:xfrm>
              <a:off x="891360" y="198000"/>
              <a:ext cx="7331040" cy="107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7FC993-C651-3A2A-D028-8500FA0F8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188640"/>
                <a:ext cx="734976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06199F-3D3C-145A-D582-95026619263A}"/>
                  </a:ext>
                </a:extLst>
              </p14:cNvPr>
              <p14:cNvContentPartPr/>
              <p14:nvPr/>
            </p14:nvContentPartPr>
            <p14:xfrm>
              <a:off x="213480" y="990720"/>
              <a:ext cx="6644880" cy="304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06199F-3D3C-145A-D582-9502661926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981360"/>
                <a:ext cx="6663600" cy="30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909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7D9C0E-ABDE-7382-BA11-82394B6F2726}"/>
                  </a:ext>
                </a:extLst>
              </p14:cNvPr>
              <p14:cNvContentPartPr/>
              <p14:nvPr/>
            </p14:nvContentPartPr>
            <p14:xfrm>
              <a:off x="175320" y="0"/>
              <a:ext cx="785664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7D9C0E-ABDE-7382-BA11-82394B6F2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787536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61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D3787C-F35E-7BFC-3452-22E15367C85A}"/>
                  </a:ext>
                </a:extLst>
              </p14:cNvPr>
              <p14:cNvContentPartPr/>
              <p14:nvPr/>
            </p14:nvContentPartPr>
            <p14:xfrm>
              <a:off x="845640" y="655200"/>
              <a:ext cx="6866280" cy="33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D3787C-F35E-7BFC-3452-22E15367C8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645840"/>
                <a:ext cx="688500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83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E8A7F4-5B18-9959-FF11-C239810613CD}"/>
                  </a:ext>
                </a:extLst>
              </p14:cNvPr>
              <p14:cNvContentPartPr/>
              <p14:nvPr/>
            </p14:nvContentPartPr>
            <p14:xfrm>
              <a:off x="518040" y="373320"/>
              <a:ext cx="5745960" cy="39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E8A7F4-5B18-9959-FF11-C23981061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363960"/>
                <a:ext cx="5764680" cy="39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73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0D9DA-A307-C21C-68CF-04EB50222519}"/>
                  </a:ext>
                </a:extLst>
              </p14:cNvPr>
              <p14:cNvContentPartPr/>
              <p14:nvPr/>
            </p14:nvContentPartPr>
            <p14:xfrm>
              <a:off x="0" y="30600"/>
              <a:ext cx="813852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0D9DA-A307-C21C-68CF-04EB50222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815724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91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57F5E7-6A30-C4BF-6C8F-BFB2A75CCE83}"/>
                  </a:ext>
                </a:extLst>
              </p14:cNvPr>
              <p14:cNvContentPartPr/>
              <p14:nvPr/>
            </p14:nvContentPartPr>
            <p14:xfrm>
              <a:off x="243720" y="91440"/>
              <a:ext cx="546408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57F5E7-6A30-C4BF-6C8F-BFB2A75CCE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82080"/>
                <a:ext cx="5482800" cy="54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ECCE96-2A16-4102-D91E-A193F7960858}"/>
                  </a:ext>
                </a:extLst>
              </p14:cNvPr>
              <p14:cNvContentPartPr/>
              <p14:nvPr/>
            </p14:nvContentPartPr>
            <p14:xfrm>
              <a:off x="1082160" y="2240280"/>
              <a:ext cx="6042960" cy="57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ECCE96-2A16-4102-D91E-A193F7960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800" y="2230920"/>
                <a:ext cx="606168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1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2D3D2F-FC46-13DF-CD53-A6E854C50802}"/>
                  </a:ext>
                </a:extLst>
              </p14:cNvPr>
              <p14:cNvContentPartPr/>
              <p14:nvPr/>
            </p14:nvContentPartPr>
            <p14:xfrm>
              <a:off x="236160" y="0"/>
              <a:ext cx="803952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2D3D2F-FC46-13DF-CD53-A6E854C50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805824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5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80EA1C-E609-87B6-A809-D93DC1F0812A}"/>
                  </a:ext>
                </a:extLst>
              </p14:cNvPr>
              <p14:cNvContentPartPr/>
              <p14:nvPr/>
            </p14:nvContentPartPr>
            <p14:xfrm>
              <a:off x="144720" y="221040"/>
              <a:ext cx="823752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80EA1C-E609-87B6-A809-D93DC1F08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11680"/>
                <a:ext cx="825624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47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6D5B0E-9ADD-F10E-22C2-EFB231290053}"/>
                  </a:ext>
                </a:extLst>
              </p14:cNvPr>
              <p14:cNvContentPartPr/>
              <p14:nvPr/>
            </p14:nvContentPartPr>
            <p14:xfrm>
              <a:off x="327600" y="228600"/>
              <a:ext cx="807012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6D5B0E-9ADD-F10E-22C2-EFB231290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19240"/>
                <a:ext cx="80888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92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48B756-8CA2-031E-D8B0-69787964380F}"/>
                  </a:ext>
                </a:extLst>
              </p14:cNvPr>
              <p14:cNvContentPartPr/>
              <p14:nvPr/>
            </p14:nvContentPartPr>
            <p14:xfrm>
              <a:off x="251280" y="137160"/>
              <a:ext cx="822240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48B756-8CA2-031E-D8B0-69787964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27800"/>
                <a:ext cx="824112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81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6E4-08E2-10D7-FC8B-E8E11321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7FA8-4A9B-4271-5C1D-BADB8B7D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3D3BD8-4D6E-139C-86D2-5CD4B2D701D3}"/>
                  </a:ext>
                </a:extLst>
              </p14:cNvPr>
              <p14:cNvContentPartPr/>
              <p14:nvPr/>
            </p14:nvContentPartPr>
            <p14:xfrm>
              <a:off x="7560" y="0"/>
              <a:ext cx="871020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3D3BD8-4D6E-139C-86D2-5CD4B2D70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872892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9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2022-07-14T13:30:05Z</dcterms:created>
  <dcterms:modified xsi:type="dcterms:W3CDTF">2022-07-14T13:30:29Z</dcterms:modified>
</cp:coreProperties>
</file>