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1:35:22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1122 0,'0'-21'47,"0"0"-31,-21 21-1,21-22-15,0 1 16</inkml:trace>
  <inkml:trace contextRef="#ctx0" brushRef="#br0" timeOffset="10844.24">1312 995 0,'0'-21'172</inkml:trace>
  <inkml:trace contextRef="#ctx0" brushRef="#br0" timeOffset="11758.17">1270 974 0,'0'0'0,"0"21"0,-21-21 16,21 21 15,21-21 1,0 0-17,0 0-15,0 0 0,1 0 0,-1 0 16,0 0-16,0-21 0,21 0 15,-20 21-15,-1-21 0,21-1 16,-21 1-16,0-21 0,22 21 0,-22 0 16,0-1-16,0 1 15,-21-21-15,21 21 0,1 0 0,-22-22 0,0 22 16,0 0-16,21 0 16,-21-22-16,21 22 15,-21 0-15,0 0 0,0 0 16,-21 42 15,0 0-31,-1-21 16,22 21-16,0 0 0,-21 1 15,0 20-15,21-21 0,-21 21 0,0 1 16,21-1-16,0 0 0,-21 22 16,21-22-16,-22 22 15,22-1-15,-21 1 0,21-22 0,0 22 16,0-1-16,-21 1 0,21-22 15,0 21-15,0 1 0,-21 21 0,21-22 16,0 22-16,0-22 0,-21 22 16,21-22-16,-21 1 0,-1 21 15,22-22-15,0 1 0,-21 20 0,0-20 16,21-22-16,-21 22 0,21-22 16,0 0-16,0 1 0,0-22 0,0 0 15,0 0-15,0 0 0,21-21 16,0 0-16,0 0 15,1-21-15,-1 0 0,21 0 16,-21-22-16,22 22 0,-22-21 16,21 0-16,0-1 0,22-63 15,-43 43-15,21 21 0,-20-22 16,-1 1-16,0-1 0,-21 1 16,0-1-16,0 1 0,0-1 0,0 1 15,-42 20-15,20 1 0,1 0 16,-21-1-16,21 22 0,-22-21 0,1 21 15,21-1-15,-21 22 0,20-21 16,1 21-16,0 0 0,0 0 0,0 0 16,21-21-16,-21 21 15,42 0 17,0 0-32,0-21 15,0 21-15,0 0 0,1 0 0,-1-21 16,0 0-16,0 21 15,0 0-15,0-22 0,1 22 16,-1-21-16,0 21 0</inkml:trace>
  <inkml:trace contextRef="#ctx0" brushRef="#br0" timeOffset="12250.9">2011 1122 0,'-21'0'16,"21"-21"-16,-22 21 0,22-21 15,0-1 1,0 1-16,0 0 0,0 0 16,22 21-16,-1-21 0,-21 0 15,21-1-15,0 1 0,0 21 16,22-21-16,-22 21 0,0 0 0,0 0 15,0 0-15,0 0 0,1 21 16,-1-21-16,0 21 0,0 1 16,-21 20-16,0-21 0,0 0 15,0 22-15,0-1 0,0-21 0,0 21 16,-21-20-16,0-1 0,0 21 16,21-21-16,-22-21 0,22 21 15,-21-21-15,0 0 16,21-21-1,0 0-15,0 0 16,0 0-16,0 0 0,0-22 16,0 22-16,21-21 0,0 21 15,-21-22-15,22 22 0,-22 0 0,21 0 16,0 0-16,-21-1 16,21 1-16,0 21 0,0 0 0,1 0 15,-1 0-15,0 0 16,0 0-16,-21 21 15,21-21-15,0 22 0,1-1 16</inkml:trace>
  <inkml:trace contextRef="#ctx0" brushRef="#br0" timeOffset="13644.92">3111 1185 0,'0'-21'31,"0"0"-15,22 0-16,-22 0 16,21 0-16,-21-1 0,0 1 15,0 0-15,0 0 0,0 0 0,0-22 16,0 22-16,0 0 0,0 0 15,0 0-15,0 0 0,-21-1 16,-1 22-16,22-21 0,-21 21 0,0 0 16,0 0-16,0 0 15,0 0-15,-22 0 0,22 21 0,0 1 16,0-1-16,-22 0 0,22 0 16,0 0-16,0 22 0,-21-22 0,20 21 15,1 0-15,0-20 0,0 20 16,0 0-16,21-21 0,0 22 15,0-22-15,0 0 0,0 0 0,0 0 16,21 1-16,0-1 0,0-21 16,22 0-16,-22 21 0,21-21 0,-21 0 15,22 0-15,-22 0 0,21 0 16,-21-21-16,0 0 0,22-1 0,-22 22 16,21-21-16,-21 0 15,1-21-15,20 21 0,-21-1 0,0-20 16,0 21-16,1-21 0,-22-1 15,0 22-15,21-21 0,-21 21 16,0-1-16,0 1 0,0 0 0,0 0 16,-21 42-1,-1-21 1,22 21-16,-21 22 0,21-22 0,-21 0 16,21 21-16,-21-21 15,21 22-15,0-22 0,0 21 0,0-21 16,0 1-16,0-1 0,0 0 15,0 0-15,21 0 0,0 0 0,0-21 16,1 0-16,-1 0 0,0 0 16,0 0-16,0 0 0,0 0 0,22 0 15,-22 0-15,0-21 0,21 0 16,-20 21-16,-1-21 0,0 0 16,0-22-16,0 22 0,0 0 0,1 0 15,-22-21-15,0 20 0,21 1 16,-21 0-16,0 0 0,0 0 0,0 0 15,-21 42 17,21 0-32,-22 0 15,22 0-15,-21 22 0,21-22 16,0 0-16,0 0 0,0 0 16,0 22-16,0-22 0,-21 0 15,21 0-15,0 0 0,0 22 16,0-22-16,0 0 15,0-42 17,0 0-17,21-1-15,-21 1 0,21 0 16,1-21-16,-1 21 0,-21-22 16,21 1-16,0 21 0,0-22 15,22 22-15,-22-21 0,0 21 0,0 0 16,0-1-16,0 22 0,1 0 15,-1 0-15,0 0 0,-21 22 16,21-1-16,-21 0 16,21 21-16,-21-21 0,0 1 15,0 20-15,21-21 0,-21 21 0,0-20 16,0-1-16,0 0 0,0 21 16,0-21-16,0 1 0,0-1 15,0 0 1,0-42 15,0 0-15,0-1-16,0 1 0,22-21 15,-1 21-15,-21-22 0,21 22 0,0-21 16,0 21-16,0-22 0,1 22 16,-1-21-16,0 21 0,0 0 15,0 21-15,0-22 0,-21 1 0,22 21 16,-1 0-16,0 0 0,0 0 0,0 21 15,-21 1-15,21-1 0,-21 0 16,22 0-16,-22 21 0,0-20 16,0 20-16,21-21 0,-21 21 15,0-20-15,0-1 0,0 0 0,0 0 16,0 0-16,0 0 0,0 1 16,0-1-16,0-42 46,0-1-30,0 1-16,0 0 0,21 0 16</inkml:trace>
  <inkml:trace contextRef="#ctx0" brushRef="#br0" timeOffset="14109.88">4826 1164 0,'0'0'0,"-21"21"0,42-21 47,0 0-47,0-21 0,0 21 15,22-21-15,-22 0 0,0 21 16,0-21-16,0 0 0,1-1 15,-1 1-15,0 0 0,-21 0 0,0 0 16,21 0-16,-21-1 16,0 1-16,-21 21 15,0 0 1,0 0-16,-1 0 0,1 21 16,0-21-16,0 22 0,-21-1 0,20 0 15,-20 21-15,21 1 16,0-22-16,21 0 0,0 21 0,0-21 15,0 1-15,0-1 0,0 0 16,0 0-16,0 0 0,0 0 16,0 1-16,21-1 0,0-21 0,0 21 15,0-21-15,1 0 16,-1 21-16,0-21 0,0 0 16,0 0-16,0 0 15,1 0-15,-1-21 0,0 0 16,0 21-16,21-21 0,-20-1 15</inkml:trace>
  <inkml:trace contextRef="#ctx0" brushRef="#br0" timeOffset="14604.61">5567 953 0,'0'0'0,"21"0"0,0-64 31,-21 43-31,0 0 15,-21 21 17,0 0-32,0 0 0,-1 21 0,1 0 15,0 0-15,0 0 16,21 1-16,-21-22 0,21 21 16,-21 0-16,21 0 0,0 0 0,0 0 15,0 1-15,0-1 16,0 0-16,0 0 15,21-21-15,0 0 16,0 0-16,0 21 16,0-21-16,1 0 0,-1 0 0,0 21 15,0-21-15,0 0 16,0 0-16,-21 22 0,0-1 16,0 0-1,-21 0 1,0-21-16,21 21 0,-21-21 15,-21 0-15,20 0 0,1 21 0,0-21 16,0 0-16,0 0 0,0 22 16,-1-22-16,1 0 15,0 0 1,0 0-16,0 0 0,0 0 31,-1 0-15,1 0-16</inkml:trace>
  <inkml:trace contextRef="#ctx0" brushRef="#br0" timeOffset="15318.62">2265 1651 0,'0'0'0,"-43"0"0,22 0 16,0 0-16,-21 0 0,21 0 0,-1 0 16,1 0-16,0 0 0,0 0 15,0 0-15,0 0 16,42 0 46,0 0-62,21 0 0,-21-21 0,22 21 16,20 0-16,-20 0 0,41-21 16,-20 21-16,42 0 0,-22-21 0,22 21 15,-21 0-15,21 0 0,-1-22 16,22 22-16,-21 0 0,21 0 0,21-21 15,-21 21-15,22 0 0,-22 0 16,21 0-16,-21 0 0,21-21 0,0 21 16,0 0-16,-21 0 0,0-21 15,0 21-15,-21 0 0,0 0 16,0 0-16,-22 0 0,1-21 16,0 21-16,-22 0 0,1 0 0,-1 0 15,-20 0-15,-1 0 0,-21 0 16,0-21-16,0 21 0,1 0 0,-1 0 15,-42 0 32,-22 0-47,22 0 0,0 0 16,-21 0-16,-1-22 0,1 22 0,0 0 16</inkml:trace>
  <inkml:trace contextRef="#ctx0" brushRef="#br0" timeOffset="16020.51">2222 1757 0,'0'0'0,"-21"0"0,0 0 0,0 0 15,0 0-15,0 0 0,-1 0 16,1 0-16,0 0 0,0 0 0,0 0 15,0 0 1,42 0 31,0 0-47,0-21 0,21 21 16,-20 0-16,20 0 0,21 0 15,1 0-15,-1-21 0,1 21 0,21 0 16,-1 0-16,1-22 0,0 22 15,20 0-15,-20 0 0,0-21 0,-1 21 16,1 0-16,21 0 0,0-21 16,0 21-16,-1 0 0,22 0 15,-21 0-15,21-21 0,-21 21 0,21 0 16,0 0-16,0 0 0,-21 0 16,21 0-16,-21 0 0,0 0 15,-1 0-15,-20-21 0,0 21 16,-1 0-16,1 0 0,0 0 0,-22 0 15,22 0-15,-22-21 0,1 21 16,-1 0-16,1 0 0,-1 0 0,-20 0 16,-1 0-16,0 0 0,-20 0 15,20 0-15,-21-22 0,0 22 16,-42 0 15,0 0-31,0 0 31</inkml:trace>
  <inkml:trace contextRef="#ctx0" brushRef="#br0" timeOffset="16176.43">6138 1609 0,'0'21'31,"0"0"32</inkml:trace>
  <inkml:trace contextRef="#ctx0" brushRef="#br0" timeOffset="17264.87">3133 3090 0,'0'0'0,"0"-21"16,0 0-16,0 0 15,0 0-15,0 0 16,0-1-16,0 1 16,0 0-1,0 42 17,0 0-17,0 1-15,0-1 0,0 0 0,0 0 16,0 21-16,0-20 0,0 20 15,-22 0-15,22 1 0,-21-1 16,21 0-16,-21 1 0,21-22 0,0 21 16,0-21-16,-21 0 0,21 1 15,0-1-15,0 0 0,21-42 47,-21 0-47,21-1 0,0-20 16,-21 21-16,22-21 0,-1-1 15,0 1-15,0 21 0,0-22 16,0 1-16,1 21 0,-1-21 0,-21 20 16,21 1-16,0 0 0,0 0 15,0 21 1,1 0-16,-22 21 16,0 0-16,0 0 0,21 1 15,-21 20-15,0-21 0,0 21 16,21-20-16,-21 20 0,0-21 0,0 21 15,21-20-15,0-1 16,0 0-16,-21 0 0,22 0 0,-1-21 16,0 0-16,21 0 0,-21 0 15,1 0-15,20 0 0,-21-21 0,21 21 16,1-21-16,-22 0 0,21-22 0,-21 22 16,1-21-16,-1 21 0,0-22 15,0 1-15,-21 0 0,21-1 16,-21 22-16,0-21 0,0 21 0,0-22 15,0 22-15,0 0 0,-21 21 0,0-21 16,0 21-16,-22 0 0,22 0 16,0 0-16,-21 0 0,21 0 0,-1 0 15,1 0-15,-21 21 0,21-21 16,21 21-16,-21 0 0,-1 1 16,22-1-16,0 0 15,0 0-15,0 0 16,22-21-1,-1 0-15,21 0 0,-21 0 0,0 0 16,22 0-16,-22-21 0,21 21 16</inkml:trace>
  <inkml:trace contextRef="#ctx0" brushRef="#br0" timeOffset="17824.58">4381 2667 0,'0'0'0,"0"-21"0,0 0 15,-21 21-15,0 0 16,0-21-16,0 21 16,0 0-16,-1 21 15,22 0-15,0 0 0,-21 21 16,21-20-16,0 20 0,0-21 16,-21 21-16,21-20 0,0 20 0,0 0 15,0 1-15,0-1 0,0-21 16,0 21-16,0 1 0,0-1 0,0-21 15,0 22-15,-21-22 16,21 21-16,0-21 0,0 0 0,0 1 16,0-1-16,0-42 31,0-1-31,0 1 0,-21 0 16,21 0-16,0 0 0,0-22 15,0 22-15,0-21 0,0 21 0,0-22 16,0 22-16,21-21 0,0 21 15,-21 0-15,21-1 0,22 1 0,-22 0 16,0 0-16,0 0 0,21 0 16,-20 21-16,20 0 0,-21 0 0,43 0 15,-22 0-15,-21 21 16,0 0-16,0 0 0,1 0 16,-1 0-16,-21 22 0,0-22 0,0 0 15,0 21-15,0-20 0,0 20 16,-21 21-16,21-41 0,-22-1 15,1 0-15,21 0 0,0 0 16,-21 0-16,0-21 0,21 22 0,-21-22 16,21-22 15,0 1-15,0 0-16,0 0 0,21 21 0</inkml:trace>
  <inkml:trace contextRef="#ctx0" brushRef="#br0" timeOffset="18700.24">5334 3027 0,'21'-64'31,"-21"43"-31,0 0 0,-21 0 16,0 21-16,0-21 15,-1 21-15,1 0 0,0 0 16,0 0 0,-21 0-16,20 0 0,1 21 0,0-21 15,0 21-15,-21 0 0,20 0 0,1 1 16,-21 20-16,21-21 0,0 0 16,-1 22-16,22-1 0,0-21 15,-21 21-15,21-20 0,0 20 0,0-21 16,0 0-16,0 0 0,0 1 0,21-1 15,1 0-15,-1-21 0,0 0 16,0 0-16,0 0 0,0 0 0,1 0 16,-1 0-16,0-21 15,0 0-15,0-1 0,0 1 0,1 0 0,-1 0 16,0-21-16,0 20 0,-21-20 16,21 0-16,0 21 0,-21-22 15,0 22-15,22 0 0,-22 0 0,21 0 16,-21-1-16,0 1 0,0 42 47,-21 1-47,21-1 0,-22 0 0,22 0 15,0 0-15,0 0 0,0 22 16,0-22-16,0 21 0,0-21 16,0 22-16,0-22 0,0 21 0,0-21 15,0 1-15,22-1 0,-1 0 16,0 0-16,0-21 0,0 0 0,0 0 15,22 0-15,-22 0 0,0 0 16,0 0-16,0 0 0,22-21 0,-22 0 16,0 0-16,0-22 0,0 22 15,1-21-15,-1-1 0,0 1 0,0 0 16,0-1-16,0-20 0,1 21 16,-1-1-16,-21-20 0,0 20 0,21 1 15,-21 21-15,0-21 0,0 20 16,0 1-16,0 0 0,0 42 31,-21 0-15,0 22-16,21-22 0,0 21 0,-22 1 15,22-22-15,-21 21 0,21 0 16,0 1-16,0-22 0,-21 21 16,21 1-16,-21-1 0,21 0 0,0-21 15,0 22-15,0-22 0,0 0 0,0 0 16,0 0-16,0 1 0,21-22 15,0 0-15,-21 21 0,21-21 0,1 0 16,-1 0-16,0 0 0,0-21 16,0 21-16,-21-22 0,21 1 15,1 0-15,-22 0 0,21 21 16,0-21-16,-21 0 0,0-22 16,0 1-16,0 21 15</inkml:trace>
  <inkml:trace contextRef="#ctx0" brushRef="#br0" timeOffset="18940.43">5567 3006 0,'-21'0'16,"42"0"0,0 0-16,0 0 15,0 0-15,22 0 0,-22 0 16,21 0-16,-21 0 0,22 0 15,-22 0-15,21 0 0,-21 0 0,0 0 16,22 0-16,-22 0 0,0 0 16,0 0-1</inkml:trace>
  <inkml:trace contextRef="#ctx0" brushRef="#br0" timeOffset="19388.78">6689 3239 0,'-22'0'15,"44"0"95</inkml:trace>
  <inkml:trace contextRef="#ctx0" brushRef="#br0" timeOffset="19588.66">7091 3196 0,'0'0'0,"21"21"78,0-21-62,0 0-1,0 0-15,1 0 0</inkml:trace>
  <inkml:trace contextRef="#ctx0" brushRef="#br0" timeOffset="19788.56">7789 3175 0,'0'-21'78,"21"21"-63,-21-21-15,22 21 0</inkml:trace>
  <inkml:trace contextRef="#ctx0" brushRef="#br0" timeOffset="20285.27">9038 2921 0,'-21'0'0,"0"0"15,0 0-15,-1-21 0,1 21 0,0-21 16,0 21-16,0-21 0,0 21 15,-1-22-15,1 22 0,0-21 16,0 0-16,0 0 0,21-21 16,0 20-16,0 1 0,0 0 0,0-21 15,0 21-15,0-22 0,21 22 16,21-21-16,-21-1 0,22 22 16,-1 0-16,22-21 0,-22 21 15,21-1-15,-20 1 0,20 0 0,-20 21 16,-1 0-16,0 0 0,1 0 0,-1 0 15,-21 0-15,0 21 0,0 0 16,1 1-16,-1-1 0,-21 21 0,0-21 16,0 22-16,0-1 0,0 0 15,-21 1-15,-1-1 0,1 0 16,0 1-16,0-1 0,-21 0 0,20-21 16,-20 22-16,21-22 0,0 0 15,-22 0-15,22 0 0,0 1 0,0-1 16,-21 21-16,20-42 15,22 21-15,-21 0 0,21 1 16,0-1-16,0 0 16,21 0-1</inkml:trace>
  <inkml:trace contextRef="#ctx0" brushRef="#br0" timeOffset="20661.06">9080 3514 0,'0'0'15,"-21"21"-15,21 0 16,21-21 15,1 0-31,-1 0 16,0 0-16,0 0 0,-21-21 0,21 0 15,-21 0-15,21 21 0,-21-22 16,0 1-16,0 0 0,0 0 16,-21 21-1,0 0-15,0 0 0,0 0 16,0 0-16,-1 21 0,1-21 16,21 21-16,0 0 0,0 1 15,0-1-15,0 0 16,21-21-1,1 0 1,-1 0-16,0 0 16,-21-21-16,21 21 0,-21-21 15</inkml:trace>
  <inkml:trace contextRef="#ctx0" brushRef="#br0" timeOffset="34753.16">2921 4593 0,'0'0'0,"0"-21"15,0 0-15,-21 21 16,21-21-16,0 0 0,0-1 15,-21 1 1,21 0-16,0 0 16,0 0-16,0 0 0,-22 21 31,1 0-15,21 21-16,0 0 15,0 21-15,0-21 0,0 22 0,-21-1 16,21-21-16,-21 43 15,21-22-15,0 22 0,-21-1 0,21-21 16,-21 22-16,-1-1 0,22 1 0,0-22 16,-21 1-16,21-1 0,-21 0 15,21-21-15,0 1 0,0-1 16,0 0-16,0 0 0,0-42 47,21 0-47,-21 0 15,0-1-15,21 1 0,1-21 0,-22 21 16</inkml:trace>
  <inkml:trace contextRef="#ctx0" brushRef="#br0" timeOffset="35085.96">3154 4466 0,'0'0'0,"21"-21"0,0 0 31,-21 0-31,0 42 16,0 0-1,0 0-15,0 0 0,0 1 16,0 20-16,0 0 0,0 1 0,0-1 16,0 21-16,0 1 0,0-22 15,0 22-15,-21-1 0,21 1 0,0-22 16,0 0-16,-21 1 0,21-1 15,0 0-15,0-20 0,0-1 0,0 21 16,-21-21-16,21 0 16,-22-21 15,22-21-31,0 0 16,0 0-16,0 0 0,0 0 15,0-1-15</inkml:trace>
  <inkml:trace contextRef="#ctx0" brushRef="#br0" timeOffset="35404.44">2815 4953 0,'-42'0'16,"63"0"15,0 0-31,0-21 0,0 21 16,1 0-16,-1-21 0,21 21 0,-21 0 15,22-21-15,-22 21 0,0-22 16,21 22-16,-21 0 0,1 0 0,-1-21 16,0 21-16,0 0 0,0 0 78,0 0-63</inkml:trace>
  <inkml:trace contextRef="#ctx0" brushRef="#br0" timeOffset="36444.85">3979 4974 0,'0'0'0,"21"0"0,1-42 31,-1 21-31,-21 0 16,0-1-16,0 1 0,0 0 15,0 0-15,0 0 0,-21 0 16,-1-1-16,22 1 0,-21 21 0,0-21 15,0 21-15,0 0 16,-22 0-16,22 0 0,0 0 0,0 0 0,-21 0 16,20 21-16,-20 0 0,0 1 15,21 20-15,-22-21 0,22 21 16,0 1-16,-21-1 0,20 0 16,22 22-16,0-22 0,-21-21 0,21 22 15,0-1-15,0-21 0,0 22 16,0-22-16,21 0 0,1-21 0,-1 21 15,0-21-15,0 0 0,0 0 16,0 0-16,22 0 0,-22 0 0,21 0 16,-21 0-16,22-21 0,-22 0 15,0 0-15,21-1 0,-20 1 0,-1 0 16,0-21-16,0 21 0,0-22 0,0 1 16,-21 0-16,0-1 0,22 1 15,-22 21-15,21-22 16,-21 22-16,21 0 0,-21 42 31,0 22-15,0-22-16,0 0 0,0 21 0,-21-21 15,21 22-15,0-22 0,0 21 16,0-21-16,0 1 0,0 20 0,0-21 16,0 0-16,21-21 0,0 21 15,0 1-15,0-22 0,1 0 0,-1 0 16,0 0-16,0 0 0,0 0 15,22-22-15,-22 1 0,0 21 0,0-21 16,21 0-16,-20 0 0,-1-22 16,-21 22-16,21 0 0,-21-21 15,21 21-15,-21-1 0,0 1 0,21 0 16,-21 0-16,0 0 0,0 0 16,0 42-1,0 0-15,0 0 16,0 0-16,-21 0 0,21 43 15,-21-43-15,21 21 0,-21-20 16,21-1-16,0 0 0,0 0 0,0 0 16,0 0-16,0 1 0,0-1 15,0 0-15,0-42 47,0 0-47,0-1 16,0 1-16,0 0 0,21-21 15,0 21-15,-21-22 0,21 1 0,0 0 16,22-1-16,-22 22 0,21-21 16,1-1-16,-1 22 0,-21 0 0,21 0 15,1 0-15,-1 21 0,-21 0 16,22 0-16,-22 21 0,0 0 0,0 0 16,0 22-16,0-1 0,-21 0 15,0-21-15,0 22 0,0-22 16,0 21-16,0-21 0,-21 1 15,21-1-15,-21 0 0,0 0 16,21 0-16,0 0 0,-21-21 0,21 22 16,-21-22-16,42 0 31,-21-22-31,21 1 16,0 21-16</inkml:trace>
  <inkml:trace contextRef="#ctx0" brushRef="#br0" timeOffset="37341.49">5778 5017 0,'0'0'16,"22"-22"-16,-22 1 0,0 0 0,0 0 15,0 0-15,0 0 0,0-1 16,0 1-16,-22 0 0,1 0 15,0 0-15,0 0 0,21-1 0,-21 22 16,0-21-16,-22 21 0,22 0 0,0 0 16,0 0-16,0 0 0,-1 21 15,1-21-15,0 22 0,0-1 16,-21 0-16,20 21 0,1-21 0,0 22 16,0-1-16,21 0 0,0 1 15,-21-22-15,21 21 0,0-21 0,0 22 16,0-22-16,0 0 0,0 0 15,0 0-15,0 1 0,21-22 16,-21 21-16,21-21 0,0 0 16,0 0-16,22 0 0,-22 0 0,0-21 15,0 21-15,22-22 0,-22 1 16,21 0-16,-21-21 0,0 21 0,1-22 16,20 1-16,-21 0 0,0-1 15,0 1-15,-21-22 0,22 22 16,-22-21-16,21 20 0,-21 1 0,0 0 15,0-1-15,0 22 0,0-21 16,0 21-16,0-1 0,0 1 0,0 0 16,0 42 15,0 0-31,-21 22 16,21-22-16,-22 21 0,22 1 0,-21-1 15,21 0-15,0 1 0,0-1 0,0 21 16,0-20-16,0-1 0,0 0 15,0-20-15,0 20 0,0-21 0,0 21 16,21-20-16,1-1 0,-1-21 16,0 21-16,0 0 0,21-21 15,-20 0-15,-1 0 0,21 0 16,-21 0-16,43 0 0,-43-21 16,0 0-16,21 0 0,-20-22 0,-1 22 15,0-21-15,0-1 16,0 1-16,0 0 0,1-22 0,-1 22 15,0 0-15,-21-1 0,0 1 0,21 0 16,-21 20-16,0-20 0,0 21 0,0 0 16,0 0-16,0-1 0,0 44 31,-21-1-31,0 0 16,21 0-16,0 21 0,0-20 15,-21 20-15,21 0 0,-22 1 0,22 20 16,0-21-16,0 1 0,0-1 15,-21 0-15,21 1 0,0-22 0,0 21 16,0-21-16,0 1 0,0-1 0,0 0 16,0 0-16,0 0 0,21-21 31,1 0-15,-1 0-16,-21-21 0,21 21 15,0-21-15,0 0 0,0 0 0,1-1 16</inkml:trace>
  <inkml:trace contextRef="#ctx0" brushRef="#br0" timeOffset="37724.26">6646 4995 0,'0'22'16,"21"-22"-1,1 0 1,-1 0-16,0 0 15,0-22-15,0 22 0,0-21 16,1 0-16,-1 0 0,0 0 16,0 21-16,0-43 0,0 22 0,1 0 15,-1 0-15,-21 0 0,0 0 0,0-1 16,0 1-16,0 0 16,-21 21-16,-1 0 0,-20 0 15,21 0-15,0 21 0,-22-21 16,22 21-16,0 22 0,0-22 0,0 21 15,0-21-15,-1 22 0,22-1 16,0-21-16,0 22 0,0-22 0,0 21 16,0-21-16,0 0 0,0 1 0,43-1 15,-22 0-15,0-21 16,21 21-16,1-21 0,-1 0 0,0 0 16,1 0-16,-1 0 0,0 0 15,1 0-15,-1 0 0,-21-21 0,0 21 16,22-21-16,-22 21 0</inkml:trace>
  <inkml:trace contextRef="#ctx0" brushRef="#br0" timeOffset="38288.94">3323 5440 0,'0'0'0,"-21"0"15,0 0-15,0 0 0,-1 0 0,1 0 16,21 21 0,21-21-1,1 0-15,-1 0 0,21 0 16,0 0-16,22 0 0,-1 0 0,22 0 16,0 0-16,-1 0 0,22 0 15,-21 0-15,21 0 0,21 0 0,0 0 16,21 0-16,0 0 0,0 0 15,0 0-15,1 0 0,20 0 16,-21 0-16,21 0 0,-20 0 0,-1 0 16,0 0-16,-21 0 0,21 0 15,-21 0-15,0 0 0,0 0 0,0 0 0,-21 0 16,21 0-16,-42 0 16,20 0-16,-20 0 0,0-21 0,-22 21 15,1 0-15,-1 0 0,1 0 0,-22 0 16,-21 0-16,0 0 0,1 0 15,-1 0-15,-42 0 32,-1 0-32,1 0 15,0 0-15,0 0 0</inkml:trace>
  <inkml:trace contextRef="#ctx0" brushRef="#br0" timeOffset="39012.53">3556 6265 0,'0'0'0,"21"0"31,0-21-31,0 21 0,1 0 0,-1-21 16,0 0-16,21 21 0,-21-21 0,1 0 15,20 21-15,-21-22 16,0 1-16,0 0 0,1 0 0,-22 0 16,0 0-16,0-1 15,-22 22-15,1-21 0,-21 21 16,21 0-16,-22 0 0,-20 0 15,21 21-15,-1-21 0,1 22 0,0-1 16,-1 0-16,1-21 0,21 21 16,0 0-16,-1 0 0,22 1 0,0-1 15,0 0-15,22 0 0,-1 0 16,0 0-16,21 1 0,-21-1 0,22 0 16,-1 0-16,0 0 0,-20 22 0,20-22 15,-21 0-15,0 0 0,0 0 16,1 0-16,-22 1 15,0-1-15,-22 0 0,1-21 16,-21 21-16,0-21 0,-1 21 0,-20-21 16,20 0-16,-20 0 0,21 0 15,-1 0-15,1 0 0,0 0 0,-1 0 16,1-21-16,21 21 0,0-21 16,-1 21-16,1-21 0,21 0 0,0-1 15,0 1 1,21 21-16,22-21 15,-22 0-15,21 21 0,1-21 16,-1 0-16,21-1 0,-20 22 16</inkml:trace>
  <inkml:trace contextRef="#ctx0" brushRef="#br0" timeOffset="39608.19">3916 6287 0,'0'0'0,"21"0"0,-21 21 46,-21 0-30,0 0-16,21 0 0,0 22 16,0-22-16,0 0 0,0 0 15,0 0-15,0 0 0,-22 1 16,22-1-16,0 0 0,0 0 16,0 0-16,22-42 31,-1 21-16,-21-21-15,0 0 0,21 0 16,0-1-16,-21 1 0,21-21 0,0 21 16,-21 0-16,22-22 0,-1 22 0,0 0 15,-21 0-15,21 21 16,0 0-16,0 21 16,-21 0-1,0 0-15,0 0 0,0 1 0,0-1 16,22 21-16,-22-21 0,0 0 15,21 1-15,-21-1 0,0 0 0,0 0 16,21 0-16,0-21 0,0 21 16,0-21-16,1 0 15,-1 0-15,0-21 0,0 0 0,0 21 16,0-21-16,1-21 0,-1 20 16,0 1-16,0-21 0,0 21 15,-21-22-15,0 1 0,21 21 0,-21-21 16,0 20-16,0 1 0,0 0 0,0 0 15,0 0-15,-21 42 32,21 0-17,0 0-15,0 0 0,0 1 16,0-1-16,0 0 0,0 0 0,0 0 16,0 0-16,0 1 15,0-1-15,21-21 0,1 0 16,-1 0-16,0 0 0</inkml:trace>
  <inkml:trace contextRef="#ctx0" brushRef="#br0" timeOffset="39824.07">4805 6223 0,'0'21'31,"0"0"-15,-21 1-16,21-1 0,-22-21 15,22 21-15,-21 0 0,21 0 0,0 0 16,0 1-16,0-1 0,-21-21 16,21 21-16,0 0 0,-21-21 0,21 21 15,0-42 17,0 0-32</inkml:trace>
  <inkml:trace contextRef="#ctx0" brushRef="#br0" timeOffset="40092.91">4741 6033 0,'0'-22'0,"0"44"0,-21-44 47,0 22 62,42 0-78,0 0-31,0 0 16</inkml:trace>
  <inkml:trace contextRef="#ctx0" brushRef="#br0" timeOffset="40360.76">5186 5948 0,'0'21'31,"0"0"-15,0 0-16,0 1 0,0-1 0,0 0 15,-21 21-15,-1-21 0,22 1 16,-21-1-16,21 0 0,-21 21 0,21-21 16,0 1-16,0-1 0,0 0 0,0 0 15,0 0-15,0 0 0,0 1 16,0-44 31,0 1-47,0 0 15</inkml:trace>
  <inkml:trace contextRef="#ctx0" brushRef="#br0" timeOffset="41137.32">4953 6244 0,'21'0'31,"0"0"-31,0 0 16,1 0-16,20 0 0,-21 0 15,0 0-15,0-21 0,22 21 16,-22-21-16,21 21 0,1-21 0,-22 21 16,21-21-16,0 21 0,1-22 15,-1 22-15,-21-21 0,22 21 0,-22 0 16,0-21-16,0 21 0,-42 0 47,0 21-47,0-21 0,-1 21 0,1 1 15,0-1-15,21 0 0,-21 0 16,21 0-16,-21 0 0,21 1 16,0-1-16,0 0 0,0 0 0,0 0 15,0 0-15,0 1 0,0-1 16,21-21-16,0 0 0,0 0 0,22 0 16,-22 0-16,0 0 0,21 0 0,1 0 15,-22-21-15,21-1 0,-21 22 16,22-21-16,-22 0 0,0-21 0,0 21 15,0-1-15,0 1 0,1-21 16,-22 0-16,21 20 0,-21-20 0,0 0 16,0-22-16,0 22 15,0 21-15,0 0 0,0-1 0,0 1 16,0 42 0,0 1-1,0-1-15,0 21 0,-21-21 0,21 22 16,0-1-16,0-21 0,0 21 15,0 1-15,0-22 0,-22 21 16,22-21-16,0 22 0,-21-22 0,21 0 16,0 0-16,0 0 0,0 1 15,0-1-15,0-42 32,0-1-17,0 1-15,0 0 0,0-21 16,21 21-16,1-1 0,-1-20 0,21 21 15,-21-21-15,0 20 0,22 1 16,-22 0-16,21 0 0,1 0 16,-22 21-16,21 0 0,-21 0 0,0 0 15,22 0-15,-22 0 0,21 21 16,-21 0-16,-21 0 0,0 0 0,22 1 16,-22-1-16,0 0 0,0 0 0,0 0 15,-22 0-15,22 1 16,-21-1-16,0-21 0,21 21 0,-21-21 15</inkml:trace>
  <inkml:trace contextRef="#ctx0" brushRef="#br0" timeOffset="41964.85">7154 6244 0,'0'0'0,"21"0"0,1 0 0,-1 0 15,0 0-15,0-21 16,0 0-16,0 21 0,1-21 0,-1 0 15,0-1-15,0 1 0,0 21 16,-21-42-16,21 21 0,-21 0 16,22-1-16,-22 1 0,0-21 15,0 21-15,0 0 0,0-22 0,0 22 16,0 0-16,-22 21 0,1-21 0,0 21 16,0 0-1,0 21-15,0-21 0,21 63 16,0-20-16,-22-1 0,22 0 15,-21 1-15,21-1 0,-21 0 16,21 22-16,0-1 0,0 1 0,-21-1 16,21 1-16,-21-1 0,21 64 15,-21-42-15,21-21 0,-22-1 16,1 1-16,21-1 0,-21 1 16,21-1-16,0 1 0,0-1 0,-21 1 15,21-22-15,0 0 0,0 1 0,0-1 16,0-21-16,21 0 0,0-21 15,0 0-15,22-21 0,-22 0 16,0 0-16,0 0 0,22-22 0,-22 1 16,0 0-16,0-1 0,0-20 15,0 20-15,1-20 0,-22 21 0,0-22 16,0 22-16,0-1 0,0-20 16,0 21-16,0-1 0,-22 1 0,1 0 15,0 20-15,0 1 0,0 0 0,0-21 16,-22 42-16,22-21 15,0-1-15,0 22 0,0 0 0,21-21 16,-22 21-16,22-21 31,22 21-15,-1-21-16,0 21 0,0-21 16,0 21-16,0-21 0,1-1 15,20 22-15,-21-21 0,0 0 0</inkml:trace>
  <inkml:trace contextRef="#ctx0" brushRef="#br0" timeOffset="42368.63">7662 6244 0,'0'0'0,"-21"-42"31,0 21-31,21 0 16,0-1-16,0 1 15,0 0-15,21 21 16,0 0-16,0-21 0,1 21 15,-1 0-15,21 0 0,-21 0 0,0 0 16,22 0-16,-22 0 0,0 0 0,21 21 16,-20 0-16,-1 0 0,0 1 15,0-1-15,0 0 0,-21 0 16,0 0-16,0 0 0,0 1 0,0 41 16,-21-42-1,0 0-15,0 1 0,0-22 16,21-22 15,0 1-31,0 0 0,0 0 16,21 0-16,-21 0 0,0-1 15,21 1-15,0-21 0,-21 21 0,21 0 16,0-1-16,1 1 0,-22 0 16,21 21-16,0-21 0,0 0 0,0 21 15,0 0-15,1-21 0,-1 21 16,0 0-16,0 0 15,0 0-15,0 0 0,1 21 0</inkml:trace>
  <inkml:trace contextRef="#ctx0" brushRef="#br0" timeOffset="43780.82">8848 6181 0,'0'0'0,"0"-21"0,0-1 0,0 1 15,0 0-15,0 0 0,0 0 16,-22 0-16,1-1 0,0 1 16,0 0-16,-21 0 0,20 0 0,1 21 15,-21 0-15,21 0 0,0 0 16,-22 0-16,22 21 0,-21 0 0,21 0 16,-1 0-16,1 1 0,0 20 15,0-21-15,0 21 0,21-20 0,-21 20 16,21-21-16,0 21 0,0-20 0,0 20 15,0-21-15,0 0 16,0 0-16,21 1 0,0-22 0,0 0 16,0 0-16,0 0 0,1 0 15,-1 0-15,21 0 0,-21-22 0,22 22 16,-22-21-16,21 0 0,-21 0 0,22 0 16,-22-22-16,0 22 0,0 0 15,0 0-15,0-21 0,1 20 0,-22 1 16,0 0-16,21 0 0,-21 0 15,-21 21 17,-1 21-32,22 0 0,0 21 15,0-20-15,0-1 0,0 0 0,0 0 16,0 21-16,0-20 0,0-1 16,0 0-16,22 0 0,-22 0 15,21 0-15,0 1 0,21-22 16,1 0-16,-22 0 0,21 0 15,-21 0-15,0 0 0,22-22 0,-22 1 16,21 0-16,-21 0 0,1 0 0,-1 0 16,0-1-16,0 1 0,0-21 15,-21 21-15,21 0 0,-21-22 0,0 22 16,0 0-16,0 0 0,0 0 16,0 42-1,0 0 1,0 0-16,-21 0 0,21 0 15,0 1-15,0-1 0,-21 21 16,21-21-16,0 0 0,0 1 0,0-1 16,0 0-16,0 0 0,0 0 15,0 0-15,0 1 0,0-1 16,0-42 15,0-1-31,0 1 0,0 0 16,0 0-16,0 0 0,0 0 15,21-1-15,0-20 0,1 21 0,-22 0 16,21-22-16,0 22 16,0 0-16,-21 0 0,21 0 0,0 21 0,1-21 15,-1 21-15,0 0 16,0 0-16,-21 21 16,21 0-16,-21 0 0,21 0 15,-21 0-15,0 1 0,0-1 16,22 0-16,-22 0 0,0 0 0,21 0 15,-21 1-15,0-1 0,0 0 0,0 0 16,21-21-16,-21 21 16,21-21-16,0 0 15,0-21-15,-21 0 16,22 21-16,-22-21 0,21 0 16,0-1-16,0 1 0,21 0 0,-20 0 15,20-21-15,-21 20 16,21 1-16,-20 0 0,20-21 0,-21 21 15,0-1-15,0 22 0,1-21 0,-1 21 16,0 0-16,-21 21 31,0 1-31,0-1 0,0 0 16,0 0-16,-21 0 0,21 0 0,-21 1 16,21-1-16,0 0 0,0 0 0,0 0 15,0 0-15,0 1 0,21-1 16,0-21-16,-21 21 0,21-21 15,0 21-15,22-21 0,-22 0 16,0 0-16,0 0 0,21 0 16,-20 0-16,20 0 0,-21-21 0,21 0 15,-20 21-15,-1-21 0,21-1 16,-21 1-16,0 0 0,1 0 0,20-21 16,-21 20-16,-21 1 0,21-21 0,-21 21 15,0 0-15,21-1 0,-21 1 16,0 0-16,0 0 0,-21 21 15,0 0-15,0 0 0,0 21 16,0-21-16,-1 21 0,1 22 16,21-22-16,-21 0 0,21 0 0,-21 21 15,21-20-15,0-1 0,0 21 16,0-21-16,0 0 0,21 1 16,0-1-16,0-21 0,1 0 15,-1 21-15,0-21 0,21 0 0,-21 0 16,22 0-16,-22 0 0,21 0 0,1-21 15,-22 0-15,21 21 0,-21-22 16,22 22-16,-1-21 0,-21 0 16,0 0-16,0 21 0,1-21 0,-1 21 15</inkml:trace>
  <inkml:trace contextRef="#ctx0" brushRef="#br0" timeOffset="44856.61">2773 8319 0,'0'0'0,"0"-106"31,0 85-31,0-1 16,0 1-16,0-21 0,0 21 15,0 0-15,0-1 0,0 1 16,-21 0-16,-1 0 0,1 21 0,-21 0 16,21 0-16,-22 0 0,22 0 15,-21 0-15,0 21 0,-1 0 0,1 0 16,21 22-16,-22-1 0,1-21 15,21 22-15,0-1 0,0 0 16,-1 22-16,22-22 0,-21-21 16,21 22-16,0-1 0,0-21 0,0 21 15,21-20-15,1-1 0,-1 0 16,0-21-16,0 0 0,0 21 0,22-21 16,-22 0-16,21 0 0,-21 0 15,22-21-15,-22 0 0,21 0 0,0-1 16,-20 1-16,20 0 0,-21-21 15,21 21-15,-20-22 0,-1 1 0,0-22 16,0 22-16,0-21 0,-21 20 16,0-20-16,0 20 0,0-20 0,0 21 15,0 20-15,0-20 16,0 21-16,0 0 0,0 0 0,0-1 16,0 44-1,-21-1-15,21 0 0,-21 0 16,21 21-16,0 1 0,0 20 15,0-20-15,0 20 0,0 1 0,0-22 16,0 21-16,0-20 0,0-1 16,0 0-16,0 1 0,0-22 0,21 0 15,0 0-15,0 0 0,-21 1 16,22-22-16,-1 0 0,0 0 0,0 0 16,0 0-16,0 0 0,1 0 15,-1-22-15,0 22 0,-21-21 16,21 0-16,0 0 0</inkml:trace>
  <inkml:trace contextRef="#ctx0" brushRef="#br0" timeOffset="45413.29">3175 8382 0,'-21'0'15,"0"0"1,21-21-1,0 0-15,0 0 0,0-1 16,21 1-16,0 0 0,0 21 16,-21-21-16,21 0 0,0 0 15,1 21-15,20-22 0,-21 1 0,0 21 16,22 0-16,-22 0 0,0 0 16,21 0-16,-21 0 0,1 21 0,20 1 15,-21-1-15,0 0 0,-21 21 16,0-21-16,0 22 0,0-22 0,0 0 15,0 21-15,0-20 0,-21-1 16,0 21-16,0-21 0,0 0 16,-1 1-16,1-22 0,21-22 47,0 1-47,21 0 15,1 0-15,-1-21 0,0 20 0,0-20 16,0 21-16,0-21 0,1 20 15,-1 1-15,21-21 0,-21 21 0,0 21 16,22-21-16,-22 21 0,0 0 0,21 0 16,-20 0-16,-1 21 0,0 0 15,0 0-15,0 0 0,-21 0 0,0 1 16,0-1-16,0 0 0,0 21 16,0-21-16,0 1 0,0-1 15,0 0-15,0 0 0,0 0 16,-21-21 31,21-21-47,-21 21 0,21-21 15,0 0-15,0 0 0</inkml:trace>
  <inkml:trace contextRef="#ctx0" brushRef="#br0" timeOffset="45608.18">3937 7980 0,'-21'0'31,"0"0"-15,21 21 0,0 0-1,21-21-15,0 21 0,0-21 16,0 22-16,0-1 15</inkml:trace>
  <inkml:trace contextRef="#ctx0" brushRef="#br0" timeOffset="46020.57">4297 8170 0,'0'0'0,"-21"0"0,-1 0 16,22-21-16,-21 21 15,21 21 17,0 1-32,21-1 0,1 0 15,-22 0-15,21 21 0,0-20 0,-21-1 16,21 0-16,-21 21 0,0-21 16,0 1-16,0-1 0,0 0 0,21 0 15,-21 0-15,0 0 16,0 1-16,21-44 31,-21 1-15,0 0-16,0 0 0,22 0 0,-22 0 15,21-1-15,-21 1 0,0-21 16,21 21-16,0-22 0,0 22 0,-21-21 16,21 21-16,1 0 0,-22-1 0,0 1 15,21 21-15,0 0 16,0 0 15,-21 21-15,21-21-16</inkml:trace>
  <inkml:trace contextRef="#ctx0" brushRef="#br0" timeOffset="46376.11">4741 8382 0,'21'0'32,"1"0"-17,-1-21-15,0 0 16,-21 0-16,21-1 16,0 1-16,-21 0 0,21 0 0,-21 0 15,0 0-15,0-1 16,-21 22-1,0 0-15,0 0 16,0 0-16,21 22 0,-21-1 0,-1 0 16,1 0-16,21 21 0,0-20 0,0-1 15,0 21-15,0-21 0,0 22 16,0-22-16,0 0 0,0 0 0,0 0 16,21 0-16,1-21 0,-22 22 15,21-1-15,0-21 0,0 0 16,0 0-16,0 0 0,43 0 15,-43 0-15,0 0 0,0-21 16,1 21-16</inkml:trace>
  <inkml:trace contextRef="#ctx0" brushRef="#br0" timeOffset="46781.17">5186 8234 0,'0'0'0,"0"-21"0,0 0 16,0-1-16,0 1 15,0 0 1,21 0 0,0 21-16,0 0 15,0 0-15,1 0 0,-1 21 0,0 0 16,0 0-16,0 1 16,0-1-16,1 21 0,-22 0 15,21-20-15,-21-1 0,0 21 16,0-21-16,0 0 0,0 1 0,0-1 15,0 0-15,0 0 0,0-42 47,0 0-31,0 0-16,0-1 16,0-20-16,0 21 0,0 0 15,21-22-15,-21 22 0,0-21 16,21 21-16,0 0 0,-21-22 0,21 22 15,1 0-15,-1 0 0,0 0 16,0 21-16,0-22 16,0 22-16,1 0 0</inkml:trace>
  <inkml:trace contextRef="#ctx0" brushRef="#br0" timeOffset="47423.95">6435 8255 0,'0'21'79,"0"0"-64,0 1-15,0-1 16,0 0-1,21-21 1,0 0 0,0-21-16,-21 0 15,0-1-15,0 1 0,0 0 16,0 0-16,0 0 16,0 0-16,-21 21 15,0 0 1,0 0-1,21 21 1,0 0-16,0 0 16,21-21-1,0 0-15,0 0 16</inkml:trace>
  <inkml:trace contextRef="#ctx0" brushRef="#br0" timeOffset="49121.5">7408 8446 0,'0'-22'63,"0"1"-63,0 0 15,21 0-15,1-21 0,-1 20 16,0 1-16,0-21 0,0 0 15,22-1-15,-22 1 0,21 0 0,-21-1 16,0-20-16,22 20 0,-22 22 16,0-21-16,0 0 0,-21 20 0,0 1 15,0 0-15,-21 0 16,0 21-16,0 0 0,0 0 16,-22 21-16,22-21 0,0 21 0,-21 0 15,20 1-15,1-1 0,21 0 16,0 21-16,0-21 0,0 22 0,0 20 15,0-20-15,21-1 16,1-21-16,-1 21 0,0-20 16,42 41-16,-41-42 0,-1 0 15,0 1-15,-21-1 16,21 0-16,-21 0 0,-21-21 31,0 0-31,0 0 0,-1 0 16,1 0-16,21-21 0,-21 21 0,0-21 15,0 21-15,0-21 0,-1 21 16,22 21 15,0 0-15,0 0-16,22-21 16,-1 0-16,0 21 0,0-21 15,0 0-15,0 0 0,1 0 16,-1 0-16,0 0 0,0-21 0,0 21 15,0-21-15,1 0 0,20 21 16,-21-21-16,0-1 0,0 1 0,1-21 16,-1 21-16,0-22 0,-21 22 15,21-21-15,-21 0 0,21 20 0,-21-20 16,0 21-16,21 0 0,-21 0 0,0-1 16,22 1-16,-22 0 0,0 42 31,0 0-16,0 1-15,0-1 0,0 21 16,0-21-16,0 22 0,0-22 0,0 21 16,0-21-16,0 22 0,0-22 15,0 0-15,0 0 0,0 0 0,21 0 16,0 1-16,0-22 16,0 0-16,0 0 15,1-22-15,-1 22 0,-21-21 16,21 0-16,0 0 0,0 0 15,-21 0-15,21-22 0,1 22 0,-22 0 16,0-21-16,0 20 0,21-20 16,-21 21-16,0 0 0,0 0 15,21-1-15,-21 1 16,0 42 0,0 1-16,0-1 15,0 0-15,0 21 0,0-21 0,0 22 16,0-22-16,0 21 0,0-21 15,0 1-15,0-1 0,0 21 0,0-21 16,21 0-16,-21 1 16,21-22-16,0 0 0,1 0 15,-1 0-15,0 0 16,0-22-16,-21 1 0,21 21 16,0-21-16,1 0 0,-1-21 0,-21 20 15,21 1-15,0-21 0,-21 21 0,0-22 16,21 22-16,0-21 0,-21 21 15,0-22-15,0 22 0,0 0 0,0 0 16,0 42 15,0 0-31,0 0 0,0 1 16,0 20-16,0 0 0,0-21 16,0 22-16,0-22 0,0 21 0,0-21 15,0 22-15,0-22 0,0 0 16,22 0-16,-1 0 0,0-21 15,-21 22-15,21-22 0,0 0 0,0 0 16,1 0-16,-1 0 0,0 0 16,0 0-16,0 0 0,0-22 0,1 1 15,20 0-15,-21 0 0,0 0 16,0-22-16,1 22 0,-1-21 0,0 21 16,-21-22-16,0 1 0,21 21 0,-21-21 15,21 20-15,-21 1 0,0 0 16,0 42-1,0 0-15,0 1 16,0-1-16,0 0 16,0 21-16,0-21 0,0 1 0,0 20 15,0-21-15,0 0 0,0 0 16,0 1-16,0-1 0,0 0 16,0-42 15,0 0-31,21-1 15,-21 1-15,22 0 0,-22-21 0</inkml:trace>
  <inkml:trace contextRef="#ctx0" brushRef="#br0" timeOffset="49460.9">9356 7578 0,'0'0'0,"-22"0"0,1 21 16,21 0-16,0 0 0,-21-21 15,21 21-15,-21 1 0,21-1 0,0 0 16,0 0-16,0 0 16,21-21-1,0 0-15,0 0 16,-21-21-16,22 21 16,-22-21-16,21 0 0,-21 0 15,0-1-15,0 1 16,0 0-16,0 0 0,-21 0 15,-1 0-15,1 21 16,21-22-16,-21 22 0,0 0 0,0 0 16,0 22-1,21-1-15,0 0 0,0 0 16,0 0-16,0 0 0,21-21 16,0 22-16,0-22 15,0 0-15,0 0 0</inkml:trace>
  <inkml:trace contextRef="#ctx0" brushRef="#br0" timeOffset="49754.76">9800 7514 0,'0'0'16,"-21"0"-1,0 0-15,21 21 16,0 1-16,-21-1 0,21 21 15,-22-21-15,1 0 0,21 22 16,0-22-16,0 21 0,-21-21 0,21 22 16,-21-1-16,21 0 0,-21-20 15,21 20-15,-21 0 0,21-21 0,0 22 16,0-22-16,0 0 0,0 0 16,0 0-16,0 1 0,0-1 15,21-21 1,0 0-16,0-21 15,-21-1-15,0 1 0,21 0 16</inkml:trace>
  <inkml:trace contextRef="#ctx0" brushRef="#br0" timeOffset="49940.34">9567 7874 0,'0'0'0,"-21"0"31,42 0 0,0 0-31,1 0 16,-1 0-16,0 0 0,21 0 0,1 0 15,-22-21-15,21 21 0,0 0 16,1-21-16,-1 21 0,0-21 0,1 21 16,-22-22-16</inkml:trace>
  <inkml:trace contextRef="#ctx0" brushRef="#br0" timeOffset="50617.49">10223 7726 0,'0'0'0,"-21"0"31,0 0-31,0 0 16,0 21-16,0 0 0,-1 0 15,22 1-15,0-1 0,0 0 16,-21 0-16,21 0 0,0 22 0,0-22 16,0 0-16,0 0 0,0 21 0,0-20 15,0-1-15,21 0 0,1 0 16,-1-21-16,0 0 0,0 0 15,0 0-15,22 0 0,-22 0 16,0 0-16,0 0 0,21-21 16,-20 0-16,-1 0 0,0-1 0,0-20 15,0 21-15,0-21 0,1-22 16,-22 22-16,21-1 0,-21-62 16,0 62-16,0 1 0,0 0 15,0-1-15,0 1 0,0 21 16,0 0-16,0-1 0,0 44 31,0-1-31,0 0 0,-21 0 0,21 21 16,0 1-16,0-22 0,0 21 0,0 1 15,0-22-15,0 21 0,0-21 16,0 22-16,0-22 0,0 21 0,0-21 16,0 22-16,0-22 0,0 0 15,0 0-15,0 0 0,0 0 0,-22 1 16,22-1-16,-21-42 47,21-1-47,0 1 0,0 0 15,0 0-15,0 0 0,0 0 16,0-22-16,21 22 0,1 0 0,-22 0 16,21 0-16,21-22 0,-21 22 0,22 0 15,-1 0-15,0 21 0,1 0 16,-1 0-16,0 0 0,1 0 15,-1 21-15,0 0 0,1 0 0,-22 0 16,0 1-16,0-1 0,-21 21 16,21 0-16,-21-20 0,0 20 0,0-21 15,0 21-15,-21-20 0,0-1 16,0 0-16,21 0 0,-21 0 0,-1-21 16,22 21-16,0-42 31,0 0-31,0 0 0,0 0 15,22 0-15,-1-1 0</inkml:trace>
  <inkml:trace contextRef="#ctx0" brushRef="#br0" timeOffset="50980.92">11324 7324 0,'0'0'0,"-42"0"0,21 0 0,-1-21 15,44 21 1,20 0-1,-21 0-15,21 0 0,1 0 16,-1 0-16,0 0 0,1 0 0,20 0 16,-20 0-16,-1 0 0,21-22 0,-20 22 15,-1 0-15,0 0 0,-20 0 16,20 0-16,-21 0 0,0 0 0,-42 0 31,0 0-31,0 0 16,0 0-16,-22 22 0</inkml:trace>
  <inkml:trace contextRef="#ctx0" brushRef="#br0" timeOffset="51201.16">11642 7366 0,'0'21'0,"0"-42"0,-22 42 0,22 0 16,-21 1-16,21 20 0,0-21 0,0 0 15,-21 22-15,21-22 0,0 21 0,-21-21 16,21 22-16,-21-22 0,21 21 15,0-21-15,0 22 0,-21-22 0,21 0 16,-22 21-16,22-21 0,0 1 16,0-1-16,0 0 0,0 0 0,0 0 15,22-42 17,-1 21-32,0-21 15</inkml:trace>
  <inkml:trace contextRef="#ctx0" brushRef="#br0" timeOffset="51580.76">11980 7620 0,'0'0'0,"-21"21"16,0 0 0,0 1-16,0-1 0,21 0 15,-22 0-15,1 0 0,21 0 0,0 1 16,0-1-16,-21 0 0,21 0 15,0 0-15,0 0 16,0 1-16,21-22 0,0 0 16,1 0-16,-1 0 0,0 0 15,0 0-15,0-22 0,22 1 0,-22 0 16,0 21-16,0-21 0,0 0 0,0-22 16,-21 22-16,0 0 0,0-21 15,0 21-15,0-1 0,0-20 0,-21 21 16,-21 0-16,21 21 15,0-21-15,-1 21 0,-20 0 0,21 0 16,-21 0-16,20 21 0,1 0 16,0-21-16,0 21 0,0 0 15,21 0-15,-21-21 0,21 22 0,0-1 16,0 0-16,0 0 0,21-21 16,0 0-16,21 0 0,-21 0 15,22 0-15</inkml:trace>
  <inkml:trace contextRef="#ctx0" brushRef="#br0" timeOffset="51840.61">12658 7366 0,'0'0'0,"0"-21"0,0-21 16,0 20-16,0 1 16,0 0-16,-22 21 15,1 21-15,0 0 16,21 1-16,-21 20 0,0-21 0,21 21 15,-21 1-15,-1-1 0,22 0 0,0 1 16,-21-1-16,21 0 0,-21-20 16,21 20-16,0-21 0,0 21 0,0-20 15,0 20-15,0-21 16,0 21-16,21-42 16,0 0-16,1 0 0,-1 0 15,0 0-15,0 0 0,0 0 16</inkml:trace>
  <inkml:trace contextRef="#ctx0" brushRef="#br0" timeOffset="52138.06">13166 7154 0,'0'0'0,"0"-21"0,21 0 15,0 21 1,0 0-16,0 0 0,0 21 0,1 0 15,-1 1-15,0 20 0,0-21 16,0 21-16,0 1 0,1-1 16,-1 0-16,0 1 0,-21 20 15,0-20-15,0-1 0,0-21 0,0 21 16,0 1-16,0-22 0,-21 21 0,-22-21 16,22 1-16,0-1 0,0 0 15,0 0-15,0 0 0,-22-21 0,22 0 16,21 21-16,-21-21 0,21-21 31,21 0-31,0 0 0</inkml:trace>
  <inkml:trace contextRef="#ctx0" brushRef="#br0" timeOffset="52404.06">13822 7599 0,'-21'0'16,"21"-21"31,21 21-31,-21-21-16,-21 21 62,21 21-62</inkml:trace>
  <inkml:trace contextRef="#ctx0" brushRef="#br0" timeOffset="53356.92">14457 7557 0,'0'0'0,"0"21"31,21-21-31,0 0 16,0 0-16,22-21 0,-22-1 15,0 22-15,21-21 0,-21 0 0,22 0 16,-1-21-16,-21 20 0,22 1 0,-22-21 16,0 0-16,0-1 0,0 1 15,0 0-15,-21-1 0,0 22 16,0-21-16,0-1 0,0 22 15,0-21-15,-21 21 0,21 0 16,-21-1-16,0 1 0,0 0 0,0 21 16,-1 0-16,1 0 0,0 0 15,21 21-15,-21 0 0,0 1 0,0 20 16,21 0-16,-22 1 0,1 20 16,0 1-16,21-1 0,-21 1 0,0 20 15,0-20-15,21 20 0,0-20 16,-22 21-16,1-1 0,21-20 0,0 42 15,0-22-15,-21 1 0,21 0 0,-21-1 16,21 1-16,0 0 16,-21-1-16,0 22 0,-1-21 0,22 21 15,-21-22-15,0 22 0,-21-21 0,21-1 16,-1 22-16,-20-21 0,21 0 16,0-22-16,0 22 0,-1-22 0,1 1 15,21-22-15,-21 22 0,21-43 0,0 21 16,0-21-16,21-21 15,0 0-15,1-21 0,20 0 0,0-21 16,1-1-16,62-63 16,-62 43-16,20-1 0,1 1 15,-22-22-15,22 22 0,-22-22 0,0 0 16,-21-20-16,22 20 0,-22 0 0,-21 1 16,0-1-16,0 0 0,0 1 15,-21 20-15,0-21 0,-1 22 0,-20-1 16,21 22-16,0 0 0,-22-1 15,22 1-15,-21 21 0,21 0 0,0 0 16,-1-1 0,22 1 15,22 21-31,-1 0 16,0 0-16,0-21 0,21 21 15,-20 0-15,-1-21 0,0 21 16,0 0-16,21-21 0,-20 21 15</inkml:trace>
  <inkml:trace contextRef="#ctx0" brushRef="#br0" timeOffset="53780.68">15049 7895 0,'-42'-63'32,"42"42"-32,-21-1 15,21 1-15,0 0 16,0 0-16,0 0 0,21 0 0,0-1 15,0 22-15,1-21 0,-1 0 0,21 21 16,-21 0-16,22-21 16,-1 21-16,-21 0 0,21 0 0,-20 0 15,20 21-15,-21 0 0,21 0 16,-20 1-16,-1-1 0,0 0 0,-21 21 16,0-21-16,0 22 0,0-22 0,0 21 15,0-21-15,0 1 0,-21 20 16,0-21-16,-1 0 0,1 0 15,0-21-15,21-21 32,0 0-32,0 0 0,0 0 15,0 0-15,0-1 0,0-20 16,0 21-16,21 0 0,0-22 0,-21 22 16,22 0-16,-1 0 0,0 0 15,0 0-15,-21-1 0,21 1 0,0 21 16,1-21-16,-1 21 0,-21-21 15,21 21-15,0 0 0,0 0 16,0 0-16,1 0 0,-1 0 16,0 21-16,0 0 0,0-21 15</inkml:trace>
  <inkml:trace contextRef="#ctx0" brushRef="#br0" timeOffset="55184.86">16277 7832 0,'0'0'0,"21"0"0,0-21 0,1-1 16,-22 1-16,0 0 0,0 0 15,21 0-15,-21 0 0,0-22 0,0 22 16,0-21-16,0 21 0,-21-1 16,21-20-16,-22 21 0,1 21 0,0-21 15,0 21-15,0 0 0,-22 0 16,22 0-16,0 0 0,0 21 0,-21 0 15,20 21-15,1-20 0,-21-1 0,21 21 16,0 0-16,-1-20 16,1 20-16,0 0 0,21-21 0,-21 22 15,21-22-15,0 21 0,0-21 16,0 1-16,0-1 0,0 0 0,21 0 16,0 0-16,0-21 0,1 0 0,-1 0 15,0 0-15,21 0 0,-21 0 16,1 0-16,20-21 0,-21 0 0,0 0 15,22 0-15,-22-1 0,0-20 16,21 21-16,-21-21 0,1 20 0,20-20 16,-21 21-16,0-21 0,0 20 15,-21-20-15,0 21 0,22 0 16,-22 0-16,-22 42 31,22 0-31,-21 0 16,21 21-16,0-20 0,-21-1 15,21 21-15,0-21 0,0 0 0,0 1 16,0 20-16,0-21 0,0 0 16,0 0-16,0 1 0,21-22 0,0 21 15,1-21-15,-1 0 0,0 0 16,0 0-16,21 0 0,-20 0 0,-1 0 16,21 0-16,-21-21 0,0-1 15,22 1-15,-22 0 0,0 0 16,0 0-16,0 0 0,1-22 0,-22 22 15,21-21-15,-21 21 0,21-1 16,-21 1-16,0 0 0,0 42 31,0 0-15,0 1-16,0-1 0,0 0 0,-21 21 16,21-21-16,0 1 0,0-1 15,0 0-15,0 0 0,0 0 0,-21 0 16,21 1-16,0-1 15,0 0-15,0-42 47,0 0-47,0-1 0,0 1 16,21 0-16,0 0 0,-21 0 16,21 0-16,-21-22 0,21 22 0,0 0 15,1 0-15,-22 0 0,21-1 16,0 1-16,0 0 0,0 21 15,0 0-15,1 21 16,-1 0 0,-21 22-16,0-22 0,0 0 0,0 0 15,0 0-15,0 1 16,0 20-16,21-21 0,-21 0 0,0 0 16,0 1-16,0-1 0,21-21 15,0 0 16,0 0-31,-21-21 0,22 21 16,-1-22-16,0 1 0,0 0 0,0 0 16,0 0-16,1 0 0,20-1 0,-21-20 15,21 21-15,-20 0 0,-1 0 16,21-1-16,-21 1 0,0 0 16,1 0-16,-1 21 0,-21 21 31,0 0-31,0 22 15,0-22-15,-21 0 0,21 0 0,0 0 16,0 0-16,0 1 0,0 41 16,0-42-16,0 0 0,0 1 15,21-1-15,0-21 0,0 21 0,0 0 16,22-21-16,-22 0 0,21 0 16,-21 0-16,22 0 0,-1 0 0,0-21 15,-21 0-15,22 21 0,-1-21 16,-21-22-16,22 22 0,-1 0 15,-21 0-15,21-22 0,-20 22 0,20-21 16,-21 21-16,-21-22 0,0 22 16,0-21-16,-21 21 15,0 21-15,0 0 0,-1 0 16,1 21-16,0-21 0,-21 21 0,21 21 16,21-20-16,-22-1 0,22 21 0,-21-21 15,21 0-15,0 1 0,0 20 16,0-21-16,0 21 0,21-20 15,-21-1-15,22 0 0,-1 0 16,0-21-16,0 0 0,0 0 16,0 0-16,1 0 0,-1 0 0,21 0 15,-21 0-15,22-21 0,-22 21 16,21-21-16,-21 0 0,22-1 0,-22-20 16</inkml:trace>
  <inkml:trace contextRef="#ctx0" brushRef="#br0" timeOffset="55720.61">19579 6985 0,'0'0'0,"0"-21"0,0 0 0,-21 21 16,0 0-16,0 0 16,-1 0-16,1 0 0,0 0 15,-21 21-15,21-21 0,-1 21 16,-20 21-16,21 1 0,-21-1 0,20 0 16,1 22-16,-21-1 0,21 1 0,0-1 15,-1 1-15,1-1 0,0 1 16,21-22-16,0 22 0,-21-1 15,21-20-15,0 20 0,0-21 16,0 22-16,0-22 0,0 1 0,0-1 16,0 0-16,21-21 0,-21 22 0,21-22 15,0 0-15,1 0 0,-1-21 16,0 21-16,0-21 0,0 0 0,0 0 16,1 0-16,-1 0 0,0-21 15,21 0-15,-21 21 0,22-21 0,-22 0 16,21-22-16</inkml:trace>
  <inkml:trace contextRef="#ctx0" brushRef="#br0" timeOffset="56212.47">20045 7514 0,'0'0'0,"0"-21"0,0-64 31,0 64-31,-21 21 15,-1 21 1,1 1-16,0-1 0,21 0 16,-21 21-16,0-21 0,0 22 0,21-1 15,0-21-15,-22 22 0,1-1 16,21-21-16,-21 21 0,21-20 0,0 20 16,0-21-16,0 0 0,0 0 15,0 1-15,0-1 0,21 0 0,0 0 16,1-21-16,-1 0 0,0 0 0,0 0 15,0 0-15,0 0 16,1 0-16,-1 0 0,21-21 0,-21 0 16,0 0-16,1-1 0,-1-20 15,0 21-15,-21-21 0,0 20 0,21-20 16,-21 0-16,0-1 0,0 1 0,0 0 16,-21 21-16,0-22 0,21 22 15,-21 0-15,-1 0 0,1 0 0,0 21 16,-21 0-16,21 0 0,-1 0 15,1 0-15,-21 21 0,21 0 0,0 0 16,-1 0-16,1 0 0,0 1 16,0-22-16,21 21 0,-21 0 15,21 0-15,0 0 16,0 0-16,21-21 16,0 0-16,21 0 0,-20 0 0,-1 0 15,21 0-15,-21-21 0</inkml:trace>
  <inkml:trace contextRef="#ctx0" brushRef="#br0" timeOffset="56624.9">20574 7070 0,'0'0'0,"0"-21"0,0-1 16,0 1-1,-21 21-15,42 0 31,0 21-31,0 1 16,22-22-16,-22 42 0,21-21 0,-21 0 16,0 22-16,22-1 0,-22 0 15,0 1-15,0-1 0,0 21 0,-21-20 16,22-1-16,-1 0 0,-21 22 16,0-22-16,0 1 0,0-1 0,0 0 15,0-21-15,0 22 0,-21-1 16,-1 0-16,1-20 0,-21 20 0,21-21 15,-22 21-15,22-20 0,-21-1 16,0 0-16,20 0 0,-20 0 16,0-21-16,-1 21 0,22-21 0,-21 0 15,21 22-15,0-22 0,-1 0 16,22-22 15,0 1-31,0 0 16,22 0-16,-1 0 0,0 0 0,21-22 15,-21 22-15,22 0 0,-1-21 16</inkml:trace>
  <inkml:trace contextRef="#ctx0" brushRef="#br0" timeOffset="56888.01">21505 7620 0,'-21'0'32,"21"21"77,0 0-109</inkml:trace>
  <inkml:trace contextRef="#ctx0" brushRef="#br0" timeOffset="57154.37">21442 8086 0,'0'42'31,"0"-21"-31,0 0 16,0 1-16,-21-22 0,21 21 16,-22-21-16,22 21 0,-21-21 0,0 21 15,0 0-15,0-21 16,21 21-16,-21-21 0,-1 22 0,1-22 15,0 21-15,0-21 16,0 0-16,0 21 0,-1-21 16,1 0-16,0 0 0,-21 0 0</inkml:trace>
  <inkml:trace contextRef="#ctx0" brushRef="#br0" timeOffset="60181.99">2900 10160 0,'21'-21'78,"0"0"-78,0 0 0,0 21 16,1-22-16,-1 22 0,0-21 16,0 0-16,0 0 0,0 0 0,-21 0 15,0-1-15,0 1 16,0 0-16,0 0 0,-42 21 15,21-21-15,0 21 16,-22 0-16,22 0 0,-21 21 0,0 0 16,20 0-16,-20-21 0,21 21 15,-21 22-15,20-22 0,1 0 0,0 0 16,21 0-16,0 1 0,0-1 0,0 0 16,0 0-16,21 0 0,22 0 15,-22 1-15,0-1 0,21 0 0,1 0 16,-22 0-16,21 0 0,-21 1 15,22-1-15,-22 21 0,0-21 16,0 22-16,-21-22 0,0 21 0,0-21 16,0 22-16,0-22 0,0 0 15,0 21-15,-21-21 0,0 1 16,0-22-16,-22 21 0,1-21 0,0 0 16,-1 0-16,1 0 0,0 0 0,-1 0 15,1-21-15,-22-1 0,22 1 16,0 0-16,21 0 0,-22-21 0,1-1 15,21 22-15,0-21 0,-1-1 16,1 1-16,21 21 0,0-21 0,0 20 16,0 1-16,0 0 15,0 0-15,21 21 0,1 0 16,-1 0-16,0 21 16,0-21-16,0 21 0,0 0 0,1 22 15,-1-22-15,-21 0 0,21 21 16,0-20-16,0 20 0,0-21 0,1 0 15,-1 22-15,0-22 0,0 0 16,-21 0-16,21 0 0,0-21 0,1 21 16,20-21-16,-21 0 0,0 0 15,0 0-15,22 0 0,-22-21 0,21 21 16,-21-21-16,1 0 0,20 0 16,-21 0-16,21-22 0,-20 22 15,-1-21-15,21 21 0,-21-22 0,0 1 16,1 21-16,-1 0 0,-21-22 15,0 22-15,21 0 0,-21 0 0,0 0 16,0 42 15,-21 0-31,21 0 0,-21 0 16,21 0-16,0 22 0,-22-1 0,1 0 16,21-20-16,0 20 0,0 0 15,0 1-15,0-22 0,0 0 0,0 21 16,0-21-16,0 1 15,21-22-15,1 0 16,-1 0-16,0 0 0,0 0 0,0 0 16,22-22-16,-22 1 0,0 0 15,21 0-15,-21 0 0,1-22 0,20 22 16,-21-21-16,0 21 0,0-22 16,1 1-16,-1 21 0,-21 0 0,0 0 15,21-1-15,-21 1 0,21 0 16,-21 42 15,0 0-31,0 1 0,0-1 16,0 0-16,-21 21 0,21-21 15,0 22-15,0-1 0,0-21 16,0 22-16,0-22 0,0 0 0,0 0 16,0 0-16,21 0 0,0 1 15,0-22-15,1 0 0,-1 0 0,0 0 16,0 0-16,0 0 0,0 0 0,1 0 15,-1-22-15,21 1 0,-21 0 16,0 0-16,1 0 0,-1 0 0,-21-22 16,21 22-16,0-21 0,-21 21 15,21-64-15,-21 43 0,21 20 16,-21 1-16,22-21 0,-22 21 0,0 0 16,0-1-1,0 44 1,0-1-1,0 0-15,0 0 0,0 21 0,0-20 16,0 20-16,0-21 0,0 21 0,0 1 16,0-22-16,0 21 0,0-21 15,0 1-15,0-1 0,0 0 0,21 0 16,0-21-16,0 21 16,0-21-16,0 0 0,1 0 0,-1 0 15,0-21-15,0 21 0,0-21 0,0 0 16,1 0-16,-1-1 0,0 1 15,0-21-15,0 21 0,0 0 0,1-22 16,-1 22-16,-21 0 16,0 0-16,0 0 0,21 21 15,-21 21 1,0 0-16,0 0 0,-21 0 16,21 0-16,-21 22 0,21-22 0,0 0 15,0 0-15,0 22 0,-22-22 16,22 0-16,0 0 0,0 0 15,0 0-15,22-42 32,-1 0-17,-21 0-15,0 0 0,0-22 16,21 22-16,0 0 0</inkml:trace>
  <inkml:trace contextRef="#ctx0" brushRef="#br0" timeOffset="60350.9">4635 10160 0,'0'-21'0,"0"42"0,-21-42 32,0 21-32,0 0 15,21 21 17,21-21-32,0 0 15,0 0-15,1 0 0,-1 21 16,0-21-16</inkml:trace>
  <inkml:trace contextRef="#ctx0" brushRef="#br0" timeOffset="60633.73">5186 10075 0,'-21'0'15,"42"0"-15,-64-21 0,22 21 16,0 0-1,0 0-15,21 21 16,-21 1-16,21-1 0,-21 0 0,21 0 16,0 0-16,0 22 0,0-1 15,0 0-15,0-21 0,-22 22 16,22-1-16,0 0 0,0 1 0,0-22 16,0 21-16,0-21 0,0 22 0,0-22 15,0 0-15,0 0 16,22-21-16,-1 0 15,0-21-15,0 0 16,-21 0-16,0 0 0</inkml:trace>
  <inkml:trace contextRef="#ctx0" brushRef="#br0" timeOffset="60806.63">4974 10393 0,'0'0'0,"-21"0"0,0 0 0,0 0 16,42 0 15,21 0-15,-21 0-16,0 0 0,22 0 0,-1-21 15,-21 21-15,22-21 0,-1-1 0,0 22 16,22-21-16</inkml:trace>
  <inkml:trace contextRef="#ctx0" brushRef="#br0" timeOffset="61489.31">5757 10202 0,'0'-21'16,"-21"21"-16,0 0 16,0 0-16,0 0 0,-1 0 0,1 21 15,0-21-15,0 22 0,0-1 16,0 0-16,-1 0 0,1 0 0,0 22 16,21-22-16,0 21 0,0-21 0,0 22 15,0-22-15,0 21 0,0-21 16,0 0-16,0 1 0,21-1 0,0 0 15,1 0-15,-1-21 0,0 0 16,21 0-16,-21 0 0,22 0 16,-1 0-16,-21 0 0,22 0 0,-22-21 15,21 0-15,-21 0 0,0-1 0,1-20 16,-1 0-16,0 21 0,0-22 16,0 1-16,0 0 0,-21-1 0,22 1 15,-22 0-15,0-1 0,0 1 16,0 21-16,0-22 0,0 22 0,21-21 15,-21 21-15,0 0 0,0 42 32,0 0-32,0 0 0,0 0 15,0 0-15,0 1 0,0 20 16,0-21-16,0 0 0,0 22 16,0-1-16,0 0 0,0 1 0,0-22 15,0 21-15,0 0 0,-21 1 16,21-1-16,0-21 0,0 22 0,0-22 15,0 0-15,0 0 0,-22 0 0,22 0 16,-21-21 0,21-21 15,0 0-31,0 0 0,0-21 0,21 20 16,1-20-16,-1 21 0,21-21 15,-21-1-15,0 22 0,22 0 16,-22-21-16,21 20 0,1 1 0,-22 21 15,21-21-15,-21 21 0,22 0 0,-22 0 16,0 0-16,0 21 0,-21 0 16,0 1-16,21-1 0,-21 0 0,0 21 15,0-21-15,0 22 0,-21-22 16,0 0-16,21 21 0,-21-20 0,0-1 16,-1 0-16,22 0 0,-21 0 15,0-21 1,42-21-1</inkml:trace>
  <inkml:trace contextRef="#ctx0" brushRef="#br0" timeOffset="62320.84">7048 10097 0,'0'0'0,"0"-22"0,0 1 0,-21-63 32,0 84-1,21 21-31,0 0 0,-21 0 16,21 21-16,0-20 0,0 20 0,0 0 15,0 1-15,-21-1 0,21 21 0,0-20 16,0-1-16,0 0 0,0 1 15,0-1-15,0 0 0,-21-20 0,21 41 16,0-42 0,0-42 15,0 0-31,0 0 16,0 0-16,0-1 0,0-20 0,0 21 15,21-21-15,0-1 0,0 1 16,0 21-16,0-22 0,1 22 0,-1 0 15,21 0-15,-21 0 0,22 0 0,-1 21 16,21 0 0,-20 0-16,-1 0 0,0 0 0,-20 21 0,20 0 15,-21 0-15,0 0 0,-21 22 16,0-22-16,0 21 0,0-21 16,-21 22-16,0-22 0,0 21 0,-22-21 15,22 22-15,-21-22 0,0 0 16,20-21-16,-20 21 0,21 0 0,0-21 15,-22 0-15,22 0 0,0 0 16,0 0-16,0 0 0,0 0 0,-1 0 16,22-21-16,0 0 15,22 0 1,-1 21-16,0-21 0,0-1 16,0 22-16,22-21 0</inkml:trace>
  <inkml:trace contextRef="#ctx0" brushRef="#br0" timeOffset="62820.55">8086 10224 0,'0'0'0,"21"-22"0,-21 1 16,0 0 0,-21 0-16,-1 21 15,1 0-15,0 0 0,0 0 0,-21 0 16,20 0-16,-20 0 0,-21 21 15,20 0-15,22 0 0,0 1 16,0-1-16,0 21 0,-1-21 16,1 22-16,21-22 0,-21 21 15,21 22-15,0-22 0,0-21 16,0 0-16,0 22 0,0-22 16,21-21-16,0 21 0,1-21 0,-1 0 15,0 0-15,0 0 0,0 0 16,22 0-16,-22 0 0,21-21 0,-21 0 15,22-1-15,-22 1 0,0 0 0,21-21 16,-21 21-16,1-22 0,-1 1 16,0 21-16,0-22 0,-21 22 15,0 0-15,0-21 0,0 21 0,0-1 16,0 1-16,0 42 31,0 1-31,0-1 0,0 0 16,0 0-16,0 0 0,-21 22 0,21-22 15,0 21-15,0 0 0,0-20 0,0-1 16,0 21-16,0-21 0,0 0 16,21 1-16,0-1 0,-21 0 0,21 0 15,1-21-15,-1 0 16,0 0-16,0 0 0,0-21 16,0 21-16,1-21 0</inkml:trace>
  <inkml:trace contextRef="#ctx0" brushRef="#br0" timeOffset="63585.12">8805 10181 0,'0'-21'0,"0"42"0,0-63 0,0 21 15,-21 0-15,0 21 16,0 0-16,0 0 16,-1 0-16,1 21 0,0 0 0,0 0 15,21 0-15,-21 0 0,0 22 16,21-22-16,-22 21 0,22 1 0,0-22 15,0 21-15,0 0 0,0-20 16,0 20-16,0-21 0,0 21 16,0 1-16,22-22 0,-1-21 0,0 21 15,0-21 1,0 0-16,0 0 0,1 0 0,-1-21 16,0 0-16,0 0 0,0-1 0,0 1 15,1-21-15,-1 21 0,0-22 16,-21 1-16,42-43 0,-21 43 15,-21 0-15,22-1 0,-1 1 16,-21 0-16,21-1 0,0 1 16,-21 0-16,21 21 0,-21-1 0,21 1 0,-21 0 15,0 0-15,0 42 16,0 0 0,0 0-16,0 1 0,0 20 15,0 0-15,0-21 0,0 22 0,0-1 16,0-21-16,0 22 0,0-1 0,0-21 15,0 21-15,0-20 0,-21 20 16,21-21-16,0 0 0,-21 0 0,21 1 16,-21-22-1,0 0-15,21-22 16,0 1-16,0 0 0,0 0 16,0-21-16,0 20 0,0 1 15,0-21-15,0 21 0,21 0 16,0-1-16,21 1 0,-20 0 15,-1 0-15,21 0 0,-21 21 0,0 0 16,1 0-16,20 0 0,-21 0 0,0 0 16,0 0-16,-21 21 15,0 0-15,0 0 0,0 0 16,0 1-16,0-1 0,-21 0 16,0-21-16,0 21 0,0 0 15,0 0-15,-22-21 0,22 22 0,0-22 16,0 21-16,21 0 15,-21-21-15,21 21 0,0 0 16,0 0-16,21 1 16,-21-1-16,21-21 0,0 21 15,0-21-15,0 0 0,1 21 0,-1-21 16,0 0-16,0 0 0,0 0 16,22 0-16,-22 0 0,0 0 0,21 0 15,-21-21-15,22 0 0</inkml:trace>
  <inkml:trace contextRef="#ctx0" brushRef="#br0" timeOffset="64380.3">10033 10435 0,'0'0'0,"-42"21"0,20-21 0,-20 22 16,21-22-16,0 0 0,0 0 16,21 21-16,21-42 31,21-1-31,-21 22 16,22-21-16,-1 0 0,0 0 0,22-21 0,-22 20 15,0 1-15,1-21 16,-1 21-16,43-43 0,-64 22 15,0 0-15,0 20 0,0-20 0,-21 0 16,0-1-16,0 1 0,0 21 16,0 0-16,0-22 0,-21 22 15,0 0-15,0 21 16,0 0-16,0 21 0,-1 0 0,1 1 16,21 20-16,-21-21 0,0 21 15,21 1-15,-21 20 0,21-20 0,-21 20 16,21-21-16,0 22 0,0-1 15,-22 1-15,22 21 0,-21-22 16,21 22-16,0-22 0,-21 22 0,0 0 16,21-1-16,-21 1 0,0 21 0,-1 0 15,1-22-15,0 22 0,0 0 16,0 0-16,0-22 0,-22 22 0,22 0 16,0 0-16,0-21 0,0-1 0,-1 1 15,1-22-15,21 22 0,-21-43 16,21 22-16,0-22 0,0 1 0,0-1 15,0-21-15,21 0 0,0-21 0,1 0 16,-1 0-16,21-21 0,-21 21 16,22-21-16,41-43 15,-41 22-15,-1 0 0,21-1 0,-20-20 16,-1-1-16,0 1 0,22-22 0,-22 1 16,-21-1-16,22 21 0,-22-41 15,0 20-15,-21 0 0,0 1 0,0-22 16,-21 21-16,0-21 0,0 22 15,-22-1-15,1 21 0,21 1 0,-85-43 16,64 64-16,-1 21 0,1-1 16,0 1-16,20 0 0,-20 0 15,21 0-15,0 21 0,42-21 47,0 21-47,0 0 0,22 0 16,-22 0-16,21-22 0,-21 22 15,22 0-15,-1-21 0,-21 0 0,0 21 16,22-21-16,-22 21 0</inkml:trace>
  <inkml:trace contextRef="#ctx0" brushRef="#br0" timeOffset="64797.07">10562 10435 0,'0'0'0,"-21"-21"0,21 0 15,0 0-15,0 0 0,0-1 16,0 1-16,0 0 16,0 0-16,0 0 0,21 0 15,0 21-15,0 0 0,1 0 16,20 0-16,-21 0 0,21 0 16,-20 0-16,20 0 0,-21 21 0,0-21 15,0 21-15,1 0 0,-1 21 16,-21-20-16,21-1 0,-21 21 0,0-21 15,0 22-15,0-22 0,-21 0 0,0 0 16,-1 0-16,1 0 0,0 1 16,0-22-16,0 0 0,0 0 31,-1-22-31,22 1 16,0 0-16,0 0 0,0 0 0,0-22 15,0 22-15,22 0 0,-1-21 16,-21 21-16,21-1 0,0 1 0,0 0 15,0 0-15,1 21 0,20-21 16,-21 21-16,0 0 0,22 0 0,-22 0 16,21 0-16,0 0 0,-20 0 0,20 0 15,-21 0-15,21 0 0,-20 0 16</inkml:trace>
  <inkml:trace contextRef="#ctx0" brushRef="#br0" timeOffset="66160.95">11536 10372 0,'63'0'31,"-42"-21"-15,-21-1-16,22 1 0,-22 0 15,0 0-15,0 0 16,0 0-16,0-1 0,0 1 0,0 0 16,-22 0-16,1 0 0,0 0 15,0-1-15,0 22 0,0 0 16,-1 0-16,-20 0 0,21 0 0,-21 0 0,20 0 15,-20 22-15,21-1 0,-21 0 16,20 21-16,1-21 0,0 22 16,0-1-16,0 0 0,0-20 15,21 20-15,-22 0 0,22 1 0,0-22 16,0 21-16,0-21 0,22 0 0,-1 1 16,0-1-16,0-21 0,21 0 15,-20 0-15,20 0 0,-21 0 0,21 0 16,-20 0-16,20-21 0,-21 21 15,0-22-15,22-20 0,-22 21 16,0 0-16,21-22 0,-21 1 0,1 0 16,-1 21-16,0-22 0,-21 1 15,0 21-15,21 0 0,-21-1 0,0 1 16,-21 21 15,21 21-31,0 1 0,-21-1 0,21 0 16,-21 21-16,21-21 0,0 22 15,0-22-15,0 0 0,0 21 0,0-20 16,0-1-16,0 21 0,0-21 16,21 0-16,0 1 0,0-22 15,0 0-15,0 0 0,1 0 16,-1 0-16,0-22 0,21 1 16,-21 0-16,1 0 15,-1-21-15,0 20 0,-21 1 0,21-21 16,-21 21-16,21-22 0,-21 22 15,21 0-15,-21 0 0,0 0 0,0 0 16,0 42 0,0 0-1,0 0-15,0 21 16,0-20-16,0 20 0,0-21 0,-21 21 16,21-20-16,0-1 0,0 21 0,0-21 15,0 0-15,-21-21 0,21 22 16,0-1-1,0-42 1,0-1 0,0 1-16,0 0 0,21 0 0,0 0 15,-21-22-15,22 22 0,-1-21 16,0 0-16,0 20 0,0-20 0,0 21 16,22 0-16,-22 0 0,0-1 0,0 22 15,0 0-15,1-21 0,-1 21 16,0 0-16,0 0 0,-21 21 15,0 1-15,21-1 0,-21 0 16,21 0-16,-21 21 0,0-20 0,22 20 16,-22-21-16,0 21 0,0-20 0,0-1 15,0 0-15,0 0 16,0 0-16,0 0 0,21-21 0,-21 22 16,21-22-16,0 0 15,-21-22 1,21 22-16,0-21 0,-21 0 0,22 0 15,-1 0-15,0 0 0,0-22 16,0 22-16,0-21 0,-21-1 0,43 22 16,-22 0-16,0-21 0,0 21 0,0-1 15,1 1-15,-22 0 16,21 21-16,-21 21 16,0 0-1,0 1 1,-21 20-16,-1-21 0,22 0 0,0 22 0,0-1 15,0-21-15,0 0 0,0 22 16,0-22-16,0 0 0,0 0 16,22 0-16,-22 0 0,21 1 15,0-22-15,0 0 0,0 0 0,0 0 16,1 0-16,-1 0 0,0 0 0,21-22 16,-21 22-16,22-21 0,-22 0 15,21 0-15,-21-21 0,22 20 16,-22-20-16,21 21 0,-21-21 0,1-1 0,-1 1 15,0 21-15,0-22 0,-21 22 16,0 0-16,0 0 0,0 0 16,-21 21-16,0 21 15,0 0-15,-22 0 0,22 22 16,0-1-16,-21-21 0,20 21 0,1 1 16,21-1-16,0-21 0,0 22 0,0-22 15,0 21-15,0-21 0,21 0 16,1-21-16,-1 22 0,21-1 0,-21-21 15,22 0-15,-1 0 0,0 0 16,1 0-16,-1 0 0,0 0 0,22-21 16,-22-1-16,0 1 0,-20 0 15,20 21-15,-21-21 0</inkml:trace>
  <inkml:trace contextRef="#ctx0" brushRef="#br0" timeOffset="67032.46">3619 11091 0,'0'0'16,"-21"-21"-16,0 21 0,0 0 0,0 0 16,0 0-16,-1-21 0,1 21 15,42 0 32,1 0-47,20 0 0,0 0 16,1 0-16,-1 21 0,21-21 0,1 0 15,21 0-15,-22 0 0,22 0 0,21 0 16,21 0-16,0 0 0,21 0 16,0 0-16,0 0 0,21 0 0,22 0 15,-1 0-15,1 0 0,21 0 16,-1 0-16,1 0 0,21 0 0,-22 0 16,22-21-16,0 21 0,0 0 0,0-21 15,0 21-15,-1 0 0,1 0 16,0-21-16,0 21 0,-21-21 0,20 21 15,-20 0-15,21 0 0,-21 0 16,-22-22-16,22 22 0,-22 0 16,22 0-16,-22 0 0,-20 0 15,-1-21-15,-21 21 0,0 0 0,1 0 16,-22-21-16,0 21 0,0 0 0,-43-21 16,22 0-16,-42 21 0,-1 0 0,-21-21 15,1 21-15,-1 0 0,-21 0 16,-21-22-16,21 22 0,-42 0 47,0 0-47,-21 0 0,21 0 15,-43 0-15</inkml:trace>
  <inkml:trace contextRef="#ctx0" brushRef="#br0" timeOffset="68436.17">2392 12785 0,'0'0'0,"21"63"32,0-84-1,0 0-31,0 0 0,-21 0 0,22-1 15,-1 1-15,-21 0 0,0 0 16,21 0-16,-21 0 0,0-1 16,0-20-16,0 21 0,0 0 15,-21 0-15,0-1 0,-1-20 0,1 42 16,0-21-16,-21 0 0,-1 21 16,22 0-16,-21 0 0,0 0 0,20 0 15,-20 0-15,0 21 0,21 0 16,-1 0-16,-20 0 0,21 22 0,0-22 15,0 21-15,21-21 0,0 22 16,0-1-16,0 0 0,0 1 0,0-1 16,0 0-16,0-20 0,0 20 15,21-21-15,0 0 0,0 0 16,0-21-16,0 0 0,22 0 16,-22 0-16,21 0 0,-21 0 0,22-21 15,-22 0-15,21-21 0,1 21 16,-22-22-16,21 1 0,-21 21 0,22-22 15,-22 1-15,0 0 0,21-64 16,-21 64-16,-21-1 0,0-20 16,0 20-16,0 1 0,0 0 15,0-1-15,0 1 0,0 21 0,0-21 16,0 20-16,-21 22 16,21 22-1,-21-1-15,21 21 16,0-21-16,0 22 0,-21-1 0,21 0 15,0 22-15,-21-22 0,21 0 16,0 22-16,0-22 0,0 22 0,0-22 16,0 22-16,0-22 0,0 0 15,0 1-15,0-1 0,21-21 0,0 0 16,0 0-16,0-21 16,1 0-16,20 0 0,-21 0 0,0 0 0,22-21 15,-22 0-15,21 0 0,-21-21 16,22 20-16,-22-20 0,0 0 0,21 21 15,-21-22-15,-21 1 0,22-22 16,-22 43-16,0-21 16,0 21-16,0 0 0,-22-1 15,1 22-15,0 0 16,0 0-16,0 0 0,21 22 16,-21-22-16,21 21 0,-22-21 15,22 21-15,0 0 0,0 0 16,22 0-16,-1-21 15,0 22-15,0-1 0,0 0 16,0 0-16,1 0 16,-1-21-16,0 21 0,-21 1 0,21-1 15,0 0-15,0 0 0,-21 0 16,0 0-16,22-21 0,-1 22 0,0-22 16,0 0-1,0 0-15,0 0 0,1-22 16,-22 1-16,21 0 0,0 0 0,0 0 15,-21 0-15,21-1 0,0 1 16,-21-21-16,22 21 0,-22 0 0,0-1 16,0 1-16,0-21 0,0 21 15,0 0-15,0 42 32,0 0-32,0 0 15,0 0-15,0 22 16,0-22-16,0 21 0,0-21 0,0 0 15,0 1-15,0 20 0,0-21 0,0 0 16,0 0-16,0-42 47,0 0-47,0 0 0,0 0 16</inkml:trace>
  <inkml:trace contextRef="#ctx0" brushRef="#br0" timeOffset="68616.61">3471 12298 0,'0'0'0,"-21"0"0,0 0 0,0 0 15,0 0-15,-1 0 16,22 21 0,0 0-1,0 0-15,0 1 16,22-22-16,-1 0 0,0 21 15,0-21-15,0 21 0</inkml:trace>
  <inkml:trace contextRef="#ctx0" brushRef="#br0" timeOffset="69033.36">3768 12510 0,'-22'0'16,"1"0"-1,21-22-15,0 1 16,21 21 0,1 0-16,-1 0 15,0 0-15,0 0 0,0 0 16,-21 21-16,21 1 0,1-1 0,-1 0 16,0 0-16,0 0 0,-21 0 15,0 22-15,0-22 0,21 21 16,-21-21-16,0 1 0,21 20 0,-21-21 15,0 0-15,0 0 16,0-42 0,0 0-16,22 0 15,-22 0-15,21 0 0,-21-1 0,0-20 16,21 21-16,-21-21 0,21 20 16,-21 1-16,0-21 0,21 21 0,0-22 15,-21 22-15,22 0 0,-22 0 16,21 21-16,0 0 15,0 0 1,-21 21 0,21-21-16,-21 21 0,21 0 15,1 1-15</inkml:trace>
  <inkml:trace contextRef="#ctx0" brushRef="#br0" timeOffset="69696.98">4487 12658 0,'0'0'0,"43"21"31,-22-21-31,-21-21 0,21 21 16,0-21-16,0 21 0,-21-22 0,21 1 15,1 21-15,-1-21 16,0 0-16,-21 0 0,21 0 16,-21-1-16,0 1 0,0 0 15,0 0-15,-21 21 16,0 0-16,0 0 0,-1 0 0,1 21 15,0 0-15,0 0 16,0 1-16,0-1 0,-1 0 0,22 0 16,0 21-16,0-20 0,0-1 15,0 21-15,0-21 0,0 0 0,0 1 16,22-1-16,-22 0 0,21 0 0,0-21 16,0 0-16,21 0 0,-20 0 15,41 0-15,-42 0 16,0 0-16,1-21 0,-1 21 15,0-21-15,0 0 0,0-1 0,0 1 16,-21 0-16,22 0 0,-22-21 0,21 20 16,-21 1-16,21-21 0,0 21 15,0 0-15,-21-22 0,21 22 16,1 0-16,-1 0 0,0 0 0,0-1 16,0 1-16,0 21 0,1 0 15,-1 0-15,0 0 0,0 21 0,0 1 0,-21-1 16,0 21-16,21-21 0,-21 22 15,0-22-15,0 21 0,0-21 0,0 22 16,0-1-16,0-21 16,0 0-16,-21 22 0,0-22 0,21 0 15,0 0-15,0-42 32,0 0-32,0 0 0,0-1 15,0 1-15,0 0 0,0 0 16,0-21-16,21 20 0,-21 1 0,21-21 15,1 21-15,-1-22 0,-21 22 0,21 0 16,0 0-16,0 0 0,0 0 16,22-1-16,-1 1 15,-21 21-15,0 0 0,1 0 0,-1 0 0,0 0 16,0 0-16,0 0 16,0 0-16,1 0 0,-1 0 0</inkml:trace>
  <inkml:trace contextRef="#ctx0" brushRef="#br0" timeOffset="69904.85">5884 12552 0,'0'-21'94,"21"0"-78,1 21-16,-1 0 15</inkml:trace>
  <inkml:trace contextRef="#ctx0" brushRef="#br0" timeOffset="71520.06">6371 12742 0,'0'0'0,"21"0"0,0 0 0,1 0 15,-1 0-15,-21-21 0,21 0 16,0 0-16,0 21 0,0-21 0,1-22 16,-1 22-16,21 0 0,-21 0 15,0-21-15,22-1 0,-22 1 0,21 0 16,-21-1-16,-21 1 0,0 0 16,0-1-16,0 1 0,0 21 0,0 0 15,0-1-15,0 1 0,-21 21 0,0 0 16,0 0-16,-21 0 15,20 21-15,1 1 0,0-1 0,0 21 16,0-21-16,0 22 0,21-22 16,0 21-16,0 0 0,0-20 15,0 20-15,0-21 0,21 21 0,0-20 16,0 20-16,-21-21 0,21 0 0,0 0 16,1 1-16,-1-1 0,-21 0 15,21-21-15,0 0 16,-21-21 15,0 0-31,-21 21 0,0-22 16,21 1-16,-21 0 0,-1 0 0,1 21 15,0-21-15,21 0 0,-21 21 0,0 0 16,21 21 15,0 0-31,0 0 16,0 0-16,21 0 0,0 1 15,0-1-15,0-21 0,1 21 0,-1-21 16,0 0-16,0 21 0,21-21 16,-20 0-16,-1 0 0,21 0 0,-21 0 15,0-21-15,22 21 0,-22-21 16,0 0-16,21 21 0,-20-22 16,-1 1-16,0 0 0,0 0 0,0 0 15,0-22-15,-21 22 0,0-21 16,22 21-16,-22-22 0,0 22 0,0-21 15,0 21-15,0-22 0,0 22 0,0 0 16,0 42 15,0 0-31,0 1 0,0-1 16,0 21-16,0-21 0,0 22 0,0-22 16,0 0-16,0 21 0,21-21 0,-21 1 15,0-1-15,0 0 16,0 0-16,21 0 0,0-21 15,0 0 1,0 0-16,1-21 16,-1 0-16,0 0 0,-21 0 15,21-1-15,0 1 0,-21-21 0,21 21 16,1 0-16,-22-1 0,0-20 16,21 21-16,-21 0 0,0 0 0,21-1 15,-21 1-15,0 0 0,21 21 16,-21 21-1,0 0-15,0 1 16,0 20-16,0-21 0,0 0 16,0 0-16,0 22 0,0-22 0,0 0 15,0 0-15,21 0 0,0 1 16,-21-1-16,22 0 0,-1-21 0,0 21 16,0-21-16,0 0 0,0 0 0,1 0 15,-1 0-15,0 0 0,0 0 16,0 0-16,22-21 0,-22 0 0,0 21 15,0-21-15,0-1 0,0-20 0,1 21 16,-1 0-16,-21-22 0,0 22 16,0-21-16,0 21 0,0-22 15,0 22-15,0 0 0,0 0 16,0 0-16,0 0 0,-21 42 16,21 0-1,-22 0-15,22 21 0,0-20 16,0-1-16,0 21 0,0-21 0,0 22 15,0-22-15,0 0 0,0 21 16,0-21-16,0 1 0,22-22 0,-1 21 16,-21 0-16,21-21 0,0 0 0,0 0 15,0 0-15,1 0 0,-1 0 16,0 0-16,21 0 0,-21-21 0,1 21 16,-1-21-16,0-1 0,0 1 15,0 0-15,-21 0 0,21 0 16,-21-22-16,22 22 0,-22-21 0,0 21 0,0-22 15,0 22-15,0 0 0,0 0 16,0 0-16,0 42 16,0 0-1,0 0-15,0 0 0,0 1 16,0-1-16,0 0 0,0 0 0,0 21 16,0-20-16,0-1 0,0 0 0,0 0 15,0 0-15,0 0 16,0 1-16,0-44 31,0 1-15,0 0-16</inkml:trace>
  <inkml:trace contextRef="#ctx0" brushRef="#br0" timeOffset="71688.53">8424 12023 0,'0'-21'16,"0"42"-16,0-64 0,-21 43 15,0 0 1,21 22 0,0-1-1,0 0-15,21-21 32</inkml:trace>
  <inkml:trace contextRef="#ctx0" brushRef="#br0" timeOffset="72084.35">8594 11917 0,'0'0'0,"0"-21"0,21 21 0,0 0 16,-21 21-1,0 21 1,0-21-16,0 22 0,0-1 15,-21 0-15,21 1 0,0-1 16,0 0-16,-21 1 0,21-1 0,-22 0 16,22-20-16,0 20 0,0-21 15,0 21-15,0-20 0,0-1 0,0 0 16,0 0-16</inkml:trace>
  <inkml:trace contextRef="#ctx0" brushRef="#br0" timeOffset="72273.39">8424 12404 0,'-21'0'32,"42"-21"-17,0 21 1,22-22-16,-22 22 0,21 0 0,1-21 15,-1 21-15,0-21 0,1 21 0,-1-21 16,0 0-16,1 0 0,-1 21 16,0-22-16,1 1 0</inkml:trace>
  <inkml:trace contextRef="#ctx0" brushRef="#br0" timeOffset="72935.94">9165 12107 0,'0'-21'16,"0"42"-16,-21-42 15,0 21-15,0 0 16,-1 21-16,1-21 0,0 22 0,0-1 15,0 21-15,21-21 0,-21 0 16,-1 22-16,22-22 0,-21 21 0,21-21 16,0 22-16,0-22 0,0 21 15,0-21-15,0 1 0,0-1 0,21 0 16,1 0-16,-1-21 0,21 21 16,-21-21-16,0 0 0,22 0 0,-22 0 15,21 0-15,-21 0 0,22-21 0,-22 21 16,0-21-16,21 0 0,-20 0 0,-1-1 15,0 1-15,0 0 0,-21-21 16,0-1-16,21 1 0,-21 0 16,21-1-16,-21 1 0,0-21 0,0 20 15,0 1-15,0 0 0,0 20 16,0-20-16,0 21 0,0 0 16,0 42-1,0 21-15,0-21 16,0 22-16,0-1 0,0 0 0,0 1 15,0-1-15,0 0 0,0 1 16,0-1-16,0 0 0,0-20 0,0 20 16,0-21-16,-21 21 0,21-20 0,-21-1 15,21 0-15,0 0 16,0 0-16,-21-21 16,21-21-1,0 0-15,0 0 16,0 0-16,0-1 0,0 1 0,21 0 15,-21 0-15,21 0 0,0-22 16,1 22-16,-1-21 0,21 21 0,-21 0 16,22-1-16,-1 1 0,0 0 0,1 21 15,-22 0-15,21 0 0,0 21 16,-20-21-16,20 21 0,-21 1 16,0 20-16,-21-21 0,0 0 0,0 22 15,0-22-15,0 0 0,0 21 16,-21-21-16,0 1 0,0-1 0,0 0 15,-1 0-15,22 0 0,-21-21 16,21 21-16,-21-21 0,42-21 31,0 21-15,1-21-16,-1 0 0,42-21 16</inkml:trace>
  <inkml:trace contextRef="#ctx0" brushRef="#br0" timeOffset="73188.8">10372 12002 0,'-22'0'15,"44"0"-15,-65 0 16,43-22 0,21 22-1,1 0-15,-1 0 0,0-21 0,0 21 16,21 0-16,-20 0 0,20 0 0,-21 0 15,21-21-15,-20 21 0,20 0 16,0 0-16,-21 0 0,1 0 0,-1 0 16,0 0-16,-42 0 31,0 0-31,-1 0 16</inkml:trace>
  <inkml:trace contextRef="#ctx0" brushRef="#br0" timeOffset="73417.86">10583 11938 0,'0'0'0,"-21"0"15,21 21 17,-21 0-32,21 1 0,0-1 15,-21 0-15,21 0 0,0 21 0,0-20 16,0 20-16,0 0 16,0-21-16,-21 64 0,21-64 15,-22 22-15,22-22 0,-21 21 0,21-21 0,0 0 16,0 1-16,0-1 15,0 0-15,-21 0 0,21 0 16,21-21 0,0-21-1,1 21-15,-1-21 0,0 0 0</inkml:trace>
  <inkml:trace contextRef="#ctx0" brushRef="#br0" timeOffset="73783.87">11007 12213 0,'-22'0'16,"1"0"0,0 21-16,21 1 0,-21-1 0,0 0 15,0 0-15,-1 0 0,1 22 16,21-22-16,0 0 0,0 0 0,0 0 16,0 0-16,0 1 0,21-22 15,1 21-15,-1-21 16,0 0-16,0 0 0,21 0 0,-20 0 15,20 0-15,-21-21 0,21 21 0,-20-22 16,-1 1-16,0 0 0,0 0 16,0 0-16,0 0 0,-21-22 15,0 22-15,0-21 0,0 21 0,0-22 16,0 22-16,0 0 0,-21 0 16,0 0-16,0-1 0,0 22 0,-22 0 15,22 0-15,0 0 0,0 0 16,-21 22-16,20-1 0,1 0 0,0 0 15,21 0-15,0 0 0,0 1 16,0-1-16,21-21 16,0 21-16,22-21 0,-22 0 0,21 0 15</inkml:trace>
  <inkml:trace contextRef="#ctx0" brushRef="#br0" timeOffset="74080.84">12086 11959 0,'-21'0'0,"42"0"0,-63-21 0,21 21 16,-1 0-16,1 0 0,0 0 16,0 0-16,0 0 0,0 21 0,-22-21 15,22 21-15,0 1 0,0 20 16,0-21-16,21 21 0,-22 1 15,22-1-15,-21-21 0,21 22 0,0-1 0,0 0 16,0-21-16,0 22 16,0-22-16,0 21 0,0-21 0,21 1 15,1-1-15,-1 0 0,0-21 0,0 21 16,0-21-16,0 0 0,22 0 16,-22 0-16,21 0 0,1 0 0,-1-21 15,-21 21-15</inkml:trace>
  <inkml:trace contextRef="#ctx0" brushRef="#br0" timeOffset="74372.19">12531 11917 0,'0'0'0,"0"-21"0,21 21 0,-21-21 16,21 21-16,0 0 15,0 0-15,0 0 0,1 0 16,-1 0-16,0 21 0,0 0 15,0 21-15,0-21 0,-21 22 16,22-1-16,-22-21 0,21 22 0,-21-1 16,0 0-16,0 1 0,0-1 15,0-21-15,-21 21 0,-1-20 0,1-1 16,0 0-16,0 0 0,0 0 16,-22-21-16,22 21 0,0-21 0,0 0 15,0 0-15,0 0 0,42-21 31,0 0-31,21 21 16</inkml:trace>
  <inkml:trace contextRef="#ctx0" brushRef="#br0" timeOffset="74568.08">13187 12340 0,'0'0'0,"0"-21"16,0 0-1</inkml:trace>
  <inkml:trace contextRef="#ctx0" brushRef="#br0" timeOffset="75838.35">14330 12256 0,'0'-22'16,"0"1"-16,0 0 16,21 0-16,-21 0 0,21 0 15,-21-1-15,0 1 0,0 0 16,0-21-16,0 21 0,0-1 15,-21 1-15,0 0 0,0 0 16,-1 0-16,-20 21 0,21 0 0,0 0 0,0 0 16,-22 0-16,22 0 15,0 21-15,-21 0 0,20 21 0,1-20 16,-21 20-16,21 0 0,0 1 16,21-22-16,-22 21 0,22 0 0,0-20 15,0 20-15,0-21 0,0 0 0,0 0 16,22 1-16,-1-22 0,0 0 15,21 0-15,1 0 0,-22 0 0,21 0 16,0-22-16,-20 1 0,20 0 16,0 0-16,1 0 0,-22-22 0,0 22 15,21-21-15,-21 0 0,1-1 16,-1 1-16,0 0 0,0-22 16,0 22-16,0-1 0,-21-20 0,22 21 15,-22-1-15,21 1 0,-21 21 16,0-22-16,0 22 0,0 0 0,0 0 15,-21 63 1,21-21 0,-22 1-16,1 20 0,21 0 0,0 1 15,0-1-15,-21 0 0,21 22 16,0-22-16,0 22 0,0-22 0,0 0 16,0 22-16,0-22 15,0-21-15,0 22 0,21-22 0,0 0 0,1 0 16,20 0-16,-21-21 0,21 0 15,-20 0-15,20 0 0,-21 0 16,21-21-16,1 21 0,-22-21 0,21 0 16,-21 0-16,22-1 0,-22 1 15,0-21-15,0 21 0,-21-22 16,0 22-16,0-21 0,0 0 0,0 20 16,0 1-16,0 0 0,0 0 0,-21 21 15,0 0-15,0 0 0,0 0 16,-1 21-16,22 0 0,-21 0 15,0 22-15,0-22 0,21 21 16,0 1-16,0-22 0,0 21 16,0-21-16,0 0 0,0 1 0,21-1 15,0 0-15,0 0 0,1-21 0,20 0 16,-21 0-16,21 0 0,1 0 16,-1 0-16,22 0 0,-22-21 0,0 0 15,22 0-15,-22-22 0,0 22 16,1-21-16,-1-1 0,0 1 15,-20 0-15,41-43 0,-42 22 16,-21 20-16,0 1 0,21 0 16,-21-1-16,0 22 0,0-21 0,0 21 15,0-1-15,0 1 0,-21 21 16,0 0 0,0 21-16,0 22 0,21-22 15,-21 21-15,21 1 0,-22-1 16,22 0-16,-21 22 0,0-1 0,21 1 15,-21-1-15,0 1 0,0 20 16,21-20-16,-22-1 0,1 22 0,0-21 16,0 20-16,0 1 0,0 0 0,-1 20 15,22-20-15,-21 0 0,0-1 16,0 1-16,21 21 0,-21-21 0,0-1 16,-1 22-16,22-21 0,-21-22 15,0 22-15,0-22 0</inkml:trace>
  <inkml:trace contextRef="#ctx0" brushRef="#br0" timeOffset="76118.19">15452 14034 0,'42'-43'0,"-84"86"0,147-149 0,-62 42 16,-1 1-16,0-22 0,1 22 0,-22-22 16,0 0-16,0 22 0,-21-22 15,0 0-15,0-20 0,-21 20 0,0 21 16,-21-20-16,-1 20 0,-20 1 0,20-1 15,-20 22-15,-1 0 0,1 20 16,21 1-16,-22 0 0,22 0 0,-1 21 16,22 0-16,-21 0 0,21-21 15,42 21 17,0 0-32,0 0 0,22 0 0,-22 0 15,21-21-15,0 21 0,22-22 0,-22 1 16,1 21-16,-1-21 0,0 0 15,1 0-15,-1 0 0</inkml:trace>
  <inkml:trace contextRef="#ctx0" brushRef="#br0" timeOffset="77537.21">16129 11896 0,'0'0'0,"0"-21"0,0-1 0,0 1 15,0 0-15,-21 0 16,0 21-16,-1 0 0,1 0 15,0 0-15,0 0 0,0 0 16,0 0-16,-1 0 0,1 0 0,0 21 16,0 0-16,0 22 0,0-22 15,-1 21-15,1 0 0,0-20 0,21 20 16,0 0-16,0-21 0,0 22 16,0-22-16,0 0 0,0 0 0,0 0 15,0 1-15,21-22 16,0 0-16,1 0 15,-1 0-15,0 0 0,0 0 0,0-22 16,0 1-16,1 0 0,-1 0 16,0 0-16,0-22 0,0 22 15,0-21-15,1 0 0,-1-22 0,-21 43 16,21-21-16,-21 20 16,0 1-16,0 42 31,-21 1-31,0-1 0,21 0 15,-22 21-15,22-21 0,0 22 0,0-22 16,0 21-16,0-21 16,0 22-16,0-22 0,0 0 0,0 0 15,0 0-15,22 1 0,-1-22 16,0 0-16,0 21 0,0-21 0,0 0 16,1 0-16,-1 0 0,0 0 0,21-21 15,-21-1-15,1 1 0,-1 0 16,21 0-16,0-43 0,-20 43 15,-1-21-15,0 0 0,0 20 16,-21-20-16,0 21 0,0 0 0,21 0 16,-21-1-16,-21 44 31,21-1-15,0 0-16,0 0 0,0 21 15,0 1-15,0-22 0,0 21 0,0-21 16,0 22-16,0-22 0,0 0 15,0 0-15,0 0 0,0 1 0,21-22 16,-21 21-16,21-21 0,1 0 0,-1 0 16,0 0-16,0 0 15,0 0-15,0-21 0,-21-1 0,22 1 16,-1 0-16,0 0 0,0 0 16,-21-22-16,21 1 0,-21 21 0,21-21 15,-21 20-15,0-20 0,0 21 0,22 0 16,-22 0-1,-22 42 1,22 0-16,-21 0 16,0 0-16,21 0 0,-21 22 0,21-22 15,0 21-15,0-21 0,0 1 16,0 20-16,0-21 0,0 0 16,0 0-16,21 1 0,0-22 0,0 21 0,1-21 15,-1 0-15,0 0 16,0 0-16,0 0 0,22 0 15,-22 0-15,0-21 0,0-1 0,0 1 16,0 0-16,1-21 0,20-1 0,-21 1 16,0 0-16,0-1 0,1 1 15,-22 0-15,21-1 0,0 1 16,-21 0-16,21-1 0,-21 1 0,0 21 16,0-21-16,0 20 0,0 1 0,0 0 15,-21 21 1,0 0-16,0 0 0,-1 21 0,22 0 15,-21 1-15,0 20 0,21-21 16,-21 21-16,21-20 0,0 20 0,0 0 16,0 1-16,0 20 0,0-21 15,0 1-15,0-1 0,21-21 16,0 22-16,0-22 0,-21 21 0,22-21 16,-1 0-16,0-21 0,0 22 15,0-22-15,0 0 0,22 0 16,-22 0-16,0-22 0,0 1 15,0 0-15,1 0 0,-1 0 0,0-22 16,0 1-16,0 0 0,0-1 0,22 1 16,-22 0-16,0-1 0,0 1 15,0 0-15,1-22 0,-1 22 16,-21 0-16,0-1 0,0 22 0,0-21 16,0-1-16,0 22 0,0 0 15,0 0-15,0 42 16,-21-21-16,-1 42 15,22-20-15,-21 20 0,0 0 16,0 1-16,21-1 0,0 21 16,-21-20-16,21-1 0,0 22 0,-21-22 15,21 21-15,0-20 0,0-1 0,0 0 16,0-20-16,0 20 0,21-21 16,0 0-16,-21 0 0,21 1 0,0-22 15,0 0-15,1 0 16,-1 0-16,0 0 0,0-22 0,0 22 15,0-21-15,1 0 0,-1 0 0,0 0 16,-21 0-16,21-22 16,-21 22-16,21 0 0,-21-21 0,0-1 15,0 22-15,0 0 0</inkml:trace>
  <inkml:trace contextRef="#ctx0" brushRef="#br0" timeOffset="77720.75">17759 11769 0,'0'0'0,"-21"0"0,-1 0 0,1 21 15,21 0 1,21-21 0,1 0-1,-1 0-15,0 0 0,0 0 16,21 0-16,-20 0 0,-1 0 16,0 0-16,0 0 0,21 0 0,-20 0 15,-1-21-15,0 21 0,0 0 16,0 0-16</inkml:trace>
  <inkml:trace contextRef="#ctx0" brushRef="#br0" timeOffset="78253.42">18754 11557 0,'0'0'16,"0"-21"-16,0 0 0,0 0 15,0-1-15,-22 22 0,1-21 16,0 0-16,0 21 0,-21 0 0,20 0 16,-20 0-16,21 0 0,-21 0 15,20 0-15,-20 21 0,0 0 0,21 22 16,-22-22-16,22 21 0,-21 1 0,21-1 15,-1 0-15,1 1 0,0-1 16,0 0-16,21 1 0,0-1 0,-21 0 16,21 1-16,0-1 15,0-21-15,0 21 0,0-20 0,0-1 16,0 0-16,21 0 0,0 0 0,0-21 16,22 0-16,-22 0 0,0 0 15,21 0-15,1 0 0,-22 0 0,21-21 16,0 0-16,1 21 0,-1-21 15,0-22-15,1 22 0,-1 0 0,-21-21 16,22 21-16</inkml:trace>
  <inkml:trace contextRef="#ctx0" brushRef="#br0" timeOffset="78952.74">18881 11853 0,'0'-21'0,"-22"21"32,1 0-32,0 0 0,0 0 15,0 21-15,0-21 0,-1 22 16,1-1-16,0 0 0,0 0 15,0 0-15,21 22 0,0-22 0,-21 0 16,21 0-16,0 0 0,0 0 16,0 1-16,0-1 0,21-21 15,0 0-15,0 0 0,0 0 16,0 0-16,1 0 0,-1 0 16,21 0-16,-21-21 0,0-1 0,-21 1 15,22 21-15,-22-21 0,0 0 16,0-21-16,0 20 0,0 1 0,0 0 15,0 0-15,0-21 0,0 20 16,-22 1-16,22 0 0,-21 21 16,21-21-16,0 0 0,0 0 0,0-1 15,21 22 1,1 0-16,-1 0 0,0 0 16,0 0-16,0 22 0,0-22 15,-21 21-15,22 0 0,-1 21 16,0 1-16,-21-1 0,21 0 15,-21-21-15,0 1 0,0 20 16,0-21-16,0 0 0,0 0 16,0 1-16,0-1 0,-21-21 31,21-21-15,0-1-1,0 1-15,0-21 0,0 21 16,0 0-16,0-1 0,21-20 15,0 21-15,-21 0 0,21-22 0,1 22 16,20 0-16,-21 0 0,21 0 0,1 0 16,-1 21-16,0-22 0,1 22 15,-1 0-15,0 0 0,1 0 0,-22 0 16,21 22-16,-21-22 0,1 21 16,-22 0-16,0 21 0,0-21 0,0 1 15,0 20-15,0-21 0,-22 21 16,1-20-16,21-1 0,-21 0 15,0 0-15,0 0 0,0 0 0,21 1 16,-22-22 0,22-22 15,22 1-31,-1 0 16,0 0-16,-21 0 0,21-22 15,21 22-15</inkml:trace>
  <inkml:trace contextRef="#ctx0" brushRef="#br0" timeOffset="79181.09">19918 11578 0,'21'-21'0,"-42"42"0,42-63 0,-21 63 31,-21 0-31,21 0 16,0 1-16,-21-1 0,-1 0 0,22 21 15,0-21-15,-21 22 0,21-22 16,-21 21-16,21-21 0,-21 1 0,21 20 15,0-21-15,0 0 0,0 0 16,0 1-16,0-1 0,0 0 0,21-21 31,0 0-31,-21-21 16,21 0-16</inkml:trace>
  <inkml:trace contextRef="#ctx0" brushRef="#br0" timeOffset="79373.14">19748 11832 0,'0'0'0,"-21"0"0,0 0 0,0 0 16,42 0 15,0 0-15,0 0-16,22 0 0,-22 0 0,0 0 15,21 0-15,1 0 0,-22-21 16,21 21-16,-21 0 0,1 0 15,20-21-15,-21 21 0,0 0 0,0 0 16</inkml:trace>
  <inkml:trace contextRef="#ctx0" brushRef="#br0" timeOffset="80124.66">20129 11790 0,'-21'0'16,"0"0"0,21 21-16,21-21 46,0 0-46,1 0 16,-1 0-16,-21-21 0,21 21 16,0 0-16,-21-21 0,21 21 0,-21-21 15,0-1-15,0 1 16,-21 21 0,0 0-16,0 21 15,0 1-15,-1-1 16,1 0-16,21 21 0,-21-21 15,21 1-15,0-1 0,-21 0 0,21 21 16,0-21-16,0 1 0,0-1 16,0 0-16,21 0 0,0 0 15,0-21-15,22 0 16,-22 0-16,0 0 0,0 0 0,22 0 16,-22 0-16,0 0 0,0-21 0,0 0 15,22 0-15,-43 0 0,21-1 16,0 1-16,0-21 0,0 21 0,-21-22 15,21 22-15,-21 0 0,0 0 16,0 0-16,0 0 0,0 42 31,-21 0-15,21 0-16,-21 0 0,21 0 16,-21 1-16,21-1 15,-21 0-15,21 0 0,0 0 0,0 0 16,0 1-16,0-44 47,0 1-32,0 0-15,21 0 0,-21 0 0,21 0 16,0-1-16,-21 1 0,21-21 16,1 21-16,-1 0 0,0-1 15,21 1-15,-21 21 0,1-21 0,-1 21 0,0 0 16,0 0-1,0 21-15,-21 0 16,0 1-16,0-1 0,0 0 0,0 0 16,0 21-16,21-20 0,-21-1 15,0 21-15,0-21 0,0 22 0,0-22 16,0 0-16,0 0 0,0 0 16,0 0-16,0 1 0,0-44 31,22 1-16,-1 0-15,-21 0 0,21 0 16</inkml:trace>
  <inkml:trace contextRef="#ctx0" brushRef="#br0" timeOffset="80376.52">21209 11557 0,'0'-21'0,"0"42"0,0-63 15,-21 42 16,21 21-31,-21 0 0,-1 21 16,1-20-16,21-1 0,0 21 16,-21-21-16,21 22 0,-21-1 0,0-21 15,21 21-15,0 1 0,0-22 16,-21 21-16,21 1 0,-22-22 0,22 0 16,-21 0-16,21 0 0,0 0 15,0 1-15,21-22 31,1-22-15,-1 1-16</inkml:trace>
  <inkml:trace contextRef="#ctx0" brushRef="#br0" timeOffset="80557.42">20997 11811 0,'21'0'47,"1"0"-47,-1 0 16,0 0-16,0 0 0,0 0 0,0 0 15,1 0-15,-1 0 0,0 0 16,0 0-16,0 0 0,0 0 0</inkml:trace>
  <inkml:trace contextRef="#ctx0" brushRef="#br0" timeOffset="80788.3">21653 11705 0,'-63'0'15,"42"0"1,0 21-16,21 1 0,-22-22 16,1 21-16,0 0 0,0 0 15,21 0-15,-21 0 0,21 1 0,0 20 16,0-21-16,0 0 0,0 0 15,0 1-15,0-1 0,0 0 0,0 0 16,0 0 0,21-21-16,0 0 0,0 0 15,0 0-15,1 0 0</inkml:trace>
  <inkml:trace contextRef="#ctx0" brushRef="#br0" timeOffset="81088.05">22013 11578 0,'0'21'31,"0"1"-31,0-1 16,0 0-16,0 0 0,0 0 0,0 0 0,0 1 15,0-1-15,-21 0 0,0 21 16,21-21-16,-21 1 0,21-1 16,0 21-16,-21-21 0,-1 0 15,22 1-15,0-1 0,-21 0 0,0-21 16,21 21-16,-21 0 0,0-21 0,21 21 16,-21-21-16,-1 0 15,1 0-15,0 0 0,21 22 0</inkml:trace>
  <inkml:trace contextRef="#ctx0" brushRef="#br0" timeOffset="82008.21">15176 13928 0,'0'0'0,"0"21"16,0 0-16,0 0 0,0 0 15,0 1-15,0-1 0,0 0 16,0 0-16,0 0 16,22 0-16,-1-21 15,0 0-15,0 0 16,0 0-16,22 0 0,-22 0 15,21-21-15,-21 0 0,22 21 16,-1-21-16,0 0 0,1 0 0</inkml:trace>
  <inkml:trace contextRef="#ctx0" brushRef="#br0" timeOffset="86729.15">5863 13885 0,'0'-21'31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3:11:33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0 0,'21'0'141,"0"0"-125</inkml:trace>
  <inkml:trace contextRef="#ctx0" brushRef="#br0" timeOffset="931.82">3006 572 0,'0'0'0,"21"-22"16,-21 1-16,0 0 0,0 0 15,0 0-15,0 0 16,0 42 15,0 0-15,0 21-16,0-21 0,0 22 15,0-1-15,0 22 0,0-1 16,-21 1-16,21-1 0,0 1 0,0-1 16,0 1-16,0-1 0,0-21 15,-22 1-15,22-1 0,0 0 0,0-20 16,-21 20-16,21-21 0,0 0 16,0 0-16,0-42 31,0 0-16,0 0-15,0-21 0,0 20 16,0-20-16</inkml:trace>
  <inkml:trace contextRef="#ctx0" brushRef="#br0" timeOffset="1178.09">3006 656 0,'0'0'0,"0"-21"15,0 0-15,21 21 16,0 21-1,0 0-15,0-21 0,-21 43 0,21-22 16,22 21-16,-22 0 0,0 1 16,0 20-16,0-20 0,22-1 0,-22 21 15,0-20-15,0-1 0,0 0 16,1 1-16,-22-1 0,21 0 0,0-20 16,0-1-16,-21 0 0,0 0 15,21 0-15,0 0 0,1-21 31,-1-21-31,-21 0 16,0 0-16</inkml:trace>
  <inkml:trace contextRef="#ctx0" brushRef="#br0" timeOffset="1468.05">3789 572 0,'0'0'0,"0"-22"0,0 1 0,0 42 31,0 1-31,0-1 0,-21 21 16,-1-21-16,22 22 0,-21 20 15,0-21-15,0 22 0,0-22 16,0 22-16,-1-1 0,1-20 0,0 20 16,0-21-16,0 1 0,-22-1 15,22 0-15,21 1 0,-21-22 0,21 21 16,-21-21-16,21 1 0,0-1 15,0 0-15,21-21 16,0 0-16,0 0 0,1-21 16,-1 0-16,0-1 0,0 1 15,21 0-15,-20-21 0</inkml:trace>
  <inkml:trace contextRef="#ctx0" brushRef="#br0" timeOffset="1910.66">4043 1016 0,'0'0'0,"0"-21"0,21-43 15,0 64-15,-21 22 32,-21-1-17,0 0-15,0 21 0,-1-21 0,22 22 16,-21-1-16,0 0 0,0 1 16,21-1-16,0 0 0,0-20 0,0 20 15,0 0-15,0-21 16,0 22-16,0-22 0,0 21 0,0-21 15,21 1-15,21-22 0,-20 0 16,-1 0-16,21 0 0,0 0 0,-20 0 16,20-22-16,0 1 0,1 0 15,-22 0-15,21 0 0,-21 0 0,0-22 16,1 22-16,-1-21 0,-21-1 16,0 22-16,0-42 0,0 20 0,0 1 15,-21 0-15,-1-1 16,-20 1-16,21 0 0,0 21 0,-22-1 0,22 22 15,-21 0-15,21 0 16,-22 0-16,22 0 0,-21 0 0,21 22 16,-22 20-16,22-21 0,-21 0 15,21 22-15,0-22 0,-1 21 0,22-21 16,0 0-16,0 22 0,0-22 16,0 0-16,43 0 0,-22 0 15,0-21-15,21 0 0,-20 0 16,20 0-16,0-21 0,1 0 0,20 0 15</inkml:trace>
  <inkml:trace contextRef="#ctx0" brushRef="#br0" timeOffset="2394.13">4911 656 0,'0'0'0,"0"-21"0,0 0 0,0 0 0,0 0 15,-22 21 16,1 21-31,0 0 0,21 0 16,0 21-16,-21-20 0,0 20 0,21 21 16,-21-20-16,21 20 0,0 1 15,-22-22-15,1 22 0,21-22 0,0 21 16,0-20-16,0-1 0,0-21 16,0 22-16,0-1 0,0-21 0,21 0 15,1 0-15,-22 1 0,21-22 16,21 0-16,-21 21 0,0-21 15,1 0-15,-1 0 0,0 0 0,0-21 16,0-1-16,0 1 0,1 0 16,-1 0-16,0 0 0,0-22 0,0 22 15,-21-21-15,0 0 0,21-1 16,-21 1-16,22 0 0,-22 20 0,0 1 16,21 0-16,-21 42 31,0 0-16,0 22-15,0-22 0,0 0 0,0 21 16,0-20-16,0-1 0,0 21 16,0-21-16,0 0 0,0 1 0,0-1 15,0 0-15,0 0 0,0 0 16,21-42 15,-21 0-31,21 0 0,0 0 16</inkml:trace>
  <inkml:trace contextRef="#ctx0" brushRef="#br0" timeOffset="2579.1">5334 656 0,'0'0'0,"-64"0"31,43 0-15,0 21-1,21 1 1</inkml:trace>
  <inkml:trace contextRef="#ctx0" brushRef="#br0" timeOffset="2775.02">4551 910 0,'0'0'0,"-21"21"0,-1 1 31,44-44-15,-1 22 0,0-21-16,0 0 0,21 21 0,1-21 15,-22 0-15,21 0 0,1 21 16,-1-22-16</inkml:trace>
  <inkml:trace contextRef="#ctx0" brushRef="#br0" timeOffset="3899.57">5715 1164 0,'0'0'0,"-21"21"0,0-21 16,-1 0-1,22-21 17,0 0-32,22 0 0,-1 21 0,0-42 15,21 20-15,-21 1 0,22 0 16,-1-21-16,-21 21 0,22-22 0,-1 1 16,-21 0-16,21 20 0,-20-20 15,-1 21-15,0-21 0,0-1 16,-21 22-16,0-21 0,0 21 15,0-1-15,0 1 0,0 0 0,0 0 16,-21 21-16,0-21 16,0 21-16,-1 0 0,1 0 15,0 21-15,0 0 16,0 21-16,0-20 0,-1 20 16,1-21-16,21 43 0,0-22 0,-21 21 15,0 1-15,21 21 0,-21-22 16,21 22-16,0-22 0,0 22 15,-21 0-15,-1-1 0,22 1 0,-21 21 16,0 0-16,0-22 0,0 22 16,21-21-16,-21 21 0,-1-22 0,22 22 15,0-21-15,0 21 0,0 63 16,0-84-16,0-1 0,0-20 16,0-1-16,0-20 0,22 20 0,-1-21 15,0 1-15,0-22 0,0 21 16,22-21-16,-22-21 0,0 22 0,0-22 15,21 0-15,-20-22 0,20 22 0,-21-21 16,21-21-16,1 21 0,-1-22 16,0-20-16,1 21 0,-1-43 0,0 21 15,1-20-15,-22-1 0,21 0 16,-21 1-16,1-1 0,-22 0 16,0 1-16,0-1 0,-22 0 0,1 1 15,0-1-15,-21 0 0,-1 22 16,-20-1-16,21 22 0,-22 0 0,1 21 15,20-22-15,-20 22 0,20 21 16,1-21-16,0 21 0,-1 0 0,1 0 16,21 0-16,0 0 0,0 0 15,-1 0-15,22-21 16,22 21-16,-1-21 0,0 21 16,21-22-16,1 22 0,-1-21 15,0 0-15,22 0 0,-22-21 16,0 20-16,22-20 0,-22 21 15,1-21-15,20-1 0,-21 1 0,1 0 16,-22 20-16,21-20 0,-21 21 16,1 0-16,-1 0 0,-21-1 0,21 1 15,-21 0-15,0 0 16,-21 21 0,0 0-16,21 21 15,-22 0-15,22 0 16,0 22-16,0-22 0,0 21 0,0 1 15,0-22-15,0 21 16,0-21-16,0 0 0,0 1 0,0-1 16,0 0-16,0 0 0,0 0 15,0-42 32,0 0-47,0 0 0,0-22 0,0 22 16</inkml:trace>
  <inkml:trace contextRef="#ctx0" brushRef="#br0" timeOffset="4091.12">6498 656 0,'-21'0'62,"21"21"-62,0 1 31,21-22-31</inkml:trace>
  <inkml:trace contextRef="#ctx0" brushRef="#br0" timeOffset="5067.14">6964 804 0,'0'0'0,"21"0"0,-21-21 0,0 0 15,0 0 1,-21 21-1,0 21 1,-1-21-16,1 42 0,-21-20 0,21 20 16,0-21-16,-1 21 0,1 1 15,0-1-15,21 0 0,0 1 16,0-1-16,0 0 0,0-20 16,0-1-16,0 21 0,21-21 0,0-21 15,1 21-15,-1 1 0,21-22 16,-21 0-16,22 0 0,-1 0 0,0 0 15,1 0-15,-1 0 0,0-22 16,1 1-16,-1 0 0,0 0 0,1 0 16</inkml:trace>
  <inkml:trace contextRef="#ctx0" brushRef="#br0" timeOffset="6870.06">7556 910 0,'0'0'0,"0"-42"0,0 21 0,0-22 15,0 22-15,0 0 0,-21 0 0,21 0 16,-21 21-16,0 0 0,0 0 15,0 0-15,-1 21 0,1 0 16,21 0-16,-21 22 0,0-1 16,0 0-16,21 1 0,0-1 15,-21 0-15,-1 1 0,22-1 0,0-21 16,0 21-16,0-20 0,0-1 16,0 0-16,0 0 0,22-21 15,-1 0-15,0 0 16,0 0-16,21-21 0,-20 0 15,-1-22-15,21 22 0,-21-21 16,22 21-16,-22-22 0,0-20 16,0 21-16,0-1 0,-21 1 0,0 0 15,0-1-15,0 22 0,0 0 16,0 0-16,0 63 31,0-21-31,0 22 0,-21-22 0,21 21 16,0 22-16,0-22 0,0 0 15,0 1-15,0-1 0,0-21 0,0 21 16,21-20-16,0-1 0,1 0 16,-1 0-16,21 0 0,-21-21 0,22 0 15,-22 0-15,21 0 16,-21 0-16,22 0 0,-22 0 0,21-21 16,-21 0-16,22-21 0,-22 20 15,21-20-15,-21 21 0,0-43 0,1 22 16,-1 0-16,0-22 0,0 1 15,-21 20-15,0-20 0,0 21 0,0-1 16,0 1-16,0 0 0,0 20 16,0 1-16,0 0 0,0 0 0,0 42 31,-21 0-31,21 22 0,-21-22 16,21 21-16,-21 0 0,21 1 15,0 20-15,0-20 0,0 20 16,0-21-16,0 1 0,0-1 15,0 0-15,0 1 0,0-1 0,21-21 16,0 0-16,0 1 0,-21-1 0,21-21 16,0 0-16,1 0 15,-1 0-15,0 0 0,0 0 0,0-21 16,0-1-16,1 1 0,-1 0 16,0-21-16,21 21 0,-21-22 0,1 1 15,-1 0-15,-21-1 0,21 1 16,0 0-16,-21 20 0,0 1 0,0 0 15,0 0-15,0 42 32,0 0-32,0 22 15,0-22-15,0 21 0,0 0 0,0 1 16,0-22-16,0 21 0,0 1 16,0-22-16,0 21 0,21-21 0,0 0 15,-21 1-15,22-1 0,-1-21 16,0 0-16,0 21 0,21-21 0,-20 0 15,-1 0-15,21 0 0,-21-21 16,22 0-16,-22-1 0,21 1 0,-21 0 16,43-21-16,-43-1 0,0 1 15,0 21-15,-21-21 16,21-1-16,-21 22 0,22-21 0,-22 21 16,21-1-16,-21 44 31,0-1-31,-21 0 15,21 0-15,-22 0 0,22 43 16,0-22-16,0 0 0,0-20 16,0-1-16,0 21 0,0-21 0,0 0 15,0 1-15,0-1 0,0 0 16,22-21-16,-1 0 0,0 0 16,0 0-16,0 0 0,0 0 15,1 0-15,-1-21 0,0 21 16,0-21-16,0-1 0,0-20 0,1 21 15,-1-21-15,0 20 0,0-20 16,-21 0-16,0-22 0,21 22 0,-21 0 16,0-1-16,0 22 0,0-21 15,0 21-15,-21-22 0,0 43 16,0 0-16,-22 0 0,22 0 16,0 0-16,0 21 0,-21 1 0,20 20 15,1-21-15,0 21 16,0 1-16,0-1 0,21 22 0,-21-22 15,21 0-15,0-21 0,0 22 16,21-22-16,0 21 0,0-21 0,0 1 16,0-22-16,1 21 0,20-21 0,0 0 15,-21 0-15,22 0 0,20 0 16,-20 0-16,-1-21 0,0-1 0,22 1 16,-22 0-16,0 0 0,1-21 15,-1 20-15,0-20 0,1 21 0,-22-21 16,21-1-16,-21 1 0,1 21 15,-1-22-15,-21 22 0,0 0 16,0 42 0,-21 0-16,-1 1 15,22-1-15,0 21 16,-21-21-16,21 22 0,-21-1 0,21-21 16,-21 21-16,21-20 0,0 20 0,0-21 15,0 0-15,0 0 0,0 1 16,0-1-16,21-21 31,0-21-31,-21-1 16,21 1-16,1-21 0,-1 21 15,0-22-15,0 1 0,0 0 0,0-1 16,1-20-16,20 21 0,-21-1 16,0 22-16,22-21 0,-22 21 0,0-1 15,0 1-15,0 21 16,22 0-16,-22 0 0,-21 21 15,0 1-15,21-1 0,-21 0 0,0 21 16,0 1-16,0-1 0,0 0 16,0 1-16,0-1 0,0-21 0,0 21 15,0-20-15,21 20 0,-21-21 16,21 0-16,0-21 0,-21 21 0,22-21 16,-1 0-16,0 0 0,0 0 15,0 0-15,0 0 0,22-21 16,-22 0-16,0 0 0,21 0 0,-20-22 15,20 22-15,-21-21 0,0 0 16,0 20-16,1-20 0,-1 0 0,0 21 16,-21-22-16,0 22 0,0 0 15,0 0-15,0 0 0,0-1 0,0 1 16,-21 0-16,0 0 16,-1 0-16,-20 0 0</inkml:trace>
  <inkml:trace contextRef="#ctx0" brushRef="#br0" timeOffset="7082.72">9525 381 0,'0'0'0,"-21"0"0,0 0 0,-1 0 15,1 0-15,0 0 16,21-21 31,-21 21-47,0 0 15</inkml:trace>
  <inkml:trace contextRef="#ctx0" brushRef="#br0" timeOffset="7294.12">8297 720 0,'0'0'0,"0"21"15,21-21 1,1 0-16,-1 0 16,0-21-16,21 21 0,-21 0 15,1-21-15,20 21 0,-21 0 16,0-22-16,0 22 0</inkml:trace>
  <inkml:trace contextRef="#ctx0" brushRef="#br0" timeOffset="7942.02">3577 1588 0,'0'0'0,"-42"21"0,21-21 15,-1 0-15,1 21 0,21 0 31,43-21-15,-22 0-16,21 21 16,22-21-16,-22 21 0,21-21 15,22 0-15,-21 0 0,20 0 0,1 0 16,21 22-16,21-22 0,0 0 16,21 0-16,0 0 0,21 0 0,22 0 15,-1 0-15,22-22 16,0 1-16,-1 21 0,43-21 0,-21 21 0,0-21 15,21 21-15,0 0 0,0-21 16,0 21-16,-21 0 0,21 0 16,-21-21-16,0 21 0,-1 0 0,-20 0 15,0 0-15,-22 0 0,22 0 16,-43 0-16,22 0 0,-43 0 0,0 0 16,-21 0-16,0 0 0,-21 0 15,-21 0-15,-1 0 0,-20 0 0,-22 0 16,0 0-16,-20 0 0,-1 0 15,-42 0-15,-1 0 16,-20-22-16,0 22 0,21-21 0,-22 21 16</inkml:trace>
  <inkml:trace contextRef="#ctx0" brushRef="#br0" timeOffset="8059.11">10795 1524 0,'0'0'0,"0"21"47,-21 0-47,0-21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3:13:09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2625 0,'0'0'0,"0"21"16,0 0 0,-21-21-16,21 21 0,-21-21 15,-1 0 1</inkml:trace>
  <inkml:trace contextRef="#ctx0" brushRef="#br0" timeOffset="1374.95">1418 2731 0,'0'0'0,"0"-106"31,0 85-31,0-1 0,21 22 0,-21-21 16,0 42 15,21 1-15,-21-1-16,0 21 0,0 0 0,0 1 16,0-1-16,0 0 0,0 22 15,0-22-15,0 64 0,0-64 16,-21 22-16,21-22 0,0 1 15,0-1-15,0 0 0,0-21 16,0 22-16,0-22 0,21-21 31,1 0-31,-22-21 0,21 0 16,0-22-16,0 22 0,0-21 0,-21-1 16,21 1-16,-21 0 0,22-1 15,-22 1-15,21 0 0,0-1 16,-21 22-16,21-21 0,0 21 0,-21 0 15,21 21-15,1 0 16,-1 0-16,0 0 16,-21 21-16,21 21 0,-21-21 15,21 0-15,-21 22 0,0-22 0,0 21 16,0 1-16,0-22 0,21 21 16,-21 0-16,22-20 0,-22 20 0,21-21 15,0 0-15,-21 0 0,21-21 16,0 0-16,0 0 0,1 0 15,-1 0-15,0 0 0,0-21 16,0 0-16,0 0 0,1-21 0,-1 20 16,0-20-16,0 0 0,-21-1 15,21 1-15,-21 0 0,21-22 0,-21 22 16,0 0-16,22-1 0,-22 22 16,21 0-16,-21 0 0,0 0 0,0-1 15,0 44 16,0 20-31,0-21 0,-21 0 16,21 22-16,0-1 0,-22 0 16,22-21-16,0 22 0,0-1 15,0 0-15,0 1 0,0-22 0,0 21 16,22-21-16,-1 1 0,21-1 16,-21 0-16,22-21 0,-1 0 0,21 0 15,43 0-15,-63 0 16,20 0-16,-21-21 0,22 0 0,-22-1 15,1 1-15,-1 0 0,0-21 16,-21 21-16,22-22 0,-22 22 16,0-21-16,-21 21 0,21-22 15,-21 1-15,0 21 0,21 0 0,-21-1 16,0 1-16,0 0 0,-21 21 16,0 0-16,0 21 15,0 0-15,0 1 0,-1-1 0,22 0 16,-21 21-16,0-21 0,0 22 15,21-1-15,0-21 0,0 22 0,0-1 16,0-21-16,0 21 0,0-20 16,21-1-16,0 0 0,-21 0 0,21 0 15,1-21-15,20 0 0,-21 0 16,0 0-16,0 0 0,22 0 0,-22 0 16,21 0-16,-21 0 0,1-21 0,-1 0 15,21 21-15,-21-21 16,0 0-16,1-1 0,20 1 0</inkml:trace>
  <inkml:trace contextRef="#ctx0" brushRef="#br0" timeOffset="3136.97">4678 3196 0,'0'0'0,"-64"-63"32,43 42-32,21-1 0,-21-20 15,0 21-15,21 0 0,0-22 0,0 22 16,0-21-16,0 0 0,0 20 16,0-20-16,21 21 0,0 0 0,0 0 15,22-1-15,-22 1 0,21 21 16,0 0-16,-20 0 0,20 0 0,-21 0 15,0 21-15,0 1 0,1-22 16,-1 21-16,0 0 0,0 0 0,-21 0 16,21 0-16,-21 1 0,0-1 15,21-21 1,-21-21 15,0-1-31,0 1 0,-21 21 16,0-21-16,21-21 0,-21 21 0,0-1 15,0 1-15,-1 0 0,1 0 16,0 21-16,0 0 0,0 0 0,0 0 16,-1 0-16,1 0 0,0 21 15,0 0-15,-21 0 0,20 22 0,1-22 16,0 21-16,0 1 0,0-1 16,21 0-16,0 1 0,-21-1 0,21 0 15,0 1-15,0-1 0,0 0 16,0-21-16,21 22 0,0-22 0,0 0 15,0 0-15,22 0 0,-22 1 0,21-22 16,0 0-16,-20 0 16,20 0-16,0-22 0,1 1 0,-1 0 15,43-21-15,-43-1 16,0 22-16,-21-21 0,22 0 0,-1-1 16,0 1-16,-20 0 0,20-1 0,0 1 15,-21 21-15,22-22 0,-22 22 16,0 0-16,21 0 0,-20 0 0,-1 21 15,0 0-15,0 0 16,0 0-16,0 0 0,-21 21 16,22 0-16,-1 0 0,-21 0 0,21 1 0,-21-1 15,0 0-15,21 64 32,-21-64-32,0 0 15,21-21-15,0 0 16,-21-21-1,0 0-15,0-1 16,0 1-16,0 0 0,0 0 0,0 0 16,0 0-16,0-1 0,-21 1 15,0 0-15,0 0 0,0 0 16,0 21-16,-1 0 0,1 0 16,0 0-16,0 0 15,0 21-15,-22 0 0,22 0 0,0 0 16,0 1-16,-21 20 0,20-21 15,1 21-15,0 1 0,0-22 0,0 21 16,21 1-16,0-22 0,-21 21 0,21-21 16,0 22-16,0-22 0,0 0 15,0 0-15,21-21 0,0 21 0,0-21 16,0 0-16,0 0 0,1 0 16,20 0-16,-21-21 0,21 0 0,1 0 15,-22 0-15,21-1 0,-21 1 0,22-21 16,-22 21-16,21-22 0,-21 22 15,1-21-15,-22 21 0,21-22 16,-21 22-16,21 0 0,-21 0 16,0 0-16,21 21 0,-21-21 0,0 42 31,-21-21-31,0 21 16,21 0-16,-21 0 0,-1 22 0,22-22 15,0 0-15,0 0 0,0 21 16,0-20-16,0-1 0,0 0 0,0 21 15,0-21-15,22 1 0,-1-1 16,0 0-16,21-21 0,-21 0 16,1 0-16,20 0 0,-21 0 0,21-21 15,1 0-15,-22-1 0,21 1 16,-21 0-16,22 0 0,-22-21 16,0 20-16,21-20 0,-20 21 0,-1-21 15,0 20-15,-21 1 0,0 0 16,0-21-16,0 21 0,0-1 15,0 44 17,-21-1-32,21 0 0,-21 0 15,21 0-15,0 0 0,0 1 16,0-1-16,0 0 0,0 0 0,0 21 16,-22-20-16,22-1 0,0 0 15,0 0-15,0 0 0,0 0 16,0 1-16,0-44 47,0 1-47,0 0 0,0 0 15,0-21-15,22 20 0,-22-20 0,21 21 16,0-21-16,0-1 0,0 1 0,0 21 16,1-22-16,20 22 0,-21 0 15,21 0-15,-20 21 0,20 0 0,21 0 16,-41 21-16,20 0 0,-21 0 15,-21 1-15,0 20 16,21-21-16,-21 21 0,0-20 0,0 20 16,0 0-16,0-21 0,0 1 0,0 20 15,0-21-15,21 0 0,-21 0 16,22 1-16,-1-22 0,0 0 16,0 0-16,0 0 0,0 0 15,1 0-15,20-22 0,-21 1 0,0 0 16,0 0-16,1 0 0,-1-22 0,0 22 15,0-21-15,0 21 0</inkml:trace>
  <inkml:trace contextRef="#ctx0" brushRef="#br0" timeOffset="4576.83">8382 2582 0,'0'0'0,"-42"-63"31,42 84 1,0 0-32,0 0 0,0 1 15,0-1-15,0 0 0,0 0 16,0 0-16,21-21 16,0 21-16,0-21 0,0 0 15,0 0-15,22-21 0,-22 0 0,21 0 16,1 0-16,-1 0 0,0-22 0,22 1 15,-43 21-15,21-22 16,1 1-16,-22 0 0,0-1 0,-21 1 16,0 21-16,0-21 0,0 20 15,0 1-15,0 0 0,0 0 0,-21 21 16,0 0-16,-1 0 0,1 21 0,0 0 16,0 0-16,0 22 0,0-1 15,-1 22-15,1-1 0,0 1 0,0-1 16,0 1-16,0-1 0,-1 1 15,22-1-15,0 1 0,-21-22 16,21 21-16,-21-20 0,21-1 0,0-21 16,0 22-16,0-22 0,0 21 15,0-21-15,0 0 0,-21-42 32,0 0-17,0 0-15,21-21 0,-22 20 0,1-20 16,0 21-16,0 0 0,0 0 15,0-22-15,-1 43 0,22-21 0,0 0 16,-21 21-16,0 0 16,21 21-16,-21 0 15,21 0-15,0 1 0,0-1 0,0 0 16,0 0-16,0 0 0,0 0 16,0 1-16,21-1 0,0 0 0,0 0 15,1 0-15,-1-21 0,0 0 16,0 0-16,21 0 0,-20 0 15,20 0-15,0 0 0,22 0 0,-22-21 16,0 0-16,1 0 0,20 0 16,-20-1-16,-1 1 0,0-21 0,1 21 15,-22-22-15,0 22 0,0 0 0,0 0 16,-21 0-16,0 0 0,0-1 16,-21 44-1,0-1-15,0 21 16,0-21-16,21 0 15,-22 1-15,22 20 0,0-21 16,-21 0-16,21 22 0,-21-22 16,21 0-16,0 0 0,0 0 0,0 0 15,0 1-15,21-22 16,0 0 0,1 0-16,-1 0 0,0-22 0,0 1 15,0 0-15,0 0 0,1-21 0,-1 20 16,0-20-16,-21 21 0,21-21 15,0 20-15,0-20 0,1 21 0,-1 0 16,0 0-16,0-1 0,0 22 16,0 0-1,-21 22-15,22-1 0,-22 0 16,0 0-16,0 0 0,0 0 16,0 1-16,0-1 0,0 0 0,0 0 15,0 0-15,0 0 0,0 1 0,0-1 16,0 0-16,21 0 0,0-21 15,0 0-15,0 0 0,0 0 16,1 0-16,20 0 0,-21 0 0,21-21 16,-20 0-16,20 0 0,0-1 15,1 1-15,-1 0 0,0-21 0,1 21 16,-22-22-16,21 1 0,-21 21 16,0-22-16,-21 1 0,0 21 15,0 0-15,0 0 0,-42 21 16,21 0-16,0 0 15,-22 21-15,22 0 0,0 0 0,0 0 16,0 0-16,0 1 0,21 20 16,0-21-16,0 0 0,0 0 0,0 1 15,21-1-15,0 0 0,0 0 0,0 0 16,-21 0-16,21 1 0,1-22 0,-22 21 16,0 0-16,0 0 15,-22 0-15,-20-21 16,21 0-16,0 0 0,-22 0 15,22 0-15,0 0 0,0 0 0,0 0 16,0 0-16,-1 0 16,22-21-1,22 0-15,-1 0 0,0 21 0,0-21 16,21-22-16,1 22 0,-1 0 0</inkml:trace>
  <inkml:trace contextRef="#ctx0" brushRef="#br0" timeOffset="4937.88">10435 2371 0,'0'0'0,"0"-21"0,0-1 16,-21 22-1,0 0-15,0 0 16,21 22-16,0-1 0,-22 21 16,1 0-16,21 1 0,-21-1 0,0 22 15,21-1-15,0 1 0,-21-1 16,0 1-16,21-1 0,0 22 0,-22-1 15,1 1-15,21 0 0,0-1 0,-21 22 16,21-21-16,0 21 0,0 0 16,0-1-16,0 1 0,0 0 0,0 0 15,-21 21-15,0-21 0,0 0 0,-1 21 16,-20-22-16,21-20 0,-21 0 0,20-1 16,-20-20-16,21-1 0,0-20 15,-22-1-15,22 0 0,21-20 16,-21-22-16,21-22 15,0 1-15,0-21 0,0 0 16,21 20-16,-21-41 0,21 21 0,1-22 16,-1 1-16,0-1 0,0 1 15,0-22-15,0 0 0,1 1 0</inkml:trace>
  <inkml:trace contextRef="#ctx0" brushRef="#br0" timeOffset="6180.93">10160 2773 0,'0'0'0,"0"-21"0,0 0 0,-21-1 15,21 1-15,0 0 16,0 0-16,21 0 0,0 21 16,0 0-16,0 0 0,1 0 0,20 0 15,-21 0-15,21 0 0,1 0 16,-22 0-16,21 21 0,-21 0 0,1 0 15,20 0-15,-42 22 0,0-22 16,21 0-16,-21 21 0,0-20 16,0-1-16,-21 0 0,0 0 0,-22 0 15,22 0-15,-21 1 0,0-1 16,20 0-16,-20-21 0,21 21 0,-21-21 16,20 0-16,1 0 0,21 21 15,21-21 16,1 0-31,-1 0 0,21 0 0,-21 0 16,0 0-16,22 0 0,-22 0 16,21 0-16,-21 0 0,22 0 0,-1-21 15,0 0-15,1 21 0,-1-21 16,0-22-16,1 22 0,20 0 0,-20-21 16,-1-1-16,-21 1 0,21 0 0,-20-1 15,-1 22-15,0-21 16,-21 0-16,0 20 0,0 1 0,-42 21 15,20 0 1,1 0-16,0 21 0,0 1 16,-21-1-16,20 0 0,1 0 0,0 21 15,0-20-15,21 20 0,0 0 16,0-21-16,0 22 0,0-22 0,0 0 16,0 0-16,21 0 0,0 1 0,22 20 15,-1-42-15,-21 0 16,21 0-16,1 0 0,-22 0 0,21 0 15,1 0-15,-1 0 0,21-21 16,-20 0-16,-22-1 0,21 1 16,1-21-16,-22 21 0,21-43 0,-21 22 15,0 0-15,1-64 0,-1 63 16,0 22-16,-21-21 0,0 21 16,0 0-16,21 21 15,-21 21 1,0 0-16,0 0 15,0 0-15,0 0 0,0 1 16,0-1 0,21-21-16,0 0 31,-21-21-31,0-1 16,0 1-16,0 0 0,0 0 15,0 0-15,0 0 16,-21 21 15,0 21-31,21 0 0,0 0 16,-21 0-16,0 0 0,0 22 0,21-22 15,-22 21-15,22 1 0,0-22 16,0 21-16,0 0 0,0-20 0,0 20 16,0-21-16,0 0 0,0 0 0,0 1 15,0-1-15,22-21 16,-1 21-16,0-21 0,0 0 0,0 0 15,0 0-15,22 0 0,-1 0 0,-21-21 16,22 0-16,-1-1 0,0 1 16,1-21-16,-1 21 0,0-22 0,1-20 15,-1 21-15,-21-22 0,0 1 16,0-1-16,1 1 0,-1 20 0,0 1 16,-21 0-16,21-1 0,-21 22 0,0 0 15,0 0-15,0 0 0,0-1 16,-21 22-1,0 0-15,0 22 0,-1-1 16,22 21-16,-21 0 0,0 1 16,0-1-16,21 22 0,0-22 0,0 21 15,0-20-15,0 20 0,0-20 16,0-1-16,0 0 0,0-21 0,0 22 16,21-22-16,-21 0 0,21 0 0,0 0 15,1 1-15,-1-22 16,0 21-16,0-21 0,0 0 0,0 0 15,1 0-15,-1 0 0,0-21 16,0-1-16,0 22 0,0-21 16,1 0-16,-1-21 0,0 21 0,0-22 15,0 22-15,0-21 0</inkml:trace>
  <inkml:trace contextRef="#ctx0" brushRef="#br0" timeOffset="6422.95">12107 2519 0,'-42'0'16,"84"0"-16,-105 0 0,84 0 16,0 0-16,0 0 15,22 0-15,-1-21 0,-21 0 16,21 21-16,22-22 0,-22 22 0,1-21 16,-1 21-16,0-21 0,1 0 15,-1 21-15,0 0 0,1 0 16,-22 0-16,0 0 0,0 0 0,-21 21 31,-21 0-31,-21 0 0,-1 1 16,1-1-16,-22 21 0,-20-21 0</inkml:trace>
  <inkml:trace contextRef="#ctx0" brushRef="#br0" timeOffset="7444.16">1482 4318 0,'0'0'0,"0"-21"0,0-106 31,0 106-31,0 0 0,0-1 16,0 44 15,-22-1-31,22 21 0,-21 0 16,21 1-16,0-1 0,0 22 0,-21-22 15,0 21-15,21-20 0,-21-1 16,21 0-16,-21 1 0,21-1 0,0 0 16,0-20-16,0-1 0,0 0 15,0 0-15,0-42 16,21 0-1,0 0-15,0-1 0,0-20 16,0 21-16,1 0 0,-22-22 0,21 1 16,0 21-16,0 0 0,0-22 15,0 22-15,1 21 0,-1 0 16,0 0 0,-21 21-16,21 1 0,-21-1 15,21 21-15,-21-21 0,0 0 16,21 22-16,-21-22 0,22 21 0,-1-21 15,-21 1-15,0-1 0,21 0 16,0-21-16,0 0 0,0 0 16,1 0-16,-1 0 0,0-21 15,0 21-15,21-21 0,-20-22 0,-1 22 16,0 0-16,-21 0 0,21-22 16,-21 22-16,21-21 0,-21 0 15,0-1-15,0 22 0,0-21 16,0-1-16,-21 22 0,21 0 0,-21 0 15,21 42 17,21-21-1,21 0-31</inkml:trace>
  <inkml:trace contextRef="#ctx0" brushRef="#br0" timeOffset="8456.89">7048 2815 0,'0'0'0,"22"-21"16,-22 0-16,0 0 16,0 42 15,0 0-31,0 0 0,0 0 15,0 1-15,0 20 0,0-21 16,0 0-16,-22 0 0,22 1 16,0-1-16,-21 0 0,21 0 0,0 0 15,0 0-15,0 1 16,0-44 31,0 1-47,0 0 0,0 0 15,0 0-15,21 0 0,-21-22 16,22 22-16,-1 0 0,0-21 0,0 20 16,0 1-16,0-21 0,1 21 15,-1 0-15,0 21 0,0-22 0,0 1 16,0 21-16,1 0 0,-1 21 16,-21 1-16,0-1 15,0 0-15,0 0 0,0 21 16,0-20-16,0-1 0,0 0 0,0 0 15,0 0-15,0 0 0,0 1 16,0-1-16,-21 0 0,21 0 16,-22-21-1,22-21 1,0 0 0</inkml:trace>
  <inkml:trace contextRef="#ctx0" brushRef="#br0" timeOffset="8827.94">7535 2731 0,'0'42'16,"0"-21"-16,-21 0 16,21 0-16,0 1 0,-21-1 15,0 0-15,21 0 0,0 0 0,0 0 16,0 1-16,0-1 0,0 0 15,0 0-15,0 0 0,21-21 16,0 0 0,0 0-16,0 0 0,1 0 15,-1-21-15,0 21 0,0-21 16,0 0-16,-21 0 0,21-1 16,-21 1-16,0 0 0,0-21 0,0 21 15,0-1-15,0 1 0,0 0 0,-21 0 16,0 0-16,0 21 0,0 0 15,0 0-15,-22 0 0,22 0 0,0 0 16,0 0-16,0 21 0,21 0 16,21-21 15,0 0-31</inkml:trace>
  <inkml:trace contextRef="#ctx0" brushRef="#br0" timeOffset="9116.84">7832 2371 0,'0'0'0,"0"21"16,0 0 0,0 0-16,0 0 0,0 1 0,0 20 15,0 0-15,-22 1 0,22-1 16,0 0-16,-21-21 0,21 22 0,0-1 15,-21 0-15,21-20 0,0 20 16,0-21-16,0 21 0,0-20 16,0-1-16,0 0 0,0 0 0,0 0 15,0 0-15,21-21 32,0 0-32,-21-21 15,22 0-15,-22 0 16,21 21-16</inkml:trace>
  <inkml:trace contextRef="#ctx0" brushRef="#br0" timeOffset="9337.57">7662 2688 0,'0'0'15,"-21"0"-15,42 0 31,0 0-31,1 0 0,-1 0 16,0 0-16,0-21 0,0 21 0,0 0 16,1 0-16,-1-21 0,0 21 15,0 0-15,0 0 0,-42 21 32</inkml:trace>
  <inkml:trace contextRef="#ctx0" brushRef="#br0" timeOffset="10312.95">2476 4487 0,'0'0'0,"0"22"0,0-1 15,0 0 1,22-21 0,-1 0-1,0-21-15,0 21 0,0-21 0,0-1 16,1 1-16,-1 0 0,0 0 15,0 0-15,0-22 0,0 22 0,1 0 16,-22 0-16,0 0 0,0 0 16,-22 21-16,1 0 15,0 0-15,-21 21 0,21 0 16,-43 0-16,22 0 0,-1 22 0,-20-22 16,21 21-16,-1 0 0,22-20 15,-21 20-15,21 0 0,21-21 0,0 22 16,0-22-16,0 0 0,0 0 15,21 0-15,21 1 0,0-22 0,1 0 16,20 0-16,-20 0 0,20 0 16,1 0-16,-1-22 0,1 1 0,-1 0 15,1 0-15,-1 0 0</inkml:trace>
  <inkml:trace contextRef="#ctx0" brushRef="#br0" timeOffset="12401.07">4657 4106 0,'0'0'0,"0"-21"0,0 0 0,0 0 0,0 0 15,0 0-15,0-1 0,0 1 16,0 0-16,21 0 0,0 0 0,-21 0 16,0-1-16,0 1 0,0 0 15,0 0-15,0 0 0,-42 21 16,20 0-16,1 0 15,-21 0-15,0 21 0,-1 0 16,1 0-16,0 0 0,-1 22 16,1-1-16,0 0 0,-1 22 0,22-1 15,0 1-15,0-1 0,0 1 16,21-22-16,-22 22 0,22-22 16,0 22-16,0-22 0,0-21 0,22 21 15,-1-20-15,21-1 0,-21 0 0,22 0 16,20-21-16,-21 0 0,22 0 15,-1 0-15,1 0 0,-1 0 0,1-21 16,-1 0-16,1 0 0,-1-1 16,-20 1-16,-1-21 0,0 21 15,1 0-15,-1-22 0,-21 22 0,0-21 0,-21-1 16,0 1-16,0 21 0,0-21 16,0-1-16,0 22 0,0 0 0,-21-21 15,0 42-15,0-22 0,0 22 16,0 0-16,-1 0 0,-20 0 15,21 0-15,-21 22 0,20-1 0,-20 0 16,21 21-16,-21 1 0,20-1 16,1 0-16,-21-21 0,21 22 0,21-1 15,0 0-15,-21-20 0,21 20 16,0-21-16,0 0 0,21 0 0,0-21 16,0 0-16,0 22 0,0-22 0,22 0 15,-1 0-15,0-22 0,-20 1 16,20 21-16,0-21 0,1 0 0,-22 0 15,21-22-15,-21 22 0,0 0 16,1-21-16,-1 21 0,-21-22 16,0 22-16,0-21 0,0 21 0,0-1 15,0 1-15,-21 42 32,-1-21-32,22 22 0,0 20 0,-21-21 15,21 0-15,-21 22 0,21-22 16,0 21-16,0-21 0,0 0 0,0 1 15,0-1-15,0 21 0,21-21 16,0-21-16,1 0 0,-1 0 16,0 0-16,0 0 0,21 0 15,-20 0-15,20-21 0,0 0 0,-21 21 16,22-21-16,-1-22 0,0 22 16,1 0-16,-22-21 0,0 21 0,21-22 15,-42 22-15,22-21 0,-22 21 16,0-1-16,0 1 0,0 0 0,0 42 31,-22 0-31,1 1 16,0 20-16,21-21 0,-21 0 0,0 22 15,21-22-15,0 21 0,-21-21 16,21 0-16,-22 1 0,22-1 0,0 0 16,0 0-16,0 0 15,0-42 16,0 0-31,22 0 16,-1 0-16,-21-22 0,21 22 0,0 0 16,-21-21-16,21-1 0,0 22 0,1-21 15,-1 21-15,0-22 16,0 22-16,0 0 0,-21 0 0,21 21 0,1 0 16,-1 0-16,-21 21 15,0 0-15,21 0 0,-21 22 0,0-22 16,0 21-16,0-21 0,0 22 0,21-22 15,-21 21-15,0-21 0,0 0 16,0 1-16,21 20 0,0-42 16,1 21-16,-1 0 0,0-21 0,0 0 15,0 0-15,22 0 0,-22 0 16,21 0-16,-21-21 0,22 21 0,-22-21 16,21 0-16,0 0 0,-20-1 15,-1 1-15,21-21 0,-21 21 0,-21 0 16,21-22-16,-21 1 0,0 21 0,0-22 15,0 22-15,0 0 0,0 0 16,-21 21 0,21 21-1,-21 0-15,21 0 0,-21 1 0,0 20 16,21-21-16,-21 21 0,21-20 0,0 20 16,-22-21-16,22 0 0,0 22 15,0-22-15,0 0 0,0 0 0,0 0 16,0 0-1,22-21 1,-1 0-16,-21-21 0,0 0 16,21 21-16,0-21 0,-21 0 0,21 0 15,-21-1-15,0-20 0,21 21 16,1 0-16,-22-22 0,21 22 0,0-21 16,0 0-16,-21 20 15,21 22-15,0 22 31,-21-1-31,22 0 0,-22 0 16,0 21-16,0-20 0,21 20 16,-21-21-16,21 21 0,0-20 15,0-1-15,22 0 16,-22-21-16,0 21 0,0-21 16,0 0-16,22 0 0,-22 0 0,21 0 0,-21 0 15,22-21-15,-22 21 0,21-21 16,-21 0-16,0-1 0,1 1 0,-1 0 15,0 0-15,0-21 0,0 20 16,-21-20-16,0 21 0,21-21 16,-21 20-16,22 1 0,-22 0 0,0 0 15,0 0-15,0 42 16,0 0 0,0 0-16,0 0 0,0 1 0,0 20 15,-22-21-15,22 21 0,0-20 16,0-1-16,0 21 0,0-21 0,0 0 15,0 1-15,0-1 0,0 0 16,22-21-16,-1 0 0,0 0 16,0 0-16,0 0 15,0 0-15,22 0 0,-22-21 0,0 21 16,0-21-16,0-1 0,1 1 16,-1 0-16,0 0 0,0 0 0,-21-22 15,0 22-15,0-21 0,0 21 0,0-22 16,0 1-16,-21 0 0,0 21 15,0-22-15,-1 22 0,1 0 0,0 21 16,-21 0-16,21 0 0,-1 0 16,1 21-16,0 21 0,0-20 15,0-1-15,0 21 0,21 0 0,-22 1 16,22-22-16,0 21 0,0-21 16,0 22-16,0-22 0,0 0 15,0 0-15,22 0 0,-1 1 0,0-22 16,21 0-16,-21 0 15,1 0-15,-1 0 0,21-22 0,0 22 16,-20-21-16,20 0 0</inkml:trace>
  <inkml:trace contextRef="#ctx0" brushRef="#br0" timeOffset="12664.45">8064 3852 0,'0'0'0,"0"-21"0,22 0 15,-22 0-15,0 0 0,0 42 16,-22 0-1,1 0-15,0 0 16,21 22-16,-21-1 0,0 0 0,0 1 16,-1 63-16,22-43 0,0-21 15,0 1-15,0-1 0,0 0 16,0 1-16,0-22 0,0 21 0,0-21 16,0 1-16,22-1 0,-1-21 0,0 0 15,21 0-15,-21 0 0,1 0 16,-1 0-16,0 0 0,21 0 0,-21-21 15,1-1-15,-1 1 0,0 0 16,-21 0-16,21 0 0,0 0 0,-21-22 16,0 22-16</inkml:trace>
  <inkml:trace contextRef="#ctx0" brushRef="#br0" timeOffset="12840.97">7959 4128 0,'0'0'0,"-22"0"0,1 0 31,42 0-31,1 0 0,-1 0 16,21 0-16,-21 0 0,0 0 15,22 0-15,-22 0 0,21-22 0,-21 22 16,22-21-16,-22 0 0,0 21 0,21-21 16,-20 0-16</inkml:trace>
  <inkml:trace contextRef="#ctx0" brushRef="#br0" timeOffset="13780.75">10139 4064 0,'0'0'0,"0"-21"0,0-21 15,0 20-15,0 1 0,21 0 0,-21 0 16,21-21-16,0 42 16,-21-22-16,21 1 0,1 21 0,-22-21 15,21 21-15,0 0 0,0 0 0,0 0 16,0 0-16,1 0 0,-1 21 16,0 0-16,0 1 0,0-1 0,0 21 15,1 0-15,-1 1 0,-21-1 0,0 0 16,0 1-16,0-1 0,0 0 15,0 1-15,0-22 0,0 21 0,0-21 16,0 1-16,0-1 0,0 0 0,0 0 16,0-42 15,0 0-31,0 0 16,0-1-16,0-20 0,0 21 15,0-21-15,0 20 0,0-20 0,0 0 16,0-1-16,21 1 0,0 0 15,0-1-15,0 22 0,1-21 0,20 21 16,-21 0-16,0-1 0,22 22 0,-22-21 16,21 21-16,-21 0 0,0 0 15,22 0-15,-22 21 0,0 1 0,0-1 16,0 0-16,1 21 0,-1-21 0,0 22 16,-21-1-16,0-21 0,0 22 15,0-1-15,0-21 0,0 21 0,0-20 16,0 20-16,0-21 0,0 0 15,0 0-15,0-42 47,0 0-47,0 0 0,0 0 0,0 0 16,0-22-16,0 1 0,0 0 0,21-1 16,0 1-16,0 0 0,1-1 15,-1 22-15,0-21 0,0 21 0,0-1 16,22 1-16,-22 0 0,0 0 15,0 21-15,0 0 0,0 0 0,1 0 16,-1 21-16,0 0 0,0 0 0,-21 1 16,0-1-16,0 21 0,0 0 15,0 1-15,0-22 0,0 21 16,0 1-16,0-22 0,0 21 0,0-21 16,0 22-16,0-22 0,-21 0 0,21 0 15,0 0-15,21-21 31,0-21-31,0 0 16,1 0-16,-1 0 0</inkml:trace>
  <inkml:trace contextRef="#ctx0" brushRef="#br0" timeOffset="14897.96">11980 3852 0,'0'0'0,"21"-21"15,-21-21 1,0 21-16,-21 21 15,0 0-15,0 0 0,0 0 16,0 21-16,-1 0 0,1 0 0,0 0 16,0 1-16,0 20 0,21 0 15,0-21-15,0 22 0,-21-1 0,21 0 16,0 1-16,0-22 0,0 21 16,0-21-16,0 22 0,21-22 0,0 0 15,0 0-15,0-21 0,0 21 0,1-21 16,-1 0-16,21 0 0,-21 0 15,22 0-15,-22-21 0,21 21 16,-21-21-16,22 0 0,-22 0 0,21-22 16,-21 1-16,0 21 0,1-43 15,-1 22-15,-21 0 0,0-1 0,0 1 16,0 0-16,0-1 0,0 1 0,-21 21 16,-1 0-16,-20 0 0,21-1 15,0 22-15,-22 0 0,1 0 0,21 0 16,-21 0-16,-1 22 0,1-1 15,21 0-15,-22 0 0,22 21 0,0-20 16,0 20-16,0 0 0,21 1 0,0-1 16,0 0-16,0 1 15,21-1-15,-21-21 0,42 21 0,-21-20 16,1-1-16,20 0 0,-21 0 0,21 0 16,-20-21-16,20 0 0,0 0 15,1 0-15,-22 0 0,21 0 0,0 0 16,1-21-16,-1 0 0,0 0 0,1 0 15,-1-22-15,-21 22 0,0-21 16,1-1-16,-1 1 0,0 0 0,0 21 16,0-22-16,-21 22 0,0 0 15,0 0-15,0 42 16,0 0 0,0 0-16,0 0 0,0 22 15,0-22-15,0 21 0,0-21 16,0 22-16,0-22 0,0 0 0,0 0 15,0 0-15,21 1 0,-21-1 16,22-21-16,-1 0 0,-21 21 0,21-21 16,0 0-16,0 0 0,0 0 15,1-21-15,-1 0 0,0-1 16,0 1-16,0 0 0,22 0 0,-22-21 16,0-1-16,0 1 0,0 21 15,0-22-15,1 1 0,-1 21 0,0 0 16,-21 0-16,0-1 0,21 22 0,-21 22 47,0 20-47,0-21 0,0 0 15,0 22-15,0-22 0,0 21 16,0 0-16,0-20 0,0-1 0,21 21 16,0-21-16,-21 0 0,22 1 0,-1-1 15,0 0-15,0-21 0,21 21 16,-20-21-16,-1 0 0,21 0 0,-21 0 15,0 0-15,22 0 0,-1-21 0,-21 21 16,22-21-16,-1 0 0,-21-1 16,21 1-16,1-21 0,-22 0 15,21 20-15,-21-20 0,1 0 0,-1-1 16,-21 1-16,0 21 0,0-21 16,0 20-16,0 1 0,0 0 0,-21 21 15,-1 0 1,1 21-16,0 0 0,0 1 15,0-1-15,21 21 0,-21-21 0,21 22 16,0-1-16,0-21 0,0 21 16,0-20-16,0 20 0,0-21 0,0 0 15,21 0-15,-21 1 0,21-1 0,0 0 16,0-21-16,0 0 16,1 0-16,-1 0 0,0 0 0,0 0 15,0 0-15,0 0 0,1-21 16,-22 0-16,21 21 0,0-22 15,-21 1-15,21 21 0,-21-21 0,0 0 16</inkml:trace>
  <inkml:trace contextRef="#ctx0" brushRef="#br0" timeOffset="15064.62">14139 4191 0,'0'0'0,"-21"0"47,0 0-31,0 0-16,0 0 0,-1 0 15,1 0-15,0 21 16</inkml:trace>
  <inkml:trace contextRef="#ctx0" brushRef="#br0" timeOffset="16112.98">2328 6752 0,'0'0'0,"0"-21"0,0-21 0,0-1 0,0 22 16,0-21-16,0 0 0,0 20 16,0 1-16,0-21 0,0 21 0,0 0 15,0 42 1,0 0-1,0 21-15,0 22 0,0-22 16,-21 22-16,21-1 0,0-21 0,-21 22 16,21-1-16,0-20 0,0 20 15,-21-20-15,21-1 0,0 0 0,0 1 16,0-22-16,0 0 0,0 0 16,0 0-16,21-21 15,0 0-15,0-21 0,0 0 16,1 0-16,-1-22 0,0 22 0,21-21 15,-21 0-15,1 20 0,-1-20 16,21-21-16,-21 20 0,0 1 0,1 0 16,-1 20-16,0-20 0,0 21 15,0 21-15,0 0 0,1 21 16,-1 21 0,-21-20-16,0 20 0,0 0 0,21-21 15,-21 22-15,21-1 0,-21 22 0,0-22 16,0 0-16,21 1 15,0-1-15,1 0 0,-22-21 0,21 1 16,0-1-16,0 0 0,0-21 16,0 0-16,1 0 0,-1 0 0,21-21 15,-21 0-15,0-1 0,1-20 0,-1 0 16,0 21-16,0-22 0,0 1 16,0-22-16,-21 22 0,0-21 0,0-1 15,0 1-15,0-1 0,0 1 16,0-1-16,0 22 0,0-22 0,-21 43 15,21-21-15,-21 21 16,21-1-16,-21 22 16,0 22-1,21-1-15,0 0 0,0 0 0,0 0 16,0 0-16,0 1 0,0-1 0,0 0 16,0 0-16,21 0 0,0 0 15,0 1-15,0-1 0,-21 0 0,22 0 16</inkml:trace>
  <inkml:trace contextRef="#ctx0" brushRef="#br0" timeOffset="16456.86">3492 6964 0,'0'0'0,"0"21"0,22-21 0,-22 21 16,21-21-16,0 0 16,0 0-16,0 0 15,0-21-15,1 0 0,20 21 0,-21-21 16,0 0-16,0-22 0,1 22 15,-1 0-15,0 0 0,0-22 0,-21 22 16,0-21-16,0 21 0,0 0 0,0-1 16,0 1-16,-21 21 15,0 0-15,0 0 0,-1 21 16,-20 1-16,21 20 0,0-21 16,0 0-16,-1 22 0,22-1 0,0-21 15,-21 64-15,21-64 16,0 21-16,0-21 0,21 1 15,-21-1-15,22 0 0,20 0 0,-21 0 16,0 0-16,22-21 0,-22 0 16,21 0-16,-21 0 0,22 0 0,-1 0 15,0 0-15,1 0 0,-22-21 0,21 0 16,0 0-16,1 0 0,20 0 16</inkml:trace>
  <inkml:trace contextRef="#ctx0" brushRef="#br0" timeOffset="18108.97">5461 6858 0,'0'21'0,"-21"-21"62,21-21-62,0 0 0,0 0 0,0 0 16,0-22-16,0 1 0,0 0 15,0-1-15,21 1 0,0-22 16,0 1-16,22 21 0,-22-22 0,21 22 16,-21-1-16,22 22 0,-22 0 15,21 0-15,-21 0 0,22 21 0,-22 0 16,0 0-16,0 0 0,0 21 15,0 0-15,-21 0 0,0 0 0,22 22 16,-22-1-16,21-21 0,-21 0 16,0 1-16,0-1 0,0 0 15,0 0-15,21-21 16,0-21 0,-21 0-16,0 0 15,0-1-15,0 1 0,0 0 16,0 0-16,0 0 0,-21 0 0,0-1 15,0 1-15,-1 0 16,1 21-16,0 0 0,0 0 0,0 0 16,0 0-16,-1 0 0,1 21 15,0 0-15,0 1 0,0-1 0,0 21 16,-1 0-16,22 1 0,-21 20 0,0-20 16,21 20-16,-21-21 0,21 22 15,0-22-15,0 1 0,0-1 0,0-21 16,21 21-16,0-20 0,22-1 0,-22 0 15,21-21-15,-21 0 16,22 21-16,-1-21 0,0 0 0,1 0 16,-22 0-16,21-21 0,0 0 0,1 21 15,-22-21-15,21-22 0,1 22 16,-22-21-16,21 21 0,-21-22 0,0 1 16,22 0-16,-22-22 0,0 22 0,21-1 15,-20 1-15,20 0 0,0-1 16,-21 22-16,22 0 0,-1 0 0,-21 21 15,0 0-15,1 0 0,-1 0 16,0 0-16,0 21 0,-21 0 0,0 0 16,21 1-16,-21 20 0,21-21 15,-21 0-15,0 22 0,0-22 16,22 0-16,-22 0 0,21 0 0,-21 0 16,0 1-16,0-1 0,21-21 15,0 0 1,-21-21-16,0-1 15,0 1-15,0 0 0,0 0 16,0 0-16,0-22 0,-21 22 16,0-21-16,0 21 0,21 0 0,-22-1 15,1 1-15,0 0 0,0 0 0,0 21 16,0 0-16,-1 0 0,1 0 16,0 0-16,0 0 0,-21 0 0,20 21 15,1 0-15,0 22 0,0-22 16,0 21-16,0 0 0,-1 1 15,1-1-15,0 0 0,21 1 0,0-1 16,0 0-16,0 1 0,0-1 16,0-21-16,0 0 0,0 1 0,21-1 15,0 0-15,1 0 0,-1-21 16,21 0-16,-21 0 0,22 0 0,-22 0 16,21 0-16,-21-21 0,22 0 0,-22 0 15,21 21-15,-21-43 0,0 22 0,1 0 16,-1 0-16,0-22 0,0 1 15,-21 21-15,0-21 0,0-1 16,0 1-16,0 0 0,0 20 0,0 1 16,0 0-16,0 0 0,0 0 15,0 42 1,-21 0-16,21 0 0,-21 22 16,21-22-16,0 21 0,0-21 15,0 22-15,0-22 0,0 21 0,0-21 16,0 22-16,0-22 0,21 0 0,0 0 15,0 0-15,22-21 0,-22 21 16,0-21-16,21 0 0,1 0 0,-22 0 16,21 0-16,-21 0 0,22-21 15,-1 0-15,-21 0 0,21 0 16,-20 0-16,-1-1 0,0 1 0,0-21 16,0 0-16,0-1 0,-21 1 0,0 0 15,0-1-15,0 22 0,0-21 16,0 21-16,0-1 0,0 1 0,-21 21 15,0 21 1,21 1-16,0-1 0,0 0 16,-21 21-16,21 1 0,0-1 0,-21-21 15,21 21-15,0 1 0,0-22 16,0 21-16,0-21 0,0 22 0,0-22 16,0 0-16,0 0 0,0 0 15,0 1-15,0-44 31,0 1-31,0 0 16,0 0-16,0-21 16,0 20-16,0 1 0,0-21 0,0 0 15,21-1-15,0 1 0,0-43 16,0 43-16,1 0 16,20 20-16,-21 1 0,21 0 0,22 0 15,-22 21-15,-21 0 0,22 21 0,-1-21 16,-21 42-16,22-20 0,-22-1 15,0 21-15,0 0 0,0 1 16,-21-1-16,0-21 0,0 22 0,0-1 16,0-21-16,0 21 0,0-20 15,0-1-15,0 0 0,0 0 0,-21 0 16,21-42 15</inkml:trace>
  <inkml:trace contextRef="#ctx0" brushRef="#br0" timeOffset="20440.28">9821 6265 0,'0'0'0,"-21"0"0,0 0 15,42 0 32,0 0-47,0 0 0,1-21 0,-1 21 16,21-21-16,-21 0 0,22 21 16,-1-21-16,0 0 0,-21-1 0,22 1 15,-1 0-15,-21 0 0,22 0 0,-43 0 16,21-22-16,-21 22 15,0 0-15,0 0 0,0 0 0,-21 21 16,-1 0-16,-20 0 0,0 0 0,-1 0 16,1 21-16,-21 0 0,-1 0 15,22 0-15,-22 0 0,22 22 0,-22-22 16,22 21-16,21 1 0,0-1 0,0 0 16,-1-21-16,22 22 0,0-1 15,0 0-15,0-20 0,22 20 0,-1-21 16,0 0-16,21 0 0,-21 1 0,22-22 15,-1 0-15,0 0 0,22 0 16,-22 0-16,1 0 0,-1 0 0,0-22 16,1 22-16,-22-21 0,21 0 15,-21 21-15,0-21 0,-21 0 16,0 0-16,0-1 0,-21 22 16,0 0-16,-21 0 0,21 0 15,-22 0-15,-20 0 0,20 22 0,1-1 16,-21 0-16,20 0 0,1 0 0,0 22 15,-1-22-15,1 21 0,21 0 16,-22-20-16,22 20 0,21 0 0,0 1 16,0-1-16,0-21 0,0 0 15,21 0-15,22 1 16,-22-22-16,21 0 0,1 0 0,-1 0 16,0 0-16,22 0 0,-1 0 0,-20-22 15,20 1-15,1 0 0,-1 0 16,1-21-16,-22 20 0,21-20 15,-20 21-15,-1-21 0,-21-1 0,0 1 16,22 0-16,-43 20 0,21-20 16,-21 0-16,0 21 0,0-1 0,0 1 15,0 42 1,-21 1 0,21-1-16,0 0 0,0 0 0,-21 21 15,-1-20-15,22 20 0,-21 0 16,21-21-16,0 22 0,0-22 0,-21 21 15,21-21-15,0 1 0,0-1 16,-21 0-16,21 0 0,0 0 16,21-21-1,0-21 1,-21 0-16,21 0 0,1 0 0,-22-1 16,21 1-16,0 0 0,0-21 0,0-1 15,0 1-15,1 0 0,-1 21 16,0-22-16,0 1 0,0 21 0,22 0 15,-22-1-15,0 1 0,0 0 0,0 21 16,0 0-16,-21 21 16,0 0-16,22 1 0,-22-1 15,0 21-15,21-21 0,-21 22 16,0-22-16,0 21 0,0-21 16,0 0-16,21 22 0,0-22 0,0 0 15,0 0-15,1 0 0,-1 1 0,21-22 16,-21 21-16,22-21 0,-1 0 15,-21 0-15,21 0 0,1 0 0,-1 0 16,0-21-16,1 21 0,-1-22 0,-21 1 16,22 0-16,-1 0 15,-21 0-15,21-22 0,-20 22 0,-1-21 16,0 0-16,-21-1 0,21 1 0,-21 0 0,0-1 16,0 1-16,0 21 15,-21-22-15,0 22 0,0 21 0,-22-21 16,22 21-16,0 0 0,-21 0 0,20 0 15,-20 21-15,21-21 0,-21 43 16,-1-22-16,22 0 0,0 21 0,0 1 16,0-1-16,-1 0 0,1 1 15,21-22-15,0 21 0,0 0 16,0-20-16,0 20 0,0-21 0,21 0 0,1 0 16,-1-21-16,0 0 0,42 22 15,-41-22-15,-1 0 0,21 0 16,-21-22-16,0 1 0,1 21 0,-1-21 15,21 0-15,-42-21 0,21 20 16,0-20-16,-21 0 0,22 21 16,-22-22-16,0 1 0,0 0 0,0 20 15,0-20-15,0 21 0,0 0 0,-22 21 32,1 0-32,21 21 15,0 21-15,-21-21 0,21 22 0,-21-22 16,21 21-16,0 1 0,0-1 15,0-21-15,0 21 0,0 1 0,0-22 16,21 0-16,0 0 0,0 0 0,1 1 16,-1-1-16,21-21 0,-21 0 15,22 0-15,-1 0 0,-21 0 16,21 0-16,1 0 0,-1-21 0,-21 21 16,22-22-16,-22-20 0,21 21 15,-21-21-15,0-1 0,1 1 0,-1 0 16,-21-22-16,0 22 0,21-22 0,-21 22 15,21 0-15,-21-22 0,0 22 16,0-1-16,0 22 0,0-21 0,0 21 16,0 0-16,0 42 31,0 0-31,-21 0 0,21 0 0,-21 22 16,21-22-16,0 21 0,0 0 0,-21 1 15,21 20-15,0-20 16,0-1-16,-22 0 0,22 1 0,0-1 15,0 0-15,0-21 0,0 1 0,0-1 16,0 0-16,0 0 0,22-42 31,-22 0-15,21 0-16,-21-1 0,21 1 16,-21 0-16,21-21 0,0 21 15,-21-22-15,21 1 0,1 21 0,-1-22 0,0 22 16,0 0-16,0 0 0,0 0 15,1 0-15,-1-1 0,0 22 16,0 0-16,0 0 0,0 0 0,1 0 16,-1 22-16,0-1 15,0 0-15,-21 0 0,0 0 0,21 0 16,-21 22-16,0-22 0,0 0 0,0 21 16,0-20-16,0-1 0,0 0 15,0 0-15,0 0 0,-21 0 0,0 1 16,0-1-16,0 0 15,-1-21-15,1 21 16,0-21-16,0 0 16,21 21-16,-21-21 47,0 0-47,-1 0 15,1 0-15,0 0 16,0 0-16,0 0 0,0 0 15,-1 0-15,22-21 0,-21 21 0,0 0 16,0 0-16,0 0 0,0 0 31,-1 0 63,22-21-78,0 0-1,0 0 1</inkml:trace>
  <inkml:trace contextRef="#ctx0" brushRef="#br0" timeOffset="21128.71">9906 6244 0,'0'0'0,"-21"0"16,0 0-16,-1 0 0,1 0 15,0 0-15,0 0 16,21 21 0,21-21-1,0 22-15,22-22 16,-1 21-16,21-21 0,22 0 0,0 0 16,-1 0-16,1 0 0,42 0 0,0 0 15,0 0-15,21 0 0,0 0 16,1-21-16,-1 21 0,0 0 0,0 0 15,-21-22-15,21 22 0,-42 0 0,0 0 16,0 0-16,-22 0 16,-20 0-16,-1 0 0,-20 0 0,-1 0 15,-21 0-15,0 0 0,-42 0 32,0 0-32,-21 0 0,21 0 0,-43 0 15,22 0-15,-22 0 0,1 0 0,-1 0 16,-20 0-16,-1 22 0,0-1 15</inkml:trace>
  <inkml:trace contextRef="#ctx0" brushRef="#br0" timeOffset="21437.34">10012 6689 0,'0'0'0,"-64"21"0,22 0 0,0-21 15,-1 0-15,1 21 0,21-21 16,42 0-1,0 0-15,21 0 0,22 0 16,-1 0-16,1 0 0,21-21 16,-1 21-16,22-21 0,0 21 0,0-21 15,21 0-15,21 21 0,-21-22 0,0 22 16,21-21-16,-21 21 16,-21-21-16,21 21 0,-21-21 0,-22 21 0,1 0 15,-21 0-15,-1-21 0,-21 21 16,1 0-16,-22 0 0,-42 0 15,0 0 1,-22 21-16,1-21 0,0 21 0,-22-21 16,1 21-16,-22-21 0,0 0 15,-21 21-15,1-21 0,-1 22 0</inkml:trace>
  <inkml:trace contextRef="#ctx0" brushRef="#br0" timeOffset="21692.7">9779 6900 0,'0'0'0,"-42"0"15,-1 22-15,22-22 0,0 0 0,42 0 32,0 0-32,43 0 0,-22 0 0,43 0 15,-1 0-15,22 0 0,0-22 0,21 22 16,0-21-16,0 0 0,21 21 16,22-21-16,-22 0 0,0 21 0,-21-21 15,0-1-15,0 22 0,-21-21 0,-22 21 16,22 0-16,-42-21 0,-1 21 15,1-21-15,-1 21 0,-20 0 0,-22 0 16,0 0-16,0 0 0,0 0 0,-21-21 16,-21 21-1,21-21 1</inkml:trace>
  <inkml:trace contextRef="#ctx0" brushRef="#br0" timeOffset="22664.15">13801 6498 0,'0'0'16,"0"21"-16,21-21 0,0 0 16,0 0-1,0-21-15,0 0 16,1 0-16,-22 0 15,0 0-15,21-1 0,-21 1 0,0 0 16,0 0-16,0 0 0,0 0 16,0-1-16,0 1 0,-21 0 0,-1 0 15,1 0-15,0 21 0,0-21 16,-21 21-16,20 0 0,-20 0 0,21 0 16,-21 0-16,-1 21 0,22 0 0,-21 0 15,-1 21-15,1-20 0,0 41 16,-1-21-16,1 22 0,21-22 0,0 22 15,0-22-15,-1 22 0,22-22 0,0 0 16,0-21-16,0 22 0,22-22 16,-1 0-16,0 0 0,21-21 15,-21 0-15,22 0 0,-1 0 0,0 0 16,1 0-16,-1-21 0,0 0 16,1 0-16,-1-22 0,0 22 0,1-21 15,20 0-15,-20-22 0,-22 22 16,21-22-16,0 22 0,-20-22 0,-1 1 15,0 21-15,0-22 0,-21 22 0,21-22 16,-21 22-16,0 0 0,0-22 16,0 22-16,0 21 0,0-22 0,0 22 15,-21 0-15,0 21 16,0 0-16,21 21 0,-21 0 0,21 22 16,0-1-16,-22 0 0,22 1 15,-21-1-15,21 0 0,0 1 0,0 20 16,0-21-16,0 22 0,0-22 15,0 1-15,0-1 0,0 21 0,0-41 16,0 20-16,21-21 0,1 0 16,-1 0-16,0 1 0,0-1 0,0-21 15,0 0-15,1 0 0,20 0 16,-21-21-16,0 21 0,22-22 0,-22 1 16,0-21-16,0 21 0,0-22 0,0 1 15,1 21-15,-1-21 0,0 20 16,-21-20-16,21 21 0,-21 0 15,0 42 17,0 0-32,0 0 0,-21 0 0,21 1 15,-21 20-15,21-21 0,0 21 0,0-20 16,0-1-16,0 21 0,0-21 16,-21 0-16,21 1 0,0-1 15,0 0-15,0 0 16,0-42-1,0 0 1,0 0-16,0-1 0,0 1 0,0-21 16</inkml:trace>
  <inkml:trace contextRef="#ctx0" brushRef="#br0" timeOffset="22845.05">14520 6096 0,'0'0'0,"0"21"62,0 0-46,21-21-16,1 22 16,-1-22-1</inkml:trace>
  <inkml:trace contextRef="#ctx0" brushRef="#br0" timeOffset="24901.4">15007 6265 0,'21'0'31,"-21"-21"-31,0 0 16,-21 0-1,0 21-15,-21 0 16,20 0-16,1 0 0,0 0 0,0 0 15,-21 0-15,20 21 0,-20 0 16,42 0-16,-21-21 16,21 22-16,-21-1 0,21 0 0,0 0 15,0 0-15,21 0 16,0 1-16,0-1 0,0 0 0,22 0 16,-22 0-16,21 0 0,-21 1 0,22-1 15,-22-21-15,0 21 0,0 0 16,0 0-16,1 0 0,-22 1 15,0-1-15,-22 0 0,1-21 16,-21 0-16,21 0 0,-22 0 16,1 0-16,21 0 0,-21 0 0,-1 0 15,22 0-15,-21-21 0,21 21 16,-1-21-16,1 21 0,0-22 16,0 1-16,0 21 0,21-21 15,0 42 16,21 0-31,-21 1 0,21-22 0,0 21 16,0 0-16,1-21 0,-1 21 0,21-21 16,-21 0-16,22 0 0,-1 0 15,0 0-15,1 0 0,-1 0 0,21 0 16,-20 0-16,20 0 0,-20-21 0,20 0 16,-21 21-16,1-21 15,-1-1-15,0 1 0,1-21 0,-22 21 16,21-22-16,-21 1 0,1 21 0,-1-21 15,0-1-15,0 1 0,-21 21 16,21-22-16,-21 22 0,0 0 0,0 0 16,0 0-16,-21 21 0,0-21 15,0 21-15,0 0 16,-1 0-16,-20 21 0,21 0 0,0 0 16,0 0-16,-22 0 0,22 1 15,0-1-15,0 21 0,0-21 0,-1 22 16,1-1-16,0-21 0,21 21 0,0-20 15,0-1-15,0 21 16,0-21-16,0 0 0,21 1 16,0-22-16,1 0 0,-1 0 0,0 0 15,0 0-15,21 0 0,-20 0 16,-1-22-16,0 22 0,0-21 0,0 0 16,0 0-16,1-21 0,-1 20 0,-21-20 15,0 0-15,21 21 0,-21-22 16,0 22-16,0-21 0,0 21 0,0-1 15,0 1-15,0 0 0,-21 21 32,21 21-32,0 0 15,0 1-15,-21-1 0,21 21 16,0-21-16,0 22 0,0-1 16,0-21-16,0 21 0,0-20 0,0 20 15,21-21-15,0 0 0,0 0 0,-21 1 16,21-1-16,0-21 0,1 0 15,-1 0-15,21 0 0,-21 0 0,0 0 16,22 0-16,-22-21 0,21-1 0,1 1 16,-22 0-16,21-21 0,-21 21 15,0-22-15,22 1 0,-22 0 0,-21-1 16,21-41-16,0 41 16,-21 1-16,0 0 0,0-1 15,0 22-15,0-21 0,0 21 0,0-1 16,0 1-16,0 42 31,0 1-31,-21 20 0,21-21 0,0 21 16,-21-20-16,21 20 0,0 0 15,0 1-15,0-1 0,0 0 16,0 1-16,0-1 0,0 0 0,0-21 0,0 22 16,0-22-16,0 0 0,0 0 15,0 0-15,0-42 47,0 0-47,0 0 0,0-21 0,0 20 16,0-20-16,0 21 0,21-21 15,0 20-15,0-20 0,1 21 0,-1 0 16,0 0-16,21-1 0,-21 1 0,22 21 16,-22 0-16,21-21 0,-21 21 15,22 0-15,-22 0 0,21 0 0,-21 21 16,22-21-16,-22 21 0,0 1 0,-21-1 15,0 0-15,21 0 0,-21 21 16,0-20-16,0 20 0,0-21 0,-21 0 16,0 22-16,0-22 0,0 0 0,-22 0 15,22 0-15,-21-21 16,21 21-16,-22-21 0,22 0 0,-21 0 16,21 0-16,-1 0 0,-20 0 0,21 0 15,0 0-15,0 0 0,-1-21 16,22 0-16,-21 21 0,21-21 0,-21 0 15,21 0-15,21 21 47,0 21-47,1-21 0,-1 21 0,0-21 16,0 21-16,0-21 0,0 21 16,1-21-16,20 0 0,-21 0 0,21 0 15,1 0-15,-22 0 0,21 0 16,1 0-16,-22 0 0,21 0 15,0-21-15,-20 0 0,-1 0 0,21 0 16,-21-1-16,0-20 0,1 21 16,-1-21-16,0-1 0,0 1 0,0 0 15,0-1-15,1-20 0,-1 20 16,0 1-16,-21 0 0,0-22 16,21 22-16,-21 0 0,21 20 0,-21 1 0,0 0 15,0 0-15,0 42 31,-21 0-31,0 0 0,0 22 16,0-22-16,21 21 0,-22 1 16,1-22-16,21 21 0,0 0 0,-21 1 15,21-1-15,-21 0 0,21 1 0,0-1 16,0 0-16,0 1 0,0-1 16,0-21-16,0 22 0,0-22 0,0 0 15,21 0-15,0 0 0,0 0 0,1-21 16,-1 0-16,0 0 0,21 0 15,1 0-15,-22 0 0,21 0 0,0 0 16,22-21-16,-22 0 0,1 0 16,20 0-16,-21-22 0,1 22 15,-1-21-15,0 21 0,-20-22 0,-1 22 16,0-21-16,0 21 0,-21 0 16,0-1-16,0 1 0,0 0 0,-42 21 15,21 0-15,-1 0 0,1 21 16,-21 0-16,21 1 0,-22-1 15,22 21-15,21-21 0,-21 22 0,21-1 16,0 0-16,0 1 0,0-22 0,0 21 16,21-21-16,0 0 0,1 1 15,20-1-15,-21 0 0,21-21 0,1 0 16,-1 0-16,0 0 0,-20 0 16,20 0-16,0 0 0,1-21 0,-1 0 15,-21-1-15,21 1 0,1 0 16,-22 0-16,21-21 0,-21 20 0,1-20 15,-22 0-15,0-1 0,0 22 16,0-21-16,0 21 0</inkml:trace>
  <inkml:trace contextRef="#ctx0" brushRef="#br0" timeOffset="25448.09">5736 7811 0,'0'0'0,"-42"0"16,42 21-1,0 0-15,-21-21 0,21 21 16,0 21-16,0-20 0,-22 20 16,22 0-16,-21 1 0,21 20 15,0-21-15,0 1 0,-21-1 0,21 0 16,-21 1-16,21-1 0,0-21 15,0 22-15,-21-22 0,21 0 0,0 0 16,-21-21-16,21 21 0,-22-21 31,22-21-31,-21 0 16,0 0-16</inkml:trace>
  <inkml:trace contextRef="#ctx0" brushRef="#br0" timeOffset="26048.75">5186 8255 0,'0'0'0,"-21"0"15,-1 0-15,1 0 0,42 0 47,22 0-47,-22 0 0,21 0 16,1 0-16,20-21 0,1 0 0,-1 0 16,22-1-16,-22 1 0,22 0 0,-22-21 15,1 21-15,-1-22 0,1 22 16,-1 0-16,-20-21 0,-22 20 0,21 1 15,-21 0-15,-21 0 0,0 0 0,0 0 16,0-1-16,0 1 0,-21 21 16,0 0-1,0 0-15,0 0 0,0 21 16,-1 1-16,1 20 0,21-21 16,0 21-16,-21 1 0,21-1 0,0 0 15,-21 1-15,21-1 0,0 0 0,0 1 16,0-22-16,0 21 0,0 1 15,0-22-15,0 0 0,0 0 0,0 0 16,0 0-16,0-42 31,0 0-31,21 21 16,-21-21-16,0-21 0,0 20 0,21-20 16,0 21-16,1-21 0,-22-1 15,21 1-15,0 0 0,0 20 16,0-20-16,22 21 0,-22 0 0,0 0 15,0-1-15,0 22 0,22 0 16,-22 0-16,0 0 0,0 22 0,0-1 16,0 0-16,1 0 0,-22 21 0,0 1 15,0-22-15,0 21 0,0 1 16,0-1-16,0 0 0,0-21 0,0 22 16,-22-22-16,1 0 0,21 21 15,-21-20-15,21-1 16,-21 0-16,21-42 47,0 0-47,0-1 0,21 1 0,0 0 15</inkml:trace>
  <inkml:trace contextRef="#ctx0" brushRef="#br0" timeOffset="26260.63">6731 8022 0,'0'0'0,"21"0"0,0 0 15,-21 21 1,0 1-16,0-1 0,0 0 0,0 21 16,0-21-16,0 1 0,0 20 0,0-21 15,-21 0-15,21 0 0,-21 1 16,21-1-16,0 0 0,0 0 16,0 0-16,0-42 31,0 0-16,0 0-15</inkml:trace>
  <inkml:trace contextRef="#ctx0" brushRef="#br0" timeOffset="26424.53">6794 7874 0,'0'0'0,"-21"0"0,0 0 0,0 0 31,0 0-31,21 21 31,0 0-15,21-21-16,0 22 0,0-22 15</inkml:trace>
  <inkml:trace contextRef="#ctx0" brushRef="#br0" timeOffset="26818.31">7260 8043 0,'0'0'0,"21"0"0,0-42 32,-21 21-32,-21 21 15,0 0-15,0 0 16,0 0-16,0 21 0,-22-21 16,22 21-16,0 0 0,0 1 0,0-22 15,-1 21-15,22 0 0,0 0 16,0 0-1,22-21-15,-1 21 0,0-21 16,0 0-16,21 0 0,1 22 0,-22-22 16,0 0-16,0 21 0,0-21 15,22 21-15,-43 0 0,21 0 16,-21 0-16,0 1 16,-21-22-16,0 21 0,-1 0 0,1 0 15,-21-21-15,21 21 0,-22-21 16,1 0-16,21 21 0,-21-21 0,-1 0 15,22 0-15,-21 0 0,21 0 0,-1 0 16,1 0-16,0 0 0,42-21 31,0 21-31,1-21 0,20 0 16</inkml:trace>
  <inkml:trace contextRef="#ctx0" brushRef="#br0" timeOffset="27308.62">8636 7980 0,'0'0'0,"0"-42"0,21-64 32,-21 85-32,21 21 0,-21-22 15,0 44 1,0-1-16,0 21 15,0 0-15,0 1 0,0 20 0,0 1 16,0-1-16,0 1 0,0 20 0,-21-20 16,0-1-16,21 22 0,-21-21 15,0 20-15,-1-20 0,1 20 16,21-20-16,-21 21 0,0 42 16,21-85-16,0 0 0,0 1 15,-21-1-15,21-21 0,0 0 0,0-42 31,0 0-31,0-21 16,0 20-16,0-20 0,0 0 16,0-22-16,0 1 0,0 20 0,0-20 15,0-1-15,0 1 0</inkml:trace>
  <inkml:trace contextRef="#ctx0" brushRef="#br0" timeOffset="27605.95">8467 8424 0,'0'-63'0,"0"126"0,0-168 0,0 41 0,0 22 15,0-1-15,0 1 0,0 0 16,0-1-16,0 1 0,21 21 15,0-21-15,0 20 0,0 1 0,22-21 16,-1 21-16,0 0 0,1-1 16,-1 22-16,0-21 0,1 21 0,20 0 15,-21 0-15,1 0 0,-1 21 0,0-21 16,1 22-16,-22 20 0,0-21 16,-21 21-16,0-20 0,0 20 0,0 0 15,-21 1-15,0-22 0,-22 21 0,1-21 16,0 22-16,-22-22 0,22 0 15,0 0-15,-1 0 0,1 0 16,0-21-16,20 0 0,1 0 0,0 0 16,0 0-16,0 0 15,42 0 1,0-21-16,0 0 0,0 21 16,22-21-16,-1 0 0,-21 0 15,22-1-15,20 1 0</inkml:trace>
  <inkml:trace contextRef="#ctx0" brushRef="#br0" timeOffset="28204.96">9419 7874 0,'0'0'0,"0"-21"0,0 42 31,0 0-31,-21 0 16,0 1-16,21-1 0,-21 21 0,21 0 15,-22-20-15,1 20 0,21 0 0,0 1 16,0-22-16,0 21 0,0-21 15,0 0-15,0 1 0,21-1 16,1-21-16,-1 0 0,0 0 0,0 0 16,21 0-16,-20-21 0,-1-1 15,21 22-15,-21-21 0,22 0 0,-22 0 16,0 0-16,0-22 0,-21 22 0,0 0 16,0 0-16,0-21 0,0 20 15,-21 1-15,0-21 0,-22 21 16,22 21-16,0-21 0,0-1 0,-21 22 15,20 0-15,1 0 0,0 0 16,42-21 15,0 21-31,1 0 0,20-21 16,0 21-16,1 0 0,-1-21 16,0 21-16,1-21 0,-1 21 0,0 0 15,22 0-15,-22 0 0,0 0 0,1 0 16,-22 21-16,0 0 0,0 0 0,0 22 15,-21-22-15,0 21 0,0-21 16,0 22-16,0-1 0,0 0 0,0 1 16,-21-1-16,21 0 0,-21 22 15,0-22-15,0 22 0,21-22 0,-21 21 16,-1-20-16,22 20 0,-21 1 0,0-1 16,21 1-16,-21-22 0,21 22 15,-21-1-15,0-21 0,21 1 0,0-1 16,0 0-16,0 1 0,0-22 0,0 0 15,0 0-15,21-21 16,0-21 0,0 0-16,-21 0 0,21 0 0,0-1 15,-21-20-15,22 0 0,-1-1 16,-21 1-16,0-21 0,21-1 0,0 1 16</inkml:trace>
  <inkml:trace contextRef="#ctx0" brushRef="#br0" timeOffset="28533.22">10075 8043 0,'0'0'0,"0"-42"0,0-106 32,0 127-32,21 0 0,1-1 15,-1 1-15,0 21 0,0 0 16,0-21-16,22 21 0,-22 0 16,0 0-16,21 0 0,-21 0 15,1 0-15,-1 21 0,0-21 0,0 21 16,0 1-16,0-1 0,-21 21 15,22-21-15,-22 22 0,0-22 0,0 0 16,0 21-16,-22-21 0,1 22 0,0-22 16,0 0-16,0 0 0,-22 0 0,22 1 15,0-1-15,-21-21 0,21 21 16,-1-21-16,-20 0 0,21 0 16,0 0-16,0 0 0,42-21 31,0 21-16,0-21-15,0-1 0,0 22 16,1-21-16,-1 0 0,0 21 16</inkml:trace>
  <inkml:trace contextRef="#ctx0" brushRef="#br0" timeOffset="28917.05">10858 7768 0,'22'0'0,"-44"0"0,44 21 31,-44 1-15,1-1-16,0 0 0,21 0 16,-21 0-16,0 0 0,21 1 15,-21 20-15,21-21 0,0 0 0,0 22 16,0-22-16,0 0 0,0 0 16,0 0-16,0 0 0,21 1 0,0-22 15,0 0-15,0 0 0,22 0 0,-22 0 16,21 0-16,-21 0 0,22 0 15,-22-22-15,21 1 0,0 0 0,-20 0 16,-1 0-16,21 0 0,-21-1 0,0-20 16,-21 21-16,0-21 0,0 20 0,0-20 15,0 21-15,0 0 0,0 0 16,0-1-16,0 1 0,-21 0 0,0 21 16,0 0-1,0 0-15,21 21 16,0 0-1,0 1-15,21-1 16,0-21 0,0 0-16,0 0 0</inkml:trace>
  <inkml:trace contextRef="#ctx0" brushRef="#br0" timeOffset="29261.98">11705 7705 0,'0'-21'15,"0"42"17,-21 0-32,0 0 0,21 0 0,0 0 15,0 1-15,-21 20 0,21-21 16,0 21-16,-22 1 0,22 20 0,0-20 16,0-1-16,-21 21 0,21-20 0,-21-1 15,21 22-15,0-22 0,0 21 0,-21-20 16,0 20-16,21-20 0,-21 20 15,21 1-15,0-22 0,0 21 0,0-20 16,0-1-16,0 22 0,-22-22 16,22-21-16,0 21 0,0 1 0,0-22 15,0 0-15,0 0 16,22-21 0,-22-21-1,0 0-15,0 0 0,0 0 0,0-22 16,0 22-16,0-21 0,0-22 0,21 22 15,-21-22-15,0 22 0</inkml:trace>
  <inkml:trace contextRef="#ctx0" brushRef="#br0" timeOffset="29538.42">11536 8043 0,'0'0'0,"0"-42"16,0 0-16,0-22 0,21 43 0,-21-21 16,0-1-16,0 22 0,0 0 0,0-21 15,0 21-15,21-1 0,0 1 16,0 0-16,22 0 0,-22 21 0,0-21 15,21 21-15,-20 0 0,20 0 16,0 0-16,-21 0 0,22 0 0,-1 0 16,-21 21-16,0 0 0,1 0 0,-1 22 15,-21-22-15,0 0 0,0 21 16,0-21-16,0 1 0,-21 20 16,-1-21-16,-20 21 0,21-20 0,-21-1 0,-1 0 15,22 21-15,-21-42 0,-1 21 0,22 1 16,-21-1-16,21 0 0,0-21 15,-1 21-15,1 0 0,0-21 16,-21 21-16,21-21 0,-1 22 0,-20-1 0,21-21 16</inkml:trace>
  <inkml:trace contextRef="#ctx0" brushRef="#br0" timeOffset="30192.99">4974 9229 0,'-21'0'15,"42"0"48,0 0-63,22 21 15,-22-21-15,21 0 0,0 0 0,1 0 16,-1 0-16,22 0 0,20 0 0,1 0 16,0 0-16,20 0 0,1 0 15,0 0-15,21 0 0,148-21 16,-127 0-16,22 21 0,-1-22 15,0 1-15,1 21 0,20-21 16,22 0-16,-22 0 0,1 0 0,21-1 16,-22 1-16,22 21 0,-22-21 0,22 0 15,-22 0-15,1 0 0,-1-1 16,-20 1-16,20 21 0,-20-21 0,-22 0 16,0 21-16,0-21 0,0 0 0,-21 21 15,0-22-15,0 22 0,-21-21 0,-21 21 16,-1-21-16,-20 21 0,-1-21 15,-20 21-15,-1 0 0,-21 0 0,0 0 16,-21-21-16,-21 21 31,0 0-31,0 0 0,0 0 16</inkml:trace>
  <inkml:trace contextRef="#ctx0" brushRef="#br0" timeOffset="31212.43">3238 7557 0,'0'0'0,"-21"0"0,0 0 15,21-22-15,-21 22 16,21-21-16,-21 21 0,84 0 47,-20 0-47,-22 0 15,0 0-15,0 0 0,0 0 0,22 0 16,-1 0-16,43 0 0,-22 0 16,1 0-16,20 0 0,-20 0 0,105 0 15,-105 0-15,41 0 0,-20 0 16,21 0-16,0-21 0,21 21 16,0 0-16,0 0 0,-21-21 0,21 21 15,21 0-15,0 0 0,0-21 16,0 21-16,0 0 0,1-21 0,-1 21 15,21 0-15,-21 0 0,22 0 0,-1 0 16,0 0-16,1-22 0,-1 22 16,0 0-16,22 0 0,-43 0 0,21 0 15,22-21-15,-22 21 0,22 0 16,-1 0-16,-21 0 0,22 0 0,-22 0 16,22-21-16,-1 0 0,-20 21 0,41 0 15,-20-21-15,42 21 0,-22 0 0,1 0 0,0-21 16,20 21-16,-20 0 0,0 0 15,-1-22-15,-20 22 0,21 0 16,-22-21-16,22 0 0,-1 21 0,-20-21 16,-1 21-16,1-21 0,-1 21 15,1-21-15,-1 21 0,1-22 0,-22 22 16,1-21-16,-1 21 0,0 0 0,-21-21 16,22 21-16,-43 0 0,21-21 15,-21 21-15,-21 0 0,21 0 0,-21-21 16,-1 21-16,-20-21 0,21 21 0,-21 0 15,-1 0-15,-20 0 0,20 0 16,-41-22-16,20 22 0,-20 0 0,-1 0 16,-21 0-16,43 0 15,-43-21-15,42 21 0,-42 0 0,-42 0 16,0 0 0</inkml:trace>
  <inkml:trace contextRef="#ctx0" brushRef="#br0" timeOffset="31336.97">16743 7027 0,'0'0'0,"-21"0"15,42 0 1,-21 22-16,0-1 16</inkml:trace>
  <inkml:trace contextRef="#ctx0" brushRef="#br0" timeOffset="32652.99">1101 10287 0,'0'0'0,"21"0"0,-21-21 0,21 21 16,-21-21-16,21 21 0,-21-21 15,0-1 1,-21 1 0,0 21-1,-22 0-15,22 0 0,0 0 0,0 0 16,-21 0-16,-1 21 0,22 1 16,-21-1-16,-1 0 0,22 21 0,-21 1 15,0-1-15,-1 21 0,1 1 16,21-1-16,0 1 0,-1-1 0,1 1 15,21-1-15,0 1 16,0-1-16,0 1 0,0-22 0,21 22 16,1-22-16,20 0 0,-21 1 15,21-22-15,-20 0 0,20 0 0,-21 0 16,21-21-16,1 0 0,-22 22 0,0-22 16,0 0-16,22-22 0,-1 1 15,0 0-15,1 0 0,-1 0 0,0-22 16,-21 22-16,22 0 0,-22-21 15,21 21-15,-21-22 0,1 1 0,20 0 16,-21 20-16</inkml:trace>
  <inkml:trace contextRef="#ctx0" brushRef="#br0" timeOffset="33232.98">1736 10160 0,'0'-21'0,"0"42"0,0-63 16,-22 42-1,1 0-15,0 0 0,0 0 16,0 0-16,0 0 0,21 21 16,0 0-16,0 0 15,0 0-15,0 22 0,0-1 0,0 22 16,0-22-16,0 21 0,0 1 0,21-1 16,-21-20-16,0 20 0,0 1 15,0-22-15,0 0 0,0 1 16,0-1-16,0 0 0,0-20 0,0 20 15,63-21-15,-42 0 16,-21 0-16,0 1 0,-21-1 0,0-21 16,-21 0-1,-1-43-15,22 22 0,21 0 16,0 0 0,0 0-16,0 0 0,0-1 0,0-20 15,0 21-15,0-21 16,21 20-16,1-20 0,-1 21 0,0-21 15,0 20-15,0-20 0,22 21 0,-22 0 16,21 0-16,-42-1 0,21 1 0,43 0 16,-43 21-16,0 0 0,21 21 0,-20-21 15,-1 21-15,0 22 0,0-22 16,-21 21-16,21-21 0,-21 22 16,0-1-16,-21 22 0,-21-43 0,63 0 15,-21 21-15,21 1 0,-21-1 0,0-21 16,-21 0-16,0 0 0,0 1 15,21-1-15,-22 0 0,1-21 16,0 0 0,21-21-16,0 0 0,0-1 31,21 1-15,0 0-16,-21 0 15,0 0-15</inkml:trace>
  <inkml:trace contextRef="#ctx0" brushRef="#br0" timeOffset="33740.98">2265 10774 0,'0'0'0,"-21"0"15,-22-21-15,22 21 0,21-21 16,0-1 0,0 1-16,0 0 0,21 0 15,0 21-15,1-21 0,-1 0 16,-21-1-16,42 1 0,-21 21 16,22 0-16,-22 0 0,21 0 0,-21 21 15,22 1-15,-22-1 0,21 0 16,-21 0-16,0 21 0,1-20 0,-1-1 15,0 21-15,-21-21 0,0 22 16,0-22-16,0 21 0,0-21 16,0 0-16,0 22 0,0-22 0,-21 0 15,21 0-15,-21-21 0,21 21 16,-22-21-16,1 22 0,21-44 16,0 1-1,0 0-15,0 0 16,0 0-16,0 0 0,0-1 0,0 1 15,0-21-15,0 21 0,0 0 16,21-1-16,1 1 0,-22 0 0,21 0 16,-21 0-16,21 0 0,-21-1 15,21 22-15,0-21 0,-21 0 16,21 21-16,1 0 16,-1 0-16,0 0 15,0 21 1</inkml:trace>
  <inkml:trace contextRef="#ctx0" brushRef="#br0" timeOffset="34964.99">3344 10605 0,'0'0'15,"-21"0"-15,21-43 16,-21 22-16,21 0 15,-21 21-15,0 0 0,21 21 0,-22 0 16,1-21-16,0 0 0,0 21 16,21 1-16,-21-1 0,-22 0 0,22 21 15,21-21-15,0 22 0,-21-22 0,21 0 16,0 21-16,0-20 0,0 20 16,0-21-16,0 0 0,0 22 0,21-43 15,-21 21-15,21 0 0,1 0 16,-1-21-16,21 0 0,22 0 15,-43 0-15,0 0 0,0 0 16,0 0-16,0-21 0,1 0 0,-1 0 16,0-1-16,0 1 0,0 0 15,0 0-15,1 0 0,-22-22 0,0 22 16,0-21-16,0 21 0,0-22 0,-22 1 16,1 21-16,0-21 0,-21-1 15,-1 22-15,22 0 0,-21 0 0,21 21 16,0 0-16,-22 0 0,22 0 0,-21 0 15,21 21-15,-1 0 0,1 0 16,0 0-16,0 22 0,0-22 16,21 21-16,0 1 0,0-1 0,0-21 15,0 21-15,0 1 0,0-22 16,0 21-16,0-21 0,21 22 0,0-22 16,0 0-16,0 0 0,22 0 15,-1 1-15,-21-22 0,22 0 0,-1 0 16,21 0-16,-20 0 0,-1 0 0,0 0 15,1-22-15,-1 1 0,0 0 16,1 21-16,-1-21 0,-21 0 0,64-43 16,-64 43-16,0-21 0,0 21 15,1-22-15,-1 22 0,-21-21 0,0 21 16,0-22-16,0 22 0,0 0 16,0 0-16,0 0 0,0-1 15,-21 44 16,21-1-31,0 0 0,-22 64 0,22-43 16,0-21-16,0 0 0,0 0 16,0 1-16,0-1 0,0 0 15,0 0-15,-21 0 0,21 0 0,-21-21 16,21 22-16,0-1 0,0 0 16,0 0-16,0 0 15,0 0 1,0-42-1,0 0-15,0 0 0,0 0 16,0 0-16,0-22 0,0 22 0,0-21 16,0 21-16,21-22 0,0 22 0,1-21 15,-22 21-15,21-22 0,0 22 16,0-21-16,0 21 0,0-1 0,1 1 16,-1 21-16,0 0 0,0 0 15,0 0-15,0 0 0,1 0 0,-1 21 16,0 1-16,-21-1 0,21 0 0,-21 0 15,0 21-15,21-20 0,22-1 16,-43 0-16,0 21 0,0-21 0,0 1 16,0 20-16,0-21 0,0 0 15,0 0-15,-22 1 16,1-22 0,21-22 15,-21 22-31,21-21 0,0 0 0,0 0 15,0 0-15,0-22 0,0 22 0,0-21 16,0 0-16,21-1 0,0 22 0,22-21 16,-22-1-16,0 22 0,21 0 15,-20-21-15,20 21 0,0 21 0,1-22 16,-1 22-16,0 0 0,-21 0 16,1 22-16,-1-1 0,0 21 15,-21 0-15,0 1 0,21-22 16,-21 21-16,0 43 0,0-64 15,0 21-15,-21-20 0,21-1 0,-21 21 16,0-21-16,-1 0 0,22 1 16,0-1-16,22-21 31,-1-21-15,0-1-16,0 1 0</inkml:trace>
  <inkml:trace contextRef="#ctx0" brushRef="#br0" timeOffset="35100.98">4889 10795 0,'0'42'15,"22"-42"17,-1 0-32</inkml:trace>
  <inkml:trace contextRef="#ctx0" brushRef="#br0" timeOffset="35332.91">5122 10753 0,'21'0'15,"-42"0"-15,42-21 0,-21-1 0,22 22 0,-22-21 16,21 0-16,-21 0 0,0 0 0,0 0 16,0-1-16,-21 1 0,-1 21 15,1 0-15,0 0 16,0 0-16,0 0 0,0 21 16,-1 1-16,1-1 0,0 21 0,0-21 15,21 0-15,0 22 0,-21-22 0,21 21 16,0-21-16,0 1 0,0 20 15,0-21-15,0 0 0,21 0 0,0 1 16,0-1-16,0-21 16,1 0-16,20 0 0,-21 0 0,0 0 15,0 0-15,1 0 0,20-21 0,-21-1 16,0 22-16,22-21 0,-22 0 16</inkml:trace>
  <inkml:trace contextRef="#ctx0" brushRef="#br0" timeOffset="35828.01">6054 10139 0,'0'0'0,"0"-21"0,0 0 15,21-1-15,-21 1 0,0 0 16,0 0 0,-21 21-16,-1 0 0,1 0 15,0 0-15,0 0 16,0 21-16,0 0 0,-1 0 0,1 1 16,0-1-16,0 21 0,0 0 0,0 1 15,-1-1-15,1 0 0,0 22 16,0-1-16,21 1 0,-21-22 0,0 22 15,-1-1-15,22-20 0,0-1 0,0-21 16,0 21-16,22-20 0,-1 20 0,0-21 16,21 0-16,-21 0 0,22 1 15,-22-22-15,21 0 0,1 21 0,-1-21 16,0 0-16,-21 0 0</inkml:trace>
  <inkml:trace contextRef="#ctx0" brushRef="#br0" timeOffset="36104.44">6435 10774 0,'0'-21'0,"21"0"0,0-64 15,0 43-15,-21-22 0,0 22 16,0-1-16,0-20 0,0 21 0,0-22 16,-21 22-16,0-1 0,0 1 15,-1 0-15,1 21 0,-21-22 0,21 22 16,-22 0-16,22 21 0,-21 0 0,21 0 16,-22 0-16,1 0 0,0 0 15,21 21-15,-22 0 0,22 0 0,-21 1 16,21 20-16,-1-21 0,-20 21 0,21 1 15,21-1-15,-21 0 0,0 64 16,21-42-16,0 20 0,0-41 16,0-1-16,0 0 0,21-20 15,0 20-15,0-21 0,0 0 0,0 0 16,22 1-16,-22-1 0,0-21 0,21 0 16,-20 0-16,20 0 0,-21 0 15,0 0-15</inkml:trace>
  <inkml:trace contextRef="#ctx0" brushRef="#br0" timeOffset="36501.44">6921 10499 0,'0'-21'16,"0"42"-16,0-64 0,22 22 15,-22 0-15,0 0 0,21 21 16,-21 21 15,0 0-31,0 0 0,0 22 0,0-1 16,0-21-16,0 22 0,0-1 15,0 21-15,0-20 0,0-1 0,0 22 16,0-22-16,0 21 0,0 1 0,0-1 16,0 1-16,0-1 0,0 22 0,0-21 15,-21-1-15,-1 1 0,1 20 16,0-20-16,0-1 0,21-20 15,-21 20-15,0 1 0,-1-22 0,22 0 16,-21 1-16,21-22 0,-21 21 0,21-21 16,0-42 15,0 0-31,0-21 0,0 20 16,21-20-16,0 21 0,-21-21 15,22-1-15,-1 1 0,-21-22 0,0 22 16,21-21-16,0-1 0,0-21 15</inkml:trace>
  <inkml:trace contextRef="#ctx0" brushRef="#br0" timeOffset="36744.48">6943 10626 0,'0'0'0,"-22"-21"0,22-1 0,0 1 0,-21-21 15,21 0-15,-21 20 0,21 1 0,0 0 16,0 0-16,21 0 15,0 0-15,1-1 0,20 22 16,-21-21-16,0 0 0,22 21 0,-22-21 16,0 21-16,21 0 0,-21 0 15,22 0-15,-22 0 0,0 0 16,0 21-16,22-21 0,-22 21 0,0 22 16,0-22-16,-21 21 0,0-21 0,0 22 15,0-1-15,21 0 0,-21 1 16,-21-22-16</inkml:trace>
  <inkml:trace contextRef="#ctx0" brushRef="#br0" timeOffset="36852.98">7175 10795 0,'-21'0'16,"42"0"-16,-63 0 0,21 21 0,-21-21 16,20 0-16,1 0 0,0 0 0,0 0 15,0 0-15,0 0 16,-1 0 0,22-21-16,-21 21 15,0 0-15</inkml:trace>
  <inkml:trace contextRef="#ctx0" brushRef="#br0" timeOffset="37036.72">6054 10922 0</inkml:trace>
  <inkml:trace contextRef="#ctx0" brushRef="#br0" timeOffset="37057">6096 10964 0</inkml:trace>
  <inkml:trace contextRef="#ctx0" brushRef="#br0" timeOffset="37133">6096 11091 0,'63'-21'16,"-126"42"-16,148-63 0,-64 21 15,21 0-15,-21 0 0,22-1 0,-22 1 16,0 0-16,21 0 0,22 0 0,-22 0 15,0-1-15</inkml:trace>
  <inkml:trace contextRef="#ctx0" brushRef="#br0" timeOffset="37556.41">7789 10245 0,'0'0'0,"64"-85"31,-64 64-31,21 21 0,-21-21 0,0 0 16,0-1-16,0 1 15,21 21 1,-21 21 15</inkml:trace>
  <inkml:trace contextRef="#ctx0" brushRef="#br0" timeOffset="37717.23">7768 10520 0,'0'148'31,"0"-127"-31,0 0 0,0 1 0,0-1 15,0 0-15,0 0 0,21-21 16,0 0 0,1 0-16,-1 0 15,0 0-15,0-21 16,-21 0-16,21 0 0,-21-1 16,21-20-16,-21 21 0</inkml:trace>
  <inkml:trace contextRef="#ctx0" brushRef="#br0" timeOffset="37832.92">7599 10499 0,'0'0'0,"-43"0"0</inkml:trace>
  <inkml:trace contextRef="#ctx0" brushRef="#br0" timeOffset="38165.04">7662 10520 0,'0'0'0,"21"0"0,106-42 31,-84 20-31,-1 1 0,0 21 16,1-21-16,-22 0 0,21 21 0,1-21 16,-22 0-16,21 21 0,-21-22 0,0 22 15,1 0-15,-1-21 0,0 21 16,0 0-16,-21-21 0,0 42 47,0 0-47,0 1 15,0-1-15,0 0 0,0 0 16,0 0-16,0 22 0,-21-22 16,21 0-16,0 21 0,-21-21 0,21 43 15,0-43-15,0 0 0,0 0 16,0 1-16,0-1 16,0 0-16,0-42 46,0 0-46,0-1 0,0 1 16,21 0-16,-21 0 0,21-21 16</inkml:trace>
  <inkml:trace contextRef="#ctx0" brushRef="#br0" timeOffset="38493.01">8424 10054 0,'0'0'16,"-21"0"0,0 0-16,0 0 0,0 0 0,21 21 15,21-21 17,0 0-17,0 0-15,-21-21 16,64 0-16,-43 21 0,-21-21 15,0 0 1,-43 21 0,22 0-16,0 0 15,0 0-15,0 21 0,0-21 16,21 21-16,-22 0 0,22 0 16,0 1-1,-21-22-15,0 0 16</inkml:trace>
  <inkml:trace contextRef="#ctx0" brushRef="#br0" timeOffset="38904.97">7683 10499 0,'0'106'31,"0"-85"-31,0 0 0,0 0 15,0 0-15,22 0 16,-1-21-16,0 0 0</inkml:trace>
  <inkml:trace contextRef="#ctx0" brushRef="#br0" timeOffset="40301.86">8721 10308 0,'0'-21'15,"-22"21"17,22 21-32,-21 0 0,0 1 15,21-1-15,0 0 0,-21 0 0,0 0 16,0 22-16,21-22 0,0 21 15,-22-21-15,22 22 0,0-22 0,-21 21 16,21-21-16,0 0 0,0 1 0,0-1 16,0 0-16,21-21 15,1 0-15,-1 0 0,0 0 16,0 0-16,0 0 0,22 0 16,-22-21-16,0 21 0,42-43 15,-41 22-15,-22 0 0,21 0 0,-21 0 16,0 0-16,0-1 0,0 1 15,0 0-15,-21 0 0,-1 0 0,1 0 16,0-1-16,0 1 0,0 21 16,-22-21-16,22 21 0,0-21 15,21 0-15,0 0 16,0-1-16,21 1 16,22 0-16,-22 21 15,21-21-15,-21 21 0,22 0 0,-1-21 16,-21 0-16,43 21 0,-43 0 15,21 0-15,-21 0 0,0 0 0,1 21 16,-1-21-16,0 21 0,0 0 0,0 0 16,-21 0-16,0 1 0,0-1 15,0 0-15,0 21 0,0-21 0,0 1 16,0 20-16,0-21 0,0 0 16,0 0-16,0 1 0,0-1 0,0 0 15,0 0-15,0 0 0,0-42 63,0 0-63,0 0 15,0 0-15,0-1 0,0-20 0,0 21 16,0 0-16,0-22 0,0 1 0,0 21 16,21-21-16,1 20 0,-1 1 15,0-21-15,0 21 0,21 0 0,-20-1 16,-1 22-16,0-21 0,21 0 15,-21 21-15,1 0 0,-1 0 0,21 0 16,-21 21-16,0 0 0,1 1 0,-1-1 16,-21 0-16,0 21 0,0-21 15,0 22-15,0-1 0,0 0 16,0-20-16,0 20 0,0-21 0,-21 21 16,21-20-16,0-1 0,-22 0 15,22 0-15,-21-21 0,21 21 0,0-42 47,21 0-47,-21 0 16,22 0-16,-1-1 0,0 1 15</inkml:trace>
  <inkml:trace contextRef="#ctx0" brushRef="#br0" timeOffset="40733.39">10308 10224 0,'0'0'0,"0"-22"0,0 1 16,0 0-1,-21 21-15,-21 0 16,20 0-16,1 0 0,0 0 0,0 0 16,-21 0-16,20 21 0,1-21 15,0 21-15,0 1 0,0-22 0,0 21 16,21 0-16,-22-21 0,22 21 0,0 0 15,0 0 1,22-21-16,-1 0 0,0 22 0,0-22 16,21 21-16,-20-21 0,20 0 15,-21 0-15,21 21 0,-20-21 0,-1 21 16,0-21-16,21 21 0,-21-21 0,1 21 16,-22 1-16,21-1 15,-21 0-15,0 0 0,0 0 16,-21 0-16,-22-21 0,43 22 15,-21-1-15,-21 0 0,-1-21 16,1 21-16,0-21 0,21 0 16,-22 21-16,22-21 0,-21 0 15,21 0-15,-1 0 0,-20 0 16,21 0-16,0-21 16,0 21-16,-1-21 0,1 0 15,0 0-15,0-1 0</inkml:trace>
  <inkml:trace contextRef="#ctx0" brushRef="#br0" timeOffset="41392.47">7768 10181 0,'21'-21'31,"0"0"-15,1 21-16,-22-21 16,21 21-1,-21 21 1,0 0-1,-21 0-15,21 0 16,-22 22-16,1-22 0,-21 0 0,42 21 16,0 1-16,0-22 0,0 21 0,0 1 15,0-1-15,0 0 0,0 1 0,-21 20 16,0-42-16,21 0 16,0 1-16,0-1 0,0 0 0,0 0 15,0-42 32</inkml:trace>
  <inkml:trace contextRef="#ctx0" brushRef="#br0" timeOffset="42336.08">10985 9970 0,'0'0'0</inkml:trace>
  <inkml:trace contextRef="#ctx0" brushRef="#br0" timeOffset="44153.33">11451 9567 0,'0'0'0,"0"-21"0,0 0 16,0 0 0,0 0-16,-21 21 15,0 0-15,0 0 16,-1 0-16,1 0 15,0 21-15,0-21 0,0 21 0,0 0 16,-1 22-16,1-22 0,0 0 16,0 21-16,21-21 0,0 1 0,0 41 15,0-42-15,0 0 16,0 1-16,0-1 0,21-21 0,-21 21 16,21 0-16,0-21 0,1 0 0,-1 0 15,0 0-15,0 0 0,0 0 16,0 0-16,1 0 0,-1-21 0,0 21 15,0-21-15,0 0 0,-21-1 16,21 22-16,1-21 0</inkml:trace>
  <inkml:trace contextRef="#ctx0" brushRef="#br0" timeOffset="44676.99">11578 9335 0,'0'0'0,"-21"0"0,0 0 16,0 0-16,-1 0 16,1 0-16,0 0 0,0 0 0,0 0 15,0 0-15,-1 21 0,1 0 0,0-21 16,-21 21-16,21 0 0,-22 0 16,22 22-16,0-22 0,-21 21 15,20 1-15,1-1 0,0 0 0,0 1 16,0-1-16,21 0 0,0 1 15,0-1-15,0-21 0,0 21 0,0-20 16,0 20-16,0-21 0,21 0 16,0 0-16,0 1 0,22-22 0,-1 21 15,-21-21-15,21 0 0,1 0 0,-1 0 16,-21 0-16,22 0 0,-1 0 16,0 0-16,22-43 15,-22 22-15,0 0 0,1 0 0,-22 0 16,21-22-16,-21 22 0,1-21 15,-1 0-15,0-1 0,-21 1 0,0 0 16,0-1-16,0 1 0,0 0 16,-21-1-16,0 1 0,-1 21 0,1-22 15,-21 22-15,21 0 0,-22 0 16,22 0-16,-21 21 0,0 0 0,20 0 16,-20 0-16,0 0 0,21 0 0,-1 0 15,-20 21-15,21 0 0,0 0 16,0 0-16,21 1 0,0-1 0,-22 0 15,22 21-15,0-21 0,0 1 0,0 20 16,0 0-16,0-21 0,22 22 16,-1-22-16,0 0 0,0 21 0,21-20 15</inkml:trace>
  <inkml:trace contextRef="#ctx0" brushRef="#br0" timeOffset="45021.02">12277 10351 0,'84'0'31,"-41"0"-31,-1 0 0,0 0 0,1 0 16,-1 0-16,21 0 0,-20 0 0,20 0 16,22 0-16,-22 0 0,22 0 15,0 0-15,-1 0 0,1-22 16,0 22-16,-22 0 0,1-21 0,-1 21 15,43 0-15,-64-21 0,-20 21 16,-22-21-16</inkml:trace>
  <inkml:trace contextRef="#ctx0" brushRef="#br0" timeOffset="45413.05">13801 10266 0,'0'0'0,"-22"0"15,1 0-15,0 0 0,-21-21 16,21 21-16,-1 0 0,1-21 16,-21 21-16,21 0 0,-22-22 0,22 22 15,-21 0-15,21-21 0,-22 21 0,22 0 16,-21 0-16,21 0 0,-22-21 15,22 21-15,0 0 0,0 0 16,42 0 15,0 0-31,0 0 0,1 0 16,20 0-16,-21 0 0,21 0 16,-20 0-16,20 0 0,-21 0 0,21 0 15,-20 0-15,-1 0 0,21 0 0,-21 0 16,0 0-16,1 0 0,-1 21 15,0-21-15,-21 21 0,0 1 16,0-1-16,-21 0 16,21 0-16,-43 0 15,22 0-15,0 1 0,0 20 0,-21-21 16,20 0-16,-20 22 0,0-22 0,-1 21 16,1-21-16,21 22 15,-64-1-15,64-21 0,0 0 16,-21 0-16,20 1 0,22-1 0,-21-21 15,21 21-15,21-42 32,1 21-32</inkml:trace>
  <inkml:trace contextRef="#ctx0" brushRef="#br0" timeOffset="46112.97">14668 9991 0,'0'0'16,"64"-21"-1,-64-1-15,0 1 16,-21 0-16,42 21 0,-42 0 15,0 0-15,-1-21 0,1 21 16,0 0-16,0 0 0,-21 21 16,20-21-16,-20 21 0,21 0 0,-21 1 15,20-1-15,-20 0 0,21 0 0,-21 21 16,20-20-16,1 20 0,0-21 0,0 0 16,0 43-16,0-22 0,21-21 15,0 22-15,0-1 0,0 0 0,0-21 16,0 22-16,0-22 0,0 21 0,21-21 15,0 1-15,0-1 0,21 0 0,-20-21 16,20 21-16,0-21 16,1 0-16,-1 0 0,0 0 0,1 0 15,-1 0-15,0-21 0,1 0 0,-22 21 16,21-21-16,0-1 0,1 1 16,-22 0-16,21-21 0,-21 21 0,1-22 15,20 22-15,-21-21 0,0 21 16</inkml:trace>
  <inkml:trace contextRef="#ctx0" brushRef="#br0" timeOffset="46777.06">15155 9546 0,'0'0'16,"0"-21"-16,0 0 0,0 0 0,0 0 0,0-1 15,-42 22 1,21-21-16,0 656 62,21-614-62,0 1 16,0 20-16,0-21 0,0 21 0,0-20 16,-22 20-16,22 0 0,0-21 15,-21 22-15,21-1 0,0-21 0,-21 0 16,21 1-16,0-1 0,0 0 16,0 0-16,0-42 31,0 0-31,0 0 15,0-1-15,0 1 0,0-21 16,0 21-16,0 0 0,0-1 16,21-20-16,-21 21 0,21 0 0,1 0 15,-1-1-15,0 1 0,0-21 0,0 21 16,22 0-16,-22-1 0,21 1 16,0 21-16,-20-21 0,20 0 0,0 21 15,-21 0-15,22 0 0,-22 0 16,0 0-16,0 0 0,0 21 0,1 0 15,-1 0-15,0 22 0,-21-22 0,0 0 16,0 21-16,0-20 0,0 20 0,0 0 16,0-21-16,0 22 0,-21-22 15,0 21-15,21-21 0,-22 1 0,1-1 16,21 0-16,0 0 0,-21 0 16,0-21-16,21 21 0,-21-21 15,21-21 16,0 0-31,0 0 0,42 42 16,-42-42-16</inkml:trace>
  <inkml:trace contextRef="#ctx0" brushRef="#br0" timeOffset="49036.01">15811 10139 0,'-21'0'16,"0"0"-1,21-21 1,0 0 0,0-1-1,21 1 1,0 21-16,1 0 0,-1 0 16,21 0-16,-21 0 0,0 0 15,1 0-15,20 21 0,-21-21 16,21 22-16,-20-1 0,-1 0 15,0 21-15,0-21 0,0 22 0,-21 20 16,0-20-16,0-1 16</inkml:trace>
  <inkml:trace contextRef="#ctx0" brushRef="#br0" timeOffset="49256.66">16002 10605 0,'0'-22'0,"0"1"15,0 0-15,0 0 0,21 0 0,-21 0 16,0-1-16,21-20 0,0 21 15,-21 0-15,22-22 0,-1 22 0,0-21 16,-21 21-16,21-22 0,0 22 16,0 0-16,1 0 0,-1 0 15,0 0-15,0-1 0,0 22 0,0-21 16,1 21-16,-1 0 16,0 21-1,-21 1 1,21-22-16,-21 21 0,21-21 15,0 21-15</inkml:trace>
  <inkml:trace contextRef="#ctx0" brushRef="#br0" timeOffset="49733.99">16785 10118 0,'0'0'15,"0"-43"1,0 22-1,-21 21 1,0 0-16,0 0 16,-1 21-16,22 1 0,-21-1 15,0 0-15,21 0 0,-21 0 0,0 0 16,0 22-16,21-22 0,0 0 16,-22 21-16,22-20 0,0 20 0,0-21 15,0 0-15,0 22 0,0-22 0,0 0 16,22-21-16,-1 21 0,-21 0 15,21-21-15,0 0 0,0 0 16,0 0-16,1 0 0,-1 0 0,21-21 16,-21 0-16,0 21 0,1-21 15,-1 0-15,0-1 0,0 1 0,0-21 16,0 21-16,-21 0 0,0-22 16,0 22-16,0 0 0,0-21 0,0 20 15,0-20-15,-21 21 0,0 0 0,0-22 16,0 43-16,0-21 0,-1 0 15,1 21-15,0 0 0,0 0 0,-21 0 16,20 0-16,1 0 0,0 21 16,-21 0-16,21 1 0,-1-1 15,22 0-15,0 0 0,-21 0 0,21 0 16,-21 1-16,21-1 0,0 0 16,-21 0-16,21 0 0,0 0 0,0 1 15,0-1-15,0 0 0</inkml:trace>
  <inkml:trace contextRef="#ctx0" brushRef="#br0" timeOffset="50269.83">16277 10393 0,'0'21'16,"0"0"-16,0 0 15,0 1-15,0-1 16,0 0-16,0 0 0,0 0 16,0 0-16,0 1 0,-21-1 15,21 0-15,-42 0 0,20 0 16,1-21-16,0 21 0,-21 1 0,21-22 16,-1 0-16,-20 0 0,21 21 15,0-21-15,0 0 0,-1 0 16,1-21-16,21-1 0,0 1 15,0 0-15,0 0 0,0 0 16</inkml:trace>
  <inkml:trace contextRef="#ctx0" brushRef="#br0" timeOffset="51033">17124 10139 0,'0'0'0,"0"21"47,0 0-47,0 0 16,0 1-16,0-1 0,0 0 16,0 21-16,0-21 0,0 1 0,-21-1 15,21 0-15,-22 0 0,22 0 16,-21 0-16,21 1 0,0-1 15,-21-21 1,0-21 0,21-1-1,0 1 1,0 0-16,0 0 0,0 0 0,0 0 16,0-1-16,21 1 0,0-21 0,0 21 15,1 0-15,-1-1 0,0 1 16,0 0-16,0 0 0,0 0 0,22 21 15,-22-21-15,0 21 0,0 0 16,22 0-16,-22 0 0,0 0 0,0 0 16,0 21-16,0 0 0,-21 0 15,22 0-15,-22 0 0,0 1 16,0 20-16,0-21 0,0 0 0,0 0 16,0 22-16,0-22 0,0 0 15,-22 0-15,22 0 0,0 1 16,-21-22-16,0 0 15,0 0 1,21-22 0,0 1-16,0 0 0,0 0 15,0 0-15,0 0 0,0-1 16,21 1-16,-21 0 0,21 0 0,0-21 16,1 20-16,-1 1 0,21-21 15,-21 21-15,22 0 0,-22-1 16,21 1-16,-21 21 0,22 0 0,-22 0 15,0 0-15,21 0 0,-21 0 0,-21 21 16,22-21-16,-22 22 0</inkml:trace>
  <inkml:trace contextRef="#ctx0" brushRef="#br0" timeOffset="51156.69">17843 10499 0,'0'21'16,"-21"0"-1,21 0-15,0-42 16,0 0-1,0 0-15,21 0 16,-21-1-16,22 1 0,-22 0 0</inkml:trace>
  <inkml:trace contextRef="#ctx0" brushRef="#br0" timeOffset="51344.56">18013 10224 0,'0'21'15,"21"-21"1,0 0 0,0 0-16,0 0 0,1-21 0,-1-1 15,0 22-15,0-21 0,0 21 16,0-21-16,1 21 0,-1-21 0,0 21 16,0-21-16</inkml:trace>
  <inkml:trace contextRef="#ctx0" brushRef="#br0" timeOffset="51549.99">18097 9970 0,'0'21'0,"0"-42"0,-21 63 16,0-21-16,0 21 0,0-20 16,0-1-16,-1 21 0,22-21 0,0 22 15,0-22-15,-21 21 0,21-21 16,0 22-16,0-22 0,0 0 0,0 0 16,0 0-16,0 0 0,21 1 0,1-22 15,-1 21-15,0-21 16,0 0-16,0 0 0,22 0 15,-22 0-15,21-21 0,0-1 0,-20 22 16,20-21-16,0 0 0,-21 0 16,22 0-16,-22 0 0,21-1 0,-21 1 15</inkml:trace>
  <inkml:trace contextRef="#ctx0" brushRef="#br0" timeOffset="51976.66">17886 10160 0,'21'0'32,"0"21"-32,0 0 15,-21 1-15,21-1 16,-21 0-16,0 0 0,0 0 16,0 0-16,-21 1 15,0-22-15</inkml:trace>
  <inkml:trace contextRef="#ctx0" brushRef="#br0" timeOffset="52749.53">18119 10033 0,'21'0'32,"-21"-21"-17,21 21-15,0 0 0,0-21 16,0 21-16,1 0 15,-1 0-15,0 0 16,-21-21-16,21 21 0,0 0 0,-21 21 31,0 0-31,0 0 16,0 0-16,0 0 0,0 1 0,-21-1 16,0 0-16,0 0 0,0-21 15,-1 21-15,-41-21 0,42 0 0,0 21 16,-1-21-16,1 0 0,21 22 0</inkml:trace>
  <inkml:trace contextRef="#ctx0" brushRef="#br0" timeOffset="53091.97">18944 9589 0,'0'0'0,"0"-22"0,0-62 31,0 105 0,-21 0-31,21 21 0,-21 1 16,21-1-16,0 0 0,0 1 0,0 20 15,-21-20-15,21 20 0,-22-21 16,22 1-16,-21-1 0,0 0 0,21 1 16,0-1-16,-21 0 0,0 1 15,21-22-15,-21 21 0,21-21 0,0 1 16,-22-1-16,22 0 0,-42-21 0,42 21 16</inkml:trace>
  <inkml:trace contextRef="#ctx0" brushRef="#br0" timeOffset="53432.98">18711 10393 0,'0'-21'0,"0"42"0,0-63 0,0 20 15,0 1-15,0 0 16,0 0-16,0 0 0,0-22 0,21 22 16,1 0-16,-1 0 0,0 0 15,0-22-15,0 22 0,0 0 16,1 0-16,-1 21 0,0-21 0,21 0 16,-21 21-16,1 0 0,20 0 15,-21 0-15,0 0 0,22 0 0,-22 21 16,0 0-16,0 0 0,0 0 15,-21 22-15,21-22 0,-21 0 0,0 0 16,0 0-16,-21 22 0,0-22 0,-21 0 16,21 0-16,-22 0 0,22 0 15,-21 1-15,-1-1 0,22 0 0,-21-21 16,21 0-16,0 0 0,-1 0 0,1 0 16,0 0-16,0 0 0,0 0 15,0 0-15,21-21 31,0 0-15,21 21-16,0-22 0,0 22 16,0-21-16,0 21 0,1-21 15,-1 21-15,21-21 0</inkml:trace>
  <inkml:trace contextRef="#ctx0" brushRef="#br0" timeOffset="53861">19283 10054 0,'0'0'0,"0"-21"16,0 0-16,0 0 15,21 21 1,0-21-16,0 21 0,0 0 16,1 0-16,-1 0 0,0 0 15,0 0-15,0 0 0,0 0 0,22 0 16,-22 21-16,0-21 0,0 21 0,0 0 15,-21 0-15,22 0 0,-22 1 16,21-1-16,-21 0 0,0 0 0,0 0 16,0 0-16,0 1 0,-21-1 15,-1 0-15,1 0 0,0 0 16,0-21-16,0 0 0,21 21 0,-21-21 16,-1 0-16,1 0 15,21-21-15,0 0 16,0 0-16,0 0 0,0 0 15,0-1-15,21 1 0,1 0 16,-1 0-16,-21 0 0,21 0 0,0-1 16,0 1-16,0 0 0,1 0 15,-1 0-15,0 0 0,0 21 0,-21-22 16,21 22-16,0 0 0,1 0 0,-1 0 16,0 0-16,0 0 15,0 0-15,0 0 16</inkml:trace>
  <inkml:trace contextRef="#ctx0" brushRef="#br0" timeOffset="54304.88">20066 9906 0,'-21'0'31,"0"21"-15,-1 0-16,22 1 0,-21-1 0,0 0 15,0 0-15,0 0 16,21 22-16,-21-22 0,-1 0 0,1 21 16,21-21-16,0 1 0,0 20 0,0-21 15,0 0-15,0 0 0,0 1 16,0-1-16,21 0 0,1-21 0,-1 0 16,0 21-16,0-21 0,21 0 15,-20 0-15,20 0 0,-21-21 0,21 21 16,-20-21-16,-1 0 0,21-1 0,-21 1 15,0 0-15,1 0 0,-1-21 16,-21 20-16,0-20 0,0 21 0,0-21 16,0-1-16,0 1 0,0 21 15,0-22-15,-21 22 0,-1 0 16,1 0-16,-21 0 0,21 21 16,-22 0-16,22 0 0,0 0 15,0 21-15,0 0 0,0 0 0,21 0 16,-22 22-16,22-22 0,-21 0 0,21 0 15,-21 22-15,21-22 0,0 0 16,0 0-16,0 0 0,0 0 16,21-21-16,0 0 0,22 0 15</inkml:trace>
  <inkml:trace contextRef="#ctx0" brushRef="#br0" timeOffset="54897.48">20447 10033 0,'0'0'0,"0"-21"0,0 0 0,0 0 32,21 21-32,-21 21 15,0 0 1,0 0-16,0 0 16,0 22-16,0-22 0,0 0 0,0 0 15,0 0-15,0 0 0,0 22 0,0-22 16,0 0-16,0 0 0,0 0 15,0 1-15,21-22 32,0 0-17,-21-22-15,22 1 0,-22 0 0,21 21 16,-21-21-16,21 0 0,0-22 16,-21 22-16,21 0 0,0 0 0,1 0 15,-1-22-15,-21 22 0,21 0 16,0 21-16,-21 21 15,0 0-15,0 1 16,0 20-16,0-21 0,0 0 16,0 0-16,0 1 0,0-1 15,0 0-15,0 0 0,0 0 16,0 0-16,21-21 0,-21 22 0,21-22 16,1 0-16,-1 0 0,0 0 15,0 0-15,0 0 0,0 0 0,1-22 16,-1 1-16,-21 0 0,21 0 0,0 0 15,-21 0-15,21-1 0,-21 1 16,0-21-16,0 21 0,0-22 0,0 22 16,0 0-16,0-21 0,0 21 0,0-1 15,-21 22-15,21-21 0,-21 21 16,0 0 0,21 21-1,0 1 1,0-1-16,0 0 15,21 0 1</inkml:trace>
  <inkml:trace contextRef="#ctx0" brushRef="#br0" timeOffset="55268.99">21399 9991 0,'0'0'0,"0"-21"0,0-1 16,-21 22-1,0 0 1,0 0-16,0 0 0,0 0 0,-22 0 16,22 22-16,0-1 0,0 0 15,0 0-15,-1-21 0,1 21 0,21 0 16,0 1-16,0-1 0,0 0 16,0 0-16,21 0 15,1-21-15,-1 0 0,0 0 0,0 21 16,0-21-16,22 0 0,-22 0 0,0 0 15,0 22-15,0-22 16,-21 21 0,-21-21-16,0 0 15,0 0-15,0 21 16,-1-21-16,1 0 0,0 0 16,0 0-16,42 0 46,0 0-30</inkml:trace>
  <inkml:trace contextRef="#ctx0" brushRef="#br0" timeOffset="55581.16">21675 10160 0,'21'-21'31,"-21"0"-31,21 0 16,0 21-16,-21-22 16,21 22-16,-21-21 0,-21 21 47,0 0-47,0 21 15,0-21-15,-1 22 0,22-1 16,-21 0-16,0-21 0,21 21 15,0 0-15,-21 0 0,21 1 16,0-1-16,0 0 16,21 0-16,0-21 15,0 0-15,1 0 0,-1 0 16,0 0-16,0 0 0,0 0 0,0 0 16</inkml:trace>
  <inkml:trace contextRef="#ctx0" brushRef="#br0" timeOffset="55949.18">21929 10181 0,'42'-84'16,"-21"62"0,-21 1-16,21 0 0,-21 0 15,21 21-15,1-21 0,-1 21 16,0 0-16,0 0 16,0 0-16,0 0 15,-21 21-15,22 0 16,-22 0-16,0 0 0,0 1 0,0-1 15,0 21-15,0-21 0,21 22 16,-21-22-16,0 0 0,0 0 16,0 0-16,0 0 0,0 1 0,0-1 15,0-42 17,0-1-32,21 22 15,-21-21-15,21 0 0,-21 0 16,21 0-16,-21 0 0,21-1 0,1 1 15,-22 0-15,21 0 0,-21 0 0,0 0 16,21 21-16,0-22 0,-42 44 47</inkml:trace>
  <inkml:trace contextRef="#ctx0" brushRef="#br0" timeOffset="60881.01">1376 12446 0,'0'0'0,"42"21"16,-42 0-1,21-21 17,0 0-32,1-21 15,-1 0-15,0 0 16,0 21-16,21-21 0,-20-22 0,20 22 16,-21 0-16,0-21 0,22 21 15,-22-22-15,0 22 0,0-21 0,-21-1 16,0 22-16,0-21 0,0 21 15,0 0-15,0-1 0,0 1 0,0 0 16,-21 21-16,0 0 16,0 0-16,-1 21 0,1 0 0,0 1 15,0-1-15,21 21 0,-21-21 16,21 22-16,-21 20 0,21-21 16,0 22-16,0-1 0,0 1 15,0-1-15,-22 1 0,22 21 0,-21-1 16,21 1-16,0 0 0,0-1 15,0 1-15,0 21 0,0-22 0,0 1 16,0 21-16,0-21 0,0 20 16,0-20-16,0 0 0,0-1 15,0-20-15,0 21 0,21-43 0,1 21 16,-1-20-16,-21-1 0,21-21 16,0 0-16,0 1 0,0-22 0,1 0 15,-1-22-15,21 1 0,-21 0 16,0 0-16,1-21 0,-1-1 15,0 1-15,0-22 0,0 1 16,0-1-16,-21 1 0,0-1 0,0-20 16,0 20-16,0 1 0,0-1 15,-21 1-15,0 20 0,0-20 0,-21 21 16,-1 20-16,1-20 0,0 21 16,-22 0-16,22 0 0,-22 21 0,22 0 15,0 0-15,-1-22 0,1 22 16,21 0-16,0 0 0,-1 0 0,22-21 15,22 0 1,20 0-16,-21 21 0,21-21 16,1-22-16,-1 22 0,0 0 0,1-21 15,-1-1-15,0 22 16,22-21-16,-22 0 0,1-1 0,-1 22 16,0-21-16,-21 21 0,1-1 15,-1 1-15,0 0 0,0 21 16,0 0-1,-21 21-15,0 0 16,0 22-16,0-22 0,-21 0 16,21 0-16,-21 22 0,21-22 15,-21 0-15,21 0 0,0 0 0,0 0 16,0 1-16,0-1 0,0-42 47,0-1-47,0 1 0,0 0 15</inkml:trace>
  <inkml:trace contextRef="#ctx0" brushRef="#br0" timeOffset="61044.98">2032 12488 0,'0'0'0,"-42"-42"16,42 63 30,0 0-14,21-21-32,0 0 0</inkml:trace>
  <inkml:trace contextRef="#ctx0" brushRef="#br0" timeOffset="61479.87">2498 12594 0,'0'0'0,"-22"0"0,22-21 0,0 0 15,-21 42-15,0-21 0,0-21 16,21 0-16,0 0 16,0-1-16,21 22 0,0-21 15,0 21-15,1 0 0,-1 0 0,0 0 16,0 0-16,0 0 0,0 0 15,1 21-15,20 1 0,-21-1 16,0 0-16,0 21 0,1-21 0,-22 1 16,21 20-16,-21 0 0,0-21 0,0 22 15,0-22-15,0 0 0,0 0 16,-21 0-16,-1-21 16,22-21-1,0 0-15,0 0 16,0 0-16,0 0 0,0-1 15,0-20-15,0 21 0,0 0 0,0-22 16,22 22-16,-22 0 0,21 0 16,-21 0-16,21 0 0,0-1 0,0 1 15,0 21-15,1 0 16,-1-21-16,0 21 0,0 0 16,0 0-16,0 0 0,1 0 0,-1 21 15</inkml:trace>
  <inkml:trace contextRef="#ctx0" brushRef="#br0" timeOffset="61809.73">3196 12658 0,'0'0'0,"21"21"0,0-21 15,-21 21-15,22-21 16,-1 0-16,-21-21 16,21 0-16,0 21 0,-21-21 15,21-1-15,-21 1 0,0 0 16,0 0-16,21 21 0,-21-21 0,0 0 15,0-1-15,0 1 0,-21 0 16,0 21-16,0 0 16,0 0-16,0 0 0,-1 21 15,1-21-15,0 21 0,0 1 16,0-1-16,21 0 0,0 0 0,-21 0 16,21 0-16,0 1 0,0-1 15,0 0-15,0 0 0,0 0 0,0 0 16,21 1-16,-21-1 0,21-21 15,0 0-15,0 0 0,0 0 0,1 0 16,-1 0-16,0 0 0,0-21 16,21 21-16,1-22 0,-1 1 0,-21 0 15,22 0-15,-1-21 0</inkml:trace>
  <inkml:trace contextRef="#ctx0" brushRef="#br0" timeOffset="63024.97">4064 12107 0,'21'-21'15,"-42"42"-15,42-63 0,-21 21 0,0 0 0,-212 1333 125,212-1291-125,0 22 0,0 20 16,0 1-16,-21-1 16,21 1-16,-21 20 0,0 1 0,21-22 15,0 22-15,0-21 0,-21-1 16,21-21-16,0 22 0,0-22 0,0 1 16,0-22-16,0 0 0,0 0 0,21 0 15,0-21-15,0 0 16,0-21-16,1 0 0,-1 0 0,0-22 15,0 1-15,21 0 0,-20-22 16,-1 22-16,0-43 0,21 22 0,-21-22 16,1 0-16,-22 1 0,0-1 0,0 0 15,0 1-15,0 20 16,0 22-16,-22-22 0,1 22 0,0 21 16,-21-21-16,-1 20 0,1 22 15,0-21-15,-1 21 0,1 0 0,0 0 16,-1 0-16,22 0 0,-21 0 0,42-21 15,-21 0-15,84 21 0,-42 0 16,-21-21-16,22 0 16,-1 21-16,21-22 0,-21 1 15,0 0-15,22 0 0,-22 0 16,21 0-16,1-1 0,-22 1 0,21-21 16,0 21-16,-20-22 15,20 1-15,0 21 0,1-21 0,-22-1 16,0 22-16,0 0 0,0 0 15,-21 0-15,0-1 0,0 1 0,0 0 16,-21 21 0,0 0-16,0 21 15,0 0-15,-1 1 0,22-1 16,0 0-16,0 0 0,0 21 16,0-20-16,0 20 0,0-21 0,0 21 15,0-20-15,22-1 0,-1 0 16,0 0-16,0-21 0,0 21 0,0-21 15,1 0-15,-1 0 16,21 0-16,-21 0 0,0-21 0,1 0 16,-1 0-16,21 0 0,-21-1 15,-21 1-15,0 0 0,21 0 0,-21 0 16,0-22-16,0 22 0,-21 0 0,0 0 16,0 0-16,-21 0 0,20 21 15,-20-22-15,21 1 0,-21 21 0,20 0 16,1 0-16,0-21 0,0 21 15,42-21 1,0 21-16,0 0 0,22-21 16,-22 21-16,42 0 0,-20 0 15,-1 0-15,0 0 0,22 0 0,-22 0 16,1 0-16,-1 0 0,0 0 16,-21 21-16,22 0 0,-22 0 0,-21 0 15,0 1-15,21 20 0,-21-21 16,0 0-16,0 0 0,0 22 0,-21-22 15,21 0-15,-21 0 0,0 0 0,21 1 16,-22-22-16,22 21 0,0-42 31,22-1-15,-1 1-16,0 0 0,0 0 0,-21 0 16,21 0-16,0-22 0,1 22 15,-1-21-15,-21 21 0,21-1 16,0-20-16,-21 21 0,0 0 0,21 0 15,-21 42 17,0 0-32,-21 0 0,21 0 0,0 0 15,0 1-15,0 20 0,0-21 16,0 0-16,0 0 0,0 22 0,0-22 16,0 0-16,0 0 0,0 0 15,21 1-15,0-1 0,1-21 16,-1 0-16,0 0 15,0 0-15,0-21 16,0-1-16,1 1 0</inkml:trace>
  <inkml:trace contextRef="#ctx0" brushRef="#br0" timeOffset="63288.9">6181 12107 0,'0'0'0,"0"-21"0,21-63 31,-21 62-31,0 1 0,0 0 16,0 0-16</inkml:trace>
  <inkml:trace contextRef="#ctx0" brushRef="#br0" timeOffset="63649.58">6054 12171 0,'0'21'0,"0"21"0,0-20 15,0 20-15,0 21 0,-22-20 0,22-1 16,0 0-16,0 22 0,0-22 15,0 1-15,0-1 0,0 0 0,0 1 16,22-22-16,-1 0 0,0 0 16,0 0-16,21 0 0,-20-21 0,20 0 15,0 0-15,1-21 0,-1 0 0,0 0 16,22 0-16,-22 0 0,22-22 16,-22 22-16,0-21 0,1-1 0,-1 1 15,-21 0-15,21-1 0,-42 1 16,0 0-16,0-22 0,0 22 0,0-22 15,-21 22-15,0 0 0,-21-1 0,21 1 16,-43 0-16,22 21 16,-1-1-16,-20 22 0,21 0 0,-1 0 15,1 0-15,0 22 0,-1-1 16,1 21-16,21-21 0,0 22 0,-1-1 16,22 0-16,0 1 0,0-1 0,0 0 15,0 1-15,22-22 0,-1 21 16,0-21-16,0 22 0,21-22 0,-20 0 15,20 0-15,0-21 0,22 0 16,-22 0-16</inkml:trace>
  <inkml:trace contextRef="#ctx0" brushRef="#br0" timeOffset="64021.11">7302 12319 0,'0'0'0,"0"-21"0,0 0 15,-21 21 1,0 21 0,21 0-16,-21 21 0,21-20 0,0-1 15,0 21-15,0 0 0,0 1 16,0-1-16,0 22 0,0-22 0,0 21 16,0 1-16,0-1 0,0 1 15,0 21-15,0-22 0,0 1 0,0-1 16,0 22-16,0-1 0,-21-20 15,21 21-15,0-1 0,0 1 16,-21 0-16,21-1 0,0-20 0,0 20 16,-22-20-16,1-1 0,21-20 0,-21 20 15,0-20-15,21-1 0,0-21 16,-21 21-16,0-20 0,21-44 31,0 1-31,0-21 0,0 21 16,21-22-16,-21 1 0,21-21 0,0-1 15,0 1-15,0-1 0,1-21 16,-1 1-16</inkml:trace>
  <inkml:trace contextRef="#ctx0" brushRef="#br0" timeOffset="64175.96">7408 12637 0,'0'0'0,"0"-43"0,0 22 0,0-21 15,-42-85 16,42 106-31,0-1 16,21 22-16,0 0 0,0-21 0,1 21 16,-1 0-16,21 0 0,-21 0 0</inkml:trace>
  <inkml:trace contextRef="#ctx0" brushRef="#br0" timeOffset="64349.55">7789 12446 0,'0'0'16,"0"21"-16,0 0 0,0 1 0,0-1 15,-21 0-15,0 21 0,0-21 0,-22 1 16,1 20-16,21-21 0,-21 0 15,-1 0-15,1 1 0,21-1 0,-22 0 16,22-21-16,0 0 0,0 21 16,0-21-16,21-21 15,0 0 1,0 0-16,21 21 0,21-22 16,-21 1-16,1 0 0,-1 0 0,21 0 15</inkml:trace>
  <inkml:trace contextRef="#ctx0" brushRef="#br0" timeOffset="64804.5">8234 12002 0,'0'0'0,"0"-43"0,0 1 32,0 63-17,-21 0-15,21 0 0,-22 22 0,1-22 16,21 21-16,0 1 0,0-1 15,-21 21-15,21-20 0,-21-1 16,21 22-16,0-22 0,0 0 0,0-21 16,0 22-16,0-1 0,0-21 15,0 0-15,0 1 0,21-1 0,0 0 16,0-21-16,1 0 0,-1 0 0,0 0 16,0 0-16,0 0 0,0 0 15,1-21-15,-1 0 0,0 21 0,0-22 16,0-20-16,0 21 0,1 0 15,-1-22-15,-21 22 0,21-21 0,-21 21 16,21 0-16,-21-1 0,0 44 31,-21-1-31,21 0 16,-21 0-16,21 0 0,0 0 0,0 1 16,0 20-16,0-21 0,0 0 15,0 0-15,0 1 0,0-1 16,21-21-16,0 21 0,0-21 15,0 0-15,1 0 16,-1 0-16,0 0 0,0-21 0,0 21 16,-21-21-16,21-1 0,1 1 15,-1 0-15</inkml:trace>
  <inkml:trace contextRef="#ctx0" brushRef="#br0" timeOffset="64985">8805 12129 0,'0'0'0,"0"-22"0,-21 1 15,0 21-15,0 0 16,0-21-16,-1 21 16,22 21 31,0 0-32,-21-21-15</inkml:trace>
  <inkml:trace contextRef="#ctx0" brushRef="#br0" timeOffset="65068.6">8022 12340 0,'-42'0'0,"84"0"0</inkml:trace>
  <inkml:trace contextRef="#ctx0" brushRef="#br0" timeOffset="65160.55">7874 12425 0,'0'0'15,"21"0"-15,0 0 0,0 0 0,1 0 16,20 0-16,-21 0 0,21 0 15,-20-21-15,20 21 0,0 0 0,1-21 16,-1 21-16,0-22 0,106 1 16</inkml:trace>
  <inkml:trace contextRef="#ctx0" brushRef="#br0" timeOffset="65692.03">9144 12298 0,'-21'21'15,"0"0"1,-1-21-16,1 21 0,0-21 16,0 22-16,21-1 0,0 0 0,-21-21 15,21 21-15,0 0 0,0 0 0,0 1 16,0-1-16,0 0 16,0 0-16,21-21 15,-21-21 32,0 0-47,0 0 0,0-1 16,0 1-16,0 0 0,0-21 15,0 21-15,21-1 0,0 1 16,0-21-16,1 21 0,-1 0 0,0-1 16,0 1-16,21 0 0,-20 0 15,20 21-15,-21 0 0,0 0 16,0 21-16,22-21 15,-22 21-15,0 0 0,-21 22 0,0-22 16,21 0-16,-21 21 0,0-20 16,0 20-16,0-21 0,0 0 0,0 0 15,0 1-15,-21-1 0,21 0 0,0 0 16,-21-21-16,21 21 16,-21-21-16,21-21 15,0 0 1,0 0-16,0 0 0,21-1 15,0 1-15,-21 0 0,21-21 0,0-1 16,1 22-16,-1-21 0,21 0 16,-21-1-16,0 1 0,22 21 0,-22 0 15,0-1-15,0 1 0,-21 0 16</inkml:trace>
  <inkml:trace contextRef="#ctx0" brushRef="#br0" timeOffset="65825.23">9821 12171 0,'0'42'15,"0"-84"-15,0 105 0,-21-41 0,0-1 0,0 21 16,21-21-16,-21 0 0,-1 22 0,22-22 15,-21 0-15,21 0 0,-21 0 0,21 1 16,-21-1-16,21 0 16,21-21-1,0 0-15,22 0 16,-22-21-16,21 0 0</inkml:trace>
  <inkml:trace contextRef="#ctx0" brushRef="#br0" timeOffset="66176.71">10393 12107 0,'0'0'0,"0"-42"16,-21 42 0,-1 0-16,-20 0 0,21 0 15,0 0-15,-22 0 0,22 21 0,0-21 16,0 21-16,0 1 0,21-1 16,0 0-16,0 0 15,0 0-15,21-21 16,0 21-16,0-21 0,0 22 0,22-22 15,-22 21-15,0-21 0,0 21 16,22 0-16,-22-21 0,0 21 16,-21 0-16,21 1 0,-21-1 15,0 0-15,0 0 0,0 0 16,-21-21-16,0 21 0,0-21 16,-22 0-16,1 22 0,21-22 0,-22 0 15,1 0-15,0 0 0,-1 0 0,1 0 16,21 0-16,-21 0 0,20 0 15,1 0-15,21-22 16,0 1-16,21 0 16,1 0-16,-1 0 0,0 0 15</inkml:trace>
  <inkml:trace contextRef="#ctx0" brushRef="#br0" timeOffset="66329">11007 11303 0,'0'0'16,"0"-21"-16,0 0 0,-22 0 0</inkml:trace>
  <inkml:trace contextRef="#ctx0" brushRef="#br0" timeOffset="66478">10795 11324 0,'-42'106'16,"42"-85"-16,0 0 16,0 1-16,0-1 0,0 0 15,0 0-15,21 0 0,0 0 0,0-21 16,0 0-16,22 0 0,-22 0 16,0 0-16,0 0 0,21 0 15,-20-21-15</inkml:trace>
  <inkml:trace contextRef="#ctx0" brushRef="#br0" timeOffset="66936.99">11282 11028 0,'0'0'0,"0"-21"0,-21 0 0,21-1 0,-22 22 16,-20-21-16,21 21 0,0 0 0,0 0 15,-22 0-15,22 0 0,-21 0 16,-1 0-16,1 21 0,21 1 0,-21-1 15,-1 0-15,1 0 0,21 0 0,0 22 16,-22-1-16,22 0 0,0 22 16,0-22-16,0 0 0,-1 1 0,22 20 15,0-20-15,0-1 16,0-21-16,0 21 0,0 1 0,22-22 16,-1 0-16,21 0 0,-21 0 0,22 1 15,-1-1-15,0-21 0,1 0 16,-1 0-16,0 0 0,1 0 0,-1 0 15,0 0-15,1-21 0,-1-1 0,0 1 16,1-21-16,-22 21 0,21-22 16,-21 1-16,0-21 0,1 20 0,-22-20 15,0-1-15,0 1 0,0 20 16,0-20-16,0 21 0,0-1 0,-22 22 16,-20 0-16,21 0 0,0 0 15,-22-1-15,1 22 0,0 0 16,-1 0-16,22 0 0,-21 0 0,0 22 15,-1-1-15,1 0 0,21 0 0,-22 0 16,1 0-16,21 22 0,0-22 16,0 0-16,-1 21 0,22-20 0,0-1 15,0 0-15,0 0 0</inkml:trace>
  <inkml:trace contextRef="#ctx0" brushRef="#br0" timeOffset="67693.55">12404 12107 0,'0'0'15,"-22"0"-15,44 0 32,20 0-32,-21 0 15,21 0-15,1 0 0,20 0 16,-20 0-16,41 0 0,-20 0 0,20 0 16,1 0-16,0 0 0,-1 0 0,22 0 15,-42 0-15,20 0 16,1 0-16,-21 0 0,-1-21 0,-21 21 15,1 0-15,-1 0 0,0 0 0,-42 21 16,22 1-16,-1-22 0,-21-22 0,0 1 16,-21 0-16,-1 0 15,-20 0-15,21 0 0,0 21 0,-22-22 16,22 1-16,-21 21 0,21-21 16,-22 21-16,22-21 0,0 21 0,0-21 15,-21 21-15,20 0 0,1 0 16,0 0-16,42 21 31,0-21-31,22 21 0,-22-21 16,21 0-16,-21 0 0,22 0 15,-1 21-15,-21-21 0,22 0 0,-22 0 16,21 0-16,-21 0 0,0 21 16,-21 1-16,0-1 0,0 0 15,0 0-15,0 0 0,-21 0 16,0 1-16,-21 20 0,-1-21 0,22 21 15,-21-20-15,-22-1 0,22 0 0,0 21 16,-1-21-16,1 1 0,0-1 16,21 0-16,-22-21 0,1 21 0,21-21 15,0 0-15,-22 0 0,22 0 0,0 0 16</inkml:trace>
  <inkml:trace contextRef="#ctx0" brushRef="#br0" timeOffset="68284.91">11091 11240 0,'-84'-43'16,"62"43"-16,1 0 0,0 0 15,0 0 1,0 0-16,0 0 0,-1 0 0,1 21 16,21 1-16,-21-1 0,0 0 15,21 0-15,0 0 0,-21 0 0,21 22 16,0-22-16,0 0 0,0 0 0,0 0 15,21 1-15,0-1 16,0 0-16,0 0 0,1 0 0,-1-21 0,0 21 16</inkml:trace>
  <inkml:trace contextRef="#ctx0" brushRef="#br0" timeOffset="69385">14436 12129 0,'21'0'32,"0"0"-32,0 0 0,0-22 15,0 1-15,1 0 0,-1 0 16,21 0-16,0 0 0,-20-1 0,20-20 16,-21 21-16,21-21 0,-20 20 0,20-20 15,-21 21-15,0-21 0,-21 20 16,21-20-16,-21-21 0,0 41 15,0 1-15,0 0 0,0 0 16,-21 21-16,0 0 16,0 0-16,0 21 0,21 0 15,-21-21-15,-1 43 0,1-22 0,0 21 16,0 0-16,0 1 0,21-1 0,-21 22 16,-1 20-16,1-20 15,0 20-15,21-20 0,-21 21 0,21-1 16,-21-20-16,21 20 0,0 1 0,0 0 15,0-1-15,-21 22 0,21-21 16,-22 0-16,22-1 0,0 1 0,-21 0 16,21-1-16,-21 1 0,0 0 0,21-1 15,0-20-15,0-1 0,-21 1 16,21-22-16,0 22 0,0-22 0,0-21 16,21 0-16,-21 0 0,21 1 0,21-22 15,-42-22-15,106 1 0,-63 0 16,-1 0-16,0-21 0,-21 20 15,22-20-15,-1-21 0,0 20 16,1-20-16,-1 20 0,0-20 0,1-1 16,-22 1-16,0-1 0,0-20 0,-21 20 15,0-20-15,0 20 0,-21-21 16,0 22-16,0-22 0,-22 43 0,1-22 16,0 22-16,-1 0 0,1 21 0,-21-22 15,20 43-15,1-21 0,0 0 16,-1 21-16,1 0 0,21 0 0,-22 0 15,22-21-15,21 0 16,0-1-16,21 22 0,22-21 16,-22 21-16,21-21 15,-21 0-15,22 0 0,20 0 0,-20-1 16,20 1-16,-21 0 0,22 0 16,-22 0-16,1 0 0,-1-1 0,0 1 15,1 0-15,-22 0 0,0 0 0,-21 0 16,-21 42-1,0-21 1,-1 21-16,22 0 0,-21 0 16,0 22-16,0-22 0,21 0 0,0 0 15,-21 0-15,21 0 0,-21 1 0,21-1 16,-22-21-16,22 21 16,0-42 15,22 0-16,-1-1-15,-21 1 0</inkml:trace>
  <inkml:trace contextRef="#ctx0" brushRef="#br0" timeOffset="69657.67">15579 12171 0,'42'-21'32</inkml:trace>
  <inkml:trace contextRef="#ctx0" brushRef="#br0" timeOffset="69949.03">15557 12086 0,'0'0'15,"0"-21"-15,22 0 16,-1 21-16,-21-21 0,21 21 16,0 0-16,0 0 0,0 0 15,1 0-15,-1 0 16,0 0-16,0 21 0,-21 0 0,21 21 15,-21-20-15,21-1 0,-21 21 16,0-21-16,0 22 0,0-22 0,0 21 16,0-21-16,-21 0 0,0 1 0,21-1 15,-21 0-15,0-21 16,21-21 0,0 0-1,0-1-15,0 1 16,0 0-16,0 0 0,0 0 0,21 0 15,-21-1-15,21 1 0,-21 0 16,0 0-16,21 0 0,0 0 0,1-1 16,-1 22-16,0 0 0,0 0 15,0-21-15,0 21 0,1 0 16,20 0-16,-42-21 0</inkml:trace>
  <inkml:trace contextRef="#ctx0" brushRef="#br0" timeOffset="70308.21">16256 12192 0,'0'0'0,"-42"64"16,20-43-16,1 0 16,42-21 15,22 0-31,-22 0 16,0-21-16,21 0 0,-20 21 15,20-22-15,-21 1 0,21 0 0,-20 0 16,-1 0-16,21-22 0,-42 22 0,21 0 15,-21 0-15,0 0 0,0 0 16,0-1-16,-21 22 0,0 0 0,0 0 16,0 0-16,-22 0 0,22 0 15,-21 0-15,-1 22 0,1 20 0,0-21 16,21 0-16,-22 22 0,22-1 16,0 0-16,21-21 0,0 22 15,0-22-15,0 21 0,0-21 0,0 1 16,21-1-16,0 0 0,0 0 0,1 0 15,20 0-15,-21-21 0,21 0 16,-20 0-16,20 0 0,0 0 16,1 0-16,-1 0 0,0-21 0,1 0 15,20 0-15,-21 0 0</inkml:trace>
  <inkml:trace contextRef="#ctx0" brushRef="#br0" timeOffset="71488.49">17208 11642 0,'0'0'16,"-21"0"-16,0 0 16,0 0-16,0 0 15,0 0-15,-1 21 0,1 0 0,21 0 16,-21 0-16,21 22 0,-21-1 16,21 0-16,-21 22 0,0-22 0,21 22 15,-22 20-15,22-20 0,-21-1 16,0 1-16,21-1 0,0 1 0,-21 21 15,0-22-15,21 1 0,-21-1 16,21 22-16,-22-22 0,1 1 16,0 20-16,21-20 0,-21-1 0,0 1 15,21-22-15,0 22 0,-21-1 0,-1-20 16,22 20-16,0-21 0,-21 22 16,21-22-16,0-21 0,0 22 0,0-22 15,0 21-15,21-21 0,1-21 16,-1 0-16,0 0 0,21 0 15,-21-21-15,22 0 0,-1 0 0,0-21 16,-20 20-16,41-20 0,-21 0 16,1-22-16,-1 22 0,-21 0 15,22-22-15,-22 1 0,0 20 0,-21-20 16,0-1-16,0 1 0,-21-1 16,-22 1-16,-20-43 0,21 64 15,-22-1-15,22 1 0,-1 21 0,1 0 16,0-22-16,-1 43 0,1-21 15,21 0-15,0 21 0,0 0 16,21-21-16,0 0 0,0-1 16,21 1-16,0 21 0,0-21 15,21 0-15,1 21 0,-22-21 16,21-22-16,1 22 0,20 0 0,-21 0 16,1 0-16,-1-22 0,43 1 15,-64 42-15,21-21 0,-21 0 16,1 0-16,-1 21 0,-21-22 15,21 1-15,0 21 16,-42 0 15,21 21-31,-21 1 0,0-1 16,21 0-16,0 21 0,-22-21 0,22 1 16,-21 20-16,21-21 0,0 0 0,0 0 15,0 1-15,0-1 0,0 0 16,0 0-16,21-21 0,1 0 15,-1 0-15,0 0 0,0 0 16,0 0-16,-21-21 16,0 0-16,0 0 15,0-1-15,0 1 16,-21 0-16,0-21 0,0 21 0,21-1 16,0 1-16,-21 0 0,21 0 15,0 0-15,21 0 0,0-1 16,0 22-16,0-21 0,22 0 0,-1 0 15,0 21-15,1 0 0,-1-21 16,-21 21-16,21 0 0,1 0 0,-22 0 16,0 21-16,0 0 0,0 0 15,-21 0-15,0 22 0,0-22 16,0 0-16,0 21 0,0-20 0,-21-1 16,0 0-16,0 0 0,0 0 15,0 0-15,-1 1 0,1-22 0,21 21 16,21-21 15,-21-21-31,22-1 0,-1 1 16,0 0-16,0 0 0,0 0 15,0-22-15,1 22 0,-1-21 0,0 0 16,0 20-16,0-20 0,0 21 16,-21 0-16,0 0 15,-21 42 1,0 0-1,0 0-15,21 21 0,0-20 0,0 20 16,-21-21-16,21 21 0,0 1 0,0-22 16,0 0-16,0 21 0,0-20 15,0-1-15,21 0 0,0 0 0,0 0 16,0-21-16,1 0 0,-1 21 16,0-21-16,0 0 0,21 0 0,-20 0 15,20-21-15,0 0 0,1 0 0,-1 0 16</inkml:trace>
  <inkml:trace contextRef="#ctx0" brushRef="#br0" timeOffset="72029">18838 11621 0,'-21'0'15,"21"21"-15,-21 0 16,0 0-16,21 0 0,-21 0 15,21 22-15,0-22 0,-22 21 0,22 1 16,-21-1-16,21 0 0,0 22 16,0-22-16,-21 0 0,0 1 15,21-1-15,-21 0 0,21-20 0,-21 20 16,21-21-16,0 0 0,0 0 16,0 1-16,0-1 15,21-42 1,-21-1-1,0 1-15,21 21 0,-21-21 16,0 0-16,0-21 0,0 20 16,0 1-16,0-21 0,0 21 0,0 0 15,0-22-15,0 22 0,0 0 0,21-21 16,-21 20-16,21 1 0,0 0 16,1 21-16,-1-21 0,0 0 0,0 21 15,21 0-15,-20 0 16,20 0-16,-21 0 0,0 0 0,0 21 15,1 0-15,-1 0 0,0 0 0,-21 22 16,0-1-16,0-21 0,0 22 16,0-1-16,0-21 0,-21 21 0,0-20 15,-22-1-15,22 0 0,-21 0 16,21 0-16,-22 0 0,1 1 0,0-22 16,20 21-16,-20-21 0,21 0 0,0 0 15,0 0-15,21-21 31,0-1-31,21 1 0,21 0 16,-21-21-16</inkml:trace>
  <inkml:trace contextRef="#ctx0" brushRef="#br0" timeOffset="72445.53">19558 12171 0,'-21'85'31,"21"-64"-31,-21 0 0,21 0 0,0 0 16,-22-21-16,1 0 15,0 0-15,21-21 16,0 0-16,0 0 16,0 0-16,0-1 0,0-20 15,0 21-15,0-21 0,21 20 16,0-20-16,-21 21 0,22-21 0,-1 20 15,-21 1-15,21 0 0,0 0 16,0 0-16,0 21 0,1-21 16,-1 21-16,0 0 0,0 0 15,0 0-15,0-22 0,22 22 0,-22 0 16,21 0-16</inkml:trace>
  <inkml:trace contextRef="#ctx0" brushRef="#br0" timeOffset="72881.22">20256 11832 0,'0'0'0,"0"-21"0,0 0 32,-21 21-17,0 0 1,0 0-16,0 0 16,0 0-16,-1 21 0,22 21 15,-21-20-15,0-1 0,0 21 16,0 0-16,0 1 0,-1-1 0,1 0 15,0-20-15,0 20 0,21-21 0,0 21 16,0-20-16,0-1 0,0 0 16,0 0-16,21-21 0,0 21 0,0-21 15,1 0-15,-1 0 16,0 0-16,21 0 0,-21 0 0,22-21 16,-1 0-16,-21 0 0,22 21 0,-1-43 15,-21 22-15,0 0 0,0-21 16,1-1-16,-1 22 0,-21-21 0,0 0 15,0 20-15,0-20 0,0 21 16,0 0-16,-21 0 0,-1-1 0,1 22 16,0-21-16,0 21 0,0 0 0,-22 0 15,22 0-15,0 0 16,0 0-16,0 21 0,0-21 0,-1 22 0,1-1 16,0 0-16,0 0 0,0 0 0,21 0 15,-21 1-15,21-1 16,0 0-16,21 0 15</inkml:trace>
  <inkml:trace contextRef="#ctx0" brushRef="#br0" timeOffset="73277.25">19135 11896 0,'63'-21'16,"-42"-1"0,43 22-16,-43 0 0,-21 22 15,0-1 1,0 0-16,0 0 0,0 0 0,0 22 16,0-22-16,0 21 0,0-21 0,0 22 15,21-22-15,-21 21 0,0-21 16,21 22-16,0-22 0,-21 0 0,106 0 15,-63-21-15,-22 21 0,-21 0 16,21-21-16,0 0 0,0 0 0</inkml:trace>
  <inkml:trace contextRef="#ctx0" brushRef="#br0" timeOffset="73489">20849 11875 0,'0'0'0,"0"-22"0,0 1 16,0 0 0,-21 21-16,0 0 15</inkml:trace>
  <inkml:trace contextRef="#ctx0" brushRef="#br0" timeOffset="73912.98">20553 12213 0,'0'21'0,"-21"43"16,21-43-1,0 0-15,21-21 32,0 0-32,0-21 0,21 21 15,-20-21-15,-1 0 0,0 0 0,21-1 16,-21-20-16,1 21 0,-1 0 15,0-22-15,0 22 0,0 0 16,0 0-16,-21 0 0,0 42 31,0 0-31,0 0 0,0 0 16,-21 1-16,21-1 0,-21 0 16,21 0-16,0 0 0,0 0 0,0 1 15,0-1-15,0 0 16,21-21-16,0 0 0,1 0 15,-1 0-15,0-21 0,0 21 16,0-21-16,0-1 0,1 1 16,-1-21-16,-21 21 0,21-22 0,0 22 15,-21-21-15,0 0 0,0-1 16,0 22-16,0 0 0,0 0 0,0 0 16,0-1-16,-21 22 31,0 22-16,21-1-15,0 0 16,0 0-16,0 0 16</inkml:trace>
  <inkml:trace contextRef="#ctx0" brushRef="#br0" timeOffset="74281">21463 11917 0,'0'0'0,"21"0"0,-21-21 15,0 0 1,-21 21-16,0 0 16,0 0-16,-1 0 0,1 0 15,0 0-15,0 21 0,0 0 0,0-21 16,21 21-16,-22 0 0,1 0 16,21 1-16,-21-1 0,21 0 0,0 21 15,0-21-15,0 1 16,0-1-16,21 0 0,0-21 0,1 21 15,-1-21-15,0 0 0,0 0 16,0 0-16,0 0 16,22 0-16,-64 0 31,-1 0-31,1 0 0,0 0 16,0 0-16,0 0 0,0 0 0,-1 0 15,1 0-15,0 0 0,0 0 0,0 0 16,0 0-16,-1 0 15</inkml:trace>
  <inkml:trace contextRef="#ctx0" brushRef="#br0" timeOffset="74936.02">21505 12129 0,'0'0'0,"0"-22"0,0 1 16,21 0-16,1 21 0,-22-21 0,21 0 16,0 0-16,0-1 0,0 1 15,0 21-15,-21-21 0,22 0 0,-22 0 16,21 0-16,-21-1 16,-21 44 15,-1-1-31,1 0 15,0 0-15,0 0 0,0 0 16,21 22-16,0-22 0,0 42 16,0-41-16,0-1 0,0 0 15,0 0-15,0 0 0,0 0 0,0 1 16,21-1-16,0-21 16,0 0-16,0 0 0,1 0 15,-1 0-15,0 0 0,0 0 0,-21-21 16,21-1-1,0 1-15,-21-21 0,22 21 0,-1 0 16,-21-22-16,21 22 0,0-21 16,0 21-16,0-1 0,1 1 0,-1 0 15,0 21-15,0-21 0,0 21 16,0 0-16,1 0 0,-1 0 16,0 0-16,-21 21 15,0 0-15,0 0 0,0 1 0,0-1 16,0 21-16,0-21 0,0 0 15,0 22-15,0-22 0,0 0 0,0 0 16,0 0-16,0 1 0,0-1 16,-21-21-1,21-21 1,0-1-16,0 1 16,0 0-16,0 0 0,0 0 15,21-22-15,-21 22 0,21-21 0,0 21 16,0-22-16,-21 22 0,22 0 15,-1 0-15,-21 0 0,21 0 0,0 21 16,-21-22-16,21 22 0,0 0 16,1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1:36:53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572 0,'0'-22'16,"0"1"-16,-21 21 15,21-21-15,0 0 16,0 0-16,-21 0 15,21-1 1,0 1-16,0 0 16,0 0-1,0 42 1,0 0 0,0 0-16,0 22 0,0-1 15,0 0-15,0 1 0,0 20 16,0 1-16,0-1 0,0 22 0,0-22 15,0 22-15,0-21 0,0 20 16,0-20-16,0-1 0,0-20 0,0 20 16,0 1-16,0-22 0,0 0 15,0 1-15,0-1 0,0 0 0,0 1 16,0-22-16,0 0 16,0 0-16,0-63 31,0 21-31,0-1 15,0-20-15,0 0 0,0 21 16</inkml:trace>
  <inkml:trace contextRef="#ctx0" brushRef="#br0" timeOffset="415.55">3048 783 0,'0'0'0,"-21"-21"16,0 21-16,-1-21 0,1 0 16,0-22-16,0 22 0,0 0 0,21 0 15,0 0-15,0 0 0,0-1 16,0-20-16,21 21 0,106-64 31,-64 64-31,1 0 0,-1 0 0,22 21 16,0 0-16,-22 0 0,22 21 0,0 0 15,-22 21-15,1 1 0,-1-22 16,-21 21-16,-20 22 0,-1-22 16,-21 0-16,0 22 0,0-1 15,-21-20-15,-1 20 0,-20-20 0,0-1 16,-1 0-16,1 1 0,-21-1 16,20-21-16,-20 21 0,20-20 0,1-1 15,0 0-15,-1-21 0,1 21 16,21-21-16,-21 0 0,20 0 15,1 0-15,0 0 0,0 0 16,42 0 15,0 0-31</inkml:trace>
  <inkml:trace contextRef="#ctx0" brushRef="#br0" timeOffset="935.8">3979 1228 0,'0'0'0,"0"-21"16,0-1 0,-21 22-1,0 0-15,0 0 16,0 22-16,-1-1 0,1 0 0,0 0 15,0 0-15,0 0 0,0 22 16,-1-22-16,1 0 0,0 21 0,21 1 16,-21-22-16,21 21 0,0 1 15,0-1-15,0 0 0,0 1 0,0-22 16,0 21-16,0-21 0,21 22 16,0-22-16,0-21 0,1 21 15,-1-21-15,21 0 0,-21 0 0,22 0 16,-1 0-16,-21-21 0,21 21 15,-20-21-15,20-1 0,-21 1 0,21-21 16,-20 21-16,-1-22 0,0 1 16,0 0-16,0-1 0,-21 1 15,0 0-15,0-1 0,0 1 0,0 0 16,0-1-16,-21 22 0,0-21 16,0 0-16,0 20 0,-1 1 0,1 21 15,0-21-15,-21 21 0,21 0 16,-1 0-16,1 0 0,-21 21 0,21-21 15,0 21-15,-1 1 0,1-1 16,21 0-16,0 0 0,0 0 0,0 22 16,0-22-16,0 0 0,0 0 15,0 0-15,0 0 0,21 1 0,1-1 16,-1-21-16,0 21 16</inkml:trace>
  <inkml:trace contextRef="#ctx0" brushRef="#br0" timeOffset="1343.59">4678 1312 0,'0'0'0,"0"-21"0,0 0 0,-21 0 16,-1 21 0,1 0-16,0 0 15,0 21 1,21 0-1,0 0-15,0 1 0,0-1 0,0 21 16,0-21-16,0 22 0,0-1 16,0 21-16,0-20 0,21 20 0,-21 1 15,21-1-15,-21 1 0,0 20 16,0-20-16,0-1 0,0 22 0,0-21 16,0 20-16,0 1 0,0-22 15,0 22-15,0 0 0,0-22 0,0 22 16,0-22-16,0 1 0,0-1 15,0-20-15,0-1 0,0 0 16,0 1-16,0-1 0,0-21 0,0 0 16,0-42-1,0 0 1,0-21-16,0 21 16,0-1-16,0-20 0,0 0 0,0-1 15,0 1-15,0 0 0,-21-22 0,0 1 16</inkml:trace>
  <inkml:trace contextRef="#ctx0" brushRef="#br0" timeOffset="1687.39">4508 1884 0,'0'0'15,"-21"-64"-15,21 22 0,0-127 16,0 126 0,0 22-16,0-21 0,0 21 0,0 0 15,0-1-15,21 1 0,1 0 16,-1 0-16,0 0 0,21 21 15,-21-21-15,22 21 0,-1 0 0,0 0 16,1 0-16,-22 0 0,21 0 16,1 0-16,-22 21 0,21 0 15,-21 0-15,0 0 0,1 0 0,-22 1 0,0 20 16,0-21-16,0 0 0,-22 22 16,1-22-16,-21 21 0,0-21 0,-1 22 15,1-22-15,-22 0 0,22 21 16,0-21-16,-1-21 0,1 22 15,21-1-15,0-21 0,0 0 16,-1 0-16,1 0 16,42 0-1,1-21-15,-1-1 0,0 22 16,21-21-16,-21 0 0,22 0 16</inkml:trace>
  <inkml:trace contextRef="#ctx0" brushRef="#br0" timeOffset="2127.78">5334 1418 0,'0'0'0,"21"-21"0,0 21 0,-21-21 15,-21 21 17,0 0-17,21 21-15,0 0 0,0 0 16,0 1-16,0-1 0,0 0 15,-21 21-15,21-21 0,0 22 0,0-1 16,0-21-16,0 22 0,0-22 16,0 0-16,21 0 0,0 0 0,0 0 15,0 1-15,1-22 16,-1 0-16,21 0 0,-21 0 0,22 0 16,-22 0-16,21-22 0,22-20 15,-22 21-15,-21 0 0,0-22 16,22 22-16,-22-21 0,-21 21 0,21-22 15,-21 22-15,0-21 0,0 21 16,0-22-16,0 22 0,0 0 0,-21 0 16,0 0-16,-1 0 0,1 21 15,21-22-15,-21 22 0,21 22 47,0-1-31,21 0-16,0 0 15,1-21-15,-1 21 16,0-21-16</inkml:trace>
  <inkml:trace contextRef="#ctx0" brushRef="#br0" timeOffset="2507.57">6202 1355 0,'0'-21'31,"0"42"1,0 0-32,0 0 15,0 0-15,0 0 0,0 22 0,0-22 16,0 21-16,0 1 0,0 20 0,0-21 16,0 22-16,0-22 0,0 22 15,0-1-15,0 1 0,0-22 0,0 22 16,0-1-16,21 22 0,-21-22 15,0 1-15,0 20 0,0-20 0,0-1 16,0 1-16,0-1 0,0 1 16,0-22-16,0 1 0,0-1 0,0 0 15,0 1-15,0-22 0,0 0 0,0 0 16,0 0-16,0 0 16,21-21-1,0 0 1,-21-21-16,0 0 0,0 0 15,21-21-15,-21-1 0,0 22 0,22-42 16,-22 20-16,0-20 0</inkml:trace>
  <inkml:trace contextRef="#ctx0" brushRef="#br0" timeOffset="2855.37">6329 1609 0,'0'0'0,"0"-43"0,0-105 31,0 106-31,0 21 0,0 0 0,0-1 16,0 1-16,0 0 16,0 0-16,21 21 0,0 0 0,0-21 15,0 21-15,22 0 0,-1 0 16,-21 0-16,22 0 0,-1 0 0,0 21 16,1-21-16,-22 21 0,21 0 15,-21 0-15,0 1 0,-21-1 16,0 0-16,0 0 0,0 21 15,-21-20-15,-21-1 0,21 21 0,-22-21 16,1 0-16,0 22 0,-1-22 16,1 0-16,0 0 0,21 0 0,-22-21 15,22 22-15,0-1 0,-21-21 0,20 0 16,22-21 31,22 21-47,-1-22 0,0 22 0</inkml:trace>
  <inkml:trace contextRef="#ctx0" brushRef="#br0" timeOffset="3295.12">7514 1334 0,'0'0'0,"42"-43"16,-42 22-1,-21 21 1,0 0-16,0 0 0,-21 0 0,20 0 16,1 0-16,-21 0 0,21 0 15,0 21-15,-1-21 0,-20 21 0,42 1 16,-21-22-16,21 21 0,-21 0 16,21 0-16,0 0 0,0 0 15,21 1 1,0-1-16,0-21 0,0 21 15,1 0-15,-1-21 0,21 21 0,-21 0 16,0 1-16,1-1 0,-1 0 16,0-21-16,0 21 0,-21 0 0,21 0 15,-21 1-15,0-1 0,0 0 16,-21 0-16,0-21 0,-21 21 16,20-21-16,1 0 0,-21 0 15,21 21-15,0-21 0,-22 0 16,22 0-16,0 0 0,0 0 0,0 0 15,-1 0-15,1 0 16,21-21-16,-21 21 16,0 0-1,0 0 1</inkml:trace>
  <inkml:trace contextRef="#ctx0" brushRef="#br0" timeOffset="3938.95">3577 2286 0,'0'0'0,"-42"0"0,-1 0 0,1 0 15,0 0-15,21 0 0,-22 0 16,22 0-16,0 0 0,0 0 0,0-21 16,-1 21-16,1 0 0,0 0 15,21-21-15,-21 21 16,42 0 15,0 0-31,0 0 0,22 0 16,-1 0-16,0 0 0,22 0 15,-1 0-15,22-21 0,0 21 0,-1 0 16,1 0-16,21 0 0,0 0 16,21-22-16,0 22 0,0 0 15,21 0-15,0 0 0,0-21 0,22 21 16,-22 0-16,21 0 0,0 0 0,1 0 15,-22-21-15,21 21 0,1 0 16,-1 0-16,0 0 0,1 0 16,-22 0-16,0 0 0,0 0 0,-21 0 15,21-21-15,-21 21 0,0 0 16,-21 0-16,0 0 0,-21 0 0,-1 0 16,1-21-16,-22 21 0,-20 0 15,-1 0-15,0 0 0,-20 0 0,-1 0 16,0 0-1,-42 0 17,0 0-17,-1 0-15,1 0 16,0 0 0</inkml:trace>
  <inkml:trace contextRef="#ctx0" brushRef="#br0" timeOffset="4086.86">8255 2138 0,'0'21'0,"0"0"47,-21-21-16</inkml:trace>
  <inkml:trace contextRef="#ctx0" brushRef="#br0" timeOffset="10367.41">952 3323 0,'0'0'0,"0"-21"32,0 0-17,0 0 1,0 0 0,0-1-16,0 1 15,0 0 1,0 0-1,0 42 32,0 21-47,0-20 16,0 20-16,0 0 0,0 1 16,0-1-16,-21 0 0,21 22 0,0-22 15,-21 0-15,21 1 16,-21-1-16,21-21 0,0 22 0,0-22 15,0 0-15,-21 21 0,21-21 16,0 1-16,0-44 47,0 1-47,0 0 0,21-21 16,-21 21-16,0-1 0,21 1 15,0-21-15,0 21 0,-21-22 16,0 22-16,22 0 0,-1-21 0,-21 21 15,0-1-15,21 22 0,0 0 16,0 0-16,0 22 16,1-22-1,-22 21-15,21 21 0,-21-21 0,0 0 16,21 1-16,0-1 0,-21 21 16,0-21-16,0 0 0,21 1 15,-21-1-15,21 0 0,-21 0 0,22 0 16,-22 0-16,21-21 15,0 0-15,0 0 0,0 0 16,0 0-16,1-21 0,20 0 16,-21 21-16,0-21 0,0 0 0,22-22 15,-22 22-15,0 0 16,0-21-16,0-1 0,-21 22 0,22-21 16,-22 0-16,21-1 0,-21 1 15,0 0-15,0-1 0,0 22 16,0-21-16,0 21 0,0-1 15,0 1-15,0 42 16,0 1 0,0-1-16,0 0 0,0 21 0,0-21 15,0 22-15,0-1 0,-21 0 16,21 1-16,0-1 0,-22 0 0,22 1 16,0-22-16,0 21 0,0-21 15,0 22-15,0-22 0,0 0 16,0 0-16,22 0 0,-1-21 15,-21 22-15,21-22 0,0 0 0,0 0 16,0 0-16,1 0 0,-1 0 16,0-22-16,21 1 0,-21 0 15,1 0-15,-1 0 0,0 0 0,0-1 16,0 1-16,0 0 0,-21 0 16,0 0-16,22 0 0,-22-1 0,0 1 15,0 0-15,21 21 16,-21 21-1,0 0 1,0 1-16,0-1 0,0 0 16,0 0-16,0 0 0,0 0 15,0 1-15,-21-1 0,21 0 16,0 0 0,0-42 15,0 0-31,0 0 15,0-1-15</inkml:trace>
  <inkml:trace contextRef="#ctx0" brushRef="#br0" timeOffset="10551.18">1990 3366 0,'0'0'0,"0"-22"16,0 1-16,0 0 31,0 42 0,0 0-15,0 1-16,21-22 15,-21 21-15,21-21 16,0 21-16</inkml:trace>
  <inkml:trace contextRef="#ctx0" brushRef="#br0" timeOffset="11032.33">2434 3514 0,'0'0'0,"0"21"0,-21 0 15,21 0-15,-21 0 16,21 1-16,-21-22 0,21 21 0,0 0 16,0 0-16,0 0 0,-22-21 15,22 21-15,0 1 0,-21-1 16,21 0-16,0 0 0,0 0 15,0 0 1,-21-21 0,21-21-1,-21 21 1,21-21-16,0 0 0,0 0 0,0 0 16,0-1-16,0 1 0,0 0 15,21-21-15,0 21 0,0-22 16,1 22-16,20 0 0,0 0 0,-21 0 15,22-1-15,-1 1 0,0 0 16,1 21-16,-1 0 0,0 0 0,1 0 16,-22 21-16,21 0 0,-21-21 15,22 22-15,-22 20 0,0-21 0,-21 0 16,0 0-16,0 22 0,0-22 16,0 0-16,0 0 0,0 22 15,0-22-15,0 0 0,0 0 16,0 0-1,-21-21-15,0 0 16,21-21 0,0 0-16,0 0 15</inkml:trace>
  <inkml:trace contextRef="#ctx0" brushRef="#br0" timeOffset="11631.62">3683 3556 0,'0'-21'16,"0"0"-16,-21 0 16,0-1-16,-1 22 15,-20 0-15,21-21 0,0 21 0,-22 0 16,22 0-16,-21 0 15,21 0-15,-22 21 0,22-21 0,0 22 16,-21-1-16,21 0 0,-1 0 16,1 0-16,0 22 0,21-22 0,0 0 15,0 21-15,0-21 0,0 1 16,0-1-16,0 0 0,0 0 0,21 0 16,-21 0-16,21-21 0,1 0 15,-1 0-15,0 0 0,0 0 0,21 0 16,-20 0-16,-1-21 0,21 21 15,-21-21-15,0 0 0,22 0 0,-22 0 16,0-1-16,21-20 0,-20 21 16,-1-21-16,0 20 0,-21-20 0,21 0 15,0-1-15,0-20 16,-21 21-16,0-1 0,0 1 0,22 0 16,-22-1-16,0 22 0,0-21 15,0 21-15,0-1 0,-22 22 31,22 22-31,0-1 0,-21 21 16,21-21-16,-21 22 0,21 20 0,-21-21 16,21 1-16,0-1 0,0 0 15,0 1-15,0-1 0,0 0 0,0 1 16,0-1-16,0-21 0,0 0 16,0 1-16,0-1 0,0 0 0,21-21 15,0 21-15,0-21 16,1 0-16,-1 0 0,0 0 15,0 0-15,0-21 0,0 0 0,1 21 16</inkml:trace>
  <inkml:trace contextRef="#ctx0" brushRef="#br0" timeOffset="12099.11">4318 3387 0,'0'0'0,"0"-21"16,-21 21-1,0 0-15,-1 0 16,1 21-16,21 0 16,-21 0-16,0 0 0,21 0 0,-21 1 15,0-1-15,21 21 0,-22-21 16,22 0-16,-21 22 0,21-22 0,-21 0 16,21 21-16,0-20 0,0-1 15,0 0-15,0 0 0,0 0 16,21-21-16,0 0 0,1 0 0,-1 0 15,0 0-15,21 0 0,-21 0 16,1 0-16,20 0 0,-21-21 0,0 21 16,22-21-16,-22 0 0,0 0 15,21-1-15,-42 1 0,21 0 16,-21 0-16,22-21 0,-22 20 0,0-20 16,0 21-16,0-21 0,-22-1 15,1 22-15,0-21 0,-21 21 0,21-1 16,-22 22-16,22 0 0,-21 0 15,21 0-15,-22 0 0,22 0 0,0 22 16,0-1-16,0 0 0,-1 0 16,1 21-16,21-20 0,0-1 0,0 21 15,-21-21-15,21 0 0,0 1 16,0 20-16,0-21 0,0 0 16,0 0-16,21-21 0,0 0 15,1 0-15,-1 0 16,0 0-16</inkml:trace>
  <inkml:trace contextRef="#ctx0" brushRef="#br0" timeOffset="12722.76">4974 3387 0,'0'0'0,"0"-21"0,-21 21 31,21 21-15,0 0-16,-21 0 16,21 21-16,0-20 0,-21-1 0,21 0 15,0 21-15,0-21 0,0 1 0,0-1 16,0 0-16,0 0 0,0 0 16,0 0-16,0 1 15,21-22 1,0 0-16,0 0 0,0-22 15,0 1-15,1 0 0,-1 0 16,0 0-16,0 0 0,0-1 0,0-20 16,-21 21-16,22 0 0,-1-22 0,0 22 15,-21 0-15,21 0 16,0 21-16,-21 21 16,0 0-1,0 0-15,0 1 0,0 20 16,0-21-16,0 0 0,0 0 0,0 22 15,21-22-15,-21 0 0,22 0 16,-22 0-16,0 1 0,42-1 16,-21-21-16,0 0 0,0 0 15,1 0-15,-1 0 0,0 0 0,0 0 16,0 0-16,0 0 0,22-21 0,-22-1 16,0 1-16,0 0 0,0 0 15,1 0-15,-1-22 0,-21 22 16,0-21-16,0 21 0,0-22 15,0 1-15,0 21 0,0-21 0,-21 20 16,-1-20-16,1 21 0,0 21 16,0-21-16,0 21 0,0 0 0,-1 0 15,1 0-15,0 0 0,0 21 16,21 0-16,0 0 16,-21-21-16,21 21 15</inkml:trace>
  <inkml:trace contextRef="#ctx0" brushRef="#br0" timeOffset="13722.81">7154 3260 0,'0'0'0,"0"-21"16,0-1-1,0 1-15,0 0 16,-21 0-16,21 0 0,0 0 16,0-1-16,0 1 15,-21 21 1,21 21-1,0 1 1,0-1-16,0 21 0,0 0 0,-21 1 16,21-1-16,0 0 0,0 1 15,-21-1-15,21 0 0,0 1 0,-22-22 16,22 0-16,0 0 0,0 0 16,0 1-16,22-22 31,-1-22-31,0 1 15,-21 0-15,21 0 0,0-21 16,-21 20-16,21-20 0,1 21 0,-1-21 16,-21 20-16,21 1 0,-21 0 0,21 0 15,-21 0-15,21 21 16,-21 21-16,0 0 16,21 0-16,-21 22 15,0-22-15,0 0 0,0 21 0,0-21 16,0 1-16,22 20 0,-22-21 15,21 0-15,-21 0 0,21 22 16,0-43-16,0 0 0,0 0 16,1 0-16,-1 0 0,21 0 15,-21 0-15,22-21 0,-22-1 0,0 1 16,21 0-16,-21 0 0,1 0 16,-1-22-16,-21 22 0,0-21 0,0 21 15,0-22-15,0 1 16,0 21-16,0-21 0,0 20 0,-21 1 15,21 0-15,-22 0 0,1 21 16,0 0-16,0 0 0,0 0 0,0 0 16,-1 0-16,1 21 15,21 0-15,0 0 16,0 1-16,0-1 16,21-21-1,22 0-15,-22 0 0,0-21 16</inkml:trace>
  <inkml:trace contextRef="#ctx0" brushRef="#br0" timeOffset="14411.99">8170 2879 0,'0'-21'0,"0"-1"16,-21 22-1,0 0-15,0 22 16,21-1-16,0 0 0,-21 0 0,-1 21 15,22-20-15,-21 20 0,21-21 0,0 21 16,0 1-16,0-1 0,0 0 16,0 1-16,0-1 0,0 0 0,0-20 15,0 20-15,0-21 0,0 0 16,0 0-16,0 1 0,0-1 16,0 0-16,0 0 15,0-42 1,0 0-1,0 0-15,0-1 0,0 1 16,0 0-16,21-21 0,1 21 0,-1-22 16,-21 22-16,21-21 0,0 21 15,0-22-15,0 22 0,1 0 0,-1 0 16,0 0-16,0 21 0,0 0 16,0 0-16,1 0 0,-1 0 15,0 21-15,-21 0 0,0 0 16,21 0-16,-21 22 0,0-22 15,0 21-15,0-21 0,0 22 0,0-22 16,0 0-16,0 0 0,0 0 16,0 0-16,0 1 0,21-22 31,0 0-31,1-22 16,-1 1-16,0 0 15,0 0-15,0 0 0,0 0 0,-21-1 16,22-20-16,-1 21 0,0 0 15,0-22-15,0 22 0,-21 0 16,0 0-16,21 21 0,-21 21 31,0 0-31,0 0 0,0 1 16,-21-1-16,21 0 0,0 21 0,0-21 16,-21 1-16,21-1 0,-21 21 15,21-21-15,0 0 0,0 1 16,0-1-1,0-42 17,0-1-32,0 1 0,0 0 15,0-21-15</inkml:trace>
  <inkml:trace contextRef="#ctx0" brushRef="#br0" timeOffset="14587.11">8784 2942 0,'0'0'0,"-21"0"32,21 21-17,-21-21-15,21 22 16,0-1 0,21-21-1,0 0-15</inkml:trace>
  <inkml:trace contextRef="#ctx0" brushRef="#br0" timeOffset="15328.95">9313 2942 0,'-42'0'31,"21"0"-31,0 0 0,-1 0 0,1 0 15,0 21-15,0 1 0,0-1 16,0 0-16,21 21 16,-22-21-16,22 1 0,0 20 0,0 0 15,0-21-15,0 22 0,0-22 16,0 21-16,0-21 0,0 1 0,22-1 16,-1 0-16,0 0 0,0-21 15,0 21-15,0-21 0,1 0 0,20 0 16,-21 0-16,21 0 0,-20-21 0,20 21 15,0-21-15,-21 0 0,22 0 16,-1-22-16,-21 22 0,22-21 0,-1-1 16,-21 1-16,21 0 0,-20 21 15,-1-22-15,0 1 0,0 0 16,0-1-16,-21 1 0,21 0 0,-21-1 16,0 22-16,0 0 0,0 0 15,0 0-15,0-1 0,-21 22 16,0 0-16,21 22 0,0-1 15,-21 0-15,0 0 0,21 21 0,-21-20 16,21 20-16,0-21 0,0 21 16,0 1-16,-22-22 0,22 21 0,0 1 15,0-22-15,0 21 0,0 0 16,0-20-16,0-1 0,0 21 0,0-21 16,0 0-16,-21-21 0,21 22 0,0-44 62,0 1-62,0 0 0,0 0 0,0-21 16,0 20-16,21 1 0,1-21 0,-1 21 15,0-22-15,0 22 0,21-21 16,-20 21-16,20 0 0,0 21 0,-21-22 16,22 22-16,-22 0 0,21 0 15,-21 0-15,22 22 0,-22-22 0,0 21 16,-21 0-16,21 0 0,-21 21 15,21-20-15,-21-1 0,0 21 16,0-21-16,0 0 0,0 1 0,0 20 16,0-21-16,-21 0 15,21 0-15,-21-21 0,21 22 16,-21-22-16,0 0 16,0 0-16,21-22 15</inkml:trace>
  <inkml:trace contextRef="#ctx0" brushRef="#br0" timeOffset="16006.81">11642 3090 0,'0'0'0,"21"-21"0,21-42 31,-21 63-31,-21-21 0,0-1 0,0 1 16,0 0-16,0 0 0,0 0 15,0 0-15,0-1 0,0 1 0,-21 0 16,0 21-16,0 0 0,-22 0 16,22 0-16,0 0 0,-21 0 0,21 0 15,-22 21-15,22 0 0,-21 1 16,-1 20-16,22-21 0,0 21 0,-21-20 15,21 20-15,-1 0 0,1 1 16,21-1-16,0 0 0,0-21 16,0 22-16,0-22 0,0 0 0,0 0 15,0 0-15,21-21 0,1 0 0,-1 0 16,21 0-16,-21 0 0,22-21 16,-22 0-16,21 0 0,-21 0 0,22 0 15,-22-1-15,21-20 0,-21 21 16,22 0-16,-22-22 0,0 22 0,0 0 15,0-21-15,-21 21 0,0-1 16,0 1-16,0 0 0,0 42 31,-21 0-31,21 1 16,-21 20-16,21-21 0,-21 0 0,21 22 16,0-1-16,0-21 0,0 21 15,0-20-15,0 20 0,0-21 0,0 0 16,0 0-16,21-21 0,0 0 15,0 0-15,0 0 0,22 0 0,-1 0 16,0-21-16,1 0 0</inkml:trace>
  <inkml:trace contextRef="#ctx0" brushRef="#br0" timeOffset="16322.76">12404 2921 0,'0'0'0,"21"-21"0,-21 0 16,-21 21-1,-1 21-15,1-21 0,0 21 16,0 0-16,21 0 0,-21 1 16,0 20-16,21-21 0,-22 21 0,22 1 15,0-1-15,-21 22 0,21-22 16,-21 21-16,21 1 0,0-22 0,0 22 16,0-1-16,0 1 0,0-1 0,0 1 15,0-22-15,-21 22 0,21-1 16,-21 1-16,21-1 0,-21 1 0,-1-22 15,1 0-15,21 22 0,0-43 16,-21 21-16,21-21 0,0 1 16,0-44-1,21 1 1,0-21-16,-21 0 0,22-1 0,-1 1 16,-21-22-16,21 22 0,0-21 0</inkml:trace>
  <inkml:trace contextRef="#ctx0" brushRef="#br0" timeOffset="16631.16">12298 3239 0,'0'-43'16,"0"86"-16,0-107 0,0 22 0,0 21 0,0-1 15,0 1-15,0 0 0,21 0 16,0 0-16,0 21 16,0 0-16,1-21 0,-1 21 0,0 0 15,0 0-15,0 0 0,22 0 16,-22 0-16,0 0 0,0 0 0,0 0 15,0 21-15,-21 0 0,22 0 16,-22 0-16,0 0 0,0 1 16,-22-1-16,1 0 0,-21 0 15,21 0-15,-22 0 0,1 1 0,0-22 16,21 21-16,-22 0 0,1-21 0,21 0 16,0 0-16,-1 21 0,44-42 31,-1 21-16,0-21-15,21 0 0,-21-1 0,22 1 16,-1 21-16,-21-21 0</inkml:trace>
  <inkml:trace contextRef="#ctx0" brushRef="#br0" timeOffset="16911.53">12890 2985 0,'22'0'0,"-44"0"0,44 21 31,-22 0-31,0 0 0,-22 0 0,1 0 15,21 22-15,-21-1 0,0 22 16,21-22-16,0 21 0,-21 1 16,0-22-16,21 22 0,-22-1 0,22 1 15,0-1-15,-21 1 0,0-1 16,21 1-16,-21-1 0,0 1 0,0 20 16,21-20-16,-22-1 0,1 1 0,0-22 15,0 22-15,21-22 0,0-21 16,0 22-16,0-22 0,0 0 0,0-42 31,0-22-31,21 22 0,0-21 16,-21 0-16,21-1 0,1-20 0,-1 20 15,0-20-15</inkml:trace>
  <inkml:trace contextRef="#ctx0" brushRef="#br0" timeOffset="17211.15">12827 3323 0,'0'0'15,"0"-21"-15,-21-148 16,21 148 0,0-1-16,21 1 0,0 21 0,21-21 15,-20 0-15,-1 21 0,21 0 0,-21-21 16,22 21-16,-1 0 0,-21 0 16,21 0-16,-20 0 0,-1 21 15,0 0-15,-21 0 0,0 0 16,0 1-16,0 20 0,0-21 0,-21 0 15,-22 0-15,22 22 0,-21-22 0,0 0 16,-1 0-16,1 0 0,0 1 16,20-22-16,-20 21 0,21-21 0,0 0 15,21-21 1,21-1 0,0 1-16,0 0 15,0 0-15,1 0 0</inkml:trace>
  <inkml:trace contextRef="#ctx0" brushRef="#br0" timeOffset="17579.48">13398 3133 0,'64'0'31,"-43"0"-31,0 0 0,0-21 16,1-1-16,-1 22 15,0-21-15,0 0 0,0 0 0,0 21 16,-21-21-16,0 0 0,22-1 16,-22 1-16,0 0 0,-22 21 31,1 0-31,0 0 0,0 0 16,0 0-16,-22 0 0,22 21 0,0 0 15,0-21-15,0 22 0,0 20 16,-1-21-16,22 0 0,0 0 0,0 1 15,0 20-15,0-21 0,0 0 16,0 22-16,0-22 0,22 0 0,-1 0 16,0-21-16,0 21 0,0-21 0,0 0 15,1 0-15,-1 0 0,0 0 16,21 0-16,-21-21 0,22 0 16,-1 21-16,0-21 0,22-22 0,-22 22 15</inkml:trace>
  <inkml:trace contextRef="#ctx0" brushRef="#br0" timeOffset="18328.05">14309 2900 0,'0'0'0,"0"-21"16,-43 21-1,22 0-15,0 0 0,0 0 16,-22 0-16,22 21 0,-21 0 16,0 0-16,20 22 0,1-22 0,-21 21 15,21-21-15,0 22 0,-1-22 0,1 21 16,21-21-16,0 0 15,0 22-15,0-22 0,0 0 0,0 0 16,21-21-16,1 0 16,-1 0-16,0 0 0,0 0 0,0 0 15,0-21-15,22 0 0,-22 0 16,21 0-16,-21-1 0,1 1 0,20-42 16,-21 42-16,0-1 0,0-20 15,-21 21-15,22 0 0,-22 0 16,0-1-16,0 44 31,0-1-31,-22 0 0,22 0 0,-21 0 16,21 0-16,0 1 0,0-1 0,0 0 15,0 21-15,0-21 0,0 1 16,0-1-16,0 0 0,21 0 16,1-21-1,-1 0-15,0 0 0,0 0 0,0 0 16,0 0-16,1 0 15,-22-21-15,21 21 0,-21-21 0,21 0 16,-21-1-16,21 1 0,-21 0 0,0-21 16,0 21-16,21-1 0,-21 1 15,21 0-15,1-21 0,-22 21 0,21-1 16,0 22-16,0-21 0,0 0 16,0 21-16,1 0 0,-1 0 15,0 0-15,0 0 0,0 0 0,0 0 16,1 21-16,-22 0 0,21 1 15,0-1-15,-21 0 0,21 0 0,-21 0 16,21 0-16,-21 1 0,21 20 16,-21-21-16,0 0 0,0 0 0,0 1 15,0-1-15,0 0 0,0 0 0,-21 0 16,0-21 0,0 0-1,21-21-15,0 0 0,0 0 16,0 0-16,0-1 0,0 1 15,0 0-15,0 0 0,0 0 0,21 0 16,0-1-16,-21-20 0,21 21 16,1 0-16,-1 0 0,-21-1 0,21 22 15,0-21-15,0 0 0,0 21 16,1 0-16,-22-21 0,21 21 0,0 0 16,21 0-16,-21 0 0,22-21 15</inkml:trace>
  <inkml:trace contextRef="#ctx0" brushRef="#br0" timeOffset="18750.88">15790 2985 0,'21'0'0,"-21"-22"16,0 1-16,22 0 15,-22 0-15,0 0 16,-22 21-1,1 0-15,-21 0 16,21 0-16,0 21 0,-22-21 0,22 21 16,0 0-16,-21 0 0,20-21 15,1 22-15,21-1 0,0 0 0,0 0 16,0 0-16,0 0 16,21-21-16,1 0 0,-1 0 15,0 22-15,21-22 0,-21 0 16,22 0-16,-22 0 0,0 21 15,21-21-15,-20 0 0,-1 0 0,0 0 16,0 0-16,-21 21 16,0 0-1,-21-21-15,0 0 0,-22 21 16,22-21-16,0 0 0,-21 21 0,-1-21 16,22 0-16,-21 0 0,0 22 15,20-22-15,-20 0 0,21 0 0,0 0 16,0 0-16</inkml:trace>
  <inkml:trace contextRef="#ctx0" brushRef="#br0" timeOffset="19934.84">17589 2455 0,'0'0'16,"0"-21"-16,0 0 0,0 0 0,0 0 16,0 0-16,-21 21 0,0-22 15,0 22-15,-21 0 0,20 0 0,1 22 16,-21-1-16,21 0 15,-22 0-15,22 21 0,-21 1 0,21-1 16,-22 22-16,22-1 0,0-21 16,-21 22-16,21-22 0,-1 22 0,22-22 15,0 22-15,0-22 0,0 0 0,0 22 16,0-22-16,0-21 0,22 22 16,-1-1-16,21-21 0,0 0 0,1-21 15,20 0-15,-20 0 0,20 0 16,1 0-16,-1 0 0,-21-21 15,22 0-15,-1 0 0,-20 0 0,20-22 16,-20 22-16,20-21 0,-21-1 16,1 1-16,-1 0 0,0-1 15,-20-20-15,-1 21 0,0-22 0,-21 1 16,0-1-16,0 1 0,0 20 16,-21-20-16,-22 20 0,22 1 0,-21 21 15,0-21-15,-22 20 0,22 22 0,-22 0 16,1 0-16,-1 0 0,1 0 15,-1 43-15,1-22 0,-1 21 0,22 1 16,0 20-16,-1 1 0,22-1 16,0 1-16,21-1 0,0 1 0,0-22 15,0 21-15,21 1 16,0-22-16,22 1 0,-1-1 0,0 0 16,1 1-16,20-22 0,1 0 15,-22 0-15,21 0 0,1-21 0,-1 0 16,-20 0-16,20 0 0,-20 0 15,20-21-15,-21 0 0,1 0 0,-1 0 16,0-1-16,-20-20 0,-1 21 16,0 0-16,0-22 0,-21 22 0,0-21 15,21 21-15,-21-22 0,0 22 0,0 0 16,0 0-16,-21 21 31,21 21-31,-21 0 16,21 0-16,-21 1 0,21-1 0,-21 0 15,21 0-15,0 21 0,0-20 16,0-1-16,0 0 0,-22 21 0,22-21 16,0 1-16,0-1 15,0 0-15,0-42 32,0 0-17,0-1-15,0 1 0,0 0 0,0 0 16,22-21-16,-1 20 0,0 1 15,0-21-15,21 21 0,1-22 16,-22 22-16,21 0 0,1-21 16,20 42-16,-21-21 0,1-1 0,41 22 15,-62 0-15,20 22 16,-21-1-16,0 21 0,0-21 0,1 22 16,-22-22-16,0 21 0,0-21 15,0 22-15,0-1 0,0-21 0,0 0 16,-22 22-16,1-22 0,0 0 15,21 0-15,-21-21 0,21 21 0,-21-21 16,0 21-16,21-42 31,0 0-15,21 0-16,21 0 0,-21 0 16</inkml:trace>
  <inkml:trace contextRef="#ctx0" brushRef="#br0" timeOffset="20226.2">19854 2455 0,'0'0'0,"0"-21"0,0 0 0,0 0 0,-21 42 31,0 21-31,0-20 0,0 20 16,21 0-16,-22 22 0,1-22 15,21 0-15,-21 22 0,21-22 0,0 22 16,0-22-16,-21 0 0,21 1 16,-21-22-16,21 21 0,-21-21 0,21 22 15,0-22-15,0 0 0,0 0 16,21-21 15,0-21-31,0 0 16,0-21-16</inkml:trace>
  <inkml:trace contextRef="#ctx0" brushRef="#br0" timeOffset="20902.81">20193 2455 0,'0'0'0,"-21"22"31,21-1-31,-21 21 0,-1 0 0,22 1 16,-21-1-16,21 0 0,0 22 15,-21-22-15,21 1 0,-21-1 0,21 0 16,0 1-16,0-1 0,0-21 16,0 0-16,0 22 0,0-22 0,0 0 15,0 0-15,0 0 16,0-42 15,0 0-31,0 0 0,21 0 16,0-1-16,0 1 0,-21 0 0,22-21 15,-1 21-15,0-1 0,0 1 16,0-21-16,0 21 0,1 21 0,-22-21 16,21 21-16,0 0 15,-21 21-15,0 0 16,0 0-16,0 21 16,0-20-16,0-1 0,0 0 0,0 0 15,0 0-15,0 0 0,0 1 16,21-1-16,-21 0 0,21 0 15,0-21-15,1 21 0,-1-21 0,0 0 16,0 0-16,21 0 0,-20 0 16,20 0-16,-21 0 0,21-21 0,-20 0 15,20 21-15,-21-21 0,21 0 16,-20-22-16,-1 22 0,0 0 0,0-21 16,0 20-16,0 1 0,-21-21 15,0 21-15,0 0 0,0-1 0,-21 22 31,0 0-31,-21 22 0,21-1 0,-1 0 16,1 0-16,0 0 0,0 22 16,0-22-16,21 0 0,0 0 15,0 21-15,0-20 0,0-1 0,0 0 16,21 0-16,0 0 16,0-21-16,0 0 0,1 0 0,-1 0 15,21 0-15,-21 0 0,0 0 16,22 0-16,-22-21 0,0 21 0,0-21 15,0 0-15,1 21 0,-1-21 16,-21-1-16,0 1 0,0-21 0,21 21 16,-21 0-16,0-1 0</inkml:trace>
  <inkml:trace contextRef="#ctx0" brushRef="#br0" timeOffset="21161.67">19473 2815 0,'0'0'0,"-21"0"0,0 0 32,42 0-32,0 0 0,22 0 0,-1 0 0,0 0 15,22-21-15,-22 21 16,22 0-16,-1-21 0,-21 21 0,22 0 15,-22-21-15,22 21 0,-22-21 16,22 21-16,-22 0 0,0 0 0,-21-22 16,22 22-16,-22 0 0</inkml:trace>
  <inkml:trace contextRef="#ctx0" brushRef="#br0" timeOffset="22203.81">5165 4699 0,'21'0'31,"0"0"0,0 0-15,0 0-16,0-21 15,1 0-15,-1 21 0,21-21 16,-21-1-16,0 1 0,-21 0 0,22 0 16,-22 0-16,0 0 15,0-1-15,-22 22 0,1-21 0,0 21 16,-21 0-16,21 0 0,-22 0 15,1 0-15,-22 0 0,22 21 0,0 1 16,-22-1-16,22 0 0,0 0 16,-1 0-16,22 0 0,-21 1 0,42-1 15,0 21-15,0-21 0,0 22 16,0-22-16,21 0 0,0 21 16,0-21-16,22 22 0,-22-22 0,21 0 15,0 0-15,-20 22 0,20-22 16,0 0-16,-21 0 0,22 0 0,-22 0 15,21 1-15,-21 20 0,1-21 16,-22 0-16,0 0 0,0 1 0,0-1 16,-22 0-16,-20 0 0,21-21 15,-21 21-15,-1 0 0,1-21 16,0 0-16,-22 22 0,1-22 0,20 0 16,-20 0-16,20 0 0,-20 0 15,21-22-15,-1 1 0,22 21 0,-21-21 16,-1 0-16,22-21 0,0 20 15,0 1-15,21 0 0,0-21 0,0 21 16,0-1-16,0 1 0,0 0 16,0 0-16,21 0 0,0 21 15,0 0-15,1 0 0,-1 0 16,21 0-16,-21 0 0,22 0 0,-1 0 16,0 0-16,1 0 0,-22 0 15</inkml:trace>
  <inkml:trace contextRef="#ctx0" brushRef="#br0" timeOffset="23738.65">5567 4953 0,'0'-21'0,"0"42"0,21-42 16,-21 0-16,0 0 0,0-1 16,-21 1-1,0 21-15,-1 0 0,1 0 16,0 0-16,0 0 0,0 0 15,21 21-15,-21 1 0,-1-1 0,22 21 16,-21 0-16,21-20 0,0 20 16,-21 0-16,0 1 0,21-22 0,0 21 15,0 0-15,0-20 0,0-1 16,0 21-16,0-21 0,0 0 16,0 1-16,0-1 15,21-21-15,0 0 0,0 0 0,1 0 16,-1 0-16,0 0 0,21 0 0,1 0 15,-22 0-15,21-21 0,0 21 16,1-22-16,-1 1 0,0 0 16,1 0-16,-1 0 0,0 0 0,1-1 15,-22-20-15,21 21 0,-21-21 0,1 20 16,-22-20-16,0 21 0,0 0 16,0 0-16,0-1 0,-22 22 15,1 0-15,0 0 16,0 0-16,0 0 0,0 22 15,-1-1-15,22 0 0,0 0 16,0 0-16,0 0 16,0 1-16,0-1 0,22 0 0,-22 0 15,21 0-15,0 0 0,0-21 16,0 22-16,-21-1 0,21 0 0,1-21 16,-1 21-16,-21 0 0,21-21 15,0 0-15,-21 21 0,21-21 16,0 0-16,1 0 0,-1 0 15,0 0-15,0 0 16,0-21-16,0 21 16,1-21-16,-1 0 0,0 21 0,0-21 15,21 0-15,-20-1 0,-1 1 16,0 0-16,0 0 0,0-21 0,-21 20 16,0 1-16,21 0 0,-21 0 15,0-21-15,0 20 0,0 1 16,0 0-16,-21 21 15,0 0-15,0 0 0,0 0 16,0 21-16,-1 0 0,1 1 0,0-1 16,21 0-16,-21 0 0,21 21 15,-21-20-15,21-1 0,0 21 16,0-21-16,0 0 0,0 1 16,0-1-16,0 0 0,0 0 0,0 0 15,21 0-15,0-21 0,0 22 0,0-22 16,1 0-16,-1 0 0,0 0 15,21 0-15,-21 0 0,22 0 0,-1 0 16,0 0-16,-20-22 0,20 22 16,0-21-16,1 0 0,-1 0 0,-21 0 15,21 0-15,-20-1 0,20 1 16,-21 0-16,0 0 0,0-21 0,-21 20 16,0 1-16,0 0 0,0-21 0,0 21 15,0-1-15,0 1 16,-21 21-16,0 0 15,0 0-15,0 21 16,0-21-16,21 22 0,-22-1 0,1 0 16,21 21-16,-21-21 0,21 1 0,0-1 15,0 21-15,0-21 0,0 0 16,0 1-16,0-1 0,0 0 0,21 0 16,0 0-16,1-21 15,20 0-15,-21 0 0,0 0 0,0 0 16,22 0-16,-22 0 0,21 0 15,1 0-15,-22-21 0,21 0 0,-21 21 16,22-21-16,-22 0 0,0-22 16,21 22-16,-21 0 0,1-21 15,-1 20-15,0-20 0,-21 0 0,21 21 16,0-1-16,-21-20 0,21 21 0,-21 0 16,0 0-16,0 42 31,0 0-31,-21 0 0,21 0 15,-21 22-15,21-22 0,-21 0 0,21 21 16,0-21-16,0 1 0,-21 20 0,21-21 16,-21 0-16,21 0 0,0 1 15,0-1-15,0 0 16,-22-21-16,22 21 16,0-42 15,0 0-31,0 0 15,22-1-15,-1 1 0,0 0 0,-21-21 16,21 21-16,0-22 0,22 22 16,-22-21-16,0-1 0,0 22 15,21 0-15,-20 0 0,-1 0 0,0 0 16,21 21-16,-21 0 0,1 0 0,-1 21 16,0 0-16,-21 0 0,0 0 15,0 0-15,21 22 16,-21-22-16,0 0 0,21 0 0,-21 0 15,0 1-15,0-1 0,0 0 16,0 0-16,0 0 0,0 0 0,0 1 16,21-22-16,-21 21 15,22-21-15,-1 0 32,-21-21-17,0-1 1</inkml:trace>
  <inkml:trace contextRef="#ctx0" brushRef="#br0" timeOffset="23959.53">8424 5228 0,'0'0'16,"-21"0"-16,21 21 0</inkml:trace>
  <inkml:trace contextRef="#ctx0" brushRef="#br0" timeOffset="27779.62">931 6414 0,'0'0'0,"0"-22"16,-21 1-16,21 0 16,0 0-16,0 0 15,0 0-15,0-1 0,-21 1 16,21 0 0,0 0-16,-21 21 0,0 0 15,-1 0 1,22 21-1,-21-21-15,21 21 0,0 22 0,0-22 16,-21 21-16,21 22 0,0-22 16,0 21-16,0-20 0,0 20 0,0-20 15,0 20-15,0-21 0,0 1 16,0-1-16,0 0 0,0 1 16,0-22-16,0 21 0,0-21 0,0 1 15,0-1-15,0 0 16,0-42 31,0 0-47,0-1 0,0 1 15</inkml:trace>
  <inkml:trace contextRef="#ctx0" brushRef="#br0" timeOffset="28027.08">1206 6795 0,'0'0'16,"0"-22"15,0 1-15,0 0-16,-21 21 15,21-21 1,21 21 31,1 0-47,-1-21 0</inkml:trace>
  <inkml:trace contextRef="#ctx0" brushRef="#br0" timeOffset="28746.77">2984 6435 0,'0'0'16,"-21"-21"-16,0 21 0,0 0 0,0 0 15,21 21-15,0 0 0,-21 0 16,-1 0-16,22 22 0,-21-1 0,21 21 16,0-20-16,-21-1 0,0 0 15,21 22-15,-21-22 0,0 1 16,21-1-16,-22-21 0,1 21 16,21-20-16,0 20 0,-21-21 0,21 0 15,-21 0-15,21-42 31,0 0-15,0 0-16,0 0 0,21-22 0,-21 22 16,21-21-16,-21 21 0,0-22 15,21 1-15,-21-21 0,22 20 16,-22-20-16,21 20 0,0-20 0,-21-1 16,21 22-16,0 0 0,0-1 15,1 1-15,-1 21 0,21 0 16,-21 0-16,0 21 0,22 0 0,20 42 15,-42 0-15,22 1 16,-22 20-16,21-21 0,-21 22 0,1-1 16,-22 1-16,0-22 0,0 22 15,0-22-15,0 0 0,0 1 0,0-1 16,0 0-16,-22 1 0,22-22 16,-21 21-16,21-21 0,-21 1 0,21-1 15,-21-21 1,0 0-16,0-21 15,-1 21-15,1-22 0</inkml:trace>
  <inkml:trace contextRef="#ctx0" brushRef="#br0" timeOffset="28958.65">2476 6879 0,'0'0'0,"0"21"0,149 1 31,-107-22-31,0 0 0,1 0 16,20 0-16,-21 0 0,22 0 16,-22 0-16,22-22 0,-1 1 0,1 0 15,-1 0-15,1 0 0,-1 0 16,1-1-16,-22-20 0,22 21 16,-22-21-16,0 20 0,-21-20 15,22 0-15</inkml:trace>
  <inkml:trace contextRef="#ctx0" brushRef="#br0" timeOffset="29164.53">3704 6456 0,'0'-42'0,"0"105"0,0-169 0,0 191 0,0-191 15,0 85-15,0 0 0,-21 0 0,0 21 16,0 0-16,-1 0 0,1 0 16,0 0-16,0 21 0,21 0 15,-21 21-15,21 1 0,0 20 16,0-21-16,0 1 0,0 20 0,0-20 16,-21 20-16,21-21 0,0 1 0,0-1 15,0 0-15,0-20 0,0 20 16,0-21-16,0 0 0,0 0 15,0 1-15,0-1 0,21-21 32,0 0-32,0-21 15,0-1-15,0 1 0</inkml:trace>
  <inkml:trace contextRef="#ctx0" brushRef="#br0" timeOffset="29547.32">3831 6795 0,'0'0'0,"0"21"0,0 0 0,-21-21 0,21 21 16,-21 0-16,21 0 15,21-21 17,0 0-32,0 0 15,0-21-15,22 0 0,-22 21 0,0-21 16,0 0-16,0 0 0,1-1 15,-1 1-15,0-21 0,-21 21 0,0 0 16,0-1-16,0 1 16,-21 21-1,-22 0-15,22 21 0,0 1 16,0-1-16,0 0 0,0 21 16,-22-21-16,22 1 0,21 20 0,-21-21 15,21 0-15,-21 22 0,21-22 16,0 0-16,0 0 0,0 0 0,0 0 15,21-21-15,0 22 0,0-22 16,0 0-16,22 0 0,-22 0 0,21 0 16,-21 0-16,22 0 0,-22 0 0,21 0 15,-21-22-15,22 1 0,-22 21 16</inkml:trace>
  <inkml:trace contextRef="#ctx0" brushRef="#br0" timeOffset="29899.17">4339 6773 0,'0'0'15,"0"-21"-15,0 0 0,0 0 16,0 0-16,0 0 16,0-1-16,21 1 15,0 21-15,1 0 16,-1 0-16,21 0 0,-21 0 16,0 21-16,22 1 0,-22-1 0,21 0 15,-21 0-15,1 21 0,-1-20 16,0-1-16,0 0 0,-21 0 0,0 21 15,0-20-15,0-1 0,0 0 16,-21 0-16,0 0 0,0-21 16,-1 0-1,1 0-15,21-21 16,0 0 0,0 0-16,0-22 0,0 22 15,0 0-15,0 0 0,21 0 16,1-22-16,-22 22 0,21 0 0,0 0 15,0 0-15,0 0 0,0-1 16,22 1-16,-22 0 0,0 0 0,21 0 16,-20 21-16,-1-21 0</inkml:trace>
  <inkml:trace contextRef="#ctx0" brushRef="#br0" timeOffset="30147.03">5228 6329 0,'0'0'0,"0"21"47,0 0-47,-21 0 16,21 1-16,0 20 0,-21 0 15,21 1-15,0-22 0,0 21 0,0 0 16,0 1-16,-21-1 0,21-21 0,-22 22 16,22-22-16,0 21 15,0-21-15,0 0 0,0 1 0,0-1 16,0 0-16,22-21 15,-1 0 1,0 0 0,-21-21-16</inkml:trace>
  <inkml:trace contextRef="#ctx0" brushRef="#br0" timeOffset="30331.68">5059 6668 0,'0'0'0,"-21"0"0,-1 0 16,44 0 15,-1 0-31,0 0 16,0-22-16,21 22 0,-20-21 0,20 21 16,-21-21-16,21 0 0,1 21 0,-1-21 15</inkml:trace>
  <inkml:trace contextRef="#ctx0" brushRef="#br0" timeOffset="30771.16">6646 6541 0,'0'0'0,"-21"-64"15,0 43-15,21 0 0,0 0 16,0-1-16,-21 22 0,0 0 15,21 43 1,0-22-16,0 21 0,0 22 0,0-22 16,0 22-16,0-22 0,0 21 15,0-20-15,0 20 0,0-20 0,0 20 16,0 1-16,-22-22 0,1 21 0,0 1 16,0-22-16,0 22 0,0-22 15,21 22-15,-22-22 0,22-21 0,-21 21 16,21-20-16,0-1 0,0 0 15,0-42 1,0 0 0,0-1-16,0-20 0</inkml:trace>
  <inkml:trace contextRef="#ctx0" brushRef="#br0" timeOffset="31078.99">6392 6900 0,'0'0'0,"0"-63"0,0 21 0,-21-1 0,21 1 16,0 0-16,-21-1 0,21 1 15,0 0-15,0 20 0,21-20 0,0 21 16,0-21-16,22 20 0,-22 1 16,21 0-16,1 0 0,20 21 0,-21 0 15,1 0-15,20 0 0,1 0 0,-22 21 16,0 0-16,22 0 16,-22 1-16,1 41 0,-22-21 15,-21 1-15,0-22 0,0 21 16,0-21-16,-21 22 0,-22-22 0,1 0 15,0 0-15,-1 0 0,1 1 0,0-22 16,-1 21-16,1-21 16,0 0-16,20 0 0,1 0 0,0 0 15,21-21 1,0-1-16,21 1 0,0 0 0,1 0 16,20 0-16,-21 0 0,21-1 15</inkml:trace>
  <inkml:trace contextRef="#ctx0" brushRef="#br0" timeOffset="31635.97">7260 6435 0,'0'0'0,"21"0"0,0 0 16,-21 21-1,0 0-15,-21 0 0,0 0 16,21 1-16,-21 20 0,0-21 16,0 21-16,-1-20 0,1 20 0,0-21 15,21 0-15,0 0 0,0 1 0,0-1 16,0 0-16,21-21 15,0 0-15,22 0 0,-22 0 16,0 0-16,21 0 0,-20 0 16,-1-21-16,21 0 0,-21 21 15,0-22-15,1 1 0,-22 0 0,0-21 16,0 21-16,0-1 0,0 1 16,0-21-16,0 21 0,-22 0 0,1-1 15,0 1-15,0 0 0,-21 0 16,20 21-16,1 0 0,0 0 0,21-21 15,0 0 1,21 21 0,0-22-16,22 1 0,-1 21 15,-21 0-15,22-21 0,-1 21 16,0 0-16,-21 0 0,22 0 0,-1 0 16,0 21-16,-20 0 0,-1 1 15,0-1-15,0 0 0,0 21 0,-21-21 16,0 22-16,0-1 0,0 0 15,0-20-15,0 20 0,0 0 0,0 1 16,0-1-16,0 0 0,-21 1 16,21-1-16,0 21 0,0-20 0,-21 20 15,0-20-15,21 20 0,-21-21 0,-1 22 16,22-22-16,0 1 0,-21-1 16,21 0-16,0 1 0,0-22 15,0 0-15,0 0 0,21-21 31,1 0-31,-22-21 0,21 0 0,0-22 16,0 22-16,0-21 0,-21 0 0</inkml:trace>
  <inkml:trace contextRef="#ctx0" brushRef="#br0" timeOffset="31938.8">7853 6583 0,'0'0'0,"0"-42"0,-21-64 31,21 85-31,0-1 0,0 1 16,0 0-16,21 21 0,0 0 16,21-21-16,-21 21 0,22 0 15,-22 0-15,21 0 0,-21 0 0,22 21 16,-22 0-16,0 0 0,0 1 16,0 20-16,-21 0 0,0-21 0,0 22 15,0-1-15,-21-21 0,0 22 0,0-22 16,-21 0-16,20 0 0,-20 0 15,21 0-15,-21 1 0,20-1 0,-20-21 16,21 0-16,42-21 31,0-1-31,22 22 16,-22-21-16,0 0 16,21 0-16</inkml:trace>
  <inkml:trace contextRef="#ctx0" brushRef="#br0" timeOffset="32292.6">8445 6414 0,'0'21'31,"-21"0"-31,0 0 0,21 0 0,0 0 16,-21 1-16,21-1 0,-21 21 16,21-21-16,-21 22 0,21-22 15,0 0-15,0 0 0,0 21 16,0-20-16,21-1 0,0 0 15,0-21-15,0 0 0,0 0 0,1 0 16,-1 0-16,0 0 0,0 0 16,0 0-16,0-21 0,1 0 0,-1-1 15,0 1-15,0 0 0,0-21 16,0 21-16,1-22 0,-22 1 0,0 0 16,0-1-16,0 1 0,0 0 0,0 20 15,0 1-15,0 0 0,-22 0 16,1 21-16,0 0 15,21 21 1,0 0-16,0 0 16,0 1-16,0-1 0,0 0 0,0 0 15,21 0-15,0 0 0</inkml:trace>
  <inkml:trace contextRef="#ctx0" brushRef="#br0" timeOffset="32615.44">9123 6414 0,'0'0'0,"-21"0"16,-1 0-16,1 21 15,21 21 1,-21-21-16,21 0 0,0 22 16,0-1-16,0 0 0,0 1 0,0-1 15,-21 0-15,21 1 0,0 20 16,0-20-16,-21 20 0,21-21 0,0 22 15,0-1-15,0 1 0,-21-1 0,21 1 16,0-22-16,-22 22 0,22-1 16,0-20-16,0-1 0,0 0 0,0 1 15,0-1-15,0-21 0,0 0 0,-21 0 16,42-42 15,-21 0-31,22 0 16,-22-21-16,21 20 0,0-20 15,-21 0-15,0-22 0</inkml:trace>
  <inkml:trace contextRef="#ctx0" brushRef="#br0" timeOffset="32871.3">9059 6795 0,'0'0'0,"0"-64"16,0 22-16,-21-1 0,21 1 0,-21 0 16,21 21-16,0-22 0,0 1 15,0 21-15,0 0 0,0-1 0,0 1 16,0 0-16,21 21 0,21 0 15,-20-21-15,-1 21 0,21 0 0,-21 0 16,0 21-16,22-21 0,-22 21 16,0 22-16,0-22 0,0 0 15,-21 21-15,0 1 0,0-22 0,0 21 16,0-21-16,0 0 0,-21 22 16,0-22-16,0 0 0,0 0 0,0 0 15,-22-21-15,22 22 0,-21-1 0,21-21 16,-22 21-16,22-21 0,-21 0 15,21 21-15,-22-21 0,1 21 0</inkml:trace>
  <inkml:trace contextRef="#ctx0" brushRef="#br0" timeOffset="33828.93">593 8509 0,'0'0'0,"-22"0"15,1 0-15,0 0 16,0-21-16,21 0 16,0 0-16,0-1 0,0 1 15,0 0-15,21 0 16,0 0-16,0 0 0,22 21 0,-22-22 15,0 22-15,21 0 0,-20 0 16,20 0-16,0 0 0,-21 22 16,1-1-16,-1 21 0,0-21 0,-21 22 15,0-1-15,0 0 0,0 22 16,-21-22-16,0 22 0,-1-22 0,-20 21 16,-21-20-16,20-1 0,1 0 15,0 1-15,-22-1 0,22-21 16,-1 0-16,22 1 0,-21-22 15,21 0-15,0 0 0,-1 0 16,1 0-16,0-22 0,21 1 0,0-21 16,0 21-16,0-22 0,0 22 15,0-21-15,0 0 0,0 20 0,21-20 16,0 21-16,1 0 0,-1 0 16,21-1-16,-21 22 0,22 0 15,-22 0-15,21 0 0,0 0 0,-20 22 16,-1-1-16,21 0 0,-21 0 15,0 21-15,1-20 0,-22 20 0,0-21 16,21 0-16,-21 22 16,21-22-16,-21 0 0,0 0 0,0 0 15,21 0-15,-21 1 0,21-22 16,0 0 0,1 0-16</inkml:trace>
  <inkml:trace contextRef="#ctx0" brushRef="#br0" timeOffset="33995.97">1185 8657 0,'0'0'0,"0"-21"0,0 0 32,21 21 14,1 0-46,-1 0 0,0 0 0</inkml:trace>
  <inkml:trace contextRef="#ctx0" brushRef="#br0" timeOffset="34258.83">2180 8192 0,'0'0'0,"-42"0"31,21 0-31,-1 0 0,22 21 16,-21 21-16,21-21 0,0 22 15,-21-22-15,0 21 0,21 0 0,0 1 16,0-1-16,-21 0 0,21 1 16,-21-1-16,21 0 0,-22 1 0,22-1 15,-21 0-15,21-20 0,0-1 16,0 0-16,0 0 0,21-21 31,1-21-31,-1 0 0</inkml:trace>
  <inkml:trace contextRef="#ctx0" brushRef="#br0" timeOffset="34495.39">2328 8234 0,'0'0'0,"21"-21"0,1-22 0,-22 22 16,0 42-1,0 22-15,0-22 16,0 21-16,0 1 0,0-1 0,0 0 16,0-21-16,0 22 0,0-1 15,0 0-15,-22 1 0,22-22 0,0 21 16,-21-21-16,21 22 0,0-22 16,0 0-16,0 0 0,0 0 15,-21-21 1,21-21-1,-21 21-15,0-21 0,21 0 0</inkml:trace>
  <inkml:trace contextRef="#ctx0" brushRef="#br0" timeOffset="34811.94">1926 8615 0,'0'0'0,"-42"0"0,21 0 0,-1 0 0,44 0 31,-1 0-31,0 0 16,21 0-16,-21 0 15,22-21-15,-1 0 0,22 21 0,-22-22 16,21 1-16,1 0 0,-1 0 16,1 21-16,-1-21 0,1 0 0,-1 21 15,-20 0-15,-1-22 0,0 22 16,-20 0-16,-1 0 0,0 0 0,-21 22 16,0-1-16,0 0 15,0 0-15,0 0 0,0 0 0,0 1 16,-21-1-16,0 21 0,-1-21 15,1 0-15,21 1 16,-21-1-16,21 0 16,0-42-1,0 0 1,0-1-16,0 1 16</inkml:trace>
  <inkml:trace contextRef="#ctx0" brushRef="#br0" timeOffset="34977.87">2730 8149 0,'0'0'0,"-42"-42"31,21 42-15,21 21-16,0 0 16,0 0-16,0 1 0,21-1 15,0-21-15,0 21 16,1-21-16,-1 21 0</inkml:trace>
  <inkml:trace contextRef="#ctx0" brushRef="#br0" timeOffset="35567.05">3471 8657 0,'0'-21'31,"0"0"-31,21 21 16,-21-21-16,0 0 0,0-1 0,0 1 15,0 0-15,0 0 0,0 0 16,0-22-16,-21 22 0,0 0 0,0 0 16,-21-21-16,20 42 0,-20-22 15,0 22-15,21 0 0,-22 0 0,1 22 16,21-1-16,-22 0 0,22 0 15,-21 0-15,21 22 0,0-22 16,-1 21-16,1 0 0,21-20 0,0 20 16,0 0-16,0-21 0,0 22 15,0-22-15,0 0 0,0 0 0,21 0 16,1-21-16,-1 0 16,0 0-16,21 0 0,-21 0 0,1-21 15,20 0-15,0 0 0,-21 0 16,22-22-16,-1 22 0,0-21 0,1 0 15,-1-1-15,0 1 0,1-22 0,-22 22 16,0-21-16,0-1 0,0 22 16,-21-22-16,22 22 0,-22 0 0,0-1 15,0 22-15,0 0 16,0 0-16,-22 21 0,1 0 0,0 21 16,21 0-16,-21 0 0,0 22 15,0-1-15,-1 0 0,22 22 0,0-22 16,-21 22-16,21-22 0,-21 0 15,21 1-15,0 20 0,0-42 0,0 22 16,0-1-16,0-21 0,21 21 0,0-20 16,22-1-16,-1 0 0,0-21 15,1 0-15,-1 0 0,22 0 16,-22 0-16,21 0 0,-20 0 0,20-21 16,-20 0-16</inkml:trace>
  <inkml:trace contextRef="#ctx0" brushRef="#br0" timeOffset="36634.81">4445 8403 0,'0'-21'16,"0"42"-16,0-84 0,0 42 0,0-1 0,0 1 16,-21 0-16,-85 0 15,85 21-15,-22 0 16,22 0-16,0 21 0,0 0 16,-21 0-16,20 22 0,1-22 0,0 21 15,0-21-15,21 22 0,-21-1 16,21-21-16,0 22 0,0-22 0,0 0 15,0 0-15,0 0 0,0 0 0,21 1 16,0-22-16,0 0 16,0 0-16,1 0 0,-1 0 0,21 0 15,-21 0-15,0-22 0,22 1 0,-1 0 16,-21 0-16,22 0 0,-22-22 16,0 1-16,21 21 0,-21-43 0,1 22 15,-1-21-15,0-1 0,-21 22 16,0-22-16,21 1 0,-21-1 0,0 22 15,21 0-15,-21 20 0,0-20 0,0 21 16,0 0-16,0 42 16,-21 0-1,0 21-15,21 1 0,0-1 16,-21 0-16,21 22 0,0-22 0,0 22 16,0-1-16,0-20 0,0-1 15,0 21-15,0-41 0,0 20 16,0 0-16,21-21 0,0 22 0,0-22 15,0 0-15,1 0 0,-1-21 16,21 21-16,-21-21 0,22 0 0,-22 0 16,21 0-16,-21 0 0,22 0 0,-1-21 15,21-21-15,-41 21 16,-1 21-16,0-43 0,0 22 0,0 0 16,-21 0-16,21 0 0,-21-22 15,0 22-15,0 0 0,0 0 16,0 0-16,0 0 0,-21 21 0,0 0 15,0 0-15,0 0 0,0 21 16,-1-21-16,1 21 0,21 21 16,0-21-16,0 1 0,0-1 0,0 0 15,0 0-15,0 21 0,0-20 16,0-1-16,21 0 0,1-21 0,-1 21 16,0 0-16,0-21 0,21 0 0,-20 0 15,-1 0-15,21 0 0,0 0 16,-20 0-16,20 0 0,0-21 0,1 0 15,-22 0-15,21 0 0,0-1 16,-20 1-16,-1 0 0,21-21 16,-21 21-16,0-22 0,-21 1 0,22 21 15,-22-22-15,21 22 0,-21 0 0,0 0 16,21 21-16,-21 21 16,0 0-16,0 0 15,0 1-15,0-1 0,-21 21 16,21-21-16,0 0 0,-21 22 0,21-22 15,-22 0-15,22 0 0,0 0 0,0 1 16,-21-1-16,0 0 0,0 0 16,0-21-1,0 0-15,21-21 32,0 0-32,0 0 0,0-1 15,0 1-15,0 0 0,0-21 0,0 21 16,21-22-16,21 1 0,-21 21 15,22-22-15,-22 1 0,42 21 0,-20 0 16,-1 0-16,21-1 0,-20 22 16,-1 0-16,0 0 0,1 22 0,-1-22 15,-21 42-15,22-21 0,-22 0 16,0 22-16,0-22 0,-21 21 0,0-21 16,0 22-16,0-22 0,0 21 0,0-21 15,0 0-15,-21 1 0,0-1 16,21 0-16,-21-21 0,21 21 15,-22 0-15</inkml:trace>
  <inkml:trace contextRef="#ctx0" brushRef="#br0" timeOffset="37558.78">7578 8509 0,'0'0'0,"42"0"0,0-21 16,-21 0-16,22 21 0,-22-21 0,21-1 16,-21 1-16,-21 0 0,0 0 0,0 0 15,0 0-15,0-22 0,0 22 16,-21-21-16,0-1 0,-21 1 0,-1 21 15,1-21-15,0 20 0,-1 1 16,1 0-16,0 21 0,-1 0 0,1 0 16,0 21-16,-1 0 0,22 1 15,-21 20-15,21 0 0,-22 1 0,22-1 16,21 21-16,0-20 0,-21-1 0,21 0 16,0 1-16,0-1 0,0-21 15,21 22-15,0-22 0,1 0 16,-1 0-16,0 0 0,0-21 0,21 0 15,-20 0-15,20 0 0,0 0 16,1 0-16,-1 0 0,-21-21 0,21 0 16,1 0-16,-1 0 0,0-1 0,1 1 15,-22-21-15,21 0 0,1-1 16,-22 1-16,0 0 0,0-22 0,0 22 16,0-22-16,1 1 0,-22-1 15,21 22-15,-21 0 0,0-1 0,0 1 16,0 21-16,0 0 0,0 42 31,-21 21-31,21-21 16,-22 22-16,22 20 0,0-21 15,0 22-15,0-22 0,0 22 0,0-22 16,0 0-16,0 22 0,0-43 0,0 21 16,0 1-16,0-22 0,22 0 15,-1 0-15,0 0 0,0-21 0,0 0 16,0 0-16,22 0 0,-22 0 15,0 0-15,21 0 0,-20 0 0,-1-21 16,0 0-16,21 0 0,-21 0 0,1 0 16,-1-22-16,0 22 0,-21 0 15,0-21-15,21 20 0,-21 1 16,0 0-16,0 0 0,0 42 31,0 0-31,0 0 0,-21 1 16,21-1-16,0 0 0,0 0 15,0 0-15,0 0 0,0 1 0,0-1 16,0 0-16,21-21 47,0-21-47,-21 0 0</inkml:trace>
  <inkml:trace contextRef="#ctx0" brushRef="#br0" timeOffset="37735.68">8488 8043 0,'0'0'0,"-64"0"31,64-21-31,0 42 31,0 1-31,21-22 0,1 21 16,-1-21-16,0 21 0,0-21 15</inkml:trace>
  <inkml:trace contextRef="#ctx0" brushRef="#br0" timeOffset="38399.3">8721 8149 0,'0'0'0,"0"-21"15,0 42 1,21 0-1,-21 1-15,0-1 0,21 0 16,0 21-16,-21-21 0,0 1 0,0-1 16,21 21-16,-21-21 0,0 0 15,21 1-15,-21-1 0,0 0 0,0 0 16,0 0-16,22-21 16,-1 0-16,0 0 15,0 0-15,0 0 16,0 0-16,1-21 0,-1 0 15,0 0-15,0 0 0,0-1 16,0 1-16,1-21 0,-1 0 16,0 20-16,21-20 0,-42 0 0,21-1 15,1 22-15,-22-21 0,21 21 16,-21 0-16,0-1 0,0 44 31,0 20-31,0-21 16,0 0-16,-21 22 0,21-22 0,0 21 15,-22-21-15,22 22 0,0-22 16,0 0-16,0 0 0,0 0 0,0 0 16,0 1-16,0-1 15,22-21-15,-1 0 0,0 0 0,0 0 16,0 0-16,0 0 0,1 0 0,-1 0 16,0 0-16,0 0 0,0-21 15,0-1-15,1 1 0,-1 0 0,0 0 16,0 0-16,0-22 0,0 22 15,-21-21-15,0 21 0,22 0 0,-22-22 16,0 22-16,0 0 0,0 42 31,0 0-31,0 0 16,0 1-16,0-1 0,0 0 16,0 0-16,0 0 0,0 0 0,0 1 15,0-1-15,0 0 0,0 0 0,0 0 16,0 0-16,0-42 47,0 0-47</inkml:trace>
  <inkml:trace contextRef="#ctx0" brushRef="#br0" timeOffset="38575.19">9800 7895 0,'-85'0'16,"64"0"0,21 21-1,0 1-15,21-1 16,1-21-16,-1 21 16,0-21-16,0 21 0,0-21 15</inkml:trace>
  <inkml:trace contextRef="#ctx0" brushRef="#br0" timeOffset="40239.25">10329 8022 0,'0'0'0,"0"-21"15,-21 21 1,0 0-16,0 0 0,0 0 16,-22 0-16,1 0 0,21 0 0,-22 0 15,22 21-15,0-21 0,0 21 16,0-21-16,0 22 0,21-1 15,0 0-15,0 0 16,0 0-16,21 0 16,0-21-16,21 22 0,-21-22 0,1 21 15,20-21-15,-21 21 0,0 0 16,22-21-16,-22 21 0,0 0 0,-21 1 16,21-22-16,-21 21 0,0 0 0,0 0 15,-21-21 1,0 21-16,0-21 0,-1 21 0,1-21 15,0 0-15,0 0 0,-21 0 0,20 0 16,1 0-16,0-21 0,-21 21 16,21-21-16,-1 21 0,1-21 0,0 21 15,0-21-15,42 42 47,0-21-47,0 21 0,1 0 16,-1-21-16,0 21 0,0 1 0,0-22 15,22 21-15,-22-21 0,0 0 0,0 0 16,21 0-16,-20 0 0,20 0 16,-21 0-16,21 0 0,-20 0 0,20 0 15,0-21-15,-21 21 0,22-22 0,-1 1 16,-21 0-16,0 0 16,22 0-16,-22 0 0,0-22 0,0 22 0,0-21 15,1-1-15,-22 1 0,21 21 16,-21-21-16,0 20 0,0 1 15,0 0-15,-21 21 0,-1 0 16,1 21-16,0 0 16,21 1-16,-21-1 0,21 0 0,-21 21 15,21-21-15,0 22 0,0-22 0,0 21 16,0-21-16,0 1 0,0-1 16,0 0-16,0 0 0,0 0 0,21 0 15,0-21-15,21 0 0,-20 22 16,-1-22-16,21 0 0,0 0 0,-20 0 15,20 0-15,-21 0 0,21-22 0,-20 1 16,20 0-16,-21 21 0,0-21 16,0-21-16,22 20 0,-22 1 15,0-21-15,0 0 0,0-22 16,-21 43-16,0-21 0,22 20 16,-22 1-16,0 42 31,-22 1-31,22-1 0,-21 21 0,21-21 15,0 0-15,-21 22 0,21-22 0,-21 21 16,21-21-16,0 1 0,0-1 16,0 0-16,0 0 0,21 0 0,0 0 15,0 1-15,1-22 0,20 0 0,-21 21 16,0-21-16,22 0 16,-22 0-16,0 0 0,21 0 0,-21-21 15,1 21-15,-1-22 0,0 1 0,0 21 16,0-42-16,0 21 0,-21 0 15,0-22-15,22 22 0,-22-21 0,0 21 16,0-22-16,0 22 0,0 0 16,0 0-16,0 0 0,-22 21 31,22 21-31,-21 0 0,0-21 16,21 21-16,-21 0 0,21 0 0,0 1 15,-21-1-15,21 0 0,0 0 16,-21 0-16,21 0 15,0 1-15,0-1 0,21-21 16,0 0 0,0 0-16,0 0 15,-21-21-15,0-1 0,0 1 16,0 0-16,0 0 16,0 0-16,0 0 0,0-1 0,-21 1 15,0 0-15,0 0 0,0 0 16,-1 0-16,1-1 0,0 1 15,42 21 32,0 0-47,22 0 16,-22 0-16,0 0 0,0 0 0,0 0 16,1 0-16,-1 0 0,0 0 0,0 21 15,21-21-15,-20 0 16,-1 22-16,0-1 0,-21 0 15,21-21-15,-21 21 0,21 0 16,-21 0-16,0 1 0,0-1 16,0 0-16,0 0 0,0 0 0,0 0 15,0 1-15,0-1 16,0 0-16,-21 0 0,21 0 16,-21-21-16,21 21 0,0-42 62,0 0-62,0 0 16,0 0-16,0 0 0,0-22 0,21 22 15,0-21-15,0 21 0,1-22 16,20 1-16,-21 0 0,21-1 16,1 22-16,-1-21 0,0 21 0,1-1 15,-1 22-15,0 0 0,1 0 16,-1 0-16,-21 22 0,0-1 0,1 0 15,-1 21-15,-21-21 0,0 22 0,0-1 16,0 0-16,0-20 0,0 20 16,-21 0-16,-1-21 0,1 1 0,0 20 15,21-21-15,0 0 0,-21 0 16,0 1-16,0-22 0,21-22 47,0 1-32,0 0-15</inkml:trace>
  <inkml:trace contextRef="#ctx0" brushRef="#br0" timeOffset="40443.12">11324 7662 0,'0'0'0,"-21"0"0,-21 0 15,20 0-15,1 0 0,0 0 16,0 0 47,0 0-63</inkml:trace>
  <inkml:trace contextRef="#ctx0" brushRef="#br0" timeOffset="40595.04">10562 7832 0,'0'0'0,"-21"21"0,0-21 31,0 21-31,21 0 16,0 0-1,-22-21-15,1 22 16,21-1-16</inkml:trace>
  <inkml:trace contextRef="#ctx0" brushRef="#br0" timeOffset="41623.46">847 10139 0,'0'-21'16,"0"0"-16,0-1 31,21 1-15,0 21-16,0 0 15,0 0-15,0 0 16,1 0-16,-1 0 0,0 21 16,-21 1-16,0-1 0,0 0 15,0 21-15,0-21 0,-21 1 0,0 20 16,-1-21-16,1 21 0,0-20 16,-21 20-16,21-21 0,-1 0 0,1 0 15,0-21-15,0 22 0,0-22 16,21-22-1,0 1-15,0 0 0,21 0 16,0 0-16,-21 0 16,42-1-16,-20 1 0,-1 0 0,0 21 15,21 0-15,1 0 0,-1 0 16,0 0-16,1 0 0,-1 21 16,0 0-16,-21 1 0,1-1 15,-22 21-15,0-21 0,0 22 0,-22-1 16,1 0-16,0-21 0,-21 22 15,-1-22-15,22 21 0,-21-21 16,0 1-16,-1-1 0,22 0 0,-21-21 16,21 0-16,-22 21 0,22-21 15,-21 0-15,21 0 0,-1 0 16,1 0-16,21-21 0,-21 21 16,21-21-16,-21 21 0,21-21 15,0-1 1,21 22-1,0-21-15,0 21 0,22-21 16</inkml:trace>
  <inkml:trace contextRef="#ctx0" brushRef="#br0" timeOffset="41811.35">1820 10308 0,'0'0'0,"21"0"0,-21-21 15,-21 21 17,42 0-1,1 0-15</inkml:trace>
  <inkml:trace contextRef="#ctx0" brushRef="#br0" timeOffset="42167.15">2984 9948 0,'0'0'0,"-21"-21"0,21 0 0,-21-21 16,21 21-16,0-1 0,0-20 15,-21 21-15,21 0 0,-21 0 16,21 42 0,0 0-16,0 0 0,0 21 15,0 1-15,0-1 0,0 22 0,0-22 16,0 21-16,0-20 0,0 20 16,0 1-16,0-1 0,0 1 15,0-22-15,0 22 0,-21-1 16,21-21-16,0 1 0,0-1 0,-22-21 15,22 0-15,0 1 0,0-1 16,0-42 0,0-1-16,0 1 15,0 0-15,22-21 0</inkml:trace>
  <inkml:trace contextRef="#ctx0" brushRef="#br0" timeOffset="42380.02">2900 9864 0,'0'0'0,"0"-21"0,0-1 0,0 1 16,0 0-1,21 21-15,0 0 0,21 0 0,-20 0 16,-1 0-16,21 0 0,-21 0 16,22 0-16,-1 0 0,0 0 0,-21 0 15,22 21-15,-22-21 0,0 21 16,0 1-16,0-1 0,-21 0 15,0 0-15,-21 0 0,0-21 0,0 21 16</inkml:trace>
  <inkml:trace contextRef="#ctx0" brushRef="#br0" timeOffset="42555.96">2857 10266 0,'0'0'0,"0"21"0,22-21 31,-1 0-31,0 0 16,0 0-16,0 0 0,0 0 16,1-21-16,20 0 0,-21 21 0,21-21 15,1 21-15,-22-22 0,21 22 16,1 0-16,-1-21 0</inkml:trace>
  <inkml:trace contextRef="#ctx0" brushRef="#br0" timeOffset="42747.36">3598 10139 0,'0'42'16,"-21"-21"0,21 1-16,-21-1 0,21 0 15,-21 0-15,21 21 0,-21-20 0,-1-1 16,22 0-16,0 0 0,0 0 16,-21 0-16,21 1 0,0-1 0,21-42 46,-21-1-46,22 1 16</inkml:trace>
  <inkml:trace contextRef="#ctx0" brushRef="#br0" timeOffset="42911.27">3641 9970 0,'0'0'0,"0"-22"0,0 1 15,-22 21 1,22 21-1,-21 1-15,21-1 0,0 0 16,21-21 0,1 21-16,-1-21 0,0 0 15,0 0-15,0 0 0</inkml:trace>
  <inkml:trace contextRef="#ctx0" brushRef="#br0" timeOffset="43181.24">4297 9716 0,'0'0'0,"-21"0"16,-1 0-16,1 21 15,21 0-15,-21 21 0,0-21 16,21 22-16,-21-1 0,21 0 16,0 1-16,-21-1 0,21 0 0,-22 43 15,22-43-15,0 1 16,0-1-16,-21 0 0,21 1 0,0 20 15,0-42-15,0 1 0,0-1 16,0 0-16,21-21 16,1 0-16,-1 0 15,0-21-15,0 0 0,0-1 16,0 1-16,1 0 0</inkml:trace>
  <inkml:trace contextRef="#ctx0" brushRef="#br0" timeOffset="43539.84">4339 10245 0,'0'0'0,"-21"0"31,42 0 0,0 0-31,22 0 0,-22 0 16,0 0-16,0 0 0,21 0 0,-20 0 16,20-21-16,0 21 0,-21-22 0,22 1 15,-22 21-15,0-21 0,21 0 16,-42 0-16,0 0 0,0-1 15,-21 1-15,0 21 16,0 0-16,0 0 0,0 0 0,-22 0 16,22 0-16,-21 0 0,-1 21 15,22 1-15,-21-1 0,21 0 16,0 0-16,-1 21 0,1-20 0,21 20 16,0-21-16,0 21 0,0 1 15,0-22-15,0 0 0,0 21 0,21-20 16,1-1-16,-1 0 0,0-21 0,0 21 15,0 0-15,0-21 0,1 0 16,20 0-16,-21 0 0,0 0 0,22 0 16,-22-21-16,0 0 0,21 0 15,-21 0-15,22-1 0</inkml:trace>
  <inkml:trace contextRef="#ctx0" brushRef="#br0" timeOffset="47167.03">6054 10118 0,'21'0'16,"0"-21"-16,-21-1 16,21 22-16,-21-21 15,0 0-15,0 0 16,0 0 0,0 0-16,0-1 15,-21 22-15,0 0 0,0-21 0,-1 21 16,1 0-16,0 0 0,0 0 15,0 0-15,-22 21 0,22-21 0,0 22 16,-21-1-16,21 21 0,-1-21 16,1 22-16,0-22 0,0 21 15,21 0-15,0 1 0,0-1 16,0-21-16,0 22 0,0-1 0,42 0 16,-21-21-16,1 1 0,-1-22 0,0 0 15,0 0-15,0 0 16,22 0-16,-22 0 0,21 0 0,-21-22 15,22 1-15,-22 0 0,21 0 0,-21-21 16,0 20-16,22-20 0,-22 21 16,0-21-16,0-1 0,0 1 0,1 0 15,-1-1-15,0-20 0,-21 20 16,21-20-16,-21 21 0,0-22 0,0 1 16,0-22-16,0 43 0,0-1 15,0 22-15,0 0 0,-21 21 16,0 0-16,0 42 15,21-21-15,-22 22 0,22-1 16,0 0-16,-21 22 0,21-22 0,-21 22 16,21-22-16,0 22 0,0-22 15,0 0-15,0 22 0,0-22 16,0-21-16,0 22 0,0-1 0,21-21 16,0 21-16,1-20 0,-1-1 15,0-21-15,21 0 0,-21 0 0,22 0 16,-1 0-16,0 0 0,1-21 0,-1-1 15,0 1-15,1 0 16,-22 0-16,21 0 0,1 0 0,-22-1 0,0-20 16,0 21-16,0 0 0,-21-22 0,0 22 15,0 0-15,0 0 0,21 0 16,-42 21 15,0 21-31,21 0 0,-21 0 16,21 0-16,-21 1 0,21 20 0,0-21 15,0 0-15,0 0 0,0 22 16,0-22-16,0 0 0,0 0 0,0 0 16,21 1-16,-21-1 0,21 0 0,0-21 15,22 0-15,-22 0 0,0 0 16,0 0-16,21 0 0,-20-21 0,20 21 16,-21-21-16,21-1 15,-20 1-15,-1 0 0,0-21 0,0 21 16,0-1-16,0-20 0,-21 21 0,22-21 15,-22 20-15,0-20 0,0 0 16,0 21-16,-22-22 0,1 22 0,0-21 16,0 21-16,0 21 0,0 0 0,-1 0 15,-20 0-15,21 0 0,-21 0 16,20 21-16,-20 0 0,21 0 0,-21 21 16,20-20-16,1 20 0,0 0 15,21-21-15,0 22 0,0-22 0,0 21 16,0-21-16,21 22 0,0-22 0,1 0 15,20 0-15,-21 0 0,21 1 16,1-1-16,-1-21 16,0 0-16,1 0 0,-1 0 0,0 0 15,1-21-15,-1-1 0,-21 22 16,22-21-16,-1 0 0,-21 0 0,21 0 0,-20-22 16,-1 22-16,0 0 0,0 0 15,0-21-15,-21 20 0,0 1 0,0 0 16,0 0-16,0 0 0,0 0 0,0 42 31,0 0-31,0 0 16,0 0-16,-21 0 0,21 1 0,0 20 15,-21-21-15,21 0 16,0 0-16,0 1 0,0-1 0,0 0 16,0 0-16,0 0 0,0 0 15,21-21-15,0 0 0,0 0 16,1 0-16,-1 0 0,21-21 15,-21 21-15,0-21 0,1 0 16,20 0-16,-21 0 0,0-1 0,0 1 16,1 0-16,-1 0 0,0 0 0,0-22 15,-21 22-15,0 0 0,21 21 16,-21-21-16,0 42 31,0 0-31,0 0 16,-21 1-16,21-1 0,0 0 0,0 0 15,0 0-15,0 0 0,0 1 16,0-1-16,0 0 0,0 0 0,0 0 16,21 0-16,0 1 0,1-22 0,-1 0 15,0 0-15,0 0 0,0 0 16,22 0-16,-22 0 0,0 0 0,0-22 16,0 1-16,0 21 0,1-21 0,-22 0 15,0 0-15,21 0 0,-21-1 16,0-20-16,0 21 0,0 0 0,0 0 15,-21-22-15,-1 22 0,1 0 16,0 0-16,21 0 0,-21-1 16,21 1-16,-21 21 0,21-21 0,0 0 15,21 21 1,21-21-16,-21 21 16,1 0-16,20 0 0,-21 0 0,21 0 15,1 0-15,-1 21 0,0 0 16,1 0-16,20 0 0,-20 1 0,-22-1 15,21 21-15,-21-21 0,22 22 16,-22-22-16,0 0 0,-21 21 16,0-21-16,0 1 0,0-1 0,0 21 15,0-21-15,0 0 0,0 1 16,-21-1-16,0-21 0,-1 0 16,22-21-1,-21-1 1,21 1-16,0 0 0,0 0 0,0 0 15,0 0-15,21-1 0,1-20 16,-1 21-16,0-21 0,0-1 0,0 22 16,0-21-16,22-1 0,-22 1 0,21 21 15,1-21-15,-22 20 16,21 1-16,-21 21 0,0 0 0,22 0 16,-22 21-16,0 1 0,-21-1 0,21 0 15,-21 21-15,21-21 0,-21 22 16,0-22-16,0 0 0,0 21 0,0-20 15,0 20-15,0-21 0,0 0 16,0 0-16,-21 1 16,0-22-16,0 0 15</inkml:trace>
  <inkml:trace contextRef="#ctx0" brushRef="#br0" timeOffset="49084.03">9948 9567 0,'0'0'0,"0"-21"0,0 0 0,0-21 16,0 21-16,0-1 0,0 1 31,0 42-15,0 1-16,0-1 0,0 0 15,0 21-15,0 1 0,-21 20 0,0-21 16,21 22-16,-21-1 0,21-20 0,-21 20 15,-1-20-15,1 20 0,0-21 16,0 1-16,0-1 0,0 0 0,-1 1 16,1-22-16,0 21 0,0-21 0,0 1 15,0-1-15,21 0 16,-22-21-16,22-21 16,0 0-16,0-1 15,0 1-15,0-21 0,0 21 16,0-22-16,0 22 0,0-21 0,0 0 15,0-1-15,0 1 0,0 21 16,0-22-16,0 22 0,22 0 0,-22 0 16,21 0-16,0 21 15,0 0-15,-21 21 0,21 0 16,0 0-16,1 0 0,-22 1 0,21 20 16,-21-21-16,0 21 0,21-20 15,0 20-15,0-21 0,0 21 0,1-20 16,-1-1-16,0 0 0,0 0 0,21 0 15,-20 0-15,20-21 0,0 0 16,1 0-16,-1 0 0,0 0 16,1 0-16,-1-21 0,0 21 15,-21-21-15,22 0 0,-1 0 0,-21 0 16,22-22-16,-22 22 0,21 0 0,-21-21 16,0 20-16,-21-20 0,22 21 15,-22 0-15,21 0 0,-21-1 0,0 1 16,0 42-1,0 1-15,-21-1 16,-1 0-16,1 0 0,21 0 0,0 0 16,-21 1-16,21 20 0,0-21 15,-21 0-15,21 0 0,0 1 0,0-1 16,0 0-16,21 0 16,0-21-16,0 0 0,22 21 15,-22-21-15,21 0 0,-21 0 0,22 0 16,-1 0-16,-21-21 0,22 21 15,-1-21-15,0 0 0,-21 0 0,22-1 16,-22 1-16,21-21 0,-21 21 0,1-22 16,-1 1-16,0 0 0,-21-1 15,0 1-15,0 0 0,0-1 0,0 1 16,-21 21-16,0-21 0,-1 20 16,-20 22-16,21 0 0,-21 0 15,-1 0-15,22 0 0,-21 0 0,-1 22 16,1 20-16,0-21 0,21 21 15,-22-20-15,22 20 0,0 0 0,21 43 16,0-64-16,0 21 16,0 1-16,21-22 0,0 21 0,0-21 15,22 1-15,-1-1 0,22 0 16,-1 0-16,1-21 0,-1 21 0,1-21 16,-1 0-16,1 0 0,-1 0 0,1 0 15,-22-21-15,21 0 0,-20 0 16,-1 0-16,-21-1 0,22 1 15,-22 0-15,0-21 0,0-22 16,-21 43-16,0-21 0,0 21 16,0-22-16,0 22 0,-21 0 15,0 21-15,0 0 0,-1 0 16,1 0-16,0 0 0,0 21 0,-21 0 16,20 0-16,1 1 0,0-1 0,0 21 15,0-21-15,0 0 0,21 1 16,-22 20-16,22-21 0,0 0 0,0 0 15,0 1-15,22-22 0,-1 0 16,0 21-16,0-21 0,0 0 16,0 0-16,1 0 0,-1 0 15,21 0-15,-21-21 0,0 21 0,1-22 0,-1 1 16,0 0-16,0 0 0,0-21 16,0 20-16,1 1 0,-22-21 15,21 21-15,-21 0 0,21-1 0,-21 1 16,0 42 15,0 1-31,0 20 16,0-21-16,0 0 0,0 0 0,0 1 15,0-1-15,0 0 0,0 0 16,0 0-16,42 22 16,-21-43-16,1 21 0,20-21 0,0 0 15,1 0-15,-1 0 0,0 0 0,1 0 16,-1 0-16,21 0 0,-20-21 15,-1-1-15,-21 22 0,22-21 0,-1 0 16,-21-21-16,0 21 0,0-22 0,1 22 16,-22-21-16,0-1 0,0 1 15,0 0-15,0 21 0,0-22 0,-22 22 16,22 0-16,-42 0 0,21 0 16,0 21-16,-22 0 0,22 0 0,-21 21 15,21 0-15,-22 0 0,22 21 0,-21 1 16,21-1-16,0 0 0,-1 1 15,22-22-15,0 21 0,0 1 16,0-22-16,0 21 0,22-21 0,-1 0 16,0 1-16,0-1 0,0 0 15,22-21-15,-22 0 0,0 0 0,21 0 16,-21 0-16,22 0 0,-22 0 16,0-21-16,21 0 0,-20-1 0,-1 1 15,0 0-15,0-21 0,21-64 16,-20 64-16,-1-22 0,-21 1 15,21-22-15,0 21 0,-21 1 0,21-22 16,-21 22-16,0 20 0,0-20 0,21 21 16,-21-1-16,0 22 0,0 0 15,0 0-15,0 42 16,-21 0-16,21 21 16,-21-20-16,0 41 0,21-21 0,-21 22 15,21 21-15,0-22 0,0 1 0,0 20 16,0-20-16,0-1 0,0-20 15,0 20-15,0-21 0,21 1 0,0-22 16,0 21-16,22-21 0,-22 1 0,21-1 16,-21 0-16,22-21 0,20 0 15,-21 0-15,22 0 0,-22 0 16,22 0-16,-1-21 0,1 0 0,-1-1 16,22 1-16,-22 0 0,1 0 15,-22 0-15</inkml:trace>
  <inkml:trace contextRef="#ctx0" brushRef="#br0" timeOffset="50228.08">1016 11917 0,'0'0'0,"0"-21"0,0-22 31,0 22-31,0 0 0,0 0 0,0 42 31,0 0-15,0 22-16,0-22 0,0 42 15,0-20-15,0 20 0,-21 1 0,21-22 16,-21 21-16,21-20 0,-22 20 16,1-20-16,0-1 0,0-21 15,21 21-15,-21-20 0,0-1 16,-1-21-16,22-21 31,0-1-31,0 1 0,0 0 16,0 0-16,0 0 0,22 0 0,-1-1 15,0 1-15,0 0 0,0 21 16,22-21-16,-22 0 0,21 21 16,0 0-16,1-21 0,-1 21 15,0 0-15,1 0 0,-1-22 16,-21 22-16,22-21 0,-22 21 0,0 0 15,0-21-15,0 21 0,0-21 16,1 0-16,-1 0 0,-21-1 16,0 1-16,0 0 0,0 0 15,-21 0-15,-1 0 0,1-1 16,0 1-16,0 0 0,0 21 0,0 0 16,-1 0-16,1 0 15,0 21-15,21 0 16,-21 22-16,0-22 0,21 21 15,0 1-15,0-22 0,0 21 0,0 0 16,0 1-16,0-1 0,0 0 16,0-20-16,0 20 0,0-21 0,0 21 15,0-20-15,21-1 0,-21 0 16,0 0-16,21 0 16,0-21-16,0 0 31,1 0-31,-1-21 0</inkml:trace>
  <inkml:trace contextRef="#ctx0" brushRef="#br0" timeOffset="50415.78">1968 12171 0,'0'0'0,"0"-21"31,0 0 16,22 21-32</inkml:trace>
  <inkml:trace contextRef="#ctx0" brushRef="#br0" timeOffset="51487.75">3344 11811 0,'0'0'15,"0"-21"-15,-21-21 16,0 20-16,0 22 0,0 0 16,-1-21-16,1 21 0,0 0 0,0 0 15,0 0-15,0 21 0,-1 1 16,-20-1-16,21 21 0,0 0 0,0 1 15,-1-1-15,22 22 16,0-22-16,0 21 0,0 1 0,0-22 16,0 1-16,0 20 0,0-21 0,22-20 15,-1 20-15,0-21 0,0 0 16,0 0-16,0 1 0,22-22 0,-1 0 16,0 0-16,1 0 0,20 0 15,-20 0-15,20-22 0,43-20 16,-64 0-16,22 21 0,-22-22 15,0 1-15,22 0 0,-43-1 0,21-20 16,-20-1-16,-1 22 0,0-22 0,0 22 16,-21-21-16,0 20 0,0 1 15,0 0-15,0-1 0,0 1 0,0 21 16,0 0-16,-21-1 16,0 22-16,0 0 0,-1 22 15,22-1-15,0 0 0,-21 21 0,21-21 16,-21 22-16,21-1 0,0 0 15,0 22-15,-21-22 0,21 1 0,0 20 16,0-21-16,0 1 0,0-1 16,0 0-16,0-20 0,0-1 0,0 21 15,0-21-15,0 0 16,0-42 15,0 0-31,21 0 0,-21 0 16,0 0-16,21-22 0,0 22 15,1-21-15,-22-1 0,21 22 16,0-21-16,0 21 0,0-22 0,0 22 16,1 0-16,-1 0 0,0 21 15,0 0-15,0 0 0,0 21 16,-21 0-16,0 22 0,0-22 16,22 0-16,-22 21 0,21-21 15,-21 22-15,0-22 0,0 0 0,0 0 16,0 22-16,21-22 0,0 0 15,-21 0-15,21-21 16,0 0-16,1 0 0,-1 0 16,0 0-16,0 0 15,0 0-15,0-21 0,1 0 0,20 0 0,-21-1 16,21-20-16,-20 21 0,-1 0 16,21-22-16,-21 22 0,0-21 0,-21 21 15,22 0-15,-22-1 0,21 1 0,-21 0 16,0 42-1,0 0-15,0 1 16,0 20-16,-21-21 0,21 0 16,-22 0-16,22 22 0,-21-22 0,21 0 15,0 0-15,0 0 0,0 1 16,0-1-16,21-21 47,-21-21-47,22-1 0,-22 1 15,21 0-15</inkml:trace>
  <inkml:trace contextRef="#ctx0" brushRef="#br0" timeOffset="51660.7">4720 11748 0,'0'0'16,"0"-22"-16,-21 22 0,0 0 15,0 0-15,21 22 31,0-1-15,21-21-16,0 0 16,0 0-16,0 0 0,22 0 15,-22 0-15</inkml:trace>
  <inkml:trace contextRef="#ctx0" brushRef="#br0" timeOffset="51892">5186 11578 0,'0'0'0,"-21"0"31,21 21-31,0 1 16,-22-1-16,1 0 0,21 0 0,0 0 15,0 22-15,-21-1 0,21 0 16,-21 1-16,21-1 0,-21 0 0,21 1 16,0-1-16,0 0 0,0-21 15,-21 22-15,21-1 0,0-21 0,0 22 16,0-22-16,0 0 0,0 0 15,21-21-15,0 0 0,0 0 16,0 0-16,0 0 0,22-21 0</inkml:trace>
  <inkml:trace contextRef="#ctx0" brushRef="#br0" timeOffset="52395.36">5778 11917 0,'-21'21'0,"42"-42"0,1 0 0,-1 0 0,0 21 16,-21-22-16,0 1 0,0 0 15,0 0-15,-21 21 0,0-21 16,-1 21-16,-20 0 0,21-21 16,0 21-16,-22 0 0,22 0 0,-21 0 15,21 0-15,-22 21 0,22 0 0,0 0 16,0 0-16,0 0 0,0 22 16,-1-1-16,22 0 0,-21 1 15,21-1-15,0 0 0,0 1 0,0-1 16,0-21-16,0 22 0,0-22 15,21 0-15,1 0 0,-1 0 0,21-21 16,-21 0-16,0 0 0,22 0 16,-22 0-16,21 0 0,-21-21 0,22 21 15,-22-42-15,21 21 0,-21-1 0,22-20 16,-22 0-16,0-1 0,21 1 16,-20-21-16,-1 20 0,0-20 0,0-1 15,-21 22-15,0-22 0,21 1 16,-21-43-16,0 43 0,0 20 15,0 22-15,0 0 0,0 0 0,0 0 16,0 42 0,-21 0-16,0 21 0,21 1 15,0-1-15,-21 0 0,21 1 0,-21-1 16,21 21-16,0-20 0,0-1 16,0 22-16,0-22 0,0 21 0,0-20 15,0-1-15,0-21 0,21 22 16,0-22-16,0 21 0,0-42 0,0 21 15,1 0-15,-1-21 0,0 0 0,0 0 16,0 0-16,0-21 0,1 0 16,-1 0-16</inkml:trace>
  <inkml:trace contextRef="#ctx0" brushRef="#br0" timeOffset="53139.93">7366 11388 0,'-21'-85'32,"42"170"-32,-63-170 0,20 85 15,22 21-15,0 0 0,0 22 0,0-22 16,-21 21-16,21 1 0,0 20 15,0-21-15,0 1 0,0-1 16,0 0-16,0 22 0,0-22 0,0 1 16,0-1-16,0 0 0,0 1 15,0-1-15,0-21 0,0 0 0,0 0 16,0 1-16,-21-22 0,21 21 16,0-42-1,0-1 1,0-20-16,0 21 0,-21-21 15,21 20-15,0-20 0,0 0 0,0 21 16,0-22-16,0 1 0,0 0 16,21-1-16,0 22 0,0-21 0,1 21 15,-1-1-15,21 1 0,-21 21 16,22 0-16,20 0 0,-21 0 16,22 0-16,-22 21 0,1 1 0,20 20 15,-21-21-15,1 0 0,-22 22 0,21-1 16,-21-21-16,-21 21 0,0-20 15,0 20-15,-21 21 0,-21-41 16,0 20-16,20-21 0,-20 0 16,0 0-16,-1 1 0,1-22 15,0 21-15,-1-21 0,1 0 0,21 0 16,0 0-16,0 0 0,-1-21 0,1 21 16,21-22-16,-21 22 0,21-21 0,0 0 15,0 0 1,0 0-16,21 21 0,0-21 15,1 21-15,-1-22 0,21 22 0,-21-21 16,22 0-16,-22 21 0,21-21 16</inkml:trace>
  <inkml:trace contextRef="#ctx0" brushRef="#br0" timeOffset="53539.98">8043 11811 0,'0'-85'31,"0"64"-31,0 0 16,0 0-16,0 0 0,21 0 0,1-1 16,-1 1-1,0 21-15,0 0 0,21 0 0,-20 0 16,-1 0-16,0 0 0,0 0 16,0 21-16,22 1 0,-22-1 0,0 21 15,-21-21-15,21 22 0,0-22 0,-21 0 16,0 21-16,0-21 0,0 22 15,0-22-15,0 0 0,0 0 0,0 0 16,-21 1-16,21-1 0,-21-21 16,21-21 15,0-1-31,0-20 0,0 21 16,0 0-16,0 0 0,0-22 15,0 22-15,0 0 0,21-21 0,-21 20 16,0 1-16,21 0 0,0 0 15,1 0-15,-1 21 0,0-21 16,0 21-16,0 0 0,0 0 0,1 0 16,20 0-16,-21 0 0,0 0 15,22 0-15,-22 0 0</inkml:trace>
  <inkml:trace contextRef="#ctx0" brushRef="#br0" timeOffset="53976.28">9186 11536 0,'-106'21'32,"85"0"-32,0 0 15,0 1-15,-21-1 0,20 0 0,1 21 16,-21-21-16,21 22 0,0-22 0,21 0 16,-22 21-16,22-20 0,0 20 15,0-21-15,0 21 0,0-20 0,0-1 16,0 0-16,22 0 0,-1 0 0,0 0 15,21-21-15,-21 0 0,22 0 16,-22 0-16,21 0 0,1 0 0,-1 0 16,-21-21-16,21 0 15,-20 0-15,20 0 0,-21-22 16,0 22-16,0 0 0,1-21 0,-1-1 0,-21 22 16,21-21-16,-21 0 0,0-1 15,0 1-15,0 0 0,0-1 0,-21 22 16,0-21-16,-1 21 0,1-1 0,-21 22 15,21 0-15,0 0 0,-22 0 16,22 0-16,0 0 0,-21 43 0,20-22 16,1 0-16,0 0 0,0 22 15,0-22-15,21 21 0,-21-21 0,21 22 16,0-1-16,0-21 0,0 21 16,21-20-16,0 20 0,0-21 15,0 0-15,0 0 0,22-21 0,-22 0 16,21 22-16,1-22 0</inkml:trace>
  <inkml:trace contextRef="#ctx0" brushRef="#br0" timeOffset="54555.87">9737 11748 0,'0'0'16,"0"-22"-16,21 1 0,-21-21 0,0 21 16,0 0-16,0-1 15,0 44 1,0-1-16,0 0 15,-21 21-15,21-21 0,-22 1 16,22 20-16,0-21 0,-21 0 0,21 22 16,0-22-16,0 0 0,0 21 0,0-21 15,0 1-15,0-1 16,21-21-16,1 0 16,-1 0-16,0 0 0,0-21 15,0-1-15,22 1 0,-22 0 16,21-21-16,-21-1 0,0 22 15,1 0-15,20-21 16,-21 21-16,-21-1 0,21 1 0,-21 0 16,21 0-16,-21 42 31,0 0-31,0 0 0,0 1 0,0-1 16,0 0-16,0 0 0,0 21 0,0-20 15,0-1-15,0 0 0,0 0 16,0 0-16,0 0 0,0 1 0,22-1 15,-1-21-15,0 21 16,0-21-16,21 0 0,-20 0 0,-1 0 16,0-21-16,0 0 0,0 21 0,0-22 15,1 1-15,-1-21 16,0 21-16,-21 0 0,0-22 0,0 22 16,0-21-16,0 21 0,0-22 0,0 1 15,0 21-15,0 0 0,0-22 16,0 22-16,-21 21 0,0-21 0,-1 21 15,1 0 1,0 0-16,0 0 0,21 21 16,0 0-1,21 0 1</inkml:trace>
  <inkml:trace contextRef="#ctx0" brushRef="#br0" timeOffset="55087.79">11282 11684 0,'-21'0'16,"-1"0"-16,1 0 0,0 0 16,0 0-16,0 0 15,0 0-15,-1 0 16,1 0-16,21-21 0,-21 21 15,21-21-15,-21 21 16,0 0 0,0 0-16,-1 21 15,1-21-15,-21 21 0,21 0 16,0-21-16,-1 21 0,1 1 0,21-1 16,-21 0-16,21 0 0,-21 0 0,21 0 15,0 1-15,0-1 16,21-21-16,0 0 0,0 21 15,1-21-15,-1 21 0,21-21 16,0 0-16,1 21 0,-1-21 0,0 21 16,-20-21-16,20 22 0,0-1 0,-21-21 15,1 21-15,-1-21 0,0 0 16,-21 21-16,0 0 16,-21-21-16,0 0 0,-22 0 15,22 0-15,-21 0 0,-22 0 16,22 0-16,0 0 0,-22-21 0,22 0 15,-22 21-15,43-21 0,-21 21 16,-1-21-16,22-1 0,0 22 0,0-21 16,21 0-16,0 0 15,21 21 1,0 0-16,22 0 0,-1-21 16,-21 21-16,21-21 0,22 21 0,-22 0 15,1 0-15,20-22 0</inkml:trace>
  <inkml:trace contextRef="#ctx0" brushRef="#br0" timeOffset="55751.06">11515 11853 0,'0'0'15,"21"0"-15,0 0 16,0 0 0,0 0-16,0-21 15,1 21-15,-1-21 0,0 0 0,0 21 16,0-21-16,0 0 0,1-1 15,-22 1-15,21 0 0,-21 0 0,21 21 16,-21-21-16,0 0 0,-21 21 31,0 0-31,-1 0 0,1 0 0,0 21 16,0 0-16,0 0 0,0 0 0,-1 0 16,22 1-16,0 20 0,-21-21 15,21 0-15,0 0 0,0 1 0,0 20 16,0-21-16,0 0 0,21 0 15,-21 1-15,22-22 0,-1 21 0,0-21 16,0 0-16,0 0 0,0 0 0,1 0 16,-1 0-16,0 0 0,0 0 15,-21-21-15,21-1 0,-21 1 16,0 0-16,21 0 0,1 0 16,-22-22-16,21 22 0,0-21 15,-21 21-15,42-22 0,-21 22 0,1 0 16,41-42-16,-21 41 0,1-20 15,-1 42-15,0-21 0,1 21 16,-22 0-16,21 0 0,-21 0 0,22 21 16,-22 0-16,0 0 0,0 1 15,0-1-15,-21 21 0,0-21 16,0 22-16,0-22 0,0 42 0,0-20 16,0-22-16,-21 0 15,21 21-15,0-21 0,-21 1 16,21-1-16,-21-21 0,21-21 31,0-1-31,0 1 0,0 0 0,0 0 16,0 0-16,21-22 0,0 22 0,0-21 15,1 21-15,-1-22 0,0 1 16,21 0-16,-21-1 0,1 22 0,20-21 16,0 0-16,-21 20 0,22 1 15,-22 0-15,0 21 0,0 0 0,22 0 16,-43 21-1,0 0-15,0 1 16,0-1-16</inkml:trace>
  <inkml:trace contextRef="#ctx0" brushRef="#br0" timeOffset="56415.11">1270 13631 0,'0'0'0,"21"-21"0,21 21 31,-42-21-31,22 21 16,-1 0-16,0 0 16,0 0-16,0 0 0,22 0 0,-22 0 15,21-21-15,0 21 0,-20 0 16,-1 0-16,21 0 0,-21 0 15,-42 0 17,0 0-32,-21 0 0,20 0 0,-20 0 15,0 0-15</inkml:trace>
  <inkml:trace contextRef="#ctx0" brushRef="#br0" timeOffset="56815.75">1206 13631 0,'0'0'15,"-21"22"-15,0-1 0,-21-21 0,21 21 16,-1-21-16,22 21 0,-21 0 0,21 0 15,-21 1-15,21-1 0,0 0 16,0 0-16,0 0 0,0 0 0,0 1 16,0-1-16,0 0 15,0 0-15,21-21 32,0-21-32,1 0 15,-1 21-15,0-21 0,0 21 16,0-22-16,22 1 0,-22 21 15,21 0-15,-21 0 0,22 0 0,-22 0 16,21 0-16,-21 0 0,22 21 16,-22-21-16,0 22 0,0-1 0,-21 0 15,0 21-15,0-21 0,0 1 16,-21-1-16,-21 0 0,-1 21 16,1-21-16,0 1 0,-22-1 0,22 0 15,-22 0-15,22-21 0,0 0 16,-1 21-16,1-21 0,0 0 0,-1 0 15,22 0-15,0 0 0,0 0 16,0-21-16,-1 0 16,22 0-1,22 21-15,-1 0 0,0-21 0,21 21 16,1-22-16,-1 1 0,0 21 16,22-21-16</inkml:trace>
  <inkml:trace contextRef="#ctx0" brushRef="#br0" timeOffset="56979.58">2011 14055 0,'0'0'15,"0"21"1,21-21 31</inkml:trace>
  <inkml:trace contextRef="#ctx0" brushRef="#br0" timeOffset="57335.26">4170 13589 0,'0'0'16,"-21"0"-16,-1-21 0,1 21 0,0-21 15,0 0-15,0 21 0,0-22 0,-1 1 16,1 21-16,-21-21 0,21 21 16,0 0-16,-22 0 0,22 0 0,0 0 15,-21 21-15,20 0 0,22 1 16,-21 20-16,21 0 0,-21 1 0,21 20 15,0-21-15,0 1 0,0 20 16,0-20-16,0-1 0,0 21 16,0-20-16,0-22 0,-21 21 0,0 1 15,21-22-15,-21 0 0,-1 0 16,1 0-16,0-21 16,0 0-16,0 0 0,0 0 15,-1-21-15</inkml:trace>
  <inkml:trace contextRef="#ctx0" brushRef="#br0" timeOffset="57724.2">3344 13928 0,'0'0'0,"0"-254"31,0 211-31,0 1 0,21 21 16,22 0-16,-22 0 0,21-1 16,-21 1-16,22 21 0,20 0 0,-20 0 15,-1 21-15,21 1 0,1-1 16,-22 21-16,22 0 0,-22 1 0,0-1 15,1 22-15,-1-22 0,0 0 16,1 1-16,-22-1 0,0 0 0,21 1 16,-20-1-16,-1-21 0,-21 0 15,21 0-15,-21 1 0,-21-22 32,21-22-32,-21 1 15,-1-21-15,1 21 0,21-22 16,-21 22-16,21-42 0,-21 20 15,21 1-15,-21-21 0,21-1 0,0 1 16,0 20-16,0-20 0,0 20 16,0 1-16,0 0 0,21 21 0,0-22 15,0 22-15,0 21 0,22-21 16,-22 21-16,0 0 0,21 0 0,-20 0 16,20 0-16,0 21 0,1 0 0,-22 0 15,21 1-15,-21 20 0,22-21 16,-22 21-16</inkml:trace>
  <inkml:trace contextRef="#ctx0" brushRef="#br0" timeOffset="58171.94">5038 13758 0,'0'0'0,"21"0"0,0 0 0,-21-21 16,0 0-16,0 0 16,0 0-16,0 0 0,0-1 0,-21 22 15,0-21-15,-1 21 0,1 0 16,0 0-16,0 0 0,0 21 0,0 1 15,-1-1-15,-20 21 0,21-21 16,0 22-16,21-1 0,-21 0 16,21-21-16,-22 22 0,22-1 0,0-21 15,0 22-15,0-22 0,0 0 16,0 0-16,22 0 0,-1 0 0,21-21 16,-21 0-16,0 0 0,22 0 15,-22 0-15,21 0 0,1 0 0,-22-21 16,21 0-16,-21 0 0,0 0 0,22 0 15,-22-1-15,0-20 0,0 0 16,0 21-16,-21-22 0,0 1 0,0 0 16,0-1-16,-21 1 0,0 0 15,0-1-15,0 22 0,-22-21 0,22 21 16,-21 21-16,21 0 0,-22 0 16,22 0-16,-21 0 0,21 21 0,-22 21 15,22-21-15,0 22 0,0-1 16,0 0-16,0 1 0,21-1 15,0 0-15,0 1 0,0-1 0,0-21 16,0 21-16,0-20 0,21 20 16,0-21-16,0 0 0,0-21 0,22 0 15,-1 0-15,-21 0 0,21 0 0,1 0 16</inkml:trace>
  <inkml:trace contextRef="#ctx0" brushRef="#br0" timeOffset="58630.68">6011 13399 0,'21'-85'16,"-42"170"-16,42-191 15,-21 127 1,-21 0-16,0 0 16,0 22-16,0-22 0,0 21 15,21 0-15,-22 22 0,1-22 0,0 1 16,0 20-16,21-21 0,0 1 0,0-1 15,0 0-15,0-20 0,0 20 16,0-21-16,0 0 0,0 0 0,21 1 16,0-1-16,0-21 0,1 0 15,20 0-15,-21 0 0,0 0 0,22-21 16,-22-1-16,21 1 0,-21 0 16,22 0-16,-22 0 0,0-22 15,21 22-15,-21-21 0,1 21 0,-1-22 16,-21 22-16,0 0 0,21 0 0,-21 0 15,0 42 1,0 0-16,0 0 16,0 0-16,0 1 0,0-1 15,0 21-15,0-21 0,0 0 0,0 1 16,0-1-16,0 0 0,0 0 0,0 0 16,0 0-1,0-42 16,0 0-31,21 0 0,-21 0 16,0 0-16,21-1 0</inkml:trace>
  <inkml:trace contextRef="#ctx0" brushRef="#br0" timeOffset="58823.57">6540 13356 0,'0'0'15,"0"-21"-15,-21 21 16,0 0-16,0 0 15,21 21 17,0 0-17,-21-21 1,21 22-16,-21-22 0,-1 0 16,1 0-16</inkml:trace>
  <inkml:trace contextRef="#ctx0" brushRef="#br0" timeOffset="59001.47">5482 13653 0,'0'0'15,"-21"21"-15,0 0 0,0-21 0,21 21 32,21-21-32,0 0 0,0 0 15,21 0-15,1 0 0,-1-21 0,22 0 16,-22 21-16,21-21 0,1-1 15,126-41 1</inkml:trace>
  <inkml:trace contextRef="#ctx0" brushRef="#br0" timeOffset="59942.85">6985 13780 0,'-42'21'16,"84"-42"-16,-127 63 0,64-21 0,-21 0 0,21 0 16,21 1-16,0-1 15,0 0-15,0 0 16,21-21-16,21 0 0,-21 0 0,22 0 16,-1-21-16,0 0 0,1 0 15,-1-1-15,0 1 0,1 0 0,20 0 16,-21-21-16,-20 20 15,20-20-15,0 0 0,-21-1 0,1 1 16,-1 0-16,-21-1 0,0 1 0,0 0 16,0-1-16,0 22 0,0-21 15,-21 21-15,-1 0 0,22-1 0,-21 22 16,0 0-16,0 0 0,0 0 16,0 22-16,-1-1 0,1 0 15,0 0-15,0 21 0,0 1 0,21 20 16,-21 1-16,-1-1 0,1 1 15,0-1-15,0 22 0,0-22 0,0 22 16,-1 0-16,22-1 0,-21 1 0,0 0 16,21 21-16,-21-1 15,21 1-15,0-21 0,-21 21 0,21 21 16,-21-21-16,21 21 0,-22-22 0,22 22 16,0-21-16,0 21 0,0-21 15,0 0-15,0 0 0,0 0 0,0-22 16,22 1-16,-1-22 0,0 1 0,0-22 15,0-21-15,0 22 0,1-43 16,20 0-16,-21 0 0,21-21 0,1-1 16,-1-20-16,0 0 0,1-1 0,-1-20 15,22-1-15,-22-20 0,0 20 16,1-20-16,-1-1 0,0 0 0,-21 1 16,1-1-16,-22-21 0,0 21 15,0-20-15,0-1 0,-22 21 16,-20-21-16,21 0 0,-21 22 0,-1-22 15,1 21-15,-22 22 0,22-1 0,-21 1 16,20 20-16,-20 1 0,-43-21 16,64 41-16,-1 1 0,22 0 15,-21 0-15,42 0 16,0 0 0,0-1-16,42 22 0,-21-21 0,22 21 15,-22-21-15,21 0 0,0 21 16,22-21-16,-22 0 0,1-1 0,-1-20 15,0 21-15,22 0 0,-22 0 16,0-1-16,-20 1 0,20-21 16,-21 21-16,0 21 0,0-21 0,1-1 15,-22 1-15,0 0 16,-22 21 0,1 21-16,21 0 15,0 1-15,-21-1 0,21 0 16,-21 0-16,21 0 0,0 0 0,-21 22 15,21-22-15,0 0 0,0 0 16,0 0-16,0 1 16,0-44 15,0 1-15,0 0-16,0 0 0</inkml:trace>
  <inkml:trace contextRef="#ctx0" brushRef="#br0" timeOffset="60123.44">7705 13547 0,'0'0'0,"0"-21"0,0-1 31,-22 22-31,1 0 16,21 22 15,21-1-15,1-21-16,-1 21 0,0-21 0,-21 21 15,21-21-15,21 21 0,-20 0 16</inkml:trace>
  <inkml:trace contextRef="#ctx0" brushRef="#br0" timeOffset="62173.13">8149 13610 0,'0'0'16,"21"0"-16,-21-42 15,-21 21-15,0 21 16,0 0-16,0 0 0,-1 0 15,1 0-15,0 0 0,0 21 16,-21 0-16,20 0 0,1 0 0,0 1 16,0 20-16,0 0 0,0-21 15,21 22-15,-22-1 0,22-21 0,0 22 16,0-22-16,0 21 0,22-21 16,-1 0-16,0 1 0,0-1 0,0 0 15,22-21-15,-22 21 0,21-21 16,-21 0-16,22 0 0,-1 0 0,0 0 15,-21 0-15,22-21 0,-1 21 0,0-21 16,22 0-16,-22-1 0,1 1 16,20 0-16,-21-21 0,1 21 0,-1-22 15,0 22-15,-20-21 0,-1-1 16,0 22-16,-21-21 0,0 21 16,0 0-16,0-1 0,-21 1 0,0 0 15,-1 21-15,1 0 0,-21 0 16,21 0-16,0 0 0,-22 0 0,22 0 15,0 21-15,-21 0 0,20 1 0,1-1 16,0 21-16,0-21 0,21 22 16,0-1-16,-21-21 0,21 21 0,0-20 15,0-1-15,0 21 0,0-21 16,0 0-16,21 1 0,0-22 16,0 0-16,0 0 15,22 0-15,-22 0 0,0 0 16,21 0-16,-20-22 0,20 1 0,-21 0 15,0 0-15,22 0 0,-22 0 0,0-22 16,0 1-16,0 21 0,-21-22 16,0 1-16,21 0 0,-21 21 0,0-1 15,0 1-15,0 0 0,0 42 16,0 22 0,-21-22-16,21 0 15,-21 21-15,21-21 0,0 22 0,0-22 16,0 21-16,0-21 0,0 22 0,0-22 15,0 0-15,21 0 0,0 0 16,1-21-16,-1 22 0,0-22 16,21 21-16,-21-21 0,1 0 0,20 0 15,-21 0-15,21-21 0,-20-1 16,20 22-16,-21-21 0,21-21 0,-20 21 16,-1-22-16,0 22 0,0-42 15,0 20-15,0-20 0,22 21 16,-43-22-16,21 22 0,0-22 0,0 22 0,0 0 15,-21-1-15,22-20 16,-22 42-16,0-1 0,0 1 0,-22 42 31,1-21-31,21 43 16,-21-22-16,0 21 0,0-21 0,0 22 16,21 20-16,-22-20 0,22 20 15,-21-21-15,21 1 0,-21 20 0,21-20 16,0-1-16,0-21 0,0 21 15,0-20-15,0 20 0,0-21 0,21 0 16,0-21-16,1 21 0,-1-21 0,0 0 16,0 0-16,0 0 15,0-21-15,1 21 0,-1-21 0,0 0 16,0 0-16,-21 0 0,21-1 16,0 1-16,1 0 0,-22-21 15,0 21-15,21-22 0,-21 22 0,21 0 16,-21 0-16,0 0 0,0 42 31,0 0-31,0 0 16,0 0-16,-21 0 0,21 22 15,0-22-15,0 0 0,0 0 0,0 0 16,0 1-16,0-1 0,0 0 16,21 0-16,0-21 0,0 0 15,22 0-15,-22 21 0,21-21 0,-21 0 16,22 0-16,-1 0 0,0-21 15,-21 0-15,22 0 0,-22 0 16,0-1-16,21-20 0,-20 0 16,-22 21-16,0-22 0,21 22 15,-21-21-15,0 21 0,0-1 0,0 1 16,0 0-16,0 0 0,0 42 31,0 0-31,0 0 0,-21 1 16,21-1-16,-22 21 0,22-21 15,0 22-15,0-22 0,0 21 0,0-21 16,0 0-16,0 1 0,0 20 16,0-21-16,22 0 0,-1 0 0,0-21 15,0 22-15,21-22 0,-20 0 16,20 0-16,-21 0 0,21 0 16,-20 0-16,20 0 0,-21-22 0,21 1 15,-20 0-15,-1 0 0,0 0 0,0 0 16,-21-22-16,0 22 0,21-21 15,-21-1-15,0 1 0,0 0 0,0-1 16,0 1-16,-21 0 0,0-1 16,0 22-16,0-21 0,-1 21 15,1 0-15,-63-22 0,41 43 16,1 0-16,0 0 0,20 0 16,-20 0-16,21 21 0,0 1 0,0-1 0,21 0 15,0 21-15,0-21 0,0 22 16,21-1-16,21-21 0,22 43 15,20-22 1,-41-21-16,-1 0 0,0-21 0,1 0 16,-1 0-16,0 0 0,1 0 0,20 0 15,-21 0-15,22-21 0,-1 0 0,-20 0 16,-1 0-16,22 0 0,-43-1 16,21-20-16,0 21 0,-20 0 0,41-22 15,-42 22-15,-21 0 16,21 21-16,-42 21 15,0 0 1,0 1-16,0 20 16,0-21-16,-1 21 0,1-20 0,0 20 15,0-21-15,21 21 0,-21-20 16,21-1-16,-21 42 0,-1-42 16,22 1-16,0-1 0,0-42 46,0-1-46,0 1 16,22 0-16,-22-21 0,21 21 16,0-22-16,21 1 0,-21 0 15,1-1-15,20 1 0,-21 0 0,21-1 16,-20 22-16,20-21 0,0-1 16,-21 43-16,22 0 0,-22 0 15,0 22 1,-21-1-16,0 21 0,0-21 0,0 22 15,0-1-15,0 0 0,0 1 0,0-1 16,0 0-16,0 1 0,0-22 16,0 21-16,0-21 0,0 0 0,21 1 15,0-1-15,1 0 0,-22 0 0,21-21 16,0 0-16,0 0 16,0 0-16,0 0 0,22 0 0,-22-21 15,-21 0-15,21 0 0,0 21 0,0-43 16,1 22-16,-1 0 0,0-21 15,-21-1-15,21 1 0,0-43 16,-21 43-16,21 0 0,-21 20 16,0-20-16,0 21 0,0-21 0,0 20 15,0-20-15,0 21 0,0 0 0,-21 0 16</inkml:trace>
  <inkml:trace contextRef="#ctx0" brushRef="#br0" timeOffset="62423.99">10499 12954 0,'-22'21'0,"44"-42"0,-65 42 15,22-21 1,21 21-1,0 1 17,-21-22-17,0 0-15,0 21 16</inkml:trace>
  <inkml:trace contextRef="#ctx0" brushRef="#br0" timeOffset="62679.36">9334 13441 0,'0'0'0,"-21"0"0,0 0 0,21 21 16,21-21 0,0 0-16,22 0 15,-22-21-15,0 21 0,0-21 16,0 21-16,1 0 15,20 0-15,-21-21 0,0 21 0,0 0 16,1 0-16,-1-22 0,0 22 0,-21-21 31,-21 21-15</inkml:trace>
  <inkml:trace contextRef="#ctx0" brushRef="#br0" timeOffset="63939.04">466 6795 0,'0'0'0,"-22"-43"31,22 22-31,0 0 0,0 0 0,0 0 16,22-1-16,-1 1 0,-21 0 15,21 21-15,0 0 16,-21 21-1,21-21-15,-21 21 0,21 22 16,-21-22-16,0 0 0,0 21 0,0 1 16,22-22-16,-22 21 0,21 1 15,-21-22-15,0 21 0,0-21 0,21 22 16,0-22-16,-21 21 0,21-21 16,-21 0-16,21 1 0,1-1 15,-1-21-15,0 0 0,21 0 0,1-21 16,-1-1-16,21-20 0,22 21 15,0-21-15,21-22 0,-1 1 16,22-1-16,0-21 0,0 1 16,0-1-16,0 0 0,22 1 0,-1-1 15,-21 0-15,0 22 0,-21-22 16,-22 43-16,1-22 0,-22 22 0,-20 21 16,-1 0-16,-21 0 0,0-1 15,1 22-15,-22-21 16,0 42 31,0 1-47,0-1 15,0 0-15,0 0 16,0 0-16,-22 0 0,22 1 16,-21-22-16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1:38:07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466 0,'-21'0'0,"-1"-21"31,22-1-31,0 1 16,-21 21-1,0 0 1,21 21-16,0 1 15,0 20-15,0-21 16,0 0-16,0 22 0,0-1 16,0 0-16,0 22 0,0-22 0,-21 43 15,21-22-15,-21 1 0,21-1 16,0 1-16,0-1 0,0-20 16,0-1-16,-21 0 0,21 1 15,0-22-15,0 21 0,0-21 0,0 0 16,0 1-16,0-44 47,0 1-47,0 0 0,0 0 0,0 0 15,0 0-15</inkml:trace>
  <inkml:trace contextRef="#ctx0" brushRef="#br0" timeOffset="332.29">1863 402 0,'0'0'0,"0"21"16,0 1-1,0-1-15,0 0 0,0 0 16,0 21-16,0-20 0,0 20 0,0 0 15,21 1-15,-21-1 0,0 21 16,0-20-16,0 20 0,0-20 16,0-1-16,0 21 0,0-20 0,0-1 15,0-21-15,0 22 0,0-22 16,0 0-16,0 0 0,0 0 16,0 0-1,0-42 16,0 0-31,0 0 0</inkml:trace>
  <inkml:trace contextRef="#ctx0" brushRef="#br0" timeOffset="740.39">1397 1143 0,'0'0'0,"21"0"31,21 0-31,-20 0 16,20-21-16,21 0 0,-20 21 0,20-21 15,-20-22-15,20 22 0,1 0 16,-22 0-16,21-22 0,1 22 16,-22 0-16,1 0 0,-1 0 0,0 0 15,1 21-15,-22 0 0,0-22 16,0 22-16,0 0 15,-21 22-15,0-1 16,0 0-16,0 0 16,0 0-16,-21 0 0,21 1 0,-21 20 15,21-21-15,0 21 0,-21-20 16,21-1-16,0 21 0,0-21 16,0 0-16,0 1 0,-21-1 15,21 0 1,-22-21 15,22-21-31,0 0 16,-21-1-16,21 1 15</inkml:trace>
  <inkml:trace contextRef="#ctx0" brushRef="#br0" timeOffset="943.93">2138 656 0,'0'0'0,"-21"0"16,21 21 31,21-21-16,0 0-31</inkml:trace>
  <inkml:trace contextRef="#ctx0" brushRef="#br0" timeOffset="1765.4">2879 1101 0,'21'0'15,"0"0"1,-21-21-16,0-1 0,21 1 16,-21 0-16,21 21 0,-21-21 15,21 0-15,-21 0 0,0-1 0,0 1 16,0-21-16,0 21 0,0 0 15,-21-1-15,0 1 0,-21 0 16,21 0-16,-1 21 0,-20 0 0,21 0 16,-21 0-16,-1 0 0,22 0 15,-21 21-15,-1 0 0,1 22 0,0-22 16,21 21-16,-22 0 0,22 1 16,0-1-16,0 0 0,21 1 15,0-1-15,0 0 0,0-20 16,0-1-16,0 0 0,21 0 15,0 0-15,21-21 0,-20 0 0,-1 0 16,21 0-16,-21 0 0,22 0 16,-1 0-16,0-21 0,-21 0 0,22 0 15,-1 0-15,-21-1 0,22-20 16,-1 0-16,-21-1 0,21 1 0,-20 0 16,-1-22-16,0 22 0,0-22 15,0 22-15,0 0 0,-21-1 16,0 1-16,0-21 0,0 41 0,0-20 15,0 21-15,0 0 0,0 0 16,0-1-16,-21 22 16,0 22-16,21-1 15,0 21-15,-21 0 0,21-20 0,-21 41 16,21-21-16,0 1 0,0 20 16,0-20-16,0 20 0,0-21 15,0 1-15,0-1 0,0 0 0,0 1 16,0-1-16,0-21 0,0 0 15,0 1-15,0-1 0,0 0 0,21 0 16,0-21-16,0 21 16,0-21-16,1 0 0,-1 0 15,21-21-15,-21 21 0,0-21 16,1 0-16</inkml:trace>
  <inkml:trace contextRef="#ctx0" brushRef="#br0" timeOffset="2347.79">3831 995 0,'0'0'0,"0"-21"0,0-64 31,0 64-31,0 0 0,0 0 0,-21-1 16,21 1-16,-21 21 0,0-21 15,-22 0-15,22 21 0,0 0 16,0 0-16,-22 0 0,22 0 15,-21 0-15,21 21 0,-22 0 16,1 0-16,21 1 0,-21 20 0,20-21 16,-20 64-16,21-64 15,21 21-15,0 1 0,0-22 0,0 21 16,0-21-16,0 0 0,0 1 16,0-1-16,21 0 0,0-21 0,0 0 15,1 0-15,-1 0 0,0 0 16,0 0-16,0 0 0,0 0 15,22-21-15,-22 0 0,0-1 16,0 1-16,22 0 0,-22-21 16,0 21-16,0-22 0,21 1 0,-20 0 15,-1-22-15,-21 22 0,21-1 16,-21 1-16,21 0 0,-21-1 0,0 1 16,0 0-16,0-1 0,0 22 15,0-21-15,0 21 0,0 0 0,0-1 16,-21 22-16,0 0 15,21 22 1,0 20-16,0-21 0,-21 21 16,21 1-16,0-1 0,0 0 0,0 1 15,0 20-15,0-20 0,0 20 16,0-21-16,0 1 0,0-1 16,0 0-16,0-20 0,0-1 0,0 21 15,0-21-15,21-21 0,-21 21 16,21-21-16,0 0 15,0 0-15,0 0 16,-21-21-16,22 21 0,-1-21 0</inkml:trace>
  <inkml:trace contextRef="#ctx0" brushRef="#br0" timeOffset="2779.54">4170 974 0,'0'21'32,"0"-42"-17,21 0 1,0-1-16,0 22 16,0-21-16,1 0 0,-1 0 15,21 0-15,-21-22 0,0 22 0,1 0 16,-22 0-16,21 0 0,-21 0 15,21 21-15,-21-22 0,0 1 0,-21 21 32,0 0-32,-1 0 0,1 0 15,0 21-15,0 1 0,0-1 16,0 21-16,-1-21 0,22 22 0,-21-22 16,21 21-16,-21 0 0,21-20 15,0 20-15,0-21 0,0 21 0,0-20 16,0-1-16,0 0 0,21-21 15,0 21-15,1-21 0,-1 0 16,21 0-16,-21 0 0,0 0 16,22 0-16,-22 0 0,21-21 0,-21 0 15,22 0-15,-1-1 16,-21-20-16,22 21 0,-22-21 0,0-1 16,0 1-16</inkml:trace>
  <inkml:trace contextRef="#ctx0" brushRef="#br0" timeOffset="3212.07">4784 677 0,'0'0'0,"0"22"16,0-1 0,0 0-16,0 0 0,0 0 15,0 0-15,0 43 0,0-43 16,0 21-16,0-20 0,0-1 16,0 0-16,0 0 0,0 0 15,0 0-15,0 1 16,0-44 15,0 1-31,0 0 16,0 0-16,0-21 15,0 20-15,0 1 0,0-21 0,0 0 16,0 20-16,21-20 0,0 21 16,0-21-16,0 20 0,0 1 0,1-21 15,-1 21-15,21 21 0,-21-21 16,0 21-16,22 0 0,-22 0 15,0 0-15,0 21 0,0 0 16,1 0-16,-1 0 0,0 0 0,0 1 16,-21 20-16,0-21 0,21 0 15,-21 22-15,0-22 0,0 0 16,0 0-16,0 21 0,0-20 0,0-1 16,0 0-16,0 0 15,-21-21-15,21-21 31,0 0-15</inkml:trace>
  <inkml:trace contextRef="#ctx0" brushRef="#br0" timeOffset="4209.51">6181 889 0,'0'0'15,"21"0"-15,0 0 0,0 0 16,0-21-16,-21 0 0,0 0 16,0-1-16,0 1 15,0 0-15,0 0 16,-21 0-16,0 0 0,0-1 0,0 1 15,-1 0-15,22 0 0,-21 21 16,0 0-16,0-21 0,0 21 16,0 0-16,-1 0 0,-20 0 0,21 21 15,0-21-15,0 21 0,-22 0 16,22 0-16,0 1 0,0 20 16,0 0-16,21-21 0,-22 22 0,22-1 15,0-21-15,-21 22 0,21-1 16,0-21-16,0 0 0,0 0 0,21 1 15,1-1-15,-1 0 0,0-21 16,0 0-16,0 0 0,0 0 16,22 0-16,-22 0 0,0 0 0,21-21 15,-20 0-15,-1-1 0,21 1 16,-21-21-16,22 0 0,-22 20 16,0-20-16,0-21 0,21 20 0,-20 1 15,-1 0-15,-21-1 0,21 1 16,-21-22-16,21 22 0,-21 0 0,0-22 15,0 22-15,0 0 0,0-1 16,0 1-16,0 21 0,0 0 0,0-1 16,-21 44-1,21-1-15,-21 21 16,21 0-16,0 1 0,0 20 0,0-20 16,0 20-16,-21-21 0,21 22 15,0-1-15,0-20 0,0 20 16,0-20-16,0-1 0,0 0 15,0 1-15,0-22 0,0 0 0,21 0 16,0 0-16,0 0 0,0-21 16,0 0-16,1 0 0,-1 0 0,21 0 15,-21-21-15,22 0 0,-1 0 16,-21 0-16,21 0 0,-20-22 0,-1 22 16,0 0-16,0-21 0,0 20 15,-21 1-15,0 0 0,0 0 0,0 42 47,0 0-47,0 0 16,0 1-16,-21-1 0,21 0 0,0 0 15,0 0-15,-21 0 0,21 1 16,0-1-16,0 0 16,21-42 15,-21 0-16,21 21-15,-21-22 0,0-20 0</inkml:trace>
  <inkml:trace contextRef="#ctx0" brushRef="#br0" timeOffset="4392.59">6794 529 0,'0'0'0,"-42"0"16,21 0-16,0 0 0,0 0 15,21 21 17,21-21-32,0 0 15,0 0-15,0 0 0,0 22 0,1-22 16,-1 0-16</inkml:trace>
  <inkml:trace contextRef="#ctx0" brushRef="#br0" timeOffset="4673.59">7154 677 0,'0'0'0,"0"22"31,0-1-15,0 0-16,0 0 15,0 0-15,0 0 0,0 1 16,21-1-16,-21 0 0,0 21 0,0-21 15,22 1-15,-22-1 0,0 0 16,0 0-16,0 0 0,0 0 16,0 1-16,21-22 15,0 0 17,0-22-32,0 1 0,-21 0 15,21 0-15</inkml:trace>
  <inkml:trace contextRef="#ctx0" brushRef="#br0" timeOffset="4903.7">7556 635 0,'0'0'15,"-21"0"1,0 0 0,0 21-16,0 0 0,0 1 15,21-1-15,-22 0 0,1 21 16,0-21-16,21 1 0,0 20 0,-21-21 15,0 21-15,21-20 0,-21-1 16,21 0-16,0 0 0,0 0 16,21-21 15,0-21-31,0 21 16,0-21-16</inkml:trace>
  <inkml:trace contextRef="#ctx0" brushRef="#br0" timeOffset="5140.58">7789 699 0,'0'0'0,"0"21"47,0 0-31,0 0-16,0 0 0,0 0 0,-21 1 15,21-1-15,0 0 0,-21 0 16,21 0-16,0 0 0,0 1 0,-21-1 15,21 0-15,0 0 16,0-42 15,0 0-15,21 0-16</inkml:trace>
  <inkml:trace contextRef="#ctx0" brushRef="#br0" timeOffset="5328.14">7916 550 0,'-42'0'31,"21"0"-31,21 22 31,21-22-15,0 0-16,0 0 15,0 21-15</inkml:trace>
  <inkml:trace contextRef="#ctx0" brushRef="#br0" timeOffset="5792.57">8361 656 0,'-21'0'31,"-1"0"-31,1 0 16,0 0-16,0 0 0,0 0 15,0 21-15,-1-21 0,22 22 16,-21-1-16,0-21 16,21 21-16,0 0 0,-21-21 0,21 21 15,0 0-15,21-21 16,0 0-16,22 0 15,-22 0-15,0 22 0,0-22 0,0 0 16,0 0-16,1 0 16,-1 0-16,0 0 0,0 21 0,0-21 15,0 0-15,-21 21 0,0 0 16,0 0-16,0 0 16,0 1-1,-21-22-15,0 21 0,0-21 0,0 21 16,0-21-16,-22 0 0,22 21 15,0-21-15,0 0 0,0 0 0,-1 0 16,1 0-16,0 0 0,0 0 16,0 0-16,0 0 0,63-21 47,-21 21-32,0-21-15</inkml:trace>
  <inkml:trace contextRef="#ctx0" brushRef="#br0" timeOffset="6070.12">8784 656 0,'0'21'31,"0"1"-16,0-1-15,0 0 0,-21 0 16,21 0-16,-21 0 0,21 1 0,0 20 16,0-21-16,-21 0 0,21 0 15,0 1-15,-22-22 0,22 21 0,0 0 16,22-42 31,-1 0-47,0-1 15</inkml:trace>
  <inkml:trace contextRef="#ctx0" brushRef="#br0" timeOffset="6395.8">8890 466 0,'0'0'15,"-21"0"-15,-85 0 16,106 21-1,0 0 1,21-21 0,0 0-16,0 0 15,1 0-15,-1-21 16,0 21-16,0 0 0,-21-21 16,0 0-16,0-1 15,-21 22 1,0 0-16,0 0 15,-1 0-15,1 0 0,0 22 16,0-22-16,0 21 0,0-21 0,21 21 16,-22 0-16,22 0 15,0 0-15</inkml:trace>
  <inkml:trace contextRef="#ctx0" brushRef="#br0" timeOffset="7232.6">9207 550 0,'0'0'0,"-21"0"47,0 0-47,21 22 16,-21-1-16,0 0 0,0 0 15,21 0-15,0 0 0,0 1 16,-22 20-16,22-21 0,-21 21 16,21-20-16,0-1 0,0 21 0,0-21 15,0 0-15,0 1 16,21-22-16,1 0 0,-1 0 15,0 0-15,0 0 16,0-22-16,-21 1 16,21 0-16,-21 0 0,0 0 15,0 0-15,0-1 0,0 1 16,0 0-16,0 0 0,0 0 16,0-22-16,0 22 0,0 0 0,0 0 15,0 0-15,22 0 16,-1-1-16,0 1 0,0 21 0,21-21 15,-20 0-15,-1 21 0,21 0 16,-21 0-16,0 0 0,1 0 0,20 0 16,-21 21-16,-21 0 0,21 0 15,0 1-15,-21-1 0,22 0 0,-22 0 16,0 0-16,0 0 0,0 22 16,0-22-16,0 0 0,0 0 0,0 0 15,0 1-15,0-1 0,0 0 16,-22 0-16,22 0 15,-21-21 1,21-21 0,-21 0-16,21 0 15,0 0-15,0-22 0,0 22 16,0 0-16,21 0 0,0-22 16,1 22-16,-1-21 0,0 21 0,0-22 15,21 22-15,-20-21 0,20 21 16,0 0-16,1-1 0,-1 22 0,0 0 15,1 0-15,-22 0 0,21 0 16,0 0-16,-20 22 0,-1-1 0,0 0 16,0 21-16,-21 1 0,0-22 15,0 21-15,0 0 0,0-20 16,0 20-16,-21 0 0,0-21 0,21 22 16,-21-22-16,-1 0 0,1 0 15,0 0-15,0 1 0,21-1 16,-21-21-16,0 0 15,21-21 1,21-1 0,0 1-16</inkml:trace>
  <inkml:trace contextRef="#ctx0" brushRef="#br0" timeOffset="7621.81">11366 106 0,'0'0'0,"-21"-42"32,0 42-32,0 21 0,21 0 15,-21 21-15,0 1 16,-1-1-16,-20 0 0,21 22 0,0-22 15,-22 22-15,1-1 0,0 1 16,-22-1-16,22 1 0,-22 20 0,22-20 16,-21-1-16,20 22 0,-20-22 15,-1 1-15,22-1 0,-22 1 0,22-22 16,-21 22-16,20-22 0,1 0 16,0 22-16,-1-22 0,1 1 0,21-1 15,0-21-15,-22 21 0,43-20 0,0-1 16,-21 0-16,21 0 0,0 0 15,0 0-15,0 1 16,21-44 0,-21 1-1,21 21-15</inkml:trace>
  <inkml:trace contextRef="#ctx0" brushRef="#br0" timeOffset="8424.62">11747 741 0,'0'0'16,"22"-21"-16,-1 0 0,0 21 15,-21-22-15,21 1 0,0 0 16,-21 0-16,0 0 0,0 0 16,0-1-16,-21 1 15,0 21-15,0-21 16,-22 21-16,22 0 0,-21 0 0,21 0 16,-22 21-16,1 0 0,0-21 15,21 43-15,-22-22 0,22 21 0,-21-21 16,21 22-16,-1 20 0,22-20 15,0-1-15,-21 21 0,21-20 0,0-1 16,0 0-16,0 1 0,0-1 16,0-21-16,21 0 0,1 22 0,-1-22 15,0-21-15,0 21 0,21 0 0,-20-21 16,20 0-16,-21 0 0,21 0 16,1 0-16,-22 0 0,21-21 0,1 0 15,20 21-15</inkml:trace>
  <inkml:trace contextRef="#ctx0" brushRef="#br0" timeOffset="9200.53">12382 889 0,'0'0'0,"0"-21"0,0 0 16,0 0-16,0-1 0,-21 1 16,0 21-16,0-21 0,0 21 15,0 0-15,-22-21 0,22 21 0,0 0 16,-21 0-16,20 0 0,1 0 15,-21 0-15,21 21 0,0 0 16,-1 0-16,1 22 0,0-22 0,0 21 16,21-21-16,0 22 0,0-22 15,-21 21-15,21-21 0,0 1 16,0 20-16,0-21 0,0 0 16,21 0-16,0-21 0,0 0 15,0 0-15,1 0 0,-1 0 16,0 0-16,0 0 0,0-21 15,22 0-15,-22 0 0,0 0 16,0 0-16,0-1 0,0-20 0,1 21 16,-1-21-16,0-1 0,0 1 15,0 21-15,-21-43 0,0 43 16,0 0-16,21 21 0,-21-21 16,0 42-1,0 0-15,0 0 16,0 0-16,0 22 0,0-22 15,0 21-15,-21 1 0,21-22 0,0 21 16,0-21-16,0 0 0,0 22 16,0-22-16,21 0 0,1-21 0,-22 21 15,21-21-15,0 0 0,0 0 16,0 0-16,0 0 0,1 0 0,-1 0 16,0 0-16,0 0 0,0-21 15,0 0-15,1-21 0,-1 20 16,21-20-16,-42 21 0,21-21 0,0-22 15,1 22-15,-1-1 0,-21 1 16,21 0-16,-21-1 0,21 1 0,-21-21 16,21 41-16,-21-20 0,0 0 15,0 21-15,0-1 0,0 1 0,-21 21 32,21 21-32,-21 22 0,0-22 15,0 21-15,21 1 0,-22-1 16,22 21-16,-21-20 0,21-1 0,-21 22 15,21-22-15,0 21 16,0-20-16,0-1 0,0-21 0,0 22 0,0-22 16,0 0-16,0 0 15,0 0-15,0 0 0,21-21 16,0 0-16,1 0 16,-1 0-16,0 0 0,0 0 15,0-21-15,0 0 16,22 0-16,-22 21 0,0-21 0,0 0 15,0-1-15</inkml:trace>
  <inkml:trace contextRef="#ctx0" brushRef="#br0" timeOffset="10060.59">13144 953 0,'-21'21'15,"0"-21"-15,42 0 32,0 0-17,1 0-15,-1-21 0,0 21 0,0-22 16,0 1-16,0 21 0,1-21 16,-1 0-16,-21 0 0,21 0 15,-21-1-15,0 1 0,0 0 16,0 0-1,-21 21-15,0 0 0,-1 0 0,1 0 16,0 21-16,0 0 16,-21 0-16,42 1 0,-22-1 0,1 21 15,0-21-15,21 0 0,0 22 16,0-22-16,0 0 0,0 21 0,0-20 16,0-1-16,21 0 15,0 0-15,1-21 0,-1 0 0,21 0 16,-21 0-16,0 0 0,22 0 15,-1 0-15,-21 0 0,22 0 16,-1-21-16,-21 0 0,21 0 16,-20-1-16,20 1 0,-21-21 0,0 21 15,0-22-15,1 1 0,-1 21 16,-21 0-16,0-22 0,21 22 0,-21 0 16,0 0-1,0 42 1,0 0-16,0 0 15,-21 1-15,21 20 0,0-21 0,0 21 16,0-20-16,0 20 0,0-21 16,0 0-16,0 22 0,0-22 0,0 0 15,0 0-15,0 0 0,0 0 16,0 1 0,-21-22 15,21-22-31,0 1 0,0 0 15,0 0-15,0-21 16,0 20-16,0 1 0,0-21 16,0 21-16,21-22 0,-21 22 0,21-21 15,0 21-15,21 0 0,-20-1 0,-1 1 16,21 0-16,-21 21 0,22 0 16,-1 0-16,-21 0 0,21 0 0,-20 0 15,20 21-15,-21 0 16,0 1-16,0 20 0,1-21 0,-1 0 15,-21 22-15,0-22 0,0 0 16,0 0-16,0 0 0,0 0 0,-21 1 16,-1-1-16,1 0 0,0 0 15,0-21-15,0 0 32,21-21-17,0 0 1,0 0-16</inkml:trace>
  <inkml:trace contextRef="#ctx0" brushRef="#br0" timeOffset="10615.56">14774 783 0,'0'0'15,"0"-21"-15,0 0 0,-21 0 16,21 0-16,-21-1 16,0 1-16,0 21 0,-1 0 15,1 0-15,0 0 16,0 0-16,0 0 0,0 21 0,-1 1 16,1-1-16,0 0 0,0 21 0,0 1 15,0-22-15,-1 21 0,22 0 16,0-20-16,0 20 0,0-21 0,0 21 15,0-20-15,0-1 0,22 0 16,-1-21-16,0 21 0,0-21 0,0 0 16,0 0-16,1 0 0,-1 0 15,0 0-15,0-21 0,21 0 0,-20 0 16,-1-1-16,0-20 0,0 21 16,0-21-16,0-22 0,1 22 0,-1-1 15,0-20-15,0 21 0,0-1 16,0-20-16,-21 20 0,0-20 15,22 21-15,-22-1 0,0 1 16,0 21-16,0 0 0,0-1 0,-22 44 31,1-1-31,21 0 0,-21 21 0,21 22 16,-21-22-16,21 0 0,0 1 16,0 20-16,0-20 0,0 20 15,0-21-15,0 1 0,0-1 0,0 0 16,0-20-16,0 20 0,0-21 15,0 0-15,0 0 0,0 1 0,21-22 16,0 0-16,0 0 16,1 0-16,-1 0 0,0 0 15</inkml:trace>
  <inkml:trace contextRef="#ctx0" brushRef="#br0" timeOffset="10968.15">15261 974 0,'0'-21'32,"0"-1"-32,21 22 0,0-21 0,1 0 0,-1 21 15,0-21-15,0 0 16,0 0-16,0-1 0,1 1 0,-1 0 16,0 0-16,0 0 0,0 0 15,-21-1-15,-21 22 31,-21 0-31,21 0 16,-1 22-16,1-1 0,0 0 16,0 0-16,0 0 0,0 22 0,21-1 15,0-21-15,-22 21 0,22-20 16,0-1-16,0 21 0,0-21 0,0 0 16,0 1-16,0-1 0,22-21 15,-1 21-15,42 0 0,-42-21 16,22 0-16,-1 0 0,0 0 15,1 0-15,-22 0 0,21-21 16,-21 0-16,22 21 0</inkml:trace>
  <inkml:trace contextRef="#ctx0" brushRef="#br0" timeOffset="11347.92">15833 910 0,'0'0'0,"0"-21"16,-22 0-16,22 0 0,0 0 15,0-1-15,0 1 16,0 0-16,0 0 0,22 21 15,-1 0-15,0-21 16,0 21-16,0 0 0,0 0 16,1 0-16,-1 0 0,0 0 0,0 0 15,0 0-15,-21 21 0,21 0 16,1 0-16,-1 0 0,0 1 0,-21 20 16,0-21-16,0 21 0,0-20 15,0 20-15,0-21 0,0 0 0,0 0 16,0 1-16,0-1 0,-21 0 15,0-21-15,-1 0 32,22-21-32,0 0 0,0-1 15,0 1-15,0 0 16,0 0-16,0-21 0,0-1 0,22 22 16,-22-21-16,21-1 0,0 22 15,0-21-15,0 21 0,0 0 0,1-1 16,-1 1-16,0 0 0,0 0 15,0 0-15,0 21 0,1-21 0,-1 21 16,-21-22-16,21 22 0</inkml:trace>
  <inkml:trace contextRef="#ctx0" brushRef="#br0" timeOffset="11927.56">17357 699 0,'0'0'0,"0"-43"16,0 22-1,0 42 1,0 0 0,0 22-16,0-22 0,0 42 15,0-20-15,0 20 0,0 1 16,0-1-16,0 1 0,0-1 0,0 1 16,0-1-16,0 1 0,0-1 15,0 1-15,0-1 0,0 1 0,0-1 16,-22 1-16,1-22 0,21 22 15,0-22-15,0 0 0,-21 1 0,21-22 16,0 0-16,0 0 0,0 0 0,0-42 47,0 0-47,0 0 0,0 0 16,21-22-16,-21 1 0,0 0 15,21-22-15,1 1 0,-22 20 16</inkml:trace>
  <inkml:trace contextRef="#ctx0" brushRef="#br0" timeOffset="12236.26">17314 1016 0,'0'0'0,"-42"-127"15,21 85-15,21-1 0,-21 22 0,21 0 16,0 0-16,0 0 0,0-22 0,0 22 16,42 21-16,-21-21 0,21 0 15,1 0-15,-1 21 0,22 0 16,-22 0-16,21 0 0,-20 0 0,-1 0 15,0 0-15,1 21 0,-1 0 0,-21 0 16,0 0-16,1 22 16,-22-22-16,0 21 0,0 1 0,0-1 15,-22 0-15,1-21 0,-21 22 16,0-22-16,-22 21 0,22-21 0,-22 1 16,1-22-16,20 21 0,-20-21 15,21 0-15,-1 21 0,22-21 0,0 0 16,0 0-16,42 0 15,21 0 1,-21-21-16,22 21 0,-1-21 16,0 21-16,1-22 0</inkml:trace>
  <inkml:trace contextRef="#ctx0" brushRef="#br0" timeOffset="12628.34">17949 847 0,'0'0'0,"21"-21"0,-21-43 16,0 43-1,0 0-15,0 0 0,0 42 47,0 0-47,0 0 0,0 0 16,-21 22-16,21-22 0,0 21 0,0-21 16,0 22-16,0-22 15,0 0-15,0 0 0,0 0 0,0 0 16,21 1-16,1-22 0,-1 0 15,0 21-15,0-21 0,0 0 0,0 0 16,1 0-16,20-21 0,-21 21 16,0-22-16,22 1 0,-43 0 0,21-21 15,-21 21-15,0-22 0,0 1 16,0 21-16,0-22 0,-21 22 0,-1-21 16,1 21-16,-21 21 0,21-21 15,0 21-15,-22-22 0,1 22 0,21 0 16,0 0-16,-22 0 0,22 22 15,0-1-15,0 0 0,21 0 16,0 0-16,0 0 0,0 1 16,0-1-16,42 0 0,-21 0 15,22-21-15,-1 0 0</inkml:trace>
  <inkml:trace contextRef="#ctx0" brushRef="#br0" timeOffset="12991.57">18881 741 0,'0'0'0,"-22"0"0,1-21 16,0 0-16,0 21 0,0 0 0,0 0 15,-1 0-15,1 0 16,0 0-16,0 21 0,21 0 16,-21 0-16,21 21 0,0 1 15,0-1-15,0 22 0,0-22 0,21 21 16,0 1-16,0-1 0,-21-20 15,21 20-15,1 1 0,-22-22 0,21 22 16,-21-1-16,0 1 0,0-22 16,0 21-16,0 1 0,0-22 0,0 1 15,0-1-15,0 0 0,0 1 16,0-22-16,0 21 0,-21-21 0,21 0 16,0 1-16,-22-22 31,22-22-31,0 1 15,0 0-15,0 0 0,0 0 16,0 0-16,0-22 0,0 1 0,0 0 16,22-1-16,-22 1 0,21-22 15</inkml:trace>
  <inkml:trace contextRef="#ctx0" brushRef="#br0" timeOffset="13328.49">18817 826 0,'0'0'0,"0"-22"0,-21 22 16,21-21-16,-21 0 0,21 0 15,21 21 1,0-21-16,0 21 0,0 0 16,1 0-16,20 0 0,-21 0 0,21 0 15,-20 21-15,20 0 0,-21-21 16,0 21-16,-21 0 0,0 22 0,0-22 15,0 0-15,0 21 0,0-20 16,-21 20-16,0-21 0,-21 0 0,20 0 16,-20 1-16,0-1 0,-1 0 15,1-21-15,0 21 0,-1-21 16,1 0-16,21 0 0,0 0 16,21 21-16,21-21 15,0 0 1,0 0-16,22-21 0,-22 21 0,21-21 15,0 0-15,1 21 0</inkml:trace>
  <inkml:trace contextRef="#ctx0" brushRef="#br0" timeOffset="13724.62">19283 889 0,'0'0'0,"21"-21"0,-21 0 15,0 0-15,0-1 0,0 1 16,21 0-16,0 0 15,-21 0-15,0 42 32,0 0-32,0 21 0,0-20 15,0-1-15,0 21 0,0-21 16,0 22-16,0-22 0,0 0 0,0 21 16,0-21-16,21-21 0,-21 22 15,22-1-15,-1-21 0,21 0 0,-21 0 16,22 0-16,-22 0 0,21 0 15,-21 0-15,22 0 0,-22-21 16,0-1-16,0-20 0,0 21 0,0-21 16,1 20-16,-22-20 0,0 0 15,0 21-15,0-22 0,0 22 16,0 0-16,-22 0 0,1 21 16,0 0-16,0 0 0,0 0 15,0 0-15,21 21 0,-22-21 16,22 21-16,0 0 0,0 0 15,0 1-15,0-1 0,22 0 16,-1-21-16,21 21 0</inkml:trace>
  <inkml:trace contextRef="#ctx0" brushRef="#br0" timeOffset="14056.46">20193 804 0,'0'0'0,"0"-21"0,0 0 31,0 42-31,0 0 16,-21 1-16,21 20 0,-21-21 0,21 21 15,0 22-15,0-22 0,-22 22 16,22-22-16,0 22 0,0-22 0,0 21 16,0 1-16,0-22 0,-21 22 15,21-1-15,0-20 0,0 20 16,-21-21-16,0 22 0,0-22 0,21 1 15,-21-1-15,21 0 0,-22 1 16,22-22-16,0 21 0,-21-21 0,21 0 16,-21-21-16,21 22 0,21-44 47,0 1-47,-21 0 0,22-21 15,-1 21-15,0-22 0,0 1 16</inkml:trace>
  <inkml:trace contextRef="#ctx0" brushRef="#br0" timeOffset="14411.57">20214 1101 0,'0'0'0,"-21"-43"0,0 22 0,0-21 16,-1 21-16,22-22 0,0 22 15,-21-21-15,21 21 0,0 0 0,0-1 16,0 1-16,0 0 0,0 0 15,21 0-15,1 21 0,-1 0 16,0 0-16,21 0 16,1 0-16,-22 0 0,21 0 0,0 0 0,-20 0 15,20 21-15,-21-21 16,0 21-16,0 21 0,-21-20 0,0-1 16,0 21-16,0 0 0,0-20 15,-21 20-15,-21-21 0,21 0 0,0 22 16,-22-22-16,1 0 0,21 0 15,0 0-15,-22-21 0,22 21 0,0 1 16,0-22-16,0 0 0,-1 0 16,22 21-16</inkml:trace>
  <inkml:trace contextRef="#ctx0" brushRef="#br0" timeOffset="15704.09">2117 1884 0,'0'0'0,"-22"0"0,1 0 0,0 0 15,0 0-15,0 0 16,0 0-16,-1 0 15,22-21 48,22 21-63,-1 0 0,0 0 16,0-21-16,21 21 0,1 0 15,-1 0-15,22 0 0,-1 0 0,1 0 16,-1-22-16,22 22 0,-1 0 15,-20 0-15,21 0 0,-1-21 0,1 21 16,0 0-16,-1 0 0,1-21 16,21 21-16,0 0 0,-1 0 0,22-21 15,0 21-15,0 0 0,0-21 16,22 0-16,-1 21 0,21-22 0,0 22 16,-20-21-16,20 21 0,0-21 15,22 21-15,-22-21 0,0 21 16,1 0-16,-1-21 0,0 21 15,1 0-15,20-21 0,-20-1 0,-1 22 16,0 0-16,1-21 0,20 21 16,-21 0-16,1-21 0,-1 21 0,0-21 15,1 21-15,-1 0 0,-21-21 16,22 21-16,-22 0 0,0-21 0,0 21 16,-21 0-16,0 0 0,0 0 15,-21-22-15,21 22 0,-42 0 0,20 0 16,-20 0-16,0 0 0,-1-21 15,-20 21-15,-22 0 0,1 0 0,-1 0 16,-21 0-16,0 0 0,0 0 16,1 0-1,-1 0 32,0 0-16</inkml:trace>
  <inkml:trace contextRef="#ctx0" brushRef="#br0" timeOffset="16892.05">12234 1672 0,'0'0'0,"-63"-42"31,42 42-31,-1 0 0,1 0 15,0 0-15,0 0 0,0 0 16,0-21-16,-1 21 16,1 0-16,0 0 15,0 0 1,42 0 31,0 0-32,0 0-15,1 0 0,-1 0 0,21 0 16,-21 21-16,22-21 0,-1 0 16,0 0-16,1 0 0,-1 0 0,21 0 15,1 0-15,-22 0 0,22 0 16,20 0-16,-20 0 0,21 0 0,20 0 16,-20 0-16,21 0 0,-21 0 15,20 0-15,1 0 0,-21 0 0,21 0 16,0 0-16,21 0 0,0 0 15,0 0-15,0 0 0,0 0 0,0 0 16,0 21-16,0-21 16,21 0-16,0 0 0,0 0 0,0 0 15,-21 0-15,21 0 0,-21 21 16,22-21-16,-22 0 0,21 21 0,0-21 16,-21 0-16,0 0 0,0 0 15,0 22-15,0-22 0,0 0 0,0 0 16,21 0-16,-42 0 0,21 0 15,0 0-15,-21 0 0,0 0 16,-1 0-16,1 0 0,0 0 16,-21 0-16,21 0 0,-22 0 0,1 0 15,-22 0-15,1 0 0,-1 0 0,1 0 16,-22 0-16,1 0 0,-22 0 16,21 0-16,-21 0 0,0 0 15,1 0-15,-1 0 16,-42 0 46,21-22-62,-22 22 16,1-21-16</inkml:trace>
  <inkml:trace contextRef="#ctx0" brushRef="#br0" timeOffset="17044.66">18944 1757 0,'-42'21'31,"21"-21"-15,-1 0 0,1 0-16,0 0 0,21 21 0,-21-21 15,-21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1:40:19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3175 0,'0'0'0,"-21"0"15,0 0-15,-21 0 16,21 0-16,-1-21 0,1 21 15,0 0-15,0 0 0,0 0 16,21-21 0,0 0 15,21 21-31,21 0 0,1 0 16,-1 0-16,0 0 0,22 0 0,-1 0 15,1 0-15,-1 0 0,1 0 16,-1 0-16,1 0 0,-1 0 15,1 0-15,-1 0 0,22 0 0,-22 0 16,1 0-16,-1 0 0,-20 0 16,-1-22-16,0 22 0,-20 0 0,-1 0 15,0 0-15,0 0 16,-21-21 15,-21 21-31,-21-21 16,20 21-16,1-21 15,0 21-15</inkml:trace>
  <inkml:trace contextRef="#ctx0" brushRef="#br0" timeOffset="427.75">2222 2836 0,'0'0'16,"-21"0"-1,21 22 1,0-1-16,0 0 16,21-21-16,1 21 0,-1 0 15,0-21-15,21 21 0,-21-21 0,22 22 16,-22-22-16,21 0 0,1 21 16,-1-21-16,0 0 0,-21 0 0,22 0 15,-1 0-15,-21 0 0,0 0 16,1 0-16,-1 0 0,0 0 15,0 0-15,-42 0 32,0 0-32,0 21 0,-22-21 15,22 21-15,-21 0 0,21 0 16,-22 1-16,1-1 0,0 0 16,-1 0-16,1 21 0,0-20 15,-1-1-15,1 21 0,0-21 0,20 0 16,1 1-16,0-1 0,0 0 15,21 0-15,-21-21 0,21 21 16,0 0-16,21-21 31,0 0-31,21-21 0</inkml:trace>
  <inkml:trace contextRef="#ctx0" brushRef="#br0" timeOffset="1320.05">3852 2921 0,'0'0'0,"0"-21"16,0 0 0,0 0-16,0-1 0,0 1 0,0 0 15,0 0-15,0 0 16,0 42 15,0 0-31,0 0 16,0 22-16,0-22 15,0 21-15,0 0 0,0 1 0,0-1 16,-21 0-16,0 1 0,0-1 16,21 22-16,-21-22 0,-1 0 0,22-21 15,0 22-15,-21-22 0,21 21 16,0-21-16,0 1 0,21-44 31,-21 1-31,22 0 16,-1 0-16,0-21 0,0-1 15,0 1-15,0 21 0,1-22 0,-1 1 16,0 0-16,0-1 0,0 22 16,0 0-16,1 0 0,-1 0 15,0 0-15,0 21 0,0 0 16,0 0-16,-21 21 15,0 0-15,0 0 0,0 0 16,0 0-16,22 1 0,-22 20 0,0-21 16,0 21-16,0 1 0,0-22 15,0 21-15,0 1 0,0-22 0,0 21 16,21-21-16,-21 0 0,0 1 16,21-1-16,0-21 0,0 21 15,0-21-15,1 0 0,-1 0 16,21-21-16,-21 21 0,0-21 0,22-1 15,-22-20-15,21 21 0,-21-21 16,1-1-16,-1-20 0,0 20 16,0 1-16,-21-21 0,21 20 0,-21-20 15,0 20-15,0 1 0,0 0 16,0-1-16,0 22 0,-21-21 0,0 21 16,21 0-16,-21 21 0,21-22 15,0 44 16,0-1-31,0 0 16,0 0-16,0 0 0,0 0 0,0 1 16,0-1-16,0 0 0,21 0 15,-21 0-15,21-21 16,0 21-16,0-21 0</inkml:trace>
  <inkml:trace contextRef="#ctx0" brushRef="#br0" timeOffset="1719.83">4784 3154 0,'0'0'16,"21"0"-16,-21 21 15,21-21 1,0 0-16,0 0 16,0 0-16,1-21 0,83-64 31,-83 85-31,-1-21 0,0 0 15,-21 0-15,0 0 0,0-1 16,0 1-16,0 0 0,-21 21 16,0 0-16,-1 0 15,1 0-15,0 0 0,0 0 0,0 21 16,-22 0-16,22-21 0,0 22 16,0-1-16,0 0 0,21 21 0,0-21 15,-21 22-15,21-22 0,0 21 16,0-21-16,0 22 0,0-22 0,0 0 15,0 21-15,21-20 0,0-1 16,0 0-16,0 0 0,0-21 0,1 21 16,-1-21-16,0 0 0,0 0 15,21 0-15,-20 0 0,-1 0 16,0 0-16,0 0 0,0-21 0,0 21 16,22-21-16,-22-21 0,0 20 15,0 1-15</inkml:trace>
  <inkml:trace contextRef="#ctx0" brushRef="#br0" timeOffset="4003.84">6562 3260 0,'0'-21'31,"0"-1"-31,0 1 16,0 0-16,0 0 0,21 0 0,-21-22 16,21 22-16,0-21 0,0 0 15,0-1-15,-21 1 0,22-22 0,-1 22 16,0-21-16,0 20 0,0 1 16,0-22-16,22 43 0,-22-21 0,0 21 15,0 0-15,22-1 0,-22 22 16,0 0-16,0 22 0,0-1 15,-21 0-15,0 0 0,21 0 16,-21 0-16,22 22 0,-22-22 16,0 0-16,0 21 0,0-20 15,0-1-15,0 0 0,0 0 16,0-42 15,0 0-15,0 0-16,0-1 0,0 1 0,0 0 15,0-21-15,-22 21 0,1-1 16,21 1-16,0 0 0,-21 0 0,0 0 16,0 0-16,0 21 0,-1 0 15,1 0-15,0 0 16,0 21-16,0 0 0,0 21 0,-1-21 16,-20 43-16,21-22 0,0 1 15,0-1-15,21 0 0,0 1 0,-22 20 16,22-21-16,0 1 0,0-1 15,0 0-15,0-20 0,0 20 0,22 0 16,-1 22-16,0-43 0,0 0 16,0 0-16,0 0 0,1 1 0,20-22 15,-21 0-15,0 0 0,22 0 0,-22 0 16,0-22-16,21 1 0,-21 21 0,1-21 16,-1 0-16,0-21 0,21 20 15,-21 1-15,1-21 0,-1 0 16,0-1-16,0 22 0,0-21 0,0-1 15,1 1-15,-1 21 0,21-21 0,-21 20 16,0 1-16,1 0 0,-1 21 0,0 0 16,0 0-16,0 0 15,0 0-15,1 0 0,-1 21 16,-21 0-16,0 1 0,0-1 16,21 0-16,-21 0 0,21 0 0,-21 22 15,0-22-15,0 0 0,0 0 0,0 0 16,0 0-16,21-21 0,-21 22 15,0-1 1,21-21-16,-21-21 31,0-1-31,0 1 0,0 0 16,0 0-16,0 0 0,0 0 16,0-22-16,0 22 0,-21-21 0,0 21 15,21-1-15,-21 1 0,0 0 0,0 21 16,-1-21-16,1 21 15,0 0-15,0 0 0,0 21 0,0 0 16,-1-21-16,1 21 0,0 1 16,0-1-16,0 0 0,0 21 0,21-21 15,-22 1-15,22 20 0,-21-21 16,0 21-16,21-20 0,0 20 0,0-21 16,0 0-16,0 22 0,0-22 0,0 0 15,0 0-15,0 0 0,21-21 16,0 0-16,1 0 15,-1 0-15,0 0 0,21-21 0,-21 0 16,22 21-16,-22-21 0,0 0 0,21-22 16,-20 22-16,-1 0 0,0-21 0,0 20 15,0-20-15,-21 21 0,0-21 16,0 20-16,0 1 0,21 0 0,-21 0 16,0 0-16,0 0 0,0 42 31,0 0-16,0 0-15,-21 0 16,21 22-16,0-22 0,0 0 0,-21 0 16,0 0-16,21 0 0,0 1 0,0-1 15,0 0-15,21 0 0,0 0 16,0 0-16,1-21 0,-1 22 0,0-1 16,21-21-16,-21 0 0,1 0 0,20 0 15,-21 0-15,21-21 0,-20-1 16,20 22-16,-21-21 0,0 0 0,0 0 15,1-21-15,-1 20 0,0 1 16,0-21-16,-21 0 0,21 20 16,-21-20-16,0 21 0,0 0 15,0 0-15,0-1 0,0 44 32,-21-1-32,21 0 15,0 0-15,0 0 0,-21 0 16,21 22-16,0-22 0,-21 0 0,21 0 15,0 0-15,0 1 0,0-1 0,0 0 16,0 0-16,0 0 0,0 0 16,-21-21-16,21-21 31,0 0-15,0 0-16,0 0 15,0 0-15,21-1 0,-21 1 0,21 0 16,-21-21-16,21 21 0,0-1 15,0 1-15,1 21 0,-1-21 0,-21 0 16,21 21-16,0 0 0,0-21 16,0 21-16,1 0 15,-1 21-15,-21 0 16,0 0-16,21 0 0,-21 1 16,21-1-16,-21 0 0,0 0 0,21 0 15,-21 0-15,0 22 16,21-22-16,-21 0 0,22 0 0,-1-21 15,-21 21-15,21-21 0,0 0 16,0 0-16,0 0 0,1 0 0,-1 0 16,0 0-16,0-21 0,0 21 15,22-21-15,-22 0 0,0 0 0,0 0 16,0-1-16,0-20 0,1 21 16,-1-21-16,0 20 0,-21-20 15,21 21-15,-21 0 0,21 0 0,-21-1 16,0 44 15,0-1-31,-21 0 16,21 0-16,-21 0 0,21 0 0,-21 1 15,21 20-15,-21-21 0,21 0 16,0 0-16,0 1 0,0-1 0,-22 0 16,22 0-16,0 0 15,0-42 16,0 0-15,0 0-16,0 0 0,0-22 16,22 22-16,-1 0 0,0-21 15,0 20-15,0-20 0,22 0 16,-1-1-16,-21 22 16,0 0-16,0 21 0,22-21 0,-22 21 15,0 0-15,0 0 0,0 0 16,1 0-16,-1 21 0,0 0 0,-21 0 15,0 1-15,21 20 0,-21-21 0,0 0 16,0 22-16,0-22 0,0 0 16,0 0-16,0 0 0,0 0 0,0 1 15,0-1-15,0 0 16,0-42 31,21 0-47,0 21 0,-21-22 15,22 1-15</inkml:trace>
  <inkml:trace contextRef="#ctx0" brushRef="#br0" timeOffset="4447.58">9758 2773 0,'0'0'15,"0"-21"-15,-21 21 0,-1 0 16,1 0-1,0 0-15,0 0 0,0 21 16,21 0-16,-21 0 0,-1 0 16,22 22-16,-21-22 0,0 21 15,21-21-15,-21 1 0,21-1 0,0 21 16,0-21-16,0 0 0,0 1 16,0-1-16,0 0 0,21-21 15,0 21-15,0-21 16,22 0-16,-22 0 0,21 0 0,-21 0 15,22 0-15,-1-21 0,0 0 16,-20 21-16,20-21 0,0-1 0,-21 1 16,1 0-16,-1-21 0,0 21 15,0-1-15,-21-20 0,0 21 16,0-21-16,0 20 0,-21-20 0,0 21 0,0 0 16,-1 0-16,-20-1 15,21 22-15,-21 0 0,-1 0 0,1 0 16,21 0-16,-22 0 0,1 22 15,21-1-15,0 0 0,-22 0 0,22 0 16,21 0-16,-21 1 0,21-1 16,0 0-16,0 0 0,0 0 15,21-21-15,22 0 0,-22 0 16,0 0-16,21 0 0</inkml:trace>
  <inkml:trace contextRef="#ctx0" brushRef="#br0" timeOffset="4796.38">10477 2519 0,'0'0'0,"0"-21"0,22-85 31,-22 85-31,0 42 31,-22 0-31,22 0 0,0 22 16,-21-1-16,0 0 0,0 1 0,0-1 15,21 0-15,-21 1 16,-1 20-16,1-21 0,0-20 0,21 20 16,0 0-16,-21 1 0,21-22 15,-21 0-15,21 21 0,0-21 0,0 1 16,0-1-16,0 0 0,21 0 16,0 0-16,0-21 15,0 0-15,1 0 0,-1 0 0,0 0 16,0 0-16,0 0 0,0-21 0,1 0 15,-1 21-15,0-21 0,42-22 16,-41 22-16,-1 0 0,0 0 16,0-21-16,0 20 0,0 1 0,-21-21 15</inkml:trace>
  <inkml:trace contextRef="#ctx0" brushRef="#br0" timeOffset="4983.64">10308 2731 0,'0'0'0,"-21"0"0,42 0 32,0 0-32,0 0 15,1 0-15,-1 0 0,0 0 16,21 0-16,-21 0 0,1 0 0,-1 0 16,21 0-16,-21 0 0,0 0 15,1 0-15,-1 0 0,0 0 0,0-22 16</inkml:trace>
  <inkml:trace contextRef="#ctx0" brushRef="#br0" timeOffset="6004.22">11938 2963 0,'0'0'16,"-21"22"-16,0-22 15,21-22 1,0 1-16,0 0 16,0 0-16,0 0 15,21 0-15,0-1 0,0 1 16,0 0-16,0 21 0,1-21 15,-1 21-15,21 0 0,-21 0 16,0 0-16,1 0 0,20 0 0,-21 0 16,0 21-16,0 0 0,-21 0 15,0 1-15,22 20 0,-22-21 0,0 21 16,0-20-16,0 20 0,0 0 16,0-21-16,0 22 0,0-22 0,0 21 15,-22-21-15,22 1 16,0-1-16,0 0 0,-21-21 15,0 0 1,21-21 0,0 0-16,0-1 0,0 1 0,0 0 15,21-21-15,0 21 0,-21-22 16,22 1-16,-1 21 0,0-22 0,0 1 16,0 21-16,0-21 0,22 20 15,-22-20-15,21 21 0,-21 21 0,1-21 16,20 21-16,-21 0 0,0 0 15,22 0-15,-22 0 0,0 21 0,0 0 16,0 0-16,0 0 16,1 22-16,-1-22 0,-21 21 0,0-21 15,0 1-15,0 20 0,0-21 0,0 0 16,0 0-16,0 1 0,0-1 16,0 0-16,0 0 0,0-42 46,0 0-46,0 0 16,0-1-16,0 1 0,0 0 0,0 0 16,0-21-16,21 20 0,0-20 15,0 21-15,-21 0 0,21-22 16,22 22-16,-22 0 0,0 0 16,21 0-16,-20 21 0,20 0 0,-21 0 15,21 0-15,-20 0 0,20 21 0,-21-21 16,0 42-16,0-21 0,1 1 15,-22 20-15,0-21 0,0 0 0,0 22 16,0-22-16,0 0 0,0 0 16,0 0-16,0 0 0,0 1 0,-22-1 15,1 0-15,0-21 16,21 21 0,0-42-1,21 21 1,0-21-16,1 21 0,20-21 0,-21-1 15,0 1-15</inkml:trace>
  <inkml:trace contextRef="#ctx0" brushRef="#br0" timeOffset="7187.55">13758 2709 0,'0'0'0,"21"-21"0,64 0 16,-106 21-1,0 0-15,0 0 0,-1 21 16,1 0-16,21 1 0,-21-1 15,0 0-15,0 21 0,0-21 0,-1 22 16,1-22-16,21 21 16,0-21-16,-21 43 0,0-22 15,21-21-15,0 1 0,0-1 16,0 0-16,0 0 0,0 0 0,21-21 16,0 21-16,0-21 0,1 0 15,-1 0-15,0 0 0,42 0 16,-20-21-16,-22 0 0,21 21 0,1-21 15,-22 0-15,21 0 0,-21-22 16,22 22-16,-22-21 0,0 21 0,0-22 16,-21 22-16,0-21 0,0-1 15,0 22-15,0-21 0,-21 21 0,0 0 16,0-1-16,-22 22 16,22-21-16,-21 21 0,21 0 0,-22 0 15,1 0-15,21 21 0,-22-21 0,22 22 16,-21-1-16,21 21 0,0-21 15,-1 0-15,1 43 0,21-22 16,0-21-16,0 22 0,0-22 16,0 21-16,0-21 0,0 1 15,0-1-15,21 0 0,1 0 0,-1 0 16,21-21-16,-21 0 0,0 21 0,22-21 16,-1 0-16,0 0 0,1 0 15,-1-21-15,0 0 0,1 0 0,-1 0 16,0 0-16,1-1 0,-1 1 15,0-21-15,-20 21 0,20-22 16,-21 22-16,0-21 0,0 21 0,1 0 16,-22-1-16,0 1 0,21 0 15,-21 42 17,0 0-32,0 1 0,0-1 0,0 0 15,0 0-15,0 21 0,0-20 16,0-1-16,0 0 0,-21 0 0,21 21 15,0-20-15,0-1 16,0 0-16,0 0 0,21-21 16,0 21-16,0-21 0,0 0 15,0 0-15,1 0 16,-1-21-16,0 0 0,0 21 0,0-21 16,0 0-16,1-1 0,-1-20 15,0 21-15,0 0 0,0-22 0,0 22 16,1 0-16,-1 0 0,0-21 15,0 42-15,-21-22 0,0 1 16,21 21-16,-21 21 31,0 1-31,0-1 16,0 0-16,-21 0 0,21 0 16,-21 22-16,21-22 0,0 0 0,0 0 15,0 0-15,0 0 0,0 1 16,0-1-16,0 0 0,21-21 15,0 21-15,0-21 0,1 0 16,-1 0-16,21 0 0,-21 0 0,22 0 16,-1 0-16,0 0 0,1-21 0,20 0 15,-21 21-15,1-21 0,20-1 16,-20 1-16,-22 0 0,21-21 0,0 21 16,-20-22-16,-1 22 15,0 0-15,0-21 0,-21 20 0,0 1 16,0 0-16,-21 21 15,0 0-15,0 0 0,-22 0 16,22 0-16,-21 21 0,21 0 16,-1 22-16,1-22 0,0 0 0,0 21 15,21-20-15,0-1 0,0 21 0,0-21 16,0 0-16,21 1 0,0-22 16,0 21-16,1 0 0,-1-21 0,21 21 15,-21-21-15,22 0 0,-1 0 16,-21 0-16,21 0 0,1 0 0,-22 0 15,21 0-15,1 0 16,-22 0-16,21-21 0,-21 21 0,0 0 16,1-21-16,-1 21 0,0-21 15,-21-1-15,0 1 16</inkml:trace>
  <inkml:trace contextRef="#ctx0" brushRef="#br0" timeOffset="7347.45">15981 3048 0,'0'0'0,"-21"0"16,-1 0-16,1 0 47,0 0-31,0 0-16,0 0 15,0 0-15,-1 21 0</inkml:trace>
  <inkml:trace contextRef="#ctx0" brushRef="#br0" timeOffset="8377.95">1439 5101 0,'0'0'0,"-42"-21"0,21 21 0,0 0 15,-22 0-15,1-21 0,21 21 0,-22 0 16,1 0-16,0 0 0,21 0 15,-1 0-15,1 0 0,0 0 16,0 0-16,42 0 16,0 0-1,22 0-15,20 0 0,1 0 0,-1 0 16,22 0-16,-1 0 0,1 0 16,0 0-16,63 0 15,-63-21-15,-22 21 0,1-21 0,-1 21 16,1-22-16,-1 22 15,1 0-15,-22-21 0,0 21 0,-21 0 16,22 0-16,-22 0 0,-21-21 16,-21 21-1,0 0 1,-1-21-16,1 21 0,-21 0 0,21 0 16,-22-21-16,22 21 0,0 0 15,-21-21-15,21-1 0,-1 22 0,1 0 16,0-21-16,0 21 15,0 0-15,21-21 16,21 0 15,21 21-31,-21 0 16,22 0-16,-1-21 0,0 21 16,1 0-16,-1 0 0,0 0 0,-20 0 15,20 0-15,-21 0 0</inkml:trace>
  <inkml:trace contextRef="#ctx0" brushRef="#br0" timeOffset="8489.95">1926 5313 0,'0'21'32,"21"-21"-17,0-21-15,1 21 16,-1-21-16</inkml:trace>
  <inkml:trace contextRef="#ctx0" brushRef="#br0" timeOffset="9211.26">3725 4593 0,'0'0'15,"-21"0"-15,0-21 16,0 21-1,0 21 1,21 0-16,0 1 0,0-1 16,0 0-16,0 21 0,0-21 15,0 22-15,-22-1 0,22 0 0,0 1 16,0-22-16,-21 21 0,21-21 16,0 22-16,-21-22 0,21 0 0,0 0 15,0 0-15,0-42 31,0 0-15,21 0-16,0 0 0,1 0 0,-22-22 16,21 1-16,0 21 0,-21-22 15,21 1-15,0 21 0,0-21 0,1 20 16,-1-20-16,0 42 0,0-21 16,0 0-16,0 21 0,1 0 15,-1 0-15,0 0 0,0 21 16,-21 0-16,21 21 0,0-20 0,1 20 15,-1-21-15,-21 21 0,21-20 16,0 20-16,-21-21 0,0 21 0,21-20 16,0-1-16,-21 0 0,0 0 15,22-21-15,-1 0 0,0 0 0,0 0 16,0 0-16,-21-21 0,21 21 16,1-21-16,-1 0 0,0-22 0,0 22 15,-21-21-15,0-1 0,0 1 16,0 21-16,0-21 0,0-1 0,0 1 15,0 0-15,0-1 16,0 1-16,0 21 0,-21-22 0,21 22 16,-21 0-16,21 0 15,0 0-15,-43 21 16,43 21 0</inkml:trace>
  <inkml:trace contextRef="#ctx0" brushRef="#br0" timeOffset="9248.24">4276 4487 0</inkml:trace>
  <inkml:trace contextRef="#ctx0" brushRef="#br0" timeOffset="10211.69">2180 4720 0,'0'21'47,"21"1"-32,0-1-15,-21 0 0,22 0 16,-1 0-16,0 0 0,0 1 0,0-1 16,0-21-16,1 21 0,-1 0 15,0-21-15,0 0 0,21 21 16,-20-21-16,-1 0 0,0 0 0,0 0 16,21 0-16,-20 0 0,-1 0 15,0-21-15,0 21 0,0 0 0,-21-21 16,-21 21 31,0 21-47,0 0 15,-22 0-15,22 1 0,0-1 16,-21 0-16,21 0 0,-22 0 0,1 22 16,0-22-16,20 21 0,-20-21 15,0 0-15,21 22 0,-22-22 0,22 0 16,0 0-16,0 0 0,0 1 15,-1-22-15,1 21 0,21 0 16,-21 0-16,21 0 31,-21-21-31</inkml:trace>
  <inkml:trace contextRef="#ctx0" brushRef="#br0" timeOffset="10996.24">4678 4805 0,'0'0'0,"0"21"0,0 0 15,-21-21 1,21 21-16,0 1 16,21-22-1,0 0 1,0 0-16,0-22 0,0 1 15,22 21-15,-22-21 0,0 0 0,21 0 16,-20 0-16,-1-1 0,0 22 16,0-21-16,0 0 0,-21 0 0,0 0 15,0 0-15,0-1 16,0 1-16,-21 0 16,0 21-16,0 0 0,0 0 15,-1 0-15,-20 0 0,21 21 16,0 0-16,0 1 0,-1-1 0,1 21 15,0-21-15,0 22 0,21-1 16,0-21-16,0 21 0,0 1 0,0-1 16,0-21-16,21 0 0,0 22 15,0-22-15,1-21 0,-1 21 0,0 0 16,0-21-16,21 0 0,-20 0 16,20 0-16,-21 0 0,21 0 0,-20 0 15,20 0-15,-21-21 0,21 0 16,-20 0-16,20 0 0,-21-1 15</inkml:trace>
  <inkml:trace contextRef="#ctx0" brushRef="#br0" timeOffset="12479.4">7070 4868 0,'0'0'0,"0"22"0,-22-22 0,1 0 31,21-22-31,0 1 16,0 0-16,0 0 15,0 0-15,0 0 0,0-22 0,21 22 0,1-21 16,-22 21-16,21-22 0,0 1 16,0-22-16,-21 22 0,21-21 15,0 20-15,1-20 0,-1 20 0,21 1 16,-21 0-16,0 21 0,1-22 15,-1 43-15,0 0 0,0 0 16,0 0-16,-21 21 0,0 22 16,0-22-16,21 21 0,-21-21 0,0 22 15,22-22-15,-22 0 0,0 0 16,0 0-16,0 1 0,0-1 0,0 0 16,21-21-1,0 0-15,-21-21 16,0 0-1,0-1-15,0 1 0,0 0 16,0 0-16,0 0 0,0 0 16,0-22-16,0 22 0,-21 0 0,0 0 15,-1 0-15,22-1 16,-21 22-16,0 0 0,0 0 0,0 0 16,21 22-16,-21-1 0,-1 0 15,1 0-15,0 21 0,21 1 0,-21-22 16,0 21-16,21 22 0,-21-22 0,21 0 15,0 1-15,0-1 0,0 0 16,0 1-16,0-1 0,0 0 0,0-20 16,0 20-16,0-21 15,21 0-15,0 0 0,0 1 0,0-1 16,0-21-16,1 0 0,-1 0 16,21 0-16,-21 0 0,0 0 0,22-21 15,-22-1-15,0 1 0,21 0 0,-20-21 16,-1 21-16,21-22 0,-21 22 15,22-21-15,-22-1 0,21 1 16,0 21-16,-20-21 0,20-1 0,0 1 16,1 21-16,-22 0 0,21-1 0,-21 1 15,0 21-15,22 0 16,-22 0-16,0 0 0,0 21 16,-21 1-16,21-1 0,-21 0 15,0 0-15,0 0 0,0 0 0,0 22 16,0-22-16,0 0 0,0 0 15,0 0-15,22-21 0,-22 22 16,0-44 15,21 1-31,-21 0 16,0 0-16,0 0 0,0 0 16,0-1-16,0 1 0,0 0 15,-21 0-15,21 0 0,0 0 0,-22-1 16,1 1-16,0 21 15,0 0-15,0 0 0,0 0 16,-22 0-16,22 21 0,0 1 16,0-1-16,-22 0 0,22 0 0,0 21 15,-21-20-15,21 20 0,-1-21 16,1 21-16,0 1 0,21-22 0,0 21 16,0-21-16,0 1 0,0 20 0,0-21 15,0 0-15,0 0 0,21-21 16,0 0-16,1 22 0,20-22 0,-21 0 15,21 0-15,1-22 16,-22 1-16,21 0 0,-21 0 0,22 0 16,-1 0-16,-21-1 0,0-20 15,1 21-15,-1-21 0,0 20 0,0-20 16,-21 21-16,21-21 0,-21 20 0,0 1 16,0 0-16,0 0 0,0 0 15,0 42 1,0 0-16,-21-21 15,0 42-15,21-20 0,-21-1 0,21 0 16,-21 21-16,21-21 16,0 22-16,0-22 0,0 0 15,0 21-15,0-20 0,21-1 16,0 0-16,0-21 0,21 21 16,-20-21-16,-1 0 0,0 0 0,21 0 15,-21 0-15,22-21 0,-22 0 0,0 0 16,21-1-16,-20 1 0,-1 0 15,0 0-15,0 0 0,21-106 16,-42 106 0,0-1-16,0 1 0,0 0 0,-21 21 47,21 21-47,0 0 0,0 1 15,-21-1-15,21 0 0</inkml:trace>
  <inkml:trace contextRef="#ctx0" brushRef="#br0" timeOffset="12799.21">8721 4466 0,'42'-42'15,"-21"21"-15,0 0 16,22-1-16,-1 1 0,-21 0 0,21 21 16,1 0-16,-22 0 0,21 0 15,-21 0-15,22 21 0,-22 0 0,0 22 16,0-22-16,0 21 0,1-21 16,-22 22-16,0-22 0,0 21 0,0-21 15,0 22-15,0-22 0,0 21 0,-22-21 16,1 1-16,21-1 0,-21 0 15,21 0-15,0 0 0,0-42 32,0 0-17,21 0-15</inkml:trace>
  <inkml:trace contextRef="#ctx0" brushRef="#br0" timeOffset="14203.41">11324 4085 0,'0'0'15,"-21"0"1,21 21-16,0 1 0,-21-22 16,21 21-16,0 0 0,0 0 15,0 0-15,0 0 0,0 1 0,0-1 16,0 0-16,0 0 0,21-21 16,0 0-16,0 0 15,0 0-15,1 0 0,-1 0 0,0-21 16,0 0-16,21 21 0,-20-21 15,-1-1-15,0-20 0,21 21 0,-21 0 16,1-22-16,-1 22 0,-21-21 16,0 21-16,0 0 0,0-22 0,0 22 15,0 0-15,0 0 0,0 0 16,-21 21 0,-1 0-16,1 0 0,21 21 15,-21 0-15,0 21 0,21 1 16,0-1-16,-21 0 0,21 22 0,-21-22 15,21 22-15,-22-1 0,22-21 16,0 22-16,0-22 0,0 1 0,0 20 16,0-21-16,0 1 0,0-22 0,0 21 15,0 1-15,0-22 0,0 21 16,0-21-16,0 0 0,0 1 16,-21-44 15,0 1-31,21 0 15,-21 0-15,0 0 0,0 0 0,-1-22 16,1 22-16,0 0 0,-21-21 0,21 20 16,-1 1-16,1 0 0,0 0 15,0 0-15,0 21 16,21 21 0,0 0-16,0 0 15,0 0-15,0 1 0,21-1 0,0 0 16,-21 0-16,21 0 0,0 22 15,22-22-15,-22 0 0,0 0 0,0 0 16,22-21-16,-22 21 16,0 1-16,21-22 0,-21 0 0,22 0 15,-22 0-15,21 0 0,-21-22 16,22 1-16,-22 0 0,21 0 0,-21 0 16,1 0-16,20-1 0,-21 1 0,0 0 15,0-21-15,-21 21 0,22-22 16,-22 22-16,21-21 0,-21 21 0,0-1 15,21 1-15,-21 0 0,0 0 16,21 21-16,-21 21 31,0 0-31,0 0 0,0 1 16,0-1-16,0 0 0,-21 0 0,21 21 16,-21-20-16,21-1 0,-21 0 15,21 0-15,0 0 0,0 0 0,0 1 16,0-1-16,0-42 47,0-1-47,0 1 15,21 0-15,-21 0 0,21 0 0,0 0 16,0-1-16,0-20 0,1 21 16,-1-21-16,0 20 0,21 1 15,1-21-15,-22 21 0,21 0 16,0 21-16,-20-22 0,20 22 0,-21 0 15,21 0-15,-20 0 0,-1 22 0,-21-1 16,21 0-16,-21 0 0,21 0 16,-21 22-16,0-22 0,0 0 0,0 21 15,0-21-15,0 1 0,0-1 16,0 21-16,0-21 0,0 0 0,0 1 16,21-1-16,0-21 15,1 0-15,-1 0 0,0 0 16,0 0-16,21-21 0,-20 21 15,-1-22-15,0 1 16,0 0-16,0 0 0,22 0 0,-22 0 16,0-22-16,0 22 0,0 0 15,22-21-15,-43 20 0,21 1 0,-21-21 16,0 21-16,0 0 16</inkml:trace>
  <inkml:trace contextRef="#ctx0" brushRef="#br0" timeOffset="14540.22">12827 4382 0,'0'0'0,"-42"84"31,42-63-31,0 1 0,0-1 16,0 0-16,0 0 0,21 0 16,-21 0-16,21 1 0,0-1 0,0 0 0,0 0 15,1-21-15,-1 21 16,0 0-16,0-21 0,-21 22 0,-21-22 47,0-22-47,0 22 15,-1-21-15,1 21 0,0 0 16,0-21-16,0 21 0,0 0 16,42 21 15,0-21-15,21 0-16,-21 0 0,1 0 15,20 0-15,-21 0 0,21 0 16,1 0-16,-1 0 0,22-21 15,-22 21-15,0-21 0,1 0 0,-1 0 16,0-1-16,1 1 0,-1 0 0,-21-21 16,21 21-16</inkml:trace>
  <inkml:trace contextRef="#ctx0" brushRef="#br0" timeOffset="14679.74">13589 4149 0,'0'0'16,"-21"-21"-1,0 21-15,21-22 0,-22 22 16,22 22-1,-21-1-15,21 21 16,0-21-16,0 22 16,0-1-16,0 0 0,0 1 0,0-1 15,-21 0-15</inkml:trace>
  <inkml:trace contextRef="#ctx0" brushRef="#br0" timeOffset="14932.6">12996 6752 0,'0'21'16,"0"-42"0,0 0-1,0 0-15,0 0 0,21 0 16,1-1-16,-1-20 0,0 21 0,0-21 15,-21-1-15,21 1 0,22 0 0,-22-1 16,0-20-16,0 20 0,0 1 16,0-21-16,1-1 0,20 1 0,-21-22 15,0 0-15,0 22 0,1-22 0</inkml:trace>
  <inkml:trace contextRef="#ctx0" brushRef="#br0" timeOffset="16095.29">12869 4466 0,'-21'0'16,"21"-21"-1,0 0 1,0 0 31,21 21-31,0 0-1</inkml:trace>
  <inkml:trace contextRef="#ctx0" brushRef="#br0" timeOffset="16843.24">13547 4233 0,'0'0'0,"0"-21"16,63 21 15,-63 21-15,-21 1 0,0-1-16,21 0 0,0 0 15,0 64-15,0-43 0,0-21 16,0 0-16,0 1 0,0-1 15,0 21-15,-21-21 0,21 0 16,0 22-16,0 20 0,-22 1 0,1-1 16,0 1-16,21 20 0,-21-20 15,0-1-15,-22 86 0,22-86 16,0 22-16,0-22 0,0 22 16,21-22-16,0 64 0,-21-63 15,21-1-15,-22-20 0,22-1 0,-21 0 16,21 1-16,-21-1 0,21-21 15,0 22-15,-21-22 0,21 0 16,-21-21-16,0-21 31,21 0-31,0-1 16,0 1-16,0 0 0,0-21 0,0 21 16,0-22-16,0 22 0,21-21 15,-21-1-15</inkml:trace>
  <inkml:trace contextRef="#ctx0" brushRef="#br0" timeOffset="17312.04">13547 4509 0,'0'0'0,"0"-22"16,0 1 0,0 0-1,0 0-15,21 0 16,0 0-16,0 21 16,0-22-16,0 22 0,1-21 0,-1 21 15,0 0-15,0 0 0,0 0 16,0 0-16,1 0 0,-1 0 0,0 0 15,0 0-15,0 21 0,0-21 16,1 22-16,-1-1 0,-21 0 16,0 0-16,0 21 0,0-20 0,0-1 15,-21 0-15,-1 0 0,1 0 16,0 0-16,-21 1 0,21-1 0,-22 0 16,22 0-16,-21-21 0,21 21 0,-1-21 15,1 0-15,0 0 0,0 21 16,0-21-16,0 0 0,42 0 62,0-21-62,0 21 0,0-21 16</inkml:trace>
  <inkml:trace contextRef="#ctx0" brushRef="#br0" timeOffset="18211.29">14160 4551 0,'0'0'0,"22"0"47,-1-21-47,0 21 16,0-21-16,0 21 0,0-22 15,1 1-15,-1 0 0,0 0 0,0 21 16,0-21-16,-21 0 0,0-1 16,0 1-16,0 0 0,0 0 15,-21 21-15,0 0 0,0 0 16,0 0-16,-22 0 0,22 21 16,0 0-16,-21 0 0,20 1 0,1 20 15,0-21-15,0 0 0,0 22 16,21-22-16,0 21 0,0-21 0,0 0 15,0 1-15,0-1 0,0 0 16,21 0-16,0 0 0,0-21 16,0 21-16,1-21 0,20 0 0,-21 0 15,0 0-15,22 0 0,-22 0 16,21 0-16,-21-21 0,22 21 0,-1-21 16,-21 0-16,21 0 0,-20 0 15,20-1-15,-21 1 0,0 0 16,0-21-16,22 21 0,-22-22 0,0 1 15,-21 21-15,21 0 0,0-1 16,-21 1-16,0 0 0,22 21 16,-22 21 15,0 0-31,0 1 16,21-22-16,-21 21 0,21-21 46,-21-21-30,0-1-16,0 1 16,0 0-16,0 0 15,-21 21 17,0 0-17,-1 0-15,22 21 0,-21 0 16,0 0-16,21 1 0,-21-1 0,0 21 15,21-21-15,0 0 0,0 22 16,-21-22-16,21 0 0,0 0 0,0 0 16,0 1-16,0-1 0,0 0 15,0 0-15,21 0 0,0-21 0,-21 21 16,21-21-16,0 0 0,22 0 16,-22 0-16,21 0 0,-21 0 0,22 0 15,-1 0-15,0-21 0,1 0 0,-1 21 16,0-42-16,1 21 0,-1-1 15,-21-20-15,21 0 0,-20-1 0,20 1 16,-21 0-16,0-22 16,0 22-16,1-22 0,-1 1 0,0-1 15,-21 22-15,42 0 0,-42-1 0,0 1 16,0 21-16,21-21 0,-21 20 16,0 1-16</inkml:trace>
  <inkml:trace contextRef="#ctx0" brushRef="#br0" timeOffset="18927.25">15261 4233 0,'0'0'0,"-21"0"15,42 0 16,0 0-31,0 0 0,1-21 0,-1 0 16,21 21-16,0 0 0,1-21 16,-1 21-16,0-21 0,1 21 0,-1 0 15,-21-21-15,22 21 0,-22 0 16,0-22-16,0 22 0,0 0 16,0 0-16,1 0 0,-22-21 31,-22 21 0,1 0-15,0 0-16,0 0 15,0 21-15</inkml:trace>
  <inkml:trace contextRef="#ctx0" brushRef="#br0" timeOffset="19560.04">15409 4339 0,'-21'21'47,"0"-21"-47,21 22 0,0-1 16,-21-21-16,21 21 0,-21 0 0,21 0 15,-22 22-15,22-22 16,-21 0-16,21 0 0,-21 0 0,21 0 16,0 1-16,0-1 0,0 0 15,0 0 1,0 0-16,0 0 15,21-21-15,0 0 16,1 22-16,-1-22 0,0 0 16,0 0-16,0 0 0,0 0 0,1-22 15,-1 22-15,21-21 0,-42 0 16</inkml:trace>
  <inkml:trace contextRef="#ctx0" brushRef="#br0" timeOffset="38715.72">1058 7006 0,'0'-21'16,"0"42"-16,0-63 0,0 21 16</inkml:trace>
  <inkml:trace contextRef="#ctx0" brushRef="#br0" timeOffset="39496.06">825 7493 0,'0'0'0,"-21"0"0,0 0 16,0 0-16,0 0 0,0 0 0,-1 0 16,1 0-16,0 0 0,0 0 15,0 0-15,-22 0 0,22 0 16,0 0-16,0 0 0,0 0 16,0 0-16,-1 0 15,65 0 16,-22 0-31,21 0 16,1 0-16,-1 0 0,0 0 16,22 0-16,-1 0 0,-20 0 0,20 0 15,22 0-15,-22 0 0,22 0 16,0 0-16,-1 0 0,1 0 16,0 0-16,-1 0 0,-20 0 0,20-21 15,-20 21-15,-1-21 0,1 21 16,-22 0-16,1 0 0,-1-21 15,0 21-15,1 0 0,-22 0 0,0 0 16,-21-22 0,0 1 15,-21 0-15,0 21-16,-1-21 15,1 0 1,0 21-16,0 0 0,21-21 15</inkml:trace>
  <inkml:trace contextRef="#ctx0" brushRef="#br0" timeOffset="39983.78">1841 7091 0,'0'0'16,"0"-21"-16,-21 21 0,21 21 47,0 0-32,0 0-15,0 0 16,21 1-16,-21-1 0,22 0 16,-1 0-16,0 0 0,0 0 0,21 1 15,-20-1-15,-1-21 0,21 21 16,0-21-16,-20 0 0,20 0 0,0 0 15,1 0-15,-1 0 0,-21 0 16,21 0-16,-20 0 0,-1 0 0,0 0 16,0 0-16,-42 0 31,0 0-31,0 0 16,-22 0-16,1 21 0,21 0 0,-22 0 15,1 1-15,0-1 0,-1 0 16,22 21-16,-21-21 0,0 22 0,20-1 15,-20-21-15,21 22 0,0-1 16,-22-21-16,22 21 0,0-20 0,0-1 16,21 0-16,-21 0 0,21 0 15,0 0-15,-21-21 0,21 22 16,0-44 15,21 1-31,0 21 16</inkml:trace>
  <inkml:trace contextRef="#ctx0" brushRef="#br0" timeOffset="40909">3365 7133 0,'0'-21'0,"0"42"0,0-63 16,0 21-16,0 0 15,0 42 17,0 0-32,0 0 0,0 21 15,0 1-15,0-1 0,-21 22 0,21-22 16,0 0-16,-21 22 0,21-22 16,-21 43-16,21-64 0,0 21 15,-21-21-15,21 1 16,0-1-16,0 0 0,0 0 0,0-42 31,21 0-15,-21-22-16,21 22 15,0 0-15,0 0 0,-21-21 0,22-1 16,-1 22-16,0 0 0,0-21 0,0 20 16,0 1-16,1 0 15,-22 0-15,21 21 0,0 0 0,0 0 0,0 0 16,0 21-16,-21 0 15,0 0-15,22 1 0,-1-1 0,-21 0 16,21 21-16,-21-21 16,0 22-16,0-22 0,21 0 0,-21 21 15,21-20-15,-21-1 0,21 0 16,1 0-16,-1 0 0,0-21 16,0 0-16,0 0 0,0 0 0,1 0 15,-1-21-15,0 0 0,0 21 16,0-21-16,0-22 0,1 22 0,-1 0 15,-21-21-15,0-1 0,21 1 16,-21-21-16,0 20 0,0 1 0,0 0 16,0-1-16,0 1 0,0 21 15,-21-22-15,21 22 0,-21 21 0,-1-21 16,1 21-16,0 0 16,0 0-16,21 21 15,0 0 1,0 1-16,0-1 15,21 0-15,-21 0 0,21 0 16,0-21-16,-21 21 0,22 1 16,-1-1-16</inkml:trace>
  <inkml:trace contextRef="#ctx0" brushRef="#br0" timeOffset="41253.81">4170 7557 0,'84'21'31,"-62"-21"-31,-22-21 0,21-1 16,0 22-16,0-21 0,21 0 0,-20 0 15,-1 0-15,0-22 0,0 22 16,0 0-16,-21-21 0,0 21 0,0-22 16,0 22-16,0 0 0,0 0 15,-21 21-15,0 0 0,-21 0 16,20 0-16,-20 0 0,21 21 15,-21 21-15,20-21 0,1 22 16,0-22-16,0 21 0,0 1 0,21-1 16,0-21-16,0 21 0,0 1 15,0-22-15,0 0 0,0 0 0,0 0 16,21 1-16,0-1 0,0-21 16,0 0-16,22 21 0,-1-21 0,-21 0 15,22 0-15,-1 0 0,0 0 0,-21-21 16,22 0-16,-1 21 0,0-22 15,-20 1-15</inkml:trace>
  <inkml:trace contextRef="#ctx0" brushRef="#br0" timeOffset="42936.05">5651 7620 0,'0'0'0,"-21"0"16,21-21-1,0-21 1,21 20-16,-21-20 0,22 21 15,-1-21-15,-21-22 0,21 22 16,0-22-16,0 22 0,0 0 0,1-1 16,-1 1-16,21 0 0,-21 20 15,0-20-15,22 21 0,-22 21 0,0-21 16,0 21-16,0 0 0,1 0 0,-1 0 16,-21 21-16,0 0 0,21-21 15,-21 21-15,0 0 0,21 1 0,-21-1 16,0 0-16,0 0 0,0 0 0,0 0 15,0 1-15,21-22 47,-21-22-47,0 1 0,0 0 16,0 0-16,0 0 0,0 0 16,-21-1-16,0 1 0,21 0 15,-21 0-15,0 21 0,-1 0 0,1-21 16,0 21-16,0 0 0,0 0 15,21 21-15,-21-21 0,-1 21 0,1 0 16,0 0-16,21 22 0,-21-1 16,21 0-16,-21 1 0,21-1 0,-21 0 15,21 1-15,0-1 0,0 0 16,0 1-16,0-1 0,21-21 16,0 0-16,0 1 0,0-1 0,0 0 15,22 0-15,-22-21 0,21 0 16,1 0-16,-22 0 0,21 0 0,-21-21 15,0 0-15,22 0 0,-22-1 0,0-20 16,0 21-16,0-21 0,22-1 16,-22 1-16,0 0 0,21-22 0,-20 22 15,20 21-15,0-22 0,-21 22 16,22-21-16,-1 21 0,-21 21 0,22-22 16,-1 22-16,-21 0 0,21 0 15,-20 0-15,-1 0 0,0 22 16,0-22-16,-21 42 0,21-21 15,-21 0-15,0 0 0,21 22 16,-21-22-16,0 0 0,0 0 0,0 0 16,0 1-16,22-22 31,-1-22-15,-21 1-16,0 0 15,0 0-15,0 0 0,0 0 0,0-1 16,0 1-16,-21 0 0,-1 0 15,22 0-15,-21 0 0,0-1 16,0 22-16,0-21 0,0 21 16,-1 0-16,1 0 0,0 0 15,0 21-15,-21 1 0,20-22 0,1 21 16,-21 21-16,21-21 0,0 22 16,-1-22-16,1 21 0,0 0 0,21 1 15,0-22-15,-21 21 0,21 1 0,0-22 16,0 0-16,0 21 0,0-21 15,21 1-15,0-1 0,0-21 16,1 0-16,-1 0 0,0 0 16,0 0-16,21 0 0,-20-21 0,-1-1 15,21 1-15,-21 0 0,0 0 16,1-21-16,20 20 0,-21-20 16,0 0-16,0-1 0,-21 1 0,22 0 15,-22-1-15,21 22 0,-21 0 16,0 0-16,0 0 0,0 42 31,0 0-31,0 0 16,-21 22-16,21-22 0,0 21 0,0-21 15,0 22-15,0-22 0,0 21 16,0-21-16,0 0 0,0 1 0,21-1 16,0 0-16,0 0 0,0-21 15,0 0-15,1 0 0,-1 0 16,21 0-16,-21 0 0,0 0 0,1 0 15,20-21-15,-21 0 0,0 0 16,0-22-16,1 22 0,-22-21 0,21-1 16,-21 22-16,21-21 0,-21 0 15,21 20-15,-21 1 0,0 0 16,0 0-16,0 0 0,0 42 31,0 0-31,0 0 0,0 0 0,0 1 16,0 20-16,0-21 0,0 0 15,0 22-15,0-22 0,0 0 16,0 21-16,0-21 0,0 1 0,0-1 16,0 0-16,0-42 47,0 0-47,0-22 15,0 22-15,0 0 0,0-21 16,0 20-16,0-20 0,0 0 0,21 21 15,0-1-15,1-20 0,-1 21 16,0 0-16,0 0 0,21 21 0,-20-22 16,20 22-16,0-21 0,-21 21 15,22 0-15,-1 0 0,0 21 16,1 1-16,-1-1 0,0 21 16,-20-21-16,-1 22 0,-21-22 0,21 21 15,-21-21-15,0 22 0,0-22 16,0 0-16,0 21 0,-21-21 0,0-21 15,21 22-15,0-1 0,-22-21 16,22 21-16,-21-21 16,21-21-1,0 0-15,0-1 16</inkml:trace>
  <inkml:trace contextRef="#ctx0" brushRef="#br0" timeOffset="45588.88">8848 7472 0,'0'0'16,"-22"21"-16,44-21 31,-1 0-31,0-21 0,0 0 0,0-22 16,22 22-16,-22-21 0,21 0 0,0-1 15,-20 1-15,20 0 0,0-22 16,-21 22-16,22-64 0,-22 42 15,-21 22-15,21 0 0,-21-1 16,0 1-16,0 0 0,0 21 0,0-1 16,-21 22-16,0 0 0,0 0 15,-1 0-15,1 22 16,0 20-16,0-21 0,21 21 0,-21 1 16,0-1-16,-1 22 0,22-22 15,0 0-15,-21 22 0,21-22 0,-21 22 16,21-22-16,0 0 0,0 1 0,0-1 15,0 0-15,0 1 0,0-22 16,0 0-16,0 0 0,0 0 0,21-21 31,-21-21-15,21 0-16,-21-21 0,22 20 16,-1-20-16,-21 0 0,21-1 0,0 1 15,0 0-15,0 21 0,22-22 0,-22 22 16,0 0-16,21 0 15,-20 0-15,-1 21 0,0 0 0,0 0 16,0 0-16,0 0 0,1 21 0,-1 0 16,0 0-16,0 0 0,-21 22 15,21-22-15,-21 0 0,21 21 16,-21-21-16,0 1 0,22 20 0,-1-21 16,0 0-16,-21 0 0,21-21 0,0 22 15,0-22-15,22 0 0,-22 0 0,21 0 16,1 0-16,-1 0 0,0 0 15,1-22-15,-1 1 0,0 0 16,1 0-16,-22-21 0,21 20 16,0-20-16,-20 0 0,-1 21 0,0-22 15,0 22-15,-21-21 0,0 21 0,0-1 16,0 1-16,0 0 0,0 0 16,-21 0-16,0 21 0,-22 0 0,22 0 15,-21 0-15,0 0 0,-1 0 0,1 0 16,0 21-16,-1 0 0,-20 0 15,20 0-15,1 1 0,21 20 0,-21 0 16,20-21-16,1 22 16,0-1-16,21 0 0,0-20 0,0 20 15,0-21-15,0 0 0,21 0 0,0 1 16,1-1-16,-1-21 0,21 0 16,-21 0-16,22 0 0,-1 0 0,0 0 15,1 0-15,-1-21 0,0-1 16,-21 1-16,22-21 0,-1 21 0,-21-22 15,22 22-15,-22-21 0,0 0 0,0-1 16,0 22-16,0 0 0,-21 0 16,0 0-16,0-1 0,22 22 0,-22-21 15,-22 42 1,1 1 0,21-1-16,-21 0 0,21 0 0,-21 21 15,21-20-15,0-1 16,0 21-16,0-21 0,0 22 0,0-22 15,0 0-15,0 0 0,0 0 0,21 0 16,0-21-16,0 22 16,1-22-16,20 0 0,-21 0 0,0 0 15,22-22-15,-22 22 0,21-21 16,-21 0-16,0 0 0,22-21 0,-22 20 16,0-20-16,21 21 0,-20-21 15,-1 20-15,0-20 0,-21 21 16,0 0-16,21 0 0,-21-1 15,-21 22 1,21 22-16,-21-22 0,0 21 0,-1 0 16,1 0-16,21 21 0,-21-20 15,0-1-15,21 21 0,0-21 0,-21 22 16,0-22-16,21 0 0,-22 0 16,22 0-16,0 0 0,0 1 15,22-44 1,-1 1-1,0 21-15,0-21 0,-21 0 0,21-21 16,0 20-16,1 1 0,20-21 16,-21 21-16,21-43 0,-20 43 15,20 0-15,-21 0 0,0 21 16,0 0-16,1 0 0,-1 0 16,0 0-16,0 21 0,0 0 0,-21 0 15,0 43-15,21-43 16,-21 21-16,22-21 0,-1 22 0,-21-22 15,21 0-15,0 0 0,0 0 0,-21 1 16,21-1-16,1-21 0,-1 0 16,0 0-16,0 0 0,0 0 0,0 0 15,1-21-15,-1 21 16,0-22-16,0 1 0,-21-21 0,21 21 16,0 0-16,22-22 0,-22 1 0,0 21 15,21-22-15,-20 22 0,20-21 16,-21 21-16,21 0 0,1-1 15,-22 1-15,42 0 0,-41 21 16,-1 0-16,0 0 0,0 0 16,0 0-16,-21 21 0,0 0 15,0 1-15,0-1 0,0 0 16,0 0-16,0 0 0,0 0 0,0 1 16,0-1-16,0 0 0,0 0 0,0 0 15,0-42 16,0 0-15,0 0-16,0 0 0,0-22 16,0 22-16,-21 0 0,21 0 15,0 0-15,-21-1 0,0 1 16,-22-21-16,22 42 0,0 0 16,-21 0-16,21 0 0,-22 0 0,22 0 15,-21 0-15,-1 21 0,22 0 16,-21 0-16,0 1 0,20 20 0,-20-21 15,21 21-15,0 1 0,0-1 16,21-21-16,0 22 0,0-1 0,0-21 16,0 21-16,0-20 0,0-1 15,21 0-15,-21 0 0,21 0 16,0 0-16,21-21 0,-20 0 0,-1 0 16,0 0-16,21 0 0,-21 0 0,22 0 15,-22 0-15,21-21 0,-21 0 16,22 0-16,-22 0 0,21-22 0,-21 1 15,1 0-15,20-1 0,-21 1 16,0-21-16,0 20 0,1-20 0,20-43 16,-42 64-16,0-1 0,0 1 15,0 0-15,0 20 0,0 1 16,0-21-16,0 21 0,-21 21 31,0 0-31,-1 21 0,22 0 16,0 0-16,-21 22 0,21-1 15,-21-21-15,21 21 0,0 1 0,0-1 16,0 0-16,0 1 0,0-1 0,0 0 16,0 1-16,0-1 0,21 0 15,-21-20-15,21 20 0,1-21 0,-1 0 16,0 22-16,0-22 0,21 0 16,-20-21-16,20 21 0,0 0 0,1-21 15,-1 0-15,-21 0 0,21 0 0,-20 0 16,20 0-16,-21-21 15,0 0-15,0-21 0,1 20 0,-1-20 16,0 0-16,0-22 0,0 22 0,0-22 16,-21 22-16,22-21 0,-1-1 15,-21 22-15,0-22 0,0 22 0,0 21 16,0-22-16,0 22 0,0 0 16,-21 21-1,21 21-15,-22 0 16,1 1-16,21 20 0,-21-21 0,21 21 15,0 1-15,-21-1 0,21 0 16,0 1-16,-21-1 0,21 0 0,0 1 16,0 20-16,0-20 0,0-22 15,0 21-15,0 0 0,0-20 16,21-1-16,0 0 0,-21 0 0,21 0 16,0 0-16,1-21 0,20 0 0,-21 0 15,21 0-15,1 0 0,-1 0 16,0 0-16,1-21 0,-1 0 0,0 0 15,1 0-15,-1-22 0,-21 1 16,22 0-16,-22-1 0,21 22 0,-21-21 16,-21 0-16,0 20 0,0 1 0,0 0 15,0 0-15,-21 21 16,0 0-16,-21 0 0,20 21 16,1 0-16,0 0 0,0 1 15,0-1-15,0 21 0,21-21 0,0 0 16,0 22-16,0-22 0,0 0 15,0 0-15,0 0 0,0 1 16,0-1-16,21 0 0,0 0 0,21 0 16,-21-21-16,1 0 0,20 0 15,-21 0-15,21 0 0,-20 0 16,20 0-16,0 0 0,-21-21 0,22 0 0,-22 0 16,21 0-16,-21-22 0</inkml:trace>
  <inkml:trace contextRef="#ctx0" brushRef="#br0" timeOffset="46052.03">15092 7006 0,'0'0'0,"0"-21"15,0 0 1,-21 42 15,-1 0-31,22 0 0,-21 1 16,21-1-16,0 0 0,-21 0 0,0 21 16,21-20-16,-21-1 0,0 21 15,21-21-15,0 0 0,0 1 16,0-1-16,-22-21 0,22 21 15,0-42 17,0 0-32,22-1 15,-1-20-15,-21 21 0</inkml:trace>
  <inkml:trace contextRef="#ctx0" brushRef="#br0" timeOffset="46423.81">15134 6625 0,'0'0'0,"-42"0"16,21 0-16,-1 0 0,-20 0 0,21 21 16,-21 1-16,20-1 0,-20 0 15,21 0-15,0 0 0,0 22 0,21-22 16,0 0-16,0 0 0,0 0 0,0 0 16,0 1-16,21-1 15,0-21-15,0 0 0,21 0 0,-20 0 16,20 0-16,0 0 0,1 0 15,-1-21-15,0-1 0,1 22 0,-1-21 16,-21 0-16,0-21 0,0 21 16,-21-1-16,0-20 0,0 0 15,-42 21-15,21-1 0,-21 1 0,-1 0 16,22 0-16,-42 21 0,20 0 16,1 0-16,0 0 0,20 21 0,-20 0 15,21 0-15,-21 1 0,20 20 16,22-21-16,0 21 0,-21-20 0,21-1 15,0 21-15,0-21 0,0 0 16,0 1-16,21-1 0,1-21 0,20 21 16,-21-21-16,21 0 0,1 0 0,-1 0 15</inkml:trace>
  <inkml:trace contextRef="#ctx0" brushRef="#br0" timeOffset="46760.25">15896 6392 0,'0'0'0,"0"-21"0,0 0 16,0 0-16,0 0 15,-21 21-15,0 21 16,0 0-16,-1 0 0,22 22 16,-21-1-16,0 0 0,21 22 0,-21-22 15,0 22-15,21-22 0,-21 21 0,21 1 16,-22-22-16,22 1 15,-21 20-15,21-21 0,0 1 0,-21-1 16,21 0-16,-21 1 0,21-1 16,0-21-16,0 22 0,0-22 0,0 0 15,21 0-15,-21 0 0,21-21 0,0 0 16,1 0-16,-1 0 0,0-21 16,21 0-16,-21 0 0,1 0 15,-1-1-15,0 1 0,0-21 16,21 21-16,-20 0 0,-22-22 0,21 22 15,-21 0-15,21 0 0</inkml:trace>
  <inkml:trace contextRef="#ctx0" brushRef="#br0" timeOffset="46959.26">15663 6964 0,'0'0'0,"-21"0"15,0 0 1,42 0-1,0 0-15,0 0 16,22 0-16,-22 0 0,21 0 0,1 0 16,-1 0-16,0-21 0,1 21 15,-1 0-15,0 0 0,1 0 0,-22 0 16,0 0-16,0 0 0</inkml:trace>
  <inkml:trace contextRef="#ctx0" brushRef="#br0" timeOffset="48439.55">4466 8827 0,'0'0'0,"0"-22"0,0-83 15,0 83-15,0 1 0,0 0 16,0 0-16,0 0 0,0 0 16,-21 21-1,21 21 1,-21 0-16,21 21 0,-21 1 15,21-1-15,-22 0 0,22 22 16,-21-22-16,21 22 0,0-22 0,0 21 16,0-20-16,0-1 0,0 0 15,0 1-15,0-22 0,0 21 0,21-21 16,1 1-16,-1-22 0,0 0 0,0 0 16,0 0-16,22 0 0,-22 0 15,21 0-15,0-22 0,-20 1 0,20 0 16,0-21-16,1 21 0,-22-22 15,21 1-15,-21 0 0,0-1 16,22 1-16,-43 0 0,21-22 16,0 22-16,-21-1 0,0 22 0,0-21 15,0 21-15,0 0 0,0-1 0,0 1 16,0 42 0,0 1-1,0-1-15,-21 0 0,21 21 16,-21 1-16,21-1 0,0 0 0,-21 1 15,21-1-15,0 0 0,0 1 16,0-1-16,0-21 0,0 21 0,0-20 16,0-1-16,0 0 0,21-21 0,0 21 15,0-21-15,0 0 0,0 0 16,1 0-16,20-21 0,-21 21 16,0-21-16,22 0 0,-22-1 0,21-20 15,-21 21-15,22-21 0,-1-1 16,0 1-16,1 0 0,-22-1 0,21 1 15,-21 0-15,-21 20 0,0-20 16,0 21-16,-21 21 16,0 0-1,0 21-15,-22 0 0,22 0 0,0 22 16,21-22-16,0 0 0,0 21 16,0-20-16,0-1 0,0 21 0,0-21 15,21 0-15,0 1 0,1 20 16,-1-21-16,0 0 0,0-21 15,-21 21-15,21 1 0,-21-1 0,0 0 16,-21-21 0,0 0-1,0 0-15,0 0 0,-1-21 0,1 0 16,0-1-16,0 1 0,0 0 16,0 21-16,21-21 0,0 0 15,-22 0-15,22-1 0,0 44 31,0-1-31,0 0 16,22 0-16,-22 0 0,21-21 0,0 21 16,-21 1-16,21-1 0,0-21 15,0 21-15,1-21 0,-1 0 16,42 0-16,-42 0 0,1 0 16,20 0-16,0 0 0,-21-21 15,22 0-15,-1 21 0,-21-22 0,22 1 16,-22-21-16,21 21 0,-21 0 0,0-22 15,22 22-15,-43-21 0,21 21 16,0-22-16,-21 22 0,0 0 0,0 0 16,0 0-16,0 42 31,0 0-31,0 0 0,0 0 16,0 0-16,0 22 0,0-22 15,0 0-15,0 21 0,0-20 0,0-1 16,0 0-16,0 0 15,0 0-15,21-21 16,0 0 0,1 0-16,-22-21 0,0 0 15,0 0-15,21 0 0,-21-1 0,21-20 16</inkml:trace>
  <inkml:trace contextRef="#ctx0" brushRef="#br0" timeOffset="48779.18">6159 8467 0,'0'0'0,"-63"0"16,42 21-16,0 0 15,-1-21-15,1 21 0,0 0 0,21 1 16,-21-1-16,21 0 0,0 0 16,0 0-16,0 0 0,21-21 15,0 22-15,0-22 0,1 0 16,-1 0-16,0 0 0,0 0 0,0 0 15,-21-22-15,21 1 0,-21 0 16,22 21-16,-22-21 0,0 0 16,0 0-16,0-1 0,-22 1 15,1 0-15,0 21 0,0 0 16,21-21-16,-21 21 0,-22 0 0,22 0 16,0 0-16,0 21 0,0 0 15,21 0-15,-21 1 0,21-1 16,0 21-16,0-21 0,0 0 0,0 22 15,21-22-15,0 0 0,0 21 16,0-20-16,22 20 0,-22-21 16</inkml:trace>
  <inkml:trace contextRef="#ctx0" brushRef="#br0" timeOffset="49252.28">6477 8869 0,'-64'0'32,"43"21"-32,21 0 0,0 0 15,0 1-15,-21-1 0,21 0 0,0 0 16,0 0-16,0 0 0,0 1 16,0-1-16,0 0 0,0 0 0,0 0 15,0 0-15,0 1 16,-21-22-1,21-22 1,0 1 0,0 0-16,0-21 0,0 21 15,0-22-15,0 22 0,21-21 16,0-1-16,0 1 0,22 0 0,-22 21 16,21-22-16,1 22 0,-1 0 15,0 0-15,1 21 0,-1 0 0,0 0 16,1 0-16,-1 21 0,0 0 15,1 0-15,-1 0 0,-21 1 0,0 20 16,0-21-16,1 21 0,-22 1 16,0-22-16,0 21 0,0-21 0,0 1 15,0 20-15,-22-21 0,1 0 16,0-21-16,0 21 0,21 1 0,-21-22 16,0 0-16,-1 0 15,22-22 1,0 1-1,22 21-15</inkml:trace>
  <inkml:trace contextRef="#ctx0" brushRef="#br0" timeOffset="50055.46">7810 8763 0,'0'0'0,"0"-21"15,0 0-15,-21 21 0,0 0 16,0-21-16,0 21 0,0 0 0,-1 0 16,-20 0-16,21 0 0,-21 21 0,20 0 15,-20 0-15,21 0 0,0 0 16,0 1-16,-1 20 0,1-21 0,0 21 16,0-20-16,21 20 0,0-21 15,0 0-15,0 22 0,0-22 16,0 0-16,0 0 0,21-21 15,0 0-15,22 0 0,-22 0 16,0 0-16,21 0 0,-21 0 0,22-21 16,-22 0-16,21 0 0,-21-1 15,22 1-15,-22 0 0,0-21 16,0 21-16,0-22 0,1 22 0,-1-21 0,-21 21 16,0-1-16,0 1 0,21 0 15,-21 0-15,0 0 0,0 42 31,0 0-15,0 0-16,0 0 0,0 22 0,0-1 16,-21-21-16,21 22 0,0-1 15,0 21-15,0-20 0,0-1 0,0 22 16,0-1-16,0 1 0,0-1 0,0 1 16,0 20-16,0 1 0,0 0 15,21-22-15,-21 43 0,21-21 0,0-1 16,-21 1-16,0 21 0,0-22 0,21 22 15,-21-21-15,0 21 0,0-22 16,0 22-16,0-21 0,0-22 0,22 22 16,-22-21-16,0-1 0,0-21 0,0 1 15,0-1-15,0-21 16,0 0-16,-22-21 0,1 0 16,0 0-16,-21 0 0,21-21 0,-22-21 15,22 0-15,-21-1 0,-1 1 16,22-22-16,-21 1 0,21-1 0,-22-20 15,22-22-15,0 21 0,0-21 0,21 1 16,0-1-16,0 0 0,0 0 16,0 0-16,21 0 0,0 22 0,22-22 15,-1 42-15,0-20 0,1 20 16,-1 22-16,21-22 0,-20 22 0,20 0 16,-20 21-16,-1-22 0,0 22 15,1 0-15,-1 0 0,-21 21 16,0 0-16,0 0 0,1 0 15,-44 0 17,22 21-32,-21-21 0</inkml:trace>
  <inkml:trace contextRef="#ctx0" brushRef="#br0" timeOffset="51111.62">10160 8932 0,'-21'22'0,"42"-44"0,-63 65 0,20-43 0,22 21 16,-21-21-16,21 21 15,21-21 1,1 0-16,20 0 0,-21-21 16,21 21-16,-20-21 0,20-22 15,0 22-15,1 0 0,-1-21 0,21-1 16,-20 22-16,-1-21 0,0 0 15,1-1-15,-22 22 0,21-21 0,-21-1 16,1 1-16,-1 0 0,-21-1 0,0 1 16,0 0-16,0-1 0,-21 1 15,-1 21-15,1-21 0,0 20 0,0 22 16,0 0-16,0 0 0,-1 0 16,1 0-16,21 22 0,-21 20 15,0-21-15,21 21 0,0 22 0,-21-22 16,0 22-16,21-1 0,-22 1 15,22-1-15,0 22 0,0 0 0,-21-1 16,21 1-16,-21 0 0,21 20 0,-21-20 16,0 21-16,21 0 0,0 0 15,-21-1-15,-1 1 0,22 21 0,0-21 16,-21 0-16,0 0 0,0 21 16,21-21-16,-21-1 0,21-20 0,-21 0 15,-1-1-15,22 1 0,0-21 0,0-1 16,0-21-16,0 22 0,0-43 15,0 21-15,0-20 0,22-22 16,-1 0-16,0 0 0,21-22 0,-21 1 16,22 0-16,-22-21 0,21-1 0,1-20 15,20 21-15,-21-22 0,1 1 16,-1-22-16,0 21 0,1-20 0,-1-1 16,-21 0-16,0 22 0,-21-22 0,0 1 15,0-1-15,-21 21 0,0-20 16,0-1-16,-21 22 0,-1-22 0,1 21 15,-64-63-15,64 85 0,-1 0 16,1 21-16,0-1 0,-1 1 16,1 0-16,0 0 0,21 21 15,-1 0-15,22-21 0,22 0 32,20-1-32,-21 22 15,0-21-15,22 0 0,-22 0 16,21 21-16,0-42 0,1 20 0,-1 1 15,22-21-15,-22 21 0,0-22 16,22 1-16,-22 21 0,0-21 0,-20-1 16,20 22-16,-21 0 0,0 0 0,-21 0 15,0-1-15,0 1 0,21 21 16,-21-21-16,-21 42 31,0 0-31,21 1 16,-21-1-16,0 0 0,21 0 15,-21 0-15,21 0 0,0 1 0,-22-22 16,22 21-16,-21 21 0,21-21 16,21-21 31,-21-21-47,22 21 0,-22-21 15,0 0-15,0 0 0,0-1 16,21 1-16</inkml:trace>
  <inkml:trace contextRef="#ctx0" brushRef="#br0" timeOffset="51280.12">11007 8657 0,'0'0'0,"0"-21"0,21 0 15,-21 0-15,0 0 0,0 42 63,21 0-48,0 0-15,0-21 16,0 0-16,1 21 0,-1-21 16</inkml:trace>
  <inkml:trace contextRef="#ctx0" brushRef="#br0" timeOffset="51716.39">11515 8805 0,'0'0'0,"0"22"0,0-1 15,0 0-15,0 0 16,0 0-16,0 0 0,0 1 0,0-1 16,0 0-16,-22 0 15,22 0-15,0 0 0,0 1 16,-21-44 31,21 1-47,0 0 0,0 0 15,0 0-15,0 0 0,0-22 16,0 22-16,0-21 0,0 21 0,21-22 16,1 22-16,-1-21 0,21 21 15,-21-1-15,0-20 0,22 42 0,-1-21 16,0 0-16,1 21 0,-1 0 16,0 0-16,-20 0 0,20 0 0,0 21 15,-21 0-15,1 0 0,-1 0 0,0 1 16,-21 20-16,0-21 0,0 21 15,0-20-15,0 20 0,0-21 0,-21 21 16,21-20-16,-21-1 0,-1 0 16,1 0-16,21 0 0,-21-21 15,21 21-15,-21-21 0,42 0 32,0 0-32,0-21 15</inkml:trace>
  <inkml:trace contextRef="#ctx0" brushRef="#br0" timeOffset="52299.52">12742 8805 0,'0'0'0,"0"-21"0,0 0 16,0 0-16,-21 0 0,0 0 15,0-1-15,0 1 0,-1 0 16,1 0-16,0 21 0,0-21 0,0 21 15,0 0-15,-1 0 16,1 0-16,0 0 0,0 0 0,0 21 16,0 0-16,-1 0 0,22 0 15,-21 22-15,0-22 0,0 21 0,21 1 16,0-22-16,0 21 0,0-21 0,0 22 16,0-22-16,0 0 0,0 0 15,0 0-15,21 0 0,-21 1 16,21-22-16,0 0 0,1 0 0,-1 0 15,0 0-15,0 0 0,0 0 16,0-22-16,1 1 0,-1 0 0,21 0 16,-21 0-16,0-22 0,1 1 15,20 0-15,-21-1 0,0 1 16,0-21-16,1 20 0,-1 1 0,0 0 16,0-22-16,-21 22 0,21-1 0,-21 1 15,0 0-15,0 21 0,0-22 16,0 22-16,0 0 0,-21 42 31,0-21-31,21 42 0,-21-20 16,0 20-16,21 0 0,-22 1 0,22-1 15,-21 0-15,0 22 0,21-22 16,0 22-16,0-1 0,-21-21 0,21 1 16,0-1-16,0 0 0,0 1 15,0-22-15,0 21 0,0-21 0,0 1 16,0-1-16,0 0 0,21-21 0,-21 21 15,21-21-15,0 0 16,1 0-16,-1 0 0,0-21 16,0 0-16,0 21 15,0-21-15,1-1 0</inkml:trace>
  <inkml:trace contextRef="#ctx0" brushRef="#br0" timeOffset="53472.28">13483 8551 0,'0'22'16,"21"-22"15,0 0-31,1 0 16,-1 0-16,0 0 0,0 0 0,0 0 15,0-22-15,22 22 0,-22-21 0,0 0 16,0 21-16,0-21 0,1 0 16,-1 0-16,0-1 0,0 1 0,-21 0 15,21 0-15,-21 0 0,0 0 16,0-1-16,0 1 0,0 0 16,-21 0-16,0 21 0,0 0 15,0 0-15,-1 0 0,-20 0 0,21 0 16,-21 0-16,20 21 0,-20 0 0,0 0 15,21 22-15,-22-22 0,22 21 16,-21 1-16,21-1 0,-1-21 0,1 21 16,0 1-16,21-22 0,0 21 15,0-21-15,0 1 0,0-1 0,0 0 16,0 0-16,0 0 0,21 0 16,0-21-16,22 0 0,-22 0 0,0 0 15,0 0-15,0 0 0,1-21 16,20 21-16,-21-21 0,0 21 15,0-21-15,1 21 0,-1-21 0,-21 0 16,-21 21 15,-1 21-15,1 0-16,0 0 0,0 0 16,0 0-16,0 22 0,-1-1 15,22 0-15,-21-20 0,21-1 0,0 0 16,0 0-16,0 0 15,21-21 1,1 0-16,-1 0 16,21 0-16,-21 0 0,0-21 15,1 0-15,-1 21 0,21-21 0,-21-22 16,22 22-16,-1 0 0,0-21 16,-21-1-16,22 22 0,-1-21 0,0 0 15,1-1-15,-1 22 0,-21-21 16,22-1-16,-22 1 0,0 21 0,0-21 15,0 20-15,-21 1 0,0 0 16,0 0-16,0 0 0,0 0 16,-21 21 15,0 21-31,0 0 0,21 0 0,-21 21 16,-1-20-16,22 20 0,-21 0 15,21-21-15,-21 22 0,21-1 0,-21 0 16,21 1-16,-21-1 0,21 0 0,0-20 15,0 20-15,0-21 0,0 21 16,0-20-16,0-1 0,0 0 16,21-21-1,0 0-15,0 0 16,0 0-16,1 0 0,-1-21 16,-21 0-16,21-1 0,0 1 15,0 0-15,-21 0 0</inkml:trace>
  <inkml:trace contextRef="#ctx0" brushRef="#br0" timeOffset="54572.09">14436 8784 0,'0'0'15,"0"21"-15,0 1 16,21-22-1,0 0 1,0-22-16,0 1 0,0 0 16,1 0-16,-1 0 0,0 0 15,0-1-15,0 1 0,0-21 0,1 21 16,-1 0-16,-21-22 0,0 22 16,0 0-16,0 0 0,0 0 0,-21 21 31,-1 0-31,1 0 0,-21 21 15,21 0-15,-22 0 0,22 0 0,0 0 16,-21 1-16,21 20 0,-1-21 16,1 21-16,0-20 0,21 20 0,0-21 15,0 21-15,0-20 0,0-1 16,0 0-16,21 0 0,0 0 16,1 0-16,-1 1 0,0-22 0,0 0 15,0 0-15,0 0 0,22 0 16,-22 0-16,21 0 0,-21 0 0,22-22 15,-22 22-15,21-21 0,1 0 16,-22-21-16,21 21 0,-21-1 0,22-20 16,-22 21-16,0-21 0,0 20 0,0 1 15,0-21-15,1 21 16,-22 0-16,0-1 16,0 44 15,0-1-31,0 0 0,-22 0 15,22 0-15,0 0 0,0 1 16,0-1-16,-21 0 0,21 0 0,0 0 16,0 0-16,0 1 0,0-1 15,0 0-15,-21 0 16,21-42 15,0 0-31,0 0 16,0-1-16,0 1 0,0-21 15,0 21-15,21 0 0,-21-1 16,21 1-16,1 0 0,-1 0 16,0 0-16,0 0 0,0-1 0,0 1 15,1 21-15,-1-21 0,0 21 0,0 0 16,21 0-16,-20 0 0,-1 0 16,0 0-16,0 0 0,0 0 0,0 21 15,-21 0-15,22 1 0,-1-1 16,0 21-16,0-21 0,-21 0 0,0 22 15,0-22-15,0 21 0,21-21 0,-21 1 16,0-1-16,0 0 0,0 0 16,0 0-16,0 0 15,-21-21 1,21-21 0,0 0-16,0 0 0,0 0 0,0 0 15,0-1-15,0 1 0,21-21 16,0 21-16,1 0 0,-1-22 0,0 22 15,0-21-15,21 21 0,-20-1 16,-1 1-16,0 0 0,0 0 0,21 21 16,-20 0-16,20 0 0,-21 0 15,0 0-15,0 0 0,1 21 0,-1 0 16,0 0-16,-21 1 0,0-1 0,0 0 16,0 21-16,0-21 0,0 1 15,0 20-15,0-21 0,0 0 16,-21 0-16,21 1 0,0-1 15,0 0-15,-21 0 0,21 0 16,-22-21-16,22-21 31,0 0-31,0 0 0,0 0 16,0-1-16,22 1 0</inkml:trace>
  <inkml:trace contextRef="#ctx0" brushRef="#br0" timeOffset="55869.35">16256 8742 0,'0'21'32,"21"-21"-17,0 0-15,0 0 0,1 0 16,-1 0-16,21-21 0,-21 0 0,22 21 15,-1-21-15,-21-1 0,21 22 0,-20-21 16,20 0-16,-21 0 0,0 0 16,0 0-16,-21-1 0,0 1 0,0 0 15,0 0-15,0 0 16,0 0-16,-21 21 0,0 0 16,0 0-16,0 0 0,0 0 0,-1 0 15,1 21-15,21 0 0,-21 0 16,0 0-16,0 0 0,21 1 15,0 20-15,0-21 0,0 0 16,0 22-16,0-22 0,0 0 0,0 0 16,0 21-16,21-20 0,0-1 0,0-21 15,0 21-15,1 0 0,20-21 16,-21 0-16,21 0 0,1 0 0,-22 0 16,21 0-16,1 0 15,-1-21-15,0 0 0,1 0 0,-1-1 0,0 1 16,1 0-16,-22 0 15,21-21-15,-21 20 0,0 1 0,1-21 16,-1 21-16,-21 0 0,0-1 0,0 1 16,0 0-16,-21 21 15,-1 21 1,1-21-16,0 21 16,21 1-16,-21-1 0,0 0 0,0 0 15,-1 21-15,22-20 0,-21-1 0,0 21 16,21-21-16,0 0 0,-21 1 15,0-1-15,21 0 0,-21 0 0,21 0 16,0-42 31,0 0-47,0 0 0,0 0 16,0-1-16,21-20 0,0 21 15,0 0-15,0-22 0,0 22 0,22 0 16,-22-21-16,21 21 0,1-22 0,-22 22 15,21 0-15,0 0 0,1 21 16,-1-21-16,0 21 0,-20 0 0,20 0 16,-21 0-16,0 0 0,0 21 15,1 0-15,-22 0 0,0 0 0,21 0 16,-21 1-16,0 20 0,0-21 0,0 21 16,0-20-16,0-1 15,0 21-15,0-21 0,0 0 0,21 1 16,-21-1-16,21 0 0,-21 0 15,21-21-15,0 0 0,1 0 0,-1 0 16,0 0-16,0 0 16,0-21-16,0 21 0,1-21 0,-1 0 15,0-22-15,21 22 0,-21-21 0,1 21 16,20-22-16,-21 1 0,21 0 16,-20-1-16,20 1 0,-21 0 0,0-1 15,0 1-15,1 0 0,-22-1 16,0 1-16,21 0 0,-21 20 0,0 1 15,0 0-15,0 0 16,0 42 0,-21 0-16,-1 0 15,1 22-15,0-22 0,21 21 16,-21 1-16,0-1 0,0 0 0,21 1 16,-22-22-16,1 21 0,0 0 15,21 43-15,-21-64 0,21 22 16,-21-1-16,21-21 0,0 21 15,0 1-15,0-22 0,0 0 16,0 0-16,0 0 16,21-21-16,0 0 0,0 0 15,0 0-15,1 0 16,-1-21-16,0 21 0,0-21 16,0 0-16,22 0 0,-22 0 0,0-1 15,0 1-15,0 0 0,0 0 16,1 0-16,-1-22 0,-21 22 0</inkml:trace>
  <inkml:trace contextRef="#ctx0" brushRef="#br0" timeOffset="56075.23">18055 8509 0,'0'0'0,"-42"0"31,63 0 0,0 0-31,0 0 0,22 0 0,-22 0 16,0 0-16,21 0 0,1 0 16,-1 0-16,-21 0 0,21 0 0,-20 0 15,20 0-15,-21 0 0,0-21 16,0 21-16,1 0 0,-1 0 0</inkml:trace>
  <inkml:trace contextRef="#ctx0" brushRef="#br0" timeOffset="56396.05">19135 8234 0,'0'-21'16,"-22"42"15,1 0-31,0 0 0,0 22 15,0-22-15,0 21 0,-1 0 0,22-20 16,-21 20-16,0 0 0,0-21 16,0 22-16,21-1 0,0-21 15,0 22-15,0-22 0,0 21 0,0-21 16,0 0-16,0 1 0,0-1 16,0 0-16,0 0 0,21-21 15,0 0-15,0 0 0,0 0 16,22 0-16,-22 0 0,21 0 0,-21-21 15,22 0-15,-1 0 0,0-1 16,1-20-16,-1 21 0</inkml:trace>
  <inkml:trace contextRef="#ctx0" brushRef="#br0" timeOffset="56695.68">19685 8170 0,'0'0'0,"21"0"0,0-21 15,0 21 1,1 0-16,-1 21 16,0-21-16,-21 22 0,21-1 0,0 0 15,0 21-15,-21-21 0,22 22 0,-1-22 16,-21 21-16,0 1 0,0-1 16,21-21-16,-21 21 0,0 1 15,0-1-15,0 0 0,0-20 0,0 20 16,-21 0-16,21-21 0,-21 22 15,-1-22-15,1 0 0,0 0 0,0 0 16,-21-21-16,20 22 0,1-1 16,0-21-16,0 0 0,42-21 31,0 21-31</inkml:trace>
  <inkml:trace contextRef="#ctx0" brushRef="#br0" timeOffset="56887.28">20468 8975 0,'0'21'16,"-21"-21"-1,0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2:27:55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931 0,'0'0'15,"-21"-84"1,21 63 0,-21 21-16,21-22 0,-21 44 46,-1-1-46,65 0 16,-43 21-16,0-21 0,0 22 16,-21-1-16,-1 0 0,22 1 0,-21-1 15,21 0-15,0 22 0,0-22 16,0 1-16,0-1 0,-21 0 0,21-21 16,0 22-16,0-1 0,-21 0 15,21 1-15,0-22 16,0 0-16,0 21 0,0-20 0,0-1 15,0 0-15,0 0 0,0 0 16,-21-21 0,0-21-1,21 0-15,0 0 0,0 0 16</inkml:trace>
  <inkml:trace contextRef="#ctx0" brushRef="#br0" timeOffset="356.39">1164 953 0,'0'0'0,"-42"-22"31,42 1-16,21 21 1,0 0-16,0 0 0,0 0 16,1 0-16,20-21 0,0 0 15,-42 0-15,360 63 63,-381-42-48,21 21 1,-21-21-16,0 21 0,-1-21 16,22 22-16</inkml:trace>
  <inkml:trace contextRef="#ctx0" brushRef="#br0" timeOffset="668.94">1270 1376 0,'-21'21'31,"42"-21"-15,0 0-16,0 0 0,0 0 15,1 0-15,-1 0 16,0 0-16,21 0 0,-21 0 0,1 0 16,-1-21-16,0 21 0,0 0 0,0 0 15,0 0-15,1 0 32</inkml:trace>
  <inkml:trace contextRef="#ctx0" brushRef="#br0" timeOffset="980.73">1863 1312 0,'0'22'31,"0"-1"-31,-22-21 0,22 21 0,0 0 16,0 0-16,-21 0 15,21 1-15,0-1 0,0 0 0,0 0 16,0 0-16,0 0 16,0 1-16,0-1 0,0 0 31,0-42 0,21 0-15,-21-1-16,22 1 0,-1 0 0</inkml:trace>
  <inkml:trace contextRef="#ctx0" brushRef="#br0" timeOffset="1180.86">2011 1058 0,'0'0'0,"-21"0"16,21 22-1,0-1-15,-22-21 0,22 21 16,0 0-16,-21 0 0,21 0 16,0 1-16,0-1 15</inkml:trace>
  <inkml:trace contextRef="#ctx0" brushRef="#br0" timeOffset="1380.84">2117 1143 0,'0'-63'16,"0"41"-16,0-20 15,0 21-15,0 0 16,-22 21-16,1-21 0,0-1 0,0 22 16,0 0-16,0 0 15,-1 0-15,22 22 16,-21-1-16,21 0 0,0 0 15,0 0-15,0 0 0,0 1 16,0-1-16,0 0 0,21-21 31,1 0-31,-1 0 0,0 0 16</inkml:trace>
  <inkml:trace contextRef="#ctx0" brushRef="#br0" timeOffset="1740.04">2519 677 0,'0'-21'16,"-21"42"15,21 1-31,0-1 0,-22 0 16,1 0-16,21 21 0,-21 1 0,21 20 15,-21-20-15,0-1 0,21 21 16,0-20-16,0-1 0,-21 0 16,21 1-16,-22-1 0,1 0 0,21 1 15,0-22-15,0 0 0,0 0 0,-21 0 16,21 1-16,0-1 0,0 0 16,0 0-16,0 0 15,0-42 32,0 0-31,21 0-16,0 0 0,1-1 15</inkml:trace>
  <inkml:trace contextRef="#ctx0" brushRef="#br0" timeOffset="2237.07">2646 1334 0,'0'0'0,"0"21"16,-21-21-16,21 21 16,21-21 15,0 0-31,0 0 15,0 0-15,0-21 16,1 21-16,-22-21 0,21 21 0,0-22 16,0 22-16,-21-21 0,21 0 0,0 21 15,1-21-15,-22 0 0,21 0 16,-21-1-16,0 1 0,0 0 16,0 0-16,-43 21 15,22 0 1,0 0-16,0 0 0,0 0 15,21 21-15,-21-21 0,-22 21 0,22 0 16,21 1-16,0-1 0,-21 0 0,0 0 16,21 21-16,0-20 15,0-1-15,0 0 0,-21 21 0,21-21 16,0 1-16,0-1 0,0 0 16,0 0-16,21 0 15,0-21-15,0 0 0,0 0 16,0 0-16,1 0 0,-1 0 0,0 0 15,0 0-15,0 0 0,0 0 16,1 0-16,-1-21 0,0 21 0,0-21 16,0 21-16,0-21 0,1 0 0,-1-1 15</inkml:trace>
  <inkml:trace contextRef="#ctx0" brushRef="#br0" timeOffset="3112.91">4424 1355 0,'21'0'0,"0"0"15,0 0-15,0 0 16,1-21-16,-22-1 16,21 1-16,-21 0 15,0 0-15,0 0 16,0 0-16,0-1 0,-21 1 0,21 0 16,-22 0-16,1 0 0,0 0 15,0 21-15,-21-22 0,-1 22 16,22 0-16,0 0 0,-21 0 15,20 22-15,1-1 0,-21 0 0,21 0 16,-22 0-16,22 0 0,0 1 16,-21-1-16,21 21 0,-1-21 0,1 22 15,21-22-15,0 21 0,0-21 16,-21 0-16,21 22 0,0-22 16,0 0-16,0 0 0,21 0 15,0 1-15,1-1 0,-1-21 0,21 0 16,-21 0-16,0 0 0,22 0 15,-22 0-15,21 0 0,1-21 0,-1-1 16,0 1-16,-21 0 0,22 0 0,-1 0 16,0-22-16,1 22 0,-1-21 15,-21-22-15,22 22 0,-22 0 0,0-22 16,0 1-16,0-1 16,-21 1-16,0-1 0,0 22 0,0-22 0,0 22 15,0 21-15,0-21 16,0 20-16,0 1 0,0 0 15,0 42 1,0 0-16,0 1 16,-21 20-16,0 0 0,21 22 15,-21-22-15,21 22 0,0-1 0,0-21 16,-21 22-16,21-1 0,-22-20 16,22-1-16,0 0 0,0 1 0,0-22 15,0 21-15,0-21 0,0 1 16,0-1-16,0 0 0,0 0 0,22-21 15,-1 21-15,0-21 0,0 0 16,0 0-16,22 0 0,-22 0 16,0 0-16,21-21 0,-21 21 15,22-21-15</inkml:trace>
  <inkml:trace contextRef="#ctx0" brushRef="#br0" timeOffset="3652.99">5249 1185 0,'0'0'0,"0"-21"0,0 0 16,-21 21 15,0 21-31,0 0 0,0-21 0,21 22 16,-22-1-16,1 21 0,0-21 16,21 0-16,0 1 0,-21-1 15,21 21-15,-21-21 0,21 0 0,0 1 16,0-1-16,0 0 0,0 0 15,0 0-15,0 0 0,0 1 16,21-22-16,0 0 0,0 0 16,0 0-16,1 0 0,-1 0 15,0 0-15,0 0 0,21-22 16,-20 22-16,-1-21 0,0 0 16,0 0-16,0 21 0,0-21 0,22-22 15,-43 1-15,0 21 0,21 0 16,-21-22-16,0 22 0,0-21 15,0 21-15,0-22 0,0 22 16,0 0-16,-21 0 0,0 0 0,-1 21 16,1 0-16,0 0 0,0 0 15,0 0-15,-22 0 0,22 21 16,0-21-16,0 21 0,0 21 16,21-20-16,-21-1 0,-1 21 0,1-21 15,21 22-15,-21-22 0,21 21 0,0-21 16,-21 0-16,21 22 0,0-22 15,0 0-15,0 0 0,0 0 0,21 1 16,-21-1-16,21 0 16,0-21-16,-21 21 0,22-21 0,-1 0 15,0 0-15,0 0 0,0 0 0,0 0 16,1 0-16,20-21 0,-21 0 16,21 0-16,-20-1 0,20 1 0</inkml:trace>
  <inkml:trace contextRef="#ctx0" brushRef="#br0" timeOffset="4347.95">5905 1185 0,'0'0'0,"0"-21"0,-21 21 47,0 0-47,21 21 15,-21 1-15,0-1 0,0 0 0,21 0 16,-22 21-16,1-20 0,21-1 15,0 0-15,0 0 0,-21 21 0,21-20 16,0-1-16,0 0 0,0 0 16,0 0-16,0 0 0,21 1 15,0-22 1,1 0-16,-1 0 0,0 0 16,0 0-16,21-22 0,-20 22 0,-1-21 15,0 0-15,0 0 0,0 0 16,0 0-16,1-1 0,-1 1 15,0 0-15,-21 0 0,0-21 16,21 20-16,0 1 0,-21 0 16,21 0-16,-21 42 31,0 0-15,0 0-16,-21 1 15,21-1-15,0 0 0,-21 0 0,21 0 16,0 0-16,0 1 0,0-1 15,0 0-15,0 0 0,0 0 16,21-21-16,0 0 16,1 0-16,-1 0 15,0 0-15,0 0 0,0 0 0,-21-21 16,21 21-16,1-21 0,-1 0 0,0 21 16,-21-21-16,0-1 0,21 1 15,-21 0-15,0-21 0,0 21 0,0-1 16,0 1-16,0 0 0,0 0 15,0 0-15,-21 21 0,21-21 16,0-1 0,0 1-1,0 0-15,21 21 0,0 0 16,0 0-16,1 0 16,-1 0-16,0 0 0,0 0 0,0 0 15,0 0-15,22 0 0,-22 0 16,0 21-16,0-21 0,0 21 0,1 1 15,-1-22-15,-21 21 0,0 0 0,21 0 16,-21 0-16,21 0 0</inkml:trace>
  <inkml:trace contextRef="#ctx0" brushRef="#br0" timeOffset="4520.18">6794 1249 0,'85'-64'32,"-64"43"-32</inkml:trace>
  <inkml:trace contextRef="#ctx0" brushRef="#br0" timeOffset="4565.22">7239 1058 0,'63'22'31</inkml:trace>
  <inkml:trace contextRef="#ctx0" brushRef="#br0" timeOffset="4716.95">7408 1291 0,'0'64'31,"0"-43"-31,0 0 16,-21 0-16,21 0 0,0 1 0,0-1 16,-21-21-16,21 21 0,-21 0 15,0-21-15,21 21 0,0-42 47,0 0-47</inkml:trace>
  <inkml:trace contextRef="#ctx0" brushRef="#br0" timeOffset="5688.85">6794 1249 0,'0'21'47,"0"0"-47,0 0 15,-21 1-15,21-1 16,0 0-16,-21 0 0,21 0 15,-21-21-15,21 21 0,0 1 0,0-1 16,0 0-16,-21-21 0,21 21 0,0 0 16,0 0-16,-21-21 15,21 22-15,21-44 63,-21 1-63,0 0 15,0 0-15,21 0 16,-21 0-16,0-1 0,21 22 16,-21-21-16,0 0 0,0 0 15,21 0-15,0 0 0,-21-1 16,22 22-16,-22-21 0,21 0 0,0 0 16,-21-21-16,21 20 0,0 1 15,0 0-15,-21 0 0,22 0 16,-1 0-16,0-1 0,0 22 0,0-21 0,0 21 15,1-21 1,-1 21-16,0 0 0,0 0 0,0 0 16,0 0-16,1 0 0,-1 0 15,0 0-15,0 21 0,0 0 0,0 1 16,1-1-16,-22 0 16,21 21-16,-21-21 0,0 1 0,0-1 15,21 0-15,-21 0 0,0 0 16,0 0-16,0 1 0,0-1 15,0 0-15,0 0 0,0 0 16,0 0-16,-21 1 16,0-1-16,42 0 15,-21 0-15,-21-21 16,21 21-16,-22-21 0,1 0 16,21-21 15,0 0-16</inkml:trace>
  <inkml:trace contextRef="#ctx0" brushRef="#br0" timeOffset="6224.63">8022 847 0,'0'0'0,"0"-21"0,21-43 31,-21 43-31,0 0 0,0 0 16</inkml:trace>
  <inkml:trace contextRef="#ctx0" brushRef="#br0" timeOffset="6644.12">8043 3874 0,'0'0'16,"0"-64"-16,0 1 0,0 20 0,0 1 16,-21 42-16,0 0 15,21-169-15,-21-212 0,21 0 0,-21 42 16,-1 85-16,1 42 0,0 64 15,21 42-15,-21 22 0,0 41 0,0 22 16,-1 0-16,1 21 0,0 0 0,0 0 16,0 0-16,0 21 0,21 0 15,-22-21-15,22 21 0,-21-21 0,21 22 16,-21-22 15,0 0-15,21-22-16,-21 1 0,21 0 0,0 0 15,0 0-15,-21 0 0,21-1 16,0 1-16,0 0 0,0 0 16,0 0-16,0 0 0,0-1 15,21 22 32</inkml:trace>
  <inkml:trace contextRef="#ctx0" brushRef="#br0" timeOffset="13684.48">8043 889 0,'0'-21'15,"0"0"1,0 0-16,0-1 31,0 1-31,0 0 16,0 0 0,0 42 62,-21 0-78,21 0 15,0 22-15,0-22 0,-21 21 0,0-21 16,0 22-16,-1-1 0,1 0 0,0 1 16,0-22-16,0 21 15,0 1-15,-1-1 0,1-21 0,-21 43 16,21-22-16</inkml:trace>
  <inkml:trace contextRef="#ctx0" brushRef="#br0" timeOffset="13993.57">7429 1249 0,'0'-21'16,"22"0"-16,-1 21 16,-21-22-16,21 22 0,0 0 15,21 0-15,-20 0 16,-1 0-16,-21 22 16,0-1-16,21 0 15,0 0-15,-21 0 0,0 22 16,0-22-16,21 0 0,-21 0 0,21 0 15,-21 0-15,22 1 0,-44-22 16,22 21-16,22 0 0,-1 0 0,-21 21 16</inkml:trace>
  <inkml:trace contextRef="#ctx0" brushRef="#br0" timeOffset="14232.65">8234 1312 0,'0'-21'0,"21"21"16,-21-21-16,0 0 16,0 42 62,0 0-47,-21-21-31</inkml:trace>
  <inkml:trace contextRef="#ctx0" brushRef="#br0" timeOffset="14339.87">8234 3704 0,'0'0'0,"0"-360"0,0-1058 31,-21 1228-31,21 126 0,-22 1 16,22 20-16,0 1 0,0 21 0,-21 0 15</inkml:trace>
  <inkml:trace contextRef="#ctx0" brushRef="#br0" timeOffset="14644.6">8551 1312 0,'0'-42'31,"0"21"-31,-21 21 16,21-21-16,-21 21 0,0 0 15,21-21-15,-21 21 16,-1 0 0,1 21-1,0-21 1,0 21-16</inkml:trace>
  <inkml:trace contextRef="#ctx0" brushRef="#br0" timeOffset="15746.83">14245 5990 0,'0'0'0,"-63"-42"0</inkml:trace>
  <inkml:trace contextRef="#ctx0" brushRef="#br0" timeOffset="15939.96">13166 5419 0,'-22'0'0,"-20"-21"0,-21 21 0,20 0 16,-20-22-16,20 22 0,-20 0 0,21 0 15,-22-21-15,43 21 0,-43 0 16,22 0-16,-21 0 0,20 0 0,-20 0 16,20 0-16,-20 0 0,21 21 15,-1-21-15,1 0 0,21 0 16,0 0-16,42 0 16,0 0-16,42 0 0,-20 0 15,41-21-15,-20 0 0,21 0 16,-43 0-16,21 0 0,107-22 0</inkml:trace>
  <inkml:trace contextRef="#ctx0" brushRef="#br0" timeOffset="15968.96">13208 5186 0</inkml:trace>
  <inkml:trace contextRef="#ctx0" brushRef="#br0" timeOffset="16000.88">12150 5355 0,'0'0'0,"-85"21"0,-42 1 0</inkml:trace>
  <inkml:trace contextRef="#ctx0" brushRef="#br0" timeOffset="16047.21">9652 5821 0,'63'0'0</inkml:trace>
  <inkml:trace contextRef="#ctx0" brushRef="#br0" timeOffset="16156.96">10350 5779 0,'0'0'15,"43"0"-15,41-22 0,43-20 0,22 21 0,-1 0 16,21-22-16,0 22 0,1 0 0,-1-21 16,106 21-16,-148 21 15,-42-22-15,-22 22 0,-20 0 0,-22 0 16,-21 22-16,-21-1 0,-43 0 0,-42 21 16,-21 1-16,-21-1 0,-42 21 0</inkml:trace>
  <inkml:trace contextRef="#ctx0" brushRef="#br0" timeOffset="16692.57">9800 6160 0,'0'0'0,"-42"0"0,-1 21 0,-20 0 15,21-21-15,20 21 0,22 0 16,43-21-16,41 0 0,22 0 0,42 0 16,43 0-16,-1-21 0,43 0 0,0 21 15,0 0-15,21-21 0,-42 21 0,-1 0 16,-20 0-16,-43 21 0,-21 0 0,-42-21 16,-382 635 93,340-635-109,20 0 0,1 0 16,20 0-16,-20 21 0,-22 0 15,0-21-15,-42 22 0,-42-1 0,0 0 16,-64 0-16,-21 21 0,-42-20 0,-22-1 15,-21 21-15,1292 508 110,-1101-550-110,-22 22 0,1-1 15,-43 0-15,-42 0 0,-21 0 0,-190 22 16,-65 20-16,192 1 16,-1-22-16,0 0 0,22-21 0,21 22 15,42-22-15,21 0 0,42 0 16,22-21-16,84 0 0,22 0 0,42 0 16,42 0-16,21-21 0,0 0 15,22 0-15,21 21 0,-1 0 0,-20 0 0,20 0 16,-41 0-16,-22 0 0,-21 0 15,-42 0-15</inkml:trace>
  <inkml:trace contextRef="#ctx0" brushRef="#br0" timeOffset="16767.99">12213 8213 0,'21'0'0,"-42"0"0,-42 21 0,-43 0 0,-21 0 16,-64 0-16,1 1 0,-22 41 0,-21-42 15,64 22-15,0-1 0,-149 21 0,212-41 16,22-1-16,20-21 0</inkml:trace>
  <inkml:trace contextRef="#ctx0" brushRef="#br0" timeOffset="16904.34">11155 8636 0,'190'0'0,"-380"0"0,528 0 16,-168 0-16,-1 0 0,22 0 0,-22 0 15,-21 0-15,-21 21 0,-42 0 0,-43-21 16,-21 22-16,-84 20 0,-22-21 16,-21 0-16,-21 0 0,-42 1 0,-22 20 15,1-21-15,-22 21 0,1 1 0,20-22 16,43 0-16,0 0 0,-43 22 16,149-43-16,42 21 0</inkml:trace>
  <inkml:trace contextRef="#ctx0" brushRef="#br0" timeOffset="17340.5">11599 9165 0,'0'0'0,"43"0"0,41 0 0,43 0 0,-21 0 15,21 0-15,0 0 0,-42 0 0,-1 0 16,-20 21-16,-43-21 0,-21 22 0,-42-22 16,-22 21-16,-20-21 0,-43 21 0,-22 0 15,-41 0-15,-1 0 0,-20 1 16,-1 20-16,22-21 0,-1 0 0,43 0 16,21 1-16,42-1 0,22 0 0,42-21 15,42 0-15,42 21 0,22-21 0,63 0 16,0 0-16,43 0 0,-1-21 0,22 21 15,0 0-15,-1 0 0,1 0 0,-43 0 16,1 0-16,-43 0 0,-22 0 16,-41 0-16,-22 0 0,-42 21 15,-21-21-15,-42 21 0,-43-21 0,-21 21 16,-43-21-16,-20 22 0,-43-1 0,0 21 16,-21-21-16,0 22 0,21-22 0,1 21 15,20-21-15,64 22 0,0-22 16,63 0-16,43 0 0,105-21 15,43 0-15,42 0 0,43-21 0,41 21 16,44-21-16,-1 0 0,0-1 0,21 22 16,-21 0-16,-21 0 0,-21 0 0,-21 0 15,-64 22-15,-42-22 0,-64 21 16,-42 0-16,-63 0 0,-43 0 0,-42 0 16,-43 22-16,-42-22 0,-42 42 0,-21-20 15,0 20-15,-1 22 0,22-22 16,21 22-16,64-21 0,41 20 0,65-20 15,41 20-15,86-20 0,41-1 0,86-20 16,20-1-16,64-21 0</inkml:trace>
  <inkml:trace contextRef="#ctx0" brushRef="#br0" timeOffset="17368.5">14203 11028 0,'0'0'0,"84"-21"15,65 0-15,-1-22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2:28:15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699 0,'0'0'0,"0"-22"0,-21 1 16,21 0-16,-22 21 15,22-21-15,-21 42 47,21 0-31,0 0-16,0 22 0,-21-22 16,21 21-16,0 1 0,0 20 0,0-21 15,0 1-15,0 20 0,0-20 16,0 20-16,-21-21 0,21 1 0,0-1 15,-21 0-15,21-20 0,0 20 16,0-21-16,0 0 0,0 0 0,0 1 16,0-44 15,0 1-15,0 0-16,0 0 0,0-21 15,0 20-15,0-20 0</inkml:trace>
  <inkml:trace contextRef="#ctx0" brushRef="#br0" timeOffset="275.52">2159 614 0,'0'0'0,"-21"-21"0,0 21 16,-1 0-1,22-21-15,0-1 31,22 22-31,20 0 16,-21 0-16,0 0 0,22 0 16,-1 0-16,0 0 0,1-21 0,-1 21 15,0 0-15,1 0 0,-1 0 0,-21 0 16,21 0-16,-20 0 0,-1 0 16,0 0-16,0 0 0,-21 21 31,-21-21-31,-21 0 0,20 22 0,1-1 15</inkml:trace>
  <inkml:trace contextRef="#ctx0" brushRef="#br0" timeOffset="491.55">2095 995 0,'0'0'0,"-21"21"0,0 21 31,21-20-31,21-22 31,0 0-31,1 0 0,-1 0 16,21-22-16,-21 1 0,22 21 0,-1-21 15,-21 21-15,21 0 0,1-21 0,-1 21 16,-21 0-16,22 0 0,-1-21 0,-21 21 16,0-21-16,22 21 0,-22 0 15</inkml:trace>
  <inkml:trace contextRef="#ctx0" brushRef="#br0" timeOffset="743.25">2900 931 0,'0'22'0,"0"-1"0,-21-21 16,21 21-16,0 0 0,-22 0 15,22 0-15,-21 1 0,21 20 0,-21-21 16,21 0-16,0 0 15,0 1-15,0-1 0,-21 0 0,21 0 16,0 0-16,0 0 0,0 1 16,0-1-16,21-42 47,-21-1-47,21 1 15</inkml:trace>
  <inkml:trace contextRef="#ctx0" brushRef="#br0" timeOffset="1107.96">3027 720 0,'0'0'0,"-21"0"0,-1 0 16,1 0-16,21 21 15,-21-21-15,21 21 0,0 0 31,21-21-31,0 0 16,1 0-16,-1-21 16,0 21-16,0-21 0,0 21 0,-21-21 15,0 0-15,0-1 16,0 1-16,0 0 16,-21 21-1,0 0-15,0 0 0,0 0 0,-1 0 16,1 0-16,0 0 0,0 0 15,21 21-15,-21-21 0,21 21 16,0 1-16,0-1 0,0 0 16,0 0-16,21 0 15,-21 0-15,21-21 0,0 0 16,0 0-16,1 0 0,20 0 16,-21 0-16</inkml:trace>
  <inkml:trace contextRef="#ctx0" brushRef="#br0" timeOffset="1412.95">3429 572 0,'0'0'0,"0"-22"15,-21 22-15,0 22 32,-1-1-32,22 0 15,0 0-15,0 0 0,0 22 16,-21-1-16,21 0 0,-21 1 15,21-1-15,0 0 0,-21 22 0,21-22 16,-21 0-16,21 1 0,-21-1 16,21 0-16,0-20 0,0 20 15,0-21-15,0 0 0,0 0 0,0 1 16,0-1-16,21-21 31,0-21-15,0 21-16,-21-22 0,21 1 0,0 0 15,-21 0-15,22 0 0</inkml:trace>
  <inkml:trace contextRef="#ctx0" brushRef="#br0" timeOffset="1784.52">3492 1080 0,'0'21'15,"22"-21"-15,-1 0 16,0 0-1,0 0-15,0 0 16,0 0-16,1 0 0,-22-21 0,21 21 16,0-22-16,0 1 0,0 0 15,0 0-15,1 0 0,-1 21 0,-21-21 16,0-1-16,0 1 0,21 0 16,-21 0-16,-21 21 15,0 0-15,-1 0 16,1 21-16,0-21 0,0 21 15,0 0-15,0 22 0,-1-22 16,1 21-16,0-21 0,0 22 0,21-22 16,-21 21-16,21-21 0,0 1 15,0-1-15,0 21 0,0-21 0,0 0 16,0 1-16,21-22 16,0 21-16,0-21 0,0 0 15,22 0-15,-22 0 0,0 0 16,21-21-16,1 21 0,-22-22 0,21 1 15,1 0-15,-1 0 0</inkml:trace>
  <inkml:trace contextRef="#ctx0" brushRef="#br0" timeOffset="2599.87">5461 1080 0,'21'0'0,"-21"-22"0,21 22 15,-21-21-15,21 0 0,1 0 16,-22 0-16,0 0 16,0-1-16,0 1 0,0 0 0,0 0 15,0 0-15,0 0 16,-22-1-16,-20 1 0,21 0 0,0 0 15,-22 0-15,22 21 0,-21-21 16,21 21-16,-22 0 0,22 0 0,0 0 16,-21 0-16,21 21 0,-22-21 0,22 21 15,-21 0-15,21 21 0,-1-20 16,1 20-16,0 0 0,0-21 0,0 22 16,21-1-16,0 0 0,0-20 15,0 20-15,0-21 0,0 21 0,0-20 16,21-1-16,-21 0 0,21 0 15,0-21-15,0 0 0,1 21 0,-1-21 16,21 0-16,-21 0 0,0 0 16,1-21-16,20 0 0,-21 21 15,0-21-15,22 0 0,-22-22 16,0 22-16,0-21 0,21-1 16,-20 1-16,-1 0 0,0-22 0,0 22 15,0 0-15,0-22 0,1 22 16,-22-22-16,21 22 0,-21 0 0,0-1 15,21 1-15,-21 0 0,0 20 0,0 1 16,0 0-16,0 0 0,-21 21 16,0 0-1,-1 21-15,22 21 0,0-20 16,0 20-16,0 0 0,0 1 0,0-1 16,0 0-16,0 1 0,0 20 15,0-21-15,0 1 0,0 20 16,0-20-16,0-1 0,0-21 0,0 21 15,0-20-15,0 20 0,22-21 16,-1 0-16,0-21 0,-21 21 0,21-21 16,0 0-16,0 0 0,22 0 15,-22 0-15,0 0 0,0-21 0,22 0 16,-22 0-16,21 0 0</inkml:trace>
  <inkml:trace contextRef="#ctx0" brushRef="#br0" timeOffset="3111.98">6181 741 0,'0'0'0,"0"-21"0,0 0 16,-22 21-1,1 0 1,0 0-16,21 21 16,-21 21-16,0-21 0,21 0 0,-21 22 15,-1-1-15,1-21 0,21 22 16,0-1-16,0-21 0,-21 21 0,21 1 15,0-22-15,0 0 0,0 0 16,0 0-16,0 1 0,21-1 0,-21 0 16,21-21-16,1 0 15,-1 0-15,0 0 0,0 0 0,21 0 16,-20 0-16,-1-21 0,21 21 0,-21-21 16,0-1-16,1 1 0,20 0 15,-21-21-15,0 21 0,0-1 0,1-20 16,-22 0-16,0-1 0,0 1 15,0 21-15,0-21 0,0-1 0,0 22 16,-22-21-16,1 21 0,0-1 16,0 22-16,0-21 0,0 21 0,-1 0 15,1 0-15,0 0 0,0 0 16,0 0-16,0 21 0,-22 1 16,22-1-16,21 21 0,-21-21 0,0 22 15,21-1-15,0 0 0,0 1 16,0-1-16,0 0 0,0-21 0,0 22 15,0-22-15,0 21 0,21-21 16,0 1-16,0-22 0,0 21 0,1 0 16,-1-21-16,0 0 0,0 0 15,21 0-15,-20 0 0,-1 0 0,21 0 16,-21 0-16,0-21 0,22 0 16,-22-1-16,21 1 0</inkml:trace>
  <inkml:trace contextRef="#ctx0" brushRef="#br0" timeOffset="4095">6879 826 0,'0'0'0,"0"-22"0,21 22 16,-21-21-16,0 0 0,0 0 15,0 42 17,-21 0-32,21 0 0,0 1 15,-21-1-15,21 0 0,-21 0 0,21 21 16,-21-20-16,21 20 0,0-21 15,0 0-15,0 0 0,0 1 0,0 20 16,0-21-16,0 0 16,0 0-16,0 1 15,21-22-15,0 0 16,0 0-16,0 0 0,0 0 16,1 0-16,-1-22 0,0 1 15,0 0-15,0 0 0,0 0 16,1 0-16,-1-1 0,0-20 0,0 21 15,-21-21-15,21 20 0,-21 1 16,21 0-16,-21 0 0,22 0 0,-22 0 16,0 42 15,0 0-31,0 0 16,0 21-16,0-20 0,-22-1 0,22 0 15,-21 0-15,21 0 0,0 22 0,0-22 16,0 0-16,0 0 15,0 0-15,21-21 16,1 0-16,-1 0 16,0 0-16,0 0 0,0-21 0,0 0 15,1 0-15,-1-22 16,0 22-16,0 0 0,-21-21 0,0 21 16,0-22-16,0 22 0,0-21 15,0 21-15,0-1 0,0 1 16,0 0-16,0 0 0,0 0 15,21 0 1,0-1-16,1 22 16,-1 0-16,0 0 0,0 0 15,0 0-15,0 0 0,22 0 0,-22 0 16,0 0-16,0 0 0,0 22 16,1-1-16,-1-21 0,0 21 0,-21 0 15,0 0-15,21 0 0,-21 1 16,0-1-16,0 21 0,0-21 0,0 0 15,0 1-15,0-1 0,0 21 0,-21-21 16,21 0-16,0 1 0,0-1 16,-21 0-16,21 0 15,0-42 32,0 0-47,0 0 16,0-1-16,0-20 0,0 21 0,21-21 15,-21-1-15,21 1 0,0 21 16,22-22-16,-22 1 0,21 0 0,-21 21 16,22-1-16,-1-20 0,0 21 15,-21 21-15,22-21 0,-1 21 0,-21 0 16,22 0-16,-22 0 16,0 0-16,0 21 0,0 0 0,0 0 15,-21 0-15,0 22 0,22-22 0,-22 21 16,0-21-16,0 22 0,0-1 15,0-21-15,0 22 0,-22-22 0,22 0 16,-21 0-16,21 0 0,-21 0 16,21 1-16,0-1 0</inkml:trace>
  <inkml:trace contextRef="#ctx0" brushRef="#br0" timeOffset="6307.97">9017 635 0,'0'-21'0,"0"-21"15,0 20-15,0 1 16,0 0-16,0 0 16,0 0-16,-21 21 0,21-21 15,-21 21 17,21 21-32,0 0 0,0 0 15,0 21-15,-22-20 0,1 20 0,21 0 16,-21 1-16,0-1 0,0 0 15,0 22-15,-1-22 0,1 22 0,0-22 16,-21 43-16,21-43 16,-1 0-16,1-21 0,0 1 0,0-1 15,21 0-15,0 0 0,-21-21 0,0 0 16,-1 0-16,1-21 16,0 0-1,0 21-15,21-43 0,-21 22 16,21 0-16,0-21 0,0-1 0,-21 1 15,21 0-15,0-1 0,0 1 16,0 0-16,0-1 0,0 22 0,0-21 16,21 21-16,-21 0 0,21-1 15,0 22-15,0 0 16,0 0-16,1 22 0,-1-1 16,-21 0-16,21 21 0,-21-21 15,21 22-15,-21-1 0,0 0 0,21-20 16,0 20-16,-21 0 0,22-21 15,-1 22-15,-21-22 0,21 0 0,0 0 16,0 0-16,0-21 0,1 22 16,-1-22-16,0 0 0,21 0 15,-21 0-15,22 0 0,-22 0 0,21 0 16,1-22-16,-1 1 0,0 0 16,-21 21-16,22-42 0,-1 21 0,-21-1 15,0 1-15,22-21 0,-22 21 16,0 0-16,0-22 0,-21 22 15,21 0-15,-21 0 0,0 0 16,0-1-16,0 44 31,0-1-31,0 0 16,0 21-16,0-21 0,-21 1 16,21-1-16,-21 21 0,21-21 15,0 0-15,0 22 0,0-22 0,0 0 16,0 0-16,0 0 0,0 1 15,0-1-15,21-21 0,0 0 16,1 0-16,-1 0 0,0 0 16,0 0-16,21 0 0,-20 0 0,-1-21 15,21 21-15,-21-22 0,0 1 0,22-21 16,-22 21-16,0-22 0,0 22 16,0-21-16,1 0 0,-22-1 0,0 1 15,0 21-15,0-22 0,0 22 16,0-21-16,-22 21 0,1 0 15,0-1-15,0 22 0,0-21 16,-22 21-16,22 0 0,-21 0 0,21 0 16,-22 0-16,22 0 0,-21 21 0,21 1 15,0-1-15,-1 0 0,1 21 16,0 1-16,21-1 0,0 0 0,0 1 16,0-1-16,0-21 0,0 21 15,0 1-15,21-22 0,0 21 0,1-21 16,-1 1-16,0-1 0,21-21 15,-21 21-15,22-21 0,-1 0 0,0 0 16,22 0-16,-1 0 0,-20 0 0,20 0 16,1-21-16,-1 0 0,1-1 15,-1 1-15,1 0 0,-22 0 16,0-21-16,1 20 0,-1-20 16,0 21-16,-20-21 0,-1 20 15,0-20-15,0 21 0,-21 0 0,0 0 16,0-1-16,0 1 0,0 0 15,0 0-15,-21 21 0,0 0 0,0 0 16,-1 0-16,1 0 16,-21 0-16,21 21 0,-22 0 0,1 0 0,21 1 15,-21 20-15,20 0 16,1-21-16,0 22 0,0-1 0,0-21 16,21 22-16,0-22 0,0 21 0,0-21 15,0 0-15,21 1 16,0-1-16,0-21 0,0 0 0,1 0 15,-1 0-15,0 0 0,0 0 16,21 0-16,-20-21 0,-1-1 0,0 1 16,21 0-16,-21 0 0,1-21 15,-1 20-15,0-20 0,-21 21 0,21-21 16,0-1-16,0 22 0,-21 0 16,0 0-16,0 0 0,0-1 0,22 1 15,-22 42 16,0 1-31,-22-1 0,22 0 16,-21 0-16,21 21 0,0-20 16,0 20-16,0-21 0,0 21 0,0-20 15,0-1-15,0 0 0,0 21 0,21-21 16,1 1-16,-1-1 16,0-21-16,21 0 0,1 0 0,-1 0 15,0 0-15,1 0 0,-1 0 16,0 0-16,1-21 0,-1 21 0,0-22 15,1 1-15,-1 0 0,0-21 16,-21 21-16,22-22 0,-22 22 0,0-21 16,0-1-16,0 22 0,-21-21 15,0 21-15,0-22 0,0 22 16,0 0-16,-21 0 0,0 21 0,0-21 16,0 21-16,-22 0 0,1 0 15,0 0-15,-1 0 0,1 21 0,0-21 16,-1 21-16,1 21 0,0-20 0,21 20 15,-22 0-15,22 1 0,0-22 16,0 21-16,21 0 0,0-20 0,0 20 16,0-21-16,0 0 0,0 0 15,21 1-15,0-1 0,0-21 16,0 0-16,1 21 0,20-21 0,-21 0 16,21 0-16,-20 0 0,20-21 15,0 21-15,1-21 0,-22-1 0,21 1 16,-21-21-16,22 21 0,-22-22 15,21 1-15,-21 0 0,0-22 0,1 22 16,-1-22-16,0 22 0,0-21 16,0 20-16,-21 1 0,21 0 0,-21-22 15,0 43-15,0-21 0,0-1 0,0 22 16,0 0-16,0 0 16,-21 42-1,0 0-15,21 21 16,0-20-16,-21 20 0,0 21 0,21-20 15,-21-1-15,21 22 0,-22-22 16,22 21-16,0 1 0,0-22 0,0 1 16,0 20-16,0-21 0,0-20 0,22 20 15,-1-21-15,0 21 0,0-20 16,0-22-16,0 21 0,1 0 0,-1-21 16,21 0-16,-21 0 0,22 0 15,-22 0-15,21 0 0,-21-21 0,22 0 16,-22-1-16,21 22 0,-21-21 0,0 0 15,1 0-15,-1 21 0,0-21 16,-21 0-16,0-1 0,21 22 0,0-21 16</inkml:trace>
  <inkml:trace contextRef="#ctx0" brushRef="#br0" timeOffset="6993.97">13462 847 0,'0'-21'0,"0"42"0,0-64 15,0 22-15,0 0 0,0 0 16,0 0-16,0 0 15,-21 21 1,0 21-16,21 21 16,-22 0-16,22 1 15,-21-1-15,0 22 0,21-1 0,-21 22 16,0-22-16,21 1 0,-21-1 16,-1 22-16,1-22 0,0 1 0,0 21 15,0-22-15,0 1 0,-1-1 0,1 1 16,21-1-16,-21-21 0,21 1 15,-21-1-15,21 0 0,-21-20 0,21 20 16,0-21-16,0 0 0,21-21 31,0-21-31,0 0 0,0 0 16,1 0-16,-22-22 0,21 1 16,0 0-16,0-1 0,0-20 15</inkml:trace>
  <inkml:trace contextRef="#ctx0" brushRef="#br0" timeOffset="7367.9">13144 1016 0,'22'42'0,"-44"-84"16,1 21-16,0 0 0,21-22 0,0 22 16,0-21-16,0 21 0,0 0 15,0-1-15,0 1 0,0 0 16,21 0-16,0 0 0,1 0 15,-1-1-15,0 22 0,0-21 0,21 21 16,-20 0-16,-1-21 0,21 21 16,-21 0-16,22 0 0,-1 0 0,-21 21 15,21-21-15,-20 21 0,20 22 0,-21-22 16,21 21-16,-42-21 0,22 22 16,-22-1-16,0 0 0,0 1 0,0-1 15,-22 0-15,1 1 0,0-22 16,-21 0-16,21 21 0,-22-20 0,1-1 15,0-21-15,20 21 0,-20-21 16,21 0-16,0 21 0,0-21 0,-1 0 16,22-21 15,0 0-31,22 21 16,-1-21-16,0-1 0,21 22 15</inkml:trace>
  <inkml:trace contextRef="#ctx0" brushRef="#br0" timeOffset="8103.85">13885 826 0,'0'0'0,"0"-22"16,0 1 0,-21 42-1,0-21-15,0 22 0,21 20 16,-21-21-16,-1 21 0,1-20 0,0 20 15,0 0-15,21-21 0,-21 22 16,21-1-16,-21-21 0,21 0 0,0 22 16,0-22-16,0 0 0,0 0 15,0 0-15,21-21 0,0 0 16,0 0-16,0 0 0,22 0 16,-22 0-16,21 0 0,-21-21 0,22 0 15,-1 0-15,-21 0 0,21 0 0,-20-1 16,20 1-16,-21-21 15,-21 21-15,0-22 0,0 22 0,0-21 16,0 0-16,0 20 0,-21-20 16,0 21-16,0 0 0,-22 0 0,1-1 15,21 22-15,-22 0 0,1-21 16,21 21-16,0 0 0,0 0 0,-1 0 16,1 0-16,21 21 0,0 1 15,21-22 1,1 21-16,20-21 0,-21 0 15,21 0-15,-20 0 0,20 0 16,0 0-16,1 0 0,-1 0 0,21 0 16,-20-21-16,-1 21 0,-21-22 15,22 22-15,-1 0 0,-21 0 16,0-21-16,0 21 0,1-21 16,-1 21-16,0 21 31,-21 0-31,0 1 0,0-1 15,0 21-15,0 0 0,0-20 0,0 20 16,0 21-16,0-20 0,-21-1 16,21 22-16,-21-22 0,-1 0 0,1 22 15,21-22-15,-21 22 0,0-22 16,0 21-16,0-20 0,-1 20 16,1 1-16,0-22 0,0 22 0,21-22 15,0 21-15,0-20 0,0-22 16,0 21-16,0 1 0,0-22 0,0 0 15,21 0-15,0 0 0,-21 0 0,21-21 16,1 0-16,-1 0 0,0 0 16,0 0-16,0 0 0,0-21 15,1 0-15,-22 0 0,0 0 16,21 0-16,0-22 0,0 1 16</inkml:trace>
  <inkml:trace contextRef="#ctx0" brushRef="#br0" timeOffset="8486.94">14541 1080 0,'0'0'0,"0"-22"15,-21-41 1,21 42-16,0 0 0,0-1 0,0 1 16,0 0-16,0 0 0,0 0 0,21 0 15,1-1-15,-1 22 0,0-21 16,0 21-16,0 0 0,0-21 0,1 21 15,-1 0-15,0 0 0,0 0 16,21 0-16,-20 21 0,-1-21 16,0 21-16,-21 1 0,21 20 15,-21-21-15,0 21 0,0-20 0,0 20 16,0-21-16,-21 21 0,0-20 0,0 20 16,-1-21-16,1 0 0,-21 0 15,0-21-15,20 22 0,-20-1 16,0-21-16,21 0 0,-22 0 0,22 0 15,0 0-15,0 0 0,0 0 0,21 21 16,-22-21-16,22-21 31,22 21-31,-1 0 0,0-21 16,0 21-16,21-22 16,-20 22-16,20-21 0,-21 21 0</inkml:trace>
  <inkml:trace contextRef="#ctx0" brushRef="#br0" timeOffset="8888">15240 868 0,'0'0'0,"0"-21"15,-21 21 32,0 42-47,-1-21 0,22 0 0,-21 22 16,0-1-16,0-21 0,21 22 15,0-1-15,0-21 0,0 21 16,0-20-16,0 20 0,0-21 0,0 0 16,0 0-16,21 1 0,0-22 15,22 21-15,-22-21 0,21 21 0,0-21 16,-20 0-16,20 0 0,0 0 0,1-21 16,-1 0-16,0-1 0,1 1 15,-1 0-15,-21 0 0,21-21 0,-20 20 16,-1-20-16,0 0 0,0-1 15,-21 1-15,0 0 0,0-1 0,0 22 16,0-42-16,-21 42 16,0-1-16,0 22 15,-1 0-15,1 0 0,0 0 0,21 22 16,0-1 0,0 0-16,0 0 0,21 0 15,0 0-15,1-21 16,-1 0-16</inkml:trace>
  <inkml:trace contextRef="#ctx0" brushRef="#br0" timeOffset="9255.18">16277 826 0,'0'0'0,"-21"0"15,21-22-15,-21 22 16,0 0-16,-1 22 15,22-1-15,-21 0 16,21 21-16,-21-21 0,21 22 0,-21-1 16,21 22-16,0-22 0,0 0 0,0 22 15,0-22-15,-21 0 0,21 22 16,0-22-16,0 22 0,0-1 0,0 1 16,0-1-16,0 1 0,0-1 0,0-20 15,-21 20-15,21 1 0,-22-22 16,22 21-16,-21-20 0,21-1 15,-21 0-15,0-20 0,21 20 0,0-21 16,0 0-16,0 0 0,0 1 16,0-1-16,21-21 15,0 0 1,0-21-16,-21-1 0,22 1 0,-1 0 16,0 0-16,0 0 0,0-22 0,0 1 15,1 0-15,-1-1 0</inkml:trace>
  <inkml:trace contextRef="#ctx0" brushRef="#br0" timeOffset="9591">16319 1058 0,'0'0'0,"-21"-42"0,-42-64 31,42 64-31,21 21 0,0-22 0,0 22 16,0 0-16,0 0 0,0 0 0,21 0 0,0 21 15,0-22-15,0 22 0,22 0 16,-1 0-16,0 0 0,1 0 0,-1 0 16,0 0-16,1 0 0,-22 0 15,21 22-15,0-1 0,-20 0 0,-1 0 16,-21 21-16,0 1 16,0-1-16,0 0 0,0-20 0,-43 20 15,22 0-15,-21-21 0,0 22 16,-1-22-16,-20 0 0,20 0 0,1 0 15,-21 1-15,41-22 0,-20 21 0,21-21 16,-21 0-16,20 21 0,1-21 16</inkml:trace>
  <inkml:trace contextRef="#ctx0" brushRef="#br0" timeOffset="9735.98">16298 1291 0,'0'0'0,"0"21"31,-21-21 1,0 0-32</inkml:trace>
  <inkml:trace contextRef="#ctx0" brushRef="#br0" timeOffset="10684">1820 1990 0,'0'0'16,"-42"0"-16,21 0 0,0 0 0,-1 0 0,1 0 16,0 0-16,0 0 0,21 21 31,42-21-15,-21 0-16,22 0 15,-1 21-15,0-21 0,22 0 16,-1 0-16,22 0 0,21 0 0,0 0 15,0 0-15,-1 0 0,1 0 0,21 0 16,-21 0-16,0-21 0,-21 21 16,20-21-16,1 0 0,-21 21 0,0-22 15,-1 22-15,-20 0 0,-1-21 16,-20 21-16,-1 0 0,0 0 16,-21 0-16,-42 0 46,0 0-30,21-21 0</inkml:trace>
  <inkml:trace contextRef="#ctx0" brushRef="#br0" timeOffset="11435.57">5800 1778 0,'0'0'0,"-64"0"0,22 0 0,-1 0 16,1 0-16,0 0 0,21 21 16,-22-21-16,22 0 0,0 0 0,0 0 15,0 0-15,-1 21 0,22 1 32,0-1-17,22-21-15,-1 0 0,21 0 16,0 0-16,1 21 0,20-21 0,-20 0 15,41 0-15,-20 0 0,20 0 16,1 0-16,0-21 0,-1 0 0,22 21 16,0-22-16,21 22 0,0-21 15,0 21-15,0-21 0,0 21 0,21 0 16,-21-21-16,43 0 0,-22 21 16,21 0-16,-21-21 0,22 21 0,-1 0 15,21-22-15,-20 22 0,20-21 16,1 21-16,-22-21 0,0 21 0,1 0 15,-22-21-15,0 21 0,-21 0 0,0 0 16,-21-21-16,-21 21 0,-22 0 16,1 0-16,-22-21 0,0 21 15,1 0-15,-22 0 0,0 0 16,0 0-16,0 0 0,0 0 31,1 0-15,-1 0 15</inkml:trace>
  <inkml:trace contextRef="#ctx0" brushRef="#br0" timeOffset="11647.68">13166 1545 0,'0'0'0,"-22"0"0</inkml:trace>
  <inkml:trace contextRef="#ctx0" brushRef="#br0" timeOffset="12263.56">12954 1630 0,'-21'0'15,"0"0"1,-1 0-1,1 0-15,21 21 16,-21-21-16,42 0 47,0 0-31,22 0-16,-22 0 0,42 21 0,1-21 15,-1 0-15,1 0 0,21 0 16,-1 0-16,22 0 0,-21 0 0,42 0 15,-21 0-15,42 0 0,0 21 16,0-21-16,21 0 0,1 0 0,-1 0 16,22 0-16,-22 0 0,0 22 0,-21-22 15,1 0-15,-1 0 0,-21 0 16,0 0-16,0 21 0,-21-21 0,21 0 16,-22 0-16,-20 0 0,0 0 15,-1 0-15,-20 0 0,-1 0 0,1 0 16,-1 0-16,-20 0 15,-1 0-15,0 0 0,-20 0 0,20 0 16,-21 0-16,0 0 0,0 0 16,1 0 31</inkml:trace>
  <inkml:trace contextRef="#ctx0" brushRef="#br0" timeOffset="12411.81">17230 1842 0,'0'0'0,"0"21"0,-22-21 16,22 21 15,-21-21-16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2:31:38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3641 0,'-21'0'0,"0"21"0,0-21 15,0 0-15,0 0 0,-1 0 16,1 21-16,0-21 16,0 0-16,0 0 0,0 0 31,42 0 16,0 0-32,0 0-15,0 0 0,0-21 16,1 21-16,-1 0 16</inkml:trace>
  <inkml:trace contextRef="#ctx0" brushRef="#br0" timeOffset="484.43">2138 3620 0,'0'0'0,"-106"0"31,85 0-31,0 0 16,-1 0-16,44 0 62,-1 0-62,0 0 16,42 0-16,-20 0 0,41 21 16,1-21-16,0 0 0,-1 0 0,22 0 15,-21 0-15,0 0 0,-1 0 0,1 0 16,-22 0-16,22 0 0,0 0 15,-1-21-15,-20 21 0,-1-22 0,1 22 16,-1 0-16,-20 0 0,-22 0 16,0 0-16,0 0 0,0 0 0,1 0 15,-22-21 32,0 0-16,0 0-31,-22 0 16</inkml:trace>
  <inkml:trace contextRef="#ctx0" brushRef="#br0" timeOffset="921.72">3387 3366 0,'0'0'0,"-22"0"0,1-22 16,0 22-1,0 0-15,0 0 16,21 22 0,0-1-16,0 0 15,21 0-15,0-21 0,0 21 16,0 0-16,1-21 0,20 22 0,-21-1 16,21-21-16,-20 0 0,20 0 15,0 0-15,-21 0 0,22 0 16,-1 0-16,-21 0 0,22 0 0,-22 0 15,0 0-15,0 0 0,0 0 0,-21-21 16,21 21 0,-21-22-16,-21 22 15,0 0 1,0 22-16,0-1 0,0-21 0,-22 21 16,22 0-16,-21 21 0,-1-20 15,1-1-15,21 0 0,-21 0 0,-1 21 16,1-20-16,21-1 0,-22 0 15,22 0-15,0 0 0,-21 22 16,21-22-16,21 0 0,-22 0 16,22 0-16,0 0 15,22-21 1,-1-21-16,0 21 16,0-21-16</inkml:trace>
  <inkml:trace contextRef="#ctx0" brushRef="#br0" timeOffset="1805.29">5249 3344 0,'0'0'0,"0"-21"0,0 0 0,0 0 0,0 0 16,-21 0-16,42-22 0,-21 22 0,0 0 16,-21 21 15,21 21-31,0 0 0,-21 0 16,21 22-16,0-22 0,0 21 0,0 1 15,-21-1-15,21 0 0,0 1 16,-21-1-16,21 0 0,-22 1 0,22-1 15,0 0-15,-21 1 0,21-22 0,0 0 16,0 21-16,0-21 16,0 1-16,0-1 0,21-21 15,1 0 1,-1-21-16,0-1 16,0 1-16,0 0 0,-21 0 15,0-21-15,21 20 0,1-20 0,-1 21 16,-21-21-16,21 20 0,0 1 15,0-21-15,-21 21 0,21 0 0,1 21 16,-22-22-16,0 1 0,21 21 16,0 0-16,0 21 0,-21 1 15,21-1-15,-21 0 16,21 0-16,-21 21 0,0-20 16,0-1-16,0 0 0,22 0 0,-22 21 15,21-20-15,-21-1 0,21 0 0,0 0 16,0 0-16,0-21 15,1 0-15,-1 0 0,0 0 0,0 0 16,0 0-16,0 0 0,22 0 16,-22-21-16,0 21 0,0-21 0,0 0 15,1-22-15,-1 22 0,0-21 0,-21 0 16,0-1-16,0 1 0,0-22 16,0 22-16,0-21 0,0 20 0,0 22 15,0-21-15,0 21 0,0-22 16,0 22-16,0 0 15,0 42 17,0 0-17,0 0-15,0 1 0,0-1 0,21 0 16,0 0-16,0-21 0,-21 21 16,22 0-16,-1-21 0,-21 22 0</inkml:trace>
  <inkml:trace contextRef="#ctx0" brushRef="#br0" timeOffset="2172.62">6223 3535 0,'0'0'0,"0"21"0,0 0 16,0 0-16,0 1 15,21-22-15,0 0 16,0 0-16,1 0 0,-1 0 16,0 0-16,0-22 0,21 22 15,-20-21-15,20 0 0,-21 0 0,21 0 16,-20 0-16,20-1 0,-21 1 0,0-21 15,-21 21-15,0 0 0,0-22 16,0 22-16,0 0 0,0 0 16,0 0-16,-21 21 0,0 0 15,-21 0-15,20 0 0,-20 21 16,21 0-16,-21 0 0,-1 0 16,22 0-16,0 22 0,0-22 0,0 21 15,-1 1-15,1-1 0,21-21 16,-21 21-16,21-20 0,0 20 0,0-21 15,0 0-15,0 0 0,21 1 0,0-1 16,1-21-16,-1 21 0,0 0 16,0-21-16,0 0 0,22 0 0,-22 0 15,21 0-15,-21 0 0,22 0 0,-1-21 16,0 21-16,1-21 0,-1 0 16,0-1-16</inkml:trace>
  <inkml:trace contextRef="#ctx0" brushRef="#br0" timeOffset="4640.14">8297 3704 0,'0'0'0,"0"21"0,-21-21 0,21-21 47,0 0-47,21-21 0,0 21 16,-21-22-16,22 1 0,-1 0 16,-21-22-16,21 1 0,0-1 0,0 22 15,0-1-15,1-20 0,-1 42 16,21-22-16,-21 1 0,22 21 0,-22 0 15,21 21-15,-21 0 0,0 0 16,1 0-16,-1 0 0,0 0 0,-21 21 16,21-21-16,-21 21 0,0 0 15,0 0-15,0 1 0,0-1 16,0 0-16,0 0 0,0 0 16,21-21 15,-21-21-31,0 0 15,0 0-15,0 0 0,0-1 16,0 1-16,0 0 0,-21 0 16,0 0-16,0 21 15,0-21-15,-1 21 0,1 0 0,0 0 16,0 0-16,0 21 0,0-21 16,-1 21-16,1 0 0,0 0 0,0 22 15,0-22-15,0 21 0,-1 0 16,22 22-16,-21-22 0,21 1 15,0-1-15,0 0 0,0 1 0,0-1 16,0-21-16,0 21 0,21-20 16,1-1-16,-1 0 0,21 0 0,-21-21 15,22 0-15,-1 0 0,0 0 0,1 0 16,20-21-16,-21 21 0,1-21 16,-1 0-16,0-22 0,1 22 15,-1-21-15,0-1 0,1 1 0,-22 0 16,21-1-16,-21 1 0,22 0 15,-22 21-15,0-22 0,21 22 0,-20 0 16,-1 0-16,0 21 16,0 0-16,0 0 0,0 0 0,1 0 15,-22 21-15,21 0 16,-21 0-16,0 0 0,0 22 16,0-22-16,0 0 0,0 0 0,0 0 15,0 1-15,0-1 16,21-21-16,-21-21 31,0-1-15,0 1-16,0-21 0,0 21 0,0 0 15,0-1-15,0 1 0,0 0 16,0 0-16,0 0 0,-21 0 16,0 21-16,-1 0 15,1 0-15,0 0 0,0 0 0,0 0 16,0 21-16,-1 0 0,1 0 0,0 0 15,0 22-15,0-22 0,-22 21 16,22 0-16,0 1 0,0-1 0,0 0 16,0 1-16,-1-22 0,22 21 15,0 1-15,0-22 0,0 0 0,0 0 16,0 0-16,0 0 0,0 1 0,22-22 16,-1 0-16,0 0 0,0 0 15,0 0-15,0 0 0,22 0 16,-22-22-16,0 22 0,21-21 0,-20-21 15,-1 21-15,0 0 0,0-22 16,0 1-16,0 21 0,1-22 0,-1 1 16,-21 21-16,0-21 0,0 20 15,0 1-15,0 0 0,0 0 0,0 0 16,0 42 0,0 0-1,0 0-15,0 22 0,-21-22 16,21 21-16,0-21 0,-22 22 15,22-22-15,0 21 0,0-21 16,0 0-16,0 22 0,0-22 0,0 0 16,22-21-16,-1 21 0,0-21 15,21 0-15,-21 0 0,22 0 0,-1 0 16,0 0-16,1 0 0,-1-21 16,22 0-16,-22 0 0,0 0 0,1-22 15,-1 1-15,0 21 0,1-22 0,-22 1 16,0 0-16,0-1 0,0 22 15,0 0-15,-21 0 0,0 0 0,0 0 16,-21 42 0,21 0-1,-21 0-15,0 0 0,21 22 16,0-22-16,-21 0 0,0 21 16,21-21-16,-22 22 0,22-22 0,0 21 15,-21-21-15,0 1 0,0-1 16,21 0-16,0 0 0,0 21 15,-21-42-15,21 22 0,0-44 32,21 1-32,0 0 15,0 0-15,0-21 0,1 20 0,-1-20 16,21 0-16,-21 21 0,0-22 16,22 1-16,-22 21 0,21 0 0,-21-1 15,1 1-15,20 0 0,-21 0 16,0 21-16,0 0 15,-21 21-15,0 0 0,22 0 16,-22 1-16,0-1 0,0 21 16,0-21-16,0 0 0,0 22 0,0-22 15,0 0-15,0 0 0,21 0 0,-21 1 16,0-1-16,21 0 0,0 0 16,0-21-16,0 0 0,1 21 0,-1-21 15,0 0-15,21 0 0,-21 0 0,1 0 16,20-21-16,-21 0 0,0 21 15,22-21-15,-22 0 0,0-22 16,0 22-16,0-21 0,0 21 0,-21-22 16,22 1-16,-22 21 0,0-43 15,0 43-15,0 0 0,0 0 16,0 42 0,-22-21-1,1 21-15,21 21 0,0-20 0,0 20 16,0-21-16,-21 21 0,0-20 15,0 20-15,0-21 0,21 21 0,-22-20 16,22-1-16,-21 0 0,21 0 0,0 0 16,0 0-16,-21-21 0,21-21 47,0 0-47,21 0 0,-21 0 15,21 0-15,1-22 0,-1 1 16,0 21-16,0-22 0,21 1 0,43 21 15,-43-21-15,-20 20 0,-1-20 16,0 42-16,0-21 0,0 21 16,0 0-16,1 21 15,-22 0-15,0 0 0,0 1 16,0-1-16,0 21 0,0-21 0,0 22 16,0-22-16,0 0 0,0 21 0,0-21 15,0 1-15,21-1 0,-21 0 16,0 0-16,21 0 0,0-21 15,0 21-15,0-21 0,1 0 16,-1 0-16,0-21 16,0 0-16,0 21 0,22-21 0,-22 0 15,0 0-15,0-22 0,0 22 16,22-21-16,-22-1 0,0 22 0,0-21 16,0 21-16,22-22 15,-43 22-15,0 42 31,0 1-31,0-1 0,-22 0 16,22 21-16,0-21 16,-21 1-16,21-1 0,0 21 0,0-21 15,0 0-15,0 1 0,0-1 0,0 0 16,0 0-16,21-21 0,1 21 16,-1 0-16,0-21 0,0 0 15,0 0-15,0 0 0,1 0 0,-1 0 16,21-21-16,-21 0 0,0 0 15,1 21-15,20-42 0,-21 20 16,0 1-16,-21-21 0,0 0 0,0 20 16,0-20-16,0 0 0,0-1 0,0 1 15,-21 21-15,21 0 0,-21 0 0,-21-1 16,20 22-16,1 0 0,0 0 16,0 0-16,-21 0 0,20 22 0,1-1 15,0 0-15,0 0 16,0 0-16,21 22 0,0-22 0,-21 0 15,21 0-15,0 0 0,0 0 16,0 1-16,21-22 16,0 0-16,21 0 0,-21 0 15,22-22-15</inkml:trace>
  <inkml:trace contextRef="#ctx0" brushRef="#br0" timeOffset="4924.06">12552 2985 0,'0'0'0,"0"-22"0,-21 22 0,21-21 16,-22 21 15,1 21-31,21 1 0,-21-1 0,0 21 16,21-21-16,-21 22 0,0-1 16,-1-21-16,1 21 0,0 1 15,21-1-15,-21 0 0,0 1 0,21-22 16,-21 21-16,21-21 0,0 22 15,0-22-15,0 0 0,0 0 0,0 0 16,0 1-16,21-22 16,0 0-16,0 0 0,0 0 15,0 0-15,1 0 0,-1-22 0,0 22 16,0-21-16,0 0 0,-21 0 16,21 0-16,1 0 0</inkml:trace>
  <inkml:trace contextRef="#ctx0" brushRef="#br0" timeOffset="5004.56">12361 3175 0,'-21'0'16,"42"0"-16,-63-21 0</inkml:trace>
  <inkml:trace contextRef="#ctx0" brushRef="#br0" timeOffset="5208.41">14563 3027 0</inkml:trace>
  <inkml:trace contextRef="#ctx0" brushRef="#br0" timeOffset="5756.38">14224 2836 0,'0'-42'31,"0"21"-31,0 0 15,-21 21-15,0 0 16,21 21 0,-22-21-16,1 21 0,0 0 0,21 0 15,-21 1-15,21 20 0,0-21 0,-21 0 16,21 22-16,-21-22 16,21 0-16,0 21 0,-22 22 15,22-43-15,0 21 0,-21 1 16,21-1-16,0 0 15,0-21-15,0 1 0,-21-1 0,21 0 16,-21 0-16,21 0 0,0 0 16,0 1-16,-21-22 15,21 21 1,-21-21 0,-1 0-1,22-21 1,-21 21-16,0 0 0,21-22 15,-21 22-15,21-21 0,0 0 16,0 0 0,0 0-16,0 0 0</inkml:trace>
  <inkml:trace contextRef="#ctx0" brushRef="#br0" timeOffset="6921.01">12319 3112 0,'21'0'62,"0"0"-62,0 0 0,22 0 16,-22 0-16,0 0 0,0 0 15,0 0-15,1 0 16,-1 0-16,0 0 16,0 0 15,-21-22-31,21 22 16</inkml:trace>
  <inkml:trace contextRef="#ctx0" brushRef="#br0" timeOffset="9057.6">13885 2963 0,'-21'0'31,"0"0"-31,42 0 63,0 0-63,0 0 0,1-21 16,-1 21-16,0-21 0,0 0 0,0 21 15,0-21-15,1 0 0,-1 21 16,0-22-16,0 1 0,-21 0 15,0 0-15,0 0 16,-21 21 0,0 0-1,0 0 1,21 21-16,-22 0 0,1 0 16,21 0-16,-21 1 15,21 20-15,0-21 0,0 0 0,0 22 16,-21-22-16,21 21 0,-21-21 0,21 22 15,0-1-15,-21-21 0,21 21 16,0 1-16,0-22 0,0 21 0,0 1 16,0-22-16,0 21 0,0-21 15,0 0-15,0 1 0,0-1 0,0 0 16,21 0-16,-21 0 0,-21-21 31,-1 0-31,1 0 16,0 0-16,0-21 15,0 21-15,0-21 0,-1 0 0,1 0 16,21-1-16,-21 1 0,0 0 0,21 0 16,-21 21-16,21-21 0,-21 21 15,21 21 17,0 0-32,0 0 15,0 0-15,0 1 0,21-22 16,0 21-16,0 0 15,0-21-15,22 0 0,-22 0 0,21 0 0,0 0 16,22 0-16,-22 0 0,1 0 16,20 0-16,-21 0 0,1-21 15,20 0-15,-20-1 0,-1 1 0,-21 0 16,21 0-16,1-21 0,-22 20 16,0-20-16,0 21 0,-21-21 0,0 20 15,21 1-15,-21 0 0,0 0 0,0 0 16,0 42 15,0 0-31,-21 0 16,21 0-16,0 22 0,0-22 0,-21 21 15,21-21-15,-21 1 0,21 20 16,-21-21-16,21 0 0,0 0 16,0 1-16,0-1 0,-21 0 0,21 0 15,0-42 16,0 0-15,0 0-16,0-1 0,0 1 16,21 0-16,0-21 0,-21 21 0,21-22 15,0 1-15,0 21 0,22-22 16,-22 22-16,0 0 0,21 0 0,-20 0 16,-1 21-16,0 0 0,0 0 0,21 0 15,-20 0-15,-1 21 16,0 0-16,0 0 0,-21 0 15,0 22-15,0-22 0,0 0 0,0 21 16,0-20-16,0 20 0,0-21 16,0 0-16,0 0 0,21 1 0,-21-1 15,21-21-15,-21 21 0,22-21 16,-1 0-16,0 0 0,0 0 16,21 0-16,-20 0 0,20 0 0,0-21 15,1 21-15,-1-21 0,0-1 16,-21 1-16,22-21 0,-1 21 15,0-22-15,-20 22 0,20-21 16,-21 21-16,0-22 0,0 22 0,-21 0 16,0 0-16,0 0 0,-42 21 15,21 0 1,0 0-16,-22 0 0,22 21 0,0-21 16,0 42-16,0-21 0,0 1 0,21-1 15,0 21-15,0-21 0,0 0 16,0 1-16,0 20 0,0-21 0,21 0 15,0 0-15,-21 1 0,21-1 16,-21 0-16,21-21 0,-21 21 0,0-42 63,-21 0-63,0 21 0,21-21 15,-21 21-15,0-22 0,-1 1 16,1 21-16,0 0 15,21 21 1,21 1 0,0-22-16,1 0 15,-1 21-15,21 0 0,-21-21 0,0 0 16,22 0-16,-1 0 0,-21 0 0,22 0 16,-1 0-16,0 0 0,1 0 15,-22-21-15,21 0 0,0-1 0,-20 1 16,-1 0-16,21 0 0,-21-21 15,0 20-15,1-20 0,-1 0 16,-21 21-16,0-1 0,21-20 0,-21 21 16,21 0-16,-21 0 15,0-1-15,-21 44 32,21-1-32,-21 0 15,21 0-15,0 21 0,-21 1 0,-1-22 16,1 21-16,0 22 15,21-22-15,-21 0 0,0 1 0,0 20 16,-1-20-16,1 20 0,0 43 16,0-21-16,0-22 0,0 22 15,-1-1-15,1 1 0,0 0 0,-21 63 16,42-63-16,-21-22 0,21 22 16,-22-22-16,22 1 0,0-1 15,0 43-15,0-42 0,0-22 16,0 0-16,0-21 0,0 1 0,0-1 15,0 0-15,0-42 32,0 0-32,0-22 0,22 22 15,-22-21-15,21-1 0,0-20 16,0-1-16,-21 1 0,21-1 16,0 1-16,1-22 0,-1 1 0,21-22 15</inkml:trace>
  <inkml:trace contextRef="#ctx0" brushRef="#br0" timeOffset="9139.57">16044 3323 0,'0'0'15,"-63"-42"-15</inkml:trace>
  <inkml:trace contextRef="#ctx0" brushRef="#br0" timeOffset="9420.7">16341 3429 0,'-22'0'0,"1"21"0,-21-21 16,0 21-16,-1-21 0,1 22 0,0-22 15,-1 0-15,1 21 0,0-21 0,20 0 16,1 0-16,0 0 15,0 0-15,21 21 0,-21-21 0,42 0 32,0 0-32,0 0 0,22 0 15,-22 0-15,21 0 0,-21 0 0,22 0 16,-1 0-16,-21 0 0,0 0 16,22 0-16</inkml:trace>
  <inkml:trace contextRef="#ctx0" brushRef="#br0" timeOffset="10560.72">16319 3535 0,'0'0'0,"22"0"0,41 0 31,-42 0-31,22-21 0,-22 0 16,21-1-16,-21 1 0,22 21 0,-22-21 16,21 0-16,-21-21 0,22 20 0,-22 1 15,0 0-15,0 0 0,0 0 16,0 0-16,1-1 0,-1 1 16,-21 0-16,0 0 15,0 0-15,-21 21 16,-1 0-1,1 0-15,0 0 16,0 0-16,0 0 0,0 0 16,21 21 46,-22-21-62,1 21 16,21 0-16,0 0 15,-21-21-15,21 22 16,-21-1-16,21 0 0,-21 0 0,21 0 16,-21 22-16,21-22 0,0 0 15,0 0-15,0 0 0,0 0 0,0 1 16,0-1-16,0 0 16,21 0-16,0-21 0,0 0 0,0 21 15,0-21-15,22 0 0,-22 0 0,0 0 16,21 0-16,-20 0 0,20 0 15,0 0-15,-21-21 0,22 0 16,-22 0-16,21 0 0,-21-22 16,1 22-16,-1-21 0,21-1 0,-21 22 15,0-21-15,1 0 0,-22 20 0,21 1 16,0-21-16,0 42 0,-21-21 16,0 0-16,21 21 0,0 0 15,1 0 1,-22 21-1,0 0-15,0 0 16,0 0 0,0-42 31,0 0-32,0 0-15,0 0 16,-22 21-1,1 0-15,0 0 16,0 0-16,0 21 0,0 0 16,21 0-16,-22 0 0,1 0 15,0 1-15,0-1 0,0 21 0,0-21 16,21 22-16,0-1 0,0-21 16,0 0-16,0 22 0,0-22 0,0 0 15,0 0-15,0 0 0,21-21 16,0 0-16,0 0 15,21 0-15,1 0 0,-1 0 0,22 0 16,-22 0-16,21 0 0,-20-21 16,-1 0-16,0-21 0,1 20 0,-1-20 15,0 0-15,1-1 0,-22-20 0,21 21 16,-21-1-16,1 1 0,-1-22 16,0 22-16,0 21 0,-21-21 0,0-1 15,0 22-15,0 0 0,0 0 16,0 0-16,0 42 31,-21 0-31,0 0 16,21 21-16,-21-20 0,-1-1 0,1 21 15,0 0-15,21 1 0,-21-1 16,0 0-16,21 1 0,0-1 0,0 0 16,-21 1-16,21-22 0,0 21 15,0-21-15,0 22 0,0-22 0,0 0 16,0 0-16,21 0 0,0-21 15,-21 22-15,21-22 0,0 0 16,0 0-16,1 0 0,-1 0 0,0 0 16,0 0-16,0-22 0,0 1 15,1 21-15,-1-21 0,0 0 0,0 21 16,21-42-16,-20 20 16,-22-20-16,0 21 0,0 0 15,0 0-15</inkml:trace>
  <inkml:trace contextRef="#ctx0" brushRef="#br0" timeOffset="10792.76">17780 3112 0,'-21'0'0,"42"0"0,-21 0 32,21 0-17,21 0-15,-20 0 0,20 0 0,-21 0 16,21 0-16,1 0 15,-1 0-15,-21-22 0,22 22 0,-1 0 16,-21 0-16,0-21 0,0 21 0,1 0 16,-22-21-16,-22 0 31,1 21-31,-21 0 0,21 0 16</inkml:trace>
  <inkml:trace contextRef="#ctx0" brushRef="#br0" timeOffset="11339.94">16108 3069 0,'0'0'0,"-21"0"0,42 0 63,0 0-63,0 0 15,0 0-15,0 0 16,1 0-16,-1 0 0,0 21 0,0 1 15,0-22-15,0 21 0,1 0 16,-22 0-16,0 0 0,0 22 0,0-22 16,0 0-16,0 0 0,0 21 15,0-20-15,-22-1 0,1 0 0,0 0 16,0 0-16,0 0 0,0 1 16,-22-22-16,22 21 0,-21-21 15,21 0-15,-22 21 0,22-21 0,0 0 0,-21 21 16,20-21-16,-20 0 0,21 21 15</inkml:trace>
  <inkml:trace contextRef="#ctx0" brushRef="#br0" timeOffset="12301.49">2180 5292 0,'-63'0'0,"126"0"0,-148 0 16,64 0-16,0 0 0,0 0 15,0 0-15,42 0 32,0 0-32,21 0 0,1 0 0,-1 0 15,43 0-15,-22 0 0,22-21 16,21-1-16,-22 22 0,22-21 0,0 21 15,-21 0-15,21-21 0,-1 21 16,1 0-16,0 0 0,-21-21 0,-1 21 16,1 0-16,-43 0 0,22 0 0,-43 0 15,0 0-15,0 0 0,-42 0 32,0-21-32,-21 21 0,21 0 15,-22 0-15,1 0 0,0-21 0,-1-1 16,22 22-16,-21 0 0,21-21 15,-22 21-15,22 0 0,0-21 16,0 21-16,21-21 16,0 0-1,21 21-15,0 0 0,21 0 0,-20 0 16,20 0-16,-21 0 0,21 0 16,1 0-16,-22 0 0,0 0 0,0 21 15,-21 0-15,0 0 0,0 0 16,0 1-16,-21 20 0,0-21 15,-21 21-15,-1-20 0,1 20 16,0-21-16,-1 21 0,-20-20 0,20-1 16,22 21-16,-21-21 0,21 0 15,0 1-15,21-1 0,21-21 16,0 0-16,21 0 16,-21-21-16</inkml:trace>
  <inkml:trace contextRef="#ctx0" brushRef="#br0" timeOffset="13379.77">5376 5122 0,'0'0'0,"0"-42"0,0-64 31,0 85-31,0 0 0,0 0 0,0 0 15,-21 21 1,21 21-16,0 0 0,-21 0 0,21 21 16,0 1-16,-21-1 0,21 0 15,-21 1-15,21-1 0,-22 22 0,22-22 16,0 0-16,-21 1 0,21-1 16,-21 0-16,21-21 0,0 22 0,0-22 15,0 0-15,0 0 0,0 0 0,0 1 16,21-44 15,0 1-31,1 0 0,-1 0 16,0 0-16,0-22 0,21 22 0,-20-21 15,-1 21-15,21-22 0,-21 1 0,0 21 16,22-21-16,-22 20 0,0 1 16,0 0-16,0 0 15,1 21-15,-22 21 16,0 0-16,0 0 0,21 1 15,-21-1-15,0 0 0,0 21 16,0-21-16,0 1 0,0-1 16,0 21-16,21-21 0,-21 0 0,21 1 15,-21-1-15,21 0 0,0-21 16,1 21-16,-1-21 0,0 0 0,0 0 16,0 0-16,22 0 0,-22-21 0,21 0 15,-21 0-15,0-1 0,22 1 16,-22 0-16,0 0 0,21-21 0,-20-1 15,-1 22-15,0-21 0,-21-1 16,21 1-16,0 0 0,-21-1 0,21 1 16,-21 21-16,0 0 0,0 0 0,0-1 15,0 1-15,0 42 32,0 1-32,0-1 0,0 21 15,-21-21-15,21 22 0,0-22 16,0 21-16,0 0 0,-21-20 0,21 20 15,0-21-15,0 21 0,0-20 0,0-1 16,0 0-16,0 0 0,21 0 16,0-21-16,1 0 0,-1 21 0,0-21 15,0 0-15,0 0 0,22 0 16,-22-21-16,21 21 0,0-21 0,-20 0 16,20 0-16,0 0 0,1-1 0,-1-20 15,0 21-15,-21-21 16,22 20-16,-22-20 0,0 0 0,0-1 15,0 1-15,-21 21 0,0 0 16,0 0-16,-21 21 16,0 0-16,0 21 0,0 0 0,-22 21 15,22-21-15,-21 22 0,0-1 16,20 0-16,1 1 0,-21-1 0,42-21 16,-21 22-16,21-1 0,0-21 15,0 0-15,0 22 0,0-22 16,21 0-16,0 0 0,0-21 0,22 0 0,-1 21 15,0-21-15,22 0 16,-22 0-16,22-21 0,-1 0 0,-21 21 16,22-21-16,-1-22 0,1 22 0</inkml:trace>
  <inkml:trace contextRef="#ctx0" brushRef="#br0" timeOffset="15116.73">8509 5398 0,'0'0'0,"-42"0"0,20 0 0,1-22 0,21 1 16,0 0-16,0 0 16,0 0-16,0-22 0,0 22 0,0-21 15,0 0-15,0-1 0,0-20 16,0 20-16,0-20 0,21 21 0,1-1 16,20 1-16,-21 0 0,0 20 15,22 1-15,-1 21 0,-21 0 0,21 0 16,-20 0-16,-1 0 0,0 0 15,0 21-15,0 1 0,0 20 0,-21-21 16,0 0-16,0 0 0,0 1 16,0-1-16,0 0 0,0 0 0,0 0 15,0 0 1,0-42 0,0 0-16,0 0 15,22 0-15,-22 0 0,0-1 16,0-20-16,0 21 0,-22 0 15,22 0-15,-21-1 0,0 1 0,0 0 16,0 21-16,0 0 0,-1 0 16,1 0-16,0 0 0,-21 21 0,21 0 15,-1 1-15,1 20 0,-21-21 16,21 21-16,0 22 0,21-22 0,-22 1 16,22 20-16,-21-21 0,21 1 15,0-1-15,0 0 0,0 1 0,0-22 16,0 21-16,0-21 0,21 1 0,1-1 15,-1 0-15,21-21 0,-21 0 16,22 21-16,-22-21 0,21 0 0,0 0 16,1 0-16,-1-21 0,22 0 0,-22 0 15,0-1-15,1 1 0,-1 0 16,0-21-16,1 21 0,-1-22 16,-21 1-16,21 0 0,43-43 15,-64 43-15,22-1 0,20-20 16,-42 42-16,22-1 0,-22 1 15,21 21-15,-21 0 0,0 0 0,1 0 16,-1 21-16,-21 1 0,21-1 16,-21 21-16,0-21 0,0 0 15,0 22-15,0-22 0,0 21 0,0-21 16,0 1-16,0-1 0,0 0 0,0 0 16,0 0-16,0 0 31,21-21-31,0 0 0,-21-21 15,0 0-15,21 0 16,-21 0-16,0 0 0,0-22 0,0 22 16,0-21-16,0 21 0,-21-22 0,0 22 15,21 0-15,-21-21 0,0 42 16,0-22-16,-1 1 0,1 21 0,0 0 16,0 0-16,0 0 0,0 0 15,-1 21-15,1 1 0,0-1 0,0 0 16,0 0-16,0 21 0,-1 1 15,1-22-15,-21 42 0,21-41 16,21 20-16,0 0 0,0-21 0,0 22 16,0-22-16,0 21 0,0-21 0,0 1 15,0-1-15,21-21 0,0 21 16,0-21-16,0 0 0,1 0 0,20 0 16,-21 0-16,0 0 0,22 0 0,-1-21 15,-21 0-15,21 21 0,1-22 16,-22-20-16,21 21 0,1 0 0,-22-22 15,0 1-15,0 21 0,0-21 16,0-1-16,1 1 0,-22 21 0,0 0 16,0-22-16,0 22 0,0 0 15,0 42 1,-22 0 0,1 0-16,0 1 0,21 20 0,0-21 15,0 21-15,-21-20 0,21 20 16,0-21-16,0 0 0,0 22 0,0-22 15,21 0-15,-21 0 0,21-21 0,0 21 16,22 0-16,-22-21 0,21 0 16,1 0-16,-1 0 0,0 0 0,1 0 15,-1-21-15,0 0 0,1 21 0,-1-21 16,-21 0-16,21 0 0,-20-22 16,-1 22-16,0-21 0,0-1 15,0 22-15,0-21 0,-21 21 0,0-22 16,22 22-16,-22 0 0,0 0 15,0 42 1,0 0 0,-22 22-16,22-22 0,0 21 15,-21-21-15,21 22 0,-21-22 0,21 21 16,-21-21-16,21 0 0,0 22 16,0-22-16,0 0 0,-21 0 15,21 0-15,0-42 47,21 0-47,0 0 0,-21 0 16,21 0-16,-21-22 0,21 1 15,1 0-15,-1-1 0,-21 1 0,21 0 16,0 20-16,0-20 0,0 21 0,1-21 16,-1 42-16,-21-22 0,21 22 15,0 0-15,-21 22 16,21-1-16,-21 0 0,0 21 0,0-21 15,0 22-15,0-1 0,0 0 0,0-20 16,0 20-16,0 0 0,0-21 0,0 22 16,21-22-16,1 0 0,-1 0 15,0-21-15,0 21 0,21-21 0,-20 22 16,20-22-16,0 0 0,22 0 16,-22 0-16,0 0 0,1-22 15,-1 1-15,0 21 0,22-42 16,-43 21-16,0 0 0,22-43 15,-43 43-15,0 0 0,0 0 16,0-22-16,0 22 0,0 0 0</inkml:trace>
  <inkml:trace contextRef="#ctx0" brushRef="#br0" timeOffset="16044.64">12848 4932 0,'0'0'0,"0"-21"15,0-85 1,0 85-16,21 0 16,-21-1-16,21 1 0,1 0 0,20 21 15,-21-21-15,0 0 0,22 21 16,-22 0-16,21 0 0,0 0 0,-20 0 15,20 0-15,-21 0 0,21 21 0,-20 0 16,-1 21-16,0 1 0,0-22 16,-21 21-16,0 1 0,0-1 0,0 0 15,0 1-15,0-1 0,0 0 16,0-21-16,0 22 0,-21-22 16,21 0-16,0 0 0,-21 0 0,21 1 0,-21-22 15,21 21 1,0-42-1,0-1-15,0 1 16,0 0-16,0 0 0,0 0 16,0-22-16,0 22 0,0-21 0,0 0 15,0-22-15,21 22 0,0-1 0,0 1 16,21 21-16,-20-21 0,-1 20 16,21 1-16,-21 0 0,22 21 15,-22 0-15,0 0 0,0 0 0,21 21 16,-20-21-16,-1 43 0,0-22 15,0 21-15,0-21 0,-21 22 0,0-1 16,0 0-16,21 1 0,-21-22 16,0 21-16,0 0 0,0-20 0,0-1 15,0 0-15,0 0 0,0 0 16,0 0-16,-21-21 0,21-21 31,0 0-15,0 0-16,0 0 0,0 0 0,21-22 15,22 22-15,-22-21 0,0-1 0,0 1 16,22 0-16,-22-1 16,21 22-16,-21 0 0,22 0 0,-1 0 15,0 0-15,-21 21 0,1 0 16,20 0-16,-21 0 0,0 21 0,0 0 16,1 21-16,-22-21 0,0 22 0,21-22 15,-21 21-15,0 1 0,0-22 16,0 21-16,0-21 0,0 22 0,0-22 15,0 0-15,0 0 0,0 0 0,0 0 16,0 1-16,-21-22 16,42-22 15,-21 1-31,21 0 16,0 0-16</inkml:trace>
  <inkml:trace contextRef="#ctx0" brushRef="#br0" timeOffset="17247.41">14880 4784 0,'0'0'0,"21"0"0,-21-21 0,0-1 15,-21 22 17,0 22-32,0-1 15,21 0-15,-21 0 0,-1 0 16,1 22-16,0-1 0,0-21 0,0 21 15,21 1-15,0-22 0,-21 21 16,21 1-16,0-22 0,0 0 0,0 0 16,0 0-16,0 0 0,0 1 15,21-1-15,0-21 0,0 0 0,0 0 16,0 0-16,1 0 0,-1 0 0,21 0 16,-21 0-16,22-21 0,-1 21 15,-21-22-15,21 1 0,1 0 0,-22 0 16,21-21-16,-21 20 0,1-20 15,-1 0-15,0-1 0,-21-20 16,0 21-16,0-1 0,0 1 0,0 0 16,0 20-16,-21 1 0,0 0 0,-1 0 15,1 0-15,-21 21 0,21 0 16,0 0-16,-22 0 0,22 21 0,0 0 16,-21 0-16,20 0 0,1 22 15,0-1-15,0-21 0,0 43 0,21-22 16,0 0-16,-21 1 0,21-22 0,0 21 15,0 1-15,0-22 0,0 0 16,0 21-16,21-21 0,0-21 0,0 22 16,21-1-16,-20-21 0,20 0 15,-21 0-15,21 0 0,-20 0 16,20 0-16,0-21 0,1-1 0,-1 1 16,0 0-16,22 0 0,-22 0 15,0-22-15,1 22 0,-1-21 16,-21 0-16,0-1 0,22 22 0,-22-42 15,0 41-15,-21 1 0,0 42 47,0 22-47,0-22 0,0 21 0,0-21 16,0 22-16,0-22 0,0 21 0,0-21 16,0 22-16,0-22 0,0 0 15,0 0-15,0 0 0,0 1 16,0-1-16,21-21 15,0 0-15,1 0 16,-1 0-16,0-21 0,0-1 16,0 1-16,0 0 0,1 0 15,-1-21-15,21 20 0,-21-20 0,0 0 16,1-1-16,20-20 0,-21 21 16,0 20-16,-21 1 0,0 0 15,21 0-15,-21 42 16,0 0-1,0 0-15,0 1 0,0-1 0,0 21 16,0-21-16,0 22 0,0-1 0,0-21 16,-21 21-16,21-20 15,0 20-15,0-21 0,0 21 0,0-20 16,0-1-16,0 0 0,0 0 0,21-21 16,1 21-16,-1-21 0,0 0 15,21 0-15,-21 0 0,22 0 0,-1 0 16,0-21-16,1 0 0,-1 21 0,0-21 15,1 0-15,-1-22 0,0 22 16,1-21-16,-1-1 0,-21 1 0,22 0 16,-22-1-16,0 1 0,0-21 15,-21 20-15,0 22 0,0-21 0,0 21 16,0-22-16,0 22 16,-21 21-16,0 0 15,0 0-15,-1 21 0,1 22 0,0-22 16,0 21-16,0-21 0,0 22 0,21-1 15,0 0-15,0 1 0,0-1 16,0 0-16,0-21 0,0 22 0,0-22 16,21 0-16,0 0 0,0 0 15,-21 1-15,42-22 0,1 0 16,-22 0-16,0 0 0,0 0 0,0 0 16,1 0-16,-1 0 0,0-22 15,0 1-15,0 21 0,0-21 0,1 0 16,-1 0-16,0 0 0,0-1 15,21 1-15,-20 0 0,-1 0 16,21 0-16,-21 0 0,0 21 0,1-22 16</inkml:trace>
  <inkml:trace contextRef="#ctx0" brushRef="#br0" timeOffset="17323.77">17251 5144 0,'0'0'16</inkml:trace>
  <inkml:trace contextRef="#ctx0" brushRef="#br0" timeOffset="17424.72">17187 5271 0,'21'0'0,"-21"-22"63,0 1-47,0 0-16</inkml:trace>
  <inkml:trace contextRef="#ctx0" brushRef="#br0" timeOffset="23185.86">4043 7027 0,'-21'0'0,"21"-21"16,0 0-1,0 0-15,0 0 16,-22 21 0,22 21-1,0 0 1,0 21-16,-21-20 16,21 20-16,0 21 0,-21-20 15,21 20-15,-21 1 0,21-1 0,0 1 16,0-22-16,-21 22 0,0-1 0,21-21 15,0 1-15,0-1 0,-22 0 16,22 1-16,-21-1 0,21-21 0,0 0 16,-21 22-16,21-22 15,0 0-15,0-42 32,0 0-32,0 0 0,0-1 0,0-20 15</inkml:trace>
  <inkml:trace contextRef="#ctx0" brushRef="#br0" timeOffset="23507.51">4360 6943 0,'0'0'16,"0"-21"-16,0-1 0,21 1 0,1 21 15,-22 21 1,0 1-16,0-1 15,0 21-15,0 0 0,-22 1 0,22-1 16,-21 22-16,21-1 16,-21 1-16,21-1 0,0 1 0,0-1 15,0 1-15,-21-22 0,21 0 0,-21 1 16,21-1-16,0 0 0,0 1 16,0-22-16,-21 21 0,21-21 0,0 0 15,-22 1-15,22-44 31,-21 22-31,21-21 16,-21 0-16,21 0 0,0 0 16,0 0-16,-21-1 0</inkml:trace>
  <inkml:trace contextRef="#ctx0" brushRef="#br0" timeOffset="23717.97">3873 7662 0,'0'22'16,"22"-22"0,-1 0-1,0 0-15,0 0 0,0 0 16,0 0-16,1-22 0,41 22 16,-42 0-16,0 0 0,-21-21 15,22 21-15,-1 0 0,0 0 16,0 0-16,0 0 0,0-21 15</inkml:trace>
  <inkml:trace contextRef="#ctx0" brushRef="#br0" timeOffset="26012.73">4911 7705 0,'0'0'0,"21"0"0,0 0 0,21-21 32,-21-1-32,1 22 0,-22-21 0,21 0 15,-21 0-15,21 0 0,-21 0 0,0-43 16,0 43-16,0-21 16,0 20-16,0-20 0,0 21 0,0 0 15,0 0-15,-21 21 0,0 0 0,-1 0 16,1 0-16,0 0 0,-21 0 15,21 21-15,-22 0 0,1 0 0,0 0 16,-1 22-16,1-22 0,0 21 16,-1 0-16,22 1 0,-21-22 0,21 21 15,-1 1-15,1-22 0,21 21 16,-21 0-16,21-20 0,0-1 16,0 0-16,0 21 0,0-21 0,21-21 15,22 22-15,-22-1 0,0-21 16,0 0-16,21 0 0,-20 0 0,20 0 15,-21 0-15,21-21 0,-20-1 0,20 22 16,-21-21-16,21 0 0,-20-21 0,20 21 16,-21-1-16,0 1 0,0-21 15,1 0-15,-1 20 0,-21-20 0,0 21 16,21 0-16,-21 0 0,0-1 16,0 1-16,0 0 0,0 42 31,0 0-16,-21 1-15,21-1 0,-21 0 0,21 0 16,0 0-16,0 0 0,0 1 0,0-1 16,0 0-16,0 0 0,0 0 15,21 0-15,0 1 0,0-22 0,-21 21 16,21-21-16,0 0 0,1 0 0,-1 0 16,0 0-16,0 0 0,0 0 15,22 0-15,-22 0 0,0-21 0,21-1 16,-21 1-16,22 0 15,-22-21-15,0 21 0,0-1 16,0 1-16,-21-21 0,22 21 0,-22 0 16,21-1-16,-21 1 0,0 0 15,0 42 1,-21 0 0,-1 1-16,22-1 0,-21 0 0,21 0 15,0 0-15,0 0 0,-21 1 16,21-1-16,0 21 0,-21-21 15,21 0-15,0 1 0,0-1 16,0-42 31,0-1-31,0 1-16,21 0 0,0 0 15,-21 0-15,0 0 0,21-22 0,1 22 16,-1 0-16,-21 0 0,21 21 15,0-21-15,0-1 0,0 22 16,1 0-16,-1 0 0,0 22 0,0-1 16,0 0-16,0 0 15,1 0-15,-1 0 0,0 1 0,21 20 16,-21-21-16,-21 0 0,22 0 0,-1 1 16,0-22-16,21 21 0,-21-21 15,1 21-15,-1-21 0,0 0 16,0 0-16,0 0 0,0 0 15,1-21-15,-22 0 0,21-1 16,0 1-16,-21 0 0,21 0 0,0 0 16,0 0-16,-21-22 0,22 1 0,-1 0 15,0 20-15,21-20 0,-21 0 16,22-1-16,-1 1 0,0 21 0,1 0 16,-22 0-16,21-1 0,1 22 0,-1 0 15,-21 0-15,0 0 0,22 22 16,-22-1-16,0 0 0,-21 0 15,21 21-15,-21-20 0,21-1 0,-21 21 0,21-21 16,-21 0-16,0 1 16,0-1-16,0 0 0,0 0 0,0 0 15,0 0-15,22-21 32,-22-21-17,0 0-15,0 0 0,0 0 16,0 0-16,0-1 0,0 1 15,0 0-15,0-21 0,0 21 0,0-1 16,-22 1-16,1 0 0,0 0 16,-21 0-16,21 0 0,-22 21 0,22 0 15,-21 0-15,-1 0 0,1 21 0,21 0 16,-21 0-16,-1 0 16,22 0-16,-21 22 0,21-22 0,-1 21 15,1 1-15,21-22 0,-21 21 0,21-21 16,-21 22-16,21-22 0,0 21 15,0-21-15,0 0 0,0 1 0,0-1 16,0 0-16,21 0 0,21-21 16,-20 0-16,20 0 0,-21 0 15,21 0-15,-20 0 0,20 0 0,0-21 16,-21 21-16,22-21 0,-1 0 0,0-1 16,-20-20-16,20 21 0,-21-21 15,21 20-15,-20-20 0,-1-21 16,0 20-16,0 1 0,0-22 0,-21 1 15,21-43-15,1 64 0,-22-22 16,0 43-16,0-21 0,0-1 16,0 22-16,0 0 0,0 0 0,-22 21 31,1 0-31,0 0 0,21 21 16,0 0-16,0 0 0,-21 22 0,21-1 15,0 0-15,-21 1 0,21-1 16,0 22-16,0-22 0,0 21 0,0-20 15,0-1-15,0 0 0,0 1 16,0-1-16,0 0 0,0 1 16,0-22-16,0 0 0,0 21 0,0-20 15,21-22-15,0 21 0,0 0 0,22-21 16,-22 0-16,0 0 16,0 0-16,21 0 0,-20-21 0,-1 21 15,0-21-15,21-1 0,-21 1 0,22-42 16,-22 42-16,0-22 15,0 1-15,0 0 0,1-1 0,-1-20 16,0-1-16,0 22 0,21-85 16,-20 85-16,-22-1 15,0 22-15,21-21 0,-21 21 0,21-1 0,-21 1 16,0 0-16,21 21 16,-21 21 15,-21 0-31,21 1 0,-21 20 0,21-21 15,-21 21-15,21 1 0,0-1 16,0 22-16,-22-22 0,22 0 0,-21 1 16,21-1-16,-21 0 0,21 1 0,0-1 15,0-21-15,0 21 0,0-20 16,0-1-16,0 0 0,0 21 16,0-21-16,21-21 0,0 22 0,1-22 15,-1 0-15,0 0 0,21 0 16,-21 0-16,22 0 0,-1 0 15,0 0-15,1-22 0,-1 22 0,0-21 16,1 0-16,-1 21 0,0-21 16,1 0-16,-22 0 0,0-22 0,21 22 15,-20-21-15,-1 21 0,0-22 0,0 1 16,-21 21-16,0-22 0,0 22 16,0-21-16,0 21 0,0 0 0,0-1 15,-21 22-15,0 0 0,0 0 16,-1 0-16,1 22 0,0-1 15,0 0-15,0 0 0,0 21 0,21-20 16,0 20-16,-22-21 0,22 21 16,0-20-16,0 20 0,0-21 15,0 0-15,0 0 0,22 1 0,-1-1 16,-21 0-16,21 0 0,21-21 0,-21 21 16,1-21-16,20 0 0,-21 0 15,21 0-15,-20 0 0,20 0 0,-21 0 16,0 0-16,22 0 0,-22-21 0,0 21 15,0-21-15,0 0 0,0 21 16,1-21-16,-22-1 0,0 1 0,21 0 16,-21 0-16,21 0 0,-21 0 0,21 21 15</inkml:trace>
  <inkml:trace contextRef="#ctx0" brushRef="#br0" timeOffset="26827.96">3916 8340 0,'0'0'0,"-21"0"0,-1 0 0,1 0 16,0 0-16,-21 0 0,21 0 0,-1-21 16,1 21-16,-21 0 0,21 0 15,0 0-15,-1 0 0,1 0 0,0 0 16,0 0-16,21 21 31,42-21-31,-21 0 16,1 0-16,-1 0 0,21 0 0,0 0 15,1 0-15,20 0 0,-20 0 16,20 0-16,1 0 0,20 0 16,1 0-16,0 0 0,20 0 0,1 0 15,21 0-15,-21 0 0,21 0 16,0 0-16,0-21 0,0 21 0,21 0 15,22 0-15,-22-22 0,0 22 16,0 0-16,21 0 0,-20-21 0,20 21 16,0 0-16,-21-21 0,22 21 15,-22 0-15,0 0 0,0-21 0,-21 21 16,21 0-16,-21 0 0,0 0 0,-21-21 16,0 21-16,-21 0 0,-1 0 0,-20 0 15,-1 0-15,-20-21 16,-1 21-16,-21 0 0,0 0 0,1 0 15,-1 0-15,-42 0 79</inkml:trace>
  <inkml:trace contextRef="#ctx0" brushRef="#br0" timeOffset="26903.96">8572 8213 0,'0'0'0</inkml:trace>
  <inkml:trace contextRef="#ctx0" brushRef="#br0" timeOffset="27037.72">8318 8424 0,'-42'22'16</inkml:trace>
  <inkml:trace contextRef="#ctx0" brushRef="#br0" timeOffset="28004.28">1926 9017 0,'0'0'0,"21"-21"16,-21 0-16,21 0 0,-21-1 0,22 1 15,-22 0-15,0 0 0,0 0 16,0 0-16,0-1 0,0 1 0,0 0 16,0 0-16,0 0 15,0 42 16,0 21-31,0-21 0,0 22 16,0-1-16,0 22 0,0-22 16,0 21-16,0-20 0,0 20 0,-22-20 15,22 20-15,0-21 0,0 22 16,0-22-16,-21 1 0,21-1 0,-21 0 16,21 1-16,0-1 0,0-21 0,0 0 15,0 0-15,0 1 0,-21-22 16,21-22 15,-21 1-31,21 0 0,0 0 0,0-21 16,0 20-16</inkml:trace>
  <inkml:trace contextRef="#ctx0" brushRef="#br0" timeOffset="29036.9">1884 9017 0,'-21'-21'0,"-85"-21"32,106 20-32,-21 22 0,21-21 0,0 0 15,0 0-15,0 0 16,0 0-16,21 21 0,0-22 0,0 1 16,0 0-16,22 0 0,-22 0 15,0 21-15,21-21 0,-21 21 16,22 0-16,-22 0 0,21 0 0,1 0 15,-1 0-15,0 21 0,1 0 16,-1 0-16,0 21 0,-21 1 0,1-1 16,-22 0-16,0 1 0,0-1 15,-22 0-15,1 1 0,-21-1 0,0 0 16,-22 1-16,22-1 0,-1-21 16,-20 22-16,21-22 0,-1 0 0,1 0 15,21-21-15,-22 0 0,22 21 16,0-21-16,0 0 0,0 0 0,0 0 15,21-21-15,0 0 16,0 0-16,0 0 16,0-1-16,0 1 0,21 0 15,0 21-15,0 0 0,-21-21 16,21 21-16,0 0 0,1 0 0,-1 21 16,0 0-16,0 0 15,-21 1-15,0-1 0,21 0 0,-21 0 16,21 0-16,-21 0 0,0 22 15,0-22-15,22 21 0,-1-21 0,-21 22 16,21-22-16,-21 0 0,21 21 16,0-20-16,0-1 0,1 0 0,-1-21 15,0 21-15,0-21 0,0 0 16,22 0-16,-22 0 0,21 0 0,0-21 16,-20 0-16,20 0 0,0-1 15,1 1-15,-1 0 0,-21 0 16,21-21-16,1 20 0,-22-20 0,0 21 15,0-21-15,0 20 0,1 1 16,-22-21-16,21 21 0,-21 0 0,0-1 16,0 1-16,0 0 15,0 42 1,-21 0 0,21 1-16,0-1 0,-22 0 15,22 21-15,-21-21 0,0 22 0,21-1 16,0-21-16,0 22 15,0-1-15,0-21 0,0 21 0,0-20 16,0-1-16,0 0 0,0 0 0,21-21 16,0 0-16,22 0 0,-22 0 15,21 0-15,-21 0 0,22-21 0,-22 0 16,21 0-16,1-1 0,-22 1 16,0 0-16,21-21 0,-21 21 0,1-22 15,-1 22-15,-21-21 0,0 21 0,0-22 16,0 22-16,0-21 0,0 21 15,-21-22-15,-1 22 0,1 0 0,0 0 16,0 0-16,0 21 16,-22 0-16,22 0 0,-21 0 0,21 0 15,-22 21-15,22 0 0,-21 0 0,21 0 16,0 22-16,-1-22 0,22 21 16,0 0-16,0-20 0,0 20 0,0 0 15,0 1-15,0-22 0,22 21 16,-1-21-16,0 0 0,0 1 0,0-1 15,0-21-15,1 0 0,-1 21 16,0-21-16,0 0 0,21 0 0,-20 0 16,-1-21-16,0 0 0,0-1 0,0 1 15,0 0-15,22-21 16,-22 21-16,21-22 0,-21 22 0</inkml:trace>
  <inkml:trace contextRef="#ctx0" brushRef="#br0" timeOffset="30491.79">3662 8975 0,'0'0'0,"21"-21"0,-21-1 0,0 1 16,0 42 15,0 22-15,-21-22-16,21 0 0,0 21 0,0 1 15,0-22-15,0 21 16,0 1-16,0-1 0,-21-21 0,21 21 0,0 1 15,0-22-15,-22 21 0,22-21 16,0 1-16,0 20 0,0-21 16,0 0-16,0 0 0,-21 1 0,21-1 15,-21-21 1,21-21 0,0-1-1,0 1-15,0 0 0,0 0 16,0-21-16,0 20 0,0 1 0,0 0 15,0 0-15,21 0 0,0 0 0,1-1 16,-22 1-16,42 0 16,-21 0-16,0 0 0,0 21 0,1 0 15,-1-21-15,21 21 0,-21 0 16,0 0-16,1 0 0,-1 21 0,21 0 16,-21-21-16,-21 21 0,21 0 0,1 22 15,-1-22-15,-21 0 16,0 0-16,0 0 0,0 0 0,0 1 15,0-1-15,-21 0 0,-1 0 0,1 21 16,0-42-16,0 22 0,-21-1 16,20 0-16,1-21 0,-21 0 0,21 0 15,0 0-15,-1 0 0,1 0 0,0 0 16,0 0-16,0 0 0,0-21 16,-1 0-16,22-1 15,0 1 1,0 42 15,0 1-15,0-1-16,0 0 0,22 0 0,-1 0 15,0-21-15,-21 21 0,21 1 16,0-1-16,0-21 0,1 0 0,-1 21 16,21-21-16,-21 0 0,22 0 15,-22 0-15,21-21 0,0 0 0,1 21 16,-22-22-16,21 1 0,1-21 15,-1 21-15,-21 0 0,21-22 0,-20 22 16,20-21-16,-21 21 0,0-22 16,0 22-16,1-21 0,-1 21 0,-21-1 15,0 1-15,0 0 0,0 0 0,0 0 16,-21 21 15,21 21-31,-22-21 0,1 21 0,21 0 16,0 0-16,0 22 0,-21-22 15,21 0-15,0 0 0,0 22 0,0-22 16,0 0-16,0 0 0,0 21 16,0-20-16,21-1 0,0-21 15,1 21-15,-1 0 0,0-21 0,21 0 16,1 0-16,-1 0 0,-21 0 16,21 0-16,1 0 0,-22 0 0,21 0 15,-21-21-15,22 0 0,-22 0 0,0-1 16,0 1-16,0 0 0,-21-21 15,22-1-15,-22 22 0,0-21 16,0 21-16,0-22 0,0 22 16,-22-21-16,22 21 0,-21 0 0,0-1 15,0 1-15,-21 21 0,20 0 0,1 0 16,-21 0-16,21 0 0,-22 0 16,22 0-16,-21 21 0,21 1 15,0-1-15,-1 0 0,1 0 0,0 21 16,21-20-16,0-1 0,0 21 0,0-21 15,0 22-15,0-22 0,21 0 16,0 21-16,1-21 0,-1 1 16,0-1-16,21 0 0,1-21 0,-1 21 0,0-21 15,1 0-15,-1 0 0,21 0 16,-20 0-16,-1-21 0,0 0 16,22 21-16,-43-21 0,21-1 0,1-20 15,-22 21-15,0 0 0,21-22 16,-20 22-16,-1-21 0,-21 0 0,21-1 15,0 1-15,0 0 0,-21-1 0,21-20 16,-21 20-16,22 1 0,-22 0 16,0-1-16,21 1 0,-21 21 0,0 0 15,0 0-15,0-1 0,0 65 32,0-22-32,0 0 0,-21 21 0,-1 1 15,22-1-15,0 0 0,0 1 16,-21-1-16,0 0 0,21 1 0,-21-1 15,21 0-15,0 1 0,0-1 0,0-21 16,0 22-16,0-1 16,0-21-16,0 21 0,0-20 0,0-1 15,0 0-15,0 0 0,21-21 0,0 0 16,0 0-16,1 0 16,20 0-16,-21 0 0,0-21 0,0 21 15,22-21-15,-22 0 0,0-1 0,21 1 16,-20 0-16,-1 0 0,0 0 15,0 0-15,0-22 0,0 22 0,-21 0 16,0 0-16,0 0 0,0-1 0</inkml:trace>
  <inkml:trace contextRef="#ctx0" brushRef="#br0" timeOffset="30701.62">5270 9165 0,'0'0'15,"0"21"1,22-21-16,-1 0 0,0 0 16,0 0-16,0 0 0,0 0 0,22 0 15,-22 0-15,21 0 0,-21 0 0,1 0 16,20 0-16,21-21 16,-41 21-16,-1 0 0,0 0 15,-21-21-15,21 21 0,-21-21 16</inkml:trace>
  <inkml:trace contextRef="#ctx0" brushRef="#br0" timeOffset="31344.64">8086 8573 0,'0'0'0,"0"-43"32,-22 43-32,1 0 15,0 0-15,0 0 0,0 0 0,0 0 16,-1 0-16,-20 0 0,21 21 0,0-21 16,-22 22-16,22-1 0,0 0 15,-21 0-15,21 0 0,-1 22 0,22-22 16,-21 21-16,21-21 0,-21 22 15,21-22-15,0 21 0,0-21 16,0 0-16,0 1 0,21-1 0,0 0 16,1 0-16,-1 0 0,21-21 0,-21 0 15,22 21-15,-1-21 0,-21 0 16,64 0-16,-43 0 0,0-21 16,-20 21-16,20-21 0,-21 0 0,21 0 15,-20 21-15,-1-21 0,0-1 16,0 1-16,0 0 0,0 0 15,1-21-15,-1 20 0</inkml:trace>
  <inkml:trace contextRef="#ctx0" brushRef="#br0" timeOffset="31965.07">8467 8361 0,'0'0'0,"-64"-64"31,43 43-31,0 0 0,-22 0 0,22 0 0,0 21 16,-21-21-16,-1 21 0,22 0 0,-21-22 15,0 22-15,-1 0 0,1 0 16,0 0-16,-22 0 0,22 22 16,-1-22-16,-20 21 0,21 0 0,-1 0 15,1 0-15,-22 22 0,22-22 16,0 21-16,21-21 0,-22 22 0,22-1 15,-21-21-15,21 21 0,-1 1 16,1-1-16,0 0 0,21 22 16,0-22-16,0 1 0,0-1 0,0 21 0,0-20 15,0-22-15,0 21 0,42 22 16,-20-22-16,-1-21 0,21 0 16,-21 22-16,22-22 0,20-21 15,-21 21-15,22 0 0,-1-21 0,64 21 16,-63-21-16,-1 0 15,1 0-15,-1 0 0,-20 0 0,20 0 16,1-21-16,-22 0 0,0 0 0,1 21 16,-1-21-16,0 0 0,1-22 15,-22 22-15,21 0 0,-21-21 0,22-1 16,-22 1-16,0-22 0,0 22 0,0-21 16,-21-1-16,0 22 0,22-22 15,-22 22-15,0-22 0,0 22 0,0 0 16,-22-22-16,-41-20 0,42 41 15,-22 1-15,1 21 16,0-22-16,-1 1 0,-20 21 0,-1 0 16,1 0-16,21 21 0,-22 0 15,1 0-15,-1 0 0,22 0 0,-1 21 16,-20 0-16,21 0 0,-1 0 0,22 0 16,-21 22-16,21-1 0,-1-21 15,1 22-15,0-22 0,21 21 0,0-21 16,0 22-16,0-22 0,0 0 0,0 21 15</inkml:trace>
  <inkml:trace contextRef="#ctx0" brushRef="#br0" timeOffset="44828.22">2773 11197 0,'0'21'16,"0"1"15,0-1 94</inkml:trace>
  <inkml:trace contextRef="#ctx0" brushRef="#br0" timeOffset="45316.59">2794 11388 0,'0'-21'16,"0"-1"-1,0 1-15,0 0 0,0 0 16,0 0-16,0 0 0,0-1 0,0 1 16,0 0-16,0 0 15,0 0-15,0 0 0,21-1 0,-21 1 16,0 0-16,0 0 15,0 42 17,0 0-32,0 22 0,-21-1 15,21 0-15,-21 1 0,21-1 0,-21 0 16,21 22-16,-22-22 0,1 22 16,21-22-16,0 0 0,-21 1 0,21-1 15,-21 0-15,21 1 16,0-22-16,0 21 0,0-21 0,0 22 15,0-22-15,0 0 0,-21 0 0,21 0 16,0 0-16,0 1 16,-21-22-16,21-22 31,-22 1-31,22 0 0,0 0 16,0 0-16,0 0 15,0-22-15,0 22 0</inkml:trace>
  <inkml:trace contextRef="#ctx0" brushRef="#br0" timeOffset="45928.75">2603 11345 0,'0'0'16,"-21"0"-16,0-21 0,0 21 15,0 0-15,21-21 0,-21 21 16,21-21-16,-22 21 0,22-21 15,0 0-15,0-1 16,0 1-16,0 0 0,22 0 16,-1 0-16,21 0 0,0-1 0,1 1 15,-1 0-15,0 21 0,22-21 16,-22 0-16,1 21 0,-1 0 16,0 0-16,1 0 0,-1 0 0,0 0 15,-21 0-15,22 21 0,-22 0 16,0 21-16,0-20 0,-21 20 0,0 0 15,0 1-15,-21-1 0,0 0 16,0 1-16,-22-1 0,22 0 16,-21 1-16,-22-1 0,22 0 0,0-21 0,-22 1 15,22 20-15,-43 0 16,64-42-16,-21 21 0,21-21 16,-1 0-16,1 0 0,0 0 15,0 0-15,0 0 0,21-21 16,0 0-1,21 21 1,0 0 0,0 0-16,0 0 15,1 0-15,-1 21 0,0-21 16,0 21-16,-21 1 0,21-22 16,0 21-16,-21 0 0,22 0 0,-22 0 15,21 0-15,0 1 0,-21-1 16,21 0-16,0 0 0,-21 0 15,21 0-15,1-21 0,-22 22 0,0-1 16,21-21-16,0 21 16,0-21-16,-21 21 0,21-21 15,0 0-15,1 0 16,-1 0 0,0-21-16,0 21 0,0-21 0</inkml:trace>
  <inkml:trace contextRef="#ctx0" brushRef="#br0" timeOffset="46429.22">3556 11642 0,'0'0'0,"21"-21"0,-21-1 16,0 1-16,-21 0 16,0 21-1,0 0-15,-1 0 0,1 0 0,21 21 16,-21-21-16,0 21 0,0 1 15,0-1-15,-1 0 0,1 0 0,0 21 16,21-20-16,-21-1 0,0 21 16,21-21-16,-21 43 0,21-22 15,0-21-15,0 22 0,0-22 16,21 0-16,0 0 0,0 0 0,21 0 16,-20-21-16,-1 0 0,21 0 15,-21 0-15,22 0 0,-1 0 0,-21 0 16,0-21-16,22 0 0,-22 0 15,21 0-15,-21 0 0,0-22 0,1 22 16,-1-21-16,0-1 0,0 22 16,0-21-16,-21 0 0,21-1 0,-21 1 15,0 0-15,0 20 0,0-20 16,0 21-16,-21 0 0,0 0 0,0 21 16,0 0-16,-22 0 0,1 0 0,21 0 15,-21 0-15,-1 21 0,1-21 16,0 21-16,20 0 0,-20 0 0,21 0 15,0 1-15,0 20 0,-1-21 16,22 0-16,0 0 0,0 1 16,0 20-16,0-21 0,0 0 0,0 0 15,0 1-15,0-1 16,22 0-16,20-21 0,-21 0 0,0 0 16,22 0-16,-1 0 0,0 0 0</inkml:trace>
  <inkml:trace contextRef="#ctx0" brushRef="#br0" timeOffset="47020.12">4106 11388 0,'0'0'15,"21"-43"-15,-21 22 0,0-21 0,0 21 16,0 0-16,0-1 0,0 1 0,0 0 16,0 0-16,0 42 31,0 0-31,0 0 0,0 22 15,0-1-15,0-21 0,0 43 0,0-22 16,0 0-16,0 1 0,-21-1 0,21 0 16,0 1-16,-21-1 0,21 0 15,0 1-15,0-22 0,-21 21 0,21-21 16,-21 22-16,21-22 0,0 0 16,0 0-16,0 0 0,-21 1 0,21-1 15,-22-21 1,22-21-1,0-1-15,0 1 16,0 0-16,0 0 0,0 0 0,0-22 16,0 22-16,22 0 0,-1 0 15,0 0-15,-21 0 0,21-1 0,0-20 16,0 21-16,22 0 0,-22 0 0,21-1 16,-21 1-16,22 21 0,-1 0 15,0 0-15,1 0 0,-1 0 0,0 0 16,22 43-16,-43-22 0,0 0 15,0 0-15,-21 0 16,0 0-16,0 22 0,-21-22 0,0 0 16,0 21-16,-21-20 0,-43 41 15,43-42-15,-1 0 0,1 1 16,0-1-16,20 0 0,1-21 0,-21 0 16,21 21-16,0-21 0,-1 0 15,1 0-15,0 0 0,0 0 0,0 0 16,0-21-16,21 0 31,0 0-31,0-1 16,21 1-16,0 0 0,0 21 0,0-21 15,0 0-15</inkml:trace>
  <inkml:trace contextRef="#ctx0" brushRef="#br0" timeOffset="47556.73">5080 11451 0,'0'0'0,"0"-21"0,-21 42 32,0 0-17,-1-21-15,1 22 16,0-1-16,0 21 0,0-21 0,21 0 15,-21 1-15,-1 20 0,22-21 0,-21 0 16,21 0-16,0 1 0,0-1 16,0 0-16,0 0 0,0 0 0,0 0 15,0 1-15,21-22 0,1 0 16,-1 0-16,0 0 0,0 0 16,0 0-16,22 0 0,-22 0 0,0 0 15,21-22-15,-21 22 0,1-21 0,20 0 16,-21 21-16,0-21 0,22 0 15,-22 0-15,-21-1 0,21 1 0,-21 0 16,21 0-16,-21-21 0,0 20 16,0-20-16,0 21 0,0-21 15,-21-1-15,0 22 0,0 0 0,21 0 16,-22 0-16,1-1 0,0 22 0,0 0 16,0 0-16,-22 0 0,22 22 15,0-1-15,0-21 0,0 21 0,-22 21 16,22-21-16,0 1 0,0-1 15,0 21-15,21-21 0,-21 0 0,21 22 16,0-22-16,0 0 0,0 0 0,0 0 16,0 1-16,0-1 15,21-21-15,0 0 0,0 0 16,0 0-16,0 0 0,22 0 16,-22 0-16,0 0 0,21-21 15</inkml:trace>
  <inkml:trace contextRef="#ctx0" brushRef="#br0" timeOffset="47885.44">5778 11113 0,'0'-22'0,"0"44"0,0-65 16,0 22-16,0 42 31,0 0-15,0 22-16,0-22 0,-21 21 15,0 1-15,21 20 0,-21-21 0,0 1 16,0 20-16,-1-20 0,1-1 0,21 0 16,-21 1-16,0-1 0,0 0 15,21-21-15,-21 22 0,21-22 0,0 21 16,0-21-16,0 1 0,0-1 0,0 0 16,0 0-16,0 0 0,21-21 15,0 0-15,0 21 0,0-21 16,0 0-16,1 0 0,20-21 0,-21 21 15,0-21-15,0 0 0,22 0 16,-22 0-16,0-1 0,21 1 16,-20-21-16,-1 21 0,0 0 0</inkml:trace>
  <inkml:trace contextRef="#ctx0" brushRef="#br0" timeOffset="48145.74">5588 11472 0,'0'0'0,"-21"-21"0,0 21 0,-1 0 16,44 0-1,-1 0-15,21 0 16,-21 0-16,22 0 0,-1 0 16,0 0-16,1 0 0,-1 0 15,0 0-15,-21 0 0,22 0 0,-22 0 16,21 0-16,-21 0 0,1 0 0,-1 0 15,-21-21 1,0 0 0,0 0-16</inkml:trace>
  <inkml:trace contextRef="#ctx0" brushRef="#br0" timeOffset="48844.41">7451 11409 0,'0'-21'0,"0"42"0,-22-42 15,22 0-15,-21 21 0,21-22 16,0 1-16,0 0 16,0 0-16,21 0 15,1 0-15,-1 21 0,0-22 16,0 1-16,0 0 0,22 21 16,-22 0-16,21-21 0,0 21 0,-20 0 15,20 0-15,0 0 0,1 21 16,-1 0-16,0 22 0,1-22 0,-22 0 15,0 21-15,0 1 0,0-22 0,-21 21 16,21 0-16,-21-20 16,0 20-16,0-21 0,-42 43 0,21-43 15,0 0-15,0-21 0,-1 21 16,1-21-16,0 21 0,0-21 0,0 0 16,21-21-1,0 0-15,0 0 0,0 0 16,0-1-16,0-20 0,0 21 15,21-21-15,-21 20 0,21-20 0,0 0 16,0-1-16,1 22 0,-1-21 0,21 21 16,-21-22-16,0 22 0,1 0 15,-1 21-15,0-21 0,0 21 0,0 0 16,0 0-16,1-21 0,-1 21 16,0 0-16,0 0 0,0 0 15,0 0-15,1 21 16,-1-21-16,-21 21 15,21-21-15</inkml:trace>
  <inkml:trace contextRef="#ctx0" brushRef="#br0" timeOffset="49145.72">9313 11345 0,'0'22'0,"21"-22"31,1 0-31,-1 0 16,0 0-16,0 0 0,0 0 0,0 0 16,1-22-16,-1 22 15,0 0-15,0 0 0,0-21 0,0 21 16,1 0-16,-1 0 0,0 0 15,0 0 1,-42 0 0,0 0-16,0 0 15,-22 0-15</inkml:trace>
  <inkml:trace contextRef="#ctx0" brushRef="#br0" timeOffset="49332.75">9271 11515 0,'0'0'0,"-21"21"0,21 0 16,-21-21-16,21 21 16,21-21-1,0 0 1,0 0-16,0 0 0,0 0 16,22 0-16,-22 0 0,0 0 15,0 0-15,0-21 0,1 21 0,-1-21 16,21 0-16</inkml:trace>
  <inkml:trace contextRef="#ctx0" brushRef="#br0" timeOffset="50067.79">10647 11367 0,'0'0'0,"-43"-22"0,43 1 0,0 0 15,0 0-15,0 0 16,0-22-16,0 22 0,0 0 0,0 0 16,0 0-16,0-22 0,0 22 15,22 0-15,-1 0 0,-21 0 0,21 21 16,0-21-16,0-1 0,0 22 16,1 0-16,20 0 0,-21 0 0,0 0 0,22 0 15,-22 22-15,0-1 0,21 0 16,-21 0-16,1 21 0,-1-20 15,0 20-15,-21 0 0,0 22 0,21-22 16,-21 0-16,0 1 0,0-1 0,0-21 16,0 22-16,0-22 0,0 0 15,-21 0-15,21 0 0,0 0 0,-21 1 16,0-22-16,-1 0 16,22-22-1,0 1-15,0 0 16,0 0-16,0-21 0,0 20 15,0-20-15,22 0 0,-1-1 0,0 1 16,21-21-16,-21 20 0,22 1 0,-1 21 16,0-22-16,1 22 15,-1 0-15,0 0 0,22 0 0,-22 21 16,1 0-16,-1 0 0,0 0 0,1 0 16,-22 0-16,21 21 0,-21 0 0,0 21 15,1 1-15,-1-22 0,-21 21 16,0 1-16,0-1 0,0-21 0,0 21 15,0 1-15,-21-22 0,-1 0 0,22 0 16,-21 0-16,0 1 0,0-1 16,0 0-16,0-21 15,21-21 17,0 0-32,0-1 15,0 1-15,21 0 0</inkml:trace>
  <inkml:trace contextRef="#ctx0" brushRef="#br0" timeOffset="51136.24">11853 11303 0,'0'21'16,"21"-21"-16,1 0 15,-1 0-15,0 0 0,0 0 16,0 0-16,0 0 15,1-21-15,-1 0 0,21 0 0,-21 0 16,22-1-16,-22 1 0,21 0 0,-21 0 16,22-21-16,-22 20 0,0 1 15,-21 0-15,0 0 0,0 0 0,0 0 16,-21-1 0,-22 22-16,22 0 0,0 0 15,-21 0-15,-1 22 0,22-1 16,-21 0-16,21 0 0,-22 0 0,22 22 15,-21-22-15,21 21 0,0 0 16,21 1-16,0-22 0,0 21 16,0 1-16,0-22 0,0 21 0,0-21 15,0 22-15,0-22 0,21 0 0,0 0 16,-21 0-16,21 0 0,21-21 16,-20 22-16,-1-22 0,21 0 0,-21 0 15,22 0-15,-1 0 0,0 0 0,-21 0 16,22-22-16,-1 1 0,-21 0 15,22 0-15,-1-21 0,-21 20 0,21-20 16,-20 0-16,-1-1 0,21 22 0,-21-21 16,0 0-16,-21 20 0,22-20 15,-1 21-15,0 0 0,-21 0 16,0-1-16,0 44 31,0-1-31,0 21 0,0-21 16,0 0-16,0 22 0,-21-22 0,0 21 15,21-21-15,-22 22 0,22-22 16,0 0-16,0 21 0,0-20 0,0-1 16,0 0-16,0 0 0,0 0 0,0 0 15,22-21-15,-1 0 16,0 0-16,0 0 0,0 0 16,0 0-16,1 0 0,-1-21 0,0 21 15,0-21-15,0 0 16,22-21-16,-22 20 0,0 1 0,21-21 15,-21 21-15,1 0 0,-1-1 0,0 1 16,-21 0-16,21 0 0,0 0 16,-21 42 15,0 0-31,0 0 0,0 0 16,0 1-16,0-1 0,-21 0 0,21 0 15,-21 0-15,21 0 0,0 1 16,0-1-16,0 0 0,0 0 15,21 0-15,0-21 0,0 0 16,22 21-16,-22-21 0,0 0 16,21 0-16,-20 0 0,20 0 15,-21 0-15,21-21 0,-20 0 0,20 0 16,-21 0-16,21 0 0,-20-1 0,-1 1 16,0-21-16,0 0 0,0-1 15,-21 1-15,0 0 0,0 20 0,0-20 16,0 21-16,0-21 0,0 20 0,-21 1 15,21 0-15,-21 21 0,0 0 16,0-21-16,-1 21 0,1 0 0,21 21 31,0 0-15,21-21-16,1 0 16,-1 0-16,0 0 15,0 0-15,-21 21 0,21-21 16,0 0-16,1 0 62</inkml:trace>
  <inkml:trace contextRef="#ctx0" brushRef="#br0" timeOffset="51667.93">15430 10901 0,'0'0'0,"0"-42"16,22 20-16,-22 1 0,21 0 0,-21 0 15,0 0-15,0 42 32,0 0-32,-21 0 15,-1 0-15,1 22 0,0-22 16,0 21-16,0 1 0,0-1 16,-1 0-16,1 22 0,0-22 0,0 0 15,0 22-15,0-22 0,-1 1 16,1-1-16,21 0 0,-21-21 0,21 22 15,-21-22-15,21 0 0,-21 0 0,21 0 16,0 1-16,0-1 16,0-42-1,21-1-15,-21 1 16,21 0-16,0 0 0,-21-21 16</inkml:trace>
  <inkml:trace contextRef="#ctx0" brushRef="#br0" timeOffset="52639.86">15219 11028 0,'0'0'0,"-21"-42"0,-22-1 16,1 22-16,21-21 0,0 21 16,21-1-16,-22 1 0,22 0 0,0-21 15,0 21-15,0-1 0,0 1 16,22-21-16,-1 21 0,0 0 0,21-1 16,22 1-16,-22 0 0,22 21 15,-1 0-15,1 0 0,-22 0 0,21 0 16,1 21-16,-22 0 0,1 1 0,20 20 15,-21 0-15,-20 1 16,20-1-16,-21 0 0,-21 1 0,0-1 16,0 0-16,0 1 0,-21-1 0,-21 0 15,-1-21-15,1 22 0,0-1 16,-22-21-16,-21 0 0,22 22 0,-1-43 16,1 21-16,-1 0 0,1-21 0,21 0 15,-1 0-15,22 0 0,0 0 16,0-21-16,0 0 0,21 0 0,0-1 15,0-20-15,0 21 0,0 0 0,0 0 16,21-1-16,0 1 0,0 0 16,0 21-16,0 0 0,1-21 15,-1 21-15,0 0 0,0 0 16,0 21-16,0-21 0,1 21 0,-1 0 16,0 1-16,-21-1 0,21 21 15,-21-21-15,0 22 0,21-22 0,0 21 16,1 22-16,-22-22 15,0-21-15,21 0 0,0 0 0,-21 1 16,21-1-16,0 0 0,-21 0 16,21-21-16,1 0 0,-1 21 0,0-21 15,21 0-15,-21 0 0,1 0 16,20 0-16,-21-21 0,21 21 0,1-21 16,-22 0-16,21 0 0,-21-1 15,22-20-15,-22 21 0,21 0 0,-21-22 16,1 1-16,-1 21 0,0-21 15,0-1-15,0 22 0,-21-21 0,0 21 16,21-1-16,-21 1 0,-21 21 31,0 21-15,0 1-16,0-1 0,0 0 0,21 21 16,-22-21-16,1 22 0,21-22 15,-21 21-15,21-21 0,0 22 0,0-22 16,0 21-16,0-21 0,0 1 0,0-1 15,21 0-15,0 0 0,1-21 16,-1 0-16,21 21 0,-21-21 16,22 0-16,-22 0 0,21 0 0,-21 0 15,22-21-15,-1 0 0,0 21 16,1-42-16,-22 20 0,21 1 0,0-21 16,-20 0-16,-1-1 0,0 1 0,0 0 15,-21-1-15,21 1 0,-21 0 16,0 20-16,0 1 0,-21 0 0,0 0 15,-21 0-15,-1 21 0,22 0 0,-21 0 16,-22 0-16,22 0 0,0 0 16,-1 21-16,22 0 0,-21 0 0,21 22 15,-22-22-15,22 21 0,0 0 16,0-20-16,0 20 0,21 0 16,0-21-16,0 22 0,0-22 0,0 21 15,0-21-15,0 1 0,0-1 0,21 0 16,0 0-16,0-21 0,21 21 15,-20-21-15,20 0 0,0 0 0,1 0 16,-1 0-16,0-21 0,1 21 0,-1-21 16,0 0-16,1-22 0,-1 22 15,0-21-15</inkml:trace>
  <inkml:trace contextRef="#ctx0" brushRef="#br0" timeOffset="53183.25">17081 10816 0,'22'-21'0,"-44"42"0,44-84 0,-22 42 0,0-1 15,0 1-15,0 0 16,-22 21 0,1 21-16,21 22 0,-21-22 0,21 0 15,0 21-15,-21-21 0,21 22 16,-21-1-16,21 0 0,-21 1 0,21-1 16,0 22-16,0-22 0,0 0 0,-22 1 15,22-1-15,0 0 0,-21-21 16,21 22-16,0-22 0,0 0 0,0 0 15,0 0-15,-21-21 0,21 22 0,-21-22 32,21-22-17,0 1-15,0 0 0,0 0 16,0-21-16,0 20 0,0 1 16,21-21-16,-21 21 0,21-22 0,0 22 15,1-21-15,-1 21 0,0 0 0,0-1 16,21 1-16,-20 0 0,20 21 15,-21-21-15,21 21 0,1 0 0,-22 0 16,21 0-16,1 0 0,-22 21 0,21 0 16,-21 0-16,0 1 0,1-1 15,-22 21-15,0-21 0,0 22 0,0-22 16,0 21-16,-43-21 0,22 22 16,0-22-16,-21 0 0,-1 0 15,1 0-15,0 0 0,-1-21 0,1 22 16,21-1-16,-22-21 0,1 0 0,0 0 15,21 21-15,-1-21 0,-20 0 16,21 0-16,0 0 16,21-21-1,21 21-15,0-21 16,0 21-16,0-22 0,1 1 0,20 0 16,-21 0-16,21 0 0,1 0 15</inkml:trace>
  <inkml:trace contextRef="#ctx0" brushRef="#br0" timeOffset="53661.06">17695 11070 0,'0'0'0,"21"-21"0,22-21 16,-22 42-16,-21-21 15,0 42 1,-21-21 0,0 21-16,-1 0 0,1 21 0,0-20 15,0 20-15,0-21 0,0 21 16,-1 1-16,1-22 0,0 21 0,21 1 15,0-22-15,0 0 0,0 21 0,0-21 16,0 1-16,0-1 0,21 0 16,0-21-16,1 21 0,-1-21 0,21 0 15,-21 0-15,22 0 0,-1 0 16,-21 0-16,21 0 0,1-21 16,-22 0-16,21 0 0,1-1 0,-22 1 15,21 0-15,0-21 0,-20 21 0,-1-22 16,0 1-16,-21-22 0,0 22 15,0 0-15,0 21 0,-21-22 0,0 22 16,-1-21-16,1 42 0,-21-21 0,0 21 16,-1 0-16,1 0 0,0 0 15,-22 21-15,22-21 0,-1 42 16,1-21-16,21 22 0,-21-1 0,20 0 16,22 1-16,0-22 0,0 21 15,0 0-15,0 1 0,0-22 0,0 21 16,0-21-16,43 1 0,-22-1 0,0 0 15,0 0-15,22-21 0,-22 0 16,0 0-16,21 0 0,-21 0 0,22 0 16,-22 0-16,21 0 0,-21-21 0,22 0 15,-1-22-15,0 22 0,1-21 16,-1 21-16,22-22 0</inkml:trace>
  <inkml:trace contextRef="#ctx0" brushRef="#br0" timeOffset="53944.64">18690 10837 0,'0'0'0,"0"-42"15,0 21-15,0 0 0,0 0 0,0-1 16,0 1-16,-21 21 16,0 0-16,0 0 15,-1 21-15,22 1 0,-21-1 16,0 0-16,0 21 0,0 1 0,21-22 16,-21 21-16,-1 0 0,1 1 0,0-1 15,21 22-15,-21-22 0,21 0 16,-21 1-16,21-1 0,0 0 0,0 1 15,0-22-15,0 21 0,0-21 16,0 0-16,0 1 0,0-1 16,21 0-16,0-21 0,0 0 0,0 0 15,1 0-15,-1 0 0,0 0 0,21 0 16,-21 0-16,1-21 0,-1 0 16,0 21-16,0-22 0,0-20 0,0 21 15,1 0-15,-1-22 0,-21 22 0</inkml:trace>
  <inkml:trace contextRef="#ctx0" brushRef="#br0" timeOffset="54156.16">18351 11049 0,'0'0'0,"-21"0"16,0 0-16,0 0 0,42 0 47,0 0-47,22 0 0,-22 0 15,21 0-15,0 0 0,-20 0 0,20 0 16,0 0-16,1 0 0,-22 0 0,0 0 16,21 0-16,-21 0 0,1 0 15,-1-21-15,0 21 0,0 0 16</inkml:trace>
  <inkml:trace contextRef="#ctx0" brushRef="#br0" timeOffset="54492.13">19770 10901 0,'0'0'0,"0"-21"0,21 21 16,-21-21-16,0-1 0,-21 22 31,-1 0-31,1 0 0,0 0 15,0 22-15,0-1 0,0 0 16,-1 0-16,1 0 0,-21 0 16,21 22-16,0-1 0,-1 0 0,1 1 0,0-1 15,0 0-15,21 1 0,0-1 16,0 0-16,0-20 0,0 20 16,0-21-16,0 0 0,0 0 0,21 1 15,0-1-15,-21 0 0,21 0 0,1-21 16,-1 0-16,0 0 0,0 0 15,21 0-15,-20 0 0,20 0 0,0-21 16,1 21-16,-1-21 0,0 0 0</inkml:trace>
  <inkml:trace contextRef="#ctx0" brushRef="#br0" timeOffset="54852.13">20341 10859 0,'0'0'0,"-21"-22"0,21 1 32,42 21-17,-21 0-15,1 21 16,-1 1-16,21-22 0,-21 21 16,0 0-16,22 0 0,-22 0 15,0 0-15,0 22 0,-21-22 0,0 21 16,21-21-16,-21 22 0,0-1 15,0 0-15,0 1 0,0-22 0,-21 21 16,0-21-16,0 22 0,0-22 16,0 0-16,-1 0 0,1 0 0,0-21 15,0 22-15,0-1 0,0-21 0,-1 21 16,1-21-16,21 21 16,-21-21-16,0 0 0,0 0 15,21-21 16</inkml:trace>
  <inkml:trace contextRef="#ctx0" brushRef="#br0" timeOffset="56076.18">21505 11007 0,'-21'0'0,"0"0"0,21 21 31,21-21 1,-42 0 14,0 0-30,0 0 15,21 21 1,0 0-17,0 0 1</inkml:trace>
  <inkml:trace contextRef="#ctx0" brushRef="#br0" timeOffset="56569.06">21569 11451 0,'-21'21'15,"21"-42"17,21 21-17,-21-21-15,21 21 16,-21 21 171,0 0-187,0 1 16,0-1-16,0 0 0,-21 0 16,0 0-16,-1 22 0,1-22 0,0 0 15,-21 0-15,21 0 0,-22 0 16,-20 22-16,20-22 0,1-21 16,21 21-16,-21-21 0,-1 0 15,22 0-15,-21 0 0,21 0 0</inkml:trace>
  <inkml:trace contextRef="#ctx0" brushRef="#br0" timeOffset="57116.02">21484 11070 0,'-21'0'16,"0"0"0,21 21-16,-21 1 15,21-1-15,-22 0 16,22 0-16,22-21 31,-1 0-15,0 0-16,0 0 15,0-21-15,-21 0 16,0 0-16,21 21 0,-21-22 0,0 1 16,0 0-16,-21 21 47,0 0-47,0 0 0,21 21 0,-21 0 15,21 1-15,-21-22 0,21 21 16,0 0-16,-22 0 0,22 0 0,0 0 15,0 1-15,0-1 0,0 0 16</inkml:trace>
  <inkml:trace contextRef="#ctx0" brushRef="#br0" timeOffset="57548.58">21569 11536 0,'0'21'15,"21"-21"16,0 0-15,-21-21 15,0 0-31,0 0 16,-21 21 46,0 0-15</inkml:trace>
  <inkml:trace contextRef="#ctx0" brushRef="#br0" timeOffset="59968.14">3810 13081 0,'-21'-21'0,"0"0"16,-1 0-16,22-1 0,0 1 15,-21 21-15,21-21 0,0 0 0,0 0 16,0 0-16,0-1 16,0 1-16,0 0 0,0 0 0,21 21 15,1-21-15,-1 21 0,0 0 16,21 0-16,-21 0 0,22 0 16,-1 21-16,-21-21 0,22 21 0,-1 21 15,-21-20-15,21 20 0,1 21 16,-22-20-16,0-1 0,-21 0 15,21 1-15,-21-1 0,0 22 16,0-22-16,-21-21 0,0 21 0,0 1 16,0-1-16,-1-21 0,1 0 15,0 1-15,0-1 0,0 0 0,0-21 16,-1-21 0,22 0-16,0-1 0,0 1 15,0-21-15,0 21 0,0-22 0,22 1 16,-1 21-16,-21-21 0,21-22 15,0 22-15,21-22 0,-20 22 0,-1-22 16,21 22-16,-21 0 16,22-1-16,-1 1 0,0 21 0,1-21 15,-22 20-15,21 22 0,-21-21 0,0 21 16,1 0-16,-1 0 0,0 21 16,-21 1-16,0-1 15,0 0-15,0 0 0,0 0 16,0 0-16,0 1 0,0-1 0,0 0 15,0 0-15</inkml:trace>
  <inkml:trace contextRef="#ctx0" brushRef="#br0" timeOffset="60248.71">4847 13335 0,'0'0'0,"21"0"15,0 0 1,1-21-16,-1 0 16,-21 0-16,21-1 0,0 1 15,-21 0-15,0 0 0,0 0 16,-21 21 0,0 0-1,0 0-15,-1 21 0,1 0 16,21 0-16,-21-21 15,21 21-15,0 1 0,21-1 16,0-21-16,1 0 16,20 0-16</inkml:trace>
  <inkml:trace contextRef="#ctx0" brushRef="#br0" timeOffset="60709.6">6519 12764 0,'0'0'0,"0"-22"0,0-20 15,-21 21-15,0 0 0,21 0 16,-21 21-16,0 0 16,-1 0-1,22 21-15,-21 0 16,21 21-16,0 1 0,0-1 0,-21 21 15,21 1-15,-21-22 0,21 22 0,-21-22 16,21 22-16,0-22 0,-21 0 16,-1 1-16,1-1 0,21 0 15,0-21-15,0 22 0,-21-22 0,21 0 0,0 0 16,21-21 0,-21-21-1,21 0-15,1 0 0,-1 0 16,21-1-16,-21-20 0</inkml:trace>
  <inkml:trace contextRef="#ctx0" brushRef="#br0" timeOffset="61872.6">6900 12827 0,'0'0'0,"43"-42"0,20-1 16,-84 43 0,0 22-16,0-1 15,-22 0-15,1 0 0,-22 0 16,22 0-16,-21 1 0,20 20 0,1-21 15,-22 0-15,22 0 0,0 1 0,21-1 16,-22-21-16,22 21 0,0-21 16,0 0-16,0 21 0,-1-21 15,22 21 1,0 0-16,0 1 16,0-1-16,22 0 15,-22 0-15,21 0 0,-21 0 16,0 1-16,0-1 0,21 0 0,-21 0 15,21 0-15,0 0 0,-21 1 0,21-22 16,1 21-16,-1 0 0,0 0 16,21-21-16,-21 21 0,22-21 0,-1 0 15,0 0-15,1 0 0,-1 0 16,22 0-16,-22 0 0,0-21 16,22 0-16,-22 0 0,0 0 0,1-1 15,41-20-15,-41 21 0,-22 0 16,0 0-16,21-22 0,-42 22 15,22-21-15,-22 21 0,21-22 0,-21 22 16,0 0-16,0 0 0,0 0 16,0-1-16,-21 22 0,-1 0 15,-20 0-15,21 0 0,0 0 0,0 22 16,-22-1-16,22 0 0,0 21 16,-21-21-16,20 1 0,1 20 15,21-21-15,-21 21 0,21-20 0,0 20 16,0-21-16,0 0 0,0 22 15,0-22-15,21 0 0,-21 0 0,43 0 16,-22-21-16,0 21 0,21-21 0,-21 0 16,22 0-16,-1 0 0,0 0 15,1-21-15,-22 21 0,21-21 0,1 0 16,-1 0-16,0 0 0,1-22 0,-22 22 16,21 0-16,-21 0 0,0-22 15,1 22-15,-1 0 0,0 21 0,-21-21 16,21 0-16,-21 0 15,-21 21 17,0 21-32,0-21 0,-1 21 15,22 0-15,0 0 0,-21 0 0,21 1 16,-21-1-16,21 0 0,0 0 16,0 0-16,0 0 0,21 1 15,0-22-15,1 0 0,-1 0 16,0 0-16,21 0 0,-21 0 0,22 0 15,-1 0-15,-21 0 0,22-22 16,-1 1-16,0 0 0,-21 21 0,22-42 16,-1 21-16,-21-1 0,0 1 0,1 0 15,-1 0-15,0 0 0,0 0 16,0-1-16,-21 1 0,21 0 16,-21 0-16,0 0 15,-21 42 16,0 0-31,21 0 0,-21 0 16,21 1-16,0-1 0,0 21 16,-21 0-16,21-20 0,0 20 15,-21 0-15,21 22 0,0-1 0,0 1 0,0-1 16,0 1-16,0-1 16,0 22-16,0-22 0,0 1 0,0 21 0,21-22 15,-21 1-15,0-1 0,0 1 16,0-1-16,0 1 0,0-1 15,0-21-15,0 1 0,0-22 0,0 0 16,-21 0-16,-1 0 0,-20-21 16,21 0-16,0 0 0,0-21 15,-1 0-15,-20-21 0,21 21 0,0-43 16,-22 22-16,22-1 0,0 1 0,0 0 16,21-1-16,0 1 0,0 0 15,0-1-15,0 1 0,0 0 0,0 21 16,21-22-16,0 1 0,0 0 0,1 20 15,20-20-15,0 0 0,1-1 16,20-20-16,-21 21 0,1-22 0,20 22 16</inkml:trace>
  <inkml:trace contextRef="#ctx0" brushRef="#br0" timeOffset="62333.53">8594 12658 0,'0'0'0,"0"-21"0,0-1 15,0 1-15,0 0 0,0 0 16,0 42 0,0 0-1,0 0-15,-22 22 0,22-1 16,-21 0-16,21 22 0,0-22 15,0 22-15,-21-22 0,21 22 0,-21-22 16,21 0-16,0 1 0,0-1 0,0 0 16,-21-21-16,21 22 0,0-22 15,0 0-15,0 0 0,0-42 32,0 0-32,0 0 15,0 0-15,0-1 0,0-20 0,0 0 16,0-1-16</inkml:trace>
  <inkml:trace contextRef="#ctx0" brushRef="#br0" timeOffset="62652.63">8467 12700 0,'0'0'0,"-43"-42"0,22-43 31,0 85-31,21-21 0,0 0 16,0 0-16,0-1 0,21 22 15,0-21-15,0 21 0,1 0 16,-1 0-16,21 0 0,0 0 0,1 0 15,-1 0-15,0 0 0,1 0 0,20 21 16,-20 1-16,-1-1 0,0 0 16,-21 0-16,1 0 0,-1 22 0,-21-1 15,0-21-15,0 21 16,-21 1-16,-22-22 0,22 0 0,-21 0 16,-1 0-16,1 1 0,0-1 0,21-21 15,-22 0-15,22 21 0,-21-21 16,21 0-16,-1 0 0,1 0 15,42 0 17,1 0-32,-1 0 15,0 0-15,0 0 0,0 0 16</inkml:trace>
  <inkml:trace contextRef="#ctx0" brushRef="#br0" timeOffset="63092.67">9080 13060 0,'0'0'16,"-21"0"-16,0 0 0,0 0 0,0 0 15,0 0-15,-1-21 0,22 0 16,0-1-16,0 1 0,0 0 16,0 0-16,0 0 0,0 0 15,22-1-15,-1 1 0,0 0 0,0 21 16,21 0-16,-20 0 0,20 0 0,-21 0 15,21 0-15,-20 21 0,20 0 16,-21 1-16,0-1 0,0 21 16,1-21-16,-1 43 0,0-22 15,-21 0-15,0-20 0,0-1 16,0 21-16,0-21 0,0 0 16,0 1-16,-21-1 0,0-21 15,-1 0 16,22-21-31,0-1 0,0 1 16,0 0-16,0-21 0,0 21 16,22-22-16,-22 22 0,21-21 0,0 21 15,0-22-15,-21 22 0,21 0 16,0 0-16,1 0 0,-1-1 16,0 1-16,0 21 0,0 0 0,0 0 15,1 0-15,-1 0 16,0 0-16,0 0 0,0 0 0,-21 21 15,21-21-15</inkml:trace>
  <inkml:trace contextRef="#ctx0" brushRef="#br0" timeOffset="64116.31">9885 13145 0,'21'0'0,"-42"0"0,63 0 15,-21 0-15,0 0 16,1 0-1,-22-22-15,21 22 0,0-21 0,0 0 16,0 0-16,0 0 0,1 0 0,-1-1 16,0 1-16,0 0 0,0-21 15,-21 21-15,21-1 0,-21-20 0,0 21 16,0 0-16,0 0 16,-21 21-16,0 0 0,0 0 0,0 0 15,0 0-15,-1 0 0,1 21 0,0 0 16,-21 0-16,21 0 0,21 0 15,-22 22-15,22-22 0,-21 21 0,21-21 16,-21 22-16,21-22 0,0 0 16,0 21-16,0-20 0,0-1 15,21 0-15,0 0 0,1 0 0,-1-21 16,0 21-16,0-21 0,21 0 16,-20 0-16,20 0 0,-21 0 0,21 0 15,1 0-15,-22 0 0,21 0 0,-21 0 16,22-21-16,-22 0 0,21 0 15,-21-21-15,22 20 0,-22-20 0,21 21 16,-21-21-16,1-1 0,-22 1 0,0 21 16,21-22-16,-21 22 0,0 0 15,0 0-15,-21 21 16,-1 0-16,1 21 16,0 0-16,21 0 0,-21 1 15,21-1-15,-21 21 0,21-21 0,0 0 16,0 22-16,0-22 0,0 0 15,0 0-15,0 0 0,0 1 0,21-1 16,-21 0-16,21 0 0,-21 0 16,0-42 31,0 0-47,0 0 15,-21 0-15,0 21 16,21-22-16,-21 22 15,-1 0 1,22 22 0,-21-22-16,21 21 0,0 0 15,0 0-15,0 0 16,21-21-16,-21 21 0,22-21 0,-1 0 16,0 0-16,0 22 0,0-22 15,0 0-15,22 0 0,-22 0 0,21 0 16,22 0-16,-22 0 0,22 0 0,-22-22 15,21 1-15,1 0 0,-22 0 16,22 0-16,-22 0 0,0-22 16,1 22-16,-1-21 0,0-1 0,-20 1 0,-1 0 15,0 21-15,-21-22 16,0 1-16,0 21 0,0 0 0,-21 21 16,0 0-16,-1 0 0,1 0 0,0 0 15,-21 0-15,21 0 0,-1 21 16,1 0-16,21 21 0,0-21 0,0 22 15,0-22-15,0 21 0,0-21 16,0 22-16,0-22 0,0 21 0,21-21 16,-21 1-16,0-1 0,22 0 15,-22 0-15,0 0 0,0 0 16,0 1-16,-22-22 16,1 0-1,0 0-15,0 0 16,0 0-16,21-22 15,-21 22-15,-1 0 16,1 0-16,0 0 0,0 22 0</inkml:trace>
  <inkml:trace contextRef="#ctx0" brushRef="#br0" timeOffset="64972.81">12382 12594 0,'0'0'0,"22"0"0,62-42 16,-84 21 0,-21 21-1,0 21 1,-21 0-16,20 0 0,-20 0 15,0 22-15,21-1 0,-22 0 0,1 1 16,21 20-16,-22-20 0,22 20 16,0-21-16,0 1 0,0-1 15,21 0-15,0 1 0,0-1 0,0-21 16,0 0-16,0 22 0,0-22 0,0 0 16,21-21-16,0 21 0,0-21 15,0 0-15,22 0 0,-22 0 0,21 0 16,1 0-16,-22 0 0,21 0 0,0-21 15,-20 21-15,20-21 0</inkml:trace>
  <inkml:trace contextRef="#ctx0" brushRef="#br0" timeOffset="65224.12">12933 12573 0,'0'0'0,"21"0"0,0-21 16,0 21-16,0 0 0,1 0 15,41 21-15,-21 0 16,-20 0-16,20 1 0,-21 20 0,0 0 16,0 1-16,-21 20 0,0-21 0,0 1 15,0 20-15,0-20 0,-21-1 16,0 0-16,0 1 0,-21-1 0,-1 0 16,1-21-16,21 1 0,-22-1 15,1 0-15,0 0 0,-1 0 16,1 0-16,21-21 0,0 22 0,-22-22 15,22 21-15,0-21 0,-21 21 0</inkml:trace>
  <inkml:trace contextRef="#ctx0" brushRef="#br0" timeOffset="66046.5">3852 14669 0,'0'0'16,"-42"0"-16,84 0 0,-84 0 15,21-22-15,0 1 0,-1 21 16,22-21-16,0 0 0,0 0 0,0-22 16,0 22-16,0 0 15,22 0-15,-1 0 0,0 0 0,21 21 16,-21 0-16,22 0 0,-1 0 16,0 0-16,1 0 0,-1 21 0,0 21 15,1-21-15,-1 22 0,-21-1 16,22 0-16,-22 1 0,0-1 0,-21 0 15,0 1-15,0-1 0,0 0 0,0 1 16,-21-22-16,0 0 16,-1 0-16,22 0 0,-21 0 0,0-21 15,0 0-15,0 0 16,0-21 0,21 0-16,0 0 0,0 0 0,0-22 15,0 22-15,0-21 0,0 0 16,0-1-16,21 1 0,0 0 0,0-1 15,0 1-15,0 21 0,22-22 16,-22 22-16,21-21 0,1 21 0,-1 0 16,-21 21-16,21-22 0,-20 22 0,20 0 15,-21 0-15,0 0 0,0 22 16,1-1-16,-1 0 0,0 0 16,0 0-16</inkml:trace>
  <inkml:trace contextRef="#ctx0" brushRef="#br0" timeOffset="66312.74">5016 14901 0,'0'0'0,"0"22"0,22-22 0,-1 0 16,0 0-16,0 0 16,-21-22-16,21 22 0,0-21 15,-21 0-15,0 0 0,0 0 0,0 0 16,0-1-16,0 1 15,0 0-15,0 0 0,0 0 16,-21 21 0,0 0-16,0 0 0,21 21 15,-21-21-15,21 21 0,0 0 16,0 0-16,21-21 16,0 0-16,0 0 15,0 0-15</inkml:trace>
  <inkml:trace contextRef="#ctx0" brushRef="#br0" timeOffset="66732.62">6117 14372 0,'0'0'0,"0"-21"0,21 0 16,-21 0-16,0 0 0,21-1 0,1 1 15,-22 0-15,21 21 0,-21-21 16,0 42-1,0 0-15,0 0 0,0 22 16,0-1-16,0 0 0,0 22 16,0-1-16,0-20 0,-21 20 15,-1-20-15,1-1 0,0 0 0,21 1 0,-21-1 16,0-21-16,0 21 16,-1-20-16,1-1 0,21 0 0,0 0 15,0-42 1,21 0-1,1 0-15,-1-1 0,0-20 16,21 21-16</inkml:trace>
  <inkml:trace contextRef="#ctx0" brushRef="#br0" timeOffset="67865.75">6477 14436 0,'0'0'16,"42"-43"-16,-21 22 0,22 0 0,-22 0 16,-42 21-1,0 0-15,-1 21 16,-20 0-16,0-21 0,-1 21 15,1 1-15,0-1 0,-1 0 0,22 0 16,-21 0-16,21-21 0,-22 21 16,22 1-16,0-1 15,21 0-15,0 0 16,0 0-16,0 0 16,0 1-16,21-1 0,0 0 0,-21 0 15,22 0-15,-22 0 0,21 1 0,0-22 16,-21 21-16,21 0 0,0 0 15,0-21-15,1 21 0,-1 0 0,0-21 16,0 22-16,21-22 0,-20 21 16,20-21-16,0 0 0,1 0 0,20 21 15,-21-21-15,22 0 0,-1 0 0,-20 0 16,20 0-16,-20 0 0,20-21 16,-21 0-16,1 21 0,-1-22 15,-21 1-15,22 0 0,-22 0 0,0 0 16,0-22-16,0 22 0,0-21 0,-21 0 15,22 20-15,-22-20 0,0 0 16,0 21-16,0-22 0,0 22 0,0 0 16,0 0-16,0 0 0,-22 21 15,1 0-15,0 0 0,0 0 16,0 0-16,0 21 0,21 0 0,-22 21 16,22-21-16,-21 1 15,21 20-15,-21-21 0,21 21 0,0-20 0,0 20 16,0-21-16,0 0 0,0 0 15,0 1-15,21-1 0,0 0 16,1 0-16,-1-21 0,0 0 0,21 0 16,-21 0-16,1 0 0,-1 0 0,21 0 15,-21 0-15,0-21 0,43 0 16,-43 0-16,0-1 0,0 1 16,1 0-16,-1 0 0,0 0 0,-21-22 15,0 22-15,0 0 16,0 0-16,0 42 31,0 0-31,0 0 16,0 1-16,0-1 0,0 0 15,0 0-15,0 0 0,0 0 16,21 1-16,0-22 0,0 21 16,1-21-16,20 0 15,-21 0-15,21 0 0,-20 0 0,20 0 16,0-21-16,1-1 0,-22 22 0,21-21 15,-21 0-15,0 0 0,1 0 0,-1 0 16,0-1-16,-21 1 0,21 0 16,-21 0-16,0 0 0,0 0 15,0 42 17,-21 0-32,21 0 0,-21 0 15,0 22-15,21-22 0,-22 21 0,22 0 16,-21 1-16,21-1 0,-21 22 15,0-1-15,21 1 0,0-1 0,0 22 16,-21-1-16,21-20 0,-21 21 0,21-1 16,-22 1-16,22 0 0,0 20 15,0-20-15,0 21 0,0-21 0,0-1 16,0 1-16,0 0 0,0-22 0,0 1 16,0-1-16,0-21 0,0 1 15,-21-1-15,21-21 0,-21 0 16,0 1-16,0-22 0,0 0 0,-1 0 15,1-22-15,-21 1 0,21 0 16,-22 0-16,22-21 0,-21-1 0,0-20 16,20 20-16,-20-41 0,21 20 0,0-20 15,0 20-15,-1-21 0,1 1 16,21-1-16,0 22 0,0-22 0,0 0 16,0 1-16,21-1 0,1 21 15,20-20-15,0 20 0,1 1 0,-1-1 16,0 22-16,22 0 0,-1-1 0,-20 1 15,20 0-15,1-1 0,-1 1 16,-21 21-16,22-22 0</inkml:trace>
  <inkml:trace contextRef="#ctx0" brushRef="#br0" timeOffset="68244.87">8784 14224 0,'0'-21'15,"0"42"-15,0-63 0,0 21 0,0-1 0,0 1 16,0 0-16,-21 21 15,0 21 1,21 0-16,-21 1 0,21-1 0,0 21 16,-22 22-16,22-22 0,-21 0 15,0 22-15,21-1 0,0-20 0,-21-1 16,21 21-16,-21-41 0,21 20 16,-21 0-16,21-21 0,0 22 15,0-22-15,0 0 0,0-42 47,21 0-47,-21 0 0,21-1 0,-21 1 16</inkml:trace>
  <inkml:trace contextRef="#ctx0" brushRef="#br0" timeOffset="70380.98">8657 14393 0,'0'0'0,"0"-42"0,0 21 16,0-21-16,0 20 0,0 1 0,0 0 15,0 0-15,0 0 0,0 0 16,0-1-16,0 1 0,21 0 0,0 0 15,1 0-15,-1 0 0,21-1 16,-21 22-16,22-21 0,-1 21 0,0 0 16,-21 0-16,22 0 0,-1 21 15,0-21-15,1 43 0,-22-22 16,21 21-16,-21-21 0,-21 22 0,0-1 16,0 0-16,0 22 0,-21-22 0,0 1 15,-21-1-15,-1-21 0,1 21 16,0-20-16,-1-1 0,-20 0 15,42-21-15,0 0 0,-1 0 16,1 0-16,0 0 0,0-21 16,21 0-16,0-1 0,0 1 0,0 0 15,0 0-15,0 0 0,0 0 16,0-1-16,21 22 16,0 0-16,0 22 15,1-1-15,-22 0 0,0 0 16,21 0-16,0 22 0,-21-22 0,21 21 15,-21-21-15,21 0 0,0 22 16,1-22-16,-1 0 0,0 0 0,0 0 16,21-21-16,-20 22 0,20-22 15,-21 0-15,21 0 0,1 0 0,-1 0 16,-21 0-16,22 0 0,-1 0 0,0-22 16,-21 1-16,22 0 0,-1 0 15,-21 0-15,0 0 0,22-22 16,-22 22-16,0-21 0,-21-1 0,0 22 15,21-21-15,-21 21 0,0-22 16,0 22-16,0 0 0,0 0 0,-21 21 16,0 0-1,0 0-15,0 21 0,-1 0 16,1 22-16,0-22 0,0 21 0,21 0 16,0-20-16,0 20 0,0 0 15,0-21-15,0 22 0,0-22 0,0 0 16,0 21-16,21-20 0,0-1 15,0 0-15,1-21 0,20 0 16,-21 0-16,0 0 0,22 0 16,-22 0-16,21 0 0,-21-21 0,22 0 15,-1-1-15,-21 1 0,21-21 16,-20 21-16,-1-22 0,21 1 0,-21-21 16,0 20-16,1-20 0,-1 20 15,0-20-15,0 21 0,-21-1 0,0 1 16,0 21-16,0-22 0,0 22 0,0 0 15,-21 21 1,0 0-16,0 21 16,-1 0-16,1 1 0,0-1 15,0 21-15,21 0 0,0 1 0,0 20 16,0-20-16,0-1 0,0 0 16,0 22-16,0-22 0,0-21 0,21 22 15,0-1-15,0-21 0,1 0 16,-1 0-16,21 1 0,-21-1 0,22 0 15,-22-21-15,21 0 0,-21 0 0,22 0 16,-22 0-16,21 0 0,0-21 16,-20 0-16,20-1 0,-21 1 0,0 0 15,0-21-15,1 21 0,-1-22 16,-21 22-16,21-21 0,-21-1 0,0 22 16,0 0-16,0-21 0,0 21 15,-21 21-15,0 0 0,-1 0 16,1 0-16,0 21 15,0 0-15,0 0 0,0 0 0,21 0 16,0 22-16,0-22 0,0 21 16,0-21-16,0 22 0,0-22 0,0 0 15,21 0-15,0 0 0,0 1 0,0-1 16,0 0-16,22 0 0,-1-21 16,0 0-16,1 21 0,20-21 0,-20 0 15,20 0-15,1 0 0,-22 0 0,21-21 16,-20 0-16,-1 21 0,0-21 15,1 0-15,-1-1 0,-21 1 0,0-21 16,1 0-16,-1 20 0,-21-20 16,0 0-16,0-1 0,0 1 15,0 0-15,0 21 0,0-22 0,-21 22 16,-1 0-16,1 0 0,0 21 16,0 0-16,0 0 0,0 0 0,-22 21 15,22 0-15,0 0 0,-21 0 0,20 22 16,1-22-16,0 21 0,0 1 15,0-22-15,0 21 0,21-21 0,0 22 16,0-22-16,0 0 0,0 0 0,0 0 16,21 0-16,0 1 0,0-22 15,0 0-15,0 21 0,1-21 0,-1 0 16,0 0-16,0 0 0,0-21 16,0 21-16,1-22 0,-1 1 15,0 0-15,0 0 0,0-21 0,0 20 16,1-20-16,-22 0 0,21-1 15,-21 1-15,21 21 0,-21-21 0,0 20 16,0 1-16,0 0 0,0 42 31,-21 0-31,0 1 16,21-1-16,0 21 0,-22-21 16,22 22-16,-21-22 0,21 21 15,0 0-15,0-20 0,0-1 0,0 21 16,21-21-16,1 0 0,-1 1 15,21-1-15,-21-21 0,0 0 16,1 0-16,20 0 0,-21 0 0,21 0 16,-20 0-16,-1 0 0,21 0 15,0-21-15,1-1 0,-1 1 0,0 0 16,1-21-16,-1 21 0,0-22 0,1 22 16,-1-21-16,0-1 0,-20 22 15,-1-21-15,0 21 0,-21 0 16,0-22-16,-21 22 0,0 21 15,-1 0-15,-20 0 0,21 21 0,0 0 16,0-21-16,-1 22 0,1 20 16,21-21-16,0 0 0,0 0 15,0 22-15,0-22 0,0 0 0,21 0 16,1 0-16,-1 22 0,0-22 0,0 0 16,0-21-16,0 21 0,1 0 15,-1-21-15,-21 22 0,21-22 16,-21-22-1,-21 22 1,0-21-16,-1 0 0,22 0 16,-21 0-16,0 21 0,0-21 0,0-1 0,0 22 15,21 22 17,0-1-17,0 0-15,0 0 0,21-21 16,0 21-16,0-21 0,0 21 0,22 1 15,-22-22-15,0 0 0,21 0 16,-21 0-16,22 0 0,-1 0 0,-21 0 16,22 0-16,-1 0 0,-21-22 0,21 22 15,1-21-15,-22 0 0,21 0 16,-21-21-16,1 20 0,20-20 0,-21 21 16,-21-21-16,21-1 0,-21 1 15,21 21-15,-21-22 0,0 22 16,0 0-16,0 0 0,-21 21 15,0 0-15,0 0 0,0 21 16,0 0-16,21 0 0,-22 1 16,1 20-16,21-21 0,-21 0 0,21 43 15,0-22-15,0-21 16,0 22-16,0-22 0,0 0 0,0 0 16,0 0-16,0 0 0,21 1 0,0-1 15,1 0-15,-1-21 0,0 0 16,0 0-16,21 0 0,-20 0 15,-1 0-15,0 0 0,21 0 0,-21 0 16,22-21-16,-1 0 16,0-1-16,22 1 0,-22 0 0</inkml:trace>
  <inkml:trace contextRef="#ctx0" brushRef="#br0" timeOffset="70660.75">13589 14182 0,'0'-21'0,"0"42"0,0-64 0,-21 22 15,0 0-15,-1 21 16,1 0-16,0 0 0,0 21 16,0 0-16,21 1 0,-21-1 0,-1 0 15,1 21-15,0 1 0,21-1 16,-21 0-16,21 1 0,-21-1 16,21 0-16,-21 1 0,21-1 0,0 0 15,0-21-15,0 22 0,0-22 16,0 0-16,0 0 0,21 0 0,-21 1 15,21-1-15,0-21 0,0 21 16,0-21-16,1 0 16,-1 0-16,0 0 0,0 0 0,0 0 15,0-21-15,1 0 0,20 21 16,-21-22-16,21 1 0</inkml:trace>
  <inkml:trace contextRef="#ctx0" brushRef="#br0" timeOffset="70951.92">13970 14076 0,'0'0'16,"0"-21"-16,21 21 31,0 0-31,-21 21 0,21 0 0,1 0 16,-1 0-16,0 1 0,0 20 15,0 0-15,0 1 0,1-1 0,-1 0 16,0 1-16,0-1 0,0 0 15,-21 1-15,0-1 0,0 0 0,0 1 16,0 20-16,-21-42 16,0 0-16,0 1 0,0-1 15,-1 0-15,1-21 0,-21 21 16,21-21-16,0 0 0,-1 0 0,1 0 16,21-21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2:55:00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3112 0,'-22'-22'0,"1"1"16,21 0-1,0 0 1,-21 21 0,0 21 31,21 0-47,0 22 0,0-22 15,0 21-15,0 0 0,0 22 16,0-22-16,0 1 0,-21 20 15,21-21-15,0 22 0,-21-22 16,21 1-16,0 20 0,-22-21 0,22-20 16,0 20-16,0 0 0,0-21 15,0 1-15,0-1 0,0 0 0,0 0 16,0 0-16,0 0 0,0 1 16,0-44 15,0 1-16,0 0-15,0-21 0,0 21 16,22-1-16,-22 1 0,21-21 16</inkml:trace>
  <inkml:trace contextRef="#ctx0" brushRef="#br0" timeOffset="391.46">868 3069 0,'0'0'0,"-21"0"0,21-21 62,21 21-62,0 0 0,0 0 16,21 0-16,-20 0 0,-1 0 16,21 0-16,-21 0 0,22 0 15,-1-21-15,-21 21 0,21 0 16,1 0-16,-1 0 0,-21 0 0,0 0 16,1 0-16,-1 0 0,0 0 15,-42 0 48,0 0-63,-1 21 15</inkml:trace>
  <inkml:trace contextRef="#ctx0" brushRef="#br0" timeOffset="755.71">952 3704 0,'0'0'0,"-21"21"0,0-21 16,42 0 31,0 0-47,1 0 15,-1 0-15,0-21 0,0 21 0,0 0 16,0 0-16,1 0 16,-1 0-16,0 0 0,0 0 0,-21-21 15,21 21 1,0 0 31</inkml:trace>
  <inkml:trace contextRef="#ctx0" brushRef="#br0" timeOffset="1068.07">1482 3598 0,'0'-21'15,"0"42"1,0 1 0,0-1-16,0 0 15,0 0-15,-22 0 0,22 0 16,0 1-16,0-1 0,0 0 0,0 0 15,0 0-15,-21 0 16,21 1-16,0-1 0,0-42 63,0-1-48,0 1-15</inkml:trace>
  <inkml:trace contextRef="#ctx0" brushRef="#br0" timeOffset="1488.95">1503 3302 0,'0'0'0,"-21"0"0,-22 21 31,22 0-31,21 1 0,0-1 16,0 0-16,0 0 0,0 0 16,21-21-1,0 0-15,1 0 16,-1 0-16,0 0 0,0 0 16,0-21-16,0 0 0,-21 0 15,22 21-15,-22-21 0,21-1 0,-21-20 16,0 21-16,0 0 0,0 0 15,0-1-15,0 1 16,-21 21-16,-1 0 16,1 0-16,0 0 0,0 0 15,0 21-15,0 1 0,-1-22 16,1 21-16,21 0 0,0 0 16,-21-21-16,21 21 0,0 0 0,0 1 15,0-1-15,0 0 16,21-21-16,0 0 15,1 0-15,-1 0 16,21-21-16</inkml:trace>
  <inkml:trace contextRef="#ctx0" brushRef="#br0" timeOffset="1863.92">2011 2985 0,'0'0'0,"-21"0"31,21 21-15,0 0-16,-22-21 0,22 21 16,0 0-16,-21 0 0,21 1 15,0 20-15,0 0 0,0 1 0,0-1 16,0 0-16,0 22 0,0-22 15,0 0-15,-21 22 0,21-22 0,-21 1 16,21-1-16,-21 0 0,21 1 16,0-22-16,0 21 0,-21-21 0,21 0 15,0 1-15,-22-1 0,22 0 16,0 0-16,0 0 0,22-42 47,-1 0-32,-21 0-15,21 0 16,0-1-16</inkml:trace>
  <inkml:trace contextRef="#ctx0" brushRef="#br0" timeOffset="2311.38">2074 3704 0,'0'21'15,"21"-21"32,1 0-47,-1-21 0,0 21 0,-21-21 16,21 21-16,0-21 0,0 21 16,-21-21-16,22 21 0,-1-21 15,-21-1-15,0 1 16,0 0-16,0 0 15,0 0 1,-21 21-16,-1 0 16,1 0-16,0 21 15,0 0-15,21 0 0,-21 0 16,0 1-16,21-1 0,0 0 0,-22 0 16,22 21-16,-21-20 0,21-1 15,0 0-15,0 0 0,0 0 0,0 0 16,0 1-16,21-22 15,1 0-15,-1 0 0,0 0 0,21 0 16,-21 0-16,1 0 16,-1 0-16,0 0 0,0 0 0,0-22 15,0 22-15,1-21 0,-1 21 16,0-21-16,0 21 0,0-21 0,-21 0 16,21 21-16,-21-21 0,22-1 15</inkml:trace>
  <inkml:trace contextRef="#ctx0" brushRef="#br0" timeOffset="3356.09">3408 3090 0,'-21'-21'0,"42"42"0,-64-42 15,22 21-15,0-21 0,0 21 16,0 0-16,0 0 16,-1 0-1,1 0-15,0 21 16,21 0-16,0 22 0,-21-22 0,21 21 15,-21 22-15,21-22 0,0 22 16,-21-22-16,-1 21 0,1-20 0,0 20 16,21-20-16,-21-1 0,0 0 15,0 1-15,-1-22 0,22 21 0,-21-21 16,0 0-16,21 1 0,0-1 16,-21-21-16,0 0 15,21-21 1,0-1-16,0 1 15,0 0-15,0 0 0,-21 0 0,21-22 16,0 1-16,-22 21 0,22-21 16,0-1-16,0 22 0,0 0 0,0 0 15,0 0-15,0-1 0,22 22 16,-1 22 0,-21-1-16,0 0 0,21 0 15,0 0-15,-21 22 0,21-22 0,-21 21 16,0-21-16,21 22 0,1-22 15,-22 21-15,21-21 0,0 0 0,0 1 16,0-1-16,0-21 16,1 21-16,-1-21 0,21 0 0,-21 0 15,22 0-15,-1 0 0,0 0 0,1-21 16,-1 0-16,0 21 0,22-22 16,-22-20-16,0 21 0,1 0 0,-1-22 15,-21 1-15,22-21 0,-22 20 16,-21-20-16,0-1 0,0 1 0,0-1 15,0 1-15,0-1 0,-21 22 16,-1 0-16,1-1 0,-21 22 0,0 0 16,20 0-16,-20 0 0,0-1 15,-22 22-15,22 0 0,0 0 0,-1 0 16,-20 22-16,20-1 16,22 0-16,-21 0 0,21 21 0,-22 1 15,22-1-15,21 22 0,0-22 16,0 21-16,0 1 0,0-22 0,0 1 15,0-1-15,0 0 0,0 1 16,21-1-16,1-21 0,-1 0 0,21 0 16,-21 1-16,22-1 0,-1-21 15,-21 0-15,21 21 0,1-21 0,-1 0 16,0 0-16,1 0 0,-1 0 16,0 0-16,1 0 0,-22 0 0,21 0 15,-21-21-15,22 21 0,-22-21 16,21 21-16,-21-22 0,1 1 15,-1 0-15,0 21 0,21-21 0</inkml:trace>
  <inkml:trace contextRef="#ctx0" brushRef="#br0" timeOffset="3837.09">4127 3450 0,'0'0'0,"0"21"31,0 1-31,0-1 0,-21-21 0,0 21 15,21 0-15,-21 0 0,21 0 16,0 22-16,-21-22 0,21 0 0,-21 0 16,21 0-16,0 1 0,0-1 15,0 0-15,0 0 0,0 0 16,0 0-16,0 1 0,21-22 16,0 21-16,0-21 0,0 0 15,0 0-15,1 0 0,20 0 0,-21 0 16,21 0-16,-20-21 0,20-1 15,0 22-15,-21-21 0,22 0 0,-22 0 16,0 0-16,0-22 0,-21 22 0,0-21 16,0 0-16,0-1 0,0 1 15,0 0-15,0-1 0,-21 1 0,0 0 16,0 20-16,-22 1 16,22 0-16,0 0 0,-21 21 0,21 0 15,-1 0-15,1 21 0,0 0 16,-21 0-16,21 1 0,-1 20 0,22-21 15,-21 21-15,0 1 0,21-1 16,-21 0-16,21-20 0,0 20 0,0-21 16,0 21-16,0-20 0,0-1 0,0 0 15,0 0-15,0 0 0,21-21 16,-21 21-16,21-21 0,0 0 0,1 22 16,-1-22-16,0 0 0,0 0 15,0 0-15,0 0 0,22 0 0,-22-22 16,21 22-16,1-21 0</inkml:trace>
  <inkml:trace contextRef="#ctx0" brushRef="#br0" timeOffset="4868.06">4911 3514 0,'0'0'0,"0"-21"0,-22 21 47,1 0-32,21 21-15,-21 0 0,21 0 0,-21 0 16,21 0-16,0 1 0,-21-1 16,21 21-16,-21-21 0,21 0 15,0 1-15,0-1 0,0 0 0,0 0 16,0 0-16,0 0 16,21-21-16,0 0 15,0 0-15,0 0 0,0 0 16,22 0-16,-22 0 0,0 0 0,0-21 15,0 21-15,22-21 0,-22 0 0,0 0 16,0 0-16,0-1 0,1-20 16,-1 21-16,-21 0 0,21 0 15,-21-1-15,21 1 0,-21 0 0,0 0 16,0 42 31,0 0-47,0 0 0,0 1 0,-21-1 15,21 0-15,0 0 0,0 0 16,-21 0-16,21 1 0,0-1 0,0 0 16,0 0-16,0 0 0,21-21 15,0 0 1,0 0-16,0 0 0,1 0 16,-1 0-16,0 0 0,0 0 0,0-21 15,-21 0-15,21 0 0,1 21 16,-22-21-16,21-22 0,-21 22 15,0 0-15,0-21 0,0 20 16,0 1-16,0 0 0,0 0 0,0 0 16,-21 0-16,21-1 0,-22 22 0,1-21 15,21 0 1,0 0-16,21 0 16,1 21-1,-1 0-15,0 0 0,21-21 0,-21 21 16,1 0-16,20 0 0,-21 0 15,21 0-15,-20 0 0,20 0 0,-21 21 16,0 0-16,22 0 0,-22-21 16,0 21-16,0 22 0,-21-22 15,21 0-15,-21 0 0,21 0 0,-21 0 16,0 1-16,0-1 0,0 0 16,0 0-16,0 0 0,0 0 0,0 1 15,0-1-15,0 0 16,0 0-16,-21-21 0,21 21 15,-21-21 17,21-21-32,0 0 15,0 0-15,0 0 0,0-1 16,0 1-16,0-21 0,21 21 0,-21 0 16,21-22-16,1 1 0,-1 21 15,21-22-15,-21 22 0,22-42 16,-1 42-16,-21-1 0,21 1 15,-20 0-15,20 21 0,-21 0 16,21 0-16,1 0 0,-1 0 0,-21 21 16,43 22-16,-43-22 15,0 0-15,-21 21 0,0-21 0,0 22 16,0-22-16,0 0 0,0 21 0,0-20 16,-21 20-16,21-21 0,-21 0 15,0 0-15,21 1 0,0-1 0,-22-21 16,22 21-16,-21-21 0,21 21 15</inkml:trace>
  <inkml:trace contextRef="#ctx0" brushRef="#br0" timeOffset="6064.1">7387 3069 0,'0'0'0,"0"-21"16,0 0-1,0 42 17,-21 0-32,21 0 0,-21 1 15,21-1-15,0 21 0,0 0 0,-21 1 16,-1 20-16,1-20 0,21-1 16,-21 21-16,0-20 0,0-1 0,0 0 15,-1 1-15,-20-1 0,21-21 16,0 22-16,-22-22 0,22 0 15,0 0-15,0 0 0,0 0 0,0-21 16,-1 0-16,1 0 16,21-21-16,-21 0 15,0-21-15,21 21 0,0-1 16,0-20-16,0 21 0,0-21 16,0-1-16,0-20 0,0 20 0,0 1 15,0 21-15,0-21 0,21 20 16,-21-20-16,21 21 0,0 21 15,1 0 1,-1 0-16,-21 21 0,21 21 0,-21-20 16,0 20-16,21 0 15,-21 1-15,21-1 0,-21-21 0,21 21 16,-21 1-16,0-22 0,22 21 0,-22-21 16,21 1-16,0-1 0,-21 0 15,21 0-15,0 0 0,0-21 0,1 0 16,-1 0-16,0 0 0,0 0 0,0 0 15,22 0-15,-22 0 0,21-21 16,-21 0-16,22 21 0,-1-21 0,-21 0 16,21-1-16,1 1 15,-22-21-15,21 21 0,-21-22 0,1 22 16,-1-21-16,0 21 0,0 0 0,0-1 16,-21 1-16,0 0 0,0 0 15,-21 42 16,0 0-31,21 0 0,-21 1 0,21-1 16,-21 0-16,21 21 0,0-21 16,0 1-16,0-1 0,0 0 0,0 0 15,0 0-15,0 0 0,0 1 0,21-1 16,0-21-16,0 21 0,0-21 16,22 0-16,-22 0 0,21 0 0,0 0 15,1 0-15,-1 0 0,0 0 16,-20 0-16,20-21 0,0 21 15,-21-21-15,22-1 0,-22 1 0,0 0 16,0-21-16,-21 21 0,0-22 16,0 1-16,0 0 0,0-1 0,0 1 15,0 0-15,0 20 0,-21-20 16,0 21-16,0-21 0,0 42 0,-22-22 16,22 22-16,-21 0 0,-1 0 15,1 0-15,0 22 0,-1-22 0,1 21 16,0 21-16,21-21 0,-22 22 0,22-22 15,0 21-15,0-21 16,21 22-16,-21-1 0,21-21 0,0 21 0,0-20 16,0-1-16,21 0 15,0 0-15,0 0 0,0 0 0,0-21 16,22 22-16,-22-22 0,21 0 0,1 0 16,-1 0-16,0 0 0,1 0 15,-1 0-15</inkml:trace>
  <inkml:trace contextRef="#ctx0" brushRef="#br0" timeOffset="6572.08">8763 3514 0,'0'0'0,"21"-21"15,-21-1-15,0 1 0,0 0 0,0 0 16,-21 0-16,0 21 0,0 0 16,-1 0-16,1-21 0,0 21 15,0 0-15,0 0 0,0 21 0,-1 0 16,1 0-16,0 0 0,21 0 15,-21 1-15,0 20 0,0-21 0,21 0 16,0 22-16,0-22 0,-22 0 16,22 42-16,-21-63 0,21 22 15,0-1-15,0 0 0,21-21 16,1 0 0,-1 0-16,0 0 0,0 0 15,0-21-15,0 21 0,1-21 16,20-1-16,-21 1 0,0 0 15,0 0-15,1-21 0,20-22 16,-21 22-16,0-1 0,0 22 16,1 0-16,-22 0 0,21 0 0,-21 0 15,0 42 17,0 0-32,0 0 0,0 0 0,0 22 15,0-22-15,0 0 0,0 21 16,0-21-16,0 1 0,0-1 0,0 0 15,0 0-15,0 0 0,0 0 16,0 1-16,21-22 0,0 0 16,0 21-16,0-21 15,22 0-15,-22 0 0,0 0 16,21 0-16,-20 0 0,20 0 0,-21 0 16,21 0-16,-20-21 0,20 21 0,0-22 15,-21 22-15,22-21 0</inkml:trace>
  <inkml:trace contextRef="#ctx0" brushRef="#br0" timeOffset="7152.75">9842 3450 0,'0'-21'0,"0"42"0,0-63 0,0 21 15,0 0-15,0-1 16,0 1-16,0 0 0,-21 21 0,0-21 16,21 0-16,-21 21 0,0 0 15,0 0-15,-1 0 0,1 0 0,0 0 16,0 0-16,0 0 0,0 21 0,-1 0 15,1 0-15,0 0 0,21 1 16,-21 20-16,0-21 0,21 21 0,-21-20 16,21-1-16,0 0 0,0 21 15,0-21-15,0 1 0,0-1 0,0 0 16,0 0-16,0 0 16,21-21-16,0 0 15,0 0-15,0 0 0,0 0 0,1 0 16,20 0-16,-21-21 0,0 0 15,22 0-15,-22 0 0,21-22 16,-21 22-16,0-21 0,22-22 16,-22 22-16,0-22 0,0 1 0,22 21 15,-22-22-15,0 22 0,0-22 0,0 22 16,-21 0-16,0 20 0,0-20 16,0 0-16,0 21 0,0-1 0,0 1 15,0 0-15,0 0 16,-21 21-16,0 0 15,0 21-15,0 0 0,-1 22 16,22-22-16,-21 21 0,0 0 16,0 1-16,21 20 0,-21-20 15,21 20-15,-21 1 0,21-22 16,0 21-16,0-20 0,0-1 0,0 0 16,0 1-16,0-1 0,0-21 0,0 0 15,42 1-15,-21-1 0,0 0 16,22-21-16,-22 0 0,21 0 0,0 0 15,1 0-15,-1 0 0,22 0 16,-22 0-16,0 0 0,1 0 0,-1-21 16,-21 0-16,21 21 0,-20-22 15,-1 1-15,0 21 0,0-21 16</inkml:trace>
  <inkml:trace contextRef="#ctx0" brushRef="#br0" timeOffset="8111.13">2244 4297 0,'0'0'15,"-43"0"-15,1 0 0,0 0 0,-1 0 16,1 0-16,21 0 16,0 0-16,-1 0 0,1 0 15,0 0-15,42 0 47,0 0-47,1 0 0,20 0 16,-21 0-16,21 0 0,22 0 0,-22 0 15,43 0-15,-22 0 0,22 0 0,0 0 16,-1 0-16,1 0 0,0 0 16,-1 0-16,22 0 0,0 0 0,0 0 15,0 0-15,21 0 0,0-21 16,0 21-16,0 0 0,21 0 15,0-21-15,0 21 0,43 0 0,-22 0 16,0-22-16,22 22 0,-1 0 16,1 0-16,-1 0 0,1-21 0,21 21 15,-22 0-15,22 0 0,-1 0 16,1 0-16,-21 0 0,20 0 0,1-21 16,0 21-16,-22 0 0,22 0 0,-22 0 15,1 0-15,20 0 0,-20 0 16,-22 0-16,22 0 0,-22 0 0,-21 0 15,22 0-15,-22 0 0,0 0 16,-21 0-16,-21 0 0,0 0 0,-43 0 16,1 0-16,-1 0 0,-21 0 15,-20 0-15,-1 0 0,0 0 16,0 0-16,-21-21 47,-42 21-16,21 0-31</inkml:trace>
  <inkml:trace contextRef="#ctx0" brushRef="#br0" timeOffset="8799.95">1545 5503 0,'0'-21'0,"0"42"0,0-63 0,0 21 16,0 0-16,-21 0 15,0 21-15,0 0 0,-1 0 0,1 0 16,-21 0-16,0 0 0,-1 0 16,1 0-16,0 21 0,-1 0 15,22 0-15,-21 0 0,-1 22 16,22-1-16,0 0 0,0 1 0,0 20 16,21-21-16,0 22 0,0-22 15,0 1-15,0-1 0,0 0 16,21-21-16,0 1 0,0 20 0,22-21 15,-22-21-15,21 21 0,0 0 16,1-21-16,-1 0 0,0 0 0,22 0 16,-22 0-16,1 0 0,-1 0 15,0-21-15,1 0 0,-22 0 0,21 0 16,-21 0-16,22-1 0,-22-20 16,21 21-16</inkml:trace>
  <inkml:trace contextRef="#ctx0" brushRef="#br0" timeOffset="9304.96">1990 5355 0,'0'0'0,"0"-21"16,0 0-1,0 42 1,-22 0 0,22 22-16,0-22 0,-21 21 0,21 0 15,0 1-15,0-1 0,0 22 16,-21-22-16,21 21 0,-21-20 0,0-1 15,21 0-15,-21 1 0,21-1 16,0-21-16,0 0 0,0 1 0,-22-1 16,22-42 31,0-1-47,0 1 0,0-21 15,0 21-15,0 0 0,0-22 16,22 22-16,-22-21 0,21 21 0,0-22 15,0 22-15,0-21 0,0 21 16,1-1-16,-1 1 0,0 0 0,0 21 16,0 0-16,0 0 15,1 0-15,-1 21 0,0 0 0,0 1 0,0-1 16,0 21-16,-21 22 16,0-22-16,0 0 0,0 22 15,0-43-15,-21 21 16,0-21-16,0 1 0,21-1 0,-21 21 15,0-42-15,21-21 47,0 0-47,21 0 0,0-1 16,0 1-16,-21 0 0,21 0 16,0 0-16,1 0 0</inkml:trace>
  <inkml:trace contextRef="#ctx0" brushRef="#br0" timeOffset="9707.12">2455 5715 0,'0'-42'31,"0"21"-31,0-1 16,0 1-16,0 0 0,21 21 16,1-21-16,-1 21 0,0 0 15,0 0-15,0 0 0,0 0 0,1 0 16,20 0-16,-21 0 0,0 21 15,0 0-15,1 0 0,-1 1 0,0-1 16,0 0-16,0 21 0,-21-21 16,0 22-16,0-22 0,0 21 15,0-21-15,0 1 0,0-1 16,-21 0-16,21 0 0,0 0 0,-21-21 16,0 0-16,0 0 15,21-21 1,0 0-1,0 0-15,0 0 0,0-22 0,0 22 16,21-21-16,-21 21 0,21-22 16,-21 22-16,0-21 0,21 21 15,0-1-15,-21 1 0,21 0 0,1 0 16,-22 0-16,21 21 16,0 0-16,-21-21 0,21 21 0,0 0 31,0 0-31</inkml:trace>
  <inkml:trace contextRef="#ctx0" brushRef="#br0" timeOffset="10772.03">3260 5546 0,'0'21'0,"-22"0"15,1-21-15,0 21 0,21 0 16,-21 1-16,21-1 0,-21 0 15,0 0-15,21 0 0,0 22 16,0-22-16,-22 0 0,22 0 0,0 0 16,0 0-16,0 1 0,0-1 15,0 0-15,0 0 0,22-21 16,-1 0 0,0 0-16,0 0 0,0 0 0,0 0 15,1-21-15,-1 21 0,0-21 16,0 0-16,0-1 0,0 1 0,1 0 15,-1 0-15,0 0 0,-21-22 16,0 22-16,0-21 0,0 0 16,0-1-16,0 22 0,0 0 0,-42 0 15,20 0-15,1-1 0,0 22 16,-21 0-16,21 0 0,-1 0 0,1 0 16,0 0-16,0 0 0,0 0 15,21 22-15,21-22 31,21 0-31,-21 0 16,1 0-16,20 0 0,-21 0 16,21 0-16,-20 0 0,20-22 15,-21 22-15,21 0 0,-20-21 0,20 21 16,-21 0-16,0 0 0,0 0 16,22 0-16,-22 21 0,-21 1 0,21-1 15,-21 0-15,0 21 16,0-21-16,0 1 0,0 20 0,0-21 15,0 0-15,0 22 0,0-22 16,0 0-16,0 0 0,0 0 0,0 0 16,0 1-16,0-1 0,0 0 15,0-42 32,0 0-47,0-1 0,0 1 0,0 0 16,0 0-16,0-21 15,0 20-15,0 1 0,21-21 0,-21 21 16,21-22-16,1 22 0,-1 0 0,0 0 16,0 0-16,0 0 0,0-1 15,22 22-15,-22 0 0,0 0 0,0 0 16,0 0-16,1 0 0,-1 22 16,0-1-16,-21 0 0,21 0 0,-21 0 15,0 0-15,0 22 0,0-22 16,0 21-16,0-21 0,0 1 0,0 20 15,0-21-15,0 0 0,0 0 0,0 1 16,0-1-16,0-42 47,0-1-47,0 1 16,0 0-16,0 0 0,0 0 0,0 0 15,0-22-15,0 22 0,21 0 16,0-21-16,1-1 0,-1 22 0,0-21 15,0 21-15,0-1 0,22 1 16,-22 0-16,21 21 0,-21 0 0,22 0 16,-22 0-16,21 0 15,-21 0-15,0 21 0,-21 0 0,0 1 16,0 20-16,0-21 0,0 21 16,0 1-16,0-22 0,0 21 15,0-21-15,0 1 0,-21 20 0,21-21 16,-21 0-16,21 0 0,0 1 15,-21-22-15,21 21 16,0-42 15,21 21-31</inkml:trace>
  <inkml:trace contextRef="#ctx0" brushRef="#br0" timeOffset="11139.68">4678 5736 0,'21'0'32,"0"0"-32,0-21 15,0 21-15,1 0 0,-1-21 16,0 21-16,0-21 0,0 0 0,0 21 16,1-22-16,-1 1 0,-21 0 15,21 0-15,-21 0 0,0 0 0,0-1 16,-21 22-1,0 0 1,-1 0-16,-20 0 0,21 22 0,0-1 16,-22 0-16,22 0 15,0 21-15,0-20 0,0 20 0,0-21 16,21 21-16,-22-20 0,22 20 0,0-21 16,0 0-16,0 0 0,0 1 15,22-1-15,-1 0 0,0-21 0,0 0 16,0 21-16,0-21 0,1 0 15,-1 0-15,21 0 0,-21 0 0,0 0 16,22-21-16,-22 21 0,0-21 16,21 0-16,-20-1 0,-1 1 0,0 0 15</inkml:trace>
  <inkml:trace contextRef="#ctx0" brushRef="#br0" timeOffset="11935.66">5630 5186 0,'0'0'0,"-21"-106"31,0 106-31,21 21 15,0 0 1,0 1-16,-21 20 0,21-21 16,-21 21-16,21 1 0,-22-1 15,22 0-15,0 1 0,0-1 0,-21 0 16,21 22-16,-21-22 0,21 1 16,-21-1-16,21 0 0,-21 1 0,21-22 15,0 0-15,0 0 0,0 0 16,0 0-16,0-42 31,0 0-15,0 0-16,0 0 0,0-22 15,0 22-15,0-21 0,0 0 0,0 20 16,0-20-16,0 0 0,0 21 16,0-1-16,21 1 0,0 0 15,-21 0-15,42 0 0,-20 21 0,-1 0 16,0 0-16,21 0 0,1 0 0,-1 0 15,0 0-15,1 0 0,-1 0 16,-21 21-16,21 0 0,1 0 0,-22 0 16,0 1-16,0 20 0,0-21 0,-21 0 15,0 22-15,0-22 0,0 21 16,-21-21-16,0 0 0,0 1 0,0-1 16,-22 0-16,22 0 0,0-21 15,0 21-15,0-21 0,-22 0 0,22 0 16,0 0-16,0 0 0,0 0 15,0 0-15,-1 0 16,1 0-16,21-21 31,43 0-15,-22 0-16,0 21 0,0-21 0,0 21 16,22-22-16,-22 1 0,21 21 15</inkml:trace>
  <inkml:trace contextRef="#ctx0" brushRef="#br0" timeOffset="12355.9">6117 5546 0,'0'0'0,"0"-21"0,0-43 31,0 43-31,0 0 0,0 0 16,21 21-16,0 0 15,-21-22-15,22 22 0,-1 0 0,0 0 16,0 0-16,0 0 0,0 0 15,1 0-15,-1 0 0,0 0 16,0 22-16,0-1 0,0 0 0,1 0 16,-1 0-16,0 0 0,-21 1 15,0 20-15,0-21 0,0 21 16,0-20-16,0-1 0,0 21 0,0-21 16,-21-21-16,0 21 0,21 1 15,-22-22-15,1 0 0,21-22 31,0 1-31,0 0 16,0 0-16,0 0 0,0 0 16,0-22-16,0 22 0,0 0 0,0-21 15,21 20-15,-21 1 0,22 0 0,-22 0 16,21 0-16,0 21 0,0-21 16,-21-1-16,21 22 0,0 0 0,1 0 15,-1-21-15,0 21 16,0 0-16,0 0 0,0 0 15,1 0-15,-1 0 0,0 0 16</inkml:trace>
  <inkml:trace contextRef="#ctx0" brushRef="#br0" timeOffset="12864.08">7175 5376 0,'0'-21'16,"0"0"-1,-21 21-15,0 0 32,0 0-32,0 0 0,0 0 15,-1 0-15,1 21 0,0-21 16,0 21-16,0 1 0,0-1 0,-1 0 16,1 21-16,21-21 0,-21 1 0,21 20 15,-21-21-15,21 0 0,0 22 16,0-22-16,0 0 0,21 0 0,0 0 15,0 0-15,1 1 0,20-1 16,-21-21-16,21 0 0,-20 0 0,20 0 16,-21 0-16,21 0 0,-20-21 15,-1 21-15,0-22 0,0 1 16,0 0-16,0 21 0,-21-42 0,0 21 16,22-1-16,-22 1 0,0-21 0,0-22 15,0 43-15,0-21 16,0 21-16,-22-22 0,22 22 0,-21 0 15,0 0-15,0 21 0,0 0 0,0-21 16,-1 21-16,1 0 0,0 0 16,0 0-16,0 21 0,-22-21 0,22 21 15,0 0-15,0 0 0,0 1 16,-22-1-16,22-21 0,21 42 0,-21-21 16,0 0-16,21 1 0,-21-1 0,21 0 15,0 21-15,0-21 0,0 1 16,0-1-16,21 0 0,0-21 0,0 21 15,22-21-15,-22 0 0,21 0 16,-21 0-16</inkml:trace>
  <inkml:trace contextRef="#ctx0" brushRef="#br0" timeOffset="13479.32">7514 5461 0,'0'-21'0,"0"42"0,21-63 0,-21 21 31,0 42-15,0 0 0,0 0-16,0 0 15,0 0-15,0 1 0,0-1 0,0 0 16,0 0-16,0 21 0,0-20 16,0-1-16,0 0 0,-21 0 0,21 0 15,0 0-15,21-21 31,0-21-15,1 0-16,-1 0 0,-21 0 0,21 0 16,0-1-16,0 1 0,0 0 15,1-21-15,-1 21 0,21-1 16,-21 1-16,22 0 0,-22 0 0,0 21 16,0-21-16,0 21 15,-21 21 1,0 0-16,0 0 15,0 0-15,-21 1 0,21-1 0,0 21 16,0-21-16,-21 0 0,21 22 0,0-22 16,0 0-16,0 0 0,0 0 15,0 1-15,21-22 16,0 0-16,0 0 0,1 0 16,-1 0-16,0 0 0,0-22 0,0 1 15,0 21-15,1-21 0,-22 0 16,21 0-16,0-22 0,-21 22 15,0 0-15,0-21 0,0-1 0,0 22 16,0-21-16,0 21 0,0-22 0,0 22 16,0 0-16,-21 0 0,0 0 15,21 0-15,-22 21 0,1 0 16,0 0 0,0 21-16,0 0 15,21 0-15,0 0 16,21 0-1,0-21-15</inkml:trace>
  <inkml:trace contextRef="#ctx0" brushRef="#br0" timeOffset="13935.36">8657 5376 0,'0'-21'0,"0"0"15,-21 21 1,0 0-16,0 0 16,-1 0-16,1 0 0,0 0 15,0 0-15,0 21 0,0-21 16,-1 21-16,1 1 0,21-1 16,-21-21-16,0 21 0,21 0 15,0 0-15,0 0 16,21 1-1,0-22-15,0 21 0,1-21 16,-1 0-16,0 21 0,0-21 16,0 0-16,0 21 0,1 0 0,-1 0 15,0 1-15,-21-1 16,0 0 0,-21-21-16,0 0 15,-1 21-15,1-21 0,0 21 16,0-21-16,0 0 0,0 0 15,-1 0-15,1 0 0,0 0 0,0 0 16,0 0-16,0 0 16,21-21 15,0 0-15,21 0-16,0 21 0,21 0 15</inkml:trace>
  <inkml:trace contextRef="#ctx0" brushRef="#br0" timeOffset="14332.02">8890 5567 0,'0'0'0,"21"0"0,-21-21 15,21 21-15,-21-21 16,21 21-16,1 0 0,-22-22 0,21 1 15,0 21-15,-21-21 0,21 0 16,0 0-16,-21 0 0,0-1 16,-21 22 31,0 0-47,0 0 0,21 22 0,-21-1 15,21 0-15,-22-21 0,22 21 0,0 0 16,-21 22-16,21-22 0,-21 0 15,21 0-15,0 0 0,0 0 0,0 1 16,0-1-16,0 0 0,0 0 16,0 0-16,21 0 15,0-21-15,1 0 0,-1 0 16,0 0-16,0 0 0,0 0 16,0 0-16,1 0 0,-1 0 15,0 0-15,0-21 0,0 21 16,0-21-16</inkml:trace>
  <inkml:trace contextRef="#ctx0" brushRef="#br0" timeOffset="14748.09">9313 5482 0,'0'0'15,"0"-21"-15,0 0 0,0 0 16,21 21-16,-21-21 16,22-1-16,-1 22 15,0 0-15,0 0 0,-21-21 0,21 21 16,0 0-16,1 0 0,-1 0 15,0 0-15,0 0 0,0 0 0,-21 21 16,21-21-16,-21 22 0,22-1 0,-22 0 16,0 0-1,0 0-15,0 0 0,0 22 0,0-22 16,0 0-16,0 0 0,0 0 0,0 1 16,0-1-16,0 0 0,0 0 15,0 0-15,-22 0 0,1 1 16,21-44 15,0 1-15,0 0-16,0 0 0,0 0 15,0-22-15,0 22 0,21 0 16,1 0-16,-1 0 0,-21-22 16,21 22-16,0 21 0,-21-21 0,21 0 15,0 21-15,1-21 0,-1 21 16,0 0-16,-21-21 0,21 21 15,0 0 1,-21-22-16</inkml:trace>
  <inkml:trace contextRef="#ctx0" brushRef="#br0" timeOffset="15385.06">10604 5525 0,'0'0'0,"-21"0"16,0 0-16,0 0 0,0-22 15,42 22 32,0 0-31,21 0-16,1 0 0,-1 0 16,22 0-16,-1 0 0,1 0 0,20 0 15,1 0-15,21 0 0,0 0 16,-22 0-16,22 0 0,0 0 0,0 0 15,0 0-15,-1 0 0,1 0 16,-21 0-16,21 0 0,-22 0 0,1 22 16,-21-22-16,-1 0 0,-21 0 0,1 0 15,-1 0-15,-21 0 0,0 0 16,1 0-16,-1 0 0,-42 0 47,-1-22-32,1 22 1,0 0-16,21-21 16,0 0-16</inkml:trace>
  <inkml:trace contextRef="#ctx0" brushRef="#br0" timeOffset="15879.16">12446 5144 0,'-21'-22'0,"42"44"0,-63-44 16,20 22-16,1 0 16,0 0-16,0 0 15,21 22 1,0-1-16,0 0 0,0 0 16,0 0-16,0 0 0,0 1 0,21-1 15,0 0-15,0 0 0,1 0 16,-1 0-16,0 1 0,21-22 0,-21 21 15,22 0-15,-22-21 0,0 21 0,21-21 16,-20 0-16,20 0 0,-21 0 16,0 0-16,22 0 0,-22 0 15,0 0-15,0 0 0,0 0 0,0 0 16,-42 0 15,0 0-31,0 0 0,0 0 16,0 0-16,-1 0 0,1 21 15,0-21-15,0 21 0,0 1 0,-22-1 16,22 0-16,0 0 0,-21 21 16,21-20-16,-22 20 0,1-21 0,21 21 15,-22-20-15,22-1 0,0 0 0,0 0 16,-21 0-16,42 0 0,-22 1 16,1-1-16,21 0 0,0 0 15,0-42 48</inkml:trace>
  <inkml:trace contextRef="#ctx0" brushRef="#br0" timeOffset="23347.11">13970 5059 0,'0'-21'0,"0"0"16,-21-1-16,21 1 15,-21 21-15,21-21 16,0 0-16,-22 21 0,22-21 0,-21 21 15,0 0-15,0 0 16,0 0-16,0 0 0,-1 0 16,1 21-16,0-21 15,0 21-15,0 21 0,0-20 16,-1-1-16,1 21 0,0-21 16,0 22-16,0-1 0,0-21 0,21 21 15,-22 1-15,22-22 0,0 21 0,0-21 16,0 22-16,0-22 0,0 21 15,0-21-15,0 1 0,22 20 0,-1 0 16,0-21-16,0-21 0,0 22 16,0-22-16,1 0 0,-1 0 15,0 0-15,0 0 0,21 0 0,-20 0 16,20 0-16,-21 0 0,0-22 16,22 1-16,-22 0 0,21 0 0,0 0 15,-20 0-15,20-22 0,-21 22 0,0-21 16,22-1-16,-22 1 0,0 0 15,0-1-15,0-20 0,0 21 16,1-22-16,-1 1 0,0-1 16,0 22-16,0-22 0,0 22 15,-21 0-15,0 20 0,0 1 0,0 0 16,0 0-16,0 0 0,-21 42 31,0 21-15,21-21-16,-21 43 0,21-22 0,-21 1 15,0 20-15,21 1 0,-22-22 0,1 21 16,21-20-16,0 20 16,0-20-16,-21-1 0,21 0 0,0 1 15,0-22-15,0 21 0,0-21 16,0 0-16,0 22 0,21-22 0,0 0 16,1 0-16,-1 0 0,0-21 15,0 0-15,0 0 0,0 0 16,1 0-16,-1 0 0,0 0 0,0 0 15,21-21-15,-20 0 0,-1 21 16,0-21-16,21 0 0,-21 0 0,1-1 16,-1-20-16,0 0 15,0 21-15,-21-1 0,0 1 16,21 0-16,0 0 0,-21 0 16,22 21-16,-22 21 31,0 0-16,0 0-15,0 0 0,-22-21 16,22 22-16,0-1 0,0 0 0,-21 0 16,21 0-16,0 0 0,0 1 0,0-1 15,0 0-15,0 0 16,21-21 15,1 0-31,-1 0 0,-21-21 16,0 0-16,21 21 0,0-21 15,0-1-15</inkml:trace>
  <inkml:trace contextRef="#ctx0" brushRef="#br0" timeOffset="23712.04">15028 4974 0,'0'0'0,"-42"0"31,21 0-31,21 21 0,-21-21 16,21 22-16,21-22 31,0 0-15,0 0-16,0 0 0,0 0 16,1-22-16,-1 1 0,-21 0 15,0 0-15,0 0 16,0 0-16,-21 21 15,-1-22-15,1 22 0,0 0 16,0 0-16,21 22 0,-21-22 16,0 21-16,21 0 0,-22 0 15,22 0-15,-21 0 0,21 1 0,0-1 16,0 0-16,0 0 0,0 0 16,0 0-16,0 1 15,21-1 1,1-21-16,20 0 0</inkml:trace>
  <inkml:trace contextRef="#ctx0" brushRef="#br0" timeOffset="24955.26">15621 5186 0,'0'0'0,"0"-21"16,0 0-16,-21-1 15,0 22-15,21-21 16,-22 21-16,1 0 16,0 0-16,0 0 0,0 0 0,21 21 15,-21 1-15,-1-22 0,1 21 16,0 0-16,21 0 0,0 0 0,-21 22 16,0-22-16,21 0 0,-21 0 0,21 0 15,0 22-15,0-22 0,0 0 16,0 0-16,0 0 0,0 0 0,0 1 15,0-1-15,21 0 0,0 0 0,0 0 16,0-21-16,0 0 0,1 0 16,20 0-16,-21 0 0,21 0 15,-20 0-15,-1 0 0,21 0 16,-21-21-16,22 21 0,-22-21 0,21 0 16,-21 0-16,0-1 0,22-20 0,-22 21 15,0-21-15,0-1 0,0 1 16,1 0-16,-1-1 0,0-20 0,-21 20 15,0-20-15,21 21 0,-21-22 16,21 22-16,-21-1 0,0 1 0,0 21 16,0 0-16,0-22 0,0 22 15,0 0-15,0 42 32,0 22-17,0-22-15,0 0 0,0 21 0,0 1 16,0-1-16,0 0 0,0 1 0,0-1 15,0 21-15,-21-41 0,0 20 16,21 0-16,-21 1 0,0-22 0,21 21 16,0-21-16,-22 22 0,1-22 0,21 0 15,0 0-15,0 0 0,-21-21 16,21 21-16,0 1 0,-21-22 16,21 21-16,0-42 46,0-1-46,21 22 0,-21-21 16,21 0-16,0 0 0,-21 0 0,0 0 16,22-1-16,-1 1 0,0 0 15,-21 0-15,21 0 0,0-22 0,-21 22 16,21 0-16,1 0 0,-1 0 0,0 0 16,0-22-16,0 22 0,0 21 15,1-21-15,-1 0 0,0 21 0,0 0 16,21 0-16,-20 0 0,-1 0 15,0 0-15,0 0 0,-21 21 16,0 0-16,0 0 0,0 0 0,0 1 16,0-1-1,-21 0-15,0-21 0,0 21 0,-22 0 16,22-21-16,0 21 0,-21-21 16,20 0-16,1 22 0,-21-22 0,21 0 15,0 0-15,-1 21 0,1-21 0,0 0 16,0 0-1,21 21 32,0 0-31,0 0 0,21-21-16,0 21 0,-21 1 15,0-1-15,21-21 0,-21 21 16,22-21-16,-22 21 0,0 0 15,21 0-15,-21 1 0,21-1 16,0-21-16,-21 21 0,21-21 0,0 21 16,1-21-16,-1 0 15,0 0-15,0 0 0,0 0 0,22 0 16,-22 0-16,0 0 0,0 0 16,21 0-16,-20-21 0,-1 21 0,0-21 15,0 0-15,0 21 0,0-22 16,1 1-16,-1 21 0,-21-21 15,21 21-15,0-21 16,-42 21 78</inkml:trace>
  <inkml:trace contextRef="#ctx0" brushRef="#br0" timeOffset="29907.85">169 5736 0,'0'0'0,"-21"0"0,0 0 16,0 0-1,21-21 1,0 0-1,0 0-15,0 0 16,21 21-16,-21-22 0,21 1 0,-21 0 16,0 0-16,21 0 0,-21 0 15,0-1-15,0 1 0,21 0 16,-21 0-16,0 0 0,0 0 16,0 42 30,0 0-46,0 0 0,0 0 16,0 0-16,22 1 0,-22 20 0,0 0 16,21-21-16,-21 22 15,0-1-15,0 0 0,0 1 16,0-1-16,0-21 0,0 22 0,0-1 16,0-21-16,0 0 0,0 22 15,0-22-15,0 0 0,0 0 0,0 0 16,0 0-1,-21-21-15,-1 0 16,22 22-16,-21-22 16,0 0-16,0 0 15,0 0-15,0 0 0,-1 0 16,1 0-16,0 0 0,0 0 0,42 0 109,21 0-93,1 0-16,-22 0 0,21 0 0,-21 0 16,22 0-16,-22-22 0,0 22 15,0 0-15,0 0 0,1 0 16,-22-21 46,0 0-46</inkml:trace>
  <inkml:trace contextRef="#ctx0" brushRef="#br0" timeOffset="30275.77">677 5842 0,'-21'0'16,"21"21"-16,-21-21 0,21 21 0,-21 1 15,21-1-15,0 0 16,21-21 15,0 0-31,0-21 16,-21 0-16,21 21 15,-21-22-15,0 1 16,0 0-16,0 0 0,0 0 16,-21 21-1,0 0 1,21 21-1,0 0 1,0 0-16,0 0 0,0 1 16,0-1-1</inkml:trace>
  <inkml:trace contextRef="#ctx0" brushRef="#br0" timeOffset="53264.03">571 7684 0,'0'0'0,"0"21"16,-21-21 15,0 0-31,0 0 15,0 0-15,0 0 16,-1 0-16,1 0 16,0 0-1,0-21-15,0 21 0,21-22 16,0 1-16,0 0 16,0 0-16,0 0 15,21 0-15,0-1 16,0 22-16,0-21 0,1 21 15,-1-21-15,21 21 0,-21 0 16,0 0-16,1 0 0,-1 0 16,0 0-16,0 0 0,21 0 0,-20 21 15,-1 0-15,0 1 0,-21-1 16,21 21-16,-21-21 0,21 22 0,-21-1 16,0 0-16,0 1 0,0-1 15,0 21-15,-63 64 0,42-84 16,-22 20-16,22 1 0,-21-22 15,-1 0-15,1 1 0,0-22 16,21 0-16,-22 0 0,1 0 0,21-21 16,0 0-16,-22 0 0,22 0 15,0 0-15,21-21 0,-21 0 16,0 0-16,-1-21 0,22 20 16,0-20-16,0 0 0,-21 21 0,21-22 15,0 1-15,0 0 0,0 20 16,0-20-16,21 21 0,-21 0 0,22 0 15,-1 21-15,0 0 0,0 0 16,0 0-16,0 0 0,22 21 16,-22 0-16,0 0 0,0 0 0,22 22 15,-22-22-15,0 21 0,0-21 16,0 22-16,0-22 0,1 21 16,-22-21-16,21 22 0,0-22 15,-21 0-15,0 0 0,21 0 0,-21 0 16,21 1-16,-21-1 15,21-21-15,1 0 16,-1-21 0,0-1-1</inkml:trace>
  <inkml:trace contextRef="#ctx0" brushRef="#br0" timeOffset="53472.17">1058 8065 0,'21'0'16,"1"0"46,-22-22-46,21 22-1,0-21-15,0 21 0</inkml:trace>
  <inkml:trace contextRef="#ctx0" brushRef="#br0" timeOffset="54567.68">2180 8107 0,'0'0'0,"-21"0"0,0 0 15,21-21 1,0 0 0,21 21-16,0-22 0,0 1 0,22 0 15,-22-21-15,42 21 0,-20-1 16,-1-20-16,21 21 0,-20-21 0,-1 20 16,0-20-16,1 21 0,-1-21 15,-21-1-15,0 22 0,1-21 0,-22-1 16,21 1-16,-21 0 15,0 21-15,0-22 0,0 22 0,-21 0 16,-1 21-16,22-21 0,-21 21 16,0-21-16,0 21 0,0 0 0,0 0 15,-1 0-15,1 21 0,0 0 0,21 21 16,0-21-16,-21 22 0,0-1 16,21 0-16,-21 64 0,-1-63 15,22 20-15,-21 1 0,0 20 16,21-20-16,0 20 0,-21 1 15,21 0-15,-21-1 0,21 1 0,-21 0 16,21-1-16,-22 1 0,22 21 16,-21 0-16,0-22 0,21 22 15,-21 0-15,0-21 0,21 21 0,-21-1 16,21 1-16,-22-21 0,22 21 0,0-22 16,0 1-16,0 0 0,0-1 15,0-20-15,0 21 0,0-22 0,22-21 16,-1 22-16,0-22 0,21-21 15,-21 1-15,1-1 0,-1-21 0,21 0 16,-21 0-16,22-21 0,-1-1 0,0-20 16,1-21-16,-1 20 0,21-20 15,-20-1-15,20-20 0,-20-1 16,-1 0-16,21-21 0,-41 22 0,20-1 16,-21 0-16,0 1 0,-21-1 15,0 0-15,0 22 0,-42-64 16,0 63-16,20 1 0,-20 21 15,-21-1-15,-1 1 0,22 0 0,-22 20 16,-20-20-16,20 42 0,1-21 16,20 0-16,-20 21 0,20 0 0,1 0 15,0 0-15,21 0 0,-1-21 16,1 21-16,21-22 16,21 22-1,1-21-15,-1 0 0,21 0 0,0 0 16,22 0-16,-1-1 0,-20-20 15,20 21-15,1-21 0,-1-1 16,-20 1-16,-1 0 0,0-1 0,1 22 16,-22-21-16,21 21 0,-42-1 15,21 1-15,-21 0 0,0 0 0,0 42 32,0 0-32,0 0 15,0 1-15,-21-1 0,21 0 0,0 21 16,0-21-16,-21 1 0,21 20 15,-21-21-15,21 0 0,0 0 16,0 1-16,0-1 0,0 0 0,0 0 16,0-42 31,0 0-47,0 0 0,0-1 15,0 1-15,0-21 0</inkml:trace>
  <inkml:trace contextRef="#ctx0" brushRef="#br0" timeOffset="54755.58">2900 7938 0,'0'0'0,"0"-43"16,21 43 46,0 0-46,-21 21-16</inkml:trace>
  <inkml:trace contextRef="#ctx0" brushRef="#br0" timeOffset="55212.32">3196 8107 0,'0'0'0,"-21"0"16,21-21-1,0 0-15,0-1 16,0 1-16,0 0 16,21 0-16,0 21 0,0-21 0,1 21 15,-1 0-15,0 0 0,0 0 16,0 0-16,0 0 0,1 21 0,20 0 15,-21 21-15,0-20 0,0 20 16,1 0-16,-22-21 0,0 64 16,0-43-16,0-20 0,0 20 15,0-21-15,-22 21 0,1-20 16,0-22-16,21 21 0,0 0 0,-21-21 16,0 0-1,21-21-15,0 0 16,0-1-16,0 1 0,0-21 15,21 21-15,-21-22 0,21 22 16,0-21-16,-21 0 0,0 20 0,21-20 16,1 21-16,-1 0 0,-21-22 0,21 22 15,0 0-15,0 21 0,0-21 16,1 0-16,-1 21 0,0 0 16,0 0-16,0 0 0,0 0 15,1 0-15,-1 0 16</inkml:trace>
  <inkml:trace contextRef="#ctx0" brushRef="#br0" timeOffset="55592.62">3958 8276 0,'0'0'0,"0"21"15,21-21 1,0 0-16,1-21 15,-22 0-15,21 0 0,0 21 16,-21-21-16,21 0 0,-21-1 16,21-20-16,-21 21 0,0 0 0,21 0 15,-21-1-15,0 1 0,0 0 16,0 0-16,0 0 0,-21 21 16,0 0-1,0 21-15,0 0 0,0 0 16,21 0-16,-22 1 0,1-1 0,0 21 15,21-21-15,0 22 0,0-22 16,0 21-16,0-21 0,0 22 16,0-22-16,0 0 0,0 0 0,0 21 15,0-20-15,0-1 16,21-21-16,0 0 0,-21 21 0,22-21 16,-1 0-16,0 0 0,0 0 15,0-21-15,0 0 16,22-1-16,-22 1 0,0 0 0,21-21 15</inkml:trace>
  <inkml:trace contextRef="#ctx0" brushRef="#br0" timeOffset="56871.39">4699 7980 0,'0'0'0,"0"-42"16,0 20-16,21-20 0,-21 21 0,0 0 15,0 0-15,0-1 0,0 1 0,21 0 16,-21 0-16,0 0 0,0 0 15,-21 21 1,0 0-16,0 0 16,0 21-16,-1 0 0,1 0 0,0 0 15,0 0-15,0 22 0,0-22 16,21 42-16,-22-20 0,22 20 0,0 1 16,0-1-16,0 1 0,0 20 0,0-20 15,0 21-15,0-22 0,0 22 16,0-1-16,0 22 0,0-21 15,0 21-15,0-22 0,0 22 0,0-21 16,0 21-16,0 0 0,-21-1 0,21 1 16,0-21-16,0 21 0,0-22 15,0 1-15,0-21 0,0 20 0,0-41 16,21 20-16,1-21 0,-22 1 0,21-1 16,0-21-16,0 0 0,0-21 0,0 0 15,1 0-15,-1 0 0,0-21 16,21 0-16,-21-21 0,22 21 0,-1-22 15,-21 1-15,22 0 0,-22-22 16,21 22-16,-21-22 0,0-20 16,1-1-16,-22 0 0,0 1 0,0-1 15,0 0-15,0 1 0,0-1 0,-43 0 16,22 1-16,-21-1 0,-1 21 16,1 22-16,0-21 0,-1 20 0,1 1 15,0 0-15,-1 20 0,22 1 0,-21 0 16,21 0-16,0 0 0,21 0 15,0-1-15,0 1 16,0 0-16,21 21 0,0-21 16,0 0-16,21 0 0,-20-1 15,20 1-15,0-21 0,1 21 0,-22-22 16,21 1-16,0 21 0,1-21 16,-1-1-16,-21 22 0,22 0 15,-22-21-15,0 20 0,0 1 0,0 21 16,-21-21-16,0 0 0,0 42 31,-21 0-15,21 0-16,-21 1 0,21 20 15,-21-21-15,0 21 0,21-20 0,0-1 16,0 21-16,0-21 0,0 0 0,0 1 16,0-1-16,0 0 0,0 0 15,0 0-15,21-21 16,0 0-16,0 0 0,0 0 15,0-21-15,1 0 16,-1 21-16,0-21 0,-21 0 0,0-1 16,0 1-16,0-21 0,0 21 0,0 0 15,0-1-15,0 1 0,0 0 16,0 0-16,0 0 0,-21 21 0,0-21 16,-1 21-16,22-22 15,-21 22-15,21-21 0,0 0 16,0 0-16,21 21 15,1 0 1,-1-21-16,0 0 0,21 21 0,1 0 0,-22 0 16,21 0-16,0 0 0,1 0 0,-1 0 15,0 0-15,-20 21 16,20 0-16,-21 0 0,0 0 0,0 0 16,1 1-16,-1-1 0,-21 21 0,0-21 15,0 0-15,0 1 0,0-1 16,0 21-16,-21-21 0,-1-21 0,1 21 15,0 1-15,0-1 0,0-21 0,21-21 47,0-1-47,21 1 16,0 0-16,21 0 0,-20-21 16,-1 20-16,0-20 0,42-43 15,-20 64-15,-22-21 0,42 0 16,-41 20-16,-1 1 0,0 21 15,-42 21 1,0 1 0,-1 20-16,1-21 0,0 21 15,0-20-15,0 20 0,21 0 0,-21-21 16,21 22-16,0-22 0,0 21 0,0-21 16,0 22-16,0-22 0,21 0 15,0 0-15,-21 0 0,21-21 16,0 22-16,0-22 0,1 0 0,-1 0 15,0 0-15,0 0 0,0 0 16,0 0-16,1 0 0,-1-22 0,21 1 16</inkml:trace>
  <inkml:trace contextRef="#ctx0" brushRef="#br0" timeOffset="57602.97">6498 7705 0,'-21'-21'16,"42"42"-16,-63-64 0,21 1 0,-1 21 0,22 0 16,0 0-16,-21-1 0,21 1 15,0 0-15,-21 21 0,21 21 32,0 22-17,0-22-15,0 0 0,21 21 0,-21 1 16,21-1-16,-21 0 0,0 1 15,0 20-15,0 1 0,0-1 0,0 1 16,0-1-16,0-21 0,0 64 16,0-42-16,0-22 0,0-21 15,0 22-15,0-22 0,0 0 0,0 0 16,0 0-16,-21-21 16,0 0-1,21-21-15,-21 0 0,21 0 16,-21 0-16,21-1 0,0-20 15,0 21-15,0-21 0,0-1 0,0 1 16,0 0-16,0 20 0,0-20 16,21 0-16,0 21 0,0-1 0,22 1 15,-1 0-15,0 0 0,22 21 16,-22 0-16,0 0 0,22 0 0,-22 0 16,1 21-16,-1 0 0,0 0 0,1 1 15,-1 20-15,-21-21 0,0 0 16,0 22-16,-21-22 0,0 21 15,0-21-15,0 0 0,-21 22 0,0-22 16,-21 0-16,-1 0 0,1 0 16,0 1-16,-1-1 0,1 0 0,0-21 15,-1 21-15,1-21 0,21 0 0,-43 0 16,43 0-16,0 0 0,42-21 47,0 21-47,1-21 0,-1 0 0,21-1 15,0 22-15,-20-21 0</inkml:trace>
  <inkml:trace contextRef="#ctx0" brushRef="#br0" timeOffset="58023.73">7133 8043 0,'0'-84'31,"0"63"-31,0-1 16,21 22-16,0 0 0,-21-21 16,22 21-16,-1-21 0,0 21 0,0 0 15,0 0-15,0 0 0,1 0 0,-1 21 16,0 0-16,0 1 0,0-1 16,0 0-16,1 21 0,-1-21 0,-21 22 15,0-22-15,0 21 0,0 1 16,0-22-16,0 21 0,0-21 0,0 0 15,-21 1-15,-1-1 0,22 0 16,-21 0-16,0-21 16,21-21-1,0 0 1,0 0-16,0-1 0,0 1 16,0-21-16,0 21 0,0-22 0,0 22 15,0-21-15,0 21 0,0-22 16,21 22-16,-21-21 0,0 21 0,21 21 15,1-21-15,-22-1 0,21 22 16,0 0-16,-21-21 0,21 21 0,0 0 16,0 0-16,1 0 0,-1-21 15,0 21-15,0 0 0,0 0 0</inkml:trace>
  <inkml:trace contextRef="#ctx0" brushRef="#br0" timeOffset="58513.14">8128 7895 0,'-42'-21'31,"20"21"-31,1 0 16,0 0-16,0 0 0,0 21 15,0 0-15,-1 1 0,1-1 16,0 0-16,0 21 0,21-21 0,0 22 15,-21-22-15,21 21 0,-21-21 16,21 22-16,0-22 0,0 21 16,0 1-16,21-43 0,0 21 0,0 0 15,0-21-15,22 0 0,-22 0 16,21 0-16,-21 0 0,22 0 0,-22 0 16,21 0-16,-21-21 0,0 0 0,22-1 15,-22 1-15,0 0 0,0-21 16,0 21-16,-21-22 0,0 1 15,0-43-15,0 43 0,0 0 16,0-1-16,0 22 0,-21-21 16,-21-1-16,21 22 0,0 21 15,-1 0-15,1 0 0,0 0 0,0 0 16,0 0-16,0 0 0,-1 21 16,1-21-16,0 22 0,0-1 0,21 21 15,-21-21-15,21 0 0,-21 1 0,21 20 16,-22-21-16,22 21 15,0-20-15,0-1 0,0 0 0,0 0 16,0 0-16,22 0 0,-1 1 0,0-22 0,0 0 16,0 0-16,0 0 15</inkml:trace>
  <inkml:trace contextRef="#ctx0" brushRef="#br0" timeOffset="59139.61">8445 7916 0,'0'0'0,"0"-21"0,0 0 16,0 0 0,0 42 15,0 0-31,0 0 16,0 1-16,0-1 15,0 21-15,0-21 0,0 22 0,0-22 16,0 21-16,0-21 0,0 22 0,0-22 15,0 0-15,0 0 0,0 0 16,0 0-16,0 1 0,22-22 31,-1-22-15,-21 1-16,21 0 0,-21 0 16,21 0-16,0-22 0,0 22 0,-21-21 15,22 21-15,-1-22 0,-21 1 16,21 21-16,-21 0 0,21 0 15,-21-1-15,21 22 16,-21 22 0,0-1-16,21 21 0,-21-21 15,0 0-15,0 22 0,0-22 0,0 21 16,0-21-16,0 1 0,0 20 16,22-21-16,-1 0 0,-21 0 0,21-21 15,0 22-15,0-22 0,0 0 0,1 0 16,-1 0-16,0 0 0,0 0 15,0 0-15,0 0 0,1-22 16,-1 1-16,0 0 0,0 0 0,0 0 16,-21-22-16,0 22 0,21-21 15,-21 0-15,0-1 0,0 1 0,0-22 16,-21 43-16,0 0 0,21 0 16,-21 0-16,21 0 0,-21 21 15,21-22-15,-21 22 16,-1 22-1,22-1 1,0 0-16,0 0 16,22 0-16</inkml:trace>
  <inkml:trace contextRef="#ctx0" brushRef="#br0" timeOffset="59604.13">9715 7853 0,'0'0'0,"43"-42"32,-64 42-17,-1 0-15,1 0 0,0 0 16,0 0-16,0 0 0,-22 0 0,22 0 16,0 21-16,0-21 0,0 21 0,0-21 15,-1 21-15,22 0 0,0 0 16,0 1-16,0-1 15,0 0-15,0 0 16,22 0-16,-1-21 16,0 0-16,0 21 0,0-21 0,0 22 15,1-22-15,-1 21 0,0-21 0,0 21 16,0-21-16,0 21 0,1-21 16,-22 21-16,0 0 15,0 1-15,-22-22 16,22 21-16,-42-21 0,21 0 15,0 0-15,-22 21 0,22-21 0,-21 0 16,21 0-16,-22 0 0,22 0 16,0 0-16,-21 0 0,21 0 15,-1 0-15,1 0 0,0 0 16,0 0-16,21-21 31,21 21-15,0 0-16,0-21 0,1-1 0,-1 22 15,0-21-15,0 21 0</inkml:trace>
  <inkml:trace contextRef="#ctx0" brushRef="#br0" timeOffset="60427.69">9758 8107 0,'63'0'15,"-42"0"-15,1-21 16,-1 21-16,0-21 0,0 21 15,0 0-15,22-22 0,20 1 16,-42 0-16,22 0 0,20 0 16,-42 0-16,0-1 0,1 1 0,-1 0 15,-21 0-15,0 0 0,0 0 16,-21 21 0,-1 0-16,1 0 0,-21 0 15,21 0-15,0 0 0,-1 21 16,1 0-16,0 0 0,0 0 15,0 0-15,0 1 0,21-1 0,0 21 16,-22-21-16,22 0 0,0 22 16,0-22-16,0 0 0,0 0 0,0 0 15,0 1-15,0-1 16,0 0-16,22-21 0,-22 21 0,21-21 16,0 0-16,0 21 0,0-21 15,0 0-15,1 0 0,-1 0 16,0 0-16,0 0 0,0 0 0,0 0 15,1-21-15,-1 21 0,0-21 16,0 0-16,0 0 0,0-1 0,1 1 16,-1 0-16,0 0 0,-21-21 15,0 20-15,0 1 0,21 0 0,-21-21 16,0 21-16,21-1 0,-21 1 16,0 0-16,21 21 0,1-21 15,-1 21-15,-21-21 0,21 21 16,0 0-16,0 0 0,0 0 0,1-21 15,-1 21-15,0 0 0,0 0 16,0 0-16,0 0 0,1 21 0,-1-21 16,-21 21-16,0 0 0,21 0 0,-21 0 15,0 1-15,0-1 0,0 21 16,0-21-16,0 0 0,-21 22 0,21-22 16,-21 0-16,21 0 0,0 0 15,-22 1-15,22-1 0,-21 0 0,21 0 16,-21-21-16,21 21 15,0-42 17,0 0-32,0 0 15,0 0-15,0-22 0,0 22 0,21 0 16,0-21-16,-21-1 0,22 1 0,-1 21 16,0-22-16,-21 22 0,21 0 15,0 0-15,0 0 0,1 0 0,-1-1 16,0 22-1,0 0 1,0 0 0,-21 22-1,0-1 1</inkml:trace>
  <inkml:trace contextRef="#ctx0" brushRef="#br0" timeOffset="60660">10922 7980 0,'0'0'15,"-21"21"-15,0-21 16,-1 0 93,1 0-93</inkml:trace>
  <inkml:trace contextRef="#ctx0" brushRef="#br0" timeOffset="63500.16">10477 8594 0,'0'0'0,"22"0"0,-1-21 0,0 21 15,21-22-15,-21 22 0,1-21 0,-1 21 16,21 0-16,-21-21 0,0 21 16,1 0-16,-1 0 15,-42 0 17,-1 0-32,1 0 0,0 21 0,-21-21 15,21 21-15,-1 1 0,1-1 16,-21 0-16,21 0 0,-22 0 15,22 22-15,-21-1 0,0 0 0,-22 1 16,22-1-16,-22 0 0,22 1 16,-22-1-16,1 0 0,-1 1 0,1-1 15,-1 0-15,22-21 0,-21 22 0,20-22 16,1 0-16,0 0 0,-1 0 16,22 1-16,-42-1 0,41 0 15,1-21-15,21 21 0,-21-21 16,21-21 15,0 0-31,0 0 0,21-1 16</inkml:trace>
  <inkml:trace contextRef="#ctx0" brushRef="#br0" timeOffset="63845.01">9737 8996 0,'0'0'15,"0"21"1,0 0 0,-22 0-16,1 1 0,0-1 0,0 0 15,0 0-15,0 0 0,-1 0 16,1 1-16,-21-1 0,21 0 16,0 0-16,-1 0 0,22 0 0,-21 1 15,0-1-15,0 0 0,21 0 16,21-21 15,0 0-31,0 0 0,22 0 0,-22 0 16,21 0-16,1 0 0,-1 0 15,0 0-15,1 0 0,20 0 0,-21 0 16,22 0-16,-22 0 0,1 0 16,-1-21-16,0 21 0,-21 0 0,1 0 15,-1 0-15,-21 21 16,-21 0-16,-1 0 15</inkml:trace>
  <inkml:trace contextRef="#ctx0" brushRef="#br0" timeOffset="64703.51">7345 10224 0,'0'0'0,"-21"21"31,-1-21-31,44-21 31,-1-1-15,0 1-16,21 0 0,-21 0 16,22 0-16,-22-22 0,21 22 15,1-21-15,-1 21 0,-21-22 16,21 1-16,1-21 0,-43 20 15,0 1-15,0 21 16,0-22-16,0 22 0,0 0 0,-21 21 0,-1-21 16,1 21-16,0 0 0,0 0 15,0 0-15,0 21 0,-43 0 16,43 0-16,0 22 0,0-22 16,-1 21-16,1 1 0,0-1 0,21 0 15,-21 1-15,0 20 0,0-21 0,21 22 16,0-22-16,-22 43 0,22-22 15,-21 22-15,0-21 0,21 20 16,0 1-16,-21-22 0,21 22 0,-21-21 16,0 20-16,21 1 0,0 0 15,-22-1-15,22-20 0,-21 20 0,21-20 16,-21 21-16,21-22 0,0-21 0,0 22 16,-21-22-16,21 22 0,0-43 15,0 21-15,0-21 0,0 1 0,0-1 16,21-21-16,0 0 0,0-21 15,22-1-15,-22 1 0,0 0 16,21-21-16,-20 21 0,20-22 16,-21-20-16,21 20 0,-20-20 0,20-22 15,-21 22-15,0-1 0,0-20 16,-21 20-16,0 1 0,0-1 0,0 22 16,-21-22-16,0 22 0,0 21 0,0-22 15,-22 22-15,22 0 0,0 0 16,-21 0-16,21 0 0,-1 21 0,-20 0 15,21 0-15,0 0 0,0 0 16,21-22 0,21 22-1,0-21-15,0 21 16,0-21-16,0 21 0,22 0 0,-22-21 16,0 21-16,0-21 0,0 21 0,1-21 15,-1-1-15,0 22 16,21-21-16</inkml:trace>
  <inkml:trace contextRef="#ctx0" brushRef="#br0" timeOffset="65660.1">7916 10329 0,'0'0'0,"21"-21"31,1 0-31,-1 0 0,0 21 16,0-21-16,0 0 0,0-1 15,1 22-15,-1-21 0,0 0 16,-21 0-16,21 0 16,-21 0-16,0-1 0,-21 22 15,0 0 1,0 0-16,-1 0 0,1 0 16,0 0-16,0 0 0,-21 22 15,20-1-15,1 0 0,-42 42 0,42-41 16,-1 20-16,1 0 0,0-21 15,0 22-15,21-1 0,0 0 16,0 1-16,0-1 0,0-21 16,0 0-16,21 22 0,-21-22 0,21-21 15,22 21-15,-22-21 0,0 0 0,21 0 16,1 0-16,-1 0 0,-21 0 16,21-21-16,1 21 0,-1-21 0,22-22 15,-43 1-15,21 21 0,-21-21 16,0 20-16,22-20 0,-22 0 15,0 21-15,0-22 0,0 22 0,1 0 16,-1-21-16,0 20 16,0 22-16,-21-21 0,0 42 31,0 1-15,-21-1-16,21 21 0,-21-21 0,21 22 15,-21-22-15,21 42 16,0-20-16,-22-22 0,22 21 15,0-21-15,-21 0 0,21 1 16,0-1-16,0 0 0,21-21 31,1 0-31,-1-21 0,-21 0 0,21-1 16,0 1-16,0 0 0,0 0 16,-21-21-16,22 20 0,-1-20 0,0 21 15,0 0-15,0 0 0,0-1 16,-21 1-16,22 0 0,-1 21 15,0 21 1,-21 0 0,0 1-16,0 20 0,0-21 15,0 0-15,0 22 0,0-22 0,0 0 16,0 42-16,0-41 16,21-1-16,-21 0 0,0 0 0,21 0 15,0-21-15,1 0 0,-1 0 0,0 0 16,0 0-16,0 0 0,0 0 15,22-21-15,-22 0 0,21 21 0,-21-42 16,22 20-16,-22 1 0,0-21 16,0 0-16,0-1 0,1 1 15,-22 0-15,0-1 0,0 22 0,0-21 16,0 21-16,0-1 0,0 1 0,0 0 16,-22 21-16,1 0 0,0-21 15,0 21-15,0 0 0,0 0 16,-1 0-16,22 21 15,-21-21-15,21 21 16,0 0-16,0 1 16,21-22-16,1 0 15,-1 0-15,0 0 0,0 0 16,0 0-16</inkml:trace>
  <inkml:trace contextRef="#ctx0" brushRef="#br0" timeOffset="66132.07">9673 10097 0,'0'0'0,"-21"-43"16,21 22 0,21 21-1,0 0 1,0 0-16,1 0 15,-1 0-15,0 0 0,-21 21 16,21 0-16,0 1 0,0 20 0,-21-21 16,22 0-16,-22 22 0,0-22 0,0 21 15,0 0-15,0 1 0,0-22 16,0 21-16,0-21 0,0 22 16,0-22-16,0 0 0,0 0 0,0-42 31,21 0-16,0 0-15,0 0 16,0-22-16,0 22 0,1-21 0,-1 21 16,0-22-16,0 1 0,21 0 0,-20 20 15,-1-20-15,21 0 0,-21-1 16,22 22-16,-22 0 0,0-21 0,0 42 16,-21-21-16,0-1 0,21 22 0,-21 22 46,0-1-46,0 0 16,0 0-16,0 0 16,-21 0-16,21 1 0</inkml:trace>
  <inkml:trace contextRef="#ctx0" brushRef="#br0" timeOffset="66815.55">10350 10372 0,'0'0'0,"22"0"15,-1 0-15,-21-21 16,21 21-16,0-22 0,0 22 16,-21-21-16,21 0 0,1 21 15,-22-21-15,0 0 0,21 0 0,-21-1 16,21 1-16,-21 0 0,0 0 16,-21 21-1,0 0 1,-1 0-16,1 0 0,21 21 0,-21 0 15,0 0-15,21 1 16,-21-1-16,21 0 0,0 21 0,0-21 16,0 22-16,0-22 0,0 0 0,0 21 15,0-20-15,0-1 0,0 0 16,0 0-16,21-21 0,0 21 0,0-21 16,0 0-16,1 0 0,-1 0 15,0 0-15,0 0 16,0-21-16,0 0 0,1 0 0,-1 0 15,0-1-15,-21 1 0,21-21 16,0 21-16,0 0 0,1-22 16,-1 22-16,0-21 0,0 21 0,0-1 15,0 1-15,1 0 0,-1 0 16,0 0-16,0 21 0,0 0 0,0-21 16,1 21-16,-1 0 0,0 0 0,0 0 15,0 0-15,0 21 0,1 0 16,-1 0-16,0 0 0,0 22 15,-21-22-15,0 0 0,21 0 0,-21 21 16,0-20-16,0-1 0,0 0 16,0 0-16,0 0 0,0 0 0,0 1 15,-21-22-15,21 21 0,-21-21 16,21-21 15,0-1-31,0 1 0,0 0 16,0 0-16,21 0 0,-21 0 0,21-1 15,-21-20-15,21 21 0,1 0 0,-22 0 16,21-1-16,0 1 0,-21 0 16,21 0-16,0 21 0,-21-21 0,21 21 15,1-21-15,-1 21 16,0 0-16,0 0 0,0 0 16,0 0-16,1 0 0,-1 0 15,0 0-15</inkml:trace>
  <inkml:trace contextRef="#ctx0" brushRef="#br0" timeOffset="67271.53">11811 10202 0,'21'0'0,"-42"0"0,63 0 0,-21-21 16,1 0-16,-22 0 16,21 21-16,-21-21 0,21 0 0,-21-1 15,-21 22 1,0 0-16,-1 0 15,1 0-15,0 0 0,0 0 0,0 0 16,0 22-16,-1-1 0,1-21 16,0 21-16,0-21 0,21 21 15,0 0-15,0 0 0,0 1 16,0-1-16,21 0 16,0-21-16,0 21 0,1-21 15,-1 21-15,0-21 0,0 21 0,21-21 16,-20 22-16,-1-22 0,0 21 15,0-21-15,0 21 0,-21 0 16,0 0-16,0 0 16,-21 1-16,0-1 0,0-21 15,0 0-15,-1 21 0,-20-21 0,21 0 16,0 0-16,0 0 16,-1 0-16,1 0 0,0 0 0,0 0 0,0 0 15,0-21 1,21 0-16,0-1 15,0 1 1,0 0 0,21 21-16,-21-21 0,21 0 0,0 21 15,0-21-15,0-1 0</inkml:trace>
  <inkml:trace contextRef="#ctx0" brushRef="#br0" timeOffset="67536.02">12319 10118 0,'0'21'31,"0"0"-15,0 0-16,0 0 0,0 1 16,0-1-16,0 0 0,0 0 15,0 0-15,0 0 0,0 1 0,0-1 16,-21 0-16,21 0 0,0 0 15,0-42 32,0 0-31,0 0-16</inkml:trace>
  <inkml:trace contextRef="#ctx0" brushRef="#br0" timeOffset="67872.2">12446 9906 0,'0'0'0,"-42"-21"31,20 21-31,1 21 0,21 0 16,0 0-16,0 1 31,21-22-31,1 0 0,-1 0 16,0 0-16,0 0 0,-21-22 15,21 22-15,-21-21 16,21 0-16,-21 0 0,0 0 16,0 0-16,0-1 15,-21 22-15,0 0 0,0 0 16,0 0-16,0 0 0,-1 0 0,1 0 16,21 22-16,-21-22 0,0 21 15,21 0-15,0 0 0,0 0 0,0 0 16,-21 1-16,21-1 0,0 0 15,0 0-15,0 0 0,0 0 16,0 1-16</inkml:trace>
  <inkml:trace contextRef="#ctx0" brushRef="#br0" timeOffset="68667.59">12721 10097 0,'0'0'0,"0"-22"16,-21 22 15,0 0-31,21 22 16,-21-1-16,-1 0 0,22 0 16,0 0-16,-21 0 0,21 1 15,-21-1-15,21 0 0,0 0 0,0 0 16,0 0-16,0 1 0,0-1 0,0 0 15,0 0-15,0 0 0,0 0 16,21-21-16,0 0 0,-21 22 0,22-22 16,-1 0-16,0 0 15,-21-22-15,21 22 16,-21-21-16,0 0 0,0 0 16,0 0-16,0 0 0,0-22 15,0 22-15,0 0 0,0 0 0,0-22 16,0 22-16,0 0 0,0 0 0,0 0 15,0 0-15,21-1 0,0 1 16,1 21-16,-1 0 16,0 0-16,0 0 0,0 0 0,0 0 15,1 0-15,20 0 0,-21 21 16,0-21-16,0 22 0,1-1 16,-1 0-16,-21 0 0,0 0 0,21 0 0,-21 1 15,0-1-15,0 0 0,0 0 16,0 0-16,0 0 0,0 1 15,0-1-15,0 0 0,-21-21 16,21 21-16,0 0 16,-21-21-1,21-21 1,0 0-16,0 0 16,0 0-16,0-1 0,0 1 0,0 0 15,0 0-15,21-21 0,0 20 16,-21 1-16,21-21 0,0 21 0,22-22 15,-22 22-15,42-21 16,-20 21-16,-22 0 0,21-1 0,0 22 16,-20 0-16,20 0 0,-21 0 15,0 0-15,22 0 0,-22 22 0,0-22 16,-21 42-16,21-21 0,-21 0 16,0 0-16,0 22 0,0-22 0,0 21 15,0 1-15,0-22 0,-21 21 0,0 0 16,21-20-16,-21 20 0,-1-21 15,22 0-15,-21 0 0,0 1 0,21-1 16,-21 0-16,21 0 0,0 0 16,-21-21-16,0 0 31,-1 0-31,1 0 16</inkml:trace>
  <inkml:trace contextRef="#ctx0" brushRef="#br0" timeOffset="69460.09">8149 11091 0,'0'0'16,"-42"0"-16,21 0 0,-22-21 0,22 21 15,0 0-15,0 0 0,0 0 16,-1 0-16,1 0 0,0-21 0,0 21 16,0 0-16,-22 0 0,22 0 0,0 0 15,-21 0-15,21 0 0,-1 0 16,-20 0-16,21 0 0,0 0 15,0 0-15,42 0 32,0 0-17,0 0-15,21 0 0,1 0 0,-1 0 16,22 0-16,-1 0 0,1-21 16,20 21-16,1-21 0,21 21 15,-22 0-15,43-21 0,-21 21 0,21 0 16,21-22-16,-21 22 0,22 0 15,-22 0-15,21-21 0,0 0 0,21 21 16,1 0-16,-1-21 0,0 21 16,1 0-16,20-21 0,22 21 0,-22 0 15,-20 0-15,20 0 0,1 0 0,-22 0 16,21 0-16,-41 0 16,20 0-16,-42 0 0,0 0 0,-21 0 15,-22 0-15,22 0 0,-42 0 0,20 0 16,-20 0-16,-1 0 0,-20 0 15,-1 0-15,0 0 0,-20 0 0,20 0 16,-21 0-16,0 0 16,0 0-1,-21 21 48,-21-21-63</inkml:trace>
  <inkml:trace contextRef="#ctx0" brushRef="#br0" timeOffset="70035.94">8276 11875 0,'0'0'0,"0"-22"0,-21 1 0,21 0 16,0 0-16,0 0 15,-21 21-15,0 21 31,21 0-31,0 21 0,-22-20 16,22 41-16,0-21 0,0 1 16,0 20-16,0 1 0,0-1 0,0-20 15,0 20-15,0 1 0,0-22 0,0 21 16,0-20-16,0 20 0,0 1 16,0-22-16,0 22 0,-21-1 0,21-21 15,-21 1-15,21-1 0,0 0 0,0-20 16,0-1-16,-21 0 0,21 0 15,0 0-15,-21-42 16,21 0 0,0 0-16,0 0 0,0-22 15,0 1-15,0 0 0,-21-1 0,21-20 16,-22 20-16,22-20 0</inkml:trace>
  <inkml:trace contextRef="#ctx0" brushRef="#br0" timeOffset="70392.11">7916 12213 0,'0'0'0,"-21"-21"0,21-21 0,0 21 16,-21-1-16,21 1 0,0-21 0,0 21 16,0-22-16,0 22 0,0 0 15,21-21-15,0 21 0,0-1 0,1 1 16,20 0-16,-21 0 0,21 21 0,-20-21 16,20 21-16,-21 0 15,21-21-15,1 21 0,-22 0 0,21 0 16,-21 0-16,1 0 0,-1 21 0,21 0 15,-42 0-15,0 0 0,21 22 16,-21-22-16,0 21 0,0 0 0,0 1 16,-21-22-16,0 21 0,-21 1 15,20-22-15,-20 21 0,21-21 0,0 0 16,-22 1-16,22-1 0,0 0 0,0-21 16,0 0-16,0 21 0,-1-21 15,22-21 16,0 0-15,22 21-16,-1-21 0,0 21 0,0-22 16,0 1-16,0 21 0,1-21 15,20 0-15</inkml:trace>
  <inkml:trace contextRef="#ctx0" brushRef="#br0" timeOffset="71064.92">8911 11875 0,'0'0'0,"21"0"0,-42 0 31,0 0-31,0 21 16,-22 0-16,22 0 0,-21 0 15,21 22-15,0-22 0,-22 0 16,22 21-16,0-21 0,21 22 0,-21-22 16,21 21-16,0-21 0,0 1 0,0-1 15,0 0-15,0 0 16,21-21-16,0 0 0,0 0 0,22 0 15,-22 0-15,21 0 0,-21-21 16,22 0-16,-22 21 0,21-21 0,-21-1 16,22 1-16,-22 0 0,0 0 0,0 0 15,-21-22-15,0 22 0,0-21 16,0 21-16,-21 0 0,-21-1 0,20 1 16,1 0-16,-21 0 15,0 21-15,20 0 0,-20 0 0,21 0 16,0 0-16,0 0 0,-1 0 0,44 0 31,-1 0-31,21-21 0,-21 21 16,22 0-16,-1-21 0,0 21 15,1-22-15,-1 22 0,0 0 0,1-21 16,-1 21-16,0 0 0,1 0 0,-22 0 16,21 0-16,0 0 0,-20 0 15,-1 0-15,0 0 0,-21 21 16,0 1-1,0-1-15,0 0 0,0 0 16,0 21-16,0 1 0,0-22 0,0 21 16,0 22-16,0-22 0,0 0 0,0 22 15,0-22-15,-21 22 0,21-1 16,0 1-16,0-1 0,0 1 0,0-1 16,-21 22-16,21-22 0,0 1 15,0 21-15,-22-22 0,1 1 0,0-22 16,21 21-16,0-20 0,-21-1 15,21 0-15,-21-20 0,21 20 0,-21-21 16,21-42 15,0 0-31,0 0 0,0-1 0,0 1 16,21-21-16,-21 0 0,21-1 16,-21-20-16,0-1 0,0 1 0,0-1 15,21-20-15</inkml:trace>
  <inkml:trace contextRef="#ctx0" brushRef="#br0" timeOffset="71408.11">9356 12150 0,'0'0'0,"0"-21"0,0-1 15,21-20-15,-21 21 0,21 0 0,-21 0 16,0-22-16,21 22 0,0 0 0,0 0 16,1 0-16,-1 21 15,0-22-15,21 1 0,-21 21 0,22 0 16,-22-21-16,21 21 0,1 0 0,-1 0 15,0 0-15,-21 21 0,22-21 16,-22 21-16,0 1 0,0 20 0,0-21 16,-21 21-16,0-20 0,0 20 0,0-21 15,-21 21-15,-42 22 16,20-43-16,22 0 0,-21 0 0,0 1 16,-1-1-16,1 0 0,0 0 15,20-21-15,1 0 0,0 21 16,0-21-16,0 0 0,21-21 47,21 21-47,0-21 0,0 21 15,0-21-15,22 0 0,-22-1 16,0 1-16</inkml:trace>
  <inkml:trace contextRef="#ctx0" brushRef="#br0" timeOffset="71845.34">10308 11832 0,'0'0'0,"21"-21"16,-42 42 15,0 0-15,0 1-16,21-1 0,0 0 15,-21 21-15,21-21 0,-22 22 0,22-22 16,-21 21-16,21 1 0,0-22 0,0 0 15,0 21-15,0-21 0,0 1 16,21-1-16,1 0 0,-1 0 0,0-21 16,0 0-16,0 21 0,0-21 0,1 0 15,-1 0-15,21 0 0,-21-21 16,22 0-16,-22 21 0,21-21 0,-21-22 16,22 22-16,-22 0 0,21-21 15,-21-1-15,0 1 0,1 0 16,-22 21-16,0-22 0,0 1 15,0 21-15,0-22 0,0 22 0,0 0 0,0 0 16,-22 21-16,22-21 0,-21 21 16,0-21-16,0 21 0,0 0 15,21 21 1,0 0-16,0 0 16,0 0-16,0 0 15,0 1-15,21-22 16,0 21-16,0-21 15,22 0-15</inkml:trace>
  <inkml:trace contextRef="#ctx0" brushRef="#br0" timeOffset="72190.11">11239 11832 0,'0'0'0,"22"-21"0,-44 21 31,1 0-31,21 21 16,-21 0-16,21 22 15,-21-22-15,21 21 0,0 1 0,-21-1 16,21 0-16,0 64 16,-21-64-16,-1 22 0,22-1 15,-21-20-15,0 20 0,21 1 0,0 20 16,-21-20-16,0-1 0,0 22 0,-1 63 16,1-84-16,-21 63 15,42-85-15,0 0 0,-21 43 16,0-43-16,21-20 0,0-1 15,0 0-15,0-42 32,0 0-32,0-1 0,0 1 15,21 0-15,-21-21 0,21 21 0,0-22 16,0 22-16,22-21 16,-22-1-16,0-20 0,0 21 0,0-22 15,0 22-15</inkml:trace>
  <inkml:trace contextRef="#ctx0" brushRef="#br0" timeOffset="72543.64">11239 12044 0,'0'0'15,"0"-21"-15,-21-22 0,21 22 0,-21 0 0,21-21 16,0 21-16,0-1 0,0 1 16,0-21-16,0 21 0,0 0 0,21-1 15,0 1-15,1 21 0,-1-21 0,0 0 16,0 21-16,0 0 15,0 0-15,22 0 0,-22 0 0,0 0 16,0 0-16,0 21 0,1-21 0,-1 21 16,0 0-16,-21 1 0,0-1 15,0 21-15,0-21 0,0 0 0,0 1 16,0 20-16,0-21 0,0 0 0,-21 0 16,0 1-16,-1-1 0,1 0 15,0 0-15,0 0 0,0-21 0,0 21 16,-1 1-16,1-22 0,0 21 15,21 0-15,-21-21 0,0 21 16</inkml:trace>
  <inkml:trace contextRef="#ctx0" brushRef="#br0" timeOffset="73504.11">12150 8255 0,'0'0'0,"-22"-21"0,-20-43 31,21 64-31,42 22 31,0-1-31,22-21 0,-22 21 16,21 0-16,0 0 0,22-21 15,-1 21-15,-20 1 0,41-1 16,1 0-16,0 0 0,42-21 0,-21 21 0,42 0 16,-21 1-16,21-1 15,0 0-15,0 0 0,22 0 0,-1 0 16,0 22-16,1-22 0,-1 0 0,0 21 15,1-20-15,-1 20 0,0 0 16,1-21-16,-22 22 0,0-22 0,-21 0 16,21 21-16,-21-20 0,-21-1 15,0-21-15,-22 21 0,1 0 0,-21-21 16,-22 0-16,0 21 0,-21-21 16,1 0-16,-1 0 0,-42 0 15,-1 0 1,1 0-16,0-21 0,0 0 15,0 21-15,0-21 0,21 0 16,-22-1-16,22 1 16,-21 21-16</inkml:trace>
  <inkml:trace contextRef="#ctx0" brushRef="#br0" timeOffset="73812.19">16362 8636 0,'0'0'0,"-21"0"31,21 21-31,0 0 16,0 1-16,21-1 15,0 0-15,0 0 0,0 0 16,22-21-16,-22 21 0,21 1 0,0-22 16,1 21-16,-22-21 0,21 21 15,-21-21-15,22 0 0,-22 0 0,0 21 16,0-21-16,-21 21 0,21-21 15,-21 21-15,0 1 0,0-1 0,-21 0 16,0-21-16,-21 21 0,-1 0 0,1 0 16,0 1-16,-1-1 0,1 0 15,0 0-15,-22 0 0,22 0 0,21 1 16,-22-22-16,1 21 0,21-21 16,0 0-16,0 0 0,-1 0 0</inkml:trace>
  <inkml:trace contextRef="#ctx0" brushRef="#br0" timeOffset="74575.94">16743 9737 0,'0'0'0,"21"-21"0,0-1 15,-21 1-15,21 0 0,0 0 16,1-21-16,-22 20 0,21 1 0,0-21 16,-21 0-16,0 20 0,21-20 15,-21 0-15,21 21 0,-21-22 16,0 1-16,0-22 0,0 43 16,0 0-16,0 0 0,0 42 31,0 0-31,0 22 15,-21-22-15,21 21 0,-21 0 0,0 1 16,21-1-16,0 22 0,-21-1 16,21 1-16,-22 20 0,1 1 0,21-22 15,-21 22-15,0 0 0,21-1 0,-21 22 16,0-21-16,-1 21 0,-20 84 16,42-105-16,-21 0 0,21-22 15,-21 1-15,21-1 0,0-21 0,0 1 16,0-1-16,0-21 0,21 0 15,0 1-15,21-22 0,-20 0 16,-1-22-16,21 22 0,0-21 0,1-21 16,-1 21-16,0-22 0,1 1 0,-1 0 15,0-1-15,1-20 0,-1 21 16,-21-22-16,0 1 0,-21-1 0,0 1 16,0-1-16,-21 1 0,-21-1 0,0 22 15,-1-1-15,-20 1 0,20 0 16,-20 21-16,-43-22 0,64 22 15,-1 0-15,22 0 0,-21 21 16,21 0-16,21-21 0,0-1 16,21 22-1,0 0-15,21 0 0,-20 0 0,-1-21 16,21 21-16,0 0 0,-20-21 16,20 21-16,0 0 0,-21-21 0,1 0 15,20 21-15,-21-21 0,0-1 16</inkml:trace>
  <inkml:trace contextRef="#ctx0" brushRef="#br0" timeOffset="75392.25">17145 9779 0,'0'-21'16,"0"0"-16,0 0 16,21-1-16,0 1 0,22 0 15,-22 0-15,0 0 0,21 0 0,1-1 16,-22-20-16,21 21 0,-21 0 0,0 0 15,1-1-15,-22 1 0,0 0 16,-22 21 0,1 0-16,-21 0 0,21 21 15,-22 0-15,22 1 0,-21-1 0,21 21 16,-22-21-16,22 22 0,0-1 0,0 0 16,21 1-16,0-1 0,0 0 15,0-21-15,0 22 0,0-22 16,0 0-16,21 0 0,0 0 0,0 1 15,1-1-15,-1-21 0,0 0 16,0 0-16,21 0 0,-20 0 0,20 0 16,-21 0-16,21-21 0,1 21 15,-22-22-15,0 1 0,21-21 0,-20 21 16,-1-22-16,0 22 0,0-21 0,0 0 16,0-1-16,-21 1 0,22 21 15,-22 0-15,21-1 0,-21 1 0,0 42 31,0 1-31,0-1 0,0 0 16,0 21-16,0 1 0,0-22 0,0 21 16,0-21-16,0 22 15,0-22-15,0 21 0,0-21 0,0 0 16,0 1-16,0-1 0,21 0 16,0-21-16,0 0 15,0 0-15,1 0 16,-1-21-16,-21 0 0,21-1 0,0 1 15,0 0-15,0 0 0,1-21 16,-22 20-16,21-20 0,0 21 0,-21 0 16,0 0-16,21-1 0,-21 1 15,0 42 1,0 1-16,0-1 16,0 0-16,0 0 0,0 0 15,0 0-15,0 1 0,0-1 0,0 0 16,0 0-16,0 0 0,21-21 0,-21 21 15,21-21-15,1 0 16,-1 0-16,0 0 0,0 0 0,0 0 16,0 0-16,1-21 0,-1 0 0,0 21 15,0-21-15,0 0 0,-21-22 16,0 22-16,0 0 0,0-21 0,0 21 16,0-22-16,0 22 0,-21-21 15,21 21-15,-21-1 0,0 22 0,21-21 16,-21 21-16,-1 0 15,22 21 1,0 1-16,22-1 16,-1-21-1</inkml:trace>
  <inkml:trace contextRef="#ctx0" brushRef="#br0" timeOffset="75808.11">18605 9377 0,'0'-21'16,"0"42"-16,22-63 0,-1 20 16,-21 1-1,21 21-15,0 0 0,0 0 16,0 0-16,-21 21 0,0 1 16,22-1-16,-1 0 0,-21 21 0,21-21 15,-21 22-15,0-1 0,0 0 0,0 1 16,0-1-16,0 22 0,0 20 15,0-41-15,0-22 0,0 21 16,0-21-16,0 0 0,0 1 16,0-1-16,21-21 15,0 0 1,-21-21-16,0-1 16,21-20-16,-21 21 0,22-21 0,-1-1 15,-21 1-15,21 0 0,0-22 0,0 22 16,-21-1-16,21 1 0,1 0 15,-22-1-15,21 22 0,-21 0 0,21 0 16,-21 0-16,0 0 0,21-1 16,0 22-16,0 0 15,1 0-15,-1 22 16,-21-1 0,0 0-16,0 0 0</inkml:trace>
  <inkml:trace contextRef="#ctx0" brushRef="#br0" timeOffset="76139.06">19177 9821 0,'0'0'16,"0"22"-16,21-1 15,0-21-15,0 0 0,1 0 0,-1 0 16,0-21-16,0 21 0,0-22 16,22 1-16,-22 0 0,21 0 0,-21 0 15,0 0-15,22-1 0,-22 1 0,0-21 16,0 21-16,-21 0 0,0-1 15,0 1-15,0 0 0,-21 21 16,0 0-16,-21 0 16,20 21-16,1 0 0,0 1 15,-21-1-15,21 21 0,21-21 0,-22 22 16,1-22-16,21 21 0,0-21 16,0 22-16,0-22 0,0 0 0,0 0 15,0 0-15,0 0 0,21 1 16,1-1-16,-1-21 0,0 0 15,0 0-15,0 0 0,0 0 0,22 0 16,-22 0-16,0 0 0,21 0 0,-20 0 16,-1-21-16,0 21 15,0-22-15</inkml:trace>
  <inkml:trace contextRef="#ctx0" brushRef="#br0" timeOffset="76479.64">19791 9821 0,'0'0'0,"0"-21"16,0 0-16,21-21 0,-21 21 15,0-1-15,0-20 0,21 21 0,0 0 16,-21-22-16,21 22 15,1 0-15,-22 0 0,21 21 16,0 0-16,0 0 0,0 0 0,0 0 16,1 0-16,-22 21 15,0 0-15,21 22 0,-21-22 0,0 0 16,21 21-16,-21 1 0,0-22 16,0 21-16,0-21 0,0 22 0,0-22 15,0 0-15,0 0 0,0 0 0,0 0 16,0 1-1,0-44 17,0 1-32,0 0 15,0 0-15,0-21 0,0 20 16,0 1-16,21-21 0,0 21 0,-21 0 16,21-22-16,1 22 0,-22-21 15,21 21-15,0-1 0,0 22 0,0-21 16,0 0-16,1 21 15,-1 0-15,0 0 0,0 0 0</inkml:trace>
  <inkml:trace contextRef="#ctx0" brushRef="#br0" timeOffset="76916.12">20764 9589 0,'0'0'0,"0"-22"0,0 1 15,-21 21-15,0-21 0,0 21 16,0 0-16,0 0 0,-1 0 16,1 0-16,0 0 0,-21 0 0,21 0 15,-1 21-15,1 0 0,0 1 16,0-1-16,21 0 0,-21 0 0,21 0 16,0 0-16,0 1 0,0-1 0,0 0 15,21-21-15,-21 21 16,42-21-16,-21 21 0,22-21 0,-22 21 15,21-21-15,1 0 0,-22 0 0,21 0 16,0 0-16,-20 22 0,-1-22 16,21 21-16,-21 0 0,0-21 15,-21 21-15,0 0 16,-21-21-16,0 0 16,0 21-16,0-21 0,0 0 0,-22 0 15,22 0-15,-21 0 16,-1 0-16,1 0 0,21 0 0,-43 22 15,43-22-15,0 0 0,0 0 16,0 0 0,21-22-1,21 22 1,0-21-16,0 21 0</inkml:trace>
  <inkml:trace contextRef="#ctx0" brushRef="#br0" timeOffset="77171.14">21124 9589 0,'0'0'0,"0"21"31,-21 0-31,0 0 16,0 0-16,21 0 15,0 1-15,0-1 0,0 0 0,0 0 16,-21 0-16,21 0 0,0 1 0,0-1 15,0 0-15,0 0 16,0-42 31,0 0-31</inkml:trace>
  <inkml:trace contextRef="#ctx0" brushRef="#br0" timeOffset="77336.31">21082 9504 0,'0'0'16,"0"-21"-16,0 0 0,0-1 16,0 1-1,0 42 48</inkml:trace>
  <inkml:trace contextRef="#ctx0" brushRef="#br0" timeOffset="78048.13">21590 9610 0,'-21'0'15,"0"0"-15,-1 0 0,1 0 16,0 21-16,0 0 15,0-21-15,0 21 0,21 0 16,-22 1-16,22-1 0,-21 0 0,21 0 16,0 0-16,0 0 15,0 1-15,0-1 0,0 0 16,0 0-16,0 0 31,21-21-31,-21-21 16,22 0-1,-22 0-15,21 0 0,0-1 16,-21 1-16,0 0 0,21 0 0,0-21 16,0 20-16,-21 1 0,22 0 15,20-21-15,-21 21 16,0 21-16,0-22 0,1 22 16,-1 0-16,0 22 15,-21-1-15,21-21 16,-21 21-16,0 21 0,0-21 15,0 1-15,0-1 0,0 0 0,0 0 16,0 0-16,0 0 0,0 1 16,0-1-16,0 0 0,0 0 15,-21-21-15,0 0 32,21-21-1,0 0-31,0 0 0,21-1 15,0-20-15,0 21 0,0 0 0,1-22 16,-1 22-16,0 0 0,0-21 16,0 21-16,22-1 0,-22 1 0,0 21 15,0 0-15,21 0 0,-20 0 16,-1 0-16,0 0 0,0 21 0,-21 22 16,21-22-16,-21 0 0,0 21 15,0 1-15,0-22 0,0 21 16,-21 1-16,21-22 0,-21 21 0,0-21 15,21 0-15,-21 1 0,-1-1 16,22 0-16,0 0 0,-21-21 16,0 21-16,0-21 0,21 21 0,-21-21 15,0 0 1,-1 0-16,1 0 0,0 0 0,-21 0 16,-1-21-16</inkml:trace>
  <inkml:trace contextRef="#ctx0" brushRef="#br0" timeOffset="78740.58">16658 10456 0,'0'0'0,"-21"0"0,21 22 16,21-22 0,0 0-1,0 0-15,1 0 0,-1 0 16,21 0-16,-21 0 0,0 0 16,1 0-16,20 0 0,-21 0 0,21 0 15,1 0-15,-1 0 0,22 0 16,20 0-16,1 0 0,21 0 15,0-22-15,-1 22 0,1-21 0,0 21 16,21-21-16,0 21 0,0 0 16,0-21-16,21 21 0,0 0 0,1 0 15,-1 0-15,0-21 0,0 21 16,21 0-16,-20 0 0,-1 0 0,0-21 16,0 21-16,0 0 0,0 0 15,1 0-15,-1 0 0,0 0 0,-21-22 16,0 22-16,-21 0 0,0 0 15,-22 0-15,1-21 0,0 21 0,-22 0 16,1 0-16,-22 0 0,21-21 0,-20 21 16,-1 0-16,-21 0 0,22 0 15,-22 0-15,0 0 0,0 0 16,0 0-16,0 0 0,-42 0 62,0 0-62,0 0 16,0 0-16,0 0 0</inkml:trace>
  <inkml:trace contextRef="#ctx0" brushRef="#br0" timeOffset="79851.96">17843 11303 0,'0'0'16,"22"-21"-16,-22 0 0,0 0 15,0-1-15,0 1 16,0 0-16,0 0 16,-22 21-1,1 0-15,0 0 0,0 0 16,0 0-16,0 0 0,-22 21 0,22 0 15,0 0-15,-21 22 0,20-1 16,-20-21-16,21 22 0,-21-1 0,20 0 16,1 1-16,-21-1 0,21 0 15,21 1-15,-21-22 0,21 21 0,0 0 16,0-20-16,0-1 0,21 0 0,0 0 16,0 0-16,21 0 0,1 1 15,-1-22-15,0 0 0,1 0 16,20 0-16,-20 0 0,-1 0 0,0-22 15,43 1-15,-43 0 16,1 0-16,-1 0 0,-21 0 0,0-1 16,22-20-16,-22 21 0,0-21 0,0-1 15,0 1-15,0-22 0,1 22 16,-22-21-16,21-1 0,0 22 0,-21-1 16,0 1-16,21 0 0,-21 21 0,21-1 15,-21 1-15,0 0 0,0 0 16,-21 21-1,0 21 1,21 21-16,-21-20 16,21 20-16,-21 0 0,-1 1 0,22-1 15,0 0-15,0 22 0,-21-22 16,21 0-16,-21 1 0,21-1 0,-21-21 16,21 22-16,0-22 0,0 0 0,0 21 15,0-21-15,0 1 16,21-22-16,0 0 0,0 0 15,1 0-15,-1 0 0,0 0 16,0 0-16,21-22 0,-20 1 16,-1 21-16,0-21 0,0 0 0,0 0 15,-21-22-15,21 22 0,1 0 16,-22 0-16,0-21 0,21 20 16,-21 1-16,21 21 0,-21-21 0,0 0 15,0 42 1,0 0-1,0 0-15,0 1 0,0-1 0,0 0 16,0 0-16,0 0 0,0 0 16,0 1-16,0-1 0,-21 0 15,21 0-15,0 0 0,0 0 32,21-42-17,0 0 1,-21 0-16,0 0 15,21 0-15,-21-1 0,21-20 0</inkml:trace>
  <inkml:trace contextRef="#ctx0" brushRef="#br0" timeOffset="80172.08">18711 11197 0,'0'0'16,"0"-21"-16,-21 21 31,21 21-31,0 0 16,0 1-1,21-22 1,0 0-16,1 0 16,-1 0-16,-21-22 0,21 1 15,-21 0 1,0 0-16,0 0 16,0 0-16,-21 21 0,0 0 15,-1 0-15,1 0 16,0 0-16,0 21 0,0-21 15,0 21-15,21 0 0,-22 0 0,22 0 16,0 1-16,0-1 0,0 0 16,0 0-16,0 0 0,0 0 15,22-21-15,-1 22 16,0-22-16,0 0 0,0 0 16</inkml:trace>
  <inkml:trace contextRef="#ctx0" brushRef="#br0" timeOffset="81119.78">19198 11345 0,'0'0'0,"0"-21"31,0 0-31,-21 21 16,0 0-1,0 0-15,-1 21 0,1 0 16,0 22-16,0-22 0,0 0 0,0 0 15,21 22-15,-22-22 16,22 0-16,-21 21 0,21-21 0,0 1 16,0-1-16,0 0 0,0 0 0,0 0 15,0 0-15,0 1 0,21-22 16,22 21-16,-22-21 0,0 0 16,0 0-16,0 0 0,22 0 0,-22 0 15,21 0-15,-21 0 0,22-21 16,-22 21-16,21-22 0,-21 1 0,22 0 15,-1-21-15,-21 21 0,0-22 16,22 1-16,-22 0 0,0-1 16,0-20-16,0 20 0,1-20 0,-22 21 15,0-1-15,0 1 0,0 0 16,0 20-16,0-20 0,0 21 0,0 0 16,-22 42 15,1 0-31,21 0 0,-21 22 0,21-1 15,0-21-15,0 21 0,-21 1 16,21-1-16,-21 0 0,21 1 0,-21-1 16,21-21-16,-22 22 0,22-22 0,0 0 15,0 0-15,0 0 0,0 0 16,0 1-16,0-44 47,22 1-47,-22 0 15,21 21-15,0-42 0,-21 21 0,21-1 16,0 1-16,0-21 0,1 21 16,-1 0-16,21-22 0,-21 22 0,0 0 15,1 0-15,20 21 0,-21-21 16,0 21-16,0 0 0,1 0 0,-1 0 16,-21 21-16,0 0 15,0 0 1,-21 0-16,-1-21 0,1 21 0,0 1 15,-21-22-15,21 21 0,-22-21 16,22 0-16,-21 0 0,21 21 0,-1-21 16,1 0-16,0 0 0,0 0 15,0 0-15,21 21 47,0 0-31,0 0-16,0 1 0,0-1 15,21 0-15,-21 0 0,21 0 16,-21 0-16,21 1 0,-21-1 0,21-21 16,1 21-16,-1 0 15,-21 0-15,21-21 0,0 21 16,0-21-16,0 22 0,1-22 16,-1 0-16,0 0 15,0 0-15,0 0 16,0 0-16,1 0 15,-1 0-15,-21-22 0,21 22 16,0-21-16,0 0 0</inkml:trace>
  <inkml:trace contextRef="#ctx0" brushRef="#br0" timeOffset="81419.23">20489 11176 0,'0'0'0,"0"-21"0,0-43 15,-21 64 1,0 0-16,0 0 16,0 0-16,-1 0 0,22 43 0,-21-22 15,0 0-15,0 21 0,21 1 16,0-1-16,-21-21 0,0 22 0,21-1 16,0 0-16,-22-21 0,22 22 0,-21-22 15,21 21-15,-21-21 0,21 1 16,0-1-16,0 0 0,0 0 15,0 0-15,0 0 0,0 1 16,21-22 0,0 21-16,1-21 15,-1 0-15,0 0 0,21 0 0,-21 0 16,1 0-16,20-21 0,0-1 16</inkml:trace>
  <inkml:trace contextRef="#ctx0" brushRef="#br0" timeOffset="81699.7">21040 11134 0,'0'0'0,"0"-21"0,0-1 16,21 22-16,0 0 0,0 0 16,0 0-16,0 0 15,1 22-15,-22-1 0,21 0 0,0 0 16,0 21-16,0-20 0,-21 20 15,0 0-15,0 1 0,0-1 0,0-21 16,0 21-16,0 1 0,0-22 0,0 21 16,0-21-16,-21 22 0,0-22 15,21 0-15,-21 0 0,0-21 16,-1 21-16,1 1 0,0-22 0,0 0 16,21 21-16,-21-21 15,0 0-15,-1 0 16</inkml:trace>
  <inkml:trace contextRef="#ctx0" brushRef="#br0" timeOffset="90947.55">17484 4911 0,'0'0'0,"21"-21"16,-21-1-16,21 22 0,0-21 0,-21 0 15,21 0 1,-21 0-16,0 0 15,-21 21 17,0 0-32,0 0 15,0 0-15,-1 21 0,1 0 0,21 21 16,-21-21-16,0 22 0,0-22 16,21 21-16,0-21 0,-21 22 0,21-1 15,-22-21-15,22 22 0,0-1 16,0-21-16,0 21 0,0-20 15,0-1-15,0 21 0,0-21 0,0 0 16,0 1-16,0-1 0,22 0 16,-1 0-16,-21 0 0,21-21 15,0 0-15,0 0 16,0 0-16,1 0 16,-1 0-16,0 0 0,0-21 0,0 0 15,0 0-15,1 0 0</inkml:trace>
  <inkml:trace contextRef="#ctx0" brushRef="#br0" timeOffset="91439.27">17992 4741 0,'0'0'0,"21"0"47,0 0-47,-21 22 0,21-22 16,-21 21-16,0 0 0,21-21 15,0 21-15,-21 21 0,22-20 0,-22-1 16,0 0-16,21 21 0,0-21 16,-21 22-16,0-22 0,0 21 0,0-21 15,0 1-15,0 20 0,0-21 16,0 21-16,0-20 0,0 20 16,0-21-16,-21 21 0,21-20 15,-21-1-15,-1 0 16,22 0-16,-21-21 0,21 21 0,0 0 15,-21-21-15,0 0 16,21 22-16,-21-22 16,21-22 31</inkml:trace>
  <inkml:trace contextRef="#ctx0" brushRef="#br0" timeOffset="98279.96">18563 7514 0,'0'-63'31,"0"42"-31,0-1 0,0 1 15,0 0-15,0 0 16,0 0-16,0 42 31,0 0-31,0 0 16,0 22-16,0-1 0,0 0 16,-21 1-16,0 20 0,0-21 15,-1 22-15,1-22 0,0 22 0,-21-1 16,21 1-16,-22-1 0,1-20 15,21 20-15,-22-21 0,1 1 0,21-1 16,-21-21-16,20 22 0,1-43 0,0 21 16,0-21-16,0 0 15,21-21-15,0-22 16,0 22-16,0-21 0,0 21 16,0-22-16,0-20 0,0 20 0,0 1 15,0 0-15,0-1 0,0 22 0,0-21 16,0 21-16,0 0 0,0-1 15,21 22-15,0 0 16,0 0-16,0 22 16,1-1-1,-22 0-15,21 21 0,0-21 0,0 1 16,0 20-16,0-21 0,1 21 0,-1-20 16,0 20-16,0-21 0,21 0 15,-20 0-15,20 1 0,-21-22 0,21 21 16,-20-21-16,20 0 0,0 0 15,-21 0-15,22 0 0,-1 0 0,0-21 16,1-1-16,-22 1 0,21 0 0,-21 0 16,1-21-16,-1 20 0,0-20 15,0 0-15,0 21 0,-21-22 0,0 22 16,0-21-16,0 21 0,0-1 16,0 1-16,0 0 0,0 0 15,-21 21-15,0 0 0,0 0 16,0 0-16,-1 0 0,1 0 15,0 21-15,0 0 0,0 0 0,0 1 16,-1 20-16,1-21 0,0 21 0,21 1 16,0-1-16,-21 0 0,21 1 15,0-22-15,0 21 0,0-21 0,0 1 16,0-1-16,21-21 0,-21 21 0,21-21 16,0 0-16,22 0 0,-22 0 15,0-21-15,0 21 0,0-21 0,22-1 16,-22 1-16,-21-21 15,21 21-15,0-22 0,-21 1 0,21 21 16,-21-21-16,0 20 0,0-20 0,0 21 16,0 0-16,0 0 0,0-1 15,0 1-15,0 42 16,0 1 0,-21-1-16,21 0 0,-21 21 15,21-21-15,0 22 0,0-1 0,0-21 16,0 22-16,0-22 0,0 21 15,0-21-15,0 0 0,0 22 0,21-43 16,0 21-16,1 0 0,-1-21 16,0 0-16,0 0 15,0 0-15,22-21 0,-22 0 0,0 0 16,0-1-16,21 1 0,-20-21 0,-1 0 16,0-1-16,0 1 0,0 0 15,0-1-15,1 1 0,-1 0 0,-21-1 16,0 1-16,21 21 0,-21-22 0,21 22 15,-21-21-15,0 21 0,0 0 16,0 42 0,0 0-16,-21 0 15,0 0-15,21 0 0,-21 22 0,-1-22 16,22 21-16,-21 1 0,0-1 0,21-21 16,-21 21-16,21 1 15,-21-1-15,21-21 0,-21 22 0,21-22 16,0 21-16,0-21 0,0 0 0,0 1 15,21-22 1,0 0-16,0 0 16,0-22-16,0 22 0,-21-21 15,0 0-15,22 0 0,-1-21 16</inkml:trace>
  <inkml:trace contextRef="#ctx0" brushRef="#br0" timeOffset="98511.27">19177 7853 0,'21'0'32,"0"0"-32,0 0 15,1 0-15,-1 0 0,0 0 16,0 0-16,0 0 15,0 0-15,1 0 0,-1 0 0,0 0 16,0-21-16,0 21 16,0 0-1</inkml:trace>
  <inkml:trace contextRef="#ctx0" brushRef="#br0" timeOffset="99173.14">19685 7959 0,'0'0'16,"21"0"0,0 0-1,0 0-15,-21-21 0,22 21 16,-1-22-16,0 1 16,0 0-16,0 21 0,0-21 15,-21 0-15,22 0 0,-22-1 16,-22 22 15,1 0-31,21 22 0,-21-1 0,0 0 16,21 0-16,-21 0 0,0 22 0,21-22 15,-22 21-15,22-21 0,0 22 16,0-22-16,0 0 0,0 0 0,0 0 16,0 0-16,0 1 0,0-1 0,22-21 31,-1 0-31,0 0 0,0 0 15,21 0-15,-20-21 0,20 21 0,-21-22 16,21 1-16,1 0 0,-22-21 16,21 21-16,1-22 0,-1 22 0,0-21 15,-21 21-15,22-1 0,-43 1 16,21 0-16,-21 0 0,0 0 0,0 0 16,-21 21-16,0 0 15,-1 0-15,1 0 0,0 0 16,0 0-16,0 21 0,21 0 0,0 0 15,-21 0-15,21 0 0,0 1 0,0-1 16,0 0-16,0 0 0,0 0 16,0 0-16,21 1 0,0-1 15,0 0-15,-21 0 0,21-21 16,-21 21-16,21-21 0,-21 21 16,0 1-16,0-1 31,-21-21-31,-21 0 15,0 0-15,20 0 16,1 0-16,0 0 0,0 0 16,21-21-1,0-1-15,0 1 0,0 0 16,21 0-16,0 0 16,0-22-16</inkml:trace>
  <inkml:trace contextRef="#ctx0" brushRef="#br0" timeOffset="99477.03">20828 7578 0,'0'0'0,"0"-21"0,0-22 31,0 22-31,0 42 16,-21-21-1,21 21-15,0 1 0,0 20 16,-21-21-16,21 21 0,-22-20 15,1 20-15,21 0 0,0-21 0,-21 22 16,21-1-16,-21-21 0,0 22 16,21-1-16,0 0 0,0-21 0,-21 22 15,21-22-15,0 0 0,0 0 0,0 0 16,0 1-16,21-22 16,0 0-16,0 0 15,0 0-15,0 0 0,1-22 0,-1 1 16,0 21-16,0-21 0,0 0 15,0 0-15,1 0 0</inkml:trace>
  <inkml:trace contextRef="#ctx0" brushRef="#br0" timeOffset="99732.13">20807 7811 0,'0'0'16,"-21"0"-16,42 0 31,0 0-31,0 0 0,21 0 16,-20 0-16,-1-22 0,0 22 15,21 0-15,-21 0 0,1 0 0,-1 0 16,0 0-16,0 0 0,0-21 16,0 21-16,-42 0 31,0 0-16,-21 0-15,21 21 0,-22 1 16</inkml:trace>
  <inkml:trace contextRef="#ctx0" brushRef="#br0" timeOffset="100411.77">18542 8594 0,'0'0'0,"-21"0"0,-106 0 31,106 0-31,-1 0 0,1 0 0,0 0 16,0 0-16,0 0 16,0 0-1,42 0 32,0 0-47,21 0 0,-21 0 0,43 0 16,-22 0-16,22 0 0,-1 0 15,22 0-15,0 0 0,20 0 0,1 0 16,0 0-16,42 0 0,-21-21 0,0 21 16,21 0-16,-21 0 0,0 0 15,0 0-15,0 0 0,-21 0 0,21 0 16,-21 0-16,0 0 0,-21 0 0,-1 0 16,1 0-16,-22-22 15,-20 22-15,-1 0 0,0 0 0,1 0 16,-22 0-16,0 0 0,-42 0 47,0 0-32,0 0-15,-1 0 16,1 0-16</inkml:trace>
  <inkml:trace contextRef="#ctx0" brushRef="#br0" timeOffset="126243.71">5165 14372 0,'0'0'0,"-22"-21"15,22 0 1,0 0-16,0 0 16,0-1-16,0 1 15,0 0 1,0 42 31,0 0-47,0 1 15,0 20-15,0 0 0,0 1 16,0 20-16,0 1 0,0-22 0,0 43 16,0-22-16,0 1 0,0 20 15,0-20-15,0 20 0,0 1 0,0 21 16,0-21-16,0-1 0,0 1 0,0 0 15,0-1-15,0 1 0,0 0 16,-21-1-16,0 1 0,21 0 0,0-1 16,-21-20-16,21 20 0,-21-20 15,0-22-15,21 22 0,0-22 0,0 0 16,0-20-16,0 20 0,0-21 16,0 0-16,0-42 31,0 0-31,0 0 0,0 0 15,0-1-15,0-20 0,0 21 0,0-21 16,0-1-16,0 1 0,0 0 0</inkml:trace>
  <inkml:trace contextRef="#ctx0" brushRef="#br0" timeOffset="127880.04">4974 14330 0,'0'0'15,"-21"0"-15,0 0 16,21-21 0,0 0-1,21 21 1,0 0-16,0 0 16,0 0-16,1 0 0,-1 0 15,0 0-15,0 0 0,0 0 16,0 0-16,1 0 0,-1 0 0,21 0 15,0 0-15,22 0 0,-22 21 16,43-21-16,-22 0 0,22 0 0,0 0 16,-1 0-16,1 0 0,0 0 0,-1 0 15,22-21-15,0 21 0,0 0 16,21-22-16,0 22 0,0 0 16,0 0-16,0-21 0,21 21 0,21 0 15,-20 0-15,20 0 0,0 0 16,1-21-16,20 21 0,1 0 0,-1 0 15,22 0-15,-22 0 0,22 0 0,-22 0 16,22 0-16,-21 0 0,-1 0 16,1-21-16,-1 21 0,1 0 0,-1 0 15,-21 0-15,-20 0 0,-1 0 16,0 0-16,-21 0 0,0 0 0,0 0 16,0 0-16,-21 0 0,0 0 0,-22 0 15,1 0-15,-22 0 0,1 0 16,-22 0-16,-21 0 0,22 0 15,-22 0-15,0-21 16,0 21 62,-21 21-62,0 0-16,0 0 15,0 0-15,0 1 0,0 20 0,0 0 16,0 1-16,0-1 16,0 0-16,21 22 0,-21-22 0,0 0 15,0 22-15,0-22 0,0 22 0,0-1 16,0-20-16,0 41 0,0-20 16,0-1-16,0 22 0,0-22 0,0 22 15,0-21-15,0 20 0,0-20 16,0-1-16,0 22 0,0-22 0,0 22 15,0-21-15,-21-1 0,21 22 0,0-22 16,0-20-16,0 20 0,0 1 16,0-22-16,0 0 0,-21 1 0,21-1 15,-21 0-15,0-21 0,21 22 16,-21-22-16,-1 21 0,22-21 16,-21 1-16,0-1 0,0 0 0,21 0 15,-21 0-15,0 0 0,-1 1 16,1-22-1,0 0-15,0 0 32,0 0-32,0 0 0,-1 0 0,1 0 15,-21 0-15,21 0 16,0-22-16,-22 22 0,22 0 0,-21 0 16,-1 0-16,1 0 0,0 0 0,-22 0 15,22 0-15,-22 0 0,1 0 16,-1 0-16,1 0 0,-22 0 15,1 0-15,-1 0 0,-21 0 16,0 0-16,0 0 0,-21 0 0,0 0 16,0 0-16,-21 0 0,21 0 0,-21 0 15,0 0-15,0 0 0,-22 0 16,1 0-16,0 0 0,-1 0 0,-189 0 16,189 0-16,-20 22 15,20-22-15,-20 0 0,21 0 0,-1 21 16,22-21-16,-21 0 0,-1 21 0,22-21 15,0 0-15,0 0 16,21 21-16,0-21 0,21 0 0,-21 0 16,42 0-16,-20 0 0,-1 0 15,21 0-15,0 0 0,22 0 0,-22 0 16,22 0-16,-1 0 0,22 0 16,0 0-16,-1 0 0,22 0 0,0 0 15,0 0-15,0 0 16,-1 0 15,1 0-15,0 0-1,0 0-15,0 0 16,0 0 0,-1 0-16,1 0 0,0 0 15,0 0-15,0 21 0,0-21 16,-22 0-16,22 0 0,0 21 0,0-21 15,0 0-15,-1 0 0,1 0 16,0 0-16,0 0 16,0 0-16,0 0 15,42 0 48,0 0-63,0 0 0,0 0 15,0 0-15,1 0 16,-1-21 0,0 0-16</inkml:trace>
  <inkml:trace contextRef="#ctx0" brushRef="#br0" timeOffset="146539.6">2921 13314 0,'21'0'32,"0"0"-17,-21-21 1,21 21-16,1 0 31,-44 21 16</inkml:trace>
  <inkml:trace contextRef="#ctx0" brushRef="#br0" timeOffset="148321.18">2688 13102 0,'0'-21'15,"0"0"17,0 42 14,21 0-46,0-21 0,1 21 16,-1 1-16,0-1 0,0 0 16,0 21-16,0-21 0,1 22 15,20-22-15,-21 21 0,21-21 0,-20 22 16,20-1-16,-21 0 0,21 1 16,1-1-16,-22 0 0,21-20 15,1 20-15,-1-21 0,-21 21 0,21-20 16,-20-1-16,-1 0 0,0-21 15,0 21-15,-21 0 0,21-21 0,-42 0 32,0 0-17,0 0-15,0-21 0,-1 21 16,1-21-16,0 0 0,0 0 16,0-1-16,0 1 0,21 0 15,-22 0-15,22 0 0</inkml:trace>
  <inkml:trace contextRef="#ctx0" brushRef="#br0" timeOffset="148667.98">3344 13123 0,'0'0'15,"0"-21"-15,-21 21 16,0 0-16,0 0 15,0 21 1,-1 1-16,1-1 0,0 0 0,0 21 16,0-21-16,0 22 15,-1-22-15,1 21 0,-21 22 0,21-22 16,0 0-16,-22 22 0,1-22 16,21 22-16,-22-22 0,1 0 0,21 1 15,-21-22-15,20 21 0,1-21 16,0 1-16,0-1 0,0 0 0,0 0 15,-1 0-15,22 0 32,22-21-17,-1 0-15,0 0 0,0 0 16,0 0 0</inkml:trace>
  <inkml:trace contextRef="#ctx0" brushRef="#br0" timeOffset="150120.66">1714 14732 0,'-21'0'15,"0"0"1,0 0-16,21-21 15,0 0 1,0 0-16,0-1 16,0 1-16,0 0 0,0 0 15,21 0-15,0 0 16,0 21-16,1-22 0,-1 22 16,0 0-16,-21 22 15,0-1-15,21 0 0,0 0 0,-21 21 16,0-20-16,0 20 0,0 0 15,0-21-15,0 22 0,0-22 0,0 21 16,0-21-16,0 1 0,0-1 16,0 0-16,-21 0 0,21 0 0,0 0 15,0-42 17,0 0-17,0 0-15,0 0 0,0 0 16,0-1-16,0 1 0,21-21 15,-21 21-15,21 0 0,-21-22 0,22 22 16,-1 0-16,-21 0 0,21 0 16,0 21-16,-21-22 0,21 22 15,0 0-15,1 0 0,-22 22 0,21-22 16,0 21-16,-21 0 0,0 0 16,21 0-16,-21 0 0,21 22 0,-21-22 15,0 0-15,0 0 0,0 0 16,0 1-16,0-1 15,0 0 1,0-42 15,0 0-31,0-1 16,0-20-16,0 21 0,0 0 16,0-22-16,0 22 0,0 0 0,0-21 15,21 21-15,1-22 0,-1 22 16,0 0-16,0 21 0,0-21 0,0 21 15,1 0-15,20 0 0,-21 0 16,0 21-16,0 0 0,1 0 0,-1 0 16,-21 1-16,0 20 0,0-21 15,21 0-15,-21 22 0,0-22 16,0 0-16,0 0 0,0 0 16,0 0-16,0 1 0,0-1 15,0 0 1,21-21-1,-21-21 1,21 0-16,0-1 0,1 1 0</inkml:trace>
  <inkml:trace contextRef="#ctx0" brushRef="#br0" timeOffset="150563.41">2815 14542 0,'0'0'0,"0"21"16,-21 0 0,21 0-16,0 0 0,0 0 0,-21 1 15,21-1-15,-21 21 0,21-21 16,-22 43-16,22-43 0,0 21 16,0-21-16,0 1 0,0-1 15,0 0-15,0 0 0,0 0 0,0 0 16,22-21-16,-1 0 15,0 0-15,0 0 0,0 0 0,0 0 16,1 0-16,-1 0 0,0-21 16,0 21-16,-21-21 0,21 0 0,0 0 15,-21 0-15,0-1 0,0 1 16,0 0-16,0-21 0,0 21 0,0-22 16,0 22-16,0 0 0,-21-21 15,0 20-15,0 1 0,0 21 0,0-21 16,-1 21-16,1 0 15,0 0-15,21 21 16,-21 0-16,21 1 16,0-1-16,0 0 0,0 0 15,0 0-15,0 0 16,0 1-16,21-22 0,0 0 16,0 0-16,1 0 15,-1 0-15</inkml:trace>
  <inkml:trace contextRef="#ctx0" brushRef="#br0" timeOffset="150915.21">3048 14647 0,'21'0'31,"-21"22"-15,21-1-16,-21 0 0,21-21 15,-21 21-15,0 0 0,0 0 16,0 1-16,22-1 0,-22 0 0,0 0 15,0 0-15,0 0 0,0 1 16,0-1-16,21-21 16,0-21 15,-21-1-31,0 1 16,0 0-16,0 0 0,0 0 15,21-22-15,-21 22 0,21 0 16,0 0-16,-21 0 0,22 0 15,-1-1-15,0 1 0,0 0 16,0 21-16,0-21 16,1 21-16,-22 21 31</inkml:trace>
  <inkml:trace contextRef="#ctx0" brushRef="#br0" timeOffset="151244.01">3429 14796 0,'0'0'16,"21"0"0,0 0-16,0 0 15,1 0-15,-1-22 16,0 22-16,-21-21 0,21 0 0,0 21 16,0-21-16,1 0 0,-22 0 15,0-1-15,21 1 0,-21 0 16,0 0-16,-21 21 15,-1 0 1,1 21-16,0 0 0,21 0 0,-21 1 16,0-1-16,0 0 15,21 0-15,0 0 0,-22 0 0,22 22 16,0-22-16,0 0 0,0 0 16,0 0-16,0 1 0,22-22 15,-1 0 1,0 0-16,0 0 0,0 0 15,0-22-15,1 22 0,20-21 16,-21 0-16,0-21 0,22 21 0</inkml:trace>
  <inkml:trace contextRef="#ctx0" brushRef="#br0" timeOffset="152520.29">4149 13314 0,'0'0'16,"-22"0"-16,1 21 0,0 0 0,0-21 0,21 21 15,0 1 1,21-22-1,0 0 1,0 0-16,1-22 0,-1 1 16,0 21-16,0-21 0,0 0 15,0 21-15,1-21 0,-22 0 16,0-1-16,0-20 0,0 21 0,0 0 16,0 0-16,0-1 0,0 1 15,0 0-15,-22 21 0,1 0 16,0 0-16,21 21 15,-21 0-15,0 22 0,21-22 16,-21 21-16,21 1 0,0-1 16,0 0-16,0 1 0,0-1 0,0 21 15,0-20-15,0 20 0,0-20 16,0-1-16,0 0 0,0-21 0,0 22 16,0-22-16,0 0 0,0 0 15,0 0-15,-22-21 31,22-21-31,-21 0 16,0 0-16,0 0 0,0 0 0,0-1 16,-1 1-16,1 0 0,0 0 15,0 21-15,0 21 32,21 0-32,0 0 0,0 1 0,0-1 15,0 0-15,21 0 0,0 0 16,0 0-16,0-21 0,1 0 15,-1 0-15,0 0 0,0 0 16,0 0-16,0 0 0,1-21 16,20 21-16,-21-21 0,0 0 0,22 0 15,-22 0-15,0-22 0,0 22 16,-21 0-16,0-21 0,21 20 0,-21 1 16,0-21-16,0 21 15,0 0-15,0 42 16,0 0-16,0 0 15,0 0-15,0 0 0,0 1 16,0 20-16,0-21 0,0 0 0,0 0 16,0 1-16,0-1 0,0 0 0,0 0 15,0 0 1,0-42 0,0 0-1,21 0-15,-21 0 0,22-1 16,-22 1-16,0 0 0,0-21 0,21 21 15,-21-22-15,21 22 0,0 0 16,-21 0-16,0 0 0,21 21 0,0 0 16,-21 21-1,22 0-15,-22 0 0,0 0 16,21 22-16,-21-22 0,0 0 16,0 21-16,0-21 0,0 1 0,21-1 15,-21 0-15,21 0 0,-21 0 16,21-21-16,0 21 0,1-21 0,-1 0 15,0 0-15,0 0 0,0 0 16,0 0-16,1 0 0,-1-21 0,21 0 16,-21 0-16,0 0 0,1 0 15,-1-1-15,0-20 0,-21 21 0,21-21 16,-21 20-16,0-20 0,0 21 16,0 0-16,0 0 0,0-1 0,0 1 15,-21 21 1,0 0-16,0 21 15,21 1-15,-22-22 0,22 21 0,0 0 16,0 0-16,0 0 0,0 0 16,0 1-16,22-1 0,-1 0 0,-21 0 15,21-21-15,0 21 0,0 0 16,-21 1-16,21-22 16,-21 21-16,-21-21 15,21 21-15,-21-21 0,0 0 16,-21 0-16,20 0 0,1 0 0,0 0 15,0 0-15,0-21 16,21 0 0,0-1-16,0 1 0,21 0 15,-21 0-15,21 0 0</inkml:trace>
  <inkml:trace contextRef="#ctx0" brushRef="#br0" timeOffset="152776.15">5207 13420 0,'0'0'15,"21"0"-15,-21-21 0,0 42 16,0 0 0,0 0-16,0 21 15,0-20-15,0 20 0,0 0 0,0 1 16,0-22-16,-21 21 0,21 0 16,0 1-16,0-1 0,0-21 15,0 22-15,0-22 0,0 21 0,0-21 16,0 0-16,0 1 0,0-1 15,0 0-15,0 0 16,0-42 0,0 0-1,0-22-15,0 22 0</inkml:trace>
  <inkml:trace contextRef="#ctx0" brushRef="#br0" timeOffset="153051.99">5186 13441 0,'0'0'0,"0"-21"0,0 0 16,0-1-16,21 22 31,0 0-31,0 0 0,0 0 16,1 0-16,-1 0 0,0 0 16,0 22-16,0-22 0,0 21 0,-21 0 15,0 0-15,0 0 0,0 0 16,0 1-16,0-1 0,-21 0 0,0-21 15,0 21-15,0 0 0,0 0 16,-1 1-16,1-22 0,21 21 0,-21-21 16,42-21 31,0-1-47,1 22 0</inkml:trace>
  <inkml:trace contextRef="#ctx0" brushRef="#br0" timeOffset="153379.81">5482 13547 0,'21'0'0,"0"0"16,-21-21-16,22 21 15,-1-22-15,0 22 16,-21-21-16,21 21 0,-21-21 0,21 21 16,-21-21-16,21 0 0,-21 0 15,0-1-15,0 1 16,-21 21-1,0 0-15,0 0 16,0 21-16,21 1 16,-21-22-16,21 21 0,-22 0 0,1 21 15,21-21-15,0 1 0,0 20 0,0-21 16,0 0-16,0 0 0,0 1 16,0-1-16,0 0 0,21-21 15,1 0-15,-1 0 16,0 0-16,0 0 0,21 0 0,-20 0 15,20-21-15,-21 21 16,21-21-16,22-22 0,-43 22 16,0 0-16,22 0 0</inkml:trace>
  <inkml:trace contextRef="#ctx0" brushRef="#br0" timeOffset="153848.53">6075 13314 0,'-43'0'16,"43"21"-1,-21 0-15,0 0 16,0 1-16,21 20 0,0-21 0,0 0 16,0 0-16,-21 22 0,21-22 15,0 0-15,0 0 0,0 0 16,0 1-16,0-1 0,21 0 0,0-21 16,0 0-16,0 0 15,1 0-15,-1 0 0,0 0 16,0-21-16,0 21 0,0-43 15,1 22-15,-1 0 0,21-21 0,-21-1 16,0 22-16,1-21 0,-1 0 16,0-1-16,0 1 0,0-22 0,-21 22 15,0 0-15,0-1 0,0 22 16,0-21-16,0 21 0,0 0 16,0 42-1,-21 0 1,21 21-16,0-21 0,-21 22 0,21-22 15,0 21-15,0 1 0,0-22 0,0 21 16,0-21-16,0 22 0,0-1 16,0-21-16,0 21 0,0-20 0,0-1 15,0 0-15,0 0 0,0 0 16,21 0-16,0-21 0,0 0 16,1 0-16,-1 0 0,0 0 15,0 0-15,0-21 0,22 0 16,-22 0-16,0 0 0,0 0 0,0-1 15,0 1-15</inkml:trace>
  <inkml:trace contextRef="#ctx0" brushRef="#br0" timeOffset="154035.43">6392 13356 0,'0'0'0,"21"0"31,1 0-31,-1 0 0,21 0 15,-21 0-15,22 0 0,-1-21 0,0 21 16,1 0-16,-1-21 16,0 21-16,1 0 0,-1 0 0,-21 0 15,0 0-15,0 0 0,1 0 16</inkml:trace>
  <inkml:trace contextRef="#ctx0" brushRef="#br0" timeOffset="154724.03">5863 15028 0,'0'43'16,"0"-1"-16,0-21 15,0 22-15,0 20 0,0-21 16,0 22-16,0-1 0,0-20 0,0 20 15,0 1-15,0-1 0,0-20 16,0 20-16,0 1 0,-21-22 0,21 21 16,0-20-16,0-1 0,0 0 15,0-20-15,0-1 0,0 21 16,0-21-16,21-21 31,0-21-31,-21 0 0,0-21 16,0-1-16,0 22 0,0-21 15,0-22-15,0 22 0</inkml:trace>
  <inkml:trace contextRef="#ctx0" brushRef="#br0" timeOffset="155495.59">5884 15092 0,'0'0'0,"21"0"15,1 0-15,-1 0 0,0 0 16,21 0-16,-21 0 0,22 0 16,-1 0-16,0 0 0,22 0 0,-1 0 15,1 0-15,21 0 0,-1 0 16,22 0-16,0-21 0,21 21 0,0-21 16,0 21-16,0-22 0,42 22 15,-21 0-15,22-21 0,-22 21 0,21 0 16,1 0-16,-1-21 0,0 21 15,1 0-15,-1 0 0,-21 0 0,-21 0 16,21 0-16,-42-21 0,21 21 0,-21 0 16,0 0-16,-22 0 15,-20 0-15,-1-21 0,1 21 0,-22 0 16,1 0-16,-1 0 0,-21 0 0,0 0 16,-42 0 30,21 21-46,-21-21 0,21 21 0,-21 0 16,21 0-16,0 1 0,0-1 16,0 21-16,0-21 0,0 22 0,0-1 15,0 0-15,0 1 0,21 20 0,-21-21 16,0 1-16,0-1 0,21 0 16,-21 1-16,21-1 0,-21-21 15,21 22-15,-21-1 0,0-21 0,0 21 16,0-20-16,0 20 0,0-21 15,0 0-15,0 22 0,0-22 0,0 0 16,0 0-16,0 0 16,-21-21-16,0 0 0,0 21 15,0-21-15,0 0 0,-1 0 16,1 0-16,-21 0 0,0-21 0,-1 21 16,1 0-16,0 0 0,-22-21 0,22 21 15,-43 0-15,22 0 0,-43 0 16,0 0-16,-42 0 0,0 0 0,-22 0 15,1 0-15,-22 0 16,1 21-16,-22 0 0,22 1 0,-1-22 16,1 21-16,-1 0 0,22 0 0,0-21 15,20 21-15,22-21 0,0 0 16,22 21-16,20-21 0,0 0 0,-21 0 16,43 0-16,-22 0 0,22 0 15,-1 0-15,22 0 0,0 0 0,-1 0 16,22 0-16,21-21 15,0 0-15,21 21 16,0-21-16,1 0 0,20 0 0,-21-22 16</inkml:trace>
  <inkml:trace contextRef="#ctx0" brushRef="#br0" timeOffset="156005.29">6350 15600 0,'0'-21'16,"0"0"0,0-1-1,0 1-15,21 0 0,0 0 16,0 0-16,1 0 0,-22-1 0,0 1 15,0 0-15,0 0 0,0 0 16,-22 21 0,1 0-16,0 0 0,0 21 0,-21 0 15,20 0-15,1 0 0,0 1 16,0 20-16,0-21 0,21 0 0,0 0 16,0 1-16,0-1 0,0 0 15,21 0-15,0 0 0,0-21 16,0 21-16,1 1 0,20-22 15,-21 21-15,21 0 0,-20-21 0,-1 21 16,0 0-16,0-21 0,-21 21 0,0 1 16,-21-1-1,0-21-15,0 0 0,-22 21 0,22-21 16,-21 0-16,-1 0 0,22 0 16,-21 0-16,21 0 0,0 0 0,-22 0 15,22 0-15,0 0 0,21-21 16,-21 0-16,21-1 15,21 1-15,21 0 16,-21 21-16,1-21 16,20 0-16,-21 21 0</inkml:trace>
  <inkml:trace contextRef="#ctx0" brushRef="#br0" timeOffset="156719.41">6794 15579 0,'0'0'0,"22"0"0,-1 0 0,0-21 16,-21-1-1,-21 22-15,0 0 0,-1 0 16,1 0-16,0 0 0,-21 0 16,21 22-16,-1-22 0,1 21 0,-21 0 15,21 0-15,21 0 0,-21 0 16,-1 1-16,1-22 0,21 21 16,-21 0-16,21 0 0,0 0 0,0 0 15,0 1-15,21-1 16,0-21-1,1 0-15,-1 0 16,0 0-16,0-21 0,0-1 0,0 22 16,1-21-16,-1 0 0,-21 0 0,21 0 15,-21 0-15,21-1 16,-21 1-16,0 0 0,0 0 0,21 21 31,0 0-31,-21 21 16,22 0-16,-1-21 0,-21 21 15,0 1-15,21-1 0,0 0 16,-21 0-16,21 0 0,0 0 16,1 1-16,-1-22 15,0 0-15,0 0 16,0 0 0,0 0-16,-21-22 15,22 1-15,-1 0 0,-21 0 16,0 0-16,21 0 0,-21-1 15,21 1-15,-21 0 0,0 0 0,21 0 16,-21 42 15,21 0-31,-21 0 0,0 0 16,0 1-16,0-1 16,0 0-16,0 0 0,0 0 0,0 0 15,22-21 1,-1 0-1,0-21 1,-21 0-16,0 0 16,0 0-16,0 0 0,0-1 15,21 1-15,-21 0 0,0 0 16,21 0-16,-21 0 0,0-1 16,21 1-16,1 21 15,-1 0 1,0 0-16,0 0 0</inkml:trace>
  <inkml:trace contextRef="#ctx0" brushRef="#br0" timeOffset="157037.23">7451 15706 0,'21'21'15,"0"-42"1,0 21-1,-21-21-15,21 21 0,-21-22 16,21 22-16,1-21 0,-22 0 0,0 0 16,0 0-16,0 0 0,-22 21 31,1 21-15,0 0-16,21 0 0,0 0 15,-21 0-15,0-21 0,21 22 0,-21-1 16,21 0-16,0 0 0,0 0 15,0 0 1,21-21 0,0 0-16,0 0 0,0 0 15,0 0-15,1 0 0,-1 0 0,21-21 16,0 21-16,1-21 0</inkml:trace>
  <inkml:trace contextRef="#ctx0" brushRef="#br0" timeOffset="157648.24">8191 15346 0,'0'0'16,"0"-21"-16,0 0 0,-21 42 31,0 0-31,21 0 0,-21 0 16,21 22-16,-21-1 16,0 0-16,-1 1 0,22-1 0,0 21 15,-21-20-15,0 20 0,21 1 16,-21-1-16,21 1 0,0-1 0,0 1 15,0 20-15,0-20 0,0-1 0,0-20 16,0 20-16,-21 1 0,21-22 16,0 0-16,0 1 0,0-22 0,21 21 15,0-21-15,0-21 0,0 0 16,22 0-16,-22 0 0,21-21 0,1 0 16,-22 0-16,21 0 0,0 0 0,-20-22 15,20 22-15,-21-21 0,0-1 16,0 1-16,-21 0 0,0-1 15,0-20-15,0 21 0,-21-1 0,-21 1 16,21 0-16,-22-1 0,1 22 16,0 0-16,-1 0 0,1 21 0,0-21 15,-1 21-15,1-22 0,21 22 16,-21 0-16,42-21 0,-22 21 0,22-21 16,0 0-16,22 0 15,-1 0-15,0-1 0,0 1 16,21 0-16,-20 0 0,62-21 15,-63 20-15,22 1 0,-22 21 16,21-21-16,-21 0 0,1 21 0,-1 0 16,0 0-16,0 0 15,-21 21 1,21 0-16,-21 0 0,0 1 16,0-1-16,0 0 0,0 0 15,0 0-15,-21-21 0,21 21 16,0-42 31,0 0-47,0 0 15,0 0-15,0 0 0</inkml:trace>
  <inkml:trace contextRef="#ctx0" brushRef="#br0" timeOffset="157793.26">8403 15473 0,'-21'-21'0,"0"21"0,0 0 15,-1 0 1,1 0-16,21-21 16,21-1-1,1 22-15,-1-21 16,0 0-16,0 21 0,21-21 16</inkml:trace>
  <inkml:trace contextRef="#ctx0" brushRef="#br0" timeOffset="157983.29">8869 15198 0,'0'0'0,"0"21"16,0 0-16,-21 0 16,-1 0-16,1 1 0,21-1 0,-21 21 15,21 0-15,-21-20 0,21 20 16,-21 0-16,21-21 0,0 22 0,0-22 16,0 21-16,0-21 0,0 1 15,0-1-15,0 0 0,0 0 0,0 0 16,21-21-16,0 0 15,0 0-15,0 0 0,1 0 16</inkml:trace>
  <inkml:trace contextRef="#ctx0" brushRef="#br0" timeOffset="158262.35">9017 15642 0,'-21'0'15,"21"-21"1,21 21-16,0-21 15,0 21-15,0-21 0,1 0 0,20 21 16,-21-22-16,0 1 0,0 0 16,1 0-16,-22 0 0,0 0 15,-22 21 1,1 0 0,0 21-16,-21 0 0,21 0 0,-1 21 15,1-20-15,0-1 0,0 21 0,21-21 16,0 0-16,0 1 0,0-1 15,0 0-15,21 0 0,0-21 0,0 21 16,22-21-16,-1 0 0,0 0 0,1 0 16,-1 0-16,0 0 0</inkml:trace>
  <inkml:trace contextRef="#ctx0" brushRef="#br0" timeOffset="158696.06">10287 15134 0,'0'0'0,"21"0"0,0 0 16,-21 21-16,0 22 15,0-22-15,0 21 0,0 1 0,0-1 16,21 0-16,-21 22 0,0-22 15,0 0-15,0 1 0,0-1 16,0 0-16,0 1 0,0-22 0,0 21 16,0-21-16,0 22 0,0-22 15,22 0-15,-1-21 16,0 0 0,-21-21-16,21 0 0,-21 0 0,21-1 15,-21 1-15,0-21 0,21 21 0</inkml:trace>
  <inkml:trace contextRef="#ctx0" brushRef="#br0" timeOffset="159236.16">10435 15050 0,'0'0'0,"0"-22"32,21 22-32,0 0 0,22 0 0,-1 0 15,22 0-15,-1 0 0,1-21 0,41 21 16,-20 0-16,21 0 15,0-21-15,-22 21 0,22-21 0,-21 21 16,21 0-16,0-21 0,-22 21 16,22 0-16,0 0 0,-21 0 0,-1-21 15,-20 21-15,-1 0 0,-20 0 0,-1 0 16,0 0-16,-21 0 0,1 0 16,-1 0-16,-21 21 15,0 0-15,0 0 16,0 21-16,0-20 0,0 20 15,0 0-15,0 1 0,0 41 16,0-41-16,0-1 0,0 21 16,0-20-16,0-1 0,0 43 15,0-43-15,0 0 16,21 1-16,-21-22 0,21 21 0,0 1 16,0-1-16,1-21 0,-22 21 0,0-20 15,21-1-15,-21 21 0,0-21 16,0 0-16,-21 1 0,-1-1 15,-20-21-15,0 0 0,-22 21 16,-20-21-16,-1 0 0,-21 0 0,0 0 16,-21 0-16,0 0 0,-21 0 15,0 0-15,0 0 0,0-21 0,21 21 16,0 0-16,42-21 0,-21 21 16,43 0-16,-22-22 0,43 1 15,-22 21-15,22 0 0,21-21 0,-1 21 16,1-21-16,21 0 0,0 0 15,21 21-15,1-22 0,-1 1 16,0 0-16</inkml:trace>
  <inkml:trace contextRef="#ctx0" brushRef="#br0" timeOffset="159539.98">10901 15367 0,'0'0'0,"0"-21"0,0 0 16,0 0 0,-21 21-16,-1 0 15,1 0-15,0 0 16,0 21-16,0 0 0,0 0 0,-1 21 16,1-20-16,0 20 0,0-21 0,0 21 15,21-20-15,0 20 0,0-21 16,0 21-16,0-20 0,0-1 0,0 0 15,0 0-15,0 0 16,21-21-16,0 21 0,0-21 0,0 0 0,64 0 16,-43 0-16,1 0 15,-1 0-15,0-21 0,1 21 16,-1-21-16,0 0 0,1 21 0</inkml:trace>
  <inkml:trace contextRef="#ctx0" brushRef="#br0" timeOffset="160275.62">11282 15536 0,'0'0'0,"0"-21"0,-21 21 15,-1 0-15,1 0 0,0 0 0,0 0 16,0 0-16,0 21 0,-22 1 0,22-1 16,0 0-16,0 0 0,0 0 15,-1 0-15,22 1 0,0-1 0,-21 0 16,21 0-16,0 0 0,0 0 16,21-21-1,1 0-15,-1 0 0,0 0 0,0 0 16,21 0-16,-20-21 0,20 0 15,-21 21-15,0-21 0,22 0 0,-22 0 16,-21-1-16,21 1 0,-21 0 16,21 0-16,-21 0 0,0 0 15,-21 21 17,21 21-32,0 0 0,0 0 0,-21 0 15,21 0-15,0 1 16,0-1-16,0 0 0,0 0 15,21 0 1,0-21-16,0 0 0,0 0 16,1 0-16,-1 0 0,0 0 15,0-21-15,0 0 0,0 21 16,1-21-16,-1 0 0,-21-1 0,0 1 16,0 0-16,21 21 0,-21-21 15,0 0-15,0 42 31,0 0-15,-21 0-16,21 0 0,0 1 0,-21-22 16,21 21-16,0 0 0,0 0 15,0 0 1,-22-21-16,22-21 47,0 0-47,22 0 0,-22 0 15,0-1-15,21 1 0,0 0 16,0 0-16,0 0 0,0 0 16,1 21-16,-1 0 15,0 0-15,0 0 16,0 21-16,-21 0 0,0 0 16,0 0-16,0 0 15,0 1-15,0-1 0,0 0 16,0 0-1,0-42 17,0 0-17,21 21-15,-21-21 0</inkml:trace>
  <inkml:trace contextRef="#ctx0" brushRef="#br0" timeOffset="160502.39">11938 15515 0,'0'0'0,"0"-21"0,-21 21 31,0 0-15,-1 21-16,1 0 0,0 1 0,0-22 15,21 21-15,-21 21 0,0-21 16,21 0-16,0 1 0,-22-1 16,22 0-16,0 0 0,0 0 0,0 0 15,22-21 1,-1 0-16,0 0 15,0 0-15,0 0 0,0-21 16,1 21-16,-1-21 0,0 0 16,0 21-16</inkml:trace>
  <inkml:trace contextRef="#ctx0" brushRef="#br0" timeOffset="161046.9">12023 15642 0,'21'0'31,"0"0"-31,0 0 16,0 0-16,0 0 16,1 0-16,-1-21 0,0 0 0,-21 0 15,21 21-15,-21-21 16,0-1-16,0 1 16,-21 21-1,0 0-15,0 0 16,-1 0-16,1 0 0,21 21 15,-21 1-15,0-22 0,0 21 0,21 0 16,0 0-16,-21 0 0,21 0 0,0 1 16,0-1-16,0 0 0,0 0 15,0 0-15,21-21 16,0 0-16,0 0 16,0 0-16,0 0 0,1 0 15,-1 0-15,0 0 0,0-21 0,21 21 16,-20-21-16,-1 0 15,0 0-15,0-1 0,0 1 0,0 0 16,1-21-16,-22 21 0,0-22 0,0 1 16,0 0-16,0-1 0,0 1 15,0 0-15,0 20 0,0 1 0,0 0 16,0 0-16,0 42 16,0 21-16,0-20 15,0 20-15,0 0 0,-22-21 16,22 22-16,-21-1 0,0 43 15,21-64-15,0 21 0,0-21 0,0 1 16,0-1-16,0 0 0,0 0 16,0 0-16,0 0 0,21-21 31,0 0-31,1 0 0,-1 0 0,0 0 16</inkml:trace>
  <inkml:trace contextRef="#ctx0" brushRef="#br0" timeOffset="162859.91">12806 15431 0,'0'0'0,"-21"0"0,-1 0 16,1 0-1,42 0 1,1 0 0,-1 0-16,21 0 0,0 0 0,22 0 15,-22 0-15,22 0 0,-1 0 16,22 0-16,-22 0 0,1 0 0,21 0 15,-22 0-15,1 0 0,-1 0 16,1-22-16,-1 22 0,1 0 0,-22 0 16,0-21-16,1 21 0,-1-21 15,-21 21-15,-21-21 16,0 0-16,-21 21 16,0-21-16,0 21 0,-1-22 15,-20 22-15,21-21 0,-21 0 0,20 21 16,-20-21-16,21 0 0,-21 0 15,20 21-15,1-22 0,0 1 0,0 21 16,0-21-16,0 21 0,-1 0 16,44 0 15,-1 0-15,0 21-16,0-21 0,21 0 0,-20 0 15,20 0-15,0 21 0,1-21 16,-22 0-16,21 0 0,0 22 0,1-22 15,-22 21-15,0 0 0,0-21 16,-21 21-16,0 0 0,0 0 0,0 22 16,0-22-16,-21 0 0,-21 0 15,21 0-15,-22 22 0,1-22 0,0 0 16,-43 21-16,43-20 0,-22-1 16,22 0-16,-1 0 0,1 0 15,21-21-15,0 21 0,-22-21 0,86 0 31,-22 0-15,21 0-16</inkml:trace>
  <inkml:trace contextRef="#ctx0" brushRef="#br0" timeOffset="164636.13">14647 15198 0,'0'0'0,"-21"0"15,21-21 17,21-1-17,0 22-15,-21-21 0,22 0 0,-1 0 16,21 0-16,-21 21 0,0-21 15,22-1-15,-22 1 0,0 0 0,-21 0 16,0 0-16,0 0 0,0-1 16,-21 22-16,0 0 15,0 0-15,-1 0 0,1 0 0,-21 0 16,21 0-16,-22 22 0,22-1 16,-21 0-16,21 0 0,-22 21 0,22 1 15,0-22-15,0 21 0,21 1 16,0 41-16,0-63 15,0 1-15,0 20 0,21-21 0,0 0 16,0-21-16,1 21 0,20-21 16,-21 0-16,21 0 0,-20 0 0,20 0 15,-21 0-15,21-21 0,-20 0 16,-1 21-16,0-21 0,-21 0 16,-21 21-1,0 0-15,-1 0 0,1 0 0,-21 21 16,0 0-16,20 0 0,-20 0 15,0 1-15,-1-1 0,22 0 0,0 0 16,-21 21-16,42-20 0,-21-1 0,21 0 16,0 0-16,0 0 15,0 0-15,21-21 0,0 0 16,0 0-16,0 0 0,22 0 0,-1 0 16,-21 0-16,21 0 0,1-21 15,20 21-15,-20-21 0,20 0 0,-21 0 16,22 0-16,-22-22 0,22 22 15,-22-21-15,0 21 0,1-22 0,-22 22 16,0-21-16,0-1 0,-21 22 16,0 0-16,0 0 0,0 0 0,-21 42 31,0 0-31,0 0 16,21 0-16,-21 22 0,21-22 0,-22 21 15,1-21-15,21 22 0,0-22 16,0 0-16,-21 0 0,21 0 0,0 1 15,0-1-15,0 0 0,21-21 32,0-21-32,1 21 15,-22-21-15,42-1 0,-21 1 16,0-21-16,0 21 0,1 0 0,-1-22 16,0 22-16,0-21 0,0-1 15,0 22-15,1 0 0,-22 0 0,21 21 16,0 0-16,-21 21 15,21 0 1,-21 0-16,0 22 0,21-22 0,-21 0 16,0 21-16,0-20 0,0-1 15,21 0-15,1 0 0,-1 0 0,0-21 16,-21 21-16,21-21 0,0 0 16,0 0-16,1 0 0,-1 0 0,0 0 15,0 0-15,21-21 0,-20 0 0,-1 0 16,21 0-16,-21 0 15,0-22-15,1 22 0,-1-21 0,0-1 16,0-20-16,0 21 0,0-1 0,-21-20 16,0 20-16,0 1 0,0 0 15,0-43-15,0 43 0,0 21 16,0-1-16,-21 1 0,0 21 16,0 0-16,0 21 15,0 1-15,21-1 0,0 0 16,0 0-16,-22 21 0,22-20 0,0 20 15,0 0-15,0 22 0,0-22 16,0 0-16,22 1 0,-22-1 0,21 0 16,0-20-16,-21 20 0,21-21 15,0 0-15,0 22 16,1-22-16,-1-21 0,0 0 0,0 0 16,0 0-16,0 0 0,22 0 15,-22 0-15,21 0 0,-21 0 0,22-21 16,-22-1-16,0 1 0,0 0 15,0 0-15,1-21 0,-1 20 0,-21-20 16,0 21-16,0 0 0,0 0 0,0-1 16,0 1-16,-21 21 15,-1 21 1,22 1-16,0-1 0,0 21 16,-21-21-16,21 0 0,0 22 0,0-22 15,0 0-15,0 0 16,0 0-16,0 1 0,0-1 0,21 0 15,-21 0-15,22-21 16,-1 0-16,0 0 0,0 0 16,0 0-16,0-21 0,1 0 0,-1 21 15,0-21-15,0-22 0,0 22 16,0 0-16,1-21 0,-1-1 16,0 1-16,0 0 0,0 20 0,0-20 15,1 21-15,-22 0 0,21 0 16,0 21-16,-21 21 15,0 0-15,0 0 0,0 0 16,0 0-16,0 22 0,0-22 0,0 0 16,0 0-16,0 0 15,21 1-15,-21-1 0,21 0 0,-21 0 16,21 0-16,1-21 0,-1 0 16,0 0-16,0 0 15,0 0-15,22 0 0,-22 0 0,0-21 16,0 0-16,0 0 15,0 0-15,1-1 0,-22 1 0,0 0 16,0 0-16,0 0 0,0-22 16,0 22-16,0 0 0,0 0 0</inkml:trace>
  <inkml:trace contextRef="#ctx0" brushRef="#br0" timeOffset="164884.09">15938 14880 0,'0'0'0,"-21"0"0,0 0 0,21 21 15,21-21-15,22 0 16,-22 0-16,21-21 0,22 21 16,-22 0-16,43-21 0,-22 21 15,1 0-15,20-21 0,1 0 0,-22 21 16,1-21-16,-1 21 15,-20-22-15,20 22 0,-20-21 0,-22 21 16,0-21-16,0 21 0,-21-21 16</inkml:trace>
  <inkml:trace contextRef="#ctx0" brushRef="#br0" timeOffset="165359.51">14414 16362 0,'0'0'0,"-42"0"16,0 0-16,21 0 0,-22 21 0,22-21 16,0 0-16,0 0 15,21 21-15,21-21 16,21 0 0,1 0-16,20-21 0,1 21 0,-1-21 15,43 0-15,0 0 0,0-22 16,42 22-16,0-21 0,21 21 0,1-22 15,-1 1-15,21 21 0,1-22 16,-1 22-16,-20-21 0,-1 21 0,-21 0 16,0-1-16,1 1 0,-44 21 0,1-21 15,-21 21-15,0 0 0,-22 0 16,-21 0-16,1-21 0,-1 21 0,-21 0 16,0 0-1,-42-21 16,0 21-31,-21 0 0,-1 0 16,1 0-16</inkml:trace>
  <inkml:trace contextRef="#ctx0" brushRef="#br0" timeOffset="167275.65">6159 15663 0,'0'-21'0,"22"21"0,-44 0 31,1 0-16,0 0-15,-21 21 0,-1 1 16,-20-1-16,-1 0 0,1 0 0,-1 21 16,-20 1-16,-1-1 0,0 0 0,1 1 15,-1 20-15,-21 1 0,22-22 16,-1 22-16,-21-22 0,21 21 16,1-20-16,-1-1 0,22 0 15,-1 1-15,1-22 0,20 0 0,22 21 16,-21-20-16,21-22 0,-1 21 15,22 0-15,-21-21 16,0 0 0,0 0-16,0 0 0,21-21 15,-21 0-15,-1 21 0,22-22 0</inkml:trace>
  <inkml:trace contextRef="#ctx0" brushRef="#br0" timeOffset="167660.07">4254 16171 0,'0'0'0,"22"-21"0,-22-42 31,21 63-31,-21 21 31,0 0-31,0 0 0,0 22 0,0-1 16,0-21-16,0 21 0,-21 1 15,-1-1-15,1 0 0,21 1 0,-21-1 16,0 0-16,0 1 0,0-1 16,-1 0-16,22-20 0,0 20 15,0-21-15,0 0 0,0 0 16,22-21 0,20 0-1,-21 0-15,21 0 0,-20 0 0,20-21 16,21 21-16,-20-21 0,-1 21 15,22-21-15,-22 21 0,21-21 0,-20 21 16,-1 0-16,0-21 0,-20 21 16,-1 0-16,21-22 0,-42 1 15,0 0-15,0 0 16</inkml:trace>
  <inkml:trace contextRef="#ctx0" brushRef="#br0" timeOffset="168663.14">1947 17420 0,'0'0'0,"21"0"0,-21-21 63,22 21-48,-22-21-15,21 21 16</inkml:trace>
  <inkml:trace contextRef="#ctx0" brushRef="#br0" timeOffset="169916.25">1863 17420 0,'21'0'203</inkml:trace>
  <inkml:trace contextRef="#ctx0" brushRef="#br0" timeOffset="172407.14">2159 17399 0,'21'0'15,"-21"-21"-15,0 0 16,0 0-16,0-1 15,0 1 1,0 0-16,-21 21 16,0-21-16,0 21 15,-1 0-15,1 0 0,0 0 16,-21 21-16,21 0 0,-1 0 16,1 1-16,0-1 0,0 21 15,21 0-15,-21 1 0,21 20 16,0-20-16,0 20 0,0-21 15,0 22-15,0-22 0,0 1 16,21-1-16,0 0 0,0 1 0,0-22 16,1 0-16,20 0 0,0 0 15,1-21-15,-1 0 0,21 0 16,-20 0-16,20-21 0,1 0 16,-1 0-16,1 0 0,-1-22 0,1 1 15,-22 0-15,22-1 0,-22 1 16,0 0-16,-21-1 0,22-20 0,-22 20 15,-21 1-15,0 0 16,0-1-16,0 1 0,0 0 0,0-1 16,0 22-16,0 0 0,0 0 15,0 0-15,0 0 0,0 42 32,0 0-32,0 0 0,0 21 0,0 1 15,-21-1-15,21 0 0,-21 1 16,-1 20-16,22-20 0,0 20 15,0-21-15,0 1 0,0-1 0,0-21 16,0 22-16,0-22 0,0 0 16,22-21-16,-1 0 0,0 0 15,21 0-15,-21-21 0,1 0 0,20-1 16,-21-20-16,21 21 0,1-43 16,-22 22-16,21 0 0,-21-22 15,22 22-15,-22-22 0,0 22 16,-21 0-16,0-1 0,21 1 0,-21 21 15,0 0-15,21 0 0,-21-1 16,0 44 0,0-1-16,0 0 15,-21 0-15,21 21 0,0-20 0,-21 20 16,21 21-16,0-20 0,0-1 16,0 22-16,0-22 0,0 21 15,0-20-15,0-1 0,0 0 0,0-20 16,0 20-16,0-21 15,0 0-15,21-21 0,0 0 16,1 0-16,-1 0 16,0-21-16,0 0 0,0-21 0,0 20 15,-21-20-15,0 21 0,0-21 16,0-1-16</inkml:trace>
  <inkml:trace contextRef="#ctx0" brushRef="#br0" timeOffset="172571.89">3133 17547 0,'21'0'31,"0"0"-31,0 0 16,0 0-16,0 0 0,1 0 0,20-21 16,-21 21-16,21-21 0,22 0 15,-22 0-15,22-1 0,-1 1 0</inkml:trace>
  <inkml:trace contextRef="#ctx0" brushRef="#br0" timeOffset="172987.74">4276 17293 0,'0'0'0,"-22"0"16,22 21 15,0 1-31,0-1 16,0 21-16,0-21 0,0 22 15,0-1-15,0 21 0,0-20 0,0-1 16,0 22-16,0-22 0,0 0 16,0 1-16,0-1 0,0 0 15,22-21-15,-22 22 0,0-22 16,0 0-16,21-21 31</inkml:trace>
  <inkml:trace contextRef="#ctx0" brushRef="#br0" timeOffset="173187.72">4022 17780 0,'21'0'31,"0"0"-31,0-21 0,0 0 0,0 21 16,22-21-16,-1 21 0,-21-22 15,22 1-15,20 0 0,-21 21 16,1-21-16,-1 0 0,0 0 16,22-1-16,-22 1 0,1 0 15,-1 0-15</inkml:trace>
  <inkml:trace contextRef="#ctx0" brushRef="#br0" timeOffset="173444.02">5207 17230 0,'0'-21'31,"-21"21"-31,21 21 0,0 0 16,0 0-16,0 21 0,-21-20 0,21 20 15,0 0-15,0 1 0,0-1 16,0 21-16,0-20 0,0-1 0,0 0 16,0 1-16,0-22 0,0 21 15,0 1-15,0-22 0,0 0 16,0 0-16,0 0 0,0-42 31,21 0-31</inkml:trace>
  <inkml:trace contextRef="#ctx0" brushRef="#br0" timeOffset="173607.99">4932 17717 0,'0'0'15,"0"-22"-15,0 1 16,21 21 0,0-21-16,0 21 0,0-21 0,1 21 15,20-21-15,-21 21 0,21-21 16,43-1-16,-21 1 15,-22 21-15,0-21 0,22 21 0,-22 0 16</inkml:trace>
  <inkml:trace contextRef="#ctx0" brushRef="#br0" timeOffset="174045.52">5905 17526 0,'0'0'0,"0"-21"16,0 0-1,-21 21-15,0 0 0,0-21 16,-21 21-16,20 0 0,1 0 15,-21 0-15,21 0 0,0 21 0,-22 0 16,22 0-16,0 0 0,0 0 16,0 22-16,-1-22 0,1 21 0,21 1 15,0-1-15,-21-21 0,21 21 16,0-20-16,0-1 0,0 0 0,21 0 16,-21 0-16,21-21 0,1 0 15,-1 0-15,21 0 0,-21 0 16,0 0-16,1-21 0,20 0 15,-21 0-15,21 0 0,-20-22 0,-1 22 16,0 0-16,-21-21 0,0-1 16,0 22-16,0-21 0,0 21 15,0-1-15,0 1 0,0 0 0,0 42 32,0 0-32,0 1 0,0-1 0,0 0 15,0 21-15,0-21 0,0 22 16,0-22-16,0 21 0,0-21 0,0 1 15,21-1-15,0 0 0,0 0 16,22-21-16,-22 0 16,0 0-16,21-21 0,-20 0 15,20 0-15,0-1 0,1 1 0,-22-21 16,21 0-16,-21-1 0,0 1 16</inkml:trace>
  <inkml:trace contextRef="#ctx0" brushRef="#br0" timeOffset="174455.7">6329 17251 0,'0'0'0,"0"-42"0,0-1 31,0 64-31,0 1 0,0-1 16,0 21-16,0 0 0,0 1 15,0-1-15,0 0 0,0 1 16,0-1-16,0 0 0,0 1 16,0-1-16,0 0 0,0 1 15,0-22-15,0 0 0,0 0 0,0 0 16,0-42 15,0 0-31,21 0 16,0-21-16,-21 20 0,21-20 0,0 0 15,1 21-15,-1-22 0,0 22 16,0-21-16,21 21 0,1 21 0,-22-22 16,21 22-16,1 0 0,-22 0 15,21 0-15,-21 22 0,0-1 16,1 0-16,-22 0 0,0 0 0,0 22 15,0-22-15,-22 21 0,-20 0 16,21-20-16,-21 20 0,-22-21 16,22 21-16,-43 1 0,43-22 15,-1 0-15,22-21 0,0 0 16,0 0-16,21-21 16,21 0-16,0 0 0,0-22 15,22 22-15,-1-42 0,22 20 16,-1 1-16</inkml:trace>
  <inkml:trace contextRef="#ctx0" brushRef="#br0" timeOffset="174656.62">7197 17293 0,'42'-21'0,"-84"42"0,126-42 0,-63 21 0,22 0 15,-22 0-15,-21 21 16,0 0-16,0 1 0,0-1 0,0 0 16,0 21-16,0 1 0,0-22 15,0 21-15,-21 0 0,21 1 0,-21-1 16,21 0-16,0-20 0,-22 20 15,22-21-15,0 0 0,0 0 16,0-42 0,22 0-1,-22 0-15,21 0 0,-21-22 16,0 22-16</inkml:trace>
  <inkml:trace contextRef="#ctx0" brushRef="#br0" timeOffset="174796.08">7133 17526 0,'0'0'15,"-21"0"-15,0 0 0,42 0 32,0 0-32,0 0 0,0 0 15,22-21-15,-22 0 0,21 21 16,1-21-16,-1-1 0,0 1 0,22 0 16</inkml:trace>
  <inkml:trace contextRef="#ctx0" brushRef="#br0" timeOffset="175139.34">8445 17251 0,'0'0'0,"-21"-21"0,0 0 15,21-1-15,-21 1 16,0 21-16,21-21 0,0 0 0,-21 0 15,-1 21 1,1 0-16,21 21 16,-21 0-1,21 0-15,0 0 0,0 22 0,-21-22 16,21 21-16,0 1 0,0-22 16,0 21-16,0 0 0,0 1 0,0-1 15,0 0-15,0-20 0,0 20 16,0-21-16,0 21 0,21-20 15,0-1-15,0-21 0,1 0 16,-1 0-16,0 0 0,0-21 16,0-1-16,-21 1 15</inkml:trace>
  <inkml:trace contextRef="#ctx0" brushRef="#br0" timeOffset="176048.01">8064 17547 0,'0'0'0,"0"21"15,22-21 1,-1 0 0,0 0-16,21 0 0,1 0 0,-1 0 15,0-21-15,22 0 0,-22 0 16,22 0-16,-1 0 0,1-1 0,-1 1 16,1 21-16,-1-21 0,-21 0 15,1 0-15,-22 21 0,0-21 16,0-1-16,-42 22 15,0 0-15,0 0 16,-22 0-16,22 0 0,-21 22 0,0-22 16,20 21-16,-20 0 0,21 0 15,0 0-15,0 22 0,-1-22 0,1 0 16,21 0-16,0 21 0,0-20 16,0-1-16,0 0 0,0 0 0,0 0 15,21-21-15,1 0 16,-1 0-16,0 0 0,0 0 0,21 0 15,-20-21-15,20 0 0,-21 0 16,21 0-16,-20-1 0,-1 1 0,0-21 16,0 21-16,-21 0 15,21-1-15,-21 1 0,0 0 0,0 0 16,0 42 0,0 0-1,0 0-15,0 1 0,0 20 16,0-21-16,0 0 0,0 22 0,0-22 15,0 0-15,0 0 0,21 0 16,1-21-16,-1 21 0,0-21 0,0 0 16,0 0-16,0 0 0,22-21 15,-22 21-15,0-21 0,21 0 16,-20 0-16,-1 0 0,0-22 16,0 22-16,-21-21 0,21-1 0,-21 1 15,0 0-15,0-1 0,0 1 16,0 0-16,0-1 0,0 1 0,-21 21 15,21 0-15,-21 0 0,21 42 16,-21 0 0,21 0-16,0 21 0,0-20 0,0 20 15,0-21-15,0 21 0,0 1 16,0-22-16,0 21 0,0 1 0,0-1 16,0-21-16,0 21 0,0 1 15,0-22-15,0 0 0,0 0 16,0 0-16,0-42 31,0 0-31,21 0 16,-21 0-16,21 0 0,0-22 0,0 22 15,1 0-15,-1 0 0,0 0 16,0-1-16,0 22 0,0 0 0,22 0 16,-22 0-16,0 0 0,0 0 15,-21 22-15,0-1 0,0 0 16,0 0-16,0 0 0,-21 22 15,0-22-15,0 21 0,-22-21 0,22 0 16,-21 1-16,0-1 16,-1 0-16,22 0 0,0 0 0,-21-21 15,42-21 1,0 0-16,21 0 16,0 0-16</inkml:trace>
  <inkml:trace contextRef="#ctx0" brushRef="#br0" timeOffset="176339.99">9715 17018 0,'0'0'0,"0"21"31,0 0-31,0 1 15,0 20-15,0-21 0,22 21 16,-22-20-16,21 20 0,0 0 0,-21-21 16,0 22-16,0-22 0,21 21 15,-21 1-15,21-22 0,-21 0 0,0 0 16,0 0-16,0 0 0,0 1 16,21-22-16,1 0 15,-22-22 1,0 1-16,0 0 15</inkml:trace>
  <inkml:trace contextRef="#ctx0" brushRef="#br0" timeOffset="176513.27">9673 17336 0,'0'0'0,"21"0"31,0 0-31,1 0 16,-1 0-16,0 0 0,21 0 0,-21-22 15,1 22-15,20 0 16,0-21-16,1 21 0,-22-21 0,21 21 16,0-21-16,-20 21 0,-1-21 15</inkml:trace>
  <inkml:trace contextRef="#ctx0" brushRef="#br0" timeOffset="177911.68">10456 17187 0,'0'0'0,"64"0"16,-43 0 0,0-21-16,0 21 0,0-21 0,1 0 15,-1 0-15,0 21 0,-21-21 16,21-1-16,-21 1 0,0 0 16,0 0-16,0 0 0,0 0 0,-21 21 15,0 0 1,0 0-16,-1 0 0,1 0 0,0 0 15,-21 21-15,21 0 0,-1 0 16,22 21-16,-21-20 0,21-1 0,-21 0 16,21 0-16,0 21 0,0-20 15,0-1-15,0 0 0,21 0 16,0 0-16,1-21 0,-1 0 16,0 0-16,21 0 0,-21 0 0,1 0 15,-1 0-15,0 0 0,0 0 16,-21-21 15,-21 21-31,0 0 0,0 0 16,-1 21-16,-20-21 15,21 21-15,0 1 0,21-1 0,-21 0 16,-1 0-16,22 0 0,-21 0 16,21 22-16,0-22 0,0 0 0,0 0 15,0 0-15,0 1 0,0-1 16,0 0-16,21-21 0,1 0 0,-1 0 15,21 0-15,-21 0 16,22 0-16,-1 0 0,-21-21 0,21 21 0,1-21 16,-1-1-16,-21 1 15,22 0-15,-22-21 0,0 21 0,0-1 16,0 1-16,0 0 0,-21 0 16,22 0-16,-22 0 0,0-1 0,0 44 31,-22-1-16,22 0-15,-21 0 0,21 0 16,-21 0-16,21 1 0,0-1 16,0 0-16,0 0 15,21-21 1,0-21 0,1 0-16,-1 0 15,0-1-15,0 1 0,0 0 0,0 0 16,1 0-16,-22 0 0,21 21 15,0-22-15,0 22 16,-21 22 0,0-1-1,21 0-15,-21 0 16,21 0-16,-21 0 0,22-21 0,-22 22 16,21-22-16,0 0 0,0 21 15,0-21-15,0 0 0,1 0 16,-1 0-16,0 0 0,0 0 15,0-21-15,22-1 0,-22 1 16,-21 0-16,0 0 0,21 0 16,-21 0-16,0-22 0,0 22 0,0-21 15,0 21-15,0-22 0,0 1 16,0 0-16,-21 20 0,21 1 0,0 0 16,-21 0-16,-1 21 0,1 0 15,21 21-15,0 0 0,-21 0 16,0 22-16,21-22 0,0 21 15,0-21-15,0 22 0,0-1 0,0-21 16,0 22-16,0-22 0,0 0 16,0 21-16,21-21 0,-21 1 15,21-1-15,0-21 0,1 0 16,-1 0-16,0 0 0,0 0 16,0 0-16,0-21 0,1-1 15,-1 1-15,-21 0 0,21 0 16,0 0-16,0 0 0,0-1 0,1 1 15,-22 0-15,21 21 0,0-21 16,-21 42 15,0 0-31,0 0 16,0 1-16,0-1 16,21 0-1,0-21-15,0 0 16,1 0-1,-1 0-15,0 0 0,0 0 16,0-21-16,-21 0 16,21-1-16,1 22 0,-22-21 15,21 21 1,-21 21 0,21 1-1,-21-1 1,21-21-1,0 0-15,0 0 16,1 0-16,-1 0 16,0 0-16,0 0 15,-21-21-15,21 21 0,-21-22 0,0 1 16,0 0-16</inkml:trace>
  <inkml:trace contextRef="#ctx0" brushRef="#br0" timeOffset="178120.09">11515 17145 0,'0'0'0,"-22"0"15,1 0-15,0 21 0,42-21 32,0 0-32,1 0 15,-1 0-15,0 0 16,0 0-16,0 0 0,22 0 0,-22 0 15,0 0-15,0 0 0,0 0 16,0-21-16,1 21 0,20 0 0</inkml:trace>
  <inkml:trace contextRef="#ctx0" brushRef="#br0" timeOffset="179028.09">12446 17780 0,'0'0'0,"-64"0"15,64-21-15,-42 21 0,21 0 0,0 0 16,0 0-16,-1 0 0,1 0 16,-21 0-16,21 0 0,-22 0 0,22 0 15,-21 0-15,0 0 0,-1 0 16,1 0-16,0 0 0,-1 0 0,1 0 16,0 21-16,-1-21 0,1 0 15,-22 21-15,22-21 0,0 21 0,-22-21 16,1 22-16,20-22 0,-20 21 15,-1 0-15,1-21 0,-1 21 16,1 0-16,-1-21 0,1 21 16,-22 1-16,22-1 0,-22-21 0,0 21 15,-20 0-15,20 0 0,-21 0 16,0-21-16,0 22 0,1-1 0,-1-21 16,0 21-16,0 0 0,0 0 15,0-21-15,1 21 0,-1-21 16,-21 22-16,0-1 0,0-21 0,0 21 15,0-21-15,0 21 0,-21 0 16,-1-21-16,1 0 0,0 0 0,21 21 16,-21-21-16,21 22 0,-21-22 15,21 0-15,-21 0 0,21 0 0,0 0 16,0 0-16,-22 21 16,22-21-16,0 0 0,-21 0 0,21 0 15,-21 21-15,21-21 0,0 0 16,0 0-16,0 21 0,0-21 0,21 0 15,-21 0-15,21 0 0,-21 21 16,22-21-16,-1 0 0,0 0 0,0 0 16,21 0-16,-20 0 0,-1 0 15,0 0-15,-21 0 0,21 0 16,0 0-16,-21 0 0,21 0 0,1 0 16,-22 0-16,21 0 0,0 21 15,-21-21-15,21 22 0,0-22 16,0 0-16,1 0 0,20 21 15,-21-21-15,0 0 0,22 21 16,-22-21-16,0 21 0,0-21 0,0 21 16,22-21-16,-22 21 0,21-21 15,-21 22-15,43-22 0,-22 0 16,22 21-16,-22-21 0,43 0 0,-22 0 16,22 21-16,-1-21 0,1 0 15,0 0-15,21 0 0,-1 0 16,1 0-16,42 0 31,1 0-15,20 0-16,0-21 0,1 0 0,-1-1 15,0 1-15,1 0 0,20 0 16</inkml:trace>
  <inkml:trace contextRef="#ctx0" brushRef="#br0" timeOffset="200636.22">12552 13758 0,'-21'22'0,"-1"-1"0,1 0 15,0-21-15,21 21 16,-21-21-16,0 0 0,0 0 31,-1 0-31,22-21 31,0 0-15,22 0-16,-1 21 0,21-22 16,-21-20-16,22 21 0,-1 0 0,0 0 15,1-22-15,20 22 0,1 0 0,20-21 16,1 20-16,0 1 0,-1 0 0,1 0 15,0 0-15,-22 0 16,22 21-16,-1-22 0,-20 1 0,-1 21 16,1-21-16,-22 21 0,1 0 0,-1 0 15,0 0-15,-21-21 0,1 21 16,-1 0-16,0 0 16,-21-21 46,-21 21-62,0 0 16,21-21-16</inkml:trace>
  <inkml:trace contextRef="#ctx0" brushRef="#br0" timeOffset="201176.87">13801 12996 0,'0'0'0,"-22"0"16,1 22 0,0-1-16,21 0 15,0 0-15,0 0 16,0 0-1,0 1-15,21-1 0,0-21 16,-21 21-16,22-21 0,-1 0 0,0 0 16,0 21-16,21-21 0,-20 0 15,-1 0-15,0 0 0,21 0 0,-21 0 16,1 0-16,20 0 0,-21 0 0,0 0 16,22 0-16,-22 0 0,0-21 15,0 21-15,0 0 16,-42 0 15,0 0-31,0 21 0,0 0 16,-1 0-16,1 1 15,0-1-15,0 0 0,-21 0 0,20 0 16,1 0-16,-21 22 0,21-22 16,0 21-16,-22 1 0,22-22 0,-21 21 15,21 0-15,-1-20 0,1 20 0,0-21 16,21 0-16,0 0 0,-21 1 15,21-1-15,-21-21 0,21 21 0,-21-21 16,21 21 0,-22-21-16,1 0 31,0 0-31,0-21 16,-21 0-16</inkml:trace>
  <inkml:trace contextRef="#ctx0" brushRef="#br0" timeOffset="203076.22">15663 12785 0,'0'0'0,"-21"-21"0,21-1 16,-21 1-1,0 21-15,0 0 16,21 21 0,0 1-16,0-1 0,0 0 15,0 21-15,0 1 0,0-1 0,0 0 16,0 1-16,0 20 0,0-21 15,0 1-15,-22-1 0,22 0 0,0 1 16,-21-1-16,21 0 0,0-20 16,0 20-16,-21-21 0,21 21 15,-21-20-15,21-1 0,0 0 0,-21 0 16,21-42 15,0 0-31,0 0 0,0-1 16</inkml:trace>
  <inkml:trace contextRef="#ctx0" brushRef="#br0" timeOffset="203588.17">15367 13039 0,'0'-21'0,"0"42"0,-21-42 16,21-1-16,-21 22 0,21-21 0,0 0 15,0 0-15,0 0 0,0 0 16,21-1-16,0 1 0,0 0 15,0 21-15,22-21 0,-22 0 16,21 21-16,0 0 0,1-21 0,-22 21 16,21 0-16,1 0 0,-1 21 15,-21 0-15,21 0 0,1 0 0,-22 0 16,0 22-16,0-22 0,-21 21 0,0-21 16,0 22-16,0-22 0,-21 21 15,0-21-15,0 1 0,-22 20 0,1-21 16,0 0-16,-1 0 0,1 1 15,0-1-15,-1-21 0,22 21 16,-21-21-16,21 0 0,0 0 0,-1 0 16,22-21-1,0 0-15,0-1 16,0 1-16,22 21 0,-1 0 16,-21-21-16,21 21 0,0 0 15,0 0-15,0 21 0,1 0 16,-1-21-16,0 22 0,-21-1 0,21 0 15,0 0-15,-21 21 16,0-20-16,21-1 0,1 0 0,-22 0 16,21 0-16,-21 0 0,21 1 15,-21-1-15,21-21 0,-21 21 16,21-21-16,0 0 0,1 0 16,-1 0-16,0 0 15,0 0-15,-21-21 0,21 0 0,0 21 16,1-22-16,-1 1 0,0 0 0</inkml:trace>
  <inkml:trace contextRef="#ctx0" brushRef="#br0" timeOffset="203967.78">16256 13187 0,'-42'0'32,"20"0"-17,1 21-15,-21 0 0,21-21 0,0 21 16,-1 1-16,1-1 0,0 0 0,0 0 15,21 21-15,0-20 0,0-1 16,0 0-16,0 0 0,0 0 0,0 0 16,0 1-16,0-1 0,21 0 15,0-21-15,0 0 0,1 0 16,-1 0-16,0 0 0,21 0 0,-21-21 16,22 0-16,-22-1 0,21 22 15,-21-42-15,1 21 0,-1 0 0,0 0 16,-21-1-16,0-20 15,0 21-15,0-21 0,0 20 0,-21 1 16,0 0-16,-1 0 0,1 21 0,0 0 16,0 0-16,-21 0 0,20 0 15,1 0-15,0 0 0,0 21 0,0 0 16,0-21-16,-1 21 0,22 1 16,0-1-16,0 0 0,0 0 15,22-21-15,-1 0 16,0 0-16,0 0 0,0 0 15</inkml:trace>
  <inkml:trace contextRef="#ctx0" brushRef="#br0" timeOffset="204483.59">16637 12891 0,'0'0'0,"-21"21"16,21 0-1,-21 0-15,21 21 0,-22-20 16,22 20-16,0 0 0,0-21 0,0 22 16,-21-22-16,21 21 0,0-21 0,0 22 15,0-22-15,-21 0 16,21 21-16,0-20 0,0-1 0,0 0 0,0 0 16,0 0-1,-21-21-15,21 21 0,-21-21 16,21-21-1,0 0 1,0 0-16,0 0 0,0 0 16,0-22-16,21 22 0,0 0 15,0 0-15,0 0 0,1-22 0,-1 22 16,21 0-16,-21 21 0,0-21 0,1 21 16,-1 0-16,21 0 0,-21 0 15,0 0-15,-21 21 0,22-21 0,-1 21 16,-21 0-16,0 0 15,0 1-15,0-1 0,0 0 0,0 0 16,-21 0-16,-1 0 0,-20 1 0,21-1 16,0-21-16,-22 21 0,1 0 15,0-21-15,21 21 0,-22-21 0,22 0 16,-21 0-16,21 0 0,-1 0 16,1 0-16,21-21 31,21 21-31,1 0 0,20-21 15,-21 0-15,0 21 0,22-21 16,-22-1-16</inkml:trace>
  <inkml:trace contextRef="#ctx0" brushRef="#br0" timeOffset="204888.22">17039 13123 0,'0'0'0,"0"-21"0,0 42 31,-21 1-31,21-1 16,-21 0-16,0 0 0,21 0 16,0 0-16,-22 1 0,22-1 0,-21 0 15,21 0-15,-21 0 0,21 0 0,0 1 16,0-1-16,0 0 0,0 0 16,21-21-1,0 0-15,1 0 16,-1 0-16,0 0 0,0 0 0,0-21 15,0 21-15,1-21 0,-1 0 16,0-1-16,0 1 0,-21 0 0,0-21 16,0 21-16,0-22 0,0 22 0,0-21 15,0 21-15,0-22 0,0 22 16,-21 21-16,21-21 0,-21 21 0,0 0 16,-1 0-16,1 0 0,0 21 0,0-21 15,0 21-15,0 0 16,21 1-16,0-1 0,-22-21 0,22 21 15,0 0-15,0 0 16,22-21 0,-1 0-16,0 0 0,21 0 15</inkml:trace>
  <inkml:trace contextRef="#ctx0" brushRef="#br0" timeOffset="205163.2">17611 12742 0,'0'22'0,"0"-44"0,0 1 0,0 42 32,0 1-32,0-1 15,0 0-15,-22 21 0,1-21 16,21 22-16,0-1 0,-21 0 0,0 1 16,0-1-16,21 0 0,0 1 0,-21-22 15,-1 21-15,22 1 0,0-22 16,0 0-16,0 0 0,0 0 0,0 0 15,0 1-15,0-1 0,0 0 16,22-21-16,-1 0 16,0 0-16,0 0 15,0-21-15,0 0 16,1-1-16</inkml:trace>
  <inkml:trace contextRef="#ctx0" brushRef="#br0" timeOffset="205364.21">17335 13102 0,'0'0'0,"-21"0"0,0 0 15,21 21 1,0 1-16,21-22 16,0 0-16,1 0 15,-1 0-15,0 0 0,0 0 0,21 0 16,-20 0-16,-1 0 0,63 0 15,-41 0-15,-22-22 0,21 1 0,-21 21 16,1 0-16</inkml:trace>
  <inkml:trace contextRef="#ctx0" brushRef="#br0" timeOffset="205799.49">18373 13039 0,'0'0'0,"0"-21"0,0-1 16,0 1-1,21 21-15,0 0 16,0 0-16,0 0 16,0 0-16,-21 21 0,22-21 15,-22 22-15,0-1 0,0 0 0,0 0 16,0 21-16,0-20 0,0 41 15,0-42-15,0 0 0,0 1 16,0-1-16,-22 21 0,1-42 16,0 21-16,21 0 0,-21 1 0,0-22 15,21-22 32,0 1-47,0 0 16,21 0-16,0 0 0,-21 0 15,21-22-15,0 22 0,-21 0 0,22 0 16,-1 0-16,0-1 0,-21 1 16,21 21-16,0-21 0,0 21 0,1 0 15,-1-21-15,0 0 16,0 21-16,0 0 0,0 0 16,1 0-16</inkml:trace>
  <inkml:trace contextRef="#ctx0" brushRef="#br0" timeOffset="206021.45">19071 13102 0,'0'0'0,"0"21"0,-21-21 0,0 0 16,21 22-16,21-22 31,0 0-16,0 0-15,0 0 16,1 0-16,-1 0 16,0 0-16,0 0 15</inkml:trace>
  <inkml:trace contextRef="#ctx0" brushRef="#br0" timeOffset="206179.2">19029 13293 0,'0'0'0,"-21"0"0,42 0 47,0 0-47,0 0 0,0 0 0,0 0 16,1 0-16,20-21 16,0 21-16,1 0 0,-1-22 0</inkml:trace>
  <inkml:trace contextRef="#ctx0" brushRef="#br0" timeOffset="207299.12">19791 13039 0,'-21'-64'31,"-1"64"-31,22 21 16,-21 1-16,21-1 15,-21 0-15,21 0 0,0 21 16,0-20-16,0-1 0,0 0 15,-21 21-15,21-21 0,-21 1 0,21-1 16,-21 0-16,21 0 0,0 0 16,-22 0-16,22 1 15,-21-22-15,21-22 32,0 1-17,21 21-15,1-21 0,-1 0 16,-21 0-16,21 0 0,0-1 0,0 1 15,0-21-15,1 21 0,-1 0 16,0-1-16,0 22 0,-21-21 16,21 21-16,0 0 15,-21 21-15,0 1 16,0-1-16,0 0 0,0 0 16,22 0-16,-22 0 0,21 1 0,-21-1 15,21 0-15,0 0 16,0 0-16,0-21 0,1 0 0,-1 0 15,0 0-15,0 0 0,0 0 16,0 0-16,1 0 0,-1-21 16,0 21-16,0-21 0,0 0 15,0 0-15,1-1 0,-1 1 0,0 0 16,-21-21-16,0 21 16,21-22-16,-21 1 0,0 21 0,0 0 15,0-1-15,0 1 0,0 42 31,-21 1-31,0-1 0,0 0 0,21 0 16,-22 21-16,1-20 0,21-1 16,-21 21-16,21-21 0,0 0 15,0 1-15,0-1 0,0 0 16,0 0-16,21-21 16,0 0-16,1 0 15,-1 0-15,0-21 16,0 21-16,0-21 15,-21 0-15,21-1 0,1 1 0,-22 0 16,21 21-16,-21-21 0,21 0 16,-21 0-16,0 42 31,0 0-31,0 0 16,0 0-16,0 0 0,0 1 15,0-1-15,0 0 0,0 0 16,0 0-16,21 0 15,0-21 1,0 0-16,1 0 0,-1 0 0,0 0 16,0 0-16,0 0 0,0-21 15,1 21-15,-1-21 0,21 0 16,-21 0-16,0 0 0,1-1 0,-22 1 16,21 0-16,-21 0 0,21 0 0,-42 42 31,0 0-16,-1 0-15,1 0 16,21 1-16,-21-1 0,21 0 16,0 0-16,21-21 15,0 0 1,1 0-16,-1 0 0,0 0 16,0 0-16,0-21 15,0 21-15,1-21 0,-1 0 0,-21-1 16,21 1-16,-21 0 0,0 0 15,0 0-15,0 0 0,0-1 16,0 1-16,-21 21 31,0 0-15</inkml:trace>
  <inkml:trace contextRef="#ctx0" brushRef="#br0" timeOffset="208219.33">21505 12848 0,'0'0'0,"0"-21"0,0 0 16,0 42 0,-21 21-16,21-20 0,-21 20 15,0-21-15,0 21 0,21 1 16,-22-1-16,1 0 0,0 1 15,21-1-15,-21-21 0,21 22 0,-21-22 16,21 0-16,0 0 0,0 0 16,0 0-16,-21 1 0,21-1 15,21-21 17,-21-21-32,0-1 0,0 1 15,0 0-15,0 0 0,0 0 16,0 0-16,0-22 0,0 1 0,0-43 15,0 43-15,21 0 16,-21-1-16,21 1 0,-21 0 0,0 20 16,21-20-16,0 21 0,1-21 15,-1 42-15,0-22 0,21 1 0,-21 21 16,1 0-16,20 0 0,-21 21 16,0 1-16,0-1 0,1 0 15,-22 21-15,0-21 0,0 22 0,0-22 16,0 21-16,-22-21 0,1 1 15,-21-1-15,21 0 0,0-21 0,-22 21 16,1 0-16,21-21 0,-22 0 16,22 21-16,0-21 0,0 0 0,21 22 62,21-1-46,0 0-16,0 0 0,-21 0 15,22 0-15,-1 1 0,0-1 16,0-21-16,-21 21 0,21-21 16,0 21-16,1-21 0,-1 0 15,0 0-15,0 0 0,0 0 16,0 0-16,1 0 0,-1-21 0,0 21 16,0-21-16,21 0 0,-20-1 15,-1 1-15,-21 0 0,0 0 16,21-21-16,-21 20 0,0 1 15,-21 42 17,0 1-32,-1-1 0,22 0 15,-21 0-15,21 0 0,-21 0 0,21 1 16,0-1-16,0 0 0,0 0 16,0 0-1,21-21-15,0 0 0,1 0 16,-1 0-16,0 0 15,0 0-15,0-21 0,0 21 0,1-21 16,-22 0-16,21 0 0,-21-1 0,21 1 16,-21 0-16,0 0 0,0 0 15,0-22-15,0 22 16,-21 21-16,0 0 16,-1 0-16,1 0 0,0 0 0,0 0 15,0 0-15,0 0 16,-1 0-16</inkml:trace>
  <inkml:trace contextRef="#ctx0" brushRef="#br0" timeOffset="208719.57">22204 12848 0,'0'-21'0,"0"42"0,0-63 0,-21 21 0,-1 21 16,1 0-1,0 21-15,0 0 16,21 0-16,0 0 0,0 1 16,0 20-16,0 0 0,0-21 0,0 22 15,0-22-15,0 21 0,0-21 0,-21 1 16,21 20-16,0-21 0,0 0 16,0 0-16,-21 1 0,21-1 15,-22-21 1,22 21-16,0-42 31,0 0-15,0-1-16,0 1 15,0 0-15,0 0 0,22 21 16,-1-21-16,0 0 0,0-1 16,0 22-16,0 0 0,1 0 15,-1 0-15,0 0 16,-21 22-16,0-1 0,0 0 15,0 0-15,0 0 16,-21-21-16,21 21 0,-21-21 0,-1 0 16,1 22-16,0-22 0,0 0 15,0 0-15,0 21 0,-1-21 16,1 0-16,0 0 16,21-21 15,21 21-31,0-22 15,1 22-15</inkml:trace>
  <inkml:trace contextRef="#ctx0" brushRef="#br0" timeOffset="209071.59">22246 13102 0,'0'0'0,"0"-21"0,0 42 31,-21 0-16,0 1-15,0-1 0,21 0 0,-22 0 16,22 0-16,-21 0 16,21 1-16,0-1 0,0 0 15,0 0 1,21-21 0,1 0-16,-1 0 15,0-21-15,-21 0 0,21 21 16,-21-21-16,0-1 0,0 1 15,0 0-15,0 0 0,0 0 16,0 0-16,-21 21 31,0 0-31,0 0 16</inkml:trace>
  <inkml:trace contextRef="#ctx0" brushRef="#br0" timeOffset="209376.68">22521 12721 0,'0'0'0,"0"-21"0,-21 21 31,21 21-31,-21 0 0,21 1 15,0-1-15,-21 0 0,0 21 16,21-21-16,-22 22 0,22-1 0,0 0 16,0-20-16,0 20 0,-21-21 0,21 21 15,0-20-15,-21-1 0,21 0 16,0 0-16,0 0 0,0 0 0,0 1 16,0-1-16,0 0 15,21-42 32,-21 0-47,21 21 16,1-22-16</inkml:trace>
  <inkml:trace contextRef="#ctx0" brushRef="#br0" timeOffset="209611.64">22310 13039 0,'-43'0'31,"64"21"0,1-21-31,-1 0 16,0 0-16,0 0 0,0 0 16,0 0-16,1 0 0,-1 0 0,0 0 15,0 0 1,-42 0 15</inkml:trace>
  <inkml:trace contextRef="#ctx0" brushRef="#br0" timeOffset="210336.68">22415 13610 0,'0'0'0,"-84"0"31,63 0-31,-1 0 0,1 0 0,-21 0 16,21 0-16,-22 0 0,22 0 16,-42 0-16,20 0 0,1 0 0,-21 0 15,-1 0-15,-21 0 0,1 0 16,20 0-16,-20 0 0,-1 0 0,0 0 15,1 0-15,-22 0 0,0 0 16,0 0-16,0 0 0,-21 0 0,21 0 16,1 0-16,-1 0 0,-21 0 15,21 21-15,-21-21 0,0 0 16,0 22-16,0-22 0,0 0 0,0 21 16,0-21-16,0 21 0,0-21 0,0 21 15,-21-21-15,21 21 0,-21-21 16,21 0-16,0 21 0,0-21 0,0 0 15,-22 22-15,22-22 0,0 0 16,0 0-16,22 0 0,-22 0 0,21 0 16,0 0-16,21 0 0,-21 0 0,1 0 15,20 0-15,-21 0 0,21 0 16,1 0-16,-1 0 0,0 0 0,1 0 16,-1 0-16,22 0 0,-1 0 15,-21 0-15,22 21 0,-1-21 16,1 0-16,-1 0 0,22 21 0,0-21 15,21 0-15,-22 0 0,22 0 16,0 0-16,21 21 0,-21-21 16</inkml:trace>
  <inkml:trace contextRef="#ctx0" brushRef="#br0" timeOffset="-105396.9">17547 12298 0,'-21'0'15,"42"0"-15,-63 0 0,-1 0 0,22 0 0,0 21 16,-21-21-16,21 0 0,-1 0 16,1 0-16,0 0 0,21 21 31,21-21-31,0 0 16,22 0-16,20 0 0,1 0 0,-1 0 15,22 0-15,0 0 0,20 0 16,1 0-16,0 0 0,21 0 0,21 0 15,-21 0-15,0 0 0,0-21 0,0 21 16,21 0-16,-21 0 16,0 0-16,-21-21 0,21 21 0,-42 0 15,21 0-15,-43 0 0,1 0 0,-1 0 16,-20 0-16,-22 0 0,0 0 16,-21 21-1,-21-21-15,-22 0 0,22 0 16,-21 21-16,0-21 0,-1 0 15,1 0-15,0 21 0</inkml:trace>
  <inkml:trace contextRef="#ctx0" brushRef="#br0" timeOffset="-98728.99">13737 6287 0,'0'0'0,"-21"0"0,-43-22 31,43 22-31,-21 0 0,21 0 16,0 0-16,-1 0 0,1 0 0,0 0 15,0 0-15,0 0 16,0 0-16,-1 0 16,44 0-1,-1 0 1,21 0-16,0 0 0,1 0 0,41 0 16,1 0-16,0 0 0,21 0 0,21 0 15,0 0-15,21 0 0,0 0 16,0-21-16,21 21 0,1 0 0,20 0 15,-20-21-15,-1 21 0,21-21 0,-20 21 16,-1 0-16,0 0 0,-20 0 16,-1-21-16,-42 21 0,21 0 0,-22 0 15,-20 0-15,0 0 0,-22 0 0,-20 0 16,-1 0-16,0 0 0,-21 0 16,1 0-16,-1 0 15,-21 21 48,-21 0-63,-1-21 15,1 21-15</inkml:trace>
  <inkml:trace contextRef="#ctx0" brushRef="#br0" timeOffset="-98169.18">15430 6519 0,'0'0'0,"0"-21"16,-21 21-1,42 0 17,1 21-32,-1 1 15,21-1-15,0 0 0,1 0 16,20 0-16,1 22 0,-1-22 16,1 21-16,-1 0 0,22-20 0,-22 20 15,1-21-15,21 0 0,-22 22 0,1-22 16,-1 0-16,-21 0 0,22 0 15,-1-21-15,-20 21 0,-1 1 16,-21-22-16,22 21 0,-22-21 0,0 0 0,0 0 16,0 21-16,0-21 15,-21-21 32</inkml:trace>
  <inkml:trace contextRef="#ctx0" brushRef="#br0" timeOffset="-97652.72">16806 6922 0,'0'0'0,"-21"0"16,0 0 0,21 21-1,21-21-15,0 21 16,0-21-16,1 21 15,-1-21-15,21 21 0,-21 0 0,0-21 16,1 0-16,-1 22 0,0-1 0,0-21 16,0 21-16,0-21 0,1 21 0,-1-21 15,-21 21-15,21-21 0,-21 21 16,0 1-16,0-1 0,-21 0 16,0 0-16,-22-21 0,1 21 15,0 0-15,-22 1 0,1-22 16,-22 0-16,-21 21 0,0-21 15,-21 0-15</inkml:trace>
  <inkml:trace contextRef="#ctx0" brushRef="#br0" timeOffset="-97111.52">15706 6265 0,'0'22'16,"-22"-22"-16,1 21 16,0-21-16,0 0 0,0 0 0,0 0 15,-1 0-15,1 0 0,0 0 0,-21 0 16,21 0-16,-1 0 16,1 0-16,21 21 15,-21 0-15,21 0 0,0 22 16,0-1-16,0 0 0,0 1 15,21-1-15,0 0 0,1-21 0,20 22 16,0-1-16,1-21 0,20 0 0,1 1 16,-1-1-16,1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13T12:58:36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2096 0,'0'0'0,"-211"21"78,232 0-78,0 0 0,0 0 0,0 22 16,-21-1-16,0 21 0,21-20 15,-21 20-15,0 1 0,22-1 0,-22 1 16,0-1-16,0-20 0,0-1 16,0 0-16,0-21 0,0 22 0,0-22 15,0 0-15,-22-21 0</inkml:trace>
  <inkml:trace contextRef="#ctx0" brushRef="#br0" timeOffset="40.33">4127 2731 0</inkml:trace>
  <inkml:trace contextRef="#ctx0" brushRef="#br0" timeOffset="296.05">4085 2138 0,'21'21'15,"-21"0"-15,21 0 16,1 1-16,-1-1 0,21 21 0,-21-21 16,22 43-16,-22-22 0,21 0 15,-21 1-15,22-1 0,-1 0 16,-21 1-16,0-1 0,22-21 0,-22 0 16,-21 22-16,21-22 0,-21 0 15,21-21-15,-21 21 0,0-42 31,0 0-31,0 0 16,0 0-16,0-22 0</inkml:trace>
  <inkml:trace contextRef="#ctx0" brushRef="#br0" timeOffset="532.04">4657 2159 0,'0'0'15,"0"-21"-15,21 42 31,-21 0-31,0 0 0,0 1 0,0 20 16,0 0-16,0 1 0,0-1 16,0 21-16,0-20 0,0 20 0,0-20 15,0-1-15,0 0 0,-21 1 0,21-1 16,-22-21-16,22 21 0,0-20 0,-21-1 16,21 0-16,0 0 15,0-42 1,0 0-1,21 0-15,-21-1 0,22 22 0</inkml:trace>
  <inkml:trace contextRef="#ctx0" brushRef="#br0" timeOffset="823.15">5038 2350 0,'0'0'0,"0"-22"0,0 1 0,0 42 31,0 1-31,-22-1 0,1 0 16,21 21-16,-21-21 0,0 22 0,21-1 16,-21 0-16,21 1 0,-21-1 0,21-21 15,0 22-15,0-1 16,0-21-16,0 0 0,0 0 0,0 1 16,0-1-16,21-21 0,21 0 15,-21 0-15,0 0 0,1 0 0,20 0 16,0 0-16,-21 0 0,22-21 15,-22-1-15,21 1 0,-21 0 0,22-21 16,-22-1-16,0 22 0,-21-21 0,-21 21 16,21-22-16,0 1 0,0 21 0,-21-21 15,0 20-15</inkml:trace>
  <inkml:trace contextRef="#ctx0" brushRef="#br0" timeOffset="936.17">4911 2646 0,'63'0'32,"-21"0"-32,-20 0 0,-1-21 0</inkml:trace>
  <inkml:trace contextRef="#ctx0" brushRef="#br0" timeOffset="1212.06">5567 2731 0,'0'84'31,"0"-63"-31,0 1 0,0-1 15,21-21 17,0-21-32,-21-1 15,21 1-15,0 0 0,-21 0 0,22 0 16,-1 0-16</inkml:trace>
  <inkml:trace contextRef="#ctx0" brushRef="#br0" timeOffset="1399.67">5821 2540 0,'0'-21'47,"-21"21"-32,21-21-15</inkml:trace>
  <inkml:trace contextRef="#ctx0" brushRef="#br0" timeOffset="1956.09">5313 5101 0,'0'0'0,"0"-360"0,-21-42 15,-1 42-15,1 64 0,0 63 0,0 64 16</inkml:trace>
  <inkml:trace contextRef="#ctx0" brushRef="#br0" timeOffset="3546.5">5270 2540 0,'0'0'0,"0"-21"16,-21 0 0,0 0-1,0 21-15,0-22 16,0 22-16,-1 0 0,1 0 16,0 0-1,0 0-15,0 22 0,21-1 0,0 0 16,-21 0-16,21 0 0,-22 0 0,22 22 15,0-22-15,0 21 0,0-21 16,0 22-16,0 20 0,0-20 16,0-22-16,0 0 0,0 21 15,0-21-15,0 1 0,22-1 16,41-21-16,-42 0 0,0 21 16,1-21-16,-1 0 0,0 0 0,0 0 15,0 0-15,0-21 0,1 0 16,-1-1-16,0 1 0,0 0 15,21 0-15,-20 0 0,-1 0 0,-21-22 16,21 22-16,-21-21 0,0 21 16,0-22-16,0 22 0,0-21 0,0-1 15,0 22-15,-21 0 0,0 0 0,21 0 16,-22 0-16,1-1 0,0 22 16,0 0-16,0 0 0,0 0 15,-1 22-15,1-1 0,0 0 16,0-21-16,0 21 0,0 21 0,-1-20 15,-20-1-15,21 0 0,21 0 16,-21 0-16,21 0 0</inkml:trace>
  <inkml:trace contextRef="#ctx0" brushRef="#br0" timeOffset="3581.07">5038 2773 0,'63'-21'16</inkml:trace>
  <inkml:trace contextRef="#ctx0" brushRef="#br0" timeOffset="3875.86">5800 2223 0,'0'0'0,"0"21"32,-22 0-17,22 0-15,-21 0 0,21 0 16,-21 22-16,21-1 0,0 0 0,-21 1 15,21-1-15,-21 0 0,0 1 0,21-1 16,-22 0-16,22 1 16,-21-1-16,0 0 0,21-20 0,0 20 15,0-21-15,0 0 0,0 0 0,0 1 16,0-1-16,21-21 31,-21-21-31,21 21 16</inkml:trace>
  <inkml:trace contextRef="#ctx0" brushRef="#br0" timeOffset="4316.06">5927 2731 0,'21'21'31,"0"-21"-31,0 0 0,0 0 16,0 0-16,1-21 16,-1 21-16,0-22 0,0 1 15,0 0-15,0 0 0,1 0 16,-22 0-16,21-1 16,-21 1-16,0 0 0,0 0 0,0 0 15,-21 21 1,-1 0-16,1 0 15,0 0-15,0 21 0,0 0 0,0 0 16,21 0-16,-22 1 0,1 20 16,0-21-16,21 21 0,0-20 0,-21 20 15,21-21-15,0 0 0,0 0 16,0 1-16,0-1 0,0 0 16,0 0-16,21-21 15,0 0-15,0 0 16,1 0-16,-1 0 0,0 0 0,0 0 15,0-21-15,0 21 0,1-21 16,-1 21-16,0-21 0,-21-1 16,21 1-16,0 0 0,-21 0 0,21 0 15</inkml:trace>
  <inkml:trace contextRef="#ctx0" brushRef="#br0" timeOffset="4460.13">5673 2350 0,'0'0'0,"-22"0"0,-20 0 15,21 0-15,0 21 0</inkml:trace>
  <inkml:trace contextRef="#ctx0" brushRef="#br0" timeOffset="4904.71">6837 2519 0</inkml:trace>
  <inkml:trace contextRef="#ctx0" brushRef="#br0" timeOffset="5587.56">5651 2350 0,'22'0'62,"-1"0"-62,0 0 16,0 0-16,0 0 0,0-22 0,22 22 15,-22 0-15,21 0 0,1-21 0,-22 21 16,42-21-16,-20 21 0,-22 0 16,21 0-16,-21-21 0,0 21 0,1 0 15,-1 0-15,0 0 78,0 0-62,0 0-16</inkml:trace>
  <inkml:trace contextRef="#ctx0" brushRef="#br0" timeOffset="6004.58">6879 2392 0,'0'0'0,"0"21"16,0 0-16,21-21 31,0 0-31,-21-21 16,22 21-16,-22-21 0,21 21 15,-21-21-15,0 0 0,0-1 16,-21 22-1,-1 0 1,1 0-16,0 0 0,0 0 16,0 0-16,0 0 15,21 22-15,0-1 16,0 0 0,0 0-16,0 0 15</inkml:trace>
  <inkml:trace contextRef="#ctx0" brushRef="#br0" timeOffset="6321.04">6837 2836 0,'0'0'15,"21"0"1,0 0 0,0 0-16,0-21 15,-21 0-15,0 0 16,-21 21 15,0 0-15,0 0-16,0 0 15,0 0-15,21 21 16,0 0-16,-22-21 16,1 0-16</inkml:trace>
  <inkml:trace contextRef="#ctx0" brushRef="#br0" timeOffset="6783.64">4022 3323 0,'0'0'15,"-22"0"1,22-21-16,-21 21 16,42 0-1,1 0 1,-1 0-16,0 0 16,21 0-16,-21 0 15,22 0-15,20 0 0,1 0 0,-1 0 16,43 0-16,0 0 0,0 0 0,21-21 15,-21 21-15,42-21 0</inkml:trace>
  <inkml:trace contextRef="#ctx0" brushRef="#br0" timeOffset="6962.08">6667 3281 0,'0'21'16</inkml:trace>
  <inkml:trace contextRef="#ctx0" brushRef="#br0" timeOffset="8003.99">4043 3366 0,'-21'0'0,"42"0"63,0 0-63,0 0 0,21 0 15,1 0-15,-1 0 0,22 0 0,-1 0 16,22 0-16,-1 0 0,1 0 16,21 0-16,-21 0 0,20 0 0,1-22 15,0 22-15,0 0 0,0-21 16,0 0-16,21 21 0,-22-21 16,1 21-16,0-21 0,0 21 0,-21-21 0,20 21 15,-20 0-15,0-22 16,-1 22-16,1-21 0,-21 21 0,-1 0 15,-21 0-15,22 0 0,-43 0 0,21 0 16,-20 0-16,-44 0 47,22 21-47,-21-21 16,21 22-16,-21-22 15,21 21-15,-21-21 16</inkml:trace>
  <inkml:trace contextRef="#ctx0" brushRef="#br0" timeOffset="9100.03">5313 4932 0,'0'0'0,"0"21"63,0 0-63,0 0 0,0 1 0,0 20 15,0-21-15,0 21 0,0 1 16,0-1-16,-21 22 0,-1-22 0,65-21 16</inkml:trace>
  <inkml:trace contextRef="#ctx0" brushRef="#br0" timeOffset="9223.29">5122 6138 0,'0'-21'0,"0"0"16,0 0-1,0 0-15,21 0 0,-21-1 0,22 1 16,-22 0-16,0-21 0,42-1 16</inkml:trace>
  <inkml:trace contextRef="#ctx0" brushRef="#br0" timeOffset="9595.45">5546 4932 0,'42'0'0,"0"21"15,-21-21-15,22 21 0,-22 0 0,21 1 16,-21-1-16,22 0 0,-22 0 0,0 0 16,0 22-16,-21-22 0,0 0 15,0 0-15,0 0 0,0 0 0,0 1 16,-21-1-16,0 0 0,0 0 15,0 0-15,-1-21 0,1 0 16,-21 21-16,21-21 16,0 0-1,-1 0 1</inkml:trace>
  <inkml:trace contextRef="#ctx0" brushRef="#br0" timeOffset="9643.29">5630 5334 0</inkml:trace>
  <inkml:trace contextRef="#ctx0" brushRef="#br0" timeOffset="10035.35">5355 5080 0,'0'0'0,"0"-21"16,-21 21-1,0 0 16</inkml:trace>
  <inkml:trace contextRef="#ctx0" brushRef="#br0" timeOffset="12660.63">2095 7514 0,'0'-21'15,"0"0"1,0 42 15,0 0-31,0 0 0,0 1 0,0-1 16,0 0-16,0 21 0,-21-21 0,21 1 15,0 20-15,0 0 0,0-21 0,0 22 16,0-1-16,-21 0 0,21 1 0,-21-1 16,21 0-16,0 1 0,0-1 0,-21 0 15,0 1-15,-1 41 16,22-62-16,-21-1 0,21 0 0,0 0 16,0 0-16,0-42 31,0 0-16,0 0-15,0 0 0,0-1 0,0-41 16</inkml:trace>
  <inkml:trace contextRef="#ctx0" brushRef="#br0" timeOffset="13200.04">1926 7705 0,'0'0'0,"-21"-21"0,21-1 15,0 1-15,0 0 16,0 0-16,0 0 0,0 0 0,0-1 16,0 1-16,0 0 0,0 0 15,21 0-15,0 0 0,0 21 0,1-22 16,-1 1-16,0 21 0,21 0 16,-21 0-16,22 0 0,-1 0 0,0 0 0,1 0 15,-1 21-15,43 22 0,-43-22 16,-21 21-16,0-21 0,1 22 0,-22 20 15,0-20-15,0-22 0,-22 21 16,1 0-16,-21 1 0,0-22 0,-1 21 16,-20 1-16,20-1 0,1 0 0,0-21 15,-1 22-15,22-22 0,-21 0 0,21 0 16,-22 0-16,22-21 0,0 0 0,0 0 16,0 0-16,0 0 0,21-21 15,0 0-15,-22 21 0,22-21 0,0 0 16,-21 0-16,21-1 0,0 1 15,0 0-15,0 0 0,0 0 16,21 21-16,1 0 0,-1 0 16,0 0-16,0 21 15,0 21-15,0 1 0,1-22 16,-22 0-16,0 21 0,21-21 0,-21 1 16,21 20-16,-21-21 0,21 21 0,-21-20 15,0-1-15,21 0 0,0 0 0,-21 0 16,0 0-16,22 1 0,-1-1 0,0-21 15,-21 21-15,21-21 0,21 0 16,-20 0-16,-1 0 0,21 0 0,-21 0 16,0-21-16,1 21 0,-1-21 0,42-22 15,-42 22-15</inkml:trace>
  <inkml:trace contextRef="#ctx0" brushRef="#br0" timeOffset="13632.02">2815 7853 0,'0'0'0,"-21"0"32,0 0-32,21 21 15,-21 0-15,-1 0 0,22 1 0,0 20 16,-21-21-16,0 0 0,21 22 0,-21-1 16,21-21-16,-21 43 0,21-22 0,0-21 15,0 0-15,0 0 0,0 22 16,0-22-16,0 0 0,21-21 15,0 0-15,0 0 0,0 0 16,1 0-16,-1 0 0,21 0 16,-21-21-16,22-21 0,-22 42 0,0-22 15,0-20-15,0 21 0,-21 0 0,21 0 16,-21-22-16,22 22 0,-22 0 0,0-21 16,0-1-16,0 22 0,0-42 0,0 41 15,-22-20-15,1 21 0,0 0 16,0 0-16,0 21 0,0 0 0,-1 0 15,1 0-15,-21 0 0,21 0 0,0 21 16,-1-21-16,1 21 0,0 0 16,0 0-16,0 0 0,0 22 0,21-22 15,0 0-15,-22 43 0,1-43 0,21 0 16,0 21-16,0-21 0,0 1 0,0-1 16,21 0-16,1-21 15,-1 0-15,42 0 0,-42 0 0,1 0 16,20-21-16</inkml:trace>
  <inkml:trace contextRef="#ctx0" brushRef="#br0" timeOffset="14171.02">3387 7578 0,'0'0'0,"-22"0"15,1 0-15,0 0 16,21 21-16,-21-21 0,-21 42 0,42-21 15,0 1-15,-22 20 0,22-21 0,-21 0 16,21 0-16,0 43 0,0-22 0,0-21 16,0 22-16,0-1 0,-21-21 0,21 43 15,0-22-15,0-21 0,0 0 0,0 1 16,0 20-16,0-21 0,0 0 0,0 0 16,0 1-16,0-44 31,0 1-16,0 0-15,0-21 0,0 21 16,0-1-16,0 1 0,0 0 0,0 0 16,0 0-16,0 0 0,0-22 0,21 22 15,-21 0-15,21 0 0,1-22 0,-1 22 16,21 0-16,-21 21 0,0-21 0,1 21 16,20-21-16,-21 21 0,21 0 0,-20 0 15,-1 0-15,21 0 0,-21 0 0,0 21 16,1 0-16,20-21 0,-21 21 0,-21 0 15,21 1-15,0 20 0,-21-21 0,0 0 16,0 0-16,0 1 0,-21 20 0,0-21 16,0 0-16,-21 0 0,20 1 15,-20-1-15,0 0 0,21 0 0,-22 0 16,1 0-16,0 1 0,-1-22 0,22 21 16,-21-21-16,21 0 0,-1 0 0,1 0 15,-21 0-15,21 0 0,21-21 31,0-1-31,21 1 16,0 0-16,0 21 0,0-21 0</inkml:trace>
  <inkml:trace contextRef="#ctx0" brushRef="#br0" timeOffset="14599.47">4000 7747 0,'0'21'16,"-21"-21"-16,21 21 0,-21-21 0,21 22 16,-21-1-16,0 0 0,0 0 0,21 0 15,-22 0-15,1 22 0,0-22 16,0 21-16,0 1 0,21-22 0,-21 21 0,21-21 16,-22 22-16,22-22 0,0 0 15,0 0-15,0 0 0,0 0 0,22-21 0,-1 22 16,0-22-16,0 0 0,21 0 15,-20 0-15,-1 0 0,0 0 0,21-22 16,-21 1-16,22 21 0,-22-21 0,0 0 16,21-21-16,-20 20 0,-1 1 0,0-21 15,0 21-15,0-22 0,-21 22 0,0-21 16,0 21-16,0 0 0,0-22 0,0 22 16,-21 0-16,0 0 0,0 21 0,0-21 15,-1 21-15,-20 0 0,21 0 0,-21 0 16,20 0-16,-20 0 0,21 0 0,-21 21 15,20 0-15,1-21 0,-21 21 0,21 0 16,0 0-16,-1 1 0,22 20 0,0-21 16,0 0-16,0 0 0,0 1 15,0-1-15,0 0 0,22-21 16,-1 0-16,21 0 0,-21 0 0,0 0 16,22 0-16</inkml:trace>
  <inkml:trace contextRef="#ctx0" brushRef="#br0" timeOffset="14887.26">4678 7578 0,'0'0'15,"21"-21"-15,-21-1 0,-21 44 32,0 20-17,21-21-15,-22 0 0,22 0 16,0 22-16,-21-22 0,21 21 0,-21-21 15,21 22-15,-21-1 0,21 0 0,0-20 16,0 20-16,0 0 0,0-21 0,0 22 16,0-22-16,0 21 0,0-21 0,0 1 15,0-1-15,0 0 0,21 0 16,0-21-16,0 0 0,1 0 16,-1 0-16,0 0 0,-21-21 15,21 0-15,-21 0 0,0-1 16,21 1-16,0 0 0,-21 0 0</inkml:trace>
  <inkml:trace contextRef="#ctx0" brushRef="#br0" timeOffset="15072.06">4424 7832 0,'-43'0'15,"65"0"1,-1 0-16,0 0 15,0 0-15,21 0 0,-20-21 0,20 21 16,0 0-16,1-22 16,-22 22-16,21-21 0,-21 21 0,22-21 15,-22 21-15,21-21 0</inkml:trace>
  <inkml:trace contextRef="#ctx0" brushRef="#br0" timeOffset="15612.08">6604 7599 0,'0'0'0,"0"-21"15,-42-43 1,20 64 0,1 0-16,0 0 0,0 0 0,0 0 15,-22 21-15,22 1 0,0-1 0,0 0 16,0 21-16,0-21 0,-1 22 16,22-1-16,-21-21 0,0 22 0,21-1 15,0 43-15,0-43 0,0 0 16,0 1-16,0-22 0,0 21 15,0-21-15,0 0 0,21 1 0,0-1 16,1-21-16,20 0 0,-21 0 16,21 0-16,1 0 0,-1 0 15,0-21-15,1-1 0,20 22 0,-20-42 16,-1 21-16,21 0 0,-20-22 0,-1 22 16,22-21-16,-22 0 0,0-1 15</inkml:trace>
  <inkml:trace contextRef="#ctx0" brushRef="#br0" timeOffset="15847.61">7281 7345 0,'0'-21'0,"0"42"16,0-63-16,0 20 0,-21 22 15,21 22-15,-21-1 16,0 0-16,0 21 0,21 1 16,0-22-16,-22 21 0,1 22 0,21-22 15,0 0-15,-21 1 0,0-1 16,21-21-16,-21 21 0,21 1 0,0-1 15,0 0-15,-21-20 0,21 20 0,0-21 16,0 0-16,0 0 0,0 1 16,0-1-16,0 0 0,21-21 15,0 0-15,0 0 0,0 0 0,0-21 16,22 0-16,-22-1 0,0 1 16</inkml:trace>
  <inkml:trace contextRef="#ctx0" brushRef="#br0" timeOffset="16931.29">7789 7684 0,'0'0'0,"21"0"0,22-106 16,-43 85-16,-21-1 15,-1 1-15,1 21 16,0 0-16,0 0 0,-21 0 0,20 0 16,1 0-16,-21 21 0,21 1 15,-22-1-15,22 0 0,0 0 0,0 21 16,0-20-16,0-1 0,-1 21 0,1-21 15,0 22-15,21-22 0,0 21 16,0-21-16,0 0 0,0 1 0,0 20 16,0-21-16,0 0 0,21-21 15,0 0 1,1 0-16,20 0 0,-21 0 16,21-21-16,-20 0 0,20 0 0,-21 0 15,21-1-15,-20 1 0,-1-21 0,21 21 16,-21-22-16,0 22 0,1 0 15,-1-21-15,-21 21 0,0-22 0,0 22 16,0 0-16,0 0 16,-21 42-1,-1 0 1,1 0-16,21 22 0,-21-22 16,21 0-16,-21 0 0,21 21 15,-21-20-15,21-1 0,-21 0 0,21 21 16,0-21-16,0 1 0,0-1 15,0 0-15,21-21 0,0 21 0,21-21 16,-21 0-16,1 0 0,20 0 0,0 0 16,1 0-16,-1-21 0,-21 0 15,21 0-15,1-1 0,-22 1 0,21 0 16,-21 0-16,1 0 0,-1 0 16,21-1-16,-42-20 0,21 21 0,0 0 0,-21 0 15,22-1-15,-22 1 0,0 0 16,-22 21-1,1 21 1,0 0-16,21 1 0,0-1 16,-21 0-16,21 0 0,0 0 0,0 0 15,0 1-15,0-1 0,0 0 16,0 0-16,0 0 16,0 0-16,21-21 0,-21-21 46,-21 0-30,0 21-16,0-21 16,-1 21-16,1-21 0,0 21 15,0 0-15,0 0 16,0 0-16,21 21 0,0 0 16,0 0-16,0 0 15,0 1-15,0-1 16,21-21-16,-21 21 0,21-21 0,21 0 15,-21 0-15,1 0 0,-1 0 0,21 0 16,-21 0-16,22 0 0,-1-21 16,0 0-16,-21 21 0,22-22 0,-1 1 15,0 0-15,-20 0 0,20 0 16,-21 0-16,21-1 0,-20-20 16,-1 21-16,0 0 0,0 0 0,0-22 15,-21 22-15,0 0 0,0 0 0,0 0 16,-21 21-16,0 0 15,0 0-15,0 0 0,-1 21 16,1 0-16,21 0 0,-21 0 0,21 0 16,0 1-16,0-1 0,0 0 15,0 0-15,0 0 0,21 0 0,0 1 16,1-1-16,-22 0 0,21-21 16,0 21-16,0 0 0,-21 0 15,0 1-15,-21-22 31,0 0-31,0 0 16,-1 0-16,1 0 0,0-22 0,0 1 16,21 0-16</inkml:trace>
  <inkml:trace contextRef="#ctx0" brushRef="#br0" timeOffset="17183.09">10520 7472 0,'0'0'0,"0"-21"0,0 0 16,0-1-16</inkml:trace>
  <inkml:trace contextRef="#ctx0" brushRef="#br0" timeOffset="17329.31">10456 7768 0,'-21'43'15,"0"-22"1,21-42 15,0-1-31</inkml:trace>
  <inkml:trace contextRef="#ctx0" brushRef="#br0" timeOffset="17680.05">10583 7112 0,'0'0'0,"-21"-21"0,0 21 16,0 0-16,0 0 0,-1 0 0,1 0 15,0 0-15,0 21 16,21 0-16,0 0 16,0 1-16,0-1 0,21-21 15,0 0-15,0 0 0,1 0 16,-1 0-16,0 0 0,0 0 15,21-21-15,-20 21 0,-1-22 0,0 1 16,0 0-16,0 21 0,-21-21 16,21 0-16,-21 0 15,0-1-15,-21 1 0,-21 21 16,21 0-16,0 0 0,-1 0 0,1 0 16,0 0-16,0 0 0,0 0 15,0 21-15,-1 1 0,1-22 0,21 21 16,0 0-16,0 0 0,0 43 15,0-43-15,0 0 0,0 0 16,0 0-16,0 0 0,0 1 0,0-1 16,21 0-16</inkml:trace>
  <inkml:trace contextRef="#ctx0" brushRef="#br0" timeOffset="18019.06">10604 7493 0,'0'0'0,"-21"0"0,21 21 47,0 0-47,0 1 15,0-1-15,0 0 0,-21 0 16,21 0-16,0 0 0,-21 1 0,21 41 16,0-42-16,-21 0 0,21 1 15,-21-1-15,21 0 0,-22 0 16,22 0-16,0 0 0,0 1 16,22-44 15,-1 1-31,0 0 0,0 21 15</inkml:trace>
  <inkml:trace contextRef="#ctx0" brushRef="#br0" timeOffset="18476.07">11388 7451 0,'21'-21'0,"-42"42"0,42-64 15,0 22-15,-21 0 16,-21 21 0,0 0-16,-1 0 15,1 0-15,0 0 0,-21 21 16,21-21-16,-22 21 0,1 1 16,21-1-16,-22 0 0,22 0 0,0 0 15,0 0-15,0 1 0,21-1 16,0 0-16,0 0 0,21-21 15,0 21-15,0-21 0,0 0 16,22 0-16,-1 0 0,-21 0 16,22 0-16,-1 0 0,-21 0 0,21 0 15,1 0-15,-22 0 0,0 21 0,0-21 16,0 0-16,-21 22 0,0-1 16,0 0-16,0 0 15,-42 0-15,21-21 16,0 21-16,-22-21 0,1 0 0,0 0 15,-1 22-15,1-22 0,0 0 16,21 0-16,-22 0 0,22 0 0,0 0 16,0 0-16,0 0 0,-1 0 0,22-22 31,0 1-15</inkml:trace>
  <inkml:trace contextRef="#ctx0" brushRef="#br0" timeOffset="20368.05">12827 7112 0,'0'0'0,"21"-21"0,-21 0 0,0 0 0,0-1 15,0 1-15,0 0 0,0 0 16,0 0-16,-21 42 31,21 0-15,-21 0-16,21 22 0,-21-1 16,21 21-16,-22-20 0,22-1 0,0 22 15,0-22-15,-21 21 0,21-20 0,0-1 16,0 0-16,0 1 0,0-1 15,0-21-15,0 22 0,0-22 16,21 0-16,-21 0 0,22-21 0,-1 21 16,0-21-16,0 0 0,0 0 0,22 0 15,-22 0-15,0 0 0,21-21 16,-21 21-16,22-21 0,-22 0 0,0 0 16,21-1-16,-20-20 0,-1 0 0,0 21 15,21-43-15,-21 22 0,1-1 16,-1-20-16,0 21 0,0-22 0,0 22 15,-21-1-15,21 1 0,-21 0 16,22-1-16,-22 22 0,0-21 16,0 21-16,0 0 0,-22 42 31,22 0-31,-21 0 0,21 21 16,-21 1-16,21-1 0,0 0 0,0 22 15,0-1-15,-21-20 0,21 20 16,-21-20-16,21-1 0,0 0 0,0 1 15,0-1-15,0-21 0,0 21 16,0-20-16,0-1 0,0 0 0,21 0 16,0-21-16,0 0 0,0 0 0,22 0 15,-22 0-15,0 0 16,21 0-16,-20-21 0,-1 0 0,21 0 16,-21-1-16,0 1 0,22 0 15,-22-21-15,0 21 0,0-22 0,0 1 16,1 21-16,-1-22 0,-21 22 15,21 0-15,-21 0 0,0 0 0,-21 21 32,0 0-32,-1 21 0,1 0 15,21 0-15,0 22 0,0-22 0,0 0 16,0 0-16,0 0 16,0 22-16,0-22 0,0 0 0,0 0 15,0 0-15,21 0 0,1 1 0,-22-1 16,0 0-16,21-21 15,0 21-15,-42-21 32,0 0-17,-1-21-15,1 0 0,0 21 16,0-21-16,0 21 0,21-22 16,-21 22-16,-1 0 15,22 22 1,0-1-1,22 0-15,-1-21 16,0 21-16,0-21 0,0 0 0,0 0 16,1 0-16,-1 21 0,21-21 15,0 0-15,1 0 0,-1 0 16,0 0-16,1-21 0,-1 21 0,22-21 16,-22 0-16,0 21 0,1-21 0,-22-1 15,21 1-15,-21 0 0,0 0 16,-21 0-16,0-22 0,22 22 0,-22-21 15,0 21-15,0 0 0,0-22 0,0 22 16,0 0-16,-22 21 0,22-21 16,-21 21-16,0 0 0,0 0 15,0 0-15,0 21 0,21 0 16,-22 0-16,1 0 0,21 22 16,0-22-16,0 21 0,-21-21 0,21 1 15,0 20-15,0-21 0,0 0 16,0 0-16,21 1 0,0-1 0,1-21 15,-1 21-15,0-21 0,0 0 0,21 21 16,-20-21-16,20 0 0,0 0 16,22 0-16,-22 0 0,0 0 0,1-21 15,20 21-15,1-21 0,-22 21 0,22-21 16,-1-1-16,-21 1 0,22 0 16,-22 0-16,1 0 0,-22 0 15,0-1-15,0-20 0,-21 21 0,0-21 16,0 20-16,0 1 0,0-21 15,-21 21-15,0 21 0,-22-21 0,22-1 16,-21 22-16,0 0 0,20 0 0,-20 22 16,0-1-16,-1 0 0,22 0 15,-21 0-15,21 0 0,0 22 0,-1-22 16,1 21-16,0-21 0,21 1 0,0 20 16,0-21-16,0 0 0,0 0 15,0 1-15,0-1 0,0 0 0,0 0 16,21-21-16,0 0 0,1 0 0,20 0 15,-21 0-15,0 0 0,22 0 16,-22 0-16,21-21 0,-21 21 0,22-21 16,-22 0-16,21-22 0,-21 22 15,0-21-15,1-1 0,20 1 16,-21 0-16,0-1 0,0-20 0,-21 21 16,22-22-16,-1 22 0,0-22 15,-21 22-15,0 0 0,21-1 0,0 1 16,-21 0-16,21 20 0,-21-20 0,0 21 15,0 42 1,0 0 0,-21 0-16,0 22 0,0-1 0,0 0 15,0 22-15,-1-1 16,1 1-16,0-22 0,0 22 0,21-1 16,0 1-16,0-22 0,0 0 0,0 1 15,0-1-15,21-21 0,0 22 16,0-22-16,1 0 0,20 0 0,0-21 15,1 0-15,-1 0 0,0 0 0,1 0 16,-1 0-16,0 0 0,1 0 16,-1-21-16,-21 0 0,21 0 0,1 21 15,-1-22-15,0 1 0,-20 0 0,20-21 16,-21 21-16,0-1 16,-21 1-16,0 0 0,21 21 0,-21-21 15,0 0-15</inkml:trace>
  <inkml:trace contextRef="#ctx0" brushRef="#br0" timeOffset="21324.18">4318 9440 0,'0'0'0,"0"-21"16,0 0-16,0 0 0,0 0 0,0 0 15,0-1-15,0 1 0,21 0 16,-21 0-16,0 0 0,0-22 15,-21 65 17,21-1-32,-21 21 0,21-21 0,0 22 15,0-1-15,-21 21 0,21-20 16,-22-1-16,22 22 0,0-22 16,0 21-16,0-20 0,-21-1 0,21 0 15,0 1-15,0-22 0,0 21 16,0-21-16,0 1 0,0-1 0,0 0 15,21-21-15,1 0 16,-1 0-16,0 0 0,0 0 16,0-21-16,0 0 0,22-1 0,-22-20 15,21 21-15,-21-21 0</inkml:trace>
  <inkml:trace contextRef="#ctx0" brushRef="#br0" timeOffset="21379.35">4741 9504 0,'0'-21'0,"0"42"0,0-63 16</inkml:trace>
  <inkml:trace contextRef="#ctx0" brushRef="#br0" timeOffset="21663.9">4635 9716 0,'0'21'0,"0"21"0,0-21 15,0 0-15,0 1 0,0-1 16,0 0-16,0 0 0,0 0 16,22 0-16,-1-21 15,0 0-15,0 0 0,0 0 0,0-21 16,1 0-16,20 0 0,-21 0 0,0 0 15,0-1-15,1 1 0,-1-21 16,-21 21-16,0 0 0,0-22 16,0 22-16,0 0 0,0 0 0,-43 0 15,22-1-15,0 1 0,0 21 16,-21 0-16,20 0 0,-20 0 0,0 0 16,21 0-16,-1 0 0,1 21 15,0-21-15,0 22 0,0-22 16,21-22 15</inkml:trace>
  <inkml:trace contextRef="#ctx0" brushRef="#br0" timeOffset="21928.18">4106 9440 0,'0'0'0,"-21"0"15,0 0-15,21 22 0,21-22 32,21 0-32,-20 0 0,20-22 15,0 22-15,22-21 0,-22 0 0,22 21 16,-1-21-16,1 0 0,-1 21 16,1 0-16,-22-21 0,0 21 0,1 0 15,-22 0-15,0 0 0,-42 0 47,21 21-31</inkml:trace>
  <inkml:trace contextRef="#ctx0" brushRef="#br0" timeOffset="22267.65">4805 9610 0,'-21'0'31,"-1"0"-31,22 21 16,0 0-16,-21 0 16,0 0-16,0 1 15,0-1-15,21 0 0,-21 0 0,-1 0 16,22 0-16,-21 1 0,21-1 15</inkml:trace>
  <inkml:trace contextRef="#ctx0" brushRef="#br0" timeOffset="22744.33">6117 9292 0,'0'0'0,"0"21"32,0 1-32,0-1 15,0 21-15,0-21 0,0 43 0,-21-22 16,21 0-16,-21 22 0,21-1 16,0 1-16,0-1 0,-21 1 15,-1-1-15,1 1 0,21-1 0,-21 1 0,0-1 16,0 1-16,0-1 0,-1 22 0,22-21 15,-21-1-15,0 1 0,21-1 16,-21-21-16,21 1 0,0-1 0,0 0 16,0-20-16,0-1 0,0 0 0,0 0 15,0-42 1,0 0 0,0 0-16,21-22 0,-21 1 0,21 0 15,0-1-15,-21-20 0</inkml:trace>
  <inkml:trace contextRef="#ctx0" brushRef="#br0" timeOffset="23160.03">5842 9462 0,'0'0'0,"0"-22"0,0 1 0,0 0 16,0 0-16,0 0 16,0 0-16,21-1 0,0 1 15,0 21-15,1-21 0,20 0 0,-21 21 16,21-21-16,-20 0 0,20 21 16,0 0-16,-21 0 0,22 0 0,-1 0 15,-21 0-15,22 21 0,-22 0 0,0 21 16,0-21-16,0 22 0,-21-22 15,0 21-15,0 1 0,-21-1 0,0-21 16,0 21-16,-22 1 0,22-1 0,-21-21 16,21 0-16,-22 22 15,22-43-15,0 21 0,0 0 0,0-21 16,0 0-16,-1 0 0,22-21 31,0 0-31,0 0 0,22-1 16,-1 1-16,0 21 0,-21-21 0,21 0 15,0 0-15,0 0 0,1 21 16</inkml:trace>
  <inkml:trace contextRef="#ctx0" brushRef="#br0" timeOffset="23512.07">6413 9546 0,'22'0'15,"-1"21"-15,0-21 16,0 0-1,0-21-15,0 0 0,1 21 16,-1-21-16,0 21 0,0-21 16,0 0-16,0-1 0,1 1 0,-1 21 15,0-21-15,-21 0 0,0 0 16,-21 21 0,0 0-16,-1 0 15,-20 0-15,21 0 0,-21 21 0,20 0 16,1 0-16,0 0 0,0 1 15,0-1-15,21 21 0,-21-21 0,21 22 16,0-22-16,0 0 0,0 0 0,0 0 16,0 0-16,21 1 0,0-1 15,0-21-15,0 21 0,0-21 0,1 0 16,-1 0-16,21 0 0,-21 0 0,22 0 16,-1-21-16,0 21 0,-21-21 15,22-1-15,-1 1 0,0-21 0,-20 21 16,62-22-16</inkml:trace>
  <inkml:trace contextRef="#ctx0" brushRef="#br0" timeOffset="23872.04">7091 9398 0,'0'0'0,"-21"0"0,21-21 16,0 0 0,0 0-16,21 21 15,0 0-15,0-22 16,0 22-16,0 0 0,1 0 0,-1 0 15,0 0-15,0 0 0,0 0 0,0 22 16,1-22-16,-1 21 0,-21 0 16,0 0-16,21 0 0,-21 0 0,0 1 15,0-1-15,0 0 0,0 0 16,0 0-16,-21 0 0,0-21 0,21 22 16,-22-22-16,1 0 15,0 0 1,21-22-16,0 1 15,0 0-15,0 0 0,0 0 16,0 0-16,21-1 0,-21 1 0,21 0 16,1 0-16,-1-21 15,-21 20-15,21 1 0,0 21 0,0-21 16,0 0-16,1 21 0,-1 0 0,0 0 16,0 0-16,0 0 0,0 0 15</inkml:trace>
  <inkml:trace contextRef="#ctx0" brushRef="#br0" timeOffset="24915.75">7599 9440 0,'0'22'16,"0"-44"-16,0 65 0,21-22 0,-21 0 15,21-21-15,0 0 0,0 0 16,1 0-16,20 0 0,-21-21 0,21 21 16,-20-21-16,20 0 0,0 21 0,1-22 15,-22 1-15,21 0 0,0-21 16,-20 21-16,-1-22 0,21 22 0,-21-21 15,-21 21-15,0-22 0,0 22 0,0-21 16,0-22-16,0 43 16,0 0-16,0 0 0,-21 21 15,0 0-15,0 0 0,0 0 0,-1 21 16,1-21-16,0 42 0,21-21 16,0 1-16,-21 20 0,21-21 0,-21 21 15,21 1-15,-21-1 0,21 0 16,-22 1-16,22-1 0,0 22 0,-21-22 15,0 21-15,21 1 0,-21 21 0,21-22 16,0 1-16,-21 20 0,0-20 0,-1-1 16,22 22-16,-21 0 0,0 20 15,0-20-15,0 0 0,0 21 0,-1-22 16,1 1-16,0 0 0,0-1 16,0 1-16,0 0 0,21-1 0,0 1 15,0 63-15,0-106 0,0 22 16,0-22-16,0 1 0,0-1 0,0-21 15,21 0-15,0 0 0,0-21 0,21 0 16,-20 0-16,20-21 0,-21 0 16,21 0-16,1-21 0,-1-1 0,0 1 15,1 0-15,-1-22 0,0 1 0,1-22 16,-1 21-16,-21 1 0,22-22 16,-22 1-16,0 20 0,-21-21 0,0 1 15,0-1-15,0 22 0,-21-22 0,-22 21 16,22 1-16,-21-1 0,0 22 0,-22 0 15,22-1-15,-22 22 0,1-21 0,-1 21 16,1 0-16,20-1 0,-20 22 0,42-21 16,-22 0-16,22 21 0,0 0 0,0 0 15,21-21-15,0 0 16,21 21-16,0-21 0,22 21 0,-22-22 16,21 1-16,0 0 0,1 0 0,-1 0 15,0 0-15,1-1 0,-1-20 0,0 21 16,1-21-16,-1 20 0,0-20 0,1 0 15,-1-1-15,0 22 0,-20-21 0,-1 21 16,21-22-16,-21 22 0,-21 0 16,21 0-16,-21 0 0,-21 21 31,21 21-15,-21-21-16,0 42 0,0-21 15,21 1-15,0-1 0,-21 21 0,21-21 16,-22 0-16,22 22 0,0-1 0,0-21 15,0 22-15,0-22 0,0 0 0,0 21 16,0-21-16,0 1 0,0-1 0,22-21 16,-1 21-16,0-21 0,0 0 15,0 0-15,0 0 0,1 0 0,-1 0 16,0 0-16,0-21 0,0 0 16,0-1-16,1 1 0,-1 0 0,0 0 15,0-21-15,0 20 0,0-20 0,-21 0 16,0 21-16,22-43 0,-22 22 0,0 21 15,0-22-15,-22 22 0,1 0 0,0 21 16,0-21-16,-21 0 0,20 21 16,1 0-16,-21 0 0,21 0 0,0 0 15,-1 0-15,1 21 0,0-21 0,0 21 16,0 0-16,21 0 0,-21 0 0,21 1 16,0-1-16,0 21 0,0-21 15,0 0-15,0 1 0,0-1 0,0 0 16,21 0-16,0 0 0,0-21 0,-21 21 15,21-21-15,43 0 0,-43 0 0,0 0 16,0 0-16,22 0 0</inkml:trace>
  <inkml:trace contextRef="#ctx0" brushRef="#br0" timeOffset="25867.12">8869 9525 0,'-64'21'16,"64"-42"-16,-21 0 0,21 0 0,0 0 15,0-1-15,0 1 16,21 21-16,-21-21 16,21 21-16,1 0 0,-1 0 0,0 0 15,21 0-15,-21 0 16,1 0-16,-1 0 0,0 0 0,0 0 0,0 21 16,0-21-16,1 21 0,-1 1 0,-21-1 15,0 0-15,21 21 0,-21-21 0,0 1 16,0-1-16,0 0 0,0 0 15,-21 0-15,21 0 0,-21 1 0,21-1 16,-22-21-16,1 0 16,21-21-1,0-1-15,0 1 16,0 0-16,0 0 16,0-21-16,0 20 0,0 1 0,21 0 15,1-21-15,-22 21 0,21-1 0,0 1 16,0 0-16,0 0 0,0 0 15,1 21-15,-1 0 0,0-21 0,0 21 16,0 0-16,0 0 0,22-22 0,-22 22 16,0 0-16,0 0 0,0 0 15,1 0-15,-22 22 32,0-1-32,0 0 0,0 0 15,0 0-15,0 0 0,0 1 16,0-1-16,0 21 0,-22-21 0,22 0 15,0 1-15,0-1 0,-21 0 0,21 0 16,0 0-16,0-42 47,0 0-47,0 0 16,0 0-16,0-22 0,0 22 15,0 0-15,21 0 0,1 0 0,-22-1 16,21-20-16,0 21 0,0 0 0,0 21 15,0-21-15,1-1 0,-1 22 16,0 0-16,0 0 0,0 0 0,0 0 16,1 0-16,-1 0 0,-21 22 0,21-1 15,-21 0-15,21 0 16,0-21-16,-21 21 0,0 22 0,21-22 16,-21 0-16,22 0 0,-22 0 0,0 0 15,0 1-15,0-1 0,0 0 16,0 0-16,-22-21 0,1 0 15,0 0 1,0 0-16,21-21 16,0 0-16,0 0 0,0-1 0,0 1 15,21-21-15,0 21 0,-21 0 16,43-22-16,-22 22 0,0-21 16,64-22-16,-43 43 0,-21 0 15,21 0-15,1 0 0,-22 21 0,21 0 16,1 0-16,-22 0 0,0 0 0,0 21 15,0 0-15,0 0 0,1 21 0,-22-20 16,0-1-16,0 21 0,0-21 0,0 22 16,0-22-16,0 0 0,0 21 0,0-21 15,0 1-15,0-1 0,-22 0 0,22 0 16,-21 0-16,0 0 0,0-21 16</inkml:trace>
  <inkml:trace contextRef="#ctx0" brushRef="#br0" timeOffset="26648.06">12488 9356 0,'0'-21'31,"0"-1"-15,0 1-16,0 0 16,0 0-16,0 0 15,0-22-15,0 22 0,0 0 16,0 0-16,0 0 0,0 0 0,-21-1 15,0-20-15,0 21 0,0 0 0,-1 21 16,1-21-16,0 21 0,-21 0 0,21 0 16,-22 0-16,-63 0 0,85 21 15,-21 0-15,21 0 0,-22 0 0,22 22 16,-21-22-16,21 21 0,-22 22 16,22-43-16,21 21 0,0-21 0,-21 22 0,21-22 15,0 42-15,0-42 0,0 1 16,0-1-16,0 0 0,21 0 0,0 0 15,1 0-15,-1-21 0,0 0 0,0 0 16,21 0-16,-20 0 0,-1 0 0,0 0 16,21-21-16,-21 21 0,22-42 0,-1 21 15,-21 0-15,0-1 0,1 1 0,20 0 16,-21 0-16,0-21 0,0 20 0,-21 1 16,22 0-16,-22 0 0,0 0 0,0 0 15,0-43-15,0 43 0,0 0 16,-22 21-1,1 0-15,21 21 0,-21 0 16,21 21-16,0 1 0,0-22 16,0 0-16,0 0 0,0 0 15,0 22-15,0-1 0,0-21 16,0 22-16,0-22 16,21-21-16,-21 21 0,0 0 0,21-21 0,1 21 15,-1-21-15,0 0 0,21 0 16,-21 0-16,-21-21 0,22 0 0,-1 21 15,42-42-15</inkml:trace>
  <inkml:trace contextRef="#ctx0" brushRef="#br0" timeOffset="28080.19">13039 9081 0,'0'0'0,"-43"-43"31,22 43-31,0 0 0,-21 0 16,-1 0-16,22 21 0,0-21 0,0 22 15,0-1-15,-22 21 0,43-21 0,-21 0 16,0 22-16,0 20 0,21-42 16,0 1-16,0 20 0,0 0 0,0-21 15,0 1-15,0-1 0,21 0 0,0 0 16,0 0-16,0 0 0,1-21 16,-1 0-16,21 0 0,-21 0 0,43 0 15,-22 0-15,-21 0 0,22 0 0,-1-21 16,0 21-16,22-42 0,-22 21 0,-21 0 15,22-1-15,-22 1 0,0 0 0,42-21 16,-41-1-16,-1 22 0,0-21 0,0 0 16,-21 20-16,21-20 0,22-43 0,-22 43 15,-21 0-15,0-1 0,21 1 0,-21 0 16,21-1-16,-21 22 0,0-21 0,0 21 16,0 0-16,-21 21 15,0 42-15,0-21 16,21 0-16,0 22 0,-22-22 0,22 21 15,-21 0-15,21 1 0,0-1 0,0 22 16,0-22-16,0 0 0,-21 1 0,21-22 16,0 0-16,0 21 0,0 1 15,0-22-15,0 0 0,0 0 0,21 0 16,0-21-16,22 21 16,-22-21-16,0 0 0,0 0 15,0 0-15,1 0 0,20-21 0,0 0 16,-21 0-16,1 0 0,-1 21 0,21-21 15,-21-1-15,0 1 0,22-42 0,-22 42 16,0-1-16,0 1 0,-21-21 0,0 21 16,21 0-16,-21-1 0,22 1 0,-44 42 47,1 22-47,21-22 15,0 0-15,0 0 0,-21 0 0,21 1 16,0-1-16,-21 21 0,21-21 0,0 0 15,0 1-15,0-1 0,0 21 16,21-42-16,0 21 0,0-21 16,22 0-16,-22 0 0,0 0 15,0 0-15,0 0 0,43 0 0,-43-21 16,0 21-16,22-42 16,-22 42-16,21-43 0,-21 22 0,0 0 15,1 0-15,-1 0 0,21-43 16,-42 43-16,21 0 0,-21 0 0,21 21 15,-21-43-15,0 22 16,0 42 0,0 1-16,0 20 15,-21-21-15,21 0 0,-21 0 16,0 22-16,21-1 0,0-21 0,0 0 16,-21-21-16,21 22 0,0-1 0,0 0 15,0 0-15,0 0 16,21-21-16,0 0 0,0 0 0,0 0 15,1 0-15,-1 0 0,0 0 16,0-21-16,-21 0 16,21 21-16,-21-21 0,21 0 0,-21-1 15,0 1-15,0 0 0,0 0 16,0 0-16,-21 0 0,0-1 16,-21-20-16,21 42 0,-1 0 0,22-21 15,-21 21-15,0 0 0,0-21 0,21 0 31,21-1-31,0 22 16,43-42-16,-43 42 0,0-21 16,0 21-16,0-21 0,1 21 0,41-21 15,-42 21-15,0 0 0,1 0 0,41 0 16,-21 0-16,-20 0 16,-1 21-16,0 0 0,0 0 0,-21 0 15,0 0-15,0 22 0,0-22 0,0 0 16,0 21-16,0-20 0,0-1 15,0 21-15,0-21 0,0 0 0,0 1 16,0-1-16,0 0 31,-21-21-15,21-21-16,0 0 16,0-1-1,0 1-15,0 0 0,0 0 16,0 0-16,21-22 0,0 22 0,-21 0 15,43-21-15,-22 21 0,0-22 0,42 1 16,-20 21-16,-22 0 0,42-22 16,1 22-16,-43 21 0,0 0 0,0 0 15,1 0-15,-1 21 0,0 0 16,-21 1-16,0 20 0,0 0 0,0-21 16,0 1-16,0 20 0,0-21 0,0 21 15,0-20-15,0-1 0,0 0 0,-21 21 16,0-21-16,-1 1 15,1-1 1,21-42 15,0-1-31,43 1 16</inkml:trace>
  <inkml:trace contextRef="#ctx0" brushRef="#br0" timeOffset="28471.93">16087 8869 0,'0'0'16,"21"-21"-16,0-22 0,-42 43 31,0 0-31,-43 22 0,43-1 0,0-21 16,-22 21-16,22 0 0,-42 21 16,42-20-16,-1-1 0,1 0 0,21 0 15,-21 0-15,21 0 0,0 1 16,0-1-16,0 0 0,21-21 15,0 0-15,1 0 0,-1 0 0,0 0 16,0 0-16,0 0 0,0 21 0,1-21 16,20 0-16,-21 0 0,0 0 15,0 0-15,22 21 0,-43 0 16,21 1-16,0-1 0,-21 0 16,0 0-16,-42 0 15,21-21-15,-1 21 0,1-21 16,0 0-16,-21 22 0,-22-22 15,43 0-15,0 21 0,-21-21 0,20 0 16,1 0-16,0 0 16,0 0-16,21-21 0,0-1 15,-21 1-15,21 0 16,0 0-16,-21 21 0,21-42 16</inkml:trace>
  <inkml:trace contextRef="#ctx0" brushRef="#br0" timeOffset="28643.67">14753 8551 0,'0'0'0,"-21"-21"16</inkml:trace>
  <inkml:trace contextRef="#ctx0" brushRef="#br0" timeOffset="28821.3">13610 8932 0,'-21'0'15</inkml:trace>
  <inkml:trace contextRef="#ctx0" brushRef="#br0" timeOffset="28975.05">13589 9017 0,'42'-21'16,"-21"21"-16,1-21 0,20 21 16,-21-21-16,21 21 0,-20-22 0,20 22 15,-21 0-15,21-21 0,-20 21 0,-1 0 16</inkml:trace>
  <inkml:trace contextRef="#ctx0" brushRef="#br0" timeOffset="29631.88">9398 10647 0,'0'0'0,"0"-21"16,0 0-1,-21 21 95,21 21-63,0 0-16</inkml:trace>
  <inkml:trace contextRef="#ctx0" brushRef="#br0" timeOffset="30703.66">9483 10583 0,'0'0'16,"21"-42"-16,-21 21 0,21 0 0,-21 0 15,0-1-15,0 1 0,0 0 16,-21 21 0,0 0-16,21 21 15,-22 0-15,1 1 0,21-1 16,0 21-16,-42 22 0,42-43 0,-21 21 15,0 0-15,21 1 0,-22-1 0,22-21 16,0 22-16,-21-1 0,0 0 0,21 1 16,-21-1-16,21 0 0,0 1 0,0-1 15,0 0-15,0 1 0,0-22 0,0 21 16,21 0-16,-21-20 0,21-22 0,0 0 16,1 0-16,-1 0 0,0 0 0,0 0 15,21 0-15,-20 0 0,20-22 0,-21 1 16,21 0-16,1-21 0,-22 21 0,21-1 15,1-20-15,-22 0 0,21 21 0,-21-22 16,0 1-16,1 0 0,-1 20 0,0-20 16,-21 0-16,0-1 0,0 1 15,0 0-15,0-1 0,0 1 0,-21 0 16,0-1-16,-1 1 0,1 0 0,-21 21 16,21-22-16,-22 22 0,22 0 15,-21 0-15,0 21 0,20 0 0,-41 0 16,21 21-16,20 0 0,-20 21 15,21-20-15,0 20 0,0 0 0,-22 1 0,22 20 16,21-21-16,-21 1 0,21 20 0,-21-20 16,21-1-16,0 0 0,0 1 0,0-1 15,0 0-15,21-21 0,0 22 0,0-22 16,22 42-16,-1-41 0,-21-22 16,21 21-16,1-21 0,-22 0 0,21 0 15,1 0-15,20 0 0,-21-21 0,1-1 16,-1 1-16,0 0 0,1 0 0,-1 0 15,0 0-15,1-1 0,-1 1 0,-21 0 16,0 0-16,1 0 0,-1 0 0,0-1 16,-21 1-16,0 0 0,21 0 0,-21 0 15,0 0-15,0 42 16,0 0 0,-21 0-16,21 0 0,0 0 15,-21 1-15,21-1 0,0 0 16,0 0-16,0 0 0,0 0 0,0 22 15,0-22-15,0 0 0,0 0 0,-21 0 16,21 1-16,0-1 0,-22 21 0,22-21 16,-21-21-1,0-21 1,21 0-16,0 0 16,0-22-16,0 22 0,0 0 15,0-42-15,21 41 0,0-20 0,-21 21 16,22-21-16,-1 20 0,0 1 0,0 0 15,0-21-15,0 21 0,1-1 0,-1 22 16,0-21-16,21 0 0,-21 21 0,1 0 16,41 0-16,-42 0 0,0 0 15,1 21-15,-1 0 0,0 1 0,0-1 16,0 0-16,-21 0 0,0 0 0,0 0 16,0 22-16,0-22 0,0 0 0,0 0 15,-21 43-15,21-43 0,0 0 16,-21 0-16,0 0 0,21 1 0,-21-1 0,21 0 15,-22-21 1,22-21 0,0 0-1,22-1-15,-1 1 0</inkml:trace>
  <inkml:trace contextRef="#ctx0" brushRef="#br0" timeOffset="30991.41">11705 10456 0,'0'0'0,"0"-21"32,-21 21-32,0 0 0,21 21 0,-21 1 0,-1-1 15,1 21-15,21-21 0,0 22 16,-21-22-16,21 21 0,-21-21 0,21 22 15,0-22-15,-21 21 0,21 0 0,0-20 16,0 20-16,0-21 0,0 0 0,0 0 16,-21 1-16,21-1 0,0 0 15,0 0-15,21-21 32,0-21-32,0 21 15,21-42-15</inkml:trace>
  <inkml:trace contextRef="#ctx0" brushRef="#br0" timeOffset="31709.62">12044 10435 0,'0'0'0,"0"-42"0,0 21 16,0 42 0,-21 21-16,21-21 15,0 1-15,0 20 0,-22-21 0,22 21 16,0 1-16,-21-22 0,21 21 0,0 1 15,0-1-15,0-21 0,-21 43 0,21-43 16,0 0-16,-21 21 0,0 1 16,21-1-16,0-21 0,-21 0 15,21 0 1,0-42 0,0 0-1,42-21-15,-42 21 0,21-1 16,0 1-16,0 0 0,1 0 0,-1-21 15,0 20-15,0 1 0,0-21 0,0 21 16,1 0-16,-1-1 0,0 1 0,0 0 16,0 21-16,0 0 0,-21 21 15,0 0-15,0 1 16,0-1-16,0 0 0,0 0 0,0 0 16,0 22-16,0-22 0,22 0 0,-22 0 15,0 0-15,0 0 0,21 1 16,0-22-16,0 21 0,0 0 0,22 0 15,-22-21-15,21 0 0,-21 0 16,0 21-16,1-21 0,20 0 0,-21 0 16,0 0-16,43-21 0,-22 21 0,-21-21 15,22 21-15,-22-21 0,21 0 0,0-1 16,-20 1-16,20 0 0,-42 0 16,42-21-16,-21 20 0,-21 1 0,0-21 15,0 21-15,0-22 0,0 22 0,0 0 16,0 0-16,0 0 0,-21 0 15,-21 21-15,21 0 0,0 21 16,-1-21-16,1 21 0,0 0 16,0 0-16,0 22 0,21-22 0,0 0 15,-21 0-15,21 64 0,0-64 16,0 0-16,0 0 0,21 0 0,0 1 16,0-1-16,0 0 0,0-21 15,1 0-15,41 21 0,-42-21 0,22 0 16,-22 0-16,21 0 0,-21 0 0,22 0 15,-1 0-15,-21-21 0,21 21 0,1-21 16,-1 0-16,-21-1 0,22 22 16,-22-21-16,0 0 0,0 0 0,0 0 15,0-22-15,-21 22 0,0 0 16</inkml:trace>
  <inkml:trace contextRef="#ctx0" brushRef="#br0" timeOffset="31877.01">11176 10753 0,'0'0'0</inkml:trace>
  <inkml:trace contextRef="#ctx0" brushRef="#br0" timeOffset="32011.79">11155 10795 0,'0'0'0,"21"0"0,0 0 16,0 0-16,0-21 0,43 0 16,-22 21-16,1 0 0,41-21 0,-41-1 15,-1 22-15,0 0 0,1-21 0,-1 21 16,21-21-16,-20 21 0,-1 0 0,0-21 16,-20 21-16,20 0 0,-21 0 0,0 0 15,-21-21 1</inkml:trace>
  <inkml:trace contextRef="#ctx0" brushRef="#br0" timeOffset="33167.83">106 8170 0,'0'0'0,"-43"0"0,22 0 15,0 0-15,0 0 0,21 22 32,0-1-17,21-21-15,0 0 16,22 0-16,-1 0 0,0 0 15,22 0-15,-1 0 0,1 0 0,20 0 16,-20 0-16,21-21 0,-22 21 16,1 0-16,-1 0 0,1 0 0,-1 0 15,1 0-15,-22 0 0,21 0 0,-20-22 16,-1 22-16,-21 0 0,22 0 0,-22 0 16,-21 22 15,-21-22-31,-1 0 0,1 0 0,-21 0 15,21 0-15,0 0 0,-22 21 0,22-21 16,-21 0-16,-1 0 0</inkml:trace>
  <inkml:trace contextRef="#ctx0" brushRef="#br0" timeOffset="33443.83">63 8382 0,'22'0'16,"-1"0"-16,0 0 16,0 0-16,0 0 0,22 0 15,20 0-15,-21 0 0,22 0 16,-1 0-16,1 0 0,42-21 0,-43 21 16,1-21-16,-1 21 15,-20-21-15,20-1 0,22 1 16,-43 21-16,0-21 0,1 21 15,-22 0-15,0 0 0,0-21 0,0 21 16,-21-21-16,0 0 16,-21-1-16,0 22 15,0-21-15</inkml:trace>
  <inkml:trace contextRef="#ctx0" brushRef="#br0" timeOffset="33853.04">910 7811 0,'0'0'0,"0"21"31,0 0-31,0 0 0,0 0 16,0 22-16,0-22 0,0 0 0,0 0 15,21 21-15,0-20 0,1-1 16,-1 0-16,0 0 0,21 0 0,1-21 15,-1 0-15,0 21 0,1-21 0,-1 0 16,0 0-16,1 0 0,-1 0 16,-21 0-16,21 0 0,-20 0 0,-1 0 15,-42 0 1,-1 0 0,1 22-16,-21-1 0,0 0 0,20 0 15,-20 0-15,-21 0 0,20 22 16,1-1-16,0 0 0,-1-20 0,1 20 15,-22 0-15,22 1 0,0-1 16,-1 0-16,1 1 0,21-1 0,-21 0 16,20 1-16,-20-22 0,42 21 15,0-21-15,0 0 0,0 1 0,0-1 16,21-21 0</inkml:trace>
  <inkml:trace contextRef="#ctx0" brushRef="#br0" timeOffset="41691.67">10858 8424 0,'0'0'0,"0"-21"0,0 0 0,-21 0 0,21 0 15,-21 0-15,21-1 0,0 1 16,-21 0-16,0 0 16,21 42-1,0 0 1,0 0-16,0 22 0,0-22 0,0 21 15,0 1-15,21-1 0,-21 21 0,21-20 16,-21-1-16,0 0 0,0 22 16,0-22-16,0 22 0,0-22 0,0-21 15,0 22-15,0-1 0,0-21 0,0 0 16,0 0-16,0-42 31,0 0-15,0 0-16,0 0 0,0-22 15,0 1-15,0 21 0,0-21 0,0-1 16,0 1-16,0 0 0,21 20 16,0-20-16,1 21 0,-1 0 0,0 0 15,0-1-15,0 1 0,22 21 0,-22 0 16,21 0-16,-21 0 0,0 0 16,22 0-16,-22 21 0,-21 1 15,0-1-15,0 0 0,0 0 16,-21 0-16,0 0 0,-1 1 15,-20-1-15,21-21 0,-21 21 16,20-21-16,-20 0 0,21 21 0,-21-21 16,20 0-16,1 0 0,0 0 15,21 21-15,0 0 16,0 1-16,0-1 16,0 0-16,21 0 0,0 0 15,1-21-15,-1 21 0,0 1 0,0-22 16,0 0-16,0 0 0,1 0 15,-1 0-15,0 0 0,0 0 0,0 0 16,0 0-16,1 0 0,-1-22 0,-21 1 16,21 21-16,0-21 0,-21 0 15</inkml:trace>
  <inkml:trace contextRef="#ctx0" brushRef="#br0" timeOffset="42041.69">11261 8721 0,'21'0'16,"0"0"0,0-21-16,0 21 15,0-22-15,1 22 0,-1-21 16,0 0-16,0 21 16,-21-21-16,0 0 0,0 0 15,0-1 1,-21 22-1,0 0-15,0 0 0,-1 0 16,1 0-16,21 22 0,-21-22 0,0 21 16,21 0-16,0 0 0,0 0 0,0 0 15,0 1-15,0-1 0,0 0 16,0 0-16,0 0 0,0 0 16,0 1-16,21-22 0,0 0 15,0 0-15,1 0 0,-1 0 16,0 0-16,0 0 0,0-22 15,0 1 1,-21 0-16,22 0 0</inkml:trace>
  <inkml:trace contextRef="#ctx0" brushRef="#br0" timeOffset="42496">11620 8530 0,'0'21'31,"0"1"-16,0-1-15,0 0 0,0 0 16,0 0-16,0 0 16,22-21-1,-1 0 1,0 0-16,0 0 16,0-21-16,0 0 15,1 0-15,-22 0 0,0 0 16,21-1-16,0 1 0,-21 0 0,0 0 15,0 0-15,0 0 0,0-1 16,21 22-16,-21-21 0,0 42 31,0 1-15,0-1-16,0 0 0,0 0 0,0 0 16,0 0-16,0 1 0,0-1 15,0 21-15,-21-21 0,21 22 0,0-22 16,0 21-16,0-21 0,0 22 15,0-22-15,0 0 0,0 0 0,0 21 16,0-20-16,0-1 0,0 0 16,0 0-16,0 0 15,-21-21 1,0 0-16,-1 0 16,1 0-16,21-21 0,0 0 15,0 0-15,0 0 0</inkml:trace>
  <inkml:trace contextRef="#ctx0" brushRef="#br0" timeOffset="43043.64">12023 8382 0,'0'0'15,"0"21"1,0 0-16,0 1 15,0-1-15,0 0 0,0 0 0,0 0 16,0 0-16,0 1 0,0-1 0,0 0 16,0 0-16,0 0 15,21-21 1,0 0 0,-21-21-1,21 21-15,-21-21 0,21 0 16,-21 0-16,0-1 0,21 1 15,-21 0-15,22 0 0,-22 0 16,0 0-16,21 21 16,0 0-16,-21 21 15,0 0-15,0 0 16,0 0-16,0 0 0,0 1 16,21-1-16,0 0 15,0-21 1,1 0-16,-1 0 15,0 0-15,0-21 16,-21 0-16,21 21 0,-21-22 0,0 1 16,21 0-16,-21 0 0,0 0 15,0 0-15,0-1 0,0 1 0,0 0 16,0-21-16,0 21 0,0-1 16,-21 22-16,21-21 0,-21 0 15,0 21-15,0 0 0,21 21 16,0 0-16,0 1 15,0-1-15,0 0 0,0 0 16,0 0-16</inkml:trace>
  <inkml:trace contextRef="#ctx0" brushRef="#br0" timeOffset="43431.45">12615 8234 0,'0'0'0,"-21"0"32,0 21-32,21 0 15,-21 0-15,21 1 0,0-1 16,0 0-16,0 0 0,0 21 0,0-20 16,0-1-16,0 0 0,0 0 15,0 0-15,0 0 0,21-21 16,0 0-1,0 0-15,0 0 16,1 0-16,-1 0 0,-21-21 0,21 0 16,-21 0-16,21 21 0,-21-21 0,0 0 15,0-1-15,0 1 0,0 0 16,0 0-16,0 0 0,0 0 0,-21 21 16,0-22-16,0 22 15,-1 0-15,1 0 0,0 0 16,0 0-16,21 22 15,0-1-15,0 0 16,0 0-16,21-21 16,0 0-16</inkml:trace>
  <inkml:trace contextRef="#ctx0" brushRef="#br0" timeOffset="43824.02">12954 8340 0,'0'0'0,"0"-21"0,0-1 0,0 1 15,0 0 1,21 21 0,0 0-16,0 0 0,1 0 15,-1 0-15,0 21 0,0 0 16,0-21-16,-21 22 0,0-1 15,21 0-15,-21 0 0,0 0 0,0 0 16,0 1-16,0-1 16,0-42 31,0-1-47,0 1 15,0 0-15,0 0 16,0 0-16,0 0 0,22-1 15,-22 1-15,0 0 0,21 0 16,0 0-16,0 21 0,0 0 16,0-21-16,1 21 0,-1 0 15,21 0-15</inkml:trace>
  <inkml:trace contextRef="#ctx0" brushRef="#br0" timeOffset="44343.65">13716 8255 0,'0'-21'16,"0"0"-1,-21 0-15,0 21 16,-1 0-16,1 0 16,0 0-16,0 0 0,21 21 15,-21 0-15,0 0 0,-1 0 0,1 0 16,0 1-16,21-1 0,0 21 15,-21-21-15,21 0 0,0 1 0,0-1 16,0 0-16,0 0 0,21-21 16,0 0-1,0 0-15,1 0 16,-1 0-16,0 0 0,0 0 0,0-21 16,0 0-16,1 0 0,-22-1 15,0 1-15,21 0 0,-21-21 16,21 21-16,-21-22 0,0 1 15,0 0-15,0-1 0,0 1 0,0 0 16,0-1-16,21 22 0,-21-21 16,0 21-16,21-1 0,-21 1 0,0 0 15,0 42 1,0 22-16,0-22 16,0 21-16,0 0 0,0 22 15,0-22-15,0 1 0,0 20 16,0-21-16,0 1 0,0-22 0,0 21 15,0-21-15,0 22 0,0-22 0,0 0 16,21-21-16,1 21 0,-22 0 16,21-21-16,21 0 0,-21 0 0,0 0 15,22 0-15,-22 0 0,21 0 0,1 0 16,-1 0-16,0 0 0</inkml:trace>
  <inkml:trace contextRef="#ctx0" brushRef="#br0" timeOffset="45309.11">11007 9673 0,'0'21'16,"0"22"-16,0-22 0,0 21 15,0 1-15,0-1 0,0-21 0,0 21 16,-22 1-16,22-1 0,-21 0 16,0 1-16,0-22 0,0 21 0,0 1 15,-1-22-15,1 21 0,21-21 16,-21 22-16,21-22 0,-21-21 15,21 21-15,0 0 0,0-42 32,0 0-32,21 0 0,0-1 0,-21 1 15,0-21-15,21 21 0,1-22 0,-1 1 16,-21 21-16,0-21 0,0-22 16,21 22-16,-21-1 0,21 1 0,-21-21 15,0 20-15,21 22 0,-21-21 0,0 21 16,0-1-16,0 1 0,-21 21 15,0 21-15,0 1 16,0-1-16,-1 21 16,1 0-16,0-20 0,0 20 0,0-21 15,0 21-15,-1-20 0,1-1 0,21 21 16,-21-21-16,21 0 16,21-21 15,0-21-31,1 0 0,-1 0 0,0 0 15,0 0-15,0-1 0,0-20 16,1 0-16,-1 21 0,21-22 0,-21 1 16,0 0-16,1 20 0,-22-20 15,21 21-15,-21 0 0,21 21 0,0 21 16,-21 0-16,0 0 16,0 22-16,0-1 0,0 0 0,0 1 15,0-1-15,0 0 0,0-21 16,0 22-16,0-1 0,0-21 0,21 0 15,-21 22-15,21-22 0,1 0 0,-1 0 16,0 0-16,-21 1 0,21-22 16,0 21-16,0 0 0</inkml:trace>
  <inkml:trace contextRef="#ctx0" brushRef="#br0" timeOffset="46308.67">9525 11218 0,'0'0'15,"-42"-42"-15,20 21 0,1-21 0,0 20 16,21 1-16,0 0 0,-21 0 0,21 42 47,0 0-47,0 0 0,21 22 0,-21-22 16,0 21-16,21 1 0,0-22 0,-21 21 15,22-21-15,-22 22 0,0-22 16,21 0-16,0 0 0,0 0 15,0-21-15,0 0 16,1 0-16,-1-21 0,0 21 16,0-42-16,-21 21 0,21-1 0,0-20 15,1 0-15,-22-1 16,21 22-16,-21-21 0,21 0 0,-21-43 16,0 43-16,0 20 0,0-20 15,0 21-15,0 42 31,0 0-31,0 0 0,0 22 0,0-22 16,0 21-16,0 1 0,0-1 16,0 0-16,0-21 0,0 22 0,0-1 15,0-21-15,21 0 0,0 1 0,0-1 16,1-21-16,-1 0 0,0 0 16,0 0-16,21 0 0,-20 0 0,20-21 15,0-1-15,-21 1 0,22 0 16,-1-21-16,-21-1 0,22 22 15,-22-21-15,21 0 0,-21 20 0,0-20 16,1 21-16,-1-21 0,21 20 0,-42 1 16,21 21-16,0 0 0,1 0 15,-22 21-15,21 1 16,-21-1-16,0 0 0,0 0 0,0 21 16,21-20-16,-21 20 0,21-21 15,0 21-15,-21-20 0,21-1 0,1 0 16,-1 0-16,21-21 0,-21 0 15,22 0-15,-1 0 0,0 0 0,1 0 16,62-21-16,-41 0 16,-1 0-16,43-43 0,-42 43 15,-22 0-15,22-22 0,-22 22 16,0-21-16,22 21 0,-22 0 0,22-1 16,-22 1-16,21 0 0,-20 0 15,20 21-15,-20 0 0,20-21 16,-21 21-16,22 0 0,-22 0 0,22 0 15,-22 0-15,0 0 0,22 0 0,-22 21 16,1-21-16,20 21 0,-21 0 0,1-21 16,20 21-16,1-21 0,-22 0 15,43 22-15,-22-22 0,1 0 0,-1 0 16,1 0-16,-1 0 0,-20 0 0,20 0 16,-21 0-16,1 0 0,-22 0 15,0 0-15,0 0 0,-42-22 31,0 22-31,-21-21 0,-1 21 0,1 0 16,0-21-16,-1 21 0,1-21 0,-22 21 16,22 0-16,-21-21 0</inkml:trace>
  <inkml:trace contextRef="#ctx0" brushRef="#br0" timeOffset="46772.38">9906 10964 0,'0'0'16,"-42"0"-16,-22 0 0,22 0 0,-1 0 0,1 0 15,0 0-15,-1 0 0,22 0 0,0 0 16,0 0-16,0 0 15,63 0 1,-21 0-16,22 0 0,-1-21 16,21 21-16,1 0 0,21-21 15,20 0-15,-20 21 0,21-21 0,0 21 16,0 0-16,42-21 0,-21 21 0,42 0 16,-21-22-16,0 22 0,22 0 15,-1 0-15,0 0 0,-20-21 0,20 21 16,-42 0-16,21 0 0,-21 0 15,-21 0-15,-21 0 0,20 0 16,-41 0-16,21 0 0,-22-21 0,1 21 0,-22 0 16,0 0-16,-21 0 0,1 0 15,-1 0-15,0 0 0,-42 0 32,0 0-32,-1 0 15,-20 0-15,21 0 0,-43 0 16,22 0-16,0 0 0,-22 0 0,1 0 15,-1 0-15</inkml:trace>
  <inkml:trace contextRef="#ctx0" brushRef="#br0" timeOffset="47199.06">10308 10986 0,'0'0'0,"-63"0"15,20 0-15,-20 0 0,20 21 16,-20-21-16,21 0 0,-43 0 16,43 0-16,20 0 0,1 0 0,0 0 15,42 0 1,22 0-16,-1 0 16,0 0-16,22 0 0,20 0 0,-20-21 15,21 21-15,20 0 0,1-22 16,42 1-16,1 21 0,-1-21 0,21 21 15,0-21-15,1 21 0,20 0 16,1-21-16,-22 0 0,0 21 16,-20 0-16,-1 0 0,-21-22 0,21 22 15,-42 0-15,21 0 0,-21-21 0,-1 21 16,-20 0-16,0 0 0,-22 0 16,1-21-16,-1 21 0,-42 0 0,22 0 15,-22 0-15,0 0 0,0 0 0,0 0 31,-21-21-31,-21 21 32,0 0-32,0 0 15,-21 0-15,-1 0 0</inkml:trace>
  <inkml:trace contextRef="#ctx0" brushRef="#br0" timeOffset="59356.65">2117 12658 0,'0'0'0,"0"-21"0,-22 21 0,22-22 0,0 1 16,-21 21-16,0 0 15,0 0-15,21 21 16,-21 1 0,21 20-16,0-21 0,0 21 15,0 1-15,0-1 0,0 22 16,-21-22-16,21 0 0,0 22 0,0-22 15,0 0-15,0 1 0,0-1 16,0-21-16,-22 22 0,22-22 0,0 0 16,0 0-16,0-42 31,0 0-15,0 0-16,0-1 0</inkml:trace>
  <inkml:trace contextRef="#ctx0" brushRef="#br0" timeOffset="59625.51">2032 12615 0,'0'0'0,"0"-21"15,21 21 1,-21 21-16,21-21 16,0 22-16,-21-1 0,22 0 15,-1 0-15,0 21 0,21 1 0,-21-1 16,1 0-16,-1 1 0,21-1 15,-21 0-15,0 1 0,1-1 16,-1 0-16,0-20 0,0 20 16,0-21-16,-21 21 0,21-42 0,-21 22 0,0-1 15,22-21 1,-22-21 15,0-1-31,0-20 0,0 21 0</inkml:trace>
  <inkml:trace contextRef="#ctx0" brushRef="#br0" timeOffset="59888.08">2646 12552 0,'21'-21'0,"-21"42"31,0 0-31,0 0 0,0 22 16,0-22-16,0 21 0,0 22 0,0-22 15,0 0-15,-21 22 0,21-22 16,-21 0-16,21 1 0,-22-1 0,22 0 16,0 1-16,0-22 0,-21 0 15,21 0-15,-21 0 0,21 1 0,0-1 16,0-42 15,0-1-31,0 1 16,0 0-16,0 0 0</inkml:trace>
  <inkml:trace contextRef="#ctx0" brushRef="#br0" timeOffset="60299.77">2921 12827 0,'0'0'16,"0"-21"-16,0 42 15,0 0-15,0 0 16,0 22-16,0-22 0,-21 21 15,21-21-15,-21 22 0,21-22 0,-22 21 16,22 1-16,-21-22 16,21 0-16,0 21 0,0-21 0,0 1 15,0-1-15,0 0 0,21 0 16,1-21-16,-1 0 0,0 0 16,0 0-16,0 0 0,0-21 0,22 21 15,-22-21-15,0 0 0,21-1 16,-20 1-16,-1-21 0,0 21 0,0 0 15,0-22-15,-21 1 0,0 21 16,0-22-16,0 1 0,-21 21 16,0 0-16,0 0 0,0-1 15,-1 1-15,1 21 0,0 0 0,0 0 16,-21 0-16,20 21 0,1-21 16,0 22-16,0-1 0,0 0 0,0 0 15,-1 0-15,1 0 0,21 22 16,0-22-16,0 0 15,21-21 1,1 0 0</inkml:trace>
  <inkml:trace contextRef="#ctx0" brushRef="#br0" timeOffset="60572.08">3535 12552 0,'0'0'0,"0"21"32,0 0-32,-21 0 15,21 1-15,-22 20 0,22-21 16,-21 21-16,21 1 0,0 41 16,-21-20-16,21-22 0,-21 1 15,21-22-15,-21 21 0,21-21 0,-21 22 16,21-22-16,0 0 0,0 0 15,0 0-15,21-21 16,0 0 0,0 0-16,0-21 15,-21 0-15,21 0 0</inkml:trace>
  <inkml:trace contextRef="#ctx0" brushRef="#br0" timeOffset="60688.09">3704 13018 0,'0'21'0,"0"0"16,0 0 0</inkml:trace>
  <inkml:trace contextRef="#ctx0" brushRef="#br0" timeOffset="60987.34">3810 13060 0,'42'-21'16,"-84"42"-16,105-63 0,-41 20 0,-1 22 15,0-21-15,-21-21 0,21 21 0,0 0 16,0-1-16,-21 1 0,0 0 15,0-21-15,0 21 0,0-1 16,-21 22 0,0 0-16,0 0 0,0 22 15,0-1-15,-1 0 0,-20 21 0,21-21 16,0 22-16,-22-1 16,22-21-16,-21 43 0,21-22 15,21-21-15,0 22 0,0-22 16,0 0-16,0 0 0,0 0 0,0 0 15,0 1-15,21-22 0,0 21 16,0-21-16,0 0 0,1 0 0,-1 0 16,0 0-16,0 0 0,0 0 15,22 0-15,-22 0 0,0 0 0,0-21 16,0-1-16,0 1 0,1 0 0,-22 0 16,21 0-16,0 0 0,-21-22 15</inkml:trace>
  <inkml:trace contextRef="#ctx0" brushRef="#br0" timeOffset="61275.06">3535 12510 0,'0'0'0,"-43"0"0,-41 42 31,84-21-31,21-21 15,0 0-15,0 0 0,22 0 16,-1 0-16,0 0 0,1 0 16,-1 0-16,21 0 0,-20 0 0,-1 0 15,0 0-15,22-21 0,-22 21 16,-21 0-16,22 0 0,-22 0 16,0 0-16,0 0 0,0 0 0,-21 21 31,-21-21-31,0 21 15,0-21-15,0 21 0</inkml:trace>
  <inkml:trace contextRef="#ctx0" brushRef="#br0" timeOffset="61668.09">2053 13716 0,'0'0'0,"-21"21"16,42-21-1,0 0-15,0 0 0,22 0 0,-1 0 16,22 0-16,20 0 0,1-21 15,0 21-15,-1-21 0,22 0 0,-21 0 16,-1 21-16,22-22 16,0 1-16,0 0 0,-21 21 0,20-21 15,1 0-15,-21 0 0,0 21 16,42-22-16,-64 22 0,-21-21 16,1 21-16,-1 0 0,-21-21 15,22 21-15,-22 0 0,0-21 16,-21 0-1,21 0 1,0-1-16</inkml:trace>
  <inkml:trace contextRef="#ctx0" brushRef="#br0" timeOffset="61881.6">4911 12912 0,'-22'0'31,"22"21"1,0 0-32,0 0 15,0 0-15</inkml:trace>
  <inkml:trace contextRef="#ctx0" brushRef="#br0" timeOffset="62073.51">4784 13377 0,'0'0'15,"-22"0"-15,44 0 63,-1-21-63,21 0 15</inkml:trace>
  <inkml:trace contextRef="#ctx0" brushRef="#br0" timeOffset="62424.09">6054 12848 0,'-22'-42'0,"44"84"0,-44-105 15,1 42-15,21-1 0,-21 1 16,21 0-16,-21 21 0,21-21 0,21 21 31,0 0-31,-21 21 0,21 0 16,-21 22-16,22-22 0,-22 21 0,21-21 15,0 22-15,0-1 0,-21 0 0,21 1 16,-21-1-16,21 0 0,-21 1 16,0-22-16,0 21 0,0-21 0,0 0 15,0 22-15,0-22 16,0 0-16,0-42 47</inkml:trace>
  <inkml:trace contextRef="#ctx0" brushRef="#br0" timeOffset="62684.29">6646 12700 0,'0'0'0,"-63"42"32,42-20-32,-22 20 0,22-21 15,0 21-15,-21 1 0,20-1 0,-20 0 16,21 22-16,0-22 0,-22 1 0,22-1 16,0-21-16,0 21 0,0-20 15,0 20-15,-1-21 0,1 0 16,21 0-16,21-21 31,1 0-31,-1 0 0,0-21 0,0 0 16,0 0-16,0 0 0</inkml:trace>
  <inkml:trace contextRef="#ctx0" brushRef="#br0" timeOffset="62943.47">7112 12679 0,'0'0'16,"0"-21"-16,-21 42 16,21 0-16,0 0 15,-21 22-15,21-22 0,-22 21 16,22 0-16,0 1 0,0-1 0,0 0 16,0 1-16,0-1 0,-21 0 0,21-20 15,-21-1-15,21 21 0,0-21 16,-21 0-16,21 1 0,0-1 15,21-21 17,-21-21-32,21 21 15,0-22-15</inkml:trace>
  <inkml:trace contextRef="#ctx0" brushRef="#br0" timeOffset="63343.1">7408 12764 0,'0'0'15,"21"0"-15,1 0 0,-44 0 0,1 0 16,0 21-16,0-21 16,0 21-16,21 0 0,-43 0 15,22 0-15,0 22 0,-21-22 0,21 0 16,-22 0-16,-20 22 0,20-22 16,22 0-16,0-21 0,0 0 15,0 0-15,0 0 16,21-21-1,0 0-15,21 21 16,0-22-16,0 22 0,0 0 16,0 0-16,1 0 0,-1 22 15,0-1-15,0 0 0,0 0 16,0 0-16,-21 0 0,22 1 16,-1-1-16,-21 0 15,21 0-15,-21 0 0,0 0 16,21-21-16,0 0 0,0 0 15,1 0-15,-1 0 16,0 0-16,0 0 0,0 0 16,0-21-16,1 0 0,-1 21 0,0-21 15,0 21-15,0-21 0,0 21 16,-21-21-16,22 21 0,-1-22 0</inkml:trace>
  <inkml:trace contextRef="#ctx0" brushRef="#br0" timeOffset="63948.97">8721 12954 0,'0'0'0,"-43"0"0,-20 0 16,42-21-16,-22 21 0,22 0 15,0-21-15,0 21 0,42 0 32,21 0-32,-21 0 0,22 0 15,-1 0-15,22 0 0,-1 0 0,1 0 16,-1 0-16,1 0 0,20 0 15,-20-21-15,20 21 0,-20-22 0,21 22 16,-22-21-16,22 21 0,-22 0 0,1-21 16,-1 21-16,-20 0 15,-22 0-15,-21 21 0,0-42 0,21 21 16,0-21-16,-21 0 0,-21 0 16,0-1-16,0 22 0,-22-21 15,1 21-15,0-21 0,20 21 16,-20-21-16,0 21 0,21-21 0,-1 21 15,1 0-15,0 0 16,42 0 15,0 0-31,22 0 0,-22 0 16,21 0-16,-21 21 0,22-21 16,-1 21-16,-21-21 0,0 0 0,1 21 15,-1 0-15,-21 1 0,0 20 0,0 0 16,0-21-16,0 22 0,-21-22 15,-22 21-15,1-21 0,21 22 0,-22-22 16,1 0-16,0 21 0,-1-20 16,1-1-16,21 0 0,0 0 0,0 0 15</inkml:trace>
  <inkml:trace contextRef="#ctx0" brushRef="#br0" timeOffset="64411.73">10477 12615 0,'0'0'0,"0"-21"0,0 0 0,0 0 16,0 0-16,0 0 0,0-1 15,0 1-15,0 0 0,22 21 16,-22-21-16,21 21 0,0 21 15,0 0-15,0 0 0,22 1 16,-22-1-16,0 21 0,0 0 0,0 1 16,0-1-16,1 22 0,-22-22 15,0 21-15,0-20 0,0-1 0,-22 0 16,22-20-16,0 20 0,0-21 0,0 0 16,0 0-16,0 1 0,0-1 15,22-21 1,-1-21-16,-21-1 15,21 1-15,0 0 16,-21 0-16</inkml:trace>
  <inkml:trace contextRef="#ctx0" brushRef="#br0" timeOffset="64643.64">11176 12488 0,'0'0'16,"21"-21"-16,-21 0 0,0 0 0,-21 21 15,0 0-15,0 21 16,-1 0-16,1 0 0,-21 1 0,0 20 15,20 0-15,-20 1 0,21-1 16,-21 21-16,20-20 0,-20-1 0,21 0 16,0 22-16,21-22 0,-21-21 0,21 22 15,-22-22-15,22 21 16,0-21-16,0 1 0,0-1 16,22-21-1,-1 0-15,21 0 0,-21-21 16,0-1-16,22 1 0,-22 0 0,21 0 15</inkml:trace>
  <inkml:trace contextRef="#ctx0" brushRef="#br0" timeOffset="64836.06">11303 12700 0,'0'0'0,"0"-21"0,21 21 0,0 21 16,-21 0-16,-21 0 0,21 1 15,0-1-15,0 21 0,0-21 0,-21 22 16,21-22-16,0 0 0,0 0 15,0 0-15,0 0 0,-21 1 0,21-1 16,0 0-16,0-42 31,0 0-15,0-1-16</inkml:trace>
  <inkml:trace contextRef="#ctx0" brushRef="#br0" timeOffset="64988.07">11345 12594 0,'0'0'0,"0"-21"0,-21 21 32,21-21-32,21 21 47,-21 21-47,21-21 0,22 0 15</inkml:trace>
  <inkml:trace contextRef="#ctx0" brushRef="#br0" timeOffset="65359.52">11663 12721 0,'0'-21'16,"-21"21"-16,21-21 16,-22 21-16,22-21 15,0 0 1,22 21-16,-1 0 0,0 0 0,0 0 15,0 0-15,0 21 0,22 0 16,-22-21-16,0 42 0,21-21 0,-20 1 16,-1 20-16,0-21 0,-21 21 15,0-20-15,0-1 0,0 21 0,0-21 16,-21 0-16,0 1 0,-22-1 16,22-21-16,0 21 0,0-21 0,0 0 15,-1 0-15,22-21 16,0 0-1,0-1-15,0 1 0,0 0 16,0 0-16,0 0 0,0-22 0,22 1 16,-1 21-16,0-21 0,0-1 0,0 22 15,22-21-15,-22 21 0,21-1 16,-21-20-16,22 21 0,-1 0 0,-21-22 16,43 22-16,-22 0 0,0 0 0</inkml:trace>
  <inkml:trace contextRef="#ctx0" brushRef="#br0" timeOffset="65935.47">12340 12340 0,'-21'0'0,"42"0"0,-42 0 15,42 0-15,-21 21 16,0 1-16,0 20 16,-21-21-16,21 0 0,-21 22 0,0-1 15,21-21-15,-22 21 0,22 1 0,-21-1 16,21 0-16,0 1 0,-21-22 16,21 21-16,0-21 0,0 22 0,0-1 15,0-21-15,0 0 0,0 1 0,21-1 16,0-21-16,1 0 0,-1 0 15,0 0-15,21 0 0,-21 0 0,22 0 16,-22-21-16,0-1 16,21 1-16,-20 0 0,-1 0 0,0 0 15,0 0-15,0-22 0,-21 22 0,0-21 16,0 21-16,0-1 0,21 1 0,-21 0 16,0 0-16,0 0 15,0 0-15,0 42 16,0 0-16,0 0 0,0 0 0,0 22 15,0-22-15,-21 21 0,21-21 0,-21 0 16,21 1-16,0-1 0,0 0 16,0 0-16,0 0 0,0 0 15,21-21-15,0 0 16,1 0-16,-1 0 16,0 0-16,0 0 0,0 0 0,0-21 15,1 0-15,-1 0 0,0 0 0,0-22 16,21 22-16,-20-21 0,-1 21 15,21-22-15,-21 22 0,0 0 0,22-21 16,-43 63 15,0 0-31,0 0 0,0 0 0,-21 1 16,21-1-16,-43 21 0,1-42 0,42 21 16,0 0-16,0 1 0,0-1 15,0 0-15,0 0 0,0 0 16,21-21-16,0 0 15,0 0-15,1 0 16,-1 0-16,-21-21 0,0 0 16,0 0-16,0-22 0</inkml:trace>
  <inkml:trace contextRef="#ctx0" brushRef="#br0" timeOffset="66107.92">12404 12531 0,'-43'0'15,"86"0"-15,-149 0 0,42 21 0,22-21 0,21 0 0,42 0 32,0 0-32,0 0 15,43 0-15,-22 21 0,0-21 0,1 0 16,-1 0-16,0 0 0,22 0 0,-22 0 16,22 0-16,-1 0 0</inkml:trace>
  <inkml:trace contextRef="#ctx0" brushRef="#br0" timeOffset="66808.07">13737 12721 0,'0'0'15,"0"-21"1,0 0-16,0 0 16,0 0-16,0-1 15,0 1-15,-21 21 16,0 0-16,0-21 0,-1 21 0,1 0 15,0 0-15,0 0 0,0 21 0,-22-21 16,22 0-16,0 21 0,0 22 16,0-22-16,0 21 0,-1-21 0,1 22 15,-21 20-15,21-42 0,21 22 16,0-22-16,0 0 0,0 0 16,0 0-16,21-21 0,0 0 15,0 0-15,0 0 0,1 0 0,-1 0 16,0 0-16,0-21 15,0 21-15,0-21 0,1 0 0,-1 0 16,0-22-16,0 22 0,0-21 0,-21 21 16,0-22-16,0 22 0,43 0 15,-22-21-15,-21 21 0,0-1 16,0 1-16,-21 21 0,42 0 0,-21 21 16,-21-21-16,-1 22 15,1-1-15,0 0 0,21 21 0,0-21 16,0 22-16,0-22 0,0 21 0,0-21 15,0 1-15,0-1 0,0 0 16,0 0-16,21 0 0,0 0 0,1-21 16,-1 0-16,0 0 0,21 0 15,-21 0-15,22 0 0,-22-21 16,21 0-16,-21 0 0,22 0 0,-1-22 16,-21 22-16,22-21 0,-22 0 15,0-1-15,21-20 0,-21 20 0,1 1 16,-1-21-16,0 20 0,0 1 0,0-22 15,-21 43-15,21-21 0,-21 21 16,0 0-16,-21 21 16,0 21-16,0 0 0,0 21 0,0-21 15,-1 22-15,1-1 16,0-21-16,21 22 0,-21-1 0,21 0 16,0 1-16,-21-1 0,21 0 0,21 1 15,0 20-15,0-42 0,0 22 16,1-43-16,-1 21 0,0 0 15,21 0-15,-21-21 0,1 0 0,20 0 16,-21 0-16,0-21 0,22 21 0,-22-21 16,-21 0-16,21-1 0</inkml:trace>
  <inkml:trace contextRef="#ctx0" brushRef="#br0" timeOffset="68565.03">15325 12086 0,'0'0'0,"0"-21"0,0 0 0,0 0 0,0 42 31,0 0-31,0 0 0,-22 22 16,22-1-16,-21 0 0,21 22 0,-21-22 16,21 0-16,0 22 0,-21-22 15,21-21-15,-21 22 0,21-1 0,-21 0 16,21 1-16,0-1 0,0-21 0,-22 0 15,22 22-15,0-22 0,0 0 0,0 0 16,-21-21-16,21-21 31,0 0-31,-21 0 16,21 0-16,0-1 0,42 1 0,-20 0 16,-22-21-16,0 21 0,0-1 0,21 1 15,0-21-15,21 21 0,-21 0 0,22-1 16,-22 1-16,21 0 0,1 0 15,-1 21-15,0-21 0,1 21 0,-1 0 16,21 0-16,-41 0 0,-1 0 16,-21 21-16,21-21 0,-21 21 15,-21 0-15,0 0 0,-1-21 16,-20 22-16,21-22 0,-21 21 0,-1-21 16,1 0-16,0 21 0,-1-21 15,22 0-15,-21 42 0,21-42 16,-1 0-16,1 21 0,21 1 15,-21-1-15,21 0 16,0 0-16,0 0 0,21 0 0,0 1 16,1-1-16,-1 0 0,0 0 0,0 0 15,21 0-15,-20 1 0,-1-22 16,21 0-16,0 0 0,1 0 0,-1 0 16,0 0-16,1 0 0,-1 0 0,0 0 15,22-22-15,-1 1 0,-20 0 16,63-42-16,-64 41 0,0 1 15,1-21-15,-1 21 0,0 0 16,-21-22-16,1 22 0,-1 0 0,-21 0 0,0 0 16,0-1-16,0 1 15,-21 21-15,-1 0 0,1 0 0,0 0 16,0 0-16,-21 0 0,20 0 0,1 21 16,0 1-16,-21-1 0,21 0 15,21 0-15,-22 0 0,22 22 0,0-22 16,0 0-16,0 21 0,-42-21 0,42 1 15,0-1-15,21 0 0,0 0 0,1 0 16,-1 0-16,21-21 0,0 0 16,1 0-16,-22 22 0,21-22 15,1-22-15,20 1 0,-21 21 0,1-21 16,-1 0-16,-21 0 0,22 0 0,-22-22 16,0 22-16,0 0 0,-21-21 0,21 20 15,0 1-15,1 0 0,-1 0 0,0 21 16,-21-21-1,21 42 1,-21 0-16,0 0 0,-21 0 0,0-21 16,21 22-16,0-1 0,-21-21 0,21 21 15,0 0-15,0 0 0,0 0 0,0 1 16,21-22-16,0 21 16,0-21-16,0 0 0,0 0 0,1 0 15,20 0-15,0-21 0,-21 21 16,22-22-16,-1 1 0,-21 21 15,0-21-15,22 0 0,-1-21 16,-21 20-16,0 1 0,-21 0 16,0 0-16,0 0 0,0 0 15,-21 21 1,0 0-16,21 21 16,-42 21-16,21-21 15,21 0-15,0 1 0,0-1 0,21 21 16,-21-21-16,0 22 0,-21-1 0,21 0 15,-22 1-15,1-1 16,21 21-16,-21-20 0,21 20 0,0-20 0,-21 20 16,0-21-16,21 22 0,-21-1 15,21 1-15,0-1 0,0 22 16,0-21-16,0-1 0,0 1 0,0 20 16,0-41-16,-22 41 0,22-41 0,0 20 15,0-21-15,0 1 0,0-22 0,0 0 16,-21 21-16,21-20 0,0-1 0,0 0 15,-21-21-15,21-21 0,0 0 0,-21 21 16,0 0-16,0-22 0,-1 1 16,22 0-16,-21 0 0,0-21 15,21 20-15,-21-20 0,21-21 0,0 20 16,0-20-16,0-22 0,0 22 16,21-1-16,0-21 0,0 22 0,43-1 15,-22-20-15,1 20 0,-1 1 0,0-1 16,22 1-16,-22-1 0,22 1 15,-1-1-15,1 1 0,-22-1 0,0 1 16,1-1-16,-1 22 0,0 0 0,1-1 16,-22 22-16,21-21 0,-42 21 0,0-1 15,42 22-15,-63-21 16,0 21-16,-21 0 0,21 21 16,-22-21-16,1 22 0,0-1 0,-1 0 15,1 0-15,21 0 0,0 0 16,-1 1-16,22-1 0,0 0 15,0 0-15,0 0 0,0 0 0,64 1 16,-43-22-16,0 21 0,0 0 16,1 0-16,-1 0 0,0 0 0,0-21 15,0 22-15,0-1 0,-21 0 16,0 0 0,-21 0-16,0 0 15,0-21-15,0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A719-86A5-1EF2-C879-CD65CC1C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68BA-A96D-526D-2701-07E02D58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5826-B640-F732-680D-784EA58A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03AC-81B1-DA8C-BAA9-AB801892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9B94-BF5E-75C1-F705-A5475353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8EA-9FED-022D-46DA-F6C68EF4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895E-A3B8-3F60-433C-0B1B8502D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5236-83D9-2696-FC07-746BF46E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7644-B1BD-2951-C3FE-8BB6B5D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FC2A-4FD3-588A-DFBB-2CAB981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74501-E5F5-6C5A-A856-2601FFB69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D6D39-C0FA-0E29-2121-C9373693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6577-0DBE-2B8D-9F3D-250E9F4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2345-1BBE-0797-5C81-BA0B26D7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16C1-CD12-796A-3FDF-6C009192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FC78-093E-95F7-4801-C1125AC3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0571-D6D8-DF51-C865-54CE7CCC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73F1-2C52-6698-14A1-F7729FC8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F844-1AC2-D913-0DB1-E24501ED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970A-5C1D-ED39-E482-961DB2C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AEF1-508B-64BF-2A83-8AC96884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9D56A-6A61-C65C-C318-BD1DCD17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E64D-679F-3EEB-1C56-674BFD4C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BF34-C467-81F4-568A-0B0DFE12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353C-2253-16A3-8D37-02357EB6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7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ACB-F530-C05F-E9D9-E38EBEA3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823E-D5CE-0D83-C8EB-C524AB194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9218-BEBE-6910-8D91-7BB4C646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D864-6A9F-997F-F63E-AE811D09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8AF27-7474-55F2-CC68-426FED9E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178D-9998-C506-2A6B-7B15935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434D-CDFA-BD1D-8478-452B5A02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62A0-1101-01B7-ED31-27AD812F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1726-2D36-C32F-52A0-A88ED6F2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92475-535B-46AF-977D-E5330F92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AE135-0472-54FB-E3C8-EE40F6611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4C50-6ACC-271A-D6B4-C6EAB6B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2C0CA-4C11-D65E-C554-BB65927C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2BDF2-461A-F00E-2D04-C6F596F0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19B0-616B-58E6-9137-C783A14A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6599-B6AA-A25A-B8C7-44FEA43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CE46A-2157-3C69-E0D3-6C438D54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9A89-C484-2C6C-1FBA-E7D1EA59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BA3F4-3EA0-A119-D746-D1ABC733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A73ED-8A87-A2B4-564C-4816CCF5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7EC6-8F26-C6D2-0B59-C3D4C26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2534-9A83-E199-6743-CCFD157B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DDF0-BB34-9DC2-4CFA-3E1660C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9EA82-5833-43BE-82BE-8B377D02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B0E7-E840-2141-BB23-4D172EA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2349-EA64-5534-C293-C5F6B09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5F8F-89B2-2AC7-573C-D1BA014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0A5-119B-3C42-FB0C-53F9CC14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0D6C1-30F0-C3A2-F632-1BB62AED6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61652-13D4-823C-220B-558B90F9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CDCD-169A-B730-8C5A-6818B334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8490D-1C78-E588-C763-ECE4DDF3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933D-8208-E28D-9EA4-84F58A27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E1D8F-DDE0-B2FA-3103-52DB364D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F5B5D-757A-18BA-B02D-42EB471C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B37F-81A9-5E4D-D17F-14D13CA5A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B17B-04DF-4AFE-A4B6-AD3D38BD6B1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6748-74AD-68FD-DD22-9DCC8872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76E-84AA-0B0A-A9DB-23A5F56A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5784-8561-470A-9DCC-C374B3C5C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B436C8-A3A6-A929-FAB2-167E2AEFEBDD}"/>
                  </a:ext>
                </a:extLst>
              </p14:cNvPr>
              <p14:cNvContentPartPr/>
              <p14:nvPr/>
            </p14:nvContentPartPr>
            <p14:xfrm>
              <a:off x="449640" y="167760"/>
              <a:ext cx="7475400" cy="49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B436C8-A3A6-A929-FAB2-167E2AEFE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58400"/>
                <a:ext cx="749412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49408-41A0-478C-22DA-548E08D18106}"/>
                  </a:ext>
                </a:extLst>
              </p14:cNvPr>
              <p14:cNvContentPartPr/>
              <p14:nvPr/>
            </p14:nvContentPartPr>
            <p14:xfrm>
              <a:off x="99000" y="122040"/>
              <a:ext cx="749088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49408-41A0-478C-22DA-548E08D18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12680"/>
                <a:ext cx="75096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8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29683E-78F8-441E-F87B-D9FCA4669476}"/>
                  </a:ext>
                </a:extLst>
              </p14:cNvPr>
              <p14:cNvContentPartPr/>
              <p14:nvPr/>
            </p14:nvContentPartPr>
            <p14:xfrm>
              <a:off x="502920" y="23040"/>
              <a:ext cx="6881040" cy="73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29683E-78F8-441E-F87B-D9FCA4669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3680"/>
                <a:ext cx="68997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53B36A-BE2C-FA98-B3D6-E27A09DDC8F5}"/>
                  </a:ext>
                </a:extLst>
              </p14:cNvPr>
              <p14:cNvContentPartPr/>
              <p14:nvPr/>
            </p14:nvContentPartPr>
            <p14:xfrm>
              <a:off x="159840" y="853560"/>
              <a:ext cx="7209000" cy="323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53B36A-BE2C-FA98-B3D6-E27A09DDC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844200"/>
                <a:ext cx="722772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0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85127-552A-5FE6-18F7-6086E230E60B}"/>
                  </a:ext>
                </a:extLst>
              </p14:cNvPr>
              <p14:cNvContentPartPr/>
              <p14:nvPr/>
            </p14:nvContentPartPr>
            <p14:xfrm>
              <a:off x="396360" y="228600"/>
              <a:ext cx="485424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85127-552A-5FE6-18F7-6086E230E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19240"/>
                <a:ext cx="487296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29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C54B04-A3D3-6112-4C7C-87822FA61598}"/>
                  </a:ext>
                </a:extLst>
              </p14:cNvPr>
              <p14:cNvContentPartPr/>
              <p14:nvPr/>
            </p14:nvContentPartPr>
            <p14:xfrm>
              <a:off x="594360" y="122040"/>
              <a:ext cx="5608800" cy="73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C54B04-A3D3-6112-4C7C-87822FA61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12680"/>
                <a:ext cx="56275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953C3C-5777-25DF-FD64-4A74562BC657}"/>
                  </a:ext>
                </a:extLst>
              </p14:cNvPr>
              <p14:cNvContentPartPr/>
              <p14:nvPr/>
            </p14:nvContentPartPr>
            <p14:xfrm>
              <a:off x="624960" y="990720"/>
              <a:ext cx="7155360" cy="502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953C3C-5777-25DF-FD64-4A74562BC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981360"/>
                <a:ext cx="717408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30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3D5F4A-F69B-7F7D-CD41-00C357E0B170}"/>
                  </a:ext>
                </a:extLst>
              </p14:cNvPr>
              <p14:cNvContentPartPr/>
              <p14:nvPr/>
            </p14:nvContentPartPr>
            <p14:xfrm>
              <a:off x="0" y="998280"/>
              <a:ext cx="810792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3D5F4A-F69B-7F7D-CD41-00C357E0B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88920"/>
                <a:ext cx="8126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92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EDD15E-45AC-0964-7DA7-C22D0E8704E4}"/>
                  </a:ext>
                </a:extLst>
              </p14:cNvPr>
              <p14:cNvContentPartPr/>
              <p14:nvPr/>
            </p14:nvContentPartPr>
            <p14:xfrm>
              <a:off x="0" y="754560"/>
              <a:ext cx="637812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EDD15E-45AC-0964-7DA7-C22D0E870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0"/>
                <a:ext cx="639684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79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D73-C7F7-AD97-40CD-62353A39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A303-E3C0-7CB5-A824-5C5EB609E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339F22-6C0B-00F8-D6D4-89CD7CA6A6FA}"/>
                  </a:ext>
                </a:extLst>
              </p14:cNvPr>
              <p14:cNvContentPartPr/>
              <p14:nvPr/>
            </p14:nvContentPartPr>
            <p14:xfrm>
              <a:off x="1066680" y="0"/>
              <a:ext cx="2911320" cy="116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339F22-6C0B-00F8-D6D4-89CD7CA6A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-9360"/>
                <a:ext cx="293004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46CD10-9711-7691-007F-DE8A4430006E}"/>
                  </a:ext>
                </a:extLst>
              </p14:cNvPr>
              <p14:cNvContentPartPr/>
              <p14:nvPr/>
            </p14:nvContentPartPr>
            <p14:xfrm>
              <a:off x="198000" y="769680"/>
              <a:ext cx="7856640" cy="442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46CD10-9711-7691-007F-DE8A44300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760320"/>
                <a:ext cx="787536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68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2022-07-13T13:33:18Z</dcterms:created>
  <dcterms:modified xsi:type="dcterms:W3CDTF">2022-07-13T13:34:48Z</dcterms:modified>
</cp:coreProperties>
</file>