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1:43:23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1736 0,'0'-21'47,"21"-1"-47,0 1 15,-21 0-15,21 0 16,0 21-16,-21-21 0</inkml:trace>
  <inkml:trace contextRef="#ctx0" brushRef="#br0" timeOffset="712.11">1270 804 0,'0'0'0,"-21"-21"15,21 0-15,0 0 16,0 42 31,0 0-32,0 0-15,0 1 0,21 20 16,-21 0-16,0 1 0,0-1 0,21 0 16,-21 22-16,0-22 0,0 22 15,0-22-15,21 0 0,-21 22 16,0-22-16,21 0 0,-21 43 16,0-43-16,0 22 15,0-43-15,0 21 0,0-20 16,0-1-16,0 0 0,0 0 15,0 0-15,0-42 47,0 0-47,0 0 0,0-22 16,0 22-16,22 0 0,-1-21 16,0 21-16</inkml:trace>
  <inkml:trace contextRef="#ctx0" brushRef="#br0" timeOffset="1066.97">1778 1249 0,'0'0'0,"0"-21"0,-21 21 47,21 21-32,-21 0-15,-1-21 0,22 21 0,-21 0 16,0 22-16,0-22 0,0 0 16,0 21-16,-1-20 0,1-1 15,0 21-15,0-21 0,0 22 0,0-22 16,-1 0-16,1 0 0,21 0 16,0 0-16,0 1 0,-21-1 0,42-42 62,-21-1-62,21 22 16,1-21-16,-1 0 0,-21-21 0,21 21 15,0-1-15,21 1 0,-20-21 16</inkml:trace>
  <inkml:trace contextRef="#ctx0" brushRef="#br0" timeOffset="1351.98">1841 1143 0,'0'21'16,"0"0"-16,0 1 0,0-1 15,0 0-15,0 0 0,0 0 0,22 0 16,-22 22-16,21-22 0,-21 0 16,21 0-16,0 0 0,-21 1 0,21-1 15,-21 21-15,21-21 0,-21 0 16,22-21-16,-1 22 0,-21-1 0,0 0 15,21 0-15,0-21 0,-21 21 16,21 0 0,0 1-16,1-22 31,-22-22-15,0 1-16,21 0 15,-21 0-15</inkml:trace>
  <inkml:trace contextRef="#ctx0" brushRef="#br0" timeOffset="1700.81">2222 783 0,'0'-21'16,"0"42"-16,-21-63 0,0 42 15,0 0-15,21 21 31,0 0-31,0 22 0,-21-22 16,21 21-16,0 0 0,0 22 16,0-22-16,-21 22 0,21-22 15,0 22-15,0-22 0,0 21 0,0-20 16,-22-1-16,22 0 0,0 1 16,0-1-16,0-21 0,0 22 0,0-22 15,0 0-15,0 0 0,0 0 16,0 0-16,0 1 0,0-1 15,0-42 17,22-1-17,-22 1-15,0 0 16,21 0-16,-21 0 0</inkml:trace>
  <inkml:trace contextRef="#ctx0" brushRef="#br0" timeOffset="2179.96">2392 1461 0,'0'0'0,"0"21"0,21-21 31,0 0-31,0 0 15,0 0-15,1 0 0,-1-21 16,21 21-16,-21-22 0,0 22 16,1-21-16,-1 0 0,0 0 15,0 0-15,0 0 0,0 21 0,-21-22 16,0 1-16,0 0 0,0 0 16,0 0-16,0 0 0,-21 21 15,0 0-15,0 0 16,0 0-16,0 0 0,-1 0 15,-20 0-15,21 21 0,0 0 16,0 0-16,-1 0 0,1 0 0,0 22 16,21-22-16,0 0 0,0 0 15,-21 22-15,21-22 0,0 0 0,0 21 16,0-21-16,0 1 0,21-1 16,0 21-16,0-21 0,1-21 15,-1 21-15,0 1 0,0-22 0,0 0 16,22 0-16,-22 0 0,21 0 15,-21 0-15,22 0 0,-22 0 0,21 0 16,-21-22-16,22 1 0,-1 0 16,-21 0-16,21-21 0,-20 20 15,20 1-15</inkml:trace>
  <inkml:trace contextRef="#ctx0" brushRef="#br0" timeOffset="2796.1">3217 677 0,'0'0'0,"-21"0"0,0 0 16,21 22-16,-21-1 16,21 0-16,0 21 0,0-21 0,0 22 15,0-1-15,0 22 0,-21-22 16,21 0-16,0 22 0,-22-22 15,22 0-15,0 1 0,0-1 0,0 0 16,0 1-16,0-22 0,0 21 16,0-21-16,0 1 0,0-1 0,0 0 15,0 0-15,0 0 0,0 0 16,0 1-16,0-44 47,-21 1-32,21 0-15,0 0 0,0 0 16,0 0-16,0-1 16,0 1-16,0 0 0,21 0 0,-21 0 15,22 21-15,-1-21 0,0-1 16,0 22-16,0-21 0,0 21 0,1 0 16,-1 0-16,0 0 0,0 0 15,0 0-15,22 0 0,-22 0 0,0 0 16,0 0-16,0 21 15,22-21-15,-22 22 0,-21-1 0,21 0 0,0 0 16,-21 0-16,0 0 16,0 22-16,0-22 0,0 0 15,-21 0-15,0 0 0,-22 1 16,22-1-16,-21 0 0,21 0 0,-22-21 16,22 21-16,-21 0 0,21-21 15,0 22-15,-1-22 0,1 0 0,0 0 16,0 0-16,0 0 0,0 0 15,-1 0-15,1 0 0,0-22 16,21 1 0,0 0-16</inkml:trace>
  <inkml:trace contextRef="#ctx0" brushRef="#br0" timeOffset="3723.98">3916 1037 0,'-21'21'31,"21"1"1,21-22-17,0 0 1,0 0-16,0 0 0,0 0 0,1-22 16,-1 22-16,0-21 0,0 21 15,0-21-15,0 0 0,22 0 16,-43 0-16,21-1 0,0 1 0,0 0 15,-21 0-15,0 0 0,0 0 16,0-1-16,0 1 0,0 0 0,0 0 16,-21 0-16,0 21 0,0 0 15,0 0-15,-1 0 0,1 0 0,0 0 16,0 0-16,0 21 16,0 0-16,-1 21 0,1-20 0,0 20 15,0 0-15,0 1 0,0-22 16,21 21-16,-22 0 0,22-20 0,0 20 15,0-21-15,0 0 0,0 0 16,22 22-16,-1-43 0,0 21 0,0 0 16,0-21-16,0 0 0,1 21 15,-1-21-15,21 0 0,-21 0 0,0 0 16,1 0-16,-1 0 0,0 0 16,0 0-16,0 0 0,0-21 15,-42 21 16,0 0-31,-21 0 16,21 0-16,-22 0 0,22 21 0,-21 0 16,-1 1-16,22-1 0,-21 0 15,0 0-15,20 0 0,-20 0 0,21 1 16,-21 20-16,20-21 0,1 21 16,0 1-16,0-22 0,21 21 0,0-21 15,0 22-15,0-22 0,21 0 16,0 0-16,22 0 0,-22-21 15,0 22-15,21-22 0,1 0 0,-1 0 16,-21 0-16,21 0 0,1 0 16,41-22-16,-41 22 15,-1-21-15,-21 0 0,22 0 0,-1 0 16,0 0-16,-21-22 0,22 22 16,-22-21-16,21 21 0,1-22 0,-1 1 15</inkml:trace>
  <inkml:trace contextRef="#ctx0" brushRef="#br0" timeOffset="4059.3">4911 614 0,'-43'-21'31,"22"21"-31,0 21 0,21 0 0,-21 0 16,21 22-16,0-1 0,0 0 15,-21 1-15,21 20 0,0-21 0,0 22 16,0-22-16,0 22 0,0-22 16,0 22-16,0-22 0,-22 0 0,22 1 15,0-1-15,0 0 0,0 1 16,0-22-16,0 21 0,0 0 0,0-20 16,0-1-16,0 0 0,0 0 15,0 0-15,0 0 16,0-42 15,22 0-31,-1 0 16,-21 0-16,21 0 0,-21-22 15,21 22-15,0 0 0</inkml:trace>
  <inkml:trace contextRef="#ctx0" brushRef="#br0" timeOffset="5228">4995 1439 0,'0'0'0,"0"22"16,0-1-16,21-21 31,1 0-15,-1 0-16,0 0 0,0 0 0,0 0 16,0 0-16,1-21 0,20 21 15,-21-22-15,0 22 0,0-21 0,1 0 16,-22 0-16,21 0 15,-21 0-15,0-1 0,0 1 16,0 0-16,0 0 16,-21 21-16,-1 0 0,1 0 15,0 0-15,0 21 16,0-21-16,0 21 0,-1 0 16,1 1-16,0-1 0,0 0 0,0 0 15,0 0-15,21 0 0,0 22 16,0-22-16,0 0 0,0 0 0,0 0 15,0 22-15,0-22 0,0 0 16,21-21-16,0 21 0,0 0 0,0-21 16,0 0-16,1 0 0,-1 0 15,21 0-15,-21 0 0,22 0 0,-22 0 16,21-21-16,0 0 0,-20 21 16,20-21-16,-21 0 0,21 0 0,-20-1 15,-1 1-15,0-21 0,0 21 16,0 0-16,-21-1 0,21 1 15,-21 0-15,0-21 0,0 21 0,0-1 16,0 1-16,-21 21 31,0 0-31,0 21 16,21 1-16,0-1 0,0 0 0,0 0 16,0 0-16,-21 0 0,21 1 15,0-1-15,0 0 0,0 0 0,0 0 16,0 0-16,-21 1 15,21-1-15,0 0 0,0 0 0,0 0 16,0 0-16,0 1 16,0-44 15,0 1-15,0 0-16,0 0 0,0 0 0,0 0 15,0-1-15,0-20 0,21 21 16,0 0-16,0-22 0,-21 22 0,21 0 15,0 0-15,1 0 0,-1 0 16,0-1-16,0 1 0,0 21 0,0 0 16,1 0-16,-1 0 15,0 0-15,0 0 0,0 21 16,-21 1-16,21-1 16,1 0-16,-1 0 0,-21 21 15,0-20-15,0-1 0,0 0 16,0 0-16,0 0 0,21 0 0,-21 1 15,0-1-15,0 0 0,0 0 16,0 0-16,0 0 16,0-42 31,21 0-47,-21 0 15,21 0-15,0-22 0,-21 22 0,22 0 16,-1 0-16,0-21 15,-21 20-15,21-20 0,0 21 0,0 0 16,1 0-16,-1-22 0,0 22 16,0 21-16,0-21 0,0 0 0,1 21 15,-1 0-15,0 0 16,0 21-16,0 0 0,-21 0 16,0 22-16,21-22 0,-21 0 15,0 0-15,0 0 0,0 0 0,0 22 16,0-22-16,0 0 0,0 0 0,0 0 15,0 1-15,0-1 16,0 0-16,0 0 0,0-42 63,0 0-63,0 0 0,22-1 15,-1 1-15</inkml:trace>
  <inkml:trace contextRef="#ctx0" brushRef="#br0" timeOffset="6255.97">6710 1461 0,'0'0'0,"-21"0"16,-43 21-1,85-21 17,0 0-32,1 0 15,20 0-15,0-21 0,1 21 0,-1-22 16,0 22-16,1-21 0,-1 0 16,0 21-16,-21-21 0,22 0 0,-22 0 15,21 21-15,-21-22 0,1 1 16,-22 0-16,0 0 0,0 0 15,0 0-15,0-1 16,-22 22-16,1 0 0,0 0 0,0 0 16,-21 0-16,-1 0 0,22 22 15,-21-22-15,-1 21 0,1 0 0,0 0 16,21 0-16,-22 0 0,22 1 16,0 20-16,0-21 0,0 0 0,-1 22 15,22-22-15,0 0 0,0 21 16,0-21-16,0 1 0,22 41 15,-1-42-15,0-21 0,21 21 0,1 1 16,-22-22-16,21 0 16,0 0-16,1 0 0,20 0 0,-20 0 15,-1 0-15,0 0 0,1-22 16,-1 1-16,0 0 0,1 0 0,-22 0 16,21 0-16,-21-1 0,22 1 15,-22-21-15,0 21 0,-21-22 0,21 22 16,-21 0-16,0-21 0,0 21 15,21-1-15,-21 1 0,0 0 16,0 42 15,-21 0-31,21 1 0,-21 20 16,21-21-16,0 0 16,0 0-16,0 1 0,0-1 0,0 21 15,0-21-15,0 0 0,0 1 16,-21-1-16,21 0 0,0 0 0,0 0 15,0 0-15,0 1 0,0-44 47,0 1-31,0 0-16,0 0 0,21 0 0,-21-22 16,0 22-16,21 0 0,0-21 15,0 21-15,1-1 0,-1-20 16,0 21-16,21-21 0,-21 20 0,1 1 15,20 0-15,0 0 0,-21 0 16,22 21-16,-22 0 0,21 0 0,-21 0 16,1 0-16,-1 0 0,0 21 15,0 0-15,0 0 0,0 0 16,1 1-16,-22 20 0,0-21 0,0 0 16,0 0-16,0 1 0,0 20 0,0-21 15,0 0-15,0 0 0,0 1 16,0 20-16,0-21 0,0 0 15,-22-21-15,1 21 0,21 1 0,-21-22 16,0 21-16,21 0 16,0-42 31,0 0-47,0-1 15,21 1-15,-21 0 0,21-21 0,0 21 16,1-22-16,-1 1 0,0 21 15</inkml:trace>
  <inkml:trace contextRef="#ctx0" brushRef="#br0" timeOffset="6611.58">8467 656 0,'0'0'0,"0"-42"0,0 21 0,0 0 15,0-1-15,0 1 0,0 42 31,0 1-15,0-1-16,0 0 0,0 21 16,0 1-16,0-1 0,-22 21 0,22 1 15,0-1-15,0-20 0,0 20 16,0 1-16,0-22 0,0 22 0,0-22 16,0 0-16,-21 1 0,21-22 15,0 21-15,0-21 0,0 0 0,0 22 16,-21-22-16,21 0 0,0 0 15,0 0-15,-21-21 16,21 22 0,0-44 15,0 1-15,21 0-16,0 0 0,0 21 15,-21-21-15,22 0 0</inkml:trace>
  <inkml:trace contextRef="#ctx0" brushRef="#br0" timeOffset="7107.86">9038 1228 0,'0'0'0,"21"-21"16,0-1-16,1 22 0,-22-21 16,21 0-16,-21 0 0,0 0 31,-21 21-31,-1 0 0,1 0 15,0 0-15,0 0 0,0 21 16,0 0-16,-1-21 0,1 21 0,0 0 16,0 1-16,0-1 0,0 0 15,21 0-15,0 0 0,0 0 16,0 1-16,0-1 16,0 0-16,21-21 15,0 21-15,0 0 0,21-21 16,-20 0-16,-1 0 0,0 21 15,21-21-15,-21 0 0,1 22 0,-1-22 16,0 0-16,0 21 0,0-21 16,-21 21-16,0 0 15,0 0-15,-21 0 16,0-21-16,-21 22 16,20-1-16,-20-21 0,0 0 0,-1 0 15,1 21-15,21-21 0,-21 0 16,-1 21-16,22-21 0,0 21 15,0-21-15,0 0 0,-1 0 16,1 0-16,0 0 16,21-21 15,0 0-31,21 0 16,0 0-16,1-1 0,-1 1 15,0 0-15,0 0 0</inkml:trace>
  <inkml:trace contextRef="#ctx0" brushRef="#br0" timeOffset="7475.85">8255 699 0,'-21'0'32,"42"0"-17,0 0-15,0 0 0,22 0 16,-1 0-16,0 0 0,22 0 16,-22 0-16,43 0 0,-22 0 0,1 0 15,-1 0-15,1 0 0,-1 0 16,1 0-16,-1 0 0,1 0 0,-22 0 15,0 0-15,1 0 0,-1 0 16,-21 0-16,0 0 0,1 0 0,-1 0 16,-21 21-1,-21-21 17,-1 0-32,1 0 0,0 0 15</inkml:trace>
  <inkml:trace contextRef="#ctx0" brushRef="#br0" timeOffset="8671.78">1799 2201 0,'0'0'0,"-21"0"0,0 0 15,0 0 1,-1 0-16,1 0 16,0 0-1,0 0-15,42 0 47,0 0-31,0 0-16,1 0 0,-1 0 15,0 0-15,21 0 0,-21 0 0,22 0 16,-1 0-16,0 0 0,-20 0 16,20 0-16,0 0 0,1 0 15,20 0-15,-21 0 0,22 0 16,-1 0-16,1 0 0,-1 0 0,1 0 16,21 0-16,-22 0 0,22-21 15,-22 21-15,22 0 0,-22 0 0,22 0 16,0 0-16,-1 0 0,1 0 0,0 0 15,21 0-15,-22 0 0,22-21 16,0 21-16,0 0 0,0 0 16,-22 0-16,22 0 0,21 0 0,-21 0 15,0 0-15,21 0 0,-21-21 0,21 21 16,-22 0-16,1 0 16,21 0-16,-21 0 0,21 0 0,0-21 15,0 21-15,0 0 0,0 0 16,0 0-16,-21 0 0,21 0 0,0 0 15,0 0-15,0 0 0,0 0 0,-21 0 16,21 0-16,-21 0 0,126 0 16,-126 0-16,0 0 0,21 0 15,-21 0-15,0 0 0,0 0 16,-1 0-16,-20 0 0,0 0 0,-1 0 16,1 0-16,-21 0 0,20 0 15,-20 0-15,-1 0 0,1 0 0,-1 0 16,-20 0-16,-1 0 0,0 0 15,-21 0-15,1 0 0,-1 0 16,0 0-16,0-21 0,0 21 141,-21-22-141,21 22 0</inkml:trace>
  <inkml:trace contextRef="#ctx0" brushRef="#br0" timeOffset="8803.98">9292 2074 0,'0'22'15,"-21"-22"32</inkml:trace>
  <inkml:trace contextRef="#ctx0" brushRef="#br0" timeOffset="55723.99">931 3154 0,'0'0'0,"-42"21"16,21-21-1,42 0 48,0 0-63,21 0 0,-20 0 15,20 0-15,21 0 0,-20 0 16,20 0-16,1 0 0,-1-21 0,22 21 16,-22 0-16,1 0 0,21 0 15,-22 0-15,1-21 0,-1 21 0,1 0 16,-22 0-16,0 0 0,1 0 15,-22 0-15,0 0 0,0 0 16,0 0-16,-42 0 47,0 0-47,0 0 16,0 0-16,-1 0 0,1 21 0,0-21 15</inkml:trace>
  <inkml:trace contextRef="#ctx0" brushRef="#br0" timeOffset="56063.34">1460 3260 0,'0'0'0,"-21"0"0,0 0 16,21 21-1,0 0-15,-21 0 16,21 0-16,0 1 0,0 20 0,0-21 16,0 21-16,0 1 15,0-1-15,0 0 0,0 1 0,0-1 0,0 0 16,-21 1-16,21-1 0,-21 0 16,21 1-16,-22-1 0,22 0 15,-21 1-15,21-22 0,-21 21 16,21-21-16,0 1 0,0-1 15,0-42 17,0-1-32,0 1 0,0-21 0,0 21 15,21-22-15,-21 22 0</inkml:trace>
  <inkml:trace contextRef="#ctx0" brushRef="#br0" timeOffset="56600.02">1651 3323 0,'0'0'0,"21"-21"0,-21 0 16,0 42 15,0 0-31,0 22 16,0-22-16,0 21 0,0 0 15,0 1-15,0-1 0,0 0 0,0 1 16,0 20-16,0-20 0,0-22 15,-21 21-15,21 0 0,0 1 0,0-22 16,-21 21-16,21-21 0,-21 22 16,21-22-16,-22 0 0,22 0 15,0-42 17,0 0-32,0 0 0,0 0 15,0-1-15,0 1 0,0-21 16,22 0-16,-1 20 0,0-20 0,-21 0 15,42-1-15,-21 22 0,1-21 16,20 21-16,-21-22 0,21 22 16,-20 0-16,20 0 0,0 21 0,-21 0 15,1 0-15,20 0 0,-21 0 16,0 21-16,0 0 0,1 0 0,-22 1 16,0 20-16,21-21 15,-21 21-15,0-20 0,0 20 0,0-21 0,0 21 16,0-20-16,0 20 0,0-21 15,0 0-15,-21 0 0,21 1 16,0-1-16,0 0 0,0-42 47,0 0-31,0-1-16,0-20 0,0 21 0,0 0 15</inkml:trace>
  <inkml:trace contextRef="#ctx0" brushRef="#br0" timeOffset="57005.23">2392 3747 0,'42'21'15,"-21"-21"-15,0 0 16,1 0-16,-1-21 0,0 21 15,0-22-15,0 1 0,22 21 16,-22-21-16,0 0 0,0 0 16,0 0-16,-21-1 0,0 1 15,0 0-15,0 0 0,0 0 0,0 0 16,-21 21 0,0 0-16,0 0 0,-22 0 15,22 0-15,-21 21 0,21 0 16,-22 0-16,22 0 0,-21 22 0,21-22 15,0 21-15,-1 0 0,22 1 16,0-22-16,-21 21 0,21 1 0,0-1 16,0 0-16,0-21 0,0 22 15,0-22-15,21 0 0,1 0 16,-1-21-16,21 0 0,-21 21 0,22-21 16,-1 0-16,0 0 0,1-21 15,20 0-15,-21 21 0,1-42 0,20 21 16,-20-1-16,-1 1 0,-21-21 15</inkml:trace>
  <inkml:trace contextRef="#ctx0" brushRef="#br0" timeOffset="57894.99">4149 3408 0,'0'21'15,"-22"-21"-15,22 21 16,0 0-1,22-21 1,-1 0-16,0 0 16,0 0-16,0-21 0,22 0 15,-1 21-15,-21-21 0,21 0 0,1 0 16,-1-1-16,0 1 16,-20 0-16,-1 0 0,0 0 0,0 0 0,-21-1 15,0 1 1,0 0-16,-21 21 0,0-21 0,-22 21 15,1 0-15,21 0 0,-21 0 16,-1 0-16,1 0 0,0 21 0,-1-21 16,1 21-16,0 0 0,20 22 15,-20-22-15,21 21 0,0-21 0,0 22 16,21-22-16,0 21 0,0-21 16,0 22-16,0-22 0,21 0 0,0 0 15,0 0-15,21 1 0,-20-1 16,-1-21-16,21 0 0,0 0 0,1 0 15,-1 0-15,0 0 0,1 0 16,-1 0-16,-21 0 0,22 0 16,-22 0-16,0 0 0,-42 0 31,0 0-31,-22 0 0,1 0 16,21 0-16,-22 0 0,1 21 0,0 0 15,21-21-15,-22 21 0,22 22 0,-21-22 16,21 0-16,-1 0 0,1 21 15,21 1-15,0-1 0,-21-21 0,21 22 16,0-1-16,0 0 0,0-21 16,0 1-16,0 20 0,21-21 0,0-21 15,1 21-15,-1-21 0,0 0 16,21 0-16,1 0 0,-1 0 16,0-21-16,22 0 0,-22 0 15,22-22-15,-1 22 0,1-21 0,-1 0 16,1-1-16,-1 1 0,1 0 15,-22-1-15,0 1 0,1 0 0</inkml:trace>
  <inkml:trace contextRef="#ctx0" brushRef="#br0" timeOffset="58184.02">5228 3175 0,'0'-21'0,"0"42"0,0-63 16,0 21-16,-21 21 0,0 0 15,0 0-15,-1 0 16,22 21-16,0 0 0,-21 21 0,21 1 15,-21-1-15,21 21 0,0-20 16,0 20-16,0 1 0,0-22 0,0 22 16,0-22-16,0 21 0,0-20 15,0 20-15,21-20 0,-21-1 0,0 21 16,0-20-16,0-22 0,0 21 16,0 1-16,21-22 0,-21 0 0,0 0 15,0 0-15,22-21 0,-22 21 16,21-21-1,0 0-15,0-21 0,-21 0 0,0 0 16,21-21-16,-21 20 16,21-20-16,-21 21 0,22-21 0,-22-1 15,0 22-15,0 0 0</inkml:trace>
  <inkml:trace contextRef="#ctx0" brushRef="#br0" timeOffset="59248.01">5334 3852 0,'0'22'15,"21"-22"1,0 0-16,0 0 0,1 0 16,-1 0-16,0-22 15,21 22-15,-21-21 0,22 0 0,-22 0 16,21 21-16,-21-21 0,22 0 16,-22-1-16,21 1 0,-21 0 15,1 0-15,-1 21 0,-21-21 0,0 0 16,0-1-1,-21 22-15,-22 0 16,22 0-16,0 0 0,-21 22 16,20-22-16,1 21 0,-21 0 0,21 0 15,-22 0-15,22 22 0,0-22 16,0 21-16,0-21 0,0 22 16,21-1-16,0-21 0,0 21 0,0 1 15,0-22-15,0 21 0,0-21 16,0 1-16,21-1 0,0 0 0,21-21 15,-21 0-15,22 0 0,-22 0 16,21 0-16,1 0 0,-1-21 0,21 0 16,-20-1-16,-1 1 0,0-21 15,1 21-15,-1 0 0,0-22 0,-20 22 16,20-21-16,-21 21 0,0-22 0,0 22 16,1-21-16,-22 21 0,0-1 15,21 1-15,-21 0 0,0 0 16,0 42 15,0 0-15,0 0-16,0 1 0,0 20 15,-21-21-15,21 0 0,0 0 16,-22 22-16,22-22 0,0 0 0,0 21 16,0-20-16,0-1 0,0 0 15,0 0-15,0 0 0,0-42 31,0 0-15,0 0-16,0 0 0,0-1 0,0 1 16,0 0-16,22 0 0,-22-21 15,21 20-15,-21 1 0,21 0 0,-21-21 16,21 21-16,-21-1 16,21 1-16,0 0 0,1 0 0,-1 21 15,0-21-15,0 21 16,0 0-16,0 21 0,1-21 15,-1 21-15,-21 0 0,21 0 0,0 1 16,-21-1-16,0 0 0,21 0 16,-21 0-16,21 22 0,-21-22 15,0 0-15,0 0 0,0 21 0,0-20 16,0-1-16,0 0 0,0 0 16,0 0-16,22-42 31,-1 0-16,-21 0-15,0-22 16,21 22-16,0 0 0,0 0 0,-21 0 16,21-22-16,1 22 0,-1-21 15,21 0-15,0 20 0,-20-20 16,20 42-16,-21-21 0,0 0 16,22 21-16,-22 0 0,0 0 0,0 0 15,0 21-15,0 0 0,-21 0 16,0 0-16,22 1 0,-22-1 0,0 0 15,0 21-15,0-21 0,0 1 16,0 20-16,0-21 0,0 0 16,-22 22-16,22-22 0,0 0 0,-21 0 15,21 0-15,21-42 47,-21 0-47,22 0 0,-1 0 16,-21-1-16,21-20 0</inkml:trace>
  <inkml:trace contextRef="#ctx0" brushRef="#br0" timeOffset="60112.34">7197 3831 0,'21'0'47,"0"0"-47,0 0 16,0 0-16,0 0 15,1 0-15,-1-21 0,0 0 0,0 21 16,0-21-16,0 0 0,-21-1 0,22 22 16,-1-21-16,-21 0 0,21 0 15,-21 0-15,0 0 0,0-1 16,0 1-16,-21 21 16,0 0-16,-1 0 15,1 0-15,0 0 0,0 0 16,21 21-16,-21 1 0,0-1 15,-1 21-15,22-21 0,-21 0 16,21 22-16,0-22 0,0 21 0,0-21 16,0 1-16,0 20 0,0-21 0,0 0 15,21 0-15,1-21 0,-1 22 16,0-22-16,0 0 0,21 0 0,-20 0 16,20 0-16,-21 0 0,21 0 15,1-22-15,-1 1 0,-21 21 0,22-21 16,-22 0-16,21 0 0,-21 0 15,0-1-15,1 1 0,-1 0 16,0-21-16,-21 21 0,0-1 0,0 1 16,0 0-16,0-21 15,0 21-15,0 42 32,-21-21-32,21 21 0,0 0 15,0 0-15,0 0 0,-21 1 16,21 20-16,0-21 0,0 0 0,-22 0 15,22 22-15,0-22 0,0 0 16,0 0-16,0 0 0,-21 1 0,21-1 16,0 0-16,0 0 15,0-42 17,0 0-32,0 0 15,0-1-15,21 1 0,-21 0 0,22 0 16,-22-21-16,21 20 0,0-20 15,0 21-15,0-21 0,22-1 0,-22 22 16,21-21-16,-21 21 0,22-22 16,-1 22-16,0 21 0,-21-21 15,22 21-15,-1 0 0,-21 0 0,22 21 16,-22-21-16,21 21 0,0 43 16,-42-43-16,22 21 0,-22-21 0,0 22 15,21-22-15,-21 21 16,0-21-16,0 22 0,0-22 0,0 0 15,0 0-15,0 0 0,0 1 16,0-1-16,0 0 0,-21-21 0,21 21 16,-22-21-16,22-21 31,0 0-31,0 0 0,0-1 16,0 1-16,0 0 0,0 0 15,22-21-15,-1 20 0,0-20 0</inkml:trace>
  <inkml:trace contextRef="#ctx0" brushRef="#br0" timeOffset="60392.6">8678 3154 0,'0'0'0,"0"-21"0,0 0 16,21 21-1,-21 21 1,0 0-16,0 0 0,0 21 0,0 1 15,0 20-15,0-20 0,0 20 16,0-21-16,0 22 0,0-22 0,0 1 16,0-1-16,-21 0 0,21 1 15,-21-1-15,21-21 0,0 0 0,-21 22 16,21-22-16,-21 0 0,21 0 16,21-21 15,0 0-31,0-21 15,0 0-15,1 0 0,20-1 0</inkml:trace>
  <inkml:trace contextRef="#ctx0" brushRef="#br0" timeOffset="60796.03">9250 3535 0,'0'0'0,"21"0"0,-21-21 15,0 0-15,-21 21 31,-22 0-31,22 21 0,0-21 16,0 21-16,-21 0 0,20-21 16,1 21-16,0 0 0,21 1 0,0-1 15,-21 0-15,21 0 16,0 0-16,21-21 16,0 21-16,0-21 0,1 0 15,20 0-15,-21 22 0,0-22 0,0 0 16,1 0-16,-1 0 0,21 21 15,-21-21-15,0 0 0,1 21 16,-1-21-16,-21 21 0,0 0 16,0 0-1,-21-21-15,-1 22 16,1-22-16,0 0 0,0 21 0,-21-21 16,20 0-16,-20 0 0,21 21 15,0-21-15,0 0 0,-22 0 0,22 0 16,0 0-16,0 0 0,0 0 15,-1 0-15,1 0 0,21-21 16,0 0-16,0-1 0,0 1 16</inkml:trace>
  <inkml:trace contextRef="#ctx0" brushRef="#br0" timeOffset="61063.62">8509 3344 0,'21'-42'15,"0"42"1,0 0-16,22 0 0,-1-21 0,0 21 16,1 0-16,-1 0 0,22-21 0,-22 21 15,0 0-15,1-21 16,-1 21-16,0 0 0,-21 0 0,1 0 15,-1 0-15,0 0 0,0 0 16,-42 0 15</inkml:trace>
  <inkml:trace contextRef="#ctx0" brushRef="#br0" timeOffset="62011.24">10562 3556 0,'0'0'0,"21"-63"16,0 41-1,-21 1-15,0 0 0,0 0 16,-21 21 15,21 21-31,-21 0 16,21 0-16,0 1 0,0 20 15,-21-21-15,21 21 0,0 1 16,-21-22-16,21 21 0,0-21 0,0 22 16,0-22-16,0 21 0,0-21 15,0 1-15,0-1 0,0 0 0,0 0 16,21-42 15,0 0-31,0 0 16,0-1-16,1-20 15,-22 21-15,21 0 0,0 0 0,-21-22 16,21 22-16,-21-21 16,21 21-16,0-22 0,-21 22 0,0 0 15,22 21-15,-22-21 0,21 21 0,-21 21 16,21 0 0,0 21-16,-21-20 0,0-1 15,0 21-15,21-21 0,-21 0 16,21 22-16,-21-22 0,0 0 0,22 0 15,-1 0-15,0 1 0,0-22 16,0 21-16,0-21 0,1 0 0,-1 0 16,0 0-16,21 0 0,-21 0 0,22 0 15,-22-21-15,21 21 0,-21-22 16,22 1-16,-22 0 0,21 0 16,-21-21-16,1 20 0,-22 1 15,0-21-15,0 0 0,0 20 0,0-20 16,0 0-16,0-1 0,-22 22 0,-20-21 15,21 21-15,-21 0 0,20-1 16,-20 22-16,0 0 0,21 0 16,-22 0-16,22 0 0,0 22 15,0-1-15,0 0 0,21 0 0,0 0 0,0 0 16,0 1-16,0-1 16,21 0-16,0 0 0,0-21 0,21 0 15,-20 21-15,20-21 0,-21 0 16,21 0-16,1 0 0,-1-21 15,-21 21-15,22-21 0</inkml:trace>
  <inkml:trace contextRef="#ctx0" brushRef="#br0" timeOffset="62584.01">11642 3006 0,'0'0'0,"0"-21"0,0-1 15,0 1-15,0 0 0,0 42 31,0 22-31,-22-22 0,22 21 16,0-21-16,0 43 0,0-22 16,0 22-16,0-22 0,0 21 15,0 1-15,0-22 0,0 1 0,0 20 16,0-21-16,0 1 0,0-22 16,0 21-16,0-21 0,0 22 0,0-22 15,0 0-15,0 0 0,0 0 16,0-42 15,0 0-15,0 0-16,0 0 0,0-22 15,0 22-15,0-21 0,0 21 16,0-22-16,0 1 0,22 21 16,-22-21-16,21-1 0,0 22 15,0-21-15,0 21 0,0 21 0,1-22 16,-1 22-16,0 0 0,0 0 0,21 0 15,-20 22-15,-1-22 0,21 21 16,-21 21-16,0-21 0,1 0 0,-1 22 16,0-22-16,0 21 15,-21-21-15,0 1 0,0 20 0,0-21 0,0 0 16,0 0-16,0 1 0,0-1 16,0 0-16,0 0 15,-21-21-15,42 0 47,0-21-47,0 0 16,1 0-16,-1-1 0,0 1 15,0 0-15,0 0 0,0 0 0,22 0 16,-22-1-16,0-20 0,0 21 16</inkml:trace>
  <inkml:trace contextRef="#ctx0" brushRef="#br0" timeOffset="62776">12382 3514 0,'22'-21'0,"-1"21"0,-64 21 15,107-64-15,-43 43 16,-21 22-1,0-1-15,0 0 0,0 0 16,0 0-16,0 0 0,0 1 16,-21-1-16,21 0 0,-21 0 15,21 0-15,-21 0 0,21 1 16,0-1-16,-22 0 0,22-42 62,22 21-62,-22-21 0,0-1 0,21 1 16,0-21-16</inkml:trace>
  <inkml:trace contextRef="#ctx0" brushRef="#br0" timeOffset="62952.01">12573 3196 0,'0'-21'0,"0"42"0,-21-42 0,0 21 0,-1 0 16,1 0-1,0 0-15,0 21 16,21 0 0,0 1-16,21-1 15,0-21-15,0 21 16,1-21-16,-1 0 0</inkml:trace>
  <inkml:trace contextRef="#ctx0" brushRef="#br0" timeOffset="63251.77">13081 3323 0,'0'-21'15,"-21"21"1,0 0-16,-1 0 16,-20 0-16,21 0 0,0 21 0,0-21 15,-22 21-15,22 22 0,0-22 16,0 0-16,0 21 0,-1 1 0,22-22 15,0 21-15,-21 1 0,21-22 0,0 21 16,0-21-16,0 0 0,0 1 16,0-1-16,21 0 0,-21 0 15,22 0-15,-1 0 0,21-21 16,-21 0-16,22 0 0,-1 0 0,0 0 16,1 0-16,-1 0 0,0 0 0,22-21 15,-1 0-15,-20 21 0,20-42 16,-21 21-16,1-1 0,-1-20 0</inkml:trace>
  <inkml:trace contextRef="#ctx0" brushRef="#br0" timeOffset="63707.18">13674 3090 0,'0'0'0,"0"-21"16,0 0-16,0 0 0,-22 21 16,1 0-16,0 21 15,0 0-15,21 22 0,0-22 16,0 21-16,-21 22 0,21-22 15,0 21-15,0-20 0,0 20 0,0-20 16,0 20-16,0-21 0,0 1 16,0-1-16,0-21 0,-21 22 0,21-22 15,0 21-15,0-21 0,0 0 16,0 1-16,0-1 0,0-42 47,0-1-32,0 1-15,0 0 0,0 0 16,0 0-16,0-22 0,0 22 0,21-21 16,21-22-16,0 22 15,-20 21-15,20 0 0,-21-22 0,21 43 16,1 0-16,-1 0 0,0 0 16,-20 0-16,20 22 0,0-1 0,1 0 15,-1 21-15,-21-21 0,0 22 0,0-22 16,1 0-16,-22 21 0,0-20 15,0-1-15,0 0 0,0 0 16,0 0-16,-22 0 0,1 1 0,0-22 16,0 21-16,0-21 0,0 0 15,21 21-15,-22-21 0,22-21 32</inkml:trace>
  <inkml:trace contextRef="#ctx0" brushRef="#br0" timeOffset="64391.71">15092 3620 0,'169'-22'16,"-148"1"0,0 0-16,1 21 0,-1-21 0,0 0 15,-21 0-15,0-1 0,0 1 16,0 0-16,0 0 0,0 0 15,-21-22-15,0 22 0,-22 0 0,22 0 16,-21 0-16,21 0 0,-22 21 16,1 0-16,21 0 0,-22 0 0,1 21 15,21 0-15,-21 0 0,20 21 16,1 1-16,0-22 0,0 21 0,0 1 16,21-1-16,-21 0 0,21 1 15,0-1-15,0-21 0,0 21 0,0-20 16,21-1-16,0 0 0,-21 0 15,21-21-15,0 0 0,0 21 0,1-21 16,20 0-16,-21 0 0,0 0 16,0 0-16,1 0 0,20-21 15,-21 0-15,0 0 0,0 21 0,1-43 16,-1 22-16,0 0 0,0 0 16,-21-21-16,21 20 0,-21-20 0,21 0 15,-21 21-15,0-22 0,22 22 16,-22 0-16,0 0 0,0 42 15,0 0 1,0 21-16,-22-20 0,22-1 16,0 21-16,0-21 0,0 22 0,0-22 15,0 0-15,0 0 0,0 21 16,0-20-16,22-1 0,-1-21 0,0 21 16,0 0-16,0-21 15,0 0-15,22 21 0,-22-21 0,0 0 16,0 0-16,22 0 0,-22 0 0,0 0 15,0-21-15,0 0 0</inkml:trace>
  <inkml:trace contextRef="#ctx0" brushRef="#br0" timeOffset="64779.59">15748 3598 0,'0'0'0,"0"-42"0,21-43 32,-21 64-32,0 0 0,21 0 0,-21 0 0,21 0 15,1 21 1,-1 0-16,0 0 0,0 0 15,0 0-15,0 21 16,1 0-16,-22 0 0,42 0 0,-21 22 16,0-22-16,0 21 0,1-21 0,-1 22 15,0-22-15,-21 21 0,21-21 16,-21 0-16,0 1 0,0-1 0,0 0 16,0 0-16,-21-21 15,0 0 1,0 0-1,21-21-15,0 0 0,0 0 16,0-1-16,0 1 0,0 0 16,0 0-16,0 0 0,0-22 15,21 22-15,0-21 0,-21 21 0,21-22 16,0 22-16,0 0 0,1 0 16,-1 0-16,0 0 0,0 21 0,21 0 15,-20 0-15,-1 0 0,0 0 16,0 0-16,0 0 0,0 0 0,1 0 15,-1 0-15,-21 21 0,21-21 16,0 21-16,0 0 0</inkml:trace>
  <inkml:trace contextRef="#ctx0" brushRef="#br0" timeOffset="65109.02">16679 3641 0,'0'0'0,"85"21"31,-64-21-31,0-21 15,0 0-15,1 21 0,-1-22 0,-21 1 16,21 21-16,0-21 0,0 0 16,-21-21-16,0 20 0,0 1 0,21 0 15,-21 0-15,0-21 0,0 20 16,0 1-16,-21 21 0,0 0 16,0 0-16,-21 0 0,20 21 15,1 1-15,-21-1 0,21 0 0,-22 21 16,22-21-16,0 22 15,21-22-15,-21 21 0,21-21 0,0 22 16,0-22-16,0 0 0,0 0 0,0 0 16,21 1-16,0-22 0,0 21 15,1-21-15,20 0 0,-21 0 0,0 0 16,22 0-16,-22 0 0,0 0 16,0 0-16,21 0 0,-20-21 0,-1-1 15,0 1-15,21 0 0</inkml:trace>
  <inkml:trace contextRef="#ctx0" brushRef="#br0" timeOffset="65604.77">17970 3387 0,'0'0'0,"0"-21"16,22-22-1,-1 43-15,0-21 0,-21 42 31,0 22-15,0-22-16,0 21 0,0 0 16,0 22-16,0-22 0,0 22 0,0-22 15,0 22-15,0-1 0,0 1 16,-21 20-16,21 1 0,-21 0 0,21-22 16,0 22-16,0-1 0,-22 1 0,22 0 15,-21-22-15,21 22 0,0 0 16,0-22-16,0 1 0,-21-1 15,21-21-15,0 1 0,-21-1 16,21-21-16,0 0 0,0 1 0,0-44 31,0 1-31,0 0 0,0-21 16,0 21-16,21-43 0,0 22 0,-21-22 16,21 22-16,-21-22 0,22-20 15,-1 20-15</inkml:trace>
  <inkml:trace contextRef="#ctx0" brushRef="#br0" timeOffset="65944">17992 3704 0,'-22'-42'0,"44"84"0,-65-126 0,43 62 15,0-20-15,0 21 0,0 0 16,0-22-16,0 22 0,0 0 0,0-21 16,0 21-16,21-1 0,1 1 15,-1 0-15,0 21 0,21-21 0,1 0 16,-1 21-16,0 0 0,1 0 15,-1 0-15,0 0 0,1 21 0,-1 0 16,0 0-16,-21 22 0,1-22 16,-22 21-16,0 0 0,0-20 0,0 20 15,-22 0-15,1-21 16,-21 1-16,0 20 0,-1-21 0,1 0 0,0 0 16,-1-21-16,22 22 15,-21-1-15,21-21 0,-1 0 0,1 0 16,21-21 15,21 21-31,1-22 16,-1 1-16,0 21 0,21-21 15,-21 0-15,22 21 0,-1-21 0,-21 21 16</inkml:trace>
  <inkml:trace contextRef="#ctx0" brushRef="#br0" timeOffset="66348.02">18648 3493 0,'0'0'0,"21"-22"0,-21 1 0,0 0 16,0 0-16,0 0 16,0 0-16,21-1 0,0 1 0,0 21 15,-21-21-15,22 21 0,-1 0 16,0-21-16,21 21 0,-21 0 16,1 0-16,-1 0 0,0 0 0,21 0 15,-21 21-15,1-21 0,-1 21 16,0 0-16,0 22 0,0-22 0,0 0 15,-21 21-15,0-20 0,0 20 16,0-21-16,0 0 0,0 0 0,0 1 16,0-1-16,0 0 0,-21-21 15,21 21-15,-21-21 0,0 0 16,0 0-16,0 0 0,-1 0 16,22-21-1,0 0 1,0 0-16,0-1 15,0 1-15,0 0 0,0 0 0,22 0 16,-1-22-16,0 22 0,-21 0 16,21 0-16,0 0 0,0 21 0,1-21 15,-1-1-15,0 22 0,21 0 16,-21-21-16,1 21 0,-1 0 16,0 0-16,0 0 0,0 0 15</inkml:trace>
  <inkml:trace contextRef="#ctx0" brushRef="#br0" timeOffset="66724">19579 3514 0,'0'21'0,"0"-42"0,21 42 47,0-21-47,-21-21 0,22 21 16,-22-21-16,21-1 0,0 1 15,0 21-15,-21-21 0,21 0 16,0 0-16,1 0 0,-22-1 16,21 1-16,-42 21 31,-1 0-31,1 21 16,0-21-16,-21 22 0,21 20 0,-1-21 15,1 0-15,0 22 0,21-22 16,0 0-16,-21 21 0,21-21 0,0 1 15,-21-1-15,21 0 0,0 0 16,0 0-16,0 0 16,21-21-16,0 0 0,0 0 15,0 0-15,1 0 0,-1 0 0,0 0 16,21 0-16,1 0 0,-1 0 16,0-21-16,1 0 0,-1 21 0,0-21 15</inkml:trace>
  <inkml:trace contextRef="#ctx0" brushRef="#br0" timeOffset="67072.03">20447 3323 0,'0'-21'0,"0"42"0,0-63 16,0 21-16,-21 21 15,-22 0-15,22 0 0,0 0 16,0 0-16,-21 0 0,20 0 16,1 21-16,0 0 0,0 0 15,21 0-15,0 1 0,0-1 16,0 0-16,0 0 0,0 0 15,0 0-15,21 1 0,0-1 16,0-21-16,1 21 0,20-21 16,-21 21-16,0-21 0,0 21 0,1 0 15,-1-21-15,0 22 0,0-22 16,-21 21-16,0 0 16,-21-21-16,-21 0 15,20 0-15,1 0 16,-21 0-16,21 0 0,-22 0 0,22 0 15,-21 0-15,21 0 0,0 0 16,-22 0-16,22 0 0,0 0 16,21-21-1,0 0-15,21 21 16,0-22-16</inkml:trace>
  <inkml:trace contextRef="#ctx0" brushRef="#br0" timeOffset="67973.5">20510 3577 0,'0'0'0,"-21"0"16,42 0-1,1-21-15,-1 21 16,21-21-16,0 21 0,1-21 0,-1 0 16,0 21-16,1-22 0,-1 1 15,0 21-15,1-21 0,-22 0 0,0 0 16,0 0-16,-21-1 16,0 1-1,-21 21-15,0 0 0,0 0 16,-22 0-16,22 0 0,-21 21 0,0-21 15,20 22-15,1-1 0,-21 21 16,21-21-16,0 0 0,21 1 16,0-1-16,0 21 0,0-21 0,0 0 15,0 1-15,21-1 0,0 0 16,0-21-16,21 21 0,1-21 16,-1 0-16,0 0 0,1 0 15,-1 0-15,0 0 0,1 0 0,-22 0 16,21 0-16,1 0 0,-22 0 15,0-21-15,21 0 0,-21 21 0,1-21 16,-1-1-16,0-20 0,0 21 16,-21 0-16,0-22 0,21 22 0,-21 0 15,0 0-15,0 0 0,0 0 16,0-1-16,0 44 16,-21-1-16,0 0 15,21 0-15,-21 0 0,0 0 0,21 22 16,0-22-16,-22 0 0,22 21 15,0-20-15,-21-1 0,21 0 16,0 0-16,0 0 0,0 0 16,0 1-1,0-44 17,0 1-17,0 0-15,0 0 0,21 0 16,1 0-16,-22-1 0,21 1 0,0-21 15,0 21-15,0-22 0,22 22 16,-22-21-16,21 21 0,0 0 0,1-22 16,-1 22-16,0 21 0,1 0 15,-22 0-15,21 0 0,-21 0 16,1 21-16,-1 0 0,-21 1 16,0-1-16,0 21 0,0-21 0,0 22 15,0-22-15,0 21 0,0-21 16,0 0-16,0 1 0,-21-1 0,21 0 15,-22 0-15,22 0 16,-21-21 0,21-21 15,0 0-15,21 0-16,1 0 0,-1-1 15</inkml:trace>
  <inkml:trace contextRef="#ctx0" brushRef="#br0" timeOffset="68276">22225 2963 0,'0'0'16,"21"-21"0,-21 42-1,0 1-15,0-1 0,0 0 0,0 0 16,-21 21-16,21 1 0,-21-1 15,0 22-15,-1-22 0,1 21 0,0-20 16,0 20-16,0-20 16,0-1-16,21 0 0,0-21 0,0 22 15,0-22-15,0 0 0,0 0 16,0 0-16,0 1 0,0-1 16,21-21-16,0 0 15,0 0-15,0 0 0,0 0 16,1 0-16,-1-21 0,0 21 15,21-22-15,-21 1 0,1 0 0,-1 0 16,0 0-16</inkml:trace>
  <inkml:trace contextRef="#ctx0" brushRef="#br0" timeOffset="68511.22">22077 3302 0,'0'0'0,"-21"0"0,-22 0 31,64 0-15,1 0-16,20 0 0,-21 0 16,21 0-16,1 0 0,-1-21 15,0 21-15,1-21 0,-1 21 16,0 0-16,1-21 0,20 21 0,-20 0 16,-22-22-16,21 22 0,-21 0 0,22-21 15,-65 21 16,-20 0-31,21 0 0</inkml:trace>
  <inkml:trace contextRef="#ctx0" brushRef="#br0" timeOffset="69983.98">4191 4763 0,'0'0'0,"21"-22"0,0-62 32,-21 63-32,0-1 0,0 1 15,-21 21-15,0 0 16,0 0-16,0 0 0,-1 21 15,1-21-15,0 22 0,-21-1 0,21 21 16,-1 0-16,1 1 16,-21-1-16,21 22 0,0-1 0,-1 1 15,1-1-15,21 1 0,0-1 16,-21-21-16,21 22 0,0-22 0,0 1 16,0 20-16,0-21 0,0-20 15,21 20-15,0-21 0,22 21 0,-22-42 16,21 22-16,1-22 0,-1 0 15,0 0-15,1-22 0,-1 22 0,21-21 16,-20 0-16,20-21 0,-20 21 0,20-22 16,-21 22-16,22-21 0,-22-1 15,1 1-15,-1-21 0,0 20 0,-21-20 16,1 20-16,-22-20 16,0-1-16,0 1 0,-22 21 0,1-22 15,-21 22-15,0-1 0,-1 1 16,1 0-16,-22 21 0,22-22 0,-21 43 15,20-21-15,-20 21 0,20 0 16,1 0-16,-21 21 0,20 0 0,1 22 16,0-1-16,-1 0 0,22 22 15,0-1-15,0 22 0,0-21 16,21-1-16,0 22 0,0-43 16,0 22-16,21-22 0,0 21 0,0-41 0,21 20 15,-20-21-15,20 21 0,0-42 16,1 22-16,-1-22 0,21 0 15,-20 0-15,20 0 0,-20 0 16,20-22-16,1 1 0,-1 0 0,1 0 16,-22 0-16,0 0 0,22-1 0,-43-20 15,21 21-15,-21-21 0,1 20 16,-1-20-16,0 21 0,-21 0 0,0-22 16,0 22-16,0 0 0,0 0 15,0 42 1,0 0-1,0 0-15,0 22 0,0-22 0,0 0 16,0 21-16,-21-20 16,21 20-16,0-21 0,0 0 0,0 0 15,0 1-15,0-1 0,0 0 16,-21 0-16,21 0 0,0-42 47,0 0-47,0 0 15,0 0-15,0-1 0,0 1 16,0-21-16,21 21 0,0-22 0,0 1 16,0 21-16,0-21 0,22 20 15,-22-20-15,21 21 0,-21 0 0,22 21 16,-1 0-16,-21 0 16,22 0-16,-22 21 0,21 0 0,-21 0 15,22 0-15,-22 22 0,0-22 16,0 21-16,-21 22 0,0-43 15,0 21-15,0-21 0,0 1 0,0-1 16,-21 0-16,0 0 0,0 0 16,21 0-16,0 1 0,-22-22 15,22-22 17,22 1-17,-1 0-15,0 0 0</inkml:trace>
  <inkml:trace contextRef="#ctx0" brushRef="#br0" timeOffset="70291.47">6519 4826 0,'0'0'15,"0"-21"-15,0 0 0,0 0 16,-21 21-1,21 21-15,-21 0 16,0 0-16,21 21 0,-21 1 16,21-1-16,0 0 0,0 1 15,0-1-15,-22 22 0,22-22 0,0 0 16,-21 1-16,21-22 0,0 21 16,0-21-16,0 22 0,0-22 0,0 0 15,0 0-15,0 0 0,21-21 31,1-21-15,-1 0-16,-21 0 0,21 0 16,0-1-16</inkml:trace>
  <inkml:trace contextRef="#ctx0" brushRef="#br0" timeOffset="70751">6667 4784 0,'0'0'0,"0"21"15,0 0-15,0 0 0,0 22 16,0-22-16,0 21 0,0 0 0,0 1 16,0-1-16,-21 0 0,21 1 15,0-1-15,0-21 0,0 22 0,0-22 16,0 21-16,0-21 0,-21 0 16,21 1-16,0-1 0,0 0 0,0 0 15,0-42 16,21 0-31,0 0 16,1-1-16,-22 1 16,21 0-16,0-21 0,0 21 0,0-22 15,0 22-15,1-21 0,41-22 16,-42 43-16,0 0 0,22 0 16,-22 21-16,0 0 0,0 0 0,0 0 15,1 0-15,-22 21 0,21 0 16,-21 21-16,21-20 0,0 20 0,-21-21 15,0 21-15,0-20 0,0-1 16,0 0-16,0 21 0,0-21 16,0 1-16,0-1 0,0 0 15,0 0 1,-21-21-16,21-21 31,21 0-15,-21 0-16,21-1 0</inkml:trace>
  <inkml:trace contextRef="#ctx0" brushRef="#br0" timeOffset="71115.8">7281 5292 0,'0'0'0,"21"0"16,1 0-16,-1 0 15,0 0-15,0 0 16,0 0-16,0-21 0,1 21 0,-1 0 15,0-22-15,0 1 0,0 21 16,0-21-16,-21 0 0,22 0 0,-1 0 16,-21-1-16,0 1 0,0 0 15,0 0-15,0 0 0,0 0 16,-21 21-16,-1 0 16,1 0-16,0 21 0,0 0 15,0 21-15,0-21 0,21 22 16,0-22-16,-22 21 0,22 1 15,0-22-15,-21 21 0,21-21 0,0 0 16,0 1-16,0-1 0,0 0 16,21 0-16,1 0 0,-1-21 15,0 0-15,0 0 0,0 0 0,22 0 16,-22 0-16,0 0 0,0-21 16,21 21-16,-20-21 0,20 0 0,-21 0 15,21-1-15,-20 1 0,-1 0 16</inkml:trace>
  <inkml:trace contextRef="#ctx0" brushRef="#br0" timeOffset="71385.02">6138 5101 0,'21'0'32,"22"0"-32,-22-21 15,0 21-15,21-21 0,1 21 16,-22-21-16,21 21 0,1-21 16,-1 21-16,0 0 0,1-22 15,-1 22-15,0-21 0,-21 21 0,22 0 16,-22 0-16,0 0 0</inkml:trace>
  <inkml:trace contextRef="#ctx0" brushRef="#br0" timeOffset="72599.55">9271 4953 0,'0'0'15,"0"-21"-15,0 0 0,21 0 0,-21-1 16,0 1-16,0 0 0,0 0 0,0 42 31,0 0-15,0 22-16,0-22 0,0 21 15,0 0-15,0 22 0,0-22 0,0 1 16,0-1-16,0 0 16,0 1-16,-21-1 0,21 0 0,-21 1 15,0-22-15,21 21 0,-22-21 0,22 0 16,0 1-16,-21-1 0,21 0 15,21-21 17,1-21-32,-1 0 0,0-1 0,21 1 15,-21 0-15,1 0 0,20 0 16,-21-22-16,0 22 0,22-21 16,-22 0-16,0-1 0,21 22 0,-21-21 0,1-1 15,20 22-15,-21 0 0,-21 0 16,-21 42 15,0 0-31,0 0 0,-1 1 16,1-1-16,-21 0 0,21 21 15,0-21-15,-1 1 0,-20-1 0,21 21 16,0-21-16,0 0 0,-1-21 0,1 22 16,21-1-16,-21-21 15,21 21-15,-21-21 0,21-21 31,21 21-31,0-21 0,-21-1 16,21 1-16,1 0 0,-1 21 16,0-21-16,0 0 0,0 0 15,0-1-15,1 1 0,-1 21 16,0 0-16,0 0 0,0 0 16,0 21-16,-21 1 0,22-1 15,-1 0-15,-21 0 0,21 0 16,0 0-16,-21 22 0,21-22 0,0 0 15,-21 0-15,22 0 0,-1-21 0,0 22 16,0-1-16,0-21 0,0 0 16,1 0-16,-1 0 0,0 0 0,21 0 15,-21 0-15,22 0 0,-22-21 16,21-1-16,-21 22 0,22-21 16,-22 0-16,0 0 0,21-21 0,-20 20 15,-1-20-15,0 21 0,0-21 16,-21-22-16,0 22 0,21-1 0,-21-20 15,0 21-15,0-22 0,0 22 16,0-22-16,0 22 0,0 21 0,0 0 16,-21-1-16,21 1 0,-21 21 0,0 0 15,0 21-15,21 22 16,-22-22-16,22 42 0,0-20 16,-21-1-16,21 22 0,0-22 0,-21 21 15,21-20-15,0 20 0,0-20 0,0-1 16,0-21-16,0 21 15,0-20-15,0 20 0,0-21 0,0 0 16,0 0-16,0 1 0,21-22 16,0 0-1,1 0-15,-1 0 0,0 0 0,0-22 16,0 22-16,0-21 0,1 0 16,-1 0-16,0 0 0,0-22 0,0 22 15</inkml:trace>
  <inkml:trace contextRef="#ctx0" brushRef="#br0" timeOffset="73011.36">10541 5207 0,'0'0'0,"0"21"15,0 0 1,0 1 0,21-22-16,0 0 15,0 0-15,1 0 0,-1 0 16,0 0-16,0-22 0,0 22 0,0-21 15,1 0-15,-1 21 0,21-21 16,-21 0-16,0 0 0,-21-1 0,0 1 16,22 0-16,-22 0 0,0 0 15,0 0-15,-22 21 16,1 0-16,0 0 0,0 0 16,-21 0-16,20 21 0,1 0 15,0 0-15,0 0 0,0 22 0,0-22 16,-1 21-16,22 0 0,0-20 15,0 20-15,0-21 0,0 0 0,0 22 16,0-22-16,0 0 0,0 0 0,0 0 16,22 0-16,-1-21 0,0 22 15,0-22-15,0 0 0,22 0 0,-22 0 16,21 0-16,-21 0 0,22 0 16,-1 0-16,0 0 0,1-22 0,-1 1 15,21 0-15,-41 0 0,20-21 16,0 20-16,1-20 0,-22 0 15,0-1-15,0 1 0</inkml:trace>
  <inkml:trace contextRef="#ctx0" brushRef="#br0" timeOffset="73440.02">11430 4699 0,'0'0'0,"-42"-21"32,20 21-32,22 21 0,0 0 0,-21 22 15,21-1-15,-21 21 0,21-20 0,0 20 16,0-20-16,0 20 0,0-21 0,0 1 15,0-1-15,0 0 0,0 1 16,0-1-16,0-21 0,0 0 16,0 22-16,0-22 0,0 0 15,0 0-15,0-42 47,0 0-47,0 0 0,0 0 0,0-1 16,0 1-16,0 0 0,21-21 15,22 21-15,-22-22 0,0 22 0,21 0 16,-21-21-16,22 20 0,-1 1 16,-21 0-16,22 21 0,-1 0 0,0 0 15,-21 0-15,22 21 0,-22 0 16,0 1-16,0-1 0,0 0 16,1 0-16,-22 0 0,0 22 0,0-22 15,0 0-15,-22 0 0,1 0 16,-21 0-16,21 1 0,-22-1 0,1 0 15,0 0-15,21-21 0,-22 21 0,1-21 16,0 21-16,-1-21 0,22 0 16,0 0-16,0 0 0,0 0 0,-1 0 15,22-21-15</inkml:trace>
  <inkml:trace contextRef="#ctx0" brushRef="#br0" timeOffset="73904.05">12150 4826 0,'0'0'16,"0"-42"-16,0 21 0,0-1 0,0 1 15,0 42 16,0 22-31,0-1 0,0 0 16,0 22-16,0-22 0,0 22 0,0-22 16,0 22-16,0-22 0,0 0 15,0 1-15,0-1 0,0 0 0,0-21 16,-22 22-16,22-22 0,0 0 16,0 0-16,-21-21 0,21 21 15,0-42 16,0 0-31,0 0 16,0 0-16,0 0 0</inkml:trace>
  <inkml:trace contextRef="#ctx0" brushRef="#br0" timeOffset="74231.78">12044 4911 0,'0'0'0,"-21"-21"0,-1-22 15,22 1-15,0 21 0,0-22 0,0 22 16,0 0-16,0-21 0,0 21 0,0-1 15,22 1-15,20 0 0,-21 21 16,21-21-16,1 21 0,-1 0 0,0 0 16,1 0-16,20 0 0,-20 0 15,-1 0-15,0 21 0,1 0 0,-1 22 16,0-22-16,-21 21 0,1-21 16,-1 22-16,-21-1 0,0 0 0,0 1 15,-21-1-15,-1 0 0,-20 1 16,0-22-16,-1 21 0,1-21 0,-21 0 15,20 1-15,1-1 0,-22 0 16,43 0-16,-21-21 0,21 21 16,-22-21-16,22 0 15,42 0 1,1 0-16,-1 0 16,21 0-16,-21 0 0,22 0 15,-22-21-15,21 21 0</inkml:trace>
  <inkml:trace contextRef="#ctx0" brushRef="#br0" timeOffset="76181.25">13123 5292 0,'0'0'0,"43"0"0,-22 0 0,0 0 16,21 0-16,-21 0 0,1 0 0,-1 0 15,0 0-15,0-21 16,-21-1-16,0 1 0,0 0 15,0 0-15,0 0 0,0 0 16,-21-22-16,0 22 0,0 0 0,-1 0 16,1 0-16,-21-1 0,0 1 0,20 21 15,-20 0-15,0 0 0,-1 0 16,1 21-16,0 1 0,-22-1 0,22 0 16,0 0-16,-1 21 15,1-20-15,21 20 0,0-21 0,-1 21 16,1 1-16,21-22 0,-21 21 0,21-21 15,0 1-15,0-1 0,0 0 16,21 0-16,0-21 0,1 21 16,-1-21-16,0 0 0,21 0 15,-21 0-15,22 0 0,-22 0 0,21-21 16,1 0-16,-22 21 0,21-21 0,0 0 16,1-1-16,-22-20 0,21 21 15,-21 0-15,22-22 0,-22 1 0,0 21 16,0-21-16,0-1 0,1 22 15,-1-21-15,0 21 0,-21-1 0,0 1 16,0 42 15,0 22-31,0-22 0,-21 0 0,21 21 16,0-20-16,0 20 0,-21-21 16,21 21-16,0-20 0,0-1 0,0 21 15,0-21-15,0 0 0,21 1 16,0-1-16,0-21 0,21 21 0,-20-21 15,20 0-15,0 21 0,1-21 16,-1 0-16,0 0 0,1 0 0,-1 0 16,21 0-16,-20-21 0,-1 21 0,22-21 15,-22 0-15,0 21 0,1-22 16,-1 1-16,0-21 0,-21 21 16,22 0-16,-22-22 0,-21 22 15,21-21-15,-21 21 0,0-22 0,0 22 16,0 0-16,0 0 0,-21 0 15,0-1-15,-22 22 0,22 0 0,-21 0 16,21 0-16,-22 0 0,22 22 0,-21-1 16,21 0-16,-22 0 0,22 21 15,0-20-15,0 20 0,0-21 0,0 0 16,21 22-16,0-22 0,0 0 16,0 0-16,0 0 0,0 0 0,0 1 15,21-1-15,21-21 16,-21 0-16,0 0 15,1 0-15,20 0 0,0 0 0,-21 0 16,1-21-16,20-1 0,-21 22 16,0-21-16,0 0 0,1 0 0,-1 0 15,0 0-15,-21-1 0,0 1 0,0 0 16,0-21-16,21 42 0,-21-21 16,0-1-16,0 44 31,0-1-31,0 0 15,0 0-15,0 0 0,0 22 16,0-22-16,0 21 0,0 0 16,-21 1-16,21-1 0,0 22 0,0-22 15,0 21-15,0 1 0,0-1 16,0 1-16,0-1 0,0-20 0,0 20 16,21 1-16,0-1 0,0 1 15,1-1-15,-1 1 0,21 20 0,-42-20 16,21-1-16,0 1 0,1-1 0,-22 1 15,0-22-15,0 22 0,0-22 16,0 0-16,0 1 0,0-22 0,0 21 16,0-21-16,-22 1 0,22-1 0,-21 0 15,0-21-15,0 0 16,0 0-16,0 0 0,-1 0 16,-20 0-16,21-21 0,0 0 0,0-22 15,-1 22-15,-20-21 0,21-22 0,0 22 16,0-22-16,-1-20 0,1 20 15,21-20-15,0-1 0,0 0 0,0 1 16,0-1-16,0 0 0,0 1 16,21-1-16,1 21 0,-1-20 0,0-1 15,0 22-15,21-1 0,-20 22 16,-1-1-16,0 1 0,21 0 16,-21 21-16,1-1 0,-1 1 0,0 0 15,0 0-15,21 0 0,-20 21 16,-1-21-16,0-1 0,0 22 0,0 0 15,0-21-15,1 21 0,-1-21 0,0 21 16,0-21-16,0 21 16,0 0-1,-21-21 48,0 0-48,0-1-15,22 22 16,-22-21-16,21 21 0,0-21 16,0 0-16,-21 0 0,21 21 15,0-21-15,-21-1 0,22 1 0,-22 0 16,0 0-16,0 0 16,0 0-16,-22 21 31,1 21-31,0 0 0,0 0 0,0 0 15,0 0-15,-1 1 0,22 20 16,-21-21-16,0 21 0,0 1 0,21-22 16,-21 0-16,21 21 0,0-20 15,0-1-15,0 0 0,0 0 0,0 0 16,21-21-16,0 0 16,0 21-16,0-21 0,1 0 15,-1 0-15,0 0 0,0 0 0,21 0 16,-20 0-16,-1-21 0,21 0 15,-21 21-15,22-21 0,-22 0 0,21 0 16,0-22-16,-20 22 0,20-21 0,0-1 16,1 1-16,-22 0 0,21 21 15,-21-22-15,0 1 0,1 21 0,-22 0 16,0-1-16,0 1 16,-22 21-16,1 0 15,0 0-15,-21 21 0,21 1 16,-1-1-16,1 0 0,21 0 0,0 0 15,0 0-15,0 22 0,0-22 16,0 0-16,0 21 0,21-20 0,1-1 16,-1 0-16,0 0 0,0 0 15,0 0-15,0-21 0,-21 22 0,0-1 16,0 0-16,0 0 16,-21-21-1,0 0-15,0 0 0,0 0 0,0 0 16,-1 0-16,1 0 15,0 0-15,0 0 16,0 0 0,0 0-16,-1 0 15</inkml:trace>
  <inkml:trace contextRef="#ctx0" brushRef="#br0" timeOffset="98101.42">931 6858 0,'0'21'62,"0"0"-46,0 1 0,21-22 15,1 0 16,-1 0-32,0 0 1,0 0-16,0 0 16,0 0-16,1 0 15,-1 0-15,-21-22 0,21 22 0,0 0 16,-21-21-16,0 0 0,21 21 15,-21-21-15,0 0 0,0 0 16,0-1 0,-21 22-1,0 0-15,0 0 0,0 0 16,-1 0-16,1 22 0,0-22 16,0 21-16,0 0 0,0 0 15,-1 0-15,1 0 0,0 1 0,21 20 16,-21-21-16,21 0 0,0 0 15,0 1-15,0-1 0,0 0 0,0 0 16,0 0-16,21-21 16,0 0-16,0 0 0,1 21 15,-1-21-15,0 0 0,0 0 16,0 0-16,0 0 16,-21-21-16,22 21 0,-44 0 46,1 0-46,0 0 16,0 21-16,0 1 0,0-1 16,-1 0-16,1 0 0,0 21 0,0-20 15,0 20-15,0-21 0,-1 21 16,22 1-16,0-22 0,-21 21 16,21 1-16,-21-22 0,21 21 0,0-21 15,0 22-15,0-22 0,0 0 16,21 21-16,0-42 0,1 21 15,-1 1-15,0-1 0,0-21 16,0 0-16,0 0 0,1 0 0,-1 0 16,0 0-16,0 0 0,21 0 15,-20-21-15,-1 21 0,21-22 0,-21 1 16,0 0-16,22 0 0,-1 0 16,-21 0-16,22-1 0,-1 1 15</inkml:trace>
  <inkml:trace contextRef="#ctx0" brushRef="#br0" timeOffset="98880.03">1884 7324 0,'0'-21'0,"0"42"0,0-64 0,21 22 0,-21 0 15,0 0-15,-21 0 16,0 21-16,-1 0 16,-20 0-16,21 21 15,0-21-15,0 21 0,-22 0 0,22 0 16,0 1-16,0 20 0,0-21 15,-1 0-15,22 22 0,0-22 16,0 0-16,-21 0 0,21 0 0,0 0 16,0 1-16,0-1 15,21-21-15,1 0 0,-1 0 16,0 0-16,0 0 16,0-21-16,0-1 0,1 22 0,-1-21 15,0 0-15,0 0 0,0 0 16,-21 0-16,21-1 0,-21 1 0,22 21 15,-22-21-15,0 0 0,0 0 16,21 21-16,-21 21 47,0 0-47,0 0 16,-21 0-16,21 1 0,0 20 15,0 0-15,-22 1 0,22-1 0,0 0 16,0 22-16,0-22 0,0 22 15,0 20-15,0-20 0,0 20 16,0 1-16,0 0 0,0-1 0,0-20 16,0 21-16,0-1 0,0 1 15,22 0-15,-22-22 0,0 22 0,21-1 16,-21-20-16,0 21 0,0-22 16,0 1-16,0-1 0,0-21 0,0 22 15,-21-22-15,-1 1 0,1-1 16,0-21-16,21 21 0,-21-20 0,0-1 15,0-21-15,-1 0 16,-20 0-16,21 0 0,-21 0 0,20-21 16,-20-1-16,0-20 0,-1 21 15,1-21-15,0-22 0,21 22 0,-22-22 16,1 1-16,21-22 0,0 22 16,-1-22-16,22 21 0,0-20 0,0 20 15,0 1-15,0-1 0,0 1 16,0-1-16,22 1 0,-1-1 0,0 1 15,-21-1-15,21 1 0,0-1 16,0 1-16,1 20 0,-1 1 0,21 0 16,-21-1-16,22 1 15,-22 21-15,0 0 0,21 0 0,-21-1 16,1 1-16,-1 0 0,0 21 16,0 0-16,0-21 0,0 21 15,-21-21-15,22 21 16,-22-21-16,0-1 0,21 22 15</inkml:trace>
  <inkml:trace contextRef="#ctx0" brushRef="#br0" timeOffset="99142.86">2307 7366 0,'0'-21'16,"0"42"62,0 0-78,0 0 15</inkml:trace>
  <inkml:trace contextRef="#ctx0" brushRef="#br0" timeOffset="99316.74">2265 7662 0,'0'0'16,"0"22"-16,21-22 47,-21-22-32,21 22 1</inkml:trace>
  <inkml:trace contextRef="#ctx0" brushRef="#br0" timeOffset="100004.02">4000 7112 0,'0'0'0,"22"0"0,-22-21 16,0 0-16,21 0 0,-21-1 15,0 1-15,0 0 16,0 0-16,0 0 0,-21 21 16,-1 0-1,1 0-15,0 0 16,0 0-16,-21 21 0,20 0 16,1 0-16,0 0 0,0 22 0,0-1 15,0 0-15,-1 1 0,1 20 16,0-20-16,21 20 0,0-21 0,0 22 15,0-22-15,0 1 0,0-1 0,0 0 16,0-21-16,0 22 0,0-22 16,21 0-16,0 0 0,1 0 0,-1-21 15,0 0-15,21 22 0,-21-22 16,22 0-16,-1 0 0,0 0 0,1-22 16,-22 1-16,21 0 0,1 0 0,-1 0 15,0 0-15,1-22 0,-1 22 16,-21-21-16,21-1 0,-20 1 15</inkml:trace>
  <inkml:trace contextRef="#ctx0" brushRef="#br0" timeOffset="100480.05">4508 7027 0,'0'-21'0,"0"42"0,0-63 0,0 21 16,0 0-16,0 42 31,0 0-31,-21 0 0,21 22 16,-21-22-16,21 21 0,-21 22 15,21-22-15,0 0 0,0 22 0,-21-22 16,21 0-16,-21 1 0,21-1 16,0 0-16,-22 1 0,22-22 15,-21 21-15,21-21 0,0 1 0,0-1 16,0 0-16,0-42 31,0 0-15,0-22-16,0 22 15,0 0-15,0-21 0,0-1 0,21 22 16,1-21-16,-1-1 0,0 1 16,21 0-16,-21 21 0,22-22 0,-1 22 15,-21 0-15,22 21 16,-1 0-16,0 0 0,-21 0 0,22 0 16,-22 21-16,0 0 0,0 0 15,0 22-15,1-22 0,-22 21 0,0-21 16,0 22-16,0-1 0,0-21 0,0 22 15,0-22-15,-22 0 0,1 0 16,21 0-16,0 0 0,0 1 0,-21-22 16,21 21-16,0-42 31,0-1-15,21 1-16,-21 0 0,0 0 15,21 0-15</inkml:trace>
  <inkml:trace contextRef="#ctx0" brushRef="#br0" timeOffset="100855.73">5059 7430 0,'0'21'32,"21"-21"-32,0 0 0,0 0 0,0 0 15,-21-21-15,22 21 16,-1-22-16,0 22 0,-21-21 0,21 0 15,0 0-15,-21 0 0,21 0 16,1-1-16,-22 1 0,0 0 0,0 0 16,0 0-16,0 0 15,-22 21 1,1 21 0,0 0-16,0 0 0,0 21 15,0-20-15,-1 20 0,1-21 16,0 21-16,21 1 0,0-22 0,0 21 15,-21-21-15,21 1 0,0-1 0,0 0 16,0 0-16,0 0 0,0 0 0,0 1 16,21-22-16,0 0 15,0 0-15,22 0 0,-22 0 16,21 0-16,1 0 0,-22 0 0,21 0 16,22-22-16,-22 1 0,0 21 15,1-21-15,-1 0 0</inkml:trace>
  <inkml:trace contextRef="#ctx0" brushRef="#br0" timeOffset="101671.86">5948 7154 0,'0'0'0,"-106"22"32,85-1-32,0 0 0,-1 0 15,-20 21-15,21-20 0,0 20 0,0-21 16,21 21-16,-22 1 0,22-22 15,0 21-15,0-21 0,0 22 16,0-22-16,0 0 0,0 0 0,0 0 16,0 1-16,22-1 0,-1-21 15,0 0-15,0 0 0,0 0 0,0 0 16,22 0-16,-22 0 0,21 0 0,1 0 16,-22-21-16,21-1 0,0 1 15,-20 0-15,20 0 0,0-21 0,-21 20 16,1-20-16,-1-21 0,0 20 15,0 1-15,0-22 0,-21 22 0,0 0 16,0-1-16,0 1 0,0 21 16,0-21-16,0 20 0,0 1 15,-21 21 1,21 21-16,0 1 16,0-1-16,-21 21 0,21 0 0,0 1 15,0-1-15,-21 0 0,21 1 0,0-1 16,0 22-16,0-43 0,-21 21 15,21 0-15,0-20 0,0 20 0,0-21 16,0 0-16,0 0 0,0-42 63,0 0-63,0 0 0,0 0 0,0-22 15,21 22-15,0-21 0,0 21 0,0-22 16,0 1-16,1 21 0,-1 0 15,-21-22-15,21 22 0,0 21 0,0-21 16,0 21-16,1 0 16,-22 21-1,0 0-15,0 1 16,-22-22-16,1 21 0,0-21 16,0 0-16,21 21 0,-21-21 0,0 0 15,-1 21-15,1-21 16,0 0-16,21 21 0,-21 0 15,21 1-15,0-1 16,0 0-16,0 0 16,0 0-16,21 0 0,0 1 15,-21-1-15,21-21 0,1 21 16,-1 0-16,0-21 0,-21 21 16,21-21-16,0 0 0,0 0 0,1 21 15,-1-21-15,0 0 16,0 0-16,0 0 0,0 0 0,1 0 15,-1-21-15,0 0 0,0 21 0,0-21 16,0-21-16,22 20 0,-22-20 16,0 21-16,0-21 0</inkml:trace>
  <inkml:trace contextRef="#ctx0" brushRef="#br0" timeOffset="102184.05">6879 6943 0,'0'0'0,"0"-21"31,0 42-15,-21 0-16,21 0 0,0 0 16,-21 22-16,21-22 0,0 21 0,0 0 15,0 1-15,0-1 0,0 0 16,-21 1-16,21-1 0,0 0 0,-22-20 16,22 20-16,0-21 0,0 0 15,0 0-15,0 1 0,0-1 16,0 0-16,-21-21 15,21-21 1,0 0 0,0-1-16,0-20 0,0 21 15,0 0-15,0-22 0,21 22 16,1-21-16,-1 21 0,0-22 0,0 22 16,0 0-16,0 0 15,1 0-15,20 0 0,-21-1 0,21 22 16,-20 0-16,20 0 0,-21 0 0,21 0 15,-20 22-15,-1-22 0,0 42 16,0-21-16,0 0 0,0 22 0,-21-22 16,0 21-16,0-21 0,0 0 15,0 22-15,-21-22 0,0 0 0,0 0 16,0 0-16,-22 1 0,1-1 0,0 0 16,21-21-16,-22 21 0,1-21 15,21 0-15,-22 21 0,22-21 0,0 0 16,0 0-16,0 0 0,0 0 15,21-21 1,0 0 0,0 0-16,21 0 0,0 21 15,0-22-15</inkml:trace>
  <inkml:trace contextRef="#ctx0" brushRef="#br0" timeOffset="103011.77">7789 7154 0,'0'0'0,"0"-21"0,-42 0 32,21 21-32,0 0 15,-1 0-15,1 0 0,0 21 16,0 0-16,0 1 0,21-1 15,-21 21-15,-1-21 0,22 22 0,0-22 16,0 21-16,-21-21 0,21 22 0,0-22 16,0 0-16,0 0 0,0 0 15,0 0-15,0 1 0,21-22 0,-21 21 16,22-21-16,-1 0 0,0 0 16,0 0-16,0 0 15,-21-21-15,0-1 16,0 1-16,0-21 15,0 21-15,0 0 0,0-22 16,0 22-16,0-21 0,0-1 0,0 1 16,0 21-16,21-21 0,1 20 15,-1 1-15,0 0 0,0 0 0,0 0 16,22 0-16,-1 21 0,0 0 16,-21-22-16,22 22 0,-1 0 0,0 0 15,1 0-15,-22 22 0,21-22 0,-21 21 16,1 21-16,-1-21 0,0 0 15,0 22-15,-21-22 0,0 21 0,0 1 16,0-22-16,0 21 16,0-21-16,0 0 0,0 1 0,0-1 15,0 0-15,-21 0 0,0 0 16,21-42 31,0 0-47,0 0 0,42 0 0,-42-22 15,21 22-15,0-21 0,22-1 16,-22 1-16,0 0 0,0-1 0,0 1 16,1 0-16,-1 21 0,0-22 15,0 22-15,0 0 0,0 21 0,-21-21 16,0 42 0,0 0-16,0 21 15,0-20-15,-21 20 0,0 0 16,0 1-16,21-1 0,0 0 0,-21 1 15,21-1-15,0 0 0,0-21 16,0 1-16,0 20 0,0-21 0,0 0 16,21-21-16,0 21 0,0-21 0,0 0 15,1 0-15,20 0 0,-21 0 16,0 0-16,22-21 0,-22 21 0,0-21 16,21 0-16,-21 0 0,1 0 15,-1-22-15,0 22 0,0 0 16,0-21-16,0 20 0,-21 1 0,0 0 15,0 0-15</inkml:trace>
  <inkml:trace contextRef="#ctx0" brushRef="#br0" timeOffset="103748.03">4043 8975 0,'0'0'0,"0"-21"0,-21 21 0,-1-22 16,22 1-16,0 0 16,0 0-16,0 0 0,0 0 15,0-1-15,22 1 16,-1 0-16,0 21 0,0-21 0,0 21 16,0 0-16,1 0 0,20 0 15,-21 21-15,21 0 0,1 22 16,-22-22-16,21 21 0,-21 0 0,22-20 15,-22 20-15,0 0 0,-21 1 16,0-22-16,0 21 0,0-21 0,0 22 16,-21-22-16,-21 0 0,20 0 15,1 0-15,0-21 0,0 21 0,0-21 16,0 0-16,21-21 16,0 0-1,0 0-15,0-21 0,0 20 16,0 1-16,0-21 0,0 0 15,21 20-15,-21-20 0,21 0 0,-21 21 16,21-22-16,0 22 16,22-21-16,-22 21 0,0-1 0,0 1 15,21 0-15,-20 21 0,-1 0 0,0 0 16,0 0-16,0 0 0,0 0 16,1 0-16,-1 21 0,0-21 0,-21 21 15,0 1-15,21-1 0,0 0 16,-21 0-16,21 0 0</inkml:trace>
  <inkml:trace contextRef="#ctx0" brushRef="#br0" timeOffset="105404.09">4911 9144 0,'21'21'0,"-42"-42"15,63 42-15,-21-21 0,0 0 16,0 0-16,1 0 16,-1 0-16,-21-21 0,21 21 0,0-21 15,0 0-15,-21 0 0,21-1 16,1 22-16,-22-21 0,0 0 0,21 0 15,-21 0-15,0 0 0,0-22 16,0 22-16,0 0 0,0 0 0,0 0 16,-21-1-16,-1 1 0,1 21 15,0 0-15,0 0 0,0 0 16,0 21-16,-1-21 0,1 22 0,0 20 16,0-21-16,0 0 0,0 22 15,-1-1-15,1-21 0,0 21 0,0 1 16,21-22-16,-21 21 15,21-21-15,-21 1 0,21-1 0,0 0 16,0 0-16,0 0 0,21 0 16,0-21-16,0 0 15,0 0-15,0 0 0,1 0 0,-1 0 16,0 0-16,0 0 0,0 0 16,0-21-16,1 0 0,-1 21 0,0-21 15,0 0-15,0 0 0,0-1 0,-21 1 16,22 0-16,-1 0 0,-21-21 15,21 20-15,-21 1 0,0-21 0,0 21 16,0 0-16,0-1 16,0 1-16,0 42 31,0 1-31,0-1 16,0 0-16,0 0 0,0 21 0,0-20 15,0-1-15,0 21 0,0-21 16,21 0-16,0 1 0,-21-1 0,21 0 15,-21 0-15,22 0 0,-1-21 16,0 21-16,21-21 0,-21 0 0,1 0 16,20 0-16,0 0 0,1 0 0,-1 0 15,0 0-15,1 0 0,20-21 16,-21 0-16,1 21 0,20-21 16,-20 0-16,-22 0 0,21-22 0,-21 22 15,0-21-15,1 21 0,-22-22 16,21 1-16,-21 21 0,0-22 0,0 22 15,0-21-15,-21 21 0,-1 0 0,1 21 16,0 0-16,0 0 0,0 0 16,-22 0-16,22 0 0,-21 0 0,21 21 15,-22 0-15,22 0 0,-21 21 16,21-20-16,-22 20 0,22-21 16,0 21-16,21-20 0,0 20 0,0-21 15,0 21-15,0-20 0,0-1 0,0 0 16,21-21-16,0 21 0,1-21 0,-1 0 15,0 0-15,0 0 16,21 0-16,-20 0 0,-1 0 0,21 0 16,-21-21-16,22 21 0,-22-21 0,21 0 15,-21-22-15,0 22 0,1 0 16,-1-21-16,0-1 0,0-41 16,-21 20-16,21 22 0,-21-1 15,0 1-15,0 0 0,0-1 0,0 22 16,0-21-16,0 21 0,0 0 15,-21 21 1,21 21-16,0 0 16,0 0-16,-21 21 0,21 1 15,0-1-15,0 0 0,0 1 16,0 20-16,0-20 0,0-1 0,0 0 16,0 1-16,0-22 0,0 21 15,0-21-15,21 0 0,0 1 0,0-1 16,1 0-16,-1-21 0,0 0 0,0 0 15,0 0-15,0 0 0,1 0 16,-1 0-16,0 0 0,21-21 0,-21 0 16,1 21-16,-1-22 0,0 1 15,0-21-15,0 21 0,-21 0 16,21-22-16,-21 22 0,22-21 0,-22 21 16,21-1-16,-21 1 0,0 0 15,0 0-15,0 42 16,0 0-1,0 0-15,0 1 0,0-1 16,0 0-16,0 21 0,0-21 0,0 1 16,0 20-16,0-21 0,0 0 15,0 0-15,21 1 0,0-1 0,0 0 16,0-21-16,1 0 0,-1 0 16,0 0-16,0 0 0,0 0 15,22 0-15,-22 0 0,0 0 16,21-21-16,-21 0 0,22-1 0,-22 22 15,0-42-15,0 21 0,0 0 16,1 0-16,-1-22 0,0 22 0,-21 0 16,21 0-16,-21 0 0,0-1 15,0 44 1,0-1-16,0 0 16,0 0-16,0 0 0,-21 0 15,21 1-15,0-1 0,0 0 0,0 0 16,0 0-16,0 0 0,0 1 15,0-1-15,0 0 0,21 0 16,0-21-16,0 0 16,1 21-16,-1-21 0,0 0 15,0 0-15,21 0 0,-20 0 0,-1 0 16,0-21-16,0 0 0,21 21 0,-20-21 16,-1 0-16,0-22 0,-21 22 15,21 0-15,-21-21 0,21-1 0,-21 1 16,0 0-16,0-1 0,0 22 15,0-21-15,0 21 0,-21-22 0,0 43 16,0-21-16,0 21 0,-1 0 16,-20 0-16,21 0 0,-21 0 0,20 21 15,-20-21-15,21 43 0,0-22 0,-22 0 16,22 21-16,21-21 0,-21 1 16,21 20-16,0-21 0,-21 0 15,21 0-15,0 1 0,0-1 16,21-21-1,0 0 1,-21-21-16,0-1 0</inkml:trace>
  <inkml:trace contextRef="#ctx0" brushRef="#br0" timeOffset="105600.97">6731 8657 0,'0'0'0,"-21"0"0,0 0 16,-1 0 0,22 21 15,22-21-15</inkml:trace>
  <inkml:trace contextRef="#ctx0" brushRef="#br0" timeOffset="106392.04">8149 8742 0,'-21'-21'16,"42"42"-16,-42-63 0,0 20 0,0 22 0,-1-21 15,1 21-15,21-21 0,-21 21 16,21 21 0,0 0-16,0 1 15,0 20-15,0 0 16,0 1-16,0-1 0,0 0 0,0 1 15,21-1-15,-21 0 0,0 1 0,0-1 16,0 0-16,0 1 0,0-22 16,-21 0-16,21 0 0,-21 0 0,21 0 15,0 1-15,-21-22 0,21 21 16,-21-21-16,21-21 16,0-1-1,0 1-15,0 0 16,0 0-16,0-21 0,0 20 0,0 1 15,21-21-15,0 21 0,0-22 0,0 22 16,0-21-16,22 21 16,-22 0-16,21-1 0,1 1 0,-1 21 15,0 0-15,1 0 0,-1 0 16,0 0-16,-21 21 0,22 1 0,-22-1 16,0 0-16,0 21 0,-21-21 0,0 22 15,0-22-15,0 0 0,-21 21 16,0-20-16,-21-1 0,20 0 0,-20 0 15,0 0-15,-1 0 0,1-21 0,21 22 16,-21-22-16,-1 0 0,22 0 16,-21 0-16,21 0 0,-1 0 0,1 0 15,0 0-15,0 0 16,21-22 0,0 1-16,21 0 15,0 21-15,0-21 0,1 0 16,20 0-16,-21-1 0,21 1 0,-20 0 15,20 0-15,0 0 0,-21 0 0</inkml:trace>
  <inkml:trace contextRef="#ctx0" brushRef="#br0" timeOffset="108163.61">8657 8848 0,'0'0'0,"21"0"0,0-21 0,1 21 16,-1 0-16,-21 21 15,0 0-15,0 0 0,0 0 16,0 0-16,0 1 0,0 20 15,0-21-15,0 0 0,0 22 0,0-22 16,0 21-16,0-21 0,0 0 16,0 1-16,-21-1 0,21 0 0,0 0 15,21-21 1,0 0-16,0 0 16,0 0-16,0 0 0,1 0 0,20-21 15,-21 0-15,0 0 0,22-1 16,-22 1-16,21 0 0,-21 0 15,0-21-15,1 20 0,-1-20 0,0 0 0,0-1 16,-21 1-16,0 21 0,21 0 16,-21-22-16,0 22 15,0 42 1,0 1-16,0-1 16,-21 21-16,21-21 0,0 22 15,0-1-15,0-21 0,0 21 0,0-20 16,0 20-16,0-21 0,0 0 0,0 0 15,21 1-15,0-1 0,1-21 16,-1 21-16,21-21 0,0 0 16,-20 0-16,-1 0 0,0 0 15,0-21-15,0 21 16,0-21-16,1-1 0,-1 1 0,-21-21 0,21 21 16,0-22-16,-21 1 15,0 0-15,21-1 0,-21 1 0,0-21 16,0 20-16,21 1 0,-21 0 0,0-1 15,0 1-15,0 21 0,0 0 16,0-1-16,0 1 0,0 42 31,0 1-31,0-1 0,0 21 0,-21-21 16,21 22-16,0-1 0,0 21 0,0-20 16,0-1-16,0 22 0,0-22 15,0 0-15,0 1 0,0-22 0,0 21 16,0-21-16,0 0 0,21 1 15,1-1-15,-22 0 0,21-21 16,0 0-16,0 0 0,0 0 16,0 0-16,22 0 0,-22 0 0,0-21 15,0 0-15,0 21 0,1-43 16,20 22-16,-21 0 0,0-21 0,0-1 16,1 1-16,20 0 0,-21-22 15,0 22-15,-21-1 0,21-20 0,-21 21 16,22 20-16,-22-20 0,0 21 0,0 0 15,0 0-15,0 42 16,-22 21 0,22-21-16,-21 22 15,21-1-15,0 21 0,0-20 16,-21-1-16,21 0 0,0 1 0,0-1 16,0 0-16,0-20 0,0 20 15,0-21-15,0 0 0,0 0 0,21 1 16,0-1-16,1-21 0,-1 0 15,0 0-15,0 0 0,0 0 16,0 0-16,1 0 0,20-21 0,-21 21 16,0-22-16,0 1 0,1 0 15,-1 0-15,0-21 0,0 20 16,0 1-16,0 0 0,-21-21 0,0 21 16,22-1-16,-1 1 15,-21 42 1,0 1-1,0-1-15,0 0 0,0 0 0,0 0 16,0 0-16,0 1 0,0 20 0,0-21 16,0 0-16,0 0 0,0 1 15,21-22-15,-21 21 0,21 0 0,0-21 16,0 21-16,1-21 0,-1 0 16,0 0-16,0 0 0,21 0 0,-20 0 15,20 0-15,-21 0 0,21 0 0,-20-21 16,20 21-16,-21-21 15,21 0-15,-20-1 0,-1-20 0,0 21 16,-21-21-16,0 20 0,0-20 0,0 0 16,0-1-16,0 1 0,0 21 15,-21-21-15,0 20 0,-1 1 0,-20 0 16,21 0-16,-21 21 0,20 0 0,-20 0 16,21 0-16,-21 0 0,20 0 15,1 42-15,-21-21 0,42 22 0,-21-22 16,21 21-16,0 1 0,0-1 15,0-21-15,0 21 0,0 1 0,0-22 16,21 0-16,0 21 0,-21-20 0,42-1 16,-20-21-16,-1 21 15,0-21-15,21 0 0,-21 0 0,22 0 16,-1 0-16,0 0 0,1 0 0,-1 0 16,0 0-16,1-21 0,-22 0 15,21-1-15,1 1 0,-22 0 0,0-21 16,0 21-16,21-1 0,-42-20 15,22 21-15,-1-21 0,-21 20 16,0 1-16,0 0 0,0 0 0,0 42 31,0 0-31,-21 0 0,21 1 16,-22-1-16,22 21 0,0-21 16,-21 0-16,21 22 0,-21-22 0,21 0 15,0 0-15,0 0 0,0 1 16,0-1-16,21-21 31,0 0-31,1 0 0,-1-21 16,0-1-16,0 1 15,0 0-15,0 0 0,1-21 16,-1 20-16,0-20 0,0 21 0,0-21 16,0 20-16,1 1 0,-1 0 0,-21 0 15,21 21-15,-21 21 16,21 0-1,-21 0-15,0 22 0,0-22 0,0 0 16,0 21-16,0-20 0,21-1 0,-21 0 16,21 0-16,-21 0 0,22 0 15,-1 1-15,0-1 0,0-21 0,21 0 16,-20 0-16,20 0 0,-21 0 0,0 0 16,22 0-16,-22 0 0,21 0 15,-21-21-15,0 21 0,22-22 0,-1-20 16,0 0-16,-20 21 15,-1-22-15,0 1 0,0 0 0,0-1 16,-21-20-16,0 20 0,0 22 0,0-21 16</inkml:trace>
  <inkml:trace contextRef="#ctx0" brushRef="#br0" timeOffset="108475.43">9715 8615 0,'0'0'0,"-21"0"0,0 0 16,63 0-1,-20 0-15,20 0 16,21-21-16,1 21 0,-1 0 15,22-21-15,0 21 0,-22-22 0,22 22 16,0 0-16,-22-21 0,22 0 16,-22 21-16,1 0 0,-1-21 0,1 21 15,-22 0-15,0 0 0,-20 0 0,20 0 16,-63 0 15</inkml:trace>
  <inkml:trace contextRef="#ctx0" brushRef="#br0" timeOffset="109275.98">5440 10583 0,'0'-21'15,"0"0"1,0 0-16,21 0 15,0 0-15,-21-1 0,21 22 16,-21-21-16,21 0 0,-21 0 0,0 0 16,0 0-16,-21 21 15,0 0-15,0 0 0,0 0 16,0 0-16,-22 0 0,22 0 16,-21 21-16,21 0 0,-22 0 0,22 0 15,-21 0-15,21 1 16,-1-1-16,1 0 0,21 0 0,0 21 15,0-20-15,0-1 0,0 0 0,21 0 16,-21 0-16,43 0 0,-22 1 16,0-1-16,0 0 0,22 0 0,-22 0 15,21 0-15,-21 1 0,0-1 16,1 0-16,-1 0 0,0 0 0,-21 0 16,0 1-16,0-1 0,-21 0 15,0 0-15,-22-21 16,22 0-16,-21 21 0,-1-21 0,1 0 15,0 0-15,-1 0 0,1 0 0,0 0 16,-22 0-16,22 0 16,0 0-16,20 0 0,-20-21 0,21 0 15,-21 0-15,-1 0 0,22-1 16,0 1-16,21 0 0,0 0 16,0 0-16,0 0 0,21 21 15,-21-22-15,42 22 16,-20 0-16,-1 0 0,21 0 0,0-21 15,-20 21-15,20 0 0,0 0 16,1 0-16</inkml:trace>
  <inkml:trace contextRef="#ctx0" brushRef="#br0" timeOffset="110655.19">5800 10626 0,'0'0'0,"21"0"16,-21-21-16,0-1 15,-21 22 1,-1 0-16,1 0 0,0 22 16,0-22-16,0 21 0,0 0 15,-1 0-15,1 21 0,21-20 16,0-1-16,-21 21 0,21-21 0,-21 22 16,21-22-16,0 0 0,0 21 0,0-21 15,0 1-15,0-1 0,21 0 16,0 0-16,0 0 0,1-21 15,-1 21-15,0-21 0,21 0 16,1 0-16,-22 0 0,21 0 0,0 0 16,1 0-16,-1-21 0,0 0 0,-20 21 15,20-21-15,0 0 0,-21 0 16,22-1-16,-22 1 0,0-21 0,-21 21 16,0 0-16,21-1 0,-21 1 0,0 0 15,0 0-15,-21 21 31,21 21-15,0 0-16,0 0 0,0 1 0,0-1 16,0 0-16,0 0 0,0 0 15,21 0-15,0 1 0,-21-1 16,22 0-16,-1 0 0,0-21 16,0 0-16,0 0 0,0 0 0,1 0 15,-1 0-15,0 0 0,0 0 16,21 0-16,-20 0 0,-1-21 0,0 21 15,21-21-15,-21 0 0,1 21 16,-1-22-16,0 1 0,0 0 0,0 0 16,0-21-16,1 20 0,-22 1 15,0 0-15,0 42 32,0 0-32,0 1 15,0-1-15,0 0 0,0 0 16,0 0-16,0 0 0,0 1 15,0-1-15,0 0 0,0 0 0,0 0 16,21-21-16,0 0 16,0 0-16,0 0 0,0 0 0,1 0 15,-1 0-15,21 0 0,-21 0 16,22 0-16,-22-21 0,0 21 0,21-21 16,-21 0-16,1 0 0,-1-1 15,0 1-15,0 0 0,-21 0 0,21 0 16,-21-22-16,0 22 0,0-21 15,0 21-15,-21-22 0,0 22 0,0 0 16,0 0-16,-1 0 0,-20 21 16,21 0-16,-21 0 0,20 0 0,-20 0 15,21 0-15,-21 21 0,20 0 16,1 0-16,0 0 0,0 22 0,0-22 16,21 21-16,0 1 0,0-22 0,0 21 15,0-21-15,0 0 0,0 22 16,21-22-16,0 0 0,0 0 0,0 0 15,1-21-15,20 22 0,-21-22 16,0 0-16,22 0 0,-22 0 16,21 0-16,0 0 0,-20-22 0,20 1 0,0 0 15,-21 21-15,22-21 16,-22 0-16,0 0 0,0-22 0,22 22 16,-22 0-16,-21-21 0,21-1 0,0 1 15,-21 21-15,21-22 0,-21 1 16,0 0-16,0 21 0,0-1 0,0 1 15,0 0-15,0 42 16,0 0 0,-21 22-16,21-22 0,0 21 0,-21 1 15,21-22-15,0 21 16,-21-21-16,21 22 0,0-22 0,0 21 16,0-21-16,0 0 0,0 1 0,0-1 15,21 0-15,0 0 0,0 0 16,0-21-16,1 0 0,-1 0 0,0 0 15,0 0-15,21 0 0,-20 0 0,-1 0 16,21 0-16,-21-21 0,22 0 16,-22 0-16,21 0 0,-21-1 0,0 1 15,22-21-15,-22 0 0,0 20 16,0-20-16,0-21 0,-21 20 0,0 1 16,22 0-16,-22-22 0,0 43 0,0-21 15,0 20-15,0 1 16,-22 21-16,1 0 0,21 21 15,-21 1-15,0-1 0,0 0 16,21 21-16,-21 1 0,21-1 0,-22 0 16,22-21-16,0 22 0,0-1 0,0-21 15,0 22-15,0-22 0,0 21 16,0-21-16,0 0 0,0 1 0,22-1 16,-1-21-16,0 21 0,0-21 0,0 0 15,0 0-15,1 0 0,-1 0 16,21 0-16,-21 0 0,0 0 0,22 0 15,-22-21-15,0 0 0,21-1 16,-20 1-16,20 0 0</inkml:trace>
  <inkml:trace contextRef="#ctx0" brushRef="#br0" timeOffset="111127.62">8551 10499 0,'0'0'16,"0"-21"-16,0-22 0,0 22 0,0 0 0,0 42 31,0 0-31,-21 0 0,21 1 15,0 20-15,0 0 0,0 1 0,0-1 16,-21-21-16,21 21 0,0 1 16,0-1-16,0-21 0,0 22 0,0-22 15,0 0-15,0 21 0,-21-21 16,21 1-16,0-1 16,0 0-16,0 0 15,0-42 16,0 0-31,0 0 0,0-1 16,0 1-16,0 0 0,21 0 16,-21 0-16,21 0 0,0-22 0,0 22 15,22 0-15,-22 0 0,0 0 0,21-1 16,-20 22-16,20 0 0,-21-21 16,21 21-16,-20 0 0,-1 0 0,0 21 15,21-21-15,-21 22 0,1-1 16,-22 0-16,0 0 0,0 21 15,0-20-15,0-1 0,0 0 0,0 0 16,-22 0-16,1-21 0,-21 21 16,21 1-16,-22-1 0,1-21 0,0 21 15,-1-21-15,22 21 0,-21-21 0,0 0 16,20 0-16,1 21 0,0-21 16,0 0-16,0 0 0,0 0 15,21-21-15,0 0 16,0 0-16,21 0 0</inkml:trace>
  <inkml:trace contextRef="#ctx0" brushRef="#br0" timeOffset="112024.05">9673 10668 0,'0'0'0,"-21"0"0,0-21 16,-22 0-16,22 21 0,0-21 16,0 21-16,-21 0 0,20 0 15,-20 0-15,0 0 0,-1 21 0,22-21 16,-21 21-16,0 0 0,-1 0 16,22 0-16,-21 1 0,21 20 0,-22-21 15,22 0-15,0 22 0,21-22 16,0 0-16,0 0 0,0 0 0,0 0 15,0 1-15,0-1 0,21-21 0,0 21 16,0 0-16,1-21 0,20 0 16,-21 0-16,21 0 0,-20 0 0,20 0 15,-21 0-15,0 0 0,0 0 16,1-21-16,-1 21 0,0-21 0,0 0 16,0-1-16,0 1 0,1 0 15,-1 0-15,-21 0 0,0 0 16,21-22-16,-21 22 0,0 0 0,0 0 15,0 0-15,0-1 0,0 1 0,-21 42 32,21 1-17,0-1-15,0 0 0,0 0 16,0 0-16,0 22 0,0-22 0,0 0 16,0 0-16,0 0 0,0 0 0,0 1 15,21-1-15,0 0 0,0-21 16,0 0-16,1 21 0,-1-21 0,0 0 15,0 0-15,0 0 0,0 0 0,1 0 16,-1 0-16,0-21 0,-21 0 16,21 21-16,0-21 15,-21-1-15,0 1 0,0 0 0,21 0 16,-21 0-16,22 0 0,-1-1 16,0 1-16,0 0 0,0-21 0,0 42 15,1-21-15,-1-1 0,0 1 0,0 21 16,0 0-16,0 0 0,1 0 15,-1 0-15,0 0 0,0 21 16,0-21-16,-21 22 0,21-1 0,-21 0 16,22 21-16,-22-21 0,0 1 0,0 20 15,0-21-15,0 0 0,0 0 16,0 22-16,0-22 0,0 0 16,0 0-16,0 0 0,0 1 0,0-1 15,-22-21 16,22-21-31,0-1 0,0 1 16,0 0-16,0 0 16,22 0-16,-1 0 0,0-1 0,0-20 15,-21 21-15,42 0 0,-20-22 0,-1 1 16,0 21-16,0-21 0,21 20 16,-20-20-16,20 21 0,0 0 15,-21 0-15,22-1 0,-1 1 0,-21 21 16,0 0-16,22 0 0,-22 0 15,-21 21 1,0 1-16</inkml:trace>
  <inkml:trace contextRef="#ctx0" brushRef="#br0" timeOffset="112871.94">4889 12150 0,'0'0'0,"0"-21"0,0-1 15,0 1-15,0 42 32,0 1-32,0-1 15,-21 21-15,21 0 0,0 1 0,0-1 16,0 0-16,0 22 0,0-22 15,0 1-15,-21-1 0,21 0 0,-21 1 16,21-22-16,0 21 0,0-21 16,0 22-16,-21-22 0,21 0 15,0 0-15,0-42 32,0 0-32,0 0 0,0-1 15,0 1-15,21 0 0,-21 0 16,0-21-16,0 20 0</inkml:trace>
  <inkml:trace contextRef="#ctx0" brushRef="#br0" timeOffset="113403.55">4572 12213 0,'-21'0'16,"42"0"-16,-42-21 0,21 0 16,21 21-1,21 0-15,-21 0 16,22-21-16,-1 21 0,0 0 0,1 0 15,-1 0-15,0 0 0,1 0 16,-1 0-16,0 0 0,-20 0 0,-1 21 16,0 0-16,-21 0 0,0 0 15,0 1-15,0-1 0,0 21 0,-21-21 16,0 0-16,-22 1 0,22-1 16,-21 0-16,-1 0 0,1-21 0,0 21 15,-1 0-15,22-21 0,-21 0 16,21 0-16,0 0 0,42 0 31,0-21-15,0 21-16,0 0 0,22 0 0,-22 0 15,21-21-15,0 21 0,-20 0 16,20 0-16,0 0 0,1 0 0,-1 21 16,0 0-16,1-21 0,-22 22 0,21-1 15,-21 0-15,0 0 0,1 0 16,-1-21-16,-21 43 0,0-22 0,0 0 15,-21 0-15,-1 0 0,1 22 16,-21-22-16,0 0 0,-1 0 16,-20 0-16,20 0 0,1 1 0,-21-1 15,20-21-15,1 0 0,0 21 16,20-21-16,-20 0 0,21 0 0,0-21 16,0 21-16,-1-21 0,22-1 15,-21-20-15,21 21 0,0 0 0,0-22 16,0 22-16,21 0 0,1 0 15,-1-21-15,21 20 0,-21 1 0,22 0 16,-1 0-16,0 0 0</inkml:trace>
  <inkml:trace contextRef="#ctx0" brushRef="#br0" timeOffset="115280.04">5440 12361 0,'0'0'0,"21"64"16,-21-43-16,0 0 15,0 0-15,-21 1 0,21 20 0,0-21 16,0 0-16,0 0 0,0 1 16,-21 20-16,21-21 0,0 0 0,0 0 15,0 1-15,0-1 0,0 0 0,21 0 16,0-21-16,0 0 16,0 0-16,0 0 0,1 0 0,-1 0 15,21 0-15,-21-21 0,0 0 16,1 0-16,-1-1 0,0 1 0,0 0 15,0 0-15,0 0 0,1 0 16,-1-1-16,0-20 0,-21 21 0,0 0 16,0-22-16,0 22 0,0 0 15,0 0-15,0 0 0,0 0 16,0 42 15,0 0-31,0 0 0,0 0 0,0 0 16,0 1-16,0 20 0,0-21 0,0 0 15,0 22-15,0-22 0,0 0 16,21 21-16,0-21 0,-21 1 0,21-22 16,1 21-16,-1 0 15,0-21-15,0 0 0,0 0 0,0 0 16,1 0-16,20 0 0,-21-21 0,0 0 16,0 21-16,22-22 0,-22 1 15,0 0-15,0-21 0,0 21 0,1-1 16,-1-20-16,-21 21 0,0-21 15,21 20-15,-21-20 0,0 0 0,0-1 16,0 1-16,0 0 0,0-1 16,0 1-16,0 21 0,0 0 0,0 0 15,-21 21-15,0 0 16,21 21-16,-22 21 16,22-21-16,-21 22 0,21-22 0,0 21 15,-21 0-15,21 1 0,0-1 16,0 0-16,0 1 0,0-22 15,0 21-15,0 1 0,0-1 0,0-21 16,21 0-16,0 22 0,1-22 16,-1 0-16,0-21 0,0 21 0,0-21 15,0 0-15,1 0 0,-1 0 16,0 0-16,21-21 0,-21 0 0,22 0 16,-1-1-16,-21 1 0,22 0 0,-1-21 15,-21 21-15,0-22 0,22 22 16,-22-21-16,0-1 0,0 1 0,0 0 15,-21-1-15,0 1 0,0 0 16,0 21-16,0-22 0,0 22 16,0-21-16,0 21 15,0 42 1,-21-21-16,21 21 0,-21 21 16,0-21-16,21 22 0,0-1 15,-21 0-15,21-20 0,-22 20 0,22 0 16,0 1-16,0-22 0,0 21 15,0-21-15,0 22 0,0-22 0,0 21 16,22-21-16,-1 0 0,0 1 16,-21-1-16,21-21 0,0 21 0,0-21 15,1 0-15,-1 0 0,21 0 0,-21 0 16,0-21-16,1 21 16,-1-21-16,21-1 0,-21 1 0,0 0 15,1 0-15,-1 0 0,0 0 0,0-22 16,0 22-16,-21 0 0,21-21 15,1 20-15,-22 1 0,21 0 0,-21 0 16,0 0-16,0 42 31,0 0-31,0 0 16,0 0-16,0 1 0,0 20 16,0-21-16,0 0 0,0 0 0,0 1 15,0-1-15,0 21 16,0-21-16,0 0 0,0 1 0,21-1 15,0-21-15,0 21 0,0-21 16,1 0-16,-1 21 0,0-21 16,0 0-16,0 0 0,0 0 0,1-21 15,-1 0-15,0 21 0,0-21 16,0-1-16,-21 1 0,0 0 0,21 0 16,-21-21-16,0 20 0,0 1 0,0-21 15,0 21-15,0-22 0,0 1 16,-21 21-16,0-21 0,0 20 0,0-20 15,0 21-15,-1 0 16,1 21-16,0 0 0,0 0 16,-21 21-16,20 0 0,22 0 15,-21 0-15,21 22 0,-21-22 16,21 21-16,0-21 0,0 22 0,0-22 16,0 21-16,0-21 0,0 1 15,21 20-15,-21-21 0,21 0 0,1 0 16,-1-21-16,21 22 0,-21-1 0,22-21 15,-22 0-15,21 0 0,0 0 16,-20 0-16,20 0 0,0-21 0,1-1 16,-1 1-16,0 0 0,1 0 15,-1 0-15,0 0 0,22-22 16,-43 1-16,0 21 0,0 0 16,0-1-16,-21 1 0,22 0 15,-22 0-15,0 42 31,0 0-31,0 0 16,-22 1-16,22-1 0,0 0 0,-21 0 16,21 0-16,0 0 0,0 1 15,0-1-15,0 0 0,0 0 0,-21 0 16,21 0-16,0 1 0,0-1 16,-21-21-16,21 21 15,0-42 16,0 0-31,0-1 16,21 1-16,0 0 0,-21 0 16,21 0-16,1-22 0,-22 22 0,21 0 15,0-21-15,0 21 0,0-1 0,-21-20 16,21 21-16,1 0 0,20 0 16,-21 21-16,0 0 0,0 0 15,1 21-15,-22 0 16,21 0-16,-21 0 15,21 22-15,-21-22 0,0 0 0,21 0 0,-21 0 16,0 22-16,0-22 16,0 0-16,0 0 0,0 0 0,0 0 15,0 1-15,0-1 0,-21-21 16,21 21-16,-21-21 0,21 21 16,0-42 15,0 0-31,21 21 15,0-21-15,0-1 0,0 1 0,1 0 16,-1 0-16</inkml:trace>
  <inkml:trace contextRef="#ctx0" brushRef="#br0" timeOffset="115708.06">9165 12361 0,'0'0'0,"21"-21"0,0 0 16,-21 0-1,-21 21 1,0 0-16,-21 0 0,21 21 16,-1-21-16,1 21 0,-21 0 0,21 1 15,0-22-15,-1 21 0,1 0 16,21 0-16,0 0 0,0 0 16,0 1-16,0-1 15,21-21 1,1 0-16,-1 21 0,21-21 15,-21 0-15,0 0 0,1 21 0,-1-21 16,0 0-16,0 0 0,0 21 16,0-21-16,1 0 0,-1 21 0,0 1 15,-21-1 1,0 0-16,-21 0 16,0-21-16,-1 0 0,1 0 15,0 21-15,-21-21 0,21 0 16,-22 0-16,22 21 0,-21-21 0,21 0 15,-1 0-15,1 0 0,-21 22 16,21-22-16,0 0 31,-1-22-31,22 1 16,0 0-16,-21 0 0,0 21 16</inkml:trace>
  <inkml:trace contextRef="#ctx0" brushRef="#br0" timeOffset="116165.05">6265 12129 0,'0'0'0,"-21"0"0,-21 21 32,63-21-17,0 0-15,21 0 16,-20 0-16,41 0 0,-21 0 0,22 0 15,21 0-15,-22 0 0,22-21 0,21-1 16,-22 22-16,1-21 0,0 21 16,-1-21-16,-20 21 0,20 0 0,-20-21 15,-22 21-15,22 0 0,-22 0 16,0-21-16,-20 21 0,-1 0 0,0-21 16,0 21-16,-21 21 62,0 0-62,0 0 16</inkml:trace>
  <inkml:trace contextRef="#ctx0" brushRef="#br0" timeOffset="117975.52">5186 14076 0,'0'0'0,"0"-21"0,21 21 15,-21-21-15,0-1 0,0 1 16,0 0-16,0 0 0,0 0 16,0 0-16,0-1 0,-21 1 15,0 0-15,-22 0 0,22 0 0,0 21 16,-21 0-16,-1-21 0,22 21 15,-21 0-15,-22 21 0,22 0 0,0-21 16,-1 42-16,1-21 0,0 1 16,-1 20-16,1-21 0,21 21 15,-22 1-15,22-1 0,21 0 0,0-20 16,0 20-16,0 0 0,0 1 16,0-22-16,0 0 0,21 0 0,1 0 15,-1 0-15,0-21 0,21 0 16,-21 0-16,22 0 0,-1 0 0,0-21 15,1 0-15,-1 0 0,0 0 16,1 0-16,-1-1 0,0-20 16,1 21-16,-1 0 0,-21-22 0,22 1 15,-22 21-15,0-21 0,0-1 0,0-20 16,-21 20-16,21 1 0,-21-21 16,0 20-16,0 1 0,0 0 15,0-1-15,0 1 0,0 21 0,0-22 16,0 22-16,-21 42 15,21 1 1,0-1-16,-21 21 0,21 0 16,0 1-16,0 20 0,0-20 0,0-1 15,0 21-15,0-20 0,0-1 16,0 0-16,0 1 0,0-1 0,0-21 16,0 22-16,0-1 0,0-21 15,0 0-15,21 22 0,0-43 0,1 21 16,-1 0-16,0-21 0,0 0 15,0 0-15,0 0 0,1 0 16,-1 0-16,21 0 0,-21-21 0,22 0 16,-22-1-16,21 1 0,-21 0 15,22 0-15,-22-21 0,21 20 0,-21-20 16,0 0-16,1-1 0,-1 1 16,-21 21-16,0-21 0,0-1 0,0 22 15,0 0-15,0 0 0,-21 21 16,-1 0-16,1 0 0,-21 21 15,21 0-15,0 0 0,-1 0 0,1 1 16,21-1-16,0 0 16,0 0-16,0 0 0,0 0 0,0 1 15,0-1-15,0 0 0,0 0 16,21-21-16,1 21 0,-1 0 0,0 1 16,0-22-16,0 21 0,0 0 0,1 0 15,-22 0-15,21-21 0,0 21 16,0 1-16,0-22 0,-21 21 0,21-21 15,1 0-15,-1 0 0,0 0 16,0 0-16,0 0 0,0-21 16,1 21-16,-1-22 0,0 1 15,0 0-15,0 0 0,0 0 0,1 0 16,-1-1-16,0-20 0,0 21 16,0 0-16,0-22 0,-21 22 15,0-21-15,0 21 0,0 0 0,0-1 16,0 44 15,-21-1-31,0-21 0,21 42 16,0-21-16,-21 0 0,21 1 0,-21-1 15,21 0-15,0 0 0,0 0 0,0 0 16,0 1-16,0-1 16,21-21-16,0 0 15,0 0-15,0 0 16,1 0-16,-1 0 0,0-21 15,0 21-15,0-22 0,0 1 16,1 21-16,-1-21 0,0 0 16,-21 0-16,0-22 0,0 22 0,0 0 15,0 0-15,0 0 16,0 0-16,-21 21 0,0 0 16,-1 0-16,1 0 15,0 0-15,42 0 47,0 0-47,1 0 16,-1 0-16,0 0 0,0 0 0,0 0 15,0-22-15,22 22 0,-22 0 16,0-21-16,21 21 0,-20 0 0,20 0 16,-21-21-16,0 21 0,0 0 15,1 0-15,-1 0 0,-21 21 16,21 0-1,-21 1-15,0-1 0,0 0 16,0 0-16,0 21 0,0 1 0,0-22 16,0 21-16,0 1 0,0-1 15,0 21-15,0-20 0,0 20 0,0 1 0,0-22 16,0 22-16,-21-1 0,21 1 16,0-22-16,-21 21 0,-1-20 15,1 20-15,0-20 0,21-1 0,-21 64 16,0-64-16,21 0 15,0-20-15,-21 20 0,21-21 0,-22 21 16,22-20-16,0-1 0,0-42 31,0-1-31,0 1 16,22-21-16,-1 0 0,21-1 0,-21 1 16,0 0-16,22-22 0,-22 1 15</inkml:trace>
  <inkml:trace contextRef="#ctx0" brushRef="#br0" timeOffset="118275.54">7006 14097 0,'0'0'0,"0"-42"0,0 21 0,-21-1 15,21 1-15,0 0 0,0 0 0,0 0 16,0 0-16,0-1 16,21 1-16,0 0 0,22 0 15,-22 21-15,0 0 0,21-21 16,-21 21-16,1 0 0,20 0 0,-21 0 15,0 21-15,0 0 0,1 0 16,-1 0-16,-21 1 0,0-1 16,0 0-16,0 21 0,0-21 0,-21 1 15,-1-1-15,-20 0 0,21 0 16,0 0-16,-22-21 0,22 21 0,-21-21 16,21 0-16,0 22 0,-1-22 0,1 0 15,0 0 1,21-22 15</inkml:trace>
  <inkml:trace contextRef="#ctx0" brushRef="#br0" timeOffset="120560.61">7980 14076 0,'0'0'0,"-21"0"0,-1 0 15,22-21 32,22 0-47,-1 21 0,-21-22 16,21 1-16,-21 0 0,0 0 16,0 0-16,0 0 0,0-1 0,0 1 15,0 0-15,-21 0 0,0 0 16,-1 0-16,1-1 0,0 1 0,-21 21 15,21 0-15,-22 0 0,22 0 16,-21 0-16,21 21 0,-22 1 16,1-1-16,21 0 0,0 0 0,-22 21 15,22-20-15,0 20 0,0-21 16,21 21-16,0-20 0,0 20 0,-21-21 16,21 21-16,0-20 0,0-1 15,0 0-15,0 0 0,21-21 0,0 21 16,0-21-16,21 0 0,-20 0 0,-1 0 15,21 0-15,-21 0 0,22-21 16,-22 21-16,21-21 0,-21 0 16,22 21-16,-22-21 0,21-1 0,-21-20 15,0 21-15,1 0 0,-1-22 0,0 1 16,0 0-16,0-1 0,-21 1 16,0 0-16,0-1 0,0-20 15,0 21-15,0-1 0,0 1 0,0 21 16,0 0-16,0-1 0,0 1 15,0 42 1,0 1-16,0 20 0,0 0 16,0 1-16,0-1 0,0 0 0,0 1 15,0-1-15,0 0 0,0 1 0,0-1 16,0 0-16,0 1 0,0-22 16,0 21-16,0-21 0,21 0 0,1 1 15,-1-1-15,-21 0 0,21-21 16,0 21-16,0-21 0,0 0 15,1 0-15,-1 0 0,0 0 0,0 0 16,0 0-16,0 0 0,1-21 16,-1 21-16,0-21 0,0 0 0,0-1 15,0 1-15,1 0 0,-1 0 16,0 0-16,0 0 0,0-22 0,0 22 16,-21 0-16,0-21 0,22 20 0,-22 1 15,0 0-15,-22 42 31,1 0-15,21 1-16,0 20 0,-21-21 16,21 0-16,0 22 0,-21-22 0,21 0 15,0 0-15,0 0 0,0 0 16,0 1-16,0-1 0,21 0 0,0 0 16,0-21-16,1 0 0,-1 21 15,0-21-15,0 0 0,0 0 0,22 0 16,-22 0-16,0 0 0,21-21 0,-21 0 15,1 21-15,20-21 0,-21 0 16,0 21-16,0-22 0,1 1 16,-1 0-16,-21-21 0,0 21 0,0-1 15,0-20-15,0 0 0,-21-22 16,-1 22-16,1 21 0,-21 0 16,21-22-16,0 43 0,-22-21 15,22 21-15,-21 0 0,21 0 0,-22 0 16,22 21-16,0 0 0,-21 1 15,20 20-15,1-21 0,21 21 0,-21-20 16,21 20-16,0-21 0,0 21 16,0-20-16,0 20 0,0-21 0,21 0 15,-21 0-15,21 1 0,1-1 0,20 0 16,-21-21-16,0 0 0,22 0 16,-22 0-16,21 0 0,0 0 0,-20 0 15,20 0-15,0 0 0,1 0 0,-1-21 16,-21 0-16,21-1 15,1 22-15,-22-21 0,21 0 0,1 0 16,-22 0-16,0 0 0,0-22 16,0 22-16,0 0 0,-21 0 0,0 0 15,22-1-15,-22 44 32,0-1-32,-22 0 15,22 0-15,0 0 0,0 0 16,0 1-16,0 20 0,-21-42 0,21 21 15,0 0-15,0 0 0,0 1 16,0-1-16,21-21 16,1 0-16,-1 0 0,0 0 15,0 0-15,0 0 16,0 0-16,1 0 0,-1-21 0,0-1 16,0 22-16,0-21 0,-21 0 15,21 0-15,1 0 0,-1 0 0,-21-1 16,0 1-16,0-21 0,21 21 0,-21 0 15,0-1-15,0 1 0,0 0 16,0 42 15,0 0-31,-21 1 16,21-1-16,0 21 0,0-21 0,0 22 16,0-22-16,0 0 0,0 0 15,0 21-15,0-20 0,0-1 16,21 0-16,0-21 0,0 0 0,0 0 15,1 0-15,-1 0 0,0 0 16,0 0-16,0 0 0,0 0 0,22 0 16,-22-21-16,0 0 0,0 21 15,0-22-15,1 1 0,-1 0 0,0 0 16,-21 0-16,21-22 0,-21 22 16,0 0-16,0-21 0,0 21 0,0-22 15,-21 22-15,0 0 0,0 0 16,-1 21-16,1-21 15,0 21-15,42 0 47,0 0-47,1 0 0,-1 0 0,21 0 16,-21 0-16,22 0 0,-22 0 0,21-22 16,0 22-16,-20 0 0,-1 0 0,21 0 15,-21 0-15,0 0 0,1 0 16,-1 0-16,-21 22 0,0-1 0,21 0 15,-21 21-15,21-21 0,-21 1 16,0 20-16,0-21 0,0 0 16,0 0-16,0 1 0,0-1 0,0 0 15,0 0-15,0 0 0,0 0 16,0 1-16,-21-22 47,21-22-32,0 1-15,0 0 16,0 0-16,0 0 0,21 0 0,0-22 16,0 22-16,1-21 15,-1-1-15,21 1 0,-21 0 0,0-1 16,22 22-16,-22 0 0,21 0 0,-21 0 16,1 21-16,-1 0 0,0 0 15,0 0-15,-21 42 0,0-21 0,0 0 16,0 22-16,0-1 0,0 0 15,0 1-15,0-1 0,0-21 0,0 22 16,0-22-16,0 21 0,0-21 0,0 0 16,0 1-16,0-1 0,0 0 15,21-21-15,0 21 0,1-21 0,-1 0 16,0 0-16,0 0 0,0 0 16,22 0-16,-22 0 0,0-21 0,0 21 15,21-21-15,-20 0 0,-1 21 16,21-22-16,-21 1 0,0 0 15,1 0-15,-1 21 0,0-21 0,0 0 16,-21-1-16,0 1 16,0 0-16,0 0 0</inkml:trace>
  <inkml:trace contextRef="#ctx0" brushRef="#br0" timeOffset="120752.09">11218 14097 0,'0'0'0,"-21"0"15,0 0 1</inkml:trace>
  <inkml:trace contextRef="#ctx0" brushRef="#br0" timeOffset="121494.04">5778 15198 0,'0'-21'16,"0"42"0,0 0-16,0 21 15,0-21-15,0 43 16,0-22-16,0 22 0,22-22 0,-22 22 16,21-1-16,0 1 0,-21-1 15,21 1-15,-21-1 0,21 1 0,-21 63 16,0-64-16,0-21 0,0 1 15,0-1-15,0 0 0,0-20 16,-21-1-16,21 0 0,-21 0 0,21 0 16,0-42-1,0 0 1,0 0-16,0 0 0,0-22 16,0 1-16,-21 0 0,21-1 0,0 1 15,-21-22-15,21 22 0,0-21 16</inkml:trace>
  <inkml:trace contextRef="#ctx0" brushRef="#br0" timeOffset="121820.49">5694 15431 0,'0'0'0,"0"-22"0,0 1 15,0 0-15,0 0 16,0 0-16,0 0 0,21-1 16,0 1-16,21 21 0,-20-21 15,20 21-15,0 0 0,1-21 0,-1 21 16,0 0-16,1 0 0,-1 21 15,0-21-15,-21 21 0,1 0 0,-1 22 16,-21-22-16,0 21 16,0-21-16,0 22 0,0-22 0,-21 21 15,-1-21-15,1 22 0,-21-22 0,21 0 16,-22 0-16,22 0 0,-21 1 16,21-1-16,0 0 0,-1-21 0,1 0 15,21 21-15,21-42 31,1 21-15,-1-21-16,0 0 0,0 21 0,21-22 16,-20 1-16,-1 21 0,21-21 15,-21 0-15,0 0 0,22 0 16,-22-1-16</inkml:trace>
  <inkml:trace contextRef="#ctx0" brushRef="#br0" timeOffset="122440.08">6456 15388 0,'0'0'0,"42"-21"0,0 21 16,-20 0-1,-22 21 1,0 0-16,0 1 0,0-1 16,-22 0-16,22 0 0,0 0 15,-21 0-15,0 1 0,21 20 0,-21-21 16,21 0-16,0 0 16,0 1-16,0-1 0,0 0 15,21-21 1,0 0-16,0 0 15,1 0-15,-1 0 0,-21-21 0,21 21 16,0-21-16,0 21 0,0-22 16,-21 1-16,0 0 0,0 0 15,0 0-15,0 0 16,0-1-16,-21 1 0,0 0 0,0 0 16,0 0-16,21 0 31,21 21-16,0 0-15,21 0 16,-20 0-16,20-22 0,-21 22 0,21 0 16,1-21-16,-22 21 15,21-21-15,1 21 0,-22 0 0,21 0 16,-21 0-16,0 0 0,1 0 16,-1 21-16,-21 0 15,0 1-15,0-1 0,0 0 16,0 0-16,0 21 0,0-20 0,0 20 15,0 0-15,0 1 0,0-1 16,0 0-16,0 1 0,0 20 0,0 1 16,0-22-16,0 21 0,0 1 0,0-1 15,0 1-15,0-1 0,0 1 16,0-22-16,0 22 0,0-22 16,-21 0-16,21 22 0,-22-22 15,22-21-15,0 22 0,-21-22 0,21 21 16,-21-42-16,21 21 0,-21-21 15,21-21 1,0 0-16,0 0 0,0 0 0,0-22 16,21 22-16,-21-21 0,21-22 15,0 22-15,-21-21 0,22 20 0</inkml:trace>
  <inkml:trace contextRef="#ctx0" brushRef="#br0" timeOffset="122780.77">7154 15663 0,'0'0'0,"0"-21"0,0 0 0,0 0 16,0 0-16,0 0 0,0-1 16,0 1-16,0 0 15,0 0-15,21 21 0,1-21 16,-1 21-16,0 0 0,0-21 16,0 21-16,0 0 0,1 0 0,-1 0 15,0 0-15,21 0 0,-21 21 0,-21 0 16,22-21-16,-1 21 0,-21 0 15,0 0-15,0 1 0,0-1 0,0 0 16,0 0-16,0 0 16,-21 0-16,-1 1 0,1-1 0,0-21 15,0 21-15,0-21 0,-22 21 16,22-21-16,0 0 0,0 0 16,0 0-16,42-21 46,0 21-46,0-21 0,0 0 16,1 21-16,-1-22 0</inkml:trace>
  <inkml:trace contextRef="#ctx0" brushRef="#br0" timeOffset="123188.06">7789 15409 0,'0'0'0,"21"0"0,-42 0 47,0 22-47,0-1 16,21 0-16,-21 0 15,21 0-15,0 0 0,0 1 0,0-1 16,0 0-16,0 0 0,0 0 0,0 22 16,0-22-16,21-21 0,0 21 15,0 0-15,22-21 0,-22 21 16,0-21-16,0 0 15,0 0-15,22 0 0,-22 0 0,21-21 16,-21 21-16,22-21 0,-1 0 0,-21 0 16,21-1-16,-20 1 0,-1 0 15,0 0-15,0 0 0,-21 0 0,0-1 16,0-20-16,0 21 0,0 0 16,0-22-16,0 22 0,0 0 0,0 0 15,-21 21-15,0 0 16,21 21-1,0 0 1,0 0 0,21 1-16,0-22 15,0 0-15</inkml:trace>
  <inkml:trace contextRef="#ctx0" brushRef="#br0" timeOffset="123551.8">8636 15304 0,'0'0'0,"-21"0"16,0 0-1,21 21 1,0 0-16,0 0 0,0 0 0,-22 0 0,22 22 16,0-1-16,0-21 15,0 22-15,0-1 0,0 0 0,0 1 16,0 20-16,0-21 0,0 22 0,0-22 15,22 22-15,-22-1 0,0 1 16,0-1-16,0-20 0,0 20 0,0 1 16,0-22-16,0 0 0,0 1 15,0-1-15,0 0 0,0 1 0,0-1 16,-22-21-16,22 0 0,-21 0 0,21 1 16,0-1-16,0-42 31,0-1-31,0 1 15,0-21-15,0 21 0,0 0 16,21-22-16,-21 1 0,22 0 0,-1-1 16,0-20-16,-21-1 0,21 22 15</inkml:trace>
  <inkml:trace contextRef="#ctx0" brushRef="#br0" timeOffset="123865.05">8721 15685 0,'0'-43'15,"0"86"-15,0-128 0,-22 64 0,22-22 0,0 22 16,0 0-16,-21 0 0,21-21 15,0 20-15,0 1 0,0 0 16,0 0-16,0 0 0,21 21 16,1-21-16,-1-1 0,21 22 0,-21 0 15,22 0-15,-1 0 0,-21 0 0,21 0 16,1 0-16,-22 22 0,21-1 16,-21 0-16,-21 0 0,0 0 0,0 22 15,0-22-15,0 0 0,0 21 16,-21-21-16,0 1 0,0-1 0,-21 0 15,20 0-15,-20-21 0,0 21 16,-1 0-16,1-21 0,21 0 0,-21 22 16,20-22-16,1 0 0,0 0 0,0 0 15,42-22 17,0 22-17,22-21-15,-22 21 0,0-21 0,0 21 16</inkml:trace>
  <inkml:trace contextRef="#ctx0" brushRef="#br0" timeOffset="124279.04">9525 15367 0,'0'0'16,"21"0"-16,21-21 0,-20 21 0,-22-21 16,0 0-16,-22 21 31,1 0-31,0 0 15,0 0-15,0 0 0,0 21 16,-1 0-16,-20-21 0,42 21 0,-21-21 16,21 21-16,-21 0 0,21 1 15,0-1-15,0 0 16,21 0-16,0 0 0,0-21 16,0 21-16,1-21 0,-1 22 15,21-22-15,-21 21 0,0-21 0,1 21 16,20-21-16,-42 21 0,21 0 15,0 0-15,-21 1 16,-21-22 0,0 21-16,0-21 0,0 21 15,-1-21-15,-20 0 0,21 0 0,-21 0 16,20 0-16,-20 0 0,21 0 0,0 0 16,0 0-16,-1 0 0,1 0 15</inkml:trace>
  <inkml:trace contextRef="#ctx0" brushRef="#br0" timeOffset="124899.63">7705 16341 0,'21'0'0,"0"0"15,0 0 1,-21 21 47,21-21-48,0 21 1,1-21-1,-22 21-15,21-21 0,-21 21 16</inkml:trace>
  <inkml:trace contextRef="#ctx0" brushRef="#br0" timeOffset="125132.08">7895 16785 0,'0'0'0,"0"64"31,0-43-15,0 0-1,21-21 1,-21 21 0,21-21-1,-21 21-15,0 1 16,0-1-1</inkml:trace>
  <inkml:trace contextRef="#ctx0" brushRef="#br0" timeOffset="125339.11">7937 17230 0,'-21'42'31,"0"-42"-15,21 21 0,0 0 15</inkml:trace>
  <inkml:trace contextRef="#ctx0" brushRef="#br0" timeOffset="125551.66">7895 17568 0,'0'0'16,"-21"43"0,21-22-1,-21-21-15,21 21 16,0 0 15</inkml:trace>
  <inkml:trace contextRef="#ctx0" brushRef="#br0" timeOffset="125755.54">7853 17886 0,'0'0'0,"0"21"0,0 0 16,0-42 62,0 0-63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2:53:33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1461 0,'0'0'0,"0"-22"0,21 22 0,-21-21 16,21 0-16,-21 0 15,21 21-15,-21-21 0,0 0 0,0-1 16,0 1-16,0 0 0,0-21 16,0 21-16,0-1 0,-21 1 15,-21-21-15,20 42 0,1 0 16,0 0-16,0 0 0,0 0 16,0 21-16,-1 0 0,-20 0 15,21 1-15,0 20 0,-22-21 16,22 0-16,0 22 0,-21-22 0,42 21 15,-21-21-15,21 0 0,0 1 16,0-1-16,0 0 0,0 0 16,21-21-16,0 0 15,0 0-15,21 0 0,-20 0 16,-1 0-16,0-21 0,21 0 16,-21 0-16,22 21 0,-22-22 0,21-20 15,-21 21-15,1 0 0,-1 0 16,0-1-16,0 22 0,0-21 15,-21 0-15,0 0 16</inkml:trace>
  <inkml:trace contextRef="#ctx0" brushRef="#br0" timeOffset="371.28">1122 1291 0,'0'21'16,"0"1"-16,0-1 16,0 21-16,0-21 0,0 22 15,0-1-15,0 21 0,0 1 0,0 21 16,0-22-16,0 22 0,21-1 15,0-20-15,-21 21 0,21-1 16,0 1-16,-21 0 0,22-22 0,-1 22 16,0-1-16,0-20 15,0 21-15,0-22 0,-21 1 0,0-22 16,0 21-16,0 1 0,0-22 16,0 1-16,0-1 0,-21 0 15,0 1-15,-21-1 0,21-21 0,-22 0 16,1 0-16,0-21 0,-1 0 15,1 0-15,0-21 0,-22-21 16,22 21-16,-22-22 0,1-20 0,-1-1 16,22 1-16,0-1 0,-1-20 15,1-1-15,21 0 0,21 1 0,0-1 16,0 0-16,0 22 0,21-1 16,0-20-16,0 20 15,0 1-15,22-1 0,-1 1 0,0-1 16,1 1-16,-1 20 0,0 1 15,1-21-15,-1 20 0,0 22 16,1-21-16,-1-1 0,22 22 0,-22 0 16</inkml:trace>
  <inkml:trace contextRef="#ctx0" brushRef="#br0" timeOffset="1002.21">1566 1461 0,'21'0'16,"1"0"-1,-22-22-15,21 1 16,0 0-16,0 0 0,-21 0 16,21 0-16,0-1 0,-21 1 15,0-21-15,0 21 0,22 0 0,-22-1 16,0 1-16,0 0 0,0 0 15,-22 21-15,1 21 16,0 0-16,0 0 16,0 1-16,0-1 0,-1 21 15,1 0-15,0-20 0,21 20 16,0 0-16,-21 1 0,21-1 16,0 0-16,0-21 0,0 22 15,21-22-15,-21 0 0,21 21 0,0-42 16,22 22-16,-22-22 0,0 0 15,0 0-15,22 0 0,-22 0 0,21-22 16,-21 1-16,0 0 0,22 0 16,-22-21-16,0 20 0,0-20 15,0 21-15,1-21 0,-22-1 0,21 1 16,-21-22-16,21 22 0,-21-21 16,0-1-16,0 22 0,0-22 15,21 22-15,-21 0 0,0 20 0,0-20 16,0 21-1,0 42 1,0 0-16,-21 0 0,21 22 16,-21-1-16,21 0 0,0 1 15,0 20-15,0-20 0,0-1 0,-21 0 16,21 1-16,0-1 0,0 0 16,0-21-16,0 22 0,0-22 0,0 0 15,0 0-15,0 0 0,0 1 16,21-22-1,0 0-15,-21-22 16,21 1-16,-21 0 16,21 0-16,0 0 0</inkml:trace>
  <inkml:trace contextRef="#ctx0" brushRef="#br0" timeOffset="1193.88">1968 1249 0,'0'0'0,"-21"0"0,0 0 0,21 21 32,21-21-17,0 0-15,1 0 0,-1 0 16,0-21-16,0 21 0,0-21 16,0 21-16,1-21 0,-1 21 0,0-22 15,0 22-15,21-21 0</inkml:trace>
  <inkml:trace contextRef="#ctx0" brushRef="#br0" timeOffset="2753.48">2984 1207 0,'0'0'0,"0"-22"16,64-41-1,-43 42-15,0 0 0,-21-1 16,21 1-16,-21 0 0,0 0 0,0 0 16,0 0-16,-21-22 0,0 22 15,0 0-15,0 21 0,-22-21 16,22 21-16,-21 0 0,21 0 0,-22 21 15,1-21-15,0 42 0,21-21 16,-22 22-16,1-1 0,0 22 0,20-22 16,1 0-16,0 22 15,0-22-15,21 0 0,-21 1 16,21-1-16,0-21 0,0 22 0,21-22 16,-21 0-16,21 0 0,0-21 15,22 0-15,-22 0 0,21 0 0,-21 0 16,22 0-16,-22 0 0,21-21 15,0 0-15,-20 0 0,20-1 16,0 1-16,-21-21 0,1 0 0,20 20 16,-21-20-16,0-21 0,0 20 15,-21 1-15,22 0 0,-22-1 16,0 22-16,0-21 0,0 21 16,0-1-16,0 44 15,0-1 1,-22 0-16,1 21 0,21 1 15,0-1-15,0 0 0,-21 1 0,21-1 16,0-21-16,0 21 0,0 1 16,0-22-16,0 0 0,0 0 0,0 0 15,0 1-15,0-1 0,21-21 16,0 0-16,1 0 0,-1 0 0,0 0 16,0 0-16,21 0 0,1-21 15,-22-1-15,21 1 0,1 0 16,-1 0-16,0-21 0,-21-1 15,22 1-15,-1 0 0,0-1 0,1-20 16,-22 20-16,0-20 0,0 21 16,0-1-16,-21 1 0,22 21 15,-22 0-15,0-1 0,0 1 0,-22 42 32,1 1-32,0-1 0,0 21 0,0-21 15,21 22-15,-21 20 0,-1-21 16,1 1-16,21-1 0,-21 0 15,21 1-15,0-1 0,0-21 16,0 22-16,0-22 0,0 0 0,0 0 16,0 0-16,0 0 0,21 1 15,0-22-15,1 0 0,-1 0 16,21 0-16,-21 0 0,22 0 0,-22-22 16,21 22-16,0-21 0,-20 0 15,20 0-15,-21-21 0,21 20 0,-20-20 16,-1 0-16,0-1 0,0 1 15,0-21-15,0-1 0,1 22 16,-22-22-16,0 22 0,0 0 16,0 20-16,0 1 0,0 0 0,0 0 15,0 0-15,-22 42 16,22 0 0,0 0-16,-21 22 0,21-1 15,-21 0-15,21 1 0,0-1 0,-21 21 16,21-20-16,-21-1 0,21 64 15,0-64 1,0-21-16,0 22 0,0-22 0,0 0 16,0 0-16,21 0 15,0-21-15,0 0 0,0 0 0,22 0 16,41 0-16,-62 0 0,-1 0 16,0-21-16,21 0 0,1 0 0,-22-21 15,0 42-15,0-22 0,-21-20 16,0 21-16,21-21 0,0 20 15,-21-20-15,0 21 0,0 0 0,0 0 16,-21 21 0,0 0-1,0 21-15,0-21 0,0 21 16,21 0-16,0 0 0,0 0 0,0 1 16,0-1-16,0 0 0,0 0 15,0 0-15,0 0 0,21 1 0,0-22 16,-21 21-16,21 0 0,0 0 15,0 0-15,1-21 0,-1 0 16,0 0 0,0 21-16,0-21 0,0 0 15,1 0-15,-1 0 0,0-21 16,21 0-16,-21 0 0,1 21 0,-1-42 16,21 20-16,-21 1 0,0-21 15,1 21-15,-1-22 0,0 22 0,0 0 16,-21 0-16,0 0 0,0 0 15,0 42 17,0 0-32,-21 0 0,21 0 0,-21 0 15,0 1-15,21-1 16,0 0-16,0 21 0,0-21 0,0 1 16,0-1-16,0 0 15,0 0-15,21-21 31,0 0-31,0-21 16,-21 0-16,21-22 16,0 22-16,-21 0 0</inkml:trace>
  <inkml:trace contextRef="#ctx0" brushRef="#br0" timeOffset="2929.89">5080 826 0,'0'0'15,"-21"0"-15,0 0 0,-1 0 16,1 0-16,21-22 0,-21 22 15,0 0 1,0 0-16,0 0 31,21 22-15,0-44 0,-22 22-16</inkml:trace>
  <inkml:trace contextRef="#ctx0" brushRef="#br0" timeOffset="3121.87">3641 974 0,'0'0'0,"-64"21"16,43-21-16,21 21 0,0-42 16,21 21-16,21 21 0,1 0 15,-1-21-15,0 0 0,1 0 0,-22 21 16,0-21-16,43 0 0,-22 0 0,0-21 15,22 0-15,-22 21 16,22-21-16,-22 0 0,0 21 0,1-21 0,-1-1 16</inkml:trace>
  <inkml:trace contextRef="#ctx0" brushRef="#br0" timeOffset="3453.76">5673 1016 0,'0'0'0,"0"-21"0,-22-106 16,22 106 0,-21 0-16,21-1 0,-21 1 0,0 21 31,0 43-15,0-22-16,21 21 0,-22-21 15,22 22-15,0 20 0,-21-21 0,0-20 16</inkml:trace>
  <inkml:trace contextRef="#ctx0" brushRef="#br0" timeOffset="3809.37">5376 1418 0,'0'21'32,"0"1"-32,-21-22 15,0 0 1,21-22 0,0 1-16,0 0 0,0 0 15,0 0-15,0 0 0,0-1 16,0-20-16,21 21 0,0-21 0,22 20 15,-22-20-15,21 21 0,0 0 16,1 0-16,-297 507 125,233-507-109,21 0-16,0 0 15,0 0-15,0 0 16,21-1-16,0 22 16,0-21-16,21 0 0,1 0 0,-1 0 15,0 0-15</inkml:trace>
  <inkml:trace contextRef="#ctx0" brushRef="#br0" timeOffset="4150.89">6202 1122 0,'0'42'16,"0"-21"0,-21-21-16,21 22 0,-22-1 0,1 0 15,21 21-15,0-21 0,0 1 16,0-1-16,0 0 0,0 0 15,0 0-15,0 0 0,0 1 16,21-22 0,1 0-16,-1 0 0,0 0 15,0 0-15,0 0 0,22 0 16,-22-22-16,0 22 0,0-21 0,0 21 16,0-21-16,1 0 0,-1 21 15,-21-21-15,0 0 16,0-1 15,-21 22-15,-1-21-16,1 21 15,0 0 1</inkml:trace>
  <inkml:trace contextRef="#ctx0" brushRef="#br0" timeOffset="4625.16">5694 1207 0,'0'0'0,"-21"0"16,21-22 0,21 1 15,0 21-31,0 0 0,0 0 16,0 0-16,22 0 0,-22 0 15,0 0-15,21 0 0,-20 0 0,-1 0 16,0 0-16,21 21 0,-21-21 15,-21 22-15,0-1 0,22 0 0,-22 0 16,0 0-16,0 0 16,-22 1-16,1-1 0,0 0 0,-21 0 15,-1 0-15,1 0 0,0 1 16,-22-1-16,22-21 0,0 21 0,-1-21 16,1 0-16,0 21 0,20-21 15,-20 0-15,21 0 0,0 0 0,0 0 16,-1 0-16,22-21 15,0 0-15,0 0 16,0-1-16,22 22 16,-1-21-16</inkml:trace>
  <inkml:trace contextRef="#ctx0" brushRef="#br0" timeOffset="5741.59">6223 1101 0,'0'-43'15,"0"22"1,-21 42 15,21 1-15,0-1-16,0 0 0,-21 0 15,21 0-15,0 0 0,0 1 0,0 20 16,0-21-16,0 0 0,0 0 16,0 1-16,0-1 0,0 0 0,0 0 15,21 0-15,0 0 16,0-21-16,0 0 15,0 0-15,1 0 16,-1 0 0,0 0-16,0 0 0,0-21 0,0 0 15,1 0-15,-1 0 16,0 0-16,0-1 0,-21 1 0,21 0 16,0-21-16,1 21 0,-22-1 15,0 1-15,21 0 0,-21 0 16,21 21-16,-21-21 0,0 42 31,-21-21-31,21 21 0,-21 0 16,-1 0-16,22 22 0,0-22 15,0 0-15,0 0 0,-21 0 16,21 22-16,0-22 0,0 0 0,0 0 16,0 0-16,21 1 15,1-22-15,-1 0 0,0 0 16,21 0-16,-21 0 0,1 0 15,20 0-15,0 0 0,-21 0 0,22-22 16,-1 1-16,-21 21 0,22-21 16,-22-21-16,0 21 0,0-1 0,0-20 15,0 0-15,1-1 0,-1 1 16,0 0-16,-21-22 0,0 22 16,0 0-16,0-1 0,0 22 0,0-21 15,0 21-15,0-1 0,0 1 16,0 42 15,0 1-31,-21-1 0,21 0 16,-21 21-16,21 1 0,0-1 15,-22-21-15,22 21 0,0 1 0,0-1 16,0 0-16,0 1 0,0-22 16,0 21-16,0-21 0,0 1 0,0 20 15,0-21-15,0 0 0,0 0 16,0 1-16,22-22 0,-1 21 0,0-21 15,0 0-15,0 0 0,0 0 16,1 0-16,-1 0 0,0 0 16,0 0-16,0 0 0,0-21 0,22-1 15,-22 1-15,0 0 0,0 0 16,0 0-16,1 0 0,-1-22 0,0 22 16,0-21-16,-21 21 0,0-1 15,0 1-15,0 0 0,0 42 31,-21 0-31,0 1 16,0-1-16,21 0 16,0 0-16,0 0 0,-22 0 0,22 1 0,0-1 15,0 0-15,0 0 16,0 0-16,0 0 16,0 1-16,22-22 0,-1 0 15,0 21-15,0-21 0,0 0 16,0 0-16,1 0 15,20-21-15,-42-1 0,21 22 16,0-21-16,-21 0 0</inkml:trace>
  <inkml:trace contextRef="#ctx0" brushRef="#br0" timeOffset="5897.72">6879 974 0,'0'0'0,"-63"0"16,20 0-16,43 21 0,0 0 16,21-21-16,1 0 15,20 21-15,-21 0 0</inkml:trace>
  <inkml:trace contextRef="#ctx0" brushRef="#br0" timeOffset="5977.7">7345 1016 0,'84'-21'15,"-62"21"1,-1 0-16,0-21 0,0 21 0,-21-21 15,21 21-15,-21-22 0,21 22 16</inkml:trace>
  <inkml:trace contextRef="#ctx0" brushRef="#br0" timeOffset="6177.79">8043 910 0,'0'0'0,"21"-63"16,-21 42 0,0-1-16</inkml:trace>
  <inkml:trace contextRef="#ctx0" brushRef="#br0" timeOffset="6346.71">7959 1185 0,'-22'106'15,"22"-85"-15,0 1 16,0-1-16,0 0 16,0 0-16,0 0 0,0 0 0,22-21 15,-1 0-15,0 0 16,0 0-16,21 0 0,-20 0 15,-22-21-15</inkml:trace>
  <inkml:trace contextRef="#ctx0" brushRef="#br0" timeOffset="6662.61">8467 762 0,'0'0'0,"0"-21"31,21 21-31,0-21 0,0 21 16,21 0-16,-20 0 0,-1 21 15,21 0-15,0 0 0,-20 0 0,20 22 16,-21-22-16,21 21 0,-20-21 16,-1 22-16,0-1 0,0 0 0,-21 1 15,0-22-15,0 21 0,0 1 16,-21-22-16,0 0 0,0 21 0,-1-21 15,-20 1-15,21-1 0,-21-21 16,20 21-16,-20 0 0,21-21 0,-21 0 16,20 0-16,1 0 0,21 21 0,-21-21 15,0 0-15,0 0 16,21-42-16</inkml:trace>
  <inkml:trace contextRef="#ctx0" brushRef="#br0" timeOffset="7093.35">8213 762 0,'-22'0'31,"1"0"-31,21 21 0,-21 0 15,0-21-15,0 43 0,0-22 0,-1 21 16,22-21-16,-21 22 16,0-1-16,0 0 0,21 22 0,0-22 15,-21-21-15,21 22 0,-21-1 16,21-21-16,0 22 0,0-22 0,0 0 16,0 0-16,21 0 15,0 0-15,0-21 0,0 0 0,0 0 16,1 0-16,-1 0 0,0 0 15,0 0-15</inkml:trace>
  <inkml:trace contextRef="#ctx0" brushRef="#br0" timeOffset="7449.77">6921 1037 0,'0'0'0,"-21"0"15,21-21 1,21 21-16,22-21 15,-22 21-15,0 0 0,21 0 16,-20-21-16,20 21 0,0 0 0,1 0 16,-22 0-16,21-21 0,0 21 15,1 0-15,20 0 0,-20 0 0,-1 0 16,-21 0-16,21-22 0,-20 22 16,-1 0-16,0 0 0</inkml:trace>
  <inkml:trace contextRef="#ctx0" brushRef="#br0" timeOffset="8579.33">9694 1185 0,'0'0'0,"-21"-21"0,21 0 16,-21 21-16,0-21 15,0 21-15,-1 0 16,1 0-16,0 0 15,42 0 17,0 0-32,22 0 15,-1 0-15,22 0 0,20 0 0,-20 0 16,42 0-16,-22 0 16,1 0-16,0 0 0,-1 0 0,1 0 15,0 0-15,-1 0 0,1 0 16,0 0-16,-22-21 0,22 21 0,-22 0 15,1 0-15,-1 0 0,-20 0 16,-1 0-16,-21-21 0,0 21 0,0 0 16,1 0-16,-22-22 0,0 1 15,-22 0 1,1 0-16,-21 21 0,21-21 16,0 21-16,-22-21 0,1 21 0,21-22 15,-22 22-15,1 0 0,21-21 16,-21 21-16,20-21 0,-20 21 15,21 0-15,0 0 0,0 0 16,42 0 15,0 0-31,21 0 16,1 0-16,-1 0 0,0 0 16,1 0-16,-1 0 0,0 0 0,1 21 15,-1-21-15,0 0 0,-21 0 16,1 21-16,-22 1 0,0-1 15,0 0-15,0 0 0,0 0 16,-22 0-16,-20 1 0,21-1 16,0 21-16,-22-21 0,1 0 0,0 22 15,-1-22-15,1 21 0,21-21 16,-21 1-16,20-1 0,-20 0 0,21 0 16,0 0-16,21 0 15,21-21 1</inkml:trace>
  <inkml:trace contextRef="#ctx0" brushRef="#br0" timeOffset="9635.08">12319 1058 0,'0'0'0,"-21"0"0,0 0 15,42 0 48,21-21-63,-21 21 0,0-21 16,1 21-16,20-21 0,-21 0 15,0 21-15,22-21 0,-22-1 16,0 1-16,0 0 0,0 21 0,-21-21 15,0 0-15,0 0 0,21-1 16,-21 1-16,0 0 16,-21 21-1,0 0-15,21 21 16,-21 0-16,0 1 0,0 20 16,21 0-16,0 1 0,-22-1 15,22 0-15,-21 1 0,21 20 0,-21-21 16,21 1-16,0-1 0,0 0 15,0 1-15,0-22 0,-21 21 0,21-21 16,-21 22-16,21-22 0,0 0 16,0 0-16,0 0 0,-21-21 15,-1 0 1,1-21 0,0 0-16,21 0 0,-21 0 15,0 0-15,0-1 0,-1 1 16,1 0-16,21 0 0,-21 0 0,0 0 15,0-1-15,0 22 16,-22 22 0,43-1-16,0 0 0,0 0 15,0 0-15,0 0 16,21 1-16,-21-1 0,22 0 0,-1 0 16,0 0-16,0 0 0,0-21 15,0 22-15,1-1 0,20-21 16,-21 0-16,0 0 0,22 0 15,-1 0-15,-21 0 0,21-21 0,1 21 16,-1-22-16,0 1 0,-20 0 16,20 0-16,0-21 0,1 20 0,-1-20 15,0 21-15,1-21 0,-1-1 16,-21-20-16,21 20 0,-20 1 0,-1-21 16,0 20-16,-21 1 0,0 0 15,21-1-15,-21 22 0,0 0 0,0 0 16,0 0-16,-21 42 15,0-21-15,0 42 16,-1-21-16,1 22 0,0-1 16,0 0-16,0 1 0,0-1 0,-1 0 15,1 1-15,0-1 0,21 0 0,0 1 16,-21-1-16,21 0 0,0-21 16,0 1-16,0-1 0,0 0 0,0 0 15,0 0-15,21-21 16,0 0-16,22 0 0,-22 0 15,0 0-15,0 0 0,0-21 0,0 21 16,1-21-16,-1 0 16,0 0-16,-21-1 0,0 1 0,21 0 15</inkml:trace>
  <inkml:trace contextRef="#ctx0" brushRef="#br0" timeOffset="9766.29">12806 1249 0,'0'0'15,"-21"0"-15,-1 21 0,44-21 32,-1 0-32,21 0 0,-21 0 0,22 0 15</inkml:trace>
  <inkml:trace contextRef="#ctx0" brushRef="#br0" timeOffset="9825.26">13293 1249 0,'21'0'16,"-42"0"-16,63 0 0,-21 0 0,0 0 15,0 0-15,22-21 0,-22 21 0,-21-21 16</inkml:trace>
  <inkml:trace contextRef="#ctx0" brushRef="#br0" timeOffset="10106.49">14309 1143 0,'0'21'31,"-22"-21"-31,1 21 16,21 1-16,-21-1 0,0 0 0,0 0 15,21 0-15,-21 0 0,-1 1 16,22-1-16,-21 0 0,21 0 0,-21 0 16,21 0-16,-21-21 0,21 22 15,0-1-15,21-21 31,0 0-31,22 0 16,-22-21-16</inkml:trace>
  <inkml:trace contextRef="#ctx0" brushRef="#br0" timeOffset="10461.62">14732 1164 0,'0'0'0,"21"-21"0,21 0 31,-63 21-16,0 0-15,-21 21 0,21-21 16,-1 21-16,1-21 0,0 21 16,0-21-16,0 22 0,0-1 15,21 0 1,21 0-16,0-21 0,0 0 16,0 21-16,0-21 15,1 0-15,-1 21 0,0-21 0,0 22 0,0-1 16,0-21-16,1 21 15,-22 0-15,0 0 16,0 0-16,0 1 16,-22-22-1,-20 0-15,21 21 0,0-21 0,0 0 16,-1 0-16,-20 0 0,21 0 16,0 0-16,0 0 0,-1 0 0,1 0 15,0-21-15,21-1 16,-21 22-16,21-21 15</inkml:trace>
  <inkml:trace contextRef="#ctx0" brushRef="#br0" timeOffset="10595.53">14372 889 0,'0'0'15,"-21"-21"-15,21 0 0,-21 21 16,-43-21-16</inkml:trace>
  <inkml:trace contextRef="#ctx0" brushRef="#br0" timeOffset="10655.04">14330 910 0,'42'0'16</inkml:trace>
  <inkml:trace contextRef="#ctx0" brushRef="#br0" timeOffset="11277.89">16129 974 0,'0'-43'0,"0"86"0,21-107 16,-21 22-16,21 21 0,-21-22 0,0 22 15,0 0-15,0 0 0,0 0 16,0 42 15,0 0-31,0 21 0,-21 1 16,0-1-16,21 0 0,-21 22 15,0-22-15,21 22 0,-22-22 0,1 0 16,21 22-16,0-22 0,0 1 0,0-1 16,0-21-16,0 21 0,0-20 0,0-1 15,0 0-15,0 0 0,0 0 16,21-21-16,1 0 0,-1 0 0,0 0 15,21 0-15,-21 0 0,22 0 16,-22-21-16,21 0 0,1 21 0,-1-42 16,0 20-16,1 1 0,-22-21 15,21 21-15,0-43 0,1 22 0,-1 0 16,-21-1-16,22-20 0,-22 20 16,0-20-16,0 21 0,-21-22 0,0 22 15,0-1-15,0 22 0,0-21 0,0 21 16,0 42-1,-21 21 1,0-21-16,21 22 0,-43-1 16,22 64-16,0-64 0,0 22 0,21-22 15,-21-21-15,21 22 0,0-1 0,-43-21 16</inkml:trace>
  <inkml:trace contextRef="#ctx0" brushRef="#br0" timeOffset="11469.88">17187 1249 0,'0'-21'0,"21"0"0,-21-1 16,0 1-16,-21 21 31,0 21-31,21 1 16,0-1-16,-21 0 0,0 0 0,0 0 15</inkml:trace>
  <inkml:trace contextRef="#ctx0" brushRef="#br0" timeOffset="12034.89">16870 1355 0,'0'42'31,"0"-21"-31,21 0 0,0-21 16,0 22-16,0-1 0,1-21 15,-1 21-15,0-21 0,21 0 0,-21 21 16,22-21-16,-1 0 0,0 0 15,1 0-15,20 0 0,-20 0 0,-1 0 16,21-21-16,-20 21 0,-1-21 16,0 0-16,1 21 0,-22-22 0,0 1 15,0 21-15,0-21 0,-21 0 16,0 0-16,0 0 0,0-1 0,0 1 16,0-21-16,0 21 0,0 0 15,-21 21 1,0 0-16,0 0 0,0 0 15,21 21-15,-21-21 0,-1 21 16,1 0-16,21 0 0,0 0 0,0 1 16,0-1-16,0 0 15,0 0-15,0 0 32,21-21-32,1 0 0,-1 0 15,-21 21-15,63-21 0,-42 0 16,1 0-16,-1 0 0,0 0 31,-21-21-15,0 0-1,0 0-15,0 0 0,0 0 16</inkml:trace>
  <inkml:trace contextRef="#ctx0" brushRef="#br0" timeOffset="12544.91">17060 1228 0,'43'-21'32,"-43"-1"-1,-22 22-31,1 0 16,0 0-16,0 0 0,0 0 0,0 0 15,-1 22-15,22-1 0,-21-21 16,0 21-16,21 0 0,0 0 15,0 0-15,0 1 16,0-1-16,0 0 16,21 0-1,0-21-15,1 0 0,-1 0 16,0 0-16,0 21 0,0-21 0</inkml:trace>
  <inkml:trace contextRef="#ctx0" brushRef="#br0" timeOffset="12718.62">17208 1397 0,'43'0'15</inkml:trace>
  <inkml:trace contextRef="#ctx0" brushRef="#br0" timeOffset="13605.91">17081 1207 0,'0'-22'15,"0"1"17,-21 21-17,0 0 1,0 21-1,21 1 1,0-1-16,0 0 16,0 0-16,0 0 15,21 0-15,0-21 0,-21 22 16,0-1-16,21-21 0,-21 21 16,22-21-16,-22 21 0,0 0 15,0 0-15,-22 1 16,-20-22-16,21 0 0,-21 0 15,-1 21-15,1-21 0,-22 0 0</inkml:trace>
  <inkml:trace contextRef="#ctx0" brushRef="#br0" timeOffset="13715.85">17018 1397 0,'63'0'15</inkml:trace>
  <inkml:trace contextRef="#ctx0" brushRef="#br0" timeOffset="14381.86">17801 1291 0,'0'0'0,"-21"0"16,0 0-1,0 0-15,-1 0 0,1 21 16,0-21-16,0 22 16,0-1-16,0-21 0,21 21 0,-22 0 15,22 0-15,-21-21 0,21 21 16,0 1-16,0-1 0,0 0 16,21-21-16,1 0 0,-1 0 15,0 0-15,0 0 0,21 0 16,1 0-16,-22 0 0,21 0 15,1 0-15,-1 0 0,0 0 0,1 0 16,-1 0-16,0 0 0,-21-21 0,1 21 16,20-21-16,-21 21 0</inkml:trace>
  <inkml:trace contextRef="#ctx0" brushRef="#br0" timeOffset="14983.79">18457 1334 0,'0'0'0,"21"0"0,-21-22 16,22 22-16,-22-21 0,21 21 0,-21-21 15,0 0 1,0 0-16,0 0 16,-43 21-16,22 0 0,0-22 15,0 22-15,0-21 0,-22 21 0,1 0 16,21 0-16,-21 0 0,-1 21 15,1 1-15,0-22 0,20 21 0,-20 0 16,0 0-16,21 21 0,-1-20 16,1-1-16,0 0 0,21 21 0,0-21 15,0 1-15,0-1 16,0 0-16,0 0 0,21-21 0,22 21 16,-22-21-16,0 0 0,21 0 15,1 0-15,-22 0 0,21 0 0,0 0 16,1 0-16,-1-21 0,0 21 15,-20-21-15,20 0 0,0 0 0,-21-1 16,22-20-16,-22 21 0,0-21 16,0 20-16,0-20 0,1 0 0,-1-1 15,-21-20-15,0 21 0,21-1 16,-21-20-16,21 20 0,-21 1 0,0 0 16,0 21-16,0-1 0,0 1 15,0 0-15,-21 21 16,0 21-16,0 22 15,-1-22-15,22 21 0,-21 22 16,0-22-16,21 0 0,0 22 0,-21-22 16,21 22-16,0-22 0,0 0 15,0 1-15,0-22 0,0 21 0,0-21 16,0 0-16,0 1 0,0-1 16,21 0-16,0 0 0,0-21 0,1 0 15,-1 0-15,0 0 0,0 0 16,21 0-16,-20 0 0,20 0 0,-21-21 15,21 21-15,1-21 0,-1 0 16</inkml:trace>
  <inkml:trace contextRef="#ctx0" brushRef="#br0" timeOffset="15357.1">20087 1037 0,'0'0'0,"0"-21"0,0 0 0,0-21 16,0 20-16,0 1 0,0-21 16,0 21-16,21 0 0,-21-1 0,0 1 15,0 0-15,0 42 16,0 0-1,0 22-15,0-1 0,0 0 16,-21 1-16,0 20 0,0 1 0,0-22 16,-1 0-16,1 22 0,0-22 15,0 1-15,21-22 0,-21 21 0,0-21 16,21 0-16,-22 1 0,22-1 16,0 0-16,0 0 0,22-21 31,-1 0-31,0 0 15,0 0-15,0-21 0,22 0 16,-22 0-16</inkml:trace>
  <inkml:trace contextRef="#ctx0" brushRef="#br0" timeOffset="15756.9">20574 1122 0,'21'-21'0,"-42"42"0,63-63 16,-42 20-16,-21 22 31,0 0-31,0 22 0,0-1 15,-22 0-15,22 21 0,0-21 16,-21 22-16,20-22 0,1 21 16,0-21-16,0 22 0,21-22 0,0 0 15,-21 21-15,21-20 0,0-1 16,0 0-16,21 0 0,-21 0 16,21-21-16,0 0 0,22 0 15,-22 0-15,21 0 0,0 0 0,-20 0 16,20 0-16,0-21 0,1 21 15,-22-21-15,21 0 0,-21 0 0,0-1 16,22-20-16,-43 21 16,21-21-16,-21-1 0,0 1 0,0 0 0,0 20 15,0-20-15,-21 0 16,0 21-16,-1-1 0,-20 1 0,21 21 16,-21 0-16,-1 0 0,22 0 15,-21 0-15,21 0 0,-22 0 0,22 21 16,0 1-16,0-22 0,0 21 15,21 0-15,-22 0 0,22 0 16,0 0-16</inkml:trace>
  <inkml:trace contextRef="#ctx0" brushRef="#br0" timeOffset="16065.89">19875 931 0,'0'0'0,"-21"-21"16,-42-21 0,84 42-1,0 0-15,21 0 16,1 0-16,-1 0 0,0-21 0,22 21 16,-1 0-16,1 0 0,21 0 15,-22 0-15,22-21 0,-1 21 16,-20 0-16,21-22 0,-22 22 0,1 0 15,-22-21-15,0 21 0,1 0 16,-1 0-16,0-21 0,-21 21 16,1 0-16,-1 0 0,-42 0 47,-1 0-47,1 0 0,0 21 15,-21-21-15,21 21 0</inkml:trace>
  <inkml:trace contextRef="#ctx0" brushRef="#br0" timeOffset="17793.46">5101 2858 0,'0'0'0,"0"21"15,21-42 17,0-1-17,1 1-15,-1 0 0,0 0 16,0-21-16,-21 20 0,21-20 0,-21 21 16,21-21-16,-21-1 0,0 22 15,0-21-15,0-1 0,-21 1 16,0 21-16,0 0 0,-21 0 0,20-1 15,-20 22-15,0 0 0,-1 0 16,1 0-16,-21 22 0,20-1 0,-20 21 16,20 0-16,-20 1 0,21-1 15,-1 22-15,1-22 0,21 0 0,-22 1 16,43-1-16,0 0 0,0 1 16,0-22-16,0 21 0,22-21 0,-1-21 15,21 21-15,0-21 0,1 0 16,-1 0-16,22 0 0,-22 0 15,21 0-15,-20-21 0,20 21 0,-20-21 16,20 0-16,-21 0 0,1 0 16,-1-1-16,0-20 0,-20 21 0,-1 0 15,0 0-15,0-1 0,-21 1 16,0-21-16,0 21 0,0 0 16,0-1-16,-21 22 15,0 0-15,0 0 0,-1 22 16,22-1-16,-21 21 0,0-21 15,0 22-15,21-1 0,0 0 0,0 1 16,0 20-16,-21-21 0,21 1 16,0 20-16,0 1 0,0 20 0,0-20 15,0 21-15,0-1 0,0 1 16,0 0-16,0-22 0,0 43 0,0-21 16,0-1-16,0 1 0,0 21 15,0-22-15,0 1 0,0 0 0,-21-22 16,-1 22-16,22-22 0,-21 1 15,0-22-15,0 22 0,-21-22 0,20 0 16,1 1-16,-21-1 0,0-21 0,20 0 16,-20-21-16,0 0 15,-1 0-15,1-21 0,0-21 0,-1 21 16,1-22-16,0-20 0,-1-1 0,-20 1 16,21-1-16,-1-20 0,1-1 15,21 0-15,0 1 0,-1-1 0,22 0 16,0 1-16,0-1 0,0 22 15,0-22-15,22 21 0,-1 1 0,21-1 16,0 1-16,22-1 0,-1 1 16,1-1-16,-1 22 0,22-21 0,0 20 15,-22 1-15,22-22 0,0 43 16,-1-21-16,-20 0 0,-1 20 16,-20 22-16</inkml:trace>
  <inkml:trace contextRef="#ctx0" brushRef="#br0" timeOffset="18405.91">5630 3027 0,'21'21'31,"1"-42"-15,-1 0 0,0 0-16,0 21 0,0-22 0,-21 1 15,21 0-15,1-21 0,-1 21 16,0-1-16,0-20 0,0 21 0,0-21 15,-21 20-15,0-20 0,0 21 16,0 0-16,0 0 0,0-1 16,-21 22-16,-21 0 0,21 0 0,0 22 15,-22-1-15,1 0 0,21 0 16,-22 21-16,22 1 0,0-22 16,0 21-16,0 1 0,0-1 0,21 0 15,0 1-15,0-22 0,0 21 0,0-21 16,21 0-16,0 22 0,0-22 15,0-21-15,22 21 0,-22-21 0,21 0 16,0 0-16,1 0 16,-1 0-16,0 0 0,1-21 0,-1 0 15,-21 0-15,22-1 0,-1 1 16,0 0-16,-21 0 0,22-21 0,-22-1 16,0 1-16,0 0 0,0-1 15,1 1-15,-1-22 0,-21 22 0,21-21 16,-21 20-16,21 1 0,-21 0 15,0 20-15,0-20 0,0 21 16,0 42 0,0 0-16,0 22 0,0-1 15,0 0-15,0 1 0,-21 20 16,21-21-16,0 1 0,-21 20 0,21-20 16,0-1-16,-21 0 0,21 1 15,0-1-15,0-21 0,0 0 16,0 22-16,0-22 0,0 0 15,21-21-15,0 0 16,0 0-16,0 0 0,0 0 16,1-21-16,-1 0 0,0-1 0,0 1 15,0 0-15,-21 0 0,0 0 16,21 0-16</inkml:trace>
  <inkml:trace contextRef="#ctx0" brushRef="#br0" timeOffset="18585.86">6244 2773 0,'0'0'0,"-21"0"0,21 21 16,21-21 15,0 0-31,0 0 0,1 0 16,20 0-16,-21-21 0,21 21 15,1 0-15,-22 0 0,0-42 0,21 20 16,1 1-16,-1 0 0</inkml:trace>
  <inkml:trace contextRef="#ctx0" brushRef="#br0" timeOffset="19005.34">8107 2519 0,'0'0'0,"0"-42"0,21 20 16,-21 1-16,0-21 0,0 21 0,0-22 15,0 22-15,0 0 0,0 0 16,-21 21-1,0 21 1,-1 21-16,22-20 0,-21 20 16,0 0-16,21 22 0,-21-22 0,0 22 15,21-22-15,-21 21 0,-1-20 16,1-1-16,0 0 0,0 1 0,21-1 16,-21 0-16,21 1 0,-21-22 0,21 0 15,0 0-15,0 0 0,0 1 16,21-22-1,0 0-15,0 0 16,0-22-16,0 1 0,22 0 0,-22 0 16,0 0-16,0-22 0,22 22 0</inkml:trace>
  <inkml:trace contextRef="#ctx0" brushRef="#br0" timeOffset="19514.21">8340 2392 0,'0'0'0,"21"-42"0,-21 20 16,0 44 15,0-1-31,0 21 0,0 0 0,0 1 16,0-1-16,0 22 0,-43-22 15,43 0-15,0 1 0,0-1 0,0 0 16,0 1-16,-21-1 0,21-21 16,0 21-16,-21-20 0,21-1 0,0 0 15,0 0-15,21-21 31,0-21-31,-21 0 0,22 0 16,-1-1-16,0 1 0,-21 0 16,21 0-16,0-21 0,0 20 0,1-20 15,-22 21-15,21 0 0,-21 0 16,21-1-16,-21 44 31,0-1-31,0 0 0,0 0 16,0 21-16,0-20 0,0-1 0,0 0 15,21 0-15,-21 0 0,21 0 16,0 1-16,1-1 0,-1-21 0,0 21 16,0-21-16,0 0 0,22 0 15,-1 0-15,0 0 0,-21 0 0,22 0 16,-1 0-16,0 0 0,1-21 16,-1 0-16,0-1 0,1 1 0,-1 0 15,-21 0-15,0-21 0,22-1 0,-43 22 16,21-21-16,-21-1 15,0 22-15,0-21 0,0 21 0,0 0 16,0-1-16,-21 22 16,0 0-16,-22 0 0,1 22 0,21-1 15</inkml:trace>
  <inkml:trace contextRef="#ctx0" brushRef="#br0" timeOffset="19666.62">9017 2985 0,'106'42'31,"-85"-42"-31,0 0 0,21 0 15,-20 0-15,-1 0 0,21 0 0,-21 0 16,0-21-16,22 0 0,-22 21 16,0-22-16,-21 1 0,0 0 15,21 0-15,-21 0 0,0 0 0,0-22 16,0 22-16,-21 0 0,0-21 16</inkml:trace>
  <inkml:trace contextRef="#ctx0" brushRef="#br0" timeOffset="19783.59">7726 2604 0,'0'0'0,"-21"21"0,-22-21 16</inkml:trace>
  <inkml:trace contextRef="#ctx0" brushRef="#br0" timeOffset="19861.89">7789 2667 0,'0'0'0,"21"0"0,1 0 15,20 0-15,0 0 0,22 0 16,-22-21-16,22 21 0,-1-21 0,-21 21 15,22-21-15,-1-1 0,-20 22 16,20-21-16,-20 0 0</inkml:trace>
  <inkml:trace contextRef="#ctx0" brushRef="#br0" timeOffset="20609.53">9356 2477 0,'0'0'15,"-22"0"-15,-20 42 16,21-21-16,0 0 0,0 0 16,-1 22-16,1-22 0,0 21 15,0-21-15,0 22 0,21-1 0,-21-21 16,21 22-16,0-22 0,0 21 0,0-21 16,0 0-16,0 1 0,0-1 0,21-21 15,0 21-15,0-21 0,0 0 16,0 0-16,1 0 0,20 0 0,-21 0 15,21 0-15,1 0 0,-1 0 0,0 0 16,22-21-16</inkml:trace>
  <inkml:trace contextRef="#ctx0" brushRef="#br0" timeOffset="20821.5">11388 2688 0,'0'0'0,"21"-21"16,0 21-16,-21-21 0,0 0 16,0 0-16,0-1 0,0 1 0,0 0 15,0 0-15,-42-21 0</inkml:trace>
  <inkml:trace contextRef="#ctx0" brushRef="#br0" timeOffset="21497.89">10774 2731 0,'-21'105'32,"21"-83"-32,-22 20 0,22-21 0,0 0 15,0 0-15,0 1 0,22-1 16,-1 0-16,21-21 0,-21 0 15,22 0-15,-1 0 0,-21 0 16,21 0-16,1 0 0,-1-21 0,0 0 16,1-1-16,-1 1 0,0 0 0,-20 0 15,20-21-15,-21 20 0,0-20 16,0 0-16,1-1 0,-1 1 0,0-21 16,-21 20-16,0 22 0,0-21 15,0 21-15,0-1 0,0 1 0,63 21 16,-63 21-1,-21 1-15,0 20 0,0-21 16,-21 21-16,20 1 0,1-1 16,0 0-16,0 1 0,21-1 15,0-21-15,0 22 0,0-1 0,0-21 16,0 0-16,0 0 0,21 22 16,0-22-16,0-21 0,1 0 15,-1 0-15,21 0 0,-21 0 16,0 0-16,22 0 0,-1 0 0,-21-21 15,22 0-15,-1-1 0,0 1 16,1-21-16,-1 21 0,-21-22 0,21 1 16,-20 0-16,20-22 0,-21 22 0,0 0 15,0-1-15,1 1 0,-22 0 16,0-1-16,0 1 0,0 21 0,0 0 16,0-1-16,0 1 0,0 0 15,-22 21 1,1 0-16,0 0 15,0 21-15,0 0 0,21 22 0,-21-22 16,-1 21-16,22 1 0,-21 20 16,21-21-16,0 1 0,0-1 0,0 0 15,0 1-15,0-1 0,0 0 16,0-20-16,0 20 0,0-21 0,21 0 16,1 0-16,-1 1 0,0-22 15,0 0-15,0 0 0,0 0 16,1 0-16,-1 0 0,0 0 0,0 0 15,0-22-15,0 1 0,-21-21 16,0 21-16,22 0 0,-1-1 16</inkml:trace>
  <inkml:trace contextRef="#ctx0" brushRef="#br0" timeOffset="21965.82">11261 2413 0,'0'0'0,"21"0"0,-21-21 16,-21 21 31,-22 21-32,22 0-15,0 0 0,-21 1 16,-1-1-16,22 21 0,-21-21 0,21 22 16,-22-1-16,22-21 0,-21 21 15,42 1-15,-21-22 0,21 21 0,0-21 16,0 1-16,0-1 0,21 0 16,0 0-16,0 0 0,21 0 0,-20-21 15,20 0-15,0 0 0,1 0 16,-1 0-16,0 0 0,1 0 0,-1 0 15</inkml:trace>
  <inkml:trace contextRef="#ctx0" brushRef="#br0" timeOffset="22353.38">11578 2540 0,'0'0'0,"0"42"31,21-42-15,22 0-16,-22 0 0,21 0 0,0 0 16,1 0-16,-1 0 0,0 0 0,1 0 15,-1 0-15,0 0 0,1-21 16,-1 21-16,0-21 0,-20 21 0,20 0 16,-21 0-16,43 0 0,-43-21 0,-21 63 15,0-63 1,0 0-16,-21 21 0,21-21 15,-22 21-15,22-21 0,-21 21 16</inkml:trace>
  <inkml:trace contextRef="#ctx0" brushRef="#br0" timeOffset="22510.32">12488 2265 0,'-42'-42'31,"42"63"-15,-21-21-16</inkml:trace>
  <inkml:trace contextRef="#ctx0" brushRef="#br0" timeOffset="22660.53">12340 2709 0,'0'22'0,"0"-1"0,-21 21 0,0-21 15,21 0-15,-21 22 0,21-22 16,0 0-16,0 0 0,0 0 0,0 1 15,0-1-15,21-21 16,0 0 0,0 0-16,0-21 15,0 21-15,1-22 0,-22 1 16,21-21-16,0 21 0</inkml:trace>
  <inkml:trace contextRef="#ctx0" brushRef="#br0" timeOffset="22793.61">12192 2604 0,'0'0'0,"-21"0"0,-43 0 31,85 0-15,1 0-16,20 0 0</inkml:trace>
  <inkml:trace contextRef="#ctx0" brushRef="#br0" timeOffset="22833.59">12573 2604 0,'0'0'16,"-42"0"-16</inkml:trace>
  <inkml:trace contextRef="#ctx0" brushRef="#br0" timeOffset="22933.87">12594 2582 0,'-21'0'47</inkml:trace>
  <inkml:trace contextRef="#ctx0" brushRef="#br0" timeOffset="23427.89">12425 2265 0,'0'0'0,"21"0"0,0-21 15,0 21 1,-21 21 15,0 0-31,0 0 0,0 0 16,0 22-16,0-1 0,0 0 16,-21 1-16,21-1 0,-21 0 0,0 1 15,21-1-15,-21 0 0,21 1 16,0-1-16,-22 0 0,22-20 15,-21 20-15,21-21 0,0 0 0,0 0 16,0 1-16,21-22 16,1 0-1,-1 0-15,0 0 16,0-22-16,0 1 0,-21 0 0,0 0 16,21 0-16,1 0 0</inkml:trace>
  <inkml:trace contextRef="#ctx0" brushRef="#br0" timeOffset="23610.91">12255 2582 0,'0'0'16,"0"-21"-16,22 21 31,-1 0-31,21 0 0,-21 0 0,22 0 15,-22 0-15,21 0 0,-21-21 16</inkml:trace>
  <inkml:trace contextRef="#ctx0" brushRef="#br0" timeOffset="23689.57">12721 2540 0,'-21'0'47</inkml:trace>
  <inkml:trace contextRef="#ctx0" brushRef="#br0" timeOffset="24725.86">12806 2625 0,'0'-21'16,"0"-1"15,0 1-15,0 0 0,21 21-16,0-21 15,0 0-15,0 21 0,1 0 16,-1 0-16,0 0 0,0 0 0,0 0 15,22 21-15,-22 0 16,0 0-16,0 0 0,0 22 0,0-22 16,-21 21-16,22-21 0,-22 22 15,0-1-15,0-21 0,0 22 0,0-22 16,0 0-16,0 21 0,0-21 16,-22 1-16,1-22 0,21 21 0,-21-21 15,0 0-15,0 0 0,0 0 16,-1 0-16,22-21 15,0-1-15,0 1 0,0-21 16,0 21-16,22 0 16,-1-1-16,0-20 0,0 21 0,0-21 15,0-1-15,22 22 16,-22-21-16,21 21 0,-21-1 0,22 1 16,-22 0-16,21 0 0,1 21 15,-22-21-15,21 21 0,-21 0 0,0 0 16,1 0-16,-1 0 0,0 0 15,-21 21-15,0 0 0</inkml:trace>
  <inkml:trace contextRef="#ctx0" brushRef="#br0" timeOffset="24943.28">13674 2646 0,'0'0'0,"21"0"16,-21 21-16,0 0 15,0 0 1,0 1-1,-21-1-15,-1 0 0,22 0 0,-21 0 16,21 0-16,0 1 16,0-1-16,0 0 0,0 0 15,21-42 17,1 0-17</inkml:trace>
  <inkml:trace contextRef="#ctx0" brushRef="#br0" timeOffset="25315.38">13906 2286 0,'0'0'0,"0"-21"16,-21 0-16,0 0 0,0 21 0,0 0 16,0 0-16,-1 0 0,1 0 0,0 0 15,0 21-15,0 0 16,0 0-16,21 0 0,0 0 15,0 1-15,0-1 16,0 0-16,21-21 0,0 21 16,0-21-16,0 0 0,0 0 15,1 0-15,20 0 0,-21-21 16,0 21-16,0-21 0,1 21 0,-1-21 16,0-1-16,-21 1 0,0 0 15,0 0-15,0 0 0,0 0 16,0-1-16,-21 1 15,0 21-15,-22 0 0,22 0 16,0 0-16,0 0 0,0 21 0,-1-21 16,1 22-16,0-1 0,0 0 15,21 0-15,-21 0 0,21 0 0,0 22 16,0-22-16,0 0 0,0 0 16,0 0-16,0 1 0,21-1 0,0 0 15,0 0-15</inkml:trace>
  <inkml:trace contextRef="#ctx0" brushRef="#br0" timeOffset="25849.89">14457 2455 0,'0'0'16,"0"-42"0,-21 42-1,-1 0 1,1 21-16,21 0 0,-21 1 0,21-1 15,-21 0-15,0 0 0,21 21 16,-21-20-16,21 20 0,0 0 16,-22-21-16,1 22 0,21-22 0,0 21 15,-21-21-15,21 22 0,-21-22 0,21 0 16,0 0-16,0 0 0,-21-21 16,21 22-16,-43-22 31,22 0-31,21-22 0,0 1 15,0 0-15,0 0 16,0 0-16,21 0 16,-21-1-16,22 1 0,-1 0 0,0 0 15,0 0-15,21 0 0,-20-1 16,20 1-16,-21 0 0,21 21 0,22-42 16,-43 42-16,0 0 0,0 21 15,22 0-15,-22-21 0,0 21 16,0 0-16,-21 1 0,0 20 0,0-21 15,0 0-15,0 0 0,0 1 0,0-1 16,-21 0-16,0 0 0,-21-21 0,-1 21 16,1-21-16,0 21 0,-1 1 0,22-22 15,-21 0-15,-1 21 0,22-21 16,-21 0-16,21 0 0,0 0 0,-1 0 16,1 0-16,42 0 31,22-21-31,-22-1 0,21 22 0,-21-21 15,22 0-15,-1 21 0</inkml:trace>
  <inkml:trace contextRef="#ctx0" brushRef="#br0" timeOffset="26798.75">14922 2667 0,'0'0'0,"22"-21"0,-1 21 0,-21 21 31,-21 0-16,21 0 1,-22 1-16,1 20 0,21-21 0,0 0 16,0 0-16,0 1 0,0-1 15,-21 0-15,21 0 0,0 0 16,0 0-16,0 1 16,21-22-16,0 0 15,1 0-15,-1 0 0,0 0 0,21 0 16,-21-22-16,22 22 0,-22-21 15,21 0-15,-21 0 0,22 0 0,-1 0 16,-21-1-16,22 1 0,-1-21 16,-21 21-16,0-22 0,22 22 0,-22-21 15,0 21-15,-21 0 0,0-1 16,0 1-16,21 21 0,-42 0 31,0 21-31,21 22 0,-21-22 0,-1 0 16,1 21-16,21-20 0,0 20 15,0-21-15,-21 0 0,21 0 0,0 22 16,0-22-16,0 0 0,0 0 16,21 0-16,0 1 0,1-22 15,-1 0-15,0 0 0,21 0 0,1 0 16,-22 0-16,21 0 0,-21-22 16,0 44-16,22-22 0,-22-22 0,21 1 15,-21-21-15,22 0 0,-22 20 16,21-20-16,-21 0 0,22-22 15,-22 22-15,21 0 0,-21-22 0,1 22 16,-1-1-16,-21 1 0,0 21 16,0-21-16,0 20 0,0 1 0,0 0 15,-21 21 1,-1 21 0,1 0-16,21 1 0,-21 20 0,0 0 15,0 1-15,21-1 0,-21 0 16,-1 1-16,22-1 0,0 0 15,0 1-15,-21-1 0,21 0 0,0-21 16,0 22-16,0-22 0,0 0 16,0 0-16,21 0 0,1 1 15,-1-22-15,0 0 0,21 21 0,1-21 16,-22 0-16,21 0 0,0 0 16,1 0-16,20-21 0,-20 21 0,-1-22 15,0 1-15,1 0 0,-22 0 0,21-21 16,-21 20-16,0-20 0,1 21 15,-1-21-15,-21 20 0,21 1 0,-21 0 16,0 0-16,0 0 0,0 0 16,-21 21-16,0 0 0,-1 0 0,1 0 15,0 21-15,0 0 16,0 0-16,0 0 0,21 22 0,0-22 16,0 0-16,0 21 0,0-21 15,0 1-15,0-1 0,0 0 0,0 0 16,21 0-16,0 0 0,0 1 0,0-22 15,22 0-15,-22 0 0,21 0 16,0 0-16,-20 0 0,20 0 0,-21 0 16,21-22-16,1 22 0,-22-21 15,21 0-15,1 0 0,-22 0 0,0 0 16,0-22-16,0 22 0,-21 0 16,0-21-16</inkml:trace>
  <inkml:trace contextRef="#ctx0" brushRef="#br0" timeOffset="27065.9">15833 2455 0,'0'0'15,"-22"0"-15,22 22 16,22-22-1,20 0-15,-21 0 0,21 0 0,1 0 16,20 0-16,-20 0 0,20 0 16,1 0-16,-22 0 0,21 0 0,1 0 15,-22 0-15,1 0 0,-1 0 16,-21 0-16,0 0 0,0 0 0,-21-22 16</inkml:trace>
  <inkml:trace contextRef="#ctx0" brushRef="#br0" timeOffset="27777.9">18034 2413 0,'0'0'16,"-21"-42"0,21 21-16,0-1 0,21 1 15,0 21-15,0-21 0,0 0 0,1 21 16,20 0-16,0-21 0,1 21 15,-1 0-15,0 0 0,1 0 0,-1 0 16,0 21-16,1 0 16,-1 0-16,0 22 0,-21-1 0,1 0 15,-1 1-15,0 20 0,-21-21 16,0 1-16,0 20 0,0-20 0,0-1 16,-21 0-16,0-21 0,-1 22 15,22-22-15,-21 0 0,21 0 0,-21-21 16,0 0-16,0 0 15,21-21 1,0 0-16,0 0 0,0-22 0,21 22 16,0-21-16,0 0 15,0-1-15,22-20 0,-1 20 0,-21-20 16,22-1-16,-1 22 0,-21 0 16,21-1-16,-20 1 0,-1 0 0,21 21 15,-21-1-15,0 1 0,1 0 0,-1 21 16,0 0-16,0 0 15,-21 21 1,0 0-16,0 1 16,0-1-16,0 0 15,0 0-15,0 0 0,0 0 16</inkml:trace>
  <inkml:trace contextRef="#ctx0" brushRef="#br0" timeOffset="29237.23">19240 2752 0,'22'21'0,"-44"-42"0,65 42 0,-22-21 16,0 0-16,0 0 0,0 0 0,1 0 16,20 0-16,-21 0 0,0-21 15,22 21-15,-22-21 0,0-1 0,0 22 16,0-21-16,0-21 0,1 21 16,-22 0-16,21-22 0,-21 1 0,0 21 15,0-22-15,0 1 0,0 21 16,-21 0-16,-1-22 0,1 43 0,0-21 15,-21 21-15,21 0 16,-22 0-16,1 0 0,0 0 0,-1 21 16,1 1-16,0 20 0,-1 0 0,1 1 15,21-1-15,0 0 0,-22 1 16,22-1-16,0 0 0,21 1 0,0-1 16,0-21-16,0 21 0,0-20 15,0-1-15,21-21 0,0 21 0,22-21 16,-22 0-16,0 0 0,21 0 15,1 0-15,-1 0 0,0-21 0,1 21 16,-22-21-16,21-1 0,0 1 16,-20 0-16,20-21 0,-21 21 15,21-22-15,-20 1 0,-1 0 16,0-1-16,0 1 0,-21 0 0,0-1 16,0 22-16,21 0 0,-21 0 15,-21 42 1,0 0-16,21 0 0,-21 22 15,0-1-15,21 0 0,0 1 16,-22-1-16,22 0 0,-21 1 0,21-22 16,0 21-16,0-21 0,0 22 15,0-22-15,21 0 0,1-21 0,-1 21 16,0 0-16,21-21 0,-21 0 0,22 0 16,-22 0-16,21 0 0,1 0 15,-22-21-15,21 0 0,-21 0 16,0-22-16,22 22 0,-22-21 15,0 0-15,0-1 0,0 1 0,1-22 16,-1 22-16,0-21 0,0 20 0,0-20 16,-21 20-16,0 1 0,21 0 15,-21 21-15,0-1 0,0 1 0,0 0 16,-42 21-16,42 21 16,21 0-1,-63 64-15,42-43 0,-21 1 16,21-1-16,-21 0 0,-1 22 15,22-22-15,0 1 0,0 20 16,0-21-16,0-20 0,0 20 0,0 0 16,0-21-16,0 1 0,0-1 15,0 0-15,22-21 0,-1 0 16,0 0-16,0 0 0,21 0 16,-20 0-16,-1 0 0,0-21 0,21 0 15,-21-1-15,22 1 0,-22 0 16,21-21-16,-21 21 0,1-22 0,20 22 15,-21-21-15,-21 21 0,21-1 16,-21 1-16,0 42 31,-21 1-31,0-1 16,0 0-16,21 0 0,0 0 16,-21 22-16,21-22 0,-22 0 0,22 0 15,0 0-15,0 0 0,0 1 16,0-1-16,0 0 0,22-21 15,-1 0-15,0 0 0,0 0 0,0 0 16,0 0-16,22 0 0,-22 0 16,0 0-16,21 0 0,-20-21 0,20 0 15,-21-22-15,0 22 0,0 0 16,1-21-16,-1-1 0,0 22 0,0-21 16,0 21-16,-21-1 0,21 1 15,-21 0-15,0 0 0,0 42 31,0 0-15,-21 0-16,21 1 0,-21 20 16,21-21-16,-21 0 0,21 0 0,0 22 15,0-22-15,0 0 0,0 0 16,0 0-16,0 1 0,0-1 16,21-21-16,0 0 0,22 21 15,-22-21-15,0 0 0,21 0 0,1 0 16,-1 0-16,0 0 0,1 0 15,-1-21-15,0 0 0,1 21 16,-1-22-16,0-20 0,1 21 0,-22 0 16,0-22-16,0 1 0,0 21 15,-21-21-15,0 20 0,0-20 0,0 21 16,0 0-16,-21 21 16,0 0-16,0 0 0,0 0 0,-22 21 15,22 0-15,0 0 0,0 0 16,0 1-16,21 20 0,0-21 0,0 21 15,0-20-15,0-1 0,0 0 16,0 0-16,0 0 0,0 0 0,21 1 16,-21-1-16,21 0 0,0-21 15,0 21-15,0-21 0,1 0 16,20 0-16,-21 0 0,0 0 0,0 0 16,22 0-16,-22 0 0,0 0 15,0 0-15,0-21 0,1 0 0,-1 21 16,0-21-16,0 21 0,-21-22 15,0 1-15,0 0 0,21 0 16</inkml:trace>
  <inkml:trace contextRef="#ctx0" brushRef="#br0" timeOffset="29409.69">22077 2815 0,'0'0'0,"0"21"31,-21-21-31,-1 0 0,1 22 16,0-22 0,0 21-16,0-21 15,0 0-15,-1 21 16,-20-21-16,21 0 0</inkml:trace>
  <inkml:trace contextRef="#ctx0" brushRef="#br0" timeOffset="29878.09">8107 3852 0,'0'0'0,"0"-21"16,-21 42 15,-22-21-31,22 22 16,0-1-16,21 0 0,0 0 0,0 0 15,-21 0-15,0 22 0,-1-1 16,-20 0-16,21 1 0,0-1 0,0 0 16,21-20-16</inkml:trace>
  <inkml:trace contextRef="#ctx0" brushRef="#br0" timeOffset="30550.13">7874 4424 0,'21'0'16,"0"0"-16,0 0 0,22-21 0,-22 21 16,21-21-16,1-1 0,-1 22 15,-21-21-15,21 0 0,-20-21 16,20 21-16,-21-1 0,0-20 0,-21 21 15,0-21-15,0-1 0,0 22 16,0-21-16,0 21 0,-21-22 0,0 22 16,-21 0-16,20 0 0,-20 0 15,21-1-15,-21 22 0,-1 0 0,22 0 16,-21 0-16,21 0 0,21 22 31,21-22-31,0 0 16,21 21-16,1-21 0,-1 0 0,0 0 15,1 0-15,-1 0 0,21 0 16,-20 0-16,20 0 0,-20-21 0,20 21 16,-21-22-16,1 22 0,-1-21 15,0 21-15,-20 0 0,-1-21 16,-21 0-16,-21 21 31,-1 0-31,1 0 0,21 21 16,-21 0-16,0 0 0,0 1 15,21 20-15,0 0 0,-21 1 0,-1 20 16,22 1-16,0-22 0,-21 43 16,21-22-16,0 1 0,0-1 0,0 22 15,-21-1-15,21 1 0,-21 21 0,21-21 16,0 20-16,0-20 0,-21 21 16,0-21-16,-1 20 0,22-20 0,-21 0 15,0-1-15,0 1 16,0 0-16,0-22 0,-22 1 0,22-22 15,-21 22-15,21-43 0,-22 21 0,22-21 16,0-21-16,0 0 0,-22 0 16,22 0-16,0-42 0,21 21 0,-21-22 15,0-20-15,21-1 0,-21 1 0,21-22 16,0 22-16,0-43 0,0 21 16,0-21-16,0 1 0,0-1 0,21 0 15,0 21-15,21-21 0,-21 22 16,22 20-16,-1-20 0,-21 20 0,22 22 15,-1-22-15,0 22 0,1 0 16,20-1-16,-21 22 0,1-21 16,20 21-16,-20-1 0,20 1 0,-21 21 15,1 0-15,20 0 0,-20 0 16,-1 0-16,0 0 0,1 0 0,-1 0 16,21 0-16,-20 0 0</inkml:trace>
  <inkml:trace contextRef="#ctx0" brushRef="#br0" timeOffset="30846.31">10456 3789 0,'0'-42'0,"0"84"0,0-106 16,0 43-16,0 0 15,-21 0-15,0 21 0,0 0 16,0 0-1,-1 21-15,22 0 0,-21 0 0,0 22 16,0-22-16,21 21 0,-21 1 0,21-1 16,-21 21-16,-1-20 0,22 20 15,-21-20-15,21-1 0,0 0 0,-21 1 16,21-1-16,0-21 0,0 0 16,0 0-16,0 1 0,0-1 15,21-21-15,0 0 16,1-21-16,-1-1 0,0 1 15,0 0-15,21 0 0</inkml:trace>
  <inkml:trace contextRef="#ctx0" brushRef="#br0" timeOffset="31489.86">10647 3747 0,'0'0'0,"21"-22"0,-21 1 16,21 21-16,-21 21 15,0 1-15,-21-1 16,21 0-16,-21 21 0,21-21 0,0 22 15,-21 20-15,-1-20 0,22-1 16,-21 21-16,21-20 0,0-1 16,0 0-16,-21 1 0,21-22 0,0 21 15,0-21-15,0 1 0,0-1 16,21-42 15,-21-1-31,21 1 0,1 0 16,-22 0-16,21-21 0,0-1 0,0 22 15,0-21-15,-21 21 0,21-22 16,1 22-16,-1 0 0,0 0 0,0 0 16,-21 42-1,0 0-15,0 0 16,0 0-16,0 0 0,0 22 0,0-22 16,0 21-16,0-21 0,0 22 15,0-22-15,21 0 0,0 0 0,-21 0 16,22 1-16,-1-1 0,0 0 0,0-21 15,0 0-15,22 0 0,-22 0 16,0 0-16,21 0 0,1 0 0,-22-21 16,21 0-16,-21-1 0,22 1 15,-22 0-15,21-21 0,-21 21 0,0-22 16,1 1-16,-1 0 0,0-1 16,-21 1-16,21 21 0,-21-22 15,0 22-15,0 0 0,0 0 0,-21 21 16,0 0-16,0 0 0,-22 21 15,22 21-15,0-20 0,0 20 16,0-21-16,-1 21 0,22 1 16,0-22-16,0 21 0,0 1 0,0-22 15,0 0-15,0 0 0,43 0 16,-22 0-16,0 1 0,0-22 0,0 0 16,22 0-16,-22 0 0,21 0 0,1 0 15,-1 0-15,-21-22 0,21 1 0,1 0 16,-43 0-16,21 0 15,0 0-15,-21-1 0,21-20 0,0 0 16,-21 21-16,0-22 0,0 22 0</inkml:trace>
  <inkml:trace contextRef="#ctx0" brushRef="#br0" timeOffset="31699.24">10075 3895 0,'0'0'0,"-21"21"16,0 0-16,0-21 0,21 21 0,0 0 16,21-21-16,0 0 15,21 0-15,1 0 16,-1 0-16,0 0 0,1 0 0,-1 0 16,0-21-16,22 21 0,-22-21 15,1 21-15,-1-21 0,0 0 0,1 21 16</inkml:trace>
  <inkml:trace contextRef="#ctx0" brushRef="#br0" timeOffset="32008.94">13483 3874 0,'0'0'0,"21"-22"0,-21-20 0,21 21 16,-21 0-16,0-22 0,0 22 0,22 0 16,-22 0-16,0 0 0,-22 0 0</inkml:trace>
  <inkml:trace contextRef="#ctx0" brushRef="#br0" timeOffset="32514.14">13525 3662 0,'0'42'0,"0"-84"0,0 105 16,-21-20-16,0-22 0,21 21 15,-21 1-15,0 20 0,21-21 0,-21 1 16,-1-1-16,22 0 0,-21 1 0,0-1 15,21-21-15,0 0 0,-21 1 16,21-1-16,0-42 31,21-1-31,-21 1 16,21 0-16,0-21 0,1-1 16,-1 22-16,21-21 0,-21 0 0,0-1 15,1 1-15,-1 21 0,0 0 0,0-1 16,0 1-16,0 21 0,1 0 15,-1 0-15,0 0 0,-21 21 0,0 1 16,42 147 0,-42-127-16,21-21 15,-21 22-15,22-1 0,-1 0 16,-21-20-16,21-1 0,0 0 0,0 0 16,0 0-16,1-21 0,20 0 15,-21 0-15,21 0 0,1 0 0,-1-21 16,0 21-16,1-21 0,-1-21 15,22 20-15,-43-20 0,21 0 16,0-1-16,-20 1 0,-1-21 0,0 20 16,0 1-16,-21-22 0,0 22 15,0 0-15,0-22 0,0 22 0,0 21 16,-21 0-16,0-1 0,0 1 16,-1 21-16,-20 0 0,21 0 0,0 21 15,-22-21-15,22 22 0,0 20 16,0-21-16,0 0 0,21 0 0,0 1 15,0-1-15,0 0 0,0 21 0,21-21 16,0 1-16,21-22 16,-20 21-16,20 0 0,0-21 0,-21 21 15,22-21-15</inkml:trace>
  <inkml:trace contextRef="#ctx0" brushRef="#br0" timeOffset="32861.92">14732 4106 0,'0'0'0,"0"22"0,0-1 15,21-21 1,0 0 0,0-21-16,1 21 15,20-22-15,-21 1 16,0 21-16,22-21 0,-22 0 0,21 0 16,-21 0-16,0-1 0,1 1 15,-1 0-15,-21 0 0,0-21 0,0 20 16,0 1-16,-21 0 0,-1 21 15,1 0-15,-21 0 0,21 0 16,-22 21-16,1 0 0,0 1 0,21 20 16,-22-21-16,22 21 0,-21 1 15,21-1-15,21 0 0,0 1 0,-22-1 16,22-21-16,22 22 0,-22-22 0,21 0 16,-21 0-16,21 0 0,0 0 15,0-21-15,22 0 0,-1 0 16,0 0-16,1 0 0,-1 0 15,21 0-15,-20-21 0,20 0 0,1 0 16,-1 0-16,-20 0 0</inkml:trace>
  <inkml:trace contextRef="#ctx0" brushRef="#br0" timeOffset="33293.87">15769 3683 0,'0'0'0,"0"-21"0,0 0 15,-21 42 1,21 0-16,-21 0 15,0 0-15,-1 22 0,1-22 16,21 21-16,-21 1 0,0-1 0,0 0 16,21 22-16,0-22 0,-21 0 15,-1 1-15,22-22 0,0 21 0,0-21 16,-21 1-16,21-1 0,0 0 16,0 0-16,-21-21 0,21-21 31,0 0-16,0 0-15,0-22 0,0 22 0,21-21 16,0 21-16,1-22 0,-1 1 16,21 21-16,-21-22 0,0 22 0,22 0 15,-22 0-15,21 0 16,-21 0-16,22 21 0,-22 0 0,21 0 16,-21 0-16,22 0 0,-22 0 0,-21 42 15,21 0-15,21-21 0,-42 1 16,22-1-16,-44 21 0,22 0 0,0-20 15,-21 20-15,0 0 0,0-21 0,-21 22 16,-1-22-16,22 0 0,-21 0 16,21-21-16,-22 21 0,22-21 0,-21 0 15,-1 0-15,22 0 0,0 0 0,0 0 16,0 0-16,21-21 0,0 0 16</inkml:trace>
  <inkml:trace contextRef="#ctx0" brushRef="#br0" timeOffset="33506.53">16108 3874 0,'0'0'15</inkml:trace>
  <inkml:trace contextRef="#ctx0" brushRef="#br0" timeOffset="35625.83">16214 3874 0,'63'0'0,"-126"0"0,147 0 0,-84 21 16,21-21-16,22 0 0,-1 0 0,0-21 15,-20 21-15,41 0 0,-42-22 16,22 22-16,-1-21 0,-21 0 0,0 0 15,0 21-15,1-21 0,-1 0 16,-21-1-16,0 1 0,0 0 16,0 0-16,0 0 0,-43 21 15,22 0 1,0 0-16,-21 0 0,21 0 0,-22 0 16,22 0-16,-21 21 0,21 0 0,-22 0 15,22 0-15,0 1 0,21-1 16,0 0-16,0 0 0,0 0 0,0 0 15,21-21-15,0 22 0,0-1 16,1-21-16,-1 0 0,21 21 0,-21-21 16,22 0-16,-22 0 0,21 0 15,-21 0-15,0 0 0,1 0 0,-44 0 32,1 0-17,-21 0-15,0 0 0,-1 0 0,1 21 16,0 0-16,-1 0 15,-20 1-15,20-1 0,22 21 0,-21-21 16,21 22-16,0-22 0,-1 21 16,22-21-16,0 0 0,0 1 0,22-1 15,-1 0-15,21 0 0,-21 0 16,22-21-16,20 0 0,-21 0 0,1 0 16,20 0-16,-20 0 0,-1-21 0,21 21 15,-20-21-15,-1 0 0,0 0 16,1-22-16,-1 22 0,-21-21 0,22-1 15,-22 1-15,21 0 0,-21-1 16,0 1-16,22 0 0,-22-1 16,0 1-16,0 0 0,0-1 15,1 1-15,-22 0 0,0-1 0,21 22 16,-21 0-16,0 0 0,-21 42 16,-1 0-1,1 0-15,0 1 0,0 20 0,0 0 16,0 1-16,-1-1 0,1 21 15,0-20-15,0-1 0,0 22 16,21-22-16,-21 0 0,21 1 0,0-1 16,0-21-16,0 21 0,0-20 0,21-1 15,0 0-15,21-21 0,-21 0 16,1 0-16,20 0 0,0 0 16,1 0-16,-1 0 0,21 0 15,-20-21-15,-1 0 0,0-1 0,1 1 16,-22 0-16,21-21 0,-21 21 0,1-22 15,-1 22-15,0-21 0,-21 21 16,0-22-16,0 22 0,0 0 0,0 0 16,-21 21-16,0 0 15,-1 0-15,1 0 0,0 0 0,0 21 16,0 0-16,0 0 0,-1 0 16,1 22-16,21-22 0,-21 21 0,21-21 15,0 1-15,0-1 0,0 0 16,0 0-16,21 0 0,0 0 15,1 1-15,-1-22 0,21 0 0,-21 0 16,22 0-16,-1 0 0,-21 0 16,21 0-16,1-22 0,-1 22 0,0-21 15,-20-21-15,-1 21 0,21 0 16,-21-22-16,0 1 0,1 21 0,-22-22 16,0 1-16,21 21 0,-21 0 15,0 0-15,0-1 0,-21 22 31,-1 22-31,22-1 0,-21 0 0,21 21 16,0-21-16,0 22 0,-21-1 16,21-21-16,0 22 0,0-1 15,0-21-15,0 0 0,0 22 0,0-22 16,0 0-16,0 0 16,21-21-1,-21-21 1,21 0-16,-21 0 0,22-1 15,-1-20-15,0 21 0,-21-21 16,21-1-16,0 1 0,22 0 0,-22-1 16,0 22-16,21-21 0,-21 21 15,1-1-15,-1 1 0,0 21 16,0 0-16,0 0 0,0 21 16,-21 1-16,0-1 15,0 0-15,22 21 0,-22-21 0,0 22 16,0-22-16,0 21 0,0-21 15,21 1-15,0 20 0,-21-21 0,21 0 16,0-21-16,-21 21 0,21-21 16,1 0-16,-1 0 0,0 0 15,0 0-15,0 0 0,0-21 16,1 0-16,-1 0 0,-21 0 16,21-22-16,0 22 0,0-21 15,0 0-15,1 20 0,-22 1 16,21-21-16,0 21 0,0-22 15,-21 65 17,0-1-32,0 0 0,0 0 0,-21 0 15,21 22-15,-21-22 0,21 0 16,0 21-16,0-21 0,0 1 0,0-1 16,0 0-16,0 0 0,21 0 15,0-21-15,0 21 0,22-21 0,-22 0 16,0 0-16,21 0 0,-21 0 15,22 0-15,-1 0 0,0-21 16,1 0-16,-22 0 0,21 0 0,1 0 16,-22-22-16,0 22 0,21-21 15,-42 21-15,21-22 0,-21 22 0,0 0 16,0 0-16,0 0 0,-21 21 16,0 0-16,0 0 15,0 21-15,0 0 0,-1 0 16,1 0-16,0 22 0,21-22 0,-21 21 15,21 0-15,0-20 0,0 20 16,0-21-16,0 0 0,0 0 0,0 1 16,21-1-16,0 0 0,22-21 0,-22 0 15,0 21-15,21-21 16,1 0-16,-22 0 0,21 0 0,0 0 16,-20-21-16,20 0 0,0 0 15,-21-1-15,22 1 0,-22 0 0,21-21 16,-21 21-16,1-22 0,-1 22 15,0-21-15,0 21 0,-21-1 0,0 44 32,0-1-32,0 21 15,-21-21-15,21 22 0,-21-22 0,0 21 16,21-21-16,0 22 0,0-22 16,0 0-16,0 0 0,0 0 15,21 0-15,0-21 0,0 0 16,0 22-16,0-22 0,22 0 0,-22 0 15,21 0-15,-21-22 0,22 1 0,-22 0 16,21 0-16,-21 0 0,22-22 16,-22 1-16,21 0 0,-21-1 0,22 1 15,-22 0-15,21-22 0,-21 22 16,22 0-16,-22-1 0,0 1 0,0 0 16,0-1-16,-21 22 0,0 0 15,-21 21 1,0 0-16,0 21 0,0 21 15,0-20-15,-1 20 0,1-21 16,0 21-16,0 22 0,21-22 0,-21 1 16,21 20-16,0-21 0,0 1 15,0-1-15,21 0 0,0-20 0,0 20 16,22-21-16,-22 0 0,0 0 16,21-21-16,-21 0 0,22 0 0,-22 0 15,21 0-15,-21 0 0,22 0 0,-1 0 16,-21-21-16,22 0 0,-22 0 15,21 0-15,-21 0 0,0-22 16,1 22-16,-22-21 0,0-1 0,0 1 16,0 0-16</inkml:trace>
  <inkml:trace contextRef="#ctx0" brushRef="#br0" timeOffset="35837.72">20278 3852 0,'0'0'16,"-22"0"-16,1 22 0,42-1 15,22-21-15,-22 0 16,21 0-16,22 0 0,-43 0 0,64 0 16,-22 0-16,1 0 0,-1 0 15,1 0-15,-1 21 0,-21-21 0,1 0 16,-1 0-16,0 0 0,-20 21 0,20-21 16,-42 21-16,0 0 15,-42-21 1,20 0-16,-20 22 0,0-22 15</inkml:trace>
  <inkml:trace contextRef="#ctx0" brushRef="#br0" timeOffset="36662.25">1905 6773 0,'0'-21'0,"0"42"0,0-63 0,0 21 16,-21 21-16,21 21 16,-21 21-16,21 1 15,0-1-15,-22 22 0,1-1 16,0 1-16,21 41 0,-21-20 0,21 0 16,0-1-16,-21 1 0,0 0 15,-1-1-15,1-20 0,0-1 0,0 1 16,0-1-16,0 1 0,-1-22 15,1 22-15,0-22 0,21-21 16,0-42 15,21 0-31,-21-21 0,0 20 16,21-20-16,-21 21 0,0-21 0</inkml:trace>
  <inkml:trace contextRef="#ctx0" brushRef="#br0" timeOffset="37541.74">1841 6985 0,'0'0'0,"22"0"15,-22-42 1,0 21 0,0-1-1,21 22-15,0 0 16,0 0-16,0 0 0,22 0 0,-1 0 15,0 0-15,22-21 0,-1 21 16,1 0-16,20 0 0,1 0 0,21 0 16,-21 0-16,20 0 0,1 0 15,21 0-15,0 0 0,21 0 0,1 21 16,-1-21-16,0 0 0,0 0 16,21 0-16,1 0 0,-1 0 0,0 0 15,1 0-15,-22 0 0,21 0 0,-21 0 16,-21 0-16,22 0 0,-22 0 15,0 0-15,-22 0 0,1 0 16,-21 0-16,21 0 0,-22 0 0,22-21 16,-21 21-16,0 0 0,-1-21 15,-20 21-15,-1 0 0,1 0 0,-1 0 16,-20 0-16,-1-21 0,0 21 0,-21 0 16,1 0-1,-22 21 16,0 0-31,-22 0 0,22 1 16,0-1-16,0 0 0,0 0 0,0 21 16,0 1-16,0-1 0,0 22 15,0-1-15,0-21 0,0 22 16,0-1-16,0 1 0,0-22 0,0 22 16,0-22-16,-21 22 0,21-22 15,-21 0-15,21 22 0,-21-22 0,21 22 16,0-22-16,0 0 0,-21 1 0,21-1 15,-21 0-15,21 1 0,-22-22 16,22 21-16,0-21 0,-21 0 0,0 1 16,0-22-16,0 21 0,0-21 0,-1 0 15,1 0-15,0 0 0,-21 0 16,21 0-16,-22 0 0,1 0 0,0 0 16,-1 0-16,1 0 0,-22-21 0,22-1 15,-21 22-15,-22 0 16,21 0-16,-20 0 0,-22 0 0,0 0 15,0 0-15,0 0 0,-21 0 0,-21 0 16,0 0-16,-21 0 0,-1 0 16,-20 0-16,21 0 0,-43 22 0,21-1 15,1-21-15,-22 21 0,1-21 16,-1 21-16,21-21 0,1 0 0,21 21 16,-1-21-16,22 21 0,21-21 15,21 0-15,0 0 0,1 0 0,41 0 16,1 0-16,20 0 0,1 0 15,0 0-15,20 0 0,1 0 16,0 0-16,21-21 0,0 0 16,21 21-1,0-21-15,1 0 0,20 21 0,-21-21 16,21-1-16,1-20 0,-22 21 16</inkml:trace>
  <inkml:trace contextRef="#ctx0" brushRef="#br0" timeOffset="38089.43">2709 7535 0,'0'-21'0,"43"-21"31,-22 21-31,0 0 0,0-1 0,0-20 16,0 21-16,1 0 0,-1-22 0,0 22 16,0 0-16,0 0 0,-21 0 15,0 0-15,0-1 0,-21 22 16,0 0-16,0 0 0,-22 0 16,1 0-16,-21 22 0,20-1 0,-20 0 15,-1 0-15,22 21 0,0-20 16,-1-1-16,1 0 0,21 0 15,0 0-15,21 22 0,0-22 16,0 0-16,21 0 0,0 0 16,0 0-16,21 1 0,1-1 15,-1 0-15,0 0 0,1 0 0,-1 0 16,0-21-16,1 22 0,-22-1 16,21 0-16,-21 0 0,1 0 0,-22 0 15,0 1-15,0-1 16,-22 0-16,1 0 0,-21-21 15,0 21-15,-22 0 0,22 1 16,-22-22-16,1 0 0,20 0 0,-20 0 16,21 0-16,-22 0 0,22 0 15,21 0-15,-22-22 0,22 1 0,0 21 16,0-21-16,21 0 0,0 0 16,0 0-16,0-1 0,0 1 15,42 0-15,-21 0 0,22 21 16,-1-21-16,0 0 0,1-1 0,20 22 15</inkml:trace>
  <inkml:trace contextRef="#ctx0" brushRef="#br0" timeOffset="38501.19">3048 7578 0,'0'84'15,"0"-62"1,-21-1-16,21 0 0,0 0 15,0 0-15,0 0 0,0 1 0,0-1 16,0 0-16,0 0 0,0 0 16,0 0-16,0 1 0,21-22 15,0 0-15,0 0 16,0 0-16,22-22 0,-22 22 16,0-21-16,0 0 0,22 0 0,-22 0 15,0 0-15,21-1 0,-21 1 16,1 0-16,-1 0 0,0 0 15,-21 0-15,0-1 16,0 1-16,-21 21 16,0 21-16,-1 1 15,1-22-15,0 21 0,0 0 0,21 0 16,-21 0-16,21 0 0,-21 1 16,21-1-16,0 0 0,0 0 0,0 0 15,0 0-15,21 1 16,0-22-16,0 0 0,0 0 15,0 0-15,1 0 0,-1 0 0,0 0 16,21-22-16,-21 1 0,1 21 16,20-21-16,-21 0 0</inkml:trace>
  <inkml:trace contextRef="#ctx0" brushRef="#br0" timeOffset="39145.83">3810 7599 0,'0'0'0,"0"-21"31,-21 21-16,0 21-15,21 0 16,0 0-16,0 0 0,-22 1 16,22-1-16,0 0 15,0 0-15,-21 0 0,21 0 16,0 1-16,0-1 0,0 0 0,0 0 16,0 0-1,-21 0 1,21-42-1,0 0 1,0 0-16,0 0 0,0 0 16,0-1-16,21 1 0,-21 0 15,21 0-15,1 0 0,-1 0 0,-21-1 16,21 1-16,0 0 0,0 0 16,0 21-16,1 0 0,-1 0 15,0 0-15,0 0 0,0 0 16,-21 21-16,0 0 15,0 0-15,0 1 0,0-1 0,0 0 16,0 0-16,0 0 0,0 0 16,0 1-16,0-1 0,0 0 15,0 0-15,-21-21 32,21-21-17,0 0 1,0 0-16,0-1 0,0 1 15,0 0-15,21-21 0,-21 21 16,21-1-16,1-20 0,-1 21 16,0 0-16,0 0 0,0-1 0,0 1 15,1 21-15,-1 0 0,0 0 16,0 0-16,0 21 0,0 1 0,-21-1 16,0 0-16,22 0 0,-22 0 0,0 22 15,0-22-15,0 0 0,0 0 16,0 0-16,-22 0 0,22 1 0,0-1 15,-21-21-15,21 21 0,-21-21 16,21-21 15,0 0-31</inkml:trace>
  <inkml:trace contextRef="#ctx0" brushRef="#br0" timeOffset="39949.37">3895 7260 0,'42'-63'31,"-42"42"-15,0 42 15,0 0-31,0 21 0,0-21 0,-21 22 16,21-1-16,-21 0 0,21 1 16,0-1-16,0 0 0,0 1 0,0-1 15,-22 0-15,22 1 0,0-1 16,-21-21-16,21 22 0,-21-22 0,21 0 15,0 21-15,0-21 0,0 1 16,-21-22-16,0 0 31,21-22-15,0 1-16,-21 21 0,21-21 16,0 0-16,0 0 0,0 0 15,0-1-15,0 1 0,21 21 0,0-21 16,-21 0-16,21 0 0,0-22 15,22 22-15,-22 0 0,0 21 0,0-21 16,0 0-16,22 0 0,-22 21 0,0 0 16,0 0-16,0 0 0,0 0 15,1 0-15,-1 21 0,0 0 0,-21 0 16,0 0-16,0 0 0,0 22 16,0-22-16,0 0 0,0 21 0,0-20 15,-21-1-15,-22 0 0,22 21 0,0-21 16,-21 1-16,-1-1 15,1 0-15,0 0 0,21-21 0,-22 21 16,1-21-16,21 0 0,-22 0 16,22 0-16,0 0 0,0 0 0,21-21 15,0 0-15,0 0 16,0 0-16,0-1 0,21 22 16,0-21-16,22 0 0,-22 21 0,0-21 15,0 0-15,21 0 0,-20 21 16</inkml:trace>
  <inkml:trace contextRef="#ctx0" brushRef="#br0" timeOffset="40617.48">4339 7599 0,'0'0'16,"0"-21"-16,21 21 0,-21 21 31,0 0-31,0 0 15,0 0-15,0 1 16,0-1-16,0 0 0,0 0 16,-21 0-16,21 0 0,-21 1 15,21-1-15,-21-21 16,21 21-16,-21-21 0,21 21 16,-22-21-1,22-21-15,0 0 16,0 0-16,0-1 15,0 1-15,0 0 0,0 0 16,22 0-16,-1-22 0,0 22 0,0 0 16,0 0-16,0-21 0,1 20 15,-1 22-15,21-21 0,-42 0 0,106 0 16,-43 21-16,-41 0 0,-22 21 16,0 0-16,21 0 0,-21 1 15,0-1-15,21 0 0,-21 0 16,0 0-16,0 0 0,0 1 0,0-1 15,0 0-15,-21 0 0,0 0 16,-1 0-16,1 1 0,0-22 16,0 0-1,21-22 1,0 1 0,0 0-16,21 21 0,-21-42 15,21 21-15,0-1 0,22 1 0,-22 0 16,0 0-16,0 0 0,22 0 15,-22-1-15,21 1 0,-21 21 16,0 0-16,1 0 0,-1 0 0,0 0 16,0 21-16,0-21 0,-21 22 15,0-1-15,0 0 0,21 0 0,-21 0 16,0 22-16,0-22 0,0 0 16,-21 0-16,0 0 0,21 0 15,-21-21-15,21 22 0,-21-22 0,0 0 16,21-22 15,21 1-31,0 21 0</inkml:trace>
  <inkml:trace contextRef="#ctx0" brushRef="#br0" timeOffset="40841.26">5292 7493 0,'0'21'15,"0"0"1,0 1-16,0-1 0,0 0 0,-22 0 16,22 0-16,-21 0 0,21 1 0,-21-22 15,21 21-15,0 0 0,0 0 16,0 0-16,0-42 47,0 0-32,0 0-15</inkml:trace>
  <inkml:trace contextRef="#ctx0" brushRef="#br0" timeOffset="41193.26">5334 7239 0,'0'-21'0,"0"42"0,0-63 0,0 21 16,0-1-16,-21 22 0,0 0 15,-1 0-15,22 22 16,-21-22-16,21 21 0,-21 0 0,21 21 0,-21-21 15,21 1-15,0-1 0,0 0 16,0 0-16,0 0 0,0 0 16,21 1-16,0-22 0,0 0 0,1 0 15,-1 0-15,0 0 16,0 0-16,0 0 0,0-22 0,1 1 16,-1 0-16,0 0 0,-21 0 15,21 0-15,-21-1 0,0 1 0,0-21 16,0 21-16,0 0 0,0-22 0,-21 22 15,21 0-15,-21 21 16,0 0-16,-1 0 0,1 0 0,0 0 16,0 0-1,0 21-15,21 0 0,0 0 0,0 1 16,0 20-16,0-21 0,0 0 0,0 0 16,0 1-16,0-1 0,0 0 15,21 0-15,0-21 0,0 0 0</inkml:trace>
  <inkml:trace contextRef="#ctx0" brushRef="#br0" timeOffset="41485.87">6075 7176 0,'0'0'0,"-21"0"31,-1 0-15,22 21-16,-21 0 0,21 0 15,0 0-15,0 22 0,-21-22 16,21 21-16,-21 0 0,21-20 0,-21 20 16,21 0-16,0-21 0,-21 22 0,21-1 15,-22-21-15,22 0 0,0 1 16,0 20-16,0-21 0,0 0 16,0 0-16,22-21 15,-1 0 1,0 0-16,0 0 0,0-21 15,0 0-15,1 0 0,-1 21 16,0-21-16</inkml:trace>
  <inkml:trace contextRef="#ctx0" brushRef="#br0" timeOffset="41693.75">5842 7557 0,'-21'0'0,"42"0"0,-21 0 31,21 0-31,0 0 0,0 0 0,22 0 16,-22-22-16,0 22 0,21-21 0,-20 21 15,20 0-15,-21-21 16,21 21-16,-20 0 0,-1-21 0,0 21 16,0 0-16</inkml:trace>
  <inkml:trace contextRef="#ctx0" brushRef="#br0" timeOffset="42269.66">2371 9567 0,'0'0'15,"0"-21"-15,0 0 0,21 0 16,-21 0-16,0 0 0,0-1 16,-43 1-1</inkml:trace>
  <inkml:trace contextRef="#ctx0" brushRef="#br0" timeOffset="42609.94">2180 9652 0,'-42'42'0,"84"-84"0,-105 127 0,41-43 15,-20 0-15,0 1 0,-1-1 16,-20 0-16,21 1 0,-22-1 0,22 0 15,-1 1-15,-20-22 0,21 0 16,-1 0-16,1 0 0,0 1 0,20-22 16,-20 0-16,21 0 15,21-22 1,0 1-16,0 0 16,21 0-16,0 21 0,0-21 0,22 0 15,-22-1-15,21 22 16,-21 0-16,22 0 0,-1 0 0,-21 0 15,22 0-15,-1 0 0,-21 22 0,0-1 16,22 0-16,-22 0 0,0 0 16,0 0-16,0 1 0,0-1 15,1 21-15,-22-21 0,0 0 0,21 1 16,-21-1-16,21 0 0,-21 0 16,0 0-16,21-21 31,-21-21-16,21 0-15,0 0 16,1 0-16</inkml:trace>
  <inkml:trace contextRef="#ctx0" brushRef="#br0" timeOffset="42849.93">2540 9970 0,'21'0'0,"-42"0"0,42 21 31,-21 0-31,-21-21 16,21 21-16,-21 0 0,0 0 16,21 1-16,-22-1 0,22 0 0,-21 0 15,21 0-15,0 0 0,-21 1 16,0-1-16,21 0 16,0-42 15,21 0-16,0-1-15,0 1 0</inkml:trace>
  <inkml:trace contextRef="#ctx0" brushRef="#br0" timeOffset="43189.66">2688 9652 0,'0'0'0,"-21"0"15,0 0 1,21 21-16,0 0 15,-21-21-15,-1 22 0,22-1 0,0 0 16,0 0-16,0 0 16,22-21-16,-1 0 15,0 0-15,0 0 0,0 0 16,0-21-16,1 21 0,-1-21 16,-21 0-16,0 0 15,0-1-15,0 1 0,0 0 16,0 0-16,-21 21 0,-1 0 15,1 0-15,0 0 0,0 0 0,-21 0 16,20 0-16,1 0 0,0 21 16,0-21-16,0 21 0,21 0 0,0 22 15,0-22-15,0 0 0,0 0 16,0 0-16,21 22 0,0-22 16,0 0-16,0 0 0,1 0 15,-1-21-15,0 22 0</inkml:trace>
  <inkml:trace contextRef="#ctx0" brushRef="#br0" timeOffset="43295.95">2963 9991 0,'0'-21'16</inkml:trace>
  <inkml:trace contextRef="#ctx0" brushRef="#br0" timeOffset="43637.91">2921 10075 0,'0'0'16,"0"22"-16,0-1 0,0 0 15,0 0-15,-21 0 16,21 0-16,-21 1 0,21-1 16,-22-21-16,22 21 0,0-42 47,0 0-47,0-1 15,0 1-15,22 0 0,-22 0 16,21 0-16,0-22 0,21 22 0,-21-21 0,1 21 15,20 0-15,-21-1 16,0 1-16,22 0 0,-22 21 0,21 0 16,-21-21-16,0 21 0,22 0 0,-22 21 15,0 0-15,-21 0 0,0 22 16,0-22-16,0 0 0,0 0 0,0 22 16,-21-22-16,0 0 0,0 0 0,-1 0 15,1 0-15,0 1 0,21-1 16,-21 0-16,42-21 31,-21-21-15,21 0-16,0-1 0,22 1 15</inkml:trace>
  <inkml:trace contextRef="#ctx0" brushRef="#br0" timeOffset="44010.2">3704 9800 0,'-21'0'16,"21"21"-16,0 1 15,-21-1-15,0 0 0,21 0 16,-22 21-16,22-20 0,-21 20 0,0 0 16,21 1-16,-21-1 0,0 21 15,0 1-15,21-1 0,-22 1 16,1 21-16,21-22 0,-21 22 0,0-1 15,0 1-15,21 0 0,-21-1 16,-1 22-16,1 0 0,0-21 0,0 21 16,0-22-16,21 1 0,-21 0 15,-1-1-15,1-20 0,0-1 0,0 1 16,21-1-16,-21 1 0,0-22 16,-1 0-16,22-20 0,0-1 0,-21 0 15,21 0-15,-21-21 0,21-21 16,0 0-16,0-22 15,0 22-15,0-21 0,0 0 16,21-22-16,-21 1 0,21-1 0,1 1 16,-1-22-16,0 0 0,0-21 15</inkml:trace>
  <inkml:trace contextRef="#ctx0" brushRef="#br0" timeOffset="44337.55">3408 10181 0,'0'0'0,"0"-21"0,0-21 15,0 21-15,0-1 0,0-20 0,0 21 16,0 0-16,0 0 0,0-1 0,0 1 16,21 0-16,0 0 0,0 21 15,22-21-15,-22 0 0,21-1 16,-21 22-16,22 0 0,-1 0 16,-21 0-16,21 0 0,-20 0 0,20 22 15,-21-1-15,0 0 0,-21 0 16,0 0-16,0 22 0,0-22 0,0 0 15,0 0-15,-21 21 0,0-20 0,-21-1 16,20 0-16,1-21 0,-21 21 16,0 0-16,20-21 0,1 21 0,-21-21 15,21 0-15,0 0 0,-1 0 16,44 0 0,-22-21-1,21 0-15,0 21 16,21-21-16,-21 0 0,1 21 0,20-21 15</inkml:trace>
  <inkml:trace contextRef="#ctx0" brushRef="#br0" timeOffset="45017.81">4064 9864 0,'0'0'0,"21"0"0,0-21 32,-21 42-17,0 0-15,-21 0 16,21 0-16,0 0 0,0 1 0,0-1 15,-21 21-15,21-21 16,0 0-16,0 1 0,0-1 0,0 0 16,0 0-16,21-21 15,0 0-15,0 0 16,1 0-16,-1 0 0,0 0 16,-21-21-16,21 0 0,0 21 15,0-21-15,1-1 0,-1-20 0,0 21 16,21 0-16,-21-22 0,1 1 15,-1 21-15,0-21 0,-21 20 0,21 1 16,0 0-16,0 0 0,-21 0 0,22 21 16,-22 21 15,0 0-31,0 0 0,0 0 16,-22 1-16,22-1 0,-21 21 0,21-21 15,0 0-15,0 22 0,0-22 0,0 0 16,0 0-16,0 0 0,0 1 15,0-1-15,0 0 0,21-21 0,1 0 16,-1 0-16,0 0 0,0 0 0,21 0 16,-20 0-16,20 0 0,-21-21 15,21 0-15,-20-1 0,20 1 0,-21 0 16,21-21-16,-20 21 0,-1-22 16,0 1-16,0-22 0,0 22 0,-21 0 15,0-22-15,0 22 0,0 0 0,21-1 16,-21 1-16,0 21 15,0 0-15,0-1 0,0 1 0,0 0 16,-21 21-16,0 0 16,0 21-16,0 0 0,21 22 15,-21-1-15,-1 0 0,22 1 0,0 20 16,0-20-16,0-1 0,0 21 16,0-20-16,0-1 0,0 0 0,0 1 15,0-22-15,22 0 0,-1 21 16,-21-20-16,21-22 0,0 21 15,0-21-15,0 0 0,1 0 0,-1 0 16,0 0-16,0 0 16,-21-21-16,21-1 0,0 22 0,-21-21 15,0-21-15,22 21 0</inkml:trace>
  <inkml:trace contextRef="#ctx0" brushRef="#br0" timeOffset="45237.54">4805 9694 0,'0'0'0,"21"0"31,0 0-31,0 0 0,22 0 16,-22-21-16,42 21 0,-20 0 16,-22 0-16,0 0 0,42 0 0,-41 0 15,-1 0-15,0 0 0,0 0 0,0-21 16,0 21-16,-21-21 0,0 0 31</inkml:trace>
  <inkml:trace contextRef="#ctx0" brushRef="#br0" timeOffset="45741.25">7366 9419 0,'0'0'16,"0"-84"-1,0 62-15,0 1 0,0 0 16,-21 21-16,0 0 16,-1 0-16,22 21 15,-21 0-15,21 22 0,-21-22 16,0 21-16,21 1 0,0-1 16,0 21-16,-21-20 0,21-1 0,-21 22 15,21-22-15,-22 0 0,22 1 0,0-1 16,-21-21-16,0 21 0,21-20 15,-21-1-15,21 0 0,0 0 16,-21-21-16</inkml:trace>
  <inkml:trace contextRef="#ctx0" brushRef="#br0" timeOffset="45794.73">7112 9991 0,'0'-21'15,"0"42"-15,0-64 0,0 22 16,0 0-16,0 0 0,-21-21 16</inkml:trace>
  <inkml:trace contextRef="#ctx0" brushRef="#br0" timeOffset="46495.86">6816 9694 0,'0'0'0,"-22"0"0,1 0 0,0 22 16,21-1-16,0 0 16,21-21-16,0 21 15,1-21-15,-1 0 0,21 0 0,0 0 16,1 0-16,-1 0 0,0 0 16,1 0-16,-1 0 0,0-21 0,22 0 15,-22 21-15,1-21 0,-1-1 16,21 1-16,-20 0 0,-22 21 0,21-21 15,-21 0-15,1 21 0,-1 0 0,-42 0 47,-1 21-47,1-21 0,0 21 0,0 21 16,0-20-16,0-1 0,21 0 16,-22 21-16,22-21 0,0 1 0,0-1 15,0 0-15,0 0 0,0 0 0,0 0 16,22-21-16,-1 0 0,0 0 15,0 0-15,0 0 0,22 0 0,-22 0 16,0 0-16,21 0 0,-21-21 16,22 0-16,-1 0 0,-21 0 0,22 0 15,-22-1-15,0 1 0,0 0 16,0 0-16,0 0 0,-21 0 16,0-1-16,0 1 0,0 0 0,0 0 15,0 0-15,0 42 31,-21 0-31,0 0 16,21 0-16,-21-21 0,42 22 0,-21 20 16,0 0-16,-21 1 0,0-1 15,21 0-15,-21 1 0,21-1 0,-22 21 16,1-20-16,21-1 0,0 22 0,-21-1 16,0-21-16,0 22 0,21-1 15,-21 1-15,-1-1 0,22-20 16,-21 20-16,0-20 0,0 20 0,0-21 15,0 1-15,-1-22 0,1 21 16,0-21-16,-21 1 0,21-1 0,-1 0 16,1-21-16,0 0 0,0 0 0,0 0 15,0 0-15,-22-21 0,22 0 16,0-1-16,0-20 0,0 21 16,-1-21-16,1 20 0,0-20 0,0 0 0,21-1 15,0 1-15,0 0 0,0-1 16,0 1-16,0 0 0,21 21 0,0-22 15,22 22-15,-22-21 0,21 21 16,-21-1-16,22-20 0,-1 21 16</inkml:trace>
  <inkml:trace contextRef="#ctx0" brushRef="#br0" timeOffset="46805.9">8234 9652 0,'0'0'15,"21"-21"-15,-21-21 0,0 63 0,-21 0 32,0 21-32,21-21 15,0 22-15,0-1 0,0 0 16,-22 1-16,22 20 0,-21-20 0,0 20 16,21-21-16,-21 22 0,0-1 15,0-20-15,21 20 0,-22 1 0,1-1 16,0-20-16,0-1 0,0 21 0,0-20 15,-1-22-15,1 21 0,0-21 16,21 1-16,0-1 16,-21-21-16,21-21 15,0-1-15,0 1 0,0 0 16,0 0-16,0 0 0,0-22 16,0 1-16,21-21 0,0 20 0</inkml:trace>
  <inkml:trace contextRef="#ctx0" brushRef="#br0" timeOffset="47093.9">8064 9779 0,'0'-21'16,"0"42"-16,0-63 0,22-1 0,-22 22 0,0 0 15,21 21-15,0-21 0,0 0 16,0 0-16,0-1 0,1 22 0,-1-21 16,21 21-16,-21 0 0,22 0 15,-22 0-15,21 0 0,-21 21 0,0-21 16,1 22-16,-1-1 0,-21 21 15,0-21-15,0 0 0,0 22 0,-21-22 16,-22 21-16,22-21 0,-21 1 16,21-1-16,-22 21 0,1-42 15,21 21-15,-22 0 0,22 1 0,0-22 16,0 0-16,0 0 0,42 0 31,0-22-31,0 1 16,0 21-16,22-21 0,-22 0 0,0 0 15,0 0-15</inkml:trace>
  <inkml:trace contextRef="#ctx0" brushRef="#br0" timeOffset="47324.92">8657 9716 0,'-42'21'16,"42"0"-16,21-21 15,0 0-15,0 0 16,0 0-16,1 0 0,-1-21 0,0 0 16,0 21-16,21-22 0,-20 1 0,-1 0 15,0 21-15,0-21 0,0 0 0,0 0 16,-21-1-16,0 1 0,0 0 16,0 0-16,-21 21 0,0 0 15,0 0-15,0 0 0</inkml:trace>
  <inkml:trace contextRef="#ctx0" brushRef="#br0" timeOffset="47472.9">8615 9610 0,'-21'21'16,"42"-42"-16,-42 84 0,21-42 0,-22 1 0,22 20 16,-21-21-16,21 21 0,0 1 15,0-22-15,0 0 0,0 0 0,21 0 16,1 1-16,-1-1 0,0 0 16,0-21-16,0 0 0,22 0 0,-22 0 15,21 0-15,-21 0 0,22 0 0,-1-21 16,-21 0-16,21 21 0,1-22 15,-22 1-15,21 0 0</inkml:trace>
  <inkml:trace contextRef="#ctx0" brushRef="#br0" timeOffset="47693.96">9567 9589 0,'-21'0'15,"42"0"17,0 0-17,1 0-15,-1 0 16,0 0-16,0 0 0,0 0 16</inkml:trace>
  <inkml:trace contextRef="#ctx0" brushRef="#br0" timeOffset="47837.99">9504 9716 0,'0'0'16,"0"21"-16,0 0 15,21-21 1,0 0 0,0 0-16,0 0 0,1 0 15,-1-21-15,0 21 0,0-21 16,0-1-16,0 22 0,1-21 15</inkml:trace>
  <inkml:trace contextRef="#ctx0" brushRef="#br0" timeOffset="48234.3">10499 9123 0,'0'0'0,"-22"0"16,1 0 0,0 0-16,21 21 15,-21-21 1,21 21-16,21-21 31,0 0-15,0-21-1,-21 0-15,0 0 16,0 0-16,0-1 16,-21 22-1,0 0-15,0 0 16,0 22-16,21-1 16,-21 0-16,-1 0 0,22 0 0,-21 22 15,21-22-15,-21 21 0,21-21 0,0 0 16,-21 22-16,21-22 0,0 0 15,0 0-15,0 0 0,0 1 0,21-22 16,0 21-16</inkml:trace>
  <inkml:trace contextRef="#ctx0" brushRef="#br0" timeOffset="48537.91">10922 9271 0,'0'0'0,"-21"-21"0,0 21 0,-1 0 16,1 0-16,0 0 15,0 0-15,0 21 0,21 0 16,-21 0-16,-1 1 0,1-1 16,21 21-16,-21-21 0,0 22 0,21-1 15,-21 0-15,21 1 0,-21-1 16,-1 0-16,22-21 0,0 22 15,0-1-15,0-21 0,0 0 0,0 1 16,0-1-16,0 0 16,22-21-16,-1 0 0,0 0 15,0 0-15,-21-21 0,21 0 16,0 21-16,-21-22 0,0 1 0</inkml:trace>
  <inkml:trace contextRef="#ctx0" brushRef="#br0" timeOffset="48701.92">10541 9610 0,'0'0'0,"-21"0"31,42 0-15,0 0 0,0 0-16,0 0 0,22 0 0,-22 0 15,21 0-15,-21-21 0,22-1 16,-22 22-16</inkml:trace>
  <inkml:trace contextRef="#ctx0" brushRef="#br0" timeOffset="49069.91">11028 9567 0,'0'0'0,"-21"22"31,21-1-31,21-21 16,0 0-1,0 0-15,0 0 0,0 0 16,1-21-16,-1-1 0,0 22 0,0-21 16,0 21-16,0-21 0,-21 0 0,22 21 15,-1 21-15,-21-42 16,0 0-16,0 0 0,-21 21 16,-1 0-16,1 0 0,0 0 15,0 0-15,-21 0 0,20 21 0,1-21 16,-21 21-16,21 0 0,0 21 0,-1-20 15,22-1-15,-21 21 0,21-21 16,0 22-16,0-22 0,0 0 16,0 0-16,0 0 0,0 0 15,0 1-15,21-1 0,1 0 0,-1-21 16,21 0-16,-21 21 0,22-21 0,-22 0 16,21 0-16,0 0 0,-20 0 15,20-21-15,0 0 0,-21 21 0</inkml:trace>
  <inkml:trace contextRef="#ctx0" brushRef="#br0" timeOffset="49285.32">11620 9504 0,'0'-21'16,"0"42"0,0 0-16,0 0 15,0 22-15,22-22 0,-22 0 16,21 0-16,-21 21 0,0-20 0,21-1 15,0 21-15,-21-21 0,0 43 16,42-64-16,-20 0 0,-22 21 16,21-21-16,0 0 15,-21-21 1</inkml:trace>
  <inkml:trace contextRef="#ctx0" brushRef="#br0" timeOffset="49526.13">11980 9504 0,'0'0'0,"0"-21"0,-21 21 16,0 0-1,0 0-15,0 21 16,-1 0-16,1 0 0,0 0 16,0 1-16,0 20 0,0-21 15,-1 21-15,1-20 0,0 20 0,0-21 16,0 21-16,0-20 0,-1 20 0,1-21 15,21 0-15,0 0 0,0 1 16,21-22 0,1 0-1,-1 0-15,0-22 0,0 1 16</inkml:trace>
  <inkml:trace contextRef="#ctx0" brushRef="#br0" timeOffset="49817.27">12340 9356 0,'21'-43'0,"-42"86"0,42-107 0,-21 43 0,0 0 16,21 0-16,-21 0 15,0 42 1,0 0 0,0 0-16,0 0 0,-21 0 15,0 22-15,0-1 0,0-21 0,0 22 16,-1 20-16,22-21 0,-21 1 0,0-1 15,0 0-15,21 1 0,0-1 16,0 0-16,0-20 0,0-1 0,0 0 16,0 0-16,0 0 0,0 0 0,21-21 15,0 0-15,0 0 16,1 0-16,-1 0 0,21 0 0,-21 0 16,0-21-16,1 0 0,-1 0 0,0 0 15,0 0-15,-21-1 0</inkml:trace>
  <inkml:trace contextRef="#ctx0" brushRef="#br0" timeOffset="49981.37">12255 9567 0,'-21'0'0,"42"0"0,-63 0 0,21 0 16,42 0 15,0 0-31,0 0 0,1-21 16,20 21-16,-21 0 0,0 0 0,0-21 15,1 0-15,20 21 16,-21-21-16</inkml:trace>
  <inkml:trace contextRef="#ctx0" brushRef="#br0" timeOffset="50342.18">13017 9081 0,'-21'0'32,"0"0"-32,-21 21 0,21-21 15,21-21 17,0-1-17,0 1-15,0 0 16,0 0-16,0 0 15,0 0 1,21 21-16,0 0 16,0 0-16,0 21 15,0 0 1,-21 0-16,0 21 0,0-20 16,0-1-16,0 21 0,0-21 0,0 22 0,-21-22 15,0 0-15,0 0 16,21 0-16,-21 0 0,0-21 15</inkml:trace>
  <inkml:trace contextRef="#ctx0" brushRef="#br0" timeOffset="51269.78">14393 9419 0,'0'-21'16,"0"42"15,0 0-15,0 1-16,0 20 0,0-21 15,-21 0-15,21 22 0,-21-22 16,21 21-16,-21-21 0,21 0 0,0 1 15,0-1-15,0 0 0,0 0 0,-21-21 16,21 21-16,0-42 31,0 0-31,0 0 0</inkml:trace>
  <inkml:trace contextRef="#ctx0" brushRef="#br0" timeOffset="51602.14">14499 9102 0,'0'0'0,"0"-21"31,-21 21-31,0 0 0,21 21 16,21-21 0,0 0-1,0 0-15,0 0 0,1 0 0,-1 0 16,0 0-16,0 0 0,0-21 15,0-1-15,-21 1 16,0 0-16,-21 0 16,0 21-16,0 0 0,0 0 15,0 0-15,-1 0 0,-20 0 0,21 0 16,0 21-16,0 0 16,21 0-16,0 1 0,0-1 0,0 0 15,0 21-15,0-21 0,0 1 16,21-1-16,0 0 0,-21 0 0,21 0 15,0 0-15,0 1 0,1-1 0</inkml:trace>
  <inkml:trace contextRef="#ctx0" brushRef="#br0" timeOffset="52197.69">15176 9504 0,'0'0'0,"22"-64"31,-22 43-31,0 0 0,0 0 16,-22 21-16,1-21 0,0 21 0,0 0 15,-21 0-15,20 0 0,-20 0 16,21 0-16,-21 0 0,-1 0 0,22 21 16,-21 0-16,21 0 0,-22 0 0,22 1 15,0-1-15,0 21 16,-22 0-16,22-20 0,21 20 0,-21 0 15,21 1-15,0-22 0,0 21 0,0-21 16,0 0-16,0 1 0,21-1 16,0 0-16,1-21 0,-1 0 0,0 0 15,0 0-15,21 0 0,-20 0 16,20 0-16,0 0 0,-21-21 0,22 0 16,-22-1-16,21 1 0,-21 0 15,22-21-15,-22-1 0,0 1 0,0 0 16,0-1-16,1 1 0,-1 0 15,0-22-15,0 22 0,0-22 16,0 22-16,-21-21 0,22-1 0,-22 22 16,21-1-16,-21 1 0,0 0 0,0-1 15,0 22-15,0 0 0,-21 42 32,-1 22-32,22-1 15,0 0-15,-21 1 0,21 20 0,-21-21 16,21 22-16,-21-22 0,21 22 15,0-22-15,-21 22 0,21-22 0,0 0 16,0 1-16,0-1 0,0 0 0,0 1 16,0-22-16,0 21 0,21-21 15,-21 0-15,21-21 0,0 0 16,0 0-16,1 0 0,-1 0 0,0 0 16,0 0-16,21-21 0,-20 21 0,20-21 15,-21 0-15,21-21 0,-20 20 16</inkml:trace>
  <inkml:trace contextRef="#ctx0" brushRef="#br0" timeOffset="52413.99">15981 9335 0,'-43'21'15,"65"-21"16,-1 0-31,0 0 16,0 0-16,0 0 0,0 0 16,1 0-16,-1 0 0,0 0 0,0 0 15,0 0-15</inkml:trace>
  <inkml:trace contextRef="#ctx0" brushRef="#br0" timeOffset="52557.12">15917 9440 0,'0'22'0,"0"-44"0,-21 44 16,21-1-16,0 0 16,21-21-1,0 0 1,1 0-16,-1 0 0,0 0 0,0 0 16,0 0-16,0-21 0,22 21 0,-22-21 15</inkml:trace>
  <inkml:trace contextRef="#ctx0" brushRef="#br0" timeOffset="52918.54">16743 8996 0,'0'21'15,"0"0"-15,0 0 16,0 1-16,0 20 0,0-21 16</inkml:trace>
  <inkml:trace contextRef="#ctx0" brushRef="#br0" timeOffset="53479.91">17526 9440 0,'0'0'0,"0"-21"16,21 0-1,-21 0-15,0 0 0,0 0 16,0-1-16,0 1 0,0 0 15,-21 0-15,0 0 0,0 0 0,-1-1 16,1 1-16,0 21 0,0 0 16,0 0-16,-22 0 0,22 0 0,0 0 15,-21 21-15,21 1 0,-22-1 16,22 0-16,-21 0 0,21 21 16,-1-20-16,1 20 0,-21 0 0,42 1 15,-21-1-15,21-21 0,-21 21 16,21 1-16,0-22 0,0 21 0,0-21 15,21 1-15,0-1 0,0 0 0,0 0 16,0-21-16,1 0 0,20 0 16,-21 0-16,0 0 0,22 0 0,-1-21 15,-21 0-15,21 0 0,1-1 16,-22 1-16,21-21 0,-21 21 0,22-22 16,-22 1-16,0 21 0,0-21 0,0-1 15,1 22-15,-22-21 16,0 21-16,0-1 0,0 1 0,-22 21 31,1 0-31,0 21 0,0 1 16,0-1-16,21 21 0,-21-21 0,21 22 15,-22-22-15,22 21 0,0-21 16,0 22-16,0 20 0,0-42 16,22 22-16,-1-22 0,0-21 0,0 21 15,0 0-15,0-21 16,22 0-16,-22 0 0,0 0 0,21-21 0,-20 0 15,-1 0-15,21-1 16</inkml:trace>
  <inkml:trace contextRef="#ctx0" brushRef="#br0" timeOffset="53837.84">18034 9102 0,'0'-21'0,"0"42"0,0-85 0,0 43 15,0 0-15,0 42 16,0 0-1,0 22-15,0-22 0,-21 21 16,21 0-16,0 1 0,-21-1 0,21 0 16,0 1-16,0-1 0,-22 0 15,22 1-15,-21-1 0,21 0 16,-21 1-16,21-22 0,0 0 0,0 0 16,-21 0-16,21 1 0,0-1 15,-21-21-15,21-21 16,0-1-1,0 1-15,0 0 16,0-21-16,0 21 0,21-1 0,0 1 16,0-21-16,0 21 0,1 0 15,-1-1-15,0 1 0,0 0 16,21 0-16,-20 21 0,20-21 0,0 21 0,-21 0 16,22 0-16,-1 0 0,-21 0 0,64 21 15,-64-21-15,21 21 16,-42 0-16,0 0 0,0 1 15</inkml:trace>
  <inkml:trace contextRef="#ctx0" brushRef="#br0" timeOffset="53973.91">18394 10033 0,'0'64'0,"0"-128"0,-21 1 0,-1 20 16,-20 1-16,21 0 0,-21 20 0,-1 1 15,1 0-15,0 21 0,-1 0 0,22 0 16,-21-21-16,21 21 0,-1 0 16,1 0-16,0 0 0,21-21 15,21 0 1,0 21-16,1-22 0,-1 22 15,0-21-15,21 21 0</inkml:trace>
  <inkml:trace contextRef="#ctx0" brushRef="#br0" timeOffset="54257.87">18923 9335 0,'0'0'0,"0"-22"16,-21 22-1,0 0 1,-1 0-16,1 22 0,-21-1 0,21 0 16,0 0-16,-22 0 0,22 0 15,0 22-15,0-22 0,0 21 16,-1 1-16,22-22 0,0 0 0,0 21 16,0-21-16,0 1 0,0-1 15,0 0-15,0 0 0,22-21 0,20 0 16,-21 0-16,0 0 0,22 0 15,-1 0-15,-21 0 0,21 0 0,1-21 16,-22 21-16,21-21 0,-21 0 0,22-1 16,-22 1-16,0 0 0</inkml:trace>
  <inkml:trace contextRef="#ctx0" brushRef="#br0" timeOffset="55053.43">16806 8954 0,'0'0'0,"0"-22"15,-21 44 48,21-1-48,0 0 1,21-21 0,0 0-16,1 0 15,-1-21 1,-21 0 0,0-1-16,-21 44 46,-1-22-46,22 21 16,0 21-16,-21-21 0,21 0 0,-21 1 16,21 20-16,0-21 0,0 0 15,0 0-15,0 1 0,0-1 0,0 0 16,0 0-16,21-21 0,0 21 16,1-21-16,-1 0 0,21 0 0</inkml:trace>
  <inkml:trace contextRef="#ctx0" brushRef="#br0" timeOffset="55885.91">19283 8911 0,'21'0'0,"-21"21"31,0 1-31,0-1 16,-21-21-16,21 21 16,-21-21-16,-1 0 15,22 21-15,-21-21 0,0 0 0,0 0 16,0 0 0,21-21-16,0 0 15,0 0-15,0-1 0,0 1 16,0 0-16,0 0 15,21 21-15,-21-21 0,0 0 0,21 21 16,0 0-16,-21-22 0,21 22 16,1 0-16,-22 22 31,0-1-15,0 0-16,-22 0 15,1-21 1,0 0-16,0 0 31,21-21-15,0 0-1,21 21-15,-21-21 16,21 21-16,0 0 16,1 0-16,-22 21 15,21 0-15,0 0 0,-21 0 16,21 0-16,-21 22 0,21-22 15,-21 21-15,0-21 0,0 22 0,0-22 16,0 21-16,-21-21 0,0 1 0,-21-1 16,20 0-16,-20 0 0,0 0 15</inkml:trace>
  <inkml:trace contextRef="#ctx0" brushRef="#br0" timeOffset="56528.82">18373 9398 0,'0'-21'0,"21"21"46,0 21-30,0-21-16,0 21 16,-21 0-16,21 1 0,-21-1 15,22 0-15,-22 0 0,0 0 16,0 0-16,0 22 0,0-22 16,0 0-16,0 0 0,-22 0 0,1 1 15,0-1-15,0 0 0,-21 0 16,20 0-16,1-21 0,-21 21 15,21 1-15,-22-1 0,22-21 0,0 21 16,0-21-16,-21 0 0,20 0 16,1 0-16,0 0 15</inkml:trace>
  <inkml:trace contextRef="#ctx0" brushRef="#br0" timeOffset="56702.21">18140 9864 0</inkml:trace>
  <inkml:trace contextRef="#ctx0" brushRef="#br0" timeOffset="58604.92">20616 9186 0,'0'-21'0,"0"0"15,0 0-15,-21 0 16,0 0-16,21-1 16,-21 22-16,0-21 0,21 0 15,-22 21 1,22-21-16,-21 21 15,21 21 1,0 0-16,0 0 16,0 22-16,0-22 15,0 0-15,0 0 0,0 0 0,21 22 16,1-22-16,20 0 0,-21 0 0,21 0 16,1 1-16,-1-1 0,0 0 15,1-21-15,-1 21 0,22-21 16,-22 21-16,0-21 0,1 0 15,-1 0-15,-21 0 0,21 0 0,-20 0 16,-1 0-16,0 0 0,0-21 0,-21 0 16,0 0-1,-21 21-15,0-21 0,0 21 16,-1 0-16,1 0 0,0 0 16,-21 0-16,21 0 0,-22 0 0,1 0 15,0 21-15,-1 0 0,1 0 16,0 0-16,-1 0 0,1 1 0,0 20 15,-1-21-15,1 21 0,0-20 16,20 20-16,-20-21 0,21 21 0,0-20 16,0-1-16,-1 0 0,1 0 15,0 0-15,21 0 0,-21-21 32,21-21-1,0 0-16,0 0-15</inkml:trace>
  <inkml:trace contextRef="#ctx0" brushRef="#br0" timeOffset="58757.91">20362 9758 0,'0'0'0,"-21"21"31,21 0-31</inkml:trace>
  <inkml:trace contextRef="#ctx0" brushRef="#br0" timeOffset="58788.89">20320 9821 0,'0'0'16</inkml:trace>
  <inkml:trace contextRef="#ctx0" brushRef="#br0" timeOffset="67522.5">8551 12996 0,'0'0'0,"21"0"31</inkml:trace>
  <inkml:trace contextRef="#ctx0" brushRef="#br0" timeOffset="67942.92">8572 12996 0,'0'-21'31,"22"0"-31,-22 0 15,0 0-15,0 0 0,0-1 16,0 1-16,0 0 16,0 0-16,0 42 47,0 0-47,0 0 15,0 22-15,0-22 0,0 21 0,0 1 0,-22-22 16,22 21-16,0 0 0,0 1 15,0-22-15,-21 21 0,21-21 16,-21 1-16,21-1 0,-21 0 0,21 0 16,0 0-16,0 0 15,-21-21 1,21-21 0,0 0-16,-21 0 15,21 0-15,0 0 0</inkml:trace>
  <inkml:trace contextRef="#ctx0" brushRef="#br0" timeOffset="68410.7">8636 12510 0,'0'0'0,"0"21"31,-21 0-15,21 0-16,0 0 16,0 0-16,0 1 15,0-1-15,0 0 16,21-21-1,0 0-15,0 0 16,0 0-16,1 0 0,-1-21 0,0 0 16,0-1-16,0 1 15,0 21-15,-21-21 0,0 0 16,0 0-16,0 0 16,0-1-16,-21 22 15,0 0-15,0 0 16,0 0-16,0 0 15,-1 0-15,22 22 0,0-1 16,-21-21-16,21 21 0,-21 0 16,21 0-16,0 0 0,0 1 15,0-1-15,0 0 0,21 0 0,-21 0 16,21 0-16</inkml:trace>
  <inkml:trace contextRef="#ctx0" brushRef="#br0" timeOffset="69158.89">9419 13166 0,'64'-21'31,"-64"-1"-31,0 1 15,0 0-15,0 0 16,0 0-16,0 0 0,0-1 16,-22 1-16,1 0 0,0 0 0,0 0 15,0 0-15,0 21 0,-1 0 16,1-22-16,0 22 0,-21 0 16,21 0-16,-1 0 0,-20 22 0,21-1 15,-21-21-15,20 21 0,-20 0 16,21 0-16,-21 43 0,-1-43 15,43 21-15,-21-21 0,21 22 16,-21-22-16,21 0 0,0 0 0,0 22 16,0-22-16,0 0 0,0 0 0,21-21 15,0 21-15,-21 0 0,21 1 0,1-22 16,20 0-16,-21 0 0,0 0 16,0 0-16,22 0 0,-22 0 15,0 0-15,21 0 0,-20-22 16,-1 22-16,21-21 0,-21 0 0,0 0 15,1 0-15,-1-22 0,21 22 0,-21-21 16,0 0-16,1-1 0,-1-20 16,0 20-16,0-20 0,0 21 0,0-22 15,-21 22-15,22-1 0,-22 22 16,21-21-16,-21 21 0,0-22 0,0 22 16,0 0-16,0 0 0,0 0 15,-21 0-15,-1 21 16,1 0-16,0 0 15,0 21-15,21 0 16,-21 0-16,21 0 0,-21 22 0,21-1 16,0 0-16,0 22 0,0-22 0,-22 22 15,22-22-15,0 21 0,0-20 16,0-1-16,0 0 0,0 1 0,0-22 16,0 21-16,22-21 0,-22 1 15,21-1-15,0 0 0,0-21 0,0 21 16,0-21-16,1 0 0,-1 0 0,0 0 15,0 0-15,0 0 0,0 0 16,1 0-16,-1 0 0,0-21 0,0 21 16,0-21-16,0 21 0,-21-21 0,22 21 15,-1-22-15,-21 1 16,21 0-16,0 21 0</inkml:trace>
  <inkml:trace contextRef="#ctx0" brushRef="#br0" timeOffset="69785.82">10901 12933 0,'0'0'0,"-21"0"0,-1 0 16,22-21 31,22 21-47,-1-21 0,0 21 0,0 0 15,21 0-15,-20 0 0,-1-22 16,0 22-16,21 0 0,-21 0 16,1 0-16,-1 0 0,0 0 0,0 0 15,0 0-15,0 0 16,-21 22-1,-21-22 32,0 0-31</inkml:trace>
  <inkml:trace contextRef="#ctx0" brushRef="#br0" timeOffset="69985.28">10837 13102 0</inkml:trace>
  <inkml:trace contextRef="#ctx0" brushRef="#br0" timeOffset="70125.19">11007 13102 0,'0'0'0,"21"0"0,0 0 16,0 0-16,0 0 0,0-21 0,1 21 16,-1 0-16,0 0 0,0 0 15,-21-21-15,21 21 16,0 0-1</inkml:trace>
  <inkml:trace contextRef="#ctx0" brushRef="#br0" timeOffset="71749.09">10880 12933 0,'0'0'0,"-22"0"16,1 0-16,0 0 16,0 0-1,42 0 48,0 0-48,0 0-15,1 0 16,-1 0-16,0 0 0,0 0 0,0 0 16,0 21-16,1-21 0,-1 0 15,0 0-15,0 0 0,0 21 16,0-21-16,1 0 0,-1 0 31,0 0-31,-21-21 31,-21 21-15,0 0-16,-1 0 0,1 0 16</inkml:trace>
  <inkml:trace contextRef="#ctx0" brushRef="#br0" timeOffset="72161.25">10774 13145 0,'0'0'0,"-21"0"0,-1 0 16,1 0-16,0 0 15,42 0 17,22 0-17,-22 0-15,0 0 0,0 0 0,21-22 16,-20 22-16,20 0 0,-21 0 16,21 0-16,-20 0 0,20 0 0,-21 0 15,0 0-15,0 0 0,1 0 0,-1 0 16,0 0-16,0 0 15,-21 22-15,0-1 16,21-21 31</inkml:trace>
  <inkml:trace contextRef="#ctx0" brushRef="#br0" timeOffset="74473.86">12806 12637 0,'0'-22'47,"21"22"-47,0-21 16,-21 0-16,21 21 15,-21-21-15,21 0 16,-42 21 46,21 21-62,0 0 16,-21-21 0,21-21 93</inkml:trace>
  <inkml:trace contextRef="#ctx0" brushRef="#br0" timeOffset="74997.55">12848 12637 0,'0'-22'110,"0"1"-95,0 0 1,-21 21-1,0 0 1,0 0-16,-1 0 0,1 21 16,0-21-16,0 21 0,0 1 15,0-1-15,-1 0 16,1 21-16,0-21 0,0 22 0,0-1 0,0 0 16,-1 1-16,1-1 0,0 0 0,21 1 15,0-22-15,0 21 16,0-21-16,0 1 0,0-1 0,0 0 15,0 0-15,21-21 0,0 0 0,1 0 16,-1 0-16,0 0 0,42 0 0,-41 0 16,20 0-16,-21-21 0,0 0 15,0 0-15,1-1 0,-1 1 16,0 0-16,21 0 0,-21-21 0,1 20 16,-22-20-16,21 21 0,0-21 0,-21-1 15,0 1-15,0 0 0,0 20 16,0-20-16,0 21 0,0 0 0,0 0 15,0-1-15</inkml:trace>
  <inkml:trace contextRef="#ctx0" brushRef="#br0" timeOffset="75144.27">13420 13018 0,'0'-22'0,"63"-41"15</inkml:trace>
  <inkml:trace contextRef="#ctx0" brushRef="#br0" timeOffset="75645.92">13652 12531 0,'0'-21'0,"0"42"0,0-64 15,-21 43 1,0 22-16,0-1 16,21 0-16,-21 0 0,0 0 0,21 22 15,0-1-15,-22 0 0,22 1 16,-21-1-16,21 0 0,-21 1 0,21-1 16,0 0-16,0 1 0,0-22 15,0 21-15,0-21 0,0 0 0,0 1 16,-21-1-16,21 0 15,0-42 17,0 0-32,0-1 0,0 1 15,0 0-15,0 0 0,0 0 16,0-22-16,0 22 0,21 0 0,-21 0 16,21 0-16,0 0 0,1-1 15,-1 1-15,0 0 0,0 0 0,0 21 16,22 0-16,-22 0 0,21 0 15,-21 0-15,22 0 0,-1 21 16,-21 0-16,0 0 0,22 1 0,-22-1 16,-21 0-16,21 0 0,-21 0 15,0 0-15,0 22 0,0-22 0,-21 0 16,0 0-16,-22 0 0,1-21 0,21 22 16,-22-1-16,-20-21 0,21 21 15,-1-21-15,1 0 0,0 0 0,20 0 16,-20 0-16,0 0 0,21 0 15,-1 0-15,1 0 0,0 0 16,21-21-16,21 0 16,0-1-16,1 22 0,20-21 15,-21 21-15,0-21 0</inkml:trace>
  <inkml:trace contextRef="#ctx0" brushRef="#br0" timeOffset="76041.84">14690 12764 0,'0'0'0,"0"-22"0,0 1 0,0 0 15,0 0-15,-22 0 16,1 21-16,0 0 15,-21 0-15,21 0 0,-1 0 0,-20 0 16,21 0-16,0 0 0,-22 21 0,22 0 16,-21 21-16,21-20 0,0 20 15,-1-21-15,1 21 0,0 1 0,0-22 16,21 21-16,0-21 0,0 1 16,0 20-16,0-21 0,21 0 0,0-21 15,0 21-15,1 1 0,20-22 0,-21 0 16,21 0-16,-20 0 0,20 0 15,0 0-15,-21 0 0,1 0 16,20 0-16,-21 0 0,0-22 0,0 22 16,1 0-16,-1-21 0,-21 0 15,0 0-15,0 0 16</inkml:trace>
  <inkml:trace contextRef="#ctx0" brushRef="#br0" timeOffset="76197.87">14711 13018 0,'0'21'32,"0"0"-17,-21-21 17,-1 0-32,1 0 15</inkml:trace>
  <inkml:trace contextRef="#ctx0" brushRef="#br0" timeOffset="77136.92">7916 14139 0,'0'0'0,"43"-63"16,-43 42-16,21 0 16,0-1-16,-21 1 0,21 21 15,-21 21 16,-21 1-15,0-1-16,0 21 0,-1-21 0,-20 43 16,21-22-16,0 0 0,0 22 0,-22-22 15,22 22-15,0-22 0,0 0 16,0 1-16,-1-1 0,1 0 0,21 1 16,-21-22-16,21 0 0,0 0 15,21-21 1,0 0-16,1 0 0,-1-21 15,0 0-15,21 0 0,-21 0 16,1-22-16,-1 22 0,0 0 0,0-21 16,0 20-16,-21 1 0,0 0 15</inkml:trace>
  <inkml:trace contextRef="#ctx0" brushRef="#br0" timeOffset="77858.34">7620 14436 0,'-21'21'15,"21"0"1,0 0-16,21-21 16,0 21-16,0-21 15,0 0-15,1 0 0,20 0 0,-21 0 16,21 0-16,-20-21 0,20 21 16,0-21-16,1 0 0,-22 0 0,21 0 15,0 21-15,-20-22 0,-1 1 16,0 21-16,0 0 0,-21-21 15,21 21-15,-21 21 32,0 0-32,-21 1 0,21-1 0,0 0 15,-21 0-15,21 0 0,-21 0 16,21 1-16,0-1 0,0 0 0,0 0 16,0 0-16,21 0 0,0-21 15,0 0-15,0 0 0,1 0 16,-1 0-16,21 0 0,-21 0 15,0 0-15,1-21 16,-1 21-16,-21-21 0,21 0 0,0 0 16,0 0-16,0 21 0,-21-22 0,0 1 15,0 0-15,0 0 16,0 0-16,-21 21 31,0 21-31,21 0 16,-21 0-16,21 0 0,0 1 15,0 20-15,-21-21 0,21 21 0,0 1 16,0-1-16,0-21 0,-21 22 0,21-1 16,0 0-16,0 1 0,0 20 15,0-21-15,0 1 0,0-1 16,0 22-16,0-22 0,0 0 16,0 1-16,-22-1 0,22 0 0,-21 1 15,21-22-15,-21 21 0,0-21 0,0 0 16,0 1-16,-22-22 15,22 0-15,0 0 0,-21 0 0,20-22 16,-20 1-16,0 0 0,21 0 16,-22-21-16,22 20 0,0-20 0,-21 0 15,42-1-15,0 1 0,-22 0 16,22-1-16,0 1 0,0 21 0,0-21 16,22 20-16,-1 1 0,0-21 0,0 21 15,0 0-15,22-1 16,-1 1-16,-21 0 0,21 0 0,1 0 15,-1 0-15,0-1 0,1 1 0,-1 0 16</inkml:trace>
  <inkml:trace contextRef="#ctx0" brushRef="#br0" timeOffset="78170.08">8805 14605 0,'0'-21'0,"-21"21"31,0 0-31,0 0 0,0 0 16,-1 21-16,1 0 16,21 0-16,-21 1 0,21-1 0,-21 21 15,0-21-15,21 22 0,0-22 16,0 21-16,-21 0 0,21 1 0,-22-1 16,22 0-16,0 1 0,0-1 15,-21 0-15,21 1 0,0-1 0,-21 0 16,21 1-16,-21-1 0,21 0 0,0-20 15,0-1-15,0 0 0,-21 0 16,21 0-16,0-42 31,0 0-31,0 0 16,21-22-16,-21 22 0,21-21 0,-21 0 16</inkml:trace>
  <inkml:trace contextRef="#ctx0" brushRef="#br0" timeOffset="78494.85">8572 14753 0,'0'0'0,"0"-42"0,0 0 0,0-1 16,0 1-16,22 21 0,-22-22 16,0 22-16,21-21 0,0 0 15,-21 20-15,21 1 0,0 0 16,0 0-16,22 21 0,-22-21 0,21 21 16,-21 0-16,22-21 0,-1 21 15,0 0-15,1 0 0,-22 21 16,21 0-16,-21 0 0,1 0 0,-22 0 15,0 22-15,0-22 0,0 21 0,0 1 16,-22-22-16,-20 21 0,21-21 16,-21 0-16,20 1 0,-20-1 0,21 0 15,-21 0-15,20-21 0,1 0 16,-21 21-16,21-21 0,0 0 0,-1 0 16,22-21 15,22 0-31,-1 21 15,0-21-15,0 0 16,0 21-16,22-22 0,-1 1 16</inkml:trace>
  <inkml:trace contextRef="#ctx0" brushRef="#br0" timeOffset="78881.63">9292 14542 0,'0'0'0,"21"21"31,-21 0-31,21-21 16,1 0-16,-1 0 16,0 0-16,0-21 15,0 21-15,0-21 0,-21-1 16,22 22-16,-1-21 0,0 0 0,-21 0 16,0 0-16,21 0 0,-21-1 15,0 1-15,0 0 0,0 0 16,-21 21-16,0 0 15,0 0-15,-1 0 0,1 0 0,0 21 16,0 0-16,-21 0 0,20 1 0,1-1 16,0 21-16,0-21 0,0 22 15,21-22-15,0 21 0,0 0 16,0 1-16,0-22 0,0 0 16,21 0-16,0 0 0,0-21 0,0 22 15,1-22-15,-1 0 0,0 21 16,0-21-16,21 0 0,-20 0 15,-1 0-15,0 0 0,21 0 0,-21 0 16,1-21-16,-1 21 0,-21-22 0,21 1 16,0 21-16,-21-21 0</inkml:trace>
  <inkml:trace contextRef="#ctx0" brushRef="#br0" timeOffset="79313.39">10604 14415 0,'0'0'0,"-21"0"16,0 0-1,21-22 16,21 22-31,0-21 16,1 21-16,-1 0 0,0 0 0,21 0 16,-21 0-16,22 0 0,-22 0 15,21 0-15,-21 0 0,1 0 0,20 0 16,21 0 0,-63 21-1,-21-21-15</inkml:trace>
  <inkml:trace contextRef="#ctx0" brushRef="#br0" timeOffset="79425.35">10562 14647 0,'64'22'32</inkml:trace>
  <inkml:trace contextRef="#ctx0" brushRef="#br0" timeOffset="79497.92">10774 14669 0,'63'0'16,"-126"0"-16,147 0 15,-62-22-15,20 22 0,-21-21 0,21 21 16,-20-21-16,20 21 0,-21-21 16,21 0-16</inkml:trace>
  <inkml:trace contextRef="#ctx0" brushRef="#br0" timeOffset="81453.8">12086 13991 0,'0'21'0,"-21"-21"0,21 22 16,0-1-16,0 0 15,0 0-15,0 0 16,0 0-16,0 1 16,21-22-16,0 0 15,0 0 1,-21-22 0,0 1-16,0 0 15,0 0-15,0 0 16,0 0-16,0-1 15,-21 1-15,0 0 0,0 21 16,21-21-16,-21 21 16,0 0-16,-1 21 15,22 0-15,0 0 0,-21 1 0,21-1 16,0 0-16,0 21 0,0-21 16,0 1-16,0 20 0,0-21 0,0 0 15,0 0-15,0 22 0,0-22 16,0 0-16</inkml:trace>
  <inkml:trace contextRef="#ctx0" brushRef="#br0" timeOffset="81749.77">12763 14139 0,'0'0'0,"0"-21"0,-21 0 0,-21 0 31,21 21-31,0 0 0,-1 0 0,1 0 16,0 0-16,0 0 0,0 21 15,21 0-15,-21 22 0,-1-22 16,22 21-16,-21-21 0,0 22 0,21-1 16,0 0-16,-21 1 0,21-1 15,-21 0-15,21 1 0,0-1 0,0-21 16,0 21-16,0-20 0,0 20 0,0-21 15,0 0-15,21-21 16,0 21-16,0-21 0,0 0 16</inkml:trace>
  <inkml:trace contextRef="#ctx0" brushRef="#br0" timeOffset="81958.58">12319 14499 0,'21'0'31,"0"0"-31,0 0 16,1 0-16,-1 0 0,21 0 16,-21 0-16,0 0 0,1-21 15,20 21-15,-21 0 0,21-21 0,1 21 16,-22-21-16,21 21 0</inkml:trace>
  <inkml:trace contextRef="#ctx0" brushRef="#br0" timeOffset="82301.02">12912 14499 0,'0'0'15,"21"0"16,0-21-31,0 21 0,0-21 16,0 21-16,1-21 0,-1 0 16,0 21-16,0-22 0,0 1 0,0 21 15,-21-21-15,0 0 0,0 0 16,-21 21 0,0 0-16,0 0 0,-21 0 15,20 0-15,1 21 0,-21 0 16,21 0-16,0 0 0,-22 1 0,22-1 15,21 21-15,-21-21 0,21 0 0,0 1 16,0 20-16,0-21 0,0 0 16,0 0-16,21 1 0,0-1 0,0-21 15,1 21-15,20-21 0,0 0 16,1 0-16,-1 0 0,21 0 0,-20 0 16,-1-21-16,22 0 0</inkml:trace>
  <inkml:trace contextRef="#ctx0" brushRef="#br0" timeOffset="82565.99">13547 14309 0,'0'-21'15,"0"42"-15,0-21 32,0 21-32,0 0 0,0 0 15,0 0-15,0 22 0,21-22 0,-21 21 16,21-21-16,-21 22 0,0-22 15,21 0-15,-21 21 0,21-20 16,-21-1-16,0 0 0,0 0 0,0 0 16,21-21-16,-21 21 0,22-21 31,-22-21-31,0 0 16,21 0-16,-21 0 0,21-22 15,-21 22-15,0 0 0</inkml:trace>
  <inkml:trace contextRef="#ctx0" brushRef="#br0" timeOffset="82778">13801 14372 0,'0'-21'0,"-22"21"31,1 0-31,0 21 0,0 0 0,0 1 16,0-1-16,-22 0 0,22 0 16,-21 0-16,21 0 0,-22 22 0,22-22 15,-21 0-15,21 21 0,-22-20 16,22-1-16,0 21 0,0-21 0,21 0 15,0 1-15,0-1 0,0 0 0,0 0 16,0 0-16,21-21 16,0 0-16,0 0 0,0 0 0,1-21 15,-1 21-15,21-21 0,0 21 0,1-21 16</inkml:trace>
  <inkml:trace contextRef="#ctx0" brushRef="#br0" timeOffset="82894.94">14330 14139 0,'0'0'0,"-21"0"15</inkml:trace>
  <inkml:trace contextRef="#ctx0" brushRef="#br0" timeOffset="83061.03">14097 14457 0,'0'21'0,"0"64"16,0-64-16,0 21 15,0-21-15,0 1 16,0-1-16,0 0 0,0 0 0,0 0 16,0 0-16,21-21 15,0 0-15,0 0 16,1 0-16,-1 0 0,0-21 16,0 21-16,0-21 0,-21 0 15,21 0-15</inkml:trace>
  <inkml:trace contextRef="#ctx0" brushRef="#br0" timeOffset="83265.92">13949 14520 0,'0'0'0,"-21"0"16,-1 0-16,1 0 0,42 0 31,1 0-31,-1 0 16,0 0-16,0 0 0,21 0 15,-20 0-15,20 0 0,-21 0 0,21-21 16,-20 0-16,20 21 0,0-21 16,-21 21-16,22-21 0,-22 21 0,21-21 15,-21-1-15</inkml:trace>
  <inkml:trace contextRef="#ctx0" brushRef="#br0" timeOffset="83557.91">14690 14055 0,'0'0'16,"0"-21"-16,0 42 46,0 0-30,0 0 0,0 0-16,0 0 15,0 1-15,0-1 0,-22-21 16,22 21-16,-21 0 16,0-21-16,0 0 15</inkml:trace>
  <inkml:trace contextRef="#ctx0" brushRef="#br0" timeOffset="83869.7">14224 14118 0,'0'-21'16,"-21"42"31,21 0-47,0 1 15,-21-22-15,21 21 16,0 0-16,0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3:04:43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847 0,'-21'0'16,"21"-21"-1,0-1-15,0 1 16,-21 0 0,21 0-1,21 0 16,0 21-31,0 0 16,0 0-16,1 0 0,-1 0 16,0 0-16,0 0 15,0 0-15,0 0 0,1 21 0,20 0 16,-21 21-16,0-20 0,0 20 16,1 0-16,-1 1 0,-21-1 0,0 21 15,0-20-15,0-1 0,0 22 16,0-22-16,0 21 0,0-20 0,0-1 15,0 0-15,-21 1 0,21-1 16,-22 0-16,22-20 0,0 20 16,0-21-16,0 0 0,0 0 15,0-42 17,0 0-17,0 0-15,22 0 0,-22-22 0,21 22 16,-21 0-16,21-21 0,0-1 15,0 1-15,0 21 0,1-21 0</inkml:trace>
  <inkml:trace contextRef="#ctx0" brushRef="#br0" timeOffset="300.61">2942 826 0,'0'0'0,"0"-22"0,0 1 0,0 0 0,0 0 15,0 0 1,-21 21 15,0 21-31,21 21 16,0-21-16,-21 22 0,21-1 15,-22 22-15,1-22 0,0 21 16,0-20-16,21 20 0,-21-20 0,0-1 16,-1 21-16,1-20 0,0-22 15,0 21-15,0 1 0,21-22 0,-21 0 16,21 0-16,0 0 0,0 0 15,0 1-15,0-44 47,0 1-31</inkml:trace>
  <inkml:trace contextRef="#ctx0" brushRef="#br0" timeOffset="721.98">2879 1439 0,'0'0'0,"21"0"31,0 0-15,0-21-16,0 0 15,-21 0-15,21 0 16,1 0-16,-22-1 0,0 1 16,0 0-16,-22 21 31,1 0-15,0 21-16,0 0 0,0 1 15,0-1-15,-1 0 0,22 0 0,0 0 16,-21 0-16,21 1 15,0-1-15,0 0 0,0 0 0,0 0 16,0 0-16,0 1 0,0-1 16,21-21-16,-21 21 0,22-21 15,-1 0-15,0 0 0,0 0 16,0 0-16,0-21 0,1 0 16,20 21-16,-21-22 0,-21 1 15,21 0-15,0 21 0,1-21 16</inkml:trace>
  <inkml:trace contextRef="#ctx0" brushRef="#br0" timeOffset="1284.32">3217 1334 0,'0'0'15,"0"-22"-15,0 1 16,21 21-16,1-21 16,-1 0-16,0 21 15,0-21-15,0 21 0,0-21 16,22 21-16,-22 0 0,0 0 0,21 0 15,-20 0-15,-1 0 0,21 0 16,-21 21-16,0 0 0,1 0 0,-1 0 16,0 0-16,0 1 0,0-1 15,-21 0-15,0 0 0,0 0 0,0 0 16,0 1-16,-21-1 0,0 0 16,0 0-16,21 0 0,-21 0 15,-1-21-15,1 0 0,0 22 16,0-22-16,0 0 15,21-22-15,0 1 16,0 0-16,0 0 0,0 0 16,21 0-16,0-1 15,0 1-15,0 0 0,1-21 0,-1 21 16,0-1-16,21 1 0,-21 21 16,22-21-16,-22 0 0,21 0 0,-21 0 15,22-1-15,-22 22 0,0-21 16,0 21-16,0 0 0,1 0 15,-1 0 1,-21 21-16,0 1 16,0-1-16,0 0 15,0 0-15,0 0 0,-21 0 0,21 1 16,0-1-16,-22 0 0,1 0 16,21 0-16,0 0 0,0 1 15,0-1 1,0-42 15,21-1-15,-21 1-1</inkml:trace>
  <inkml:trace contextRef="#ctx0" brushRef="#br0" timeOffset="1569.06">4064 931 0,'0'0'16,"-21"0"-16,0 0 0,-1 0 31,22-21-15,22 0 0,-22 0-1,21 21-15,-42 0 47,-1 0-47,22 21 0,-21-21 16,0 21-16,21 0 15,0 1-15</inkml:trace>
  <inkml:trace contextRef="#ctx0" brushRef="#br0" timeOffset="2669.39">4085 1334 0,'0'0'0,"21"0"0,0 0 0,1 0 16,-1-22-1,0 22-15,0-21 0,0 0 0,0 0 16,1 0-16,20-22 0,-21 22 15,21-21-15,-20 0 0,20-1 0,0 1 16,-21-22-16,1 22 0,-1 0 16,0 21-16,-21-22 0,21 22 0,-21-21 15,0 21-15,0-1 16,0 1-16,-21 21 0,0 0 0,0 0 16,-1 0-1,1 0-15,0 0 0,21 21 16,0 1-16,-21-1 0,0 0 15,21 0-15,-21 21 0,21 1 0,0 20 16,0-20-16,-22 20 0,1-21 16,21 22-16,-21-1 0,21 1 0,-21-1 15,0 1-15,21 21 0,-21-22 16,-1 22-16,1-1 0,21 22 0,-21-21 16,0 0-16,0 20 0,0-20 15,-1 21-15,1 0 0,0 21 16,0-21-16,21-1 0,-21 22 15,0-21-15,-1 21 0,1-21 0,21 0 16,-21 0-16,21 0 0,0-22 0,0 1 16,0 0-16,0-22 0,0 1 15,0-1-15,0-21 0,21 1 0,0-22 16,1 0-16,-1-21 0,0 0 16,0 0-16,0-21 0,0 0 0,22-22 15,-22 1-15,21 0 0,1-1 0,-1-20 16,0-1-16,22-20 0,-22-1 15,0-21-15,22 22 0,-22-22 0,1 21 16,-22-21-16,21 0 16,-21 1-16,-21-1 0,0 0 0,0 21 15,0-21-15,-42 22 0,21-1 16,-22 22-16,-20-1 0,21 1 0,-22-1 16,1 1-16,20 20 0,-20 1 15,-1 0-15,22 20 0,-22-20 0,22 21 16,0 0-16,-1 0 0,22-1 15,0 1-15,0 0 0,0 0 0,21 0 16,0 0 0,21-1-16,0 22 0,0-21 15,22 21-15,-22-21 0,21 0 16,-21 21-16,22-21 0,-1 0 16,0-1-16,1 1 0,-1 0 15,0 0-15,1 0 0,-1-22 0,0 22 16,-21 0-16,1 0 0,-1 0 15,0 0-15,-21-1 0,-21 22 47,21 22-47,0-1 16,-21-21-16,21 21 0,0 0 0,-22 0 16,22 0-16,0 1 0,0-1 15,0 0-15,0 0 0,0 0 16,0 0-1,0-42 17,0 0-32,0 0 15,22 21-15</inkml:trace>
  <inkml:trace contextRef="#ctx0" brushRef="#br0" timeOffset="2996.41">4720 889 0,'0'0'0,"-21"21"15,0-21-15,21 21 16,21-21 15,0-21-31,0 0 16,-21 0-16,21 21 15,-21-21-15,0 0 0,0-1 16,-21 22 0,0 0-16,0 22 15,0-1-15,0 0 0,21 0 16,-22 0-16,22 0 0,-21 1 16,21-1-16,0 21 0,0-21 15,0 0-15,0 1 0,0-1 16,0 0-16,21 0 0,1 0 0,-1-21 15,0 21-15,0-21 0</inkml:trace>
  <inkml:trace contextRef="#ctx0" brushRef="#br0" timeOffset="5075.37">5249 1101 0,'0'0'0,"0"-21"15,0-1 1,0 1-16,-21 21 16,0 0-1,0 0-15,0 0 0,-1 21 16,1 1-16,0-22 0,0 21 16,0 0-16,0 21 0,21-21 0,-22 1 15,1-1-15,21 21 0,-21-21 16,21 0-16,0 1 0,0-1 0,0 0 15,0 0-15,0 0 0,0 0 16,21 1-16,0-22 16,1 0-16,20 0 15,-21 0-15,0 0 0,0 0 0,22 0 16,-1 0-16,0 0 0,1-22 16,20 1-16,1 21 0,-1-21 0,1 0 15,-22 0-15,22 0 0,-1-1 16,-21 1-16,1 0 0,-1 0 0,-21 0 15,0 0-15,-21-1 0,0 1 16,0 0-16,0 0 0,0 0 0,-21 0 16,0-1-16,-21 1 0,21 0 15,-22 0-15,1 21 0,21 0 0,-22 0 16,22 0-16,-21 0 0,21 21 16,-22 0-16,22 0 0,0 1 0,-21 20 15,21-21-15,21 21 16,-22 1-16,22-22 0,-21 21 0,21-21 15,0 1-15,0-1 0,0 0 16,0 0-16,0 0 0,21 0 0,1-21 16,-1 0-16,0 0 0,0 0 15,21 0-15,-20 0 0,-1 0 0,21 0 16,-21-21-16,22 21 0,-22-21 16,21 0-16,-21 0 0,0 0 0,22-1 15,-22-20-15,-21 21 0,21-21 16,-21 20-16,21 1 0,-21-21 15,0 21-15,0 0 0,0-1 0,0 1 16,0 42 15,0 1-31,-21-1 0,21 0 0,-21 21 16,21-21-16,-21 22 0,21-22 16,0 0-16,0 21 0,0-20 15,0-1-15,0 0 0,0 0 0,0 0 16,21 0-16,0-21 0,0 22 15,0-22-15,1 0 0,-1 0 0,0 0 16,21 0-16,-21 0 0,1-22 0,20 22 16,-21-21-16,0 0 0,22 0 15,-22-21-15,0 20 0,0-20 16,21 0-16,-20-22 0,-1 22 0,0-22 16,0 1-16,0-1 0,0 22 15,-21-21-15,0 20 0,0 1 0,0 21 16,0-22-16,0 22 0,0 0 15,-21 21 1,0 0-16,21 21 16,-21 0-16,0 1 0,21 20 0,0-21 15,0 43-15,-21-22 0,21 0 16,-22 22-16,22-22 0,0 0 0,0 22 16,0-22-16,0-21 15,0 22-15,0-1 0,0-21 0,0 0 16,0 22-16,22-22 0,-1 0 15,0-21-15,0 0 0,0 0 16,0 0-16,22 0 0,-22 0 16,0 0-16,21 0 0,-20-21 0,-1 0 15,21 21-15,-21-21 0,0-1 16,22-20-16,-22 21 0,0 0 0,0-22 16,0 22-16,1-21 0,-22 21 15,0 0-15,0-1 0,0 1 0,0 42 47,-22 1-47,22-1 0,-21 21 16,0-21-16,21 0 0,0 22 0,0-22 15,0 0-15,0 21 0,0-20 0,0-1 16,0 0-16,0 0 0,0 0 16,21 0-16,0-21 0,1 0 15,-1 0-15,0 0 16,0 0-16,0 0 0,22 0 0,-22 0 0,0-21 15,0 0-15,0 0 0,0 0 16,1 0-16,20-1 0,-42 1 0,21-21 16,0 21-16,0-22 15,1 22-15,-22 0 0,0 0 0,0 0 16,0 0-16,0 63 31,0-21-15,-22 0-16,22 0 0,0 22 0,0-22 15,-21 0-15,21 0 0,0 22 16,0-22-16,0 0 0,0 0 0,0 0 16,0 0-16,21 1 15,1-22-15,-1 0 0,0 0 16,0 0-16,0 0 0,0 0 0,1 0 0,-1-22 16,0 1-16,0 0 15,0 0-15,0 0 0,1 0 0,-1-1 16,-21-20-16,0 21 0,0-21 15,0-1-15,0 22 0,0-21 0,0 21 16,-21-22-16,-1 22 0,1 21 16,0-21-16,-21 21 0,21 0 15,-1 0-15,1 0 0,0 21 16,0 0-16,21 0 0,-21 1 16,21-1-16,0 0 0,0 0 15,0 0-15,21 0 0,0 1 16,0-22-16,0 0 15,22 0-15,-22 0 0,21 0 0,1 0 16,20 0-16,-21 0 0,22-22 16,-1 1-16,1 0 0,-22 0 0,1 21 15,-1-21-15,0 0 0,1-1 16,-22 22-16,0 0 0,-21-21 0,0 42 31,0 1-31,0-1 0,0 0 16,0 0-16,-21 21 15,0-20-15,21-1 0,-22 0 0,22 0 0,-21 21 16,21-20-16,-21-1 0,21 0 16,0 0-16,0 0 15,-21 0-15,21 1 16,0-44 15,0 1-31,0 0 16,0 0-16,0 0 0,21 0 0,0-1 15,-21-20-15,21 0 0,1-1 16,-1 22-16,21-21 0,-21 0 0,22-1 16,-1 1-16,0 21 0,1-22 15,-22 22-15,21 21 0,-21 0 16,0 0-16,1 0 0,-1 0 0,0 21 16,-21 22-16,21-22 0,-21 21 15,0-21-15,0 22 0,0-1 16,0-21-16,0 22 0,0-22 0,0 21 15,-21-21-15,21 0 0,-21 1 0,21-1 16,-21-21-16,21 21 0,-22 0 16,22 0-1,0-42 17,0 0-32</inkml:trace>
  <inkml:trace contextRef="#ctx0" brushRef="#br0" timeOffset="5512.25">9144 910 0,'0'0'0,"-21"-42"16,0 42-1,-22 0-15,22 0 0,0 0 16,-21 0-16,20 21 0,-20-21 0,21 21 15,0 0-15,0-21 0,-1 22 16,22-1-16,-21-21 0,21 21 0,0 0 16,0 0-1,21-21-15,1 21 0,-1-21 0,0 22 16,0-22-16,0 21 0,22-21 16,-22 21-16,0 0 0,21-21 0,-21 21 15,22-21-15,-22 21 0,21 1 16,-21-1-16,1-21 0,-1 21 0,0 0 15,0 0-15,-21 0 16,-21 1-16,0-22 16,0 0-16,-1 21 0,-20-21 0,21 21 15,-21-21-15,-1 0 0,1 0 16,21 0-16,-22 0 0,1 0 0,0 0 16,21 0-16,-22 0 15,22 0-15,0 0 0,0 0 0,0 0 16,-1 0-16,1 0 0,21-21 15,0 0-15,-21 21 0,21-22 16,0 1-16,0 0 0</inkml:trace>
  <inkml:trace contextRef="#ctx0" brushRef="#br0" timeOffset="5864.08">7789 550 0,'0'0'0,"-42"0"16,21 0 0,42 0 15,0 0-31,0-21 15,-42 21 17,0 0-17,0 0-15,0 0 0,-1 0 16,1 0-16,21 21 0,-21-21 0,21 22 16,-21-22-16,21 21 0</inkml:trace>
  <inkml:trace contextRef="#ctx0" brushRef="#br0" timeOffset="6160.38">6181 1037 0,'0'0'0,"21"0"15,0 0-15,0 0 0,0 0 16,0 0-16,22 0 0,-22 0 0,21 0 16,-21 0-16,22 0 0,-1 0 15,-21 0-15,0 0 0,22 0 0,-22 0 16,0 0-1,-21-21-15,-21 21 32,0 0-32,0 0 0,-22 0 15</inkml:trace>
  <inkml:trace contextRef="#ctx0" brushRef="#br0" timeOffset="6932.3">2032 2307 0,'0'0'0,"-21"0"0,0-21 15,-1 21 16,44 0 32,-1 0-63,0 0 0,0 0 16,0 0-16,22 0 15,-22 0-15,0 0 0,21 0 16,1 0-16,-1 0 0,21 0 0,1 0 15,-1 0-15,22 0 0,-21 0 16,41 0-16,-20 0 0,0 0 16,21 0-16,-1 0 0,22-21 0,0 21 15,22 0-15,-22 0 0,42 0 16,-21 0-16,21-21 0,22 21 0,-22 0 16,22 0-16,-1 0 0,1-21 15,-22 21-15,22 0 0,-1 0 0,1 0 16,-22 0-16,0 0 0,22 0 15,-1 0-15,-20 0 0,-1 0 0,0 0 16,1-22-16,-1 22 0,0 0 0,-21 0 16,1-21-16,-1 21 15,-21 0-15,0 0 0,0-21 0,0 21 16,-21 0-16,-1 0 0,-20-21 16,0 21-16,-1 0 0,-20 0 0,-1-21 15,-20 21-15,-1 0 0,-21 0 0,0-21 16,1 21-16,-1 0 15,-21-22-15</inkml:trace>
  <inkml:trace contextRef="#ctx0" brushRef="#br0" timeOffset="7083.84">9229 2074 0,'21'0'16,"-21"22"47</inkml:trace>
  <inkml:trace contextRef="#ctx0" brushRef="#br0" timeOffset="9412.46">1249 3450 0,'0'-21'16,"-21"21"-1,-1 21 1,22 0 0,0 1-16,0-1 15,0 0-15,0 0 0,22-21 16,-1 21-16,0-21 0,0 0 16,0 0-16,0 0 0,1 0 0,20 0 15,0 0-15,-21-21 0,22 21 16,-1-21-16,-21 0 0,22 0 15,-1-1-15,-21-20 0,0 21 0,0 0 16,1 0-16,-1-1 0,-21 1 16,0 0-16,0 0 15,-21 21 1,-1 0 0,1 21-16,0 21 0,21-20 15,0 20-15,0 0 0,0 1 16,0-1-16,0 0 0,0 1 0,0-1 15,0 0-15,0 22 0,0-22 16,0 0-16,0 1 0,0-1 0,0-21 16,0 22-16,0-1 0,0-21 15,0 0-15,0 0 0,0 1 0,-21-22 32,0 0-32,0 0 15,-1 0-15,1-22 0,0 22 0,0-21 16,0 0-16,0-21 0,-1 21 15,1-1-15,0-20 0,0 21 0,0 0 16,0-22-16,-1 43 0,22-21 16,0 0-16,0 42 31,0 0-31,0 22 16,22-22-16,-1 0 0,0 21 0,0-20 15,0 20-15,22-21 0,-22 21 16,21-20-16,-21-1 0,22-21 15,-22 21-15,21-21 0,-21 0 16,22 0-16,-22 0 0,21 0 16,-21-21-16,22 0 0,-1-1 0,-21 1 15,21-21-15,-20 21 0,20-22 16,-21 1-16,43-21 0,-43 20 16,0 1-16,-21-22 0,0 22 15,21 0-15,-21-22 0,0 22 16,0 0-16,0-1 0,0 22 0,0-21 15,0 21-15,-21 42 16,21 0 0,0 0-16,0 21 15,-21 1-15,21-1 0,0 0 0,0 1 16,-21-1-16,21 0 0,-22 1 16,22 20-16,0-20 0,0-1 0,0 0 15,0 1-15,0-22 0,0 21 16,0-21-16,0 0 0,22 1 0,-1-22 15,0 0-15,0 0 16,0 0-16,22 0 0,-22-22 16,0 1-16,0 0 0,-21 0 0,21 0 15</inkml:trace>
  <inkml:trace contextRef="#ctx0" brushRef="#br0" timeOffset="9631.79">2032 3768 0,'0'0'0,"-21"21"31,42-21-15,0 0-16,0 0 0,0 0 16,22 0-16,-22-21 0,21 21 15,1 0-15,20-21 0,-21-1 16,22 22-16,-22 0 0,1 0 15,20-21-15,-21 21 0,1 0 0,20 0 16,-20 0-16</inkml:trace>
  <inkml:trace contextRef="#ctx0" brushRef="#br0" timeOffset="9900.37">3492 3662 0,'0'-21'31,"0"42"-15,-21 0-1,0 0-15,0 0 16,21 22-16,0-22 0,0 0 0,-21 0 16,21 0-16,0 1 0,0 20 15,0-21-15,-21 0 0,21 0 0,0 1 16,0-1-16,0 0 0,0 0 15,21-21-15,0 0 16,0 0-16,0-21 0,0 21 0,1-21 16</inkml:trace>
  <inkml:trace contextRef="#ctx0" brushRef="#br0" timeOffset="10248.39">3937 3704 0,'0'0'0,"21"-21"0,0 0 0,0 21 16,-42 0-1,0 0-15,0 0 16,0 0-16,0 21 0,-1 0 16,-20-21-16,21 21 0,0 1 0,0-1 15,21 0-15,0 0 16,21 0 0,0-21-16,0 0 0,0 0 15,22 21-15,-22-21 0,0 0 0,0 0 16,21 22-16,-20-22 0,-1 0 0,-21 21 15,21 0-15,-21 0 16,0 0-16,-21 0 16,0 1-1,-22-1-15,22-21 0,0 0 0,-21 21 16,20-21-16,1 0 0,-21 0 0,21 0 16,0 0-16,-1 0 0,1 0 15,0 0-15,0-21 16,21 0-16,-21-1 0,21 1 15,0 0-15,0 0 0</inkml:trace>
  <inkml:trace contextRef="#ctx0" brushRef="#br0" timeOffset="10421.36">3598 3493 0,'0'0'0,"-21"0"0,21-22 15,-21 22-15,0 0 16,21-21-16,21 21 47,0 0-47,0 0 0,0 0 15,1 0-15,20 0 0</inkml:trace>
  <inkml:trace contextRef="#ctx0" brushRef="#br0" timeOffset="11023.97">5376 3344 0,'0'0'0,"0"-21"16,0 0-16,0 0 0,0 0 16,0 0-16,0-1 0,0 1 0,21 21 15,-21-21-15,22 21 0,-1 0 16,0 0-16,0 0 0,0 0 15,0 21-15,1 0 0,20 22 16,-21-22-16,0 21 0,-21 22 0,21-22 16,-21 0-16,0 22 0,22-22 15,-22 1-15,0-1 0,0 0 16,0-21-16,0 22 0,0-22 0,0 21 16,0-21-16,-22 1 15,22-1-15,0-42 16,0-1-1,0 1-15,0 0 0,0-21 16,22 21-16,-22-22 0,21 1 0,0-22 16,-21 1-16,21 21 0,0-22 15,0 1-15,1-1 0,-1 1 0,21 20 16,-21 1-16,0 0 0,1 20 16,-1 1-16,0 0 0,0 21 15,0 0-15,-21 21 16,21 0-1,-21 1-15,0-1 0,0 21 0,0-21 16,0 22-16,0-22 0,0 21 16,0 0-16</inkml:trace>
  <inkml:trace contextRef="#ctx0" brushRef="#br0" timeOffset="11859.7">6159 3768 0,'0'0'0,"22"0"15,-1 0-15,0 0 16,0-21-16,0-1 0,0 1 0,1 0 16,-1 0-16,0 0 0,0 0 15,0-1-15,0-20 0,-21 21 0,22 0 16,-22 0-16,0-1 0,0 1 16,0 0-16,-22 21 0,1 0 15,0 0-15,0 0 0,0 21 16,-22-21-16,22 21 0,-21 1 15,21 20-15,0-21 0,-1 0 16,1 22-16,21-22 0,0 21 0,0-21 16,0 0-16,0 1 0,0-1 0,0 0 15,0 0-15,21 0 0,1-21 16,20 0-16,-21 0 0,21 0 0,1 0 16,-1 0-16,0 0 0,1 0 15,20 0-15,-20-21 0,-1 0 0,21 21 16,-20-21-16,-1 0 0,-21 21 0,22-22 15,-22 1-15,0 0 0,-21 0 16,0 0-16,21 0 0,-21-22 0,21 22 16,-21 0-16,0 0 0,21-22 15,-21 22-15,22 0 0,-1 0 0,-21 0 16,21 0-16,0 21 16,0-22-16,22 22 0,-22 0 0,0 0 15,0 0-15,21 0 0,-20 22 0,-1-1 16,0 0-16,0 0 0,0 0 15,22 0-15,-22 22 0,0-22 0,0 21 16,0-21-16,-21 22 0,0-22 16,0 0-16,0 21 0,0-20 0,-21-1 15,0 0-15,0-21 0,0 21 0,-1-21 16,1 0-16,0 0 16,21-21-1,0 0 1,0 0-16,0-1 15,21 1-15,0 0 0,1 0 0,-1 0 16,0 0-16,21-22 0,-21 22 16,22 0-16,-22 0 0,21 0 0,1-1 15,-1 1-15,0 0 0,1 0 16,-22 0-16,21 0 0,0 21 0,-20 0 16,-1-22-16,0 22 0,0 0 0,0 0 15,-21 22-15,0-1 16,0 0-16,0 0 0,-21 0 15,21 0-15,-21 1 16,0 20-16,0-21 0,21 0 0,0 0 0,-22 1 16,22-1-16,-21 0 0,21 0 15,0 0-15,0 0 16,0-42 15,21 21-15,1-21-16,-22 0 0,21 0 0</inkml:trace>
  <inkml:trace contextRef="#ctx0" brushRef="#br0" timeOffset="12127.53">7980 3133 0,'0'0'0,"-21"0"16,21-21 46,21 21-62,-21-22 16,0 1-1,-21 21 1,-1 0 0,1 0-16,21 21 15,-21-21-15,21 22 0,0-1 16,0 0-16,0 0 15,21 0-15,0 0 16</inkml:trace>
  <inkml:trace contextRef="#ctx0" brushRef="#br0" timeOffset="13437.38">8191 3683 0,'0'0'0,"0"21"0,22-21 32,-1-21-17,0 0-15,0 0 0,0 0 0,0-1 16,22 1-16,-22 0 0,0 0 0,21-21 16,-20 20-16,-1-20 0,0 0 15,0-1-15,0 1 0,0 0 0,-21-1 16,0 1-16,0 0 0,0 21 15,0-1-15,0 1 0,0 0 0,0 0 16,-21 21 0,0 0-16,0 0 0,0 0 0,21 21 15,-21-21-15,-1 42 0,1-20 0,21-1 16,-21 21-16,21 0 0,-21 22 16,0-22-16,21 22 0,0-22 15,0 22-15,-21-1 0,21-21 16,-22 22-16,22-22 0,-21 22 0,0-1 15,21 1-15,0-1 0,-21 1 0,0 20 16,0-20-16,21 21 0,-22-22 16,1 22-16,0-22 0,21 1 0,0 20 15,-21-20-15,21 21 0,-21-22 0,21 1 16,0-1-16,0 1 0,0-22 16,0 0-16,0 1 0,0-22 0,0 0 15,21 0-15,0-21 0,0 0 16,0 0-16,1 0 0,-1-21 15,21 0-15,-21-22 0,0 22 0,22-21 16,-22 0-16,0-22 0,21 22 0,-20-22 16,-1 1-16,0-1 0,-21 1 15,0-1-15,0 1 0,0-22 0,-21 22 16,0-22-16,-1 21 0,-20-20 16,21 20-16,-21 22 0,-1-22 0,22 22 15,-21 21-15,-1 0 0,22-22 16,0 43-16,0-21 0,21 0 0,0 0 15,21 21 1,0 0-16,0-21 16,1 21-16,20-21 0,0 21 0,-21-22 15,22 1-15,20 0 0,-20 0 0,20 0 16,-21 0-16,22-22 0,-1 22 16,1-21-16,-22 21 0,1-1 0,20-20 15,-42 21-15,22 0 0,-22 0 16,0-1-16,0 22 0,-21-21 15,-21 21 1,0 21-16,0-21 0,-1 22 16,1-1-16,0 0 0,0 21 15,21-21-15,0 1 0,0-1 0,0 21 16,0-21-16,0 0 0,0 1 16,0-1-16,21 0 0,0 0 0,22-21 15,-22 0-15,21 0 0,0 0 16,1 0-16,-1 0 0,0 0 0,1 0 15,-1-21-15,-21 21 0,22-21 16,-1 0-16,-21-1 0,0 1 0,0 0 16,1 0-16,-1 0 0,-21 0 15,0-1-15,0 1 0,0 0 0,0 0 16,0 0-16,0 0 16,-21 21-1,21 21-15,-22 0 16,22 0-16,0 0 15,0 0-15,0 1 0,0 20 0,0 0 16,0-21-16,0 22 0,0-1 16,0 22-16,0-22 0,0 21 0,0-20 15,0 20-15,0 22 0,0-22 0,-21 1 16,21 21-16,0-22 0,0 22 16,0-22-16,0 1 0,0 20 0,0 1 15,0-21-15,21 20 0,-21 1 16,0-22-16,0 1 0,0 21 0,0-22 15,0-21-15,0 22 0,0-22 16,0 1-16,0-22 0,-21 21 0,0-21 0,0-21 16,0 0-1,0 0-15,-1 0 0,1-21 0,-21 0 16,21-21-16,-22-1 0,1 1 0,21-22 16,-21 1-16,20-22 0,-20 1 15,21-1-15,21 0 0,0 1 0,0-1 16,0-21-16,0 21 0,0-20 0,21 20 15,0-21-15,0 21 0,22 1 16,-22 20-16,21 1 0,1-1 0,-1 1 16,-21 20-16,21 1 0,1 0 15,-1 21-15,0-22 0,-20 22 0,20 0 16,0 0-16,-21 21 0</inkml:trace>
  <inkml:trace contextRef="#ctx0" brushRef="#br0" timeOffset="14276.4">11155 2985 0,'0'0'0,"0"-43"0,0 1 16,-64-170 15,64 191-31,-21 0 0,0 21 15,0 0-15,0 0 0,-1 21 0,22 21 16,-21-20-16,0 20 0,21 0 16,0 22-16,0-22 0,0 22 0,-21-22 15,21 21-15,0 1 0,0-1 16,-21 1-16,21-1 0,0-20 0,-21 20 16,21-20-16,0-1 0,0-21 0,0 21 15,-22-20-15,22-1 16,-21 0-16,0-21 15,0-21 1,0 0-16,21-1 16,0 1-16,0-21 0,0 21 0,0-22 15,0 1-15,0 0 0,0 21 16,21-22-16,0 1 0,0 0 0,22 20 16,-22 1-16,21 0 0,0 0 15,1 0-15,-1 21 0,0-21 0,1 21 16,-1 0-16,0 21 0,-20 0 15,20 0-15,0 0 0,-21 0 16,1 22-16,-22-1 0,0-21 0,0 22 16,0-1-16,-22-21 0,-20 21 15,0-20-15,-1 20 0,1-21 0,-21 0 16,20 0-16,-20 1 0,20-22 16,1 0-16,21 21 0,-21-21 0,20 0 15,1 0-15,0 0 0,21-21 16,0-1-1,21 1-15,22 0 0,-22 0 16,21 0-16,-21 21 0,22-21 16,-1-1-16</inkml:trace>
  <inkml:trace contextRef="#ctx0" brushRef="#br0" timeOffset="14637.36">11430 3450 0,'21'21'15,"0"-21"1,0 0-16,1-21 16,-1 0-16,0 21 15,0-21-15,0 0 0,0 0 0,1-1 16,-1-20-16,0 21 16,0 0-16,0 0 0,-21-1 0,21 1 15,-21 0-15,0 0 0,-21 21 16,0 0-16,-21 0 15,21 0-15,-1 0 0,1 21 0,-21 0 16,21 0-16,0 1 0,-22-1 16,22 21-16,0-21 0,0 0 0,21 22 15,0-22-15,0 0 0,0 21 16,0-20-16,0-1 0,21 0 16,0 0-16,0-21 0,0 0 0,1 0 15,-1 0-15,21 0 0,0 0 16,1 0-16,-1 0 0,22-21 15,-22 0-15,21 0 0,-20-1 16,20 1-16,-20 0 0</inkml:trace>
  <inkml:trace contextRef="#ctx0" brushRef="#br0" timeOffset="15588.4">12382 2900 0,'0'0'0,"0"-42"0,0 20 0,0-20 15,0 0-15,0 21 0,0-22 0,0 22 16,-21 0-16,0 21 0,0 0 15,0 0-15,0 0 0,-1 21 16,1 0-16,0 0 0,0 22 0,21-1 16,-21 0-16,0 22 15,21-22-15,-22 22 0,1 20 0,0-20 16,21 21-16,-21-1 0,0 1 16,0 0-16,-1-1 0,1 1 0,0 0 15,21 20-15,-21-20 0,0 21 0,0 0 16,-1 0-16,22-1 0,-21-20 15,0 21-15,21 21 0,-21-21 0,0 0 16,0-1-16,-1-20 0,1 21 16,0-21-16,0 20 0,0-20 0,-22 0 15,22-22-15,0 1 0,0-1 0,21 1 16,0-22-16,0-21 0,0 22 16,21-43-1,0-22-15,0 1 0,22-21 16,-1 0-16,0-1 0,1-20 0,20 20 15,1-41-15,-1 20 0,1-20 16,-1 20-16,1-42 0,-22 22 0,22-22 16,-22 21-16,0-21 0,-21 22 15,1-22-15,-22 21 0,0 0 0,0-20 16,-22 20-16,-20 0 0,21 22 0,-21-1 16,-1 1-16,1 20 0,0 1 15,-1 0-15,1 21 0,0-1 0,-1 1 16,22 0-16,0 21 0,0 0 15,0-21-15,21 0 16,21 21 0,0-21-16,21 21 0,-21-22 15,22 1-15,-1 0 0,0 0 0,22 0 16,-22 0-16,1-1 0,-1-20 16,0 21-16,1-21 0,-1-1 0,0 22 15,-21-21-15,1-1 0,-1 22 0,0-21 16,0 21-16,-21 0 15,0-22-15,0 22 0,0 0 0,0 0 16,0 0 0,-21 21-16,0 0 15,21 21-15,-21 0 0,-1 0 16,1 0-16,21 0 0,0 22 16,-21-22-16,21 21 0,-21-21 0,21 22 15,0-22-15,0 21 0,0-21 16,0 1-16,0-1 0,21-21 0,-21 21 15,21 0-15,0-21 0,1 0 16,-1 0-16,0 0 0,0 0 16,0-21-16,0 0 0,22 21 15,-22-21-15,0-1 0,0 1 0,0 0 16,1 0-16,-1-21 0,-21 20 16,21-20-16,-21 21 0,0-21 15,0 20-15,0 1 0,0-21 0,-21 21 16,-22 21-16,22-21 0,0 21 15,0 0-15,0 0 0,0 0 0,-1 0 16,1 21-16,0-21 0,21 21 16,-21 0-16,0 0 0,21 0 15,0 1-15,0-1 0,0 0 16,0 0-16,21-21 0,0 21 0,0-21 16,22 0-16,-22 0 0,21 0 0,-21 0 15</inkml:trace>
  <inkml:trace contextRef="#ctx0" brushRef="#br0" timeOffset="15969.4">12975 3323 0,'0'0'0,"0"-21"0,0 0 15,0 0-15,21 0 16,-21-1-16,21 1 0,1 0 16,-1 0-16,0 21 0,21-21 15,-21 21-15,1 0 0,20 0 0,-21 0 16,21 0-16,-20 0 0,-1 0 15,21 21-15,-21 0 0,0 0 0,-21 0 16,22 22-16,-22-22 0,0 0 0,0 21 16,0-20-16,0-1 15,0 0-15,-22 0 0,1 0 0,0 0 16,0-21-16,0 0 0,0 0 16,-1 0-16,1 0 15,21-21-15,0 0 16,0 0-16,0 0 0,0 0 15,21-22-15,1 22 0,-1 0 0,-21 0 16,21-22-16,0 22 0,0 0 16,0 0-16,1 0 0,20 21 0,-21-21 15,0-1-15,0 22 0,1 0 16,-1 0-16,0 0 0,0 0 16,0 0-16,0 22 0,-21-1 15,0 0-15</inkml:trace>
  <inkml:trace contextRef="#ctx0" brushRef="#br0" timeOffset="16279.39">13652 3323 0,'0'0'0,"0"21"0,0 1 16,0-1-16,0 0 0,22-21 31,-1 0-31,0 0 0,0-21 0,0 0 16,0 21-16,1-22 0,20 1 0,-21 0 16,0 0-16,22 0 0,-22-22 15,0 22-15,-21 0 0,0 0 0,21 0 16,-21 0-16,0-1 0,0 1 15,0 0-15,-21 0 0,0 21 16,0 0-16,-1 0 0,1 0 0,-21 0 16,21 21-16,-22 0 0,22 0 15,0 1-15,0 20 0,0 0 0,0 1 16,21-1-16,-22-21 0,22 21 16,0 1-16,0-1 0,0-21 0,0 0 15,0 22-15,22-22 0,-1-21 0,0 21 16,0 0-16,0-21 0,0 0 15,1 0-15,-1 0 0,21 0 0,-21-21 16,0 0-16,22 0 16,-22 21-16,21-21 0,-21-22 0</inkml:trace>
  <inkml:trace contextRef="#ctx0" brushRef="#br0" timeOffset="16811.91">15346 2921 0,'0'0'0,"21"0"0,-21 21 15,0 0 1,0 1-16,0-1 0,0 21 15,-21 0-15,21 1 0,-21-1 16,-1 22-16,1-1 0,21 1 0,-21 20 16,0-20-16,-21 20 0,20-20 15,1 21-15,0-1 0,0 22 0,-21-21 16,20 21-16,1-22 0,0 22 0,0-21 16,0 21-16,0-1 0,-22-20 15,22 21-15,0-21 0,0-1 0,21 1 16,-21-22-16,21 1 0,0-22 0,-22 1 15,22-22-15,0 0 0,0 0 16,0-42-16,22 0 16,-1 0-16,0-22 0,0 1 15,-21-22-15,21 1 0,0-1 16,1-20-16,-22 20 0,21-20 0</inkml:trace>
  <inkml:trace contextRef="#ctx0" brushRef="#br0" timeOffset="17136">14944 3620 0,'0'0'0,"-64"-276"32,64 192-32,0 41 0,0 1 15,0 21-15,21 0 0,0-22 16,1 22-16,20 0 0,0 0 0,1 21 16,20-21-16,1 21 15,-22 0-15,21 0 0,1 0 0,-1 0 16,-20 21-16,-1 0 0,0 0 15,-20 0-15,-1 1 0,-21 20 0,0 0 16,0-21-16,0 22 0,-21-22 0,-22 21 16,22-21-16,-21 1 0,-1 20 15,-20-21-15,21-21 0,-1 21 0,1 0 16,0-21-16,20 0 0,1 22 16,0-22-16,0 0 0,42 0 31,0-22-31,0 22 0,1-21 15,20 0-15,0 21 0,1-21 16,-1 0-16</inkml:trace>
  <inkml:trace contextRef="#ctx0" brushRef="#br0" timeOffset="17456.34">15727 3344 0,'0'0'0,"21"-21"0,-21 0 15,21 21-15,-21-21 0,21 21 16,0-21-16,-21 0 0,22-1 0,-1 1 15,0 0-15,0 0 16,0 0-16,0 0 0,1-1 0,-22 1 0,21 0 16,-21 0-16,21 0 15,-21 0-15,-21 21 16,0 0-16,-1 0 16,1 21-16,0 0 0,0-21 0,0 21 15,0 0-15,-1 22 0,1-22 16,0 21-16,0-21 0,21 22 0,0-1 15,-21-21-15,21 0 0,0 22 0,0-22 16,0 0-16,0 0 16,21 0-16,0-21 0,0 0 0,0 0 15,1 0-15,20 0 0,-21 0 16,0 0-16,22 0 0,-22 0 0,0-21 16,21 21-16,-21-21 15</inkml:trace>
  <inkml:trace contextRef="#ctx0" brushRef="#br0" timeOffset="17808.38">16192 3217 0,'0'0'0,"0"-21"0,0 0 0,0-21 31,0 21-31,22 21 0,-1-22 0,0 22 16,0-21-16,0 21 0,0-21 16,1 21-16,-1 0 0,21 0 0,-21 0 15,0 0-15,22 0 0,-22 0 16,0 21-16,0 0 0,0 1 15,-21-1-15,22 0 0,-22 21 0,0-21 16,0 1-16,0-1 0,0 0 16,0 0-16,0 0 0,-22 0 0,1 1 15,0-1-15,-21-21 16,21 0-16,-1 0 0,1 0 0,0 0 16,0 0-16,21-21 15,-21-1-15,21 1 0,0 0 16,0 0-16,0 0 0,0 0 0,0-22 15,21 22-15,-21 0 16,21 0-16,0 21 0,0-21 16,22 21-16,-22-22 0,0 22 15,0 0-15,22 0 0,-22 0 0,0 0 16,0 0-16,0 0 0</inkml:trace>
  <inkml:trace contextRef="#ctx0" brushRef="#br0" timeOffset="18847.58">16743 3302 0,'0'0'16,"0"-21"-1,21 0-15,0 21 0,-21-21 16,21-1-16,0 1 0,1 0 16,-1 0-16,0 0 0,21-22 15,-21 22-15,22 0 0,-1-21 16,0 21-16,-20-22 0,20 22 0,-21-21 15,-21 21-15,0-22 0,0 22 16,0 0-16,0 0 0,-21 0 0,0 21 16,0 0-16,-1 0 0,1 0 15,-21 21-15,21 0 0,0 0 16,21 0-16,-22 22 0,1-1 0,0 0 16,21 1-16,0-1 0,-21 0 15,0 22-15,21-1 0,-21 1 0,21-1 16,0 22-16,-22-22 15,1 1-15,21 21 0,-21-22 0,21 22 16,-21-1-16,0 1 0,0 0 0,-1 21 16,1-22-16,0 1 0,-21 21 15,21-22-15,-22 1 0,22 21 0,-21 0 16,21 0-16,-22-22 0,22 22 0,0-21 16,0-1-16,0-20 0,21 21 15,-22-22-15,22 1 0,0-22 16,0 21-16,0-20 0,0-22 0,0 21 0,22-21 15,-1-21-15,0 0 16,0-21-16,21 0 0,-20 0 16,20-21-16,0-1 0,1 1 0,-1 0 15,21-22-15,-20-21 0,-1 22 16,0-43-16,1 21 0,-1-20 0,0-1 16,-20 0-16,-1-21 0,-21 0 0,0 21 15,0-21-15,-21 21 0,-1 0 16,1 22-16,0-1 0,-21 22 0,-1-1 15,22 1-15,-21 20 0,0 1 16,20 21-16,1-22 0,0 22 0,0 0 16,0 0-16,21 0 15,0 0-15,0-1 0,21 1 16,0 21-16,0-21 0,0 0 0,1 0 16,-1 0-16,21-1 0,-21 1 15,22 0-15,-1-21 0,-21 21 16,21-22-16,1 22 15,-1-21-15,0 21 0,1-1 0,20-41 16,-42 42-16,1 0 0,-1-1 16,-21 1-16,0 0 0,21 21 15,-42 21 17,0 0-32,21 1 0,-22-1 0,1 0 15,21 21-15,-21-21 0,21 22 16,-21-22-16,21 21 0,0-21 15,0 1-15,0 20 0,0-21 16,0 0-16,0 0 0,21-21 0,0 22 16,22-22-16,-22 0 0,0 0 15,21 0-15,1 0 0,-1-22 0,-21 22 16,21-21-16,1 0 0,-22 0 16,21 0-16,1-22 0,-22 22 0,0-21 15,0 0-15,0 20 0,-21-20 0,0 0 16,0 21-16,0-1 0,-21 1 15,0 0-15,0 0 0,0 0 0,-22 21 16,1 0-16,21 0 0,-22 0 16,1 0-16,0 0 0,21 21 15,-22 0-15,22 0 0,0-21 16,0 21-16,21 1 0,0-1 16,0 0-16,0 0 0,21-21 15,0 0-15,0 21 0,0 0 16</inkml:trace>
  <inkml:trace contextRef="#ctx0" brushRef="#br0" timeOffset="19430.36">17632 3090 0,'0'0'0,"21"0"15,-21-21-15,21 0 0,0 21 0,0-21 16,-21 0-16,22 0 0,-1-1 16,0 22-16,0-21 0,0 0 0,0 21 15,22-21-15,-22 21 0,0 0 16,0 0-16,22 0 0,-22 0 0,0 0 16,0 21-16,0 0 0,-21 0 15,0 1-15,0 20 0,0-21 0,0 21 16,0-20-16,0-1 0,0 21 15,-21-21-15,0 0 0,0 22 0,0-22 16,-1 0-16,22 0 16,-21-21-16,0 0 15,0-21 1,21 0-16,0 0 0,0 0 16,0-1-16,0 1 0,0 0 0,0 0 15,0 0-15,0 0 0,0-1 16,0 1-16,21 0 0,-21 0 0,0 0 15,21 21-15,0-21 0,1 21 16,-1-22-16,0 22 0,0 0 0,21 0 16,-20 0-16,-1 0 0,21-21 15,-21 21-15,0 0 0,1 0 0,-1 0 16</inkml:trace>
  <inkml:trace contextRef="#ctx0" brushRef="#br0" timeOffset="20107.74">18457 2942 0,'0'21'0,"0"1"16,-21-1 0,0 0-16,0-21 0,21 21 15,0 0-15,0 0 0,-21 1 16,21-1-16,-22 0 0,22 0 0,-21 0 16,21 0-16,0 1 15,-21-1-15,21 0 0,-21-21 0,21 21 16,-21-21-16,0 0 31,21-21-15,0 0-16,0 0 0,0-1 15,0 1-15,0 0 0,0 0 0,0 0 16,0 0-16,21-1 0,0 1 16,0-21-16,0 21 0,22 0 0,-22-1 15,0 22-15,21-21 0,-21 21 16,22 0-16,-1 0 0,-21 0 0,0 0 15,22 0-15,-22 0 0,0 0 16,0 21-16,0 1 0,1-1 0,-1 0 16,-21 0-16,0 0 0,0 22 15,0-22-15,0 0 0,0 0 16,0 0-16,0 0 0,-21 1 16,-1-22-16,22 21 15,-21-21-15,0 0 16,21-21-1,0-1-15,0 1 16,0 0-16,0 0 0,0 0 16,0 0-16,21-1 0,0 1 0,1 0 15,-1 0-15,0 0 0,0 0 16,21-1-16,-20 1 0,-1 0 0,21 21 16,0 0-16,-20 0 0,20 0 15,-21 0-15,21 0 0,-20 21 16,-1 0-16,0 1 0,0-1 0,-21 0 15,0 0-15,0 0 0,0 22 16,0-22-16,-21 0 0,0 0 0,0 21 16,-1-20-16,1-1 0,0-21 15,21 21-15,-21 0 0,0-21 0,0 21 16,21-42 15,0 0-15,21 21-16,0-21 0</inkml:trace>
  <inkml:trace contextRef="#ctx0" brushRef="#br0" timeOffset="20336.32">19410 2963 0,'0'22'31,"-21"-1"-15,-1 0-16,22 0 0,-21 0 15,21 0-15,-21 1 0,21-1 0,0 0 16,-21-21-16,21 21 16,0 0-16,-21-21 0,21 21 15,0-42 17,0 0-32,21 0 15,0 0-15</inkml:trace>
  <inkml:trace contextRef="#ctx0" brushRef="#br0" timeOffset="20712.4">19494 2519 0,'0'0'0,"-21"0"0,0 0 0,0 0 0,-21 0 0,20 0 16,1 21-16,0-21 15,0 21-15,0 0 0,0 1 0,21-1 16,-22 0-16,22 0 15,0 0-15,22-21 0,-1 21 16,0-21-16,21 0 0,-21 0 16,1 0-16,-1 0 0,21 0 0,-21-21 15,0 0-15,1 21 0,-1-21 16,-21 0-16,0 0 0,0-22 0,0 22 16,0 0-16,0-21 0,0 20 15,0 1-15,-21 0 0,21 0 0,-22 0 16,1 21-16,0 0 15,-21 0-15,21 0 0,-1 0 0,1 21 16,0 0-16,-21 0 0,21 0 16,-1 1-16,22 20 0,0-21 0,-21 21 15,21-20-15,0 20 0,0-21 16,0 0-16,21 22 0,-21-22 0,22 0 16,-1 0-16,21 0 0,-21 0 0,0-21 15</inkml:trace>
  <inkml:trace contextRef="#ctx0" brushRef="#br0" timeOffset="21195.42">19770 2921 0,'0'21'16,"-22"0"-1,1 1-15,0-1 16,21 0-16,0 0 15,0 0-15,-21 0 16,21 1-16,-21-1 16,21 0-16,0 0 15,-21-21 1,-1 0 0,22-21-1,0 0-15,0 0 16,0-1-16,22 1 0,-1 0 15,0 0-15,0 0 0,0-22 16,0 22-16,1 0 0,-1 0 0,21 0 16,-21 0-16,22 21 0,-22-22 15,21 22-15,-21 0 0,0 0 0,1 0 16,20 0-16,-21 22 0,0-1 16,0 0-16,-21 0 0,0 21 0,0-20 15,0-1-15,0 0 0,0 21 0,0-21 16,0 1-16,-21-1 0,0 0 15,0 0-15,0 0 0,21 0 16,-21-21-16,-1 22 0,22-44 47,22 22-31,-1-21-16</inkml:trace>
  <inkml:trace contextRef="#ctx0" brushRef="#br0" timeOffset="22092.95">20743 2963 0,'0'0'0,"21"0"0,-21-21 0,0 0 16,0 0-16,0 0 0,-21 21 16,0-21-16,0 21 15,0 0-15,0 0 0,-22 0 0,22 0 16,0 21-16,-21-21 0,-1 21 0,22 0 15,0 0-15,-21 0 0,20 1 16,1-1-16,0 0 0,0 0 0,21 21 16,0-20-16,0-1 15,0 0-15,0 0 0,0 0 0,21-21 16,0 0-16,0 21 0,22-21 16,-22 0-16,21 0 0,-21 0 15,22 0-15,-22-21 0,21 21 16,-21-21-16,22 0 0,-22 21 0,0-21 15,21 0-15,-20-1 0,-22 1 0,21 21 16,-21-21-16,21 0 0,-21 0 16,21 21-16,-21-21 0,0 42 47,-21 0-47,0 0 15,0 0-15,21 0 0,-22 1 16,22 20-16,-21-21 0,0 21 0,21 1 15,-21-1-15,0 0 16,21 22-16,0-22 0,-21 22 0,-1-1 16,22 1-16,-21-1 0,21 1 15,0 20-15,0 1 0,0 0 0,0-1 16,0 22-16,0-21 0,-21 0 0,21-1 16,0 22-16,0-21 0,0-1 15,-21 22-15,21-21 0,0 0 0,-21-1 16,21 1-16,-21 0 0,-1-22 0,1 22 15,0-22-15,0 1 16,0-1-16,0 1 0,-22-22 0,22 0 0,-21 1 16,21-1-16,-22-21 0,1 0 15,0-21-15,-1 0 0,1 0 16,0 0-16,20 0 0,-20-21 0,0 0 16,-1-21-16,1-1 0,0 1 0,-1-21 15,1-1-15,0-21 0,-1 1 16,1-1-16,21-21 0,-21 0 0,42 1 15,0-1-15,0 0 0,0-21 16,21 21-16,0-21 0,21 21 0,22 0 16,-22 1-16,0 20 0,22-21 0,-22 43 15,22-22-15,-1 21 0,-20-20 16,20 20-16,1 22 0,-1-22 0,-21 22 16,22-21-16,-1 41 15,-20-20-15,-1 21 0,0 0 0,-20 0 16,-1-1-16,0 22 0,0 0 15,-42 0 17,0 0-17,21 22 1,0-1 0,0 0-16,0 0 15,-21-21-15,21 21 0</inkml:trace>
  <inkml:trace contextRef="#ctx0" brushRef="#br0" timeOffset="23072.28">6964 5207 0,'0'0'0,"-21"0"16,21-21-1,0 0 1,0 0-16,0-1 16,0 1-16,0 0 0,0 0 0,0-21 15,-22 20-15,22 1 0,-21-21 16,0 21-16,-21-22 0,21 22 0,-22 0 16,1-21-16,0 42 0,20-21 0,-20 21 15,-43 0-15,43 0 16,0 0-16,-1 21 0,1 0 0,0 0 15,21 21-15,-1 1 16,1-1-16,0 0 0,0 1 0,21 20 16,-21-20-16,21-1 0,0 0 15,0 1-15,0-1 0,0 0 0,0-21 16,0 22-16,0-22 0,21 0 0,0 0 16,0-21-16,0 0 0,1 0 15,-1 0-15,0 0 0,21 0 0,-21 0 16,22-21-16,-22 0 0,21 0 15,1-22-15,-22 22 0,21 0 0,-21-21 16,22 21-16,-22-22 0,0 1 16,0 21-16,-21-22 0,0 1 0,0 21 15,0 0-15,0-22 0,0 22 16,-21 21-16,0 0 16,0 21-16,21 1 15,0-1-15,-22 0 0,22 0 16,-21 21-16,21-20 0,0 20 0,0-21 15,0 21-15,0-20 0,0-1 16,0 0-16,0 0 0,0 0 0,21 0 16,1-21-16,-1 22 0,0-22 0,0 0 15,0 0-15,0 0 0,1 0 16,20 0-16,-21 0 0,21-22 0,-20 1 16,20 0-16</inkml:trace>
  <inkml:trace contextRef="#ctx0" brushRef="#br0" timeOffset="24503.94">7302 5080 0,'0'0'0,"22"-42"16,-22 21-16,0-22 0,0 22 0,0 0 16,0 0-16,0-22 0,0 22 15,-22 21 1,1 0-16,0 0 0,0 21 0,0 1 16,0-1-16,-1 0 0,1 0 15,0 21-15,21 1 0,0-1 16,-21-21-16,21 22 0,0-1 0,0 0 15,0-21-15,0 22 0,0-22 0,0 0 16,0 21-16,0-20 0,21-1 16,0-21-16,0 21 0,1-21 15,-1 0-15,0 0 0,21 0 0,-21 0 16,22 0-16,-22-21 0,21 0 16,1 21-16,-1-43 0,0 22 0,-21 0 15,22-21-15,-1-1 0,-21 1 0,22 0 16,-22-1-16,0 1 0,0-22 15,0 1-15,-21 21 0,21-1 0,-21 1 16,22 0-16,-22-1 0,0 22 16,0 0-16,0 0 0,-22 21 15,22 21 1,-21 0-16,21 0 0,-21 22 16,21-1-16,-21 0 0,0 1 0,21-1 15,0 21-15,-21-20 16,-1-1-16,22 0 0,-21 1 0,21-1 15,0 0-15,0-20 0,0-1 0,0 21 16,0-21-16,21 0 16,1-21-16,-1 0 0,21 0 0,-21 0 15,22 0-15,-22 0 0,21-21 16,0 0-16,1 0 0,-22 0 0,21 0 16,-21-1-16,22 1 0,-22 0 15,0 0-15,0 0 0,0-22 0,-21 22 16,22 0-16,-22 0 15,0 42 17,0 0-32,0 0 0,-22 1 15,22-1-15,0 0 0,0 0 16,0 0-16,0 22 0,0-22 0,0 0 16,0 0-16,0 0 0,0 0 0,0 1 15,22-22-15,-1 0 16,0 21-16,0-21 0,0 0 0,0 0 15,1 0-15,20 0 0,-21-21 16,0 21-16,22-22 0,-22 1 16,0 0-16,21 0 0,-21 0 0,1 0 15,20-1-15,-21 1 0,-21 0 16,21-21-16,-21 21 0,21-1 0,-21-20 16,0 21-16,0 0 0,0 0 15,-21 21 1,0 0-16,0 21 0,0 0 15,0 0-15,21 0 0,-22 0 16,22 1-16,-21-1 0,21 0 0,0 0 16,0 0-16,0 0 0,0 1 0,0-1 15,21-21 1,1 0-16,-1 0 0,0 0 0,0 0 16,0 0-16,0 0 0,1 0 15,-1-21-15,0 21 0,0-22 16,0 22-16,-21-21 0,0 0 0,0 0 15,0 0-15,0 0 16,-21-1-16,0 1 0,0 0 16,-22 21-16,22-21 0,0 0 0,0 21 15,-21 0-15,20-21 0,1 21 16,21-22 0,21 1-1,1 21-15,-1-21 0,21 21 16,0 0-16,1 0 0,-22 0 15,21 0-15,1 0 0,-1 0 16,-21 0-16,21 0 0,1 0 0,-1 21 16,-21 0-16,22 1 0,-22-1 15,0 0-15,0 0 0,-21 0 0,0 0 16,21 1-16,-21 20 0,0-21 0,0 0 16,0 0-16,0 1 0,0-1 15,0 0-15,-21 0 0,21 0 16,-21 0-16,0-21 0,0 0 15,21-21 17,0 0-17,0 0-15,0 0 16,21-22-16,-21 22 0,21 0 0,0-21 16,0-1-16,0 22 0,1-21 15,-1 21-15,0-22 0,0 22 0,21 0 16,-20 21-16,-1 0 0,0 0 0,0 0 15,0 21-15,-21 0 16,0 22-16,0-22 0,0 21 0,0-21 16,0 22-16,0-22 0,0 21 15,0-21-15,0 1 0,-21 20 0,21-21 16,-21-21-16,21 21 0,-21 0 0,21 1 16,0-44 15,21 22-16,0-21-15,0 0 0,0 0 16</inkml:trace>
  <inkml:trace contextRef="#ctx0" brushRef="#br0" timeOffset="24900.71">10160 4995 0,'0'0'0,"21"-21"0,0 21 0,0-21 15,-21 0-15,0 0 16,0 0-16,-21 21 15,0 0-15,0 0 0,-21 0 0,20 0 16,-20 0-16,21 0 0,-21 0 16,-1 21-16,22 0 0,-21-21 0,21 21 15,-1 0-15,1 0 0,21 1 0,0-1 16,0 0-16,0 0 0,21 0 16,1 0-16,20-21 0,0 22 15,-21-22-15,22 0 0,-1 21 16,-21-21-16,22 0 0,-22 21 0,0-21 15,0 21-15,0 0 0,0-21 0,-21 21 16,0 1 0,0-1-16,0 0 0,-21-21 15,0 21-15,-21-21 0,21 21 0,-22 0 16,1-21-16,0 0 0,-1 22 16,22-22-16,-21 0 0,-1 0 0,22 0 15,-21 0-15,21 0 0,0 0 0,-1 0 16,1 0-1,21-22-15,0 1 16,0 0-16,0 0 0,0 0 0,0 0 16,0-1-16</inkml:trace>
  <inkml:trace contextRef="#ctx0" brushRef="#br0" timeOffset="25135.57">9313 4509 0,'0'0'16,"-21"-22"-16,-21 22 15,21-21-15,-1 21 16,1 0-16,21 21 62,0 1-46,-21-22-16,0 21 0</inkml:trace>
  <inkml:trace contextRef="#ctx0" brushRef="#br0" timeOffset="25379.44">8086 5017 0,'42'0'31,"-21"0"-31,0 0 0,0 0 16,1 0-16,-1-22 0,0 22 0,21-21 16,-21 21-16,1 0 0,20-21 15,-21 21-15,0 0 0,0 0 0,22-21 16,-22 21-16,-21-21 0,21 21 0,0 0 15</inkml:trace>
  <inkml:trace contextRef="#ctx0" brushRef="#br0" timeOffset="26231.95">698 8022 0,'0'-21'0,"0"0"16,0 0-16,0 0 0,0-1 16,0 1-16,0 0 15,0 42 17,0 0-32,0 1 15,0-1-15,0 21 0,0-21 16,0 22-16,0-1 0,0-21 15,0 21-15,0 1 0,0-22 16,0 21-16,0-21 0,0 1 16,0-1-16,0 0 0,0 0 0,0 0 15,-21-21 1,21-21 15,0 0-31,0 0 0,0 0 16</inkml:trace>
  <inkml:trace contextRef="#ctx0" brushRef="#br0" timeOffset="26735.66">1228 7832 0,'0'0'0,"21"-21"15,-42 21 1,-1 0-1,1 0-15,0 0 0,-21 21 0,21-21 16,-1 21-16,1-21 0,0 21 16,0-21-16,0 21 0,0 0 0,-1 1 15,22-1-15,0 0 16,0 0-16,-21 0 0,21 0 16,0 1-16,0-1 0,0 0 15,21-21-15,1 21 16,-1-21-16,0 0 15,0 0-15,0 0 0,0 0 16,1 0-16,-1 0 0,21 0 0,-21 0 16,0 0-16,1 0 0,-1 0 15,0 0-15,0 0 0,0 21 0,-21 0 16,21-21-16,-21 22 16,0-1-16,0 0 0,0 0 15,-21 0-15,0-21 16,0 21-16,-21 1 0,20-1 0,1 0 15,-21 0-15,21-21 0,0 21 16,-1-21-16,-20 0 0,21 0 0,0 0 16,0 0-16,-1 0 0,1 0 15,0 0-15,0-21 16,0 21-16,0 0 0,-1-21 0,1 21 16,21-21-16,-21 21 15,21-21-15,0-1 0,-21 1 16</inkml:trace>
  <inkml:trace contextRef="#ctx0" brushRef="#br0" timeOffset="27136.43">677 7408 0,'0'0'16,"-21"0"-16,21 22 0,-21-1 15,21 0-15,-21 0 16,21 0 0,0 0-16,21-21 15,0 0-15,0 0 16,0 0-16,1 0 0,-1-21 0,0 0 15,0 0-15,-21 0 16,21 0-16,-21-1 0,0 1 16,0 0-16,-21 21 0,0 0 15,0-21-15,0 21 0,-1 0 16,-20 0-16,21 0 0,0 0 0,0 0 16,-1 21-16,1 0 0,21 0 15,0 1-15,0-1 0,0 0 16,0 0-1,0 0-15,21-21 0,22 0 0,-22 0 16,21 0-16</inkml:trace>
  <inkml:trace contextRef="#ctx0" brushRef="#br0" timeOffset="27951.96">1799 7705 0,'0'0'0,"0"-21"0,0-1 0,0 1 32,0 0-17,0 42 63,0 0-62,0 1-16,0-1 0,0 21 16,0 0-16,0 1 0,0-1 0,0 0 15,0 1-15,0 20 0,0-20 16,0-1-16,0 0 0,0 1 0,0-22 15,0 21-15,0-21 0,0 22 16,0-22-16,-21 0 0,21 0 0,0 0 16,-21-21-16,21 21 15,0-42 1,0 0 0,0 0-16,0 0 0</inkml:trace>
  <inkml:trace contextRef="#ctx0" brushRef="#br0" timeOffset="28375.72">1545 7832 0,'0'0'16,"-21"-21"-16,0 21 0,21-22 0,0 1 16,-21 21-16,21-21 0,0 0 15,0 0 1,0 0-16,21 21 0,0-22 0,21 22 15,1-21-15,-1 0 16,0 21-16,1 0 0,-1 0 0,0 0 16,22 0-16,-22 0 0,22 21 15,-1-21-15,-21 21 0,22 22 0,-1-22 16,-20 0-16,20 21 0,-20-20 0,-22 20 16,0 0-16,0 1 0,-21-1 15,0 0-15,0 22 0,-21-22 0,-21 0 16,-1 22-16,-20-22 0,20 1 15,-20-1-15,-1 0 0,1 1 0,21-22 16,-22 0-16,1 0 16,20 0-16,-20-21 0,20 0 0,1 0 15,21 0-15,-21 0 0,20 0 16,-20 0-16,21-21 0,21 0 16,0 0-16,0 0 15,0-1-15,21 22 0,0-21 0,22 0 16,-22 0-16,21 0 0,0 0 15,22-1-15,-22 1 0,1 0 0</inkml:trace>
  <inkml:trace contextRef="#ctx0" brushRef="#br0" timeOffset="28619.58">2752 7916 0,'21'0'31,"-21"22"-15,0-1-16,0 0 0,0 0 16,0 21-16,0-20 0,-21 20 0,21-21 15,0 0-15,0 22 0,0-22 0,0 0 16,-22 0-16,22 21 0,-21-20 16,21-1-16,0 0 0,0-42 46</inkml:trace>
  <inkml:trace contextRef="#ctx0" brushRef="#br0" timeOffset="28819.47">2857 7747 0,'0'0'0,"0"-21"0,0 0 0,-21 21 47,21 21-16,0 0-15,21-21-16,1 0 0,-1 0 0,-21 21 16,21-21-16</inkml:trace>
  <inkml:trace contextRef="#ctx0" brushRef="#br0" timeOffset="29276.21">3344 7938 0,'0'0'0,"21"0"0,22-43 32,-43 22-32,0 0 15,-21 0 1,-1 21-16,1 0 15,0 0-15,0 0 0,0 0 0,-22 0 16,22 21-16,0-21 0,0 21 16,-21 0-16,20 0 0,22 1 0,-21-1 15,0 0-15,21 0 0,0 0 16,0 0-16,0 1 0,21-22 16,-21 21-16,21-21 0,22 21 0,-22-21 15,0 0-15,21 21 0,1-21 16,-22 0-16,21 21 0,-21-21 0,22 21 15,-22-21-15,0 22 0,0-1 16,0-21-16,-21 21 0,0 0 16,-21 0-16,0-21 15,-21 21-15,21-21 0,-22 0 16,1 22-16,0-22 0,20 0 0,-20 0 16,0 0-16,-1 0 0,22 0 0,-21 0 15,21 0-15,0 0 0,-1 0 16,22-22-16,0 1 15,22 0 1,-1 21-16,0-21 0,0 21 0,21-21 16,-20 21-16</inkml:trace>
  <inkml:trace contextRef="#ctx0" brushRef="#br0" timeOffset="29679.98">3916 7895 0,'-106'-21'31,"85"21"-31,0 0 0,-1 21 16,22 0 0,0 22-16,0-22 15,0 0-15,0 21 0,0 1 0,0-1 16,0 0-16,0 1 0,0 20 0,0-20 15,0 20-15,0-21 0,0 22 16,0-1-16,0 22 0,0-21 0,0 20 16,-21 1-16,21 0 0,0-1 15,0 1-15,-21 21 0,0-22 0,21 22 16,-21-21-16,0 21 0,-1-22 0,22 1 16,-21 0-16,0-22 0,0 1 15,0-22-15,0 22 0,-1-43 0,22 21 16,-21-21-16,0-21 0,0 0 15,0-21 1,21 0-16,-21-21 0,21-1 16,-22 1-16,22-22 0,0 22 0,0-43 15,0 22-15,0-22 0,0 1 16,0-1-16</inkml:trace>
  <inkml:trace contextRef="#ctx0" brushRef="#br0" timeOffset="30007.79">3831 8001 0,'0'0'16,"0"-42"-16,0 21 0,0-1 0,0-20 16,0 21-16,-21 21 0,21-21 15,-21 0-15,0-1 16,21 1-16,21 0 31,0 21-31,0 0 0,0 0 0,0 0 16,1 0-16,20 21 0,-21 0 15,0-21-15,0 22 0,1-1 0,-1 0 16,0 0-16,0 21 0,-21-20 16,0 20-16,0 0 0,0-21 0,0 22 15,0-22-15,-42 21 0,21-21 0,-1 22 16,-20-22-16,0 0 0,-1 0 16,1 0-16,0 1 0,-1-22 15,22 0-15,0 0 0,0 0 16,0 0-16,21-22 15,0 1-15,42 0 0,-21-21 0,0 21 16,22-1-16</inkml:trace>
  <inkml:trace contextRef="#ctx0" brushRef="#br0" timeOffset="30432.55">4149 7620 0,'0'0'0,"0"-106"31,0 85-31,0 0 0,0 42 32,0 0-32,0 22 15,0-22-15,0 0 0,0 21 16,0-21-16,0 22 0,0-1 0,0 0 15,0-20-15,0 20 0,0 0 16,0 1-16,0-1 0,0-21 0,0 21 16,0-20-16,0 20 0,0-21 0,0 0 15,0 0-15,21-21 16</inkml:trace>
  <inkml:trace contextRef="#ctx0" brushRef="#br0" timeOffset="31551.91">4635 7938 0,'0'0'0,"22"0"16,-1-22-16,0 1 0,-21 0 0,21 0 15,-21 0-15,0 0 0,0-1 16,0 1-16,-21 0 16,0 0-16,0 21 0,-1-21 15,1 21-15,-21 0 0,21 0 16,0 0-16,-1 21 0,1 0 15,0 0-15,-21 0 0,21 1 0,21 20 16,-22-21-16,22 21 0,-21 1 16,21-22-16,0 21 0,0-21 0,0 22 15,0-22-15,0 0 0,21 0 0,1-21 16,-1 21-16,0-21 16,0 0-16,0 0 0,0-21 0,1 0 15,20 21-15,-21-21 0,0 0 16,0 0-16,1-1 0,20-20 15,-42 21-15,21 0 0,0 0 0,0-1 0,-21-20 16,0 21-16,0 0 0,0 0 16,0-1-16,0 1 0,0 42 47,0 1-47,-21-1 0,21 0 0,-21 0 15,21 21-15,0-20 0,-21 20 16,21 0-16,0-21 0,0 22 0,0-22 15,0 0-15,21 21 0,0-20 0,0-22 16,1 21-16,-1-21 0,0 21 16,0-21-16,0 0 0,0 0 15,22-21-15,-22 0 0,21 21 0,-21-22 16,1 1-16,20-21 0,-21 21 0,21 0 16,-20-22-16,-1 22 0,0-21 15,0 21-15,0-1 0,-21-20 16,0 21-16,21 21 0,-21-21 0,0 0 15,-21 21 1,21 21 0,-21 0-16,21 0 0,0 0 0,-21 22 15,21-22-15,0 21 0,0-21 0,0 0 16,0 1-16,0 20 0,0-21 16,0 0-16,0 0 0,21-21 15,0 22-15,0-22 0,1 0 16,-1 0-16,0 0 0,0-22 0,21 1 15,-20 0-15,-1 0 0,21 0 16,-21 0-16,0-1 0,1 1 16,-1 0-16,0 0 0,0 0 0,-21 0 15,21-1-15,-21 1 0,0 0 0,0 0 16,0 42 15,0 0-31,0 0 16,0 1-16,0 20 0,0 0 15,0 1-15,0-1 0,0 21 0,0-20 16,0 20-16,0-20 0,0 20 16,0 1-16,0-1 0,21 1 0,1-1 15,-1 22-15,-21-22 0,21 22 16,0 0-16,0-22 0,0 22 0,1-1 16,-1-20-16,0 21 0,0-1 0,0 1 15,0 0-15,-21-22 0,22 22 16,-22-22-16,0 22 0,0-43 0,0 22 15,0-22-15,0 0 0,-22 1 0,1-22 16,0 0-16,0-21 0,0 0 0,-22 0 16,22 0-16,-21-21 0,0 0 15,-1-22-15,22 1 0,-21 0 0,-1-1 16,1-20-16,21-22 0,-21 22 16,20-22-16,1 0 0,0 1 15,0-1-15,21 0 0,0-20 0,0 20 16,0 0-16,0 1 0,21-1 0,0 21 15,0-20-15,22 20 0,-1 1 16,0 20-16,1-20 0,-1 21 0,0-22 16,1 22-16,-1-1 0,0 1 0,1 0 15,-22-1-15,21 1 0,1 21 16</inkml:trace>
  <inkml:trace contextRef="#ctx0" brushRef="#br0" timeOffset="31916.36">6054 7938 0,'0'0'0,"-22"0"0,22 21 0,-21 0 16,42-21 15,1-21-15,-1 0-16,0 21 0,21-22 15,-21 22-15,1-21 0,-1 0 0,-21 0 16,21 21-16,-21-21 0,21 21 0,-21-21 15,0-1-15,0 1 16,-21 21-16,0 0 16,0 0-16,-1 0 0,1 0 0,0 21 15,0 1-15,0-1 16,0 0-16,-1 0 0,1 0 0,21 22 16,0-22-16,0 21 0,0-21 0,0 0 15,0 1-15,0 20 0,0-21 16,21-21-16,1 21 0,-1 0 0,0-21 15,0 0-15,21 0 0,-20 0 0,-1 0 16,21 0-16,0 0 0,1 0 16,-1 0-16,0 0 0,1-21 0,-1 0 15,0 0-15</inkml:trace>
  <inkml:trace contextRef="#ctx0" brushRef="#br0" timeOffset="32412.03">6943 7916 0,'0'-21'0,"0"42"0,21-63 0,-21 21 16,0 0-1,-21 21-15,-1-21 0,1 21 0,0 0 16,-21-22-16,21 22 0,-1-21 0,-20 21 16,21 0-16,0 0 0,-22 0 15,22 0-15,0 0 0,0 21 0,0 1 16,0-1-16,-1 0 0,22 0 0,0 0 16,-21 0-16,21 1 15,0 20-15,0-21 0,0 21 0,0-20 0,0-1 16,21 21-16,1-21 0,-1-21 15,0 21-15,0 1 0,0-22 16,22 0-16,-22 0 0,21 0 0,-21 0 16,22 0-16,-22-22 0,21 1 0,-21 0 15,0 0-15,1 0 0,-1-22 16,21 22-16,-42-21 0,21 0 0,0-1 16,1 1-16,-22 0 0,0-1 15,0 1-15,21 0 0,-21-22 0,0 22 16,0-1-16,0 1 0,0 0 0,0-1 15,0 22-15,0-21 0,0 21 16,-21 21 0,21 21-16,-22 0 0,1 21 15,21 1-15,-21-1 0,21 0 16,0 22-16,0-22 0,-21 22 0,21-22 16,0 22-16,0-22 0,0 0 0,0 1 15,0-1-15,0 0 0,21 1 16,-21-22-16,21 0 0,0 0 0,1-21 15,-1 0-15,0 0 0,0 0 16,0 0-16,0 0 0,1-21 16,20 0-16,-21 0 0,0-1 0,0 1 15</inkml:trace>
  <inkml:trace contextRef="#ctx0" brushRef="#br0" timeOffset="32651.94">7747 7514 0,'0'0'0,"-42"-21"32,42 42-32,-22-21 0,1 21 0,21 1 15,0 20-15,-21-21 0,21 0 16,-21 22-16,21-22 0,0 21 0,0-21 16,0 22-16,0-22 0,0 21 0,0-21 15,0 22-15,0-22 0,0 21 16,21-21-16,0 0 0,-21 1 15,21-22-15,1 21 0,-1-21 0,0 0 0,21 0 16,-21 0-16,1 0 16,20-21-16,-21 21 0</inkml:trace>
  <inkml:trace contextRef="#ctx0" brushRef="#br0" timeOffset="32912.24">8213 7430 0,'0'0'0,"0"-22"0,21 1 16,21 0 0,-21 21-16,0 0 0,1 0 15,-1 0-15,-21 21 0,21 0 0,0 1 16,0-1-16,0 21 0,1-21 0,-1 22 16,0-1-16,-21-21 0,0 21 15,0 1-15,0-1 0,0-21 0,0 22 16,0-1-16,-21-21 0,0 0 0,-1 22 15,1-22-15,0 0 0,21 0 16,-21-21-16,21 21 0,-21-21 0</inkml:trace>
  <inkml:trace contextRef="#ctx0" brushRef="#br0" timeOffset="33536.23">9567 7705 0,'0'0'0,"-148"0"31,127 21-31,0-21 0,-22 0 0,22 0 16,0 0-16,0 0 0,42 0 31,21 0-31,-20 0 0,20 0 16,0-21-16,22 21 0,-22 0 0,43 0 16,-22 0-16,22 0 0,0 0 15,-22 0-15,22-21 0,-1 21 0,-20 0 16,-1 0-16,1-22 0,-22 22 0,1 0 15,-1-21-15,-21 21 0,0 0 16,0-21-16,-21 0 0,0 0 16,0 0-16,-21 21 15,-21-22-15,21 22 0,-22-21 16,1 21-16,0 0 0,-1 0 0,1-21 16,0 21-16,-1 0 0,22 0 0,0 0 15,-21 0-15,42-21 0,-21 21 16,42 0-1,0 0-15,21-21 16,1 21-16,-1 0 0,0 0 0,1 0 16,-1 0-16,-21 21 0,21-21 0,1 21 15,-22 0-15,0 0 0,0 1 16,-21 20-16,0-21 0,0 0 0,0 22 16,0-22-16,-21 21 0,-21-21 15,21 0-15,-22 22 0,1-22 0,0 21 16,-1-21-16,-20 1 0,20 20 15,1-21-15,-21 0 0,20 0 0,1 1 16,21-1-16,-22-21 0,22 0 0,0 0 16</inkml:trace>
  <inkml:trace contextRef="#ctx0" brushRef="#br0" timeOffset="36416.23">11684 7324 0,'-42'0'16,"42"21"15,42-21 0,-21-21-31,21 0 16,1-1-16,-22 1 0,42 0 16,-20 0-16,-1 0 0,0 0 0,1-1 0,-22 22 15,21-21-15,-21 0 0,-21 0 16,0 0-16,-42 21 16,21 0-16,-21 0 0,-22 0 15,22 0-15,-1 21 0,-20 0 0,21 0 16,-1 22-16,1-22 0,0 21 15,-1-21-15,22 22 0,0-1 16,0-21-16,21 21 0,0-20 0,0-1 16,0 21-16,0-21 0,21 0 15,0 1-15,0-22 0,0 0 16,1 0-16,20 0 0,0 0 0,-21 0 16,22 0-16,-1 0 0,0 0 15,1 0-15,-22 0 0,21-22 0,-21 22 16,-42 0-1,0 0-15,0 22 16,-21-22-16,-1 21 0,1 0 0,0 0 16,-1 0-16,1 22 15,0-22-15,20 0 0,-20 0 0,21 21 16,0-20-16,21-1 0,0 21 0,0-21 16,0 0-16,0 1 0,0-1 15,21 0-15,21-21 0,-21 0 16,1 0-16,20 0 0,0 0 0,1 0 15,-1-21-15,0 0 0,1-1 16,20 1-16,1 0 0,-22 0 0,21 0 16,-20-22-16,20 22 0,-20-21 0,-1 0 15,0-1-15,-21 1 0,22 0 16,-22-22-16,0 22 0,-21-22 16,0 22-16,0-22 0,21 22 0,-21 0 15,0-1-15,0 1 0,0 0 16,0 21-16,0-1 0,-21 1 0,0 21 15,0 0 1,21 21-16,-21 1 0,21-1 16,-22 0-16,22 21 0,0 1 0,0 20 15,-21-21-15,0 22 0,21-1 16,0-20-16,-21 20 0,21 1 0,-21-22 16,21 22-16,0-22 0,0 0 0,0-21 15,0 22-15,0-1 16,0-21-16,21 0 0,0 1 0,0-1 15,0-21-15,22 0 0,-22 0 0,0 0 16,21 0-16,-20-21 0,20-1 16,0 1-16,-21 0 0,22 0 0,-1 0 15,0 0-15,1-22 0,-1 22 16,-21 0-16,22-21 0,-22 20 0,-21-20 16,0 21-16,0-21 0,0 20 0,0 1 15,0 0-15,0 0 0,0 0 16,-21 21-16,-1 0 0,1 0 0,0 0 15,0 21-15,0 0 0,0 0 0,-1 0 16,1 1-16,21 20 16,-21-21-16,21 21 0,-21-20 0,21-1 15,0 21-15,0-21 0,0 22 0,0-22 16,0 0-16,0 0 0,21 0 16,0 0-16,0-21 0,1 22 0,-1-22 15,21 0-15,-21 0 0,22 0 16,-1 0-16,0-22 0,1 22 0,-1-21 15,21 0-15,-20 0 0,-1 0 0,0 0 16,1-22-16,-1 22 0,0 0 16,-20-21-16,-1 20 0,0 1 0,-21-21 15,0 21-15,0 0 0,0-1 0,-21 22 47,21 22-47,0-1 0,0 0 0,-21 0 16,21 0-16,0 0 0,-22 1 15,22 20-15,0-21 0,0 0 0,0 0 16,0 1-16,0-1 0,0 0 0,0 0 16,0 0-16,0 0 0,0 1 15,0-1-15,0-42 32,0-1-17,0 1-15,0 0 0,22 0 16,-1 0-16,-21-22 0,0 22 0,21 0 15,0-21-15,-21 21 16,21-22-16,0 22 0,1 0 0,-22-21 16,21 20-16,0 22 0,-21-21 0,21 21 15,0 0 1,-21 21-16,21 1 0,-21-1 0,0 0 16,0 0-16,0 0 0,0 0 15,0 1-15,22 20 0,-22-21 0,21 0 16,-21 0-16,0 1 0,0-1 0,21 0 15,0 0-15,-21 0 16,21-21-16,0 0 16,1-21-1,-1 0 1,0 0-16,-21 0 0,21-22 16,0 22-16,0 0 0,-21 0 0,22-22 15,-1 22-15,0-21 0,0 21 16,0 0-16,0-22 0,1 22 0,-1 21 15,-21-21-15,21 21 0,0 0 0,0 0 16,-21 21 0,0 0-16,0 0 0,0 1 15,0-1-15,0 0 0,0 21 16,-21-21-16,21 1 0,0-1 0,0 21 16,0-21-16,0 0 0,0 1 15,0-1-15,0 0 0,21 0 16,0-21-16,1 21 0,-1 0 0,0-21 15,0 0-15,0 0 0,22 0 0,-22 0 16,21 0-16,-21 0 0,22 0 16,-22-21-16,21 0 0,-21 21 0,0-21 15,22 0-15,-22 0 0,0-1 0,-21 1 16,21 0-16,-21 0 0,21 0 16,-21 0-16,0-22 0,0 22 0,0 0 15,0 0-15,0 0 0,-21 21 16,0 0-16,0 0 15,0 0-15,21 21 0,-21-21 16,-1 21-16,22 0 0,0 0 0,0 0 16,0 1-16,-21 20 0,21-21 15,0 0-15,0 0 0,0 1 0,0-1 16,0 0-16,21-21 0,-21 21 0,22 0 16,-1-21-16,21 0 0,-21 0 15,0 21-15,1-21 0,-1 0 0,21 0 16,-21 0-16,0-21 0,1 21 0,-1-21 15,0 0-15,0 0 0,0 0 16,0-1-16,-21 1 0,0 0 0,22 0 16,-22-21-16,0 20 0,0 1 15,0 0-15,0 0 0,0 0 16,0 42 15,-22 0-31,22 0 0,0 0 16,-21 1-16,21-1 0,0 0 0,0 21 15,0-21-15,-21 1 0,21-1 16,0 0-16,-21 0 0,21 0 16,0 0-1,0-42 17,0 0-32,0 0 0,21 0 15,-21-22-15,21 22 0,0 0 16,1-21-16,-1 21 0,21-22 15,-21 22-15,43-42 0,-22 20 16,-21 22-16,22 21 0,-22-21 16,21 21-16,-21 0 0,0 0 0,1 0 15,-1 21-15,0 0 0,-21 0 0,0 1 16,0-1-16,0 0 0,0 21 0,0-21 16,0 22-16,0-22 15,0 21-15,0-21 0,0 1 0,0 20 16,0-21-16,21 0 0,0 0 0,0-21 15,1 0 1,-1 0-16,0 0 0,0 0 0,0 0 16,0-21-16,1 0 0,-1 0 15,0 0-15,0 0 0,-21-1 0,0-20 16,21 21-16,0-21 0,-21-1 16,0 1-16,22-22 0,-22 22 0,21-21 15,-21 20-15,0 1 0,0-22 16,21 22-16,-21 21 0,0 0 0,0 0 15,0-1-15,0 44 16,0-1-16,-21 21 16,21-21-16,0 22 0,-21-1 15,-1 0-15,22 1 0,-21 20 0,21-21 16,0 1-16,-21-1 0,0 0 16,21-20-16,-21 20 0,21-21 0,0 21 15,0-20-15,0-1 0,0 0 0,0 0 16,21 0-1,0-21-15,0 0 0,0 0 16,1 0-16,-1-21 0,-21 0 0,21 0 16,0 21-16,0-21 0,-21-1 15,0 1-15</inkml:trace>
  <inkml:trace contextRef="#ctx0" brushRef="#br0" timeOffset="36604.39">15600 7557 0,'21'42'32,"0"-42"-17,0 0-15,0 0 16,1 0-16,-1 0 16,0 0-16,0 0 0,0 0 0,0-21 15,1 21-15,20-21 0,-21 21 0,21 0 16</inkml:trace>
  <inkml:trace contextRef="#ctx0" brushRef="#br0" timeOffset="37021.33">16679 7451 0,'0'0'0,"0"-21"0,0-1 0,0 1 16,0 0-16,0 0 0,0 0 15,0 42 1,0 0-16,0 0 16,0 0-16,0 1 0,0 20 0,0-21 15,0 21-15,0-20 0,-21 20 16,0-21-16,21 21 0,-21-20 0,21-1 16,-21 0-16,-1 0 0,22 0 15,0 0-15,0 1 0,0-1 16,22-21-1,-1 0-15,0-21 16,0 21-16,0-22 0,0 1 16</inkml:trace>
  <inkml:trace contextRef="#ctx0" brushRef="#br0" timeOffset="37351.89">17124 7430 0,'21'-22'0,"-42"44"15,63-65-15,-63 43 16,-21 0-16,20 0 15,1 21-15,-21-21 0,21 22 16,-22-1-16,22-21 0,0 21 16,0 0-16,0-21 0,21 21 0,0 0 15,0 1-15,21-22 16,0 0 0,0 0-16,0 0 0,22 21 0,-22-21 15,21 0-15,1 0 0,-22 0 16,21 21-16,-21 0 0,22-21 0,-22 21 15,0-21-15,0 21 0,-21 1 0,0-1 16,-21 0 0,0-21-16,-22 21 0,1-21 15,0 0-15,-1 21 0,1-21 0,0 0 16,21 0-16,-22 0 0,1 0 16,21 0-16,0 0 0,-1 0 0,1 0 15,0 0-15,21-21 0,-21 21 0,21-21 16,-21 0-16</inkml:trace>
  <inkml:trace contextRef="#ctx0" brushRef="#br0" timeOffset="37553.1">16637 7197 0,'0'0'0,"-42"0"0,20 0 0,1 0 0,64-21 16,-43-1-16,-22 22 15,44 0 17,-1 0-32,0 0 15,0 0-15,0 0 0,0 0 0,1 0 16</inkml:trace>
  <inkml:trace contextRef="#ctx0" brushRef="#br0" timeOffset="38640.33">18542 6985 0,'0'21'16,"0"0"-16,0 1 0,-21-1 15,0 21-15,-1 0 0,1 1 0,0 20 16,0-20-16,-21-1 0,20 21 16,1-20-16,0-1 0,0 0 0,-21 1 15,20-1-15,1-21 0,21 22 16,-21-22-16,21 0 0,-21 0 0,21-42 47,21 0-47,0 0 15,-21-1-15,0-20 0,21 21 0,1-21 16,-1-1-16,-21 1 0,0 0 16,21-1-16,-21 1 0,21 0 0,-21-1 15,0 22-15,21 0 0,-21 0 0,21 21 16,-21 21 0,0 0-16,0 21 0,0-20 15,0 20-15,0 0 0,0 1 16,0-1-16,0 0 0,22-21 15,-1 22-15,-21-1 0,21-21 0,0 0 16,0 22-16,0-22 0,1-21 16,20 21-16,-21 0 0,21-21 0,-20 0 15,20 0-15,-21 0 0,21 0 0,1 0 16,-22-21-16,21 0 0,1 0 16,-22 0-16,21-1 0,-21 1 0,0-21 15,1 21-15,-1-22 0,-21 1 16,0 0-16,0-22 0,0 22 0,0-22 15,0 22-15,0-21 0,-21 20 0,21-20 16,-22 20-16,1 1 16,0 0-16,0 21 0,0-1 0,-22 1 15,22 0-15,0 21 0,-21 0 16,-1 0-16,22 21 0,-21 0 0,0 1 16,-1 20-16,1-21 0,0 21 0,-1 1 15,22 20-15,-21-20 0,21 20 16,21 1-16,0-1 0,0-21 0,0 1 15,0 20-15,21-42 0,0 22 16,0-1-16,21-21 0,1 0 0,-1 1 16,0-22-16,1 0 0,-1 0 0,0 0 15,22 0-15,-22 0 0,1 0 16,20 0-16,-21-22 0,1 1 0,20 0 16,-20 0-16,-1 0 0,0-22 15,1 22-15,-1 0 0,0-21 16,-21-1-16,1 22 0,-1 0 0,-21 0 15,0 0-15,0 0 0,-21 42 32,-1 0-32,1 0 0,0 0 0,0 0 15,21 1-15,-21-1 16,21 21-16,-21-21 0,21 0 0,0 1 0,0-1 16,0 0-16,-22 0 0,22 0 0,0 0 15,0 1 1,22-44 15,-22 1-31</inkml:trace>
  <inkml:trace contextRef="#ctx0" brushRef="#br0" timeOffset="38820.33">19431 7154 0,'0'0'0,"0"-21"0,0 0 0,-21 21 16,0-21-16,-1 21 15,1 0-15,0 0 16,21 21 0,0 0-1,0 0-15,21-21 0,-21 22 16,21-22-16,1 21 0,-1-21 16,0 21-16</inkml:trace>
  <inkml:trace contextRef="#ctx0" brushRef="#br0" timeOffset="39212.41">20066 7387 0,'0'0'16,"0"-21"-16,0 0 0,-21 0 31,0 21-31,-1 0 0,1 0 0,0 0 16,-21 0-16,21 0 0,-22 0 15,22 0-15,-21 21 0,21-21 0,-1 21 16,1 0-16,0-21 0,21 21 0,0 1 16,0-1-16,21-21 15,0 21-15,1-21 0,-1 21 0,21-21 16,-21 21-16,22-21 0,-22 21 16,0-21-16,0 22 0,0-22 0,0 21 15,-21 0-15,0 0 16,-21 0-1,0-21-15,0 0 0,0 0 16,-22 21-16,22-21 0,0 0 0,-21 0 16,21 0-16,-22 0 0,22 0 15,0 0-15,0 0 0,0 0 0,21-21 16,0 0 0,21 0-1,0 21-15</inkml:trace>
  <inkml:trace contextRef="#ctx0" brushRef="#br0" timeOffset="39619.66">20383 7324 0,'0'-21'15,"0"-1"1,0 44 15,0-1-31,0 0 0,-21 21 0,21-21 16,0 22-16,0-1 0,0 0 15,0 1-15,-21 20 0,21-20 0,0 20 16,0 1-16,0 20 0,-21-20 16,21 20-16,-21 1 0,0-21 15,-1 20-15,1 1 0,0-22 0,-21 22 16,21 0-16,-22-1 0,22-20 0,-21 21 15,21-22-15,-1 22 0,1-22 16,0 1-16,21-22 0,0 0 0,-21 1 16,21-1-16,-21-21 0,21 0 0,0 1 15,0-44 1,0 1-16,0 0 16,21 0-16,-21-21 0,21-1 15,0-20-15,0-1 0,1 1 0,-1-1 0,0-20 16,21-1-16,-21 0 15,1-21-15,-1 22 0</inkml:trace>
  <inkml:trace contextRef="#ctx0" brushRef="#br0" timeOffset="39901.4">20193 7705 0,'0'0'0,"0"-43"0,0-20 0,0 21 0,0-1 16,0 1-16,21 0 0,0-1 16,0 22-16,1-21 0,20 21 0,-21-1 15,21 1-15,1 0 0,-1 0 16,0 21-16,1 0 0,-1 0 0,0 0 15,1 0-15,-22 0 0,0 21 0,21 21 16,-42-20-16,0-1 0,0 21 16,0-21-16,0 22 0,-21-22 15,-21 21-15,21-21 0,-22 0 0,-20 1 16,21-1-16,-1 0 0,1 0 16,-22-21-16,22 0 0,0 21 0,21-21 15,-22 0-15,22 0 0,0 0 16,0 0-16,21-21 15,21 0-15,0 0 0,21 0 16,-20-1-16,20 1 0,0 0 16,1-21-16</inkml:trace>
  <inkml:trace contextRef="#ctx0" brushRef="#br0" timeOffset="40156.21">21167 6858 0,'0'0'0,"0"-21"15,0 42 17,0 0-32,-22 0 0,22 1 15,-21 20-15,0-21 0,21 21 0,-21 22 16,0-22-16,21 1 0,-21-1 16,-1 21-16,22-20 0,0-22 0,-21 21 15,21 1-15,-21-22 0,21 0 16,0 0-16,0 0 0,0 0 15,21-21-15,0 0 16,1 0-16,-1 0 16,21 0-16,-21 0 0,0-21 0</inkml:trace>
  <inkml:trace contextRef="#ctx0" brushRef="#br0" timeOffset="41280.39">21548 7387 0,'21'-21'0,"-42"42"0,63-42 0,-21 0 16,0 0-16,-21 0 0,0-1 15,0 1-15,0 0 0,0 0 0,0 0 16,-21 0-16,-21-1 0,21 22 16,-1 0-16,1 0 0,0 0 0,-21 0 15,21 0-15,-1 0 0,-20 22 16,21-1-16,0 21 0,-22-21 16,22 22-16,0-22 0,0 21 0,21-21 15,0 22-15,0-22 0,0 21 16,0-21-16,0 0 0,0 1 0,0-1 15,0 0-15,21-21 0,0 0 0,0 0 16,1 0-16,-1 0 0,0 0 16,21 0-16,-21 0 0,1-21 0,20 21 15,-21-21-15,21-1 0,-20 1 16,-1 0-16,0-21 0,21 21 0,-42-1 16,21-20-16,1 21 0,-1-21 15,-21 20-15,0 1 16,0 0-16,0 42 31,-21 0-31,-1 1 0,1-1 0,21 0 16,0 21-16,0-21 0,-21 1 0,21-1 15,0 0-15,0 0 0,0 0 16,0 0-16,0 1 0,0-1 0,21-21 16,-21 21-16,21-21 0,1 0 15,-1 0-15,0 0 0,0 0 0,21 0 16,-20 0-16,-1 0 0,21-21 15,-21 0-15,0 21 0,22-22 16,-22 1-16,0 0 0,0-21 0,0 21 16,1-1-16,-1 1 0,-21 0 0,0 0 15,21 0-15,-21 42 32,-21 0-17,0 0-15,21 0 0,0 1 16,0-1-16,0 0 0,0 0 0,0 0 15,0 0-15,0 1 0,0-1 16,0 0-16,21-21 0,0 21 16,0-21-1,21 0-15,-20 0 0,-1 0 0,0 0 16,0 0-16,0-21 0,22 0 0,-22 0 16,0 21-16,0-22 0,-21 1 15,21 0-15,0 0 0,-21-21 0,0 20 16,0 1-16,0 0 0,0 0 15,0 42 32,0 0-47,0 0 0,-21 1 0,21-1 16,-21 0-16,21 21 0,-21-21 16,21 22-16,-21-1 0,0-21 15,21 22-15,0-1 0,-22 0 0,1 1 16,0 20-16,0-21 0,21 22 0,-21-22 15,21 22-15,-21-1 0,21 1 16,0-1-16,0 1 0,0-1 0,-22 1 16,22-1-16,-21 1 0,21-1 15,-21 1-15,21-1 0,-21 1 0,0-1 16,21-20-16,-21 20 0,-1-21 0,22-20 16,0 20-16,-21-21 0,0 0 0,0-21 15,0 0 1,0 0-16,-1-42 0,1 21 15,21-22-15,-21 1 0,0 0 16,21-22-16,-21 22 0,0-22 0,21-20 16,-22 20-16,22-20 0,0 20 15,0-21-15,0 22 0,0-22 0,22 22 16,-1-1-16,0 1 0,0-1 16,21 22-16,-20 0 0,-1-1 0,21 1 15,-21 0-15,22 20 0,-22-20 0,21 21 16,0-21-16,-20 20 0,20 1 15,0 0-15,1 0 0,-22 0 0,21 21 16,-21-21-16,0-1 16,1 22-16,-1 0 0,0 0 0</inkml:trace>
  <inkml:trace contextRef="#ctx0" brushRef="#br0" timeOffset="41600.98">22521 7514 0,'0'-21'31,"0"0"-16,21 0-15,1 21 16,-1-21-16,0-1 0,0 1 16,0 0-16,0 0 0,1 0 0,-1 0 15,0-1-15,0 1 0,0 0 16,-21 0-16,21 0 0,-21 0 0,-21 21 16,0 0-1,0 0-15,0 0 16,0 21-16,-22 0 0,22 0 0,0 0 15,0 22-15,0-22 0,-1 0 16,22 21-16,0-21 0,0 1 0,0-1 16,0 21-16,0-21 0,0 0 15,0 1-15,22-22 0,-1 21 16,0-21-16,0 0 0,0 0 0,22 0 16,-22 0-16,21 0 0,-21 0 15,22 0-15,-1 0 0,-21 0 16,21 0-16</inkml:trace>
  <inkml:trace contextRef="#ctx0" brushRef="#br0" timeOffset="42168.06">23326 7430 0,'0'0'15,"21"-85"1,-21 64-16,0 0 0,0-1 16,0 1-16,0 0 15,-21 21-15,-1 0 0,1 0 16,0 0-16,0 0 15,0 0-15,0 21 0,21 0 0,-22 1 16,1 20-16,0-21 0,21 0 0,0 0 16,-21 22-16,21-22 15,-21 0-15,21 0 0,0 0 0,0 1 16,0-1-16,0 0 0,0 0 0,0 0 16,21-21-16,0 21 15,0-21-15,0 0 0,1 0 16,-1 0-16,0 0 0,0-21 15,0 0-15,-21 0 0,21 0 0,1 0 16,-1-1-16,0-20 0,0 0 0,-21-1 16,21 1-16,0-21 0,1 20 15,-1 1-15,0-22 0,-21 22 16,21 0-16,0-1 0,-21 22 0,0-21 16,0 21-16,0 0 0,0-1 15,0 1-15,-21 21 16,0 21-1,21 1-15,-21-1 0,0 21 0,-1-21 16,1 22-16,0-1 0,0 0 16,21 22-16,0-22 0,-21 22 0,21-22 15,0 0-15,0 1 0,0-1 0,0 0 16,0 1-16,21-22 0,0 0 16,0 0-16,0 0 0,1 0 0,20 1 15,0-22-15,-21 0 0,22 0 16,-1 0-16,-21 0 0,22 0 0,-1 0 15,-21 0-15,21-22 0,-20 22 16,-1-21-16,0 0 0,0 21 16,-21-21-16,0 0 0,0 0 0,0-1 15,0 1-15</inkml:trace>
  <inkml:trace contextRef="#ctx0" brushRef="#br0" timeOffset="42859.39">9504 8975 0,'0'0'0,"0"-21"0,0-128 16,0 107-16,0 21 16,0-21-16,0 20 0,0 1 0,0-21 15,-21 42-15,21-21 0,0 0 0,-22 21 31,22 21-31,0 0 0,0 0 0,0 21 16,0 1-16,0-1 0,0 22 16,0-1-16,-21-21 0,21 22 15,0-22-15,-21 1 0,21-1 0,0 0 16,0 1-16,-21-22 0,21 0 0,-21 0 16,21 0-16,-21 0 0,-1-21 31,1 0-31,0 0 0</inkml:trace>
  <inkml:trace contextRef="#ctx0" brushRef="#br0" timeOffset="44065.83">9059 9102 0,'-21'-21'0,"42"42"0,-63-42 0,0-1 0,20 22 16,1 0-16,0 0 0,42 22 47,22-22-47,-22 0 0,21 0 0,0 0 15,1 0-15,-1 0 0,22-22 16,-22 22-16,21-21 0,1-21 0,-1 21 16,22 0-16,-21-22 0,20 22 15,-20-21-15,-1 21 0,1-22 0,-22 22 16,0 0-16,-20-21 0,-1 20 0,0 1 16,-21 0-16,0 0 15,0 0-15,0 0 0,-21 21 0,0 0 16,-1 0-16,1 0 0,0 0 15,0 0-15,0 21 0,0 0 16,-1 21-16,1-21 0,21 22 0,0 20 16,0-20-16,-21-1 0,21 21 15,0-20-15,-21-1 0,21 0 0,-21 1 16,21-1-16,0 0 0,0 1 0,0-22 16,-21 0-16,21 0 0,0 0 15,21-21 1,0-21-1,-21 0-15,21 0 0,0 0 16,0 0-16,1-22 0,-1 22 0,0-21 16,0 21-16,0-22 0,0 22 15,1-21-15,-1 21 0,0-1 16,0 22-16,0 0 16,-21 22-16,0-1 15,0 0-15,0 0 0,0 0 0,0 0 16,0 22-16,0-22 0,0 0 0,21 0 15,-21 22-15,22-22 0,-1-21 16,-21 21-16,21 0 0,0 0 0,0-21 16,0 0-16,22 0 0,-22 0 0,0 0 15,0 0-15,22 0 0,-22 0 0,21-21 16,-21 21-16,0-21 0,22 0 16,-1 0-16,-21-1 0,22 1 15,-22 0-15,0-21 0,0 21 0,0-1 16,-21-20-16,0 21 0,0 0 15,0 0-15,0-1 0,0 1 0,0 0 16,-21 21-16,0 0 0,0 0 0,0 0 16,-1 0-16,1 21 0,0-21 15,21 21-15,-21 1 0,0-1 0,21 21 16,0-21-16,0 0 0,0 1 16,0 20-16,0-21 0,0 0 0,0 0 15,0 1-15,21-1 0,0 0 16,0-21-16,0 21 0,1-21 15,20 0-15,-21 0 0,21 0 0,-20 0 16,20 0-16,0 0 0,1-21 0,-1 0 16,0 21-16,1-21 0,-1-1 15,-21 1-15,21 0 0,1 0 0,-22 0 16,0-22-16,0 22 0,-21 0 0,0 0 16,21 0-16,-21 0 0,0-1 15,0 1-15,0 42 16,-21 1-16,21-1 15,-21 0-15,0 0 0,21 0 16,-21 0-16,21 22 0,0-22 0,-21 0 16,21 0-16,-22 22 0,22-22 15,-21 0-15,21 0 0,0 0 16,0 0-16,-21-21 16,0 0-1,21-21 1,0 0-16,0 0 15,0 0-15,0-22 0,21 22 0,0 0 16,0-21-16,1-1 0,-1 22 16,0-21-16,0 0 0,21-1 0,1 22 15,-22 0-15,21 0 0,1 0 16,-1 21-16,-21 0 0,21 0 0,1 21 16,-1 0-16,-21 0 0,22 0 15,-22 22-15,0-22 0,-21 21 0,0-21 16,0 22-16,0-22 0,0 21 15,0-21-15,0 22 0,-21-22 0,21 0 16,0 0-16,-43 0 0,22 0 0,0 1 16,0-22-1,0 0-15,42 0 16,0-22-16,-21 1 16</inkml:trace>
  <inkml:trace contextRef="#ctx0" brushRef="#br0" timeOffset="44259.82">12975 9017 0,'-21'0'0,"42"0"0,-42-21 0,0 0 16</inkml:trace>
  <inkml:trace contextRef="#ctx0" brushRef="#br0" timeOffset="46119.75">12912 8848 0,'0'-43'0,"21"170"0,-42-211 0,21 20 16,0 22-16,0 21 0,0 0 0,21-1 16,-21 1-16,0 0 0,21 0 15,0 21-15,-42 21 16,0-21-1,0 42-15,21-20 0,-22 20 16,1 0-16,0 1 0,0-1 0,21 21 16,-21 1-16,21-22 0,-21 1 15,21 20-15,-22-21 0,22 1 0,0-1 16,0 0-16,0-20 0,0 20 0,0-21 16,0 0-16,22-21 15,20 21-15,-21-21 0,0 0 0,22 0 16,-1 0-16,21 0 0,-20-21 0,-1 21 15,22-21-15,-22 0 0,21 0 16,-20-22-16,-1 22 0,22-21 0,-43 21 16,21-22-16,-21 1 0,0-21 0,1 20 15,-22-20-15,0 20 0,0-20 16,0 21-16,-22-22 0,1 22 0,0-1 16,-21 22-16,-1-21 0,1 21 0,0 21 15,-22 0-15,22 0 0,-22 0 16,22 0-16,-21 21 0,20 0 0,1 0 15,0 22-15,-1-1 16,22 0-16,0 22 0,0-22 0,21 22 16,0-22-16,0 21 0,0-20 0,0-1 15,0 0-15,21 1 0,0-22 16,21 0-16,1 0 0,-1 0 0,0 1 16,1-22-16,20 0 0,-20 0 0,20 0 15,-21 0-15,1 0 0,20 0 16,-20-22-16,-1 1 0,21 0 0,-20 0 15,-22-21-15,21 20 0,-21 1 16,22-21-16,-22 21 0,-21-22 16,0 22-16,21 0 0,-21 0 0,0 0 15,-21 21 1,0 21-16,21 0 16,0 0-16,-21 0 0,21 1 0,-22-1 15,22 0-15,0 21 0,0-21 0,0 1 16,-21-1-16,21 0 0,0 0 15,0 0-15,-21 0 0,21 1 16,21-44 15,0 1-31,-21 0 16,22 0-16,-1 0 0,-21 0 0,21-22 16,-21 22-16,21-21 15,0 21-15,0-22 0,-21 22 0,22 0 16,-1 0-16,0 0 0,0 21 15,0 0-15,-21 21 16,21 0-16,-21 0 0,0 0 16,22 22-16,-22-22 0,0 0 0,0 21 15,0-21-15,0 1 0,0-1 16,21 0-16,-21 0 0,21 0 0,0 0 16,-21 1-16,21-22 0,0 0 0,1 21 15,20-21-15,-21 0 0,21 0 16,-20 0-16,20 0 0,0 0 0,-21-21 15,22-1-15,-22 1 0,21 0 16,-21 0-16,106-170 16,-127 149-1,22 0-15,-22-22 0,21 22 0,-21 0 16,0-22-16,0 22 0,0-1 16,0 1-16,0 21 0,0-21 0,0 20 15,0 1-15,0 42 31,0 1-31,-21-1 0,21 21 16,-22 0-16,22 1 0,-21-1 0,0 22 16,21-22-16,0 21 0,0-20 15,-21-1-15,21 0 0,-21 1 16,21-1-16,0 0 0,0-20 0,0 20 16,0-21-16,0 0 0,0 0 15,21-21-15,0 0 0,0 0 0,0 0 16,1 0-16,-1 0 0,0 0 0,0 0 15,0-21-15,0 0 0,1 0 16,-1 0-16,0 0 0,0-1 0,0 1 16,0 0-16,1-21 0,-1 21 0,-21-22 15,0 22-15,0 0 0,0 0 16,21 0-16,-21 42 16,0 0-1,-21 0 1,21 0-16,-21 0 0,21 1 0,0 20 15,0-21-15,0 0 0,0 0 0,0 1 16,0-1-16,0 0 16,0 0-16,21-21 0,0 0 15,21 0-15,-21 0 0,1 0 0,-1 0 16,0 0-16,21 0 0,-21-21 16,1 21-16,-1-21 0,0 0 0,0-1 15,0 1-15,0 21 0,-21-21 16,22 0-16,-22 0 0,21 0 15,-21-1-15,0 1 0,0 0 0,0 0 16,0 42 15,0 0-15,0 0-16,0 1 0,-21-1 16,21 21-16,-22-21 0,22 22 0,0-1 15,0-21-15,-21 21 0,0 1 0,21-1 16,-21 0-16,0 22 0,21-22 15,0 22-15,-21-1 0,-1 1 0,1-1 16,21 22-16,0-22 0,-21 1 16,21 21-16,-21-1 0,0 1 0,21 0 15,0-1-15,-21 22 0,21-21 16,-22-1-16,22 1 0,-21-21 0,21 20 16,0-20-16,0 20 0,0-20 0,0-1 15,0-20-15,0-1 0,0 0 0,0 1 16,0-22-16,0 0 0,0 0 15,-21-42 1,0 0-16,0-21 16,0-1-16,-22 1 0,22-22 15,-21 22-15,-1-43 0,22 22 0,-21-22 16,0 1-16,20-1 0,1 0 16,0-21-16,0 22 0,21-22 0,0 21 15,0 1-15,0-22 0,21 21 16,0-21-16,0 22 0,1-1 0,-1 21 15,0-20-15,0 20 0,0 22 0,22 0 16,-22-1-16,0 22 16,0-21-16,21 21 0,-20-1 0,-1 22 0,0-21 15,0 21-15,0 0 0,0 0 16,1 0-16,-1 0 16,-21-21 30</inkml:trace>
  <inkml:trace contextRef="#ctx0" brushRef="#br0" timeOffset="47407.91">16743 8827 0,'-21'0'16,"-1"0"0,22-22-1,0 1 1,0 0 0,22 21-16,-1-21 0,0 0 0,0 21 15,0-21-15,0-1 16,1 22-16,-1-21 0,0 21 0,0-21 15,0 0-15,-21 0 0,0 0 16,-21 21 15,0 0-31,0 21 16,0 0-16,-1 0 0,1 0 0,0 22 16,0-1-16,21 0 0,-21 1 0,21-1 15,0 0-15,0 22 0,0-22 16,0 0-16,0 1 0,0-1 0,0-21 15,0 22-15,0-22 0,0 21 0,0-21 16,0 0-16,0 1 0,0-1 16,0 0-16,-21-21 15,-1 0-15,1 0 0,0 0 0,0 0 16,0 0-16,0 0 0,-1-21 16,1 21-16,0-21 0,-21-1 0,21 22 15,-1-21-15,22 0 0,-21 0 0,21 0 16,0 0-16,0-1 15,0 1-15,21 21 0,1 0 16,20 0-16,-21-21 0,21 0 16,1 21-16,-1 0 0,0 0 0</inkml:trace>
  <inkml:trace contextRef="#ctx0" brushRef="#br0" timeOffset="47750.06">18478 8784 0,'22'-21'0,"-44"42"0,44-63 0,-22 21 16,0 0-16,0-1 0,0 1 16,-22 0-16,1 21 0,0 0 0,0-21 15,0 21-15,0 0 0,-22 0 0,22 21 16,-21 0-16,21 0 0,-22 1 15,22-1-15,-21 21 0,21 0 16,-22 1-16,22-1 0,0 0 0,0 1 16,0-1-16,21 0 0,0 1 15,0-22-15,0 21 0,0-21 0,0 1 16,0 20-16,42-42 0,-21 21 0,0 0 16,22-21-16,-1 0 0,0 0 15,22 0-15,-22 0 0,22 0 0,-1 0 16,1 0-16,-1-21 0,1 21 0,-1-21 15,-21 0-15</inkml:trace>
  <inkml:trace contextRef="#ctx0" brushRef="#br0" timeOffset="48556.69">19008 9081 0,'0'0'0,"0"-127"31,0 105-31,0-20 0,0 21 0,-22 0 16,1 0-16,0 21 0,-21-22 15,21 22-15,-1 0 0,1 0 0,-21 0 16,21 22-16,-22-22 0,22 21 0,-21 21 15,21-21-15,0 0 0,-1 22 16,1-22-16,0 21 0,21-21 0,0 22 16,0-22-16,0 0 0,0 0 15,0 0-15,21 1 0,0-22 0,1 21 16,-1-21-16,0 0 0,0 0 0,21 0 16,-20 0-16,20 0 15,-21 0-15,0-21 0,22-1 0,-22 1 16,0 0-16,0 0 0,0 0 0,0 0 15,-21-1-15,0-20 0,22 21 16,-22-21-16,0 20 0,0 1 0,0 0 16,0 0-16,0 42 15,-22-21 1,22 21-16,0 22 0,0-22 0,0 0 16,-21 21-16,21-21 0,0 22 15,0-22-15,0 0 0,0 0 0,0 0 16,21 1-16,-21-1 0,22 0 15,-1-21-15,0 0 0,0 0 16,0 0-16,22 0 0,-22 0 0,21 0 16,0-21-16,1 21 0,-22-21 0,21-1 15,-21 1-15,22 0 0,-22 0 16,0-21-16,0 20 0,-21-20 0,0 21 16,0-21-16,0 20 0,0-20 0,0 21 15,0 0-15,-21 42 16,21 0-1,-21 0-15,21 0 0,-21 1 16,21 20-16,0-21 0,0 0 16,0 22-16,0-22 0,-21 0 0,21 0 15,0 0-15,0 0 0,-22 1 16,22-1 0,0-42 15,0-1-31,0 1 0,0 0 15,0-21-15,0 21 0,22-22 0,-1 1 16,0 0-16,0 20 0,21-20 16,1 0-16,-1-1 0,0 1 0,1 21 15,20 0-15,-20 0 0,20 21 0,-21 0 16,22 0-16,-22 21 16,1 0-16,-1 0 0,-21 21 0,21 1 15,-20-1-15,-22 0 0,0 1 0,0-1 16,0-21-16,0 22 0,0-1 15,-22-21-15,1 0 0,0 0 0,0 1 16,0-1-16,0-21 0,-1 21 16,-20-21-16,21 0 0,0 0 0,0 0 15,-1 0-15,1 0 0,-21 21 0,21-21 16,-22 0-16</inkml:trace>
  <inkml:trace contextRef="#ctx0" brushRef="#br0" timeOffset="49212.41">12044 10795 0,'0'0'0,"-21"-21"0,-1-64 15,22 64 1,0 0-16,0 0 0,0 0 15,-21-1-15,0 22 0,0 0 16,0 0-16,21 22 0,-21-1 16,-1 21-16,1 0 0,0 1 15,21 20-15,0 1 0,0-1 0,0 22 16,0 0-16,0-1 0,0 1 16,0-22-16,0 22 0,0-21 0,0 20 15,0-20-15,0-1 0,0-20 0,0 20 16,0-21-16,0 22 15,0-22-15,0 1 0,-21-22 0,21 21 16,-21-21-16,21 0 0,-21 1 0,21-1 16,0-42-1,-22-22-15,22 22 0,0-21 16,0-1-16,-21 1 0,21-21 0,0 20 16,0-20-16,-21-1 0,0 1 15,21-1-15</inkml:trace>
  <inkml:trace contextRef="#ctx0" brushRef="#br0" timeOffset="49492.25">11663 11367 0,'0'-149'15,"0"86"-15,0 275 0,0-488 0,0 213 0,0-1 0,0 1 16,0 21-16,0-22 0,21 1 0,0 20 16,21-20-16,-20 20 15,20 1-15,0 0 0,22-1 0,-1 22 16,-20 0-16,20 0 0,1 21 16,-22 0-16,0 21 0,1 0 0,-1 0 15,-21 22-15,0-1 0,-21 0 0,0 1 16,0-1-16,-21 0 0,0 1 15,0-1-15,-22-21 0,1 22 0,21-1 16,-21-21-16,-1 21 0,1-20 0,0-1 16,-1 0-16,1-21 0,21 21 15,0-21-15,-1 0 0,22-21 32,22 21-32,20-21 15,-21 21-15,21-21 0,-20-1 0,20 22 16,0-21-16,-21 21 0,22-21 15,-1 21-15</inkml:trace>
  <inkml:trace contextRef="#ctx0" brushRef="#br0" timeOffset="49804.16">12425 10922 0,'21'0'0,"-42"0"0,63 0 16,-21 0-16,0-21 16,1 0-16,-1 0 15,0-1-15,0 1 0,0 0 16,0 0-16,1-21 0,-1 20 0,0 1 15,0 0-15,0 0 16,-21 0-16,21 0 0,-21-1 0,0 1 16,-21 21-1,0 0-15,0 21 0,21 1 16,-21-1-16,0 0 0,-1 21 0,1-21 16,21 22-16,0-22 0,-21 21 0,21-21 15,0 22-15,0-22 0,0 0 16,0 0-16,0 0 0,0 1 0,0-1 15,21-21-15,-21 21 0,21-21 0,1 0 16,20 0-16,-21 0 0,21 0 16,1 0-16,-1 0 0,0-21 0,1 21 15,-1-21-15,-21-1 0,22 22 16,-1-21-16</inkml:trace>
  <inkml:trace contextRef="#ctx0" brushRef="#br0" timeOffset="50116.11">13271 10795 0,'0'-21'16,"0"42"-16,0-63 0,0 21 0,0-1 15,0 1-15,0 0 0,22 0 16,-22 0-16,21 0 0,0-1 16,0 22-1,0 0-15,0 0 0,1 0 0,-1 0 16,0 0-16,0 22 0,0-1 0,0 0 16,1 0-16,-22 21 15,0-20-15,21-1 0,-21 21 0,0-21 16,0 0-16,0 1 0,0-1 0,-21 0 15,-1 0-15,1 0 0,0-21 16,0 21-16,0-21 0,21-21 31,0 0-31,0 0 16,0 0-16,0 0 0,0-1 0,0 1 16,21 0-16,0 0 0,0 0 15,0 0-15,1-1 16,-1 22-16,0-21 0,21 0 0,-21 21 15,1 0-15</inkml:trace>
  <inkml:trace contextRef="#ctx0" brushRef="#br0" timeOffset="51144.42">13843 10859 0,'0'0'0,"0"21"0,0 0 16,21-21-1,0 0 1,0 0-16,1 0 0,-1-21 0,0 0 15,0 21-15,21-43 0,-20 22 16,20 0-16,0 0 0,1-22 16,-1 1-16,-21 21 0,21-21 0,-20-1 15,20 1-15,-42 0 0,21-1 16,-21 1-16,0 0 0,0-1 0,0 22 16,0-21-16,0 21 0,-21-1 15,0 22-15,0 0 16,-1 0-16,1 22 0,0 20 0,0-21 15,0 21-15,0 22 0,-1-22 0,1 22 16,0-1-16,0 1 0,0 63 16,0-64-16,-1 22 15,-20 84-15,42-84 0,-21 21 0,0 0 16,0-1-16,-1 1 0,1 0 16,21 21-16,-21 0 0,0 0 15,21 0-15,-21 0 0,0-21 0,-1 21 16,1 0-16,0-21 0,21 21 15,-21-43-15,0 22 0,21-21 0,0-22 16,0 1-16,0-1 0,0-20 0,0-1 16,0-21-16,0 0 0,0 1 15,21-44-15,21 1 16,-21-21-16,22 0 0,-1-1 0,0-20 16,1-1-16,20 1 0,-20-22 15,20 0-15,-21 1 0,22-1 0,-22-21 16,1 22-16,-22-22 0,21 0 0,-42 0 15,0 0-15,0 22 0,-42-107 16,-1 85-16,1 22 16,0 20-16,-22-21 0,22 22 0,-22-1 15,1 22-15,21 0 0,-1 21 0,1-1 16,0 1-16,-1 0 0,22 0 16,0 21-16,0 0 0,0-21 15,21 0-15,0-1 16,21 22-16,0-21 0,0 0 15,0 0-15,22 0 0,-1 0 0,0-1 16,1 1-16,-1-21 0,21 21 0,1-22 16,-1 22-16,-20-21 15,20 21-15,-20 0 0,-1-22 0,0 22 16,-21 0-16,1 0 0,-1 0 0,0-1 16,-21 1-16,21 21 0,-21-21 15,-21 42 16,0-21-31,21 21 0,-21 1 0,21-1 16,0 21-16,-22-21 0,22 0 0,-21 1 16,21 20-16,0-21 0,0 0 15,0 0-15,0 1 0,0-1 0,21 0 16,1-21-16,-1 0 0,21 0 16,-21 0-1,0 0-15,1 0 0,-1 0 0,0-21 16,0 21-16,0-21 0,0-1 0,22 1 15,-43 0-15,21 0 0,-21 0 16,21-22-16,-21 22 0,0 0 0,0-21 16,0 21-16,-21-1 0,0-20 0,0 21 15,-1 21-15,1-21 0,-21 21 16,21 0-16,0 0 0,-22 0 0,22 21 16,0 0-16,0-21 0,0 21 0,21 0 15,0 1-15,0-1 0,0 0 16,0 0-16,0 0 0,0 0 15,21 1-15,0-22 0,0 0 16,21 0-16,-20 0 0,20 0 16</inkml:trace>
  <inkml:trace contextRef="#ctx0" brushRef="#br0" timeOffset="52081.09">15049 10816 0,'-21'-21'15,"21"0"-15,0 0 0,0 0 16,0-1 0,21 1-1,1 21-15,-1 0 0,0 0 16,0 0-16,21 0 0,-20 21 0,-1 1 16,0-22-16,0 21 0,0 0 15,0 0-15,-21 0 0,0 0 0,0 1 16,0-1-16,0 0 0,-21 0 0,0 0 15,0-21-15,0 21 0,0-21 0,-1 0 16,1 0-16,0 0 0,0 0 16,0 0-16,21-21 15,0 0-15,0 0 16,0 0-16,0 0 16,21-1-16,0 1 0,0 0 0,0 21 15,1-21-15,-1 0 0,0 0 0,21 21 16,1-22-16,-22 22 0,21-21 15,0 21-15,1 0 0,-22-21 0,21 21 16,-21 0-16,1 0 0,-1 0 16,0 0-16,0 0 0,-21 21 15,0 0-15,0 1 16,0-1-16,-21-21 0,21 21 16,-21 0-16,21 0 0,0 0 0,-21 1 15,-1-1-15,22 0 16,-21-21-16,21 21 0,0 0 15,-21-21 17,21-42-1,0 21-31,0 0 0,21-1 16,0 1-16,1 0 0,-1-21 15,0 21-15,0-1 0,0 1 0,0 0 16,1 0-16,-1 21 0,0 0 0,0-21 15,21 21-15,-20 0 0,-1 0 16,0 21-16,0-21 0,0 21 16,0 0-16,1 0 0,-1 1 0,0-1 15,0 0-15,0 0 0,-21 0 16,0 0-16,0 1 0,0-1 16,0 0-16,0 0 15,-21-21-15,0 0 16,0 0-16,0 0 15,21-21-15,0 0 0,0 0 16,0-1-16,0 1 16,0 0-16,21 0 0,0 0 0,0 0 15,21-22-15,1 22 0,-1-21 0,0 21 16,1-1-16,20 1 0,-20 21 16,20 0-16,1 0 0,-1 0 15,-21 0-15,64 43 0,-63-22 16,-22 0-16,21 0 0,-21 21 15,-21-20-15,0-1 0,0 21 0,0-21 16,0 0-16,-21 1 0,0-1 0,-21-21 16,20 21-16,1 0 0,0-21 15,-21 0-15,21 21 0,-1-21 16,22-21 0,0 0-16</inkml:trace>
  <inkml:trace contextRef="#ctx0" brushRef="#br0" timeOffset="52748.67">17907 10710 0,'21'0'0,"0"0"16,0-21-16,1 0 16,-22 0-16,21 21 0,0-21 0,-21 0 15,21-1-15,-21 1 0,0 0 0,0 0 16,0-21-16,0 20 0,0-20 15,-21 21-15,0 0 0,0 0 0,-1-1 16,1 1-16,-21 21 0,21 0 16,-22 0-16,22 0 0,-21 0 0,0 21 15,20 1-15,-20 20 0,21 0 16,0 1-16,-22-1 0,22 0 0,21 1 16,0-1-16,-21 0 0,21 1 15,0-1-15,0-21 0,0 21 0,0-20 16,21-1-16,0 0 0,1 0 15,-1-21-15,21 0 0,-21 0 0,22 0 16,-22 0-16,21 0 0,0 0 0,-20 0 16,20-21-16,-21 0 0,21 0 15,1-1-15,-22 1 0,21-21 0,-21 21 16,22-22-16,-22 22 0,0-21 0,-21 0 16,0-1-16,21 1 0,-21 21 15,0-22-15,0 22 0,0 0 0,-21 21 31,0 21-31,21 0 0,-21 1 16,0-1-16,21 21 0,0-21 0,0 22 16,-22-1-16,22-21 0,0 21 15,-21-20-15,21-1 0,0 21 0,0-21 16,0 0-16,0 1 0,0-1 16,21-21-16,1 0 0,-1 0 15,0 0-15,0 0 0,21 0 0,-20 0 16,20-21-16,-21 21 0,21-22 0,1 1 15,-1 0-15</inkml:trace>
  <inkml:trace contextRef="#ctx0" brushRef="#br0" timeOffset="54324.37">18775 10478 0,'0'-22'0,"0"44"0,21-86 16,-21 43-16,0 0 0,0 0 0,0-1 16,-21 22-1,0 22-15,-1-1 16,1 0-16,0 0 0,0 0 0,0 22 15,21-22-15,0 21 0,-21 0 16,21-20-16,0 20 0,0-21 0,0 21 16,0-20-16,0-1 0,0 0 0,0 0 15,21 0-15,0-21 0,0 21 16,0-21-16,0 0 0,22 0 16,-22 0-16,0 0 0,0 0 0,22-21 15,-22 0-15,0 21 0,21-21 16,-21 0-16,1-22 0,-1 22 0,0-21 15,21 0-15,-42-1 0,21 1 0,1 0 16,-1-1-16,-21-20 0,0 20 16,21 1-16,0 0 0,-21-1 0,21 1 15,-21 21-15,0 0 0,0 0 16,0-1-16,-21 44 31,0-1-31,21 21 0,-21-21 16,0 22-16,21-1 0,0 0 15,0 1-15,-22 20 0,22-21 0,-21 1 16,21-1-16,0 0 0,0 1 16,0-22-16,0 21 0,0-21 0,0 1 15,0-1-15,21 0 0,1 0 0,-1-21 16,0 0-16,0 0 0,0 0 16,22 0-16,-22 0 0,21 0 0,0-21 15,-20 0-15,20 21 0,0-21 0,-21-1 16,22-20-16,-22 21 0,0 0 15,0-22-15,0 22 0,1-21 0,-1 21 16,-21-22-16,0 22 0,0 0 16,0 0-16,21 21 0,-42 21 31,21 0-31,-21 22 16,21-22-16,0 0 0,-22 21 0,22-21 15,-21 1-15,21 20 0,0-21 0,0 0 16,0 0-16,0 1 0,0-1 15,21 0-15,1-21 16,-1 0-16,21 0 0,-21 0 16,0 0-16,1-21 0,-1 0 15,21-1-15,-21 22 0,0-21 0,1 0 16,-1-21-16,21 21 0,-21-1 0,0-20 16,1 21-16,-1 0 15,0 0-15,0-1 0,0 1 0,0 21 16,-21 21-1,0 1 1,0-1-16,-21 0 0,0 0 0,0 0 16,0 22-16,21-22 0,0 0 0,0 0 15,-21 0-15,21 0 0,0 1 16,0-1-16,0 0 0,0 0 16,21-21-16,0 0 15,0 0 1,0 0-16,22 0 0,-22 0 0,0-21 15,0 21-15,0-21 0,22 0 0,-22-1 16,0 1-16,0 0 0,-21 0 16,21-21-16,-21 20 0,0-20 0,0 21 15,0-21-15,0 20 0,0-20 0,-21 21 16,0 0-16,0 0 0,0-1 16,-22 22-16,22 0 0,-21 0 0,21 0 15,-1 0-15,-20 22 0,21-22 16,0 42-16,0-21 0,-1 0 0,1 0 15,21 1-15,0 20 0,0-21 16,0 0-16,0 0 0,0 1 0,21-1 16,1 0-16,-1 0 0,0-21 15,21 0-15,-21 21 0,22-21 0,-22 0 16,21 0-16,1 0 0,-1 0 16,0-21-16,1 21 0,20-21 0,-21 0 15,-20 0-15,20-1 0,0 1 0,-21 0 16,22 0-16,-22 0 0,-21 0 15,21 21-15,-21-22 0,0 1 0,-21 42 32,21 1-17,0-1-15,-21 0 0,0 0 0,21 0 16,-22 0-16,22 1 0,-21 20 0,21-21 16,0 0-16,0 0 15,-21 1-15,0-1 0,21 0 16,0 0-16,0-42 31,0 0-15,21 21-16,-21-21 0,21-1 0,0-20 15,1 21-15,-1 0 16,0-22-16,0 1 0,21 0 0,-20 21 16,20-22-16,-21 1 0,21 21 0,-20 0 15,-1-1-15,21 1 0,-21 21 0,0 0 16,1 0-16,-1 0 0,-21 21 15,0 1-15,0-1 0,0 0 16,0 21-16,0 1 0,0-22 0,0 21 16,21 0-16,-21-20 0,0 20 0,21-21 15,-21 0-15,0 0 0,21 1 16,0-1-16,1 0 0,-1 0 0,0-21 16,21 0-16,-21 0 0,22 0 0,-22 0 15,0 0-15,21 0 0,-20-21 16,-1 21-16,0-21 0,0 0 0,0-1 15,0 1-15,-21 0 0,0 0 16,22-21-16,-22 20 0,21-20 0,-21 21 16,0 0-16,0-22 0,21 22 15,-21 0-15,0 0 0,0 0 0,0 0 16,0-1-16,0 1 16,-21 21-16,0 0 0</inkml:trace>
  <inkml:trace contextRef="#ctx0" brushRef="#br0" timeOffset="54568.88">20510 9927 0,'0'0'0,"-21"0"15,0 0-15,0 0 0,0 0 0,0 0 16,-1 0-1,44 0 32,-44 0-15</inkml:trace>
  <inkml:trace contextRef="#ctx0" brushRef="#br0" timeOffset="54800.35">19135 10287 0,'0'0'16,"0"21"-16,0 0 0,42-42 15,-21 0 1,21 21-16,-20 0 0,20-21 0,0 21 15,22 0-15,-22-21 0,0 21 0,1 0 16,-1 0-16,0 0 0,-20 0 16,-1 0-16,21-21 0,-21 21 15,0 0-15,1 0 0,-1 0 0</inkml:trace>
  <inkml:trace contextRef="#ctx0" brushRef="#br0" timeOffset="55092.61">22013 10816 0,'0'0'0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3:17:44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11748 0,'21'0'47,"1"0"-47,-1 0 16,0 0-16,-21 21 0,21-21 15</inkml:trace>
  <inkml:trace contextRef="#ctx0" brushRef="#br0" timeOffset="731.01">741 13462 0,'0'0'16,"0"21"15,0 0-31,0 1 16,0 20-16,-21-21 0,21 21 15,0-20-15,0 20 0,0 0 0,0 1 16,0-22-16,0 21 0,0 0 16,0-20-16,0-1 0,0 0 0,0 0 15,0 0-15,0 0 16,0 1-16,0-1 16,21-42 15</inkml:trace>
  <inkml:trace contextRef="#ctx0" brushRef="#br0" timeOffset="1168.76">1228 13547 0,'0'-64'31,"0"128"-31,-22-128 31,1 64-31,0 21 0,0 1 16,0-1-16,0 0 0,-1 0 16,1 0-16,0 0 15,21 1-15,0-1 0,0 0 16,21-21 0,0 0-16,1 0 0,-1 0 0,0 0 15,21 0-15,-21 0 0,22 0 16,-22 21-16,21-21 0,-21 0 15,22 21-15,-22 0 0,0-21 0,0 22 16,0-1-16,1-21 16,-22 21-16,0 0 0,0 0 0,0 0 15,-22 1-15,1-1 0,-21 0 16,21 0-16,-22 0 0,1-21 16,0 21-16,-1 1 0,22-22 0,-21 21 15,21-21-15,-22 21 0,22-21 16,0 0-16,0 0 0,0 0 0,0 0 15,-1 0-15,1 0 0,21-21 16,0 0-16,-21 21 0,21-22 16,-21 1-16,21 0 0,0 0 15,0-21-15</inkml:trace>
  <inkml:trace contextRef="#ctx0" brushRef="#br0" timeOffset="1687.46">910 13123 0,'0'0'0,"-21"0"0,21 22 0,-21-1 16,21 0-16,-21 0 16,21 0-16,21-21 31,0 0-31,0 0 15,0 0-15,0-21 0,1 21 16,-1-21-16,-21 0 16,21 0-16,-21-1 15,0 1-15,0 0 0,-21 0 16,0 0-16,-1 21 16,1 0-16,0 0 0,0 0 15,0 0-15,21 21 16,-21 0-16,21 0 0,-22 0 15,1-21-15,21 22 0,0-1 16,0 0-16,0 0 0,0 0 16,0 0-16,0 1 31,21-22-31</inkml:trace>
  <inkml:trace contextRef="#ctx0" brushRef="#br0" timeOffset="5913.73">2159 13208 0,'0'0'0,"-21"0"15,0 0-15,-1 21 16,22 0 0,-21-21-16,21 22 15,21-22 16,1-22-15,20 22-16,0-21 16,1 0-16,-1 0 0,21 0 0,1-22 0,-22 22 15,22 0-15,-22-21 16,0 21-16,1-22 0,-22 22 0,-21 0 16,0 0-16,0 0 0,0-1 15,-21 1-15,-22 0 0,1 21 0,0 0 16,-22 0-16,22 0 0,-22 0 15,22 0-15,0 21 0,-22 0 16,43 1-16,-21-1 0,21 0 0,-22 21 16,22-21-16,0 22 0,0-22 15,21 21-15,0 1 0,0-22 0,0 0 16,0 21-16,0-21 0,0 1 16,0-1-16,21 0 0,0 0 0,0 0 15,0-21-15,1 0 0,20 0 16,0 0-16,-21 0 0,22 0 15,-1 0-15,0 0 0,-20 0 16,-1 0-16,0 0 0,-63 0 31,20 0-31,-20 0 0,0 21 16,-1 1-16,1-22 0,0 42 0,-1-21 16,22 0-16,-21 22 0,21-22 15,0 21-15,-22 0 0,43 1 0,-21-1 16,21 0-16,-21 1 0,21-1 15,0-21-15,0 22 0,0-22 0,21 21 16,0-21-16,-21 0 0,21 1 16,22-22-16,-22 0 0,21 0 15,-21 0-15,22 0 0,20 0 16,-20 0-16,20-22 0,-21 1 16,22 0-16,-1-21 0,-20 21 0,-1-1 15,0-20-15,1 21 0,-22 0 16,0-22-16,0 22 0,0 0 15,-21 0-15,0 0 0,-21 21 32,0 21-32,21 0 15,0 0-15,-21 0 0,21 1 0,-21-1 16,0 0-16,21 0 16,0 21-16,0-20 0,-22-1 0,22 0 15,-21 0-15,21 0 16,21-42 15,1 0-31,-1 0 16,0 0-16,0-1 0,0 1 15,0 0-15,1 0 0,-1-21 0,0 20 16,0 1-16,0 0 0,0 0 16,1 21-16,-1-21 0,0 21 15,0 0-15,0 0 0,0 0 16,-21 21-16,22 0 0,-22 0 0,21 0 15,-21 1-15,21-1 16,-21 0-16,21 0 0,0 0 0,-21 0 16,21 22-16,1-43 0,-1 21 15,0 0-15,0 0 0,21-21 0,-20 0 16,20 0-16,0 0 0,1 0 16,-1 0-16,0 0 0,1-21 0,20 21 15,-21-21-15,1 0 0,-1-22 16,0 22-16,1-21 0,-1 21 0,-21-22 15,0 1-15,-21 0 16,0-1-16,0 1 0,0 21 0,0 0 16,-21-22-16,0 43 0,0-21 15,-21 21-15,20 0 0,-20 0 0,0 0 16,-1 0-16,1 21 0,0 1 16,-1-1-16,1 21 0,21-21 0,0 22 15,0-22-15,-1 21 0,22 0 16,0-20-16,0 20 0,0-21 0,0 0 15,0 0-15,22 1 0,-1-1 16,0-21-16,0 0 0,0 0 0,22 0 16,-22 0-16,21 0 0,-21 0 15,22-21-15,-1-1 0,-21 1 16,21-21-16,-20 21 0,-1-22 0,21 1 16,-21 0-16,0-1 0,-21 22 15,0-21-15,22 21 0,-22 0 0,0-1 16,0 1-16,0 42 31,0 1-31,-22-1 0,22 21 16,0 0-16,0-20 0,0 20 0,0 0 15,0-21-15,0 22 0,0-22 16,22 21-16,-22-21 0,21 1 0,0-1 16,0-21-16,21 21 0,-20-21 15,-1 0-15,0 0 0,21 0 16,-21 0-16,22-21 0,-22 21 15,21-21-15,1-22 0,-22 22 0,21-21 16,0-1-16,-20 1 0,20-21 16,-21 20-16,0-20 0,0 20 0,-21-20 15,0 21-15,0-1 0,0 1 0,0 21 16,0 0-16,0-1 0,0 1 16,-21 21-16,0 0 0,0 0 15,0 21-15,0 1 16,-1-1-16,1 21 0,21-21 0,0 22 0,-21-1 15,21 0-15,-21 1 16,21 20-16,0-21 0,0 1 0,0-1 16,0-21-16,0 22 0,0-1 15,0-21-15,0 0 0,0 0 0,0 1 16,21-22 0,-21-22-1,21 1-15,-21 0 0,0 0 16,21-21-16,1 20 0,-1-20 0,-21 21 15,21 0-15,0-22 0,0 22 16,0 0-16,1 0 0,-1 0 16,0 21-16,0 0 0,0 0 0,0 0 15,1 0-15,-1 0 0,0 0 16,21 21-16,-21 0 0,1 0 0,-22 0 16,21 1-16,0-1 0,0 21 15,-21-21-15,0 0 0,0 22 0,0-22 16,0 0-16,0 0 0,-21 0 15,0 1-15,0-1 0,-1 0 0,-20-21 16,21 21-16,-21-21 0,20 0 16,1 0-16,-21 0 0,21 0 0,0 0 15,-1-21-15,1 0 0,0 0 0,0-1 16,0 1-16,21 0 0,-21 0 16,21 0-16,0 0 0,0-1 0,0 44 46,0-1-46,21-21 16,0 21-16,0 0 0,-21 0 0,21-21 16,0 21-16,1 1 0,-1-1 15,0-21-15,21 0 0,-21 0 0,1 0 16,20 0-16,-21 0 0,21 0 0,-20 0 16,20 0-16,0 0 0,1-21 15,-1-1-15,0 1 0,1-21 0,-1 21 16,-21-22-16,21 1 0,-20-21 15,-1 20-15,0-20 0,0 20 16,0 1-16,-21-21 0,0 20 0,0 1 16,0 0-16,0 20 0,0-20 15,0 21-15,0 0 16,-21 21 0,0 21-16,21 0 0,-21 0 0,21 0 15,0 22-15,-21-22 0,21 21 16,0 1-16,-22-1 0,22 0 0,0 1 15,0-1-15,0 0 16,0 1-16,0-1 0,22 0 0,-1-21 16,0 1-16,0-1 0,0 0 0,0 0 15,1-21-15,20 0 0,-21 0 0,21 0 16,1 0-16,-1 0 0,0 0 16,1-21-16,-22 0 0,21 0 15,1-1-15,-22-20 0,0 21 0,0-21 16,0 20-16,-21-20 0,0 21 15,0 0-15,0-22 0,0 22 0,-21 0 16,0 21-16,0 0 16,0 0-16,-1 0 0,1 0 0,-21 21 15,42 0-15,-21 1 0,0-1 0,21 0 16,0 21-16,0-21 0,0 1 16,0 20-16,0-21 0,0 0 0,21 0 15,0 22-15,21-22 0,-21 0 16,22-21-16,-1 21 0,22 0 15,-22-21-15,21 0 0,-20 0 0,20 0 16,1 0-16,-1 0 0,1-21 16,-1 21-16,1-21 0,-22 0 0,22 0 15,-22-22-15,0 22 0,1 0 16,-1-21-16,0-22 0,-21 22 16,-21 21-16,0-22 0,0 22 15,0 0-15,-21 0 0,21 0 0,-42 21 16,21 0-16,0-21 0,-1 21 0,-20 0 15,21 0-15,0 0 0,0 21 16,-22 0-16,22 0 0,0 0 16,0 22-16,0-1 15,21-21-15,0 21 0,-22-20 0,22-1 16,0 0-16,0 21 0,0-21 0,22 1 16,-1-1-16,0-21 15,0 0-15,0 0 0,0 0 0,1 0 16,-1 0-16,21 0 0,-21 0 15,0-21-15,22-22 0,-22 22 0,0-21 16,21-1-16,-20 1 0,-1 0 16,0-1-16,0 1 0,0-21 15,0 20-15,-21-20 0,0 20 0,0 1 16,22 0-16,-22-1 0,0 1 16,0 21-16,0 0 0,0 0 0,0-1 15,-22 22-15,1 0 16,21 22-16,-21-1 0,21 21 15,-21-21-15,21 22 0,0-1 0,-21 0 16,21-21-16,-21 22 0,21-1 16,-22 22-16,22-22 0,0 0 0,0 1 15,0-1-15,0 0 0,0 1 16,0-1-16,0-21 0,0 21 0,0-20 16,0-1-16,22 0 0,-1 0 15,0-21-15,0 0 0,0 21 16,0-21-16,1 0 0,-1 0 0,21 0 15,-21-21-15,0 0 0,22 21 0,-1-21 16,-21 0-16,22-1 0,-1 1 16,0 0-16,-21 0 0,22-21 0</inkml:trace>
  <inkml:trace contextRef="#ctx0" brushRef="#br0" timeOffset="6199.62">7641 13250 0,'0'0'16,"0"-21"0,-21 21-1,0 21-15,0 1 16,21-1-16,-22 0 0,1 0 16,21 0-16,-21 0 0,21 22 15,-21-22-15,0 21 0,21-21 0,0 22 16,0-22-16,0 21 0,0-21 15,0 1-15,0 20 0,0-21 0,0 0 16,21 0-16,0 1 0,0-1 0,0-21 16,1 0-16,-1 21 0,21-21 15,-21 0-15,0 0 0,22 0 0,-22-21 16,21 0-16,-21 21 0,1-22 16</inkml:trace>
  <inkml:trace contextRef="#ctx0" brushRef="#br0" timeOffset="6490.95">8255 13187 0,'42'0'32,"-21"0"-32,1 0 15,-1 0-15,-21 21 0,21 0 16,-21 0-16,21 1 0,-21-1 0,0 0 15,21 0-15,-21 0 0,0 22 16,0-22-16,0 21 0,0-21 0,0 22 16,0-1-16,-21-21 0,21 21 15,-21-20-15,0 20 0,0-21 0,-1 0 16,1 0-16,0 1 0,0-1 0,0 0 16,0-21-16,-1 0 0,1 0 15,21-21 1,0 0-16</inkml:trace>
  <inkml:trace contextRef="#ctx0" brushRef="#br0" timeOffset="7339.85">9631 13504 0,'-21'0'0,"42"0"0,-64-21 0,22 21 15,0 0-15,0 0 0,42 0 47,21 0-47,-20 0 0,20 0 16,21 0-16,-20 0 0,41 0 0,-20 0 15,21 0-15,-1 0 16,1 0-16,0 0 0,-22 0 0,22 0 16,-1 0-16,1 0 0,-21-21 15,20 21-15,-41 0 0,20-21 0,-42 21 16,22 0-16,-43-21 0,0 0 16,-22 21-16,1 0 15,-21-22-15,0 22 0,-1 0 0,-20 0 16,20-21-16,1 21 0,0 0 15,21 0-15,-22-21 0,22 21 0,0 0 16,21-21-16,21 21 31,21 0-31,-20-21 16,-1 21-16,21 0 0,0 0 16,-20 0-16,20 0 0,0 0 0,-21 21 15,22 0-15,-22-21 0,0 21 0,0 0 16,-21 22-16,0-22 0,0 0 15,0 21-15,-21 1 0,-21-1 0,-1-21 16,1 22-16,0-1 0,-1 0 16,1 1-16,0-22 0,-1 21 0,1-21 15,0 22-15,21-22 0,-1 0 0,1-21 16,21 21-16,-21 0 0,42-42 16,0 0-1</inkml:trace>
  <inkml:trace contextRef="#ctx0" brushRef="#br0" timeOffset="10812.72">12361 13272 0,'-21'0'0,"0"0"15,0 0 17,21 21-32,0 0 15,21-21 32,0 0-31,0 0-16,0 0 0,1 0 0,-1-21 15,21 21-15,-21-21 0,0 21 16,22-22-16,-22 1 0,0 21 0,0-21 16,0 0-16,-21 0 0,22 0 15,-22-1-15,21 1 0,-21 0 16,0 0-16,-21 21 15,-1 0-15,1 0 16,0 0-16,-21 0 0,21 21 16,-1 0-16,-20 0 0,21 22 15,0-22-15,-22 0 0,22 21 0,0-20 16,21 20-16,0-21 0,-21 0 0,21 22 16,0-22-16,0 0 0,0 0 15,0 0-15,21 0 0,-21 1 0,21-22 16,0 21-16,1-21 0,-1 0 15,21 0-15,-21 0 0,0 0 0,1 0 16,-1 0-16,0 0 16,0 0-16,0-21 0,0 21 0,-21-22 15,0 1 1,-21 21 0,0 0-16,0 0 15,0 0-15,0 0 0,-1 0 16,1 0-16,0 21 0,0 1 15,0-1-15,0 0 0,-1 0 0,1 0 16,0 0-16,21 1 0,-21-1 16,0 21-16,0-21 0,21 22 0,0-22 15,-22 0-15,22 21 0,0-21 16,0 1-16,0-1 0,0 0 0,0 0 16,22-21-16,-1 0 0,21 0 15,-21 0-15,22 0 0,-22 0 16,21 0-16,0 0 0,1-21 15,-1 0-15,22 0 0,-22-1 0,21 1 16,1-21-16,-1 0 0,-20 20 16,20-41-16,-20 21 0,-1-1 0,0-20 15,1 20-15,-1 1 0,-21 0 16,0-22-16,0 22 0,-21 0 0,0-1 16,0 1-16,0 21 0,0-22 15,0 22-15,-21 0 0,0 0 0,0 21 16,0 0-16,0 0 0,-1 21 15,1 0-15,0 0 0,0 1 16,0 20-16,0-21 0,21 21 16,0 1-16,0-1 0,-22 22 0,22-22 15,0 21-15,0-20 0,0 20 16,0-20-16,0-1 0,22 21 0,-1-20 16,0-22-16,0 21 0,0-21 15,22 1-15,-1-1 0,-21 0 0,21-21 16,22 0-16,-22 0 0,1 0 0,-1 0 15,0 0-15,22 0 0,-22-21 16,0 0-16,1-1 0,-22 1 0,21 0 16,-21 0-16,1-21 15,-1 20-15,0-20 0,-21 21 0,0 0 0,0 0 16,0-1-16,0 1 0,0 0 16,-21 21-16,0 0 15,-1 0-15,1 0 0,0 0 16,0 21-16,21 0 15,-21 1-15,21-1 0,0 0 0,0 0 16,0 0-16,0 0 0,0 22 16,0-22-16,0 0 0,0 0 0,21-21 15,0 21-15,0 1 0,0-22 0,1 0 16,-1 0-16,0 0 0,21 0 16,-21 0-16,22 0 0,-1 0 0,0 0 15,1-22-15,-1 1 0,0 0 16,1 0-16,-1-21 0,-21 20 15,0-20-15,1 21 0,-1-21 0,-21-1 16,21 22-16,-21 0 0,0 0 16,0 0-16,0-1 0,-21 22 15,0 0-15,-1 0 0,1 22 16,21-1-16,0 0 16,-21 0-16,21 21 0,-21-20 0,21 20 15,0-21-15,0 21 0,0-20 16,0-1-16,0 21 0,0-21 0,0 0 15,0 1-15,0-1 0,0 0 0,0 0 16,21-21 0,0-21 15,-21 0-31,21 0 0,-21-1 16,0 1-16,0-21 0,0 21 0,0 0 15,0-22-15,22 22 0,-22-21 16,21 21-16,-21-22 0,0 22 0,21 0 15,0 0-15,-21 0 0,0-1 16,21 22-16,-21-21 0,21 21 0,1 0 47,-1 0 0,0 0 0,0 0 62,-21 21-78,0 1-15,0-1-16,21-21 0,-21 21 16,0 0-16,0 0 15,21 0-15,-21 1 0,0-1 16,22 0-16,-22 0 15,0 0-15,0 0 0,0 1 0,21-1 16,-21 0-16,21 0 0,-21 0 0,0 0 16,21 1-1,0-1-15,0-21 16,1 0 0,-1 0-16,-21-21 15,21-1-15,-21 1 16,21 0-16,-21 0 0,0-21 15,0 20-15,21 1 0,-21-21 0,21 0 16,-21 20-16,22-20 0,-22 21 16,21-21-16,0 20 0,-21 1 0,21 0 15,-21 0-15,21 0 0,0 0 16,1 21-16,-1 0 16,0 0-1,-21 21-15,21 0 16,-21 0-16,0 0 0,0 0 15,0 22-15,0-22 0,0 21 0,0-21 16,0 22-16,0-22 0,0 21 0,0-21 16,21 22-16,0-22 0,-21 0 15,22 0-15,-1 0 0,0 1 0,0-22 16,0 21-16,0 0 0,22-21 16,-22 0-16,21 0 0,-21 0 0,22 0 15,-1 0-15,-21 0 0,22-21 16,-1 0-16,-21-1 0,0 1 15,22 0-15,-22 0 0,0-21 0,0 20 16,0-20-16,0 21 0,-21-21 16,0 20-16,0 1 0,0 0 0,0-21 15,0 21-15,0-1 0,-21 22 16,0 0-16,0 0 0,0 0 16,0 22-16,-1-1 15,1 0-15,21 0 0,0 0 0,-21 22 16,21-22-16,0 21 0,0-21 0,0 22 15,0-22-15,0 0 0,0 21 0,21-21 16,0 1-16,1-1 16,20-21-16,-21 21 0,0 0 0,22-21 15,-22 0-15,21 0 0,-21 0 16,22 0-16,-1 0 0,-21 0 0,21-21 16,-20 21-16,-1-21 0,0 0 0,21-1 15,-21 1-15,1 0 0,-1-21 16,-21 21-16,21-22 0,-21 22 15,21 0-15,-21 0 0,0 0 0,0-1 16,0 44 0,-21-22-1,21 21-15,-21 0 0,21 0 16,-21 0-16,21 0 0,0 22 16,0-22-16,0 0 0,0 0 0,0 0 15,0 1-15,0-1 16,0 0-16,0 0 15,0-42 17,0 0-32,0 0 15,21-1-15,0 1 0,0-21 16,0 21-16,0 0 0,1-22 0,20 22 16,-21-21-16,21 21 0,-20-1 15,20 1-15,-21 21 0,0-21 16,22 21-16,-22 0 0,0 0 15,0 21-15,-21 0 16,0 1-16,0-1 0,0 0 0,0 0 16,0 0-16,0 0 0,0 22 0,0-22 15,0 0-15,0 0 0,0 0 16,0 1-16,0-1 0,21-21 0,0 21 16,1-21-16,-1 21 15,21-21-15,-21 0 0,0 0 16,1 0-16,20 0 0,-21 0 0,0 0 0,0-21 15,1 0-15,-1 0 16,0-1-16,0 1 0,0-21 0,0 21 16,1-22-16,-1 1 0,0-21 0,-21 20 15,21 1-15,0-22 0,0 22 16,-21 0-16,22-1 0,-22 1 0,21 21 16,-21 0-16,0 0 0,0-1 15,0 1-15,-21 21 16,-1 21-1,1 1-15,21 20 0,-21-21 16,0 21-16,0 1 0,0-1 16,21 0-16,0 1 0,0-1 15,-22 0-15,22 1 0,0-1 0,0 0 16,0 1-16,0-1 0,0-21 0,0 0 16,0 1-16,0-1 0,0 0 15,22 0-15,-1-21 0,0 0 16,0 21-16,0-21 0,0 0 0,1 0 15,-1 0-15,0-21 0,21 21 16,-21-21-16,22 0 0,-22 0 0,0-1 16,21 1-16,-20 0 0,-1 0 15,21 0-15,-42 0 0,21-1 0,-21 1 16</inkml:trace>
  <inkml:trace contextRef="#ctx0" brushRef="#br0" timeOffset="11035.88">17018 13504 0,'0'0'0,"-21"-21"16,42 21-1,0 0 1,0 0-16,0 0 0,22 0 16,-22 0-16,21 0 0,1 0 0,-1-21 15,0 21-15,1 0 0,20 0 0,-21 0 16,1 0-16,-1 0 0,0 0 15,-20 0-15,-1 0 0,0 0 0,-21-21 16,0 0 0,-21 21-16</inkml:trace>
  <inkml:trace contextRef="#ctx0" brushRef="#br0" timeOffset="14048.71">11472 12383 0,'0'0'0,"0"-43"16,0 22 0,-21 42 15,0 0-31,0 1 0,21-1 16,-21 0-16,-1 21 0,22-21 0,0 22 15,-21-1-15,21-21 0,-21 22 16,21-22-16,0 21 0,0-21 0,0 43 15,0-43-15,0 0 16,0 0-16,21-21 16,0 0-16,1-21 0,-1 0 15,0 0-15,0 0 0,0-1 16,0 1-16,1 0 0,-1-21 16,0 21-16,-21-1 0,21 1 0,0 0 15,0 0-15,-21 0 0,22 21 16,-22-21-16,21 21 15,-21 21 1,0 0-16,0 0 0,0 0 16,0 0-16,0 1 0,0-1 0,0 0 15,0 0-15,0 0 0,0 22 16,0-22-16,21 0 0,0 0 0,0 0 16,0-21-16,22 21 0,-22-21 15,21 0-15,1 0 0,-22 0 0,21 0 16,22 0-16,-22 0 0,0-21 0,1 0 15,-1 0-15,0 0 0,-21-22 16,22 22-16,-22 0 0,0-21 16,-21 21-16,0-1 0,21-20 0,-21 21 15,0-21-15,0 20 0,0 1 16,0 0-16,-21 21 16,0 0-16,0 0 15,0 21-15,-1 0 0,1 1 16,0-1-16,0 21 0,21-21 0,0 0 15,-21 22-15,21-22 0,0 21 16,0-21-16,0 1 0,0-1 0,21 21 16,0-21-16,0-21 15,22 0-15,-22 0 0,0 0 16,21 0-16,1 0 0,-22 0 0,21-21 16,0 0-16,1 0 0,-1 0 15,0-1-15,-20 1 0,20-21 0,-21 21 16,0-22-16,0 22 0,1-21 15,-22 0-15,0-1 0,0 22 0,0-21 16,0 21-16,0-1 0,0 1 0,0 0 16,-22 21-1,1 21-15,0 0 0,21 1 16,0 20-16,-21-21 0,0 21 0,21 1 16,0 20-16,0-42 15,-21 22-15,21-1 0,0-21 0,0 22 16,0-22-16,0 21 0,0-21 15,0 0-15,21 1 16,0-22-16,0 0 0,0 0 16,0 0-16,1 0 0,-1-22 15,0 22-15,0-21 0,0 0 0,0 0 16,-21 0-16,22 0 0,-1-1 16,0 1-16,-21 0 0,0 0 0,21 21 15,0-21-15,0 21 16,1 21-1,-22 0-15,0 0 16,0 0-16,0 1 16,21-1-16,0 0 0,0 0 15,0 0-15,-21 0 0,43 1 0,-22-22 16,0 21-16,21-21 0,1 0 0,-22 0 16,21 0-16,0 0 0,1 0 15,-1 0-15,22 0 0,-22-21 0,0-1 16,-21 1-16,22 0 0,-22 0 15,21-21-15,-21 20 0,1 1 16,-1-21-16,0 0 0,-21-1 16,0 22-16,0 0 0,0 0 15,-21 21-15,0 0 16,-1 0-16,1 0 0,0 21 16,0 0-16,21 0 0,-21 0 15,0 1-15,21-1 0,0 0 0,0 21 16,0-21-16,0 1 0,0 20 15,0-21-15,0 0 0,0 0 0,21 1 16,0-1-16,0-21 0,0 21 0,0-21 16,22 0-16,-22 0 0,21 0 15,1 0-15,-1 0 0,0-21 0,1 21 16,-1-21-16,0-1 0,1 1 16,-1 0-16,-21-21 0,21 21 0,-20-1 15,20-41-15,-42 42 0,0-22 16,0 22-16,0 0 15,-21 21-15,0 0 16,-1 0-16,1 0 0,0 0 0,0 0 16,0 0-16,0 21 0,-1 0 15,1-21-15,0 22 0,0 20 0,0-21 16,21 0-16,-21 0 0,21 1 16,0-1-16,0 0 0,0 0 0,0 0 15,0 0-15,21-21 16,0 0-16,0 0 15,0 0-15,0 0 0,1 0 0,-1-21 16,0 0-16,0 21 0,0-21 0,0-21 16,1 20-16,-1 1 0,0 0 15,0 0-15,0-21 0,-21 20 0,21 1 16,1 0-16,-22 0 16,21 21-16,-21 21 15,0 0-15,0 0 16,-21 1-16,21-1 0,0 0 15,-22 0-15,22 0 0,0 22 0,0-22 16,0 0-16,0 0 0,0 0 16,0 0-16,22-21 0,-22 22 15,21-22-15,0 21 0,21-21 0,-21 0 0,1 0 16,20 0-16,-21 0 16,21 0-16,-20-21 0,20-1 0,-21 1 15,0 0-15,22 0 0,-22-21 0,0 20 16,0-20-16,0 21 0,0-21 15,-21-1-15,22 1 0,-22 0 0,21 20 16,-21-20-16,0 0 0,0 21 16,0-1-16,0 1 0,-21 42 31,-1 1-31,1-1 0,21 0 16,0 21-16,-21-21 0,0 22 0,21-1 15,0-21-15,-21 22 0,21-1 0,0-21 16,0 21-16,0-20 15,0-1-15,0 21 0,0-21 0,21 0 16,0-21-16,0 22 0,0-22 0,22 0 16,-22 0-16,21 0 0,1 0 15,-22 0-15,21 0 0,0-22 0,-20 22 16,20-21-16,0-21 0,-21 21 16,22-22-16,-22 22 0,0-21 15,21 0-15,-42-1 0,22 22 0,-22-21 0,21-1 16,-21 22-16,0 0 0,0 0 15,-21 21 1,-1 21 0,1 0-16,0 0 0,21 1 0,0-1 15,-21 21-15,21-21 0,-21 22 0,21-22 16,0 21-16,-21-21 0,21 22 16,0-22-16,0 0 0,0 0 0,0 0 15,0 0-15,0 1 0,21-22 16,0 21-16,0-21 0,0 0 15,0 0-15,1 0 0,-1 0 0,0-21 16,0-1-16,-21 1 16,42 0-16,-42 0 0,43 0 0,-22 0 15,0-1-15,-21-20 0,21 21 0,0 21 16,1-21-16,-22 0 0,21 21 16,-21 21 15,0 0-31,0 0 0,0 0 0,0 0 15,0 1-15,0-1 0,0 0 16,0 0-16,0 0 16,21-21-16,0 0 0,0 0 15,0 0-15,1 0 0,-1 0 16,0 0-16,21 0 0,-21 0 16,1-21-16,-1 21 0,21-21 0,-21 0 15,0 0-15,-21-1 0,22 1 16,-1 0-16,0-21 0,-21 21 0,0-1 15,0 1-15,0 42 32,0 1-32,0-1 0,0 0 15,0 0-15,0 0 0,0 0 0,0 1 16,0-1-16,0 0 0,0 0 16,21 0-16,0 0 0,0 1 15,1-22-15,-1 0 0,0 0 16,0 0-16,21 0 0,-20 0 0,20 0 15,-21-22-15,0 1 0,22 0 0,-22 21 16,0-21-16,0 0 16,0-22-16,0 22 0,-21 0 0,0 0 15,0-43-15</inkml:trace>
  <inkml:trace contextRef="#ctx0" brushRef="#br0" timeOffset="14257.19">15261 12510 0,'-21'0'0,"42"0"15,-42 21-15,42-21 16,21 0 0,-20 0-16,20 0 0,0 0 0,1 0 15,20-21-15,-21 21 0,1-22 0,-1 22 16,0 0-16,-20 0 0,-1 0 15</inkml:trace>
  <inkml:trace contextRef="#ctx0" brushRef="#br0" timeOffset="15117.36">11028 13695 0,'0'0'0,"0"-42"0,21 20 16,-21 1-16,21 0 0,-21 0 15,21 0-15,-21 0 0,21 21 0,-21 21 31,0 21-31,0-21 0,0 22 0,22-1 16,-22 0-16,0 1 0,0 20 16,0-21-16,0 22 0,0-22 0,0 1 15,0-1-15,0 0 0,-22 1 16,22-1-16,-21 0 0,21 1 16,0-22-16,0 0 0,-21 0 0,21 0 15,0-42 16,0-21-31,0 21 0,21-1 0,-21-20 16,21 0-16,1-1 0,-1 1 16,-21-21-16,21 20 0,0-20 0,-21-1 15,21 1-15,-21-1 0,21 1 0,-21 20 16,0 22-16,0-21 0,0 21 16,-21 21-1,0 21-15,0 0 16,0 0-16,0 0 0,-1 22 0,1-22 15,0 21-15,0-21 0,0 22 0,21-22 16,-21 0-16,21 21 0,-22-42 16,22 22-16,0-1 0,22-21 31,-1 0-31,0-21 0,0-1 16,0 1-16,0 0 0,1-21 15,-1 21-15,0-22 0,21 1 0,-21 21 16,1-22-16,-1 22 0,0 0 15,0 0-15,0 0 0,0 0 16,1 21-16,-1 0 16,-21 21-16,0 0 15,0 0-15,21 21 0,-21-20 0,21 20 16,-21 0-16,0-21 0,0 22 0,21-22 16,-21 21-16,21-21 0,-21 1 15,0-1-15,22 0 0,-1 0 0,0-21 16,0 0-16,21 0 0</inkml:trace>
  <inkml:trace contextRef="#ctx0" brushRef="#br0" timeOffset="15791.51">18711 13399 0,'0'0'16,"0"-22"-16,-21 22 16,0 0-1,0 0-15,0 0 0,21 22 16,0-1-16,-22 0 0,22 21 16,-21-21-16,21 22 0,0-22 15,0 21-15,0 1 0,0-22 0,0 21 16,-21-21-16,21 0 0,0 22 15,0-22-15,0 0 0,0 0 16,21-21 0,0 0-16,1 0 0,-1-21 0,0 0 15</inkml:trace>
  <inkml:trace contextRef="#ctx0" brushRef="#br0" timeOffset="16128.39">19071 13420 0,'0'0'0,"42"-21"16,43-43-1,-85 43-15,-21 21 16,-21 0 0,20 0-16,1 0 0,-21 21 0,21-21 15,-22 21-15,22 0 0,0-21 0,21 22 16,0-1-16,-21-21 0,21 21 16,0 0-16,0 0 0,21 0 15,0-21 1,0 22-16,22-22 0,-22 0 0,0 21 15,0-21-15,0 21 0,1 0 16,-1-21-16,0 21 0,0 0 0,-21 1 16,0-1-16,0 0 15,0 0-15,-21-21 16,0 21-16,0-21 0,-1 21 0,1-21 16,0 0-16,0 22 0,0-22 15,0 0-15,-1 0 0,1 0 0,0 0 16,21-22-16,0 1 0,0 0 15,0-21-15</inkml:trace>
  <inkml:trace contextRef="#ctx0" brushRef="#br0" timeOffset="16323.32">18732 12933 0,'-21'-42'15,"42"42"48,1 0-63,-1 0 0,21 0 0,-21 0 16</inkml:trace>
  <inkml:trace contextRef="#ctx0" brushRef="#br0" timeOffset="18196.75">20278 13187 0,'21'0'15,"0"0"-15,0 0 16,0 0-16,0 0 16,1 0-16,-1 0 0,0 0 15,0 0-15,0 0 0,0 0 0,1 0 16,20 0-16,-21-21 0,0 21 15,22-21-15,-22-1 0,21 22 0,-21-21 16,0 0-16,1 0 0,-22 0 16,0 0-16,0-1 0,0 1 0,0 0 15,-22 0-15,-20 21 0,0 0 16,-1 0-16,1 0 0,-21 0 16,20 0-16,-20 21 0,20 0 0,1 0 15,0 1-15,-1 20 0,22-21 16,-21 0-16,42 22 0,0-22 0,0 21 15,0-21-15,0 0 0,0 1 16,42-1-16,-21 0 0,1 0 0,20 0 16,0 0-16,22-21 0,-22 22 0,22-22 15,-22 0-15,0 21 0,1-21 16,-1 0-16,0 0 0,-21 0 0,1 0 16,-22 21-1,-22 0 1,-20-21-16,21 21 0,-21 0 0,-22 1 15,22-22-15,-1 21 0,-20 21 16,21-21-16,-1 0 0,22 1 0,-21-1 16,21 21-16,-1-21 0,1 0 0,21 1 15,0-1-15,0 0 0,0 0 16,0 0-16,21-21 0,22 21 0,-22-21 16,21 22-16,1-22 0,-1 0 15,0 0-15,1 0 0,20 0 0,-21-22 16,22 1-16,-1 0 0,-20 0 15,20 0-15,1-22 0,-22 22 0,0-21 16,1 21-16,-1-22 0,-21 1 16,0 21-16,1-21 0,-22 20 15,0-20-15,0 21 0,0 0 16,-22 21-16,1 0 16,0 0-16,21 21 0,-21 0 15,0 0-15,21 0 0,0 22 0,-21-22 16,21 21-16,-22-21 0,22 1 15,-21 20-15,21-21 0,0 0 0,0 0 16,0 1-16,0-1 0,0 0 16,21-21-1,1 0-15,-22-21 16,21 21-16,0-21 0,0-1 16,-21 1-16,21 0 0,0-21 0,1 21 15,-1-22-15,0 22 0,0-21 0,0 21 16,0-1-16,1 1 0,-1 21 31,-21 21-15,0 1-16,0-1 0,0 0 0,0 0 15,0 0-15,0 0 0,21 1 0,-21-1 16,21 0-16,0 0 0,0 0 16,1 0-16,-1-21 0,0 22 15,21-22-15,1 0 0,-1 0 0,0 0 16,1 0-16,-1 0 0,0 0 15,1 0-15,-1-22 0,0 1 0,-21 0 16,22 0-16,-1 0 0,-21-22 16,0 22-16,1-21 0,-1 21 0,-21-22 15,0 22-15,0-21 0,0 21 0,-21 0 16,-1-1-16,1 1 0,0 21 16,-21 0-16,21 0 0,-22 0 0,1 0 15,0 0-15,20 21 0,-20 1 16,0-1-16,21 0 0,-22 21 0,22-21 15,0 22-15,21-22 0,0 21 0,0-21 16,0 1-16,0 20 16,0-21-16,0 0 0,21 0 0,0-21 15,22 22-15,-22-22 0,0 0 16,21 0-16,1 0 0,-22 0 0,21 0 16,-21-22-16,22 1 0,-22 0 0,0 0 15,0 0-15,0 0 16,-21-22-16,0 22 0,21-21 0,-21 21 15,0-1-15,0 1 0,0 0 0,-21 21 32,0 21-32,21 0 15,0 1-15,0-1 0,0 0 16,0 0-16,0 0 0,0 0 16,0 1-16,0-1 0,21 0 15,0 0-15,1-21 0,-1 21 0,0-21 16,21 0-16,-21 0 0,1 0 15,20 0-15,-21 0 0,0-21 16,0 0-16,1 21 0,-1-42 0,0 20 16,0 1-16,-21-21 0,0 0 15,21-1-15,-21 1 0,0 0 0,0-1 16,0 1-16,0 0 0,0 20 0,0-20 16,0 21-16,0 0 0,-21 21 15,0 21 1,21 0-1,-21 0-15,21 22 0,-21-22 0,21 21 16,0 0-16,0 1 0,0-1 0,0-21 16,0 22-16,0-1 0,0-21 15,0 21-15,0-20 0,0-1 0,0 0 16,0 0-16,0-42 31,21 0-15,-21 0-16,21-1 0,-21 1 15,21 0-15,0 0 0,0 0 0,1 0 16,-1-1-16,0 1 16,21 0-16,-21 21 0,22 0 0,-22 0 15,21 0-15,-21 0 0,22 0 0,-1 21 16,-21 0-16,0 1 0,1-1 16,-22 0-16,0 21 0,0-21 0,-22 1 15,1 20-15,0-21 0,-21 0 16,-1 0-16,1 1 0,0-1 0,-1 0 15,1-21-15,0 21 0,21-21 0,-22 0 16,22 0-16,0 0 0,0 0 16,21-21-1,0 0-15,21 0 16,0-1-16,0-20 0,0 21 16</inkml:trace>
  <inkml:trace contextRef="#ctx0" brushRef="#br0" timeOffset="18447.59">23008 13123 0,'21'0'16,"-42"0"-16,42-21 0,-42 21 15,0 21 1,21 1-16,-21-1 16,0 0-16,21 0 0,0 21 0,0 1 15,-22-22-15,22 21 0,0 1 16,0-1-16,0-21 0,0 21 15,0 1-15,0-22 0,0 21 0,0-21 16,0 1-16,0-1 0,0 0 16,0 0-16,22-42 31,-1 21-31,-21-21 16</inkml:trace>
  <inkml:trace contextRef="#ctx0" brushRef="#br0" timeOffset="18799.74">23135 13547 0,'21'0'47,"0"0"-47,1 0 16,-1 0-16,0 0 0,-21-21 15,21 21-15,0-22 0,0 1 16,1 0-16,-1 0 0,-21 0 15,21 21-15,-21-21 16,-21 21 0,0 0-16,-1 0 15,1 21-15,0-21 0,0 21 16,0 0-16,0 0 0,-1 22 16,1-22-16,21 0 0,0 0 0,0 0 15,-21 0-15,21 1 0,0 20 16,0-21-16,0 0 15,21-21-15,0 21 16,1-21-16,-1 0 0,0 0 0,21 0 16,-21 0-16,22 0 0,-1 0 15,0 0-15,1 0 0</inkml:trace>
  <inkml:trace contextRef="#ctx0" brushRef="#br0" timeOffset="19414.79">24024 13483 0,'0'0'0,"0"-21"15,0-42 1,0 41-16,-21 22 16,0 0-16,0 0 0,-1 0 15,-20 0-15,21 0 0,-21 0 0,20 22 16,-20-1-16,21 0 0,0 0 0,-22 0 16,22 22-16,21-22 0,-21 0 15,21 21-15,-21-21 0,21 22 0,0-22 16,0 0-16,0 0 0,0 0 15,0 1-15,21-22 0,0 21 0,0-21 16,1 0-16,-1 0 0,0 0 16,21 0-16,-21 0 0,1-21 15,-1 21-15,0-22 0,0 1 0,0 0 16,0-21-16,1 21 0,-1-22 16,0 1-16,0 0 0,0-1 0,0 1 15,1 0-15,-22-22 0,21 22 16,0-1-16,-21 1 0,21 0 0,-21 21 15,0-1-15,0 1 0,0 0 0,0 42 32,0 0-32,-21 1 0,21-1 0,-21 21 15,0-21-15,21 22 0,0-1 16,0 0-16,-22-21 0,22 22 16,0-1-16,0 0 0,0 1 0,0-1 15,0-21-15,0 22 0,0-22 16,0 0-16,0 0 0,0 0 0,0 0 15,22 1-15,-1-22 16,0 0-16,0 0 0,0 0 16,0 0-16,1 0 15,-1 0-15,0 0 0,0-22 0,-21 1 16,21 21-16,-21-21 16,0 0-1</inkml:trace>
  <inkml:trace contextRef="#ctx0" brushRef="#br0" timeOffset="22135.74">7197 14944 0,'21'-21'15,"-21"-1"-15,21 22 0,-21-21 16,0 0 0,21 21-1,-21-21-15,21 0 78,0 21-62,-21-21-16,22-1 0,-1 1 16,-21 0-16,21 21 15,0-21-15,0 0 0,-21 0 16,0-1-16,0 1 16,-21 42 30,0 1-46,0 20 0,21-21 0,-21 21 16,-1 22-16,22-22 0,-21 22 16,21-1-16,-21 1 0,0-1 0,21 1 15,-21-1-15,21 1 0,-21-1 16,21-20-16,-22 20 0,22-42 0,0 22 16,0-22-16,0 21 0,0-21 15,0-42 1,0 0-1,0 0-15,0-22 16,22 22-16,-22-21 0,0 0 0,21-1 16,-21 1-16,0 0 0,21-1 15,0 1-15,-21 0 0,21-1 0,0 22 16,1 0-16,-1 0 0,0 0 0,21 21 16,-21 0-16,22 0 0,-22 0 15,21 21-15,1 0 0,-1 0 0,0 21 16,-21-20-16,22 20 0,-22 0 15,0-21-15,-21 22 0,0-1 16,0-21-16,-21 22 0,-21-22 16,20 21-16,-20-21 0,0 0 0,-1 1 15,22-1-15,-21 0 0,0-21 0,20 0 16,1 0-16,0 0 0,0 0 16,0 0-16,0-21 0,21 0 15,0-1-15,0 1 0,0 0 16,0 0-16,21 0 0,21-22 0,-21 22 15,22 0-15,-1 0 0,-21 0 16</inkml:trace>
  <inkml:trace contextRef="#ctx0" brushRef="#br0" timeOffset="23299.4">7959 15367 0,'0'0'0,"0"21"0,0 0 0,21-21 15,0 0 1,0 0-1,0 0-15,0-21 0,1 0 16,-1 0-16,21 0 0,-21 0 0,0-1 16,22-20-16,-22 21 0,0-21 15,0 20-15,0 1 0,-21 0 0,0 0 16,0 0-16,-42 21 16,21 0-1,0 0-15,0 21 0,-1 0 0,1 0 16,-21 0-16,21 22 0,0-22 15,-1 21-15,1-21 0,0 22 0,21-1 16,0-21-16,0 0 0,0 1 16,0 20-16,0-21 0,0 0 15,21-21-15,0 0 16,1 0-16,20 0 0,-21 0 0,21-21 16,-20 0-16,20 0 0,0 0 0,-21-1 15,22-20-15,-1 0 0,0-1 16,1 1-16,-1 0 0,43-43 15,-43 43-15,-21-1 0,0 22 16,1-21-16,-1 21 0,-21 0 16,0-1-16,0 1 0,0 0 15,-21 21 1,-1 21-16,1 0 0,0 1 0,0-1 16,21 21-16,-21 0 0,0 1 15,-1-1-15,22 22 0,-21-1 0,0 1 16,0-1-16,0 22 0,21-22 15,-21 22-15,-1 0 0,22-1 0,-21 22 16,21-21-16,0 21 0,0-1 16,0 1-16,0 0 0,-21 21 15,21-21-15,0-21 0,0 20 0,0-20 0,0 0 16,0-1-16,0-20 16,0-1-16,0-20 0,0-1 0,0 0 15,21-20-15,0-1 0,1-21 16,-1 0-16,21-21 0,-21-1 15,22 1-15,-22-21 0,21-22 16,0 22-16,1-21 0,-1-1 0,0-21 16,1 1-16,-22 20 0,0-20 0,-21 20 15,0-21-15,0 22 0,-21-1 16,-21 1-16,-1-22 0,1 22 16,-22-1-16,22 22 0,-21-22 0,-1 22 15,22 0-15,-1 21 0,1-1 16,21 1-16,0 0 0,0 0 0,21 0 15,0 0 1,21 21-16,0-22 0,0 1 0,0 21 16,22-21-16,-1 0 0,21 0 15,-20-22-15,20 22 0,1-21 0,20 0 16,-20-1-16,-1 1 0,1 0 0,-22-22 16,22 22-16,-22-1 0,-21 1 15,0 21-15,1 0 0,-22 0 0,21-1 16,-42 22-1,-1 22-15,22-1 16,-21 0-16,21 21 16,-21-21-16,21 22 0,0-1 0,0-21 15,0 22-15,0-22 0,0 21 0,0-21 16,21 0-16,-21 1 0,21-1 16,1 0-16,-1 0 0,0-21 0,0 0 15,0 0-15,0 0 0,22 0 16,-22 0-16,0-21 0,21 0 0,-20 0 15,-1-1-15,21-20 0,-21 21 0,0-21 16,-21-1-16,0 1 0,0 0 16,0-1-16,0 1 0,0 0 15,-21 20-15,-21 1 0,21 0 0,0 0 16,-22 21-16,22 0 0,-21 0 16,21 0-16,-1 21 0,-20 0 0,21 0 15,0 1-15,21-1 0,0 0 16,-21 21-16,21-21 0,0 1 0,0-1 15,0 21-15,21-21 0,-21 0 16,21-21-16,0 22 0,21-1 0,-20-21 16,-1 0-16,21 0 0,-21 0 15,0 0-15,22 0 0</inkml:trace>
  <inkml:trace contextRef="#ctx0" brushRef="#br0" timeOffset="23651.2">9652 15388 0,'21'-21'0,"-21"-42"31,0 41-31,0 1 0,0 0 0,0 0 16,0 0-16,21 0 0,0-1 16,1 22-16,-1 0 15,0 0-15,0 0 0,0 0 0,22 0 16,-22 22-16,0-1 0,0 0 16,0 0-16,0 0 0,1 0 0,-1 22 15,-21-22-15,0 0 0,0 21 16,0-20-16,0-1 0,0 0 15,0 0-15,-21 0 0,-1 0 0,1-21 16,21-21 15,0 0-31,0 0 0,0-21 16,0 20-16,0 1 0,21 0 16,-21-21-16,22 21 0,-1-1 0,-21 1 15,21 0-15,0 0 0,21 0 16,-20 0-16,-1-1 0,0 22 0,0 0 15,0 0-15,0 0 0,1 0 16,-1 0-16,0 0 0,-21 22 0,0-1 16</inkml:trace>
  <inkml:trace contextRef="#ctx0" brushRef="#br0" timeOffset="23951.02">10372 15409 0,'0'0'0,"0"22"0,21-22 15,0 0-15,0 0 16,0 0-16,0-22 0,-21 1 0,22 0 15,-1 0-15,0 0 0,0 0 16,0-22-16,0 22 0,1-21 0,-22 21 16,0-1-16,0-20 0,0 21 15,0 0-15,-22 21 0,1 0 16,0 0-16,0 0 0,0 21 0,0 0 16,-1 0-16,1 22 15,0-22-15,0 21 0,0-21 0,0 22 16,21-1-16,0-21 0,0 0 15,0 22-15,0-22 0,0 0 0,21 0 16,0 0-16,0-21 0,0 21 0,0-21 16,1 0-16,-1 0 0,21 0 15,-21 0-15,22 0 0,-22 0 0,21-21 16,0 21-16,-20-21 0,20 0 0,0 0 16</inkml:trace>
  <inkml:trace contextRef="#ctx0" brushRef="#br0" timeOffset="25355.22">12023 15642 0,'0'0'0,"-22"21"0,1-21 16,64 0 15,-22 0-31,0 0 16,21 0-16,1-21 0,-1 21 0,0-21 15,1 0-15,-1 0 0,0 0 0,1-22 16,-22 22-16,21-21 0,-21 21 16,0-22-16,22-20 0,-43 20 0,21-20 15,-21 21-15,0-22 0,21 22 16,-21-1-16,0 1 0,0 0 0,0 21 16,-21-1-16,0 1 0,0 0 15,-22 21-15,22 0 0,0 0 16,0 21-16,-22 0 0,22 1 0,0 20 15,0 0-15,21 1 0,0-1 16,0 21-16,0 1 0,0-22 0,0 22 16,0-22-16,21 0 0,0 22 15,0-43-15,1 21 0,-1-20 0,0-1 16,0 0-16,0 0 0,22 0 16,-22-21-16,0 0 0,0 0 0,21 0 15,-20 0-15,-1-21 0,0 0 0,21 0 16,-21 0-16,1-1 0,-22 1 15,21-21-15,-21 21 0,0 0 0,0-1 16,0 1-16,0 0 16,0 0-16,0 0 15,21 21 17,0 0-32,0 0 0,0 0 15,1 0-15,-1 0 0,21 0 16,-21 0-16,22 0 0,-22-21 0,21 21 15,0-22-15,1 1 0,-1 21 16,-21-21-16,22 0 0,-22 0 0,0 21 16,0-21-16,-21-1 0,0 1 15,-21 21 1,0 0-16,0 0 0,-1 0 16,1 0-16,0 0 0,0 0 15,0 21-15,0 1 0,-1-1 0,22 0 16,0 0-16,0 0 0,0 0 15,0 1-15,0-1 0,0 0 0,0 0 16,0 0-16,0 0 0,0 1 16,0-1-16,0 0 0,22 0 0,-1-21 15,0 21-15,-21 0 0,21-21 16,0 22-16,0-22 0,1 0 0,-1 0 16,0 0-16,0 0 0,0 0 0,0 0 15,22 0-15,-22 0 0,21 0 16,-21-22-16,22 1 0,-1 0 15,0 0-15,-20 0 0,20-22 16,0 22-16,1-21 0,-22 0 0,0-1 16,0 1-16,0 0 0,-21 20 0,0-20 15,0 0-15,0 21 0,0-22 16,0 22-16,0 0 0,0 0 0,0 0 16,-21 21-16,21-22 15,-21 22 16,21 22-31,0-1 0,-21 0 16,21 0-16,0 0 0,0 22 0,-21-1 16,-1 0-16,1 1 15,21 20-15,-21 1 0,0-22 0,0 21 16,21 1-16,-21-1 0,-1-20 16,1 20-16,0-20 0,0 20 0,21-21 15,0 1-15,-21-1 0,21 0 0,0 1 16,0-1-16,0-21 0,0 0 15,0 1-15,0-1 0,21 0 16,0-21 0,-21 21-16,21-21 15,0 0 48,-21-21-63,0 0 31,0 0 47,-21-1-78,0 1 16</inkml:trace>
  <inkml:trace contextRef="#ctx0" brushRef="#br0" timeOffset="26103.8">12531 15113 0,'21'-21'15,"-21"0"-15,0 42 16,0 0 0,0 21-16,0-20 0,0 41 15,0-21-15,0 22 0,-21-22 0,21 22 16,-22-1-16,1 1 0,21-1 0,-21 22 16,21 0-16,0-1 0,0 1 15,-21 0-15,21-1 0,-21 1 0,21 0 16,-21-1-16,21-20 0,-22 20 15,1 1-15,21 0 0,-21-22 0,0 22 16,0-22-16,21-20 0,-21 20 16,21-42-16,-22 22 0,22-22 15,-21 0-15,21-42 16,0 0-16,21 0 16,1-22-16,-1 1 0,0 0 0,0-22 15,0-21-15,0 22 0,-21-1 16</inkml:trace>
  <inkml:trace contextRef="#ctx0" brushRef="#br0" timeOffset="26391.63">12467 15515 0,'0'-42'0,"0"84"0,0-126 0,0 41 16,0 22-16,21-21 0,-21 21 16,21-22-16,-21 22 0,22 0 15,-1 0-15,0 0 0,0-1 0,21 1 16,-20 21-16,20 0 0,-21 0 15,21 0-15,-20 21 0,-1 1 0,0 20 16,-21-21-16,0 21 0,0 1 16,0-1-16,0 0 0,-42 1 0,20-1 15,-20-21-15,21 22 0,-21-22 16,-1 21-16,22-21 0,-21 0 0,21 1 16,-1-22-16,1 21 0,0-21 0,21 21 15,21-21 16,0 0-31,-21-21 16,22 21-16,-1-21 0</inkml:trace>
  <inkml:trace contextRef="#ctx0" brushRef="#br0" timeOffset="26721.44">12996 15515 0,'0'21'15,"0"-42"17,21 0-17,-21 0-15,22 21 0,-1-21 16,0 0-16,21-1 0,-21 1 16,1 0-16,-22 0 15,-22 21 1,1 21-1,0 0-15,0 0 0,0 1 0,0-1 16,21 0-16,0 0 0,-22 0 16,22 22-16,0-22 0,0 0 0,0 0 15,0 0-15,22 0 16,-1 1-16,0-22 0,0 0 16,0 0-16,22 0 0,-22 0 0,0 0 15,21 0-15,-21 0 0</inkml:trace>
  <inkml:trace contextRef="#ctx0" brushRef="#br0" timeOffset="28015.7">13885 15113 0,'0'0'0,"-21"-42"0,21 21 16,-21-1-16,0 1 0,0 21 15,-1 0-15,1 0 16,21 21-16,0 1 0,-21-1 16,21 21-16,-21 22 0,21-22 15,0 21-15,0 1 0,-21-1 0,21 1 16,0 21-16,-21-22 15,-1 22-15,1-1 0,0 1 0,0 21 0,-21-21 16,20 20-16,-20 1 0,0-21 0,-1 21 16,1 0-16,0-1 15,21 1-15,-22-21 0,22 0 0,0-22 16,21 1-16,0-1 0,0-21 16,0 1-16,21-22 0,0 0 0,0-21 15,1 0-15,20 0 0,0-21 16,1 0-16,-1 0 0,0-22 0,1 1 15,20 0-15,1-22 0,-22 1 0,21-1 16,-20 1-16,20-22 0,-20 21 16,-22 1-16,0-1 0,-21 1 15,0-1-15,0 1 0,-21-1 0,0 1 16,-22-1-16,1 1 0,0 21 16,-22-22-16,22 22 0,-22-1 0,1 22 15,20-21-15,1 21 0,0 0 16,-1-1-16,1 22 0,21-21 0,0 21 15,42-21 1,0 21 0,21 0-16,1 0 0,-1-21 0,0 0 15,1 0-15,-1 21 0,22-22 16,-1 1-16,1-21 0,-1 21 0,1-22 16,-1 22-16,-21-21 0,22 0 15,-22-1-15,-21 1 0,1 21 16,-1-22-16,-21 22 0,0 0 0,0 0 15,0 0-15,0 0 0,-21-1 16,-1 22-16,1 0 16,0 22-1,21-1-15,0 0 0,0 0 16,0 0-16,0 0 0,0 22 16,0-22-16,0 0 0,0 0 0,0 22 15,0-22-15,21 0 0,0 0 0,1-21 16,-1 21-16,21-21 0,-21 0 15,0 0-15,22 0 0,-22 0 16,0 0-16,21 0 0,-20-21 16,20 21-16,-21-21 0,0 0 0,0 0 15,1-1-15,-22 1 0,0 0 0,0-21 16,0 21-16,0-22 0,-22 22 16,1 0-16,-21 0 0,21 0 0,-22 21 15,22 0-15,-21 0 0,0 0 16,-1 0-16,22 0 0,-21 21 0,21 0 15,-22 0-15,22 0 0,0 0 16,21 22-16,0-22 0,0 0 0,0 0 16,0 0-16,21 1 0,0-1 15,22 0-15,-22-21 0,21 21 16,-21-21-16,22 0 0,-1 0 0,0 0 16,1 0-16,-22 0 0,21-21 15,0 0-15,-20 21 0,20-21 0,-21-1 16,0 1-16,0 0 0,1-21 15,-1 21-15,-21-1 0,21 1 0,0 0 16,0 0-16,0 21 0,1-21 0,-1 21 16,0 0-16,0 0 15,-21 21-15,21 0 0,-21 0 0,21 0 16,-21 1-16,22-1 0,-22 21 16,0-21-16,0 0 0,0 1 0,0-1 15,0 0-15,0 0 0,0 0 16,0 0-16,-22 1 15,1-22-15,21-22 32,0 1-32,0 0 0,0 0 0,0 0 15,0 0-15,0-1 0,0 1 16,0-21-16,0 21 0,0-22 0,0 22 16,21 0-16,1 0 0,-22 0 0,21 0 15,0 21-15,0-22 0,0 22 16,22 0-16,-22 0 0,0 0 15,21 0-15,-21 0 0,1 0 0,20 0 16,0 0-16</inkml:trace>
  <inkml:trace contextRef="#ctx0" brushRef="#br0" timeOffset="29439.89">15430 15240 0,'0'0'0,"22"0"0,-22 21 0,0 0 16,0 1-16,0-1 16,0 0-16,0 0 15,-22 0-15,22 0 0,0 1 0,0-1 16,0 0-16,-21 0 0,21 0 15,0 0-15,0 1 16,0-44 47,0 1-63,0 0 0,21 0 0,-21 0 15,0 0-15,22-22 0,-1 22 0,0 0 16,0-21-16,0 20 0,0 1 15,1 0-15,-1 21 0,0 0 16,0 0-16,0 0 16,-21 21-16,0 22 0,0-22 15,0 0-15,0 0 0,21 0 16,-21 0-16,0 1 0,22-1 0,-22 0 16,0 0-16,0 0 0,0 0 0,0 1 15,21-22 16,0-22-15,-21 1-16,21 0 0,0 0 16,0 0-16,-21 0 0,22-1 0,-1-20 15,0 21-15,0 0 0,0 0 16,0 21-16,-21-22 0,22 22 16,-1 0-16,-21 22 15,0-1-15,0 0 0,0 0 16,0 0-16,0 0 0,0 1 15,0-1-15,0 0 0,0 0 0,21 0 16,0-21-16,0 21 0,0 1 0,1-22 16,-1 0-16,0 0 15,21 0-15,-21 0 0,1 0 0,20 0 16,-21 0-16,21-22 0,-20 22 0,20-21 16,-21 0-16,0 0 0,0 0 15,1-22-15,-1 22 0,0 0 0,0 0 16,0 0-16,-21 0 0,0-1 15,21 1-15,-21 42 16,0 1 0,0-1-16,0 0 0,-21 0 0,21 0 15,0 0-15,0 1 0,0-1 16,0 0-16,0 0 0,0 0 16,0 0-16,21-21 0,1 0 15,-1 0-15,0 0 0,0 0 16,21 0-16,-20 0 0,-1 0 0,0 0 15,0-21-15,0 0 0,0 0 0,1 21 16,-1-21-16,0 0 0,0-22 16,-21 22-16,0 0 0,21 0 0,0 0 15,-21 42 17,0 0-17,0 0-15,0 0 16,0 0-16,0 1 15,22-22 1,-1 0-16,0 0 0,0 0 16,0 0-16,0 0 0,1-22 0,20 22 15,-42-21-15,21 0 0,0 21 16,0-21-16,1 21 0,-1-21 0,0 0 16,0 21-1,-21 21 1,0 0-1,0 0-15,0 0 16,0 0-16,21 1 0,-21-1 16,21-21-16,1 21 0,-1-21 15,0 0-15,21 21 0,1-21 0,-1 0 16,0 0-16,1 0 0,-1 0 16,21 0-16,-20 0 0,-1 0 0,0 0 15,-20 0-15,20-21 0,-21 0 0,0 0 16,-21-1-16,0 1 0,0-21 15,0 21-15,0-22 0,0 22 0,0-21 16,0 21-16,-42 0 0,21-1 16,0 22-16,-22 0 0,1 0 0,0 0 15,20 0-15,-20 0 16,21 22-16,0-1 0,-22 0 0,43 0 16,0 0-16,0 0 0,0 22 0,0-22 15,0 0-15,0 0 0,0 22 16,0-22-16,0 0 0,0 21 0,0-21 15,0 22-15,22-1 0,-22-21 16,0 22-16,0-1 0,0 0 0,0 22 16,0-22-16,0 22 0,-22-1 0,1 1 15,21-1-15,-21 1 0,0-22 16,0 21-16,0 1 0,-22-1 0,22 1 16,-21-22-16,21 22 0,-22-1 15,1 1-15,0-22 0,-1 22 16,1-22-16,-22 0 0,22 1 0,0-22 15,21 21-15,-22-21 0,22 0 16,-21-21-16,21 0 0,21-42 31,0 21-31,21-21 0,-21-1 0,42 1 16,-21 0-16,0-22 0</inkml:trace>
  <inkml:trace contextRef="#ctx0" brushRef="#br0" timeOffset="29635.77">16785 14965 0,'-63'-42'15,"84"42"16,0 0-15</inkml:trace>
  <inkml:trace contextRef="#ctx0" brushRef="#br0" timeOffset="30323.38">19325 15473 0,'21'0'0,"0"0"16,1-21-16,20 21 0,-21-21 0,21-1 15,-20 22-15,-1-21 0,21 0 16,-21 0-16,0 0 0,1-22 0,-22 22 16,0-21-16,0 0 0,0 20 15,-22-20-15,1 21 0,-21-21 0,0 20 16,-1 1-16,1 0 0,-22 21 15,22 0-15,-21 0 0,20 0 0,-20 0 16,20 21-16,1 0 0,0 22 16,-1-1-16,22 0 0,-21 1 15,21-1-15,0 22 0,-1-22 0,22 0 16,0 1-16,0-1 0,0 0 16,0-21-16,0 1 0,22-1 0,-1 0 15,0 0-15,21-21 0,-21 0 0,22 0 16,-22 0-16,21 0 0,1 0 15,-1 0-15,21-21 0,-20 0 0,-1 0 16,0-1-16,-20 1 0,20-21 16,-21 0-16,0 20 0,0-20 15,-21 0-15,0-1 0,0 22 0,0-21 16,0 21-16,0 42 31,0 0-31,-21 0 0,21 22 16,-21-22-16,21 21 0,0 0 0,-21-20 15,21 20-15,0-21 0,0 21 16,0-20-16,0-1 0,0 0 0,0 0 16,21 0-16,0 0 0,0-21 0,1 0 15,-1 22-15,21-22 0,0 0 16,1 0-16,-1 0 0,0-22 0,22 22 16</inkml:trace>
  <inkml:trace contextRef="#ctx0" brushRef="#br0" timeOffset="31911.55">20278 15325 0,'0'0'16,"0"-43"-16,0 1 0,0 21 0,0 0 0,0 0 16,0-1-16,0 1 0,0 0 15,-22 21-15,1 0 0,0 0 0,0 0 16,0 21-16,0 0 16,-1 22-16,1-22 0,0 21 0,0 1 15,0-1-15,0 0 0,21 1 16,0-1-16,0 0 0,0-21 15,0 22-15,0-22 0,0 0 0,0 0 16,21 0-16,0 1 0,21-22 0,-21 0 16,1 0-16,20 0 0,0 0 15,-21 0-15,22 0 0,-1 0 16,0-22-16,1 1 0,-1 0 0,22 0 16,-22-21-16,0-1 0,1 1 15,-22-22-15,21 22 0,0-21 0,-20-1 16,-1 1-16,21-1 0,-21 22 0,-21-22 15,21 22-15,-21 0 0,0 20 16,22 1-16,-22 0 0,0 0 0,-22 21 16,1 21-16,0 0 15,0 0-15,0 22 0,-22-1 16,22 0-16,-21 22 0,21-22 16,0 22-16,-1-1 0,1-20 0,0 20 15,21-21-15,0 1 0,0-1 0,0 0 16,0-20-16,21 20 0,0-21 15,1 0-15,-1 0 0,21-21 0,-21 0 16,22 22-16,-22-22 0,42 0 16,-20 0-16,-1-22 0,-21 1 15,21 0-15,-20 0 0,20 0 16,-21 0-16,0-22 0,0 22 0,1-21 16,-1 21-16,0-22 0,0 22 15,-21 0-15,0 0 0,0 0 16,0 42-1,0 0-15,-21 21 16,0-21-16,21 1 0,0 20 16,0-21-16,0 0 0,0 22 0,0-22 15,0 0-15,0 0 0,0 0 16,21 0-16,0-21 16,0 0-16,22 0 0,-22 0 15,21 0-15,-21 0 0,22 0 0,-1 0 16,-21-21-16,21 21 0,1-21 0,-1 0 15,-21-21-15,22 20 16,-1 1-16,-21 0 0,0-21 0,22 21 16,-22-1-16,0 1 15,-21 42 1,0 1-16,-21-1 16,21 0-16,0 0 0,-21 0 15,-1 0-15,22 1 0,0-1 0,0 0 16,0 0-16,0 0 15,0 0-15,22-21 16,-1 0-16,21 0 0,-21 0 16,0 0-16,22 0 0,-1 0 0,-21 0 15,22-21-15,-22 0 0,0 21 16,21-42-16,-21 21 0,1-1 16,-22-20-16,0 0 0,21-1 0,-21 22 15,0-21-15,0 0 0,0-1 16,0 22-16,-21 0 0,-1 0 0,1 0 15,-21 21-15,0 0 0,20 0 16,-20 21-16,-21-21 0,20 21 0,1 21 16,0-21-16,-1 22 0,22-1 15,-21 0-15,21-20 0,-1 20 16,22 0-16,0-21 0,0 1 0,0 20 0,22-21 16,-1 0-16,21 0 0,-21-21 15,22 22-15,-1-22 0,0 0 16,1 0-16,-1 0 0,0 0 15,1 0-15,-1 0 0,0 0 0,1 0 16,-1-22-16,0 1 0,1 21 0,-1-21 16,-21-21-16,21 21 0,1-1 15,-22-20-15,0 21 0,0 0 16,0 0-16,1-1 0,-22 1 0,-22 42 31,1 1-15,0-1-16,21 0 0,-21 0 0,0 0 15,21 0-15,0 1 0,-21-1 16,21 0-16,-22 0 0,22 0 16,-21-21-16,21 21 0,0 1 0,21-22 47,1 0-47,-1 0 15,0 0-15,0-22 0,0 1 0,0 0 16,1 0-16,20 0 0,-21 0 15,21-1-15,1-20 0,-1 21 16,0-21-16,1 20 0,20-20 0,-20 42 16,-22 0-16,-21 21 15,0 0-15,0 1 16,-21-1-16,-1 21 16,1-21-16,21 0 0,-21 1 0,21-1 15,0 0-15,0 0 0,0 0 0,0 0 16,0 1-16,21-1 15,0-21-15,1 0 0,-1 0 0,0 0 16,0 0-16,0 0 0,0 0 16,1 0-16,-1 0 0,21-21 0,-21-1 15,0 22-15,1-21 0,-1-21 16,0 21-16,0 0 0,-21-1 16,21-20-16,0 21 0,-21 0 0,22 0 0,-22-1 15,0 1-15,0 0 16,0 0-16,0 0 31,0 0-31,-22 21 0,1 0 16,0-22-16,-21 22 0,21 0 0</inkml:trace>
  <inkml:trace contextRef="#ctx0" brushRef="#br0" timeOffset="32163.76">22288 14901 0,'0'0'0,"-21"0"0,0-21 16,0 21-16,0-21 15,0 21 1,-1 0 31,1 0-47,0 0 0</inkml:trace>
  <inkml:trace contextRef="#ctx0" brushRef="#br0" timeOffset="32427.34">20997 15113 0,'0'0'0,"21"0"32,1 0-32,-1 0 0,0 0 0,0-21 15,0 21-15,22 0 0,-22 0 16,0 0-16,21-21 0,-21 21 15,1 0-15,-1 0 0,0 0 0,0 0 16,-21-21 0,-21 21-1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3:14:26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1228 0,'0'0'0,"0"-21"15,0-1-15,0 1 16,0 0 0,21 21 31,0 0-47,0 0 15,0 0-15,0 42 0,1-20 16,-1-1-16,0 21 0,-21-21 15,0 22-15,21-1 0,-21-21 0,0 21 16,0 1-16,0-1 16,0 0-16,0 1 0,0-1 0,0 0 15,0-20-15,0 20 0,-21-21 16,21 0-16,0 0 0,-21 1 16,0-22-16,-1 0 15,22-22 1,0 1-16,0-21 0,0 21 15,0-22-15,0 1 0,0-21 0,22 20 16,-22 1-16,42 0 0,-21-22 16,0 22-16,22-1 0,-1 1 15,0 21-15,1-21 0,-22 20 0,21 1 16,0 21-16,1 0 16,-22 0-16,21 0 0,-21 0 0,1 21 15,-1 22-15,0-22 0,-21 21 16,0-21-16,0 22 0,0-1 15,0-21-15,0 22 0,0-1 0,0-21 16,0 21-16,0-20 0,-21 20 16,21-21-16,-21 0 0,21 0 0,-22-21 15,22 22-15,0-44 32,0 1-17,0 0-15,0 0 16</inkml:trace>
  <inkml:trace contextRef="#ctx0" brushRef="#br0" timeOffset="412.2">2095 1249 0,'0'-21'16,"0"42"-1,0 0-15,-21 0 16,0 0-16,21 1 0,-21-1 0,21 21 15,0-21-15,-21 22 0,21-22 16,-21 21-16,21 0 0,0-20 16,0 20-16,0 0 0,0-21 15,0 1-15,0-1 0,0 0 16,21-21-16,0 0 0,0 0 0,0 0 16,0 0-16,22 0 0,-22-21 15,21 0-15,-21-1 0,22-20 0,-22 21 16,21-21-16,-21 20 0,1-20 15,-1 0-15,-21 21 0,0-22 16,0 1-16,0 0 0,0 20 0,-43-20 16,22 21-16,0 0 0,-21 21 15,-1 0-15,22 0 0,-21 0 0,21 0 16,0 0-16,-22 21 16,22 0-16,21 0 0,-21 0 0,21 1 15,0-1-15,-21 0 0,21 0 16,0 0-16,0 0 0,0 1 15,21-22-15,0 21 0,0-21 16,22 0-16</inkml:trace>
  <inkml:trace contextRef="#ctx0" brushRef="#br0" timeOffset="684.18">2984 1016 0,'0'0'0,"22"-85"31,-22 128-15,0-22-16,0 0 0,-22 21 15,1 1-15,21-1 0,-21 0 0,0 1 16,21-1-16,-21 0 0,0 1 16,21-1-16,-22 0 0,22 1 0,-21-22 15,21 21-15,0 1 0,0-22 16,0 0-16,0 0 0,0 0 15,0 0-15,0 1 0,21-22 32,1 0-32</inkml:trace>
  <inkml:trace contextRef="#ctx0" brushRef="#br0" timeOffset="1084.34">3069 1524 0,'21'0'31,"0"0"-31,1 0 0,-1 0 16,0 0-16,0 0 0,0 0 15,22 0-15,-22-21 0,0 21 16,21-21-16,-21 21 0,1-21 16,-1 21-16,0-22 0,0 1 0,0 0 15,-21 0-15,0 0 16,0 0-16,0-1 15,-21 22-15,0 0 0,0 0 0,0 0 16,-22 0-16,22 22 0,-21-1 16,21 0-16,-22 0 0,22 21 0,0-20 15,0 20-15,0-21 16,-1 21-16,22-20 0,0 20 0,0-21 0,0 21 16,0-20-16,0-1 0,0 0 15,0 0-15,0 0 0,22-21 16,-1 21-16,0-21 0,0 0 15,21 0-15,-20 0 0,20 0 0,-21 0 16,21-21-16,1 21 0,-1-21 16,0 0-16,1 0 0,-22 0 0,21-22 15,-21 22-15,22 0 0,-22-21 16,0 20-16</inkml:trace>
  <inkml:trace contextRef="#ctx0" brushRef="#br0" timeOffset="1300.2">2815 1164 0,'0'0'0,"-21"21"15,0-21-15,42 0 32,0 0-32,21 0 0,1 0 0,-1 0 15,0 0-15,1 0 0,-1 0 16,22 0-16,-22 0 0,0 0 0,22 0 15,-22 0-15,0 0 0,-20-21 16,20 21-16,0 0 0,-21 0 0,22 0 16</inkml:trace>
  <inkml:trace contextRef="#ctx0" brushRef="#br0" timeOffset="1527.81">4551 1207 0,'0'21'62,"0"0"-46,21-21-16,-21 21 0,0 0 15</inkml:trace>
  <inkml:trace contextRef="#ctx0" brushRef="#br0" timeOffset="1708.24">4487 1672 0,'0'21'0,"0"-42"0,-21 42 0,0 1 0,0-22 16,0 0-1,-1 0 32,22 21-31,-21-21-16</inkml:trace>
  <inkml:trace contextRef="#ctx0" brushRef="#br0" timeOffset="2136.19">698 2350 0,'-21'0'16,"64"0"0,-22 0-16,21 0 15,22 0-15,-1 0 0,1 0 0,41-22 16,1 22-16,0 0 0,21 0 16,0 0-16,-21-21 0,42 21 15,-21 0-15,42 0 0,-20 0 0,20-21 16,0 21-16,-21 0 0,22 0 15,-1 0-15,-21 0 0,0 0 16,1 0-16,-1 0 0,-21 0 0,-21-21 16,-1 21-16,-20 0 0,169 0 15,-212 0 1,-20 0-16,-1 0 0,-21-21 31,0 0-31,0-1 16</inkml:trace>
  <inkml:trace contextRef="#ctx0" brushRef="#br0" timeOffset="2272.14">6350 1651 0,'0'0'0,"0"-21"15</inkml:trace>
  <inkml:trace contextRef="#ctx0" brushRef="#br0" timeOffset="2805.22">6456 1482 0,'0'0'0,"21"0"0,0 0 0,0-21 16,0-1-16,1 1 15,-1 21-15,21-21 0,-21 0 0,0 0 16,22 0-16,-22-22 0,21 22 16,-21-21-16,1 21 0,-22-22 0,0 1 15,0 21-15,0-22 16,0 1-16,-22 21 0,1 0 0,-21 0 15,0-1-15,-1 22 0,1 0 16,-22 0-16,22 22 0,-21-22 0,20 21 16,1 0-16,21 21 0,-22-21 15,22 22-15,0-22 0,0 21 16,21-21-16,0 22 0,0-1 0,0-21 16,0 22-16,21-22 0,0 21 0,0-21 15,22 22-15,-1-22 0,-21 21 16,22-21-16,-1 22 0,-21-22 15,21 21-15,-20 0 0,-22-20 16,0 20-16,0-21 0,0 0 0,-22 22 16,-20-22-16,21 0 0,-43 0 15,22 0-15,0 0 0,-22-21 0,22 0 16,-22 22-16,22-22 0,0 0 16,-1 0-16,1 0 0,0-22 0,-1 22 15,22-21-15,0 0 0,21 0 16,0 0-16,0 0 0,0-1 15,21 22-15,0-21 0,1 0 16,20 0-16,0 21 0,-21-21 0,43 0 16,-22 21-16</inkml:trace>
  <inkml:trace contextRef="#ctx0" brushRef="#br0" timeOffset="3720.2">7112 1482 0,'0'0'0,"-21"0"16,0 0 0,-22 0-16,22 0 0,0 0 15,0 21-15,0 0 0,-22 0 0,22 22 16,0-22-16,0 21 0,0-21 16,-1 22-16,22-22 0,0 21 0,0-21 15,0 0-15,0 1 0,22-1 16,-1 0-16,0 0 0,21-21 15,-21 0-15,22 0 0,-1 0 0,-21 0 16,22-21-16,-1 0 0,-21 21 16,21-21-16,-20-22 0,-1 22 0,0 0 15,0 0-15,-21-22 0,0 22 16,0-21-16,0 21 0,-21-22 0,0 22 16,0 0-16,-1 0 0,1 0 15,0 21-15,0-21 0,0 21 0,0 0 16,21-22-16,21 22 15,21-21-15,-21 21 16,22 0-16,-1 0 16,0 0-16,22 0 0,-22 0 0,22 0 15,-1 0-15,-21 21 0,1-21 16,-1 22-16,0-1 0,1 0 0,-22 0 16,-21 0-16,0 22 0,0-22 15,0 21-15,0-21 0,0 22 0,-21-22 16,0 21-16,-1-21 0,1 0 15,0 1-15,0-1 0,0 0 0,0-21 16,-1 0 0,22-21-1,0 0-15,0-1 16,0 1-16,22-21 0,-1 0 16,0 20-16,-21-20 0,42 0 0,-21 21 15,1-22-15,20 22 0,0 0 16,1-21-16,-22 42 0,21-22 0,0 1 15,1 21-15,-22 0 0,21 0 16,-21 0-16,22 21 0,-22 1 16,0-1-16,0 0 0,0 0 0,-21 0 15,0 22-15,0-1 0,0-21 0,0 21 16,0-20-16,0 20 0,0-21 16,0 0-16,0 0 0,0 1 0,-21-1 15,0 0-15,0-21 16,0 0-16,0-21 15,21 0 1,0-1-16,0-20 0,21 21 16,0-21-16,0-1 0,21 1 0,-20 21 15,20-22-15,-21 1 0,21 21 16,1 0-16,-1 0 0,0-1 0,1 1 16,-1 21-16,0 0 0,1 0 15,-22 21-15,0-21 0,0 22 0,0-1 16,-21 0-16,0 21 0,0-21 15,0 1-15,-21 20 0,0-21 16,0 21-16,21-20 0,-21-1 16,0 0-16,21 0 0,-22 0 0,22 0 15,22-21 1,-1 0 0</inkml:trace>
  <inkml:trace contextRef="#ctx0" brushRef="#br0" timeOffset="4036.2">9080 1672 0,'0'0'16,"0"-21"-16,22 21 0,-1-21 0,0 21 0,0-21 15,-21 0-15,21 21 0,0-22 16,1 1-16,-1 0 0,0 21 16,0-21-16,0 0 0,0 0 15,1-1-15,-1 1 0,-21 0 0,0 0 16,0 0-16,-43 21 15,22 0-15,0 0 16,-21 0-16,21 21 0,-22 0 16,22 0-16,0 0 0,-21 1 0,20 20 15,1-21-15,0 21 0,0 1 0,21-22 16,0 21-16,0 1 0,0-22 16,0 0-16,0 0 0,21 0 0,0 0 15,0 1-15,22-22 16,-1 0-16,-21 0 0,43 0 0,-22 0 15,0-22-15,1 1 0,20 0 16,1 0-16</inkml:trace>
  <inkml:trace contextRef="#ctx0" brushRef="#br0" timeOffset="5139.14">11303 1312 0,'0'0'0,"-21"-21"0,0 21 0,-1 0 0,1 0 16,0 0-16,0 0 0,0 0 16,-22 0-16,22 0 0,-21 0 0,21 0 15,-22 21-15,1 1 16,21-1-16,-21 0 0,-1 0 0,1 21 16,21-20-16,-22 20 0,22-21 15,0 21-15,0-20 0,21 20 0,0-21 16,0 0-16,0 0 0,0 1 15,21-1-15,0-21 0,22 0 16,-22 0-16,0 0 0,21 0 16,1-21-16,-1-1 0,0 22 0,-21-21 15,22 0-15,-22-21 0,0 21 16,0-1-16,0 1 0,-21-21 0,0 21 16,0-22-16,0 22 0,-21 0 0,0 0 15,0 0-15,-21 0 16,20-1-16,-20 22 0,21 0 0,-21 0 15,20 0-15,1 0 0,0 0 16,21 22-16,21-1 16,0-21-16,1 0 15,20 0-15,0 0 0,22 0 0,-22 0 16,22 0-16,-1 0 0,-21 0 16,22 0-16,-1 0 0,-20-21 0,20-1 15,-20 22-15,-1-21 0,21 0 16,-41 0-16,20 0 0,-21 0 0,0-1 15,0 22-15,-21-21 0,0 0 16,0 0-16,0 0 0,0 0 16,-21 21-1,0 0 1,21 21-16,-21 0 16,0 0-16,21 21 0,0-20 0,0 20 15,-21 0-15,21 1 0,-22-1 0,22 0 16,-21 22-16,21-22 0,0 22 15,0 20-15,-21-20 0,21 20 0,-21 1 16,21-21-16,-21 20 16,21 1-16,0 21 0,-21-22 0,21 22 0,-22 0 15,22 0-15,-21 0 0,21 0 16,0-1-16,0 1 0,0 21 16,0-21-16,0 21 0,0-21 0,0 0 15,0 0-15,0-1 0,-21 1 16,21 0-16,0-21 0,-21-1 0,21 1 15,0 0-15,-42 42 0,42-85 16,-22 0-16,1 1 0,0-22 16,0 0-16,0 0 0,0-21 15,-1 0-15,1-21 0,0 21 0,0-42 0,-21-1 16,20 1-16,-20-21 0,21-22 16,-21 0-16,-1-21 0,1 1 0,21-22 15,0 0-15,-1 0 0,22-22 16,0 22-16,22 0 0,-1 0 15,0 0-15,21 22 0,1-1 0,20 0 16,-21 0-16,22 21 0,-22 22 16,22-1-16,-22 1 0,0 21 0,22-1 15,-22 1-15,1 0 0,-1 20 16,0 1-16,-21 0 0,1 21 0,-1-21 16,0 21-16,-42 0 15,0-21 1,-1 21-16,1 0 0,0 0 0</inkml:trace>
  <inkml:trace contextRef="#ctx0" brushRef="#br0" timeOffset="6280.83">13843 1397 0,'0'0'0,"0"-21"0,21 0 15,0 0-15,-21-1 16,0 1-16,0-21 0,0 21 0,0 0 16,0-1-16,0-20 0,0 21 15,-21 0-15,0 21 0,0 0 0,0 0 16,-22 0-16,22 0 0,0 21 15,-21 0-15,20 0 0,-20 22 0,0-1 16,21 0-16,-1 22 0,-20-22 16,21 0-16,0 1 0,0 20 0,-1-20 15,22-1-15,0 0 0,0-21 16,0 22-16,0-22 0,22 0 16,-1 0-16,0-21 0,0 0 0,0 0 15,22 0-15,-22 0 0,21 0 16,0-21-16,1 0 0,-1-21 0,0 20 15,1-20-15,-1 21 0,0-21 16,-20 20-16,-1-20 0,0 21 0,-21-21 16,0 20-16,0-20 0,0 0 15,-21 21-15,0-1 0,21-20 0,0 21 16,0 0-16,-22 21 0,22 42 31,0-21-15,0 22-16,0-1 0,22 0 0,-22 22 15,0-1-15,0 1 0,0 20 16,0-20-16,0 21 0,0-1 0,0 1 16,0 0-16,-22-1 0,22 22 15,-21-21-15,0 21 0,21-1 0,-21-20 16,0 21-16,0-21 0,-1-1 16,22 1-16,0 0 0,-21-1 0,0 1 15,0-22-15,21 1 0,-21-1 0,21-20 16,-21-22-16,21 21 0,-22-42 15,1 0-15,0 0 0,0-42 16,0 21-16,0-43 16,-1 22-16,22-22 0,-21 1 15,0-1-15,21-20 0,-21-86 16,21 86-16,0-1 0,0 0 16,0 1-16,21-1 0,0 22 0,0-22 15,22 21-15,-22 1 0,21-1 16,-21 1-16,43 21 0,-22-22 0,22 1 15,-1 20-15,1-20 0,-1 20 0</inkml:trace>
  <inkml:trace contextRef="#ctx0" brushRef="#br0" timeOffset="8271.67">14732 1270 0,'0'0'0,"-21"-21"15,0 21-15,-1-21 16,1 21-16,0 0 0,0 0 0,0 0 15,-22 0-15,22 21 0,0 0 16,-21 0-16,21 0 0,-1 22 0,-20-22 16,21 21-16,21-21 0,-21 22 15,21-1-15,0 0 0,0 1 0,0-1 16,0-21-16,0 22 0,21-22 16,0 0-16,0 0 0,0 0 0,22 0 15,-22-21-15,21 0 0,-21 0 16,22 0-16,-22-21 0,21 0 0,1 0 15,-22 0-15,21-22 0,-21 22 16,22-21-16,-22 0 0,0-1 16,0 1-16,-21 0 0,0-1 0,0 1 15,0 0-15,-21-1 0,0 1 16,0 21-16,-22-22 0,22 43 0,-21-21 16,21 21-16,-22 0 0,1 21 15,0-21-15,20 22 0,-20-1 0,0 21 16,21-21-16,-1 22 0,1-1 15,21 0-15,0 1 0,0-22 0,0 21 16,0 0-16,0 1 16,21-1-16,1-21 0,-1 22 0,21-22 15,-21 0-15,22-21 0,-22 0 16,21 0-16,0 0 0,1 0 0,-1 0 16,0 0-16,22-21 0,-22 0 15,22-1-15,-22-20 0,22 21 0,-22 0 16,0-22-16,1 22 0,-22-21 0,21 21 15,-21-22-15,0 22 0,1 0 16,-22 0-16,0 0 16,0 42-1,0 0-15,0 0 0,0 0 16,0 1-16,-22-1 16,22 0-16,-21 21 0,21-21 0,-21 22 15,21-22-15,0 0 0,0 0 16,0 0-16,0 1 0,21-1 0,0 0 15,1-21-15,-1 0 0,0 0 16,0 0-16,0 0 0,0 0 0,22 0 16,-22-21-16,0 0 0,21-22 0,-20 22 15,-1 0-15,21-21 0,-21 20 16,0-20-16,1 21 0,-1-21 16,-21 20-16,21-20 0,-21 21 0,21 0 15,-21 0-15,0-1 0,0 44 47,-21-1-47,0 21 0,21-21 16,-21 0-16,21 1 0,0 20 0,0-21 15,0 21-15,0-20 0,0 20 0,0-21 16,0 0-16,0 0 0,0 1 16,21-1-16,0-21 0,0 0 0,0 0 15,0 0-15,22 0 0,-1 0 16,-21 0-16,22-21 0,-1 21 0,0-22 15,-21-20-15,22 21 0,-22 0 16,21-22-16,-21 22 0,1-21 0,-22 21 16,0-22-16,21 22 15,-21 0-15,0 0 0,0 0 0,0 0 16,-21 21-16,-1 0 16,1 0-16,0 0 0,0 0 0,0 21 15,0 0-15,-1 0 0,1 0 16,21 0-16,-21 1 0,21 20 0,-21-21 15,21 21-15,0-20 0,0-1 16,0 21-16,0-21 0,0 0 0,21 1 16,0-1-16,0-21 0,1 21 0,-1-21 15,0 0-15,21 0 0,1 0 16,-1 0-16,0-21 0,1 21 16,-1-21-16,0-1 0,1-20 15,-1 21-15,0 0 0,1-22 0,-22 22 16,0 0-16,0-21 0,-21 21 15,0-1-15,0 1 0,0 0 16,-21 21-16,0 0 16,0 0-16,-1 0 0,1 0 15,21 21 1,0 0-16,0 1 0,0-1 16,0 0-16,21-21 0,1 21 0,-22 0 15,21 0-15,-21 1 16,21-1-16,-21 0 0,0 0 0,21-21 15,0 21-15,-21 0 0,21-21 16,1 0-16,-1 0 0,0 0 16,0 0-16,0 0 0,0 0 15,1 0-15,20-21 0,-21 21 0,21-21 16,1 0-16,-22 0 0,21 0 16,1-1-16,-22 1 0,0 0 0,0-21 15,0 21-15,0-1 0,-21 1 16,0 0-16,0 0 15,-21 21 1,0 0-16,0 0 16,0 0-16,21 21 0,0 0 15,-21-21-15,21 21 0,-22 1 16,22-1-16,0 0 0,0 0 0,0 0 16,-21 0-16,21 22 0,0-22 15,-21 0-15,21 0 0,0 0 0,0 1 16,-21-22-16,21 21 0,0-42 47,21-1-47,0-20 15,0 21-15,-21 0 16,22 0-16,-1-1 0,0-20 16,-21 21-16,21 0 0,0 0 15,0-1-15,1 22 0,-1-21 0,-21 0 16,21 21-16,0 0 0,0 0 15,0 0 1,1 0 15,-1 0 1,0 0 14,0 0-30,-21 21 62,0 0-78,0 1 0,-21-1 16,21 0-16,-21 0 15,21 0-15,0 0 0,0 1 16,0-1-16,0 0 0,0 0 16,-21 0-16,21 0 0,0 1 0,0-1 15,0 0 1,21-21-16,0 0 0,0 0 16,0 0-16,0 0 0,1 0 15,-1 0-15,0 0 0,0 0 0,0-21 16,0 0-16,1-1 0,-1 22 15,0-21-15</inkml:trace>
  <inkml:trace contextRef="#ctx0" brushRef="#br0" timeOffset="10020.23">17801 1418 0,'0'0'0,"0"-21"0,21 21 16,-21 21 15,0 0-15,0 1-16,0-1 0,0 0 0,0 21 15,0-21-15,0 1 0,0 20 16,0-21-16,-21 0 0,0 0 0,21 1 16,-21-1-16,21 0 0,0 0 15,0-42 16,0 0-31,0 0 0,0-1 16,21-20-16,-21 21 0,21-21 16,0 20-16,0-20 0,-21 21 0,22 0 15,-1-22-15,21 22 0,-21 0 16,0 0-16,22 21 0,-22 0 16,21-21-16,-21 21 0,1 0 0,20 0 15,-21 21-15,0 0 0,0 0 16,1 0-16,-1 22 0,-21-22 0,0 21 15,0-21-15,0 22 0,0-22 16,0 21-16,0-21 0,0 1 0,0 20 16,0-21-16,0 0 15,0-42 17,0 0-32,0 0 15,0-22-15,0 22 0,21 0 16,0-21-16,21-1 0,-20 22 15,-1-21-15,21 21 0,0-22 16,1 22-16,-1 0 0,-21 0 0,22 0 16,-1 0-16,-21 21 0,21 0 15,-20 0-15,-1 0 0,0 21 0,0 0 16,-21 0-16,0 21 0,0-20 16,0-1-16,0 21 0,0 0 0,0-20 15,0 20-15,0-21 0,0 0 16,0 22-16,0-22 0,0 0 0,21 0 15,0 0-15,1-21 16,-1 0-16,0 0 0,21 0 0,-21 0 16,22-21-16,-1 0 0,0 21 15,1-21-15,-1 0 0,-21-1 16,22-20-16,-1 21 0,-21 0 0,0-22 16,0 22-16,1-21 0,-22 21 15,0 0-15,0-22 0,0 22 0,-22 0 16,1 21-16,0 0 15,0 0-15,0 0 0,-22 21 0,22-21 16,0 21-16,0 0 0,0 1 16,21 20-16,0-21 0,0 0 0,0 22 15,0-22-15,0 0 0,0 0 16,21 43-16,0-64 16,0 21-16,0 0 0,22-21 15,-1 0-15,0 0 0,1 0 0,20 0 16,-20 0-16,-1-21 0,21 21 15,-20-21-15,-1-1 0,0 1 0,-20 0 16,20 0-16,-21-21 0,0 20 16,0 1-16,1 0 0,-22 0 15,0 0-15,0 0 0,0-1 0,-22 44 32,22-1-32,-21 0 0,0 0 15,0 0-15,21 0 16,0 1-16,-21-1 0,21 0 0,-21 0 15,21 0-15,0 0 0,0 1 16,0-44 15,21 1-31,0 0 16,0 0-16,0 0 16,0-22-16,1 22 0,-1 0 0,0 0 15,0 0-15,0 0 0,0-1 16,-21 1-16,22 21 0,-1 0 0,-21 21 31,0 1-31,0-1 0,0 0 16,0 21-16,0-21 0,0 1 15,0-1-15,0 0 0,21 0 0,0 0 16,-21 0-16,21 1 0,0-22 16,1 0-16,-1 0 0,0 0 0,0 0 15,0 0-15,0 0 0,1 0 16,20-22-16,-21 1 0,0 0 0,0 0 15,1 0-15,-1-22 0,0 1 0,0 0 16,0-1-16,0 1 0,1-21 16,20 20-16,-21-20 0,0-1 15,0 1-15,1-1 0,-1 22 0,-21 0 16,0 20-16,0-20 16,0 63-1,-21 0-15,-1 22 0,1 20 16,0-20-16,0 20 0,0-21 0,0 22 15,-1-1-15,1-20 0,0-1 16,21 22-16,0-22 0,0 0 0,0 1 16,0-22-16,0 21 0,21-21 15,0 0-15,1-21 0,-1 22 16,0-22-16,21 0 0,-21 0 0,22 0 16,-22 0-16,21-22 0,-21 22 15,22-21-15,-22 0 0,0 0 0,0-21 16,0 20-16,1-20 0,-1 21 15,-21-21-15</inkml:trace>
  <inkml:trace contextRef="#ctx0" brushRef="#br0" timeOffset="10215.95">20235 1312 0,'43'0'16,"-1"0"-1,0 0-15,1 0 0,-1 0 0,21-21 16,1 21-16,-1-21 0,1 21 16,-1 0-16,1-21 0,-22 0 15,1 21-15,-1 0 0,0 0 16,-21 0-16,1 0 0</inkml:trace>
  <inkml:trace contextRef="#ctx0" brushRef="#br0" timeOffset="11380.04">2349 3535 0,'22'0'16,"-22"-21"-16,21 0 0,0-1 16,-21 1-16,21 0 0,0-21 0,0 21 15,1-22-15,-1 22 0,-21 0 16,0-21-16,0 20 0,0 1 0,0 0 15,-43 0-15,22 0 0,-21 21 16,0 0-16,-1 0 0,-20 0 0,20 0 16,-20 0-16,-1 42 0,22-21 15,0 22-15,-1-1 0,1 0 16,0 1-16,-1-1 0,22 21 0,0-20 16,0-1-16,21 0 15,-21-20-15,21 20 0,0-21 0,0 0 16,21 0-16,0-21 0,0 0 15,0 0-15,22 0 0,-22 0 0,21-21 16,-21-21-16,22 21 0,-1 0 16,22-22-16,-22 1 0,21 0 15,-20-1-15,-1 1 0,0 0 0,-20 20 16,-1-20-16,0 21 0,0-21 16,-21 20-16,-21 44 31,0-1-31,0 0 0,21 21 15,-22-21-15,22 22 0,-21-1 16,21 0-16,0 1 0,0-22 0,0 21 16,0-21-16,0 1 0,21-1 15,22-21-15,-22 0 0,21 0 16,1 0-16,-1 0 0,0 0 0,1-21 16,-1-1-16,21 1 0,-20 0 15,-1 0-15,0-21 0,1-1 0,-1 1 16,0 0-16,-20-1 0,-1 22 15,0-21-15,0-1 0,-21 22 0,0-21 16,0 21-16,0 0 16,-21 42-1,21 0 1,-21 0-16,21 21 0,0 22 0,-21-22 16,21 22-16,-22-1 0,22 1 15,-21-1-15,21 1 0,0 20 0,0 1 16,-21 0-16,21 21 0,-21-22 15,21 22-15,0-21 0,-21-1 0,0 1 16,-1 0-16,1-1 0,21-20 16,0-1-16,0 1 0,-21-22 0,21-21 15,0 1-15,0-1 0,0-42 16,0-1 0,0-20-16,21 0 0,-21-1 0,0 1 15,21-21-15,-21-1 0,22 1 16,-22-22-16</inkml:trace>
  <inkml:trace contextRef="#ctx0" brushRef="#br0" timeOffset="11664.9">2984 3514 0,'0'0'15,"0"-64"-15,0 22 0,0 21 0,0-22 0,0 22 16,0 0-16,0 0 16,22 0-16,-1 0 0,0-1 0,21 1 15,-21 21-15,22 0 0,-1 0 16,0 0-16,1 0 0,-1 21 15,0-21-15,1 22 0,-1 20 16,-21-21-16,0 21 0,-21 1 0,0-22 16,-21 21-16,0 1 0,-21-1 15,-1-21-15,1 21 0,0-20 16,-22 20-16,22-21 0,0 0 0,20-21 16,-20 21-16,21-21 0,0 0 0,0 0 15,-1 0-15,22-21 16,22 0-1,-1 0-15,0 0 0,21 0 16,1-1-16</inkml:trace>
  <inkml:trace contextRef="#ctx0" brushRef="#br0" timeOffset="11932.56">3725 3217 0,'0'0'0,"0"22"16,0-1-16,0 0 0,0 21 0,0-21 15,0 22-15,0-1 0,-21 22 16,0-22-16,0 21 0,21 1 0,-21-1 16,-1 1-16,1 21 0,21-22 15,-21 22-15,0 21 0,0-22 16,0 1-16,-1-22 0,1 22 0,0-21 16,21-22-16,0 21 0,0-20 15,0-22-15,0 0 0,0 0 16,0 0-16,0-42 15,21 0-15,0-21 0,-21 21 16,0-22-16,22 1 0,-1-22 16,-21 22-16,21-43 0</inkml:trace>
  <inkml:trace contextRef="#ctx0" brushRef="#br0" timeOffset="12492.09">3662 3598 0,'0'-84'0,"0"168"0,21-232 15,-21 106-15,21-22 0,-21 22 16,21 21-16,0 0 0,1-22 15,-1 43-15,21-21 0,-21 21 0,22 0 16,-22 0-16,21 21 0,-21 1 16,22-1-16,-22 21 0,0-21 0,-21 22 15,0-1-15,0-21 0,0 21 16,0 1-16,0-22 0,-42 21 0,20-21 16,1 1-16,-21 20 0,0-21 0,20-21 15,-20 21-15,0-21 0,-1 0 16,22 0-16,0 0 0,-21 0 0,21 0 15,21-21 1,0 0 0,21 21-16,0 0 15,21 0-15,-21 0 0,1 0 0,20 0 16,-21 0-16,21 0 0,-20 0 16,20 0-16,-21 0 0,21 0 0,1-21 15,-22 21-15,21-21 0,1-1 16,-1 1-16,0 0 0,1 0 0,20 0 15,-21-22-15,1 22 0,-1-21 16,0 0-16,1 20 0,-22-20 0,21 0 16,-42-1-16,21 1 0,-21 0 15,22-1-15,-22 22 0,0-21 0,0 21 16,0 0-16,0-1 0,-22 22 16,1 0-16,0 0 15,0 22-15,21-1 0,-21 0 0,0 21 16,-1 1-16,22-1 0,-21 0 15,21-21-15,0 22 0,0-1 0,0 0 16,0 1-16,0-22 0,0 0 16,21 0-16,1 0 0,-1 1 0,0-22 15,21 0-15,-21 0 0,22 0 16,-22 0-16,21 0 0,1-22 0,-22 1 16,21 0-16,-21 0 0,22 0 15,-22-22-15</inkml:trace>
  <inkml:trace contextRef="#ctx0" brushRef="#br0" timeOffset="12856.44">5249 2815 0,'0'0'15,"-21"0"1,0 21-16,21 1 16,0-1-16,-21 0 0,21 21 15,0-21-15,0 1 0,0-1 0,0 0 16,0 0-16,0 0 0,0 0 15,0 1-15,-21-22 0,21 21 16,0-42 15,0-1-31,0 1 0,0 0 16,0 0-16,0 0 0,21 0 16,-21-22-16,21 22 0,0-21 0,0 21 15,22-22-15,-22 22 0,21 0 16,-21 0-16,22 0 0,-1 21 0,0 0 15,1 0-15,-1 21 0,-21 0 16,0 21-16,0-21 0,1 1 0,-22 20 16,0-21-16,0 21 0,0-20 15,0 20-15,-22-21 0,1 0 16,0 0-16,0 1 0,0-1 16,0 0-16,-1-21 0,22 21 0</inkml:trace>
  <inkml:trace contextRef="#ctx0" brushRef="#br0" timeOffset="14347.88">7789 3302 0,'85'-42'15,"-85"21"-15,21-1 16,0 1-16,-21 0 0,0 0 16,0 0-16,0 0 0,0-1 15,0 1-15,-21 0 0,0 0 0,0 0 16,-22 0-16,1-1 0,0 1 16,-1 21-16,-20 0 0,21 0 0,-22 0 15,22 0-15,-1 0 0,1 21 0,0 1 16,-1-1-16,1 21 0,21 0 15,-21 1-15,20-1 0,1 0 0,0 22 16,21-1-16,0-20 0,0-1 16,0 0-16,0 1 0,0-1 0,0-21 15,21 22-15,0-22 0,1-21 16,20 21-16,-21-21 0,21 0 0,-20 0 16,20 0-16,0-21 0,22 0 15,-22-1-15,22-20 0,-22 21 16,21-21-16,-20-1 0,20 1 0,-20-22 15,-22 22-15,21 0 0,-21-1 16,-21 1-16,0 0 0,0 21 16,0-22-16,0 22 0,-21 21 15,0 0-15,21 21 0,-21-21 16,0 21-16,-1 22 0,22-22 16,0 21-16,0 1 0,0-1 0,0 0 15,0 1-15,0-1 0,43 0 16,-22-21-16,0 22 0,21-22 15,-20 0-15,20-21 0,0 0 0,1 0 16,-1 0-16,0 0 0,1 0 16,-1-21-16,0 21 0,-21-21 0,22-22 15,-1 22-15,-21 0 0,22-21 16,-22 21-16,0-22 0,-21 1 0,0 21 16,0-43-16,0 43 15,0 0-15,-21 0 0,21 0 0,-21 21 16,-1 0-16,22 21 15,0 0-15,-21 21 0,21-21 16,-21 22-16,21-22 0,0 21 16,-21 1-16,21-22 0,0 21 15,0-21-15,0 0 0,0 22 0,0-22 16,0 0-16,21-21 31,0-21-31,0 0 0,1 0 16,-1-1-16,0 1 0,0-21 15,0 21-15,0-22 0,1 22 0,20-21 16,-21 21-16,0 0 0,0-1 16,-21 1-16,22 21 0,-1 0 15,-21 21-15,0 1 16,21 20-16,-21-21 16,0 0-16,21 0 0,-21 22 0,21-22 15,0 0-15,1 0 0,-1 0 16,0 1-16,21-1 0,-21 0 0,22-21 15,-1 0-15,0 0 0,1 0 16,-1 0-16,0 0 0,1 0 0,-1 0 16,0-21-16,1 0 0,-1-1 0,-21 1 15,22 0-15,-22-21 0,21 21 16,-21-22-16,-21 1 0,0 21 16,0-22-16,0 1 0,0 21 0,0-21 15,-21 20-15,21 1 0,-42 0 0,21 21 16,-1 0-16,1 0 0,-21 0 15,21 0-15,-22 0 0,22 21 16,0 0-16,-21 22 0,21-22 0,-1 21 16,22 1-16,0-22 0,-21 21 15,21 0-15,0-20 0,0 20 0,0-21 16,0 0-16,21 0 0,1 1 0,-1-1 16,0-21-16,0 0 0,0 0 15,0 0-15,1 0 0,-1 0 0,0-21 16,21-1-16,-21 1 0,1 0 15,20 0-15,-21-21 0,21-1 0,-20 1 16,-1 0-16,21-1 0,-21 1 16,0 0-16,1-22 0,-1 1 15,0 20-15,-21-20 0,0-1 0,21 22 16,-21-22-16,0 22 0,0 0 16,0 21-16,0-1 0,0 1 0,-21 42 15,21 1 1,-21 20-16,0 0 0,-1 1 0,22-1 15,0 21-15,0-20 0,-21 20 16,21-20-16,0 20 0,0 1 0,0-22 16,0 21-16,0-20 0,21-1 0,-21 0 15,22 1-15,20-1 0,-21-21 16,21 0-16,-20 1 0,20-22 16,0 0-16</inkml:trace>
  <inkml:trace contextRef="#ctx0" brushRef="#br0" timeOffset="16175.8">12234 3514 0,'0'0'16,"0"-21"15,0-1-31,21 1 0,1 0 0,-1-21 16,0 21-16,21-22 0,-21 1 15,1 0-15,20-22 0,-21 22 16,0-1-16,0 1 0,1 0 0,-22-1 0,0 22 16,0-21-16,-22 21 15,1 0-15,0 21 0,0 0 0,-21 0 16,-1 0-16,22 21 0,-21 0 16,-1 0-16,22 0 0,0 0 0,0 22 15,21-1-15,0 0 0,0 1 0,21-1 16,0 0-16,0 1 0,1-1 15,20 0-15,-21 1 0,21-22 0,-20 21 16,-1-21-16,0 1 0,0-1 16,0 0-16,-21 0 15,0-42 1,0 0-16,-21 0 16,0-1-16,0 1 0,0 0 15,-22-21-15,22 21 0,0-1 16,0 1-16,21 0 0,-21 21 15,21 21 1,0 0-16,0 1 0,21-1 16,-21 21-16,21-21 0,0 0 15,0 1-15,0-1 0,22 0 16,-22 0-16,0-21 0,21 21 0,-20-21 0,20 0 16,-21 0-16,21 0 15,1 0-15,-1 0 0,0-21 0,22 0 16,-22 0-16,1 0 0,-1-1 15,0 1-15,1-21 0,-22 21 0,21-22 16,-21 1-16,0 21 0,1-21 16,-22-1-16,0 22 0,0 0 0,0 0 15,0 0-15,-43 21 16,43 21-16,-42 0 16,42 0-16,-42 0 0,42 0 0,-22 22 15,1-1-15,0 0 0,21 1 16,-21-22-16,21 21 0,0 1 0,0-22 15,0 0-15,21 0 0,0 0 16,0 0-16,1 1 0,20-22 16,-21 0-16,21 0 0,1 0 0,-1 0 15,-21-22-15,22 1 0,-1 0 16,0 0-16,1 0 0,-22 0 0,21-22 16,-21 22-16,0-21 0,-21 21 15,0-22-15,0 1 0,0 0 0,0 20 16,0-20-16,0 21 0,-21 0 0,0 0 15,0-1-15,0 1 0,0 21 16,-22 0-16,22 0 0,-21 0 0,-1 21 16,22 1-16,-21 20 0,21-21 15,0 21-15,-1 1 0,1-1 16,0 0-16,21 1 0,0-1 0,0 0 16,0-20-16,0 20 0,21-21 15,0 0-15,22 0 0,-1-21 0,0 0 16,1 0-16,-1 0 0,0 0 15,1 0-15,20 0 0,-20-21 0,-1 0 16,21 0-16,-20 0 0,-1 0 16,0-22-16,1 22 0,-1-21 15,-21-1-15,0 22 0,1-21 0,-1 21 0,-21 0 16,0-1-16,-21 44 31,-1 20-15,1-21-16,21 0 0,-21 22 0,0-22 15,21 0-15,0 21 0,-21 1 16,0-22-16,21 0 0,0 0 16,0 0-16,0 0 15,0-42 1,0 0 0,0 0-16,0 0 15,0-22-15,21 22 0,0-21 0,0 21 16,0-22-16,-21 22 0,21-21 15,1 21-15,-1 0 0,21-1 16,-21 1-16,0 0 0,1 21 0,-1 0 16,0 0-16,-21 21 15,21 0-15,-21 1 0,0 20 0,0-21 16,0 0-16,21 22 0,-21-22 16,21 21-16,-21-21 0,0 0 0,0 22 15,22-22-15,-22 0 0,21-21 0,-21 21 16,0 0-16,21-21 0,0 0 15,0 0-15,0 0 16,1-21-16,-22 0 0,21 0 16,0 0-16,0 0 0,0-1 15,0-20-15,1 21 0,-1-21 0,0 20 0,0-20 16,0 21-16,0-21 16,1 20-16,-22 1 0,21 0 0,-21 42 31,0 0-31,0 1 15,0-1-15,0 0 0,-21 21 0,21-21 16,-22 22-16,22-22 0,0 21 16,0-21-16,0 1 0,0 20 0,0-21 15,0 0-15,22 0 0,-1-21 16,0 22-16,21-22 0,-21 21 16,1-21-16,-1 0 0,21 0 0,0 0 0,-20-21 15,20-1-15,0 22 0,1-21 16,-22 0-16,21 0 0,-21-21 15,22 20-15,-22-20 0,0 21 0,-21-21 16,0-1-16,21 22 0,-21-21 16,0 21-16,0-1 0,-21 22 15,0 0-15,0 0 16,-1 22-16,1-1 0,0 0 0,0 0 16,0 21-16,0-20 0,21 20 15,0-21-15,0 0 0,0 22 0,0-22 16,0 0-16,0 0 0,21 0 15,0 0-15,0-21 0,0 0 16,22 0-16,-22 0 0,21 0 0,0 0 16</inkml:trace>
  <inkml:trace contextRef="#ctx0" brushRef="#br0" timeOffset="17172.31">16933 3175 0,'-21'-21'16,"0"21"-16,0 0 15,21-21-15,0 0 0,-21 21 16,21-22-16,-22 22 0,22-21 0,0 0 16,0 0-16,-21 21 15,0 0 1,0 21 0,0-21-16,21 21 0,-21 22 0,-1-22 15,1 21-15,0 0 0,0 1 16,0-22-16,0 21 0,-1 1 15,1-1-15,21-21 0,-21 21 0,21-20 16,0-1-16,0 0 0,0 0 16,21-21-16,0 0 0,1 21 0,-1-21 15,21 0-15,-21 0 0,0 0 0,22-21 16,-22 0-16,21 21 0,-21-21 16,22 0-16,-22-1 0,0-20 0,0 21 15,-21-21-15,0-1 0,0 1 16,0 0-16,0-1 0,0 22 0,-21-21 15,0-1-15,-21 22 0,20 0 16,1 0-16,-21 21 0,21 0 16,-22 0-16,22 0 0,-21 0 15,21 21-15,0 0 0,-1 0 0,22 1 16,0-1-16,0 0 0,0 0 0,22 0 16,-1-21-16,0 21 0,21 1 15,1-22-15,-22 0 0,21 0 0,0 0 16,22 0-16,-22 0 0,22-22 15,-22 1-15,22 21 0,-22-21 0,0 0 16,1 0-16,-1 21 0,0-21 16,-21-1-16,1 1 0,-1 0 0,-21 0 15,21 0-15,-21 0 0,0-1 16,0 44 15,0-1-31,-21 0 0,0 0 16,-1 0-16,22 22 0,0-1 0,-21 21 15,0-20-15,21 20 0,0 22 16,0-22-16,-21 1 0,21-1 0,-21 22 16,21 0-16,0-1 0,0 1 15,-21 21-15,-1 0 0,22 0 16,-21-1-16,0 1 0,0 21 0,0-21 0,0 21 16,-1 0-16,-20-21 0,21 21 15,-21-21-15,20 0 0,1-22 16,0 1-16,-21 0 0,21-22 0,-1 1 15,22-22-15,-21-21 0,0 21 16,0-42-16,0 0 0,21-21 16,0 0-16,0-42 0,-21 20 0,-1-20 15,22-22-15,-21 0 0,21 1 16,-21-22-16,21-21 0,0 21 0,0-21 16,0 21-16,21-21 0,0 21 15,22 1-15,-22-1 0,21 0 0,-21 21 16,22 1-16,20 20 0,-20 1 15,20-1-15,1 22 0,-1-22 0,1 22 16,20 0-16,-20-1 0,20 1 16</inkml:trace>
  <inkml:trace contextRef="#ctx0" brushRef="#br0" timeOffset="18955.71">19177 2858 0,'-21'-43'15,"42"86"-15,-63-86 0,20 43 0,1 0 0,0 0 16,0 0-16,0 21 0,-22 1 15,22-1-15,0 21 0,0 0 0,-21 1 16,20 20-16,-20-20 0,21 20 16,-21-21-16,20 22 0,1-22 0,0 1 15,21-22-15,0 21 0,0-21 16,0 0-16,0 1 0,21-1 16,0-21-16,22 0 0,-22 0 0,21 0 15,-21 0-15,22-21 0,-1-1 0,0 1 16,1 0-16,-1 0 0,0 0 15,1-22-15,-1 1 0,0 0 16,-20-1-16,-22 1 0,0 0 0,0-1 16,0 1-16,-22 0 0,1-1 15,0 1-15,-21 21 0,-1 0 0,1 21 16,0 0-16,-1 0 0,1 0 16,0 21-16,-1 0 0,22 0 0,-21 22 15,21-1-15,0-21 0,21 21 16,0 1-16,0-1 0,0 0 0,0-20 15,0 20-15,21-21 0,0 0 16,21 0-16,-21 1 0,22-22 16,-1 0-16,0 0 0,1 0 15,-1 0-15,22 0 0,-22-22 0,21 1 16,-20 0-16,20 0 0,-20 0 16,-1 0-16,0-22 0,1 22 0,-22-21 15,0 21-15,0-1 0,0 1 16,-21-21-16,0 21 0,0 42 31,-21-21-31,0 21 0,21 0 16,0 22-16,-21-22 0,21 21 15,-21-21-15,21 0 0,0 22 16,0-22-16,0 0 0,21 0 0,0 0 16,0 1-16,0-22 0,0 0 15,22 0-15,-22 0 0,21 0 0,-21 0 16,22 0-16,-1 0 0,-21-22 15,22 1-15,-22 0 0,21-21 0,-21 21 16,0-1-16,1-20 0,-1 0 16,0-1-16,-21 1 0,0 0 0,21-22 15,-21 22-15,21 0 0,-21-1 16,0 1-16,0 0 0,0 20 0,0 1 16,-21 42-1,21 1-15,-21 20 16,21-21-16,0 21 15,-21 1-15,21-1 0,-21 0 0,21 1 16,0-1-16,0 0 0,0 1 0,0-1 16,0 0-16,0-20 0,0-1 15,0 0-15,21 0 0,0 0 0,0-21 16,21 0-16,-20 0 0,20 0 16,0 0-16,1 0 0,-1-21 0,0 0 15,1 0-15,-1 0 0,0-1 16,1-20-16,-22 21 0,21-21 0,-21-1 15,0 1-15,22 0 0,-22-22 16,-21 22-16,21-22 0,0 22 16,-21 0-16,0-1 0,0 22 15,0-21-15,-21 63 16,21 21 0,-21-21-16,0 22 0,-22 20 0,22-20 15,0-1-15,0 0 0,0 22 0,0-22 16,21 0-16,-22 1 0,22-1 15,-21 0-15,21 1 0,0-22 0,0 21 16,0-21-16,0 1 0,0-1 16,21-21-16,1 0 0,-1 0 15,0-21-15,0 21 16,0-22-16,0 1 0,1 0 16,-1-21-16,0 21 0,0-1 15,0-20-15,0 21 0,1 0 0,-1 0 16,0-1-16,0 1 0,0 0 0,-21 42 31,0 0-31,0 1 16,0-1-16,0 0 0,0 0 15,0 0-15,0 0 0,0 1 0,21-1 16,1 0-16,-22 0 0,21-21 16,0 21-16,0 0 0,0-21 0,0 0 15,1 0-15,-1 0 0,21 0 16,-21 0-16,22 0 0,-22-21 15,21 0-15,0 0 0,-20 0 0,20 0 16,-21-1-16,0 1 0,0 0 16,1-21-16,-1 21 0,0-1 0,-21-20 15,0 21-15,0 0 0,0 0 16,-21 21 0,0 0-16,-1 0 0,1 21 0,21 0 15,-21 0-15,21 0 0,-21 0 16,21 1-16,0 20 0,0-21 0,0 0 15,0 22-15,0-22 0,0 0 16,0 0-16,0 0 0,0 0 16,21-21-16,0 22 0,22-22 15,-22 0-15,21 0 0,-21 0 0,22 0 16,-1 0-16,0-22 0,-21 1 0,22 21 16,-1-21-16,-21-21 0,0 21 15,22-1-15,-22 1 0,0-21 0,0 21 16,0 0-16,1-1 0,-22 1 15,21 21-15,-21-21 0,0 42 32,0 0-32,-21 1 0,-1-1 15,22 0-15,0 21 16,0-21-16,0 1 16,0-1-16,0 0 0,22-21 0,-1 21 15,0-21-15,0 0 0,0 0 0,22 0 16,-22 0-16,21 0 0,-21 0 15,22 0-15,-22-21 0,21 21 0,-21-21 16,0 0-16,1-1 0,-1 1 16,0-21-16,-21 21 0,0-22 0,21 22 15,-21-21-15,0 0 0,0 20 16</inkml:trace>
  <inkml:trace contextRef="#ctx0" brushRef="#br0" timeOffset="19195.54">19918 3154 0,'0'0'0,"21"0"0,21 0 0,-21-21 16,22 21-16,-1-21 0,0-1 15,1 1-15,20 21 0,1-21 0,-1 0 16,22 0-16,-22 21 0,1-21 16,-1-1-16,-20 22 0,-22 0 15,21-21-15</inkml:trace>
  <inkml:trace contextRef="#ctx0" brushRef="#br0" timeOffset="20295.15">4932 5292 0,'0'0'0,"0"-21"16,21 21-16,-21-22 0,21 1 0,-21 0 15,0 0-15,21 0 0,-21 0 16,21-22-16,-21 22 0,0 0 16,0-21-16,0 20 0,0 1 15,0-21-15,-21 21 0,0-22 0,-21 22 16,21-21-16,-43 21 0,22 0 16,-22-1-16,22 22 0,-43 0 0,22 0 15,-1 0-15,1 22 0,-1-1 16,1 21-16,20 0 0,-20 1 0,42-1 15,-22 22-15,1-1 0,21 1 16,0-1-16,0-21 0,21 22 0,0-22 16,0 1-16,0-1 0,21-21 15,0 0-15,0 0 0,0 1 0,0-22 16,22 0-16,-1 0 0,0 0 16,22-22-16,-22 1 0,22 0 15,-1 0-15,-20 0 0,20-22 0,1 22 16,-1-21-16,-21 0 0,1-1 15,-1 1-15,22-22 0,-43 22 16,0 0-16,-21 21 0,0-1 16,0 1-16,0 0 0,-21 21 15,0 0-15,-1 21 16,1 0-16,0 1 0,0 20 16,21-21-16,0 21 0,0-20 0,0-1 15,0 21-15,0-21 0,0 0 0,21 1 16,0-1-16,0-21 0,1 0 15,-1 21-15,0-21 0,21 0 16,-21 0-16,22-21 0,-22 21 0,42-43 16,-20 22-16,-22 0 15,0 0-15,21-21 0,-20 20 0,-1 1 16,0-21-16,-21 21 0,0 0 16,0-22-16,0 22 0,0 0 0,0 0 15,0 42 1,-21 21-1,0 1-15,21-1 0,-22 0 16,22 1-16,0 20 0,0 1 16,-21-1-16,21 1 0,-21-1 15,21 22-15,-21-22 0,21 22 0,-21 0 16,21-1-16,0-20 0,-21 20 0,21-20 16,-22 21-16,22-22 0,0 1 15,0-1-15,-21 1 0,21-1 0,0-21 16,-21 1-16,21-1 0,0 0 0,0-20 15,0-44 1,0 1-16,0 0 0</inkml:trace>
  <inkml:trace contextRef="#ctx0" brushRef="#br0" timeOffset="20617.05">5165 5673 0,'0'-64'0,"0"128"0,0-191 0,-22 63 0,22 22 16,0-22-16,0 22 0,0 0 15,0-1-15,0 1 0,0 21 0,0-21 16,0 20-16,22 1 0,20 0 16,-21 0-16,21 0 0,1 21 0,-1 0 15,22 0-15,-22 0 0,21 0 16,-20 21-16,20 0 0,-20 0 0,-22 22 16,0-1-16,0-21 0,-21 21 15,0 1-15,-21-1 0,0 0 0,0-20 16,-22 20-16,1-21 0,0 21 15,-22-20-15,22-1 0,-1 0 16,1 0-16,0 0 0,-1-21 0,22 0 16,0 0-16,0 0 0,0 0 0,21-21 15,0 0 1,21 21-16,0-21 0,0 0 0,0-22 16,22 22-16,-1 0 0,0 0 15,1 0-15</inkml:trace>
  <inkml:trace contextRef="#ctx0" brushRef="#br0" timeOffset="20892.22">5927 5017 0,'0'-22'0,"0"44"0,0-65 0,0 64 15,0 1 1,0 20-16,0-21 0,0 21 16,0 1-16,-22-1 0,22 22 0,-21-22 15,21 21-15,0 1 0,-21-1 16,0 22-16,21-21 0,-21 20 0,0-20 15,-1 20-15,1 1 0,0-21 0,0-1 16,0 22-16,0-22 0,-1 1 16,1 20-16,0-20 0,21-22 0,-21 1 15,21-1-15,0 0 0,0-21 16,0 1-16,21-22 16,0-43-1,-21 22-15,21-21 0,1 21 0,-22-43 16,0 22-16,21-1 0,-21-20 15</inkml:trace>
  <inkml:trace contextRef="#ctx0" brushRef="#br0" timeOffset="21440.36">5757 5567 0,'0'0'15,"0"-85"-15,21 22 0,1-1 0,-22 1 16,21-1-16,0 1 0,0 20 16,0 1-16,0 0 0,22 21 0,-22-1 15,21 1-15,-21 21 0,22 0 0,-22 0 16,21 0-16,-21 21 0,22 1 15,-22-1-15,0 21 0,-21-21 16,0 22-16,0-1 0,0 0 0,0-21 16,0 22-16,-21-22 0,0 21 0,0-21 15,-22 1-15,22-1 0,0 0 16,-21-21-16,20 0 0,1 21 0,0-21 16,-21 0-16,21 0 0,-1 0 15,22-21-15,-21 21 0,21-21 16,21 21-1,1 0-15,-1 0 16,0 0-16,0 0 0,21 0 16,-20 0-16,-1 0 0,0 0 0,21 0 15,-21 0-15,22 0 0,-22 0 16,21 0-16,1-21 0,-1 21 0,0-22 16,1 1-16,-1-21 0,21 21 15,-20 0-15,-1-22 0,0 1 0,1 0 16,-22-1-16,21 1 0,-21 0 15,1-22-15,-22 22 0,0-1 0,0 1 16,0 0-16,0 21 0,0-1 0,0 1 16,-22 21-16,1 0 15,0 21-15,0 1 0,0-1 0,0 21 16,-1 0-16,22 1 16,-21-1-16,21 0 0,-21 1 0,21-1 15,0 0-15,0 1 0,0-1 16,0-21-16,0 22 0,0-22 0,0 0 15,21 0-15,0-21 0,1 21 0,20-21 16,-21 0-16,0 0 16,0-21-16,1 21 0,20-21 0,-21 0 15</inkml:trace>
  <inkml:trace contextRef="#ctx0" brushRef="#br0" timeOffset="21832.12">7260 4678 0,'0'0'0,"0"-42"0,0 20 0,0 1 15,0 0-15,0 42 32,0 0-32,0 1 0,-21-1 0,21 21 15,0-21-15,-21 22 0,21-1 16,0-21-16,0 21 0,0-20 0,0 20 16,0-21-16,0 0 0,0 0 0,-21-21 15,21 22-15,0-44 31,0 1-31,0 0 0,0-21 16,0 21-16,0-22 0,0 1 16,21 0-16,0-1 0,0 1 0,0 0 15,0-1-15,22 1 0,-22 21 16,21 0-16,1-1 0,-1 22 0,0 0 16,1 0-16,-1 0 0,-21 22 15,21-1-15,-20 21 0,-22-21 0,0 22 16,0-22-16,0 21 0,0 0 0,-43 1 15,22-1-15,0 0 0,0 1 16,0-22-16,-1 0 0,1 21 0,21-20 16,0-1-16,-21-21 0,21 21 15</inkml:trace>
  <inkml:trace contextRef="#ctx0" brushRef="#br0" timeOffset="22540">8953 5440 0,'22'-21'16,"-1"0"-16,0-1 0,0 1 0,0 0 16,0 0-16,22-21 0,84-170 31,-106 148-31,0 1 0,0-1 0,0 22 15,-21-21-15,0 20 0,0 22 16,0 0-16,-21 0 0,0 0 0,0 21 0,-21 0 16,20 0-16,-20 0 15,0 21-15,21-21 0,-1 21 0,1 0 16,0 0-16,21 22 0,0-22 16,0 21-16,0-21 0,21 22 0,0-1 15,1 0-15,-1 1 0,0-22 0,0 21 16,0 0-16,0-20 0,1-1 15,-1 21-15,0-21 0,-21 0 16,0 1-16,0-1 0,21 0 0,0 0 16,0-21-1,1 0-15,-1 0 16,0-21-16,0 21 0,0-21 16,0 0-16,1-1 0,20 1 0,-21 0 15,21-21-15,-20 21 0,20-22 16,-21 1-16,0 21 0,0-22 0,1 1 15,-1 21-15,0 0 0,-21 0 0,0-1 16,0 44 0,0-1-16,0 0 15,0 21-15,0-21 0,0 1 16,-21 20-16,21-21 0,-21 21 0,21-20 16,0-1-16,0 0 0,0 0 0,0 0 15,0 0-15,0 1 16,0-44 15</inkml:trace>
  <inkml:trace contextRef="#ctx0" brushRef="#br0" timeOffset="22705.1">9948 4657 0,'0'0'0,"0"-21"0,0-1 0,-21 22 16,0-21-16,0 21 15,0 0-15,-1 0 16,22 21-16,0 1 16,0-1-16,22-21 15,-1 21-15,0 0 0,0 0 0,0 0 16</inkml:trace>
  <inkml:trace contextRef="#ctx0" brushRef="#br0" timeOffset="23439.99">10520 5186 0,'0'0'0,"21"0"16,0 0-16,0 0 0,0-21 0,1 0 0,-1 21 15,-21-22-15,0 1 0,21 0 16,-21 0-16,0-21 0,21 20 16,-21 1-16,0 0 0,0-21 0,0 21 15,0-1-15,-21 22 0,0-21 16,0 21-16,-1 0 0,1 0 0,0 21 15,-21 1-15,21-1 0,-22 0 16,1 0-16,21 21 0,0-20 0,-1 20 16,1-21-16,0 21 0,21-20 15,0-1-15,0 0 0,0 0 0,0 0 16,21-21-16,0 0 0,22 0 16,-22 0-16,0 0 15,21 0-15,-20 0 0,20-21 0,-21 0 16,21 0-16,-20 0 0,-1-1 0,21 1 15,-21 0-15,0 0 0,1-21 16,-1 20-16,0 1 0,0 0 0,-21 0 16,0 0-16,0 0 0,-21 21 31,0 21-31,0 0 16,21 0-16,-22 21 0,1-20 15,21 20-15,0 0 0,-21 1 0,0-1 16,21 0-16,-21 1 0,21 20 15,0 1-15,-21-1 0,-1 1 0,22 20 16,-21 1-16,21 0 0,-21-1 16,21 1-16,-21 0 0,0 20 15,21 1-15,-21-21 0,21 21 0,-22 0 16,22-1-16,-21 1 0,21-21 0,0 0 16,0-1-16,0 1 0,0 0 15,0-1-15,0-20 0,0-1 0,0-20 16,-21-1-16,0 0 0,0 1 0,0-22 15,-1 0-15,-20-21 0,21 0 0,-21 0 16,-1-21-16,1-22 16,-22 1-16,22 0 0,-21-22 0,-1 1 0,1-22 15,20 22-15,-20-43 0,20 21 16,22-21-16,-21 22 0,42-22 16,0 0-16,0 0 0,0 21 0,21-20 15,0 20-15,22 0 0,20 1 0,-21-1 16,22 0-16,-1 22 0,1-1 15,-1 1-15,22-1 0,-21 1 0,-1 20 16,22-20-16,-22 21 0,1-1 16,20 1-16,-20 0 0,21-1 0,-22 1 15</inkml:trace>
  <inkml:trace contextRef="#ctx0" brushRef="#br0" timeOffset="24092.15">11451 4720 0,'0'0'16,"0"-21"-16,0 0 0,-21 21 15,0 0 1,0 0-16,-1 21 16,22 0-16,-21 22 0,21-22 15,0 21-15,-21 0 0,0 1 0,21-1 16,0 0-16,-21 1 0,0-1 16,21-21-16,-22 22 0,22-22 0,0 0 15,0 0-15,0 0 0,-21 0 0,42-21 47,-21-21-47,22 0 0,-1 0 16,0-21-16,0 20 0,0-20 15,0 21-15,1-21 0,-1-1 0,0 22 16,0-21-16,-21 21 0,21-1 16,0 22-16,1 0 0,-1 22 15,-21-1 1,0 21-16,21-21 0,-21 22 0,0-22 15,0 21-15,0-21 0,0 22 0,21-22 16,-21 0-16,21 21 0,0-42 16,-21 21-16,22 1 0,-1-1 0,0-21 15,21 0-15,-21 0 0,1 0 16,-1 0-16,21 0 0,-21-21 16,22 21-16,-1-22 0,-21 1 0,21 0 15,-20-21-15,20-1 0,-21 1 16,0 0-16,22-22 0,-22 1 0,0 20 15,0-20-15,0-1 0,-21 22 16,0 0-16,21-1 0,-21 1 0,22 21 16,-22-21-16,0 20 0,0 44 31,-22-1-31,1 21 0,21 0 0,-21 1 16,0-1-16,21 22 0,0-22 15,-21 21-15,21 1 0,-21-1 0,21-20 16,0-1-16,0 0 0,0 1 15,0-1-15,0-21 0,21 22 16,0-22-16,0 0 0,0-21 16,0 0-16,1 0 0,-1 0 15,21 0-15,-21-21 0,0 21 0,-21-21 16,22-1-16,-1-20 0,0 21 0</inkml:trace>
  <inkml:trace contextRef="#ctx0" brushRef="#br0" timeOffset="24284.2">12065 4890 0,'0'0'0,"-21"0"0,0 0 16,-1 0-16,22-22 15,22 22 1,-1 0-16,0 0 0,21 0 16,-21 0-16,22 0 0,-1 0 0,0 0 15,-20 0-15,20-21 0,0 21 16,-21 0-16,22 0 0,-22 0 0,0 0 15,0-21-15,0 21 0</inkml:trace>
  <inkml:trace contextRef="#ctx0" brushRef="#br0" timeOffset="25100.07">13631 4805 0,'0'0'16,"0"-21"-16,0 0 15,0-1-15,0 1 0,0 0 16,0 0-16,0 0 0,0 0 0,0-1 15,0 1-15,-21 21 32,0 0-17,0 21-15,0 22 0,-1-22 0,-20 21 16,21 1-16,0-1 0,0 21 0,-1-20 16,1 20-16,0-20 0,0 20 15,0-21-15,0 1 0,21 20 0,0-42 16,0 22-16,0-22 0,0 0 15,21 0-15,0 0 0,21-21 0,-21 0 16,22 0-16,-1 0 0,0-21 16,1 0-16,-1 0 0,0 0 15,1 0-15,20-22 0,-20 22 0,-1-21 16,0-1-16,1-20 0,-1 21 16,0-22-16,-21 1 0,1 20 0,-1-20 15,0 20-15,0-20 0,-21 21 0,0-1 16,0 22-16,0 0 0,0-21 15,0 63 1,-21 0 0,0 21-16,0-21 0,21 22 15,-22 20-15,1-20 0,0 20 0,0-21 0,21 22 16,-21-1-16,21-20 16,-21-1-16,21 0 0,0 1 0,0-1 15,0-21-15,21 0 0,0 1 16,21-1-16,-21-21 0,1 0 0,20 0 15,0 0-15,1 0 0,-1-21 0,0-1 16,1 1-16,-1 0 0,-21 0 16,21-21-16,-20 20 0,-1-20 0,0 21 15,0-21-15,0 20 0,-21-20 16,0 21-16,0 0 16,0 42-1,0 0-15,-21 21 0,21-20 16,-21-1-16,21 0 0,0 0 15,-21 0-15,21 0 0,-21 1 16,21-1-16,0 0 0,0 0 0,0 0 16,0-42 31,21 0-47</inkml:trace>
  <inkml:trace contextRef="#ctx0" brushRef="#br0" timeOffset="25259.99">14520 4763 0,'0'0'0,"0"-22"0,0 1 16,-21 21-1,0 0-15,0 0 16,21 21-16,0 1 16,0-1-16,0 0 15,0 0-15,21-21 16,0 21-16,0 0 0</inkml:trace>
  <inkml:trace contextRef="#ctx0" brushRef="#br0" timeOffset="26044.23">14922 4805 0,'0'0'0,"0"-21"0,0 0 0,-21 21 15,0 0 1,0 0-16,0 0 0,0 0 0,-1 21 15,1 21-15,21-21 0,-21 22 16,21-1-16,0 0 0,0-21 16,-21 22-16,21-1 0,0 0 0,0-20 15,0 20-15,0-21 0,0 21 16,0-20-16,21-1 0,0 0 0,0-21 16,1 21-16,-1-21 0,21 0 15,-21 0-15,0 0 0,22 0 16,-22-21-16,21 0 0,1 0 0,-22-1 15,21 1-15,-21 0 0,0-21 0,22-1 16,-22 1-16,0-21 0,0-1 16,22 22-16,-22-22 0,-21 1 0,21 20 15,0 1-15,-21-21 0,21 41 16,-21-20-16,0 21 0,0 42 31,0 21-31,-21-20 16,21 20-16,-21 0 0,0 1 0,0-1 15,21 21-15,-22-20 0,1-1 16,21 0-16,-21 1 0,21-1 16,-21-21-16,21 0 0,-21 22 15,21-22-15,-21 0 0,21-42 32,21 21-17,0-21-15,0 0 0,0-22 0,0 22 16,1 0-16,20 0 0,-21-22 15,21 22-15,-20 0 0,20 0 0,-21 0 16,0 21-16,0-21 0,1 21 0,-1 0 16,0 0-16,-42 21 31,0-21-15,-1 0-16,1 21 0,0-21 15,-21 0-15,21 0 0,-1 21 0,-20-21 16,21 0-16,0 0 0,-22 21 15,22 0-15,21 1 16,0-1-16,0 0 16,0 0-16,0 0 0,0 0 0,21 1 15,1-1-15,-1 0 0,0 0 0,-21 0 16,21 0-16,0 1 0,0-22 16,-21 21-16,22 0 0,-1-21 0,0 21 15,0-21 1,0 0-16,0 0 15,1 0-15,-22-21 0,21 0 16,0 0-16,-21-1 0</inkml:trace>
  <inkml:trace contextRef="#ctx0" brushRef="#br0" timeOffset="27744.27">17822 4784 0,'0'-21'0,"0"-1"16,0 1-16,0 0 15,-21 21 1,21 21-1,-21 0-15,21 22 16,-21-1-16,21 0 0,-21 1 0,21-1 16,-22 0-16,22 1 0,0-1 15,-21 0-15,0 1 0,21-22 0,0 0 16,0 0-16,0 0 0,0 1 16,21-22-1,0 0-15,1-22 16,-1 1-16,0 0 15,-21-21-15,21 21 0,0-1 0,0-20 16,1 0-16,-1 21 16,0-22-16,-21 1 0,21 21 0,0 0 15,-21-22-15,21 22 16,1 21-16,-22 21 16,0 0-16,0 1 15,21-1-15,-21 0 0,0 21 0,21-21 16,-21 1-16,21 20 0,-21-21 0,0 0 15,21 0-15,0 1 0,-21-1 16,22 0-16,-1-21 0,0 0 0,0 0 16,0 0-16,22 0 0,-22 0 15,0 0-15,21-21 0,1 21 0,-22-21 16,21-1-16,0 1 16,-20 0-16,-1 0 0,21-21 0,-21 20 15,0-20-15,-21 0 0,0 21 0,22-22 16,-22 1-16,0 21 0,0-22 15,0 22-15,0 0 0,-22 21 16,1 0 0,21 21-16,0 22 0,-21-22 15,21 21-15,-21 0 0,21 1 16,0-1-16,0 0 0,0 1 16,0-1-16,0-21 0,0 0 0,21 22 0,0-22 15,0-21-15,1 21 0,-1 0 16,21-21-16,-21 0 0,0 0 15,1 0-15,20 0 0,-21 0 16,0-21-16,22 0 0,-22 0 0,0 0 16,0-1-16,0 1 0,0 0 15,1-21-15,-1-1 0,0 22 0,-21-21 16,0 0-16,0 20 0,0 1 0,0 0 16,0 0-16,0 0 0,0 42 15,-21 0 1,21 0-16,0 0 0,0 22 15,-21-22-15,21 21 0,0-21 0,0 1 16,0 20-16,0-21 16,0 0-16,0 0 0,0 1 15,21-22-15,0 0 16,0 0-16,0 0 16,0-22-16,1 22 0,-22-21 15,21 0-15</inkml:trace>
  <inkml:trace contextRef="#ctx0" brushRef="#br0" timeOffset="28103.89">19177 4487 0,'0'0'0,"-21"-21"0,0 0 16,-1 21-16,1 0 0,0 0 0,0 0 16,0 0-16,0 21 0,-1 0 15,-20 1-15,42-1 0,-21 0 0,21 0 16,0 0-16,0 0 0,0 1 15,0-1-15,0 0 0,21-21 16,0 21-16,0-21 0,1 0 16,-1 0-16,0 0 0,21 0 15,-21 0-15,1-21 0,-1 21 0,21-21 16,-21 0-16,0 21 0,1-22 16,-22 1-16,0-21 0,0 21 0,0 0 15,0-1-15,0 1 16,-22 0-16,1 0 0,0 0 0,0 21 15,0 0-15,-22 0 0,22 0 16,0 21-16,0 0 0,0 0 0,0 0 16,-1 22-16,22-22 0,-21 21 0,21-21 15,0 22-15,0-22 0,0 21 16,0-21-16,21 22 0,1-22 0,-1 0 16,0 0-16</inkml:trace>
  <inkml:trace contextRef="#ctx0" brushRef="#br0" timeOffset="28596.16">19833 4551 0,'0'0'0,"0"-21"0,0 0 16,0-1-16,0 1 0,-21 21 15,0 0-15,0 21 16,-1 1-16,1-1 0,0 0 0,0 21 15,0 1-15,-22-1 0,22 0 0,0 1 16,0-1-16,21 21 0,-21-20 16,21-1-16,0 0 0,0 1 0,0-1 15,0 0-15,0-20 16,21-1-16,0 0 0,0 0 0,0-21 16,1 0-16,-1 0 0,21 0 0,-21 0 15,22 0-15,-22 0 0,21-21 16,-21 0-16,22 0 0,-22-1 0,21 1 15,-21-21-15,22 0 0,-22-1 16,0 1-16,0-22 0,0 22 0,0 0 16,1-1-16,-1 1 0,-21 0 15,0-1-15,0 22 0,0 0 0,0 0 16,-21 21 0,21 21-16,-22 0 15,1 22-15,0-22 0,0 21 16,21 0-16,-21 1 0,21-1 15,-21 0-15,21 1 0,0-1 0,0-21 16,0 22-16,0-22 0,0 0 16,0 0-16,0 0 0,21-21 0,0 0 15,0 21-15,0-21 0,22 0 0,-1 0 16,0 0-16,22-21 0,-22 0 16</inkml:trace>
  <inkml:trace contextRef="#ctx0" brushRef="#br0" timeOffset="29421.04">21167 4466 0,'0'-21'0,"0"42"0,0-63 0,0 21 15,0 42 1,-22 0 0,1 0-16,21 0 0,-21 22 0,0-1 15,21 0-15,-21 1 0,0-1 16,21 0-16,-22 1 0,1-1 0,21 0 15,-21 1-15,0-1 0,21 0 16,-21 1-16,21-22 0,0 0 0,0 0 16,-21-21-16,21-21 31,0 0-31,0 0 16,21-22-16,0 22 0,0-21 15,-21 21-15,21-22 0,0 1 0,1 21 16,20 0-16,-21-22 0,0 43 0,0-21 15,22 0-15,-22 21 0,0 0 16,0 0-16,22 0 0,-22 0 16,0 21-16,-21 0 0,21 1 15,-21-1-15,0 21 0,0-21 0,0 0 16,0 22-16,-21-22 0,0 0 0,0 21 16,-1-20-16,1-1 0,0-21 15,-21 21-15,21 0 0,-1-21 16,1 0-16,0 0 0,0 0 15,0 0-15,0 0 0,-1 0 0,1 0 16,21-21-16,0 0 0,-21 21 0,21-21 16,0-1-16,0 1 15,0 42 17,0 1-17,21-1-15,0 0 16,-21 0-16,22 0 0,-1-21 0,-21 21 15,21-21-15,21 0 0,-21 22 16,1-22-16,20 0 0,0 0 16,22 0-16,-22 0 0,22 0 0,-1 0 15,1 0-15,-22-22 0,21 22 16,1-21-16,-22 0 0,22 0 0,-22-21 16,0 20-16,-20-20 0,-1 0 0,0-1 15,0 22-15,-21-21 0,0 21 16,0-22-16,0 22 0,-21 21 0,0-21 15,-22 21-15,22 0 0,-21 0 16,0 0-16,20 21 0,-20 0 0,21 1 16,0-1-16,0 21 0,21-21 0,0 0 15,0 22-15,0-22 16,21 0-16,0 21 0,0-20 0,21-1 16,-20 0-16,20-21 0,0 21 15,1 0-15,-1-21 0,0 0 0,1 0 16,-22 0-16,21 0 0,0 0 0,1 0 15,-1 0-15,0-21 0,1 0 16,-22 0-16,0 21 0,0-21 0</inkml:trace>
  <inkml:trace contextRef="#ctx0" brushRef="#br0" timeOffset="30615.39">4762 7514 0,'22'0'0,"41"-21"15,-42 0 1,0 0-16,1 0 0,-1 21 16,-21-22-16,0 1 0,21 0 15,-21 0-15,0 0 0,0-22 0,0 22 0,-21 0 16,0 0-16,-1 0 15,-20 0-15,0-1 0,-1 1 0,-20 0 16,21 21-16,-22-21 0,1 21 16,20 0-16,-20 0 0,20 0 0,-20 21 15,21 0-15,-1 0 0,22 22 16,-21-1-16,21 0 0,-1 22 0,1-1 16,21 1-16,0-1 0,0-20 0,0 20 15,0-20-15,0 20 0,0-21 16,21 1-16,1-22 0,-1 0 0,0 0 15,21 0-15,1-21 0,-1 0 16,0 0-16,22-21 0,-1 0 16,-20 0-16,20-21 0,1 20 0,-1-20 15,1 0-15,-1-22 0,-21 22 16,22-22-16,-22 1 0,1-1 0,-1 1 16,-21-22-16,0 22 0,0-1 15,1 22-15,-22-22 0,21 1 0,-21 21 16,0-1-16,0 1 0,0 0 15,0 20-15,-21 1 0,-1 0 0,1 21 16,0 0-16,0 21 16,21 0-16,-21 1 0,21 20 0,-21 0 15,21 1-15,-22 20 0,22-21 0,0 22 16,0-1-16,0 22 16,-21-21-16,21-1 0,0 1 0,0-22 15,0 21-15,0-20 0,0-22 0,0 21 16,21-21-16,1 1 0,-22-1 15,21-21-15,0 0 0,0 0 0,21 0 16,-20 0-16,-1-21 0,0-1 16,0 1-16,0 0 0,0 0 0,22-21 15,-22 20-15,0-20 0,0 21 16,-21-21-16,0-1 0,21 22 0,-21-21 16,22 21-16,-22-1 0,0 1 15,0 0-15,0 42 16,0 0-16,0 22 15,0-22-15,0 21 0,0-21 16,0 22-16,0-22 0,-22 21 0,22-21 16,-21 1-16,21-1 0,0 0 0,0 0 15,0 0-15,0-42 32,21 0-17,1 21-15</inkml:trace>
  <inkml:trace contextRef="#ctx0" brushRef="#br0" timeOffset="30788.07">5546 7154 0,'0'-21'0,"0"42"0,0-63 15,0 21-15,0 0 16,-22 21-16,1 0 16,21 21 15,0 0-31,21-21 15,1 0-15,-22 21 0,21-21 0,0 21 16,21-21-16</inkml:trace>
  <inkml:trace contextRef="#ctx0" brushRef="#br0" timeOffset="31205.22">6223 7281 0,'0'-21'16,"-21"21"-1,0 0-15,-1 0 16,1 0-16,0 0 0,0 0 0,-21 0 16,20 0-16,1 0 0,-21 0 0,21 21 15,0-21-15,-1 22 0,1-1 16,21 0-16,0 0 0,0 0 16,0 0-16,21-21 15,1 22-15,20-1 0,-21-21 0,0 21 16,22 0-16,-22 0 0,0-21 15,0 21-15,0 1 0,0-1 16,1-21-16,-22 21 0,0 0 0,0 0 16,0 0-16,-22 1 15,1-22-15,0 21 0,0-21 16,-21 0-16,20 0 0,-20 0 0,0 0 16,-1 0-16,1 0 0,0 0 15,-1 0-15,22 0 0,-21-21 0,21 21 16,0-22-16,-22 1 0,22 21 0,21-21 15,0 0-15,-21 21 0,21-21 16,0 0-16,21 21 16,0 0-16,0 0 0,1-22 15,20 22-15,-21 0 0,21 0 0,1 0 16</inkml:trace>
  <inkml:trace contextRef="#ctx0" brushRef="#br0" timeOffset="31739.95">6943 7451 0,'0'0'0,"21"0"0,-21-21 0,0-1 15,0 1-15,0 0 0,0 0 16,-21 0-16,-1 0 0,1-1 16,-21 1-16,21 0 0,-22 21 0,22-21 15,-21 21-15,0 0 0,-1 0 16,22 0-16,-21 0 0,-1 21 0,22 0 15,-21 0-15,21 22 0,0-22 16,-1 21-16,1 1 0,0-1 0,21 0 16,0 1-16,0-22 0,0 21 15,0-21-15,0 0 0,0 1 0,21-1 16,0 0-16,1-21 0,20 0 16,-21 0-16,21 0 0,-20 0 0,20 0 15,0 0-15,-21-21 0,22 0 16,-1 21-16,-21-22 0,22 1 0,-22-21 15,21 21-15,-21 0 0,0-22 16,1 1-16,-22 0 0,0 20 0,0-20 16,0 0-16,0-1 0,0 22 15,0 0-15,0 0 0,0 0 0,0 42 16,-22 0 0,22 21-16,-21-20 0,21 20 15,0 0-15,0 1 0,0-1 0,0-21 16,0 21-16,0-20 0,0 20 15,21-21-15,1 0 0,-22 0 0,21 1 16,21-22-16,-21 0 0,0 0 0,1 0 16,20 0-16,-21 0 15,21-22-15,-20 1 0,20 21 0,-21-21 16,21-21-16,-20 21 0,-1-22 0,21 22 16,-21-21-16,0-1 0,1-20 15,-1 21-15</inkml:trace>
  <inkml:trace contextRef="#ctx0" brushRef="#br0" timeOffset="33196.12">7493 7091 0,'0'0'0,"0"-42"0,0 20 15,0-20-15,0 21 0,0 0 0,0 42 32,0 0-32,-21 0 0,21 22 15,0-1-15,0 0 0,0 1 0,0-1 16,0 0-16,0 1 16,-21-1-16,21 0 0,0 1 0,-22-1 15,22-21-15,0 0 0,0 0 16,0 1-16,-21-1 0,0-21 15,21-21 1,0-1 0,0 1-16,0 0 0,0 0 0,0 0 15,0 0-15,0-22 0,21 22 16,0 0-16,1-21 0,-1 20 0,0 1 16,21 0-16,1 0 0,-22 21 15,21 0-15,-21 0 0,22 0 16,-22 0-16,21 21 0,-21 0 0,0 0 15,1 1-15,-1-1 0,0 21 16,-21-21-16,0 22 0,0-22 0,0 21 16,0-21-16,-21 22 0,0-22 0,-1 0 15,-20 0-15,21 0 0,-21-21 16,20 21-16,-20-21 0,21 0 0,-21 0 16,20 0-16,-20 0 0,21 0 0,-21 0 15,20 0-15,1-21 0,0 21 16,21-21-16,0 0 0,-21 0 0,21 0 15,0-1-15,0 1 16,21 21 0,0 0-16,-21 21 15,21 1-15,1-22 0,-1 21 16,0 0-16,21-21 0,-21 21 0,1-21 16,20 0-16,-21 21 0,21-21 0,-20 0 15,20 0-15,0 0 0,1 0 16,-1 0-16,21-21 0,-20 21 0,-1-21 15,0 0-15,-20 0 0,20-1 16,-21 1-16,21 0 0,-20-21 0,-1 21 16,0-22-16,0 1 0,0 0 15,0-1-15,-21-20 0,0 20 0,22 1 16,-22 0-16,0-1 0,0 1 16,0 21-16,0-21 0,0 20 0,0-20 31,-22 42-31,22 21 0,0 0 15,0 1-15,-21 20 0,21-21 0,0 21 16,-21 1-16,21-1 0,0 0 16,-21 1-16,21-1 0,0 22 0,0-22 15,0-21-15,0 21 0,0 1 16,0-22-16,21 0 0,0 0 0,-21 0 16,21 1-16,1-1 0,-1-21 15,0 0-15,21 0 0,-21 0 0,22 0 16,-1 0-16,-21-21 0,22-1 15,-1 22-15,-21-21 0,21 0 0,-20 0 16,20 0-16,-21 0 0,0-22 16,-21 22-16,0 0 0,0-21 0,0 20 15,0-20-15,0 21 0,0 0 16,-21 0-16,0 21 0,0 0 0,0 0 16,-1 0-16,1 0 0,0 21 0,0 0 15,0 0-15,21 0 0,0 22 16,0-22-16,0 21 0,0-21 0,0 22 15,0-22-15,0 0 0,0 0 16,0 0-16,21 0 0,0 1 16,0-1-16,22-21 0,-22 21 0,0-21 15,21 0-15,1 0 0,-1 0 16,0 0-16,1 0 0,-1 0 0,21 0 16,-20 0-16,-1-21 0,0 21 0,1-21 15,-1-1-15,0 1 0,1 0 16,-1 0-16,-21-21 0,0 20 0,1 1 15,-1-21-15,-21 0 0,0 20 0,0 1 16,0-21-16,0 21 0,-21 0 16,-1-1-16,1 22 0,0 0 0,0-21 15,0 21-15,0 0 0,-1 0 0,-20 21 16,21 1-16,0-1 16,0 0-16,-22 0 0,22 0 0,0 22 15,0 20-15,21-42 0,0 22 16,0-22-16,0 0 0,0 0 15,0 0-15,0 0 0,21 1 0,0-22 16,0 21-16,0-21 0,1 0 16,-1 0-16,0 0 0,0 0 0,0 0 15,0-21-15,1 21 0,-1-22 0,21 1 16,-21 0-16,0 0 0,1-21 16,-1-1-16,-21 1 0,21 0 15,0-1-15,0-20 0,-21 20 0,0 1 16,0 0-16,0-22 0,0 22 15,0 0-15,0-1 0,0 22 0,0-21 16,0 21-16,-21 42 31,0 0-31,21 0 0,0 21 0,0-20 16,0 20-16,0 0 0,0 1 16,0-1-16,0 0 0,0 1 0,0-1 15,0 0-15,0 1 0,0-1 0,0-21 16,0 21-16,0-20 0,21-1 15,0 0-15,-21 0 0,0 0 0,21-21 16,1 0-16,-1 0 16,0 0-1,0 0-15</inkml:trace>
  <inkml:trace contextRef="#ctx0" brushRef="#br0" timeOffset="33343.18">9694 7451 0,'-21'0'0,"0"0"15,0 0 1,0 0 0,-1 0 15</inkml:trace>
  <inkml:trace contextRef="#ctx0" brushRef="#br0" timeOffset="35112.04">1185 8975 0,'0'0'16,"-42"21"-16,21-21 0,0 21 0,-1-21 0,1 21 15,0-21-15,0 21 0,0 1 16,21-1-16,0 0 0,-21 0 16,21 0-16,0 0 0,0 1 15,0-1-15,21-21 16,0 0-16,21 0 15,1 0-15,-1 0 0,0-43 16,1 22-16,20 0 0,1-21 0,-1-1 16,22 1-16,-22 0 0,-20-22 15,20 22-15,-21 0 0,1-1 0,-1 1 16,-42 0-16,0-1 0,0 1 16,0 21-16,0 0 0,0-22 15,-42 43-15,21-21 0,-1 21 0,-20 0 16,21 0-16,0 21 0,-22 0 15,22 1-15,0 20 0,21 0 16,0 1-16,0 20 0,0 1 16,0-1-16,0 22 0,0-22 0,0 1 15,0-1-15,0 1 0,0-22 16,0 22-16,0-22 0,0 0 0,0 1 16,0-1-16,0 0 0,0-21 15,0 1-15,0-1 0,0 0 0,-21-21 16,0 0-16,0 0 0,-1 0 15,1 0-15,0-21 0,-21 0 16,21-1-16,-22 1 0,22 0 0,-21-21 16,21 21-16,-22-22 15,22 22-15,-21-21 0,21 21 0,-1-1 16,1 22-16,21 22 16,0-1-1,0 0-15,21 21 0,1-21 16,-1 22-16,21-1 0,-21-21 15,22 22-15,-1-22 0,0 21 0,1-21 16,-1-21-16,0 21 0,22-21 16,-22 0-16,0 0 0,22 0 0,-22-21 15,22 21-15,-22-21 0,0 0 16,1 0-16,-1-22 0,0 22 16,-20 0-16,-1-21 0,0 21 15,0-1-15,-21-20 0,0 21 0,0-21 16,0 20-16,0 1 0,0 0 15,0 0-15,-21 21 16,21 21 0,-21 0-16,21 0 0,0 1 0,0-1 15,0 0-15,0 0 0,0 21 16,0-20-16,0-1 0,0 0 0,0 0 16,-21 0-16,21 0 0,0 1 15,0-44 16,21 1-31,0 0 16,-21 0-16,21 0 0,0-22 0,0 22 16,1-21-16,-1 21 0,0-22 15,0 22-15,21 0 0,-20 0 0,-1 0 16,0 0-16,0 21 0,0 21 16,-21 0-16,0 0 15,21 0-15,-21 0 0,0 22 16,0-22-16,0 0 0,0 21 0,0-20 15,22 20-15,-22-21 0,21 21 16,0-20-16,0-1 0,0 0 16,0-21-16,22 0 0,-1 21 15,-21-21-15,22 0 0,-1 0 0,0-21 16,1 0-16,-22 21 0,21-21 16,0-1-16,1 1 0,-22-21 0,21 21 15,-21 0-15,1-22 0,-1 22 16,-21 0-16,0-21 0,21 20 0,-21 1 15,0 0-15,0 0 0,0 0 0,-21 21 32,0 21-32,-1-21 0,22 21 15,-21 21-15,0-20 16,21-1-16,-21 0 0,21 21 0,0-21 16,0 1-16,0 20 0,0-21 15,0 0-15,0 0 0,0 1 0,21-1 16,0 0-16,0-21 0,1 0 0,-1 0 15,0 0-15,0 0 0,21 0 16,-20-21-16,20 21 0,-21-21 0,21-1 16,1 1-16,-22 0 0,0-21 15,0 21-15,0-1 0,-21-20 0,0 21 16,0 0-16,0-22 0,-21 1 16,0 21-16,0 0 0,-21-22 0,20 22 15,-20 21-15,0 0 0,21 0 16,-22 0-16,1 0 0,21 21 15,-22 1-15,22-1 0,0 0 0,0 0 16,0 21-16,21-20 0,0-1 16,0 0-16,0 21 0,0-21 0,0 1 15,21-1-15,0-21 0,0 21 16,0-21-16,22 0 0,-22 21 0,21-21 16,1 0-16,-1 0 0,0 0 15</inkml:trace>
  <inkml:trace contextRef="#ctx0" brushRef="#br0" timeOffset="35472.19">3641 9356 0,'0'-21'0,"0"42"0,0-64 0,21 22 15,-21 0-15,0 0 0,0 0 16,21 0-16,-21-1 0,0 1 16,21 21-16,0 0 0,0 0 15,1 0-15,-1 21 0,0 1 16,0-1-16,0 0 0,22 0 15,-22 0-15,-21 0 0,21 1 0,0 20 16,-21-21-16,21 0 0,-21 0 0,0 22 16,0-22-16,0 0 0,0 0 15,0 0-15,0 1 16,-21-22-16,0 0 16,21-22-1,0 1-15,0 0 0,0-21 16,0 21-16,0-1 0,21 1 15,0-21-15,-21 21 0,21-22 0,1 22 16,-22 0-16,21 0 0,0 0 0,-21 0 16,21 21-16,0-22 0,0 22 15,1 0-15,-1-21 0,0 21 16,0-21-16,0 21 0,22 0 16</inkml:trace>
  <inkml:trace contextRef="#ctx0" brushRef="#br0" timeOffset="36412.21">4995 9440 0,'21'0'16,"1"-21"-16,-22 0 15,0 0-15,21 0 16,-21 0-16,21-1 0,-21 1 15,0 0-15,0-21 0,0 21 0,-21-1 16,0 1-16,-22 0 0,22 0 16,0 0-16,-21 0 0,20 21 15,-20 0-15,21 0 0,-21 0 16,20 21-16,-20 0 0,21 0 0,0 0 16,-22 22-16,22-1 0,0 0 0,0 1 15,0-1-15,21 0 0,0 22 16,0-22-16,0 0 0,0 1 0,0-22 15,0 21-15,0-21 0,42 1 16,-21-22-16,0 0 0,22 0 0,-22 0 16,21 0-16,1 0 0,-1-22 0,0 1 15,-21 0-15,22-21 0,-1 21 16,0-22-16,-20 22 0,20-21 16,-21 21-16,0-22 0,0 1 0,1 0 15,-22-22-15,0 22 0,21-1 16,-21-20-16,0 21 0,0-1 0,0 1 15,0 0-15,0 20 0,0 1 16,0 0-16,-21 21 0,-1 0 16,22 21-16,0 0 0,-21 1 0,21-1 15,-21 21-15,21 0 0,0 1 16,0-1-16,0 0 0,0 1 0,0-1 16,0 0-16,0 1 0,0-1 15,0 0-15,0 1 0,21-1 16,-21-21-16,21 22 0,1-22 0,-1 0 15,21 0-15,-21-21 0,0 0 16,22 0-16,-1 0 0,-21 0 0,22 0 16,-1 0-16,0-21 0,1 0 0,-1 0 15,-21-1-15,21 1 0,-20 0 16,-1 0-16,0-21 0,-21 20 0,0 1 16,0 0-16,0 0 0,0 0 0,-21 0 15,0-1-15,-1 22 16,-20 0-16,21 0 0,0 22 0,0-22 15,21 21-15,-22 0 0,22 21 16,-21-21-16,21 1 0,0 20 16,0-21-16,0 0 0,0 22 0,21-22 15,1 0-15,-1 0 0,0-21 16,0 21-16,21-21 0,-20 0 0,20 0 16,-21 0-16,21 0 0,1-21 15,-22 0-15,21 0 0,1 0 0,-22-1 16,21 1-16,-21-21 0,0 21 0,1 0 15,-1-22-15,0 22 0,0-21 0,-21 21 16,0-22-16,0 22 0,21 0 16,-21 42-1,0 0 1,0 0-16,0 1 0,0 20 16,-21-21-16,21 0 0,0 22 0,0-22 15,0 0-15,0 0 0,0 0 16,0 0-16,0 1 0,0-1 0,21-21 15,0 0-15,1 0 16,20 0-16</inkml:trace>
  <inkml:trace contextRef="#ctx0" brushRef="#br0" timeOffset="36815.83">8149 8911 0,'0'0'0,"21"-21"0,-21-21 16,21 21-16,-21-1 16,0 1-16,0 0 0,0 42 31,0 22-31,0-22 0,-21 42 16,0-20-16,21-1 0,-21 21 0,0-20 15,0 20-15,-1-20 0,1 20 16,0-21-16,21 1 0,-21-1 0,0 0 15,21 1-15,0-22 0,0 21 0,0-21 16,0 1-16,21-22 16,0 0-16,0 0 15</inkml:trace>
  <inkml:trace contextRef="#ctx0" brushRef="#br0" timeOffset="37160.23">8594 9144 0,'0'0'0,"-22"21"16,1 0 0,0 1-16,0-1 0,0 0 0,0 0 15,21 0-15,0 0 0,0 22 0,0-22 16,0 0-16,0 0 0,0 0 16,0 1-16,21-22 0,0 0 15,21 0-15,-21 0 0,1 0 0,20 0 16,-21 0-16,21 0 15,1 0-15,-22-22 0,21 1 0,-21 21 16,1-21-16,-1 0 0,-21-21 0,0 20 16,0 1-16,0 0 0,0-21 15,-21 21-15,-1-1 0,-20 1 0,21 0 16,0 0-16,-22 21 0,22 0 16,-21 0-16,21 0 0,0 0 0,-1 0 15,1 0-15,0 0 0,21 21 16,0 0-1</inkml:trace>
  <inkml:trace contextRef="#ctx0" brushRef="#br0" timeOffset="37372.42">7895 9123 0,'0'0'0,"-21"0"0,0 0 15,21-21-15,0 0 0,21 21 16,0-22-16,21 22 16,1 0-16,-1-21 0,0 21 15,1 0-15,-1-21 0,0 0 0,22 21 16,-22 0-16,1 0 0,-1-21 16,0 21-16,1 0 0,-22-21 15,0 21-15,21 0 0,-21 0 0</inkml:trace>
  <inkml:trace contextRef="#ctx0" brushRef="#br0" timeOffset="38783.22">10985 9081 0,'0'0'15,"-21"-22"-15,21 1 0,-21 21 16,42 0 31,0 0-47,1 0 16,20 0-16,-21 0 0,21-21 0,1 0 15,-1 0-15,0 0 0,22-1 16,-22 1-16,1-21 0,-1 21 0,0-22 15,1 1-15,-22 21 0,21-21 0,-21 20 16,0-20-16,-21 21 0,0-21 16,0 20-16,0 1 0,0-21 0,-21 21 15,0 0-15,0 21 0,0 0 16,0 0-16,-1 0 16,1 21-16,0 0 0,0 21 0,21 1 15,0-1-15,-21 21 0,21 1 16,-21 21-16,21-22 0,-22 1 0,22 20 15,0-20-15,0-1 0,0 1 0,0-1 16,-21-20-16,21-1 0,0 21 16,0-20-16,-21-22 0,21 21 0,0-21 15,0 1-15,-21-1 0,0 0 16,0 0-16,-1-21 0,1 0 0,0 0 16,0 0-16,-21 0 0,20-21 0,-20 0 15,0 0-15,-1-1 0,1-20 16,0 21-16,-1 0 0,1-22 15,0 22-15,21-21 0,-22 21 16,22 0-16,0-1 0,21 1 0,-21 21 16,21 21-1,0 1-15,21-1 16,0 21-16,0-21 0,0 0 0,1 22 16,-1-1-16,21-21 0,-21 0 15,22 22-15,-1-22 0,0 0 0,22-21 16,-22 21-16,22-21 0,-22 0 15,21 0-15,-20 0 0,-1-21 16,22 0-16,-22 0 0,0 0 0,1-1 16,-1 1-16,0 0 0,1 0 15,-22-21-15,0 20 0,0 1 0,0-21 16,-21 21-16,0 0 0,0-1 0,0 1 16,0 0-16,0 0 0,-21 21 15,0 0-15,0 0 0,21 21 16,-21-21-16,-1 21 0,22 0 0,-21 1 15,21-1-15,0 21 0,0-21 16,0 0-16,0 1 0,0-1 0,0 0 16,0 0-16,0 0 15,21-42 17,-21 0-32,22 0 15,-1 0-15,0-1 0,0 1 0,0 0 16,0 0-16,1 0 0,-1 0 0,0-1 15,0-20-15,0 42 0,0-21 16,1 0-16,-1 21 0,-21 21 16,21 0-16,-21 0 0,0 0 15,0 1-15,0-1 0,0 0 16,0 0-16,0 21 0,0-20 0,0-1 16,0 0-16,0 0 0,0 0 15,21 0-15,0 1 0,0-22 0,1 0 16,-1 0-16,0 0 0,21 0 15,1 0-15,-22-22 0,21 1 16,0 21-16,-20-21 0,20 0 0,-21 0 16,21 0-16,1-22 0,-22 22 0,21-42 15,-21 41-15,-21-20 16,22 21-16,-22-21 0,0 20 0,0 1 16,0 0-16,-22 0 0,1 21 0,0 0 15,0 0-15,0 21 16,0 0-16,-1 0 0,1 1 0,21-1 15,0 0-15,0 0 0,0 21 0,0-20 16,0-1-16,0 0 0,0 0 16,21 0-16,1 0 0,-1 1 15,-21-1-15,0 0 0,21-21 0,-21 21 16,0 0 0,-21-21-1,0 0-15,-1 0 16,22-21-16,0 0 15,0 0-15,22 0 0</inkml:trace>
  <inkml:trace contextRef="#ctx0" brushRef="#br0" timeOffset="39139.85">13166 9017 0,'0'0'16,"0"21"-1,-22 22-15,1-22 0,0 21 16,0-21-16,0 22 0,0-1 16,21 21-16,0-20 0,-22-1 0,22 22 15,0-1-15,-21 1 0,21-1 16,0 22-16,0-1 0,-21-20 0,0 21 16,21 20-16,-21-20 0,0 21 0,-1 0 15,22 0-15,-21-1 0,0 1 0,0 0 16,0 0-16,0 0 15,-1 21-15,1-21 0,0-22 0,0 22 16,0-21-16,0-22 0,-1 22 0,1-22 16,0-20-16,21-1 0,-21 0 15,21-20-15,-21-22 0,0 0 16,21-22-16,0-20 0,0 21 16,0-21-16,0-22 0,0 22 0,21-43 15,0 0-15,0 1 0,0-22 16,0 21-16,1-42 0,-1 21 15</inkml:trace>
  <inkml:trace contextRef="#ctx0" brushRef="#br0" timeOffset="39417.22">12869 9694 0,'0'0'0,"0"-84"0,0 20 0,0 1 0,0-1 16,0 22-16,0 0 0,0-1 16,0 1-16,21 0 0,1 20 0,20-20 15,-21 21-15,21 0 0,1 0 0,-22 21 16,42 0-16,-20 0 0,-1 0 15,0 0-15,1 0 0,-22 21 0,21 0 16,-21 0-16,1 21 0,-22-20 0,0 20 16,0-21-16,0 21 15,-22-20-15,-20 20 0,21-21 0,-21 0 16,-1 22-16,1-22 0,0 0 0,-1-21 16,1 21-16,21-21 0,-22 0 15,22 0-15,0 0 0,21-21 31,0 0-31,21 21 0,0-21 0,1-1 16,-1 1-16,0 0 0</inkml:trace>
  <inkml:trace contextRef="#ctx0" brushRef="#br0" timeOffset="40391.22">13441 9335 0,'0'0'0,"21"0"31,0 0-31,-21-22 0,21 22 16,0-21-16,1 0 0,-1 21 0,0-21 16,0 0-16,0 0 0,0-1 15,1 1-15,-1 0 0,-21-21 0,0 21 16,0-1-16,0 1 0,0 0 16,-21 0-16,-1 21 15,1 0-15,0 0 0,0 21 0,0 0 16,0 0-16,-1 22 0,22-22 15,0 21-15,-21 1 0,21-22 0,0 21 16,0 0-16,0-20 0,0-1 16,21 21-16,-21-21 0,22 0 15,-1 1-15,21-22 0,-21 21 0,0-21 16,22 0-16,-22 0 0,21 0 16,1 0-16,-22 0 0,21-21 0,0 21 15,1-22-15,-1 1 0,-21 0 0,22 0 16,-22 0-16,21-22 0,-21 22 0,22-21 15,-22 0-15,21 20 0,-21-20 16,22 0-16,-22 21 0,0-1 0,0 1 16,0 21-16,0 0 0,-21 21 31,0 1-31,0-1 16,0 0-16,0 0 15,0 0-15,0 0 16,0-42 31,0 0-47,0 0 0,0 0 15,0 0-15,0-1 16,0 1-16,0 0 0,0 0 0,-21 0 16,0 21-1,0 0-15,0 21 16,0 0-16,-1 0 0,1 22 15,21-22-15,-21 21 0,0-21 16,0 22-16,21-22 0,0 21 0,0-21 16,0 22-16,0-22 0,0 0 0,21 0 15,-21 0-15,42 0 0,-21 1 16,1-22-16,-1 21 0,21-21 0,0 0 16,-20 0-16,20 0 0,0 0 0,1 0 15,-22-21-15,21-1 0,0 1 16,-20 0-16,20 0 0,-21 0 0,0-22 15,22 1-15,-22 0 0,0-1 16,0 1-16,0-21 0,-21-1 0,21 1 16,-21 20-16,22-20 0,-22 20 15,0 1-15,0 21 0,0-21 16,0 20-16,-22 22 16,1 22-16,0-1 15,0 21-15,0 0 0,21 1 16,-21-1-16,21 0 0,-22 22 0,22-22 15,0 1-15,0-1 0,0 0 0,0 1 16,0-1-16,22-21 0,-1 0 16,0 22-16,-21-22 0,21 0 0,0-21 15,0 21-15,1-21 0,-1 0 16,0 0-16,0 0 16,0 0-16,0 0 15,-21-21-15,0 0 16,0 0-16,0-1 0</inkml:trace>
  <inkml:trace contextRef="#ctx0" brushRef="#br0" timeOffset="40559.67">14753 9144 0,'0'-21'16,"0"0"0,21 21-16,0-21 15,1 21-15,20-22 0,0 22 16,1-21-16,-1 0 0,21 21 0,-20-21 0,20 21 15,1-21-15,-1 21 16,-20 0-16,-1 0 0,-21 0 0,0 0 16,-42 21-16</inkml:trace>
  <inkml:trace contextRef="#ctx0" brushRef="#br0" timeOffset="41483.76">3598 11917 0,'0'0'15,"0"-21"-15,0 0 0,0-1 0,0-41 16,21 63 0,-21-21-16,22 0 0,-1-1 0,0 22 15,-21-21-15,21 0 0,0 0 0,0 21 16,-21-21-16,0 0 0,0-1 16,0 1-16,-21 21 15,0 0-15,-21 0 0,21 0 16,-22 0-16,-20 0 0,20 21 15,1 1-15,21 20 0,-21-21 16,20 0-16,1 22 0,21-22 0,0 21 16,0-21-16,21 22 0,1-1 15,20 0-15,-21-21 0,21 22 0,-20-1 16,20-21-16,-21 22 0,0-22 16,22 21-16,-43-21 0,0 22 0,0-22 15,0 0-15,-22 0 0,-20 0 16,0 0-16,-1 1 0,1-1 0,-21-21 15,-1 21-15,1-21 0,20 0 0,-20 0 16,20 0-16,1-21 0,0 0 16,-1 21-16,22-43 0,-21 22 15,21-21-15,21-1 0,0 1 16,0 0-16,0-1 0,0 1 0,0-21 16,21 41-16,0-20 0,0 0 15,22 21-15,-1-1 0,21 1 0,1 21 16,21-21-16,-1 0 0,1 0 15,0 21-15,20-21 0,-20-1 0,0 1 16,21 0-16,-22 0 0,1 0 16,0 0-16,-1-1 0,-41 22 15,20-21-15,-21 21 0,-20 0 0,-22 21 16,-22-21 0,1 22-16,0 20 0,0-21 15,0 0-15,-22 22 0,22-1 16,0 0-16,0 1 0,0-1 0,21 0 15,-21-21-15,-1 22 0,1-1 16,21 0-16,0-20 0,0-1 0,0 0 16,0 0-16,0 0 0,21-21 15,1 0 1,-1 0-16,-21-21 0,21 0 0,0 21 16,0-21-16,-21 0 0</inkml:trace>
  <inkml:trace contextRef="#ctx0" brushRef="#br0" timeOffset="41651.67">4022 12044 0,'0'0'16,"21"0"15,0 0-31,0 0 0,21 0 16,-20-21-16,20 21 0,0-21 15,1-1-15,20 22 0,-21-21 0,22 0 16,-22 21-16,1-21 0,-22 0 15,21 21-15,-21 0 0</inkml:trace>
  <inkml:trace contextRef="#ctx0" brushRef="#br0" timeOffset="42200.35">4593 11896 0,'-21'0'0,"0"0"32,42 0-32,0-21 15,0 21-15,0-22 0,22 22 16,-22 0-16,21-21 0,-21 0 0,22 21 15,-22-21-15,0 21 0,0 0 0,0-21 16,-42 21 0,0 0-1,-21 0-15,21 21 16,-22 0-16,1 0 0,21 0 0,-22 22 16,22-22-16,-21 21 0,21 1 15,0-22-15,-1 21 0,22-21 0,0 22 16,0-22-16,0 0 0,22-21 0,-1 21 15,21-21-15,-21 0 0,22 0 16,-1 0-16,0 0 0,1 0 0,-1-21 16,0 0-16,1 0 0,20-1 15,-21 1-15,1 0 0,-22 0 0,21-21 16,-21 20-16,22 1 0,-22-21 0,0 21 16,-21-22-16,0 22 0,21 0 15,-21 0-15,0 0 0,0 0 16,0 42-1,0 0-15,-21 0 16,21 21-16,-21-20 0,21 41 0,0-21 16,-21 22-16,0-1 0,21 1 15,-22-1-15,22 1 0,0-1 0,0 22 16,0 0-16,-21-22 0,21 22 16,0 0-16,-21-1 0,21 1 0,0 0 15,0-1-15,0 1 0,0-22 0,0-20 16,0 20-16,0-20 0,0-22 15,0 21-15,0-21 0,21-21 16,0-21 0,-21 0-16,22 0 0,-22-22 15,21 1-15,0 0 0,0-22 0</inkml:trace>
  <inkml:trace contextRef="#ctx0" brushRef="#br0" timeOffset="42447.21">5270 12256 0,'0'-64'0,"0"128"0,0-191 15,0 63-15,0 1 0,0 20 0,0 1 16,22 0-16,-1 20 0,0 1 0,21-21 16,-21 42-16,22-21 0,-22 0 15,21 21-15,-21 0 0,22 0 0,-22 21 16,0 0-16,0 0 0,-21 21 16,0-20-16,0 20 0,0 0 15,-21-21-15,-21 22 0,-1-1 0,1-21 16,0 22-16,-1-22 0,1 0 15,0 0-15,21 0 0,-22 0 0,22-21 16,0 0-16,0 0 0,0 0 16,-1 0-16,1 0 15</inkml:trace>
  <inkml:trace contextRef="#ctx0" brushRef="#br0" timeOffset="42781.03">3111 12573 0,'0'0'16,"-63"0"-16,105 0 15,1 0-15,20 0 16,22 0-16,21 0 0,-1 0 0,1-21 15,21 21-15,0 0 0,0 0 16,0-21-16,21 21 0,-21 0 0,0 0 16,-21 0-16,0 0 0,-21 0 15,-1 0-15,-20 0 0,-22 0 16,1 0-16,-1 0 0,-21 0 0,0 0 16,-21-21-1,0-1 1,0 1-16,0 0 0,21 0 15,-21 0-15,22 0 0</inkml:trace>
  <inkml:trace contextRef="#ctx0" brushRef="#br0" timeOffset="43171.8">5927 11875 0,'0'0'0,"21"-22"0,0 1 0,-21 0 16,0 0-1,-21 0-15,-22 21 16,22 0-16,0 0 0,-21 0 0,21 0 16,-22 21-16,22-21 0,0 21 15,-21 0-15,20 0 0,22 1 16,0-1-16,0 0 0,0 0 16,0 0-16,22-21 0,20 21 0,-21 1 15,0-1-15,22-21 0,-1 21 0,-21-21 16,21 21-16,-20-21 15,20 21-15,-21-21 0,-21 21 0,0 1 16,-21-1 0,0-21-16,-22 0 0,1 21 15,0-21-15,-22 21 0,22-21 0,-22 0 16,22 0-16,0 0 0,-1 0 16,1 0-16,21 0 0,0 0 0,0 0 15,42 0 1,21 0-1,-21 0-15,0 0 0,22 0 0,-22 0 16,21 0-16,-21-21 0</inkml:trace>
  <inkml:trace contextRef="#ctx0" brushRef="#br0" timeOffset="43471.63">6879 11599 0,'0'0'0,"0"22"62,0-1-62,0 0 16,0 0-16,0 0 15,0 0 1,0 1-16,-21-22 0,21 21 0,-21 0 16</inkml:trace>
  <inkml:trace contextRef="#ctx0" brushRef="#br0" timeOffset="43655.52">6816 12150 0,'0'21'15,"-22"-21"17,22-21-1,22 0-31,-1-1 15,-21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1:45:50.9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529 0,'0'0'0,"21"0"16,-21-21-1,0 0-15,0 0 0,21 21 16,-21-21 0,0 42 15,0 0-31,0 21 15,0-21-15,0 1 16,0 20-16,0 0 0,0 1 16,0 20-16,0-21 0,0 22 0,0-1 15,0 1-15,0-22 0,-21 22 16,21-22-16,0 0 0,-21 1 0,21-1 16,0 0-16,0-20 0,0-1 15,0 0-15,0 0 0,0 0 16,0 0-1,0-42 17,0 0-32,0 0 15,0 0-15,0 0 0,0-1 16,21 1-16,0 0 0</inkml:trace>
  <inkml:trace contextRef="#ctx0" brushRef="#br0" timeOffset="554.03">3916 847 0,'0'0'0,"0"21"16,0 0-16,-21-21 15,-1 21-15,1 0 0,0 22 0,0-22 16,-21 21-16,20-21 0,-20 22 15,21-1-15,-21-21 0,20 22 0,-20-22 16,21 21-16,-21-21 0,20 0 16,1 1-16,0-1 0,0 0 15,0 0-15,21 0 16,0-42 15,0 0-31,21 0 16,-21 0-16,21-1 0,0 1 15,0 0-15,1-21 0,20 21 0,-21-22 16,0 22-16,22-21 0,-22 21 16,0-22-16,0 22 0,21 0 0,-20 0 15,-1 0-15,-21-1 0,21 22 16,0 0-16,-21-21 0,21 21 16,0 21-1,1-21-15,-22 22 16,21-1-16,-21 21 0,0-21 0,0 0 15,21 1-15,-21 20 0,21-21 16,-21 21-16,21 1 0,-21-1 16,0-21-16,21 0 0,-21 1 15,22-1-15,-22 0 0,0 0 0,21 0 16,-21 0-16,21-21 16,0 0-1,0 0-15,0-21 16,-21 0-16,0 0 15</inkml:trace>
  <inkml:trace contextRef="#ctx0" brushRef="#br0" timeOffset="843.35">4339 572 0,'0'0'0,"0"-22"15,0 1-15,-21 21 31,0 21-31,21 1 0,-21 20 16,21-21-16,0 21 0,0 1 16,0 20-16,0-20 0,0 20 0,0 1 15,-22-22-15,22 21 0,0-20 16,-21-1-16,21 0 0,0 1 16,0-1-16,0-21 0,0 0 15,0 1-15,0-1 0,0 0 0,0 0 16,0-42 15,0 0-31,21 21 0,-21-21 16,0-1-16,22 1 0</inkml:trace>
  <inkml:trace contextRef="#ctx0" brushRef="#br0" timeOffset="1400.04">4487 1080 0,'0'21'0,"0"0"31,21-21 16,1 0-47,-1 0 0,0-21 16,0 21-16,0-21 0,0 21 0,1-22 15,-1 22-15,0-21 0,0 0 16,0 21-16,-21-21 0,21 0 0,-21 0 15,22 21-15,-22-22 0,0 1 16,0 0-16,-22 21 16,1 0-1,0 0-15,0 21 0,0-21 16,0 21-16,-22 1 0,22 20 16,0-21-16,0 21 0,0-20 0,-1 20 15,22 0-15,-21-21 0,21 22 16,-21-22-16,21 21 0,0-21 0,0 1 15,0-1-15,0 0 0,21 0 16,0-21-16,1 21 0,20-21 0,-21 0 16,0 0-16,22 0 0,-1 0 15,0 0-15,1 0 0,-1 0 0,0-21 16,1 0-16,-1 21 0,0-42 16,1 20-16,-1 1 0,0-21 0,-21 21 15</inkml:trace>
  <inkml:trace contextRef="#ctx0" brushRef="#br0" timeOffset="1900.58">5376 699 0,'0'0'0,"0"-22"0,0 1 0,-21 21 31,21 21-15,0 1-16,-21-1 0,21 0 15,0 21-15,-21 1 0,21-1 16,0 0-16,0 1 0,0-1 15,0 0-15,-21 1 0,21-1 0,0-21 16,0 21-16,0 1 0,0-22 0,0 0 16,0 0-16,0 0 15,0 1-15,0-1 16,0-42 15,0-1-31,0 1 16,0 0-16,0 0 0,21 0 15,0-22-15,0 22 0,-21 0 16,21 0-16,0 0 0,1 0 0,20-1 16,-21 1-16,0 0 0,22 0 15,-1 21-15,21 0 16,-20 0-16,-1 0 0,-21 21 16,22 0-16,-1 0 0,-21 1 0,0 20 15,0-21-15,1 0 0,-22 0 16,0 22-16,0-22 0,0 0 0,-22 0 15,1 0-15,0 1 0,-21-1 0,-1 0 16,1-21-16,0 21 0,-1 0 16,22-21-16,-21 0 0,0 21 0,20-21 15,1 0-15,0 0 0,0 0 16,0 0-16,0 0 0,21-21 31</inkml:trace>
  <inkml:trace contextRef="#ctx0" brushRef="#br0" timeOffset="2759.03">6540 868 0,'-21'0'15,"21"21"-15,21-21 47,1 0-47,-1 0 16,0 0-16,21-21 0,-21 21 15,22-21-15,-22 0 0,21-1 0,1 22 16,-22-21-16,21 0 0,-21 0 16,0 21-16,1-21 0,-22 0 0,0-1 15,0 1-15,-22 21 16,-20 0-16,21 0 0,-21 0 16,-1 0-16,1 0 0,-22 0 15,22 0-15,0 21 0,-22 1 16,22-1-16,21 21 0,-22-21 0,22 0 15,0 22-15,0-22 0,21 21 16,0-21-16,0 1 0,0 20 16,0-21-16,21 0 0,0 0 0,0-21 15,1 22-15,20-22 0,0 0 16,1 0-16,-22 0 0,21 0 0,0 0 16,1 0-16,-1 0 0,-21 0 15,22 0-15,-22 0 16,-42 0-1,-22 0-15,22 0 16,-21 0-16,-1 21 16,1 0-16,0 0 0,-1 0 0,1 0 15,0 1-15,-1-1 0,22 0 16,0 21-16,0-21 0,0 1 0,0 20 16,21-21-16,-22 0 0,22 22 0,0-22 15,0 0-15,0 0 0,22 0 16,-1 0-16,0 1 0,0-22 0,21 0 15,1 0-15,-1 0 0,0 0 16,1 0-16,20 0 0,1-22 0,-1 1 16,1 0-16,-1 0 0,1 0 15,-1 0-15,1-22 0,-22 1 0,0 0 16,1-1-16,-1 1 16,0-22-16</inkml:trace>
  <inkml:trace contextRef="#ctx0" brushRef="#br0" timeOffset="3024.97">7429 656 0,'0'0'0,"0"-21"0,0 0 16,0 0-16,-21 21 16,21 21-1,-21 0-15,0 0 0,21 0 0,0 22 16,0-1-16,-21 0 0,21 22 16,0-22-16,0 22 0,-21-22 0,21 22 15,0-22-15,0 0 16,0 1-16,0-1 0,0 0 0,0 1 15,0-22-15,0 21 0,0-21 16,0 0-16,0 1 0,0-1 16,0 0-1,21-21 1,0 0-16,-21-21 0,21 21 0,-21-21 16,21-1-16,0 1 0,-21 0 15</inkml:trace>
  <inkml:trace contextRef="#ctx0" brushRef="#br0" timeOffset="4087.85">7578 1270 0,'0'0'0,"0"21"0,-22-21 0,22 21 16,22-21 15,20 0-31,-21 0 0,21-21 15,-20 0-15,20 21 0,0-21 0,1 0 16,-1 0-16,0-1 0,-21 1 16,22 0-16,-1 0 0,-21 0 0,0 0 15,-21-1-15,0 1 16,0 0-16,0 0 0,-21 21 16,0 0-1,0 0-15,0 21 0,-22-21 0,22 21 16,0 0-16,-21 22 0,21-22 15,-1 21-15,1-21 0,0 22 0,0-22 16,21 21-16,0-21 0,0 1 16,0-1-16,0 21 0,21-21 15,0 0-15,0 1 0,22-22 16,-22 0-16,21 0 0,1 0 0,-1 0 16,0 0-16,1 0 0,-1 0 15,0-22-15,1 1 0,-1 21 16,-21-21-16,21 0 0,-20 0 0,-1 0 15,21-1-15,-42-20 0,21 21 16,0-21-16,-21 20 0,22 1 0,-22-21 16,0 21-16,0 0 0,0-1 15,0 44 1,0-1 0,0 0-16,0 0 0,0 21 15,0-20-15,0-1 0,0 0 16,0 0-16,0 0 0,-22 0 0,22 1 15,0 20-15,0-21 16,0 0-16,0 0 0,0 1 16,0-44 15,22 1-31,-22 0 16,0 0-16,21 0 15,-21 0-15,21-1 0,-21-20 0,0 21 16,21-21-16,0 20 0,0-20 15,-21 21-15,22 0 0,-1 0 0,0-1 16,0 1-16,0 0 0,0 21 16,1 0-16,-1 0 15,0 21-15,0 0 0,-21 1 0,0-1 16,21 0-16,-21 0 0,21 21 16,-21-20-16,0-1 0,0 21 15,0-21-15,0 0 0,0 1 0,0-1 16,0 0-16,0 0 0,0 0 15,22-21 1,-1 0 0,0-21-1,0 21-15,0-21 0,0 0 0,1 0 16,-1-22-16,0 22 0,21 0 16,-21-21-16,22-1 0,-1 22 0,-21-21 15,22 21-15,-22-22 0,21 22 16,-21 21-16,0 0 0,1 0 15,-1 0-15,0 0 0,-21 21 16,21 0-16,-21 22 0,0-22 16,21 0-16,-21 21 0,0-20 15,0-1-15,0 0 0,0 21 0,0-21 16,0 1-16,0-1 0,0 0 16,0 0-16,0 0 0,0 0 15,21-21 16,-21-21-15,22 21-16,-22-21 16,21 0-16</inkml:trace>
  <inkml:trace contextRef="#ctx0" brushRef="#br0" timeOffset="4931.05">9631 1270 0,'0'21'16,"21"-21"-1,0 0 1,0 0-16,0 0 0,1 0 0,-1 0 16,0 0-16,0 0 0,0-21 15,0 0-15,22 21 0,-22-21 0,0 0 16,0-1-16,0-20 0,1 21 16,-1 0-16,-21-22 0,0 22 15,0 0-15,0 0 0,0 0 0,0 0 16,-21-1-16,-1 22 0,1 0 15,0 0-15,0 0 0,0 0 0,-22 22 16,22-1-16,0 21 0,0-21 16,0 22-16,0-22 0,-1 21 0,22-21 15,-21 22-15,21-1 0,0-21 16,0 21-16,0-20 0,0-1 0,0 21 16,21-21-16,1 0 0,-1-21 15,21 22-15,-21-1 0,22-21 16,-1 0-16,0 0 0,1 0 0,-1 0 15,0 0-15,22 0 0,-22-21 16,0-1-16,1 22 0,-1-21 0,0 0 16,1-21-16,-22 21 0,21-22 15,-21 22-15,1-21 0,-1-1 0,0 1 16,-21 0-16,0 21 0,0-22 16,0 22-16,0 0 0,0 42 31,0 0-31,0 0 0,0 1 15,-21 20-15,21-21 16,-21 21-16,21-20 0,0-1 0,0 21 16,0-21-16,-22 0 0,22 1 15,0-1-15,0 0 0,0 0 0,0 0 16,0 0-16,0-42 47,0 0-32,0 0-15,0 0 0,0 0 0,22-1 16,-22-20-16,21 21 0,0-21 16,0-1-16,0 1 0,0 0 0,1-1 15,-1 1-15,21 21 0,0-22 16,-20 22-16,20 0 0,0 0 16,1 21-16,-1 0 0,0 21 15,-21 0-15,1 0 0,20 22 0,-42-1 16,21 0-16,-21-20 0,0 20 15,0 0-15,0 1 0,0-1 0,0-21 16,0 0-16,0 22 0,0-22 0,0 0 16,0 0-16,0 0 15,-21-21-15,21 21 0,0-42 47,0 0-31,21 0-16,0 0 0,-21 0 15,21-1-15</inkml:trace>
  <inkml:trace contextRef="#ctx0" brushRef="#br0" timeOffset="5237.96">11578 508 0,'0'0'0,"0"-21"0,0 0 31,0 42-31,0 0 16,0 21-16,0 1 16,0-1-16,0 0 0,0 1 15,0 20-15,0 1 0,0-1 0,0-20 16,-21 20-16,21-21 0,-21 22 16,21-22-16,-21 1 0,21-22 0,0 21 15,0-21-15,0 0 0,0 1 16,0-1-16,0 0 0,0 0 15,21-21-15,0 0 16,0 0-16,0 0 0,0 0 16,1-21-16,-1 21 15,0-21-15,0 0 0</inkml:trace>
  <inkml:trace contextRef="#ctx0" brushRef="#br0" timeOffset="5541.05">11366 889 0,'0'0'16,"0"21"-1,22-21-15,-1 0 0,0 0 16,21 0-16,1 0 15,-1 0-15,-21 0 0,21 0 0,1-21 16,-1 21-16,-21 0 0,22 0 16,-1-21-16,-21 21 0,0 0 0,0 0 15,1 0-15,-1 0 0,0 0 16,-21-21 0,0 0-1</inkml:trace>
  <inkml:trace contextRef="#ctx0" brushRef="#br0" timeOffset="6139.67">13462 212 0,'0'0'0,"42"-21"31,-42 42-15,0 0 0,0 0-16,0 21 0,0-20 0,0 20 15,-21-21-15,0 21 16,21-20-16,-21 20 0,21-21 0,0 21 0,0-20 15,0-1-15,0 0 0,-21 0 16,21 0-16,0 0 16,0 1-1,0-44 17</inkml:trace>
  <inkml:trace contextRef="#ctx0" brushRef="#br0" timeOffset="6439.01">13039 656 0,'0'21'31,"21"1"-31,0-22 0,0 0 0,21 0 15,-20 0-15,20 0 0,-21 0 16,21 0-16,1 0 0,-22 0 0,21 0 16,-21 0-16,22 0 0,-22 0 0,21 0 15,-21 0-15,1 0 0,-1 0 16,0 0-16,-21-22 31,0 1-15,0 0-16,0 0 15,0 0-15</inkml:trace>
  <inkml:trace contextRef="#ctx0" brushRef="#br0" timeOffset="6720.08">13271 296 0,'22'-21'47,"-1"21"-47,0 0 16,0 0-16,0 0 0,22 0 0,-22 0 16,0-21-16,21 21 0,-21 0 15,1 0-15,-1 0 0,0 0 0,0 0 16,0-21-16,-21 0 47</inkml:trace>
  <inkml:trace contextRef="#ctx0" brushRef="#br0" timeOffset="7326.85">13652 0 0,'0'0'15,"-21"0"-15,-42 0 16,-1 0-16,22 0 0,21 0 0,-22 0 16,1 0-16,0 0 0,-1 0 15,1 0-15,0 0 0,-22 0 16,22 0-16,0 0 0,-1 0 0,1 0 15,0 0-15,20 0 0,-20 0 16,21 42-16,0 1 0,0 20 0,-1-20 16,1 20-16,0-21 0,21 1 15,0 20-15,0-20 0,0-1 0,0 21 16,0-20-16,0-1 0,0 0 16,21 1-16,0-1 0,-21 0 0,22 1 15,-1-1-15,0 0 0,21-20 16,-21-1-16,1 21 0,-1-21 15,21 0-15,0-21 0,-20 22 0,20-22 16,0 0-16,1 0 0,-1 0 16,0 0-16,22 0 0,-22 0 15,0-22-15,22 1 0,-22 0 0,22 0 16,-22 0-16,0 0 0,1-22 16,-1 1-16,0 0 0,1-1 0,-22 1 15,21 0-15,-21-1 0,22 1 0,-22 0 16,0-1-16,-21 1 0,0-22 15,0 22-15,0-21 0,0-1 0,0 22 16,0-22-16,-21 1 0,0-1 16,-22 43-16,22 21 0,-21 0 0,0 0 15,20 0-15,-20 0 0,0 0 16,-1 0-16,1 0 0,21 0 0,-21 0 16,20 0-16,-20 0 0,21 0 15,-21 0-15,20 0 0,1 0 16,0 0-16,0 0 0,0 0 0,0 0 15,-1 0-15,1 0 0,0 0 16</inkml:trace>
  <inkml:trace contextRef="#ctx0" brushRef="#br0" timeOffset="8552.27">3323 1884 0,'0'21'31,"21"-21"-15,0 21-1,1-21-15,-1 0 16,0 0-16,0 0 0,21 0 0,1 0 16,-1 0-16,0 0 0,22 0 15,-1 21-15,22-21 0,0 0 0,-1 0 16,22 0-16,0 0 0,0 0 15,21 0-15,21 22 0,0-22 0,-21 0 16,21 0-16,1 0 16,-1 0-16,21 0 0,-21 21 0,22-21 0,-1 0 15,0 0-15,1 0 0,20 0 16,1 0-16,-1 0 0,1 0 16,20 0-16,1 0 0,0 0 15,-1 0-15,22 0 0,-21 0 0,21 0 16,-1 0-16,-20 0 0,21 0 15,0 0-15,0 0 0,-22 0 0,22 0 16,-21 0-16,-1 0 0,1 0 16,0-21-16,-1 21 0,-20 0 0,-1 0 15,1 0-15,-1 0 0,1 0 16,-22 0-16,1 0 0,-22 0 0,21 0 16,-21 0-16,-21 0 0,21 0 15,-42 0-15,0 0 0,-21 0 16,-1 0-16,-20 0 0,-1 0 0,-20 0 15,-1 0-15,-21 0 0,0 0 16,1 0-16,-1 0 16,-21-22 31,-21 22-32,21-21-15,-22 21 16,1 0-16</inkml:trace>
  <inkml:trace contextRef="#ctx0" brushRef="#br0" timeOffset="8687.21">13885 1905 0,'0'21'32,"0"0"-1,-21-21-16,0 0-15,0 22 0</inkml:trace>
  <inkml:trace contextRef="#ctx0" brushRef="#br0" timeOffset="9651.56">7959 2117 0,'-22'21'32,"1"-21"-17,-21 21-15,21 0 0,-22 0 16,1 1-16,0-1 0,-1 0 15,1 21-15,0 1 0,-22-1 0,22 0 16,-22 1-16,-20 20 0,20-21 16,-20 22-16,-22-1 0,0 1 0,0-22 15,0 22-15,0-1 0,1 1 16,-1-22-16,0 22 0,0-1 0,0 1 16,0-1-16,22-21 0,-22 22 15,21-22-15,22 1 0,-22-1 0,22 0 16,20-21-16,-20 22 0,20-22 15,22 0-15,-21 0 0,21 0 16,0 1-16,-1-22 0,1 21 0,0-21 16,21-21 15,0-1-31,0 1 16,21-21-16,-21 21 0,0 0 0,21-1 15,1-20-15</inkml:trace>
  <inkml:trace contextRef="#ctx0" brushRef="#br0" timeOffset="10108.03">5376 3196 0,'0'0'0,"21"0"0,-21 21 15,0 1-15,0-1 16,0 0-16,0 0 0,0 21 15,0-20-15,0 20 0,0-21 0,-21 21 16,0-20-16,0 20 0,0-21 16,0 21-16,-1-20 0,1 20 0,0-21 15,-21 0-15,21 0 0,-1 1 16,1-22-16,21 21 0,-21-21 0,0 0 16,21-21 15,0-1-16,21 22 1,0 0-16,0 0 0,1 0 16,-1 0-16,21 0 15,-21 0-15,0 0 0,1 0 0,-1 0 16,21 0-16,-21 22 0,22-1 16,-22-21-16,21 0 0,0 21 0,-20-21 15,-1 21-15,21-21 0,-21 0 16,0 21-16,1-21 0,-1 0 15,0 0-15,0 0 16,0 0 0,0 0-16,1-21 0,-1 0 15,0 21-15,0-21 0</inkml:trace>
  <inkml:trace contextRef="#ctx0" brushRef="#br0" timeOffset="10987.81">11599 2244 0,'0'0'0,"0"-21"15,0-1-15,0 1 16,-21 21 0,0 0-1,21 21-15,0 1 16,0-1-16,0 0 0,-21 21 16,21 1-16,0-1 0,0 21 15,0 1-15,0-1 0,0 1 0,0-1 16,0 1-16,0-1 0,0 22 15,0-21-15,0 20 0,0 1 0,0-22 16,0 22-16,0-21 0,0 20 0,0-20 16,0-1-16,0 1 0,0-22 15,0 0-15,0 1 0,0-1 0,0 0 16,0 1-16,0-22 0,0 21 16,0-21-16,0 1 0,0-1 0,0 0 15,0-42 16,-21 0-15,21-1-16,0 1 16,-22 0-16,1 21 0,21-21 15,-21 0-15,0 0 0,0 21 0</inkml:trace>
  <inkml:trace contextRef="#ctx0" brushRef="#br0" timeOffset="11307.05">11049 3704 0,'0'-21'16,"0"0"-16,21 21 31,0 0-31,0 0 0,1 0 16,-1 0-16,0 21 0,0-21 15,21 21-15,-20 0 0,-1 1 0,21-1 16,-21 0-16,0 0 0,1 0 15,-1 22-15,21-22 0,-42 0 0,21 0 16,0 0-16,1 0 0,-1 1 16,-21-1-16,0 0 0,21-21 0,-21 21 15,21-21-15,0 0 32,-21-21-17,21 0-15,-21 0 0,0-1 16,22 1-16,-22 0 0,21-21 0,0 21 15,0-1-15</inkml:trace>
  <inkml:trace contextRef="#ctx0" brushRef="#br0" timeOffset="11548.05">11980 3598 0,'0'0'16,"-21"22"-1,0-1 1,0 0-16,0 0 0,-1 0 0,1 0 15,-21 22-15,21-22 0,0 21 0,-1-21 16,-20 22-16,21-22 0,0 21 16,0-21-16,-1 22 0,22-22 0,-21 0 15,21 21-15,-21-42 0,21 22 16,-21-1-16,21-42 31,0-1-31,21 1 16,0 0-16,0-21 0</inkml:trace>
  <inkml:trace contextRef="#ctx0" brushRef="#br0" timeOffset="12711.36">13674 1947 0,'-22'0'0,"1"22"31,0-1-15,42-21 62,0 0-62,1 0-16,-1 0 15,0 0-15,0 0 0,21 0 0,-20 0 16,20 0-16,-21-21 0,21 21 16,1 0-16,20 0 0,-20 0 0,20 0 15,-21-22-15,22 22 16,-1 0-16,1 0 0,-22 0 0,22 0 15,-1 0-15,-20-21 0,20 21 16,-21 0-16,22 0 0,-1 0 0,1 0 16,-22 0-16,22 0 0,-1 0 15,22 0-15,-22 0 0,1 0 0,21 0 16,-22 0-16,22 0 0,-22 0 16,22 0-16,-22 0 0,1 0 0,-1 0 15,1 0-15,21-21 0,-22 21 16,1 0-16,-1 0 0,1 0 0,-1 0 15,1 0-15,-1 0 0,-21 0 16,1 0-16,20 0 0,-42-21 0,22 21 16,-22 0-16,0 0 0,0 0 15,0 0-15,1 0 16,-44 0 62,1 0-78,0 0 16</inkml:trace>
  <inkml:trace contextRef="#ctx0" brushRef="#br0" timeOffset="13435.59">16108 2032 0,'0'0'0,"-21"0"0,-1 0 16,44 0 46,-1 21-46,0-21-16,0 21 0,0 1 0,0-22 16,1 21-16,20 0 0,0 0 15,1-21-15,-1 21 0,0 0 0,22 22 16,-1-22-16,-20 0 0,20 21 15,1 1-15,-1-1 0,1 0 0,-1 1 16,22 20-16,-22-20 0,22 20 16,0-21-16,20 1 0,-20-1 0,21 22 15,0-22-15,-22 0 0,22 1 16,-21 20-16,21-21 0,-22 1 0,22-1 16,-21 22-16,0-22 0,-1 0 15,1 1-15,0-22 0,-22 21 16,-21-21-16,22 22 0,-22-22 0,1-21 15,-22 21-15,0 0 0,0-21 16,0 0-16,-21 21 0,-21-21 63,21-21-48,0 0 1,0 0-16,0 0 15,0-1-15</inkml:trace>
  <inkml:trace contextRef="#ctx0" brushRef="#br0" timeOffset="14007.62">18944 3090 0,'0'0'0,"-21"0"0,21-21 0,-21 21 47,21 21-31,0 1-16,0-1 15,0 0-15,0 21 0,21-21 16,0 1-16,-21 20 0,21-21 16,0 0-16,1 22 0,-22-22 0,21 21 15,0-21-15,0 0 0,0 1 16,0-1-16,1 21 16,-1-21-16,0 0 0,0-21 15,-21 22-15,21-22 0,0 0 16,-42 0 15,0 0-15,0 0-16,0 0 0,0 0 15,-1 0-15,1 0 0,0 0 0,-21 0 16,21 0-16,-22 21 0,1-21 16,21 21-16,-22-21 0,1 21 0,0-21 15,-1 21-15,1-21 0,0 21 16,21-21-16,-22 22 0,1-22 15,21 0-15,0 21 0,-1-21 0,1 0 16,0 0-16,0 0 31,0 0-15,0 0-16,-1 0 16</inkml:trace>
  <inkml:trace contextRef="#ctx0" brushRef="#br0" timeOffset="20334.98">1376 4233 0,'0'22'15</inkml:trace>
  <inkml:trace contextRef="#ctx0" brushRef="#br0" timeOffset="20663.8">1418 4106 0,'0'-63'31,"-21"63"0,21 21-15,0 0-16,0 0 0,0 22 0,0-1 16,-21 0-16,21 1 0,0-1 15,-21-21-15,21 22 0,-22-1 16,22 0-16,0 1 0,0-1 0,-21 0 15,21 1-15,-21-22 0,21 21 16,0 0-16,0-20 0,0-1 16,-21 21-16,21-21 0,0 0 15,0-42 17,0 0-32,0 0 15,0-21-15,21 20 0,-21 1 0,0-21 16</inkml:trace>
  <inkml:trace contextRef="#ctx0" brushRef="#br0" timeOffset="20951.64">1418 4106 0,'0'0'0,"0"-42"0,0 21 0,21 0 16,0 0-16,1-1 0,-1 22 16,0 0-16,0 0 15,0 0-15,0 22 0,1 20 16,-1-21-16,0 21 0,0 22 15,0-22-15,0 1 0,1 20 0,-1-21 16,0 1-16,0-1 0,-21 22 16,0-22-16,21-21 0,-21 21 0,0 1 15,0-22-15,0 21 0,0-21 16,0 1-16,0-1 0,0 0 0,0 0 16,-21-42 30,21 0-46,-21 0 0,0-1 0,0 1 16,-22 0-16</inkml:trace>
  <inkml:trace contextRef="#ctx0" brushRef="#br0" timeOffset="21155.52">1312 4593 0,'21'0'16,"1"0"-1,-1 0-15,0 0 16,0 0-16,0 0 0,43-21 16,-22 21-16,-21 0 0,0-21 15,22 21-15,-22 0 0,0 0 0,21-21 16,-20 21-16,-1 0 0,0 0 16,0-21-16,0 21 0,0 0 0,1-22 15,-1 22-15</inkml:trace>
  <inkml:trace contextRef="#ctx0" brushRef="#br0" timeOffset="21891.98">2201 4318 0,'0'0'15,"21"-21"1,-42 21 15,0 0-31,21 21 0,-21 0 16,0 0-16,0 1 0,-1-1 15,1 21-15,21-21 0,-21 22 0,0-22 16,21 21-16,-21-21 0,21 22 16,0-1-16,0-21 0,0 21 0,0-20 15,0 20-15,21-21 0,0 0 16,0 0-16,0 1 0,1-22 0,20 0 16,0 0-16,-21 0 0,22 0 15,-1 0-15,0-22 0,22 1 16,-22 0-16,1 0 0,-1 0 15,0-22-15,1 22 0,-22 0 0,21-21 16,-21-1-16,0 22 0,1-21 16,-1 0-16,-21-1 0,21 1 0,-21 0 15,0-1-15,0 1 0,0 0 16,0-1-16,0 22 0,0 0 0,0 0 16,0 0-16,0 42 15,0 0 1,0 21-16,0-21 0,0 22 15,0-1-15,0 0 0,-21 1 16,21-22-16,-21 21 0,21 1 0,0-1 16,0-21-16,0 21 0,0-20 15,0 20-15,0-21 0,0 0 16,0 0-16,0 1 0,21-1 0,0 0 16,0-21-16,0 0 15,0 0-15,1 0 0,-1 0 0,21 0 16,-21 0-16,0-21 0,1 0 15,-1-1-15,0 1 0,0 0 0,0 0 16,0 0-16,-21-22 0,0 22 16,22 0-16,-22 0 0,21 0 0,-21 0 15,0-1 1,0 44 0,0-1-16,0 0 15,0 0-15,0 0 0,0 0 16,0 22-16,0-22 0,0 0 15,0 0-15,0 0 0,0 1 0,0-1 16,0 0-16,21-21 31,0 0-31,-21-21 0,21 0 16,0-1-16,-21 1 0,22 0 16,-1 0-16,-21 0 0</inkml:trace>
  <inkml:trace contextRef="#ctx0" brushRef="#br0" timeOffset="22100.92">3260 4128 0,'0'0'0,"0"-22"0,-64 22 32,43 22-17,0-22-15,21 21 0,0 0 16,0 0-1,0 0 1,-21-21 0</inkml:trace>
  <inkml:trace contextRef="#ctx0" brushRef="#br0" timeOffset="22303.85">2646 4466 0,'0'0'16,"-21"21"0,42-21-1,0 0 1,0 0-16,0 0 16,22 0-16,-22 0 0,21 0 0,-21 0 15,22 0-15,-1 0 0,-21-21 16,21 21-16,1 0 0,-1-21 0,0 0 15</inkml:trace>
  <inkml:trace contextRef="#ctx0" brushRef="#br0" timeOffset="23048.12">3641 4424 0,'-22'42'31,"1"-42"-31,0 21 0,0-21 15,0 22-15,0-22 0,21 21 16,-22-21-16,1 21 0,0 0 0,0 0 16,0 0-16,21 1 15,0-1-15,0 0 0,0 0 0,0 0 16,0 0-16,0 1 16,21-22-1,0 0-15,0 0 16,0 0-16,1 0 15,-22-22-15,0 1 16,0 0 0,0 0-16,0 0 0,0 0 0,0-1 15,0 1-15,0 0 0,0 0 16,21 0-16,-21-22 0,21 22 0,0 0 16,0 0-16,22 0 0,-22 0 15,0 21-15,21 0 0,-21-22 0,1 22 16,20 0-16,-21 0 0,0 22 15,0-22-15,22 21 0,-22 0 0,-21 0 16,21 0-16,0 0 0,0 1 16,1-1-16,-22 0 0,0 21 0,0-21 15,0 1-15,0-1 0,0 0 16,21-21-16,-21 21 0,0 0 16,0 0-16,-21-42 46,21 0-30,0 0-16,0 0 0,0 0 16,0-1-16,21-20 0,0 21 15,0-21-15,0 20 0,0-20 0,1 21 16,-1 0-16,21 0 0,-21-1 0,22 1 16,-1 0-16,0 21 15,-21 0-15,22 0 0,-1 21 0,0 0 16,-20 1-16,-1-1 0,21 0 15,-21 21-15,-21 1 0,0-22 16,0 0-16,0 0 0,0 0 16,0 22-16,-21-22 0,21 0 0,-21-21 15,0 21-15,0 0 0,-1 0 0,1 1 16,42-44 15,1 1-15,-1 0-16,21 21 0</inkml:trace>
  <inkml:trace contextRef="#ctx0" brushRef="#br0" timeOffset="23451.84">5270 4360 0,'0'0'0,"22"-21"0,-22 0 0,0 0 15,-22 21 1,1 0-16,0 0 15,-21 0-15,21 21 0,-1 0 0,-20 0 16,21 1-16,-21-1 0,20 0 16,1 0-16,0 0 0,0-21 15,21 21-15,-21 1 0,21-1 16,0 0-16,21-21 0,0 0 16,0 0-16,0 0 0,1 21 15,20-21-15,-21 0 0,21 0 16,-20 0-16,-1 0 0,0 21 0,21-21 15,-21 0-15,-21 21 0,22-21 16,-1 0-16,-21 22 0,21-22 0,-21 21 16,0 0-1,-21 0 1,0-21-16,-1 0 0,1 0 0,0 21 16,0-21-16,0 21 0,0-21 15,-1 0-15,1 0 0,0 0 16,0 0-16,0 0 15,0 0-15,-1 0 0,1 0 16,0 0-16</inkml:trace>
  <inkml:trace contextRef="#ctx0" brushRef="#br0" timeOffset="24019.42">1651 5228 0,'0'0'0,"-42"0"0,-1 0 0,1 0 15,0 21-15,-1-21 0,1 0 0,21 0 16,0 0-16,-1 0 0,1 0 16,42 0 15,1 0-31,20 0 0,0 0 16,22 0-16,-1 0 0,22 0 15,0 0-15,-1-21 0,22 21 16,0 0-16,0-21 0,42 21 0,-21 0 15,42-21-15,-21 21 0,1-21 0,20 21 16,21 0-16,-20 0 0,-1 0 16,0 0-16,1 0 0,-22 0 15,0 0-15,21-21 0,-42 21 0,22 0 16,-22 0-16,-22 0 0,1 0 0,-21 0 16,0-22-16,-22 22 0,-21 0 15,1 0-15,-1 0 0,0 0 0,-20 0 16,-1-21-16,0 21 0,0 0 15,0 0-15,-21-21 47,-21 21-47,0 0 16,0 0-16,0 0 16</inkml:trace>
  <inkml:trace contextRef="#ctx0" brushRef="#br0" timeOffset="24135.35">5440 5101 0,'0'0'0,"21"0"0,-21 21 0,21-21 16,0 0 15,0 0-15</inkml:trace>
  <inkml:trace contextRef="#ctx0" brushRef="#br0" timeOffset="25211.87">9483 4678 0,'0'21'15,"21"-21"17,0 0-32,0 0 15,-21-21-15,21 21 0,0 0 0,1-21 16,-1 21-16,0-21 0,0 21 16,-21-22-16,0 1 0,0 0 15,0 0-15,-21 0 16,-21 0-16,20 21 15,1 0-15,-21 0 0,21 0 0,-22 0 16,1 0-16,0 0 0,21 0 16,-22 21-16,1 0 0,0-21 0,20 21 15,-20 0-15,21 0 0,-21-21 16,20 22-16,1-1 0,21 0 16,0 0-16,0 0 0,21-21 15,1 0-15,20 0 16,-21 0-16,21 0 0,1 0 0,-1 0 15,-21-21-15,22 21 0,-1-21 16,0 21-16,1-21 0,-22 0 0,21 21 16,-21-22-16,22 22 0,-22-21 15,0 21-15,-21-21 0,21 21 16,-21-21-16,0 42 31,0 0-31,0 0 0,0 1 16,0-1-16,0 21 0,0 0 15,0 1-15,0-1 0,0 0 16,0 22-16,0-1 0,0-20 0,0 20 16,0 1-16,0-1 0,0-20 0,0 20 15,0 1-15,0-1 0,0 1 16,0 20-16,0-20 0,0-1 0,21 1 16,-21-22-16,0 22 0,0-22 0,0 0 15,0 1-15,0-1 0,0-21 16,-21 0-16,0 0 0,0 1 0,0-1 15,-22-21-15,22 0 0,0 0 0,0 0 16,-22-21-16,22-1 0,-21-20 16,21 0-16,-22 21 0,1-43 15,21 22-15,-21-22 0,20 1 0,1 20 16,0-20-16,21-1 0,0 22 16,0 0-16,0-1 0,21 1 0,22 21 15,-22-21-15,0 20 0,21 1 0,1-21 16,-1 21-16,0 0 0,1-22 15,-1 22-15,21-21 0,1 21 0,-1-22 16,1 22-16,-1 0 0,1-21 16</inkml:trace>
  <inkml:trace contextRef="#ctx0" brushRef="#br0" timeOffset="25796.09">10160 4953 0,'0'-21'31,"0"0"-31,0 0 16,21-1-16,0 1 0,0 0 0,1 0 16,-1 0-16,0 0 0,0-1 15,0 1-15,0 0 0,1-21 0,-1 21 16,0-1-16,-21 1 0,21 21 16,-21-21-16,0 0 0,-21 21 15,-21 0-15,20 0 16,1 21-16,-21 0 0,21 0 15,-22 1-15,22-1 0,0 0 0,0 21 16,0-21-16,0 22 0,21-1 16,0-21-16,0 22 0,0-1 0,0-21 15,21 21-15,0-20 0,0-1 0,0 0 16,0-21-16,22 21 0,-1-21 16,0 0-16,-20 0 0,20 0 0,0 0 15,1-21-15,-1 0 0,0 0 16,-21-1-16,22 1 0,-1-21 15,-21 0-15,22 20 0,-22-20 0,21 0 16,-21-1-16,0 1 0,1 0 16,-22-1-16,0 22 0,21-21 0,-21 0 15,0 20-15,0 1 0,0 0 16,0 0-16,0 0 0,0 42 16,0 0-1,0 0-15,-21 22 0,21-22 16,0 21-16,0 0 0,-22 1 0,22-1 15,0 0-15,0 1 0,0-1 16,0 0-16,0 1 0,0-22 0,0 21 16,0-21-16,0 22 0,0-22 0,0 0 15,22-21 1,-1 0-16,0 0 16,21 0-16,-21 0 0,1-21 0,20 0 15,-21 0-15,21-22 0,-20 1 16,20 0-16,-21-1 0</inkml:trace>
  <inkml:trace contextRef="#ctx0" brushRef="#br0" timeOffset="26015.96">11388 4487 0,'0'0'0,"0"-21"0,0-21 0,21 21 15,-21 42 1,0 0 0,0 21-16,-21-20 0,21 20 15,-22-21-15,22 21 0,0 1 16,0-1-16,-21 0 0,21 1 0,-21-22 15,21 21-15,0 1 0,-21-22 16,21 21-16,0-21 0,0 0 0,0 1 16,0-1-16,21-21 31,-21-21-31,21-1 0,-21 1 16,0 0-16</inkml:trace>
  <inkml:trace contextRef="#ctx0" brushRef="#br0" timeOffset="26219.84">10901 4699 0,'-21'0'0,"42"0"0,-64 0 15,22 0-15,42 0 32,1 0-17,-1 0-15,0 0 0,21 0 0,1 0 16,-1 0-16,0 0 0,1 0 15,-1 0-15,0 0 0,1-21 0,-22 21 16,21-21-16,0 21 0,-20-21 16,-1 21-16,21 0 0</inkml:trace>
  <inkml:trace contextRef="#ctx0" brushRef="#br0" timeOffset="26921.44">11620 4720 0,'0'0'16,"0"21"-16,0 1 0,0-1 0,22-21 31,-1 0-31,0 0 0,0 0 16,0 0-16,22 0 0,-22 0 15,21-21-15,-21-1 0,22 22 0,-22-21 16,21 0-16,-21 21 0,22-21 16,-43 0-16,21 0 0,-21-1 15,0 1-15,0 0 0,-21 21 16,-1 0-1,1 0-15,0 0 0,0 0 0,0 0 16,0 21-16,-1-21 0,1 21 0,0 22 16,0-22-16,21 0 0,0 21 15,-21-20-15,21 20 0,0 0 0,0-21 16,0 22-16,0-22 0,21 0 16,0 0-16,0 0 0,0 1 0,1-1 15,20-21-15,-21 0 0,21 0 16,1 0-16,-1 0 0,-21 0 15,22 0-15,-1 0 0,0 0 0,-21-21 16,22-1-16,-22 22 0,0-42 16,0 21-16,0 0 0,-21 0 0,22-22 15,-22 22-15,21-21 0,0 21 0,-21-22 16,21 22-16,-21 0 0,21 0 16,0 0-16,1-1 0,-1 1 0,0 0 15,0 21-15,0 0 0,0-21 16,22 21-16,-22 0 0,0 0 0,0 0 15,0 21-15,22-21 0,-22 21 16,0 0-16,0 1 0,0-1 0,-21 21 16,0-21-16,0 0 0,0 22 0,0-22 15,0 21-15,0-21 16,0 1-16,0-1 0,0 0 0,0 0 0,-21 0 16,0-21-16,21 21 15,0-42 1,0 0-1,0 0-15,0 0 0,0 0 16,0-1-16,21 1 0,0 0 0,1-21 16,-22 21-16,21-22 0,0 22 0,0 0 15,0-21-15,0 20 0,-21 1 16,22 0-16,-1 0 0,0 21 0,21-21 16,-21 0-16,1 21 0,-1 0 15,0 0-15,0 0 0,21 0 16,1 0-16</inkml:trace>
  <inkml:trace contextRef="#ctx0" brushRef="#br0" timeOffset="27335.2">13716 4636 0,'0'0'0,"21"0"0,64 0 31,-64-22-31,-21 1 0,21 21 16,-21-21-16,21 0 0,-21 0 15,0 0 1,-21 21-16,0 0 0,0 0 16,0 0-16,-1 0 0,-20 0 0,21 0 15,0 21-15,0 0 0,-1-21 16,1 21-16,0 0 0,0-21 0,21 21 16,0 1-16,0-1 15,0 0-15,21-21 16,21 21-16,-20 0 0,-1-21 0,0 21 15,0-21-15,0 0 0,0 22 16,1-22-16,-1 21 0,0-21 0,0 21 16,0-21-16,-21 21 0,0 0 15,0 0 1,-21-21 0,0 22-16,0-22 0,0 0 15,-22 0-15,22 0 0,-21 21 0,21-21 16,-1 0-16,-20 0 0,21 0 15,0 0-15,0 0 0,-1 0 0,1 0 16,0 0-16,0 0 0,0 0 0,-22 0 16</inkml:trace>
  <inkml:trace contextRef="#ctx0" brushRef="#br0" timeOffset="27871.53">9885 5186 0,'0'0'0,"-43"0"0,-62 0 32,83 0-32,44 0 31,20 0-31,0 21 0,1-21 16,41 0-16,-20 0 0,42 0 0,-22 0 15,22 0-15,0 0 0,0 0 16,21 0-16,21 0 0,0 0 0,0 0 15,22 0-15,-1 0 0,0 0 16,22 0-16,-1 21 0,-20-21 0,20 0 16,-21 0-16,1 21 0,-1-21 15,-21 0-15,22 0 0,-43 0 0,0 0 16,-22 0-16,-20 0 16,0 0-16,-22 0 0,1 0 0,-1 0 15,-20 0-15,-22 0 0,0 0 0,0 0 16,0 0-16,0 0 0,1 0 15,-22-21 1,0 0 0,-22 21-1,1 0-15,0-21 0,0 21 0,0 0 16</inkml:trace>
  <inkml:trace contextRef="#ctx0" brushRef="#br0" timeOffset="28003.45">13928 5228 0,'0'0'0,"0"21"0,21 1 16,0-22 0,-21 21-16,21-21 15,0 0 1,0 0-16</inkml:trace>
  <inkml:trace contextRef="#ctx0" brushRef="#br0" timeOffset="28649.08">16637 4191 0,'0'0'0,"0"-63"32,0 41-32,21 22 15,0 0 1,0 22-16,1 20 0,-1 0 0,0 1 16,21-1-16,-21 0 0,1 1 15,-1-1-15,0 21 0,0-20 0,0-1 16,0 0-16,-21 1 0,0-1 15,0 0-15,0 1 0,0-1 0,0-21 16,0 0-16,0 1 0,0-1 16,0 0-16,0-42 31,0 0-15,0-1-16,22 1 0,-1-21 0,0 0 15</inkml:trace>
  <inkml:trace contextRef="#ctx0" brushRef="#br0" timeOffset="28871.96">17314 4212 0,'0'0'16,"0"-42"-16,0 0 0,0 20 0,0 1 0,0 0 15,-21 21-15,0 0 16,0 21-16,0 22 0,-1-22 16,1 21-16,0 0 0,0 22 0,0-22 15,0 1-15,-1 20 0,1-21 16,-21 1-16,42 20 0,-21-20 15,0-1-15,-1 0 0,22 1 0,0-22 16,0 21-16,0-21 0,0 0 0,0 1 16,0-1-16,0 0 0,22-21 15,-1-21-15,0 0 16,21 21-16</inkml:trace>
  <inkml:trace contextRef="#ctx0" brushRef="#br0" timeOffset="29230.04">17335 4720 0,'0'-21'16,"0"0"-1,22 21 1,-1-21-16,0 21 0,0-21 0,0-1 16,0 22-16,1-21 0,-1 0 15,0 0-15,0 21 0,0-21 0,-21 0 16,0-1-16,21 22 0,-21-21 15,-21 21 1,0 0-16,0 21 16,0 1-16,-22-1 0,22 0 15,0 0-15,0 0 0,0 0 0,0 22 16,-1-22-16,22 0 0,0 21 16,0-20-16,0-1 0,0 0 0,0 0 15,22 0-15,20 0 16,-21-21-16,21 0 0,-20 0 0,20 0 15,0 0-15,1 0 0,-1 0 0,0 0 16,1-21-16,-1 21 0,0-21 16,-21 0-16,1 0 0,-1 0 0,0-1 15</inkml:trace>
  <inkml:trace contextRef="#ctx0" brushRef="#br0" timeOffset="29727.93">17928 4657 0,'0'0'0,"0"-21"0,0-1 0,0 1 15,0 0-15,0 0 0,0 0 16,0 0-1,21-1 1,0 22-16,1 0 0,-1 0 16,0 0-16,0 0 0,0 0 15,0 22-15,1-22 0,-1 21 16,0 0-16,0 0 16,0 0-16,-21 0 0,21 1 0,1-1 0,-22 0 15,0 21-15,0-21 0,0 1 16,0-1-16,0 0 0,0 0 15,-22 0-15,1 0 0,0-21 0,21 22 16,-21-22 0,21-22-1,0 1-15,0 0 16,21 0-16,0 0 0,0-22 0,1 22 16,-1 0-16,0 0 0,0-21 0,0 20 15,22-20-15,-22 21 0,0 0 16,21 0-16,1-1 0,-22 1 15,21 21-15,0 0 0,-20 0 16,20 0-16,-21 0 0,0 0 0,0 0 16,1 21-16,-22 1 0,0-1 15,0 0-15,0 0 0,0 0 0,0 0 16,0 1-16,-22-1 0,22 0 0,-21 0 16,0-21-16,0 21 0,21 0 15,0 1-15,-21-22 0,21 21 0,-21-21 16,21 21-16,0-42 47,0 0-47,0-1 0,21 1 0,0 0 15</inkml:trace>
  <inkml:trace contextRef="#ctx0" brushRef="#br0" timeOffset="29895.83">18817 4233 0,'0'0'0,"-21"0"0,0 0 0,0 0 16,-1 0 0,22 22 15,22-22-31,-1 21 0,0-21 16,0 0-16,0 0 0</inkml:trace>
  <inkml:trace contextRef="#ctx0" brushRef="#br0" timeOffset="30711.43">19219 4360 0,'0'0'0,"0"-21"0,106-42 31,-85 42-31,0-1 0,1 1 0,-22-21 16,21 21-16,0-43 0,-21 22 15,0 21-15,0 0 16,0-1-16,-21 22 16,0 0-16,-1 0 15,1 0-15,0 43 0,0-22 0,0 21 16,-22 1-16,22-1 0,0 21 16,0 1-16,0-22 0,0 22 0,-1-1 15,1 1-15,0-1 0,0 22 16,0 0-16,0-1 0,-1 1 0,1 0 15,0-1-15,0-20 0,0 20 0,21 1 16,-21 0-16,-1-1 0,1 1 16,0 0-16,-21-1 0,21 1 0,-1-21 15,1-1-15,0 1 0,21-1 16,0 1-16,0-22 0,0 0 16,0 1-16,0-22 0,21 0 0,0 0 15,22-21-15,-22 0 0,21 0 0,1-21 16,-1 0-16,21 0 0,-20-22 15,-1 22-15,22-21 0,-22-1 0,21 1 16,1-21-16,-1-1 0,-20 1 0,20-1 16,-20-21-16,-1 22 0,-21-1 15,0-20-15,-21 20 0,0 1 0,-21-1 16,-21 1-16,-1-1 0,1 22 0,-21 0 16,20-1-16,-20 1 0,-1 0 15,1-1-15,-1 22 0,22 0 16,-22 0-16,22 0 0,21 21 15,-21 0-15,42-22 0,0 1 16,21 21 0,0-21-16,0 0 15,21 21-15,-20-21 0,20 0 16,0 21-16,1-22 0,20 1 0,-21 0 16,22 0-16,-22 0 0,22 0 0,-22-1 15,0 1-15,-20 0 16,20 0-16,-21 0 0,0 21 0,-21-21 0,21 21 15,-21-22 1,0 44 15,-21-1-31,21 0 0,0 0 16,0 0-16,0 0 0,0 1 0,0-1 16,0 0-16,-21 0 15,21 0-15,21-21 47,-21-21-47,21 0 0,-21 0 16</inkml:trace>
  <inkml:trace contextRef="#ctx0" brushRef="#br0" timeOffset="30888.04">19770 4212 0,'0'0'0,"-22"0"31,44 21 0,-1-21-31,0 0 16,0 22-16,0-22 0,0 0 16,1 0-16</inkml:trace>
  <inkml:trace contextRef="#ctx0" brushRef="#br0" timeOffset="31164.06">20278 4297 0,'0'0'0,"0"-21"15,-22 21 1,1 0-16,0 0 16,0 0-16,0 0 0,-22 21 0,22-21 15,0 21-15,0 0 0,-21 22 16,20-22-16,1 0 0,0 21 15,0-21-15,0 22 0,21-22 0,-21 21 16,21-21-16,0 1 0,0 20 16,21-21-16,0 0 0,0 0 15,0 1-15,22-1 0,-22 0 0,21 0 16,0-21-16,1 0 0,-1 0 0,0 0 16,1 0-16,20 0 0,-20-21 15,20 21-15,1-21 0,-22 0 0,21-1 16</inkml:trace>
  <inkml:trace contextRef="#ctx0" brushRef="#br0" timeOffset="31604.02">20976 4551 0,'0'0'0,"21"-21"0,-21-22 16,0 22-16,0 0 0,0 0 0,0-21 15,-21 42-15,0-22 0,0 1 0,0 21 16,-1 0-16,-20 0 0,21 0 16,-21 0-16,20 21 0,-20 1 15,21-1-15,-21 0 0,20 0 16,1 21-16,-21-20 0,21-1 0,0 21 15,21-21-15,0 0 0,0 1 0,0-1 16,0 0-16,0 0 0,0 0 16,0 0-16,21 1 0,0-22 15,0 0-15,21 0 0,-20 0 16,-1 0-16,0 0 0,21 0 0,-21 0 16,22-22-16,-22 1 0,21 0 15,-21 0-15,22 0 0,-22 0 16,0-1-16,0-20 0,0 21 0,1 0 15,-22-22-15,0 22 0,21 0 16,-21-21-16,0 21 0,0 42 31,0 0-31,-21 0 0,21 0 16,0 0-16,0 22 0,0-22 16,0 0-16,0 0 0,0 22 0,0-22 15,21 0-15,0 0 0,-21 0 0,21 0 16,0-21-16,0 22 0,1-1 15,-1-21-15,0 0 0,0 0 0,0 0 16,0 0-16,1 0 16,-1-21-16,0-1 0,21 22 0,-21-21 15,1 0-15</inkml:trace>
  <inkml:trace contextRef="#ctx0" brushRef="#br0" timeOffset="31880.94">21590 3979 0,'0'-21'0,"0"42"0,0-63 0,0 21 0,-21 21 16,0 0 0,-1 21-16,22 0 0,-21 0 0,0 22 15,21-1-15,0 0 0,-21 22 16,21-22-16,-21 22 0,21-22 16,0 22-16,0-22 0,0 0 0,0 1 15,0-1-15,0-21 0,0 0 16,0 22-16,0-22 0,0 0 0,0 0 15,0 0-15,21-21 32,0 0-32,0-21 15,0 0-15,22 0 16,-22 21-16,0-21 0,21-1 16</inkml:trace>
  <inkml:trace contextRef="#ctx0" brushRef="#br0" timeOffset="32802.05">21886 4403 0,'0'0'0,"43"-43"31,-43 65-15,-22-1-16,22 0 15,-21 0-15,0 0 0,21 0 0,-21 1 16,21 20-16,-21-21 0,0 0 16,21 0-16,0 1 0,0-1 15,0 0-15,0 0 0,0 0 16,21-21-1,0 0-15,21 0 0,-21 0 16,22 0-16,-22 0 16,21 0-16,1-21 0,-1 21 0,0-21 15,-21 0-15,22 0 0,-1-1 0,-21 1 16,0 0-16,1 0 0,-1 0 16,0 0-16,-21-1 0,21 22 0,-21-21 15,0 0-15,0 0 16,-21 21-1,0 21-15,0 0 16,-1 0-16,22 1 0,-21-1 16,0 0-16,0 0 0,21 21 0,0-20 15,0-1-15,-21 0 0,21 0 16,0 0-16,0 0 16,0 1-16,21-22 15,0 0 1,0 0-16,0 0 15,-21-22-15,22 1 16,-1 0-16,-21 0 0,0 0 16,0 0-16,21-1 0,-21-20 15,21 21-15,0 0 0,-21 0 0,0-1 16,21 1-16,1 0 0,-1 0 16,0 21-16,0-21 0,0 21 15,0 0-15,1 0 16,-1 0-16,-21 21 15,21 0-15,0 0 0,-21 0 0,0 1 16,0-1-16,0 0 0,0 0 16,0 0-16,0 0 0,0 1 0,0-1 15,0 0-15,0 0 0,0 0 16,0 0-16,0 1 16,0-44 15,0 1-16,0 0-15,0 0 16,0 0-16,21 0 0,0-1 16,1 1-16,-1-21 0,21 21 15,-21 0-15,22-1 0,-22-20 0,21 21 16,0 0-16,22 0 0,-22 21 16,1 0-16,-1 0 0,0 0 0,-21 0 15,1 21-15,-1 0 0,0 0 16,-21 0-16,21 22 0,-21-22 0,0 0 15,0 0-15,0 0 0,0 22 0,0-22 16,-21 0-16,21 0 16,-21-21-16,21 21 0,-21-21 0,-1 0 15,1 21 1,21-42 15,21 21-31,1-21 16,-1 0-16,21 21 0,-21-21 0</inkml:trace>
  <inkml:trace contextRef="#ctx0" brushRef="#br0" timeOffset="33171.86">23580 4487 0,'0'0'0,"42"-21"0,0 0 0,1 0 15,-22 0-15,0 21 0,0-21 0,0-1 16,-42 22 15,0 0-31,0 0 0,-22 0 0,22 22 16,-21-1-16,21-21 0,0 21 15,-1 0-15,1 0 0,0 0 0,21 1 16,0-1-16,0 0 16,0 0-16,21-21 15,0 21-15,1-21 0,-1 0 16,0 0-16,21 21 0,-21-21 0,1 0 16,20 0-16,-21 22 0,0-22 0,22 0 15,-22 21-15,0-21 16,-21 21-16,0 0 0,0 0 15,-21-21 1,0 0-16,-1 0 0,1 21 16,0-21-16,-21 0 0,21 0 0,-22 0 15,22 0-15,0 0 0,0 0 16,0 0-16,-1 0 0,1 0 0,0 0 16,0 0-16,21-21 31,0 0-31</inkml:trace>
  <inkml:trace contextRef="#ctx0" brushRef="#br0" timeOffset="33419.08">22796 3937 0,'-21'0'0,"-21"-21"32,21 21-32,0 0 62,-1 0-46,1 0-16</inkml:trace>
  <inkml:trace contextRef="#ctx0" brushRef="#br0" timeOffset="33647.07">21526 4212 0,'0'0'0,"-21"0"0,0 0 31,42 0-31,0 0 0,1 0 0,-1 0 16,0 0-16,0 0 0,21 0 16,-20 0-16,20 0 0,-21 0 15,0 0-15,22 0 0,-22 0 0,0 0 16,0 0-16</inkml:trace>
  <inkml:trace contextRef="#ctx0" brushRef="#br0" timeOffset="34396.39">17230 5334 0,'0'0'0,"-22"0"0,1 21 16,0-21-16,0 0 0,0 0 0,0 21 15,-1-21-15,1 0 16,42 0 31,1 0-32,20 0-15,0 0 0,22 0 16,-1 0-16,22 0 0,21 0 0,0 0 16,-1 0-16,22 0 0,0 0 0,22 0 15,-1 0-15,21 0 0,0 0 16,1 0-16,-1 22 0,43-22 0,-22 0 15,22 0-15,-22 0 0,22 0 16,0 0-16,-1 0 0,1 0 0,-21 0 16,20 21-16,-20-21 0,-1 0 15,1 0-15,-22 0 0,0 21 0,-20-21 16,-1 0-16,0 0 0,-21 21 16,0-21-16,-21 0 0,0 0 15,-1 0-15,44 0 0,-107 0 16,0 0-16,1 0 0,-22 0 15,0 0-15,0 0 0,0 0 16,-42-21 62</inkml:trace>
  <inkml:trace contextRef="#ctx0" brushRef="#br1" timeOffset="40823.33">698 6308 0,'0'-21'16,"0"-1"-16,0 1 31,0 42 0,0 1-31,0 20 16,0-21-16,0 21 15,0 1-15,0-1 0,0 0 0,0 1 16,0-1-16,-21 0 0,21 1 16,0-1-16,0 0 0,-21-20 0,21 20 15,0-21-15,0 0 16,0 0-16,0 1 0,0-1 16,0-42 15,0-1-16,0 1-15,0 0 16,0 0-16</inkml:trace>
  <inkml:trace contextRef="#ctx0" brushRef="#br1" timeOffset="41135.64">952 6689 0,'0'0'16,"0"21"-16,22-21 16,-1 0-16,0-21 15,0 21 1,-21-21-16,0-1 16,0 1-16,-21 21 31,0 0-16,0 0-15,21 21 16,0 1-16,0-1 0,0 0 16,0 0-1,0 0-15,21-21 16,0 0 0,0 0-16</inkml:trace>
  <inkml:trace contextRef="#ctx0" brushRef="#br1" timeOffset="43675.21">1926 6414 0</inkml:trace>
  <inkml:trace contextRef="#ctx0" brushRef="#br1" timeOffset="44240.18">1926 6414 0,'21'0'31,"0"-22"-31,1 1 16,-1 21-16,-21-21 0,0 0 0,21 0 16,-21 0-1,0-1-15,0 1 16,-21 0 0,0 21-16,-1 0 15,1 0-15,0 0 0,-21 0 16,21 21-16,-1 0 0,1 1 15,0-22-15,0 21 0,21 0 0,0 0 16,0 0-16,0 0 0,0 1 16,0-1-16,0 0 0,0 0 0,21-21 15,0 21-15,0 0 0,1 1 16,-1-22-16,0 21 0,21 0 0,-21 0 16,1 0-16,-1 0 0,0 1 15,0-1-15,0 0 0,0 0 16,-21 0-16,0 0 0,0 1 15,0-1-15,0 0 0,-21 0 16,0 0-16,-21-21 0,21 21 16,-1-21-16,-20 0 0,0 0 15,-1 0-15,22 0 0,-21 0 0,0 0 16,20 0-16,-20-21 0,21 0 16,0 21-16,0-21 0,-1 0 0,1 0 15,0-1-15,21 1 0,0-21 16,-21 21-16,21 0 0,0-1 0,0 1 15,21 0-15,0 0 16,22 21-16,-22 0 0,21-21 16,0 21-16,-20 0 0,20 0 0,-21 0 15,21 0-15,-20 0 16</inkml:trace>
  <inkml:trace contextRef="#ctx0" brushRef="#br1" timeOffset="45015.86">2138 6731 0,'0'0'0,"84"0"32,-62 0-32,-1-21 0,0 0 0,0 21 15,21-21-15,-20-1 0,-1 1 16,21 0-16,-21 0 0,0 0 0,1-22 16,-22 22-16,0 0 0,0 0 15,0 0-15,0 0 16,-22 21-16,1 0 15,0 0-15,0 0 0,-21 21 0,20 0 16,-20 0-16,21 21 0,0-20 16,0 20-16,-22-21 0,43 21 15,-21 1-15,21-22 0,-21 21 0,21-21 16,0 1-16,0 20 0,0-21 16,21 0-16,0-21 0,0 0 15,1 0-15,20 0 0,-21 0 16,21 0-16,1 0 0,-1 0 0,0-21 15,1 0-15,-1 0 0,0 0 16,22-1-16,-43 1 0,21-21 16,1 21-16,-22-22 0,0 1 15,0 21-15,0-21 0,1 20 0,-22 1 16,0 0-16,0 0 0,0 0 16,0 42-1,0 0 1,0 0-16,0 22 0,0-22 15,0 0-15,0 0 0,0 21 16,-22-20-16,22-1 0,0 21 0,-21-21 16,21 0-16,0 1 0,0-1 15,-21 0-15,21 0 16,0-42 31,0 0-47,0 0 15,0-1-15,0-20 0,21 21 0,0-21 16,1 20-16,-1-20 0,0 0 16,21-1-16,-21 22 0,1-21 0,20 21 15,0 0-15,-21-1 0,22 22 16,-22 0-16,21 0 0,1 0 0,-22 0 16,21 22-16,-21-1 0,0 21 15,1-21-15,-1 0 0,-21 22 16,0-22-16,0 21 0,0-21 15,0 22-15,-21-22 0,-1 0 0,1 21 16,-21-20-16,21-1 0,21 0 16,-21-21-16,-1 21 0,1 0 0,42-42 47,1 21-47</inkml:trace>
  <inkml:trace contextRef="#ctx0" brushRef="#br1" timeOffset="45536.83">3958 6477 0,'0'0'0,"0"-21"0,0 0 0,0 0 16,-21 21-1,0-22-15,0 22 0,-1 0 0,-20 0 16,21 0-16,0 0 0,0 22 0,-22-1 15,22 0-15,-21 0 0,21 0 16,-22 0-16,22 22 0,0-1 0,-21-21 16,20 22-16,22-22 0,-21 21 15,21-21-15,0 0 0,0 1 0,0-1 16,0 0-16,0 0 16,21-21-16,1 0 0,-1 0 15,0 0-15,21 0 0,-21 0 0,1 0 16,20 0-16,-21-21 0,0 0 15,22 0-15,-22-1 0,0 1 0,21-21 16,-21 0-16,1 20 16,-1-20-16,0 0 0,0-22 0,-21 22 15,0 0-15,21-1 0,-21-41 16,0 62-16,0-20 0,0 21 0,0 0 16,0 0-16,-21 21 15,0 0-15,21 21 16,0 21-16,0-21 0,0 22 15,0-1-15,0 21 0,0-20 16,0 20-16,0-20 0,0-1 0,0 21 16,0-20-16,0-22 0,0 21 15,0 1-15,21-22 0,0 0 0,-21 0 16,21-21-16,1 21 0,-1-21 16,0 0-16,0 0 0,0 0 15,0-21-15,1 0 0,-1 0 0</inkml:trace>
  <inkml:trace contextRef="#ctx0" brushRef="#br1" timeOffset="45800.13">4466 6138 0,'0'0'0,"-21"22"16,21 20-16,0-21 0,0 0 15,0 22-15,0-1 0,0 0 0,0 1 16,-21-1-16,21 0 0,-21 1 16,21-22-16,0 21 0,0-21 0,-22 22 15,22-22-15,0 0 0,0 0 16,22-21 0,-22-21-1,21 0-15,0 21 0,0-21 16,0-22-16,0 22 0,1 0 0</inkml:trace>
  <inkml:trace contextRef="#ctx0" brushRef="#br1" timeOffset="46120.05">4762 6223 0,'-21'21'32,"0"0"-17,-21 1-15,21-1 0,-1 0 0,-20 0 16,21 0-16,-21 0 0,20 1 0,-20-1 15,21 0-15,0 0 0,0-21 16,-1 21-16,1 0 0,0-21 16,21 22-1,21-1 17,0 0-32,1-21 0,-22 21 0,21 0 15,0-21-15,0 21 0,0 1 16,0-1-16,1 0 0,-1-21 15,0 21-15,0-21 16,0 0-16,0 0 16,1 0-16,-1 0 0,0 0 0,0 0 15,0 0-15,-21-21 0,21 21 16,1-21-16</inkml:trace>
  <inkml:trace contextRef="#ctx0" brushRef="#br1" timeOffset="47404.07">4847 6562 0,'21'0'31,"0"0"-31,1 0 16,-1-21-16,0-1 0,0 22 0,-21-21 15,21 0-15,0 0 0,1 0 16,-22 0-16,21-1 0,-21 1 15,0 0-15,0 0 0,0 0 16,0 0-16,-21 21 16,-1 0-16,1 0 15,0 21-15,0-21 0,0 21 0,21 0 16,-21 21-16,-1-20 0,22 20 0,0 0 16,-21 1-16,0-22 15,21 21-15,0 0 0,-21-20 0,21-1 16,0 21-16,0-21 0,21 0 15,0 1-15,22-22 0,-22 0 16,0 0-16,21 0 0,-21 0 0,22 0 16,-1 0-16,-21-22 0,0 1 15,43-21-15,-22 21 0,-21 0 16,1-1-16,-1 1 0,0 0 16,0-21-16,0 21 0,-21-22 0,0 22 15,21 0-15,-21 0 0,0 0 16,22 21-16,-44 21 31,22 0-15,-21 0-16,21 0 0,0 22 0,0-22 15,0 0-15,0 0 0,0 21 16,0-20-16,0-1 0,0 0 16,0 0-16,21-21 15,1 0-15,-1 0 0,0 0 16,0 0-16,0 0 0,22 0 0,-22-21 15,0 0-15,0 0 0,0 21 16,0-22-16,1 1 0,-1-21 0,0 21 16,0 0-16,-21-22 0,0 22 0,21 0 15,-21 0-15,21 0 0,-21-1 16,0 1-16,0 42 47,0 1-47,-21-1 0,21 0 15,-21 21-15,21-21 0,0 22 0,0-1 16,0-21-16,0 22 0,0-1 0,0 21 16,0-20-16,21-1 0,0 0 15,-21 22-15,22-22 0,-1 22 0,0-1 16,0 1-16,0-1 0,-21 1 0,21-1 16,1 1-16,-22-1 15,0 22-15,0-22 0,0 1 0,0-1 16,0 1-16,0 21 0,0-22 0,0 1 15,-22-1-15,1 1 0,0-1 16,0-21-16,0 1 0,-22-1 0,22 0 16,0-20-16,-21-1 0,21 0 0,-1 0 15,-20-21-15,21 0 0,0 0 0,0 0 16,-1 0-16,1 0 16,0-21-16,21-21 0,0 20 0,0-20 15,0-21-15,-21 20 0,21-20 0,0-22 16,0 22-16,21-22 0,0 21 15,0-20-15,1-1 0,20 0 0,-21 1 16,21-22-16,1 21 0,-1 1 16,22-1-16,-22 0 0,0 1 15,22 20-15,-22-21 0,22 22 0,-22-22 16,0 22-16,1-1 0,-22 1 16,21-1-16,-21 22 0,0 0 0,-21 20 15,0-20-15,0 21 0,0 0 16,-21 21-1,0 0-15,-21 21 0,21 0 16,-1 0-16,22 0 16,-21-21-16,21 22 0,0-1 15,0 0-15,0 0 16,21 0-16,-21 0 0,22 1 16,-22-1-16,21 0 0,-21 0 0,0 0 15,21-21-15,-21 21 0,0 1 16,0-1-16,0 0 0,0 0 15,0 0 1,-21-21-16,0 0 16,-1 0-16,1 0 0,21-21 31,0 0-15,21 0-16,1 21 15,-1-21-15</inkml:trace>
  <inkml:trace contextRef="#ctx0" brushRef="#br1" timeOffset="47686">6816 6160 0,'0'0'0,"0"-22"31,-22 22-31,1 0 0,0 0 0,0 0 16,-21 22-16,42-1 15,-22-21-15,1 21 0,0 21 0,0-21 16,0 1-16,21 20 0,0 0 16,-21-21-16,21 22 0,0-22 15,0 21-15,0-21 0,0 43 16,0-43-16,0 0 0,21 0 16,-21 1-16,21-1 0,0 0 0,0-21 15,22 0-15,-22 0 0,0 0 0,21 0 16,-21 0-16,1 0 0,20 0 15,-21-21-15</inkml:trace>
  <inkml:trace contextRef="#ctx0" brushRef="#br1" timeOffset="47976.69">7302 6075 0,'0'0'0,"43"0"31,-22 0-31,0 0 0,0 0 16,-21 21-16,21 0 0,1 0 15,-22 1-15,0-1 0,21 0 0,-21 0 16,21 21-16,-21 1 0,0-1 16,0-21-16,0 22 0,0-1 15,0 0-15,-21 1 0,21-22 0,-21 0 16,21 21-16,-22-21 0,1 1 15,0-1-15,0-21 16,0 0 0</inkml:trace>
  <inkml:trace contextRef="#ctx0" brushRef="#br1" timeOffset="48939.57">635 8022 0,'-21'-42'31,"21"21"-31,0 0 0,0-1 16,21 1-16,0 0 15,0 21-15,0-21 0,1 21 0,-1 0 16,0-21-16,0 21 16,21 0-16,-20 0 0,-1 21 0,0-21 15,21 42-15,-21-21 0,1 22 16,-22 20-16,0-20 0,0 20 0,0-21 16,0 22-16,0-22 0,-22 1 15,1 20-15,0-21 0,-21 1 16,-1-22-16,1 21 0,0-21 0,-1 22 15,1-22-15,0 0 0,-1-21 16,22 21-16,-21-21 0,21 0 0,0 0 16,-1 0-16,1-21 0,0 21 15,0-21-15,21 0 0,-21 0 16,21-22-16,0 22 0,0 0 16,0-21-16,0 20 0,0 1 15,21-21-15,0 21 0,0 0 0,22 21 16,-22 0-16,0 0 0,21 0 15,-21 21-15,22-21 0,-1 21 0,-21 21 16,0-21-16,22 1 0,-22 20 16,-21-21-16,21 0 0,0 0 15,-21 22-15,21-22 0,-21 0 0,0 0 16,0 0-16,22-21 16,-22 22-16,21-22 31,0 0-31,-21-22 0,21 1 0,0 0 15</inkml:trace>
  <inkml:trace contextRef="#ctx0" brushRef="#br1" timeOffset="49131.46">1291 8319 0,'21'0'78,"0"0"-62,1 0-16,-1 0 16</inkml:trace>
  <inkml:trace contextRef="#ctx0" brushRef="#br1" timeOffset="50088.03">2159 8086 0,'0'-21'16,"42"-64"0,-42 64-1,0 0-15,-21-1 0,0 22 16,0 0-16,0 0 16,-1 0-16,1 22 0,0-1 15,21 21-15,-21 0 0,0 1 16,21-1-16,-21 0 0,21 22 15,0-22-15,0 22 0,0-22 16,0 22-16,0-22 0,0 0 0,0 1 16,0-22-16,0 21 0,0-21 15,21 0-15,0 1 0,0-1 0,21-21 16,-20 0-16,20 0 0,0 0 16,-21 0-16,22-21 0,-1-1 0,0 1 15,22 0-15,-22 0 0,1-21 16,-1 20-16,0-20 0,1 0 0,-1-1 15,0 1-15,-21-21 0,1 20 16,-1-20-16,0 20 0,-21-20 16,0-1-16,0 22 0,0 0 15,0 21-15,0-1 0,0 1 0,0 0 0,-21 21 32,21 21-32,-21 0 0,21 1 0,0 20 15,-22 0-15,22 1 0,0 20 16,0-21-16,0 22 0,0-22 0,0 1 15,0 20-15,0-21 0,0-20 16,0 20-16,0-21 0,0 0 0,0 0 16,22 1-16,-1-22 0,0 0 15,0 0-15,0 0 0,0 0 16,1 0-16,-1 0 0,0-22 0,0 22 16,0-21-16,0 0 0,1 0 15,-1-21-15,0 20 0,0 1 0,0-21 16,-21 21-16,0 0 0,0-1 15,21 1-15,-21 0 0,0 42 16,0 0 0,0 1-16,0-1 0,0 0 0,0 0 15,0 21-15,0-20 0,0-1 16,0 0-16,0 0 0,0 0 0,0 0 16,0 1-16,0-1 15,0-42 16,22 21-15,-22-22-16,0 1 0,0 0 16,0 0-16</inkml:trace>
  <inkml:trace contextRef="#ctx0" brushRef="#br1" timeOffset="50243.83">3175 8086 0,'0'0'16,"-21"0"-1,0 0 1,21 21 0,21-21-1,0 0-15,0 0 16</inkml:trace>
  <inkml:trace contextRef="#ctx0" brushRef="#br1" timeOffset="51092.01">3789 8001 0,'0'0'0,"-85"-21"32,64 21-32,0 0 0,0 0 0,-1 0 15,1 0-15,0 21 0,0 0 16,0 0-16,0 22 0,-1-22 0,22 21 15,0 1-15,-21-1 0,21 0 16,-21 1-16,21-22 0,0 21 0,0 0 16,0-20-16,0-1 0,0 0 15,0 0-15,21 0 0,0 0 0,1-21 16,-1 0-16,0 22 0,0-22 16,21 0-16,1 0 0,-22 0 0,21 0 15,1-22-15,-1 1 0,0 21 0,1-21 16,-1-21-16,0 21 0,1-1 15,-1-20-15,-21 0 0,21-1 16,-20 1-16,-1 0 0,-21-22 16,0 22-16,0 0 0,0-1 0,0-20 15,0 42-15,0-22 0,0 22 0,0 0 16,0 0-16,0 42 31,0 21-31,0 1 0,-21-1 16,21 0-16,0 1 0,0 20 0,0-21 15,0 1-15,-22-1 0,22 0 16,0 1-16,0-1 0,0-21 0,0 22 16,0-22-16,0 0 0,-21 0 15,21-42 17,0 0-32,21 0 15,-21-1-15,22 1 0,-1-21 16,-21 21-16,21-22 0,0 22 0,0-21 15,0 21-15,1-22 0,-1 22 16,-21 0-16,21 21 0,0-21 0,0 21 16,0 0-16,1 0 15,-22 21 1,0 0-16,0 0 16,-22 1-1,1-22-15,0 0 0,0 21 16,0-21-16,0 0 0,21 21 15,-22-21-15,1 21 0,21 0 16,-21 0-16,21 1 16,0-1-16,0 0 15,0 0-15,0 0 0,0 0 0,21 1 16,-21-1-16,0 0 0,21 0 16,1-21-16,-1 21 0,-21 0 0,21-21 15,0 0-15,0 22 0,0-22 0,1 0 16,-1 0-16,0 0 0,0 0 15,0 0-15,0 0 0,1 0 0,-1-22 16,0 1-16,0 21 0,21-21 16,-20 0-16</inkml:trace>
  <inkml:trace contextRef="#ctx0" brushRef="#br1" timeOffset="51353.07">5101 7895 0,'0'0'0,"-42"21"32,21-21-32,-1 22 0,22 20 0,-21-21 15,0 21-15,21-20 0,-21 20 0,21 0 16,0 1-16,-21-1 0,21-21 16,0 21-16,0 1 0,0-22 0,0 21 15,0-21-15,0 1 0,0-1 16,0 0-16,0 0 0,21-21 0,-21 21 15,21-21-15,0 0 0,0 0 16,1 0-16,-1 0 0,0 0 16,0 0-16,0 0 0,0-21 0,22 0 0,-22 0 15</inkml:trace>
  <inkml:trace contextRef="#ctx0" brushRef="#br1" timeOffset="51627.61">5482 7874 0,'0'-21'31,"21"21"-31,0 0 0,1 0 0,-22 21 16,21 0-16,0 0 0,-21 1 16,21-1-16,0 21 0,0 0 0,-21 1 15,0-1-15,0 0 0,0 1 16,0-1-16,0 0 0,0-20 0,0 20 15,0-21-15,0 21 0,0-20 16,-21-1-16,0 0 0,0 0 16,0 0-16,0-21 0,-1 21 0,1-21 15,0 0-15,0 0 16</inkml:trace>
  <inkml:trace contextRef="#ctx0" brushRef="#br1" timeOffset="52597.42">762 9673 0,'0'0'0,"-21"21"15,21-42 1,0 0 0,0 0-1,0 0-15,21 21 16,0 0-16,0-21 0,0 21 0,1 0 15,-1 0-15,0 0 0,0 0 16,0 21-16,0-21 0,1 42 0,-1-21 16,-21 22-16,0-22 0,0 21 15,0 0-15,0-20 0,-21 20 0,-1 0 16,-20-21-16,0 22 16,21-22-16,-22 0 0,1 0 0,0 0 15,20 1-15,-20-22 0,21 0 16,0 0-16,0 0 0,-1 0 15,1 0-15,21-22 16,0 1-16,21 21 16,1-21-16,-1 21 0,0-21 0,0 0 15,21 21-15,-20 0 16,20 0-16,-21 0 0,21 0 0,1 0 0,-22 0 16,21 0-16,1 21 0,-1 0 15,-21 0-15,21 0 0,-20 1 16,-1-1-16,0 0 0,-21 21 15,0-21-15,0 22 0,-21-22 16,0 21-16,-22 1 0,22-22 0,-21 21 16,-1-21-16,1 22 0,21-22 15,-21 0-15,-1-21 0,22 21 0,-21-21 16,21 0-16,-22 0 0,22 0 16,0 0-16,0 0 0,0-21 0,-1 21 15,1-21-15,0 0 0,21-1 16,0 1-16,0 0 0,0 0 15,0 0-15,0 0 16,0-1-16,21 1 0,0 21 0,1-21 16,20 0-16,-21 0 0</inkml:trace>
  <inkml:trace contextRef="#ctx0" brushRef="#br1" timeOffset="52772.09">1418 10097 0,'42'0'15,"-20"0"-15,-1 0 63,-21-22-47,21 22-16,-21-21 0,42 21 0,-21 0 15</inkml:trace>
  <inkml:trace contextRef="#ctx0" brushRef="#br1" timeOffset="53728.06">2201 9864 0,'0'0'15,"0"-21"-15,0-1 0,0 1 16,0 0-16,-21 21 16,0 0-16,0 0 15,0 0-15,-1 0 0,1 21 0,0 0 16,0 22-16,0-22 0,21 21 16,-21-21-16,21 22 0,-22-1 0,22 0 15,0 1-15,0-1 0,0 0 16,0 22-16,0-22 0,0 1 0,0-1 15,0 0-15,22 1 0,-1-1 16,0-21-16,0 0 0,21-21 0,-20 0 16,20 0-16,-21 0 0,21 0 15,1-21-15,-1 0 0,0 0 0,1 0 16,-1-22-16,22 22 16,-22-21-16,0-1 0,1 1 0,-1 0 15,0 21-15,1-22 0,-22 1 16,21 0-16,-21-1 0,0-20 0,-21 20 15,0 1-15,0 21 0,0-21 16,0 20-16,0-20 0,-21 42 16,0 0-16,0 0 15,21 21-15,-21 22 0,21-22 16,-21 21-16,21 0 0,0 1 16,-22-1-16,22 0 0,-21 1 15,21-1-15,0 0 0,0 1 0,0 20 16,0-20-16,0-1 0,0-21 15,0 21-15,0-20 0,0-1 0,21-21 16,1 0-16,20 0 0,-21 0 16,0 0-16,22 0 0,-22 0 0,21-21 15,-21-1-15,22 1 0,-22 0 16,21-21-16,-21 21 0,22-1 0,-22 1 16,21-21-16,-21 21 0,0 0 0,1-1 15,-1 1-15,-21-21 0,0 21 16,0 0-16,0-1 0,0 1 0,0 0 15,-21 21-15,-1 0 16,1 0-16,0 0 16,0 0-16,0 21 0,21 0 0,0 22 15,-21-22-15,21 0 0,0 0 16,-22 22-16,22-22 0,0 21 0,0-21 16,0 0-16,0 1 0,0 20 15,0-21-15,0 0 0,0 0 16,22-21-16,-1 0 0,0 0 15,0 0-15,21 0 0,-20 0 0,20 0 16,0 0-16,1 0 0,-1-21 0,0 21 16,1-21-16,20 0 0,-21 21 15</inkml:trace>
  <inkml:trace contextRef="#ctx0" brushRef="#br1" timeOffset="54508">4127 10054 0,'0'-21'0,"0"42"0,0-63 0,0 21 16,-21 21-16,0 0 0,0 0 16,0 0-16,0 0 0,-1 0 15,-20 0-15,21 21 0,0 0 0,0 0 16,-1 0-16,1 1 0,-21-1 16,21 0-16,0 21 0,21-21 0,-22 1 0,22 20 15,0-21-15,0 21 16,0-20-16,0-1 0,0 0 0,0 0 15,22 0-15,-1-21 0,0 0 16,21 0-16,-21 0 0,1 0 16,20-21-16,-21 0 0,0 0 0,22 0 15,-22-1-15,0 1 0,0 0 16,0 0-16,0 0 0,1-22 0,-22 22 16,21 0-16,-21 0 0,0-21 0,0 20 15,0 1-15,0 0 16,0 42-1,0 0-15,0 1 16,0 20-16,0-21 0,0 0 16,0 0-16,0 1 0,0-1 15,0 21-15,0-21 0,0 0 16,21 1-16,0-1 0,-21 0 0,21-21 16,0 21-16,1-21 0,-1 0 15,0 0-15,21 0 0,-21 0 16,1 0-16,-1 0 0,0-21 0,0 0 15,0 0-15,-21-1 0,21 1 16,-21 0-16,22 0 0,-22 0 0,0 0 16,0-1-16,21-20 0,-21 21 0,21 0 15,-21-22-15,21 22 16,0 0-16,0 0 0,1 0 0,-1 0 16,0 21-16,0-22 0,21 22 15,-20 0-15,-1 0 0,21 0 0,-21 22 16,0-1-16,1 0 0,-1 0 0,0 21 15,0-20-15,-21-1 0,0 0 16,21 21-16,-21-21 0,0 1 0,0-1 16,0 0-16,0 0 0,0 0 0,0 0 15,-21 1-15,21-44 32,0 1-17,0 0-15,0 0 16,0 0-16,0 0 0,21-1 0,0 1 15,-21 0-15,22 0 0,-1-21 16,-21 20-16,21 1 0,0 0 0,0 0 16,0 0-16,-21 0 0,22 21 15,-1 0-15,0-22 0,0 22 0,0 0 16,0 0-16,1 0 0,-1 0 16</inkml:trace>
  <inkml:trace contextRef="#ctx0" brushRef="#br1" timeOffset="54802.03">5863 9737 0,'0'0'16,"-21"-21"-16,-21 21 15,20 21-15,1 0 0,0-21 16,0 21-16,0 21 0,21-20 0,-21 20 15,-1-21-15,22 21 0,0-20 0,0 20 16,-21 0-16,21-21 0,0 22 16,-21-22-16,21 0 0,0 0 0,0 0 15,0 1-15,21-1 0,0 0 16,1 0-16,-1-21 0,0 21 16,21-21-16,1 0 0,-22 0 0,21 0 15,0 0-15,1 0 0,-1-21 16,-21 21-16,22-21 0,-1 0 0</inkml:trace>
  <inkml:trace contextRef="#ctx0" brushRef="#br1" timeOffset="55059.07">6413 9610 0,'0'0'0,"0"-21"0,64 21 31,-43 0-31,0 0 0,0 21 0,-21 0 16,22 0-16,-1 21 0,-21-20 0,0 20 16,0 0-16,0 1 0,0-1 15,0 0-15,0 1 0,0-1 0,0-21 16,-21 21-16,21 1 0,0-22 0,-22 0 16,1 21-16,21-20 0,-21-1 15,21 0-15,-21 0 0,0-21 16,21 21-1,-21-21-15</inkml:trace>
  <inkml:trace contextRef="#ctx0" brushRef="#br1" timeOffset="56020.08">783 11769 0,'0'0'0,"0"-85"31,-21 85-31,21-21 0,-21 0 16,0 42-1,21 0 1,0 0-16,0 22 0,-22-22 0,22 21 16,-21 0-16,0 1 0,21-1 15,-21 0-15,0-20 0,0 20 0,-1 0 16,1-21-16,21 1 0,-21-1 15,21 0-15,-21 0 0,42-42 47,0 21-47,0 0 0,1-21 16,-1 21-16,0-21 0,21 21 16,-21-22-16,1 1 0,20 21 0,-21-21 15,21 0-15,-20 0 0,20 0 16,-21-1-16,21 1 0,-20 0 15,-1-21-15,-21 21 0,0-1 0,21 1 16,-21 0-16,0 0 0,0 0 16,-21 21-1,0 0 1,21 21-16,0 0 16,0 21-16,0-20 15,0 20-15,0-21 0,0 21 0,0 1 16,0-1-16,0-21 0,0 22 15,0-1-15,0-21 0,0 21 0,0-20 16,0-1-16,0 0 0,0 0 16,0 0-16,0 0 0,21-42 47,0 0-47,-21 0 0</inkml:trace>
  <inkml:trace contextRef="#ctx0" brushRef="#br1" timeOffset="56187.89">1482 11917 0,'0'0'0,"21"0"16,0 0 0,0 0 15,0 0-31,0 0 15,1 0-15</inkml:trace>
  <inkml:trace contextRef="#ctx0" brushRef="#br1" timeOffset="57401.28">2222 11811 0,'0'0'0,"22"0"31,20 0-15,-21-21-16,0 21 0,22-21 0,-1 0 16,-21 21-16,21-22 0,-20 1 15,20 0-15,-21 0 0,0 0 0,0 21 16,-21-21-16,0-1 0,0 1 16,0 0-16,-21 21 0,0-21 0,0 21 15,-21 0-15,20 0 0,-20 0 16,0 0-16,-1 21 0,1 0 0,21-21 15,-21 21-15,20 1 0,1-1 16,0 21-16,21-21 0,0 0 16,0 1-16,0 20 0,0-21 15,0 0-15,21 0 0,0 22 0,1-22 16,20 21-16,-21-21 0,21 22 16,1-22-16,-22 21 0,21-21 0,-21 22 15,22-22-15,-22 21 0,-21-21 16,0 1-16,0-1 0,0 0 0,0 0 15,-21 0-15,0 0 0,-22 1 0,22-1 16,-21-21-16,-1 0 0,1 21 16,21-21-16,-21 0 0,-1 0 0,1 0 15,21 0-15,-22-21 0,22 0 16,0-1-16,0 1 0,0 0 16,0-21-16,-1 21 0,22-22 15,0 1-15,-21 0 0,21-1 0,-21 1 16,21 21-16,0 0 0,0-22 15,0 22-15,21 21 16,0 21 0,-21 0-16,22 1 0,-1 20 15,-21-21-15,21 21 0,0-20 16,-21 20-16,21-21 0,0 21 0,1-20 16,-22-1-16,21 0 0,0 21 0,0-42 15,0 21-15,0 1 0,1-22 16,-1 0-16,21 0 0,-21 0 15,22 0-15,-22 0 0,21 0 0,0 0 16,-20-22-16,20 1 0,0 21 16,1-21-16,-22 0 0,0 0 0,21 0 15,-21-22-15,1 22 0,-1 0 16,-21-21-16,0 20 0,0 1 0,0-21 16,0 21-16,0 0 0,0-1 15,0 44 16,0-1-31,0 21 0,0-21 0,0 0 16,0 22-16,0-22 16,0 21-16,0-21 0,0 22 0,0-22 15,0 0-15,0 0 0,0 0 16,0 1-16,21-22 0,0 0 16,0 0-16,0 0 15,1 0-15,-1 0 0,0-22 0,0 1 16,0 0-16,0 0 15,1-21-15,-1 20 0,0 1 0,-21-21 16,21 21-16,-21-22 0,21 22 0,-21-21 16,0 21-16,0 0 0,0-1 15,21 1-15,-21 0 0,0 42 32,0 0-32,0 1 0,0 20 15,0-21-15,0 21 0,0-20 16,0 20-16,0-21 0,0 21 0,0-20 15,0-1-15,0 21 0,0-21 16,0 0-16,22 1 0,-22-1 16,21-21-16,0 0 15,0 0-15,0 0 0,0 0 16,1-21-16,-1-1 0,0 1 0,0 0 0,0 0 16,22 0-16,-22-22 15,21 1-15</inkml:trace>
  <inkml:trace contextRef="#ctx0" brushRef="#br1" timeOffset="57876.74">3598 11726 0,'0'0'0,"-21"0"0,0 0 0,21 22 16,-21-1-16,0 0 0,21 0 16,0 21-16,0 1 0,-22-22 0,22 21 15,0 1-15,0-1 0,0-21 0,0 21 16,0 1-16,0-22 0,0 0 15,0 21-15,0-20 0,0-1 16,0 0-16,0-42 47,-21 0-47,21-1 16,0 1-16,0 0 0,0 0 0,0 0 15,0 0-15,0-1 0,21 1 16,1 0-16,-1 0 0,0 21 0,0-21 15,0 0-15,22-1 0,-22 22 16,21 0-16,-21-21 0,22 21 0,-22 0 16,0 0-16,21 0 0,-21 21 15,1 1-15,-1-1 0,0 0 16,0 0-16,0 21 0,-21-20 0,0-1 16,0 0-16,0 0 0,-21 21 15,0-20-15,0-1 0,0-21 0,-22 21 16,22 0-16,-21 0 0,21-21 15,-22 0-15,22 21 0,-21-21 0,21 0 16,-1 0-16,-20 0 0,21 0 16,0 0-16,0 0 0,-1 0 15,1-21-15,0 0 0,21 0 0,0 0 16</inkml:trace>
  <inkml:trace contextRef="#ctx0" brushRef="#br1" timeOffset="58865.95">4170 11896 0,'0'0'0,"0"-21"16,0 42 31,0 0-47,0 0 0,0 0 0,0 0 15,0 22-15,0-1 0,0-21 16,0 22-16,0-22 0,0 21 0,0-21 16,0 0-16,0 1 0,0-1 0,0 0 15,0 0-15,0 0 0,0 0 16,0-42 15,0 0-31,0 0 16,0 0-16,0 0 0,0-22 15,0 22-15,0 0 0,0-21 16,0-1-16,0 22 0,0-21 0,0 21 16,21-22-16,0 22 0,0 0 15,-21 0-15,21 21 0,1 0 0,-1 0 16,0 0-16,0 0 0,0 0 16,0 0-16,1 21 0,-1 0 0,0 21 15,0-20-15,-21-1 0,21 21 0,-21-21 16,21 22-16,-21-22 0,0 0 15,0 0-15,0 0 0,0 0 16,0 1-16,0-1 0,0 0 16,0 0-1,-21-21-15,21-21 16,0 0-16,0 0 16,0-1-16,0-20 0,21 21 15,-21 0-15,22-22 0,-1 22 16,0-21-16,0 0 0,0 20 0,0-20 15,22 21-15,-22 0 0,0 0 0,21 21 16,-20 0-16,-1 0 0,0 0 16,21 0-16,-21 21 0,1 0 0,-1 0 15,-21 0-15,21 22 0,-21-22 16,0 21-16,0 0 0,0-20 16,0-1-16,0 21 0,0-21 0,0 0 15,-21 1-15,21-1 0,-21 0 16,21 0-16,0 0 15,0-42 17,21 0-32,0 0 0,-21 0 15,21-1-15,0-20 0</inkml:trace>
  <inkml:trace contextRef="#ctx0" brushRef="#br1" timeOffset="59076.52">5186 11875 0,'0'84'32,"0"-63"-32,0 1 0,0-1 0,0 21 15,0-21-15,0 0 0,0 1 16,0-1-16,0 0 0,0 0 0,0 0 16,0 0-16,0 1 15,0-44 16,0 1-31,0 0 16</inkml:trace>
  <inkml:trace contextRef="#ctx0" brushRef="#br1" timeOffset="59455.89">5186 11621 0,'0'0'16,"-21"0"-16,-1 0 0,1 0 15,0 0-15,0 21 0,21 0 16,0 0-16,0 0 16,0 0-16,0 1 0,0-1 15,21-21 1,0 0-16,0 0 16,1 0-16,-1 0 0,0 0 0,0-21 15,0-1-15,0 1 16,1 0-16,-22 0 0,0 0 15,0 0-15,0-1 0,0 1 16,-22 0-16,1 21 0,0-21 16,0 21-16,0 0 15,0 0-15,-1 0 0,1 21 0,0 0 16,21 0-16,-21 1 0,0-1 16,21 0-16,-21 0 0,21 0 0,0 0 0,0 1 15,0 20-15,0-21 16,0 0-16,21 0 0,0-21 0,0 22 15,0-1-15,22-21 0,-22 0 16,0 0-16,0 0 0,21 0 0</inkml:trace>
  <inkml:trace contextRef="#ctx0" brushRef="#br1" timeOffset="59723.64">5757 11621 0,'0'0'0,"0"-22"31,0 44-31,0-1 0,-21 0 16,0 0-16,21 0 16,-21 0-16,21 22 0,-21-22 0,21 21 15,0-21-15,0 22 0,0-1 16,-22 0-16,22-20 0,0 20 0,0 0 16,0-21-16,0 1 0,0-1 0,0 0 15,0 0-15,0 0 0,22-21 16,-1 0-1,0 0-15,0-21 16,0 0-16,-21 0 16,0 0-16,0-22 0,0 22 15</inkml:trace>
  <inkml:trace contextRef="#ctx0" brushRef="#br1" timeOffset="59891.12">5588 11875 0,'21'0'16,"0"0"0,0 0-16,1 0 0,-1 0 15,0 0-15,0 0 0,21-22 16,-20 22-16,20 0 0,-21-21 0,21 21 16,-20 0-16,20-21 0</inkml:trace>
  <inkml:trace contextRef="#ctx0" brushRef="#br1" timeOffset="60164.61">6456 11578 0,'-43'21'16,"43"1"-1,-21-1-15,0-21 0,21 42 0,-21-21 16,21 0-16,0 1 0,-21 20 0,21-21 15,-21 21-15,21-20 0,-22 20 16,22-21-16,0 21 0,0 1 16,0-22-16,0 0 0,0 0 0,0 0 15,0 1-15,22 20 16,-1-42-16,0 0 0,0 0 16,21 0-16,-20 0 0,-1-21 15,21 21-15,-21-21 0,22-1 0,-22 1 16</inkml:trace>
  <inkml:trace contextRef="#ctx0" brushRef="#br1" timeOffset="60443.38">6900 11599 0,'21'-21'31,"1"21"-31,-1 0 16,0 0-16,0 21 0,0-21 0,0 22 15,1-1-15,-1 0 0,0 0 16,0 0-16,0 0 0,0 22 0,1-22 16,-1 21-16,-21-21 0,0 22 15,0-1-15,0-21 0,0 22 0,0-22 16,0 0-16,-21 21 0,-1-21 0,1 1 16,0-1-16,0 0 0,0-21 15,0 21-15,-1-21 0,22-21 31,0 0-15</inkml:trace>
  <inkml:trace contextRef="#ctx0" brushRef="#br1" timeOffset="61271.69">8953 6202 0,'0'0'0,"0"21"62,0 0-62,0 0 0,0 1 16,0 20-16,22 0 0,-22-21 0,0 22 15,0-1-15,0 0 0,0 1 16,0-22-16,0 21 0,0-21 0,0 1 16,0-1-16,0 0 15,0 0-15,0 0 0,21-21 16,0 0 0,0-21-16,0 21 15</inkml:trace>
  <inkml:trace contextRef="#ctx0" brushRef="#br1" timeOffset="61445.51">9313 6456 0,'0'-21'31,"21"21"31,1 0-46</inkml:trace>
  <inkml:trace contextRef="#ctx0" brushRef="#br1" timeOffset="62312.95">10626 6435 0,'0'0'0,"21"0"0,-21-21 15,21-1-15,-21 1 16,0 0-16,0 0 0,-21 0 16,0 0-16,-1-1 15,1 1-15,0 21 0,0-21 16,0 21-16,0 0 0,-1 0 0,-20 0 15,21 0-15,0 0 0,0 21 16,-22-21-16,22 21 0,0 1 0,-21-1 16,20 21-16,22-21 0,-21 0 0,21 22 15,0-22-15,0 0 0,0 0 16,0 0-16,0 1 0,21-22 16,1 0-16,-1 0 0,21 0 15,-21 0-15,22 0 0,-22-22 16,21 22-16,0-21 0,-20 0 0,20 0 15,-21 0-15,21 21 0,-20-21 16,-1-1-16,-21 1 0,21 0 0,0 0 16,-21 0-16,0 42 31,0 0-15,0 0-16,-21 22 0,21-1 15,-21 0-15,21 1 0,0-1 0,0 0 16,0 22-16,0-22 0,0 22 15,0-22-15,0 21 0,0 1 16,0-1-16,0 1 0,0-1 0,0 22 16,0-21-16,21 20 0,-21-20 0,21 20 15,-21-20-15,0-1 0,0 1 16,0-1-16,0 1 0,0-22 0,-21 1 16,0-1-16,0 0 0,-1 1 0,22-22 15,-21 0-15,0 0 0,0-21 16,0 0-16,0 0 0,-22 0 0,22-21 15,-21 0-15,-1 0 0,1-22 0,0 1 16,-1 0-16,1-1 0,0-20 0,-1 20 16,1-20-16,21-1 15,0 1-15,0-1 0,21-20 0,0 20 0,0 1 16,21-1-16,-21 1 0,42 20 16,-21 1-16,0 0 0,22-1 15,-1 1-15,0 0 0,1-1 0,20 22 16,-20-21-16,-1 0 0,0-1 15,22 1-15,-22 0 0</inkml:trace>
  <inkml:trace contextRef="#ctx0" brushRef="#br1" timeOffset="62872.01">10858 6541 0,'0'0'0,"0"-22"0,22 22 31,-1-21-31,0 0 0,0 0 16,0 0-16,0 0 15,1-1-15,-1 22 0,0-21 0,0 0 16,0 0-16,0 0 0,-21 0 0,0-1 16,0 1-1,-21 21-15,0 0 16,0 0-16,-21 0 0,20 21 0,1 1 16,0-1-16,0 0 0,0 21 15,0-21-15,-1 22 0,1-22 0,21 21 16,0-21-16,0 22 0,0-22 15,0 0-15,0 21 0,0-20 0,21-1 16,1 0-16,20-21 0,-21 21 16,21-21-16,-20 0 0,20 0 15,0 0-15,1 0 0,-1 0 0,0 0 16,1-21-16,-1 0 0,-21 21 16,21-43-16,-20 22 0,20 0 0,-21-21 15,0-1-15,0 1 0,1 0 0,-1-1 16,-21 1-16,0 0 0,21-1 15,-21 1-15,0 0 0,0 21 0,0-22 16,21 22-16,-21 0 0,0 0 16,0 0-16,0 42 15,0 0-15,0 0 16,0 0-16,0 22 16,-21-1-16,21-21 0,-21 21 0,21 1 15,0-1-15,0 0 0,0 1 16,0-1-16,0 0 0,0-20 0,0 20 15,0-21-15,0 0 0,0 0 0,0 1 16,21-22-16,0 0 16,0 0-16,0 0 0,1-22 15,-1 1-15,-21 0 16,21 0-16</inkml:trace>
  <inkml:trace contextRef="#ctx0" brushRef="#br1" timeOffset="63068.07">11515 6244 0,'0'0'0,"-22"0"0,1 0 0,0 0 15,0 0-15,21 21 0,21-21 32,0 0-17,0 0-15,1 0 0,-1 0 16,0 0-16,0 0 0,0 0 0,0 0 15,1-21-15,20 21 0,-21-21 0</inkml:trace>
  <inkml:trace contextRef="#ctx0" brushRef="#br1" timeOffset="63656.09">12213 6117 0,'0'0'0,"-21"0"15,0 0-15,0-21 16,42 21 0,21-21-1,-21 21-15,0 0 0,22 0 16,-1 0-16,-21 0 0,22 0 0,-1 0 15,0 0-15,-21 0 16,22-21-16,-22 21 0,0 0 0,21 0 16,-20 0-16,-1 0 15,-42 0 1,-1 0-16,1 0 16,0 0-16,0 0 15,0 0-15,0 0 0</inkml:trace>
  <inkml:trace contextRef="#ctx0" brushRef="#br1" timeOffset="63892.21">12467 6054 0,'-21'0'0,"0"0"16,21 21-16,0 0 15,-21 0-15,-1 0 16,22 1-16,-21-1 16,21 21-16,0-21 0,0 22 15,-21-22-15,21 21 0,-21 0 0,21 1 16,-21-1-16,21 0 0,0 1 0,0-22 15,0 21-15,0-21 0,0 1 16,0-1-16,0 0 0,0 0 0,21-21 31,0 0-15,0-21-16,-21 0 16,21 0-16</inkml:trace>
  <inkml:trace contextRef="#ctx0" brushRef="#br1" timeOffset="64247.43">12509 6498 0,'22'0'16,"-1"-21"0,0 21-16,-21-21 0,21 21 15,0-21-15,0 0 0,1 21 16,-1-22-16,-21 1 0,21 21 0,0-21 15,-21 0-15,0 0 16,0 0 0,-21 21-1,0 0-15,0 0 16,-1 0-16,1 21 0,0 0 16,21 0-16,-21 21 0,21-20 15,0-1-15,0 21 0,0-21 0,0 0 16,0 1-16,21-1 0,0 0 0,0 0 15,1 0-15,-1 0 0,0-21 16,0 0-16,21 22 0,-20-22 0,20 0 16,-21 0-16,21 0 0,1 0 15,-22-22-15,21 1 0,1 21 16,-22-21-16,0 0 0</inkml:trace>
  <inkml:trace contextRef="#ctx0" brushRef="#br1" timeOffset="64504.08">13166 6244 0,'0'21'31,"0"1"-15,0-1-16,0 0 0,0 0 16,21 21-16,0-20 0,0-1 0,0 21 15,-21-21-15,21 0 0,1 1 16,-22-1-16,21 0 0,-21 0 15,21 0-15,0 0 0,-21 1 16,21-22-16,0 0 16,-21-22-1,0 1 1,22 21-16,-22-21 0,21 0 0</inkml:trace>
  <inkml:trace contextRef="#ctx0" brushRef="#br1" timeOffset="64744.87">13547 6181 0,'0'0'0,"-22"0"16,1 0-16,0 0 15,0 0-15,0 0 0,-22 21 0,22 0 16,-21 0-16,21 0 0,-22 1 16,22 20-16,-21-21 0,21 21 0,-22 1 15,22-1-15,0 0 0,0-20 16,0 20-16,0-21 0,-1 0 0,22 0 15,0 1-15,0-1 0,0 0 0,22-21 16,-1 0 0,0 0-16,21 0 0,-21 0 0,22-21 15,-22 0-15,21-1 0,1 1 16</inkml:trace>
  <inkml:trace contextRef="#ctx0" brushRef="#br1" timeOffset="65016.44">13864 6011 0,'0'0'0,"0"22"15,0-1 1,0 0-16,-21 0 0,21 0 16,-21 0-16,21 22 0,0-22 0,0 21 15,-21 1-15,21-22 0,0 21 0,-22 0 16,22 1-16,0-1 0,0-21 15,0 22-15,0-22 0,0 0 0,0 0 16,0 0-16,0 0 0,0 1 16,0-1-16,22-21 15,-1 0-15,0-21 16,0 21 0,-21-22-16,0 1 0</inkml:trace>
  <inkml:trace contextRef="#ctx0" brushRef="#br1" timeOffset="65203.07">13695 6350 0,'0'0'15,"21"0"17,0 0-32,0 0 15,0 0-15,1 0 0,-1 0 16,21 0-16,-21 0 0,0-21 0,22 21 15,-22-21-15,21 21 0,1-21 16,-1 21-16,0 0 0</inkml:trace>
  <inkml:trace contextRef="#ctx0" brushRef="#br1" timeOffset="65475.06">14584 6096 0,'-21'0'31,"-1"0"-31,1 0 0,0 21 16,0 0-16,0-21 0,0 22 15,21 20-15,-22-21 0,1 0 0,0 22 16,21-22-16,0 21 0,0 0 16,0-20-16,0 20 0,0-21 0,0 21 15,0-20-15,0-1 0,0 21 16,21-21-16,0 0 15,1-21-15,-1 0 0,0 0 0,0 0 16,0 0-16,0 0 0,22 0 16,-22 0-16,0-21 0,21 0 0,-20 21 15</inkml:trace>
  <inkml:trace contextRef="#ctx0" brushRef="#br1" timeOffset="65715.11">14901 6075 0,'0'0'0,"21"0"16,1 0 0,-22 21-16,21-21 15,0 21-15,-21 0 0,21 1 16,-21 20-16,21-21 0,-21 0 0,21 22 16,-21-22-16,0 21 0,0 0 15,0-20-15,0 20 0,0 21 16,0-41-16,0-1 0,-21 0 0,0 0 15,21 0-15,-21 0 0,0 1 16,0-1-16,-1-21 16,1 0-16</inkml:trace>
  <inkml:trace contextRef="#ctx0" brushRef="#br1" timeOffset="66619.74">8953 8107 0,'-21'0'16,"-106"-42"0,127 20-1,0 1-15,0 0 0,0 0 16,0 0-16,0 0 0,0-1 0,21 1 16,1 0-16,-1 0 15,21 21-15,-21 0 0,0-21 0,22 21 16,-22 0-16,21 0 0,-21 21 15,1 0-15,20 21 0,-21 1 0,-21-1 16,0 0-16,0 22 0,0-22 0,0 22 16,0-22-16,-21 0 0,0 1 15,-22-1-15,1 0 0,21 1 16,-21-22-16,-1 0 0,-20 0 0,20 0 16,1 1-16,21-1 0,-21-21 15,-1 0-15,22 0 0,0 0 0,0 0 16,0 0-16,-1 0 0,1-21 15,21-1-15,0 1 0,0 0 16,0 0-16,0 0 0,0 0 0,0-22 16,0 22-16,21 0 0,1-21 15,-1 42-15,0-22 0,21 22 0,1 0 16,-22 0-16,21 0 0,0 22 16,-20-1-16,20 0 0,-21 0 0,0 21 15,0-20-15,-21 20 0,0-21 0,22 0 16,-22 0-16,0 1 15,0-1-15,0 0 0,21 0 0,-21 0 0,0 0 16,21-21 0,0 0-16,0 0 15,0 0-15,1 0 0,-1 0 16,0-21-16</inkml:trace>
  <inkml:trace contextRef="#ctx0" brushRef="#br1" timeOffset="66787.46">9398 8424 0,'21'0'0,"0"0"47,0 0-31,1 0-1,-1 0-15,0 0 0,21 0 0,-21 0 16</inkml:trace>
  <inkml:trace contextRef="#ctx0" brushRef="#br1" timeOffset="67429.88">10731 8276 0,'0'0'0,"0"-21"16,-42-42-1,21 41-15,-21 1 0,-22 0 16,22 21-16,-1 0 0,1 0 16,0 0-16,-1 0 0,1 21 15,0 0-15,-1 1 0,1 20 0,21-21 16,-21 0-16,20 22 0,1-22 16,21 21-16,0-21 0,0 0 0,0 1 15,0-1-15,0 0 0,21 0 0,1-21 16,-1 0-16,21 0 0,-21 0 15,22 0-15,-22 0 0,21 0 0,0 0 16,1 0-16,-22-21 0,21 0 0,1 21 16,-22-21-16,21-1 15,-21 1-15,0 21 0,1-21 0,-1 0 16,-21 0-16,0 0 0,21 21 0,-21-22 16,0 1-16,0 42 31,0 1-31,0-1 15,-21 21-15,21 0 0,0-20 16,0 20-16,0 0 0,0 22 0,0-22 16,0 22-16,0-22 0,0 21 15,0 1-15,0-1 0,0 1 0,0 21 16,21-43-16,-21 21 0,0 1 16,0-1-16,0-20 0,0 20 0,0-20 15,-21-1-15,0 21 0,-1-41 16,1 20-16,0-21 0,0 0 0,0 0 15,0 1-15,-22-22 0,22 0 0,-21 0 16,-1 0-16,1-22 0,0 1 16,-1 0-16,-20-21 0,21 21 0,-1-22 15,1 1-15,21 0 0,-22-22 0,22 22 16,21-1-16,0-20 16,0-1-16,0 22 0,0-21 0,21 20 15,22-20-15,-22 20 0,21 1 0,1 0 16,-1-1-16,0 1 0,1 0 15</inkml:trace>
  <inkml:trace contextRef="#ctx0" brushRef="#br1" timeOffset="68000.07">10964 8424 0,'0'0'0,"21"0"0,1 0 15,-22-21-15,21 0 0,0 21 16,0-21-16,0 0 0,0 0 0,1-1 15,-1 1-15,0 0 0,0 0 16,0 0-16,0-22 0,-21 22 16,0-21-16,0 21 0,0 0 0,0-1 15,0 1-15,-21 0 16,0 21-16,0 0 0,0 0 0,0 0 16,-22 21-16,22 0 0,-21 1 0,21 20 15,-1 0-15,-20-21 0,21 22 16,21-1-16,0 0 0,0 1 0,0-22 15,0 21-15,0-21 0,0 22 0,21-22 16,0 0-16,0 0 0,1-21 16,-1 21-16,21-21 0,0 0 0,-20 0 15,20 0-15,0 0 0,1 0 16,-1 0-16,0 0 0,1-21 16,-1 0-16,0 0 0,1 0 0,-1 0 15,-21-22-15,21 22 0,-20-21 16,-1-1-16,0 1 0,0-21 0,0 20 15,-21 1-15,0-22 0,0 22 0,0 0 16,0-1-16,0 1 0,0 21 16,0 0-16,0 0 0,0 42 31,0 0-31,0 21 0,-21 1 16,21-1-16,0 0 0,-21 1 15,21 20-15,0-21 0,0 1 0,0-1 16,0 0-16,0 1 0,0-1 15,0-21-15,0 22 0,0-22 0,0 0 16,0 0-16,21-21 0,0 21 0,0-21 16,1 0-16,-1 0 15,0 0-15,0-21 0,0 0 16,-21 0-16,0 0 0</inkml:trace>
  <inkml:trace contextRef="#ctx0" brushRef="#br1" timeOffset="68161.09">11663 8192 0,'-21'0'31,"42"0"-15,-21-22-16,21 22 16,0 0-16,0 0 0,0-21 0,22 0 15,-22 21-15,0-21 0,21 21 0</inkml:trace>
  <inkml:trace contextRef="#ctx0" brushRef="#br1" timeOffset="69271.77">12552 7938 0,'0'0'0,"0"-22"16,0-62 0,0 63-16,-21 21 31,-1 21-31,1-21 0,21 42 16,-21 0-16,21 1 0,-21-1 0,0 0 15,0 22-15,-1-1 0,22-20 16,-21 20-16,0-20 0,-21 20 0,21-21 15,-1 1-15,-20-1 0,21-21 0,0 22 16,-22-22-16,22 0 16,0 0-16,0 0 0,0-21 0,0 0 15,-1 0 1,1 0-16,21-21 16,-21 21-16,21-21 0,0 0 0,0 0 15,0-22-15,0 22 0,0 0 0,0-21 16,0 20-16,0-20 0,0 0 15,21 21-15,0-22 0,-21 22 0,0 0 16,22 0-16,-1 21 16,0 0-16,0 0 0,-21 21 15,21 0-15,0 0 0,-21 22 16,22-22-16,-22 0 0,21 21 16,0-21-16,-21 1 0,0 20 0,21-21 15,0 0-15,0 0 0,-21 1 16,22-1-16,-1-21 0,0 21 0,0-21 15,0 0-15,0 0 0,1 0 0,-1 0 16,21 0-16,-21 0 0,0 0 16,22 0-16,-22-21 0,0 0 0,21 21 15,-20-22-15,-1 1 0,0 0 0,0 0 16,0 0-16,0 0 16,1-22-16,-22 22 0,0 0 0,21-21 0,-21 20 15,21 1-15,-21 0 16,0 0-16,0 0 0,0 0 0,0 42 31,0 0-31,-21 0 0,0 0 16,21 0-16,0 1 0,-22 20 0,22-21 15,-21 0-15,21 22 0,0-22 16,0 0-16,0 21 0,0-21 0,0 1 16,0-1-16,21 0 0,1-21 15,-1 0-15,0 0 0,0 0 16,0 0-16,0 0 0,22 0 0,-22 0 15,21 0-15,-21 0 0,22-21 0,-22 0 16,21 21-16,-21-22 0,1 1 16,20 0-16,-21-21 0,-21 21 15,0-1-15,0-20 0,0 0 0,0 21 16,-21-22-16,0 1 0,0 0 16,-22 20-16,1-20 0,21 21 0,-22 0 15,1 21-15,21 0 0,-21 0 16,20 0-16,1 0 0,-21 21 0,21 0 15,0 0-15,21 0 0,-22 22 0,22-22 16,0 21-16,0 1 0,0-22 16,0 21-16,0-21 0,0 22 0,0-22 15,0 0-15,22 0 0,-1 0 16,0-21-16,0 21 16,0-21-16,22 0 0,-22 0 0,0 0 15</inkml:trace>
  <inkml:trace contextRef="#ctx0" brushRef="#br1" timeOffset="69556.03">13674 8065 0,'0'0'16,"0"-22"-16,0 1 0,-22 21 16,1 0-1,0 0-15,0 21 16,0 22-16,0-22 0,-1 0 15,1 21-15,21 1 0,-21-1 0,0 22 16,21-22-16,0 0 16,0-21-16,0 22 0,0-22 0,0 0 15,0 0-15,0 0 0,21 1 0,0-1 16,0-21-16,1 21 0,-1-21 16,21 0-16,-21 0 0,22 0 0,-22 0 15,21 0-15,0 0 0,-20 0 0,20 0 16,0-21-16,1 0 0,-1-1 15</inkml:trace>
  <inkml:trace contextRef="#ctx0" brushRef="#br1" timeOffset="70032.55">14245 8213 0,'0'0'0,"0"-21"0,0-1 16,-21 22-16,0 0 0,0 0 0,-1 0 15,1 0-15,0 0 0,-21 0 16,21 22-16,-1-1 0,-20 0 0,21 0 15,0 0-15,0 0 0,-22 1 0,43 20 16,-21-21-16,0 0 0,21 22 16,0-22-16,0 0 0,0 0 0,0 0 15,0 0-15,21 1 16,0-22 0,0 0-16,1 0 0,-1 0 0,0 0 15,0 0-15,0 0 0,0-22 0,1 22 16,-1-21-16,0 0 0,0 21 15,0-21-15,0 0 0,1 0 0,-1-22 16,0 22-16,-21 0 0,0-21 16,0 20-16,21-20 0,-21 21 0,0-21 15,0 20-15,0 1 0,0 0 0,0 42 32,0 0-32,-21 1 0,21-1 15,0 21-15,0-21 0,0 22 16,0-1-16,0-21 0,0 21 15,0-20-15,0-1 0,0 0 0,0 0 16,21 0-16,0 0 0,-21 1 16,21-22-16,1 0 0,-1 21 0,0-21 15,0 0-15,0 0 0,0 0 0,43 0 16,-43 0-16,0-21 16,22-1-16,-22 1 0,0 0 0,0 0 15,0 0-15,22 0 0</inkml:trace>
  <inkml:trace contextRef="#ctx0" brushRef="#br1" timeOffset="70280.07">14795 7874 0,'0'0'0,"0"-21"15,0 0-15,-21 21 32,0 0-32,21 21 0,-21 0 0,21 21 15,0-20-15,0 20 0,0 0 0,-21 22 16,21-22-16,0 0 0,0 1 15,-21-1-15,21 0 0,0 1 0,0-22 16,0 21-16,0-21 0,0 1 16,0-1-16,0 0 0,0 0 0,0 0 15,21-21 17,0 0-32,0 0 0,0-21 15,0 0-15</inkml:trace>
  <inkml:trace contextRef="#ctx0" brushRef="#br1" timeOffset="70532.08">15113 8128 0,'-21'21'32,"0"0"-17,-1 1-15,22-1 0,0 0 16,-21 0-16,0 21 0,21-20 0,0-1 15,0 21-15,-21-21 0,21 0 16,0 1-16,0-1 0,0 0 0,0 0 16,0 0-16,0 0 0,0 1 15,21-22-15,0 0 16,0 0-16,1 0 0,-1 0 0,0 0 16,21 0-16,-21-22 0,22 22 15,-22-21-15,21 21 0</inkml:trace>
  <inkml:trace contextRef="#ctx0" brushRef="#br1" timeOffset="71261.57">15536 8213 0,'0'-21'0,"0"42"0,-21-21 31,0 21-31,0 0 16,21 0-16,-21 0 0,-1 1 15,22-1-15,0 21 0,-21-21 0,21 0 16,-21 1-16,21-1 0,0 0 15,0 0-15,0 0 0,0 0 16,0 1-16,21-22 0,0 0 16,1 0-1,-1 0-15,-21-22 16,0 1 0,0 0-16,0 0 15,0 0-15,0 0 0,0-1 0,0-20 16,0 21-16,0 0 0,21-22 15,0 22-15,-21 0 0,21-21 0,0 21 16,1-1-16,-1 22 0,0-21 0,0 0 16,0 21-16,0 0 0,1 0 15,-1 0-15,0 0 0,0 21 0,-21 0 16,21 1-16,-21-1 16,21 0-16,-21 21 0,0-21 0,0 1 15,0 20-15,0-21 0,0 0 0,0 22 16,0-22-16,0 0 0,0 0 15,-21 0-15,0-21 16,21 21-16,-21-21 31,21-21-15,0 0-16,0 0 16,0 0-16,0 0 0,21-1 0,-21 1 15,21-21-15,-21 21 0,21-22 16,1 22-16,-1-21 0,0 0 0,-21-1 15,21 1-15,0 21 0,22-22 16,-22 22-16,0 0 0,0 0 16,0 21-16,22 0 0,-22 0 0,0 21 15,0 0-15,-21 22 0,0-1 16,21 0-16,-21 1 0,0-1 0,0 0 16,0 1-16,0-22 0,0 21 0,-21 0 15,21-20-15,0-1 0,-21 0 16,21 0-16,-21 0 0,21 0 0,-21-21 15,21 22-15,0-44 47,0 1-47,0 0 16,0 0-16,0 0 0,0 0 16</inkml:trace>
  <inkml:trace contextRef="#ctx0" brushRef="#br1" timeOffset="71460.33">15515 7747 0,'0'0'0,"-21"0"0,-21 0 16,20 0-1,1 0 32,0 0-47</inkml:trace>
  <inkml:trace contextRef="#ctx0" brushRef="#br1" timeOffset="71655.28">14690 7895 0,'0'0'0,"-22"21"0,22 1 15,0-1 1,22-21 0,-1 0-16,0 0 0,21 0 15,-21 0-15,22 0 0,-1 0 16,0 0-16,22 0 0,-22 0 0,22 0 16,20-21-16,-20 21 0,21 0 15,-22 0-15,22-22 0</inkml:trace>
  <inkml:trace contextRef="#ctx0" brushRef="#br1" timeOffset="71936.03">16637 7895 0,'-64'0'16,"43"0"-1,0 0-15,0 0 0,0 21 16,21 1-16,-21-1 0,-1 0 0,1 21 16,0 1-16,21-1 0,-21-21 15,0 21-15,21 1 0,0-1 0,0 0 16,-21-20-16,21-1 0,0 21 16,0-21-16,0 0 0,21 1 15,21-1-15,-21 0 0,43-21 16,-22 0-16,0 0 0,-20 0 15,20 0-15</inkml:trace>
  <inkml:trace contextRef="#ctx0" brushRef="#br1" timeOffset="72204.07">16933 7959 0,'0'0'0,"0"-21"0,0-1 0,0 1 16,21 21 15,1 21-31,-1 1 16,0-1-16,0 0 0,0 21 0,-21-21 15,21 22-15,-21-1 0,22 0 0,-22-20 16,0 20-16,0 0 0,0 1 16,0-22-16,0 21 0,0-21 0,0 0 15,0 1-15,-22-1 0,1 0 0,0 0 16,0-21-16,0 21 0,0-21 15,-1 0-15,1 21 0,0-21 0,0 0 16,-21 0-16,-1 0 0</inkml:trace>
  <inkml:trace contextRef="#ctx0" brushRef="#br1" timeOffset="73135.08">8403 9927 0,'-21'0'16,"42"-21"15,0 21-31,0-21 16,1 21-16,-1 0 16,0 0-16,0 0 0,0 0 15,0 0-15,1 0 0,-22 21 16,21 0-16,-21 0 15,0 1-15,0-1 0,-21 0 0,-1 0 16,-20 0-16,21 0 0,0 1 16,-22-1-16,22 0 0,0-21 0,0 21 15,0-21-15,0 0 0,-1 0 0,44 0 47,-1 0-47,-21-21 0,42 21 16,-21 0-16,0 0 0,1 0 15,20 0-15,-21 0 0,21 0 0,1 0 16,-22 0-16,21 0 0,1 21 16,-22 0-16,0 0 0,0 1 0,0-1 15,-21 0-15,0 0 0,0 0 0,-21 22 16,0-22-16,-21 0 0,20 0 16,-20 21-16,0-20 0,21-1 0,-22-21 15,1 21-15,21 0 0,0-21 16,-22 0-16,22 0 0,0 0 0,0 0 15,0 0-15,-1 0 0,22-21 16,-21 0-16,0 0 16,21-1-16,0 1 15,0 0-15,0 0 0,0 0 0,21 0 16,0-1-16,-21 1 16,43 21-16</inkml:trace>
  <inkml:trace contextRef="#ctx0" brushRef="#br1" timeOffset="73348.14">9250 10202 0,'0'0'16,"21"22"-16</inkml:trace>
  <inkml:trace contextRef="#ctx0" brushRef="#br1" timeOffset="74281.06">10837 10372 0,'0'-21'16,"0"42"-16,21-42 0,1-1 0,20 1 15,-21 0-15,0 0 0,22 0 0,-22 0 16,0 21-16,0-22 0,0 1 16,-21 0-16,0 0 0,0 0 0,0 0 15,0-1-15,-21 1 16,0 21-16,-21-21 0,-1 21 16,22 0-16,-21-21 0,-1 21 0,1 0 15,0 0-15,-1 0 0,1 21 16,0-21-16,21 21 0,-22 0 0,22 1 15,0-1-15,0 0 0,0 0 16,-1-21-16,22 21 0,0 0 0,0 1 16,0-1-16,0 0 0,22-21 15,-1 0 1,0 0-16,0 0 0,0 0 0,0-21 16,22 21-16,-1-21 0,-21-1 15,22 22-15,-1-21 0,0 0 16,-21 0-16,1 0 0,20 21 0,-21-21 15,-21-1-15,0 1 16,-21 21 15,21 21-31,0 22 16,0-22-16,0 0 0,0 21 0,0 22 16,0-22-16,0 22 0,0-1 15,21 1-15,-21-1 0,21 1 0,0-1 16,-21 1-16,22-1 0,-22 1 0,21-1 15,-21 22-15,0-22 0,0 1 16,0 21-16,0-22 0,0 1 16,0-1-16,-21 1 0,-1-22 0,1 21 15,-21-20-15,21-22 0,0 21 0,-1-21 16,-20 1-16,21-1 0,0-21 16,0 0-16,-1 0 0,-20 0 0,21 0 15,0-21-15,0-1 0,-1-20 0,-20 0 16,21-1-16,0 1 0,21 0 15,-21-22-15,21 1 0,-22-85 16,22 84-16,0 1 0,0-1 0,0 1 16,0-1-16,22 22 0,-1-22 15,21 22-15,-21-22 0,22 22 0,62-64 16,-41 64-16,-1 0 16,1-1-16,-1 1 0,-20 21 15,20-22-15,-20 22 0</inkml:trace>
  <inkml:trace contextRef="#ctx0" brushRef="#br1" timeOffset="74832">11345 10224 0,'0'0'0,"21"0"31,-21-22-31,22 22 0,-22-21 16,21 21-16,-21-21 0,21 0 16,0 0-16,0 0 15,-21-1-15,21 1 0,-21 0 0,22 0 16,-22 0-16,0 0 0,0-1 0,0 1 15,-22 21 1,1 0 0,0 21-16,0 1 0,0-1 0,0 21 15,21-21-15,0 22 0,-22-22 16,22 21-16,0 0 0,0-20 0,0 20 16,0-21-16,0 21 0,0-20 15,22-1-15,-22 0 0,21 0 0,0-21 16,0 21-16,0-21 0,0 0 0,1 0 15,-1 0-15,21 0 0,-21-21 16,0 0-16,1 0 0,20 0 16,-21-1-16,21 1 0,-20 0 0,-1-21 15,0 21-15,21-22 0,-21 22 16,-21-21-16,22-1 0,-1 1 0,-21 0 16,21-1-16,-21-20 0,0 21 15,0-1-15,0 1 0,0 21 0,0-22 16,0 22-16,0 0 0,0 0 0,0 42 31,0 0-31,0 22 0,0-1 0,0 0 16,0 1-16,0-1 0,0 0 15,0 1-15,0-1 0,0-21 0,0 21 16,0 1-16,0-22 0,0 0 16,0 0-16,0 0 0,0 1 15,0-1-15,0 0 0,21-21 16,0 0-16,0 0 15,1 0-15,-22-21 16,0 0-16,0-1 0</inkml:trace>
  <inkml:trace contextRef="#ctx0" brushRef="#br1" timeOffset="75013.61">11705 10012 0,'0'0'0,"21"0"47,0 0-47,1-21 0,-1 21 16,21 0-16,-21 0 0,22 0 15,-22-21-15,21 21 0,0 0 0,1 0 16,-1-22-16,0 22 0,1 0 0,-1-21 16,0 21-16</inkml:trace>
  <inkml:trace contextRef="#ctx0" brushRef="#br1" timeOffset="75507.72">13039 9610 0,'-127'21'16,"105"0"-16,1 0 15,0 0-15,-21 22 0,21-1 0,-1-21 16,1 22-16,0-1 0,0 0 15,0 1-15,0-1 0,-1 0 0,22-21 16,-21 22-16,0-1 0,21-21 0,-21 22 16,21-22-16,0 0 0,0 0 15,-21 0-15,21 0 0,21-21 32,0-21-17,0 0-15,0 0 0,1 0 16,20-43-16,-21 43 0,0-21 15,0-1-15,1 1 0,-1 0 16,-21-1-16,21 1 0,0 0 0,0-1 16,-21 1-16,0 0 0,21 21 15,-21-1-15,22 1 0,-22 42 16,0 22-16,0-22 16,0 21-16,0-21 15,0 22-15,0-1 0,0 0 0,0 1 16,0-1-16,0-21 0,21 22 0,-21-1 15,0-21-15,0 0 0,0 0 16,21 1-16,-21-1 0,0 0 0,0 0 16,0-42 15,0 0-31</inkml:trace>
  <inkml:trace contextRef="#ctx0" brushRef="#br1" timeOffset="76171.89">12573 10075 0,'0'0'0,"-21"0"16,42 0 15,0 0-31,0 0 0,22-21 0,-22 21 16,21 0-16,0-21 0,1 21 15,20-21-15,-20 0 0,20 0 0,1 21 16,-22-22-16,21 1 0,1-21 15,-1 21-15,1-22 0,-1 22 0,-20 0 16,-1-21-16,0 21 0,-20-22 0,-1 22 16,0 0-16,-21 0 0,0 0 15,-21 21 1,0 21 0,-1 0-16,1 21 0,0-21 15,21 22-15,-21-22 0,0 21 0,21 1 16,-21-1-16,21 0 0,0 1 15,0-1-15,-22-21 0,22 21 0,0-20 16,-21 20-16,21 0 0,0-21 16,0 1-16,0-1 0,0 0 15,21-21-15,1 21 0,-1-21 16,0 0-16,0 0 0,0 0 0,22 0 16,-22 0-16,0-21 0,0 0 15,21 0-15,-20 21 0,-1-43 16,21 22-16,-21 0 0,0-21 0,1 20 15,-1-20-15,0 0 0,0-1 16,-21 1-16,21-21 0,0 20 0,-21 1 16,0 0-16,0-1 0,22 1 15,-22 21-15,0 0 0,0 42 32,0 0-32,0 21 0,0 1 15,-22-22-15,22 21 0,0 0 0,-21 1 16,21-1-16,-21 0 0,21 1 15,0-1-15,0 0 0,0-20 0,0 20 16,0-21-16,0 0 0,0 0 16,0 1-16,0-1 0,0 0 15,0 0-15,21-21 16,0 0-16,1 0 0,-1 0 16,0 0-16,0-21 0,0 0 15,-21 0-15,21 21 0,-21-22 0,22 1 16,-22-21-16,0 21 0</inkml:trace>
  <inkml:trace contextRef="#ctx0" brushRef="#br1" timeOffset="76392.03">13525 9843 0,'0'0'0,"-42"0"0,0 21 16,21-21-16,-22 0 0,22 21 15,21 0-15,21-21 31,0 0-31,22 0 16,-22 0-16,21 0 0,1 0 0,-1 0 16,-21 0-16,21 0 0,1 0 15,-1-21-15,0 21 0,-20-21 0,20 21 16,0-21-16,1 21 0,20 0 16,-21-22-16,1 22 0</inkml:trace>
  <inkml:trace contextRef="#ctx0" brushRef="#br1" timeOffset="76971.14">14203 9991 0,'0'0'15,"0"21"-15,-21-21 0,-1 21 16,22-42 15,0 0-15,0 0-16,22 21 15,-1-22-15,0 1 0,0 21 0,0-21 16,0 0-16,1 21 0,-1 0 0,0-21 16,0 21-16,21 0 15,-20 0-15,-1 0 0,0 0 0,0 21 16,0-21-16,0 21 0,-21 0 0,22 0 16,-1 1-16,-21-1 0,21 21 15,-21-21-15,0 0 0,0 22 0,0-22 16,0 0-16,0 0 0,0 0 15,0 1-15,0-1 0,0 0 16,0 0-16,-21-21 16,21-21 15,21 0-31,0 21 0,-21-21 16,21-1-16,0 1 0,1 0 15,-22 0-15,21 0 0,0 0 0,0-1 16,21-20-16,-20 21 0,-1 0 0,0 0 15,0 21-15,0-22 0,0 22 16,1 0-16,-22 22 16,0-1-16,0 21 15,0-21-15,0 0 0,0 1 0,0-1 16,0 0-16,0 0 0,0 0 0,-22-21 16,22 21-16,0 1 0,0-1 15,0-42 32,0-1-31,0 1-16,0 0 0,0 0 0</inkml:trace>
  <inkml:trace contextRef="#ctx0" brushRef="#br1" timeOffset="77124.06">14859 9758 0,'0'0'0,"0"-21"0,0 0 16,-21 21 15,21 21-15,21-21 15</inkml:trace>
  <inkml:trace contextRef="#ctx0" brushRef="#br1" timeOffset="77947.58">15198 9821 0,'0'0'0,"0"-21"0,0 0 15,0 0-15,0 0 16,-22 21 0,22 21-1,0 0-15,0 0 0,0 0 16,0 22-16,0-22 0,0 21 0,0 1 15,0-22-15,0 21 0,0 0 16,0-20-16,0 20 0,-21-21 0,21 21 16,0-20-16,0-1 0,0 21 15,-21-21-15,21 0 0,0 1 16,-21-1-16,21-42 47,0-1-47,0 1 0,0 0 15,0 0-15,0 0 16,0-22-16,0 22 0,21 0 0,0 0 16,0 0-16,1 0 0,-1-1 0,0 1 15,21 0-15,-21 0 0,22 0 16,-1 21-16,-21 0 0,22 0 0,-22 0 16,21 0-16,-21 0 15,0 0-15,22 21 0,-22 0 0,0 0 16,0 0-16,-21 1 0,0-1 0,0 0 15,0 0-15,0 0 0,0 0 16,-21 1-16,0-1 0,0 0 0,-22 0 16,1 0-16,0-21 0,-1 21 15,1 1-15,21-22 0,-21 0 0,-1 21 16,22-21-16,0 0 0,-21 0 0,20 0 16,1 0-1,21-21-15,0-1 0,0 1 16,21 0-1,1 0-15,20 21 0,-21-21 16,0 0-16</inkml:trace>
  <inkml:trace contextRef="#ctx0" brushRef="#br1" timeOffset="78887.05">15790 9991 0,'0'0'0,"21"0"16,-21 21-1,0 0-15,0 0 16,0 0-16,0 1 0,22-1 16,-22 0-16,0 0 15,0 0-15,0 0 0,0 1 16,0-1-16,0 0 0,0 0 16,21-21-16,-21 21 15,21-21-15,0 0 0,0 0 16,0 0-16,1 0 0,-22-21 15,21 21-15,0-21 0,-21 0 16,21 21-16,0-21 0,-21-1 0,21 1 16,1 0-16,-22-21 0,21 21 15,0-1-15,-21-20 0,21 21 16,0-21-16,-21 20 0,0 1 16,21 0-16,1 21 0,-22 21 31,0 0-31,0 22 15,0-22-15,0 0 0,0 0 0,0 0 16,0 22-16,0-22 0,0 0 0,0 0 16,0 0-16,21 1 15,0-22-15,0 21 0,0-21 16,0 0-16,1 0 0,-1 0 16,0 0-16,21-21 0,-21 21 15,1-22-15,-1 1 0,0 21 16,0-21-16,0 0 0,0-21 15,1 20-15,-1-20 0,-21 21 0,21-21 16,-21-1-16,21 1 0,-21 0 0,0-22 16,0 22-16,0-1 0,0 22 15,0-21-15,0 21 0,0 0 0,-21 21 16,0 0 0,21 21-16,0 0 0,-21 21 0,21-21 15,-22 22-15,22-1 0,0 0 16,0 1-16,0-1 0,0 0 0,0 1 15,0-1-15,0-21 0,0 0 0,0 22 16,22-22-16,-22 0 16,21 0-16,0 22 15,0-43-15,0 0 0,0 21 16,1-21-16,-1 0 0,0 0 16,0 0-16,0 0 0,0-21 15,1 21-15,-1-22 0,0 1 0,0 21 16,0-21-16,0 0 0,1 0 15,-22 0-15,0-1 0,21 1 0,-21-21 16,0 21-16,0 0 0,0-1 16,-21 22-1,-1 22 1,22-1-16,-21 0 16,21 0-16,-21 0 0,21 0 0,0 1 15,0-1-15,0 0 0,0 0 16,0 0-16,0 0 0,0 1 0,0-1 15,21-21-15,0 0 16,1 0-16,-22 21 0,21-21 16,0 0-16,0 0 0,0 0 0,22 0 15,-22-21-15,0 21 0,0-21 0,0 21 16,0-22-16,1 1 0,-1 0 16,0 0-16</inkml:trace>
  <inkml:trace contextRef="#ctx0" brushRef="#br1" timeOffset="79124.92">16468 9843 0,'0'0'0,"-43"0"0,22 0 16,0 0-16,0 0 0,0 0 15,42 0 1,21 0-16,-21 0 15,0 0-15,22 0 0,-1 0 0,0-22 16,-20 22-16,20 0 16,0 0-16,-21 0 0,22 0 0,-22 0 15,0 0-15,0-21 0,0 21 0,22 0 16,-22 0-16</inkml:trace>
  <inkml:trace contextRef="#ctx0" brushRef="#br1" timeOffset="79419.74">17441 9716 0,'-42'0'32,"21"21"-32,21 0 15,-21 0-15,-1 0 0,1 0 16,21 1-16,-21 20 0,0-21 0,21 21 15,0-20-15,0 20 0,-21-21 0,21 0 16,0 22-16,0-22 0,0 0 16,0 0-16,0 0 0,0 0 0,21-21 15,0 22-15,0-1 0,0-21 16,22 0-16,-22 21 0,0-21 0,21 0 16,-20 0-16,20 0 0,-21 0 0,21 0 15,-20-21-15,-1 0 0,0 21 16,0-22-16</inkml:trace>
  <inkml:trace contextRef="#ctx0" brushRef="#br1" timeOffset="79667.6">17886 9673 0,'0'0'0,"0"43"31,0-22-31,0 21 0,0-21 16,0 22-16,0-1 0,0-21 0,0 21 0,0 1 16,0-22-16,0 21 15,0-21-15,0 1 0,0 20 0,0-21 16,0 0-16,0 0 0,-21 1 16,-1-22-16,22 21 0,-21-21 15,0 21-15,0-21 0,0 0 16,0 21-16</inkml:trace>
  <inkml:trace contextRef="#ctx0" brushRef="#br1" timeOffset="80616.06">8826 11811 0,'0'0'0,"43"-63"31,-43 41-31,0 1 16,0 0-16,0 42 31,0 0-31,0 1 0,0-1 16,21 21-16,-21-21 0,0 22 16,0-1-16,0 0 0,0-21 0,0 22 15,0-1-15,0-21 0,0 0 16,-21 1-16,21-1 0,-21 0 0,21 0 15,42-42 17,0 0-17,-21 21-15,1-21 16,20 21-16,-21-22 0,21 1 0,-20 21 16,20-21-16,-21 0 0,21 21 15,-20-21-15,-1 0 0,0-1 16,0 22-16,0-21 0,-21 0 0,0 0 15,21 0-15,-21 0 0,0-1 16,0 1-16,0 0 0,0 0 16,0 0-16,0 0 0,0-1 15,-21 44 1,21-1 0,0 0-16,0 21 0,-21-21 15,21 22-15,0-22 0,-21 21 0,21 1 16,0-22-16,0 21 0,0-21 0,0 22 15,-21-22-15,21 0 0,0 0 16,0 0-16,0 0 0,0 1 16,21-22-1</inkml:trace>
  <inkml:trace contextRef="#ctx0" brushRef="#br1" timeOffset="80787.96">9673 11917 0,'0'0'15,"21"0"-15,22-42 16,-22 42 0,0 0-16,0 0 15,0 0 1</inkml:trace>
  <inkml:trace contextRef="#ctx0" brushRef="#br1" timeOffset="81663.46">11261 12023 0,'84'-64'32,"-63"43"-32,1 0 0,-1 0 15,0 0-15,0-1 0,-21 1 0,0 0 16,0 0-16,0 0 0,-21 0 16,-21-1-16,20 22 15,-20-21-15,0 21 0,-1 0 16,1 0-16,0 0 0,-1 0 0,1 0 15,21 0-15,-21 21 0,-1 1 0,22-1 16,0 0-16,0 0 0,0 0 0,21 0 16,0 1-16,0-1 0,0 0 15,0 0-15,21 0 16,0-21-16,0 0 0,0 0 0,22 0 16,-22 0-16,21 0 0,0-21 15,-20 21-15,20-21 0,0 0 0,-21 21 16,22-21-16,-22-1 0,0 1 15,0 21-15,0-21 0,1 21 0,-22-21 16,0 42 15,0 0-31,0 0 0,0 1 16,0 20-16,0 0 0,0 22 16,0-22-16,0 22 0,0-1 15,0 1-15,0-22 0,21 21 0,0 1 0,-21-1 16,21 1-16,-21-1 15,0 22-15,0-21 0,0 20 0,0-20 16,0 20-16,0-20 0,0-1 0,0 1 16,0-1-16,-21 1 0,0-22 15,0 22-15,-1-22 0,-20 0 0,21 1 16,-21-22-16,20 21 0,-20-21 0,0-21 16,-1 0-16,1 0 0,0 0 15,-22 0-15,22-21 0,-22 0 0,22-21 16,0-1-16,-22 1 0,43 0 0,-21-1 15,21-20-15,-22-1 0,43 1 16,-21-22-16,21 22 0,0-22 0,0 22 16,0-22-16,0 21 0,21 1 0,0-1 15,22 22-15,-1-21 16,22-1-16,-1 22 0,1-22 0,20 1 16,-20-1-16,20 1 0,1 20 0,-21-20 15,-1 21-15,22-22 0,-43 43 16</inkml:trace>
  <inkml:trace contextRef="#ctx0" brushRef="#br1" timeOffset="82247.13">11705 11811 0,'21'0'32,"-21"-21"-32,21 21 15,-21-21-15,22 21 0,-1 0 0,-21-21 16,21 21-16,-21-22 0,21 22 15,-21-21-15,0 0 0,0 0 16,0 0-16,-21 21 31,0 0-31,0 0 0,-1 0 0,1 21 16,0 0-16,0-21 16,0 42-16,0-20 0,21-1 0,0 21 15,0-21-15,0 22 0,0-1 16,0-21-16,0 21 0,0 1 15,21-22-15,0 0 0,0 21 0,0-42 16,0 22-16,1-1 0,20-21 16,0 0-16,-21 0 0,22 0 0,-1 0 15,0-21-15,1-1 0,-1 1 0,0 0 16,1-21-16,-1 21 0,0-22 16,1 22-16,-1-21 0,-21-1 0,22 1 15,-22 0-15,0-1 0,-21 1 16,0 0-16,21-22 0,-21 22 0,0 0 15,0 20-15,0-20 0,0 21 0,0-21 16,0 20 0,0 44-1,0-1-15,0 0 0,0 0 0,0 21 16,0 1-16,0-1 0,0 0 16,0-20-16,0 20 0,0 0 0,0 1 15,0-22-15,0 21 0,0 0 16,0-20-16,0-1 0,0 21 0,0-21 15,0 0-15,0 1 0,21-22 16,-21 21-16,21-21 0,1 0 16,-1-21-16,-21-1 15,21 1-15,-21 0 0,21 0 0,-21 0 16</inkml:trace>
  <inkml:trace contextRef="#ctx0" brushRef="#br1" timeOffset="82424.03">12319 11705 0,'0'0'0,"-21"0"16,42 0 15,0 0-31,0 0 0,0 0 16,1 0-16,20 0 0,-21-21 15,21 21-15,-20-21 0,20 21 16,-21-21-16,21 21 0,-20-21 0</inkml:trace>
  <inkml:trace contextRef="#ctx0" brushRef="#br1" timeOffset="82892.75">13377 11536 0,'21'0'15,"-42"0"-15,42-21 0,1 0 0,-22-1 16,0 1-16,-22 0 15,1 21 1,-21 0-16,21 0 0,-22 0 16,1 21-16,0-21 0,-1 21 15,1 1-15,21-1 0,-21 0 0,20 0 16,1 0-16,0-21 0,21 21 0,-21 1 16,21-1-16,0 0 15,21 0-15,0-21 0,22 21 16,-22-21-16,21 21 0,0-21 15,1 22-15,-1-22 0,0 21 0,1-21 16,-1 21-16,0 0 0,1 0 0,-22 0 16,21 1-16,-21-1 15,-21 0-15,0 0 0,0 0 0,0 0 16,0 1-16,-21-1 0,0 0 0,-21 0 16,-1-21-16,1 21 0,0 0 15,-1-21-15,-20 0 0,21 0 0,-1 0 16,1 0-16,0 0 0,-1 0 0,22 0 15,-21-21-15,21 21 0,-1-21 16,1 0-16,0 21 0,0-21 0,21 0 16,-21-1-16,21 1 0,0 0 15,0 0-15,0 0 0,21 0 16,21-1-16,-21 22 0,1-21 0,20 21 16,-21-21-16</inkml:trace>
  <inkml:trace contextRef="#ctx0" brushRef="#br1" timeOffset="83147.63">13737 11642 0,'0'42'31,"0"-21"-31,0 0 0,0 1 0,0-1 16,0 0-16,0 0 0,0 0 0,0 0 15,0 1-15,0-1 0,0 0 16,0 0-16,-21 0 0,21 0 16,0 1-16,-21-22 15,21 21-15,0-42 32,0-1-32,21 1 15</inkml:trace>
  <inkml:trace contextRef="#ctx0" brushRef="#br1" timeOffset="83483.74">13843 11388 0,'0'0'16,"-21"0"-16,0 0 15,21 21 1,0 0-1,21-21 1,0 0-16,0 0 0,0-21 16,0 0-16,-21 0 15,0-1 1,-21 1 0,0 21-1,0 0-15,0 0 0,0 0 16,21 21-1,0 1-15,0-1 16,0 0-16,21 0 16,0-21-16,0 21 0,0-21 15,0 0-15</inkml:trace>
  <inkml:trace contextRef="#ctx0" brushRef="#br1" timeOffset="84332.09">14118 11599 0,'0'0'0,"0"22"31,0-1-31,21-21 16,0 0-16,1 0 0,20 0 16,-21 0-16,0 0 0,22 0 0,-22 0 15,21 0-15,-21 0 0,22-21 16,-22 21-16,21 0 0,-21-22 0,0 1 15,1 21-15,-1 0 0,-21-21 16,-21 21 15,-1 21-31,1 0 0,0 1 0,-21-22 16,21 21-16,-1 0 16,1 0-16,-21 21 0,21-20 0,0-1 15,-1 0-15,1 0 0,-21 0 0,21 0 16,0 22-16,-1-22 0,-20 0 15,21 0-15,0 0 0,0-21 0,-1 22 16,22-1-16,-21-21 16,0 0-16,21-21 31,0-1-31,21 1 16,0 0-16,-21 0 0,22 0 0,-1 0 15,0-1-15,0 22 16,0-21-16,-21 0 0,21 21 0,1 0 15,-1 0-15,0 0 0,0 0 16,0 0-16,0 0 16,-21 21-16,0 0 0,22-21 0,-1 22 15,-21-1-15,0 0 0,0 0 0,21 0 16,0 0-16,0 1 0,-21-1 16,21-21-16,1 21 0,-1 0 0,0-21 15,0 0-15,0 0 0,0 0 16,1 0-16,20 0 0,-21 0 0,0 0 15,22 0-15,-22-21 0,0 0 0,0 21 16,21-21-16,-20-1 16,-1 1-16,0 0 0,0-21 0,0 21 15,0-1-15,1 1 0,-1-21 0,-21 21 16,0-22-16,0 22 0,0 0 16,0-21-16,0 21 0,0-1 0,0 1 15,-21 21 1,-1 0-16,1 0 15,21 21-15,-21 1 0,21-1 0,-21 0 16,0 0-16,21 0 0,0 22 16,0-22-16,0 0 0,0 21 15,0 1-15,0-22 0,0 0 16,0 0-16,0 0 0,0 0 16,21 1-16,0-1 0,0-21 15,0 0-15,1 0 16,-1 0-16,0 0 0,0 0 0,0 0 15,22 0-15,-22 0 0,21-21 0,-21-1 16,22 1-16,-1 0 0</inkml:trace>
  <inkml:trace contextRef="#ctx0" brushRef="#br1" timeOffset="84619.22">15748 11536 0,'0'0'0,"0"-21"15,-21 21-15,0 0 16,-1 0-16,1 0 0,0 21 16,0 0-16,21 0 15,-21 0-15,21 1 0,-21-1 0,21 0 16,-22 0-16,22 21 0,0-20 16,0-1-16,0 0 0,-21 0 0,21 0 15,0 0-15,0 1 0,0-1 0,0 0 16,0 0-16,0 0 0,0 0 15,21 1-15,1-22 16,-1 0-16,0 0 0,0 0 16,0 0-16,0 0 0,22 0 15,-22 0-15,0-22 0,0 1 0,0 21 16,1-21-16</inkml:trace>
  <inkml:trace contextRef="#ctx0" brushRef="#br1" timeOffset="84907.75">16150 11388 0,'0'0'0,"21"0"15,-21-21 1,21 21-16,1 0 0,-1 0 16,0 0-16,0 21 0,0-21 15,0 21-15,1 0 0,-1 0 16,0 22-16,-21-22 0,0 21 0,0-21 15,0 22-15,0-1 0,0-21 0,0 21 16,-21-20-16,21-1 0,-21 0 16,-1 0-16,1 0 0,0 0 0,0 1 15,0-1-15,21 0 16,-21-21-16,21 21 0,-22-21 0</inkml:trace>
  <inkml:trace contextRef="#ctx0" brushRef="#br1" timeOffset="86208.56">17611 5990 0,'0'0'0,"-22"0"31,1 21-15,21 1-16,-21-1 0,21 0 0,0 0 0,-21 0 16,21 22-16,0-22 15,0 21-15,0 0 0,0 1 0,0-22 16,0 21-16,0 1 0,0-1 16,0-21-16,-21 21 0,21-20 0,0-1 15,-21 0-15,21 0 0,0 0 16,0-42 15,0 0-31</inkml:trace>
  <inkml:trace contextRef="#ctx0" brushRef="#br1" timeOffset="86531.84">17801 6350 0,'0'0'0,"0"21"16,21-21 0,0 0-1,1 0-15,-1 0 16,0-21-16,-21 0 16,21 21-16,-21-21 15,0 0 1,-21 21-1,0 0-15,0 0 16,-1 0-16,22 21 31,0 0-15,0 0-16,22-21 16,-1 0-16,0 0 0,0 0 15,0 0-15</inkml:trace>
  <inkml:trace contextRef="#ctx0" brushRef="#br1" timeOffset="86867.37">18669 6202 0,'0'0'16,"0"-21"0,0 42 15,0 0-31,0 0 16,-21-21-16,0 21 0,21 22 0,-22-22 15,22 0-15,0 21 0,0-20 16,0 20-16,0-21 0,0 0 0,0 0 15,0 1-15,0-1 0,0 0 0,0 0 16,0 0 0,22-21-1,-1-21-15,0 0 0,0 21 16</inkml:trace>
  <inkml:trace contextRef="#ctx0" brushRef="#br1" timeOffset="87246.11">19135 6160 0,'0'0'0,"-43"0"15,22 0-15,0 21 16,0-21-16,0 21 0,-1-21 0,1 21 16,0-21-16,0 21 0,21 0 15,0 1 1,21-22-1,0 0-15,0 0 0,1 0 16,-1 0-16,0 21 0,21-21 16,-21 0-16,1 21 0,-1-21 0,21 21 15,-21 0-15,0-21 0,-21 21 16,22 1-16,-22-1 0,0 0 0,0 0 16,0 0-16,0 0 15,-22 1-15,1-22 0,0 21 0,0 0 16,0-21-16,-22 21 0,22-21 0,0 0 15,0 0-15,0 0 0,0 0 16,-1 0-16,1 0 0,0 0 16,0 0-16,21-21 0,-21 21 0,21-21 15,0 0-15,0-1 0,-21-20 0,21 21 16</inkml:trace>
  <inkml:trace contextRef="#ctx0" brushRef="#br1" timeOffset="87440.09">18627 5990 0,'0'0'15,"-22"0"-15,1 0 16,42 0 15,1 0-15,-1 0-16,0 0 0,0 0 15,21 0-15,-20 0 0</inkml:trace>
  <inkml:trace contextRef="#ctx0" brushRef="#br1" timeOffset="88032.07">19833 6138 0,'21'0'16,"-42"0"-16,63 0 0,-20 0 0,-1 0 16,0 0-16,0-21 0,0 21 0,22-21 15,-22 21-15,21-21 0,-21 0 16,0 21-16,1-21 0,-1-1 0,0 22 15,-21-21-15,0 0 0,0 0 16,-21 21-16,0 0 16,-1 0-16,-20 0 0,21 0 0,-21 0 15,-1 0-15,1 0 16,0 0-16,-1 21 0,1 0 0,21-21 16,-22 21-16,22 1 0,0-1 0,0 0 15,21 0-15,0 0 16,0 0-16,21 1 0,0-1 15,0-21-15,22 0 0,-22 21 16,21-21-16,1 0 0,-22 0 0,21 0 16,0 0-16,-20 0 0,-1 0 0,0 0 15,0 0-15,0 0 0,-42 0 32,0 21-32,-21 0 15,20-21-15,-20 21 0,0-21 16,-1 22-16,22-1 0,-63 21 15,62-21-15,1 0 0,0 22 16,0-22-16,21 0 0,0 0 0,0 0 16,0 1-16,0-1 15,21-21-15,0 0 0,0 0 0,22 0 16,-22 0-16,21 0 0,1 0 0,-1 0 16,0 0-16,1-21 0,-1 21 15,0-22-15,-21 1 0</inkml:trace>
  <inkml:trace contextRef="#ctx0" brushRef="#br1" timeOffset="88467.28">20341 6223 0,'0'0'0,"-21"0"0,21 21 16,-21 0 0,21 1-16,-21-1 0,21 0 15,0 0-15,0 0 0,-22 22 0,22-22 0,0 0 16,0 0-16,0 0 0,0 0 15,0 1-15,0-1 0,-21 0 0,21 0 16,-21-21 0,21-21 15,0 0-31,0 0 16,0-1-16,0 1 0,0-21 0,0 21 15,21-22-15,0 22 0,1 0 16,-1-21-16,21 21 0,-21-1 0,22 1 15,-1 0-15,0 21 0,1 0 0,-1 0 16,-21 0-16,21 0 0,1 0 16,-22 0-16,21 21 0,-21 0 0,1 1 15,-1-1-15,-21 0 0,0 0 16,0 21-16,0-20 0,0-1 16,-21 21-16,-1-21 0,1 22 0,0-22 15,0 0-15,0-21 0,0 21 16,42-21 31,0-21-47,0 21 0</inkml:trace>
  <inkml:trace contextRef="#ctx0" brushRef="#br1" timeOffset="88928.73">21251 6223 0,'0'0'0,"0"-21"16,-21 21-16,0 0 0,0 0 15,0 0-15,-1 0 0,1 21 16,0 0-16,0-21 0,0 21 0,0 1 16,-1-1-16,1 21 0,0-21 15,0 22-15,0-22 0,21 0 16,0 21-16,-21-21 0,21 1 0,-22-1 15,22 0-15,0 0 0,22-21 16,-1 0 0,0 0-16,0 0 0,0-21 0,0 0 15,1 21-15,-1-21 0,0-1 16,0 1-16,-21 0 0,21 0 0,0 0 16,1-22-16,-22 22 0,0 0 15,0 0-15,21 0 0,-21 0 0,0-1 16,21 22-16,-21 22 31,0-1-31,0 0 0,0 0 16,0 21-16,0-20 0,0-1 15,0 21-15,0-21 0,0 0 0,0 1 16,0-1-16,21-21 16,0 0-16,0 21 0,1-21 0,-1 0 15,0 0-15,0 0 0,21-21 16,-20 21-16,-1-21 0,21-1 15</inkml:trace>
  <inkml:trace contextRef="#ctx0" brushRef="#br1" timeOffset="89384.04">21675 6011 0,'0'0'0,"-22"-21"0,22 0 16,-21 21-1,0 21-15,0 0 0,21 1 16,-21 20-16,21-21 15,0 21-15,0-20 0,-21 20 0,21 0 0,-22-21 16,22 22-16,-21-1 0,21-21 16,0 22-16,0-22 0,0 0 15,0 0-15,0 0 0,0 0 0,-21 1 16,21-44 15,0 1-15,0 0-16,21 0 0,-21 0 0,21 0 15,1-1-15,-1 1 0,0-21 16,0 21-16,0 0 0,22-1 0,-22 22 16,0-21-16,21 0 0,-21 21 15,22 0-15,-22 0 0,0 0 0,0 0 16,0 0-16,1 21 0,-1 0 16,0 1-16,-21-1 0,0 0 0,0 0 15,0 0-15,0 22 0,0-22 16,-21 0-16,0 0 0,-1 0 0,-20 0 15,21-21-15,0 22 0,-22-1 16,22-21-16,-21 0 0,21 21 0,-22-21 16,22 0-16,0 0 0,0 0 0,21-21 31,0 0-31,0-1 0,21 1 16</inkml:trace>
  <inkml:trace contextRef="#ctx0" brushRef="#br1" timeOffset="89648.09">22183 6011 0,'0'0'0,"0"22"16,0-1-1,0 0-15,0 0 0,0 0 0,0 0 16,0 22-16,0-22 0,0 0 15,0 21-15,0-20 0,0 20 0,0-21 16,0 21-16,0-20 0,0-1 0,0 0 16,0 0-16,0 0 15,0 0-15,0 1 0,21-22 32,0 0-32,0-22 15</inkml:trace>
  <inkml:trace contextRef="#ctx0" brushRef="#br1" timeOffset="90008.09">22394 6350 0,'21'0'16,"1"-21"-16,-1 21 15,0 0-15,0 0 0,0-21 16,0 21-16,22 0 0,-22-21 15,0-1-15,0 22 0,0-21 0,1 21 16,-1-21-16,-21 0 0,0 0 16,-21 21-1,-1 0-15,1 0 0,-21 0 16,21 0-16,0 21 0,-22 0 16,22 0-16,0 0 0,0 1 15,0-1-15,-1 0 0,22 0 0,-21 0 16,21 0-16,-21 1 0,21-1 15,0 0-15,0 0 0,0 0 0,0 0 16,0 1-16,0-1 0,21-21 16,0 0-16,1 0 0,-1 0 15,0 0-15,0 0 0,21 0 0,1 0 16,-22 0-16,21 0 0,1-21 16</inkml:trace>
  <inkml:trace contextRef="#ctx0" brushRef="#br1" timeOffset="90496.04">23156 6265 0,'0'0'0,"-21"-21"0,0 21 15,0 0-15,0 0 0,-1 0 16,1 0-16,0 0 0,0 21 16,0-21-16,0 22 0,-1-1 0,1-21 15,0 21-15,0 21 0,0-21 16,0 1-16,21-1 0,-22 42 15,22-42-15,0 1 0,0-1 0,0 0 16,22 0-16,-1-21 16,0 0-16,0 0 0,21 0 15,-20 0-15,-1 0 0,21 0 16,-21 0-16,0 0 0,1-21 16,-1 0-16,0 0 0,0-1 0,0 1 15,0 0-15,1-21 0,-22-1 16,0 22-16,21-21 0,-21 0 0,0-1 15,21 1-15,-21 0 0,0 20 16,0-20-16,0 21 0,0-21 0,0 20 16,0 1-16,0 42 31,-21-21-31,21 43 0,0-22 16,0 0-16,-21 21 0,21 1 15,0-22-15,-22 21 0,22 1 0,0-1 16,0-21-16,0 21 0,0 1 15,0-22-15,0 0 0,0 21 0,0-20 16,0-1-16,22 0 16,-1-21-16,0 0 0,0 0 15,0 0-15,0 0 0,1-21 16</inkml:trace>
  <inkml:trace contextRef="#ctx0" brushRef="#br1" timeOffset="90763.07">23812 6138 0,'0'0'16,"-21"0"-16,0 0 0,0 22 0,0-22 16,0 21-16,21 0 0,-22 0 15,22 0-15,-21 0 0,0 1 0,21-1 16,0 21-16,0-21 0,-21 0 0,21 22 15,0-22-15,0 0 0,0 0 16,0 22-16,0-22 0,0 0 16,21 0-16,0-21 15,0 21-15,1-21 0,-1 0 16,0 0-16,0 0 0,0 0 0,0 0 16,22 0-16</inkml:trace>
  <inkml:trace contextRef="#ctx0" brushRef="#br1" timeOffset="91028.07">24172 6181 0,'21'0'0,"1"0"16,-22 21-16,21-21 0,-21 21 0,0 0 15,21 0-15,-21 1 0,0-1 0,0 21 16,0-21-16,0 22 0,0-22 16,0 21-16,0-21 0,-21 0 0,21 1 15,-21 20-15,-1-42 0,22 21 16,-21 0-16,0 0 0,0-21 16,0 0-1,0 0-15</inkml:trace>
  <inkml:trace contextRef="#ctx0" brushRef="#br1" timeOffset="91993.09">17843 7980 0,'0'0'0,"0"-21"0,0 0 15,0-1 1,0 1-16,0 0 15,0 0-15,0 0 16,22 21-16,-1 0 16,0-21-16,0 21 0,0 0 15,0 0-15,1 0 0,-1 0 16,0 21-16,0 0 16,-21 0-16,21 21 0,-21-20 0,0 20 15,0 0-15,0-21 0,-21 22 16,0-1-16,0-21 0,-22 22 0,22-22 15,-21 21-15,0-21 0,20 0 0,-20 1 16,0-1-16,21 0 0,-1 0 16,1-21-16,0 0 0,42 0 31,0 0-15,1 0-16,-1 0 0,0-21 15,0 21-15,0-21 0,0 21 16,1 0-16,-1-21 0,21 21 15,-21 0-15,0-22 0,1 22 16,-1 0-16,0 0 0,0-21 0,0 21 16,0-21-16,1 21 0,-1-21 15,0 21-15</inkml:trace>
  <inkml:trace contextRef="#ctx0" brushRef="#br1" timeOffset="92193.09">18394 8128 0,'0'-21'0,"-21"21"31,42 0 16,0 0-47,0 0 15,0 0-15,0 0 0</inkml:trace>
  <inkml:trace contextRef="#ctx0" brushRef="#br1" timeOffset="92447.49">18965 7874 0,'0'0'0,"0"-21"0,0-21 31,-21 63-15,21 0-16,0 0 15,0 0-15,0 0 0,-21 1 16,21 20-16,0 0 0,0-21 0,0 22 16,-21-22-16,21 21 0,-21-21 15,21 1-15,0-1 0,0 0 16,0 0-16,21-21 31</inkml:trace>
  <inkml:trace contextRef="#ctx0" brushRef="#br1" timeOffset="92807.72">19367 7895 0,'0'-42'16,"0"84"-16,-21-84 15,0 42 1,0 0-16,0 0 0,0 0 16,-1 21-16,1-21 0,21 21 0,0 0 0,-21-21 15,21 22-15,0-1 16,0 0-16,0 0 0,0 0 16,21-21-16,0 21 15,1-21-15,-1 0 0,0 22 16,0-22-16,0 21 0,0-21 0,1 21 15,-1-21-15,0 21 0,0-21 16,-21 21-16,0 0 0,0 1 16,-21-22-16,0 21 15,0-21-15,-1 0 0,1 21 16,-21-21-16,21 0 0,-22 0 0,22 0 16,0 0-16,0 0 0,0 0 0,0 0 15,21-21 1,0 0-16,0-1 15,0 1-15</inkml:trace>
  <inkml:trace contextRef="#ctx0" brushRef="#br1" timeOffset="93025.11">19240 7599 0,'-63'0'32,"84"0"15,0 0-47,0 0 15</inkml:trace>
  <inkml:trace contextRef="#ctx0" brushRef="#br1" timeOffset="93744.07">20108 7811 0,'21'-22'31,"1"22"-31,-1-21 0,-21 0 0,21 21 16,0-21-16,0 0 0,-21 0 16,21 21-16,-21-22 0,0 1 15,0 0-15,0 0 0,-21 21 16,0 0-1,0 0-15,-21 0 0,20 0 0,1 0 16,0 0-16,0 0 0,0 21 16,0 0-16,-1-21 0,22 21 0,0 1 15,0-1-15,0 0 16,0 0-16,0 0 0,0 0 0,22 1 16,-1-1-16,0-21 0,0 21 0,0 0 15,0 21-15,1-20 0,-1-1 16,0 0-16,0 0 0,0 21 0,-21-20 15,0-1-15,0 0 0,0 0 16,0 21-16,0-20 0,-21-1 16,0 0-16,-21 0 0,-1-21 0,1 21 15,0 0-15,-1-21 0,1 0 16,0 0-16,-1 0 0,1 0 0,0 0 16,20 0-16,-20-21 0,21 0 0,0 0 15,0 0-15,-1 0 0,22-1 16,-21 1-16,21-21 0,0 21 0,0 0 15,0-22-15,0 22 0,21 0 16,1 0-16,20 0 0,-21-1 0,0 1 16,22 21-16,-1 0 0,-21-21 0,21 21 15,1 0-15,-22 0 0,21 0 16</inkml:trace>
  <inkml:trace contextRef="#ctx0" brushRef="#br1" timeOffset="94103.02">20362 7938 0,'21'0'31,"1"0"-15,-1 0-16,0-22 0,0 1 16,0 21-16,0-21 0,1 21 15,-1-21-15,0 21 16,-21-21-16,0 0 0,0-1 15,-21 22 1,0 0 0,-22 0-16,22 22 0,0-22 0,-21 21 15,20 0-15,1 21 0,0-21 16,0 1-16,0 20 0,21-21 0,0 21 16,0-20-16,0-1 0,0 21 15,0-21-15,21 0 0,0-21 0,0 22 16,0-22-16,1 0 0,-1 0 0,21 0 15,-21 0-15,22 0 0,-22 0 16,21 0-16,0 0 0,-20-22 16,20 1-16,0 0 0,1 0 0,-22-21 15</inkml:trace>
  <inkml:trace contextRef="#ctx0" brushRef="#br1" timeOffset="94339.88">21082 7535 0,'0'0'0,"0"-21"0,-21 42 31,21 1-31,0-1 16,-21 0-16,-1 21 0,22 1 15,0-22-15,-21 21 0,21 0 0,-21 1 16,21-1-16,-21 0 0,21 1 16,0-1-16,-21 0 0,0-20 15,21 20-15,0-21 0,0 0 0,0 0 16,0 1-16,0-1 0,21-21 31,0 0-31,0-21 16</inkml:trace>
  <inkml:trace contextRef="#ctx0" brushRef="#br1" timeOffset="94711.67">21167 7959 0,'21'0'47,"0"0"-31,0 0-16,0 0 0,0-21 16,1 21-16,-1-22 0,0 1 15,0 0-15,-21 0 16,0 0-16,-21 21 31,0 0-31,0 0 0,-1 0 16,1 0-16,0 21 0,21 0 15,-21 0-15,0 0 0,0 22 16,-1-22-16,22 0 0,0 21 0,0-20 16,0-1-16,0 0 0,0 0 15,0 0-15,0 0 0,0 1 16,22-22-16,-1 0 0,0 0 0,21 0 15,-21 0-15,1 0 0,20 0 16,0 0-16,-21 0 0,22 0 0,-1-22 16</inkml:trace>
  <inkml:trace contextRef="#ctx0" brushRef="#br1" timeOffset="94971.52">21886 7853 0,'0'0'16,"0"-21"-16,-21 21 15,0 0-15,0 0 0,0 0 16,-1 0-16,1 21 0,0 0 0,0 0 16,0 0-16,0 1 0,-1-1 15,1 0-15,0 0 0,21 21 0,0-20 16,0-1-16,0 21 0,0-21 0,0 0 16,0 1-16,0-1 15,21 0-15,22-21 0,-22 0 16,0 0-16,21 0 0,-21 0 15,22 0-15,-22 0 0,21 0 0,1 0 16,-22-21-16,21 0 0,-21-1 0,22 1 16,-22 0-16,0 0 0</inkml:trace>
  <inkml:trace contextRef="#ctx0" brushRef="#br1" timeOffset="95208.38">22288 7684 0,'0'0'15,"0"-22"-15,22 1 0,-22 0 0,0 0 16,0 0-16,0 42 31,-22 0-31,1 0 0,21 22 0,-21-22 16,21 21-16,-21-21 0,0 22 15,21-1-15,0 0 0,0 1 16,-21-22-16,21 21 0,-22 0 0,22-20 16,0 20-16,0-21 0,0 0 0,0 0 15,0 1-15,0-1 0,22-21 31,-1 0-31,0 0 0,0-21 16,0 21-16,-21-22 16</inkml:trace>
  <inkml:trace contextRef="#ctx0" brushRef="#br1" timeOffset="95399.27">22140 7938 0,'0'0'0,"-21"0"0,42 0 31,0 0-15,1 0-16,-1 0 0,0 0 15,0 0-15,0 0 0,0 0 0,1 0 16,-1 0-16,0 0 0,0-22 16,0 22-16,22 0 0,-22 0 0,0 0 15</inkml:trace>
  <inkml:trace contextRef="#ctx0" brushRef="#br1" timeOffset="95780.06">22585 8022 0,'21'0'31,"0"0"-31,0 0 16,0 0-16,1 0 0,-1-21 15,0 21-15,0-21 0,0 0 0,-21 0 16,21-1 0,-21 1-16,0 0 0,0 0 15,-21 21 1,0 0-16,-21 0 0,21 0 16,-1 21-16,1 0 0,0 0 0,0 1 15,0-1-15,0 0 16,-1 0-16,1 0 0,21 22 0,-21-22 0,21 0 15,0 0-15,0 0 0,0 0 16,0 1-16,0-1 0,0 0 16,21-21-16,0 0 0,1 21 0,20-21 15,-21 0-15,0 0 0,22 0 16,-1 0-16,0 0 0,-21 0 16,22 0-16,-1-21 0,0 0 15,1 21-15,-1-21 0</inkml:trace>
  <inkml:trace contextRef="#ctx0" brushRef="#br1" timeOffset="96276.08">23283 7895 0,'-42'0'31,"21"0"-31,0 0 0,-1 0 16,1 21-16,0 1 0,0-1 15,0 0-15,0 0 0,-1 0 16,22 0-16,0 22 0,-21-22 15,21 0-15,-21 0 0,21 0 0,0 1 16,0-1-16,0 0 0,0 0 0,0 0 16,21-21-16,0 0 15,1 0-15,-1 0 0,0 0 0,0 0 16,0 0-16,0 0 0,1 0 16,-1-21-16,0 0 0,0 21 0,-21-21 15,21 0-15,0-22 0,1 22 16,-22-21-16,21-1 0,0 22 0,-21-21 15,0 0-15,21-1 0,-21 1 0,21 0 16,-21-1-16,0 22 0,0-21 16,0 21-16,0-22 0,21 22 15,-21 0-15,0 0 16,-21 42 0,21 0-16,0 0 15,-21 0-15,0 22 0,21-22 16,-21 21-16,21 1 0,0-22 15,0 21-15,0 0 0,-21-20 0,21 20 16,0 0-16,0-21 0,0 22 0,0-22 16,0 0-16,0 0 0,0 0 0,0 1 15,21-22-15,-21 21 0,21-21 16,0 0-16,0 0 16,0 0-16,1 0 0,-1 0 0,21 0 15</inkml:trace>
  <inkml:trace contextRef="#ctx0" brushRef="#br1" timeOffset="96552.09">23876 7747 0,'0'0'0,"-21"0"0,0 0 0,21 21 16,-22-21-16,1 21 0,0 1 15,21-1-15,0 0 0,-21 0 0,21 0 16,-21 0-16,21 22 0,0-22 0,0 0 16,0 0-16,0 22 0,0-22 15,0 0-15,0 0 0,0 0 0,0 0 16,0 1-16,21-22 16,0 21-16,0-21 0,0 0 15,1 0-15,-1 0 0,0 0 16,21 0-16,-21 0 0,1-21 0</inkml:trace>
  <inkml:trace contextRef="#ctx0" brushRef="#br1" timeOffset="96811.26">24342 7726 0,'0'42'32,"0"-21"-32,0 1 0,0-1 0,0 0 0,0 0 15,0 0-15,0 22 16,0-22-16,0 0 0,0 21 0,0-21 16,0 1-16,0 20 0,0-21 0,-22 0 15,1 0-15,21 1 16,-21-1-16,0-21 0,0 21 15,0-21-15</inkml:trace>
  <inkml:trace contextRef="#ctx0" brushRef="#br1" timeOffset="98092.53">18436 9631 0,'0'0'0,"-21"-21"15,21 0 1,0-1 0,0 1-16,21 21 0,0 0 15,0 0-15,1-21 0,-1 21 16,0 0-16,0 0 0,0 0 0,0 0 15,1 0-15,-1 0 0,0 0 0,0 0 16,-21 21-16,0 0 0,0 1 16,0-1-16,0 0 0,0 0 0,-21 0 15,0 0-15,0 1 16,-22-1-16,1 0 0,21 0 0,-22 0 16,1 0-16,0-21 0,21 22 0,-1-22 15,1 0-15,0 0 0,21 21 16,-21-21-16,21-21 31,21 21-31,0 0 0,0 0 0,1-22 16,-1 22-16,0 0 0,0 0 0,0 0 15,0 0-15,22 0 0,-22 0 16,0 0-16,0 22 0,22-22 0,-22 21 16,0 0-16,0 0 0,0 0 15,0 0-15,-21 1 0,0-1 0,0 0 16,0 0-16,0 0 0,0 0 15,-21 1-15,0-1 0,0-21 16,-21 21-16,20 0 0,-20-21 0,21 21 16,0-21-16,-22 0 0,22 0 0,-21 0 15,21 0-15,0 0 0,-1 0 16,1 0-16,-21 0 0,21 0 16,0 0-16,-1-21 0,1 21 0,21-21 15,0 0-15,0 0 16,21-1 15,1 22-31,-1 0 0,0-21 0,0 21 16,21 0-16</inkml:trace>
  <inkml:trace contextRef="#ctx0" brushRef="#br1" timeOffset="98308.41">18965 9927 0,'0'0'0,"21"0"0,-21-21 16,22 21 62,-1-21-78,0 21 15</inkml:trace>
  <inkml:trace contextRef="#ctx0" brushRef="#br1" timeOffset="98572.26">19494 9610 0,'0'0'31,"0"21"-31,-21 0 16,21 0-16,0 22 15,0-22-15,-21 0 0,21 21 0,0-21 16,0 22-16,0-22 0,-21 0 0,21 0 16,-21 0-16,21 1 0,-21-1 15,21 0-15,0 0 0,21-21 31,0 0-31,0 0 16</inkml:trace>
  <inkml:trace contextRef="#ctx0" brushRef="#br1" timeOffset="98951.81">20045 9631 0,'0'0'16,"-21"0"-1,-1 0-15,1 0 16,0 0-16,-21 0 0,21 21 0,-1 0 16,-20-21-16,21 21 0,0-21 0,0 22 15,-1-1-15,1 0 16,21 0 0,21-21-16,1 0 0,-1 21 15,0-21-15,0 0 0,21 21 16,-20-21-16,-1 0 0,0 22 0,21-1 15,-21-21-15,1 21 0,-1 0 16,0 0-16,-21 0 16,0 1-16,0-1 15,-21-21-15,0 0 0,-1 21 16,1-21-16,0 0 0,-21 0 0,21 0 16,-1 21-16,-20-21 0,21 0 0,0 0 15,0 0-15,-1 0 16,1 0-16,0 0 0,0-21 15,0 0-15,21 0 16,0-1-16,0 1 0</inkml:trace>
  <inkml:trace contextRef="#ctx0" brushRef="#br1" timeOffset="99132.1">19473 9440 0,'0'0'0,"-21"0"16,0 0-16,42 0 47,0 0-47,0 0 0,1 0 16</inkml:trace>
  <inkml:trace contextRef="#ctx0" brushRef="#br1" timeOffset="99601.97">20405 9462 0,'0'0'0,"0"-22"16,21-20 0,-21 63 15,0 0-31,0 1 0,0 20 16,0 0-16,0 1 0,-21-1 15,21 0-15,-22 1 0,22-1 0,-21 21 16,21-20-16,0-22 15,-21 0-15,21 0 0,0 0 0,-21 1 16</inkml:trace>
  <inkml:trace contextRef="#ctx0" brushRef="#br1" timeOffset="99962.57">20214 9589 0,'-21'-22'15,"42"44"-15,-42-86 0,21 43 0,0-21 16,0 20-16,0 1 0,0 0 0,21-21 16,0 21-16,0-1 0,1 1 15,20 21-15,-21 0 0,21 0 16,1 0-16,-1 0 0,0 21 16,22 1-16,-22-1 0,22 0 0,-22 21 15,22 1-15,-22-1 0,0 0 16,1 22-16,-22-22 0,0 0 0,-21 1 15,0-1-15,0 0 0,0 1 16,-21-1-16,0-21 0,-22 22 0,1-22 16,-22 0-16,22 0 0,0 0 0,-22-21 15,22 21-15,0-21 0,-1 0 16,1 0-16,21 0 0,0 0 0,-22 0 16,22 0-16,0 0 0,0-21 15,21 0-15,0 0 16,0 0-16,21 21 15,0-21-15,0 21 16,22-22-16,-1 1 0,0 0 0,1 21 16</inkml:trace>
  <inkml:trace contextRef="#ctx0" brushRef="#br1" timeOffset="100183.61">21145 9652 0,'0'21'15,"0"0"1,0 1-16,0-1 16,0 21-16,0-21 0,0 0 0,-21 1 15,21-1-15,-21 0 0,21 0 0,-21 0 16,21 0-16,-21 1 16,21-44 15,0 1-16</inkml:trace>
  <inkml:trace contextRef="#ctx0" brushRef="#br1" timeOffset="100355.52">21167 9462 0,'0'0'0,"21"0"78,-21 21-78</inkml:trace>
  <inkml:trace contextRef="#ctx0" brushRef="#br1" timeOffset="100771.94">21611 9673 0,'21'0'0,"22"-21"31,-43 0-31,-22 21 16,1 0-16,0 0 0,0 0 16,0 0-16,0 0 0,-1 0 0,1 0 15,-21 0-15,21 0 0,0 21 16,21 0-16,-22-21 0,22 21 15,0 1-15,0-1 0,0 0 16,22-21-16,-1 21 16,0 0-16,0-21 0,0 21 15,0-21-15,1 22 0,-1-1 16,0-21-16,0 21 0,-21 0 16,0 0-16,0 0 0,-42 1 15,21-22 1,-1 0-16,-20 0 0,21 0 15,-21 21-15,20-21 0,1 0 0,-21 0 16,21 0-16,0 0 0,-1 0 0,1 0 16,0 0-16,21-21 31,0-1-15,0 1-16,21 21 0,0-21 15</inkml:trace>
  <inkml:trace contextRef="#ctx0" brushRef="#br1" timeOffset="101131.82">21929 9673 0,'0'0'0,"-22"0"31,22 21-15,0 1-16,0-1 0,-21 0 15,21 21-15,0-21 0,0 22 16,0-1-16,0 0 0,0 1 0,0-1 16,0 0-16,0 1 0,-21-1 0,21 0 15,0 22-15,0-1 0,-21 1 16,21-1-16,-21 1 0,0-1 0,21-20 16,-22 20-16,-20 1 0,21-1 15,0-20-15,-22 20 0,22-21 0,0 1 16,0 20-16,-21-20 0,20-22 15,1 21-15,21-21 0,0 0 0,0 1 16,21-44 0,1 1-1,-1 0-15,0-21 0,21 21 0,-21-22 16,22 1-16,-1 0 0,-21-1 16</inkml:trace>
  <inkml:trace contextRef="#ctx0" brushRef="#br1" timeOffset="101467.95">21971 9885 0,'0'0'0,"0"-21"0,0-22 0,-21 1 15,21 0-15,0 21 16,0-1-16,0 1 0,0 0 0,0 0 16,21 0-16,0 0 0,0 21 15,0 0-15,1 0 0,-1 0 0,0 0 16,0 0-16,0 0 0,0 21 15,1 0-15,-1 21 0,-21-21 16,21 1-16,-21-1 0,0 21 0,0-21 16,0 0-16,0 1 0,-21-1 15,0 0-15,-1 0 0,1-21 0,-21 21 16,0-21-16,20 0 16,-20 21-16,21-21 0,0 0 0,0 0 15,-1 0-15,1 0 0,21-21 47,0 0-47,21 21 0,1-21 0,-1 0 16,0 0-16</inkml:trace>
  <inkml:trace contextRef="#ctx0" brushRef="#br1" timeOffset="101727.74">22352 9335 0,'0'-22'16,"0"44"0,0-1-16,0 0 15,0 0-15,0 0 0,0 22 0,0-1 16,0-21-16,0 21 0,0 1 0,0-1 16,0 0-16,-21 1 0,21-1 15,0-21-15,0 22 0,-21-22 0,21 0 16,0 0-16,0 0 0,0 0 15,21-21 1,0 0-16,0 0 0,0 0 16,0 0-16,1-21 0,-1 0 15</inkml:trace>
  <inkml:trace contextRef="#ctx0" brushRef="#br1" timeOffset="102184.09">22775 9694 0,'0'0'0,"0"-21"0,0 0 0,0 0 16,0 0-16,0 0 16,-21 21-16,0 0 15,0 0-15,0 0 0,-1 0 0,-20 0 16,21 21-16,0 0 0,0 0 16,-22 0-16,22 22 0,0-22 0,0 21 15,0-21-15,21 0 0,0 22 16,0-22-16,0 0 0,0 0 15,0 0-15,0 1 0,21-22 16,0 0-16,0 0 0,0 0 16,0 0-16,1 0 0,-1 0 0,0 0 15,0-22-15,0 1 0,0 21 16,1-21-16,-1 0 0,0 0 0,0 0 16,-21-1-16,0 1 0,21 0 0,0-21 15,-21 21-15,0-1 0,0 1 16,22 0-16,-22 42 31,0 0-15,0 1-16,0 20 0,0-21 0,0 0 15,0 0-15,0 1 0,0-1 16,0 0-16,0 0 0,0 0 0,0 0 16,0 1-16,21-22 15,0 0 1,0 0-16,0 0 0,0 0 0,1 0 0,-1 0 15</inkml:trace>
  <inkml:trace contextRef="#ctx0" brushRef="#br1" timeOffset="102747.9">23199 9694 0,'0'0'0,"0"-21"0,0 0 16,-22 42 15,1-21-31,0 21 0,21 1 15,0-1-15,0 0 0,-21 21 0,21-21 16,0 1-16,-21-1 0,21 0 16,0 0-16,0 0 0,0 0 15,21-21-15,0 0 0,-21 22 16,21-22-16,0 0 0,1 0 16,-1 0-16,0-22 0,0 1 15,0 21-15,0-21 0,1 0 16,-1 0-16,-21 0 15,0-1-15,21 22 0,-21-21 0,0 0 16,21 0-16,-21 0 16,0 42 15,0 0-31,0 0 16,-21 22-16,21-22 0,-21 21 0,21-21 15,-21 22-15,21-1 0,0-21 16,0 21-16,0 1 0,0-1 0,0 0 15,0 1-15,0-1 0,0 0 0,0 22 16,0-22-16,-22 1 16,22-1-16,0 21 0,0-20 0,0-1 15,-21 0-15,21 1 0,0-1 0,0 0 16,-21-20-16,0 20 0,0-21 16,0 21-16,-1-20 0,1-22 0,0 21 15,0 0-15,-21-21 0,20 0 0,1 0 16,0 0-16,0 0 0,0 0 15,0-21-15,-1 0 0,1-1 0,21 1 16,0 0-16,0 0 0,0-21 0,0 20 16,0-20-16,0 0 15,0-1-15,21 1 0,-21 0 0,22-22 0,-1 22 16,21 0-16</inkml:trace>
  <inkml:trace contextRef="#ctx0" brushRef="#br1" timeOffset="103104.34">23389 9821 0,'0'0'0,"21"0"16,-21-21-16,21 21 0,1-21 0,-1 0 15,0 0-15,0 0 16,-21-1-16,0 1 15,0 0-15,0 0 16,-21 21 15,0 0-31,0 21 16,21 0-16,-22 0 0,22 1 16,0-1-16,-21 0 0,21 0 0,0 0 15,0 0-15,0 1 16,0-1-16,0 0 0,0 0 15,21-21-15,1 0 16,-22 21-16,21-21 16,0 0-16,0 0 0,0 0 0,0 0 15</inkml:trace>
  <inkml:trace contextRef="#ctx0" brushRef="#br1" timeOffset="103667.96">23876 9652 0,'0'0'0,"-21"0"31,0 0-31,-1 0 16,1 0-16,0 0 0,21 21 16,-21 0-16,0 1 0,21-1 15,-21 0-15,-1 0 0,22 0 16,-21 0-16,21 1 0,0-1 15,0 0-15,0 0 16,21-21 0,1 0-16,-1 0 15,0 0-15,0 0 16,0-21-16,-21 0 16,21 0-16,1-1 0,-22 1 15,21 0-15,-21-21 0,0 21 16,21-22-16,-21 1 0,21 21 0,-21-22 15,0 22-15,0-21 0,0 21 16,0 0-16,0-1 0,0 1 0,0 0 16,0 0-1,0 42 1,0 0 0,0 0-16,0 1 15,0 20-15,0-21 0,-21 0 0,21 22 16,0-22-16,0 21 0,0-21 15,0 0-15,0 22 0,0-22 0,0 0 16,0 0-16,0 0 0,0 1 0,0-1 16,0 0-1,21-21 32,-21-21-47,21 21 16</inkml:trace>
  <inkml:trace contextRef="#ctx0" brushRef="#br1" timeOffset="103997.09">24109 9589 0,'0'21'47,"-21"0"-47,-1 0 16,22 0-16,0 0 0,0 1 16,0-1-16,0 0 0,-21 0 15,21 0-15,0 0 0,0 1 16,0-1-1,0 0 1,21-21 0,1 0-1,-1 0-15</inkml:trace>
  <inkml:trace contextRef="#ctx0" brushRef="#br1" timeOffset="104319.09">24278 9610 0,'21'0'15,"0"0"1,-21 21 0,0 0-1,0 0-15,0 0 0,0 1 16,0-1-16,0 0 0,0 0 16,0 0-16,0 0 0,0 1 0,-21-1 15,21 0-15,-21 0 16,21 0-16,-21-21 15,0 0-15</inkml:trace>
  <inkml:trace contextRef="#ctx0" brushRef="#br1" timeOffset="108095.25">15007 11176 0</inkml:trace>
  <inkml:trace contextRef="#ctx0" brushRef="#br1" timeOffset="-8357.88">19897 13462 0</inkml:trace>
  <inkml:trace contextRef="#ctx0" brushRef="#br0" timeOffset="-2215.41">5630 6223 0,'21'0'47,"1"0"-47</inkml:trace>
  <inkml:trace contextRef="#ctx0" brushRef="#br0" timeOffset="874.83">296 6625 0,'-21'0'0</inkml:trace>
  <inkml:trace contextRef="#ctx0" brushRef="#br0" timeOffset="1555.56">233 6604 0,'-21'0'31,"21"-21"-31,0 42 63,0 0-47,0 0-16,0 1 0,0-1 0,0 0 15,21 21-15,-42-21 0,21 1 16,0-1-16,0 0 0,21 0 0,-21 0 15,0 0-15,0 1 0,0-1 16,0 0-16,0 0 0,21 0 0,0 0 16,-21 1-1,21-22-15,0 0 16,1 0 0,-1 0-16,0 0 15,0 0-15,0 0 16,0-22-16,1 1 0,20 21 0,-21-21 15,0 0-15,22 21 0,-1-21 16,-21 0-16,21-1 0,1 1 0,-1 0 16,-21 0-16,22 0 0,-1 0 15,-21-22-15,21 22 0,-20 0 0,20 0 16,-21 0-16,21-1 0,-20 1 16,-1 21-16,21-21 0,-21 0 15,0 21-15,1-21 0,-1 21 16,0-21-16,0 21 15,-42 21 95,21 0-110,0 0 0</inkml:trace>
  <inkml:trace contextRef="#ctx0" brushRef="#br0" timeOffset="2591.28">360 8255 0,'-21'-42'15,"-1"21"-15,22-1 31,-21 22-31,21 22 47,0-1-47,0 0 16,0 0-16,0 0 16,0 22-16,0-22 0,0 0 0,0 21 15,0-21-15,0 1 0,0 20 16,21-21-16,-21 0 0,0 0 0,0 1 15,0-1-15,0 0 0,0 0 16,0 0-16,0 0 16,22-21-16,-1 0 0,0 0 15,0 0-15,0 0 0,0 0 16,1 0-16,20-21 0,0 21 0,1-21 16,-1 0-16,21 0 0,-20-22 15,20 22-15,-20 0 0,20-21 16,-21 21-16,22-1 0,-1 1 15,-20-21-15,-1 21 0,0 0 0,1-1 16,-22 22-16,0-21 0,0 0 16,0 21-16,1 0 0,-1 0 15,-21-21-15,-21 21 94,21 21-94,-22 0 0,1-21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2:18:22.6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8954 0,'21'0'31,"0"0"-31,1 0 15</inkml:trace>
  <inkml:trace contextRef="#ctx0" brushRef="#br0" timeOffset="2220">593 10181 0,'-22'0'0,"1"0"16,21-21-16,-21 21 16,0-21-16,0 21 15,0 0 17,-1 0-17,22 21 1,0 0-16,0 0 15,0 1-15,0-1 0,0 0 16,0 0-16,0 0 0,0 22 0,0-22 16,0 0-16,0 21 0,0-21 15,0 1-15,0-1 0,0 0 0,0 0 16,22 0-16,-22 0 0,21 1 16,0-1-16,0-21 15,0 21-15,0-21 0,1 0 0,-1 0 16,0 0-16,0 0 0,21-21 15,1 0-15,-22-1 0,21 1 16,1 0-16,-1-21 0,0 21 16,1-22-16,20 1 0,-21 0 0,22-1 15,-1 22-15,22-21 0,-21-1 16,-1 22-16,22-21 0,-22 21 0,22-22 16,-22 22-16,1 0 0,-22-21 15,22 21-15,-22-1 0,0 22 0,1-21 16,-22 0-16,21 21 0,-21 0 15,-21-21-15,22 21 0,-1 0 32,-21 21-1,0 0-15,0 0-16,0 1 15,-21-1-15</inkml:trace>
  <inkml:trace contextRef="#ctx0" brushRef="#br0" timeOffset="3121.22">635 11536 0,'0'0'15,"-21"0"-15,21 21 47,0 0-31,0 0-16,0 1 16,0-1-16,0 0 0,21 21 15,-21-21-15,21 1 0,-21 20 0,0-21 16,0 21-16,0 1 0,0 105 31,0-127-31,21 21 0,-21-20 0,21-1 16,1 0-16,-22 0 0,21-21 0,0 0 15,0 0-15,0 0 0,22 0 16,-1-21-16,0 0 0,22 0 0,-1-22 16,22 1-16,0 0 15,-1-1-15,1-20 0,21 20 0,-22-20 16,1 21-16,0-22 0,-1 1 15,1 20-15,0-20 0,84-22 16,-84 43-16,-1-1 0,-20 22 16,-1-21-16,1 21 0,-22 0 0,1 21 15,-1-22-15,-21 1 0,0 21 16,0 0 0,-42 0 124,21-21-124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1:53:10.9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1418 0,'0'21'47,"21"-21"0,0 0-47,0 0 16,0 0-16,1 0 15,-1-21-15,0 0 0,0 21 16,0-21-16,0 0 16,1 0-16,-22-1 15,0 1 1,-22 21 0,1 0-16,0 0 0,0 0 15,0 0-15,0 21 0,-22-21 16,22 22-16,0-1 0,0-21 0,0 21 15,-1-21-15,1 21 0,21 0 16,0 0-16,0 1 16,0-1-16,0 0 15,21-21 1,1 21-16,-1-21 0,0 0 0,0 21 16,21-21-16,-20 21 0,-1 1 15,0-22-15,21 21 0,-21 0 16,1 0-16,-1 0 0,0 0 0,0 1 15,-21-1-15,0 21 0,0-21 16,0 0-16,0 1 0,0 20 0,-21-21 16,0 0-16,0 0 0,-22 1 15,22-22-15,-21 21 0,21 0 16,-22-21-16,1 0 0,0 0 0,20 0 16,-20 0-16,0 0 0,-1 0 15,-20-21-15,42 0 16,-22-1-16,22 1 0,0 0 15,0 0-15,0 0 0,0 21 16,21-21-16,0-1 0,0 1 0,0 0 16,0 0-16,21 21 15,21-21-15,-21 21 0,0-21 0,22 21 16,-22-22-16,21 1 0,1 21 16</inkml:trace>
  <inkml:trace contextRef="#ctx0" brushRef="#br0" timeOffset="875.49">1143 1778 0,'85'0'31,"-64"-21"-31,0 21 0,-21-21 0,21 0 16,0-1-16,0 1 0,1 0 15,-22 0-15,0 0 16,0 0-16,0-1 0,0 1 16,-22 21-1,1 0-15,0 0 0,-21 0 16,21 21-16,-1 1 16,1-1-16,0 0 0,0 0 15,21 21-15,-21-20 0,21 20 0,-21-21 16,21 21-16,0-20 0,0-1 15,0 21-15,0-21 0,0 0 16,21-21-16,0 22 0,0-1 0,0-21 16,0 0-16,1 0 0,-1 0 15,21 0-15,-21 0 0,22 0 0,-1 0 16,0 0-16,1-21 0,-1-1 16,-21 1-16,21 0 0,1 0 15,-22 0-15,21 0 0,-21-22 0,1 22 16,-1-21-16,0 21 15,-21-22-15,0 22 0,0 0 0,21-21 16,-21 20-16,0 1 16,0 42 15,-21 1-31,21-1 16,0 0-16,-21 0 0,21 21 0,0-20 15,0-1-15,0 21 0,0-21 16,-21 22-16,21-22 0,0 0 0,0 0 15,-22 0-15,22 0 0,0 1 16,0-1-16,0 0 16,0-42 15,0 0-31,0-1 16,0 1-16,0-21 15,0 21-15,0-22 0,0 22 0,22-21 16,-1 0-16,0-1 0,0 22 15,0-21-15,0 21 0,22-22 0,-22 22 16,21 0-16,-21 21 0,1-21 16,20 21-16,-21 0 0,0 0 0,22 0 15,-22 21-15,0 0 0,0 0 16,0 0-16,0 22 0,-21-22 0,0 21 16,0 1-16,0-22 15,0 21-15,0 0 0,0 1 0,0-22 16,0 0-16,-21 0 0,21 0 15,-21 1-15,21-1 0,-21 0 16,21-42 15,0 0-15,0-1-16,0 1 0,0-21 16</inkml:trace>
  <inkml:trace contextRef="#ctx0" brushRef="#br0" timeOffset="1368.21">2519 1312 0,'0'22'47,"0"-1"-31,-21 0-16,21 0 16,-22 0-16,22 22 0,0-22 0,0 0 15,-21 21-15,21 1 0,-21-1 16,0 0-16,21-21 0,0 22 15,0-1-15,0-21 0,-21 0 0,21 1 16,0-1-16,0 0 0,0 0 16,0-42 46,0 0-46,-21 21-16,21-21 47,0-1-32</inkml:trace>
  <inkml:trace contextRef="#ctx0" brushRef="#br0" timeOffset="2179.75">2413 1715 0,'0'0'0,"0"-22"31,0 1-31,0 0 15,-21 21 1,0 0-16,-1 0 16,1 0-16,0 0 15,0 0-15,0 0 16,0 0-16,21 21 0,-22 0 16,1 1-16,21-1 0,0 0 15,-21 0-15,0 0 0,21 0 0,0 1 16,-21-1-16,21 0 0,0 0 15,0 0-15,0 0 0,0 1 0,0-1 16,0 0 0,21-21-16,0 0 15,0 0-15,0 0 16,1 0-16,-22-21 0,21 21 0,0-21 16,0 21-16,0-22 0,-21 1 15,21 0-15,1 0 0,-22 0 16,21-22-16,0 22 0,-21-21 15,0 21-15,21-22 0,-21 1 16,21 21-16,-21-21 0,21 20 0,-21 1 16,0-21-16,0 21 0,0 0 15,0-1-15,0 1 0,0 0 16,0 0 0,-21 21-1,0 21 1,21 0-16,-21 0 0,21 1 15,0 20-15,0-21 0,0 21 16,0 1-16,0-1 0,0 0 16,-21 1-16,21-22 0,0 21 15,0 1-15,0-22 0,0 0 0,0 0 16,0 0-16,0 0 0,0 1 16,21-1-16,0-21 15,0 0-15,0 0 0,1 0 16,-1 0-16,0-21 0,0-1 0,0 22 15,0-21-15</inkml:trace>
  <inkml:trace contextRef="#ctx0" brushRef="#br0" timeOffset="2492.57">2942 1418 0,'0'0'0,"-21"0"16,0 0 0,21 21-16,0 1 0,0-1 0,-21 0 15,21 0-15,-22 21 0,22-20 16,0 20-16,0 0 0,-21-21 0,21 22 16,-21-1-16,21-21 0,-21 0 15,21 22-15,0-22 0,-21 0 16,21 0-16,-21 0 0,21 1 15,21-44 17,0 1-17,-21 0-15,21 0 0,0 0 16,0-22-16,1 1 0</inkml:trace>
  <inkml:trace contextRef="#ctx0" brushRef="#br0" timeOffset="2876.1">3175 1461 0,'-21'21'0,"21"0"15,-43-21-15,22 21 0,0 0 16,-21 0-16,21 1 0,-22-22 0,22 21 16,-21 0-16,21 0 0,-1-21 15,1 0-15,0 21 0,0-21 0,0 0 16,21-21 31,21 21-32,-21 21 1,21 0-16,-21 1 0,21-1 0,0 0 16,-21 0-16,0 0 0,0 0 15,22 1-15,-22-1 0,21 0 16,-21 0-16,21 0 0,-21 0 0,0 1 15,21-22-15,0 21 0,0-21 16,1 21-16,-1-21 0,0 0 16,0 0-16,0 0 0,0 0 15,1-21-15,-1 0 16,0 21-16,-21-22 0,21 1 0,0 0 16</inkml:trace>
  <inkml:trace contextRef="#ctx0" brushRef="#br0" timeOffset="4192.13">3302 1715 0,'21'0'31,"0"0"-31,0 0 16,-21-22-16,22 22 0,-1-21 0,0 21 0,-21-21 15,21 0-15,0 0 16,-21 0-16,0-1 16,0 1-1,-21 21 1,0 0-16,0 0 0,0 0 16,21 21-16,-22 1 0,1-1 0,0 21 15,0-21-15,0 0 0,21 22 16,0-22-16,0 21 0,-21-21 0,21 1 15,0-1-15,0 21 0,0-21 16,0 0-16,21 1 0,-21-1 16,21-21-16,0 0 0,21 0 15,-20 0-15,-1 0 0,21 0 16,0 0-16,-20 0 0,20 0 0,0-21 16,-21-1-16,22 22 0,-22-21 15,21 0-15,-21 0 0,1-21 0,-1 20 16,0 1-16,0-21 0,-21 21 15,21 0-15,-21-1 0,21 1 0,-21 0 16,0 0-16,-21 42 31,21 0-15,-21 0-16,21 1 0,-21 20 16,21-21-16,0 0 0,-21 0 15,21 1-15,0-1 0,0 0 16,0 0-16,0 0 0,0 0 15,21-21-15,0 0 0,0 22 16,0-22-16,1 0 0,20 0 16,-21 0-16,0 0 0,0 0 0,1-22 15,20 1-15,-21 21 0,0-21 16,0 0-16,-21 0 0,22 0 0,-1-1 16,0 1-16,-21 0 0,0 0 15,0-21-15,21 20 0,-21 1 0,0 0 16,21 0-16,-21 42 47,0 0-32,0 0-15,0 1 0,0-1 16,0 21-16,0-21 0,-21 0 0,21 22 16,0-1-16,0 0 0,0 1 15,-21-1-15,21 0 0,0 1 0,0-1 16,0 0-16,0 22 0,0-1 0,0-20 15,0 41-15,0-20 0,0-1 16,0 1-16,0-1 0,0 1 0,0-1 16,0 1-16,0-1 0,-21 1 15,21-1-15,-21 1 0,21-22 16,-22 1-16,22-1 0,0 0 0,-21-21 16,0 1-16,0-1 0,21 0 15,-21 0-15,0-21 0,-1 0 0,1 0 16,0 0-16,0-21 0,0 0 0,0-22 15,-22 22-15,22-21 0,0 0 16,0-1-16,0 1 0,21 0 0,0-1 16,0-20-16,0 20 0,0-20 15,21-1-15,0 1 0,21-1 0,-21-20 16,22 20-16,-1 1 0,0-22 16,22 22-16,-22-1 0,22 1 0,-22-1 15,22 1-15,-1-1 0,-21 1 16,22-1-16,-22 1 0,1-1 15,20 22-15,-42-22 0,22 22 0,-1 21 16,-21 0-16,0-22 0,-21 22 16,-42 21-1,21 0 1,0 0-16,-1 0 0,1 0 0,0 21 16,0 0-16,0-21 0,21 22 15,0-1-15,0 0 0,0 0 0,0 0 16,0 0-16,0 1 15,21-1-15,0 0 0,0 0 16,0 0-16,1-21 0,-1 21 16,0 1-16,-21-1 0,0 0 0,21 0 15,-21 0-15,0 0 16,0 1-16,-21-1 16,0-21-16,0 21 0,-22-21 0,22 0 15,0 0-15,0 21 0,0-21 16,-1 0-16,22-21 31,0 0-31</inkml:trace>
  <inkml:trace contextRef="#ctx0" brushRef="#br0" timeOffset="4703.75">5630 1439 0,'0'0'0,"0"-21"0,21 0 16,-42 21 15,0 0-31,0 0 0,0 21 15,21 0-15,-21 1 16,-1-1-16,1 21 0,0 0 0,0-20 16,0 41-16,0-21 0,21 1 15,0-1-15,-22 22 0,1-22 0,21 0 16,0 1-16,-21-22 0,21 21 16,0-21-16,0 0 0,0 1 0,0-1 15,21 0-15,0-21 0,1 0 0,-1 21 16,0-21-16,0 0 0,21 0 15,-20 0-15,20 0 0,-21-21 0,21 0 16,-20 0-16,20-1 0,-21 1 16</inkml:trace>
  <inkml:trace contextRef="#ctx0" brushRef="#br0" timeOffset="4992.29">6096 1439 0,'0'0'0,"21"0"16,0 0-16,0 0 0,1 0 16,-1 0-16,0 0 0,0 22 15,0-1-15,22 0 0,-22 0 0,0 0 16,21 22-16,-21-22 0,1 21 16,-22 0-16,0 1 0,21-1 0,-21 0 15,0 1-15,0-1 16,-21-21-16,-1 22 0,1-22 0,0 21 15,0-21-15,-21 0 0,20 1 0,-20-1 16,21-21-16,0 21 0,0-21 16,-1 0-16,1 0 15,21-21 1</inkml:trace>
  <inkml:trace contextRef="#ctx0" brushRef="#br0" timeOffset="5464.11">7324 1842 0,'0'0'15,"21"0"1,0 0-16,0 0 15,0 0-15,22 0 0,-1 0 16,21 0-16,1 0 0,-1 0 0,1 0 16,21 0-16,-22 0 15,22 0-15,-22 0 0,22 0 0,-22 0 0,1 0 16,-1 0-16,-20 0 0,-1 0 16,0-22-16,1 22 0,-1 0 0,-21 0 15,0 0-15,-21-21 31,0 0-31,0 0 16,-21 0-16,21 0 16,-21-1-16,0 22 0,21-21 0</inkml:trace>
  <inkml:trace contextRef="#ctx0" brushRef="#br0" timeOffset="5827.61">8340 1503 0,'0'0'0,"0"21"31,-22 0-31,22 0 0,0 1 16,0-1-16,0 0 0,0 0 15,22 0-15,-22 0 0,21-21 0,0 22 16,0-1-16,0-21 0,0 0 16,22 0-16,-22 0 0,0 0 0,21 0 15,-20 0-15,20 0 0,-21 0 16,21 0-16,-20-21 0,-1 21 0,0-22 15,0 1-15,0 0 16,-21 0-16,-21 21 16,0 0-16,0 0 15,-22 0-15,22 21 0,0 0 16,-21 0-16,21 1 0,-1-1 0,1 21 16,-21 0-16,21-20 0,0 20 15,-1 0-15,1 1 0,0-22 0,0 21 16,0-21-16,0 22 0,-1-22 15,22 0-15,0 0 0,0 0 16</inkml:trace>
  <inkml:trace contextRef="#ctx0" brushRef="#br0" timeOffset="7040.12">9991 1397 0,'-22'0'0,"1"21"0,0 0 15,21 1-15,-21-1 16,0 0-16,21 21 0,0-21 15,0 1-15,0-1 16,0 0-16,0 0 0,21-21 16,0 21-16,0-21 0,22 0 0,-22 0 0,21 0 15,-21 0-15,22 0 0,-1 0 16,0-21-16,1 0 0,-1 0 0,0 21 16,1-21-16,-22-1 15,0 1-15,0 0 0,0 0 0,0 0 16,-21 0-16,0-1 0,0 1 15,0 0-15,0 0 0,-21 21 16,21-21-16,-21 21 0,0 0 16,0 0-16,0 21 0,-1-21 0,22 21 15,-21 21-15,0-20 0,0 20 0,0 0 16,21 1-16,0 20 0,-21-21 16,-1 22-16,22-22 0,-21 1 0,21-1 15,0 0-15,0 1 0,0-1 16,0-21-16,0 21 0,0-20 0,0-1 15,0 0-15,0 0 16,-21-21 15,0 0-31,0 0 0,0-21 16,-1 0-16,1 0 0,-21-1 0,21 1 16,0 21-16,-22-21 0,22 0 15,0 0-15,0 21 0,0 0 0,-1 0 16,1 0-16,0 0 15,21 21-15,0 0 16,0 0-16,0 0 0,0 1 16,21-1-16,0 0 15,1 0-15,-1-21 0,21 21 0,-21-21 16,22 0-16,-1 0 0,0 0 0,1 0 16,-1 0-16,0 0 0,1 0 15,-1 0-15,21 0 0,-20-21 0,-1 0 16,0 0-16,1 0 0,-1-1 15,0-20-15,1 21 0,-22-21 0,0-1 16,0 1-16,0-22 0,1 22 0,-1 0 16,-21-1-16,21-20 0,-21 21 15,0 20-15,0-20 0,0 21 0,0 0 16,0 42 15,-21 21-31,0-21 0,-1 22 16,22-1-16,-21 0 0,21 22 15,0-22-15,-21 1 0,21-1 0,-21 0 16,21 1-16,0-22 0,0 21 16,0-21-16,0 0 0,0 1 0,0-1 15,0 0-15,0 0 16,21-21-16,0 0 0,0 0 16,1 0-16,-22-21 0,21 21 15,0-21-15,-21 0 0,0-1 16,21 1-16,-21 0 0</inkml:trace>
  <inkml:trace contextRef="#ctx0" brushRef="#br0" timeOffset="7228.22">10647 1757 0,'0'0'16,"-21"21"-16,21 0 15,0 0-15,0 1 16,21-22-1,0 0-15,21 0 0,-21 0 0,1 0 16,20 0-16,0 0 0,1 0 16,-1 0-16,0 0 0,1-22 15,-1 1-15,0 21 0,22 0 0</inkml:trace>
  <inkml:trace contextRef="#ctx0" brushRef="#br0" timeOffset="7512.11">11853 1693 0,'0'0'0,"0"22"47,0-1-47,-21 0 16,21 0-16,0 0 0,-21 0 0,0 1 15,21 20-15,-21-21 0,21 0 0,0 0 16,-22 1-16,22-1 0,-21 0 16,21 0-16,-21 0 0,21 0 15,0 1 1,21-22 0,0 0-16,22-22 0,-22 1 0</inkml:trace>
  <inkml:trace contextRef="#ctx0" brushRef="#br0" timeOffset="7876.44">12319 1778 0,'0'0'0,"21"-21"16,0 0-16,0-22 31,-63 43-31,21 0 0,0 0 0,0 0 16,-22 0-16,22 22 0,-21-22 15,21 21-15,-1 0 0,1-21 0,0 21 16,21 0-16,0 0 15,0 1-15,0-1 0,21-21 16,0 21-16,1-21 0,-1 0 0,0 21 16,0-21-16,21 0 15,-20 21-15,-1-21 0,0 0 0,0 21 16,0 1-16,0-22 16,-21 21-16,0 0 0,0 0 15,-21 0 1,0-21-16,0 0 0,-21 0 15,20 0-15,1 21 0,0-21 0,-21 0 16,21 0-16,-1 0 0,1 0 16,0 0-16,21-21 15,-21 21-15,21-21 0,0 0 16,0 0-16,-21 0 0,21-1 16</inkml:trace>
  <inkml:trace contextRef="#ctx0" brushRef="#br0" timeOffset="8064.02">11874 1503 0,'-42'0'16,"42"-21"-1</inkml:trace>
  <inkml:trace contextRef="#ctx0" brushRef="#br0" timeOffset="9431.12">13250 1630 0,'0'0'15,"0"-21"-15,0-22 0,21 22 0,1 0 16,-22 0-16,0 0 0,0 0 16,0-1-16,0 1 0,0 0 15,0 42 1,0 0-1,0 1-15,0-1 0,0 21 16,0 0-16,-22 1 0,1-1 0,21 0 16,-21 22-16,0-22 0,21 22 15,0-22-15,0 0 0,-21 1 0,21-22 16,0 21-16,0-21 0,0 22 0,0-22 16,21-21-16,-21 21 0,21 0 15,0-21-15,22 0 0,-22 0 0,21 0 16,-21 0-16,22 0 0,-22 0 15,21-21-15,0 0 0,1 0 16,-1 0-16,0-1 0,1-20 0,-1 0 16,-21-1-16,22 1 0,-1 0 15,-21-1-15,0-20 0,0 21 0,1-22 16,-22 22-16,0-1 0,0 1 16,21 0-16,-21 21 0,0-22 0,0 1 15,-21 42 1,-1 21-1,1 0-15,0 0 0,0 22 16,21-22-16,0 21 0,-21 22 16,21-22-16,-21 0 0,21 1 0,-22 20 15,22-20-15,0-1 16,0 0-16,0-21 0,0 22 0,0-22 16,0 0-16,0 0 0,0 0 0,22 1 15,-1-22-15,0 21 16,21-21-16,-21 0 0,1 0 0,-1 0 15,21 0-15,-21-21 0,22 21 16,-22-22-16,21 1 0,0 0 0,-20 0 16,20 0-16,-21 0 0,21-22 15,-20 22-15,-1-21 0,0 21 0,-21-22 16,0 22-16,0 0 0,21 0 16,-42 21-1,0 21 1,0 0-16,21 0 0,-22 0 15,22 22-15,0-22 0,0 0 0,0 21 16,0-20-16,0-1 0,0 0 16,0 0-16,0 0 0,22 0 0,-22 1 15,21-1-15,0 0 0,-42-21 63,0-21-63,-1 0 0,1-1 15,21 1-15,-21 21 16,21-21-16,-21 21 0,21-21 16,-21 21-1,21 21 1,0 0-16,0 0 16,0 1-16,21-22 0,-21 21 15,21-21-15,0 0 0,0 21 16,1-21-16,20 0 0,-21 0 0,0 0 15,22 0-15,-22 0 0,21 0 16,-21 0-16,22 0 0,-1-21 0,-21 21 16,43-43-16,-43 22 15,21 21-15,-21-21 0,0-21 0,1 21 16,-22-1-16,21 1 0,-21-21 16,21 21-16,-21 0 0,0-22 15,0 22-15,0 0 0,-21 21 31,0 21-31,-1 0 0,1 22 16,21-22-16,0 0 0,-21 21 16,0-21-16,21 1 0,-21-1 0,21 0 15,0 21-15,0-21 0,0 1 16,0-1-16,0 0 16,21-21-1,0 0-15,0 0 0,0 0 0,22 0 16,-22 0-16,21 0 0,-21 0 15,22 0-15,-1-21 0,0 0 0</inkml:trace>
  <inkml:trace contextRef="#ctx0" brushRef="#br0" timeOffset="9943.61">15600 1863 0,'0'0'16,"0"-21"-16,0-1 0,0 1 0,0 0 15,-21 0-15,21 0 0,-22 0 16,1 21-16,0-22 0,0 22 15,-21 0-15,20 0 0,1 0 0,-21 0 16,21 22-16,-22-22 0,22 21 16,-21 0-16,21 21 0,0-21 15,-22 22-15,22-22 0,21 21 0,-21-21 16,21 1-16,0 20 0,0-21 0,0 0 16,0 0-16,0 1 0,21-1 15,0-21-15,0 21 0,1-21 0,-1 0 16,21 0-16,-21 0 0,22 0 15,-22 0-15,21 0 0,-21 0 0,22-21 16,-22 0-16,21 21 0,-21-22 0,0 1 16,22-21-16,-22 21 0,0-22 15,21 1-15,-20 0 0,-1-1 0,0 1 16,0-21-16,0 20 16,0 1-16,1-22 0,-1 22 0,-21 0 15,0-1-15,0 1 0,0 0 16,0 21-16,0-1 0,0 1 0,0 42 15,-21 1-15,-1-1 16,1 21-16,0 0 0,0 1 16,0-1-16,21 22 0,-21 41 15,-1-41-15,22-22 0,0 1 16,0-1-16,0 0 0,0 1 0,0-22 16,0 0-16,22 0 15,-1 0-15,0 0 0,21-21 0,-21 0 16,1 0-16,-1 0 0,21 0 0,-21 0 15,22 0-15,-22 0 0,21-21 16,0 0-16,-20 0 0</inkml:trace>
  <inkml:trace contextRef="#ctx0" brushRef="#br0" timeOffset="10435.6">17081 1693 0,'0'0'0,"0"-21"0,22-85 15,-22 128 17,0-1-17,0 21-15,-22-21 0,22 22 16,0 20-16,-21-21 0,21 22 0,0-22 15,0 22-15,-21-1 0,21-20 16,0 20-16,0 1 0,-21-1 0,21 1 16,-21-1-16,21 1 0,0-1 15,0 1-15,0-1 0,0 1 0,-21-22 16,21 0-16,0 1 0,0-1 0,0-21 16,0 0-16,0 0 0,21-42 31,-21 0-16,0 0-15,0-21 0,21 20 16</inkml:trace>
  <inkml:trace contextRef="#ctx0" brushRef="#br0" timeOffset="10756.54">16849 2053 0,'0'0'0,"0"-42"0,-22-106 31,22 105-31,0 1 0,43-21 0,-22 41 15,0-20-15,21 21 0,-20 0 16,20 0-16,0-1 0,1 1 16,-1 21-16,21 0 0,-20 0 15,20 0-15,-20 0 0,-1 21 0,0 1 16,-21 20-16,1 0 0,-22 1 16,0-1-16,-22 0 0,1 1 0,-21-1 15,0-21-15,-22 21 0,22 1 16,-1-22-16,-20 0 0,21 0 0,20 0 15,-20 1-15,21-22 0,0 21 0,0-21 16,-1 0-16,44-21 31,-1 21-15,0-22-16,0 1 0,0 21 0,22-21 16,-22 0-16,21 21 0</inkml:trace>
  <inkml:trace contextRef="#ctx0" brushRef="#br0" timeOffset="11091.86">17484 1947 0,'0'0'0,"21"0"15,0 0-15,0-21 0,0 0 16,0 21-16,22-21 16,-22 0-16,0 21 0,0-21 15,22-1-15,-22 1 0,0-21 0,0 21 16,0 0-16,0 21 0,1-22 15,-22 1-15,-22 21 32,1 21-32,0 1 0,-21-1 0,21 0 15,-1 0-15,1 0 0,0 22 16,0-22-16,0 0 0,21 0 0,0 0 16,0 22-16,0-22 15,0 0-15,0 0 0,21 0 0,0-21 16,0 21-16,0-21 0,1 0 15,-1 0-15,0 0 0,0 22 0,0-22 16,0 0-16,1 0 0,-1 0 16,0-22-16,0 22 0,0-21 15</inkml:trace>
  <inkml:trace contextRef="#ctx0" brushRef="#br0" timeOffset="11431.43">18119 1842 0,'0'0'0,"0"-22"0,21 1 0,-21-21 16,21 21-16,0 0 0,0-1 0,0 1 15,1 0-15,-1 21 16,0 0-16,0 0 0,0 0 16,22 0-16,-22 0 0,0 21 0,21 0 15,-21 1-15,1-1 0,-1 0 16,0 21-16,0-21 0,0 22 16,0-22-16,-21 0 0,0 21 0,0-20 15,0-1-15,0 0 0,-21-21 16,0 21-16,0 0 0,0-21 0,0 0 15,-1 0-15,1 0 16,0 0-16,21-21 16,0 0-1,0 0-15,0 0 16,0-1-16,0 1 0,21 0 16,0 0-16,1-21 0,-1 20 0,21 1 15,-21 0-15,0 0 0,22 0 16,-1 0-16,-21-1 0,22 1 15,-1 21-15,-21-21 0,0 21 0</inkml:trace>
  <inkml:trace contextRef="#ctx0" brushRef="#br0" timeOffset="12436.06">18986 1630 0,'0'-21'16,"22"21"-1,-22-21-15,0-1 0,21 1 16,0 21-16,-21-21 0,21 0 15,-21 0-15,0 0 0,21-1 16,-21 1-16,0 0 16,21 0-16,-21 0 15,0 42 1,-21 0-16,0 21 16,21-20-16,-21 20 0,0 0 15,0 1-15,-1-1 0,1 21 0,0 1 16,0-1-16,0-20 0,21 20 0,-21 1 15,-1-1-15,1 1 0,21-1 16,-21 1-16,21-1 0,-21 22 16,0-22-16,21 22 0,-21 0 0,-1-22 15,1 22-15,21-22 0,-21 1 16,0 21-16,0-22 0,0 1 0,-1-1 16,1 1-16,0-22 0,0 21 15,0-20-15,21-1 0,0 0 0,0 1 16,-21-22-16,21 0 0,0 0 15,0 0-15,21-21 0,0 0 16,21-21-16,-21 0 0,22 0 16,-1 0-16,0 0 0,1-1 0,20-20 15,-20 0-15,-1-1 0,-21 1 16,21 0-16,1-22 0,-22 22 0,0-22 16,0 1-16,-21-1 0,0 1 0,0-1 15,0-20-15,0 20 0,-21-20 16,0 20-16,-21 1 0,20 20 15,-20-20-15,0 20 0,-1 1 0,1 21 16,0 0-16,-1 0 0,22-1 16,-21 1-16,42 0 0,0 0 15,0 0 1,21 21-16,0-21 0,0 21 0,22-22 16,-1 22-16,-21-21 0,22 0 15,-1 0-15,0 0 0,1 0 0,-1-1 16,0 1-16,1 0 0,-1-21 15,0 21-15,1-1 0,-1-20 16,0 21-16,-21 0 0,22-22 0,-22 22 16,0 0-16,0 0 0,-21 0 15,0 0-15,21-1 0,-42 22 32,21 22-32,-21-1 15,0 21-15,0-21 0,21 22 16,-21-22-16,21 21 0,-22 0 0,22-20 15,-21 20-15,21-21 0,0 0 16,0 22-16,0-22 0,0 0 0,21-21 16,1 21-16,-1 0 0,0-21 15,21 0-15,-21 0 0,1 0 16,20 0-16,-21 0 0,21 0 16,1-21-16,-22 0 0,21 0 0,1 0 15,-22-1-15,0-20 0,21 21 16,-21-21-16,-21-1 0,0 22 0,0-21 15,0-1-15,0 1 0,-21 21 16,0 0-16,-21 0 0,21-1 16,-22 22-16,1 0 0,0 0 0,-1 0 0,1 0 15,0 0-15,20 0 0,-20 22 16,21 20-16,0-21 0,0 0 16,21 0-16,0 22 0,0-22 15,0 0-15,0 0 0,21 0 0,0 1 16,0-1-16,21 0 0,1 0 15,-1-21-15,0 0 0,1 21 0,-22-21 16</inkml:trace>
  <inkml:trace contextRef="#ctx0" brushRef="#br0" timeOffset="12844.13">20066 1884 0,'0'0'0,"0"-21"0,0 0 15,0-1-15,0 1 0,0 0 16,0 0-16,0 0 0,0 0 15,0-1-15,21 1 16,0 0-16,-21 0 0,21 21 16,1 0-16,-1 0 0,0 0 0,21 0 15,-21 0-15,1 0 0,-1 0 16,0 21-16,21 0 0,-42 0 0,21 1 16,1-1-16,-22 0 0,21 0 15,-21 0-15,0 22 0,0-22 0,0 0 16,0 0-16,-21 0 0,-1-21 15,1 21-15,0-21 0,0 0 0,0 22 16,0-22-16,-1 0 0,1 0 16,21-22-1,0 1-15,0 0 16,0 0-16,0 0 0,0 0 16,0-1-16,21 1 0,1 21 15,-1-42-15,0 21 0,0 0 16,0-1-16,0 22 0,22-21 0,-1 0 15,0 21-15,1 0 0,-1-21 16,0 21-16,22 0 0,-22 0 0,1 0 16,20 0-16,-21 0 0,-20 0 15</inkml:trace>
  <inkml:trace contextRef="#ctx0" brushRef="#br0" timeOffset="13467.26">21040 1630 0,'0'21'0,"0"-42"16,0 63-16,0-21 15,0 1-15,-22-1 16,1-21-16,0 21 0,0 0 15,21 0-15,-21 0 0,0 1 0,21-1 16,0 0-16,0 0 0,-22 0 0,22 0 16,0 1-16,-21-1 0,21 0 15,0 0-15,-21-21 16,0 0 15,21-21-31,-21 0 16,21 0-16,0-1 0,0 1 0,0 0 15,0 0-15,0 0 16,21-22-16,0 1 0,0 21 0,0-21 16,22 20-16,-22-20 0,21 21 15,-21 0-15,22 0 0,-1-1 0,-21 22 16,22 0-16,-22 0 0,21 0 16,-21 22-16,0-1 0,1 0 0,-1 0 15,-21 0-15,0 0 0,0 22 16,0-22-16,0 0 0,0 0 0,0 0 15,0 1-15,0-1 0,0 0 16,0 0-16,0 0 16,0-42 31,0 0-47,0 0 0,0 0 15,0-1-15,21 1 0,0 0 0,0-21 16,0 21-16,1-22 0,20 1 15,0 21-15,1 0 0,-1-1 16,0-20-16,1 42 0,20-21 16,-21 21-16,22 0 0,-1 0 0,1 0 0,-1 21 15,-20 0-15,-1 22 0,0-22 16,-20 21-16,-1 0 0,0 1 0,-21-22 16,0 21-16,0 1 0,0-1 15,0 0-15,0-21 0,-21 1 16,0 20-16,-1-21 0,1 0 15,0-21-15,0 21 0,0 1 0,-22-22 16,22 0-16,0 0 0,0 0 16,-21 0-16,-1 0 0,22 0 0,-21 0 15</inkml:trace>
  <inkml:trace contextRef="#ctx0" brushRef="#br0" timeOffset="14124.09">7112 2921 0,'0'0'0,"-42"0"0,-22 0 31,85 0-15,0 0 0,22 0-16,-1 0 0,0 0 15,22-21-15,-22 21 0,22 0 0,-1 0 16,22-21-16,-22 21 0,1 0 15,-1-21-15,-20 21 0,20 0 16,-20 0-16,-22 0 0,0 0 16,-42 0-1,-22 0-15,1 0 0,-21 0 16,20 0-16,-20 0 0,20 0 0,-20 21 16</inkml:trace>
  <inkml:trace contextRef="#ctx0" brushRef="#br0" timeOffset="14351.88">7218 2921 0,'-21'0'16,"21"21"-16,-22-21 0,22 21 16,0 1-1,0-1-15,0 0 0,0 0 16,0 0-16,0 0 0,0 22 0,0-1 16,0 0-16,0 1 0,0 20 15,0-20-15,0-1 0,0-21 0,0 21 16,-21-20-16,21 20 0,0-21 15,0 0-15,0 0 0,21-21 16,1 0 0,-1-21-16,0 0 15,0 0-15,0 0 0</inkml:trace>
  <inkml:trace contextRef="#ctx0" brushRef="#br0" timeOffset="14919.47">7535 3196 0,'0'0'0,"21"-21"0,-42 42 31,0 0-31,0 1 16,0-1-16,21 21 0,-21-21 0,21 0 15,-22 22-15,22-22 0,0 0 16,0 21-16,0-20 0,0-1 0,0 0 16,22 0-16,-1-21 15,0 0-15,0 0 0,0 0 0,0 0 16,22 0-16,-1 0 0,-21-21 0,22 21 15,20-42 1,-21 20-16,1 1 0,-22 0 0,0 0 16,0 0-16,0 0 0,-21-1 15,22-20-15,-22 21 0,0 0 0,0 0 16,0-1-16,-22 22 16,1 0-1,21 22-15,-21-1 0,21 0 16,0 0-16,-21 21 0,21-20 0,-21 20 15,21 0-15,-21 1 0,21-1 0,0 0 16,0 1-16,0-1 0,0 21 16,-22-20-16,22-1 0,0 22 0,-21-22 15,21 21-15,0-20 0,0 20 16,0-20-16,-21-1 0,21 21 16,-21-20-16,0-1 0,0-21 0,-1 22 15,1-22-15,0 21 0,0-21 16,-21 0-16,-1 1 0,1-22 0,0 0 15,-1 21-15,1-21 0,-22 0 0,22 0 16,0-21-16,-1-1 0,1 22 16,21-42-16,-21 21 0,20 0 0,-20-22 15,21 1-15,21 21 0,0-21 0,0-22 16,0 22-16,21-43 16,0 43-16,0 21 0,22-22 0,-22 22 15,21-21-15,1 21 16,-1-22-16,21 22 0,-20-21 0,20-1 15</inkml:trace>
  <inkml:trace contextRef="#ctx0" brushRef="#br0" timeOffset="15192.12">8170 3302 0,'0'0'0,"21"0"0,-21 21 31,0 0-15,0 1-16,0 20 0,-21-21 15,21 21-15,0 1 0,-21-1 0,21 22 16,0-22-16,0 0 0,0 1 16,-21-1-16,21 0 0,-21 22 0,0-22 15,21 22-15,-22-22 0,1 21 16,0-20-16,-21 20 0,21-20 0,-1-1 16,1 0-16,0-21 0,21 1 0,0-1 15,-21 0-15,42-63 31,0 20-31,-21 1 16,21 0-16</inkml:trace>
  <inkml:trace contextRef="#ctx0" brushRef="#br0" timeOffset="15520.09">8107 3535 0,'0'0'0,"0"-21"0,0-22 0,0 22 0,0-21 16,0 21-16,0 0 0,0-1 15,0 1-15,21 0 0,0 0 16,0 0-16,-21 0 0,21-1 0,1 1 16,-1 21-16,21 0 0,-21-21 0,0 21 15,22 0-15,-22 21 0,21 0 16,-21 1-16,22-1 0,-22 21 0,0-21 16,-21 22-16,0-22 0,0 21 15,0-21-15,0 22 0,0-22 16,-21 0-16,0 21 0,0-21 0,-1-21 15,-20 22-15,21-1 0,0-21 16,-22 0-16,22 0 0,0 0 0,0 0 16,0 0-16,0 0 0,21-21 15,0-1 1,21 1-16,0 21 16,0-21-16,0 0 0,0 21 15,1-21-15</inkml:trace>
  <inkml:trace contextRef="#ctx0" brushRef="#br0" timeOffset="15735.39">8848 3260 0,'0'0'0,"0"21"31,0 0-31,0 0 0,0 0 0,0 1 16,0-1-16,0 0 0,0 21 15,-22-21-15,1 1 0,21-1 0,-21 0 16,21 0-16,0 0 0,0 0 15,-21-21-15,21-21 47,0 0-47,0 0 0,0 0 16,0 0-16</inkml:trace>
  <inkml:trace contextRef="#ctx0" brushRef="#br0" timeOffset="15912.36">8763 3069 0,'0'-21'16,"-21"21"-16,0 0 31,42 21 1,0-21-17,0 21-15,0-21 0,0 0 16,1 22-16,-1-22 0</inkml:trace>
  <inkml:trace contextRef="#ctx0" brushRef="#br0" timeOffset="16375.87">9334 3217 0,'0'0'0,"0"22"0,0-1 15,-21-21-15,0 21 0,0-21 16,21 21-16,0 0 0,-21 0 15,21 1-15,-21-1 0,21 0 16,0 0-16,0 0 0,0 0 0,0 1 16,0-1-16,0 0 0,-22-21 15,22 21-15,0 0 0,-21 0 16,21-42 31,0 0-47,0 0 0,0 0 15,0 0-15,21-1 0,1 1 16,-1-21-16,0 21 0,0-22 0,0 1 16,0 0-16,1 21 15,20-1-15,-21 1 0,0 0 0,0 0 16,1 21-16,-1 0 0,0 0 0,0 21 16,0 0-16,0 0 0,-21 1 15,22 20-15,-22-21 0,21 21 0,-21 1 16,0-22-16,0 21 0,0-21 15,0 22-15,-21-22 0,-1 0 0,22 0 16,-21 0-16,0-21 0,21 22 16,-21-22-16,21 21 0,-21-21 15,21-21 17,21 21-32</inkml:trace>
  <inkml:trace contextRef="#ctx0" brushRef="#br0" timeOffset="17016.12">10329 3260 0,'0'0'0,"0"-21"15,0-1 1,-21 22-16,0 0 0,0 0 0,-22 0 16,22 0-16,-21 0 0,0 22 15,-1-1-15,1 0 0,21 0 0,-22 0 16,1 0-16,21 1 0,0 20 15,0-21-15,-1 0 0,22 0 16,0 1-16,0-1 0,0 0 16,0 0-16,22-21 0,-1 0 15,21 0-15,-21 0 0,22 0 0,-1 0 16,-21-21-16,21 0 0,1 21 16,-1-21-16,-21-1 0,22 1 0,-22 0 15,0 0-15,0 0 0,0 0 0,0-1 16,-21 1-16,0 0 0,22 0 15,-22 0-15,21 0 0,-21 42 32,0 0-17,0 21-15,-21-21 0,-1 22 16,1-22-16,21 21 0,-21 1 16,0-1-16,21 0 0,-21 1 0,0 20 15,-1-21-15,1 1 0,21 20 16,0-20-16,-21 20 0,21 1 0,-21-1 15,21 1-15,0 20 0,0-20 0,0-1 16,0 1-16,0 20 0,0-20 16,0-1-16,0 1 0,0-1 15,-21 1-15,0-1 0,-1-20 0,22-1 0,-21 0 16,0 1-16,0-22 0,0 0 16,0-21-16,-1 0 0,1 0 0,-21 0 15,21 0-15,-22-21 0,22 0 16,-21 0-16,-22-22 0,22 1 0,0 0 15,-1-1-15,1 1 0,0 0 16,21-1-16,-22-20 0,22 20 0,0 1 16,-21-43-16,42 22 0,0 42 15,0-22-15,0 1 0,0 0 16,0 21-16,21-22 0,0 22 0,0-21 16,0 21-16,0-22 0,1 22 0,20-21 15</inkml:trace>
  <inkml:trace contextRef="#ctx0" brushRef="#br0" timeOffset="18392.12">11261 2942 0,'0'0'0,"21"0"0,0-21 15,0 0-15,0 0 0,0 21 16,22-21-16,-22-1 0,0 1 0,0 0 15,0 21-15,1-21 0,-1 0 16,0 21-16,-21-21 0,0 42 31,0 0-15,-21 21-16,0-21 0,-22 22 0,22 20 16,-21-20-16,-1 20 0,1 1 15,-21-1-15,-22 64 0,21-63 16,22 20-16,0-20 0,-22-1 0,22-20 15,0 20-15,-1-21 0,22 22 16,-21-22-16,21 1 0,-22-22 0,22 21 16,0-21-16,21 0 0,0 1 15,21-44 1,0 1 0,0 0-16,1 0 0,20 0 15</inkml:trace>
  <inkml:trace contextRef="#ctx0" brushRef="#br0" timeOffset="20784.5">12023 3175 0,'0'-21'16,"21"21"-1,0 0 1,0-21-16,0 21 16,0-21-16,1 21 0,-1 0 0,0-22 15,0 22-15,0-21 16,0 0-16,1 21 0,-1-21 0,0 21 16,0 0-16,-21-21 0,0 0 15,-42 21 1,21 0-16,-22 0 0,22 0 0,-21 0 15,-1 0-15,1 0 0,0 0 16,-1 0-16,1 21 0,21-21 0,0 21 16,0 0-16,-1-21 0,22 21 15,0 0-15,0 1 0,0-1 16,22 0-16,-1 0 0,0 0 0,21 0 16,-21 1-16,22-1 0,-22 21 15,21-21-15,1 22 0,-22-22 16,0 0-16,0 21 0,0-21 15,-21 1-15,0-1 0,0 21 0,0-21 16,-21 0-16,0 1 0,0-22 0,-22 21 16,-20 0-16,21-21 0,-1 0 15,1 0-15,-22 0 0,22 0 0,0 0 16,-1 0-16,22 0 0,-21-21 16,21 21-16,0-21 0,-1-22 0,1 22 15,21 0-15,0 0 0,0-22 0,0 1 16,-21 21-16,21-21 0,0-1 15,0 1-15,0 21 0,0 0 0,0-1 16,0 1-16,0 0 16,21 21-1,-21 21-15,0 0 0,21 22 0,1-22 16,-1 21-16,-21-21 0,21 22 16,0-22-16,0 21 0,-21-21 0,21 22 15,1-22-15,-1 0 0,0 0 16,21 0-16,-21 1 0,22-22 0,-1 21 15,0-21-15,1 0 0,-1 0 0,22 0 16,-22 0-16,0 0 0,22 0 16,-22 0-16,0-21 0,1-1 0,-1 1 15,0 21-15,1-21 16,-22 0-16,0 0 0,0 0 0,0-22 16,-21 22-16,0 0 0,0-21 15,0 20-15,0 1 0,0 0 0,0 0 16,-21 0-16,0 21 0,0 0 0,0 0 15,0 21-15,-1 0 16,22 0-16,-21 0 0,21 1 0,-21 20 16,21-21-16,-21 21 0,21-20 15,0 20-15,0-21 0,0 0 16,0 0-16,0 1 0,21-1 0,0-21 16,0 0-16,1 21 0,-1-21 15,0 0-15,21 0 0,-21 0 0,1 0 16,20-21-16,0 0 0,-21 21 15,22-22-15,-1 1 0,-21 0 0,22 0 16,-1 0-16,-21 0 0,0-22 16,0 22-16,-21 0 0,0 0 0,0 0 15,22-1-15,-22 1 0,0 0 0,0 42 32,-22 0-32,22 1 0,-21-1 15,21 0-15,-21 0 0,21 21 16,-21-20-16,21-1 0,0 0 0,0 0 15,0 0-15,-21 0 0,21 1 16,0-1-16,0 0 16,21-21 15,0 0-31,-21-21 0,21 0 0,0 21 16,1-22-16,-1 1 0,0 0 0,-21 0 15,21 0-15,0-22 0,0 22 16,1 0-16,-1 0 0,0 0 0,0 0 15,0 21-15,0 0 16,-21 21-16,0 0 16,0 0-16,22 0 0,-22 0 0,0 1 15,21-1-15,-21 0 16,21 0-16,0 0 0,-21 0 0,21 1 16,0-22-16,22 21 0,-22-21 15,0 0-15,21 21 0,-20-21 0,20 0 16,-21 0-16,21 0 0,-20 0 0,20 0 15,0 0-15,-21-21 0,22 21 16,-1-21-16,-21-1 0,22 1 0,-22 0 16,0 0-16,-21-21 0,0 20 15,21-20-15,-21 21 0,0-21 16,0 20-16,0-20 0,-21 21 0,0 0 16,0 0-16,-1-1 0,1 22 15,0 0-15,0 0 0,0 0 0,0 0 16,-1 22-16,-20-1 0,21 0 15,0 21-15,0-21 0,-1 22 0,1-22 16,21 21-16,0-21 0,0 22 16,0-22-16,0 0 0,0 0 0,0 0 15,0 1-15,21-1 0,1-21 16,-1 21-16,0-21 0,0 0 16,21 0-16,-20 0 0,-1 0 0,0-21 15,21 0-15,-21-1 0,1 22 16,-1-21-16,0-21 0,0 21 15,0 0-15,0-22 0,-21 1 0,22 0 16,-1-1-16,-21 1 0,0 0 16,0-1-16,0 1 0,21 0 0,-21-1 15,0 1-15,0 21 0,0 0 16,0-1-16,0 1 0,-21 42 31,21 22-31,-21-22 0,21 21 16,-22 1-16,22-1 0,-21 0 0,21 22 15,0-22-15,0 0 0,0 22 16,0-22-16,0-21 0,-21 22 0,21-22 16,0 0-16,0 0 0,0 0 0,0 1 15,21-22 1,0 0-16,1 0 0,20 0 16,-21 0-16,0-22 0,0 22 15,22-21-15,-22 0 0,21-21 0,-21 21 16,22-1-16</inkml:trace>
  <inkml:trace contextRef="#ctx0" brushRef="#br0" timeOffset="21016.04">14626 2985 0,'0'0'0,"0"-22"0,-21 44 32,21-1-32,-21 0 0,0 21 15,21 1-15,-22-1 0,1 0 16,21 1-16,-21-1 0,0 0 15,21 1-15,-21-1 0,0-21 0,21 21 16,0-20-16,-22-1 0,22 0 0,-21 0 16,21 0-16,21-21 31,1 0-15,-1-21-16,0 0 0,0 0 0,0-22 15</inkml:trace>
  <inkml:trace contextRef="#ctx0" brushRef="#br0" timeOffset="22367.77">14880 3090 0,'0'0'0,"21"-42"31,-42 63-15,0 0-16,0-21 0,-22 22 16,22-22-16,-21 21 0,21 0 0,-22-21 15,1 21-15,21 0 0,0-21 16,-43 0-16,43 21 0,0-21 15,21 22 17,0-1-32,0 0 15,0 0-15,0 0 16,21 0-16,-21 1 0,0-1 0,21 0 16,-21 0-16,21 0 0,-21 0 15,22 1-15,-1-1 0,0 0 0,0 0 16,0-21-16,0 21 0,22-21 15,-22 0-15,21 0 0,-21 0 16,22 0-16,-1 0 0,0 0 0,1-21 16,20 21-16,-20-21 0,-1 0 15,0 0-15,1-1 0,-22 1 0,21 0 16,-21-21-16,0 21 0,1-1 16,-22-20-16,21 21 0,-21 0 15,0 0-15,0-1 0,0 1 0,-21 21 16,-1 0-16,1 0 0,-21 0 15,21 0-15,0 21 0,-1 1 0,1-1 16,0 21-16,0-21 0,0 0 0,0 22 16,21-22-16,0 21 0,0-21 15,0 1-15,0-1 0,0 0 0,0 0 16,0 0-16,21 0 0,0 1 16,0-22-16,21 0 0,-20 0 15,-1 0-15,21 0 0,-21 0 0,22 0 16,-1 0-16,-21-22 0,21 22 15,-20-21-15,20 0 0,-21 0 0,0 0 16,22 0-16,-22-1 16,0 1-16,0 0 0,0 0 0,-21 0 15,0 0-15,21-1 0,-42 44 32,0-1-32,0 0 15,21 0-15,0 0 0,-21 0 16,21 22-16,-21-22 0,21 0 0,0 0 15,0 0-15,0 1 16,0-1-16,21-21 0,0 0 0,0 21 16,0-21-16,0 0 0,1 0 0,-1 0 15,0 0-15,21-21 16,-21 0-16,1 21 0,-1-22 0,0 1 16,0 0-16,0 0 0,0 0 15,1 0-15,-1-22 0,0 22 0,-21 0 16,21 0-16,-21 0 0,0-1 0,0 44 47,0-1-47,0 0 0,0 0 15,0 0-15,0 22 0,0-22 16,0 21-16,0-21 0,0 22 0,0-1 0,-21-21 16,21 21-16,0 1 15,0-1-15,0 22 0,0-22 0,0 21 16,0 1-16,0-1 0,0 1 0,0-1 15,0 1-15,0-1 0,0 1 16,21-1-16,-21 1 0,0-22 0,0 22 16,0-22-16,0 22 0,0-22 0,0 0 15,-21-21-15,0 22 0,21-22 16,-21 0-16,-1 0 0,1-21 16,0 0-16,0 0 0,0-21 0,0 0 15,-1 0-15,22 0 0,-21-22 16,0 1-16,21 0 0,-21-1 15,21 1-15,0 0 0,0-22 0,0 1 0,21 20 16,0-20-16,0-22 16,22 22-16,-22-22 0,21 21 0,1 1 15,-1-1-15,21 1 0,1-1 16,-22 1-16,22-1 0,-1 1 0,-20 21 16,20-1-16,-21 1 0,1 0 0,-1-1 15,0 22-15,-20-21 0,-1 42 16,-21-21-16,0-1 0,-21 22 31,-22 0-31,22 0 0,0 22 0,-21-22 16,20 21-16,1-21 0,0 21 15,0-21-15,21 21 0,0 0 0,0 0 16,0 1-16,21-1 16,0-21-16,0 21 0,1 0 15,-1 0-15,0 0 0,0-21 0,0 22 16,-21-1-16,0 0 0,21-21 15,-21 21-15,0 0 16,-21-21-16,0 0 0,0 0 16,0 0-16,0 0 0,-1-21 15,22 0 1,0 0-16,0 0 0</inkml:trace>
  <inkml:trace contextRef="#ctx0" brushRef="#br0" timeOffset="23087.46">17653 3154 0,'0'0'16,"0"-21"-16,0 0 0,0-1 0,0 1 15,0 0-15,21 21 16,0 0 0,0 0-16,1 0 0,-1 21 15,0 0-15,0 1 0,0 20 0,0 0 16,-21 1-16,22-1 0,-1 21 15,0-20-15,-21-1 0,0 22 0,0-22 16,0 0-16,0 1 0,0-1 16,0-21-16,0 21 0,0-20 0,0-1 15,0 0-15,0 0 0,-21-21 16,21-21 0,0 0-1,21 0 1,0-1-16,-21-20 0,21 21 0,0-21 15,22-1-15,-22 1 0,21-22 0,-21 1 16,22 21-16,-1-22 0,0 1 16,1-1-16,-1 22 0,0-1 0,1 1 15,-22 0-15,21 21 0,-21-1 16,1 1-16,-22 0 0,0 42 31,0 0-31,0 1 0,0-1 16,0 0-1,0 0-15,-22 0 0,22 0 0,-21 1 16,21-1-16,0 0 16,0 0-16</inkml:trace>
  <inkml:trace contextRef="#ctx0" brushRef="#br0" timeOffset="26024.14">18521 3577 0,'0'0'0,"21"0"16,0 0-16,0 0 16,0 0-16,1-21 0,-1 0 0,0 21 15,0-21-15,0 21 16,-21-21-16,21-1 0,1 1 15,-22 0-15,0 0 0,0 0 16,0 0-16,0-1 0,0 1 0,-22 0 16,1 0-16,0 0 0,0 21 15,0 0-15,-22 0 0,22 0 0,-21 0 16,21 0-16,-22 0 0,22 0 16,-21 21-16,21 21 0,0-21 0,-22 1 15,22 20-15,21-21 0,-21 21 16,21-20-16,-21 20 0,21-21 0,0 0 15,0 0-15,0 22 16,21-22-16,0-21 0,0 0 16,0 21-16,22-21 0,-22 0 0,0 0 15,21 0-15,1 0 0,-22 0 16,21 0-16,-21-21 0,22 21 0,-22-21 16,21 0-16,-21 21 0,1-22 15,-1 1-15,0 0 0,-21 0 0,0 0 16,21 0-16,-21-22 0,21 22 0,-21 0 15,0 0-15,0 0 16,-21 42 0,0 0-1,21 0-15,-21 0 16,0 22-16,21-22 0,-22 0 16,22 0-16,0 0 0,0 0 0,0 22 15,0-22-15,22 0 0,-1 0 16,0 0-16,0-21 0,0 0 15,0 22-15,22-22 0,-22 0 0,21 0 16,-21 0-16,22 0 0,-22 0 16,21 0-16,1-22 0,-1 22 0,-21-21 15,21 0-15,-20 0 0,20 0 16,0 0-16,-21-22 0,1 22 16,-1-21-16,0-1 0,0 1 0,0 0 15,0-1-15,-21 1 0,22 0 16,-22-1-16,0 1 0,0 21 0,0 0 15,0 0-15,0-1 0,-22 22 16,1 0-16,0 22 0,0-1 16,0 0-16,0 0 0,-1 21 15,1 1-15,0-22 0,0 21 0,21 1 16,-21-1-16,21 0 0,-21 1 16,21-22-16,0 21 0,0-21 0,0 0 15,0 1-15,0-1 0,21 0 16,0 0-16,0-21 0,0 0 0,0 0 15,1 0-15,20 0 0,0 0 16,-21 0-16,22 0 0,-1 0 16,0 0-16,-20-21 0,20 0 0,0 21 15,1-21-15,-22-1 0,0 1 16,21 0-16,-21 0 0,1-21 0,-22 20 16,21 1-16,-21 0 0,21 0 15,-21 0-15,0 42 31,-21-21-31,0 21 0,21 0 0,-22 22 16,22-22-16,0 0 0,0 0 16,0 0-16,0 0 0,0 1 0,0-1 15,0 0-15,22 0 16,-1-21-16,0 0 16,0 0-16,21 0 0,-20 0 0,-1 0 15,0 0-15,0 0 0,0 0 16,0 0-16,1-21 0,-1 21 0,0-21 15,0 0-15,0-1 0,0 1 0,1 0 16,-22-21-16,0 21 0,21-1 16,-21-20-16,21 0 15,-21 21-15,0-1 0,0 1 0,0 42 32,0 1-32,0-1 15,0 0-15,-21 0 0,21 21 16,-21-20-16,21-1 0,0 0 0,0 0 15,0 0-15,0 0 0,0 1 16,0-1-16,21 0 0,0-21 16,0 21-16,0-21 15,0 0-15,1 0 0,20 0 0,-21 0 16,21 0-16,-20 0 0,20-21 16,0 21-16,1-21 0,-22 0 0,21-1 15,-21 22-15,22-42 0,-22 21 0,0 0 16,0 0-16,0-22 0,0 22 15,-21 0-15,0 0 0,0 0 16,0-1-16,-21 22 16,0 0-1,0 0-15,0 22 0,0-1 16,-1 0-16,1 0 0,21 0 16,0 0-16,-21 1 0,21 20 0,0-21 15,0 0-15,0 0 0,0 1 0,0-1 16,0 0-16,21 0 0,0-21 15,1 0-15,-1 21 0,0-21 16,0 0-16,21 0 0,-20 0 0,-1 0 16,21 0-16,-21 0 0,22-21 15,-22 21-15,21-21 0,-21 0 16,22 0-16,-22-1 0,21 1 16,0 0-16,-20 0 0,20 0 0,-21-22 15,21 1-15,-20 21 0,-1-21 16,0 20-16,0-41 0,-21 42 15,0 0-15,-21 21 16,0 0-16,0 21 16,-1 0-16,1 0 0,0 0 15,21 22-15,0-22 0,0 21 0,0-21 16,0 0-16,0 1 0,0-1 16,0 21-16,0-21 0,0 0 15,0 1-15,0-1 0,21 0 16,-21 0-16,0 0 15,0 0 1,-21-21 0,0 0-16,0 0 15,0 0 1,-1 0 0,1-21-1,0 21-15</inkml:trace>
  <inkml:trace contextRef="#ctx0" brushRef="#br0" timeOffset="27476.13">6308 5038 0,'0'0'16,"21"-21"-16,0-1 0,0 1 0,0 0 15,-21 0-15,0 0 0,0 0 0,21-1 16,-21 1-16,0 0 0,0 0 15,0 0-15,0 0 0,-21-1 0,0 22 16,0 0-16,0 0 16,0 0-16,-1 22 0,22-1 0,-21 21 15,0 0-15,0 1 0,0-1 16,0 0-16,-1 22 0,1-22 16,0 22-16,21-22 0,0 22 0,-21-22 15,21 0-15,-21 1 0,21 20 16,0-42-16,0 22 0,0-1 0,0-21 15,21 0-15,0 0 0,21-21 0,-20 0 16,20 0-16,0 0 0,1 0 16,20-21-16,1 0 0,-1 0 0,1-21 15,-1 20-15,1 1 0,-1-21 16,1 21-16,-1-22 0,-21 1 0,1 0 16,-22-1-16,0 1 0,-21 0 15,0-1-15,0-20 0,0 21 16,-21-22-16,0 22 0,0-1 0,-22 1 15,1 21-15,0-21 0,-22 20 16,22 22-16,-1 0 0,-20 0 0,21 0 16,-1 22-16,1-1 0,-22 21 15,43 0-15,-21 1 0,0 20 0,20-20 16,-20 20-16,21 1 0,0-1 0,21-21 16,0 22-16,0-22 0,0 1 15,0-1-15,0 0 0,21-21 0,21 1 16,-21-1-16,22 0 0,-1-21 15,0 0-15,22 0 0,-1 0 0,1 0 16,-1-21-16,1 0 0,-22-1 0,22 1 16,-1 0-16,1 0 15,-22 0-15,0-22 0,1 22 0,-1 0 16,-21 0-16,0-21 0,1 20 0,-22 1 16,21 21-16,-21-21 0,0 42 31,0 0-31,-21 1 0,21-1 15,-22 0-15,22 0 0,-21 0 0,21 0 16,-21 1-16,21-1 0,0 21 0,-21-21 16,0 0-1,21 1-15,0-1 0,0 0 0,-21-21 16,21-21 15,0 0-31,0-1 16,0 1-16,0 0 0,0-21 15,0 21-15,21-1 0,0-20 0,0 0 16,0 21-16,0-22 0,22 22 0,-22-21 16,21 21-16,1-1 15,-1 22-15,0 0 0,1 0 0,-1 22 16,0-1-16,-21 0 0,22 0 0,-1 21 16,-21-20-16,0-1 0,-21 21 15,0-21-15,0 22 0,0-22 0,0 0 16,0 0-16,-21 21 0,0-20 15,0-1-15,0 0 0,0 0 16,21 0-16,0-42 31,0 0-31,21 21 0</inkml:trace>
  <inkml:trace contextRef="#ctx0" brushRef="#br0" timeOffset="28620.13">8953 5461 0,'22'0'31,"-1"-21"-15,0 21-16,0-21 0,-21 0 0,21 21 16,0-22-16,-21 1 0,22 0 15,-1 0-15,0-21 0,-21 20 0,21-20 16,0 0-16,-21 21 0,0-43 0,0 22 15,0-1-15,21 1 0,-21 0 16,0-1-16,0 1 0,0 21 0,0 0 16,0 0-16,-21 42 15,21 0 1,-21 21-16,0 1 0,0-1 0,21 0 16,-21 22-16,21-22 0,-22 22 15,22-22-15,-21 0 0,21 1 0,0-1 16,0 0-16,0-21 0,21 22 15,1-22-15,-1 0 0,21 0 0,-21 0 16,22-21-16,-22 0 0,21 0 0,0 0 16,-20 0-16,20 0 0,0 0 15,1 0-15,-22-21 0,21 0 0,0 0 16,1 0-16,-1 0 0,-21-1 0,22-20 16,-22 0-16,0 21 0,0-22 15,-21-20-15,0 20 0,0 1 0,0-21 16,0 20-16,0 1 0,0 21 15,0-22-15,0 22 0,0 42 16,-21 22 0,0-22-16,21 21 0,0 1 15,-21-1-15,-1 0 0,22 22 0,-21-22 16,21 0-16,-21 1 0,21-22 0,0 21 16,0 1-16,0-22 0,0 0 15,0 0-15,0 0 0,0 0 0,0 1 16,21-22 15,0-22-31,1 1 0,-1 0 16,0 0-16,0 0 0,-21 0 15,21-22-15,0 22 0,1 0 16,-1-21-16,0 20 0,0 1 0,0 0 16,0 0-16,1 21 15,-1 0-15,-21 21 16,0 0-16,0 0 0,0 22 15,0-22-15,0 0 0,0 0 16,0 0-16,21 1 0,0-1 0,0 0 16,0 0-16,1 0 15,20-21-15,-21 0 0,0 0 0,22 0 16,-1 0-16,-21 0 0,21 0 16,1 0-16,-1-21 0,-21 21 0,22-21 15,-22 0-15,21 0 0,0 21 16,-20-22-16,-1-20 0,0 21 0,0 0 15,0-22-15,0 22 0,-21-21 16,0 0-16,0 20 0,0 1 0,0 0 16,0 0-16,-21 21 15,0 21-15,0-21 16,0 42-16,21-20 0,-21-1 0,21 21 16,-22-21-16,22 22 0,-21-22 15,21 0-15,0 0 0,0 0 0,0 0 16,0 1-16,0-1 0,21-21 0,1 0 15,-1 21-15,0-21 0,0 0 16,21 0-16,-20 0 0,-1 0 16,0-21-16,21 21 0,-21-21 0,1-1 15,20 1-15,-21 0 0,0 0 16,0-21-16,1 20 0,-22 1 0</inkml:trace>
  <inkml:trace contextRef="#ctx0" brushRef="#br0" timeOffset="28836.48">8953 5144 0,'-21'0'0,"42"0"0,-63 21 0,21-21 0,42 0 31,0 0-31,0 0 0,22-21 15,-1 21-15,22-22 0,-22 1 16,21 0-16,1 0 0,-1 0 0,-20 0 16,41 21-16,-20-22 0</inkml:trace>
  <inkml:trace contextRef="#ctx0" brushRef="#br0" timeOffset="29700.13">12128 4784 0,'0'0'0,"0"-21"15,43-64 1,-22 85-16,-21 21 16,21 0-16,-21 0 0,21 22 15,-21-1-15,21 0 0,-21 22 0,0-22 16,0 22-16,0-22 0,0 22 15,0-22-15,0 0 0,0 1 0,0-22 16,0 21-16,-21-21 0,21 0 16,0 1-16,-21-1 0,21 0 0,21-21 31,0 0-15,1-21-16,-1 0 0,0-1 15,0 1-15,0 0 0,0 0 0,-21-21 16,22 20-16,-1-20 0,-21 21 15,0-21-15,42-22 0,-42 22 16,0 21-16,0-1 0,21 1 16,-21 42-1,0 1 1,0-1-16,0 0 16,0 21-16,0-21 0,0 1 0,0 20 0,0-21 15,0 0-15,0 0 0,0 1 16,0-1-16,0 0 0,0 0 15,21-21-15,1 0 16,-1 0 0,0 0-16,0-21 0,0 21 15,-21-21-15,21 0 0,1-1 0,-1 1 16,-21 0-16,21-21 0,0 21 16,0-22-16,0 1 0,1 0 0,-22-1 15,42-41-15,-21 41 16,-21 1-16,0 0 0,21 20 0,-21-20 15,0 21-15,0 0 0,0 0 0,0-1 16,0 1 0,-21 21-1,0 0-15,0 0 16,0 0 0,21 21-1,0 1 1,0-1-16,0 0 15,21 0-15,0 0 16,-21 0-16,21 1 0</inkml:trace>
  <inkml:trace contextRef="#ctx0" brushRef="#br0" timeOffset="30088.91">12996 5122 0,'21'43'31,"1"-43"-31,-1 0 16,0-21-16,0 21 15,0-22-15,0 22 0,1-21 0,-1 0 16,0 21-16,0-21 0,21-21 16,-20 20-16,-1 1 0,-21 0 15,0 0-15,0 0 0,0 0 16,0-1-16,-21 22 15,-1 0-15,1 0 0,0 0 0,0 22 16,-21-1-16,20 0 0,1 21 0,-21-21 16,21 22-16,0-1 0,-1 0 15,1-20-15,0 20 0,21-21 0,0 0 16,0 22-16,0-22 0,0 0 16,21 0-16,0-21 0,1 0 15,20 0-15,-21 0 0,21 0 0,22 0 16,-22 0-16,1 0 0,20 0 15,-21-21-15,1 0 0,20 0 0,-20-1 16,-1 1-16,0-21 0,1 0 16,-22 20-16,0-20 0</inkml:trace>
  <inkml:trace contextRef="#ctx0" brushRef="#br0" timeOffset="30527.13">13801 4741 0,'0'0'0,"0"-21"0,-43 0 31,22 21-31,0 21 0,21 0 0,0 1 15,-21 20-15,21 0 0,-21 1 0,21 20 16,0-21-16,-22 1 0,22-1 16,0-21-16,0 22 0,0-22 0,0 21 15,0-21-15,0 0 0,0 1 16,0-1-16,-21-21 31,0 0-15,21-21-16,0-1 15,0 1-15,0 0 0,0 0 0,0 0 16,0 0-16,0-1 0,21-20 16,0 21-16,22 0 0,-22 0 0,0-1 15,0 1-15,22 21 0,-22 0 16,0 0-16,0 0 0,21 21 16,-20 1-16,-1-1 0,0 0 0,0 0 15,0 0-15,-21 22 0,0-22 16,0 0-16,0 21 0,0-21 0,0 1 15,-42-1-15,21 0 0,0-21 16,-22 21-16,22-21 0,0 21 0,-21-21 16,20 0-16,1 0 0,0 0 0,0 0 15,0 0-15,21-21 16,0 0 0,21 0-16,0-22 0,0 22 15,0 0-15,22-21 0</inkml:trace>
  <inkml:trace contextRef="#ctx0" brushRef="#br0" timeOffset="33224.05">14393 4953 0,'0'0'16,"21"0"-16,1 0 16,-1 0-16,-21-21 0,21 21 15,0-21-15,0 0 16,0-1-16,1 1 0,-1 21 0,0-21 15,0 0-15,0 0 0,-21 0 0,21-1 16,-21 1-16,0 0 16,0 0-16,-21 21 15,0 0-15,0 0 0,0 0 16,-22 0-16,22 21 0,-21-21 16,21 21-16,-22 0 0,22 1 0,0 20 15,0-21-15,21 0 0,0 0 16,0 22-16,0-22 0,0 0 0,0 0 15,21 0-15,0-21 0,0 22 16,22-1-16,-22-21 0,0 0 0,0 0 16,22 0-16,-22 0 0,0 0 0,0 0 15,0 0-15,0 0 16,-21-21-16,22 21 0,-22-22 16,-22 22-1,1 0-15,-21 0 16,21 22-16,0-1 0,-22 0 0,1 0 15,21 0-15,-22 22 0,22-22 16,0 0-16,-21 0 0,42 21 0,0-20 16,-21-1-16,21 0 0,0 0 15,0 0-15,21-21 0,0 21 0,0-21 16,0 0-16,22 0 0,-1 0 0,-21 0 16,21 0-16,1 0 0,-1 0 15,0 0-15,1-21 0,-22 21 0,21-21 16,1 0-16,-22 0 0,21 0 0,0-1 15,-20-20-15,20 0 16,-21-1-16,0 1 0,0 0 0,1-1 16,-1-20-16,-21 21 0,0-22 15,0 43-15,0-21 0,0-1 0,0 22 16,0 0-16,-21 21 16,-1 21-1,22 0-15,-21 0 0,0 22 0,0-1 16,21 0-16,0 1 0,-21-1 15,21 0-15,0 1 0,-21-1 0,21 0 16,0-20-16,0 20 0,0-21 0,0 21 16,0-20-16,21-1 0,0 0 15,0 0-15,0-21 0,0 21 16,22-21-16,-22 21 0,21-21 0,1 0 16,-1 0-16,0 0 0,22 0 15,-22-21-15,0 0 0,-20 21 0,20-21 16,0 0-16,-21 0 0,1-1 15,-1 1-15,0 0 0,0-21 0,-21 21 16,0-1-16,0-20 0,0 21 0,0 0 16,0 0-16,-21 21 15,0 0-15,0 0 0,-1 21 16,1 0-16,21 0 0,0 0 16,0 0-16,0 22 0,0-22 15,0 0-15,0 0 0,0 0 0,0 1 16,0-1-16,0 0 0,21 0 15,1 0-15,-1-21 0,0 0 0,0 21 16,21-21-16,-20 0 0,-1 0 16,21 0-16,-21 0 0,22 0 0,-22-21 15,0 0-15,0 21 0,21-21 0,-20 0 16,-1 0-16,0-1 0,-21 1 16,21-21-16,0 21 0,0-22 0,-21 22 15,0-21-15,0 21 0,22 0 0,-22-1 16,0 44 15,-22-1-31,22 0 0,0 21 16,0-21-16,-21 1 0,21-1 0,-21 21 15,21-21-15,0 0 0,-21 1 0,21-1 16,0 0-16,0 0 16,0 0-16,21-42 46,-21 0-46,21 21 0,-21-21 16,21 0-16,-21-1 0,22 1 16,-1 0-16,-21 0 0,21 0 0,0-22 15,0 22-15,-21 0 0,21-21 16,1 21-16,-1 21 0,-21-22 16,21 22-16,-21 22 15,21-1-15,-21 0 16,0 0-16,0 0 0,0 22 0,0-22 15,0 0-15,21 0 0,-21 0 0,21 0 16,-21 1-16,0-1 0,22 0 16,-1-21-16,0 21 0,0-21 15,0 0-15,0 0 0,1 0 16,-1 0-16,0 0 0,0 0 16,0-21-16,22 0 0,-22 21 0,0-21 0,21-1 15,-21 1-15,22-21 16,-22 21-16,21-22 0,1 22 0,-22-21 15,21 21-15,-21-22 0,0 22 16,1 0-16,-1 0 0,0 21 0,0 0 16,-21 21-16,0 0 15,0 0-15,0 1 0,0-1 16,-21 21-16,21-21 0,-21 0 0,21 1 16,0 20-16,0-21 0,0 0 15,0 0-15,0 1 0,0-1 16,21-21-16,0 21 0,21-21 15,-20 0-15,20 0 16,-21 21-16,21-21 0,22 0 0,-22 0 16,1 0-16,20 0 0,-21-21 15,1 0-15,-1 0 0,0-1 0,1 1 16,-22 0-16,0 0 0,21-21 0,-20 20 16,-22-20-16,0 21 0,0-21 15,0 20-15,0 1 0,0 0 0,-22 21 16,1 0-16,0 0 15,0 0-15,0 21 0,0 0 0,-1 22 16,1-22-16,0 21 0,0-21 16,21 1-16,0 20 0,0-21 0,0 0 15,0 0-15,0 1 0,0-1 16,21 0-16,0 0 0,0-21 16,1 0-16,-1 21 0,21-21 0,-21 0 15,0 0-15,22 0 0,-22 0 16,21 0-16,-21 0 0,22-21 0,-22 0 15,21 21-15,-21-21 0,1 0 16,-1-1-16,21 1 0,-21-21 0,0 21 16,1 0-16,-22-1 0,21 1 0,-21 0 15,21 0-15,-21 42 32,-21 0-32,0 0 0,-1 1 15,22-1-15,0 0 0,-21 21 16,21-21-16,-21 1 0,21-1 15,0 0-15,0 0 0,-21 0 16,42-42 47,-21 0-63,0 0 0,21 0 15,0-1-15,-21 1 0,22 0 0,-1-21 16,0 21-16,0-22 0,0 22 0,22-21 15,-22 21-15,0-1 16,0 1-16,0 21 0,22 0 0,-22 0 16,0 0-16,-21 21 15,21 1-15,-21-1 0,0 0 0,21 21 16,0-21-16,-21 1 0,22-1 0,-22 21 16,0-21-16,21 0 0,0 1 15,-21-1-15,0 0 0,21-21 0,0 21 16,0-21-16,1 0 15,-1 0-15,0 0 0,0 0 0,0 0 16,0 0-16,22 0 0,-22 0 16,0-21-16,0 0 0,22 0 15,-22-1-15,0 1 0,0-21 0,21 0 16,-20-1-16,-1 1 0,0-22 16,0 22-16,0-21 0,0 20 0,1-20 15,-22 20-15,0 22 0,0-21 16,0 21-16,0 0 0,0-1 0,-22 44 31,22-1-31,-21 0 16,0 21-16,21 1 0,0-1 15,0 0-15,-21 1 0,21-1 0,0 21 16,0-20-16,0-1 0,0 0 16,0-20-16,0 20 0,0-21 15,0 21-15,0-20 0,0-1 0,21-21 16,-21 21-16,21 0 0,0-21 15,1 0-15,-1 0 0,0 0 16,0 0-16,0 0 0,0 0 0,1 0 16,-1-21-16,21 21 0,-21-21 15,22 0-15,-22-1 0,21 1 0,-21 0 16,0-21-16,22 21 0,-22-1 16,0-20-16,-21 21 0,0 0 0,0 0 15,0-1-15,-21 22 16,0 0-16,0 22 15,-1-22-15,22 21 0,0 0 16,0 0-16,0 0 0,0 0 16,0 1-16,0-1 0,0 0 0,0 0 15,0 0-15,22 0 0,-22 1 0,21-1 16,-21 0-16,0 0 16,0 0-16,0 0 15,-21-21 1,-1 0-16,1 0 15,0-21 1,0 21-16,21-21 0,-21 21 16,21-21-16,0 0 0,-21 21 0,21-21 15,-22-1-15</inkml:trace>
  <inkml:trace contextRef="#ctx0" brushRef="#br0" timeOffset="33456.05">18775 4932 0,'84'0'31,"-41"0"-31,-1 0 0,0 0 16,22 0-16,-22 0 0,1 0 0,-1 0 16,21 0-16,-20 0 0,-1-21 0,0 21 15,1 0-15,-1 0 16,-21 0-16,22 0 0,-22 0 0,0 0 15,0 0-15,0 0 0,0 0 16</inkml:trace>
  <inkml:trace contextRef="#ctx0" brushRef="#br0" timeOffset="33683.5">20193 5461 0,'0'21'0,"-21"-21"62</inkml:trace>
  <inkml:trace contextRef="#ctx0" brushRef="#br0" timeOffset="36888.15">550 7303 0,'21'-22'16,"-21"1"-16,0 0 0,22 0 16,-22 0-16,21 0 15,-21-1-15,0 1 0,0 0 16,0 0-16,-21 21 15,-1 0-15,1 0 16,0 0-16,0 0 0,0 0 16,-22 0-16,22 42 0,-21-21 0,21 22 15,-22-1-15,22 22 16,0-22-16,0 21 0,0 1 0,21-22 16,-21 22-16,21-22 0,0 22 15,0-22-15,21 0 0,0-21 0,21 22 16,-21-22-16,22 0 0,-1 0 15,0 0-15,1-21 0,-1 0 16,0 0-16,1 0 0,20-21 0,-20 21 16,-1-21-16,0 0 0,1 0 15,-1-22-15,-21 22 0,21-21 0,-20 0 16,20-1-16,-21 1 0,0 0 16,-21-22-16,0 22 0,21-22 0,-21 1 15,0 20-15,0-20 0,0 21 16,0-1-16,0 22 0,0 0 15,0 0-15,0 42 16,-21 0 0,21 21-16,0 1 0,-21-1 0,0 0 15,21 22-15,-21-1 0,21-20 16,0 20-16,0-20 0,0-1 0,0 0 16,0 1-16,0-1 0,0-21 15,21 0-15,0 0 0,0-21 0,0 0 16,1 0-16,20 0 0,-21 0 15,21 0-15,-20 0 0,20-21 0,-21 0 16,21 0-16,1 0 0,-22 0 16,0-22-16,21 22 0,-20 0 0,-1-21 15,-21 20-15,0-20 0,0 21 16,0 0-16,0 0 0,0-1 16,0 44-1,0-1-15,0 0 0,-21 0 16,21 21-16,0-20 0,0-1 15,-22 21-15,22-21 0,0 0 16,-21 1-16,21-1 0,0 0 0,0 0 16,0 0-1,21-42 1,1 0 0,-22 0-16,0 0 15</inkml:trace>
  <inkml:trace contextRef="#ctx0" brushRef="#br0" timeOffset="37048.12">1524 7239 0,'0'0'0,"0"-21"0,0 0 0,-21 21 31,0 21-15,21 0-16,0 0 0,0 0 15,21-21 1,0 22-16,0-22 0,0 0 0,0 0 15</inkml:trace>
  <inkml:trace contextRef="#ctx0" brushRef="#br0" timeOffset="37836.6">2053 7260 0,'-42'21'31,"42"1"-31,-21-1 15,-1 0-15,1 0 0,21 21 0,-21 1 16,0-22-16,21 21 0,-21 1 16,21-1-16,-21 0 0,21-21 0,-22 22 15,22-1-15,0-21 16,0 0-16,0 1 0,0 20 0,22-21 16,-1 0-16,0-21 15,0 0-15,0 0 0,0 0 0,22-21 16,-22 0-16,21 0 0,1 0 0,-1-1 15,0 1-15,1 0 0,-1-21 16,-21-1-16,21 22 0,-20-21 0,-1-22 16,0 22-16,0 0 0,0-22 15,0 22-15,-21-22 0,0 22 16,0 0-16,0 21 0,0-1 0,0 1 16,0 42-1,-21 1-15,21-1 16,0 21-16,0 0 0,0 1 0,-21-1 15,21 22-15,0-22 0,-21 0 16,21 1-16,0-1 0,0-21 0,-42 64 16,42-64-16,-22 0 15,22 0-15,0 0 0,0 1 16,-21-22-16,21-22 31,0 1-31,21 0 0,1 0 16,-1 0-16,-21 0 0,21-1 15,0 1-15,0-21 0,0 21 0,22 0 16,-22-22-16,0 22 16,0 0-16,22 0 0,-22 0 0,0 21 15,0 0-15,0 0 0,-21 21 32,0 0-32,-21-21 0,0 21 0,0 0 15,-22-21-15,22 21 0,0-21 16,0 22-16,0-22 0,0 21 0,-1 0 15,1-21-15,21 21 0,-21 0 16,21 0-16,0 1 16,0-1-16,0 0 15,0 0-15,0 0 0,0 0 16,0 1-16,21-22 0,0 21 0,-21 0 16,22-21-16,20 0 0,-21 21 15,0-21-15,22 0 0,-22 0 0,0 0 16,21 0-16,-21 0 0,22 0 15,-22 0-15,21 0 0,-21-21 0,1 0 16,20 21-16,-21-21 0,0-1 16,22 1-16,-22 0 0</inkml:trace>
  <inkml:trace contextRef="#ctx0" brushRef="#br0" timeOffset="38068.31">3450 7197 0,'0'0'0,"-21"0"15,0 0-15,21 21 0,-21 0 16,-1 0-16,22 22 0,-21-1 0,21-21 16,-21 21-16,0 1 0,21-1 15,0 0-15,0-20 0,0 20 0,0-21 16,0 0-16,0 0 0,0 1 16,0-1-16,0 0 0,0 0 15,21-21-15,0 21 0,0-21 0,1 0 16,-1 0-16,0 0 0,0 0 15,21 0-15,-20-21 0,-1 0 16,21 0-16,-21 0 0</inkml:trace>
  <inkml:trace contextRef="#ctx0" brushRef="#br0" timeOffset="38320.15">3873 7197 0,'0'0'0,"85"-127"31,-64 127-31,0 0 0,1 0 15,-1 0-15,0 21 0,0 0 16,0 0-16,0 22 0,1-1 16,20 0-16,-21 22 0,0-22 0,0 0 15,1 1-15,-22-1 0,0 0 16,0 1-16,0-1 0,0-21 0,0 22 16,0-22-16,-22 0 0,1 0 15,0 0-15,0-21 0,0 21 0,0-21 16,-1 0-16,1 0 0,0 0 0,21-21 31,0 0-31</inkml:trace>
  <inkml:trace contextRef="#ctx0" brushRef="#br0" timeOffset="38859.05">4741 7514 0,'0'0'0,"0"21"0,64 22 31,-22-43-16,0 0-15,1 0 0,20 0 0,1 0 16,-22 0-16,22 0 0,20 0 16,-20 0-16,-1 0 0,22 0 0,-22 0 15,22-21-15,-21-1 0,-1 22 0,-21 0 16,1-21-16,-1 21 0,-21 0 16,0-21-16,-21 0 0,-21 0 15,0 21-15,-21-21 0,21 21 16,-22-22-16,1 22 0,-22-21 15,22 21-15,0-21 0,-1 0 0,1 0 16,21 21-16,0 0 16,21-21-16,21 21 15,0 0-15,0 21 16,0-21-16,22 21 16,-1 0-16,0 0 0,-20 0 0,20 1 15,0-1-15,-21 0 0,1 21 0,-1-21 16,-21 1-16,0 20 0,0-21 15,-21 0-15,-1 0 0,1 22 0,-21-22 16,0 0-16,-1 0 0,22 0 16,-21 1-16,-1-22 0,22 21 0,0-21 15,0 0-15</inkml:trace>
  <inkml:trace contextRef="#ctx0" brushRef="#br0" timeOffset="39791.61">6773 7281 0,'0'0'0,"-21"0"16,42 0 15,0 0-31,1 0 16,-1-21-16,21 0 0,-21 0 15,0 21-15,22-21 0,-22 0 16,0-1-16,21 1 0,-20 0 0,-1 0 15,-21 0-15,21 0 0,-21-1 0,21 1 16,-21 0-16,0 0 0,0 0 16,-21 21-1,21 21 1,-21 0-16,21 0 0,0 0 0,0 22 16,0-1-16,0 0 0,0 22 15,-21-22-15,21 1 0,0 20 0,-22-21 16,22 1-16,0-1 0,0 0 15,0 1-15,0-22 0,-21 0 0,21 0 16,0 0-16,-21 1 0,0-22 31,0 0-31,0 0 0,-1-22 16,1 1-16,21 0 16,-21 0-16,0 0 0,0 0 15,21-1-15,-21 1 0,-1 0 0,1 0 16,21 0-16,0 0 0,-21 21 15,21 21 1,0 0-16,0 0 0,0 0 0,0 0 16,0 1-16,0-1 0,21 0 15,-21 0-15,21 0 0,1 0 0,20 1 16,-21-1-16,0-21 0,22 21 0,-1-21 16,0 0-16,1 0 0,-1 0 15,0 0-15,1 0 0,-1-21 0,21 21 16,-20-21-16,-1-1 0,0 1 0,1 0 15,-1-21-15,0 21 0,1-22 16,-22 1-16,21 0 0,-21-22 16,1 22-16,-1-1 0,0-20 0,-21 21 15,0-22-15,21 22 0,-21-1 16,0 1-16,0 21 0,0 0 0,0 0 16,0-1-16,0 44 15,-21 20-15,21-21 16,-21 21-16,0 1 0,21-1 0,0 22 15,-22-1-15,22-21 0,-21 22 16,21-22-16,0 22 0,0-22 0,0 0 16,0 1-16,0-22 0,0 21 0,0-21 15,21 1-15,1-22 16,-1 21-16,0-21 0,0 0 0,0 0 16,0 0-16,1 0 0,20 0 0,-21-21 15,0 21-15,0-22 0,1 1 16,-1-21-16,0 21 0,-21 0 0</inkml:trace>
  <inkml:trace contextRef="#ctx0" brushRef="#br0" timeOffset="39992.01">7514 7260 0,'0'0'16,"-21"0"-16,0 21 0,21 1 0,0-1 15,0 0 1,21-21-16,0 0 0,0 0 15,22 0-15,-22 0 0,21 0 16,0 0-16,1 0 0,-1 0 0,0 0 16,22 0-16,-22 0 0,1-21 15,20 0-15,-21 21 0,1-22 0,-1 22 16,0 0-16,1-21 0</inkml:trace>
  <inkml:trace contextRef="#ctx0" brushRef="#br0" timeOffset="40256.37">8721 7218 0,'-22'0'31,"1"21"-31,21 0 16,-21 0-16,21 1 0,0-1 0,0 0 15,0 0-15,-21 0 0,21 22 16,0-22-16,0 0 0,0 0 0,-21 21 15,21-20-15,0-1 0,0 0 16,0 0-16,0 0 16,21-21 15,0 0-31,0 0 16,0-21-16,1 0 0</inkml:trace>
  <inkml:trace contextRef="#ctx0" brushRef="#br0" timeOffset="40600.26">9229 7218 0,'21'-21'0,"-42"42"0,63-63 0,-21 20 0,0 1 16,-42 21-1,0 0-15,0 21 16,-22 1-16,22-1 0,-21 0 16,21 0-16,0-21 0,-22 21 15,22 0-15,21 1 0,0-1 0,-21 0 16,21 0-16,0 0 15,21-21-15,0 0 0,0 21 16,22-21-16,-22 0 0,0 0 0,21 22 16,-20-22-16,-1 21 0,0-21 15,0 21-15,0-21 0,0 21 0,-21 0 16,0 0-16,0 1 16,0-1-16,-21-21 15,0 21-15,0-21 0,0 0 16,-22 0-16,22 21 0,0-21 0,-21 0 15,21 0-15,-1 0 16,1 0-16,0 0 0,0-21 16,21 0-16,-21 21 0,21-21 15,0-1-15</inkml:trace>
  <inkml:trace contextRef="#ctx0" brushRef="#br0" timeOffset="40779.6">8826 7049 0,'0'0'0,"-21"0"31,0 0-31,21 21 16,0 0 0,21-21-1,0 0 1</inkml:trace>
  <inkml:trace contextRef="#ctx0" brushRef="#br0" timeOffset="42768.16">10477 7366 0,'22'0'15,"-44"0"-15,44-21 0,-1 0 16,-21 0 15,21 21-15,0 0-1,0-22 17,0 1-17,-21 0 1,0 0-1,0 0-15,22 0 0,-22-1 0,0 1 16,21 0-16,-21 0 0,0 0 16,0 0-16,0-1 0,0 1 0,0 0 15,0 0-15,0 0 0,0 42 32,0 0-32,0 0 15,-21 22-15,21-1 0,0 0 16,0 1-16,-22 20 0,22-21 15,0 22-15,0-22 0,0 1 0,0-1 16,0 0-16,0 1 0,0-22 0,0 0 16,0 0-16,22 0 0,-1-21 15,0 0-15,0 0 0,21 0 0,-20 0 16,20 0-16,0 0 0,1 0 0,-1-21 16,21 0-16,-20 0 0,-1-22 15,22 22-15,-22-21 0,0 0 0,1-1 16,-1 1-16,-21 0 0,21-22 15,-20 22-15,-22-1 0,0 1 16,0 0-16,0-1 0,0 1 0,0 21 16,0-21-16,0 20 0,0 1 0,0 0 15,-22 42 1,22 0 0,-21 1-16,21 20 0,-21 0 15,21 1-15,0-1 0,0 0 0,-21 1 16,21 20-16,-21-21 0,21 43 15,0-43-15,0-20 0,0 20 16,0-21-16,21 0 0,0 0 0,21 1 16,-20-1-16,-1-21 0,21 0 0,-21 0 15,22 0-15,-22 0 16,21 0-16,-21-21 0,22-1 0,-22 22 16,21-21-16,0-21 0,-20 21 0,20 0 15,-21-22-15,21 1 0,-20 21 16,-1-22-16,0 1 0,-21 21 0,0-21 15,0 20-15,0 1 0,-21 21 16,0 0 0,-1 21-16,1 22 0,21-22 15,0 0-15,-21 21 0,21-20 16,0 20-16,0-21 0,0 21 16,0-20-16,0-1 0,0 21 0,0-21 15,21 0-15,0-21 0,-21 22 16,22-1-16,-22 0 15,-22-21 1,1 0 0,0-21-16,0 21 0,21-21 0,-21-1 15,0 22-15,-1-21 0,1 0 16,21 0-16,-21 21 0,21 21 47,21 0-47,0-21 0,1 21 15,-1-21-15,0 0 0,21 0 0,1 0 16,-1 0-16,0 0 0,1 0 16,20 0-16,-21 0 0,22 0 15,-1 0-15,-20-21 0,-1 0 0,22 21 16,-43-21-16,21 0 0,-21 0 16,0-1-16,1 1 0,-22 0 0,0 0 15,0-21-15,0 20 0,0 1 16,0-21-16,0 21 0,0 0 0,0-1 15,-22 22-15,1 0 0,0 0 16,0 0-16,21 22 0,-21 20 16,21-21-16,-21 0 0,21 22 15,0-1-15,0-21 0,0 0 16,0 22-16,0-22 0,0 0 16,21 0-16,0 0 0,0 0 0,0-21 15,0 22-15,1-22 0,-1 0 16,21 0-16,-21 0 0,22 0 0,-1 0 15,-21 0-15,21 0 0,1 0 0,-1 0 16,0 0-16,1-22 0,-1 22 16,0-21-16,1 0 0,-1 0 0,0 0 15,1 0-15,-22-22 0,21 22 0,-21-21 16,1 21-16,-1-22 16,-21 1-16,0 21 0,0-22 0,0 22 0,0 0 15,0 0-15,-21 21 16,-1 0-16,1 0 0,0 0 0,0 0 15,-21 0-15,20 21 0,-20 0 0,0 0 16,-1 1-16,22 20 0,-21-21 16,21 21-16,-22-20 0,22 20 0,0-21 15,21 0-15,0 22 0,0-22 0,0 0 16,0 0-16,0 0 16,21-21-16,0 0 0,1 0 0,-1 0 15,0 0-15,21 0 0,-21 0 16,22-21-16,-22 21 0,21-21 0,1 0 15,-22-22-15,21 22 0,-21-21 16,0 0-16,22-1 0,-22 1 16,0 0-16,0-1 0,0-20 0,-21 20 15,0 1-15,0 0 0,0-1 0,0 1 16,0 0-16,0 21 0,0-1 16,0 1-16,-21 21 0,0 21 15,0 22-15,0-22 16,0 21-16,-1 1 0,1 20 0,21-21 15,0 22-15,-21-1 0,21 1 0,0-22 16,0 22-16,0-22 0,0 0 16,21 1-16,0-1 0,1-21 0,-1 0 15,21 1-15,0-22 16,1 0-16,-1 0 0,22 0 0,-22 0 16,21 0-16,-20 0 0,20-22 0,-20 1 15,-1 0-15</inkml:trace>
  <inkml:trace contextRef="#ctx0" brushRef="#br0" timeOffset="43239.61">14690 7133 0,'0'0'0,"0"-21"16,0 0-16,0 42 15,0 21 1,0-20-16,0 41 0,0-21 0,0 22 16,0-1-16,0 1 0,0-1 15,0-20-15,0 20 0,0 1 0,0 20 16,0-20-16,0 21 0,0-1 0,-22 1 16,1-22-16,0 22 0,21 0 15,-21-22-15,0 1 0,0-1 0,-1 1 16,1-22-16,0 22 0,21-22 0,0-21 15,0 0-15,0 0 0,0 1 16,0-44-16,0 1 16,0 0-16,21 0 0,-21-21 0,21 20 15,1-20-15,-22 0 0,0-22 0,21 22 16</inkml:trace>
  <inkml:trace contextRef="#ctx0" brushRef="#br0" timeOffset="43536.16">14626 7684 0,'0'0'0,"0"-466"31,21 402-31,0 22 0,-21 0 16,22 21-16,20-22 0,-21 22 15,0 21-15,22-21 0,-1 21 0,0 0 16,1 0-16,-1 21 0,21-21 16,-20 42-16,-1-20 0,-21 20 15,0 0-15,1 1 0,-22-1 0,0 0 16,-22 1-16,1-22 0,0 21 15,-21-21-15,-1 22 0,1-22 0,21 0 16,-21 0-16,-1 0 0,22-21 16,-21 0-16,21 21 0,-1-21 0,22-21 31,0 0-31,22 0 16,-1 0-16,21 0 0,-21-1 15,43-20-15,-22 21 0,0 0 16</inkml:trace>
  <inkml:trace contextRef="#ctx0" brushRef="#br0" timeOffset="43860.07">15325 7260 0,'21'0'16,"0"0"-16,0 0 0,0 0 16,0 0-16,1-21 0,-1 0 15,21 0-15,-21 21 0,0-21 16,1-1-16,-1 1 0,21 0 0,-42 0 15,21 21-15,0-21 0,-21 0 0,0-1 16,-21 22 0,0 0-1,0 22-15,0-1 0,0 0 16,-1 0-16,1 0 0,0 22 16,21-22-16,-21 21 0,21-21 0,0 0 15,0 22-15,0-22 0,0 0 16,0 0-16,21 0 0,0 1 15,0-22-15,1 0 0,-1 0 0,21 0 16,-21 0-16,22 0 0,-22 0 16,21 0-16,-21-22 0,22 22 0,-22-21 15,21 0-15,-21 0 0,0 21 16</inkml:trace>
  <inkml:trace contextRef="#ctx0" brushRef="#br0" timeOffset="44184.65">15960 7197 0,'0'0'15,"0"-21"-15,0-1 0,0 1 16,0 0-16,-22 21 0,22-21 0,0 0 15,0 0-15,0-1 0,22 1 16,-1 21-16,0 0 16,0 0-16,0 0 0,22 0 0,-1 0 15,0 0-15,1 0 0,-1 0 0,-21 21 16,21 1-16,-20-1 0,-1 0 16,0 21-16,-21 1 0,21-22 0,-21 21 15,0-21-15,0 22 0,-21-22 16,0 21-16,0-21 0,-1 0 0,1 1 15,-21-1-15,21-21 16,0 0-16,-1 0 0,1 0 16,21-21-16,0-1 15,0 1-15,0 0 0,0 0 16,0 0-16,21-22 0,1 22 16,-1 0-16,0-21 0,0 21 0,0-1 15,22 1-15,-22 0 0,0 21 16,21-21-16,1 0 0,-22 21 0,21 0 15,0-21-15,1 21 0,-22 0 0</inkml:trace>
  <inkml:trace contextRef="#ctx0" brushRef="#br0" timeOffset="45100.13">16912 6985 0,'0'0'0,"0"-21"0,21 0 0,-21 0 15,0-1-15,0 1 0,0 0 16,0 0-16,0 0 0,0 0 15,0-1-15,-21 44 32,0-1-32,0 0 0,21 21 0,-21 1 15,-1-1-15,1 0 0,0 1 16,0 20-16,0 1 0,0 20 0,-1-20 16,1 20-16,0-20 0,21 21 15,0-1-15,-21 1 0,0 0 0,0-1 16,-1 1-16,1 0 0,0-1 15,-21 1-15,-1-22 0,22 22 0,-21-21 16,0 20-16,-1-20 0,1 20 0,0-20 16,-1-1-16,1 1 0,21-1 15,0-20-15,21-1 0,0-21 0,0 0 16,0 1-16,21-22 0,0 0 0,21 0 16,1-22-16,-1 1 0,0-21 15,22 0-15,-1-1 0,1 1 0,-1 0 16,1-1-16,-22-20 0,22 20 15,-22-20-15,0-1 0,1 1 0,-1-1 16,-21 1-16,0-22 0,-21 1 16,0-1-16,0 21 0,-21-20 0,-21 20 15,21 1-15,-22-1 0,1 1 16,-22 20-16,1 1 0,21 0 0,-22 21 16,22-22-16,-1 22 0,22 21 0,0-21 15,21 0-15,0 0 16,21 21-16,0 0 0,22-22 15,-1 22-15,0-21 0,1 0 16,-1 21-16,0-21 0,1 0 0,20 0 16,-20-1-16,-1 1 0,0-21 0,1 21 15,-1-22-15,0 22 0,1-21 16,-1 21-16,-21 0 0,21-22 16,-20 22-16,-1 21 0,-21-21 0,0 0 15,0 0 1,-21 21-1,-1 0-15,1 21 0,0 0 16,21 0-16,-21 0 0,0 0 0,0 1 16,21 20-16,0-21 0,0 21 0,0 1 15,0-22-15,0 0 0,0 21 16,0-20-16,0-1 0,0 0 0,21-21 16,0 21-16,0-21 0,0 0 15,0 0-15,1 0 0,20 0 16,-21 0-16,0-21 0,22 21 0,-22-21 15,21 0-15,-21-1 0,0-20 16,1 21-16,-1-21 0,0 20 0,-21-20 16,0 21-16,0-21 0,0 20 15,0 1-15,0 0 0,-21 0 0,0 0 16,-22 21-16,22 0 0,0 0 0,-21 0 16,20 0-16,-20 0 0,21 0 15,-21 21-15,20-21 0,1 21 0,0 0 16,0-21-16,21 21 0,0 1 0,0-1 15,0 0-15,21-21 16,0 21-16,0 0 0,22-21 16,-22 0-16,21 21 0,1-21 15,-1 0-15,0 0 0</inkml:trace>
  <inkml:trace contextRef="#ctx0" brushRef="#br0" timeOffset="46023.14">17738 7154 0,'0'-63'31,"0"42"-31,0 0 0,0-1 16,0 1-16,21 0 0,0 21 16,0-21-16,0 21 0,0 0 15,1-21-15,-1 21 0,0 0 16,0 0-16,21 0 0,-20 0 0,-1 0 16,0 0-16,-21 21 15,0 0-15,0 0 0,0 0 0,0 1 16,0-1-16,0 0 0,0 0 15,0 21-15,0-20 0,-21-1 0,0 0 16,-1 0-16,1-21 0,0 21 0,0 0 16,0-21-16,0 0 15,-1 0-15,22-21 16,0 0 0,0 0-16,22 0 0,-1-22 15,-21 22-15,21 0 0,0 0 0,0-21 16,22 20-16,-22-20 0,0 21 15,21 0-15,1 0 0,-1-1 0,0 1 16,1 0-16,-1 21 0,0 0 16,-21 0-16,22 0 0,-22 0 0,0 0 15,0 0-15,-21 21 0,0 0 16,0 1-16,0 20 0,-21-21 16,0 0-16,21 0 0,-21 1 0,0-1 15,-1 0-15,1 0 0,0 0 16,21 22-16,-21-22 0,21 0 15,-21-21-15,21 21 16,-21-42 15,21 0-31,0 0 16,0-1-16,0 1 0,21 0 16,-21 0-16,21 0 0,21 0 15,-21-1-15,22 1 0,-22 0 0,21 0 16,1 0-16,-1 0 0,43-1 15,-64 22-15,21 0 0,-21 0 16,0 0-16,22 22 0,-43-1 0,21 0 16,-21 0-16,21 0 0,-21 0 0,0 1 15,0-1-15,0 0 16,0 0-16,0 0 0,-21 0 16,0 1-16,0-22 0,-1 0 15,22 21-15,-21-21 16,0 0-16,0 0 0,21-21 15,0-1-15,0 1 16,0 0-16,0 0 0,0 0 16,21 0-16,0-1 0,0 1 15,22-21-15,-22 21 0,21 0 16,1-22-16,-1 22 0,21 0 0,-20 0 16,-1 0-16,0-1 0,1 1 0,-22 21 15,21 0-15,-21 0 0,1 21 16,-22 1-16,0-1 0,0 21 15,0-21-15,0 22 0,0-1 0,0-21 16,0 21-16,0 1 0,-22-22 0,-20 42 16,42-41-16,-21-1 15,21 0-15,-21-21 0,21 21 0,-21-21 32,-1 0-17,1 0-15</inkml:trace>
  <inkml:trace contextRef="#ctx0" brushRef="#br0" timeOffset="47000.15">6159 8678 0,'22'-63'31,"-22"42"-31,0 0 0,0-1 15,0 1-15,-22 21 16,1 0-16,0-21 0,0 21 16,-21 0-16,20 0 0,1 21 0,-21-21 15,21 21-15,-22 22 0,22-22 16,-21 21-16,21 1 0,0 20 0,-22-21 16,43 22-16,-21-1 0,21-20 0,0 20 15,0-20-15,0-1 0,0 0 16,0 1-16,21-22 0,22 0 0,-22 0 15,21 0-15,0-21 0,22 0 16,-22 0-16,1 0 0,20 0 16,-21-21-16,22 0 0,-1 0 0,1 0 15,-1-1-15,1-20 0,-1 0 16,1-1-16,21 1 0,-22-21 0,1 20 16,-1-20-16,-21 20 0,1 1 15,-22-21-15,0 20 0,0 1 0,-21 0 16,0-1-16,0 1 0,0 0 0,0 20 15,-21 1-15,0 21 0,0 0 16,0 0-16,-1 21 0,22 1 16,-21-1-16,0 21 0,0 0 15,21 1-15,-21 20 0,0-20 16,-1 20-16,22 1 0,0-22 0,0 21 16,0-20-16,0-1 0,0 0 0,0 1 15,0-22-15,22 0 0,-1 0 16,21-21-16,-21 0 0,22 0 0,-22 0 15,21 0-15,0 0 0,-20-21 16,20 0-16,0 0 0,-21 0 0,22-22 16,-22 22-16,0-21 0,21-1 0,-20 1 15,-1 0-15,-21 21 0,21-22 16,-21 1-16,21 21 0,-21 0 16,0-1-16,0 44 15,0-1-15,0 0 16,0 0-16,0 21 0,0-20 0,-21 20 15,21-21-15,0 21 0,0-20 16,-21-1-16,21 0 0,0 0 0,0 0 16,0 0-16,21-21 15,0-21 1,0 0-16,-21 0 16</inkml:trace>
  <inkml:trace contextRef="#ctx0" brushRef="#br0" timeOffset="47184.12">7662 8446 0,'0'0'0,"-42"0"31,21 0-31,0 0 16,21 21-16,-22-21 15,22 21-15,0 0 0,22 0 16,-1-21-16,0 0 15,0 0-15,0 0 16</inkml:trace>
  <inkml:trace contextRef="#ctx0" brushRef="#br0" timeOffset="47904.8">8170 8488 0,'21'0'16,"-42"0"-16,42 21 15,-42 0 1,0-21-16,0 21 0,-21 1 0,20-1 15,-20 0-15,0 0 0,21 21 16,-22 1-16,1-22 0,21 21 0,0 1 16,-1-1-16,1-21 0,0 21 0,21 1 15,0-22-15,0 21 0,0-21 16,21 1-16,0-1 0,1-21 0,20 21 16,0-21-16,1 0 0,-1 0 15,0 0-15,22 0 0,-22-21 16,22 0-16,-22-1 0,0 1 0,22 0 15,-22-21-15,0 21 0,1-22 16,-1 1-16,-21 0 0,22 20 0,-22-20 16,0 0-16,0-1 0,0 1 0,0 0 15,-21-1-15,22 1 0,-22 0 16,0 21-16,0-1 0,0 1 0,0 0 16,0 42-16,0 0 15,0 1-15,0 20 0,0 0 16,-22 1-16,1-22 0,21 42 0,-21-20 15,0-1-15,0 0 0,21 1 16,-21-1-16,-1-21 0,22 21 16,-21-20-16,21-1 0,0 0 0,0 0 15,-21-21-15,21-21 32,21 0-32,0 0 0,1-1 0,-1 1 15,0 0-15,0-21 0,21 21 16,-20-22-16,20 22 0,-21-21 0,0 21 15,22-1-15,-22 1 0,0 0 0,21 0 16,-21 21-16,-42 0 31,0 0-15,0 0-16,0 0 16,0 0-16,-22 0 0,22 21 0,0-21 15,0 0-15,0 0 0,21 21 0,-22 0 16,22 1-16,0-1 15,0 0-15,0 0 0,0 0 16,0 22-16,0-22 0,0 0 0,0 0 16,22 0-16,-1 0 0,0 1 15,-21-1-15,21-21 0,0 21 16,0 0-16,1-21 0,-1 0 0,0 0 16,0 0-16,0 0 0,0 0 15,1 0-15,-1-21 0,0 21 0,21-21 16</inkml:trace>
  <inkml:trace contextRef="#ctx0" brushRef="#br0" timeOffset="48112.12">10816 8932 0,'0'0'0,"-21"0"0,0 0 15,21-21 1</inkml:trace>
  <inkml:trace contextRef="#ctx0" brushRef="#br0" timeOffset="48560.08">10774 8890 0,'0'0'0,"0"-21"0,0 0 0,21 21 15,0-21-15,-21-22 0,21 22 16,-21 0-16,0 0 0,21-22 0,-21 22 15,0 0-15,0 0 0,0-21 0,0 20 16,-21-20-16,0 21 0,0 0 16,0 0-16,-22-1 0,22 1 15,-21 0-15,0 21 0,20 0 0,-20 0 0,0 0 16,-1 0-16,22 42 0,-21-20 16,21-1-16,-22 21 0,22 0 15,0 1-15,21-1 0,0 22 0,0-22 16,0 0-16,0 22 0,0-22 15,0-21-15,0 22 0,21-1 0,0-21 16,22 0-16,-22-21 0,0 21 0,21-21 16,-20 0-16,20 0 0,0 0 15,1 0-15,-1-21 0,0 0 0,1 0 16,-1 0-16,0-22 0,1 22 0,-1-21 16,-21 21-16,21-22 0,-20 1 15,-1 21-15,-21-21 0,0-1 16,0 22-16,0-21 0,0 21 15,0-1-15,0 1 0,-21 21 16,21 21 0,-22 22-16,1-22 0,21 0 15,0 21-15,0 1 0,0-22 0,0 21 16,0 1-16,0-22 0,0 0 0,0 21 16,0-21-16,0 1 0,21-1 15,1-21-15,-1 21 0,21-21 0,-21 0 16,22 0-16,-1 0 0,0 0 0,1-21 15,-22 0-15,21 21 0</inkml:trace>
  <inkml:trace contextRef="#ctx0" brushRef="#br0" timeOffset="50116.29">11663 8636 0,'0'-42'0,"0"84"0,0-105 0,0 41 16,0 1-16,0 0 0,0 0 15,-21 21-15,-1 0 0,1 0 16,0 0-16,0 21 0,0-21 0,0 21 15,-1 0-15,1 22 0,0-22 0,21 21 16,0-21-16,-21 22 0,21-1 16,0 0-16,0 1 0,0-22 15,0 21-15,0-21 0,21 22 0,0-22 0,0 0 16,-21 0-16,22 0 16,-1-21-16,0 0 0,21 0 0,-21 0 15,1 0-15,20 0 0,-21 0 0,21-21 16,1 0-16,-1 21 0,0-42 15,-20 21-15,20-1 0,0-20 0,1 0 16,-1 21-16,-21-22 0,0 1 16,0 0-16,1-1 0,-1 1 0,0 0 15,-21-1-15,0 22 0,0-21 0,0 21 16,0-22-16,0 22 0,-21 42 31,0 0-31,21 1 16,-22 20-16,1-21 0,21 21 15,-21 1-15,21-1 0,0 0 0,-21 1 16,21 20-16,-21-20 0,21-1 0,0 0 16,0-21-16,0 22 0,0-22 15,0 0-15,0 0 0,21 0 0,0 1 16,0-22-16,0 0 0,22 0 16,-22 0-16,21 0 0,-21 0 0,22 0 15,-22-22-15,21 1 0,-21 21 0,22-21 16,-22-21-16,21 21 0,-21-1 15,1-20-15,-1 21 0,0-21 16,0 20-16,0-20 0,-21 21 0,21-21 16,-21 20-16,0 1 15,0 42 1,0 1 0,0 20-16,-21-21 0,0 21 0,21-20 15,-21 20-15,21-21 0,0 21 0,0-20 16,0-1-16,0 21 15,0-21-15,0 0 0,21 1 0,0-22 16,22 0-16,-22 0 0,0 0 16,0 0-16,21 0 0,-20 0 0,-1 0 15,21-22-15,-21 1 0,22 21 16,-22-21-16,21 0 0,-21-21 16,0 20-16,22 1 0,-22-21 0,0 0 15,0 20-15,0-20 0,1 21 0,-1-21 16,-21 20-16,0 1 15,0 42 1,-21 1-16,-1-1 0,1 21 16,0 0-16,0-20 0,21 20 15,-21 0-15,21-21 0,-21 22 0,21-22 16,0 0-16,0 0 0,0 22 16,21-43-16,0 21 0,0-21 15,0 0-15,22 0 0,-22 0 16,21 0-16,0 0 0,1 0 15,-1-21-15,0 21 0,1-22 0,-22 1 16,21 0-16,1 0 0,-22 0 0,0-22 16,0 22-16,0-21 0,-21 0 15,0 20-15,0-20 0,0 0 0,0 21 16,-21-22-16,0 22 0,0 0 0,-22 0 16,22 21-16,-21 0 0,21 0 15,-22 0-15,1 0 0,21 0 0,-21 21 16,-1 21-16,22-21 0,-21 22 0,21-1 15,-1 0-15,1 1 0,21-1 16,0 0-16,0 1 0,0-22 16,0 21-16,0-21 0,43 1 0,-22-1 15,21 0-15,-21-21 0,22 21 16,-1-21-16,21 0 0,-20 0 0,-1 0 16,22 0-16,-22 0 0,0-21 15,1 0-15,20 21 0,-42-21 0,22-1 16,-1-20-16,-21 21 0,21 0 0,-20-22 15,-1 22-15,0-21 0,0 21 16,0-22-16,0 1 0,1 21 16,-22 0-16,0 0 0,0-1 0,-22 22 31,22 43-31,-21-22 16,0 21-16,21-21 0,-21 22 0,21-1 15,0-21-15,0 22 0,-21-1 16,21-21-16,0 0 0,0 0 0,0 1 15,0-1-15,0 0 0,21-42 47,0 0-47,-21-1 0,21 1 16,0 0-16,1 0 0,-22-21 16,21 20-16,21-20 0,-21 0 15,0-1-15,22 1 0,-22 21 0,21-21 16,1 20-16,-1-20 0,-21 21 15,21 21-15,-20-21 0,-1 21 0,0 0 16,0 0-16,-21 21 0,21 0 16,-21 0-16,0 22 0,0-22 0,0 21 15,0 0-15,0-20 0,21 20 0,-21-21 16,22 21-16,-1-20 0,-21-1 16,21 0-16,0 0 0,0-21 0,0 0 15,1 21-15,-1-21 0,0 0 16,0 0-16,21 0 0,-20-21 0,-1 0 15,0 21-15,0-21 0,0 0 16,22-1-16,-22 1 0,0-21 16,0 21-16,-21-22 0,21 22 0,0-21 15,1 0-15,-22 20 0,0-20 0,0 0 16,0-1-16,0 22 0</inkml:trace>
  <inkml:trace contextRef="#ctx0" brushRef="#br0" timeOffset="50328.08">13822 8234 0,'0'0'0,"-21"0"0,-1 0 0,1 0 0,21-21 31,-21 21-31,21-21 16,0-1 15,-21 22-31,21-21 0,-21 21 0,-22 0 16</inkml:trace>
  <inkml:trace contextRef="#ctx0" brushRef="#br0" timeOffset="50527.57">12361 8509 0,'0'0'0,"-21"21"0,0 0 0,21 1 16,21-22 0,0 0-16,0 0 0,22 0 15,-22 0-15,21 0 0,1 0 16,-1-22-16,0 22 0,1-21 0,20 21 16,-21-21-16,1 21 0,20-21 0,-20 0 15,20 21-15,-21-21 0</inkml:trace>
  <inkml:trace contextRef="#ctx0" brushRef="#br0" timeOffset="51008.2">16446 8361 0,'0'0'16,"22"-21"-16,83-106 16,-105 106-16,0-1 15,22 1-15,-22 42 16,0 1 0,0-1-16,0 21 0,0 0 15,0 1-15,0-1 0,0 0 16,0 1-16,0-1 0,0 0 0,0-20 15,0 20-15,0 0 0,0-21 16,0 22-16,-22-22 0,22 21 0,0-21 16,0 1-16,0-1 0,0 0 15,22-21 1,-1-21 0,0 0-16,21-1 0</inkml:trace>
  <inkml:trace contextRef="#ctx0" brushRef="#br0" timeOffset="51630.15">17018 8530 0,'21'-21'0,"-42"42"0,63-42 0,-21 21 0,-21-21 16,-21 42-1,0 0-15,0 0 16,0 1-16,0-1 0,-22 0 0,22 0 16,0 0-16,-21 22 0,20-22 15,1 0-15,-21 0 0,21 0 16,21 0-16,-21-21 0,21 22 0,-22-22 15,44 0 1,-1-22-16,0 1 16,0 0-16,0 0 0,0 0 15,22 0-15,-22-1 16,0-20-16,0 21 0,0 0 0,1 0 16,-22-1-16,21 1 0,0 21 0,-21-21 15,21 21-15,-21 21 16,21 0-16,-21 1 15,0 20-15,0-21 0,0 0 16,0 0-16,0 22 0,21-22 16,1 0-16,-22 0 0,21 0 15,0 1-15,0-1 0,0-21 0,22 21 16,-22-21-16,0 0 0,0 0 16,21 0-16,-20 0 0,20-21 15,-21 0-15,0 21 0,0-22 16,22-20-16,-22 21 0,-21 0 0,21-22 15,0 22-15,0-21 0,-21 0 0,0-1 16,22 1-16,-22 0 0,21-1 16,-21-20-16,0 20 0,21 1 0,-21 21 15,0-21-15,0 20 0,0 44 32,0 20-32,-21-21 0,0 21 15,21 1-15,-22-1 0,22 0 16,-21-20-16,0 20 0,21 0 0,0-21 0,0 22 15,0-22-15,0 21 16,0-21-16,0 1 0,0-1 0,0 0 16,0 0-16,0 0 0,0 0 15,21-21-15,0 0 16,1 0-16,-1 0 0,-21-21 0,21 0 16,0 21-16</inkml:trace>
  <inkml:trace contextRef="#ctx0" brushRef="#br0" timeOffset="51991.56">17865 8657 0,'21'-21'63,"0"21"-63,0 0 0,0-21 15,0 0-15,1 21 0,-22-21 0,21-1 16,0 22-16,0-21 0,0 0 15,0 0-15,1 0 0,-22 0 0,0-1 16,0 1-16,0 0 0,-22 21 31,1 0-31,0 21 0,0 0 0,-21 1 16,20-1-16,1 21 0,0-21 16,21 0-16,0 1 0,-21 20 15,21-21-15,0 0 0,0 0 0,0 1 16,0 20-16,0-21 0,21 0 15,0 0-15,0 1 0,1-22 16,-1 0-16,0 0 0,0 0 16,21 0-16,-20 0 0,20 0 0,-21 0 15,21-22-15,1 22 0,-22-21 0,21 0 16,-21 0-16</inkml:trace>
  <inkml:trace contextRef="#ctx0" brushRef="#br0" timeOffset="52432.1">18711 8213 0,'0'0'0,"0"-21"0,0-22 0,0 22 16,-21 42 0,21 0-1,-21 22-15,0-22 0,0 21 16,21 1-16,-22-1 0,1 0 0,0-21 16,21 22-16,0-1 0,-21 22 15,0-43-15,0 0 0,21 21 0,-22-21 16,22 1-16,0-1 0,-21 0 15,21 0-15,-21-21 0,21 21 0,0-42 47,0 0-47,0 0 0,0 0 16,21-1-16,-21 1 0,43-21 16,-22 21-16,0 0 0,21-1 0,1-20 15,-1 21-15,-21 0 0,21 0 0,1 21 16,-1 0-16,-21 0 0,22 0 15,-22 0-15,21 21 0,-42 0 0,21 21 16,-21-21-16,0 22 0,0-1 16,0-21-16,0 22 0,-21-1 0,0 0 15,0-21-15,-22 22 0,1-22 0,0 0 16,-1 0-16,1 0 0,-21 1 16,20-22-16,1 21 0,21-21 0,-22 0 15,22 0-15,0 0 0,0 0 16,0 0-16,21-21 0,0-1 15,0 1-15,0 0 0</inkml:trace>
  <inkml:trace contextRef="#ctx0" brushRef="#br0" timeOffset="52652.2">19240 8551 0,'0'0'0,"-42"0"16,-21-21-1,41 21-15,1-21 0,0 21 0</inkml:trace>
  <inkml:trace contextRef="#ctx0" brushRef="#br0" timeOffset="54964.14">19135 8488 0,'0'0'15,"21"0"1,0 0-1,0 0-15,0 0 0,0-21 16,1 21-16,-1-21 0,0 21 0,21-22 16,1 1-16,-22 21 0,21-21 15,-21 0-15,0 21 0,22-21 0,-43 0 16,21-1-16,-21 1 0,0 0 0,0 0 16,0 0-16,-21 21 15,0 0-15,-1 0 16,1 0-16,-21 21 0,21 0 15,0 0-15,-1 0 0,1 1 0,0-1 16,0 0-16,21 0 0,0 0 0,0 22 16,0-22-16,0 0 15,0 0-15,21-21 0,0 21 0,0-21 16,1 0-16,20 0 0,0 0 0,-21 0 16,22 0-16,-22 0 0,21 0 15,-21 0-15,1 0 0,-1 0 0,-42 0 47,-1 0-47,-20 0 0,21 21 0,-21 1 16,-1-22-16,22 21 0,-21 0 0,21 0 15,-22 0-15,22 0 0,0 1 16,0-1-16,0 0 0,-1 21 0,22-21 16,0 1-16,0-1 0,0 0 15,0 0-15,0 0 0,22 0 0,-1-21 16,21 0-16,-21 22 0,22-22 0,-1 0 15,0 0-15,1 0 0,20 0 16,-21-22-16,22 1 0,-22 21 0,1-21 16,20-21-16,-21 21 0,-20-1 15,20 1-15,0-21 0,-21 21 16,1-22-16,-1 1 0,0 21 0,0-21 16,0-1-16,-21 1 0,0 0 15,21-1-15,-21 1 0,22 0 0,-22-1 16,0 1-16,0 0 0,0 20 0,0 1 15,0 0-15,-22 42 16,22 22 0,-21-22-16,0 21 0,0 0 15,0 1-15,21-1 0,-21 0 0,21 1 16,-22-1-16,22-21 0,0 22 16,0-1-16,0-21 0,0 21 15,0 1-15,0-22 0,0 0 0,0 21 16,0-20-16,22-1 0,-1 0 0,0 0 15,0-21-15,0 0 16,0 0-16,1 0 0,-1 0 0,21 0 16,0-21-16,-20 21 15,-1-21-15,0 0 0,0-1 0,0 1 16,0 0-16,1 0 0,-1 0 0,-21 0 16,0-1-16,21 1 0,-21 0 15,0-21-15,0 21 0,0-1 16,0 1-16,-21 21 0,0 0 15,-1 0-15,1 0 0,0 21 16,0 1-16,0-1 16,0 0-16,21 0 0,0 0 0,-22 0 15,22 1-15,0-1 0,0 21 16,0-21-16,0 22 0,0-22 16,22-21-16,-1 21 0,0 0 0,0-21 15,0 0-15,0 0 0,22 0 16,-22 0-16,21 0 0,1 0 0,-1 0 15,0 0-15,-21-21 0,22 21 16,-1-21-16,-21 0 0,0-1 16,22 1-16,-22 0 0,0-21 0,-21 21 15,21-1-15,-21 1 0,0 0 16,21 0-16,-21 0 0,0 0 16,-21 21-1,0 21-15,21 0 16,-21-21-16,21 21 0,0 0 0,-21 0 15,21 1-15,-21 20 0,21-21 16,0 0-16,0 0 0,0 1 0,0-1 16,0 0-16,0 0 0,21-21 47,0-21-47,-21 0 15,0 0-15,21-1 0,0 1 16,-21 0-16,21 0 0,1 0 0,-22 0 15,21-1-15,0-20 0,-21 21 16,21 0-16,0 0 0,0 21 0,1-22 16,-1 22-16,0 0 0,0 0 15,-21 22-15,21-22 16,-21 21-16,0 0 0,0 0 0,21 0 16,-21 0-16,22 1 0,-22-1 15,0 0-15,0 0 0,0 0 0,21 0 16,-21 1-16,0-1 0,21-21 15,-21 21-15,21-21 32,-21-21-32,21 21 0,-21-21 15,0-1-15,21 22 0,1-21 16,-1 0-16,-21 0 0,21 0 0,0 0 16,0-1-16,-21 1 0,21 0 0,1 0 15,-22 0-15,21 0 0,0 21 16,-21-22-16,0 44 31,0-1-31,0 0 0,0 0 16,0 0-16,0 0 0,0 1 15,0-1-15,0 0 16,0 0-16,0 0 0,21 0 16,0-21-16,0 0 0,1 22 0,-1-22 15,0 0-15,21 0 0,-21 0 16,22 0-16,-22 0 0,21 0 0,1-22 15,-22 22-15,21-21 0,-21 0 16,22 0-16,-22 0 0,0 0 0,0-1 16,-21 1-16,21 0 0,-21 0 15,21 0-15,-21 0 0,0-1 0,0 1 16,0 0-16,0 0 0,-21 21 16,0 0-1,0 21-15,0 0 16,0 0-16,21 1 0,-22-1 0,22 0 15,0 0-15,0 0 0,0 0 16,0 1-16,22-1 0,-1 0 16,0 0-16,0-21 0,0 21 15,22-21-15,-22 0 0,0 0 0,21 0 16,-21 0-16,1 0 0,20 0 0,-21 0 16,0-21-16,0 0 0,-21 0 15,22 21-15,-1-21 0,-21-1 0,21 1 16,-21 0-16,0 0 0,0 0 15,0 0-15,0-1 0,0 1 16,0 42 15,-21 1-31,0-1 16,21 0-16,0 0 0,0 0 0,0 0 16,0 1-16,0-1 0,0 0 15,0 0-15,0 0 0,0 0 16,0-42 15,0 0-15,0 0-16,0 0 15,0 0-15,0-1 0,0 1 16,0 0-16,0 0 0,21 0 16,0-22-16,0 22 0,0 0 15,0 0-15,1 21 0,20-21 0,-21 21 16,43 0-16,-43 0 0,0 0 15,0 0-15,-21 21 0,0 0 16,0 0-16,0 0 0,0 1 0,0-1 16,0 0-16,0 0 0,-21 0 0,21 0 15,0 1-15,-21-1 0,21 0 16,-21-21-16,21 21 0,0 0 0,0 0 16,0-42 46,0 0-62,0 0 16,21 0-16,0 0 0,0-1 0</inkml:trace>
  <inkml:trace contextRef="#ctx0" brushRef="#br0" timeOffset="55263.93">23114 8170 0,'0'0'0,"0"-42"0,0-43 15,0 107 1,0-1 0,-21 0-16,0 21 0,-1-21 0,1 22 15,0-1-15,0 0 0,0 22 16,21-22-16,-21-21 0,-1 22 0,1-1 16,0 0-16,21-20 0,0-1 15,-21 21-15,21-21 0,-21 0 0,21 1 16,0-1-16,0 0 15,0 0-15,21-21 16,0 0-16,0 0 16,22 0-16,-22 0 0,0-21 15,21 21-15,1-21 0,-22 21 16,21-21-16,-21-1 0,22 22 16,-22-21-16,21 0 0,-21 0 0,22 0 15</inkml:trace>
  <inkml:trace contextRef="#ctx0" brushRef="#br0" timeOffset="55580.01">23453 8509 0,'42'-21'0,"-106"63"0,86-63 0,41-21 0,-63 21 15,-21 21 1,0 0-16,0 21 16,-22 0-16,22-21 0,0 21 0,-21 0 15,20-21-15,1 21 0,0 1 0,21-1 16,-21-21-16,21 21 0,0 0 16,21 0-16,0-21 0,0 0 15,1 0-15,-1 21 16,0-21-16,0 0 0,0 0 0,0 0 15,-21 22-15,22-22 0,-22 21 32,-22 0-17,1-21-15,0 0 0,0 0 0,0 0 16,0 0-16,-1 0 0,1 0 16,0 0-16,0 0 0,0 0 0,0 0 15,-1 0-15,1 0 16,0 0-1,21-21 1,-21 21-16,21-21 0,-21 21 16,21-22-16</inkml:trace>
  <inkml:trace contextRef="#ctx0" brushRef="#br0" timeOffset="55843.38">22691 8340 0,'63'0'31,"-42"-21"-31,22 21 0,-22 0 0,21-22 16,0 22-16,1-21 0,-1 21 0,0 0 16,1-21-16,-22 21 0,0 0 15,0 0-15,0 0 0,-21-21 0,22 21 16,-22-21-1,-22 21-15,1 0 16,0 0-16,0 0 0,0-21 16,-22 21-16,22 0 0,0 0 0,-21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1:55:31.5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783 0,'21'0'79,"1"0"-64,-22-21 1,0 0-1,0 0 1,-22 21 0,1 0-16,0 0 15,0 0-15,0 0 0,0 0 16,-1 0-16,1 0 0,0 21 16,0-21-16,0 21 0,0 0 0,-1 0 15,1 1-15,0-1 0,0 0 16,0 21-16,0-21 0,-1 22 15,1-1-15,0 0 0,21-20 16,-21 20-16,21 0 0,-21 1 0,21-22 16,0 21-16,0-21 0,0 0 15,0 22-15,0-22 0,21 0 16,0-21-16,0 21 0,0 0 0,1-21 16,20 22-16,-21-22 0,0 0 15,0 0-15,22 0 0,-22 0 0,21 0 16,-21 0-16,22 0 0,-22 0 15,21 0-15,-21 0 16,22-22-16,-22 22 0,0-21 0,21 0 16,-20 21-16,-1-21 0,0 0 15,0 0-15,0-1 0,0 1 0</inkml:trace>
  <inkml:trace contextRef="#ctx0" brushRef="#br0" timeOffset="316">1714 741 0,'0'0'0,"0"-21"0,0 0 0,0-1 16,0 1-1,0 42 17,0 1-17,0 20-15,0-21 0,0 21 16,0-20-16,0 20 0,0 0 0,0 1 15,0-1-15,0 0 0,-21 1 16,21-1-16,0 0 0,-21 1 16,21-22-16,0 21 0,0-21 0,0 0 15,0 1-15,0-1 0,0 0 16,0 0-16,0-42 47,0 0-47,21 0 15</inkml:trace>
  <inkml:trace contextRef="#ctx0" brushRef="#br0" timeOffset="777.02">1968 1143 0,'0'21'16,"22"-21"0,-1 0-1,0-21 1,0 21-16,0-21 0,-21 0 0,21 0 16,1 21-16,-1-22 0,0 1 15,0 0-15,-21 0 0,0 0 0,21 0 16,-21-1-16,0 1 15,0 0 1,-21 21-16,0 0 0,0 21 16,0-21-1,-1 21-15,1 1 0,0-1 0,0 21 16,21-21-16,-21 22 0,0-22 16,-1 21-16,22-21 0,0 22 15,0-22-15,0 0 0,0 0 0,0 0 16,0 0-16,0 1 0,0-1 15,22-21-15,-1 0 16,21 0-16,-21 0 0,0 0 16,22 0-16,-1 0 0,0 0 0,1 0 15,-1 0-15,0-21 16,1-1-16,-1 22 0,0-21 0,-20 0 16,20 21-16</inkml:trace>
  <inkml:trace contextRef="#ctx0" brushRef="#br0" timeOffset="1312.89">2942 995 0,'0'-21'0,"0"42"0,21-63 0,-21 20 15,0 1-15,0 0 16,0 0-16,0 0 16,-21 21-16,0 0 0,0 0 15,0 0-15,-1 0 16,1 0-16,0 0 0,0 21 15,0 0-15,-22 0 0,22 0 16,0 1-16,0 20 0,0-21 16,0 21-16,-1-20 0,1 20 0,21-21 15,0 0-15,0 0 0,0 22 16,0-22-16,0 0 0,0 0 16,0 0-16,21-21 15,1 0-15,-1 0 0,0 0 16,0 0-16,0 0 0,0 0 15,22-21-15,-22 21 0,0-21 0,0 0 16,0 0-16,1 0 0,-1-1 16,0 1-16,0-21 0,-21 21 15,0 0-15,21-22 0,-21 22 16,0 0-16,0 0 0,0 0 0,0-1 16,0 1-16,0 42 31,-21-21-31,21 22 15,0 20-15,0-21 0,0 0 16,0 0-16,0 1 0,0 20 0,0-21 16,0 0-16,0 0 0,0 1 15,0-1-15,0 0 0,0 0 0,0 0 16,21 0 0,0-21-16,1 0 0,-1 0 15,0 0-15,0 0 16,0 0-16,0 0 0,1-21 0</inkml:trace>
  <inkml:trace contextRef="#ctx0" brushRef="#br0" timeOffset="1752.96">3302 974 0,'0'-21'15,"0"-1"1,21 22 0,0 0-16,0 0 0,1 0 15,-1 0-15,0 0 0,0 0 16,0 0-16,0 0 0,1 0 0,-1 0 16,0 22-16,0-1 0,0 0 15,22 0-15,-22 21 0,0-20 16,-21-1-16,21 0 0,-21 0 15,0 0-15,0 0 0,0 1 16,-21-1-16,0 0 0,0 0 16,21 0-16,-22-21 0,1 0 15,0 21 1,0-21 0,21-21-1,0 0-15,0 0 16,0 0-16,0 0 0,0-22 15,0 22-15,21 0 0,0-21 16,0 20-16,1-20 0,-1 0 0,0 21 16,21-1-16,-21-20 0,22 21 0,-22 0 15,21 0-15,-21-1 16</inkml:trace>
  <inkml:trace contextRef="#ctx0" brushRef="#br0" timeOffset="2257.85">4593 783 0,'0'0'0,"21"0"0,-21-21 31,0 0-31,-21 21 16,0 0 0,0 21-16,0 0 15,-1 0-15,1 22 0,21-22 16,0 21-16,-21-21 16,0 22-16,21-1 0,-21 0 0,21-20 15,-21 20-15,21 0 0,0 1 16,0-22-16,0 21 0,0-21 0,0 0 15,0 1-15,0-1 0,0 0 16,21-21-16,0 21 0,0-21 0,21 0 16,-20 0-16,20 0 0,-21 0 15,21 0-15,1 0 0,-22 0 0,21-21 16</inkml:trace>
  <inkml:trace contextRef="#ctx0" brushRef="#br0" timeOffset="2612.54">5101 804 0,'0'0'0,"42"-42"31,-20 42-31,-1 0 16,0 0-16,0 0 0,0 0 15,0 21-15,1 0 0,-1 1 16,0-1-16,0 21 0,-21-21 16,21 22-16,-21-22 0,21 21 0,-21 0 15,0-20-15,0 20 0,0-21 16,0 0-16,0 22 0,0-22 0,-21 0 16,0 0-16,21 0 0,-21 0 15,0-21-15,0 22 0,-1-22 16,22 21-1,-21-21-15,0 0 16,21-21 0,0-1-1</inkml:trace>
  <inkml:trace contextRef="#ctx0" brushRef="#br0" timeOffset="3427.98">6710 1122 0,'0'0'0,"-21"0"0,-1 0 16,1 0-1,0 0-15,42 0 63,22 0-63,-22 0 0,21 0 0,0 0 15,22 0-15,-1 0 16,1 0-16,-1 0 0,1 0 0,-1 0 16,22 0-16,-21 0 0,20 0 0,1 0 15,0 0-15,-1 0 0,1 0 16,0 0-16,-22 0 0,22 0 0,-22 0 16,1 0-16,-1 0 0,-20 0 15,-1 0-15,-21 0 0,21 0 16,-20 0-16,-1 0 0,0 0 0,0 0 15,0 0 1,-21-21 31,0 0-31,0-1-1</inkml:trace>
  <inkml:trace contextRef="#ctx0" brushRef="#br0" timeOffset="3989.45">8255 783 0,'-21'0'15,"42"0"-15,-42-21 0,0 21 0,-1 0 32,22 21-17,0 0-15,0 1 16,0-1-16,0 0 0,0 0 16,22 0-16,-1 0 0,0 1 15,0-22-15,0 21 0,0 0 0,22 0 16,-22-21-16,21 0 0,-21 21 15,22-21-15,-1 0 0,-21 0 0,22 0 16,-22 0-16,21 0 0,-21 0 16,22 0-16,-22 0 0,0 0 0,0 0 15,-21-21-15,-21 21 47,0 0-47,21 21 0,-21-21 16,-1 21-16,1 1 15,0-1-15,0 0 0,-21 0 0,20 0 16,1 0-16,-21 1 0,21-1 16,-22 0-16,1 0 0,21 0 0,-21 22 15,-1-22-15,22 0 0,-21 0 0,21 0 16,-1 0-16,1 1 0,0-22 16,0 21-16,21 0 0,0 0 15,-21-21-15,0 0 63,-1 0-48</inkml:trace>
  <inkml:trace contextRef="#ctx0" brushRef="#br0" timeOffset="6870.04">9504 910 0,'0'0'0,"0"-21"0,0 0 16,0 42 15,-21-21-31,21 21 0,0 0 16,0 22-16,0-22 0,0 0 0,0 21 15,0-20-15,0-1 0,0 0 16,0 0-16,0 0 0,21 0 16,-21 1-16,21-22 0,0 0 15,0 0-15,0 0 0,1 0 0,-1 0 0,0 0 16,21 0-16,-21 0 16,1-22-16,20 1 0,-21 0 0,0 21 15,0-21-15,1 0 0,-1 0 16,-21-1-16,0 1 0,0 0 0,0-21 15,0 21-15,0-1 0,0 1 16,0 0-16,0 0 0,-21 42 31,-1 0-31,1 0 16,21 1-16,0 20 0,-21 0 16,21-21-16,-21 22 0,21-1 0,-21 0 15,21 1-15,0-1 0,0 0 16,0-20-16,0 20 0,0 0 0,0 1 15,0-1-15,0 0 0,0 1 16,0-22-16,0 21 0,0-21 0,0 22 16,0-22-16,0 0 0,0 0 15,0 0-15,-21-21 16,-1 0-16,1 0 16,0 0-16,0-21 0,0 0 15,0 0-15,-1 0 0,1-1 16,0-20-16,-21 21 0,21 0 0,-1 0 15,1-1-15,0 1 0,21 0 16,-21 21-16,0 0 16,21 21-1,0 0-15,0 1 16,0-1-16,0 0 0,21 0 0,0 0 16,0 0-16,0-21 0,1 22 15,-1-22-15,21 0 0,0 21 0,1-21 16,-1 0-16,0 0 0,1 0 15,-1 0-15,22-21 0,-22-1 0,0 22 16,22-21-16,-22-21 0,0 21 16,1 0-16,-22-1 0,21 1 15,-21-21-15,1 21 0,-1-22 0,-21 22 16,21-63-16,-21 41 16,0 1-16,0 0 0,0 20 0,0-20 15,0 0-15,0 21 0,0-1 16,0 1-16,0 0 0,0 0 0,-21 21 15,21 21 1,0 21-16,-21-20 0,21-1 0,0 21 16,-22 0-16,22 1 0,0-1 15,0 0-15,0-20 0,0 20 0,0 0 16,0 1-16,0-1 16,-21-21-16,21 21 0,0-20 0,0 20 0,0-21 15,0 0-15,0 0 16,0 1-16,21-22 0,1 0 15,-1 0 1,0 0-16,-21-22 0,21 1 16,-21 0-16,21 0 0,-21 0 0,21 0 15</inkml:trace>
  <inkml:trace contextRef="#ctx0" brushRef="#br0" timeOffset="7060.24">10075 1355 0,'0'0'0,"21"0"31,1 0-31,-1 0 0,0 0 16,21 0-16,-21 0 0,22 0 0,-22 0 16,21 0-16,-21 0 0,22 0 0,-22-21 15,0-1-15,0 22 0,0 0 16,1-21-16,-1 21 0</inkml:trace>
  <inkml:trace contextRef="#ctx0" brushRef="#br0" timeOffset="7404.48">11642 1228 0,'0'0'0,"-22"0"32,1 0-32,0 21 15,21 0-15,0 0 0,0 0 0,0 1 16,-21-1-16,21 21 15,0-21-15,-21 0 0,21 22 0,0-22 16,0 0-16,0 21 0,0-20 16,0-1-16,0 0 0,0 0 0,0 0 15,0 0 1,21-21-16,0 0 0,-21-21 16,21 0-16,0 21 0</inkml:trace>
  <inkml:trace contextRef="#ctx0" brushRef="#br0" timeOffset="7792.62">12107 1270 0,'0'0'0,"0"-21"0,21 0 15,-42 21 1,0 0 0,0 0-16,0 21 0,0-21 0,-1 21 15,-20 0-15,21-21 0,0 21 0,0 1 16,-1-1-16,22 0 15,0 0 1,0 0-16,22-21 16,-1 0-16,21 21 0,-21-21 15,22 0-15,-22 0 0,0 22 16,21-22-16,-21 0 0,1 21 16,-1-21-16,0 0 0,-21 21 0,0 0 15,0 0 1,0 0-16,-21-21 0,0 22 15,-22-22-15,22 0 0,-21 21 16,-1-21-16,1 0 0,21 21 16,-21-21-16,20 0 0,-20 0 0,21 0 15,0 0-15,0 0 0,-1 0 16,22-21 0,0 0-16,0-1 0,0 1 15,0 0-15</inkml:trace>
  <inkml:trace contextRef="#ctx0" brushRef="#br0" timeOffset="7988.02">11663 995 0,'-21'0'16,"42"0"31,0 0-47</inkml:trace>
  <inkml:trace contextRef="#ctx0" brushRef="#br0" timeOffset="9733.01">13441 1080 0,'0'0'0,"0"-22"0,0 1 16,0 0-16,0 0 0,0 0 16,-21 21-16,-1 0 15,22 21 1,-21 0-16,21 21 0,-21-20 16,21 20-16,0-21 0,-21 21 15,21 1-15,-21-1 0,21 0 0,0 1 16,0-1-16,0-21 0,0 22 15,0-1-15,0-21 0,0 21 0,0-20 16,0-1-16,21 0 0,0 0 16,0 0-16,0 0 0,1-21 0,20 0 15,-21 0-15,0 0 0,22 0 16,-22 0-16,21 0 0,-21-21 0,0 21 16,22-21-16,-22 0 0,0-21 15,0 20-15,22 1 0,-22-21 16,0 21-16,0-22 0,0 22 0,0-21 0,1 0 15,-22-1-15,21 1 16,0 0-16,-21 20 0,21-20 0,-21 21 16,0 0-16,0 0 0,0-1 15,0 44 1,-21-22 0,21 21-16,-21 21 0,0-21 0,21 0 15,-22 22-15,22-1 0,0 0 16,-21-20-16,21 20 0,-21-21 0,21 21 15,0-20-15,0 20 0,0-21 0,0 0 16,0 22-16,0-22 0,0 0 16,21 0-16,0-21 0,1 0 15,-1 0 1,0 0-16,0 0 0,0 0 0,0 0 16,1-21-16,20 21 0,-21-21 15,0 0-15,22-1 0,-22 1 0,21 0 16,-21 0-16,0-21 0,1 20 0,-1 1 15,0 0-15,0 0 0,-21 0 16,0 0-16,-21 21 31,21 21-31,0 0 16,0 0-16,0 0 0,0 0 16,0 1-16,0-1 0,0 21 0,0-21 0,0 0 15,21 1-15,0-1 16,-21 0-16,0 0 0,0 0 0,0 0 15,0 1-15,-21-22 32,0 0-32,0 0 15,0-22-15,-1 1 16,1 0-16,0 0 0,0 21 0,21-21 16,-21 0-16,0 21 0,-1-22 15,22 44 16,0-1-31,0 0 0,0 0 16,22 0-16,-1 0 16,-21 1-16,21-22 0,0 21 15,21-21-15,-20 0 0,20 21 0,-21-21 16,21 0-16,1 0 0,-1 0 16,0 0-16,1 0 0,-1 0 0,0-21 15,1 0-15,-22 21 0,21-22 16,-21-20-16,22 21 0,-22 0 0,0 0 15,0-22-15,0 22 0,1 0 16,-22 0-16,0 0 0,21-1 0,-21 1 16,0 0-16,-21 21 31,-1 21-31,1-21 0,21 21 16,0 1-16,-21-1 0,0 0 15,21 0-15,0 0 0,0 0 16,0 1-16,0-1 0,0 0 15,0 0-15,0 0 0,21 0 0,0-21 16,0 22-16,1-1 0,-1-21 0,21 0 16,-21 21-16,22-21 0,-1 0 15,0 0-15,1 0 0,-1 0 0,0 0 16,1-21-16,20 21 0,-21-21 16,1-1-16,-1 1 0,0 0 15,1 0-15,-22 0 0,21-22 16,-21 22-16,1 0 0,-1-21 0,0 21 15,-21-22-15,0 22 0,0 0 16,0-21-16,0 20 0,0 1 0,-21 0 16,0 21-16,-22 0 0,22 0 15,0 0-15,-21 0 0,20 21 16,-20 0-16,0 1 0,21-1 0,-22 0 16,22 0-16,-21 0 0,21 22 15,-1-22-15,1 21 0,21-21 0,0 0 16,-21 1-16,21 20 0,0-21 15,0 0-15,0 0 0,21 1 16,0-22-16,1 0 0,-1 0 16,0 0-16,0 0 0,21 0 15,-20 0-15,20-22 0,-21 1 0,21-21 16,-20 21-16,20-22 0,-21 22 16,21-21-16,-20 0 0,20-1 0,-21-20 15,0 20-15,0-20 0,1 21 16,-1-22-16,-21 22 0,0-22 0,0 22 15,0 21-15,0-22 0,0 22 16,0 0-16,0 42 16,-21 0-16,-1 22 15,22-1-15,0 0 0,-21 1 16,0-1-16,21 22 0,0-22 16,0 0-16,0 1 0,0-1 0,0 0 15,0 1-15,0-1 0,0 0 0,21-21 16,0 22-16,1-22 0,-1 0 15,0-21-15,0 21 0,0-21 0,0 0 16,1 0-16,-1 0 0,0 0 16,0-21-16,0 21 0</inkml:trace>
  <inkml:trace contextRef="#ctx0" brushRef="#br0" timeOffset="10208.08">17145 889 0,'0'0'16,"0"-42"-16,21-43 15,-21 64-15,0 42 16,0 0-1,0 22-15,0-22 0,-21 21 0,0 0 16,0 22-16,21-22 0,-22 22 16,1-22-16,21 22 0,-21-22 0,0 0 15,21 1-15,0-22 0,-21 21 16,21-21-16,-21 22 0,21-22 16,0 0-16,0 0 0,21-21 31,0 0-31,0 0 15,0-21-15,0 0 16</inkml:trace>
  <inkml:trace contextRef="#ctx0" brushRef="#br0" timeOffset="10576.93">17420 1185 0,'21'-21'0,"-42"42"0,42-21 31,-42 22-15,0-1-16,0 0 0,21 0 15,-21 0-15,21 22 0,-22-22 0,22 0 16,0 21-16,0-21 0,0 1 16,0-1-16,0 0 0,0 0 0,0 0 15,22 0-15,-1-21 0,0 22 16,0-22-16,21 0 0,-20 0 0,20 0 16,-21 0-16,21 0 0,-20 0 15,20-22-15,-21 1 0,0 21 0,0-21 16,-21 0-16,0-21 0,22 20 15,-22 1-15,0-21 0,0 21 16,0-22-16,0 22 0,0 0 16,-22 0-16,22 0 0,-21 0 0,0 21 15,0 0-15,0 0 0,0 0 16,-1 0-16,1 0 0,0 0 0,0 0 16,0 21-16,0-21 0,-1 21 15,1-21-15,0 0 0,0 0 16,0 0-16,0 0 0,-1 0 15</inkml:trace>
  <inkml:trace contextRef="#ctx0" brushRef="#br0" timeOffset="10776.38">16912 1122 0,'21'0'16,"0"0"-1,1 0-15,-1 0 0,0 0 16,0-21-16,21 21 0,-20-21 16,20 21-16,0 0 0,1-22 0,-1 22 15,0 0-15,1 0 0,-1 0 16,0-21-16,1 21 0,-22 0 0,0 0 16,0-21-16</inkml:trace>
  <inkml:trace contextRef="#ctx0" brushRef="#br0" timeOffset="11694">19071 1143 0,'0'0'0,"21"-21"0,-21 0 0,0 0 15,21-1-15,-21 1 0,0 0 0,0 0 16,0 0-16,0 0 0,0-1 15,0 1-15,-21 21 16,0 0-16,0 0 0,0 0 16,0 21-16,-1 1 0,1-1 15,0 0-15,0 21 0,0 1 16,0-1-16,-1 0 0,1 1 0,0-1 16,0 0-16,0-21 0,21 22 15,0-1-15,0-21 0,0 0 0,0 22 16,21-22-16,0 0 0,0 0 15,22-21-15,-22 21 0,21-21 0,-21 0 16,22 0-16,-22 0 0,21 0 16,0 0-16,1-21 0,-1 0 15,0 0-15,1 0 0,20 0 0,-20-1 0,-1-20 16,-21 21-16,21-21 16,1-1-16,-22 1 0,0 0 0,0-1 0,0 1 15,1-22-15,-22 22 16,0 0-16,0 21 0,0-22 0,0 22 15,0 0-15,-22 42 32,1 21-32,0-20 0,0 20 0,0 0 15,0 1-15,-1 20 0,1-21 16,0 1-16,0-1 0,21 0 0,0 1 16,0-22-16,0 21 0,0-21 0,0 22 15,21-22-15,0 0 0,22 0 16,-22 0-16,21-21 0,-21 22 15,22-22-15,-1 0 0,21 0 16,-20 0-16,-1 0 0,0 0 0,1-22 16,-1 1-16,0 0 0,-20 0 15,20 0-15,-21 0 0,21-1 0,-20-20 16,-22 21-16,21 0 0,-21-22 16,21 22-16,-21 0 0,0 0 0,0 0 15,-21 21 1,0 0-16,-1 0 0,1 21 15,0 0-15,21 0 0,-21 0 16,0 1-16,0-1 0,21 0 0,0 0 16,0 0-16,0 22 15,0-22-15,0 0 0,0 0 0,0 0 16,0 0-16,0 1 16,21-22-16,0 0 0,0 21 0,0-21 15,22 0-15,-1 0 0,0 0 16,1 0-16,20-21 0,-21 21 0,22-22 15</inkml:trace>
  <inkml:trace contextRef="#ctx0" brushRef="#br0" timeOffset="12528.98">21061 1334 0,'0'0'0,"21"-22"16,-21-62 0,-21 84-16,21-21 0,-21-1 15,-1 22-15,-20 0 0,21 0 0,0 0 16,-22 0-16,1 0 0,0 22 15,21-1-15,-22 0 0,1 0 0,0 0 16,20 22-16,-20-22 0,21 0 16,0 21-16,0-21 0,21 1 0,0 20 15,0-21-15,0 0 0,0 0 16,0 1-16,21-1 0,21-21 0,-21 21 16,22-21-16,-22 0 0,21 0 15,0 0-15,-20 0 0,20 0 16,0 0-16,-21-21 0,22 0 0,-22-1 15,21 1-15,-21 0 0,1 0 16,-1 0-16,0 0 0,-21-22 16,0 22-16,21 0 0,-21 0 0,0 0 15,21-1-15,-21 1 0,-21 42 32,21 1-32,-21-1 15,21 0-15,-21 0 0,21 0 0,0 0 16,0 1-16,0-1 0,0 0 15,0 0-15,0 0 0,0 0 0,0 1 16,21-22-16,0 21 0,0 0 16,0-21-16,1 0 0,-1 0 15,0 0-15,0 0 16,0 0-16,-21-21 16,21 21-16,-21-21 0,22-1 15,-22 1-15,0 0 0,0 0 16,0 0-16,21-22 0,-21 22 0,21 0 15,-21-21-15,21 21 0,0-1 16,-21 1-16,21 0 0,1 0 16,-1 0-16,0 21 0,0-21 15,0 21-15,0 0 0,1 0 0,-1 0 16,0 0-16,0 0 0,0 21 0,0-21 16,22 42-16,-22-21 0,0 0 15,0 22-15,0-22 0,-21 0 16,0 21-16,22-20 0,-22-1 0,0 21 15,0-21-15,0 0 0,0 1 16,0-1-16,0 0 0,-22-21 0,22 21 16,-21-21-16,0 0 15,21-21 17,0 0-32,0 0 0,0-1 0,0 1 15,0 0-15,21-21 0,0 21 16,22-22-16,-22 1 0,0 21 0,21-22 15,-20 1-15,20 0 16,-21-1-16,21 22 0,1-21 0,-22 21 16,21 0-16,-21-1 0,1 22 15,20 0-15,-21 0 0,0 0 0,-21 22 16,0-1 0,0 0-16,-21 21 0</inkml:trace>
  <inkml:trace contextRef="#ctx0" brushRef="#br0" timeOffset="13133.21">7070 2265 0,'0'-21'0,"0"42"0,0-63 0,-22 42 16,22 21 15,0 0-31,0 0 0,0 21 0,0 1 16,0-1-16,0 0 0,0 22 16,0-22-16,0 1 0,-21 20 0,21-21 15,-21 1-15,21-1 0,0-21 16,0 22-16,-21-22 0,21 0 0,0 0 15,-21 0-15,21 0 0,0 1 0,0-44 63,-21 1-63</inkml:trace>
  <inkml:trace contextRef="#ctx0" brushRef="#br0" timeOffset="13740.64">6519 2709 0,'0'0'0,"-21"0"0,0 0 16,0 0-16,42 0 16,21 0-1,-21 0-15,22 0 0,-1 0 16,22-21-16,-1 21 0,64-42 16,-63 21-16,41-22 15,-41 22-15,-22 0 0,1 0 16,-1-21-16,0 20 0,-21 1 15,1-21-15,-1 21 0,-21 0 0,21-1 16,-21 1-16,0 0 0,0 0 16,0 0-16,-21 21 15,0 0-15,-1 0 0,1 0 16,21 21-16,0 0 0,-21 0 16,21 22-16,-21-1 0,21 21 0,-21-20 15,21-1-15,0 0 0,0 22 16,0-22-16,0-21 0,0 22 0,0-1 15,0-21-15,0 0 16,0 1-16,0-1 0,0 0 0,0 0 16,0-42 15,0 0-31,21 21 16,-21-21-16,0-1 0,0 1 15,21 0-15,-21-21 0,0 21 0,21-22 16,0 22-16,-21-21 0,22 21 15,-1-22-15,0 22 0,0 0 0,0 21 16,0-21-16,1 21 0,-1 0 0,0 0 16,0 21-16,21 0 15,-20 0-15,-1 0 0,0 1 0,-21-1 16,21 21-16,-21-21 0,0 0 16,0 22-16,0-22 0,0 0 0,0 0 15,0 0-15,0 1 0,-21-22 16,21 21-16,-21-21 0,21 21 15,0-42 17,0 0-32,21-1 0,0 22 15</inkml:trace>
  <inkml:trace contextRef="#ctx0" brushRef="#br0" timeOffset="14121.04">7916 2667 0,'0'0'0,"21"0"0,1 0 16,-1 0-1,0-21-15,0 21 0,0-21 16,0 21-16,1-21 0,-1-1 16,0 22-16,0-21 0,-21 0 0,21 0 15,-21 0-15,0 0 16,0-1-16,-21 22 15,0 0 1,0 0-16,-22 22 0,22-1 16,0 21-16,0-21 0,0 22 0,0-22 15,-1 21-15,22-21 0,0 22 16,0-22-16,-21 0 0,21 21 16,0-21-16,0 1 0,21-1 15,1-21-15,-1 0 0,0 21 0,0-21 16,21 0-16,-20 0 0,20 0 0,-21 0 15,21 0-15,-20 0 0,-1-21 16,21 21-16,-21-21 0,0-1 0,1 22 16,-22-21-16,0 0 15,21 0-15,-21 0 0</inkml:trace>
  <inkml:trace contextRef="#ctx0" brushRef="#br0" timeOffset="14760.98">9567 2688 0,'0'0'0,"0"-21"0,-21 0 16,21 0-16,0-127 16,0 126-1,0 1-15,21 0 0,0 0 16,1 21-16,-1 0 0,0-21 0,21 21 15,1 0-15,-1 21 16,0 0-16,1 0 0,-1 22 0,0-22 16,1 21-16,-1 0 0,-21 1 0,0-1 15,22 0-15,-22 1 0,-21-1 16,21 0-16,-21 1 0,0-22 0,0 21 16,0-21-16,0 1 0,0-1 15,0 0-15,0 0 0,0-42 47,0 0-47,0 0 0,0-1 0,21 1 16,0 0-16,-21-21 0,21 21 15,1-22-15,-1 1 0,-21 0 16,21-1-16,0 1 0,0 0 0,0-1 16,1 1-16,-22 21 0,21-22 15,0 22-15,0 0 0,-21 0 0,0 0 16,21 21-1,0 21 1,-21 0-16,0 0 16,0 0-16,0 1 0,0 20 0,0-21 15,0 0-15,0 22 0,0-22 16,0 21-16</inkml:trace>
  <inkml:trace contextRef="#ctx0" brushRef="#br0" timeOffset="16236.29">10626 2963 0,'0'0'0,"21"0"0,42 0 32,-42-21-32,1 21 0,-1-21 0,0 0 15,0 21-15,0-21 0,0 0 0,1-1 16,-1-20-16,-21 21 0,0 0 16,0-22-16,0 22 0,0-21 0,0 21 15,0-22-15,-21 22 0,21 0 16,-43 0-16,22 21 0,0 0 0,0 0 15,0 0-15,-22 0 16,22 21-16,0 0 0,-21 22 0,20-1 16,1-21-16,0 21 0,0 1 0,0-1 15,0 0-15,-1 1 0,22-22 16,-21 21-16,21-21 0,0 1 0,0-1 16,0 0-16,0 0 0,21-21 15,1 0-15,-1 0 0,0 0 0,21 0 16,-21 0-16,1 0 0,20 0 0,-21 0 15,21-21-15,-20 0 0,-1 0 16,21 21-16,-21-22 0,0-20 0,1 21 16,-1 0-16,0-22 15,-21 1-15,0 21 0,21-21 0,-21-1 0,0 1 16,0 0-16,0 20 0,0 1 16,0 0-16,0 0 0,-21 21 15,21 21 1,-21 21-16,0-20 0,-1 20 15,22 0-15,-21 1 0,21-1 0,0 0 16,0-21-16,0 22 0,0-1 16,0-21-16,0 0 0,21 1 0,-21-1 15,22 0-15,-1-21 0,0 0 0,21 21 16,-21-21-16,22 0 0,-22 0 16,21 0-16,1 0 0,-1-21 0,-21 0 15,21 0-15,1 21 0,-1-43 16,0 22-16,-20 0 0,-1-21 15,21-1-15,-21 1 0,0 0 0,-21-1 16,0-20-16,22 20 0,-22-20 16,0 21-16,0-1 0,0 1 0,0 21 15,0 0-15,0-1 0,0 1 16,-22 21-16,22 21 16,-21 1-16,21-1 0,0 21 15,-21 0-15,21 1 0,0 20 16,0-20-16,0-1 0,0 0 0,0 1 15,0-1-15,0 0 0,0 1 16,0-22-16,0 0 0,0 0 16,21 0-16,0 0 0,1 1 0,-1-22 15,0 0-15,0 0 16,0 0-16,0 0 0,1 0 16,20 0-16,-21-22 0,0 22 15,0-21-15,1 0 0,-1 0 0,0 0 16,0-22-16,0 22 0,-21 0 0,21-21 15,-21 21-15,22-22 0,-22 22 16,0 0-16,21 0 0,-21 42 31,0 0-15,0 21-16,0-20 0,0-1 0,0 0 16,0 21-16,0-21 0,0 1 15,0-1-15,0 0 0,0 0 0,0 0 16,0 0-16,0 1 0,21-22 15,0 21-15,0-21 0,0 0 16,1 0-16,-1 0 0,0 0 0,0 0 16,0 0-16,0 0 0,1-21 15,-1 21-15,0-22 0,0 1 0,21 0 16,-20 0-16,-1 0 0,0 0 16,0-22-16,0 22 0,0 0 15,-21-21-15,22 20 0,-1 1 0,-21 0 16,0 0-16,0 42 31,0 0-15,0 0-16,0 1 0,0 20 0,0-21 15,-21 0-15,21 0 0,0 1 0,0-1 16,0 0-16,0 0 0,0 0 16,0 0-16,21-21 0,0 22 0,0-22 15,0 0-15,0 0 16,1 0-16,20 0 0,-21 0 0,0 0 15,22 0-15,20-22 16,-42 1-16,22 0 0,-22 0 16,0 21-16,21-21 0,-21-22 0,1 22 15,-22 0-15,21 0 0,-21-21 16,21 20-16,-21-20 0,0 21 0,0 0 16,0 0-16,-21 21 0,0 0 15,-1 0-15,1 21 0,0-21 16,21 21-16,-21 21 0,0-21 0,0 1 15,21 20-15,-22-21 0,22 21 16,0-20-16,0-1 0,0 21 16,0-21-16,0 0 0,0 1 0,0-1 15,22 0-15,-1-21 16,0 0-16,0 0 0,0 0 0,0 0 16,1 0-16,-1 0 0,21 0 0,-21 0 15,0 0-15,1 0 0,-1-21 16,0 21-16,-21-21 0,21 21 15,-21-22-15,0 1 16,0 0 0,0 0-16</inkml:trace>
  <inkml:trace contextRef="#ctx0" brushRef="#br0" timeOffset="17380.34">14203 2709 0,'0'0'15,"21"-21"-15,21 0 0,-21 0 0,-21 0 0,22 0 16,-22-1-16,21 1 0,-21 0 15,0 0-15,0 0 0,-21 21 32,-1 0-32,1 21 0,0 0 15,0 0-15,0 0 0,0 22 16,-1-22-16,1 21 0,0 1 16,0-1-16,21-21 0,-21 21 0,21-20 15,0 20-15,0-21 0,0 0 16,0 0-16,21 1 0,0-1 0,0 0 15,22-21-15,-22 0 0,21 0 16,0 0-16,1 0 0,-1 0 0,0 0 16,1 0-16,-1 0 0,0-21 0,1 0 15,-22-1-15,21 1 0,-21 0 16,1 0-16,-1 0 0,-21-22 0,0 22 16,0-21-16,0 0 0,0 20 15,0-20-15,-21 0 0,-1-1 16,-20 1-16,21 21 0,-21-21 0,-1 20 15,1 22-15,0 0 0,-1 0 16,1 0-16,-22 22 0,43-1 0,-21 0 16,0 21-16,20 1 0,-20-1 15,21 0-15,21 1 0,0-1 0,0 0 16,0-21-16,0 22 0,0-22 16,21 0-16,0 0 0,22 0 0,-22 1 15,21-1-15,0-21 0,1 0 0,-1 0 16,0 0-16,1 0 0,20 0 15,-20 0-15,-1 0 16,0-21-16,1-1 0,-1 1 0,0 0 0,1 0 16,-22 0-16,21 0 0,-21-1 15,0-20-15,1 21 0,-1 0 0,-21-22 16,0 22-16,0 0 0,21 0 16,-21 42-1,0 0 1,-21 0-16,21 1 0,0-1 0,0 0 15,-21 21-15,21-21 0,0 1 0,0-1 16,0 0-16,-22 0 0,22 0 16,0 0-16,0 1 0,0-1 15,0-42 32,0-1-47,0 1 16,22 21-16,-22-42 0,21 21 0,-21 0 15,21-1-15,-21-20 0,21 0 0,0 21 16,22-22-16,-22 1 0,21 21 16,0 0-16,1-1 0,-1 1 0,0 21 15,22 0-15,-22 0 0,1 0 16,-22 21-16,21 22 0,-21-22 16,0 0-16,1 21 0,-22-20 0,0 20 15,0 0-15,0-21 0,0 1 16,0 20-16,-22-21 0,1 0 0,21 0 15,-21 1-15,0-1 16,0-21-16,21 21 0,21-21 31,0-21-31,0 21 0,22-21 16</inkml:trace>
  <inkml:trace contextRef="#ctx0" brushRef="#br0" timeOffset="17669">16595 2350 0,'-22'-43'16,"1"43"-16,0 21 16,0 1-16,0-1 15,21 0-15,-21 21 0,-1 1 0,1 20 16,21-21-16,-21 1 0,21-1 15,-21 22-15,21-22 0,-21-21 0,21 21 16,0 1-16,0-22 0,0 0 16,0 0-16,0 0 0,0 1 15,0-1-15,21-21 16,0 0-16,0 0 16,0 0-16,1 0 0,-1-21 0,0-1 15,21 1-15,-21 0 0</inkml:trace>
  <inkml:trace contextRef="#ctx0" brushRef="#br0" timeOffset="18372.02">16870 2371 0,'0'0'0,"0"-43"31,0 65-31,0-1 16,0 0-16,0 21 0,0-21 15,0 22-15,-21-1 0,21 0 16,-22 1-16,22-1 0,0 0 0,0 1 15,0-22-15,0 21 0,0-21 16,0 1-16,-21-1 0,21 0 0,0 0 16,0 0-16,21-21 31,1-21-15,-22 0-16,21 0 0,0 0 15,-21-1-15,21 1 0,0-21 0,-21 21 16,21 0-16,1-1 0,-1 1 15,-21 0-15,21 21 0,-21 21 47,0 0-47,0 1 0,0-1 0,21 0 16,-21 0-16,0 0 0,21 0 16,-21 1-16,21-1 0,1-21 0,-1 21 15,0 0-15,0-21 0,0 0 0,0 21 16,22-21-16,-22 0 0,21 0 15,1 0-15,-1 0 0,0 0 0,-21 0 16,22-21-16,-1 21 0,-21-21 16,22 0-16,-22 0 0,21-1 0,-21 1 15,0-21-15,22 0 16,-22 20-16,0-20 0,0 21 0,-21-21 16,0 20-16,0 1 0,0 0 15,0 0-15,-21 21 0,-21 0 16,21 21-16,-1 0 0,1 0 15,0 22-15,0-22 0,0 21 16,0-21-16,21 1 0,-22 20 16,22-21-16,0 0 0,0 22 15,0-22-15,0 0 0,22 0 16,-1-21-16,21 0 0,-21 0 0,0 0 16,1 0-16,20 0 0,-21 0 15,21 0-15,-20 0 0,20-21 0,-21 0 16,0 21-16,0-21 0,1-1 15,-1 1-15,0 0 0,-21 0 0,0 0 16,0 0-16,0-1 0,0 1 16,0 0-16,0 0 0,0 0 0,-42 21 15,20-21-15</inkml:trace>
  <inkml:trace contextRef="#ctx0" brushRef="#br0" timeOffset="18628.96">16277 2477 0,'-42'21'0,"84"-42"0,-105 42 0,20-21 15,64 0 1,22 0-16,-1 0 16,0 0-16,22 0 0,21 0 15,-22 0-15,22 0 0,-22 0 0,64-21 16,-84 21-16,-1 0 15,0 0-15,-21 0 0,1 0 0,-44 0 32,1 21-32,0-21 15,-21 21-15,-1 0 0,-20 0 16</inkml:trace>
  <inkml:trace contextRef="#ctx0" brushRef="#br0" timeOffset="19096.96">12086 3810 0,'0'0'0,"0"-21"0,0 0 0,0 0 15,0-1-15,0 44 31,0-1-31,0 0 16,0 0-16,0 21 0,21-20 16,-21 20-16,0 0 0,0 1 0,0-1 15,0 0-15,0 1 0,0-1 16,0 0-16,0-21 0,0 22 0,0-22 16,0 0-16,0 0 0,0 0 15,0 1-15,0-44 31,21 1-15,1 0-16,-1 0 0,0 0 0</inkml:trace>
  <inkml:trace contextRef="#ctx0" brushRef="#br0" timeOffset="19748.59">12552 3916 0,'0'0'0,"0"42"31,-21-21-31,-1 22 15,1-22-15,0 21 0,-21-21 0,21 22 16,-22-22-16,22 21 0,0-21 0,-21 1 16,20 20-16,1-21 0,-21 0 15,21 0-15,0-21 16,21-21 15,21 21-31,-21-21 16,21 0-16,0 0 0,0-22 15,0 22-15,1 0 0,-1-21 0,0 21 16,0-1-16,0-20 0,0 21 16,1 21-16,-1-21 0,0 21 0,0 0 15,0 0-15,0 21 16,-21 0-16,22 0 0,-1 0 0,-21 1 16,0 20-16,21-21 0,0 21 0,-21-20 15,0 20-15,21-21 0,0 0 16,1 0-16,-22 1 0,21-1 0,-21 0 15,21 0-15,0-21 0,0 0 16,0 0-16,1 0 16,-1 0-16,0 0 0,0 0 0,0-21 15,0 21-15,1-21 0,-1 0 16,0-1-16,21-20 0,-42 21 0,21-21 16,1-1-16,-22 1 0,21 0 15,-21-1-15,0-20 0,0 20 0,0 1 16,0 0-16,0-1 0,0 1 0,0 0 15,0 21-15,0-1 0,0 1 16,0 0-16,-21 21 0,-1 0 16,22 21-16,-21 0 15,21 22-15,0-22 0,0 21 16,-21 1-16,21-1 0,-21 21 0,21-20 16,0 20-16,-21-20 0,21-1 15,0 0-15,0 1 0,0-1 0,0-21 16,0 21-16,0-20 0,0-1 15,21 0 1,0-21-16,0 0 0,0 0 16,1-21-16,-1 0 0,0-1 15,0 1-15,0 0 0</inkml:trace>
  <inkml:trace contextRef="#ctx0" brushRef="#br0" timeOffset="20136.84">13420 4170 0,'0'0'0,"-22"21"0,1 0 16,21 0-16,21-21 15,1 0 1,-1 0-16,0 0 0,0-21 0,0 21 16,22-21-16,-22 21 0,0-21 15,0 0-15,0 0 0,0-1 0,1 1 16,-1 0-16,0 0 0,-21 0 15,0 0-15,0-1 0,0 1 0,0 0 16,-21 21 0,0 21-1,-1-21-15,1 21 0,0 1 0,0 20 16,0-21-16,0 21 0,-1 1 16,1-22-16,21 21 0,0-21 0,0 22 15,0-22-15,0 21 0,0-21 0,0 1 16,0-1-16,0 0 0,21-21 15,1 21-15,20-21 0,-21 0 0,21 0 16,-20 0-16,20 0 0,0 0 16,1-21-16,-1 21 0,0-21 0,1 0 15,-1-1-15,0-20 0,1 21 16,-22-21-16</inkml:trace>
  <inkml:trace contextRef="#ctx0" brushRef="#br0" timeOffset="20592.87">14245 3789 0,'0'0'15,"0"-21"-15,0 0 0,-21 21 0,0 21 16,21 0-16,-21 0 16,21 0-16,-22 0 0,22 22 15,0-22-15,0 21 0,0 1 0,0-1 0,0 0 16,0 1-16,0-1 16,0-21-16,0 21 0,0-20 0,0-1 0,0 21 15,0-21-15,0 0 16,0 1-16,0-44 47,0 1-47,0 0 15,0 0-15,0 0 0,0 0 16,22-22-16,-1 22 0,21 0 0,-21-21 16,0 20-16,22 1 0,-1 0 0,-21 0 15,22 21-15,-22 0 0,21 0 16,-21 0-16,22 0 0,-22 0 15,0 0-15,0 21 0,-21 0 16,21 0-16,-21 1 0,21-1 0,-21 21 16,0-21-16,0 0 0,0 1 15,-21 20-15,0-21 0,-42 21 16,20-42-16,1 22 0,0-1 0,-22-21 16,22 0-16,-1 21 0,1-21 15,0 0-15,21 0 0,-22 0 0,22 0 16,0 0-16,21-21 15,0 0 1,21-1-16</inkml:trace>
  <inkml:trace contextRef="#ctx0" brushRef="#br0" timeOffset="22465.01">14922 3979 0,'22'0'31,"-1"0"-15,0 0-16,0 0 0,0 0 0,0-21 15,1 21-15,20-21 16,-21 0-16,21 21 0,-20-21 0,20 21 16,0-21-16,-21 21 0,22-22 15,-22 1-15,0 21 0,-21-21 0,0 0 16,0 0-16,-21 21 16,0 0-1,-22 0-15,22 0 0,0 0 0,-21 0 16,21 21-16,-22-21 0,22 21 15,0 0-15,0 0 0,0 1 0,-1-1 16,22 0-16,0 0 0,0 0 0,0 0 16,0 1-16,0-1 0,0 0 15,22 0-15,-1-21 0,0 0 16,0 21-16,21-21 0,-20 0 16,-1 0-16,21 0 0,-21 0 0,0 0 15,1 0-15,-1-21 0,0 21 16,-21-21-16,-21 21 15,0 0 1,-1 0-16,1 21 0,0-21 16,-21 21-16,21 0 0,-1 1 0,-20-1 15,21 0-15,0 0 16,0 0-16,-1 22 0,22-22 0,0 0 0,-21 0 16,21 0-16,0 0 0,0 1 0,0-1 15,21-21-15,-21 21 16,22-21-16,20 0 0,-21 0 0,0 0 15,22 0-15,-1 0 0,-21 0 16,21 0-16,1 0 0,-1-21 0,0 0 16,1-1-16,-1 1 0,0 0 0,1-21 15,-1 21-15,0-22 0,-20 1 16,-1 0-16,21-1 0,-42 1 0,21 0 16,-21-1-16,21 1 0,-21 0 15,0-1-15,0 22 0,0-21 0,0 21 16,0-1-16,0 44 31,-21-22-31,21 21 16,-21 21-16,21-21 0,0 22 15,-21-22-15,0 21 0,21 0 0,0 1 16,0-1-16,0 0 0,0 22 16,0-43-16,0 21 0,0 1 0,0-22 15,0 21-15,21-21 0,0-21 0,0 22 16,0-1-16,22-21 0,-22 0 15,0 0-15,21 0 0,-20 0 0,20 0 16,-21-21-16,21-1 0,-20 22 16,20-21-16,0 0 0,-21 0 0,1 0 15,20-22-15,-21 22 0,0-21 0,-21 21 16,21-22-16,-21 22 16,0 0-16,0 0 0,0 0 0,0 0 15,-21 21 1,0 0-16,0 21 15,21 0-15,-21 0 0,0 0 16,21 0-16,0 1 0,0-1 0,-22 0 16,22 21-16,0-21 0,0 1 15,0-1-15,0 0 0,0 0 16,22 0-16,-1 0 0,0-21 0,0 22 0,21-22 16,-20 0-16,20 0 0,-21 0 15,21 0-15,1 0 0,-1 0 16,-21 0-16,22-22 0,-1 1 0,-21 0 15,21 0-15,-20 0 0,-1 0 16,0-1-16,0-20 0,0 21 0,-21-21 16,21 20-16,-21 1 0,0 0 15,0 0-15,0 0 0,0 42 32,-21 0-32,0 0 15,21 0-15,-21 22 0,21-22 0,0 0 16,-21 0-16,21 0 0,0 22 15,-21-22-15,21 0 0,0 0 16,0 0-16,0 1 16,21-44 15,-21 1-15,21 0-16,-21 0 0,0 0 15,0 0-15,21-1 0,-21-20 16,21 21-16,-21 0 0,21-22 0,1 22 15,-1-21-15,0 21 0,0 0 16,0-1-16,0 22 0,1-21 16,-1 21-16,0 0 0,0 21 15,-21 1-15,21-1 16,-21 0-16,0 21 0,21-21 0,1 1 16,-22 20-16,21-21 0,-21 21 15,0-20-15,0 20 0,0-21 0,0 0 16,0 0-16,21-21 0,-21 22 0,0-44 47,0 1-32,0 0-15,0 0 16,0 0-16,21 0 0,0-22 0,0 22 0,1-21 16,-1-1-16,0 22 0,0-21 15,0 21-15,22 0 0,-22-1 16,0 1-16,21 21 0,-21 0 15,1 0-15,-1 0 0,0 0 0,0 21 16,0 1-16,-21-1 0,21 0 16,-21 21-16,0-21 0,0 1 0,0 20 15,0-21-15,0 21 0,0-20 0,0-1 16,0 0-16,0 0 0,0 0 16,-21-21-16,21 21 0,0-42 46,0 0-46,0 0 16,21 0-16</inkml:trace>
  <inkml:trace contextRef="#ctx0" brushRef="#br0" timeOffset="23289.63">17759 4233 0,'21'0'31,"0"0"-31,0 0 16,0 0-16,1-21 0,-1 21 16,0-21-16,0 21 15,0-21-15,0 21 0,1-21 0,-1 0 16,0-1-16,-21 1 0,21 0 16,-21 0-16,0-21 0,0 20 15,0 1-15,0 0 0,-21 21 31,0 21-31,0 0 0,-1 1 16,1-1-16,0 21 0,21-21 16,0 0-16,-21 1 0,21 20 15,0-21-15,0 0 0,0 0 0,0 1 16,0-1-16,0 0 0,21-21 0,0 21 16,0-21-16,1 0 0,-1 0 15,0 0-15,0 0 0,0 0 16,22 0-16,-22 0 0,21 0 0,-21 0 15,0 0-15,22-21 0,-22 0 16,0 0-16,0-1 0,0 1 0,1 0 16,-1 0-16,0-21 0,0 20 15,0-20-15,-21 21 0,0-21 0,21 20 16,-21 1-16,0 0 0,0 42 31,0 0-15,0 1-16,0 20 0,-21-21 15,0 0-15,21 0 0,0 22 0,0-22 16,-21 0-16,21 0 16,0 0-16,-21 1 0,21 20 15,0-21-15,0-42 63,0 0-63,0 0 0,21-1 15,0 1-15,0 0 0,0-21 16,1 21-16,-1-22 0,0 22 16,21-21-16,-21 21 0,22-1 0,-1 1 0,0 0 15,1 0-15,-1 21 16,0 0-16,1 0 0,-22 21 0,0 0 16,0 0-16,-21 1 0,0 20 15,0-21-15,0 21 0,0-20 0,0 20 16,0-21-16,0 21 0,0-20 15,-21-1-15,21 0 0,-21 0 0,21 0 16,0 0-16,0-42 47,21 0-31,0 0-16,-21 0 0,21 0 15,1-1-15</inkml:trace>
  <inkml:trace contextRef="#ctx0" brushRef="#br0" timeOffset="23596.01">19410 3683 0,'0'0'0,"-21"0"32,21 21-32,0 0 15,0 1-15,-22-1 0,22 0 16,-21 0-16,21 0 0,-21 0 0,21 22 15,-21-22-15,21 21 0,0 1 16,-21-1-16,21 0 0,-21-21 16,-1 22-16,22-1 0,0-21 0,0 0 15,-21 22-15,21-22 0,0 0 16,0 0-16,0 0 16,21-21-16,1 0 15,-1 0-15,0 0 16,0-21-16,0 21 0,0-21 0,1 21 15,-1-21-15,0 0 0,-21 0 16,21 21-16,-21-22 0,0 1 0</inkml:trace>
  <inkml:trace contextRef="#ctx0" brushRef="#br0" timeOffset="23848.65">19219 3916 0,'21'0'16,"1"0"-16,-1 0 16,0 0-16,0 0 0,0 0 0,22 0 15,-22 0-15,0 0 0,21 0 16,-21 0-16,1 0 0,-1 0 0,0-21 16,0 21-16,0 0 15</inkml:trace>
  <inkml:trace contextRef="#ctx0" brushRef="#br0" timeOffset="24093.07">20193 4403 0,'-21'21'32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1:59:52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6435 0,'21'0'78,"0"0"-78,-21-21 0,21 21 15,0-22-15,1 22 0,-22-21 16,21 0-16,0 21 0,0-21 16,-21 0-16,0 0 15,0-1 1,-21 22-16,-21 0 15,20 0-15,1 0 0,-21 0 0,21 0 16,-22 0-16,22 0 0,0 22 16,-21-22-16,21 21 0,-1 0 15,1-21-15,21 21 0,0 0 0,-21 0 16,21 1-16,0-1 16,0 0-16,0 0 15,21 0-15,0-21 0,1 21 16,-1 1-16,0-22 0,21 21 15,-21-21-15,22 21 0,-1 0 0,0-21 16,-20 21-16,20-21 0,0 21 16,1 1-16,-22-1 0,21-21 15,-21 21-15,0 0 0,1 0 0,-22 0 16,0 1-16,0-1 0,0 0 16,-22 21-16,-20-21 0,21 1 15,-21-1-15,-1 0 0,1 0 0,0-21 16,-1 21-16,-20 0 0,20-21 15,1 0-15,21 0 0,-21 0 16,-1 0-16,22 0 0,-21 0 16,21-21-16,-22 0 0,22 0 0,0 21 15,0-21-15,0 0 0,-1-1 16,1 1-16,21 0 0,-21 21 16,21-21-16,0 0 0,0 0 15,21 21-15,0 0 0,1-22 16,-1 22-16,0 0 0,0 0 15,0 0-15,0 0 0,1 0 0,-1 0 16,21-21-16,-21 21 0,0 0 16</inkml:trace>
  <inkml:trace contextRef="#ctx0" brushRef="#br0" timeOffset="567.98">1566 6689 0,'0'0'0,"0"-21"16,21-1-16,-21 1 31,0 42 0,0 1-31,-21-1 16,21 0-16,0 0 15,-21 0-15,21 0 0,0 22 16,0-22-16,0 0 0,0 0 0,0 0 16,0 1-16,0-1 15,21-21-15,0 21 16,1-21-16,-1 0 0,0 0 16,0 0-16,0 0 15,0-21-15,1 0 0,-1-1 16,0 1-16,0 0 15,-21 0-15,21 0 0,0-22 0,-21 22 16,0 0-16,0-21 0,22 21 16,-22-1-16,0 1 0,21 0 0,-21 0 15,0 42 17,0 0-32,0 0 15,0 22-15,0-22 0,0 0 16,0 0-16,0 22 0,0-22 0,0 0 15,0 0-15,0 0 0,0 0 16,0 1-16,0-1 0,0 0 16,21-21-16,-21 21 0,21-21 0,0 0 15,0 0 1,1 0-16,-1 0 16,0-21-16,0 0 15,0 0-15,22-22 0</inkml:trace>
  <inkml:trace contextRef="#ctx0" brushRef="#br0" timeOffset="1163.59">2328 6287 0,'-21'-22'0,"42"44"16,-63-44-16,21 22 16,0 0-16,-1 22 15,22-1 1,-21 21-16,21-21 0,0 22 15,0-1-15,-21-21 0,21 21 0,0 1 16,0-1-16,0 0 0,0 1 16,0-1-16,0 0 0,0-20 0,0-1 15,0 21-15,0-21 0,0 0 16,0 1-16,0-1 0,0-42 62,0-1-62,0 1 16,0 0-16,0 0 0,0 0 16,0 0-16,21-1 0,-21 1 15,21 0-15,1 0 0,-22 0 0,21 0 16,0-1-16,0 22 0,0-21 16,0 0-16,1 21 0,-1 0 0,0 0 15,21 0-15,-21 0 0,1 0 16,-1 21-16,0-21 0,0 21 0,0 1 15,0-1-15,1 21 0,-22-21 16,0 0-16,0 1 0,0-1 0,0 0 16,0 0-16,0 0 0,-43 0 15,22 1-15,0-1 0,-21 0 16,20-21-16,-20 21 0,0 0 16,21-21-16,-22 0 0,1 0 0,21 0 15,0 0-15,-1 0 0,-20 0 16,21 0-16,0 0 0,0 0 15,-1 0 1,22-21-16,0 0 16,22 0-1,-1 0-15,0 21 16,0-22-16,0 22 0</inkml:trace>
  <inkml:trace contextRef="#ctx0" brushRef="#br0" timeOffset="1608.03">2794 6625 0,'0'0'0,"0"21"94</inkml:trace>
  <inkml:trace contextRef="#ctx0" brushRef="#br0" timeOffset="2815.99">2815 6646 0,'0'0'0,"0"-21"31,0 42 16,0 1-47,0-1 0,0 0 16,0 0-16,0 0 0,0 0 15,0 1-15,0-1 0,0 0 0,0 0 16,0 0-16,0 0 0,0 1 16,-21-22-16,21 21 0,0 0 0,0 0 15,0 0 1,-21-21-16,0 0 31,21-21-31,0 0 0,0 0 16,0 0-1,0-1-15,0 1 0,0 0 0,0 0 16,0 0-16,0-22 0,0 22 16,21 0-16,0 0 0,0 0 0,0 0 15,0-1-15,1 1 0,-1 21 16,0 0-16,0-21 0,0 21 0,0 0 16,1 0-16,20 21 0,-21 0 15,0 1-15,0-1 0,1 0 16,-22 0-16,0 21 0,0-20 15,21-1-15,-21 0 0,0 0 0,0 0 16,0 0-16,0 1 16,0-1-16,-21-21 47,21-21-47,0-1 15,0 1-15,0 0 0,0 0 16,0 0-16,0 0 0,0-1 15,0 1-15,0 0 0,21 0 0,0-21 16,0 20-16,0 1 0,0 0 16,1 0-16,-1 21 0,21 0 0,-21-21 15,0 21-15,22 0 0,-22 0 16,0 21-16,0 0 0,0 0 0,1 0 16,-1 1-16,0 20 0,-21-21 15,21 0-15,-21 0 0,0 22 16,0-22-16,0 0 0,0 0 15,-21 0-15,21 1 0,-21-1 0,0 0 16,21 0 0,0-42 15,0 0-15,0 0-16,21-1 0,0 1 15,0 0-15</inkml:trace>
  <inkml:trace contextRef="#ctx0" brushRef="#br0" timeOffset="3071.72">3768 6604 0,'0'0'0,"0"-21"0,0 42 47,0 0-32,0 0-15,0 1 0,0-1 0,0 0 16,0 0-16,0 0 0,0 0 15,0 1-15,0-1 0,0 0 16,0 0-16,0 0 16,0-42 31,0 0-47,0 0 0,0 0 15,0-22-15,21 22 0</inkml:trace>
  <inkml:trace contextRef="#ctx0" brushRef="#br0" timeOffset="3463.99">3810 6202 0,'0'0'0,"-21"-21"0,0 21 16,-1 0-16,1-21 16,0 21-16,0 21 0,0-21 15,0 21-15,21 0 16,0 0-16,0 0 0,0 22 0,0-22 15,0 0-15,0 0 0,0 0 16,0 1-16,0-1 0,21-21 0,0 21 16,0-21-16,0 0 15,0 0-15,1 0 0,-1 0 16,0 0-16,0 0 0,-21-21 0,21 0 16,0-1-16,-21 1 15,0 0-15,0 0 0,0 0 0,0 0 16,0-1-16,0 1 0,-21 0 15,21 0-15,-21 0 0,0 0 0,0-1 16,0 22-16,21-21 0,-22 21 16,1 0-16,0 0 0,0 0 0,0 0 15,21 21-15,-21-21 0,-1 22 16,1-1-16,21 0 0,0 0 16,0 0-16,0 0 15,21 1-15,1-22 0,-22 21 0,21-21 16,0 0-16,0 21 0,0-21 0</inkml:trace>
  <inkml:trace contextRef="#ctx0" brushRef="#br0" timeOffset="3823.53">4318 6033 0,'-42'0'15,"20"0"-15,1 0 16,21 21 0,-21 0-16,21 0 15,0 0-15,0 0 0,0 1 0,0-1 16,0 0-16,0 21 16,0-21-16,0 22 0,0-1 0,0 0 15,0-20-15,-21 20 0,21 0 16,0 1-16,0-1 0,0-21 0,0 21 15,0-20-15,0 20 0,0-21 16,0 0-16,0 0 0,0 1 16,0-1-16,21-21 31,-21-21-31,21 21 16,-21-22-16,21 22 0,-21-21 15,22 0-15,-22-21 16</inkml:trace>
  <inkml:trace contextRef="#ctx0" brushRef="#br0" timeOffset="4036.38">4064 6477 0,'0'0'0,"-21"0"16,42 0 0,-21 21-1,21-21 1,0-21-1,0 0-15,1 21 0,-1 0 16,0 0-16,0 0 16,0 0-16,0 0 0,1-21 15,-22 0-15,21 21 16,0 0-16</inkml:trace>
  <inkml:trace contextRef="#ctx0" brushRef="#br0" timeOffset="4383.68">4847 6181 0,'0'0'0,"21"0"16,-21-21-1,-21 21 16,21 21-31,-21-21 0,21 21 0,-21 0 16,21 0-16,-21 0 0,21 1 16,0-1-16,0 21 0,0 0 0,0-20 15,0 20-15,-22 0 0,22-21 0,0 22 16,0-22-16,0 21 0,0-21 16,0 1-16,0-1 0,0 0 0,0 0 15,0 0-15,22-21 16,-1 21-16,0-21 0,0 0 15,0 0-15,0 0 0,1 0 16,-1 0-16,0-21 0,0 0 16,0 0-16,0 0 0,1 0 0</inkml:trace>
  <inkml:trace contextRef="#ctx0" brushRef="#br0" timeOffset="4711.22">5397 6117 0,'0'0'15,"22"0"-15,-1 0 0,0 0 16,0 0-16,0 0 16,0 0-16,1 0 0,-1 0 0,0 0 15,0 0-15,0 21 0,0 1 16,-21 20-16,0-21 0,22 0 0,-22 22 15,0-1-15,0 0 0,0 1 0,0-1 16,0 0-16,0-21 0,-22 22 16,1-1-16,0-21 0,-21 0 0,21 1 15,-1-1-15,1 0 0,21 0 16,-21 0-16,0-21 0,0 21 16,21-42 15,0 0-31</inkml:trace>
  <inkml:trace contextRef="#ctx0" brushRef="#br0" timeOffset="5367.49">6265 6456 0,'-63'0'15,"63"21"1,-21-21-16,-1 0 0,44 0 31,-1 0-31,0 0 16,0 0-16,-21 21 0,42-21 0,1 0 15,-1 0-15,22 0 0,20 0 0,1-21 16,-43 21-16,43 0 0,0 0 16,-1 0-16,1 0 0,0 0 0,-1 0 15,-20-21-15,-1 21 0,1-21 0,-1 21 16,-20 0-16,41 0 0,-41 0 16,-1-21-16,-21 21 0,0 0 0,-21-22 15,0 1 16,0 0-15,-21 21-16</inkml:trace>
  <inkml:trace contextRef="#ctx0" brushRef="#br0" timeOffset="5839.03">7324 6096 0,'0'0'0,"-22"0"16,1 0 0,21 21-16,0 0 0,0 1 0,0-1 15,0 0-15,0 0 0,21 0 16,1 0-16,-1 1 0,0-1 0,0 0 15,0 0-15,22-21 0,-22 21 16,21 0-16,-21-21 0,22 0 0,-1 0 16,-21 0-16,21 0 0,-20 0 15,20 0-15,-21 0 0,0 0 0,0 0 16,-21-21 15,-21 21-15,0 0-16,0 0 0,0 0 0,0 0 15,-22 21-15,22 1 0,0-1 0,0 0 16,-22 0-16,22 0 0,0 22 16,0-22-16,0 0 0,0 0 0,-1 21 15,1-20-15,21-1 0,-21-21 16,21 21-16,0 0 0,0 0 0,-21-21 16,21 21-1,-21-21-15</inkml:trace>
  <inkml:trace contextRef="#ctx0" brushRef="#br0" timeOffset="32399.41">1545 11621 0,'-21'0'16,"0"0"-1,42 0 142,0 0-142</inkml:trace>
  <inkml:trace contextRef="#ctx0" brushRef="#br0" timeOffset="33239.98">1566 11621 0,'0'-22'31,"0"1"1,-21 21-32,0 0 0,0 0 15,0 0 1,-1 0-16,1 0 0,0 21 0,0 1 16,0-1-16,0-21 0,-1 21 15,1 0-15,0 0 0,21 22 16,0-22-16,-21 21 0,0-21 0,21 22 15,-21-1-15,21 0 0,0 1 16,0-1-16,0 0 0,0 1 16,0-1-16,0-21 0,0 21 15,21-20-15,0-1 0,0 21 0,0-42 16,0 21-16,1 0 0,20 1 16,-21-22-16,0 0 0,22 0 0,-22 0 15,21 0-15,0 0 16,1-22-16,-22 1 0,21 0 0,1 0 15,-1 0-15,-21-22 0,21 22 16,-20-21-16,20 0 0,-21-1 0,0-20 16,0 20-16,-21 1 0,0 0 15,22-64-15,-22 64 0,0-1 16,0 22-16,0-21 0,0 21 16,0-1-16,0 1 0,0 0 15,0 0-15,0 0 0,0 42 47,-22 0-47,22 0 0,0 0 16,0 22-16,0-22 0,0 21 0,0 1 15,0-1-15,0-21 0,0 21 16,0 1-16,0-1 0,0 0 16,0 1-16,0-22 0,0 21 0,0-21 15,22 1-15,-1-1 0,-21 0 16,21 0-16,0-21 0,0 0 15,0 0-15,1 0 16,-1 0-16,0 0 0,0-21 16,0 0-16,0 21 0,1-43 15,-22 22-15,21 0 0,-21-21 0,21 21 16,-21-22-16,0 22 0,0 0 16,0-21-16,0 20 0,21 1 15,-21 0-15,0 42 31,0 0-31,0 1 0,0-1 16,0 0-16,0 21 0,0-21 16,0 1-16,0 20 0,21-21 0,-21 0 15,0 0-15,0 1 0,0-1 16,0 0-16,0 0 0,0 0 0,0 0 31,0-42 0,0 0-31,0 0 0,21 0 0,-21-22 16,22 22-16</inkml:trace>
  <inkml:trace contextRef="#ctx0" brushRef="#br0" timeOffset="33447.75">2455 11621 0,'-21'0'15,"0"0"-15,21 21 63,21 0-32,0-21-31</inkml:trace>
  <inkml:trace contextRef="#ctx0" brushRef="#br0" timeOffset="34404.94">2984 11684 0,'0'-21'16,"0"0"-1,-21 21-15,0 0 16,0 0-16,0 0 16,0 21-16,21 0 15,-22 0-15,1 0 0,0 1 16,21-1-16,0 21 0,0-21 0,-21 22 16,21-22-16,0 21 0,0 0 15,0 1-15,0-22 0,0 21 0,0-21 16,0 1-16,0-1 0,21 0 15,0 0-15,0-21 0,1 21 0,-1-21 16,21 0-16,-21 0 0,0 0 16,22 0-16,-22-21 0,21 0 0,-21 0 15,22 0-15,-1-1 0,-21 1 16,0-21-16,22 21 0,-22-22 0,0 1 16,0 0-16,0 21 0,-21-22 15,22 1-15,-22 0 0,21-1 0,-21 22 16,0-21-16,0 21 15,0-1-15,0 1 0,0 0 16,0 42 15,0 0-31,0 1 0,0-1 16,0 0-16,0 0 0,0 0 0,0 22 16,0-22-16,0 21 0,0-21 15,0 22-15,0-22 0,0 0 0,0 21 16,0-21-16,0 1 0,0-1 15,0 0-15,-21 0 0,21 0 0,0 0 16,0-42 31,0 0-47,0 0 0,0 0 0,0 0 16,0-1-16,21 1 0,0 0 15,-21 0-15,21-21 0,0 20 0,0 1 16,1 0-16,-1 0 0,21 21 15,-21-21-15,0 0 0,1 21 0,-1 0 16,0 0-16,0 0 0,0 0 16,-21 21-1,0 0-15,0 0 16,-21 0-16,0 0 0,0-21 16,0 22-16,-1-22 0,1 0 15,0 21-15,0-21 0,0 0 16,0 0-16,-1 0 0,1 0 15,21 21-15,-21-21 0,0 0 16,21 21-16,0 0 16,0 0-16,0 1 0,0-1 15,0 0-15,21 0 16,0 0-16,0 0 0,-21 1 0,22-22 16,-1 21-16,0 0 0,0 0 15,0 0-15,0-21 0,1 0 16,-1 21-16,0-21 0,0 0 15,0 0-15,0 0 16,1 0-16,-1 0 0,0 0 16,0-21-16,0 21 0,0-21 15,1 0-15,-1 0 0,0 0 0,0-1 16</inkml:trace>
  <inkml:trace contextRef="#ctx0" brushRef="#br0" timeOffset="34676">4297 11557 0,'-21'0'15,"-1"0"1,22 21 0,0 0-16,0 1 0,0 20 0,-21-21 15,21 0-15,0 22 0,0-22 0,0 21 16,0-21-16,0 0 0,0 22 15,0-22-15,0 0 0,0 21 0,0-20 16,0-1-16,0 0 0,0 0 16,21-21-16,-21 21 0,22 0 0,-1-21 15,0 0-15,0 0 16,0 0-16,0 0 0,1 0 16,-1-21-16,21 21 0</inkml:trace>
  <inkml:trace contextRef="#ctx0" brushRef="#br0" timeOffset="34975.78">4868 11599 0,'106'0'31,"-85"22"-31,0-22 16,1 21-16,-1 0 0,0 0 15,21 0-15,-21 0 0,1 1 0,-1-1 16,-21 21-16,21-21 0,-21 22 16,21-22-16,-21 0 0,0 21 0,0-21 15,0 22-15,0-22 0,-21 0 16,0 0-16,0 0 0,-1 1 0,1-22 16,0 21-16,0-21 0,21 21 15,-21-21-15,0 0 16,21-21-1</inkml:trace>
  <inkml:trace contextRef="#ctx0" brushRef="#br0" timeOffset="35679">5778 11980 0,'-21'-21'15,"0"21"-15,21-21 16,21 21 0,0 0-16,1 0 15,20-21-15,0 21 0,1-21 0,-1 21 16,21 0-16,-20 0 0,20-21 15,1 21-15,-22 0 0,22 0 16,-1-22-16,1 22 0,-1 0 16,1 0-16,-22-21 0,21 21 0,-20 0 15,-1 0-15,-21 0 0,0 0 0,1 0 16,-1-21-16,-42 21 31,-1-21-31,1 21 16,0 0-16,0 0 0,0 0 15,0 0-15,-1 0 0,44 0 63,-1 0-63,0 0 0,0 0 16,0 0-16,0 0 0,1 0 15,-1 0-15,0 21 0,0-21 16,-21 21-16,0 0 15,-21 1 1,0-1-16,0 0 0,-22-21 16,22 21-16,-21 0 0,21 0 0,-22 1 15,1-22-15,21 21 0,0 0 0,-1-21 16,1 0-16</inkml:trace>
  <inkml:trace contextRef="#ctx0" brushRef="#br0" timeOffset="36675.35">7916 11938 0,'21'-21'31,"1"0"-31,-1 21 0,0-21 16,0-1-16,0 22 0,0-21 0,-21 0 15,22 0-15,-22 0 0,21 21 16,-21-21-16,0-1 0,0 1 16,0 0-16,0 0 0,-21 21 0,-22 0 15,22-21-15,0 21 16,-21 0-16,20 0 0,-20 0 0,0 0 16,-1 21-16,22-21 0,-21 21 15,21 0-15,-22-21 0,22 21 0,0 1 16,0-1-16,21 0 0,0 0 15,0 0-15,0 0 0,0 1 0,0-1 16,0 0-16,21-21 16,0 0-16,0 0 0,22 0 0,-22 0 15,21 0-15,-21 0 0,22 0 16,-1-21-16,-21 21 0,22-21 0,-1 21 16,-21-22-16,21 22 0,-20-21 15,-1 0-15,0 21 0,-21-21 16,21 21-16,-21-21 15,0 42 17,0 0-32,0 0 15,0 0-15,0 22 0,0-1 16,0 0-16,0 1 0,0-1 0,0 22 16,0-22-16,0 21 0,0-20 15,0 20-15,0-20 0,0 20 0,0 1 16,0-1-16,0 1 0,21-1 0,-21 22 15,0-1-15,0-20 0,21 21 16,-21-22-16,22 22 0,-22-22 16,0 1-16,0 20 0,21-20 0,-21-1 15,0 22-15,21-21 0,-21-1 16,0-21-16,0 22 0,0-22 0,0 1 16,0-1-16,-21 0 0,0-21 15,21 1-15,-22-1 0,1 0 0,0 0 16,0-21-16,0 0 0,0 0 0,-22 0 15,22 0-15,-21 0 0,-1 0 16,1-21-16,0-21 0,-22 20 16,1-20-16,-1-21 0,22-1 0,-22 1 15,1-1-15,21-21 0,-1 22 16,1-22-16,21 1 0,-22-1 0,43-21 16,0 21-16,-21-20 0,21 20 0,0 0 15,0 1-15,0-1 0,21 21 16,1-20-16,-1 20 0,21 22 0,-21-22 15,22 1-15,-1 21 0,0-1 16,1 22-16,-1-21 0,21 21 0,-20-1 16,-1 1-16,0 21 15,1-21-15,-1 21 0,0-21 0,-20 21 16,20 0-16,-21 0 0,21-21 0,-20 21 16,-1 0-16</inkml:trace>
  <inkml:trace contextRef="#ctx0" brushRef="#br0" timeOffset="38571.74">8234 12023 0,'0'-21'16,"21"21"-16,-21-22 0,21 22 15,0-21-15,0 21 16,1-21-16,-22 0 0,21 21 0,0-21 16,0 0-16,0-1 0,-21 1 0,21 21 15,1-21-15,-22 0 0,21 0 16,-21 0-16,0-1 0,0 1 31,-21 21-31,-1 0 16,1 0-16,0 21 0,0 1 0,0-1 15,0 21-15,21-21 16,0 22-16,0-22 0,0 21 0,0 0 16,0 1-16,0-1 0,0-21 15,0 22-15,0-22 0,21 0 0,0 0 16,0 0-16,0-21 0,0 0 15,1 0-15,-1 0 0,0 0 0,0 0 16,21 0-16,-20-21 0,-1 0 16,21 0-16,-21 0 0,22-22 15,-22 22-15,0-21 0,0-1 0,0 22 16,0-21-16,-21 21 0,0-22 16,0 22-16,0 0 0,0 0 0,0 0 15,0 42 16,0 0-31,0 0 0,0 0 0,0 1 16,0 20-16,0-21 0,0 0 16,0 22-16,0-22 0,-21 0 15,21 0-15,0 21 0,0-20 16,-21-1-16,21 0 16,0-42 15,0 0-31,21-1 0,-21 1 15,21 0-15,-21-21 0,22 21 16,-1-22-16,-21 22 0,21 0 0,0-21 16,-21 20-16,21 1 0,0 0 15,1 21-15,-1 0 0,0 0 0,0 0 16,0 0-16,0 0 0,1 0 16,-1 21-16,0 0 0,0 22 15,0-22-15,-21 0 0,0 21 0,0-20 16,0-1-16,21 21 0,-21-21 15,0 0-15,0 1 0,22-1 16,-22 0-16,21-21 0,-21 21 16,21-21-16,0 0 0,0 0 0,0 0 15,1 0-15,-1 0 0,0 0 0,0 0 16,0-21-16,0 0 0,22 0 16,-22-1-16,0 1 0,0-21 0,22 21 15,-22-22-15,0 1 0,-21 21 16,0-21-16,21 20 0,-21 1 0,0 0 15,0 0-15,0 0 0,-21 21 16,0 0 0,0 0-16,-1 0 15,1 21-15,21 0 0,-21-21 16,21 21-16,0 22 0,0-22 0,0 0 16,0 21-16,0-21 0,0 1 15,0 20-15,0-21 0,0 21 0,0-20 16,0-1-16,21 0 0,0 0 0,1 0 15,-1 0-15,0-21 16,0 0-16,0 0 0,0 0 0,22 0 16,-22 0-16,21 0 0,-21 0 15,22-21-15,-22 0 0,21 0 16,1 0-16,-22 0 0,21-22 0,0 1 16,-20 21-16,20-22 0,-21 1 15,21 0-15,-20 21 0,-1-22 0,0 22 16,-21 0-16,0 0 0,0 0 15,-21 21 1,0 21 0,21 0-16,-22 0 15,22 0-15,0 0 0,0 1 16,0-1-16,0 0 0,0 0 16,0 0-16,22 0 0,-1 1 0,-21-1 15,21 0-15,0 0 0,-21 0 0,21 0 16,0-21-16,-21 22 0,22-22 15,-1 0-15,0 21 0,0-21 16,0 0-16,0 0 16,1 0-16,-1 0 0,0 0 0,0-21 15,0-1-15,0 22 0,1-21 0,-1-21 16,0 21-16,0 0 0,0-1 16,0-20-16,1 21 0,-1-21 0,0 20 15,-21 1-15,0 0 0,21 0 16,-21 42 15,-21 0-15,21 0-16,-21 1 0,21-1 0,0 21 0,0-21 15,0 22-15,0-22 0,0 21 16,0-21-16,0 0 0,0 1 16,0-1-16,21 0 0,0 0 0,0 0 15,0 0-15,1-21 0,20 0 16,-21 0-16,21 0 0,-20 0 0,20 0 15,-21 0-15,21 0 0,1-21 16,-22 21-16,21-21 0,-21 0 0,22-21 16,-22 20-16,0-20 0,21 0 0,-20-1 15,20 22-15,-21-21 0,21 0 16,-20 20-16,20-20 0,-21 21 16,21 0-16,-20 0 0,-1 21 0,-21-22 15,21 22-15,0 0 16,-21 22-1,0-1 1,0 0 0,0-42 31,0 0-32,0-1 1,0 1-16,-21 21 15,0 0 1,0 0-16,-1 0 16,1 0-16,21 21 0,-21 1 0,0-1 15,21 0-15,-21 0 0,21 21 16,-21 1-16,21-22 0,-22 21 0,22 1 16,-21-1-16,21-21 0,0 21 15,0-20-15,0 20 0,21 0 16,1-21-16,-1 1 0,0-22 0,0 21 15,0-21-15,22 0 0,-22 0 16,0 0-16,21 0 0,-21 0 0,22-21 16,-22 21-16,21-22 0,1 1 15,-22 0-15,0 0 0,21 0 16,-21-22-16,1 22 0,-1-21 0,-21 21 16,0-22-16,21 1 0,-21 21 15,0-21-15,0 20 0,0 1 0</inkml:trace>
  <inkml:trace contextRef="#ctx0" brushRef="#br0" timeOffset="38995.58">10816 11345 0,'0'0'0,"-21"0"0,0 22 15,0-22-15,-1 21 0,22 0 16,-21 0-16,21 0 16,0 0-16,21-21 15,1 0-15,-1 0 16,0 0-16,0 0 0,0 0 0,0 0 15,1 0-15,20-21 0,-42 0 16,21 0-16,0 21 0,-21-21 16,0 0-16,0-1 0,0 1 15,0 0-15,-21 21 0,0-21 16,0 21-16,0 0 0,-1 0 16,1 0-16,0 0 15,0 21-15,0 0 16,21 0-16,0 1 15,-21-22-15,21 21 16</inkml:trace>
  <inkml:trace contextRef="#ctx0" brushRef="#br0" timeOffset="46664.03">13631 11769 0,'0'0'0,"-21"-21"0,0 21 15,0 0 1,0 0-1,21 21-15,0 0 16,-22 0-16,22 21 0,0-20 0,0 20 16,0 0-16,0 1 0,0-1 15,0 0-15,0-21 0,-21 22 16,21-22-16,0 21 0,-21-21 0,21 1 16,0-1-16,0 0 0,0 0 15,0-42 16,0 0-31,0 0 0,0-1 0,0 1 16,0-21-16,0 21 0,0-22 16,0 1-16,21 0 0,-21-1 0,21 1 15,-21 0-15,0-1 0,22 1 16,-1 21-16,0 0 0,-21 0 0,21-1 16,0 22-16,0 0 0,1 0 15,-1 0-15,0 22 16,-21-1-16,21 0 0,0 0 0,-21 0 15,21 22-15,-21-22 16,0 21-16,22 0 0,-22-20 0,0 20 16,0-21-16,0 21 0,0-20 15,0-1-15,21 0 0,-21 0 0,21-21 32,-21-21-17,21 0-15,-21 0 0,21-1 0,-21 1 16,21-21-16,-21 0 0,0-1 15,22 1-15,-1 0 0,0 20 0,0-20 16,0 0-16,0-1 16,1 22-16,-1 0 0,0 0 0,0 21 0,0 0 15,0 0-15,1 0 16,-1 0-16,0 21 0,-21 0 0,0 0 16,0 1-16,0 20 0,0-21 15,0 21-15,0 1 0,0-22 0,0 21 16,0 1-16,0-22 0,0 21 0,0-21 15,0 0-15,0 1 0,0-1 16,21 0-16,0-21 0,-21 21 16,21-21-1,1 0-15,-22-21 0,21 0 16,-21 0-16,0-1 0</inkml:trace>
  <inkml:trace contextRef="#ctx0" brushRef="#br0" timeOffset="47053.91">14478 11938 0,'21'0'31,"0"0"-31,0-21 16,1 0-16,-1 21 0,0-21 16,0 21-16,0-22 0,0 22 15,1-21-15,-1 0 0,0 21 0,0-21 16,-21 0-16,0 0 0,0-1 15,0 1 1,-21 21 0,0 0-16,0 0 15,-1 21-15,22 1 0,-21-22 0,0 42 16,21-21-16,0 0 0,-21 22 16,21-22-16,-21 21 0,21-21 0,0 22 15,0-1-15,0-21 0,0 0 16,0 0-16,0 1 0,21-1 0,0 0 15,0 0-15,0-21 0,1 0 16,-1 0-16,21 0 0,-21 0 16,0 0-16,1 0 0,-1-21 0,21 0 15,-21 0-15,0-1 16,22 1-16,-22-21 0,0 21 0,21-22 16,-20 1-16,-1 21 0</inkml:trace>
  <inkml:trace contextRef="#ctx0" brushRef="#br0" timeOffset="47296.4">15198 11578 0,'0'0'0,"0"-42"0,0 21 0,0 0 16,0-1-16,-22 44 31,22-1-31,-21 0 0,21 0 0,-21 21 16,21-20-16,-21 20 0,21 0 16,0 1-16,0-22 0,0 21 15,0 0-15,0 1 0,0-1 16,0 0-16,0-20 0,0 20 0,0-21 15,0 0-15,0 0 0,0 1 0,0-1 16,21-21 0,0 0-16,0 0 0,1 0 15,-1-21-15,0-1 0,0 1 16,0-21-16,0 21 0,1-22 0,20 1 16</inkml:trace>
  <inkml:trace contextRef="#ctx0" brushRef="#br0" timeOffset="47769.03">15557 11494 0,'0'0'0,"0"-22"0,0-20 32,0 63-17,0 0-15,0 1 0,0-1 0,0 0 16,0 21-16,0-21 0,0 22 16,0-1-16,0-21 0,0 22 0,0-1 15,0-21-15,0 21 0,0-20 16,0 20-16,0-21 0,0 0 0,0 0 15,0 1-15,0-1 0,0 0 16,0-42 15,0 0-15,0-1-16,0 1 0,0 0 16,0-21-16,0 21 0,0-1 15,22 1-15,-1 0 0,-21 0 0,21-21 16,0 20-16,0 1 0,0 0 0,1 21 15,-1-21-15,21 21 0,-21 0 16,0 0-16,1 0 0,-1 0 0,0 21 16,0 0-16,-21 0 15,0 1-15,0-1 0,0 0 16,0 21-16,0-21 0,0 1 16,0-1-16,0 0 0,0 0 15,0 0-15,0 0 0,-21 1 0,21-1 16,-21-21-16,21 21 0,-21-21 15,-1 0 1,22-21 0,-21 0-16,21-1 0,-21 1 15,0 0-15</inkml:trace>
  <inkml:trace contextRef="#ctx0" brushRef="#br0" timeOffset="47975.99">14965 11684 0,'0'0'0,"-21"21"31,42-21-15,0 0-16,0 0 16,0 0-16,22 0 0,-22 0 0,21 0 15,0-21-15,-20 21 0,20 0 16,0 0-16,1 0 0,-22 0 0,21 0 15,0 0-15,1 0 0</inkml:trace>
  <inkml:trace contextRef="#ctx0" brushRef="#br0" timeOffset="48451.94">16383 11705 0,'-21'0'32,"0"0"-32,-1 0 15,1 0-15,0 21 0,0-21 16,0 22-16,0-22 0,-1 21 16,1 0-16,0 0 0,0 21 0,21-20 15,-21-1-15,21 21 0,0-21 16,0 0-16,0 22 0,0-22 0,0 0 15,21 0-15,0-21 0,0 21 16,0-21-16,1 0 0,-1 0 0,0 0 16,21 0-16,-21 0 0,1 0 15,20 0-15,-21-21 0,0 0 0,22 21 16,-22-21-16,0 0 0,0 0 16,0-22-16,-21 22 0,0 0 0,0 0 15,0 0-15,0-22 0,0 22 16,-21 0-16,0 0 0,0 0 0,0-1 15,-1 1-15,1 0 0,0 0 16,0 21-16,0 0 0,0 0 16,-1 0-16,1 0 0,0 0 0,0 0 15,0 21-15,0-21 0,-1 21 16,1 0-16,21 1 0,0-1 16,0 0-16,0 0 0,0 0 15,21 0-15,1-21 0,-1 22 16</inkml:trace>
  <inkml:trace contextRef="#ctx0" brushRef="#br0" timeOffset="49107.01">17187 11811 0,'0'0'0,"0"-21"0,0-43 31,-21 43-15,0 21-16,0 0 0,0 0 0,-1 0 16,1 0-16,0 0 15,0 0-15,0 21 0,0 1 0,-1-1 16,22 0-16,-21 0 0,0 0 0,21 0 16,-21 1-16,21 20 15,-21-21-15,21 21 0,0-20 0,0-1 16,0 0-16,0 0 0,0 0 15,0 0-15,0 1 0,21-1 16,0-21-16,0 0 0,0 0 16,1 0-16,-1 0 0,0 0 15,0-21-15,0-1 0,0 22 16,1-21-16,-1 0 0,0-21 16,0 21-16,0-1 0,0-20 0,1 0 15,20 21-15,-21-22 0,0 1 16,-21 0-16,21-1 0,1 22 15,-1-21-15,-21-1 0,0 1 16,0 21-16,0 0 0,0 0 0,-21 21 31,-1 21-15,22 0-16,-21 0 0,21 0 0,-21 0 16,0 22-16,21-22 0,0 21 15,0-21-15,0 22 0,-21 20 16,21-42-16,0 22 0,0-22 15,0 21-15,0-21 0,0 1 0,0-1 16,0 0-16,21 0 0,-21 0 16,0 0-16,21-21 0,0 22 0,0-22 15,1 21-15,-1-21 16,0 0-16,0 0 16,0 0-16,0 0 0,1 0 0,-1 0 15,0 0-15,0 0 0,0-21 16,0 21-16,1-22 0,-1 22 0,0-21 15,0 0-15,0 21 0,0 0 16</inkml:trace>
  <inkml:trace contextRef="#ctx0" brushRef="#br0" timeOffset="49288.02">17759 12044 0,'0'21'0,"-21"-42"63,-1 21-48,22-21-15,-21 21 16,0 0-16,0-21 0</inkml:trace>
  <inkml:trace contextRef="#ctx0" brushRef="#br0" timeOffset="67343.88">8699 6033 0,'22'0'47,"-22"-22"31</inkml:trace>
  <inkml:trace contextRef="#ctx0" brushRef="#br0" timeOffset="67912.02">8721 5884 0,'0'-42'32,"0"21"-17,-22 42 32,22 0-31,0 0-16,0 22 0,0-22 0,0 0 15,0 0-15,0 22 0,0-22 16,0 21-16,0-21 0,0 0 0,0 1 16,0 20-16,0-21 0,0 0 0,-21 0 15,21 22-15,0-22 0,0 0 16,0 0-16,0 0 0,0 1 0,0-1 15,0 0 1,0-42 15,-21 0-15,21-1-16,-21 1 0</inkml:trace>
  <inkml:trace contextRef="#ctx0" brushRef="#br0" timeOffset="68715.28">8615 5969 0,'0'0'0,"0"-21"15,0 0 1,0 0-16,0-1 15,0 1-15,0 0 16,21 0-16,0 21 0,0-21 16,0 0-16,1-1 0,20 22 15,-21-21-15,21 0 0,1 21 0,-22-21 16,21 0-16,1 21 0,-1 0 16,0 0-16,1 0 0,-22 21 15,21 0-15,-21 0 0,0 0 16,1 1-16,-22 20 0,0 0 0,0-21 15,0 22-15,-22-1 0,-20-21 16,21 22-16,-21-22 0,20 21 0,-20-21 16,0 0-16,-1 1 0,1-1 15,21 0-15,-21 0 0,20 0 0,1-21 16,0 0-16,0 0 0,0 0 16,0 0-1,21-21-15,0 0 31,0 0-31,0 42 47,0 0-47,21-21 0,0 21 16,0 0-16,-21 22 0,21-22 16,0 0-16,1 0 0,-1 0 0,0 1 15,0-1-15,0 0 0,0 0 16,1 0-16,-1-21 0,0 0 15,0 0-15,21 0 0,-20 0 0,-1 0 16,21 0-16,-21 0 0,0-21 0,1 0 16,-1 0-16,0 0 0,0-1 15,0 1-15,0 0 0,-21 0 16,0 0-16,22 0 0,-22-1 0,21 1 16,-21 0-16,0 0 0,21 21 15,-21 21 16,0 0-31,0 0 16,0 1-16,0-1 0,0 0 16,0 0-16,0 0 0,-21 0 15,21 1-15,0-1 16,-21-21 0,21-21-1,0-1 1,0 1-16,0 0 15</inkml:trace>
  <inkml:trace contextRef="#ctx0" brushRef="#br0" timeOffset="68915.99">9356 5990 0,'0'0'0,"0"-21"15,21 21 48,-21 21-48,0 0 1</inkml:trace>
  <inkml:trace contextRef="#ctx0" brushRef="#br0" timeOffset="70356.11">8826 5948 0,'-21'0'0,"0"0"15,0 0 1,21-21 15,21 21-15,0-21-16,0 21 0,1 0 15,-1-22-15,21 22 0,-21 0 16,0 0-16,1 0 0,-1 0 0,0 0 16,0 0-16,0 0 0,0 0 15,1 22-15,-22-1 16,0 0-16,-22-21 16,1 21-16,0 0 0,-21-21 0,21 21 15,-22 1-15,1-22 0,21 21 16,-22-21-16,1 21 0,21 0 0,0-21 15,0 0-15,-1 21 0,44-21 32,20 0-17,-21 0-15,21 0 0,1 0 16,-1 0-16,22-21 0,-22 21 0,0 0 16,1-21-16,-1 21 0,0-21 15,1 21-15,-22 0 0,0 0 0,0 0 16,-21 21-1,-21 0-15,-21-21 0,-1 21 16,1 0-16,0-21 0,-1 22 0,-20-1 16,20 0-16,1-21 0,0 21 15,-1 0-15,22 0 0,0-21 0,0 22 16,21-1 0,21-21-16,0 0 0,22 0 15,-1 0-15,0 0 0,22 0 0,-22 0 16,22 0-16,-1-21 0,-21 21 15,1 0-15,-1 0 0,0 0 0,1 0 16,-22 0-16,0 0 0,0 0 16,-42 21-1,0 0-15,0 0 16,-22 0-16,1 0 0,21 1 0,-21-1 16,-1 0-16,1 0 0,21-21 0,0 21 15,-1 0-15,1 1 0,42-22 31,1 0-31,-1 0 16</inkml:trace>
  <inkml:trace contextRef="#ctx0" brushRef="#br0" timeOffset="71200.97">10647 6117 0,'0'-21'15,"0"0"1,0 0-16,21 21 16,0-21-16,-21-1 0,21 1 0,0 0 15,-21-21-15,22 21 0,-1-1 16,-21-20-16,0 21 0,0 0 0,0 0 15,0-1-15,0 1 16,0 42 0,0 1-16,0-1 15,0 21-15,-21-21 0,21 22 0,0-1 16,0 0-16,0-21 0,-22 22 16,22-1-16,0-21 0,0 22 0,0-22 15,0 0-15,0 21 0,0-21 16,0 1-16,-21-1 0,21 0 15,-21 0-15,21 0 0,-21 0 0,21 1 16,-21-22 0,0 0-16,-1-22 15,22 1-15,-21 0 0,0 21 16,21-21-16,0 0 0,0 0 16,-21-1-16,0 1 0,21 42 46,0 1-46,0-1 16,0 0-16,0 0 0,0 0 16,0 0-16,21 1 0,0 20 0,0-42 15,0 21-15,1 0 0,-1 0 16,21-21-16,-21 0 0,22 0 0,-1 0 16,0 0-16,1-21 0,-1 21 15,0-21-15,22-21 0,-22 21 16,0-1-16,1-20 0,-1 21 0,0-21 15,-20 20-15,20-20 0,0-43 16,-42 43-16,21 0 0,1-43 16,-22 43-16,0-1 0,0 22 15,0-21-15,0 21 0,0 42 32,0 0-32,-22 0 15,22 22-15,-21-1 0,0-21 16,21 21-16,0 1 0,0-1 0,-21 0 15,21-20-15,-21 20 0,21-21 0,0 21 16,0-20-16,0-1 0,0 0 16,0 0-16,0 0 0,21 0 0,0-21 15,0 0-15,0 0 16,1 0-16,-1 0 0,0 0 16,0-21-16,0 0 15,-21 0-15,0 0 0,21 0 0,-21-1 16</inkml:trace>
  <inkml:trace contextRef="#ctx0" brushRef="#br0" timeOffset="71412.95">11112 6075 0,'0'0'0,"22"0"31,20 0-31,-21 0 0,0 0 16,22 0-16,-1 0 0,-21 0 0,21 0 15,-20 0-15,20 0 0,-21 0 16,0-21-16,22 21 0,-22 0 16,0 0-16,0 0 0,0-21 0,22 21 15,-22-22-15,0 22 0,0 0 16,0 0-16,0-21 0</inkml:trace>
  <inkml:trace contextRef="#ctx0" brushRef="#br0" timeOffset="71733.03">12615 5948 0,'21'0'0,"-42"0"0,42-21 16,-21 42 30,0 0-46,0 0 0,0 0 16,0 1-16,-21 20 0,21-21 0,-21 0 16,21 0-16,0 1 0,-21-1 15,21 0-15,-21 0 0,21 0 0,0 0 16,0 1-16,0-1 16,21-21-1,0 0-15,0 0 16,0-21-16,1 21 0,20-22 15,-21 1-15,0 0 0,22 0 16</inkml:trace>
  <inkml:trace contextRef="#ctx0" brushRef="#br0" timeOffset="72059.5">13250 5906 0,'0'0'0,"21"0"0,-21-22 0,-42 1 31,21 21-31,-21 0 0,20 0 16,1 0-16,-21 21 0,21-21 0,-22 22 15,22-1-15,0 0 0,0 0 0,0-21 16,0 21-16,21 0 16,0 1-16,0-1 0,0 0 15,21-21-15,0 0 0,0 0 16,0 21-16,22-21 0,-22 21 16,0-21-16,21 0 0,-21 0 15,1 21-15,20-21 0,-21 0 0,0 0 16,0 22-16,-21-1 15,0 0 1,-21-21-16,0 0 16,-21 21-16,21-21 0,-1 0 15,1 0-15,0 0 0,0 0 16,0 0-16,0 0 0,-1 0 16,1 0-16,0 0 0,0-21 0</inkml:trace>
  <inkml:trace contextRef="#ctx0" brushRef="#br0" timeOffset="72247.47">12615 5779 0,'0'-22'31</inkml:trace>
  <inkml:trace contextRef="#ctx0" brushRef="#br0" timeOffset="73992.08">14203 5948 0,'0'0'0,"21"-21"0,42-43 16,-63 43-16,0 0 0,0 0 15,0 0-15,0-1 0,-21 22 31,21 22-31,-21-1 16,0 21-16,21-21 0,0 22 16,-21-1-16,0 0 0,21-21 0,-22 22 15,22-1-15,0 0 0,0-20 16,0 20-16,0-21 0,0 21 0,0-20 16,0-1-16,22 0 0,-1 0 15,0 0-15,0 0 0,21-21 16,-20 0-16,20 0 0,0 0 0,-21 0 15,22 0-15,-1-21 0,0 0 16,-20 0-16,20 0 0,-21 0 0,21-1 16,-20 1-16,-1-21 0,0 21 15,0-22-15,0 1 0,0 21 0,1-21 16,-22-1-16,0 1 0,0 0 16,0 20-16,21-20 0,-21 21 0,0 0 15,-21 21 1,-1 21-1,22 0-15,-21 21 0,0-20 16,21 20-16,-21 0 0,21 1 16,0-22-16,-21 21 0,21 0 0,0-20 15,0 20-15,0-21 0,0 21 16,0-20-16,0-1 0,0 0 0,21 0 16,-21 0-16,21 0 15,0-21-15,22 0 0,-22 0 0,0 0 0,21 0 16,-21-21-16,22 0 0,-1 21 15,0-21-15,22 0 0,-22 0 0,1-1 16,20-20-16,-21 21 0,1 0 0,-22-22 16,21 22-16,-42 0 15,21 0-15,-21 0 0,-21 21 32,0 0-32,0 21 0,0 0 15,21 0-15,0 0 0,0 1 16,0-1-16,0 0 0,0 0 15,0 0-15,21 0 0,0 1 16,-21-1-16,21-21 0,-21 21 16,0 0-16,-21-42 47,0 0-47,0 21 0,21-21 15,-21-1-15,-1 22 0,1 0 16,21-21-16,-21 21 15,0 0-15,21 21 16,0 1 0,21-1-1,0-21-15,0 0 0,22 21 0,-22-21 16,0 21-16,21-21 0,1 0 0,-22 0 16,21 0-16,1 0 0,-1 0 15,0-21-15,1 21 0,-1-21 0,0 0 16,-21 21-16,22-22 0,-22 1 15,0 0-15,0 0 0,-21 0 16,0 0-16,21-1 0,-21 1 16,0 0-16,0 0 0,-21 21 31,0 21-15,0-21-16,21 21 0,0 0 0,-21 1 15,21-1-15,0 0 0,0 0 16,0 0-16,0 0 0,0 1 0,0-1 15,21 0-15,0 0 0,0 0 16,22 0-16,-1-21 0,0 22 0,22-22 16,-1 0-16,-20 0 0,20 0 15,1 0-15,-1 0 0,1 0 16,-1-22-16,-21 1 0,1 21 0,-1-21 16,-21 0-16,22 0 0,-22 0 15,0-1-15,0 1 0,-21-21 0,0 21 16,0 0-16,0-1 0,0 1 15,0 0-15,0 0 0,-21 21 0,0 0 16,0-21-16,-1 21 0,-20 0 0,0 0 16,-1 0-16,1 21 0,21 0 15,-21 0-15,-1 0 0,22 1 0,-21-1 16,21 0-16,21 21 0,0-21 16,0 1-16,0 20 0,0-21 0,0 0 15,0 22-15,0-22 16,21-21-16,0 21 0,0 0 0,21-21 15,-20 0-15,20 0 0,-21 0 0,21-21 16,-20 0-16,20 0 0,-21-1 16,21 1-16,-20 0 0,-1-21 0,21 21 15,-21-22-15,0 1 0,1 21 16,-1-22-16,0 1 0,-21-21 16,0 20-16,21 1 0,-21 0 0,0-1 15,0 1-15,0 0 0,0 20 0,0 1 16,-21 42-1,0 1 1,21-1-16,0 21 0,0 0 16,0 1-16,0-22 0,0 21 0,0 1 15,0-1-15,0 0 0,0 1 0,0-22 16,0 21-16,0-21 0,21 0 16,0 1-16,0-1 0,-21 0 0,21 0 15,1-21-15,-1 0 0,0 0 16,0 0-16,0 0 0,22 0 0,-22-21 15,0 21-15,21-21 0,-21 0 16,22-1-16,-22 1 0</inkml:trace>
  <inkml:trace contextRef="#ctx0" brushRef="#br0" timeOffset="75799.25">18034 6181 0,'0'0'0,"0"21"0,0-42 31,21 0-31,-21-1 16,21 22-16,0-21 0,1 0 15,-1 0-15,0-21 0,0 20 0,0-20 16,0 0-16,1-1 0,-22-20 0,21 21 16,0-22-16,0 22 0,0-22 15,-21 22-15,0 0 0,0 20 0,0 1 16,0 0-16,0 0 15,0 42-15,-21 21 16,0 1-16,-21-1 16,20 0-16,1 22 0,-21-22 0,21 22 15,0-1-15,-22-20 0,43 20 16,-21-21-16,21 1 0,0-1 0,0-21 16,0 22-16,0-22 0,21 0 0,0 0 15,22 0-15,-22 0 0,21-21 16,1 0-16,20 0 0,-21 0 0,22 0 15,-22 0-15,22 0 0,-22-21 16,22 0-16,-22 0 0,0 0 16,1 0-16,-22-22 0,21 22 0,-42-21 15,21-22-15,-21 22 0,0 0 16,0-22-16,-21 1 0,21 20 0,-42-20 16,21 20-16,-22 1 0,22 21 15,-21 0-15,-1 0 0,1-1 0,0 22 16,-1 0-16,1 22 0,-21-1 15,20 0-15,1 21 0,0 1 0,20-1 16,-20 0-16,21 22 0,0-22 16,0 22-16,21-22 0,0 0 0,0 22 15,0-22-15,0-21 0,21 22 16,21-22-16,-21 21 0,22-21 0,20 0 16,-21-21-16,22 22 0,-1-22 15,1 0-15,-1 0 0,1 0 16,-22 0-16,22 0 0,-1-22 0,-20 1 15,-1 21-15,21-21 0,-41 0 16,20-21-16,0 20 0,-21 1 0,1 0 16,-1-21-16,0 21 0,-21-1 15,0 1-15,0 42 32,-21 1-32,21-1 15,-21 0-15,21 0 0,0 21 0,-22-20 16,1-22-16,21 21 0,-21 0 15,21 0-15,0 0 0,0 0 16,-21 1 0,42-44 15,-21 1-31,21 0 16,-21 0-16,21 0 0,1 0 0,-1-22 15,0 22-15,-21-21 0,21 21 16,0-1-16,0 1 0,1 0 0,-1 0 15,0 21-15,0 0 16,-21 21-16,21 0 16,-21 0-16,0 22 15,0-1-15,0-21 16,0 0-16,21 1 0,-21-1 16,0 0-16,22 0 0,-1-21 15,0 21-15,0-21 0,0 0 0,0 0 16,22 0-16,-22 0 0,21 0 15,1 0-15,-1 0 0,-21 0 0,21-21 16,-20 21-16,20-21 0,-21 0 0,0-22 16,0 22-16,1-21 0,-1 0 15,0-1-15,-21 1 0,0-22 0,21 22 16,-21-21-16,21-1 0,-21 22 16,0-1-16,0 22 0,0 0 0,0 0 15,0 0-15,0 42 16,-21 21-16,0 1 15,0-1-15,21 0 0,-21 22 16,-1-22-16,22 22 0,0-22 0,0 0 16,0 1-16,0-1 0,0 0 0,0-21 15,0 22-15,0-22 0,0 0 16,22 0-16,-1 0 0,0-21 0,0 0 16,0 0-16,0 0 0,1 0 15,20 0-15,-21 0 0,0 0 16,0 0-16,1-21 0,-1 0 0,0 0 15,21 0-15,-21-22 0,-21 22 16,22 0-16,-1 0 0,-21 0 0,21 0 16,-21-1-16,0 1 0,0 42 31,0 1-31,-21-1 16,21 0-16,-21 0 0,21 0 0,0 0 15,0 1-15,0-1 16,0 0-16,0 0 0,0 0 15,21 0-15,0-21 0,0 0 16,0 0-16,0 0 0,22 0 16,-22 0-16,21 0 0,-21 0 0,1-21 15,20 21-15,-21-21 0,0 0 0,22 0 16,-22-22-16,0 22 0,0 0 16,0-21-16,-21 21 0,21-1 0,-21 1 15,22 0-15,-22 0 0,0 0 16,0 42-1,-22 0-15,22 0 16,-21 22-16,21-22 0,-21 21 0,21-21 16,0 22-16,0-22 0,0 21 15,0 0-15,0 1 0,0-1 0,0 22 16,0-22-16,0 0 0,-21 1 16,21 20-16,-21-42 0,0 22 15,-1-1-15,22-21 0,-21 21 0,0-20 16,0-22-16,0 21 0,0 0 15,-1-21-15,1 0 0,-21 0 0,21 0 16,0 0-16,-1 0 0,1 0 0,21-21 16,-21 21-16,21-21 0,-21-1 15,21 1-15,0 0 0,0 0 16,0 0-16,21-22 0,0 22 16,22-21-16</inkml:trace>
  <inkml:trace contextRef="#ctx0" brushRef="#br0" timeOffset="76871.64">21548 6033 0,'0'0'0,"-22"0"0,22-22 32,22 22-17,-22-21-15,42 0 16,-21 21-16,0-21 0,0 0 0,22 0 16,-1-1-16,-21 1 0,0-21 15,22 21-15,-22-22 0,0 1 0,0 0 16,0-1-16,1 1 0,-22 0 15,0 21-15,0-22 0,0 1 0,0 21 16,0 0-16,0-1 0,-22 22 16,1 0-16,0 0 0,0 22 15,0-1-15,0 21 0,-1 0 0,1 22 16,0-1-16,0 1 0,0 21 16,0-22-16,-1 22 0,1-1 15,21-20-15,0 42 0,0-22 16,0 1-16,0 21 0,0-21 0,0-1 15,0 1-15,0 0 0,0-22 16,0 22-16,0-22 0,0 1 0,-21-22 16,21 22-16,-21-22 0,0 0 0,21 1 15,0-22-15,0 21 0,0-21 16,21-21 0,0 0-16,0-21 0,0 0 15,22 0-15,-1-22 0,-21 1 16,22 21-16,-22-21 0,21-1 0,-21-20 15,0 20-15,1 1 16,-22-21-16,0-1 0,0 1 0,0-1 16,0 1-16,0-1 0,-22 1 0,1-1 15,0 1-15,-21 20 0,21 1 16,-22 0-16,22 20 0,-21 1 0,21 0 16,-1 21-16,22-21 15,0 0 1,22 21-1,-1 0-15,21 0 0,0 0 0,-20-21 16,20-1-16,0 22 0,1-21 16,-1 0-16,0 0 0,1 0 0,-1 0 15,0-1-15,-21 1 0,22-21 16,-22 21-16,0 0 0,0-1 16,0 1-16,-21 0 0,22 0 0,-44 21 31,1 0-31,0 21 15,21 0-15,-21-21 0,21 21 16,-21 1-16,21-1 0,0 0 0,0 0 16,0 0-16,0 0 0,0 1 15,0-1-15,0 0 0,0 0 16,21-21-16,0 0 0,0 0 16,0 0-16,1 0 0,20 0 0,-21 0 15,0 0-15,22 0 0,-22 0 16,0-21-16,21 21 0,-21-21 15,1 0-15,-1-1 0,0 1 0,-21 0 16,0-21-16,0 21 0,0-1 16,0-20-16,-21 21 0,0 0 0,-22 0 15,22 21-15,0-22 0,0 22 16,-22 0-16,22 0 0,0 0 0,0 0 16,0 22-16,21-1 0,0 0 15,0 0-15,0 0 0,0 0 16,0 1-16,0-1 0,21-21 15,0 21-15,0 0 0,22-21 0,-1 0 16,-21 21-16,21-21 0,1 0 16</inkml:trace>
  <inkml:trace contextRef="#ctx0" brushRef="#br0" timeOffset="77247.42">22860 5990 0,'0'0'16,"21"-21"-16,-21 0 0,0 0 15,0 0-15,0-1 0,0 1 16,0 0-16,0 0 0,0 0 0,0 0 15,0-1-15,21 1 16,0 0-16,1 0 0,-1 21 16,0 0-16,0-21 0,21 21 15,-20 0-15,20 0 0,-21 0 0,0 21 0,0 0 16,1 0-16,-1 22 16,-21-22-16,0 21 0,0-21 0,0 22 15,0-1-15,0-21 0,0 21 16,0-20-16,-21-1 0,-1 0 0,22 0 15,-21 0-15,0-21 0,0 21 16,21-42 15,0 0-31,0 0 0,0 0 0,21 0 16,0-1-16,0 1 0,1 0 16,-1-21-16,0-1 0,0 1 0,0 21 15,0-21-15,1-1 0,-1 22 16,0 0-16,0 0 0,-42 21 31,-21 21-31,-1 0 16</inkml:trace>
  <inkml:trace contextRef="#ctx0" brushRef="#br0" timeOffset="78503.6">11578 7303 0,'0'0'15,"0"21"-15,-21-21 0,21 21 0,0 0 0,0 0 16,21-21 0,0 0-1,0-21-15,22 0 0,-22 0 16,21 0-16,1-1 0,20-20 0,-21 21 16,1-21-16,-1 20 15,0 1-15,-20-21 0,-1 21 0,0-22 16,-21 22-16,0-21 0,0 21 0,0 0 15,0-22-15,0 22 0,-21 21 16,21-21-16,-21 21 0,-1 0 0,1 0 16,0 21-16,0 0 15,21 0-15,0 1 0,-21 20 0,0 21 16,21-20-16,-22 20 0,1 1 16,21 20-16,-21-20 0,0 21 0,21-22 15,0 1-15,-21 20 0,0-20 0,21-1 16,0 22-16,0 0 0,0-22 15,-22 22-15,22-22 0,0 22 16,0-22-16,0 1 0,0-1 0,0-20 16,0-1-16,0 0 0,0-20 15,22-1-15,-1 0 0,0 0 0,0-21 16,0 0-16,0 0 0,1-21 0,-1 0 16,21 0-16,-21-1 0,22 1 15,-22 0-15,0-21 0,0-1 16,0 1-16,-21 0 0,0-22 0,0 22 15,0-22-15,-21 1 0,0-1 16,0 22-16,-22-21 0,1 20 0,0-20 16,-1 20-16,1 1 0,0 21 15,-1-21-15,22 20 0,0 1 0,0 0 16,0 21-16,21-21 0,0 0 16,0 0-1,21-1-15,0 22 0,21-21 0,-20 0 16,20 0-16,21 21 0,-20-42 15,20 20-15,1 1 0,-1 0 0,1-21 16,-22 21-16,22-1 0,-1-20 16,22 0-16,-64 21 0,0 21 15,0-22-15,0 22 0,1 0 16,-22 22 0,-22-1-1,1 0-15,0 0 0,0 21 16,0-20-16,21 20 0,-21-21 0,-1 21 15,1-20-15,0 20 0,21-21 16,0 0-16,0 0 0,0 22 0,0-22 16,0 0-16,21-21 15,0 0-15,22 0 0,-22 0 0,0 0 16,21 0-16,-20 0 0,-1 0 0,21 0 16,-21-21-16,0 0 0,22 0 15,-22-1-15,0-20 0,0 21 0,0-21 16,-21-1-16,0 1 0,0 0 15,0-1-15,0 1 0,0 0 0,0 20 16,-21-20-16,0 21 0,0 21 16,0-21-16,0 21 0,-22 0 15,22 0-15,0 0 0,0 0 0,0 21 16,-1 0-16,1 0 0,0 0 16,21 1-16,-21-1 0,21 0 0,0 21 15,0-21-15,0 1 0,0-1 16,0 0-16,0 0 0,21-21 15,0 21-15,0-21 0,1 0 0,-1 0 0,21 0 16,-21 0-16,0 0 16,22 0-16,-22 0 0</inkml:trace>
  <inkml:trace contextRef="#ctx0" brushRef="#br0" timeOffset="78915.36">13017 7239 0,'0'0'0,"0"-21"0,0 0 15,0 0-15,0-1 16,0 1-16,22 21 16,-1-21-16,0 21 0,0 0 15,0 0-15,0 0 0,1 0 16,-1 0-16,0 0 0,0 0 16,0 0-16,0 21 0,1 22 0,-22-22 15,21 21-15,-21-21 0,21 22 0,-21-1 16,0-21-16,0 21 15,0-20-15,0-1 0,0 21 0,-21-21 16,0 0-16,-1 1 0,1-22 0,0 21 16,0-21-16,0 0 15,0 0-15,-1 0 0,22-21 16,-21 21 0,21-22-16,0 1 0,0 0 0,0 0 15,0-21-15,21 20 0,-21 1 16,22-21-16,-1 21 0,0 0 15,0-1-15,0 1 0,0 0 0,1 0 16,-1 0-16,21 21 0,-21-21 16,22-1-16,-22 22 0,21-21 0,0 21 15,-20-21-15,20 21 0,-21-21 16,21 21-16,-20 0 0,-1 0 0</inkml:trace>
  <inkml:trace contextRef="#ctx0" brushRef="#br0" timeOffset="79582.98">13822 7070 0,'0'63'31,"0"-42"-31,0 1 0,0-1 16,0 0-16,-21 0 0,21 0 15,-22 0-15,22 22 0,0-22 0,0 0 16,0 0-16,0 0 0,0 1 0,0-1 16,0 0-16,0 0 0,0 0 15,0 0-15,0 1 0,0-44 63,0 1-63,0 0 0,0 0 15,0 0-15,0 0 0,0-22 0,0 1 16,22 21-16,-22-22 0,21 1 16,0 0-16,0 21 0,0-1 15,0-20-15,1 21 0,-1 21 16,21-21-16,-21 21 0,22 0 0,-22 0 15,0 0-15,21 0 0,-21 21 0,1 0 16,-1 0-16,0 0 0,0 22 16,0-22-16,-21 21 0,0-21 0,0 22 15,0-22-15,0 21 0,0-21 16,0 1-16,0-1 0,0 0 0,0 0 16,0 0-1,0-42 16,0 0-15,0 0-16,0 0 0,0-1 0,0 1 16,0-21-16,21 21 0,-21-22 15,22 22-15,20-21 0,-21 0 0,21 20 16,-20 1-16,20 0 0,0 0 16,-21 0-16,22 21 0,-1 0 0,-21 0 15,0 0-15,1 0 0,-1 21 0,0 0 16,-21 0-16,21 0 0,-21 22 15,0-22-15,0 21 0,0-21 0,0 22 16,0-22-16,0 0 0,0 0 16,0 0-16,-21 1 0,0-1 15,0 0-15,21 0 16,-22-21-16,1 0 0,21-21 47,21 21-47,1-21 0</inkml:trace>
  <inkml:trace contextRef="#ctx0" brushRef="#br0" timeOffset="80024.73">15388 7070 0,'0'0'0,"0"-21"0,-21 21 15,0 0 1,-22 0-16,22 0 0,0 0 15,-21 0-15,21 0 0,-22 0 0,22 21 16,0-21-16,0 21 0,0 0 16,-1 0-16,22 0 0,-21 1 0,21-1 15,0 0-15,0 0 0,0 0 16,0 0-16,21-21 0,1 22 16,-1-22-16,0 0 0,0 21 0,0-21 15,22 0-15,-22 21 0,0-21 16,0 0-16,0 21 0,0 0 0,1-21 15,-22 21-15,21-21 16,-21 22-16,0-1 0,0 0 16,-21-21-16,-1 0 15,1 0-15,0 0 0,0 21 16,0-21-16,0 0 0,-1 0 0,1 0 16,0 0-16,0 0 15,0 0-15,0 0 16,-1 0-1,22-21 17</inkml:trace>
  <inkml:trace contextRef="#ctx0" brushRef="#br0" timeOffset="80187.63">15134 7535 0,'0'22'0,"0"-1"31,0 0-15,-21 0 0,0-21-1</inkml:trace>
  <inkml:trace contextRef="#ctx0" brushRef="#br0" timeOffset="81423.92">529 8954 0,'0'-22'0,"0"1"16,0 0-16,0 0 15,0 0 1,0 0-16,0 42 31,0 0-31,0 0 16,0 21-16,0 1 0,0-1 16,0 22-16,0-22 0,0 0 0,0 1 15,-21-1-15,21 0 0,0 1 16,0-1-16,-21 0 0,21-21 15,0 1-15,-21 20 0,21-21 16,0 0-16,-22-42 47,22 0-47,0 0 16,0 0-16</inkml:trace>
  <inkml:trace contextRef="#ctx0" brushRef="#br0" timeOffset="82103.53">360 9102 0,'0'0'0,"0"-21"16,-21 21-16,21-22 0,-22 1 15,1 0-15,21 0 16,0-21-16,0 20 0,0 1 0,0-21 16,21 21-16,22-22 0,-22 22 15,21-21-15,-21 21 0,22 0 16,-1-1-16,0 1 0,1 21 0,-1 0 15,0 0-15,1 0 0,-22 21 16,21 1-16,-21-1 0,1 21 16,-22 0-16,0 1 0,0-1 0,0 0 15,-22 1-15,-20-1 0,21 0 16,-21 1-16,-1-1 0,1-21 0,0 22 16,-1-22-16,22 0 0,-21 0 15,21-21-15,-1 0 0,1 21 16,0-21-16,0 0 15,21-21-15,0 0 16,0 0-16,0 0 0,0-1 16,0 1-16,21 21 15,0 0-15,0 0 16,1 0-16,-1 21 0,0 1 0,0-1 16,0 0-16,0 0 0,1 0 15,-22 0-15,21 1 0,0 20 0,-21-21 16,21 0-16,0 0 0,0 1 15,1-1-15,-1-21 16,0 21-16,0-21 16,0 0-16,0 0 15,1-21-15,-1 21 0,0-21 0,0-1 16,0 1-16,0 0 0,1 0 16,-22 0-16,0 0 0,21-1 0,-21 1 15,21 0-15,-21 0 0,0 0 16,0 42 15,0 0-15,0 0-16,0 0 0,0 1 15,0-1-15,0 0 16,-21-21-16,21 21 16,0-42 30,0 0-46,0 0 0</inkml:trace>
  <inkml:trace contextRef="#ctx0" brushRef="#br0" timeOffset="82276.44">1058 8996 0,'0'0'0,"0"-42"15,0 63 32,21-21-31,1 21-16,-22 0 0,21-21 0,0 0 15,0 21-15</inkml:trace>
  <inkml:trace contextRef="#ctx0" brushRef="#br0" timeOffset="83004.28">1609 9292 0,'0'0'0,"21"0"16,0 0-16,0 0 0,0-21 15,-21 0-15,21 21 16,-21-21-16,0 0 0,0-1 16,0 1-16,-21 21 15,0-21-15,0 21 16,0 0-16,-22 0 0,22 0 15,0 21-15,-21-21 0,21 21 0,-1 1 16,-20-1-16,21 0 0,0 0 16,0 0-16,21 0 0,0 1 15,0-1-15,0 0 0,0 0 16,21-21 0,0 0-16,0 0 15,0 0-15,0 0 0,1-21 0,-1 0 16,21 21-16,-21-21 0,0-1 15,1 1-15,-1 21 0,-21-21 0,0 0 16,21 21-16,-21-21 16,21 21-16,-21 21 31,0 0-31,0 0 0,0 0 16,0 1-16,0 20 15,0-21-15,0 21 0,0 1 0,0 20 16,0-20-16,0 20 0,0-21 15,0 22-15,0-1 0,21 1 16,0-22-16,-21 22 0,0-1 0,0-20 16,22 20-16,-22 1 0,0-1 15,0-21-15,0 22 0,0-1 0,-22-20 16,1-1-16,0 22 0,0-22 16,-21 0-16,-1-21 0,22 22 15,-21-22-15,-1 0 0,1 0 0,0-21 16,-1 0-16,-20 0 0,21-21 0,-1 0 15,-20 0-15,20-22 0,-20-20 16,21 21-16,-1-22 0,22-21 16,-21 22-16,21-1 0,-1 1 15,22-1-15,0 1 0,0-1 0,0 1 16,22 21-16,-1-22 0,0 22 16,21-1-16,-21 1 0,22-21 0,20 20 15,-20 1-15,20 0 0,1-1 16,20 1-16,-20 0 0,20 20 0,-20-20 15,-1 21-15,1 0 16,-1 0-16,-20-1 0,20 1 0,-20 0 0,-22 0 16</inkml:trace>
  <inkml:trace contextRef="#ctx0" brushRef="#br0" timeOffset="83695.71">2095 8996 0,'0'0'0,"0"-106"31,-21 106-16,0 0-15,0 0 16,21 42-16,-21-20 16,21-1-16,-21 21 0,21-21 0,0 22 15,0-1-15,0 0 0,0-21 16,0 22-16,-22-22 0,22 21 0,0-21 16,0 1-16,0-1 15,0 0-15,0 0 0,0 0 0,22-21 31,-1-21-15,0 0 0,0 0-16,-21 0 0,0-1 0,21 1 15,0 0-15,-21-21 0,22 21 16,-1-1-16,-21 1 0,0 0 16,21 21-16,0 0 15,-21 21 1,0 0-16,0 1 0,21-1 0,-21 0 15,0 0-15,21 0 0,-21 0 16,0 1-16,0-1 0,22 0 16,-22 0-16,21-21 0,0 21 15,0-21-15,0 21 0,0-21 16,1 0-16,-1 0 0,0 0 16,0-21-16,0 21 0,0-21 15,1 0-15,-1 0 0,0 0 0,0-1 16,0 1-16,0-21 0,1 0 15,-1-1-15,0 1 0,-21 0 16,21-1-16,-21-20 0,21 20 0,-21 1 16,0 21-16,0-21 15,0 20-15,0 1 0,0 42 32,0 1-32,0-1 0,-21 21 15,21 0-15,0-20 0,0 20 16,0 0-16,0 1 0,0-1 0,-21 0 15,21 1-15,0-1 0,0-21 16,0 0-16,0 22 0,0-22 16,0 0-16,21-21 15,0 0-15,0 0 16,1 0-16,-1-21 16,0 0-16,-21-1 0,0 1 15,0 0-15</inkml:trace>
  <inkml:trace contextRef="#ctx0" brushRef="#br0" timeOffset="83903.37">2582 9123 0,'-21'0'0,"42"0"0,-63 0 16,21 0-16,42 0 47,0 0-47,0 0 0,0 0 15,1 0-15,20 0 0,-21 0 16,0 0-16,0-21 0,22 21 16,-22-21-16,21 21 0,-21-22 15,22 1-15,-1 0 0,-21 21 0,22-21 16</inkml:trace>
  <inkml:trace contextRef="#ctx0" brushRef="#br0" timeOffset="84644.04">3408 8932 0,'0'0'16,"0"-21"0,-21 21-1,-1 0 1,1 0-16,0 0 16,21 21-16,-21 1 0,21-1 15,-21 0-15,0 21 0,21-21 0,0 22 16,0-22-16,0 21 0,-22-21 15,22 22-15,0-22 0,0 0 0,0 0 16,0 0-16,0 1 0,0-1 0,0 0 16,22 0-16,-1-21 0,0 0 15,21 0-15,1 0 0,-22 0 16,21 0-16,-21 0 16,22-21-16,-1 21 0,-21-21 0,21 0 15,-20-1-15,20 1 0,0 0 16,-21 0-16,1-21 0,-1 20 0,0-20 15,0 0-15,0-1 0,-21 1 16,0-21-16,0 20 0,0-41 16,0 41-16,0 1 0,0 21 0,0 0 15,0-1-15,0 1 0,0 42 32,0 1-32,0 20 0,0 0 15,0 1-15,0-1 0,0 0 16,0 1-16,0-1 0,-21 0 0,21 1 15,0-22-15,0 21 0,0 0 0,0-20 16,0-1-16,0 0 16,0 0-16,21 0 0,-21 0 0,21-21 15,1 0-15,-22 22 0,21-22 0,0 0 16,0 0-16,0 0 0,0 0 16,1-22-16,-1 22 0,0-21 0,0 0 15,0 21-15,0-21 0,-21 0 16,22 0-16,-1-1 0,-21 1 0,0 0 15,21 0-15,0 0 0,-21 0 16,0 42 15,0 0-15,0 0-16,0 0 0,0 0 16,0 1-16,0-1 0,0 0 15,0 0-15,0 0 16,21-21 15,-21-21-31,0 0 16,0 0-16,21 21 0,-21-21 15,22-1-15</inkml:trace>
  <inkml:trace contextRef="#ctx0" brushRef="#br0" timeOffset="84807.33">4339 8890 0,'0'-21'0,"-42"21"31,21 0-31,21 21 31</inkml:trace>
  <inkml:trace contextRef="#ctx0" brushRef="#br0" timeOffset="85660.26">4784 8805 0,'0'-42'31,"-22"42"-31,1 0 0,0 0 16,0 0-16,0 21 0,0 0 15,21 1-15,-22-1 0,1 0 16,0 21-16,0-21 0,21 22 0,0-1 16,-21-21-16,21 22 0,0-22 15,-21 21-15,21-21 0,0 0 0,0 1 16,0-1-16,0 0 0,21 0 16,0 0-16,0-21 0,0 0 0,22 0 15,-1 0-15,-21 0 0,21 0 16,1 0-16,-1 0 0,22-21 0,-22 21 15,-21-21-15,21 0 0,1 0 0,-22-1 16,21-20-16,-21 21 0,1-21 16,-1-1-16,0 1 0,-21 0 0,0-22 15,0 22-15,0-1 0,0 1 16,0 0-16,0-1 0,0 1 0,0 21 16,0 0-16,0 0 0,0 42 31,0 0-31,0 0 15,0 21-15,0 1 0,0-1 16,0 0-16,0 1 0,0-1 0,0 0 16,0 1-16,0-1 0,0 0 15,-21-20-15,21 20 0,-21-21 0,21 0 16,0 0-16,0 1 0,0-1 16,0-42 15,0-1-16,0 1-15,21 0 16,0 0-16,0-21 0,0 20 0,0-20 16,1 21-16,20-21 0,-21 20 15,0 1-15,22 0 0,-22 0 0,0 0 16,21 0-16,-21 21 0,1 0 16,-22 21-1,0 0-15,-22 0 16,1-21-16,0 21 0,0 0 0,0-21 15,0 22-15,-43-1 16,43 0-16,0-21 0,0 21 0,-1-21 16,1 0-16,21 21 0,-21-21 15,21 21-15,0 1 0,0-1 16,0 0-16,0 0 16,21-21-16,0 21 0,1-21 0,-22 21 15,21-21-15,0 22 0,0-22 16,0 21-16,0-21 0,1 0 0,-1 21 15,0-21-15,0 0 16,0 0-16,0 0 31,-21-21-15,22 21-16</inkml:trace>
  <inkml:trace contextRef="#ctx0" brushRef="#br0" timeOffset="86323.43">6646 8911 0,'0'0'0,"-42"0"0,21 0 16,0 0-16,-22 0 0,22 21 0,-21-21 15,21 0-15,-1 0 0,-20 0 16,21 22-16,0-22 0,0 0 15,21 21 1,21-21 0,0 0-16,21 0 0,1 0 0,-1 0 15,21 0-15,22 0 16,0 0-16,-1 0 0,1 0 0,0 0 16,-1 0-16,1 0 0,0-21 0,-22 21 15,1 0-15,-1 0 0,1-22 16,-1 22-16,-20-21 0,-1 21 0,-21 0 15,0 0-15,0 0 0,-21-21 32,-21 21-17,0 0-15,0-21 0,0 21 32,21-21-32,-21 21 0,-1-21 15</inkml:trace>
  <inkml:trace contextRef="#ctx0" brushRef="#br0" timeOffset="86796.65">7408 8615 0,'0'0'0,"-21"0"0,-21-21 31,21 21-31,21 21 15,0 0 1,0 0-16,21 0 16,-21 1-16,21-1 0,0 0 15,21 0-15,-20 0 0,-1 0 0,21 1 16,-21-1-16,22 0 0,-22-21 16,21 21-16,-21-21 0,0 0 0,1 0 15,-1 0-15,0 0 0,0 0 16,0 0-16,-42 0 31,0 0-31,-21 0 16,20 0-16,1 0 0,-21 0 0,21 21 15,0 0-15,-22 1 0,22-22 16,-21 21-16,21 0 0,-22 0 16,22 21-16,-21-20 0,21-1 0,-1 0 15,-20 0-15,21 0 0,0 22 16,21-22-16,-21 0 0,21 0 15,0 0-15,-22 0 16,22 1 0,22-44 15,-1 22-31,-21-21 0,21 0 16</inkml:trace>
  <inkml:trace contextRef="#ctx0" brushRef="#br0" timeOffset="89123.63">9080 8742 0,'0'-21'0,"0"0"15,0-1-15,22 1 0,-1 0 16,-21 0-16,21 0 0,-21 0 16,0-1-16,21 1 0,-21 0 0,21 0 15,-21 0-15,0 42 32,0 0-32,-21 0 15,0 22-15,21-1 0,-21-21 16,0 43-16,21-22 0,-22 0 0,22 22 15,0-22-15,0 22 0,0-22 16,0 0-16,0 1 0,0-1 0,0 0 16,0-21-16,0 22 0,0-22 15,0 0-15,0 0 0,0 0 16,0 1-16,22-22 0,-1 0 16,0 0-1,0 0-15,0-22 16,0 1-16,1 0 0,-22 0 15,0 0-15,21-22 16,-21 22-16,0 0 0,0 0 0,0-21 16</inkml:trace>
  <inkml:trace contextRef="#ctx0" brushRef="#br0" timeOffset="89888.52">8911 8975 0,'0'0'0,"-21"0"0,0 21 16,21 0-1,21-21 1,0 0-16,0 0 16,22 0-16,-1 0 0,0 0 0,1 0 15,-1-21-15,0 21 0,1-21 0,-1 0 16,0 21-16,1-22 0,-1 1 16,0 0-16,-21 21 0,22-21 0,-22 21 15,0 0-15,-21-21 16,21 21-16,-21 21 31,0 0-31,-21-21 16,21 21-16,0 0 0,0 1 15,-21 20-15,21-21 0,0 0 0,0 0 16,0 1-16,0-1 0,0 0 0,0 0 16,0 0-16,0 0 0,21 1 15,0-1-15,0-21 0,1 0 16,20 0-16,-21 0 0,0 0 15,22 0-15,20 0 16,-42 0-16,22 0 0,-1-21 0,-21-1 16,0 22-16,22-21 0,-22 0 15,0 0-15,0 0 0,-21 0 0,0-1 16,0 1-16,21 0 0,-21 0 16,0 0-16,0 0 0,0-1 0,0 1 15,0 0-15,-21 42 31,21 0-31,-21 1 0,21-1 16,0 0-16,0 21 0,0-21 16,0 1-16,-21-1 0,21 21 0,0-21 15,-21 22-15,21-22 0,0 21 0,0-21 16,0 22-16,0-1 0,0 0 16,0 1-16,0-1 0,0 0 15,0 22-15,0-22 0,0 22 16,0-22-16,0 0 0,0 22 0,0-22 15,0-21-15,0 22 0,0-1 0,0-21 16,-22 21-16,1-20 0,0-1 16,0 0-16,0-21 0,0 21 15,-1-21-15,-20 0 0,21 0 0,-21 0 0,20 0 16,-20 0-16,0-21 0,21 21 16,-22-21-16,1-22 0,21 22 15,0 0-15,-1 0 0,1-21 0,0 20 0,21 1 16,0-21-16,0 21 0,0 0 15,0-22-15,0 22 0,21 0 16,0-21-16,1 20 0,-1-20 0,21 0 16,0-1-16,1 22 0,-1-21 15</inkml:trace>
  <inkml:trace contextRef="#ctx0" brushRef="#br0" timeOffset="90252.37">10477 8911 0,'-21'0'0,"42"0"0,-42-21 15,0 21 1,0 0-16,0 0 0,21 21 16,0 0-16,-21 1 15,21 20-15,0-21 0,0 21 0,0 1 16,0-1-16,0 0 0,0 1 0,0-1 15,0 0-15,0 1 0,0-1 16,0 22-16,0-22 0,0 21 0,0 1 16,0-22-16,0 22 0,0-22 15,0 22-15,0-22 0,0 0 0,-22-21 16,22 22-16,0-22 0,0 0 16,0 0-16,0 0 0,-21-21 15,21-21 1,0 0-1,0 0-15,0-21 16,0 20-16,0-20 0,21 21 0,-21-43 16,0 22-16</inkml:trace>
  <inkml:trace contextRef="#ctx0" brushRef="#br0" timeOffset="90580.94">10372 9144 0,'0'-21'16,"0"42"-16,0-63 0,0-1 0,0 22 15,0 0-15,0 0 0,0 0 0,21 0 16,-21-1-16,21 22 0,0-21 0,0 0 16,0 21-16,22 0 0,-22 0 15,0 0-15,21 0 0,-20 0 0,20 0 16,-21 21-16,0 0 0,22 22 16,-43-22-16,0 0 0,0 21 0,0-20 15,0 20-15,0-21 0,-22 0 16,1 0-16,-21 22 0,21-22 0,-22 0 15,1 0-15,21-21 0,-21 21 16,20 1-16,1-22 0,0 21 16,0-21-16,0 0 0,0 0 0,21 21 15,21-21 17,0-21-32,0 0 15,0 21-15,0-22 0,1 1 16,-1 0-16</inkml:trace>
  <inkml:trace contextRef="#ctx0" brushRef="#br0" timeOffset="90996.03">10964 9144 0,'21'0'31,"1"0"-31,-1 0 0,0 0 15,0 0-15,0 0 16,0-21-16,1 0 0,-1 21 0,0-21 16,0-1-16,0 22 0,0-21 15,-21 0-15,0 0 0,0-21 16,0 20-16,0 1 0,-21 21 16,0 0-1,0 0-15,0 0 0,0 0 0,-1 0 16,-20 21-16,21-21 0,0 22 15,0-1-15,-1 0 0,1 0 16,0 21-16,21-20 0,-21-1 0,21 0 16,0 21-16,0-21 0,0 1 15,0-1-15,0 0 0,0 0 0,21 0 16,0-21-16,0 21 0,1-21 16,-1 0-16,0 22 0,0-22 0,0 0 15,0 0-15,1 0 0,20 0 0,-21 0 16,0 0-16,0 0 0,22-22 15,-22 22-15,0-21 0,0 21 16,22-21-16,-22 0 0,0 0 0,21 21 0</inkml:trace>
  <inkml:trace contextRef="#ctx0" brushRef="#br0" timeOffset="91345.02">12023 8954 0,'0'0'0,"-22"0"0,1 0 0,21 21 31,21-21 0,1 0-31,-1 0 16,0 0-16,0 0 0,0 0 16,0 0-16,1 0 0,-1 0 15,0 0-15,0 0 0,0 0 16,-42 0 15,0 0-15,0 0-16,0 0 0,-1 21 15</inkml:trace>
  <inkml:trace contextRef="#ctx0" brushRef="#br0" timeOffset="91515.03">11980 9102 0,'0'21'0,"0"-42"0,-21 42 0,21 0 16,0 0-1,21-21 1,0 0-16,1 0 0,-1 0 0,0 0 15,0 0-15,0 0 0,0 0 16,1 0-16,-1 0 0,0 0 16,0-21-16,0 21 0,-21-21 0</inkml:trace>
  <inkml:trace contextRef="#ctx0" brushRef="#br0" timeOffset="91987.97">13017 8551 0,'0'0'0,"-21"0"32,0 0-17,0 0-15,21 22 0,0-1 16,-21-21-16,21 21 0,-21 0 0,-1 0 16,22 0-1,0 1-15,0-1 0,22-21 31,-1 0-15,0 0-16</inkml:trace>
  <inkml:trace contextRef="#ctx0" brushRef="#br0" timeOffset="92184.03">13208 8573 0,'0'0'15,"0"-22"-15,21 22 0,-42 0 31,0 22-15,21-1-16,-21 0 16,21 0-16,0 0 15,0 0-15,0 1 0,0-1 16,0 0-16,0 0 16,0 0-16,21 0 0,-21 1 15</inkml:trace>
  <inkml:trace contextRef="#ctx0" brushRef="#br0" timeOffset="93212.6">13293 9356 0,'0'0'15,"-22"0"-15,22-21 31,22 21-31,-1-22 0,0 1 16,0 0-16,0 0 0,22 0 16,-22 0-16,21-22 0,-21 22 0,22-21 15,-22-1-15,21 1 0,-21 0 0,0 21 16,1-22-16,-1 1 0,0 21 16,-21 0-16,0-1 0,0 1 0,-21 21 31,0 21-31,-1 1 15,1-1-15,0 21 0,21-21 0,-21 0 16,21 22-16,0-22 0,0 0 16,0 0-16,0 22 0,0-22 15,21 0-15,0 0 0,-21 0 16,21 0-16,-21 1 0,0-1 0,22-21 16,-22 21-16,21-21 0,-21 21 15,-21-21 16,-1 0-31,1 0 0,0 0 16,0-21-16,0 21 0,0 0 16,21-21-16,-22 21 0,1-21 0,0 21 15,0 0 1,21 21 0,0 0-16,0 0 15,21 0 1,0-21-16,0 0 0,1 21 0,-1-21 15,0 0-15,0 0 0,21 0 0,-20 0 16,-1 0-16,21 0 16,-21 0-16,22 0 0,-22 0 0,21 0 0,0-21 15,-20 21-15,20-21 0,-21 0 0,21 0 16,-20 0-16,-1-1 0,0 1 16,0 0-16,0-21 0,0 21 0,-21-22 15,22 22-15,-22-21 0,0 21 16,0-1-16,0 1 0,0 0 15,-22 42 17,1 0-32,21 1 0,-21-1 0,21 0 15,-21 21-15,21-21 0,0 1 16,0-1-16,0 21 0,0-21 0,0 0 16,0 1-16,0-1 0,0 0 15,21 0-15,0-21 0,0 0 16,1 0-16,-1 0 0,0 0 0,0 0 15,21 0-15,-20 0 0,20-21 16,-21 21-16,0-21 0,22 0 16,-22-1-16,0 1 0,0 0 0,-21 0 15,21 0-15,-21-22 0,21 22 16,-21-21-16,0 21 0,0 0 0,0-1 16,0 1-16,0 42 31,-21-21-31,0 22 0,21-1 0,-21 21 15,21-21-15,0 0 0,0 1 16,0 20-16,0-21 0,0 0 0,0 0 16,0 1-16,0-1 0,0 0 15,21-21-15,0 0 0,0 21 16,1-21-16,-1 0 0,0 0 16,0 0-16,0 0 0,0 0 15,1-21-15,-1 21 0,0-21 0,-21 0 16,21-1-16,0 1 0,0 0 0</inkml:trace>
  <inkml:trace contextRef="#ctx0" brushRef="#br0" timeOffset="93864.17">14838 8954 0,'0'0'16,"0"-22"-16,0 1 0,0 0 15,0 42 1,0 0 0,0 1-16,0-1 0,0 0 15,0 0-15,-21 0 0,21 0 0,0 22 16,0-22-16,0 0 0,0 0 15,0 0-15,-22 1 0,22-1 16,0 0-16,0-42 47,0 0-47,0-1 16,0 1-16,0 0 0,0 0 15,0-21-15,0 20 0,0-20 0,0 0 16,22 21-16,-1-22 0,0 1 15,0 21-15,0 0 0,0-1 16,1 22-16,20 0 0,-21 0 0,0 0 16,22 0-16,-22 0 0,0 22 15,0-1-15,0 0 0,0 0 0,1 0 16,-1 22-16,0-22 0,-21 0 16,0 0-16,21 0 0,-21 22 0,0-22 15,0 0-15,0 0 16,0 0-16,0 0 15,-21-21-15,0 0 16,0 0 0,21-21-16,0 0 15,0 0-15,0 0 16,0 0-16,0-1 0,0 1 0,21 0 16,0-21-16,-21 21 0,42-22 0,-21 22 15,1-21-15,20 21 16,-21-22-16,21 43 0,1-21 0,-1 21 15,-21 0-15,22 0 0,-1 21 16,-21 0-16,0 22 0,0-22 16,1 21-16,-1-21 0,-21 22 0,0-22 15,0 21-15,0-21 0,0 22 0,0-22 16,0 0-16,0 0 0,-21 0 16,21 1-16,-22-22 15,22-22 16,22 1-15,-1 0-16,0 0 0</inkml:trace>
  <inkml:trace contextRef="#ctx0" brushRef="#br0" timeOffset="94368.02">16087 8551 0,'0'0'0,"-22"0"15,1 0-15,21 22 16,0-1-16,0 0 0,-21 0 16,0 0-16,21 22 0,-21-1 15,21 0-15,0 1 0,-21-1 0,21 0 16,-22 1-16,22-1 0,0 0 16,-21 1-16,21-22 0,0 0 0,0 0 15,0 0-15,0 0 0,21-21 31,-21-21-15,22 0-16,-22 0 0,0 0 16,0 0-16,21-1 0,0-20 0,-21 21 15,21-21-15,0 20 0,0-20 16,1 21-16,-1 0 0,0 0 0,21-1 16,-21 1-16,22 21 0,-1 0 15,0 0-15,1 0 0,-22 0 16,21 21-16,-21 1 0,22-1 15,-22 0-15,-21 0 0,0 21 0,0-20 16,0-1-16,0 21 0,0-21 0,-21 0 16,0 1-16,-1-1 0,-20 0 15,0 0-15,-1 0 0,1-21 0,-21 21 16,20 1-16,1-22 0,-22 0 16,43 0-16,0 21 0,0-21 15,0 0-15,21-21 16,21-1-1,0 22-15,0-21 16,22 0-16,-22 0 0,21 0 0</inkml:trace>
  <inkml:trace contextRef="#ctx0" brushRef="#br0" timeOffset="94623.99">16785 8848 0,'0'0'0,"0"21"31,0 0-15,0 0-16,0 0 0,0 1 0,0-1 15,0 0-15,-21 0 0,21 21 16,0-20-16,0-1 0,0 0 0,0 0 16,-21 0-16,21 0 0,-21 1 15,42-44 32,0 22-47,-21-21 0,0 0 0,21 0 16</inkml:trace>
  <inkml:trace contextRef="#ctx0" brushRef="#br0" timeOffset="94955.79">16870 8551 0,'0'0'0,"-106"0"31,85 22-31,0-22 16,21 21-16,0 0 0,0 0 15,0 0-15,21-21 16,-21 21-16,21-21 0,0 0 16,0 0-16,0 0 0,1 0 0,-1 0 15,0 0-15,0-21 16,-21 0-16,0 0 0,0 0 15,0 0-15,0-1 16,0 1-16,0 0 16,0 0-16,-21 21 15,0 0-15,0 0 0,-1 0 16,1 21-16,0-21 0,21 21 16,0 0-16,0 1 0,0-1 0,0 0 15,0 0-15,0 0 16</inkml:trace>
  <inkml:trace contextRef="#ctx0" brushRef="#br0" timeOffset="95261.04">17272 8530 0,'0'0'0,"0"-21"0,0 0 15,0 42 16,0 0-15,-21 22-16,0-22 0,21 0 16,-22 0-16,1 21 0,21 1 0,-21-1 15,0 0-15,0 1 0,0-1 16,21 0-16,-22 1 0,22-1 0,-21 0 16,21-20-16,0 20 0,0-21 15,0 0-15,0 0 0,21 1 16,1-1-16,-1-21 0,0 0 15,0 0-15,0 0 0,22 0 16,-22 0-16,0 0 0,0-21 0,21-1 16,-20 1-16,-1 21 0,0-21 15</inkml:trace>
  <inkml:trace contextRef="#ctx0" brushRef="#br0" timeOffset="95455.54">17145 8890 0,'0'0'0,"-21"0"16,42 0 15,0 0-31,0 0 16,0 0-16,22 0 0,-22 0 0,0 0 16,0 0-16,22-21 0,-22 21 15,21-21-15,-21 0 0,22 21 0,-22-22 16,21 1-16</inkml:trace>
  <inkml:trace contextRef="#ctx0" brushRef="#br0" timeOffset="95747.87">18013 8403 0,'0'21'47,"-21"1"-47,21-1 16,-22 0-16,22 0 15,0 0 1</inkml:trace>
  <inkml:trace contextRef="#ctx0" brushRef="#br0" timeOffset="95955.07">18182 8403 0,'0'-21'16,"0"42"-16,0-21 31,0 21-15,0 1-16,0-1 15,0 0-15,0 0 16,0 0-16,0 0 0,-21-21 16,21 22-16,-21-22 15,0 0 1</inkml:trace>
  <inkml:trace contextRef="#ctx0" brushRef="#br0" timeOffset="104703.91">8467 8255 0,'0'-21'0,"0"0"16,0 0-16,0-1 15,0 1 1,0 42 15,0 1-15,0-1-16,0 21 0,0-21 15,0 22-15,0-1 0,0 0 0,0 1 16,0-1-16,0 0 0,0 22 16,0-1-16,0 1 0,0-1 15,0 1-15,0-1 0,0 22 16,0-22-16,0 1 0,0-1 0,0-20 16,0 20-16,0-20 0,0 20 15,0-21-15,0 22 0,0-22 0,0 1 16,0 20-16,0-21 0,-22 1 0,22-22 15,0 21-15,0-21 0,0 22 16,0-22-16,0 0 0,-21 0 0,21 0 16,0-42 31,0 0-47,0 0 0,0-21 15,0 20-15,0-20 0,0 0 16,0 21-16</inkml:trace>
  <inkml:trace contextRef="#ctx0" brushRef="#br0" timeOffset="108056.05">8488 8213 0,'0'0'0,"-21"-21"31,42 21 63,0 0-94,0 0 15,0 0-15,0 0 0,1 0 0,20 0 16,-21 0-16,21 0 0,1 0 16,-1 0-16,0-22 0,1 22 0,-1 0 15,0 0-15,1 0 0,-1 0 16,0 0-16,1-21 0,-1 21 16,22 0-16,-22-21 0,0 21 15,1 0-15,20 0 0,-21 0 0,22-21 16,-1 21-16,22 0 0,0 0 15,-22 0-15,22 0 0,0 0 0,-1 0 16,1 0-16,-22 0 0,22 0 16,-21 0-16,-1-21 0,1 21 0,20 0 15,-20 0-15,20 0 0,1 0 16,0 0-16,-1 0 0,1-21 16,0 21-16,-1 0 0,1 0 0,0-22 0,-22 22 15,22 0-15,-22 0 0,22-21 16,0 21-16,-22 0 0,22 0 15,-22 0-15,22-21 0,-21 21 16,-1 0-16,1 0 0,-1 0 0,1 0 16,-1-21-16,-21 21 0,22 0 15,-22 0-15,22-21 0,-22 21 0,22 0 16,-1 0-16,1 0 0,20-21 16,-20 21-16,-1 0 0,22 0 0,-22 0 15,1 0-15,-1 0 0,1 0 16,-1 0-16,1 0 0,-22 0 0,22 0 15,-22 0-15,22 0 0,-22 0 16,21 0-16,1 0 0,-1 0 0,1 0 16,-1 0-16,1 0 0,21 0 15,-22 0-15,1-22 0,-1 22 16,1 0-16,-1 0 0,1 0 0,-22 0 16,21 0-16,1 0 0,-22 0 15,22 0-15,-22 0 0,22 0 0,-22 0 16,21 0-16,1 0 0,-22 0 15,22 0-15,-1 0 0,1 0 0,-1-21 16,1 21-16,-22 0 0,22 0 0,-22 0 16,21 0-16,-20 0 0,-1 0 15,0 0-15,1 0 0,20 0 0,-20 0 16,-1 0-16,0 0 16,1 0-16,-1 0 0,21-21 0,-20 21 0,20 0 15,-20 0-15,20 0 16,1 0-16,-22 0 0,21 0 0,1 0 15,-22 0-15,22 0 0,-22 0 16,0 0-16,22 0 0,-22 0 0,1 0 16,-1 0-16,21 0 0,-20 0 15,20 0-15,-20 0 0,20 21 0,-21-21 16,22 0-16,-1 0 0,-20 0 0,20 0 16,-20 21-16,20-21 0,-21 0 15,1 0-15,20 22 0,-20-22 0,-1 0 16,0 0-16,1 0 0,-1 21 15,0-21-15,1 0 0,-1 0 16,0 0-16,-21 0 0,22 0 16,-1 0-16,0 0 0,-20 0 0,20 0 15,0 0-15,1 0 0,-22 0 16,21 0-16,0 0 0,-20-21 0,20 21 16,-21 0-16,21 0 0,-20 0 15,-1 0-15,0 0 0,0 0 0,0-22 16,-21 44 31,0-1-32,0 0-15,0 0 16,0 0-16,0 0 0,0 1 0,0-1 16,0 0-16,0 0 0,-21 21 15,21-20-15,0-1 0,0 21 0,0-21 16,0 22-16,0-22 0,21 21 15,0-21-15,1 22 0,-22-22 0,0 21 16,0-21-16,21 22 0,-21-22 16,21 21-16,-21-21 0,0 22 0,0-1 15,0 0-15,0 1 0,0-1 16,0 0-16,0-21 0,0 22 0,0-1 16,0 0-16,0 1 0,0-22 15,0 21-15,0 1 0,0-22 16,0 21-16,0 0 0,0-20 0,0 20 15,0-21-15,0 21 0,0-20 16,0 20-16,0-21 0,0 21 0,0-20 16,0 20-16,0-21 0,0 21 15,-21-20-15,21 20 0,0-21 0,-21 0 16,21 0-16,-22 1 0,22-1 16,0 0-16,-21 0 0,21 0 15,-21-21-15,21 21 0,-21-21 16,21 22-16,-21-22 15,21 21-15,-21-21 0,21 21 16,-22-21-16,1 0 0,0 0 16,0 0-16,0 0 15,0 0-15,-1 0 0,-20 0 0,21 0 16,0 0-16,-22 0 0,22 0 16,-21 0-16,0 0 0,-1 0 0,22 0 15,-21 0-15,-1 0 0,1 0 0,0 0 16,-1 0-16,1 0 0,-21 0 15,20 0-15,1 0 0,0 0 16,-22 0-16,22 0 0,-22 0 0,1 0 16,-1 0-16,1 0 0,-1 0 15,1 0-15,-1 0 0,22 0 0,-22 0 16,1 0-16,21 0 0,-22 0 16,22 0-16,-1 0 0,-20 0 0,21 21 15,-22-21-15,22 0 0,-22 0 0,1 0 16,-1 0-16,1 0 0,-22 0 15,22 0-15,-22 0 0,21 0 0,-20 21 16,20-21-16,1 0 0,-1 0 16,-20 0-16,20 0 0,1 0 0,-22 0 15,21 0-15,1 0 0,-22 0 0,22 0 16,-1 0-16,1 21 0,-1-21 16,1 0-16,-1 0 0,1 0 0,20 0 15,-20 0-15,21 0 0,-22 0 16,22 22-16,-22-22 0,1 0 15,20 0-15,-20 0 0,-1 0 0,1 0 16,-1 0-16,1 21 0,-1-21 0,1 0 16,-1 0-16,1 0 0,-1 0 15,1 0-15,21 0 0,-22 0 0,1 0 16,-1 0-16,1 0 0,-1 0 0,1 0 16,-1 0-16,22 0 0,-22 0 15,1 0-15,-1 0 0,1 0 16,-1 0-16,22 0 0,-22 0 0,1 0 15,21 0-15,-22 0 0,22 0 16,-1 0-16,-20 0 0,21 0 0,-22 0 16,22 0-16,-22 0 0,1 0 0,-1 0 15,1 0-15,-1 0 0,1 0 16,-1 0-16,1 0 0,-1 0 0,1 0 16,20 0-16,-20 21 0,-1-21 15,22 0-15,-21 0 0,-1 0 0,22 0 16,-22 0-16,1 21 0,-1-21 0,-20 0 15,20 0-15,1 0 0,-22 0 16,21 0-16,1 0 0,-22 0 0,22 21 16,-1-21-16,22 0 0,-22 0 15,22 0-15,0 0 0,-22 21 16,22-21-16,0 0 0,-1 0 0,-20 0 16,20 0-16,-20 0 0,21 22 0,-22-22 15,22 0-15,-22 0 0,22 0 16,-22 0-16,22 0 0,0 0 0,-1 0 15,1 21-15,21-21 0,-21 0 0,20 21 16,-20-21-16,21 0 0,0 0 16,0 0-16,-22 21 0,22-21 0,0 0 15,0 0-15,0 21 0,-1-21 16,-20 0-16,21 0 0,0 21 0,0-21 16,-1 0-16,1 0 0,0 0 15,0 0 1,0 0-16,0 0 15,21 22-15,-22-22 16,1 0-16,0 0 0,0 0 16,0 0-16,0 0 0,-1 0 0,1 0 15,0 21-15,0-21 16,0 0-16,0 0 16,-1 0 15,1 0-16,0 0 1,0 0-16,0 0 16,0 0 77,-1 0-93,22-21 32,-21 21-32,0 0 15,0 0 1,0 0 0,21-22-16,-21 22 46,21-21-30,-22 21 0,1 0-16,0 0 31,0-21-15,0 21 77,21-21-77,0 0 15,0 0 0,0-1-15,0 1-16,-21 21 16,21-21-1,0 0-15,0 0 16,0 0 0,-22-1-16,22 1 15,-21 21-15,21-21 0,0 0 16,0 0-16,0 0 15,0-1-15,0 1 47,0 0-31,0 0 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2:18:32.7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1164 0,'0'0'0,"21"0"31,0 0-16,1 0 1,-22-21-16,21 21 0,0-21 16,-21 0-16,21 0 0,0-1 15,-21 1-15,0 0 0,0 0 16,0 0-16,0 0 0,0-1 0,-21 1 16,0 0-16,0 21 0,0 0 15,-22 0-15,22 0 0,-21 0 16,-1 0-16,1 0 0,0 21 0,-22 43 15,22-43-15,21 0 16,-22 0-16,22 22 0,0-22 16,0 21-16,0-21 0,0 22 0,21-22 15,0 0-15,0 0 0,0 0 16,0 0-16,21 1 0,0-22 16,0 0-16,21 0 0,-20 0 15,20 0-15,-21 0 0,21 0 0,22-22 16,-22 22-16,1-21 0,20 0 15,-21 0-15,1 0 0,20 0 0,-42-1 16,22 1-16,-22 0 0,0 0 16,0 21-16,0-21 0,-21 0 15,0-1-15,0 1 16,-21 21 15,0 0-31,0 21 0,21 1 0,-21-1 16,21 0-16,-21 21 0,21-21 0,0 22 15,-22-22-15,22 42 0,-21-20 16,21-1-16,0 22 0,-21-1 0,21 1 16,0-1-16,0 1 0,0-1 15,0 22-15,0-22 0,0 1 0,0-1 16,0-20-16,0 20 0,0 1 0,0-1 16,0 1-16,0-1 0,0 1 15,0-1-15,0-21 0,0 1 16,0 20-16,0-20 0,-21-1 15,21-21-15,-42 21 0,20-20 0,1-1 16,-21 0-16,0-21 0,-22 0 0,1 0 16,41 0-16,-20 0 0,0 0 15,-1-21-15,1-22 0,0 22 0,-1-21 16,1-22-16,0 22 0,21-21 16,-1-1-16,1-21 0,21 22 0,0-1 15,0 1-15,0-1 0,0 1 16,21-1-16,1 1 0,-1 21 0,0-22 15,0 1-15,0 20 0,22-20 16,-22 20-16,21 1 0,-21 0 16,22-1-16,-1 1 0,-21 21 15,21-21-15,1 20 0,-1 1 0,0-21 16,1 42-16,-1-21 0,-21 0 16</inkml:trace>
  <inkml:trace contextRef="#ctx0" brushRef="#br0" timeOffset="2588.04">3217 1058 0,'0'0'0,"0"22"0,-21-22 16,21 21-16,0 0 15,0 0 17,-42 0-32,42 0 15,21-21 1,0 0-16,0 0 16,0 0-16,1 0 15,-1 0-15,-21-21 0,21 0 0,0 21 16,-21-21-16,0 0 0,21 21 15,-21-21-15,0-1 0,0 1 16,0 0-16,0 0 0,0 0 16</inkml:trace>
  <inkml:trace contextRef="#ctx0" brushRef="#br0" timeOffset="2818.99">3111 974 0,'-21'21'15,"0"0"-15,21 0 0,-21 0 16,0 1-16,21-1 0,0 21 0,-21-21 15,21 0-15,0 1 0,0 20 16,0 0-16,0-21 0,0 1 16,0-1-16,0 0 15,21-21-15,0 21 0,0-21 0,0 0 16,0 0-16,1 0 16,-1 0-16,21 0 0,-21 0 0,0 0 15,22 0-15,-22 0 16,21 0-16,1-21 0,-22 21 0,21-21 15,0 0-15,-20-1 0,20 1 16,-21 0-16,21 0 0</inkml:trace>
  <inkml:trace contextRef="#ctx0" brushRef="#br0" timeOffset="3156.29">3916 720 0,'0'0'0,"-21"0"16,21 21-16,-22-21 15,22 21-15,0 0 0,-21 0 16,21 1-16,0-1 0,0 0 16,0 0-16,0 0 0,0 22 15,0-22-15,0 0 0,-21 0 0,21 21 16,0-20-16,-21-1 0,21 21 15,0-21-15,0 0 0,0 1 0,-21-1 16,21 0-16,-21 0 16,21 0-16,0 0 0,0 1 0,0-1 15,0-42 32,0-1-47,0 1 0</inkml:trace>
  <inkml:trace contextRef="#ctx0" brushRef="#br0" timeOffset="3980.01">3281 1164 0,'0'0'0,"21"0"0,-21-21 0,21 0 16,0 21-16,-21-21 15,0 0-15,0-1 16,0 1-16,21 0 0,-21 0 15,0 0-15,0 0 0,0-1 0,0 1 16,0 0-16,0 0 16,-21 21-16,0-21 0,0 21 15,0 0-15,0 0 16,-1 0-16,1 21 0,0 0 16,0 0-16,-21-21 0,20 21 0,1 1 15,0 20-15,0-21 0,21 0 16,-21 0-16,0 22 0,21-22 0,-22 0 15,22 0-15,0 0 0,0 1 16,0-1-16,0 0 16,0 0-16,22-21 15,-1 0-15</inkml:trace>
  <inkml:trace contextRef="#ctx0" brushRef="#br0" timeOffset="4475.06">4170 699 0,'0'0'0,"0"-22"15,0 44 32,0-1-47,0 0 16,0 21-16,0-21 0,-21 22 15,21-1-15,-22 0 0,1-20 16,21 20-16,0 0 0,-21 22 16,0-22-16,21-21 0,-21 22 15,21-22-15,0 0 0,0 0 0,0 0 16,-21 0-16,21 1 15,0-44 17,0 1-17,0 0-15</inkml:trace>
  <inkml:trace contextRef="#ctx0" brushRef="#br0" timeOffset="4755.81">3746 995 0,'0'0'0,"0"21"31,22-21-15,-1 0-16,0 0 0,0 0 15,21 0-15,-20 0 0,20 0 16,-21 0-16,21 0 0,-20-21 0,20 21 15,-21-21-15,0 21 0,22 0 16,-22 0-16,0 0 0,0 0 16</inkml:trace>
  <inkml:trace contextRef="#ctx0" brushRef="#br0" timeOffset="4959.46">4297 1122 0,'0'0'15,"42"0"1,-21 0-16,0 0 0,1 0 16,-1-21-16,0 21 15,-21-21-15,21-1 0,0 22 0,-21-21 16,0 0-16,21 21 0,-21-21 15,22 0-15,-22 0 0,0-1 0,0 1 16,0 0-16,0 0 16</inkml:trace>
  <inkml:trace contextRef="#ctx0" brushRef="#br0" timeOffset="5147.42">4381 953 0,'0'0'0,"0"21"0,-21 0 0,0 0 16,21 21-16,0-20 15,-21-1-15,21 0 0,-21 0 0,21 0 16,0 0-16,0 1 0,0-1 15,0 0-15,0 0 0,0 0 0,21 0 16,0-21-16,0 0 16,0 0-16,1 0 0,-1 0 15,0 0-15,0 0 0,21 0 16,-20 0-16,20 0 0,-21 0 0,0-21 16,22 21-16,-22-21 0,0 0 15,21 21-15,-21-21 0</inkml:trace>
  <inkml:trace contextRef="#ctx0" brushRef="#br0" timeOffset="5547.3">4868 974 0,'0'0'0,"21"-43"16,1 22 0,-1 21-16,-21-21 15,21 21-15,0 0 0,0-21 16,0 21-16,1 0 0,-1 0 0,0 0 15,0 0-15,0 0 0,0 0 16,1 0-16,-1 21 0,0 0 16,0 0-16,0 1 0,-21 20 15,0-21-15,0 0 0,0 0 0,0 22 16,0-22-16,0 0 0,0 0 16,-21 0-16,21 1 0,-21-1 0,0 0 15,0 0-15,21 0 16,-22-21-16,22-21 31,0 0-15,22 0-16,-22 0 0,0-1 15,0 1-15,21-21 0,0 21 0,21 0 16,-42-22-16,0 1 0,0 21 16,21 0-16,1-1 0,-22 1 0,21 0 15,0 0-15,0 0 0,0 21 16,0-21-16,-21-1 0</inkml:trace>
  <inkml:trace contextRef="#ctx0" brushRef="#br0" timeOffset="5633.76">5546 910 0,'42'21'16</inkml:trace>
  <inkml:trace contextRef="#ctx0" brushRef="#br0" timeOffset="6115.8">5990 974 0,'21'0'0,"-42"0"0,63 0 0,-42-43 16,22 43-16,-1 0 16,-21-21-16,0 0 15,0 0-15,-21 21 0,-1 0 16,1 0-16,0 0 0,0 0 15,0 0-15,0 0 0,-1 0 0,-20 0 16,0 21-16,21-21 0,-22 21 0,22 0 16,0 1-16,0-1 0,21 0 15,-21-21-15,21 21 0,-22 0 0,22 0 16,0 1-16,0-1 16,22 0-16,-1-21 0,0 0 0,0 21 15,0-21-15,0 0 0,22 0 0,-22 21 16,0-21-16,0 0 0,0 0 15,1 21-15,-1-21 0,0 0 0,21 22 16,-21-22-16,1 21 16,-1 0-16,-21 0 15,0 0-15,-21 0 16,-1-21-16,1 0 16,-21 22-16,21-22 0,0 21 0,-1-21 15,-20 0-15,0 0 0,21 0 0,-1 0 16,-20 0-16,21 63 0,0-42 0,0-21 15,-22 0-15,22 0 0,0-21 16,0 0-16,0 0 16,-1 0-16,22 0 15,0-1-15,0 1 16</inkml:trace>
  <inkml:trace contextRef="#ctx0" brushRef="#br0" timeOffset="6728.06">4403 847 0,'0'0'0,"0"-21"15,21 21-15,0 0 0,0 0 16,0 0-16,0 0 0,1 0 15,20 0-15,-21 0 16,0 0 0,-21-22-16,0 44 0,0-1 15,-21 0-15,21 0 0</inkml:trace>
  <inkml:trace contextRef="#ctx0" brushRef="#br0" timeOffset="7492.04">2434 1757 0,'0'0'0,"-21"21"0,0-21 16,0 0-16,-1 0 0,1 0 0,0 0 16,21 21-16,21-21 46,0 0-46,1 0 0,-1 0 16,21 0-16,0 0 0,1 0 16,20 0-16,1 0 0,-1 0 0,22 0 15,0-21-15,-22 21 0,43 0 0,-21 0 16,20 0-16,1 0 0,0 0 16,169-42-16,-127 42 15,-21 0-15,-21 0 0,21 0 16,21 0-16,-21 0 0,22 0 0,-1 0 15,0 0-15,0 0 0,-21 0 0,42 0 16,-20 0-16,-1 0 0,-21 0 16,21 0-16,-21 0 0,0 0 0,0 0 15,-21 0-15,21 0 0,-21 0 16,-22 0-16,1 0 0,0 0 0,-22 21 16,1-21-16,-1 0 0,-21 0 0,1 0 15,-22 0-15,21 0 0,-21 0 16,1 0-16,-1 0 15,-21 21-15,-21-21 47,-1 0-31,1 0-16</inkml:trace>
  <inkml:trace contextRef="#ctx0" brushRef="#br0" timeOffset="14960.05">1863 4530 0,'0'-21'31,"21"21"-31,-21-22 0,21 22 0,-21-21 16,0 0-16,21 21 0,-21-21 16,21 0-16,-21 0 0,0-1 15,0 1-15,0 0 0,0 0 16,-21 0-16,0 21 0,0-21 16,0-1-16,-1 22 0,-20 0 15,21 0-15,-21 0 0,20 0 0,1 0 16,-21 0-16,0 22 0,20-1 15,-20 0-15,21 0 0,-21 21 0,20-20 16,1-1-16,0 21 0,0-21 16,21 0-16,-21 1 0,21-1 0,0 0 15,0 0-15,0 0 16,21-21-16,0 0 16,0 0-16,0 0 0,1 0 0,-1 0 15,21 0-15,-21 0 0,22 0 16,-22-21-16,21 0 0,-21 0 15,22 0-15,-22-1 0,21 1 0,-21 0 16,0 0-16,1 0 0,-1 0 16,-21-1-16,21 22 15,-21-21-15,0 0 141,0 0-125,0 0-1,0 0 1,0-1-1,0 44 32,0-1-47,0 0 0,0 0 16,0 0-16,0 22 0,0-22 16,0 21-16,0 0 0,0 1 15,0-1-15,0 0 0,0 22 0,0-1 16,0 22-16,0-21 0,0-1 15,0 22-15,0-22 0,0 1 0,0 20 16,-21-20-16,21-1 0,0 1 16,0-1-16,0-20 0,-21 20 0,21 1 15,-22-22-15,22 0 0,0 22 16,-21-43-16,21 21 0,0 1 0,-21-22 16,21 0-16,-21 0 0,21 0 0,0 1 15,-21-22-15,0 0 0,-1 0 16,1 0-16,0 0 0,0-22 15,0 1-15,0 0 0,-1-21 16,-20 21-16,0-1 0,21-20 0,-1-21 16,22-1-16,-21 1 15,0-1-15,0 22 0,21-22 0,0 22 0,0-22 16,0 22-16,21 0 0,0-1 16,0 1-16,1 0 0,-1-1 0,21 1 15,-21 0-15,22-1 0,-1 1 16,-21 0-16,21-1 0,1 22 15,-22-21-15,21 21 0,-21-22 16,1 22-16,-1 0 0,21 0 0,-42-21 16</inkml:trace>
  <inkml:trace contextRef="#ctx0" brushRef="#br0" timeOffset="15036.83">2138 4509 0</inkml:trace>
  <inkml:trace contextRef="#ctx0" brushRef="#br0" timeOffset="15075.03">2138 4509 0,'0'21'16</inkml:trace>
  <inkml:trace contextRef="#ctx0" brushRef="#br0" timeOffset="15463.06">2286 4424 0,'21'0'16,"-21"-21"-16,21 0 15,0-1-15,-21 1 16,0 0-16,0 0 15,-21 0-15,0 21 16,0 0-16,0 0 16,0 21-16,-22-21 0,22 21 0,0 0 15,0 0-15,21 22 0,-21-22 16,-1 21-16,22-21 0,-21 22 0,21-22 16,0 21-16,0-21 0,0 1 15,0-1-15,0 0 0,0 0 16,0 0-16,21-21 0,1 0 15,-1 0-15,0 0 0,0 0 0,21 0 16,-20 0-16,20 0 0,0-21 16,-21 0-16,22 0 0,-1 0 0,-21-1 15,22 1-15,-1-21 0,-21 21 16,0-22-16,22 1 0,-22 0 0,0-1 16,-21-20-16,21 21 0,-21-1 15,21-20-15,-21 20 0,21 1 0,-21 21 16,0 0-16,0 0 0,0-1 15,0 1-15,-21 21 16,21 21 0,0 1-16,-42-1 0</inkml:trace>
  <inkml:trace contextRef="#ctx0" brushRef="#br0" timeOffset="15515.19">2646 4382 0,'0'21'0,"0"-42"0,0 63 0,0-21 16,0 0-16,0 0 0</inkml:trace>
  <inkml:trace contextRef="#ctx0" brushRef="#br0" timeOffset="15566.16">2688 4699 0,'42'-21'31</inkml:trace>
  <inkml:trace contextRef="#ctx0" brushRef="#br0" timeOffset="15616.17">2857 4551 0,'0'-21'16</inkml:trace>
  <inkml:trace contextRef="#ctx0" brushRef="#br0" timeOffset="15795.8">2561 4255 0,'0'0'16,"21"0"-16,22 0 15,-22 0-15,21 0 0,-21-22 16,0 1-16,22 21 0,-22 0 0</inkml:trace>
  <inkml:trace contextRef="#ctx0" brushRef="#br0" timeOffset="15915.32">2963 4170 0,'-21'0'63,"0"0"-63,21 21 15,-21-21-15,0 0 16,21 21-16</inkml:trace>
  <inkml:trace contextRef="#ctx0" brushRef="#br0" timeOffset="16484.61">2138 4614 0,'21'0'15,"0"0"1,0-21-16,0 0 16,1 21-16,-1-21 0,0 21 0,0-21 15,0 0-15,22 21 0,-22-22 16,0 1-16,-21 0 0,21 21 15,-21-21-15,21 0 0,-21 0 0,0-1 16,0 1-16,0 0 16,0 0-16,-21 21 0,0 0 15,0 0-15,0 0 16,-1 0-16,1 0 0,0 0 0,0 0 16,-21 0-16,20 0 0,-20 21 15,21 0-15,0 0 0,0 1 16,21-1-16,-22 0 0,1-21 15,21 21-15,0 0 0,0 0 0,-21 1 16,21 20-16,0-21 0,0 0 16,0 0-16,0 1 0,0-1 15,0 0-15</inkml:trace>
  <inkml:trace contextRef="#ctx0" brushRef="#br0" timeOffset="16848.04">2159 4805 0,'21'0'0,"0"0"15,22-21-15,-22 0 0,21 21 16,-21-22-16,22 22 0,-1-21 15,0 0-15,1 21 0,-1-21 0,-21 0 16,21 0-16,1-1 0,-22 1 16,0-21-16,21 21 0,-42 0 15,22-22-15,-22 22 0,21-21 0,-21 21 16,0-22-16,0 22 0,0-21 16,0-1-16,0 22 0,0 0 0,-21 0 15,21 0-15,-22 0 0,22-1 16,0 1-16,0 42 47,0 1-47,0-1 15,0 21-15,0-21 0,0 0 0,0 22 16,0-22-16,0 21 0,0-21 16,-21 22-16,21-22 0,-21 21 0,21-21 15,0 1-15,0 20 0,-21-21 16,21 0-16,0 0 15,-21 1-15,21-1 16,21-21 0,0 0-1</inkml:trace>
  <inkml:trace contextRef="#ctx0" brushRef="#br0" timeOffset="17027.28">2646 4276 0,'0'0'0,"0"-21"0</inkml:trace>
  <inkml:trace contextRef="#ctx0" brushRef="#br0" timeOffset="17183.81">2646 4255 0,'21'0'0,"0"0"0,0 0 16,0 0-16,1 0 0,-1 0 16,21-22-16,-21 22 0,0 0 0,-21-21 15,22 21-15,-1 0 0,0 0 16,0 0-16,0 0 0,0 0 0,1 0 62</inkml:trace>
  <inkml:trace contextRef="#ctx0" brushRef="#br0" timeOffset="18356.25">2857 4593 0,'-21'0'16,"21"-21"-1</inkml:trace>
  <inkml:trace contextRef="#ctx0" brushRef="#br0" timeOffset="18916.11">7959 3260 0,'0'0'0</inkml:trace>
  <inkml:trace contextRef="#ctx0" brushRef="#br0" timeOffset="19056.11">5800 3090 0,'0'0'15,"-64"43"-15,1-22 0,-43 21 0</inkml:trace>
  <inkml:trace contextRef="#ctx0" brushRef="#br0" timeOffset="19907.99">3323 3979 0,'-21'0'0,"0"0"15,0 0-15,-1 0 0,1 0 16,0 0-16,0 0 0,0 0 16,42 0 31,0 0-47,21 0 0,-20 22 0,41-22 15,1-22-15,-1 22 0,1 0 16,-1-21-16,1 21 0,-1 0 15,-21 0-15,22-21 0,-22 21 0,1 0 16,-1 0-16,-21 0 0,21 0 16,-20 0-16,-44 0 31,1 0-15,0 0-16,0 0 0,0 0 0,0 0 15,-1 21-15,1-21 0,0 0 16</inkml:trace>
  <inkml:trace contextRef="#ctx0" brushRef="#br0" timeOffset="20207.09">3683 4043 0,'-21'-21'15,"0"21"1,21 21-1,-22 0-15,22 0 0,-21 0 16,21 1-16,-21 20 0,21-21 0,0 21 16,0 1-16,-21-22 0,21 21 15,-21 1-15,0-1 0,21-21 16,0 21-16,-22-20 0,22 20 0,-21-21 16,21 0-16,-21 22 0,21-22 15,0 0-15,0 0 0,21-21 47,-21-21-47,21 0 0,1 0 0,-1-1 16</inkml:trace>
  <inkml:trace contextRef="#ctx0" brushRef="#br0" timeOffset="20528.04">3852 4424 0,'21'21'16,"1"-21"0,-1 0-16,0 0 15,0 0-15,0 0 0,-21-21 16,21 21-16,22-21 16,-22 0-16,0-1 0,0 1 0,0 21 15,1-21-15,-22 0 0,21 0 0,-21 0 16,0-1-16,0 1 15,21 21-15,-21-21 0,-21 21 16,0 0-16,-1 0 0,1 0 16,-21 21-16,21-21 0,-22 0 15,22 21-15,-21 1 0,21-1 0,-22 21 16,22-21-16,0 22 0,-21-22 0,42 0 16,-21 21-16,21-21 0,-22 1 0,22-1 15,0 0-15</inkml:trace>
  <inkml:trace contextRef="#ctx0" brushRef="#br0" timeOffset="20643.74">4403 4424 0,'0'0'0,"21"0"0</inkml:trace>
  <inkml:trace contextRef="#ctx0" brushRef="#br0" timeOffset="21124.05">4466 4255 0,'42'-22'16,"-20"22"-16,-1 0 16,-21-21-16,21 21 15,0 0-15,0 0 0,0 0 0,1 0 0,-1 0 16,0 21-16,-21 1 15,0-1-15,0 0 16,0 0-16,0 0 0,0 22 0,0-22 16,-21 0-16,0 0 0,-1 0 15,1 0-15,0 1 0,0-1 16,0 0-16,0 0 0,-1-21 0,1 21 16,0-21-16,21-21 46,0 0-46,21 21 0,0-21 0,1 0 16,-1-1-16,-21 1 16,21 0-16,0 21 0,0-21 15,0 0-15,1 0 0,-1-1 0,0 1 16,0 0-16,0 0 0,0 0 16,1 0-16,-1 21 0,-21-22 0,21 22 15,0 0-15,-21-21 16,0 42 31,-21-21-16</inkml:trace>
  <inkml:trace contextRef="#ctx0" brushRef="#br0" timeOffset="24420.74">3768 4572 0,'-22'0'16,"1"0"15,21 21-31,0 0 16,0 1-1,0-1 1,21 0-16,-21 0 16,22-21-16,-1 0 15,-21 21-15,21-21 0,0 0 0,0 0 16,0 0-16,1 0 16,-1 0-16,0 0 0,0-21 0,0 21 15,0-21-15,1 0 0,-1 21 0,0-21 16,0 21-16,21-22 15</inkml:trace>
  <inkml:trace contextRef="#ctx0" brushRef="#br0" timeOffset="25324.04">4974 4255 0,'0'-22'0,"-21"22"16,0 0-1,0 0 1,-1 0-16,1 0 16,0 22-16,0-1 0,0-21 15,21 21-15,0 0 0,-21 0 0,-1 0 16,22 1-16,-21-22 0,21 21 0,0 0 16,0 0-16,0 0 0,0 0 15,0 1-15,0-1 16,0 0-16,0 0 0,21-21 0,1 0 15,-22 21-15,21-21 0,21 0 16,-21 0-16,0 0 0,1 0 16,-1 0-16,0 0 0,0 0 0,0 0 15,22-21-15,-22 21 0,0-21 0,0 21 16,0-21-16,0 0 0,1 21 16,-1-22-16,-21 1 0,21 0 0,0 0 15,0 0-15,-21 0 0,21-1 0,-21 1 16,22-21-16,-22 21 0,21-22 0,-21 1 15,21 21-15,-21-21 0,0-1 0,0 1 16,0 21-16,0-22 0,0 22 0,0 0 16,0-21-16,0 21 0,0-1 15,0 1-15,0 0 32,0 42-17,0 0-15,0 1 0,0-1 16,0 21-16,0 0 0,0-20 0,0 20 15,0-21-15,-21 21 0,21 1 16,-21-1-16,-1 0 0,22 1 0,0-1 16,0-21-16,-21 22 0,0-22 0,21 0 15,0 21-15,0-21 0,-21 1 0,21-1 16,0 0-16,0 0 0,21-21 16,0 0-1,0 0-15,1 0 16,-1 0-16,0 0 0,0-21 15,0 0-15,0 0 0,1-1 16,-1 22-16,0-21 0,-21 0 0</inkml:trace>
  <inkml:trace contextRef="#ctx0" brushRef="#br0" timeOffset="25464.17">5249 4128 0,'0'0'0,"-21"0"0,0 0 0</inkml:trace>
  <inkml:trace contextRef="#ctx0" brushRef="#br0" timeOffset="25548.05">5355 4170 0,'0'0'0,"21"0"16,0 0-16,1 0 0,-1 0 0,-21-21 15,21 21-15,21 0 0,-21-21 0,1 21 16,-1 0-16,21 0 0,-42-22 0</inkml:trace>
  <inkml:trace contextRef="#ctx0" brushRef="#br0" timeOffset="25915.49">5927 4212 0,'0'106'31,"0"-85"-31,0 0 0,0 1 16,0-1-16,0 0 0,0 0 0,0 0 15,0 0-15,21 1 0,0-22 0,0 21 16,0-21-16,0 0 16,1 0-16,-1 0 0,0 0 0,0 0 15,21 0-15,-20 0 0,-1-21 0,0-1 16,0 1-16</inkml:trace>
  <inkml:trace contextRef="#ctx0" brushRef="#br0" timeOffset="28164.01">6202 3895 0,'0'-21'16,"0"-1"31,-21 22-32,-1 0 1,1 0 0,0 22-16,21-1 0,-21 0 15,21 0-15,-21 0 0,0 0 0,21 22 16,0-22-16,0 21 0,-22-21 15,22 1-15,0 20 0,0-21 0,0 21 16,0-20-16,0-1 0,0 0 16,0 0-16,0 0 0,0 0 0,0 1 15,22-1-15,-22 0 16,21-21-16,0 21 16,0-21-16,0 0 0,0 0 15,-21 21-15,22-21 16,-1 0-16</inkml:trace>
  <inkml:trace contextRef="#ctx0" brushRef="#br0" timeOffset="28592.59">6710 3789 0,'0'0'16,"21"0"0,0 0-16,0 21 0,0 0 15,1-21-15,-1 21 0,0 1 16,0-1-16,0 0 0,0 0 15,1 0-15,-1 22 0,0-22 16,0 21-16,-21-21 0,0 22 0,0-22 16,0 21-16,0-21 0,0 22 15,0-22-15,-21 0 0,0 21 0,0-21 16,-22 1-16,22-1 0,0 0 0,-21 0 16,20-21-16,1 21 0,0 0 15,0-21-15,0 22 0,0-22 0,42 0 47,0-22-31,0 22-16,0-21 0,0 21 15</inkml:trace>
  <inkml:trace contextRef="#ctx0" brushRef="#br0" timeOffset="28869.95">7726 4170 0,'-43'0'31,"65"0"-15,-1 0-16,0 0 0,0 0 0,21 0 16,1 0-16,-1 0 0,0 0 15,1 0-15,-1 0 0,22 0 0,-1 0 16,-21 21-16</inkml:trace>
  <inkml:trace contextRef="#ctx0" brushRef="#br0" timeOffset="29331.33">8657 4191 0,'85'0'31,"-64"0"-16,-21-21 1,-21 0 0,0 21-16,-1-21 0,1 21 15,0 0-15,0-22 0,0 1 16,0 21-16,-1-21 0,1 21 0,0 0 16,0-21-16,0 0 0,0 21 15,-1 0 1,44 0 15,-1 0-31,0 0 16,0 0-16,0 0 0,22 21 0,-22-21 15,0 0-15,42 0 0,-41 0 16,-1 0-16,0 21 16,0-21-16,0 0 0,0 0 0,1 21 15,-22 0 1,0 1-1,-22-1-15,1-21 16,0 21-16,0-21 0,0 21 0,0 0 16,-22-21-16,22 21 0,0-21 15,-21 22-15,20-1 0,-20-21 0,21 21 16,-21 0-16,20-21 0,1 21 0,0 0 16,0-21-16,0 22 15,0-22 1,21 21-1</inkml:trace>
  <inkml:trace contextRef="#ctx0" brushRef="#br0" timeOffset="29719.3">8064 4128 0,'0'0'0,"-21"0"15,42 0 16,1 0-31,-1 0 16,21 0-16,-21 21 0,0-21 0,1 0 16,20 0-16,-21 0 0,21 0 15,-20 0-15,-1 0 0,21 0 16,-21 0-16,22 0 0,-22 0 16,21 0-16,-21 0 0,22 0 0,-22 0 15,0 0-15,0 0 0,0 0 0,0 0 16,1 0-16,-1 0 0</inkml:trace>
  <inkml:trace contextRef="#ctx0" brushRef="#br0" timeOffset="31244.06">9631 3789 0,'0'21'16,"-21"-21"-1,21 21-15,0 0 0,0 1 16,0-1-16,0 0 15,0 0-15,0 0 0,0 0 16,0 1-16,21-22 16,0 21-16,0-21 15,0 0-15,0 0 0,1 0 0,-1 0 16,21-21-16,0 21 0,-20-22 16,20 1-16,0 21 0,1-21 0,-1 0 15,-21 0-15,21 0 0,-20 21 0,-1-22 16,0 1-16,-21 0 0,0 0 15,0 0-15,0 0 16,-21 21 0,0 0-16,-1 0 15,22 21-15,-21 0 16,0 0-16,21 0 16,-21 22-16,21-22 0,0 21 0,0-21 15,-21 22-15,21-1 0,0 0 16,-21 1-16,21-1 0,0 0 0,0 1 15,-22-1-15,22 0 0,0-21 16,-21 22-16,21-22 0,0 0 0,0 0 16,0 0-16,0 1 0,0-1 15,-21-21-15,21 21 0,-21-21 16,0 0-16,0 0 16,-1 0-16,1 0 15,0 0-15,0 0 0,0-21 0,-22 0 16,22 21-16,0-22 0,-21 1 0,21 0 15,-1 21-15,1-21 0,0 0 16,0 21-16,21-21 0,0 42 31,0 0-15,21 0 0,0 0-16,0-21 0,1 21 0,-1-21 15,0 0-15,21 22 0,-21-22 16,22 0-16,-1 0 0,0 0 15,1 0-15,20 0 0,-20 0 0,20 0 0,-21 0 16,1-22-16,20 1 16,-20 21-16,-1-21 0,0 0 0,1 0 15,-1 0-15,-21-22 0,0 22 16,22-21-16,-22 21 0,-21-22 0,21 1 16,0 0-16,-21-1 0,0 1 0,0 0 15,0 20-15,0-20 0,0 21 16,0 0-16,0 0 0,0-1 0,0 1 15,0 42 17,-21 1-32,21-1 0,-21 0 15,21 0-15,-21 21 0,21 1 16,-22-1-16,22 0 0,0 1 0,-21-1 0,21 0 16,-21 1-16,21-22 15,0 21-15,0 1 0,0-22 0,0 0 16,0 0-16,0 0 0,0 0 15,0 1-15,0-1 16,21-21-16,0 0 16,1 0-16,-1-21 15,0-1-15,-21 1 0,21 0 16,-21 0-16</inkml:trace>
  <inkml:trace contextRef="#ctx0" brushRef="#br0" timeOffset="31496.06">10329 4170 0,'0'0'0,"21"0"0,43 0 0,-43 0 47,0 0-47,0 0 0,1 0 0,-1 0 16,21 0-16,-21 0 0,0 0 0,22 0 15,-22 0-15,21-21 0,-21 21 16,1 0-16,-1 0 0,0 0 16,0 0-16,0 0 0,-21-21 0,21 21 15,1 0-15,-1-22 16,0 22-16</inkml:trace>
  <inkml:trace contextRef="#ctx0" brushRef="#br0" timeOffset="31826.96">11769 4064 0,'0'0'0,"0"-21"16,0 0-16,-22 42 31,22 0-15,-21 0-16,21 0 0,0 1 0,0-1 15,-21 21-15,0-21 0,21 0 16,0 22-16,-21-22 0,0 0 0,21 0 16,-22 0-16,22 1 0,-21-1 15,21 0-15,0 0 0,0 0 16,21-21 15,1-21-31,-1 0 0</inkml:trace>
  <inkml:trace contextRef="#ctx0" brushRef="#br0" timeOffset="32232.04">12171 4064 0,'21'0'0,"-42"0"0,63-21 0,-21 21 15,-42 0 1,0 0 0,0 0-16,-22 0 0,22 21 0,0-21 15,-21 21-15,21 0 0,-1-21 16,1 22-16,0-1 0,0-21 0,21 21 16,-21-21-16,21 21 0,21-21 15,0 0 1,0 21-16,0-21 0,1 0 0,20 0 15,-21 0-15,0 21 0,22-21 16,-22 0-16,0 0 0,0 22 0,21-22 16,-20 0-16,-22 21 0,21-21 0,0 21 15,-21 0-15,21-21 16,-21 21-16,0 0 0,-21 1 16,0-22-16,0 21 15,-1-21-15,1 21 0,-21-21 0,21 0 16,0 21-16,-22-21 0,1 0 15,0 0-15,20 0 0,1 0 16,0 0-16,0 0 0,0 0 16,21-21-1,-21 21-15,21-21 0,0 0 0</inkml:trace>
  <inkml:trace contextRef="#ctx0" brushRef="#br0" timeOffset="32636.04">11896 3747 0,'0'0'0,"-22"0"0,1 0 0,0 0 15,0 0-15,0 0 0,21 21 16,0 0-16,0 0 15,21-21 1,0 21-16,0-21 16,0 0-16,1 0 0,-1 0 0,0 0 15,0 0-15,0 0 0,0 0 16,1 0-16,-1-21 0,0 21 0,0-21 16,0 21-16,-21-21 0,0 0 15,0-1-15,0 1 16,-21 0-16,0 21 0,0-21 15,-22 21-15,1 0 0,0 0 0,-1 0 16,22 0-16,0 63 0,21-41 16,-21-1-16,21 0 15,0 0-15,0 0 16,21-21-16,0 21 0,0 1 0,1-1 16,-1 0-16,0-21 0</inkml:trace>
  <inkml:trace contextRef="#ctx0" brushRef="#br0" timeOffset="34392.67">13610 3916 0,'0'0'0,"0"-21"0,0 0 0,0-1 16,-21 1-16,21 0 0,-21 21 31,0 0-15,21 21-16,-22 0 0,1-21 16,21 22-16,0 20 0,-21-21 0,0 21 15,0-20-15,21 20 0,-21 0 16,21-21-16,-22 22 0,22-1 15,0-21-15,0 22 0,0-22 0,0 0 16,0 21-16,0-21 0,0 1 16,0-1-16,22-21 0,-1 0 15,0 0-15,0 0 0,0 0 16,0 0-16,1 0 0,-1 0 0,21-21 16,0-1-16,-20 1 15,-1 0-15,0 0 0,0-21 0,0 20 16,0-20-16,1 21 0,-1-21 0,0-1 15,0 1-15,-21 0 0,21-1 16,-21 22-16,0-21 0,0 21 16,0-1-16,0 1 0,0 0 15,-21 21 1,21 21 0,-21 0-16,0 1 0,21-1 0,-21 0 15,21 21-15,-22 1 0,22-22 0,0 21 16,-21 0-16,21 1 0,0-1 15,0 0-15,0-20 0,0 20 0,-21-21 16,21 0-16,0 0 0,0 1 0,0-1 16,21 0-16,0-21 15,1 0-15,-1 0 0,0 0 0,0 0 16,0 0-16,0 0 0,22-21 16,-22 0-16,21-1 0,-21 22 0,22-42 15,-22 21-15,21 0 0,1-22 0,-1 22 16,-21-21-16,21 21 15,-20-22-15,-1 22 0,21-21 0,-21 21 16,-21 0-16,21-1 0,43-20 16,-106 63-1,20 0-15,1-21 16,0 22-16,0-1 0,0 0 0,0 0 16,21 21-16,0-20 0,0-1 0,0 0 0,0 21 15,0-21-15,0 1 16,21-1-16,0 0 0,-21 0 0,21 0 0,-21 0 15,0 1-15,0-44 63,-21 1-63,0 0 0,0 0 16,-1 0-16,22 0 15,-21 21-15,0 0 31,21 21-31,-21 0 0,21 0 16,0 0-16,21 0 16,0 1-16,0-22 0,1 21 0,-1-21 15,0 0-15,0 0 16,0 21-16,0-21 0,22 0 0,-22 0 16,21 0-16,-21 0 0,22 0 15,-1-21-15,0 0 0,1 21 0,-1-22 16,0 1-16,-20 0 0,20 0 0,-21 0 15,0-22-15,22 22 0,-22-21 16,-21 21-16,21 0 0,-21-22 0,21 22 16,-21 0-16,0 0 0,-21 21 15,0 0 1,0 0-16,-1 21 0,1-21 0,0 42 16,0-21-16,0 1 15,21 20-15,0-21 0,-21 0 0,21 22 16,0-22-16,0 21 0,0-21 15,0 0-15,0 1 0,0-1 0,21 0 16,0 0-16,21 0 0,-21-21 16,22 0-16,-1 0 0,0 0 15,1 0-15,20 0 0,1 0 0,-22 0 16,22 0-16,-1-21 0,1 21 16,-1-21-16,-21 0 0,22 0 15,-1-1-15,-20 1 0,-1 0 0,22 0 16,-22 0-16,0-22 0,-21 22 15,1 0-15,-1-21 0,-21 21 0,0-1 16,0 1-16,-21 0 0,-1 21 16,1 0-16,-21 0 0,0 0 15,20 0-15,1 0 0,-21 0 0,21 0 16,21 21-16,-21 0 0,-1-21 0,-20 22 16,21-1-16,0 0 0,-22 0 0,22 0 15,0 0-15,0 1 0,21-1 16,0 0-16,-21 0 0,21 0 0,0 0 15,0 1-15,0-1 0,21 0 16,0-21-16,0 21 16,0-21-16,1 0 0,-1 0 0,21 0 15,-21 0-15,0 0 0,22-21 16,-22 21-16,0-21 0,0 0 16,22-22-16,-22 22 0,0 0 15,0-21-15,0-1 0,0 1 0,1 0 16,-1-22-16,0 22 0,0-1 15,0 1-15,-21 0 0,0-1 0,21 1 16,-21 0-16,0 21 0,0-1 0,0 1 16,0 0-16,0 0 0,-21 21 15,0 21 1,0 0-16,0 0 0,0 1 16,-1 20-16,22-21 0,-21 21 0,0 1 15,21 20-15,0-20 16,0 20-16,0-21 0,0 1 0,0-1 15,0 0-15,0-20 0,21 20 0,-21-21 16,21 0-16,1 0 0,-1 1 16,0-22-16,0 0 0,0 0 0,0 0 15,1 0-15,-1 0 0,21 0 16,-21 0-16,22-22 0,-1 1 0,-21 0 16,21 0-16,-20-21 0,20 20 0,0 1 15</inkml:trace>
  <inkml:trace contextRef="#ctx0" brushRef="#br0" timeOffset="34867.44">17759 3831 0,'0'-21'16,"0"42"-16,0-63 16,0 63 15,0 0-31,-21 0 0,-1 1 0,1 20 16,21 0-16,-21 1 0,0-22 15,0 42-15,0-20 0,-1-22 16,1 21-16,21 0 0,-21 1 0,21-22 15,0 21-15,-21-21 0,21 1 16,0-1-16,0 0 0,0-42 47,0 0-47</inkml:trace>
  <inkml:trace contextRef="#ctx0" brushRef="#br0" timeOffset="35388.15">17293 4212 0,'0'0'0,"-21"0"16,42 0 15,21 0-31,-20 0 0,20 0 16,0 0-16,1 0 0,-1 0 16,21 0-16,-20-21 0,-1 21 0,0-21 15,22 21-15,-43-21 0,21 21 16,1-21-16,-22 21 0,0 0 0,0-22 15,0 22-15,-42 0 32,0 0-17,0 22-15,0-1 0,0 21 16,21-21-16,-22 0 0,22 1 0,0-1 16,-21 21-16,21-21 0,0 0 0,0 1 15,0-1-15,0 0 16,21 0-16,1-21 0,-1 0 0,0 0 15,21 0-15,1 0 0,-22 0 16,21 0-16,0 0 0,22 0 0,-22-21 16,1 0-16,-1 0 0,21-1 0,-41 1 15,20 0-15,-21-21 0,21-22 16,-42 22-16,0 0 0,0-1 16,0 1-16,-21 21 0,-21 0 15,0-22-15,20 43 0,-20-21 16,0 0-16,-22 21 0,43 0 15,-21 0-15,-1 0 0,1 0 0,21 21 16,-21 0-16,20-21 0,1 21 16,21 22-16,0-22 0,0 0 0,0 0 15,0 22-15,0-22 0,0 0 0,21 0 16,1 0-16,20 0 0,-21-21 16,21 22-16,1-22 0,-1 0 0</inkml:trace>
  <inkml:trace contextRef="#ctx0" brushRef="#br0" timeOffset="36091.75">19748 4022 0,'0'0'0,"0"-21"0,0-64 31,0 64-31,-42 21 0,21 0 0,-21 0 16,-1 0-16,1 0 0,-22 0 15,22 0-15,-21 21 0,20 0 0,1 0 16,-22 0-16,43 1 0,-21 20 16,21-21-16,0 21 0,-1-20 0,22-1 15,0 21-15,0-21 0,0 0 0,22 1 16,-1-22-16,0 21 16,21-21-16,1 0 0,-1 0 0,0 0 15,22 0-15,-22 0 0,22 0 16,-22 0-16,0-21 0,1-1 0,-1 1 15,0 0-15,-21 0 0,1 0 16,-1-22-16,0 22 0,-21 0 0,0 0 16,0 0-16,0 0 0,0-1 0,0 1 15,0 42 1,0 1 0,-21-1-16,21 0 0,-21 21 15,-1 1-15,22-1 0,-21 0 16,0 22-16,0-22 0,21 22 0,-21-1 15,21-21-15,-21 22 0,21-1 16,0 1-16,0-1 0,0 22 0,0-21 16,0 20-16,0-20 0,0 20 15,0-20-15,0-1 0,0 1 0,0-1 16,0 1-16,0-1 0,0 1 16,0-1-16,0 1 0,0-22 0,0 1 15,0-1-15,-22 0 0,22-21 0,-21 22 16,0-22-16,0-21 0,0 21 0,-22-21 15,22 0-15,-21 0 0,0-21 16,-1 0-16,22 0 0,-21-22 16,-1 1-16,1 0 0,0-22 0,21 1 15,-1-1-15,1 1 0,21-22 16,0 21-16,0-20 0,0-1 0,0 22 16,21-22-16,1 0 0,-1 22 15,21-1-15,-21 1 0,22 20 0,-1-20 16,0 21-16,1-1 0,20 1 0,-21 0 15,22 20-15,-22-20 0,22 0 16,-22 21-16,22-22 0,-22 22 0,0 0 16,1 0-16,-1 0 0</inkml:trace>
  <inkml:trace contextRef="#ctx0" brushRef="#br0" timeOffset="36671.42">20087 4233 0,'0'-21'31,"21"21"-31,-21-21 0,0 0 16,21 21-16,1-21 0,-1 0 16,0-1-16,-21-20 0,21 21 0,0 0 15,0-22-15,1 22 0,-1 0 16,0 0-16,-21-21 0,0 20 0,0 1 16,0 0-16,-21 21 15,0 0-15,-1 0 16,1 0-1,0 0-15,0 21 0,0 0 0,21 1 16,-21-1-16,21 0 0,-22 21 0,22 1 16,-21-22-16,21 21 0,0-21 15,0 22-15,0-22 0,0 0 0,21 21 16,1-21-16,-1-21 0,0 22 16,0-1-16,21-21 0,-20 0 15,20 0-15,0 0 0,1 0 0,-1-21 16,0-1-16,-21 1 0,22 0 15,-1-21-15,0-1 0,-20 1 16,20 0-16,-21-1 0,0 1 0,0 0 16,22-1-16,-43 1 0,21 0 0,0-1 15,0 22-15,-21-21 0,0 0 16,0 20-16,0 1 0,0 0 0,-21 21 31,0 21-31,21 22 16,-21-22-16,21 0 0,0 21 15,0 1-15,-21-22 0,21 21 0,0 0 16,0 1-16,0-1 0,0 0 16,0 1-16,0-1 0,0-21 15,0 22-15,0-22 0,0 0 0,0 0 16,21 0-16,-21 0 0,21-21 0,0 0 16,0 0-16,0 0 15,1 0-15,-1-21 0,0 0 16,0 0-16,0 0 0,0-22 0,1 22 15</inkml:trace>
  <inkml:trace contextRef="#ctx0" brushRef="#br0" timeOffset="36920.28">20722 3852 0,'42'-21'31,"1"21"-31,-22 0 16,21-21-16,-21 21 0,22 0 0,-1 0 16,0-21-16,-20 21 0,20-21 15,0 21-15,-21 0 0,22 0 0,-22 0 16,21 0-16,-21 0 0,1 0 16,-1 0-16,0 0 0,-42 0 15,0 0-15,-22 21 16,1 0-16,-22-21 0</inkml:trace>
  <inkml:trace contextRef="#ctx0" brushRef="#br0" timeOffset="37547.94">6138 5673 0,'0'0'0,"0"-21"0,0-22 16,0 22-16,0 0 0,0-21 0,0 20 16,0 1-16,0-21 0,0 21 0,0 0 15,0-1-15,-21 22 16,0 22-1,21-1-15,0 0 16,0 21-16,-21 1 0,0-1 16,-1 0-16,22 1 0,-21 20 0,0-21 15,21 1-15,-21 20 0,0-20 16,0-1-16,-1-21 0,22 21 0,-21-20 16,0-1-16,0 21 0,0-42 0,21 21 15,-21 0-15,-1-21 0,1 0 16,0 0-16,0 0 15</inkml:trace>
  <inkml:trace contextRef="#ctx0" brushRef="#br0" timeOffset="38147.61">5482 5927 0,'0'0'0,"0"-21"31,21 21-31,0 0 0,1-22 16,-1 1-16,21 21 0,0-21 0,22 21 15,-22-21-15,22 0 0,-1 0 16,1-1-16,-1 1 0,1 0 0,-1 0 16,1-21-16,-1 20 0,-20 1 15,20 0-15,-21 0 0,-20 0 0,20 0 16,-21-1-16,-21 1 0,0 0 16,0 0-16,0 0 0,0 0 15,-21 21-15,0 0 0,0 0 16,-1 0-16,1 21 15,0 0-15,21 0 0,0 0 0,-21 22 16,0-1-16,21 0 0,-21 1 16,21 20-16,0-21 0,-22 1 0,22-1 15,-21 0-15,21 1 0,0-1 16,-21-21-16,21 22 0,-21-22 0,21 0 16,0 0-16,0 0 0,0-42 46,0 0-46,0 0 0,21 0 0,0-22 16,-21 22-16,21 0 0,1-21 0,-1-1 16,0 1-16,0 21 0,21-22 15,1 1-15,-22 21 0,21 0 16,1 0-16,-1 21 0,0 0 0,1 0 16,-22 0-16,21 0 0,-21 21 15,0 21-15,1-21 0,-22 0 0,0 22 16,0-22-16,0 21 0,0-21 15,-22 22-15,1-22 0,0 0 0,0 0 16,0 22-16,0-22 0,-1 0 16,1-21-16,21 21 15,0-42 17,0 0-32,0 0 15,21-1-15,1 1 0</inkml:trace>
  <inkml:trace contextRef="#ctx0" brushRef="#br0" timeOffset="38500.41">6964 5863 0,'0'0'16,"21"0"-16,0 0 0,0 0 31,0 0-31,1 0 0,-1-21 0,0 21 16,0-21-16,0 0 0,0 21 0,1-21 15,-1-1-15,0 1 0,-21 0 16,21 0-16,-21 0 0,21 0 16,-21-1-16,0 1 0,0 0 15,-21 21-15,0 0 16,0 0-16,0 0 0,-1 21 16,1 0-16,0 1 0,0-1 0,0 21 15,0-21-15,-1 22 0,1-1 16,21-21-16,0 21 0,0-20 0,0 20 15,0-21-15,0 0 0,0 0 16,0 1-16,0-1 0,21 0 16,1-21-16,-1 0 0,0 0 0,0 0 15,0 0-15,22 0 0,-22 0 16,21 0-16,0-21 0,1 0 0,20-1 16</inkml:trace>
  <inkml:trace contextRef="#ctx0" brushRef="#br0" timeOffset="38900.18">8932 5313 0,'0'0'0,"-42"0"0,21 0 0,42 0 47,0 0-47,0 0 15,22 0-15,-1 0 0,0 0 0,1 0 16,-1 0-16,0 0 0,1-21 16,-1 21-16,0 0 0,-21 0 0,22 0 15,-22 0-15,0 0 0,0 0 0,-42 0 32,0 0-17,0 21-15,0-21 0</inkml:trace>
  <inkml:trace contextRef="#ctx0" brushRef="#br0" timeOffset="39152.04">9165 5334 0,'0'0'0,"-21"0"16,0 0-1,0 21 17,21 0-32,0 1 0,0-1 15,-22 21-15,22-21 0,0 22 0,0-1 16,-21-21-16,21 21 0,-21 1 15,21-1-15,0 0 0,0 1 0,-21-1 16,0-21-16,21 0 0,-21 22 0,-1-43 16,22 21-16,-21-21 0,21 21 15,0 0-15,21-21 16,1 0-16,-1 0 0,0 0 0,0 0 16,0 0-16,0-21 0,1 0 15,-1 0-15,0 0 0,0-1 0</inkml:trace>
  <inkml:trace contextRef="#ctx0" brushRef="#br0" timeOffset="39503.83">9292 5757 0,'21'0'32,"0"-21"-17,1 0 1,-1 0-16,0 21 0,-21-21 15,21 21-15,0-21 0,-21-1 16,0 1-16,21 0 0,-21 0 16,0 0-16,-21 21 31,0 0-31,0 21 0,0-21 16,21 21-16,-21 21 0,21-20 15,-22-1-15,1 21 0,21-21 0,0 22 16,0-22-16,0 21 0,0-21 15,0 0-15,0 1 0,0-1 0,0 0 16,0 0-16,0 0 0,21-21 16,1 0-16,-1 0 0,0 0 15,21 0-15,-21 0 0,1 0 16,20 0-16,-21-21 0,0 21 0,22-21 16,-22 0-16</inkml:trace>
  <inkml:trace contextRef="#ctx0" brushRef="#br0" timeOffset="40254.4">9842 5652 0,'0'0'0,"0"-22"0,0 1 0,22 0 0,-1 0 16,0 21-16,-21-21 15,21 21-15,0 0 0,0 0 16,1 0-16,20 0 16,-21 0-16,0 0 0,0 0 0,1 0 15,-1 21-15,-21 0 0,21 0 16,-21 0-16,0 1 0,0 20 0,0-21 15,0 0-15,0 22 0,-21-22 0,0 0 16,-22 0-16,22 0 0,0 0 16,0 1-16,0-22 0,-1 21 0,1-21 15,0 0-15,0 0 16,21 21-16,21-42 16,0 0-16,0-1 0,1 1 15,-1 0-15,0 0 0,21 0 0,-21-22 16,1 1-16,20 21 0,-21-21 15,21 20-15,-20-20 0,-1 21 16,0 0-16,0 0 0,21-1 0,-42 1 16,22 21-16,-1 0 15,-21 21 1,0 1-16,-21-1 0,-1 0 16,22 0-16,-21 0 0,0 22 15,21-22-15,0 21 0,-21-21 0,21 0 16,0 22-16,0-22 0,0 0 15,0 0-15,0 0 0,0 1 16,21-1-16,0-21 0,0 0 16,1 0-16,-1 0 0,21 0 0,-21 0 15,0 0-15,1 0 0,-1 0 16,21-21-16,-21 21 0,0-22 0,22 1 16,-22-21-16,0 21 0,0-22 15,22 22-15,-22-21 0,0 0 0,0-1 16,0 1-16,-21 0 0,21-1 0,1 1 15,-22 0-15,0-1 0,0 22 16,21-21-16,-21 21 0,0-1 0,0 44 31,0-1-15,-21 0-16,21 0 0,-22 21 16,22-20-16,-21 20 0,0 0 15,21 1-15,-21-1 0,21 21 0,0-20 16,-21-1-16,21-21 0,0 22 0,0-1 15,0-21-15,0 0 0,0 0 16,0 1-16,0-1 0,0 0 0,21-21 16,0 0-16,0 0 15,0 0-15,1-21 16,-1 0-16,0 21 0,0-22 0,0 1 16</inkml:trace>
  <inkml:trace contextRef="#ctx0" brushRef="#br0" timeOffset="40439.3">10753 5525 0,'0'0'0,"21"0"32,0 0-32,21 0 15,-21 0-15,1 0 16,-1 0-16,21 0 0,-21 0 0,0 0 15,1-22-15,-1 22 0,0 0 16</inkml:trace>
  <inkml:trace contextRef="#ctx0" brushRef="#br0" timeOffset="41279.82">11874 5779 0,'0'0'0,"22"21"0,-1-21 0,0 0 16,0 0-16,21 0 0,-20 0 15,20 0-15,0 0 0,-21 0 0,22-21 16,-1-1-16,0 1 0,-20 0 0,20 0 16,-21 0-16,21-22 0,-20 22 15,-1-21-15,0 0 0,0 20 16,-21-20-16,0 21 0,0-21 0,0 20 15,0-20-15,0 21 0,0-21 16,0 20-16,0 1 0,0 0 0,-21 21 16,0 0-16,0 0 0,-1 0 15,22 21-15,-21 22 16,21-22-16,-21 21 0,0 0 0,21 1 16,-21 20-16,0-20 0,-1 20 15,22 22-15,-21-22 0,0 22 0,0 0 16,0-22-16,0 22 0,-1 21 0,1-22 15,-21 22-15,21-21 0,0 21 16,-1-1-16,-20-20 0,21 21 16,-21 0-16,20 0 0,1-22 0,-21 22 15,21-21-15,-22-1 0,22 1 0,0 0 16,21-22-16,0 1 0,0-22 0,0 0 16,0 1-16,0-1 0,21-21 15,0 0-15,1-21 0,20 0 0,-21 0 16,21 0-16,1-21 0,-1 0 0,0 0 15,22-21-15,-22-1 0,22 1 0,-22 0 16,22-22-16,-22 22 0,0-43 0,1 22 16,-1-22-16,0 21 0,-21-20 0,1-1 15,-1 22-15,-21-22 0,0 0 16,0 22-16,-21-22 0,-1 0 16,1 1-16,-21 20 0,0 1 0,-1-1 15,1 22-15,0 0 0,-22-1 16,22 22-16,-1 0 0,22 0 0,-21 0 15,21 21-15,0 0 0,-1-22 0,22 1 32,22 21-17,-1 0-15,21-21 0,-21 0 0,22 21 16,-1 0-16,-21 0 0,21 0 0,1-21 16,-1 0-16,-21 21 0,22-22 15,-22 1-15,21 21 0,-21-21 0</inkml:trace>
  <inkml:trace contextRef="#ctx0" brushRef="#br0" timeOffset="41671.58">12679 5715 0,'-43'0'0,"86"0"0,-107-21 16,64 0-16,0 0 0,0-1 16,0 1-16,0 0 0,0 0 15,21 0-15,1 0 16,-1 21-16,0-22 15,0 22-15,0 0 0,0 0 0,1 0 16,20 0-16,-21 0 0,0 0 0,22 0 0,-22 0 16,0 22-16,21-1 15,-21 0-15,-21 0 0,22 0 0,-22 22 16,0-22-16,0 21 0,0-21 16,0 22-16,-22-22 0,1 0 0,0 0 15,0 0-15,-21 0 0,20-21 0,1 0 16,0 22-16,0-22 15,0 0-15,21-22 0,0 1 16,0 0-16,0 0 16,0 0-16,0 0 0,21-1 15,0 1-15,0 0 0,0-21 0,1 21 16,-1-1-16,0 1 0,21 0 16,-21 0-16,22 0 0,-1 0 15,0 21-15,1-22 0,-1 1 0,0 21 16,1 0-16,-1-21 0,0 21 15</inkml:trace>
  <inkml:trace contextRef="#ctx0" brushRef="#br0" timeOffset="42484.13">13568 5503 0,'0'0'16,"-21"22"-16,-1-1 0,1 0 0,0 0 16,0 21-16,21-20 0,-21-1 15,0 0-15,21 0 0,-22 0 0,22 0 16,-21 1-16,21-1 0,0 0 15,0 0-15,0 0 0,21 0 16,1-21-16,-1 0 16,0 0-16,0 0 0,0 0 0,0 0 15,1-21-15,-1 0 0,-21 0 16,21 0-16,-21 0 16,0-1-16,0 1 0,21-21 0,-21 21 15,0 0-15,0-22 0,0 22 16,0 0-16,0 0 0,0 0 15,21-1-15,0 1 0,1 21 0,-1-21 16,0 21-16,0 0 16,0 0-16,0 0 0,22 0 0,-22 21 15,0 0-15,0 1 0,0-1 0,-21 0 16,22 0-16,-22 0 0,21 0 16,-21 22-16,0-22 0,0 0 0,0 0 15,0 22-15,0-22 0,0 0 16,0 0-16,0 0 0,-21-21 15,-1 21-15,1-21 32,21-21-32,0 0 15,0 0-15,0 0 16,0 0-16,0-1 0,0-20 0,0 21 16,21-21-16,-21 20 0,22 1 0,-1 0 15,0 0-15,21 0 0,-21 0 16,1 21-16,20 0 0,-21 0 0,0 0 15,22 0-15,-22 0 0,0 0 0,0 21 16,0 0-16,0 0 0,1 0 16,-1 0-16,0 1 0,-21-1 0,0 0 15,21 0-15,-21 0 0,21 0 16,-21 1-16,0-1 0,0 0 16,-21-21-1,0 0 1,0 0-16,21-21 15,0 0-15,0-1 0,0 1 16,0 0-16,0 0 0,21-21 0,21 20 16,-21-20-16,1 21 0,20-21 0,-21 20 15,21 1-15,-20 0 0,20 0 16,-21 0-16,21 21 0,-20 0 0,20 0 16,-21 0-16,21 0 0,1 0 15,-22 21-15,0 0 0,0 0 16,0 0-16,-21 22 0,0-22 0,0 21 15,0-21-15,0 22 0,0-22 0,0 21 16,-21-21-16,0 1 0,-21-1 16,42 0-16,-21 0 0,-1-21 15,1 21-15,0-21 16</inkml:trace>
  <inkml:trace contextRef="#ctx0" brushRef="#br0" timeOffset="42837.7">16171 5207 0,'0'0'0,"0"-21"0,0-43 16</inkml:trace>
  <inkml:trace contextRef="#ctx0" brushRef="#br0" timeOffset="42875.68">16065 7557 0,'0'0'0,"0"-360"0,-42-339 0</inkml:trace>
  <inkml:trace contextRef="#ctx0" brushRef="#br0" timeOffset="43004.59">15938 5906 0,'22'-22'0,"20"1"16,-21 0-16</inkml:trace>
  <inkml:trace contextRef="#ctx0" brushRef="#br0" timeOffset="43124.08">16700 5249 0,'-63'-21'31,"42"21"-31,0 21 0,21 1 0</inkml:trace>
  <inkml:trace contextRef="#ctx0" brushRef="#br0" timeOffset="43227.06">16362 5821 0,'0'42'16,"0"-21"-16,-21 1 0,21-1 16,0 21-1,-22-42-15</inkml:trace>
  <inkml:trace contextRef="#ctx0" brushRef="#br0" timeOffset="43464.13">16531 5736 0,'21'-42'16,"0"0"-16,1 20 0,-1 1 0,0-21 15,0 21-15,-21 0 0,21-1 16,0 1-16,1 21 0,-22-21 0,21 21 16,-21 21-1,0 0 1,0 1-16,-21-22 0,21 21 16,-22 0-16,22 0 0,0 0 31,-21-21-31,21-21 47</inkml:trace>
  <inkml:trace contextRef="#ctx0" brushRef="#br0" timeOffset="43951.94">16150 5228 0,'0'0'0,"0"21"46,0 1-46,-21-1 0,0 0 0,0 0 16,21 21-16,-43-20 0,22-1 0,21 21 16,-21 0-16,21 1 0,0 20 0,0-20 15,-21-22-15,0 21 0,-22-21 0,43 0 16,-21 1-16,21-1 0,0 0 0,0 21 16,0-21-16,0 1 0,21-22 15,0 0 1,1 0-1,-22-22-15,21 1 16,0 0-16,-21 0 0,21 21 16</inkml:trace>
  <inkml:trace contextRef="#ctx0" brushRef="#br0" timeOffset="44748.71">16489 5292 0,'0'21'16,"0"0"0,0 0-16,0 0 15,0 1-15,0-1 0,0 0 0,-21 0 16,-1 21-16,22-20 0,-21 20 15,21-21-15,0 21 0,-21-20 0,0 20 16,21-21-16,0 21 0,-21-20 0,21-1 16,-21 0-16,21 0 0,0 0 0,0 0 15,-22-21 17,22-21-17,22 0 1,-1 0-16,-21 0 0,21 21 0,-21-21 15,21-1-15,0-20 0,-21 21 16,21 0-16,1 0 0,-1-1 0,0 1 16,0 0-16,0 0 0,22 0 0,-22 21 15,0 0-15,0-21 0,0 21 16,0 0-16,1 0 0,-1 0 16,-21 21-16,21-21 0,-21 21 0,0 0 15,0 0-15,0 0 0,0 1 16,0-1-16,0 0 0,0 0 15,0 0-15,0 22 0,0-22 16,0 0-16,0 0 0,21 0 0,0-21 16,0 0-16,-21 21 0,22-21 15,-1 0-15,0 0 0,0 0 16,21 0-16,-20 0 0,20-21 0,-21 0 16,21 21-16,1-21 0,-22 0 0,21 0 15,1-22-15,-22 22 0,0 0 16,0-21-16,0 20 0,0 1 0,-21 0 15,22-21-15,-22 21 16,0-1-16,-43 1 16,22 21-16,0 0 0,21 21 15,-42 1-15,42-1 16,-22 0-16,22 0 0,-21 0 0,0 22 16,21-22-16,-21 0 0,21 21 0,0-21 15,0 1-15,0-1 0,0 0 16,21 0-16,0 0 0,0 0 0,1 1 15,-1-22-15,0 0 0,21 0 0,-21 0 16,22 0-16,-1 0 0,0 0 16,1 0-16,-1 0 0,0-22 0,1 1 15,-22 0-15,21 0 0,-21 0 0,1 0 16,-1-1-16,-21 1 0,21-21 16</inkml:trace>
  <inkml:trace contextRef="#ctx0" brushRef="#br0" timeOffset="45110.87">16065 5419 0,'0'0'0,"22"0"32,-1 0-32,21 0 0,-21 0 15,22 0-15,20-21 0,1 21 0,-1 0 16,1-22-16,-1 22 0,1-21 16,-1 21-16,1-21 0,-1 21 0,1 0 15,-1-21-15,-21 21 0,22 0 0,-22 0 16,1-21-16,-22 21 0,0 0 15,0 0-15,0 0 0,-63 0 47,42 21-47,-21-21 0</inkml:trace>
  <inkml:trace contextRef="#ctx0" brushRef="#br0" timeOffset="46271.97">15452 7027 0,'0'0'0,"21"-21"0,0 21 16,0 0-16,-21-21 0,21 21 0,0-21 15,1 21-15,-1-21 0,0 0 16,0-1-16,-21 1 0,21 21 15,-21-21-15,21 0 0,-21 0 0,0 0 16,0-1-16,0 1 0,0-21 0,0 21 16,0 0-16,0-1 0,0 1 15,-21 0-15,0 0 0,0 0 16,0 21-16,0 0 0,-1 0 16,1 0-16,0 21 0,-21 0 0,21-21 15,-22 21-15,22 22 0,0-22 0,-21 21 16,20-21-16,1 22 0,0-22 15,0 21-15,0 0 0,21-20 0,-21 20 16,21-21-16,0 0 0,0 0 0,0 1 16,0-1-16,42-21 0,-21 0 15,0 21-15,0-21 0,22 0 0,20 0 16,-20-21-16,-22 0 0,21 21 16,0-22-16,1 1 0,-22 0 15,21 0-15,-21 0 0,1 0 16,20-43-16,-21 43 0,-21 0 15,0-22-15,0 22 0,0-21 16,0 21-16,0 0 0,0-1 0,0 1 16,0 0-16,42 0 0,-20 21 15,-44 21-15,1 0 0,0 0 16,0 1-16,0-1 0,0 0 0,-1 0 16,1 0-16,21 0 0,0 1 15,0 20-15,0-21 0,21 0 16,-21 0-16,22 1 0,-1-22 15,0 0-15,-21 21 0,21-21 0,0 0 16,0 0-16,22 0 0,-22 0 16,21 0-16,-21-21 0,1-1 15,20 22-15,-21-21 0,0 0 0,0 0 16,-21 0-16,22 0 0,-22-1 0,21 1 16,-21 0-16,0 0 0,0 0 15,0 0-15,0-1 16,-21 22-1,21 22-15,-22-1 0,22 0 16,0 0-16,0 21 0,-21-20 0,21 20 16,0 0-16,-21 1 0,21-1 15,0 0-15,0 22 0,-21-1 16,21 1-16,-21-1 0,21 1 0,-21-1 16,21 1-16,0-1 0,-22 1 15,1-22-15,-21 0 0,21 64 0,21-63 16,0-1-16,0 0 0,-21-21 0,-1 1 15,1-1-15,21 0 0,0 0 0,43-21 16,-22 0-16,0 0 0,0-21 31,-21 0-31,0 0 0,21-1 0,-21 1 16,21-21-16,-21 21 0,0-22 0,0 1 16,22 0-16,-1-1 0,21 1 0,-21-21 15,0-1-15</inkml:trace>
  <inkml:trace contextRef="#ctx0" brushRef="#br0" timeOffset="46596.18">16171 6837 0,'0'0'0,"0"-21"15,-21 0-15,21-1 0,0 1 16,0 0-16,0 0 0,0 0 16,21 21-16,-21-21 0,43 21 15,-22 0-15,0-22 0,21 22 0,1-21 16,-22 21-16,21 0 0,0 0 15,-20 0-15,20 0 0,-21 0 16,0 21-16,0 1 0,1-1 0,-22 0 16,0 0-16,0 0 0,0 0 0,-22 22 15,1-22-15,0 0 0,-21-21 16,-1 21-16,22 0 0,-21 1 0,0-22 16,-1 21-16,22-21 0,-21 0 0,21 0 15,-1 0-15,1 0 0,42 0 31,1 0-31,-1-21 16,21 21-16,-21-22 0,22 1 16,-22 21-16,21-21 0,-21 0 0,22 21 15</inkml:trace>
  <inkml:trace contextRef="#ctx0" brushRef="#br0" timeOffset="46900.05">16891 6583 0,'0'0'0,"21"-21"15,-21 42 1,-21 0-16,21 0 16,-21 0-16,21 1 0,0 20 15,0 0-15,-21-21 0,21 22 0,-22-1 16,22 22-16,0-22 0,-21 21 0,21-20 16,-21 41-16,0-20 0,0-1 15,0 22-15,-1-21 0,1-1 16,0 22-16,0-22 0,0 1 0,0-22 15,21 22-15,-22-22 0,22 0 0,-21 1 16,21-22-16,0 0 0,-21 21 16,21-21-16,21-42 15,0 21-15,1-21 16,-1-21-16,0 21 0,0-1 0,-21-20 16,21 0-16,0-1 0,1 1 15,-1-21-15,0 20 0</inkml:trace>
  <inkml:trace contextRef="#ctx0" brushRef="#br0" timeOffset="47224.03">16870 6900 0,'0'0'0,"0"-21"15,-21-42 1,21 42-16,0-1 0,0 1 0,0 0 16,21 21-16,0-21 0,0 21 0,0 0 15,0-21-15,1 21 0,20 0 16,-21 0-16,21 0 0,-20 0 0,20 0 15,-21 0-15,21 21 0,-20-21 0,-1 21 16,0 0-16,0 0 0,-21 1 16,0-1-16,0 0 0,0 0 0,-21 0 15,0 0-15,-22 1 16,1-22-16,0 21 0,21 0 16,-22-21-16,1 0 0,21 0 15,-22 21-15,22-21 0,0 0 0,0 0 0,0 0 16,42-21 15,21 0-31,-21 21 16,1-21-16,-1-1 0,0 1 0,21 0 15,-21 21-15</inkml:trace>
  <inkml:trace contextRef="#ctx0" brushRef="#br0" timeOffset="47663.91">17611 6456 0,'0'-21'0,"0"0"32,0 42-17,0 0-15,-22 0 0,22 0 16,0 0-16,-21 22 0,0-1 0,21-21 16,0 22-16,-21-1 0,21 0 0,-21-21 15,21 22-15,0-22 16,0 0-16,0 21 0,0-20 0,0-1 15,0 0-15,0 0 0,21-21 16,0 0-16,0 0 16,0 0-16,22 0 0,-22 0 15,0 0-15,0-21 0,0 0 0,1 0 16,-1-1-16,0 1 0,0 0 16,0 0-16,-21-21 0,21 20 0,-21 1 15,22 0-15,-22 0 0,0 42 31,0 0-31,0 0 16,-22 1-16,22-1 0,-21 0 16,21 0-16,0 0 0,0 0 0,0 1 15,-21-1-15,21 0 16,0 0 0,21-21-1,-21-21 1,21 21-16,-21-21 0</inkml:trace>
  <inkml:trace contextRef="#ctx0" brushRef="#br0" timeOffset="47788.06">18013 6541 0,'0'0'0,"-21"0"0,-1-22 16,1 22-16,0-21 15,0 21-15,0 0 16</inkml:trace>
  <inkml:trace contextRef="#ctx0" brushRef="#br0" timeOffset="47846.03">17992 6604 0,'42'0'15</inkml:trace>
  <inkml:trace contextRef="#ctx0" brushRef="#br0" timeOffset="48124.06">18563 6583 0,'0'0'0,"0"-21"0,-21 21 16,0-21-16,0 21 15,-1 0-15,1 0 0,0 0 16,0 0-16,0 0 0,0 21 0,-1-21 16,1 21-16,0 0 0,0 0 0,42 0 15,-21 1-15,-21-1 0,0 21 0,0-21 16,-1 0-16,22 1 0,0-1 15,0 0-15,0 0 0,0 0 0,0 0 16,22-21-16,-1 22 0,0-1 0,0-21 16,0 0-16,0 0 0,22 0 15,20 0-15,-20 0 0,-22 0 16,42 0-16,-20 0 0,-1-21 16</inkml:trace>
  <inkml:trace contextRef="#ctx0" brushRef="#br0" timeOffset="50023.39">19092 6646 0,'0'-21'0,"0"42"0,0-63 16,0 21-16,-21 0 15,0 21-15,0 0 0,0 0 0,-1 0 16,-20 0-16,21 0 0,0 21 16,0 0-16,-22 0 0,22 0 15,0 1-15,0-1 0,0 21 16,-1-21-16,1 0 0,21 1 0,0 20 15,0-21-15,0 0 0,0 0 16,0 1-16,43-1 0,-22-21 16,-21 21-16,21-21 15,0 0-15,0 0 0,0 0 0,1 0 16,-1 0-16,0-21 16,0 0-16,0-1 0,0 1 0,1 0 15,-1 0-15,-21-21 0,21 20 16,0-20-16,-21 21 0,0 0 15,21-22-15,-21 22 0,0 0 0,0 0 16,0 42 0,-21 0-1,21 0-15,0 1 0,-21-1 0,21 0 16,-21 0-16,21 0 0,-21 22 16,21-22-16,0 0 0,0 0 0,0 0 15,0 0-15,0 1 0,0-1 16,21 0-16,0 0 0,0-21 0,0 0 15,0 21-15,1-21 0,20 0 16,-21 0-16,21 0 0,1 0 0,-1-21 16,-21 0-16,0 0 0,22 0 0,-22-1 15,21 1-15,1 0 0,-1 0 0,-21-21 16,21-22-16,-20 22 16,-1-1-16,0-20 0,0 21 0,-21-1 15,0 1-15,21 0 0,-21 20 16,0-20-16,0 21 0,0 0 0,0 0 15,-21 21 1,0 21-16,0 21 16,0-21-16,21 22 0,-22-1 15,-20 0-15,21 1 0,0 62 16,21-62-16,0-1 0,0-21 16,0 22-16,0-22 0,0 0 0,0 0 0,0 0 15,21 0-15,0 1 0,0-1 16,0-21-16,1 21 0,20-21 15,-21 0-15,21 0 0,-20 0 0,-1 21 16,0-21-16,21 0 0,-21-21 0,22 0 16,-22 0-16,21-1 0,1 1 15,-22-21-15,0 21 0,0 0 0,-21-22 16,21 22-16,-21-21 0,21 21 0,-21-1 16,0 1-16,22 21 15,-44 21 1,1 1-16,21 20 15,-21-21-15,0 0 0,21 0 16,0 1-16,0-1 0,0 0 16,0 0-16,0 0 0,0 0 0,0 1 15,0-1-15,0 0 0,21-21 16,0 0-16,22 0 16,-22 0-16,21 0 0,0 0 0,-20 0 15,20 0-15,0 0 0,1-21 0,-22 0 16,21-1-16,0 1 0,-20 0 15,20 0-15,-21-21 0,0 20 0,22 1 16,-22-21-16,-21 21 0,21 0 16,-21-1-16,-21 22 31,0 0-31,21 22 16,0-1-16,-43 0 0,22 21 15,21-21-15,0 1 0,-21-1 0,21 0 16,0 0-16,0 0 0,0 0 15,0 1-15,0-1 0,21 0 16,0-21-16,0 0 0,1 0 16,20 0-16,0 0 0,-21 0 15,22 0-15,-1 0 0,-21 0 0,22 0 16,-1-21-16,-21 0 0,21-1 0,-20 1 16,-1 0-16,21 0 0,-21-21 15,-21 20-15,21-20 0,-21 0 16,22 21-16,-22-22 0,0 22 0,0-21 15,0 21-15,0-1 0,-22 1 16,1 0-16,0 21 0,-21-21 0,21 21 16,-1 0-16,-41 0 0,21 0 0,-1 0 15,86 0-15,-43 21 0,-43 0 0,22 0 16,-21 22-16,-1 20 16,22-42-16,0 22 0,21-1 15,0-21-15,0 0 0,0 22 0,0-22 16,0 0-16,21 0 0,0 0 0,1 1 15,-1-22-15,21 21 0,-21-21 16,0 0-16,22 0 0,-1 21 0,-21-21 16,0 0-16,22 0 0,-22-21 0,42 21 15,-20 0-15,-1-21 0,-21 21 0,22-22 16,-1 1-16,0 0 0,1 0 0,-22 0 16,0-22-16,21 22 0,-21 0 15,-21-21-15,0 21 0,0-1 0,0 1 16,0 0-16,-21 21 15,42 0-15,-42 21 16,0 0 0,0 1-16,0 20 0,0-21 0,-1 0 15,22 0-15,0 1 0,-21-1 16,21 21-16,-21-21 0,21 0 16,0 1-16,0-1 15,0 0-15,0-42 47,0 0-47,21-1 16,0 1-16,1 0 0,-22 0 15,21-21-15,0-1 0,21 22 0,-21-21 16,1 21-16,20-1 0,0 1 0,-21-21 16,22 21-16,-22 21 15,42-21-15,-41 21 0,-1 0 16,0 0-1,-21 21-15,0 21 0,0-21 16,0 0-16,0 1 0,0 20 0,-21-21 16,21 0-16,0 22 0,0-22 15,0 0-15,0 0 0,0 0 0,21 0 16,0-21-16,0 22 0,0-22 16,1 21-16,-1-21 0,0 0 0,0 0 15,0 0-15,0 0 0,1 0 0,-1-21 16,0-1-16,0 22 0,0-21 15,0 0-15,1-21 0,-1 21 16,-21-22-16,21 1 0,0 0 0,0 20 16,0-20-16,-21 0 0,22 21 15,-22-22-15,21 22 0,-21 0 0,21 0 16,-21 0-16,0-1 16,0 1-1,-21 21-15</inkml:trace>
  <inkml:trace contextRef="#ctx0" brushRef="#br0" timeOffset="50300.09">21124 6075 0,'-21'-21'16,"0"0"0,0 21 46,0 0-62,-1 0 16,1 0-16,0 0 0,0 0 15</inkml:trace>
  <inkml:trace contextRef="#ctx0" brushRef="#br0" timeOffset="50587.7">19770 6477 0,'21'0'32,"0"0"-32,21 0 15,-21-21-15,22 0 0,-1 21 16,0-21-16,1 21 0,-1-22 0,0 1 16,1 21-16,-1-21 0,-21 21 15,22 0-15,-22 0 0,0-21 0,0 21 16,0 0-16,-42 0 31,0 0-31,0 0 0,0 0 16,-22 21-16,1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2:30:53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2096 0,'-42'0'0,"84"0"0,-63 0 31,42 0-31,0 0 0,0-22 16,1 1-16,20 0 15,-21 0-15,0 0 0,0-22 16,1 22-16,-1 0 0,0 0 0,-21-21 16,21 20-16,-21 1 0,0 0 15,0 0-15,-21 0 0,0 0 0,0 21 16,-43 0-16,22 0 16,-1 0-16,1 0 0,21 21 15,-21 0-15,-1 0 0,22 0 16,-21 22-16,21-22 0,-1 21 15,1-21-15,0 22 0,0-22 16,21 21-16,0-21 0,0 0 0,0 1 16,0-1-16,0 0 0,0 0 15,21 0-15,0-21 0,0 0 16,1 0-16,-1 0 0,21 0 16,-21-21-16,22 21 0,-1-21 15,0 0-15,-21 0 0,22-1 0,-22 1 16,21 0-16,-21 0 0,1 0 15,-1 0-15,0 21 0,0-22 16,0 1-16,-21 0 0,0 0 16,21 21-1,-21 21 1,0 0 0,0 0-16,0 1 0,0-1 0,0 21 15,0-21-15,0 22 0,0-1 16,0 0-16,0 1 0,0-1 15,0 21-15,22 1 0,-22-22 16,0 22-16,0-1 0,0 1 0,0-1 16,0 1-16,0-1 0,0 1 0,0-1 15,0-20-15,0 20 0,0 1 16,0-22-16,0 21 0,-22-20 16,1 20-16,21-20 0,-21-1 0,0 0 15,0-21-15,0 22 16,-1-22-16,1 0 0,0 0 0,-21-21 15,-1 0-15,1 0 0,0 0 16,-1-21-16,1 0 0,0 0 0,-22 0 16,22-22-16,0 1 0,-1-22 15,1 22-15,21-21 0,-22 20 16,22-20-16,21-1 0,0 22 0,-21-22 16,21 22-16,0 0 0,0-22 15,0 22-15,21 0 0,0-1 16,1 1-16,-1 0 0,21-1 15,-21 1-15,22 0 0,-22-1 0,21 1 16,0 21-16,1 0 0,-1-22 16,0 22-16,1 0 0,-1 0 15,-21 0-15,22-1 0,-22 1 0,21 0 16</inkml:trace>
  <inkml:trace contextRef="#ctx0" brushRef="#br0" timeOffset="612.41">1714 2138 0,'0'0'0,"22"0"0,41-42 31,-42 42-31,0-22 0,1 1 16,-1 21-16,0-21 0,0 0 0,-21 0 15,0 0-15,21 21 0,-21-22 16,0 1-16,0 0 0,0 0 15,-21 21-15,0 0 0,0 0 16,0 0-16,-1 0 0,1 0 16,0 0-16,0 0 0,21 21 15,-21 0-15,0 0 0,-1 22 0,1-22 16,21 0-16,-21 21 0,21-20 16,0 20-16,0-21 0,0 0 15,0 0-15,21 1 0,0-1 0,-21 0 16,22 0-16,-1-21 0,0 21 15,0-21-15,0 0 0,0 0 0,1 0 16,-1 0-16,0 0 0,0 0 16,43-42-16,-43 42 15,0-21-15,0 0 0,21-22 0,-20 22 16,-1-21-16,0 21 0,0-22 16,0-20-16,22 20 0,-22 1 0,-21-21 15,21 20-15,0-20 0,0 20 16,-21 1-16,21 21 0,-21-21 0,0 20 15,0 1-15,0 0 16,0 42 0,0 0-1,0 22-15,-21-22 0,21 21 0,-21 1 16,0-1-16,21 21 0,0-20 16,-21-1-16,0 22 0,-1-22 15,22 0-15,0 1 0,-21-1 0,21-21 16,-21 21-16,21-20 0,0-1 15,0 0-15,0 0 0,0-42 47,21 21-47</inkml:trace>
  <inkml:trace contextRef="#ctx0" brushRef="#br0" timeOffset="817.07">2074 2011 0,'-21'0'0,"42"0"0,-21 0 47,21-21-47,1 0 16,20 21-16,-21 0 0,21-22 0,1 22 15,-1-21-15,0 0 0,1 21 16,-1-21-16,0 0 0,1 0 15,20 21-15,-20-22 0</inkml:trace>
  <inkml:trace contextRef="#ctx0" brushRef="#br0" timeOffset="1788.39">3238 1524 0,'0'0'0,"0"-21"0,22 21 0,-22-21 16,0 0-1,-43 21 1,22 0 0,0 21-16,0 21 15,0-21-15,-1 22 0,22-1 0,0 0 16,-21 22-16,0-22 0,0 22 16,0-22-16,0 21 0,-1-20 0,1-1 15,-21 0-15,21 1 0,0-1 16,-1 0-16,1-20 0,0-1 0,-21 0 15,42 0-15,-21-21 0,-1 0 16,1 21-16,0-21 0,0 0 16,0-21-1,21 0-15,-21 0 0,21 0 16,0-1-16,0 1 0,0 0 16,0-21-16,0 21 0,0-43 15,0 22-15,21 21 0,0-22 16,0 22-16,0 0 0,-21 0 0,21 21 15,1 0-15,-1 0 0,0 0 16,0 0-16,-21 21 16,0 0-16,21 0 0,-21 22 15,21-22-15,-21 0 0,22 21 0,-22-21 16,0 22-16,0-22 0,21 0 16,-21 0-16,21 0 0,-21 1 15,0-1-15,21-21 0,0 21 16,0-21-16,1 0 0,-1 0 15,0 0-15,0 0 0,0 0 0,0 0 16,1-21-16,-1 0 0,0-1 16,0 1-16,0 21 0,22-21 0,-22-21 15,0 21-15,0-1 0,0 1 16,0-21-16,-21 21 0,22 0 0,-1-1 16,-21 1-16,0 0 15,-21 42 16,-1 0-15,1 1-16,21-1 0,-21 21 16,21-21-16,-21 0 0,0 1 0,21 20 15,0-21-15,0 0 0,0 0 16,0 1-16,0-1 0,0 0 0,0 0 16,21-21-16,0 0 15,0 0-15,0 0 0,1 0 0,20 0 16,-21 0-16,0 0 0,0 0 15,22-21-15,-22 21 0,0-21 0,0 0 16,0 21-16,1-22 0,-1 1 16,-21 0-16,21 21 0,-21-21 0,-21 0 15,21 0-15,0-22 16,0 1-16,0 0 0,-21 42 0,21-22 16,-22-20-16,1 21 0,0 0 15,0 21-15,0 0 0,0 0 0,-22 0 16,22 0-16,0 0 0,0 0 15,0 21-15,-1 0 0,-20 0 0,21 22 16,21-22-16,-21 21 0,0-21 16,21 0-16,-22 22 0,22-22 15,0 0-15,0 0 0,0 0 0,0 1 16,0-1-16,0 0 0,22-21 0,-1 0 16,0 0-16,0 0 0,0 0 15,0 0-15,22 0 0</inkml:trace>
  <inkml:trace contextRef="#ctx0" brushRef="#br0" timeOffset="2087.36">4170 1884 0,'0'0'16,"21"-21"-16,0 0 0,-21-1 0,21 1 15,-21 0-15,-21 21 16,0 0-1,0 0-15,0 0 16,-1 0-16,1 21 0,0 0 16,0 1-16,0-1 0,0 21 0,-1-21 15,1 22-15,0-22 0,0 21 0,0-21 16,21 22-16,0-22 0,-21 42 16,21-42-16,0 1 0,0-1 15,0 0-15,21-21 16,0 0-16,0 21 0,0-21 0,0 0 15,1 0-15,-1 0 0,21 0 16,-21 0-16,22-21 0</inkml:trace>
  <inkml:trace contextRef="#ctx0" brushRef="#br0" timeOffset="2604.21">4805 1926 0,'0'0'16,"0"-21"-16,0 0 0,0 0 0,0 0 15,-21-1-15,-1 22 16,1 0-16,0 0 0,0 0 0,0 0 16,0 0-16,-1 0 0,-20 0 15,21 22-15,0-1 0,0 0 0,-22 21 16,22-21-16,0 22 16,0-22-16,0 21 0,-1-21 0,1 1 0,21 20 15,0-21-15,0 0 16,0 0-16,0 1 0,0-1 0,0 0 15,21-21-15,1 21 0,-1-21 16,0 0-16,0 0 0,0 0 16,0 0-16,22-21 0,-22 21 0,0-21 15,21 0-15,-20-1 0,20 1 16,-21 0-16,21 0 0,-20 0 0,-1-22 16,21 22-16,-21-21 0,-21 21 15,21-22-15,-21 22 0,0-21 16,22 21-16,-22 0 0,42-1 15,-42 44 17,-21 20-32,0-21 0,-1 0 15,22 22-15,0-22 0,-21 21 16,0-21-16,21 22 0,-21-22 0,21 21 16,0-21-16,0 0 0,0 1 0,0-1 15,0 0-15,21-21 16,0 0-16,22 0 0,-22 0 15,0 0-15,0 0 0,21 0 16,-20-21-16,-1 21 0,21-21 0,-21-1 16,0 1-16,22 0 0</inkml:trace>
  <inkml:trace contextRef="#ctx0" brushRef="#br0" timeOffset="2881.42">5524 1461 0,'0'0'0,"0"-22"0,0 1 0,0 0 16,0 42 0,-21-21-1,21 21-15,-21 1 0,42-1 0,-21 21 16,0 0-16,-21 1 0,21-1 0,-21 22 16,0-22-16,21 0 15,0 22-15,-21-22 0,21 0 0,-22 1 16,22-22-16,-21 21 0,21-21 0,0 1 15,0-1-15,0 0 0,0 0 16,0 0-16,21-21 16,1 0-16,-1 0 15,0 0-15,0 0 0,0-21 0,0 0 16,1 0-16</inkml:trace>
  <inkml:trace contextRef="#ctx0" brushRef="#br0" timeOffset="3124.44">5969 1715 0,'0'0'0,"0"-22"0,21 22 16,-21 22-1,0-1 1,-21 0-16,0 0 0,21 0 16,-21 22-16,-1-22 0,22 0 0,-21 21 15,21-21-15,0 1 0,-21-1 16,0 21-16,21-21 0,0 0 0,-21-21 15,21 22-15,0-1 0,0 0 16,21-21 0,0 0-16,0 0 15,0 0-15,1 0 0,20-21 16,-21 0-16</inkml:trace>
  <inkml:trace contextRef="#ctx0" brushRef="#br0" timeOffset="3868.43">6286 1778 0,'0'0'0,"22"0"0,-22-21 0,21 21 32,-21 21-17,-21-21-15,-1 21 0,1 0 0,0 1 16,0-1-16,21 21 16,-21-21-16,21 0 0,-21 1 0,21 20 0,0-21 15,0 0-15,0 0 0,0 1 16,0-1-16,0 0 15,0 0-15,21-21 16,0 0-16,0 0 16,0 0-16,-21-21 15,0 0-15,0 0 16,0-1-16,0 1 0,0 0 16,0 0-16,0 0 0,0-22 15,0 22-15,0 0 0,0 0 0,0 0 16,0 0-16,21-1 0,1 1 15,-22-21-15,42 21 0,0 0 0,-21 21 16,1 0-16,-1 0 0,0 0 16,0 0-16,21 0 0,-20 0 0,-1 0 15,21 21-15,-21 0 0,0 0 16,1 0-16,-1 0 0,0 1 0,21 41 16,-21-42-16,1 0 15,-22 1-15,0-1 0,0 21 0,21-21 16,-21 0-16,0 1 15,0-1-15,0 0 0,-21-21 16,-1 0-16,1 0 16,0 0-16,0 0 15,0 0 1,21-21-16,0 0 16,0-1-16,0 1 0,0 0 15,21-21-15,-21 21 0,21-1 16,21-20-16,-20 0 0,20 21 0,0-22 15,1 1-15,-1 0 0,0 20 16,22 1-16,-22-21 0,0 42 0,1 0 16,-1 0-16,-21 0 0,22 21 0,-22 0 15,0 0-15,0 1 0,0-1 16,-21 21-16,0-21 0,0 22 0,0-22 16,0 21-16,0 0 0,0-20 15,-21-1-15,0 21 0,0-21 16,0 0-16,-1 1 0,1 20 0,0-21 15,0 0-15,0-21 0,0 0 16,-1 0-16,1 0 16,0 0-1,21-21-15,-21 0 0,21 0 0</inkml:trace>
  <inkml:trace contextRef="#ctx0" brushRef="#br0" timeOffset="4244.43">6435 1122 0,'0'0'0,"-22"21"0,1 0 15,0 0-15,-21 1 0,21 20 0,21-21 16,0 0-16,-22 0 0,22 1 15,0-1-15,0 0 0,0 0 0,0 0 32,22-21-32,-1 0 0,0 0 0,21 0 15,-21-21-15,1 0 16,-1 21-16,0-21 0,0 0 0,0-1 16,-21 1-16,0 0 0,0-21 15,0 21-15,0-22 0,0 22 16,-21 0-16,0 0 0,0 21 15,0 0-15,-1 0 0,1 0 0,0 0 16,0 0-16,0 21 16,0 0-16,-1 0 0,1 0 0,0 1 15,0-1-15,0 0 0,-22 0 0</inkml:trace>
  <inkml:trace contextRef="#ctx0" brushRef="#br0" timeOffset="4492.35">5165 1757 0,'0'0'0,"-22"0"16,44 0-1,-1 0-15,21 0 0,0 0 16,1 0-16,-1 0 0,22 0 0,-1 0 15,1-21-15,-1 21 16,1-21-16,-22 21 0,64-22 16,-64 1-16,0 21 0,1 0 15,-22 0-15,0-21 0,0 21 0</inkml:trace>
  <inkml:trace contextRef="#ctx0" brushRef="#br0" timeOffset="5100.38">8234 1545 0,'0'0'0,"0"21"31,-21 1-15,-1 20-16,1-21 0,0 21 0,0 1 15,0-1-15,0 22 0,-22 20 16,22-20-16,0-22 0,0 0 16,0 1-16,-1-1 0,22-21 15,0 22-15,0-22 0,0 0 0,0 0 16,0 0-16,0 0 0,22 1 0,-1-22 15,21 0-15,-21 0 0,22 0 16,-22 0-16,0 0 0,21-22 0,-21 1 16,22 21-16,-22-21 0</inkml:trace>
  <inkml:trace contextRef="#ctx0" brushRef="#br0" timeOffset="5384.17">8572 1609 0,'0'0'0,"0"-21"0,0-1 0,22 22 0,-1-21 16,0 21-16,0 0 0,0 0 15,22 0-15,-22 21 16,0 1-16,0-1 0,0 21 0,0-21 0,1 22 16,-1-1-16,0 0 15,0 1-15,-21-1 0,0 0 0,0 1 16,0-1-16,0 0 0,0-21 0,-21 22 15,0-22-15,0 21 0,-1-21 16,1 1-16,-21-1 0,21 0 0,0-21 16,-1 21-16,1-21 0,0 0 15,21-21 1</inkml:trace>
  <inkml:trace contextRef="#ctx0" brushRef="#br0" timeOffset="5740.3">9758 2011 0,'0'0'0,"-21"0"0,21 21 16,21-21-16,21 0 16,22 0-16,-1 0 0,-21 0 0,1 0 15,-1 0-15,22 0 16,-22 21-16,21-21 0,-20 0 0,20 0 16,-20 0-16,20 0 0,-21 0 15,22 0-15,21 0 0,-43 0 16,-21 0-16,21 0 0,-20 0 0,-1 0 15,-21-21-15,0 0 16,0 0-16,-21 0 16,-1-1-16,1 22 0,0-21 15,0 0-15,0 0 0</inkml:trace>
  <inkml:trace contextRef="#ctx0" brushRef="#br0" timeOffset="6015.19">10414 1736 0,'0'21'15,"0"0"1,42 0 0,-21 0-16,22 1 0,-22-22 0,21 21 15,1 0-15,-22-21 0,21 0 16,-21 21-16,22-21 0,-22 0 0,0 21 16,0-21-16,0 0 0,0 21 15,-21 1-15,0-1 0,0 0 16,-21 0-16,-21 0 0,0 0 15,20 1-15,-20-1 0,0 0 16,-1 0-16,1 0 0,0 0 0,-1 1 16,-20 41-16,21-42 0,-1 0 0,22 1 15,-21-22-15,21 42 0,21-21 0,-22-21 16,1 0-16</inkml:trace>
  <inkml:trace contextRef="#ctx0" brushRef="#br0" timeOffset="7028.88">12319 1672 0,'0'0'0,"-21"21"0,0-21 0,-1 22 0,1-1 15,0-21-15,21 21 0,-21 0 16,-21 21-16,63-42 15,0 0 1,0-21-16,0 21 16,0-21-16,1 0 0,20 21 0,-21-21 15,21 0-15,-20-1 0,-1 1 16,0 0-16,0 0 0,0 0 0,0 0 16,1-1-16,-22 1 0,0 0 15,0 0-15,0 0 31,-22 42-31,1-21 16,0 42-16,21 1 0,-21-1 16,0-21-16,21 21 0,0 1 0,-21 20 15,21-20-15,-22-1 0,22 0 16,0 1-16,0-1 0,0 21 0,-21-20 16,21-22-16,-21 21 0,0-21 0,21 1 15,0 20-15,0-21 0,-21 0 16,21 0-16,-21-21 15,-1 0-15,1-21 16,0 21-16,21-21 16,0 0-16,-21 0 0,21 0 0,-21-1 15,0-41-15,21 42 16,0 0-16,0-22 0,-22 22 16,22 0-16,0 0 0,-21 21 15,0 21 1,21 0-16,0 0 15,0 0-15,0 1 0,0 20 16,0-21-16,0 0 0,0 0 0,21 1 16,-21-1-16,21 0 0,1 0 0,-1 0 15,0-21-15,21 0 16,-21 0-16,1 0 0,20 0 0,-21 0 16,21 0-16,1 0 0,-22 0 15,21-21-15,1 0 0,-22 0 0,21 0 16,0-1-16,1 1 0,-22 0 0,21-21 15,-21-1-15,1 22 0,-1-21 16,21 0-16,-21-22 0,-21 22 0,21-1 16,1 1-16,-1-21 0,-21 41 15,0-41-15,0 42 0,0 0 16,-43 42 0,22 0-16,21 0 0,0 21 15,-21 1-15,0-1 0,21 0 0,-21 1 16,0 20-16,-1-20 15,1-1-15,0 0 0,0 1 0,21-1 16,0 0-16,0-21 0,0 1 0,0 20 16,0-21-16,0 0 15,21 0-15,0-21 0,0 0 16,1 0-16,-1 0 0,21 0 0,-21 0 16,0 0-16,1-21 0,-1 0 15</inkml:trace>
  <inkml:trace contextRef="#ctx0" brushRef="#br0" timeOffset="7223.97">12679 2011 0,'0'0'0,"-21"21"0,-1-21 0,-20 0 16,63 0 15,0 0-31,22 0 16,-22 0-16,21 0 0,1 0 0,20 0 15,-21 0-15,22-21 16,-1 21-16,-20 0 0,20-21 0,1 0 0,-1 21 16,1-22-16,-22 22 0</inkml:trace>
  <inkml:trace contextRef="#ctx0" brushRef="#br0" timeOffset="7467.83">13885 1820 0,'0'0'0,"0"-21"16,0 42 15,0 1-31,0-1 0,0 21 16,0-21-16,-21 22 0,21-22 16,-21 0-16,0 21 0,21-21 0,-21 1 15,-1 20-15,22-21 0,-21 0 16,21 0-16,0 1 15,21-22 17,1 0-32</inkml:trace>
  <inkml:trace contextRef="#ctx0" brushRef="#br0" timeOffset="7844.67">14414 1863 0,'0'0'0,"106"-127"31,-127 127-15,0 0-16,0 0 0,-22 21 16,22-21-16,-21 21 0,21 0 15,0-21-15,-1 21 0,1 1 16,0-22-16,21 21 0,0 0 0,0 0 16,21 0-1,0-21-15,22 21 0,-22-21 16,0 0-16,21 0 0,1 22 15,-22-22-15,0 21 0,21-21 0,-20 21 16,-1 0-16,0-21 0,0 21 0,-21 0 16,0 1-16,0-1 15,0 0-15,-21 0 16,0-21-16,0 0 0,-1 0 16,-20 21-16,0-21 0,-1 21 15,22-21-15,-21 0 0,0 0 0,20 0 16,-20 0-16,21 0 0,0 0 15,0 0-15,-1 0 0,22-21 0,-21 0 16,21 0-16,0 0 0,0 0 16</inkml:trace>
  <inkml:trace contextRef="#ctx0" brushRef="#br0" timeOffset="8164.66">14097 1334 0,'0'0'0,"-21"0"0,-22 0 0,22 0 16,0 21-16,0-21 0,21 21 0,-21 0 15,21 0-15,0 0 0,0 1 16,21-22-16,0 0 16,0 21-16,22-21 0,-22 0 0,21 0 15,0 0-15,1 0 0,-22 0 16,21-21-16,1 21 0,-22-22 0,0 22 15,0-21-15,0 0 0,-21 0 16,0 0-16,0 0 0,0-1 16,-21 22-16,0-21 0,0 21 15,-22 0-15,22 0 0,0 0 16,-21 0-16,21 0 0,-1 21 0,-20-21 16,21 22-16,21-1 0,-21-21 15,21 21-15,0 0 0,0 0 0</inkml:trace>
  <inkml:trace contextRef="#ctx0" brushRef="#br0" timeOffset="9452.34">15642 1778 0,'0'0'0,"0"-21"0,0-21 0,0 20 0,0 1 16,0 0-16,0 0 0,0 0 15,0 42 17,-21 0-32,0 0 0,0 22 15,21-22-15,-22 21 0,22 0 0,-42 1 16,42-1-16,-21 0 0,0 1 0,0 20 16,-1-20-16,1-1 0,0-21 15,21 21-15,0-20 0,0 20 0,0-21 16,0 0-16,0 0 0,0 1 15,21-1-15,0-21 0,1 0 16,20 0-16,-21 0 0,21 0 0,-20 0 16,20-21-16,-21-1 0,21 1 15,1-21-15,-22 21 0,21-22 16,1 22-16,-1-21 0,-21-22 16,21 22-16,1-21 0,-22 20 0,21-20 15,-21-1-15,22 22 0,-22-22 16,0 43-16,0-21 0,-21 21 15,0-22-15,43 43 0,-43-21 0,0 42 32,-22 22-32,1-22 0,0 21 0,0 22 15,0-22-15,-22 0 0,22 22 16,21-22-16,0 1 0,-21-1 16,21 0-16,-21 1 0,21-1 0,0-21 15,0 21-15,0-20 0,0-1 16,0 0-16,21-21 0,0 21 0,0-21 15,1 21-15,-1-21 0,21 0 16,-21 0-16,22 0 0,-1 0 0,-21-21 16,21 0-16,1 21 0,-1-21 15,0 0-15,1-1 0,-22 1 0,21 0 16,-21 0-16,1-21 0,20 20 0,-21 1 16,-21 0-16,0 0 15,64 21-15,-43-21 0,-21 42 0,-21-21 0,-22 0 16,1 0-16,0 21 0,20 0 15,1 0-15,0-21 0,0 22 16,21-1-16,-21 0 0,21 0 16,0 0-16,0 0 0,0 1 15,21-1-15,0 0 0,0 0 16,0-21-16,1 21 16,-1-21-16,-21-21 31,-21 0-16,21 0-15,-22 0 0,22-1 16,-21 22-16,21-21 0,-21 21 0,0-21 16,0 21 15,0 0-31,42 21 0,-21 0 16,21-21-16,-21 22 0,21-22 15,-21 42-15,64-42 0,-43 21 0,0-21 16,0 0-16,0 0 15,0 0-15,1 0 0,-1 0 0,21 0 16,-21 0-16,0 0 0,22 0 0,-1 0 16,-21-21-16,22 0 0,-1 21 15,-21-21-15,21-1 0,1-20 16,-22 21-16,0 0 16,0-22-16,0 22 0,-21 0 0,22 0 15,-22-21-15,0 20 0,0 1 16,0 0-16,-22 21 15,1 21-15,0 0 0,0-21 16,-21 22-16,20 20 0,1-21 16,0 0-16,0 0 0,21 1 0,0-1 15,-21 0-15,21 0 0,0 0 0,0 0 16,0 1-16,0-1 0,21 0 16,0-21-16,0 21 0,0-21 0,1 0 15,20 0-15,0 0 0,1 0 0,-1 0 16,0 0-16,1 0 0,-1 0 15,0-21-15,1 21 0,-1-21 16,0 21-16</inkml:trace>
  <inkml:trace contextRef="#ctx0" brushRef="#br0" timeOffset="9933.65">17907 2032 0,'21'-21'0,"-42"42"0,63-63 16,-21 21-16,-21-1 0,0 1 15,0 0 1,-21 21-16,0 0 0,0 0 0,-21 0 15,20 0-15,1 0 16,-21 21-16,21-21 0,0 21 16,-22 1-16,22-1 0,0 0 0,-21 21 0,20-21 15,1 1-15,21-1 0,0 0 16,0 0-16,0 0 0,0 0 16,0 1-16,0-1 0,21-21 0,-21 21 15,22-21-15,-1 0 0,0 0 16,0 0-16,0 0 0,0 0 15,1 0-15,-1 0 0,0 0 0,0-21 0,0 21 16,0-21-16,1-1 0,-1 1 16,0-21-16,0 21 0,0-22 0,0 1 15,1 0-15,-1-1 0,0-20 16,0 21-16,0-22 0,0 1 16,1 20-16,-1 1 0,0 0 0,0-1 15,-21 22-15,0 0 16,0 42-16,-21-21 0,0 21 15,0 22-15,-1-22 0,1 21 16,0 22-16,0-22 0,0 21 0,0-20 16,21 20-16,0-20 0,0-1 15,0 0-15,0 1 0,0-1 0,0-21 16,0 0-16,21 22 0,0-22 0,0 0 16,0-21-16,22 21 0,-22 0 15,21-21-15,-21 0 0,22 0 0,-1 0 16,21 0-16,-20-21 0,20 21 0</inkml:trace>
  <inkml:trace contextRef="#ctx0" brushRef="#br0" timeOffset="10751.4">19494 2053 0,'22'0'16,"-1"-21"-16,0 21 15,0-21-15,0 0 0,0 21 0,1-21 16,-1-1-16,0 1 0,-21 0 15,0 0-15,0 0 0,0 0 16,0-1-16,0 1 0,-21 0 0,0 21 16,-22 0-16,1 0 0,0 0 15,-1 0-15,1 21 0,-22 0 0,22 1 16,0-1-16,-1 21 0,-20 0 16,21 1-16,20-22 0,1 21 15,21-21-15,0 1 0,0-1 16,0 0-16,21 0 0,1 0 0,20-21 15,0 21-15,1-21 0,20 0 16,1 0-16,-22 0 0,43 0 0,-43 0 16,21 0-16,1-21 0,-22 21 15,1-21-15,-22 0 0,21 21 0,-21-21 16,0 0-16,-21-1 0,0 1 16,0 0-16,0 0 0,0 0 0,0 0 15,-21 21 1,0 21-1,0 0-15,21 0 0,-21 0 16,21 0-16,0 1 0,0 20 16,-21-21-16,21 21 0,0 1 0,0-1 15,0 0-15,0 22 0,0-1 16,0 1-16,0-1 0,0 1 0,0-1 16,0 22-16,0-21 0,0-1 15,0 1-15,0-1 0,0 1 0,0 20 16,0-20-16,-22-1 0,22 1 0,0-22 15,0 22-15,0-22 0,-21 0 16,0 1-16,0-1 0,0-21 16,0 0-16,-1 0 0,1-21 0,0 0 15,0 0-15,0 0 0,0-21 16,-1 0-16,-20 0 0,21-21 0,-21 20 16,20-41-16,-20 21 0,0-22 15,21-21-15,-22 22 0,22-1 0,21-20 16,0 20-16,0-20 0,0 20 15,0 1-15,21-1 0,0 1 0,22-1 16,-1 1-16,0 20 0,22-20 16,-22 20-16,22 1 0,-22 0 15,22 21-15,-1-22 0,1 1 0,-22 21 16,21 0-16</inkml:trace>
  <inkml:trace contextRef="#ctx0" brushRef="#br0" timeOffset="11324.42">20172 2138 0,'21'-21'62,"-21"0"-62,21 21 0,0-22 16,0 22-16,1-21 0,-1 0 16,0 0-16,0 0 0,0 0 0,0-1 15,1 1-15,-22-21 0,21 21 16,-21 0-16,0-1 0,0 1 0,0 0 15,-21 21-15,-1 0 16,1 0-16,0 0 0,-21 0 0,21 21 16,-22 0-16,22 22 0,0-22 0,0 21 15,0 1-15,-1-22 0,22 21 16,0 0-16,0-20 0,0-1 0,0 21 16,22-21-16,-1 0 0,0 1 15,0-22-15,0 21 0,22-21 0,-1 0 16,-21 0-16,21 0 0,1 0 15,-1 0-15,0 0 0,1 0 0,-1-21 16,0-1-16,-20 1 0,20 0 16,0 0-16,-21-21 0,22-1 0,-1 1 15,-21 0-15,0-22 16,22 22-16,-22-22 0,0 22 0,0-22 16,0 22-16,-21 0 0,0-1 15,0 22-15,0-21 0,0 21 16,0 42-16,43 0 15,-43 21-15,0-20 0,-21 20 16,-1-21-16,1 21 0,0 1 0,0 20 16,21-20-16,-21-1 0,21 0 0,0 1 15,0-1-15,0-21 16,0 21-16,0-20 0,0-1 0,0 0 16,0 0-16,0 0 0,0 0 15,21-21-15,0 0 0,0 0 16,0 0-16,1 0 0,-1 0 15,0 0-15,0-21 0,0 0 16</inkml:trace>
  <inkml:trace contextRef="#ctx0" brushRef="#br0" timeOffset="11435.59">20722 1842 0,'-21'0'0,"42"0"0,-63 0 0,-1 0 15</inkml:trace>
  <inkml:trace contextRef="#ctx0" brushRef="#br0" timeOffset="11552.11">20701 1842 0,'21'0'16,"-42"0"-16,84 0 0,-41 0 0,20 0 15,0 0-15,1 0 0,-1 0 0,0 0 16,1 0-16,20-22 0,-21 22 16,1 0-16,-22-21 0,21 21 0,-21 0 15,22 0-15</inkml:trace>
  <inkml:trace contextRef="#ctx0" brushRef="#br0" timeOffset="12332.24">4784 3344 0,'0'-42'0,"0"84"0,42-105 0,-42 21 0,0 20 16,0 1-16,0 0 0,0 0 16,-42 0-16,20 21 0,1-21 0,0 21 15,0 0-15,-21 0 0,-22 0 0,1 21 16,20 0-16,1 21 0,0-21 15,-1 22-15,1-1 0,21 22 0,-22-22 16,22 0-16,-21 22 0,0 63 16,42-64-16,0-20 0,0 20 15,0-21-15,0 1 0,0-1 0,0 0 16,0 1-16,21-1 16,0-21-16,0 0 0,21 1 0,-20-1 15,20 0-15,0-21 0,1 0 16,-1 0-16,0 0 0,22 0 0,-22-21 15,0 0-15,1-1 0,20 1 0,-20-21 16,-1 21-16</inkml:trace>
  <inkml:trace contextRef="#ctx0" brushRef="#br0" timeOffset="12730.9">5165 3620 0,'0'0'0,"0"-22"15,-43 22-15,22 0 16,0 22-16,0-22 0,0 21 15,21 0-15,-22 0 16,1 0-16,0 22 0,0-22 0,21 21 16,0-21-16,0 22 0,0-22 0,0 21 15,0-21-15,0 43 16,0-43-16,0 0 0,21 0 0,0 0 16,0 1-16,1-22 0,-1 0 15,0 0-15,0 0 0,0 0 0,22 0 16,-22-22-16,0 1 0,0 0 15,0 0-15,22 0 0,-22 0 16,0-22-16,0 22 0,-21 0 0,0-21 16,21 20-16,-21-20 0,0 0 15,0 21-15,-21-1 0,0-20 0,0 21 16,0 0-16,-1 21 0,1 0 16,0 0-16,-21 0 0,21 0 0,-1 0 15,1 0-15,0 21 0,0 0 16,0-21-16,21 21 0,0 0 0,0 1 15,0-1-15,21-21 16,0 21-16,0-21 16,0 0-16,1 0 0,-1 21 0,21-21 0</inkml:trace>
  <inkml:trace contextRef="#ctx0" brushRef="#br0" timeOffset="12907.94">5630 3789 0,'0'0'16,"21"0"0,1 0-16,-1 0 15,0 0-15,0 0 0,0 0 16,0 0-16,-21-21 0,43 21 16,-22 0-16,0-21 15</inkml:trace>
  <inkml:trace contextRef="#ctx0" brushRef="#br0" timeOffset="13364.36">6456 3535 0,'-85'21'31,"64"-21"-31,0 21 16,0-21-16,-1 21 15,22 1-15,-21-1 0,0 21 0,0-21 16,0 22-16,21-22 0,0 21 16,-21-21-16,21 0 0,0 22 0,0-22 15,0 0-15,0 0 0,0 0 0,21 1 16,-21-1-16,21-21 16,21 0-16,-21 0 0,1 0 0,20 0 15,-21 0-15,21 0 0,-20-21 16,20-1-16,0 22 0,-21-21 0,22 0 15,-1 0-15,-21-21 0,0 20 16,1 1-16,-22-21 0,0 21 0,0-22 16,0 1-16,0 21 0,0-21 15,-22-1-15,1 22 0,0 0 0,0 0 16,-21 21-16,20 0 0,1 0 0,-21 0 16,21 0-16,-22 0 0,22 21 15,0 0-15,0 0 16,0 0-16,21 22 0,-21-22 0,21 0 15,0 0-15,0 0 0,21-21 16,0 22-16,0-1 0,21-21 0,-20 0 16,20 21-16,0-21 0,1 0 15,-1 0-15,0 0 0</inkml:trace>
  <inkml:trace contextRef="#ctx0" brushRef="#br0" timeOffset="13752.5">6964 3747 0,'-21'-64'31,"21"43"-31,0 0 16,0 0-16,0-1 15,0 1-15,21 21 0,0 0 0,0 0 16,0 0-16,0-21 0,1 21 0,-1 0 16,21 0-16,-21 0 0,0 0 15,22 21-15,-22 0 0,0 1 0,21-1 16,-20 0-16,-1 0 0,0 0 15,0 0-15,0 1 0,-21-1 16,21 42-16,-21-42 0,0 1 16,-21-1-16,0-21 15,0 0-15,0 0 0,-22 21 16,43-42 0,-21 0-16,21-1 15,0 1-15,0 0 0,0-21 16,0 21-16,0-1 0,0 1 0,21 0 15,-21-21-15,22 21 0,-1-1 16,0 1-16,0 0 0,0 0 16,0 21-16,22-21 0,-1 21 0,-21 0 15,22 0-15,-1 0 0,-21 0 0,21 0 16,1 0-16</inkml:trace>
  <inkml:trace contextRef="#ctx0" brushRef="#br0" timeOffset="14508.88">8234 3747 0,'0'0'0,"0"21"0,21-21 16,0 0-1,-21-21-15,0-1 0,21 1 16,-21 0-16,0 0 16,0 0-16,0-22 0,0 22 15,0 0-15,0-21 0,0 21 0,-21-1 16,0 1-16,0 0 0,0 0 0,-1 21 15,-20 0-15,21 0 0,-21 21 16,-22-21-16,22 21 0,-1 0 0,1 22 16,21-22-16,-21 21 0,20-21 15,-20 22-15,21-1 0,0-21 0,0 22 16,21-22-16,0 21 0,0-21 16,0 0-16,0 1 0,21-1 0,0 0 15,0-21-15,21 21 0,-20-21 16,20 0-16,-21 0 0,21 0 0,1 0 15,-22 0-15,21-21 0,1 0 0,-22 21 16,21-21-16,-21-1 16,43-41-16,-43 42 0,0-22 0,0 1 15,0 0-15,-21-1 16,22-20-16,-1 21 0,-21-22 0,21 1 16,-21 20-16,0-20 0,0 20 0,0 1 15,0 21-15,0-21 0,0 20 16,0 1-16,-21 21 15,21 21 1,0 1-16,-21 20 0,-1 0 0,22 1 16,-21-1-16,21 0 0,0 22 0,0-22 15,-21 22-15,21-22 16,0 0-16,0 1 0,0-1 0,0 21 16,21-41-16,-21-1 0,21 0 15,1-21-15,-1 21 0,0 0 16,0-21-16,0 0 0,0 0 0,1 0 15,-1 0-15,0 0 0,0 0 0,0-21 16,0 21-16,1-21 0,-22 0 16,21 0-16,0-1 0,0 1 0,-21-21 15,0 21-15,21 0 16,-21-1-16,0 44 31,-21-1-31,21 21 0,0-21 0,0 0 16,0 1-16,0-1 0,-21-21 15,21 21-15,0 0 16,0 0-16,21-21 31,0-21-15,0 0-16,1 21 0</inkml:trace>
  <inkml:trace contextRef="#ctx0" brushRef="#br0" timeOffset="14660.79">8869 3366 0,'-21'-22'16,"-1"22"-16,1 0 15,0 22 1,21-1 0,0 0-16,21-21 15,0 21-15</inkml:trace>
  <inkml:trace contextRef="#ctx0" brushRef="#br0" timeOffset="15095.54">9165 3450 0,'0'64'32,"-21"-43"-32,21 0 15,0 0-15,0 0 0,0 1 0,-21-1 16,21 0-16,0 0 0,0 0 0,0 0 15,0 1-15,0-1 0,0 0 16,0 0-16,0 0 0,0 0 16,0-42 31,0 0-47,0 0 15,0 0-15,0 0 0,21-1 0,0 1 16,0-21-16,0 21 15,1-22-15,-1 1 0,21 21 0,-21 0 16,22-22-16,-22 43 0,21-21 0,-21 21 16,22 0-16,-22 0 0,21 0 15,-21 0-15,0 21 0,1 1 0,-1 20 16,0-21-16,-21 0 0,0 22 16,0-22-16,0 21 0,0-21 0,0 22 15,0-22-15,-21 0 0,0 0 0,21 0 16,-22 0-16,1 1 15,0-22 1</inkml:trace>
  <inkml:trace contextRef="#ctx0" brushRef="#br0" timeOffset="15788.14">10372 3683 0,'21'0'16,"0"0"-16,0 0 0,0-21 16,0 21-16,-21-21 15,0 0-15,0-1 0,22 22 0,-22-21 16,0-21-16,0 21 0,0 0 16,0-1-16,0-20 0,-22 21 0,1 0 15,0 21-15,0-21 0,0 21 16,0 0-16,-1 0 0,-20 0 15,21 21-15,-21-21 0,-1 21 0,22 21 16,-21-21-16,21 22 0,-22-22 16,22 21-16,0 1 0,0-1 0,0-21 15,21 21-15,0-20 0,0 20 16,0-21-16,0 0 0,0 0 0,0 1 16,0-1-16,21-21 0,0 0 0,21 0 15,-21 0-15,1 0 0,-1 0 16,21 0-16,-21 0 0,0 0 0,22-21 15,-22-1-15,0 1 0,0 0 0,0 0 16,1 0-16,-1-22 0,0 22 16,0-21-16,0 0 0,-21-1 0,0 1 15,21 21-15,-21-22 16,22 22-16,-22-21 0,0 21 0,0 42 31,0 0-15,-22 21-16,22-20 0,-21 20 0,21-21 15,0 21-15,0 1 0,0-22 16,0 21-16,0-21 0,0 1 0,0-1 16,0 0-16,0 0 0,0 0 15,0 0-15,21 1 16,1-22-16,-1 0 0,21 0 16,-21-22-16,0 22 15,22-21-15,-22 0 0,21 0 0</inkml:trace>
  <inkml:trace contextRef="#ctx0" brushRef="#br0" timeOffset="16036">11112 3069 0,'0'-21'16,"0"42"-16,0-63 0,-21 63 16,0 21-1,0-20-15,21 20 0,-21 0 16,0 1-16,21-1 0,0 21 0,-22-20 15,1-1-15,21 22 0,-21-22 16,21 0-16,0 1 0,-21-1 16,21-21-16,0 0 0,-21 22 15,21-22-15,0 0 0,0 0 0,0 0 16,21-21 0,0 0-16,0 0 15,0 0-15,1-21 0</inkml:trace>
  <inkml:trace contextRef="#ctx0" brushRef="#br0" timeOffset="16632.66">11451 3662 0,'0'-21'0,"0"42"0,21-42 16,-21 0-1,21 21-15,1-22 0,-22 1 16,21 21-16,-21-21 15,21 0-15,-21 0 0,0 0 0,0-1 16,0 1-16,0 0 16,-21 21 15,0 21-31,-1 0 0,1 1 16,0-1-16,0 0 0,0 21 0,0-21 15,-1 22-15,22-22 0,0 0 16,-21 0-16,21 0 0,0 1 0,0-1 15,0 0-15,0 0 0,21 0 16,1-21-16,-1 0 16,0 0-16,21 0 0,-21 0 0,22 0 15,-22 0-15,21 0 0,1-21 0,20 0 16,-21 0-16,1 21 0,20-43 16,-20 22-16,-1 0 0,0-21 0,-21 21 15,1-22-15,20 22 0,-42-21 16,0 21-16,0-1 0,0 1 15,0 0-15,-21 21 16,0 0-16,-22 0 0,22 21 16,0 0-16,0 1 0,0-1 0,-1 0 15,22 0-15,0 0 0,0 0 16,0 1-16,0-1 0,0 0 0,22 21 16,-22-21-16,21 1 0,0-1 15,0 0-15,0-21 0,22 21 16,-43 0-16,21 0 15,-42-21 1,-1 0 0,1 0-16,0 0 15,0 0-15,0-21 0,0 0 16,-1 21-16,1-21 0,0 0 0</inkml:trace>
  <inkml:trace contextRef="#ctx0" brushRef="#br0" timeOffset="16824.55">10922 3239 0,'0'0'0,"21"-22"16,0 22 0,22 0-16,-22 22 0,21-22 15,0 0-15,22 0 0,-1 0 0,-20 0 16,20 0-16,1 0 0,-22 0 15,0-22-15,1 22 0,-1 0 0,0-21 16</inkml:trace>
  <inkml:trace contextRef="#ctx0" brushRef="#br0" timeOffset="17864.8">13716 3408 0,'-21'0'0,"42"0"0,-42-21 0,0 21 0,-1 0 15,1 0-15,0 0 16,0 0-16,0 21 0,-22 0 16,22 0-16,0 0 0,-21 1 0,21 20 15,-1-21-15,-20 0 0,21 22 16,21-22-16,-21 0 0,21 0 0,0 0 15,0 0-15,0 1 0,21-22 16,0 0-16,0 0 0,22 0 16,-22 0-16,21 0 0,-21 0 15,22 0-15,-1-22 0,-21 1 0,21 0 16,1 21-16,-22-21 0,21 0 16,-21-22-16,1 22 0,-22 0 15,0 0-15,0-21 0,0 20 0,-22 1 16,1-21-16,0 21 0,0 0 15,0 21-15,-22-22 0,22 22 0,0 0 16,0 0-16,21-21 16,21 21-1,0 0-15,22 0 16,-22-21-16,21 21 0,0-21 16,1 21-16,20-21 0,-20 21 0,20-21 15,-21 21-15,22-22 16,-22 22-16,1-21 0,-22 21 0,21 0 15,-21-21-15,0 21 0,1 0 0,-22 21 47,0 0-47,0 22 16,-22-22-16,1 21 0,21 1 0,-21-1 16,0 0-16,0 22 0,21-22 15,-21 22-15,-1-1 0,22 1 0,0-1 16,-21 1-16,0 20 0,21-20 15,-21 20-15,21 1 0,0 0 0,0-1 16,0 1-16,0 21 0,0-21 0,0-1 16,0 22-16,0 0 15,0-21-15,0 20 0,0-20 0,21 0 16,0-1-16,0 22 0,1-21 0,-1-22 16,-21 22-16,0-21 0,21 20 15,-21-20-15,0-22 0,0 22 0,0-22 16,0 0-16,-21-21 0,0 22 15,-1-22-15,-20-21 0,21 0 0,-21 0 16,-1 0-16,1 0 0,0-21 16,-1 0-16,1-22 0,0 1 0,20 0 15,-20-43-15,0 21 0,21-20 16,-1-1-16,22-21 0,0 0 0,0 1 16,0-1-16,0-21 0,22 21 15,-1 0-15,0 21 0,21-20 0,-21 20 16,22 0-16,-1 22 0,0-22 15,1 22-15,20-1 0,-20 1 0,20-1 16,-21 1-16,22 20 0,-22 1 0,1 0 16,-1 20-16,21-20 0,-41 21 15,20 0-15,0-22 0</inkml:trace>
  <inkml:trace contextRef="#ctx0" brushRef="#br0" timeOffset="18228.59">15473 3302 0,'0'0'0,"21"-42"0,-21 21 0,0-1 0,0 1 16,0 0-16,0 0 16,0 42-1,0 0-15,0 22 16,0-22-16,0 21 0,-21 0 16,0 1-16,21-1 0,-22 0 0,22 1 15,-21-1-15,21 0 0,-21-20 16,0 20-16,21-21 0,0 21 0,0-20 15,-21-1-15,0 0 16,21 0-16,21-21 16</inkml:trace>
  <inkml:trace contextRef="#ctx0" brushRef="#br0" timeOffset="18660.34">15769 3429 0,'0'0'0,"0"21"16,-21-21-16,0 21 0,0 1 16,-1-1-16,1 0 0,0 0 15,-21 0-15,21 0 0,-22 1 0,22-1 16,-21 0-16,21 0 0,-1 0 16,1-21-16,0 0 0,0 21 0,21-42 31,21 21-16,0-21-15,0 0 0,22 0 16,-22 0-16,0-1 0,0 1 16,22 0-16,-22-21 0,0 21 0,0-1 15,0 1-15,0 0 0,1 0 16,-1 21-16,0 0 0,0 21 16,-21 0-16,0 0 0,0 1 15,0-1-15,0 21 0,0-21 16,0 22-16,21-22 0,-21 21 0,0-21 15,0 0-15,0 1 0,0-1 16,21 0-16,1-21 0,-1 21 16,0-21-16,0 0 0,0 0 15,0 0-15,1 0 0,-1-21 16,0 0-16,0 0 0,0-1 0,0 1 16,1 0-16,-1-21 0,0 21 15,0-22-15,0 1 0</inkml:trace>
  <inkml:trace contextRef="#ctx0" brushRef="#br0" timeOffset="18856.23">16298 3069 0,'0'0'16,"0"-21"-16,-21 21 15,0 21-15,0 0 0,0 22 16,-1-1-16,1 0 0,0 1 16,0 20-16,0 1 0,0-22 0,-1 22 15,22-22-15,-21 0 0,21 1 16,-21-1-16,21-21 0,-21 21 0,21-20 15,0-1-15,0 0 0,0 0 0,21-21 16,0 0 0,0 0-16,1 0 0,20 0 0,-21-21 15</inkml:trace>
  <inkml:trace contextRef="#ctx0" brushRef="#br0" timeOffset="19241.02">16468 3514 0,'0'21'16,"0"0"0,0 0-1,21-21-15,0 0 16,0 0-16,21 0 16,-20 0-16,-1 0 0,0-21 0,42 0 15,-41 0-15,-1 0 16,0-1-16,0 1 0,-21 0 0,0 0 15,0 0-15,0 0 0,0-1 16,-21 22 0,-21 0-16,20 0 0,1 22 0,0-1 15,-21 0-15,21 0 16,-1 0-16,1 22 0,0-22 0,0 21 16,0-21-16,21 22 0,0-22 15,0 0-15,0 0 0,0 0 0,0 0 16,21-21-16,-21 22 0,21-1 0,21-21 15,-20 0-15,-1 0 0,21 0 16,-21 0-16,64-21 16,-43-1-16,1 22 0,-1-21 0,21-21 15,-20 21-15,-1 0 0</inkml:trace>
  <inkml:trace contextRef="#ctx0" brushRef="#br0" timeOffset="19679.75">17378 3069 0,'0'-42'0,"0"84"0,0-105 0,-21 42 15,-1 21-15,-20 21 0,21-21 16,0 21-16,0-21 0,21 21 16,-22 0-16,1 22 0,21-22 0,-21 21 15,21 0-15,0 1 0,-21-1 0,21 22 16,-21-43-16,21 21 0,0 22 16,0-22-16,0-21 0,0 21 0,0-20 15,0 20-15,0-21 0,0 0 0,-21 0 16,-1-21-16,22-21 47,0 0-47,0 0 0,0 0 15,22 0-15,-1-1 0,0 1 0,0-21 16,0 21-16,0 0 0,1-22 16,20 22-16,0 0 0,1 0 0,-1 0 15,0 21-15,1 0 0,-1 0 16,0 0-16,1 0 0,-22 21 0,21 0 15,-21 0-15,0 0 0,1 22 16,-22-22-16,0 21 0,0-21 16,-22 0-16,1 22 0,0-22 0,-21 0 15,-1 0-15,-20 0 0,21-21 16,-22 22-16,22-1 0,-1-21 0,-20 0 16,42 0-16,-22 0 0,22 0 15,-21 0-15,42-21 16,0-1-16,21 1 0</inkml:trace>
  <inkml:trace contextRef="#ctx0" brushRef="#br0" timeOffset="20393.36">18034 3387 0,'42'0'16,"1"0"-16,-1 0 0,-21 0 0,21-21 16,22-1-16,-22 22 0,1-21 0,20 0 15,-21 0-15,1 0 0,-1 0 16,0-22-16,-20 22 0,-1 0 0,0 0 16,-21 0-16,0-1 0,0 1 15,-21 0-15,0 21 16,-22 0-16,1 0 0,0 0 15,-1 21-15,1 0 0,0 1 0,-22-1 16,22 0-16,-1 0 0,1 21 16,21-20-16,-21 20 0,20-21 15,1 21-15,0-20 0,0-1 0,21 0 16,0 0-16,21 0 0,0 0 16,0 1-16,22-22 0,-1 0 0,0 21 15,1-21-15,-1 0 0,0 0 16,1 0-16,-1 0 0,0 0 0,-20-21 15,-1-1-15,0 22 0,-21-21 16,-21 0 0,0 21-16,-1 0 0,-20 0 15,0 0-15,-22 0 0,22 21 0,0 0 16,-1 1-16,1-1 0,0 0 0,-1 0 16,22 0-16,0 0 15,0 22-15,0-22 0,-1 0 0,22 0 16,0 0-16,0 1 0,0-1 15,0 0-15,22-21 0,-1 21 0,0-21 16,21 0-16,1 0 0,-1 0 0,0 0 16,22 0-16,-22 0 0,22-21 15,-1 21-15,1-21 0,-22 0 0,21-1 16,1 1-16,-1-21 0,-20 0 16,-1 20-16</inkml:trace>
  <inkml:trace contextRef="#ctx0" brushRef="#br0" timeOffset="20624.23">19262 2921 0,'0'0'0,"-22"0"16,1 0-16,0 0 15,0 21-15,0 0 0,0 22 0,-22-1 16,22 0-16,0 1 0,0-1 16,0 22-16,-1-1 0,1-21 0,0 22 15,21-22-15,0 1 0,-21-1 0,21 0 16,-21-21-16,21 22 0,0-22 15,0 0-15,0 0 0,0 0 0,0 1 16,21-22 0,0-22-1,21 22-15,-20-21 16,-1 0-16</inkml:trace>
  <inkml:trace contextRef="#ctx0" brushRef="#br0" timeOffset="21009.01">19113 3620 0,'-21'0'0,"42"0"0,-42 21 15,42-21 1,1 0-16,-1 0 16,0 0-16,21 0 0,-21 0 15,1 0-15,20-21 0,-21 21 16,0 0-16,0-22 0,1 1 0,-1 21 15,-21-21-15,21 21 0,-21-21 16,0 0-16,0 0 0,-21 21 16,0 0-16,-1 0 0,-20 0 15,21 0-15,0 0 0,-22 0 0,22 0 16,-21 0-16,21 21 0,0 0 16,-1 0-16,1 0 0,0 0 0,21 1 15,0 20-15,0-21 0,0 0 16,0 0-16,0 1 0,21-1 15,0-21-15,1 0 0,20 21 16,-21-21-16,21 0 0,1 0 16,-1 0-16,0 0 0,1 0 0,20-21 15,-20 21-15,-1-21 0,0-1 16,1 22-16,-22-21 0,21 0 0</inkml:trace>
  <inkml:trace contextRef="#ctx0" brushRef="#br0" timeOffset="21660.63">19897 3408 0,'0'0'15,"0"-21"-15,-22 21 16,1 0-16,0 21 0,21 0 16,-21-21-16,0 42 0,21-20 0,-21-1 15,21 0-15,-22 21 0,1-21 16,21 1-16,0-1 0,0 0 16,0 0-16,-21 0 0,21 0 0,0 1 15,0-1-15,0 0 0,0-42 47,21 0-31,0-1-16,1 1 0,-22 0 15,21 0-15,0-21 0,0 20 16,0-20-16,0 21 0,1-21 16,-1 20-16,0 1 0,-21 0 0,42-21 15,-21 21-15,1 21 16,-1 0-16,0 0 0,0 21 15,-21 0-15,0 0 0,0 21 16,21-20-16,-21-1 0,21 0 0,-21 21 16,0-21-16,0 1 0,22-1 15,-22 0-15,21 0 0,-21 0 0,0 0 16,21-21-16,-21 22 16,0-44 15,0 1-16,0 0-15,21 0 0,-21 0 16,21 0-16,0-1 0,1 1 0,-1-21 16,0 21-16,0 0 0,21-1 15,1-20-15,-22 42 0,21-21 0,1 0 16,-22 21-16,21 0 0,-21 0 16,22 21-16,-22 0 0,-21 0 0,0 0 15,21 1-15,-21 20 0,0-21 16,0 0-16,0 0 0,0 22 0,0-22 15,0 0-15,0 0 0,-21 0 0,0-21 16,-1 22-16,22-1 0,-21-21 16,0 0-16,0 21 0,0-21 15,42-21 17,0 21-32,0-21 0,0-1 15,1 1-15</inkml:trace>
  <inkml:trace contextRef="#ctx0" brushRef="#br0" timeOffset="22020.42">20870 3577 0,'21'0'32,"-21"-21"-32,22 21 15,-1 0-15,0-21 0,-21 0 16,21 21-16,0-21 0,-21-1 15,21 22-15,-21-21 0,22 0 16,-22 0-16,0 0 16,-22 21-16,1 0 15,0 0-15,0 21 16,-21 0-16,20 0 0,1 0 0,0 22 16,-21-22-16,21 0 0,-1 21 15,1-20-15,0-1 0,21 0 0,0 0 16,0 0-16,0 0 0,0 1 15,0-1-15,0 0 0,21-21 16,0 0-16,1 21 0,-1-21 0,0 0 16,0 0-16,21 0 0,-20 0 15,-1 0-15,21-21 0,0 21 0,-20-21 16,20 0-16,-21-1 0,21 1 16,-20 0-16,20 0 0</inkml:trace>
  <inkml:trace contextRef="#ctx0" brushRef="#br0" timeOffset="22456.18">21357 3471 0,'0'0'0,"0"-21"0,0 0 0,-21 21 31,0 0-15,0 21-16,21 0 0,-22 1 0,22-1 15,-21 21-15,21-21 16,-21 0-16,21 1 0,0-1 0,0 0 16,0 0-16,0 0 0,0 0 0,0 1 15,0-1-15,0 0 16,-21-21-16,21-21 31,0 0-15,21-1-16,-21 1 15,21 0-15,0 0 0,1 0 16,20 0-16,-21-22 0,21 22 0,1-21 16,-1 21-16,0-22 0,22 22 15,-22 0-15,1 0 0,-1 21 0,0 0 16,1 0-16,-1 0 0,-21 21 15,0 0-15,-21 0 0,0 0 0,0 43 16,0-43-16,0 21 16,0-20-16,-21-1 0,0 0 0,0 0 15,21 0-15,0 0 0,0 1 16,-21-22-16,21 21 0,21-21 31,0 0-15,0-21-16,0 21 0,0-22 15,1 1-15,-1 0 16,21 0-16,-21-21 0</inkml:trace>
  <inkml:trace contextRef="#ctx0" brushRef="#br0" timeOffset="22700.03">22267 3133 0,'0'-43'16,"0"86"-16,0-107 0,0 43 0,-21 21 15,0 0 1,0 21-1,0 0-15,21 1 0,-22-1 0,22 21 16,-21 0-16,0 1 0,21-1 16,-21 22-16,0-22 0,21 0 0,-21 22 15,21-22-15,-22-21 0,1 22 16,21-1-16,0-21 0,0 21 16,0-20-16,0-1 0,0 0 0,0 0 15,0 0-15,21-21 16,1 0-16,-1 0 15,0 0-15,0-21 0,0 0 16</inkml:trace>
  <inkml:trace contextRef="#ctx0" brushRef="#br0" timeOffset="22963.93">21907 3281 0,'0'0'0,"-21"0"0,0 0 16,42 0 0,0 0-16,1 0 15,20 0-15,-21 0 0,21 0 0,1 0 16,-22 0-16,21 0 0,1-21 16,-1 21-16,0 0 0,-21 0 0,22 0 15,-22 0-15,0 0 0,0 0 16,-21-21-16,0-1 15</inkml:trace>
  <inkml:trace contextRef="#ctx0" brushRef="#br0" timeOffset="26644.21">4868 6054 0,'-21'0'0,"42"0"78,0 0-15</inkml:trace>
  <inkml:trace contextRef="#ctx0" brushRef="#br0" timeOffset="27115.92">4889 5990 0,'0'-42'16,"0"21"0,-21 21-16,21-21 15,0-1 1,-21 22-16,0 0 15,0 0 1,0 22 0,21-1-16,-22 0 0,22 0 15,0 0-15,0 0 0,0 1 0,0-1 16,0 21-16,0 0 0,-21-20 16,21 20-16,0 0 0,0 22 0,0-22 15,0 22-15,0-1 0,-21 1 16,21-1-16,0 1 0,0-1 15,0 1-15,0-1 0,0 1 0,0-1 16,-21 1-16,21-1 0,-21 1 16,21-1-16,-21 22 0,21-22 0,0 1 15,0-1-15,0 1 0,0-1 0,-22-20 16,22 20-16,-21-21 0,21 22 16,0-22-16,-21 1 0,21 20 0,0-21 15,0-20-15,0 20 0,0 0 16,0-21-16,0 1 0,0-1 0,0 0 15,0-42 17,0 0-32,0-1 0,0 1 15,0-21-15,0 0 0,0-1 0</inkml:trace>
  <inkml:trace contextRef="#ctx0" brushRef="#br0" timeOffset="38693.55">4868 5863 0,'0'0'0,"-21"0"0,21-21 16,-21 21-1,42 0 32,0 0-47,0 0 0,1 0 0,-1 0 16,0 0-16,0 0 0,21 0 16,-20 0-16,20 0 0,0 0 0,1 0 15,-1 0-15,21 0 0,22 0 16,-21 0-16,20-21 0,1 21 0,0 0 15,-1 0-15</inkml:trace>
  <inkml:trace contextRef="#ctx0" brushRef="#br0" timeOffset="39295.75">6731 5779 0,'63'0'0,"1"0"0,-1 0 15,22 0-15,21 0 0,0 0 0,0 0 16,21 0-16,0 0 0,0 0 0,0 0 16,0 0-16,0 0 0,0 0 15,21 0-15,-21 0 0,21 0 16,0 0-16,-21 0 0,21 0 0,-21 0 15,21-22-15,1 22 0,-1 0 16,0 0-16,0-21 0,-21 21 0,0-21 16,0 21-16,-21 0 0,0 0 0,0 0 15,-1 0-15,-20 0 0,0 0 16,-1 0-16,1 0 0,-21 0 0,-1 0 16,1 0-16,-22-21 0,0 21 15,1 0-15,-22 0 0,21 0 0,-21 0 16,0 0-16,1 0 0,-1 0 15,0 0 1,-21 21 47,0 0-63,21-21 15,-21 21-15,0 1 0,0 20 0,0-21 16,0 0-16,0 22 0,0-22 15,21 21-15,-21 0 0,0 1 0,0-22 16,0 21-16,0 1 0,0-1 16,0 0-16,0 1 0,0 20 0,0-21 15,0 22-15,0-22 0,-21 22 16,21-22-16,0 22 0,-21-1 0,0-21 16,21 1-16,0 20 0,0-20 0,-21-1 15,-1 21-15,1-20 0,21 20 0,-21-20 16,21 20-16,-21-21 0,21 1 0,-21-1 15,0 0-15,21 1 0,0-1 0,0 0 16,-22 1-16,22-22 0,0 21 0,-21-21 16,21 1-16,0-1 0,0 0 0,0 0 15,0 0-15,0 0 16,0 1-16,0-1 31</inkml:trace>
  <inkml:trace contextRef="#ctx0" brushRef="#br0" timeOffset="39628.3">10626 7768 0,'-254'0'31,"190"0"-31,1 0 0,-22 0 0,0-21 16,43 0-16,-43 21 15,1 0-15,-1 0 0,0 0 0,22 0 16,-22 0-16,0 0 0,-20 0 0,-1 0 16,0 0-16,0 21 0,-21-21 15,0 0-15,0 0 0,0 21 0,0 0 16,0-21-16,0 0 0,0 22 0,0-22 16,0 0-16,21 21 0,0-21 0,1 0 15,20 0-15,-21 0 0,21 21 16,-20-21-16,20 0 0,-21 0 0,21 21 15,-20-21-15,20 0 0,-21 0 16,21 0-16,1 0 0,20 21 0,-20-21 16,20 0-16,1 0 0,-22 0 0,21 0 15,1 0-15,-1 0 0,1 0 16,-1 0-16</inkml:trace>
  <inkml:trace contextRef="#ctx0" brushRef="#br0" timeOffset="39798.19">5059 7747 0,'21'-42'16</inkml:trace>
  <inkml:trace contextRef="#ctx0" brushRef="#br0" timeOffset="40303.49">5673 5673 0,'0'0'0,"0"21"15,0 0 1</inkml:trace>
  <inkml:trace contextRef="#ctx0" brushRef="#br0" timeOffset="40803.9">5588 5842 0,'0'21'94,"21"-21"-94,0 0 15,0 0 1,-21 21-16,22-21 0,-1 0 0,0 0 0,21 0 16,-21 0-16,1 0 15,20 0-15,0 0 0,-21 0 0,22 0 16,-1 0-16,0 0 0,1 0 0,-1 0 16,0 0-16,22 0 0,-1 0 15,1 0-15,-1 0 0,22 0 0,0-21 16,-1 21-16,-20 0 0,21 0 15,-1 0-15,-20-21 0,-1 21 0,1 0 16,-1 0-16,-20 0 0,-1 0 0,0 0 16,-21 0-16,1 42 0,-1-42 0,0 0 15,0 0-15,0 0 16,0 22-16,-42-44 47</inkml:trace>
  <inkml:trace contextRef="#ctx0" brushRef="#br0" timeOffset="41711.42">4741 8001 0,'0'0'0,"21"0"63,1 0-48,-1 0-15,0 0 0,0 0 0,0-21 16,22 21-16,-1 0 0,-21 0 15,21-21-15,22 21 0,-22 0 16,1 0-16,20-21 0,1 21 0,-1 0 16,1 0-16,20 0 0,-20-22 0,20 22 15,1 0-15,0 0 0,-1 0 16,22 0-16,-21 0 0,21-21 0,0 21 16,-1 0-16,22 0 0,0-21 0,0 21 15,0 0-15,0 0 0,22-21 16,-22 21-16,21 0 0,0-21 0,0 0 15,0 21-15,-21-22 0,21 22 0,1 0 16,-1-21-16,-21 21 0,21-21 16,-21 21-16,0 0 0,0 0 15,-21-21-15,21 21 0,-21-21 0,21 21 16,-22 0-16,1 0 0,-21 0 0,0 0 16,-1 0-16,1 0 0,-22 0 15,1 0-15,-1 0 0,-20 0 0,-1 0 16,0 0-16,1 0 0,-1 0 0,-21 0 15,0 0-15,1 0 0,-1 0 16,0 0-16</inkml:trace>
  <inkml:trace contextRef="#ctx0" brushRef="#br0" timeOffset="41943.43">10774 7684 0,'0'0'0,"21"0"32,0 0-32,0 0 15,0 0-15,1-22 0,-1 22 16,0 0-16,0 0 0,0 0 15,0 0-15,1 0 0,-1 0 0,0 0 16,0 0-16,21 0 0,-20 0 0,-1 0 16,0 0-16,0 0 0,0 0 15,0 0-15,1 0 0,-44 0 63,22-21-48</inkml:trace>
  <inkml:trace contextRef="#ctx0" brushRef="#br0" timeOffset="42548.39">5165 8911 0,'0'0'15,"-22"0"-15,1 0 16,0 0-16,0 0 16,0 21-16,0-21 0,42 0 47,0-21-47,0 21 0,0 0 0,0 0 15,1 0-15,62 0 0,-41 0 0,-1 0 16</inkml:trace>
  <inkml:trace contextRef="#ctx0" brushRef="#br0" timeOffset="42605.3">5715 8911 0,'85'0'16,"-170"0"-16,212 0 0,-64 0 0,1 0 0,21 0 16,-22 0-16,22 0 0</inkml:trace>
  <inkml:trace contextRef="#ctx0" brushRef="#br0" timeOffset="42803.43">7154 8911 0,'106'0'0,"-212"0"0,297 0 0,-107 0 16,43 0-16,0 0 0,0 0 15,22 0-15,-1 0 0,-21 0 0,42 0 16,-21 0-16,0-21 0,1 21 0,-1 0 15,0 0-15,0 0 0,-21-21 0,21 21 16,0 0-16,1 0 0,-22-21 16,0 21-16,0 0 0,-22 0 0,22-21 15,-21 21-15,0-22 0,0 22 0,0 0 16,-22 0-16,1-21 0,-21 21 16,-1 0-16,-21 0 0,1-21 15,-1 21-15,-21 0 0,0 0 0,-21-21 16,0 0-16</inkml:trace>
  <inkml:trace contextRef="#ctx0" brushRef="#br0" timeOffset="42941.64">11070 8594 0,'-21'0'15</inkml:trace>
  <inkml:trace contextRef="#ctx0" brushRef="#br0" timeOffset="43076.25">10943 8530 0,'0'0'15,"-21"0"-15,0 0 16,21-21-16,0 42 47,21-21-47,0 0 0,0 21 0,0-21 15,43 0-15,-22 22 0,-21-22 16</inkml:trace>
  <inkml:trace contextRef="#ctx0" brushRef="#br0" timeOffset="43387.96">11366 8911 0,'-169'106'31,"127"-85"-31,-1 0 0,1 22 0,0-22 16,-1 0-16,1 0 0,0 0 15,-1 1-15,22-1 0,0-21 0,0 21 16,0-21-16,0 0 0,21 21 0,-22-21 15,44 0 17,-1 0-17,-21-21-15,21 21 0,0-21 16,0 21-16,0-21 0,1 21 0,-1-22 16</inkml:trace>
  <inkml:trace contextRef="#ctx0" brushRef="#br0" timeOffset="44699.73">5800 8784 0,'0'0'0,"-22"0"16,1 0-16,0 0 16,0 0-16,0 0 0,0-21 15,-1 21-15,1 0 0,0 0 16,0 0-16,0 0 0,0 0 0,-22 0 16,22 0-16,-21 0 0,-1 0 15,22 0-15,-21 21 0,0-21 16,20 21-16,-20-21 0,0 0 0,21 0 15,-1 22-15,-20-22 0,21 0 0,0 0 16,0 0-16,-1 0 16,44 0 31,-1 0-47,21 0 15,-21 0-15,22 0 0,-1 0 16,0 0-16,22 0 0,-1 0 0,1 0 15,-1 0-15,22 0 0,0 0 16,-1-22-16,1 22 0,0 0 16,-22 0-16,22 0 0,-22 0 0,22-21 15,0 21-15,-1 0 0,1 0 16,0 0-16,-1 0 0,1 0 0,0 0 16,-1 0-16,1 0 0,0 0 0,-22 0 15,1 0-15,-1 0 0,1 0 16,-1 0-16,-21 0 0,22 0 0,-22 0 15,22 0-15,-43 0 0,21 0 0,1 0 16,-22 0-16,0 0 16,0 0-16,0-21 0,0 21 15,1 0 63,-1 0-78,0-21 16</inkml:trace>
  <inkml:trace contextRef="#ctx0" brushRef="#br0" timeOffset="45620.32">10795 8530 0,'-42'-21'32,"20"21"-32,44 0 47,-1 0-47,21 21 15,-21-21-15,22 21 0,-1-21 16,0 22-16,1-22 0,-1 21 15,21-21-15,-20 0 0,-1 21 0,22-21 16,-22 0-16,0 21 0,1-21 0,-1 0 16,-21 0-16,21 0 0,-20 0 0,20 0 15,-21 0-15,0 0 16,0 0-16,1 0 16,-22 21-16,0 0 31,-22-21-31,1 22 0,0-22 0,0 21 15,0 0-15,0 0 0,-1-21 0,-20 21 16,21 0-16,-21 22 16,-1-22-16,1 0 0,0 0 0,-1 22 15,1-22-15,0 0 0,-1 0 0,1 0 16,0 22-16,-1-22 0,1 0 16,21 0-16,0 0 0,-1-21 15,1 21-15,0 1 0,0-1 0,0 0 16,21 0-1,21-21 1,0 0 0,0 0-16,0 0 0,1-21 15,-1 0-15,21 21 0,-21-21 16</inkml:trace>
  <inkml:trace contextRef="#ctx0" brushRef="#br0" timeOffset="46313.4">12001 8594 0,'0'-21'31,"0"-1"-31,0 1 0,0 0 15,22 0-15,-1 0 0,0 21 16,-21-21-16,21 21 0,0-22 16,0 22-16,22 0 0,-22-21 0,0 21 15,0-21-15,0 21 0,1 0 0,20 0 16,-21 21-16,0 0 16,0-21-16,-21 22 0,0-1 0,0 0 15,0 0-15,0 0 0,0 0 0,0 22 16,-21-22-16,0 21 0,0-21 15,-21 22-15,20-22 0,1 21 0,0 1 16,-21-22-16,21 0 0,-1 21 16,1-21-16,0 1 0,0-1 15,21 0-15,0 0 0,-21-21 16,21 21-16,21-42 31,0 0-31,0 0 0,0 0 0,1-1 16,20 1-16,-21-21 0,21 21 15,-20-22-15,-1 1 0,21 21 0,-21-21 16,22-1-16,-22 22 0,0-21 0,0 21 16,0-1-16,0 1 0,1 0 15,-1-21-15,-21 21 0,0-1 16,0 1-16,-21 21 47,-1 21-47,22 1 0,-21-1 0,21 21 15,-21-21-15,21 0 0,0 22 0,0-22 16,-21 21-16,21 1 0,0-22 0,0 21 16,0-21-16,0 22 0,0-22 15,0 0-15,21 0 0,-21 0 0,21 0 16,0 1-16,1-1 0,-1-21 0,0 0 16,21 0-16,-21 0 15,1 0-15,20 0 0,-21-21 0,21-1 16,-20 1-16,20 0 0,-21 0 0,21-21 15,1 20-15</inkml:trace>
  <inkml:trace contextRef="#ctx0" brushRef="#br0" timeOffset="46988.29">12340 5863 0,'0'0'0,"0"-21"0,0 0 0,21 0 16,0 21-16,-21-21 0,0-1 16,0 1-16,0 42 47,22 1-32,-22-1-15,0 21 16,0 0-16,0 1 0,0-1 0,0 22 15,0-1-15,0 1 0,0-1 0,0 22 16,0-22-16,0 22 0,-22 0 16,22-1-16,0 1 0,0-22 0,0 1 15,0 21-15,0-22 0,0 1 0,0-1 16,-21 1-16,21-1 0,0 43 16,-21-64-16,21 1 15,0-1-15,0 0 0,0-21 0,0 1 0,0-1 16,0 0-16,0-42 31,0 0-31,0-1 0,0-20 16,0 21-16,0-21 0,0-22 15,21 22-15,-21-22 0</inkml:trace>
  <inkml:trace contextRef="#ctx0" brushRef="#br0" timeOffset="47551.47">12509 5906 0,'0'0'15,"0"-22"-15,0 1 16,0 0-16,-21 21 31,21 21-15,-21 0-16,0 1 0,0-1 0,0 0 15,-1 21-15,1-21 0,0 22 16,0-22-16,0 21 0,0-21 0,-1 22 16,1-22-16,0 21 0,0-21 0,21 1 15,0-1-15,-21 0 0,21 0 16,0-42 15,21 0-15,0 0-16,0-1 0,0 1 15,1-21-15,-1 21 0,0 0 16,0-22-16,0 1 0,0 21 0,1-22 16,-1 1-16,0 0 0,0 21 0,0-22 15,-21 22-15,21-21 0,-21 21 16,22-1-16,-1 22 0,-21 22 31,0-1-31,21 0 0,-21 21 0,0-21 16,21 22-16,-21-1 0,0 0 0,0-20 15,0 20-15,0 0 16,0-21-16,0 22 0,0-22 0,0 0 16,0 21-16,21-20 0,-21-1 0,0 0 15,0 0-15,0 0 0,0 0 16,0 1 0,21-22-16,1-22 15,-22 1-15,21 21 16,0-21-16,-21 0 0</inkml:trace>
  <inkml:trace contextRef="#ctx0" brushRef="#br0" timeOffset="48608.38">14097 6350 0,'-42'0'31,"42"-21"-31,0 0 0,0 0 0,0-1 16,21 1-1,0 21-15,0-21 0,0 21 0,22-21 16,-22 21-16,0 0 0,0 0 0,0 0 15,0 0-15,1 21 16,-22 0-16,21-21 0,-21 21 0,0 22 16,0-22-16,0 21 0,0-21 15,0 22-15,0-1 0,-21-21 0,-1 22 16,22-1-16,-21-21 0,21 21 0,0-20 16,0-1-16,0 0 0,0 0 15,0 0-15,0 0 0,21-21 16,1 22-16,-1-22 0,0 0 0,21 0 15,-21 0-15,22-22 16,-1 1-16,-21 0 0,22 0 0,-1 0 16,-21-22-16,21 22 0,1-21 15,-22 0-15,0-1 0,21 1 0,-20 21 16,-1-22-16,-21 22 0,21 0 0,-21 0 16,21 0-16,-21 0 0,21-1 15,-21 1-15,0 42 47,0 1-47,-21 20 0,21-21 16,-21 21-16,21 1 0,-21-1 15,21 0-15,0 1 0,-21-1 16,-1 22-16,22-22 0,-21 0 0,21 22 16,0-22-16,-21 22 0,21-1 0,-21 1 15,21-1-15,0 1 0,0-1 16,0 22-16,0-22 0,0 22 0,0-22 15,0 22-15,0-21 0,0 20 0,0-20 16,0 20-16,0 1 0,0-21 16,0 20-16,0-20 0,0 20 0,0-20 15,0-1-15,0 1 0,0-1 0,0-20 16,0 20-16,-21-20 0,21-1 16,-21 0-16,-1 1 0,1-1 15,0-21-15,0 21 0,0-20 0,0-22 16,-1 21-16,1-21 0,0 0 0,0 0 15,0-21-15,-22-1 0,22-20 0,0 21 16,0-21-16,-21-22 0,20 22 16,1-22-16,-21 1 0,21-22 0,0 0 15,-1 1-15,1-1 0,21 0 0,0-20 16,0 20-16,0-21 0,21 21 16,1-20-16,-1 20 0,21-21 15,-21 21-15,22 1 0,-1 20 0,0 1 0,1-1 16,-1 1-16,0 20 0,1 1 15,-1 0-15,-21 21 0,21-22 16,-20 22-16,20 0 0,-21 0 16,0 0-16,0-1 0,1 22 0,-1-21 15,-21 0-15,21 0 16,-21 42 62,0 0-62,0 0-16,0 1 15</inkml:trace>
  <inkml:trace contextRef="#ctx0" brushRef="#br0" timeOffset="59940.47">4741 7980 0,'-21'0'31,"0"0"-31,0 0 31,42 0 94,0 0-125,0 0 16,0 0-16,1 0 0,-1 0 0,0 0 16,0 0-16,21 0 0,-20 0 15,-1 0-15,0-21 0,21 21 0,-21 0 16,1 0-16,20 0 0,-21 0 16,21 0-16,-20 0 0,-1 0 0,21 0 15,0 0-15,1-21 0,-22 21 16,21 0-16,1 0 0,20 0 15,-21 0-15,1-22 0,-1 22 0,0 0 16,22 0-16,-22 0 0,1 0 0,20-21 16,-21 21-16,1 0 0,-1 0 15,0 0-15,1 0 0,-1 0 16,0 0-16,1-21 0,-1 21 0,0 0 16,1 0-16,-1 0 0,22 0 0,-22 0 15,21-21-15,-20 21 0,20 0 16,1 0-16,-22-21 0,22 21 0,-22 0 15,21 0-15,-20-21 0,20 21 0,-20 0 16,-1 0-16,0 0 0,1 0 16,-1-22-16,0 22 0,1 0 0,-1 0 15,0 0-15,1 0 0,-1 0 0,0 0 16,22-21-16,-22 21 0,22 0 16,-22 0-16,21 0 0,-20 0 15,20 0-15,-20 0 0,-1 0 0,21 0 16,-20 0-16,-1 0 0,0 0 15,1-21-15,-22 21 0,21 0 0,1 0 16,-22 0-16,21 0 0,0 0 16,1 0-16,-1 0 0,0-21 0,1 21 15,-1 0-15,0 0 0,1 0 0,-1 0 16,0 0-16,1-21 0,-1 21 16,0 0-16,1 0 0,-1 0 0,-21 0 15,22-21-15,-1 21 0,0 0 0,1 0 16,-22 0-16,21 0 0,0-22 15,-20 22-15,20 0 0,-21 0 16,0 0-16,22 0 0,-22 0 0,21 0 16,-21 0-16,0-21 0,22 21 15,-22 0-15,21 0 0,-21 0 0,22 0 16,-22 0-16,21 0 0,-21 0 16,22 0-16,-22 0 0,21 0 0,-21 0 15,22 0-15,-22 0 0,0 0 16,21 0-16,-20 0 0,-1 0 0,21 0 15,-21 0-15,0 0 0,1 0 0,-1 0 16,21 0-16,-21 0 0,0 0 0,1 0 16,-1 0-16,0 0 15,0 0-15,0 0 0,0 0 0,1 0 16,-1 0-16,21 0 0,-21 0 0,0 0 16,1 0-16,-1 0 0,0 0 15,21 0-15,-21 0 0,1 0 0,20 0 16,-21 0-16,21 0 0,-20 0 0,-1 0 15,21 0-15,-21 0 0,0 0 16,22 0-16,-22 0 0,0 0 0,21 0 16,-20 0-16,-1 0 0,0 0 0,21 0 15,-21 0-15,1 0 0,-1 0 16,0 0-16,0 0 0,0 0 0,0 0 16,1 0-16,-1 0 0,0 0 15,0 0-15,0 0 0,0 0 16,1 0-16,-22-21 15,21 21-15,0 0 16,-21-21 15,0 0 16,0 0-31,0-1-16,0 1 15</inkml:trace>
  <inkml:trace contextRef="#ctx0" brushRef="#br0" timeOffset="61900.74">4911 5948 0,'-22'0'15,"1"0"17,42 0 46,1 0-78,-1 0 15,0 0-15,0 0 16,0 0-16,-21-21 0,21 21 16,1 0-16,-1 0 15,0 0-15,0 0 16,0 0-16,0 0 15,1 0-15,-1 0 0,0 0 16,0 0-16,0 0 16,0 0-16,1 0 0,-1 0 15,0 0-15,0 0 0,0 0 0,0 0 16,1 0-16,-1 0 16,0 0-16,21 0 0,-21 0 15,1-21-15,-1 21 0,21 0 0,22 0 16,-43 0-16,21 0 0,0-22 15,-20 22-15,20 0 16,-21 0-16,21 0 0,-20 0 0,-1 0 16,0 0-16,21 0 0,-21 0 15,1 0-15,-1 0 0,21 0 0,-21 0 16,0 0-16,1 0 0,-1 0 0,0 0 16,21 0-16,-21 0 0,1 0 15,-1 0-15,21 0 0,-21 0 16,0 0-16,22 0 0,-22 0 0,21 0 15,-21 0-15,1 0 0,-1 0 16,21 0-16,-21 0 0,0 0 16,1 0-16,20 0 0,-21 0 0,0 0 15,22 0-15,-22 0 0,0 0 0,21 0 16,-21 0-16,22 0 0,-22 0 16,21 0-16,-21 0 0,1 0 0,20 0 15,-21 0-15,21 0 0,-20 0 16,20 0-16,-21 0 0,0 0 0,22 0 15,-22 0-15,0 0 0,0-21 16,0 21-16,0 0 0,1 0 0,20 0 16,-21 0-16,0 0 0,0 0 15,1 0-15,-1 0 0,0 0 0,0-21 16,0 21-16,0 0 16,1 0-16,-1 0 0,0 0 15,0 0-15,0 0 16,0 0-1,-42 0 32,0 0-47,0 0 0,0 0 16,0 0-16,-22 0 16,22 21-16,0-21 0,-21 0 0</inkml:trace>
  <inkml:trace contextRef="#ctx0" brushRef="#br0" timeOffset="65104.52">11493 7684 0,'-21'0'16,"0"0"-1,0 0 1,0 0 0,0 0-1,-1 0-15,1 0 16,0 0-16,21 21 0,-21-21 15,21 21-15,0 0 16,-21 0-16,21 0 16,0 1-1,0-1 1,21-21-16,0 0 16,0 0-16,0 0 15,1 0-15,-1-21 16,-21-1-16,21 1 15,-21 0-15,0 0 16,0 0-16,-21 0 16,0 21-16,-1-22 15,1 22-15,0 0 0,0 0 0,0 0 16,0 0-16,-1 0 16,1 0-16,0 0 0,21 22 0,0-1 15,0 0-15,0 0 16,0 0-16,0 0 15,0 1-15,21-22 16,0 21-16,1-21 16,-1 0-16,0 0 0,0 0 15,0 0-15,0 0 16,1-21-16,-22-1 16,21 22-16,-21-21 15,0 0-15,0 0 16,0 0-16,-21 21 0,-1 0 15,1-21-15,0 21 0,21-22 16,-21 22-16,0 0 16,0 22-1,21-1-15,0 0 0,-22 0 16,22 0-16,0 0 16,0 1-16,0-1 15,22-21 1,-1 0-16,0 0 15,0 0-15,0 0 16,0-21-16,1-1 16,-22 1-16,0 0 15,0 0-15,0 0 16,0 0-16,0-1 0,0 1 16,0 0-16,-22 0 0,1 0 15,0 21-15,0 0 16,0 21-1,0 0-15,21 0 16,0 0-16,0 1 0,0-1 0,0 0 16,0 0-16,0 0 0,0 0 15,0 1-15,0-1 0,0 0 0,21-21 16,0 0-16,0 21 0,0-21 16,0 0-16,1 0 0,-1 0 15,0-21-15,0 21 0,-21-21 16,0 0-16,0-1 0,0 1 15,0 0 1,-21 21-16,0-21 0,21 0 16,0 0-1</inkml:trace>
  <inkml:trace contextRef="#ctx0" brushRef="#br0" timeOffset="66351.73">11472 5757 0,'-21'0'16,"0"0"0,0 0-1,0 22-15,-1-22 16,22 21-16,0 0 15,0 0 1,0 0 0,22-21-1,-1 0-15,0 0 0,0 0 16,0 0-16,0-21 16,1 0-16,-1 0 15,-21 0-15,0-1 16,0 1-16,0 0 15,-21 0 1,-1 21-16,1 0 0,0 0 16,0 0-16,0 0 0,0 0 15,-1 0-15,22 21 16,-21 0-16,21 0 0,0 1 16,0-1-16,0 0 15,0 0-15,0 0 0,21-21 16,1 21-16,-1-21 15,0 0-15,0 0 16,0-21-16,0 21 0,-21-21 16,0 0-16,22 21 15,-22-21-15,21 0 0,-21-1 16,0 1-16,0 0 0,0 0 16,0 0-16,-21 0 15,-1 21-15,1 0 16,0 21-1,0-21-15,21 21 0,-21 0 0,21 0 16,0 0 0,0 1-16,21-1 15,0-21 1,0 0-16,0 0 16,-42 0 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5T12:42:47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 1566 0,'21'0'16,"0"0"0,0 0-16,1 0 0,-1 0 15,0 0-15</inkml:trace>
  <inkml:trace contextRef="#ctx0" brushRef="#br0" timeOffset="1287.53">1228 1376 0,'0'0'0,"63"21"31,-42-21-31,0 0 0,1 0 15,-1-21-15,0 21 16,-21-21-16,21 0 16,-21-1-16,0 1 0,0 0 0,0 0 15,0 0-15,0 0 0,-21-1 16,0 1-16,0 0 0,-22 0 16,22 21-16,-21-21 0,21 21 0,-22 0 15,1 0-15,0 0 0,-1 21 16,22-21-16,-21 21 0,-1 0 15,1 0-15,21 22 0,-21-22 0,20 0 16,1 21-16,0-20 16,0-1-16,21 21 0,0-21 15,0 0-15,0 22 0,0-22 0,21 0 16,0 0-16,0 0 0,1 1 16,-1-22-16,0 0 0,21 0 0,-21 0 15,1 0-15,20 0 0,-21 0 16,21-22-16,1 1 0,-1 0 15,-21 0-15,22 21 0,-1-21 16,-21-22-16,0 22 0,0 0 0,1 0 16,-1 0-16,-21 0 0,0-1 15,0 1-15,0 0 0,0 42 63,0 0-63,0 22 0,0-22 15,21 21-15,-21 1 0,21-1 16,-21 0-16,21 22 0,-21-1 0,21 22 16,1-22-16,-22 22 0,0-21 15,21-1-15,0 22 0,-21-22 0,0 1 16,21 20-16,0-20 0,0 21 16,-21-1-16,0-20 0,22 20 15,-22-20-15,21-1 0,-21 1 0,0-1 16,0 1-16,0-22 15,0 22-15,0-22 0,0 22 0,0-22 16,0 0-16,-21-21 0,-1 22 16,1-22-16,0 21 0,0-21 0,0-21 15,0 22-15,-1-22 0,-20 0 16,21 0-16,0-22 0,-22 1 0,1-21 16,0 21-16,-1-43 0,1 22 15,0-22-15,21 1 0,-22-22 16,1 22-16,21-22 0,0 0 0,-1 1 15,22-1-15,-21 22 0,21-1 16,0-21-16,0 22 0,0 21 16,0-22-16,21 22 0,1-22 15,-1 22-15,0-22 0,21 22 16,-21 0-16,1-22 0,20 22 0,0 0 16,-21-22-16,22 22 0,-1 21 15,0-22-15,-20 22 0,-1 0 16,21 0-16,-21 0 0,0-1 0,1 22 15,-22-21-15,21 21 16</inkml:trace>
  <inkml:trace contextRef="#ctx0" brushRef="#br0" timeOffset="1932.12">1630 1566 0,'0'0'0,"21"0"16,0 0-16,0 0 15,0 0-15,1 0 16,-1-21-16,0 0 0,0 21 0,-21-21 16,21 0-16,0 0 0,1-1 15,-22 1-15,0 0 0,0 0 16,0 0-16,0 0 0,0-1 16,0 1-16,0 0 0,-22 21 15,1 0 1,0 0-16,0 0 15,0 21-15,0 0 0,-1 1 16,1-1-16,21 21 0,0-21 16,0 22-16,0-22 0,0 21 15,0 0-15,0 1 0,0-1 0,0-21 16,21 22-16,-21-22 0,22 0 16,-1 0-16,0 0 0,0-21 0,0 0 15,22 0-15,-22 0 0,0 0 16,0-21-16,0 21 0,22-21 0,-22-21 15,0 20-15,21-20 0,-21 21 16,1-21-16,20-1 16,-21 1-16,21-22 0,-20 22 0,-1-21 15,21 20-15,-21-20 0,-21-1 16,21 22-16,-21 0 0,22-1 0,-22 1 16,21 0-16,-21 20 0,0 1 15,0 0-15,0 42 16,0 0-1,0 1-15,-21 20 0,-1-21 16,22 21-16,-21 22 0,21-22 16,0 1-16,0-1 0,-21 0 0,21 22 15,0-22-15,-21 0 16,21 1-16,0-1 0,0 0 0,0 1 16,0-1-16,0-21 0,0 22 15,0-22-15,0 0 0,21-21 0,-21 21 16,21-21-16,0 0 15,1 0-15,-1-21 0,0 0 16,0-22-16,-21 22 16,0-21-16,0 21 0</inkml:trace>
  <inkml:trace contextRef="#ctx0" brushRef="#br0" timeOffset="2156.67">2244 1270 0,'0'0'0,"21"0"63,0 0-63,0 0 0,0 0 16,0 0-16,1 0 15,20 0-15,-21 0 0,0 0 16,0-21-16,1 21 0,-1 0 0,0 0 15,0 0-15,0-21 16</inkml:trace>
  <inkml:trace contextRef="#ctx0" brushRef="#br0" timeOffset="2728.43">3133 1355 0,'84'-43'32,"-84"22"-32,21 0 0,-21 0 15,0 0-15,0 0 0,0-1 16,-21 22 15,0 0-31,0 0 0,0 0 0,0 0 16,-1 22-16,1-22 0,0 21 15,-21 0-15,21 0 0,-1-21 0,1 21 16,21 0-16,0 1 0,0-1 16,0 0-16,21 0 31,1-21-31,-1 0 0,0 0 16,21 21-16,-21-21 0,1 0 0,-1 21 15,21-21-15,-21 22 0,0-1 16,22-21-16,-22 21 0,0 0 15,0-21-15,0 21 0,-21 0 16,0 1-16,0-1 0,0 0 0,0 0 16,0 0-16,-21 0 0,21 1 15,-21-1-15,0 0 0,-21 0 0,20 0 16,1-21-16,0 0 0,-21 21 16,21-21-16,-1 0 0,-20 0 0,21 0 15,0 0-15,-22 0 0,22-21 16,0 0-16,0 21 0,-21-21 0,20 21 15,1-21-15,0 21 16,21-21-16,-21 21 0,21-22 0,0 1 31,21 21-31,0 0 0,0-21 16,22 21-16,-22-21 0,0 0 16,21 21-16,-20-21 0</inkml:trace>
  <inkml:trace contextRef="#ctx0" brushRef="#br0" timeOffset="3007.87">3704 1334 0,'0'0'0,"-21"0"31,0 21-15,21 0-16,-21-21 0,21 21 0,0 0 15,0 0-15,-22 1 0,22-1 16,0 21-16,-21-21 0,21 0 0,0 1 16,0 20-16,0-21 0,0 0 15,0 0-15,0 1 0,0-1 16,0 0-16,0-42 31,0 0-15,0-1-16</inkml:trace>
  <inkml:trace contextRef="#ctx0" brushRef="#br0" timeOffset="3379.81">3683 931 0,'0'0'0,"-21"0"16,0 22-16,21-1 0,-22 0 15,22 0-15,0 0 0,-21 0 16,21 1-16,0-1 0,0 0 16,21-21-16,1 21 15,-1-21-15,0 0 0,0 0 16,21 0-16,-20-21 0,-1 0 16,0 0-16,0 21 0,-21-22 0,21 1 15,-21 0-15,0-21 0,0 21 16,0-1-16,0 1 0,0-21 0,-21 21 15,0 0-15,0 21 16,0 0-16,-1 0 0,1 0 16,0 0-16,0 21 0,0-21 0,0 21 15,-1 0-15,1 21 0,21-20 16,0-1-16,0 21 0,-21-21 16,21 0-16,0 1 0,0-1 15,0 0-15,0 0 0,21-21 0,0 21 16</inkml:trace>
  <inkml:trace contextRef="#ctx0" brushRef="#br0" timeOffset="4475.53">4022 1482 0,'0'0'15,"-22"0"-15,1 0 0,0 0 16,0 0-16,0 0 31,42 0-15,0 0 0,0 0-16,22 0 0,-22 0 15,21-21-15,0 21 0,-20 0 16,20-22-16,0 1 0,22 21 0,-22-21 15,0 21-15,1-21 0,-22 21 16,21-21-16,-21 21 0,1 0 0,-22-21 16,-22 21-1,-20 0 1,21 0-16,-21 21 16,20-21-16,-20 21 0,0 0 0,-1 0 15,1 22-15,0-22 0,21 21 16,-22 0-16,1-20 0,21 41 0,-22-21 15,22 1-15,0-1 0,-21 0 16,21 1-16,-1-1 0,1-21 0,21 22 16,0-22-16,-21 0 0,21 0 15,0-42 17,0 0-32,0 0 0,0-1 15,0 1-15,21 0 0,-21-21 16,0 21-16,21-22 0,-21 1 15,22 21-15,-1-22 0,-21 22 16,21-21-16,-21 21 0,21 21 0,0-21 16,-21-1-16,21 22 0,1 0 15,-1 0-15,0 22 0,-21-1 16,21 0-16,0 0 0,-21 0 16,21 0-16,-21 22 0,22-22 15,-1 21-15,-21-21 0,21 22 0,0-22 16,-21 0-16,21 0 0,0 0 15,1 1-15,-1-22 0,21 21 0,-21-21 16,0 0-16,22 0 16,-1 0-16,0 0 0,-20 0 0,20-21 15,21-1-15,-20 1 0,-1 0 16,0 0-16,1-21 0,-22 20 0,21-20 16,1 0-16,-22-1 0,0 1 15,0 0-15,0 21 0,-21-22 0,0 22 16,0-21-16,21 21 0,-21-1 15,0 1-15,-21 21 16,0-21-16,0 21 16,0 0-16,0 0 0,-1 0 0,1 21 15,0 0-15,0 1 0,21-1 16,-21 21-16,0-21 0,21 22 16,-22-1-16,22 0 0,-21 1 15,21-1-15,0-21 0,0 21 0,0-20 16,0 20-16,0-21 0,21 0 15,1 0-15,-1 1 0,0-22 0,0 21 16,0-21-16,0 0 0,22 0 16,-22 0-16,21 0 0,-21 0 0,22 0 15,-22-21-15,21 21 0,-21-22 0,22 1 16,-22 0-16,0-21 0,21 21 16,1-1-16</inkml:trace>
  <inkml:trace contextRef="#ctx0" brushRef="#br0" timeOffset="4771.6">5821 1270 0,'-85'0'16,"64"0"-16,0 0 15,0 21-15,21 0 0,-22 1 0,1-1 16,0 21-16,21-21 0,0 0 15,-21 22-15,21-22 0,0 21 0,-21 1 16,21-22-16,0 21 0,0 0 16,0-20-16,0 20 0,0-21 15,0 0-15,21 0 0,0 22 16,-21-22-16,21 0 0,0 0 16,1-21-16,-1 0 15,0 0-15,0 0 0,0 0 0,0 0 16,1 0-16,-1-21 0,21 0 0,-21 0 15</inkml:trace>
  <inkml:trace contextRef="#ctx0" brushRef="#br0" timeOffset="5076.67">6329 1228 0,'42'0'31,"-21"0"-15,0 0-16,1 0 0,-1 0 0,-21 21 16,21 0-16,0 0 0,0 0 15,0 1-15,-21-1 0,22 21 0,-1-21 16,-21 0-16,0 22 0,0-1 16,0-21-16,0 22 0,0-1 0,0-21 15,0 21-15,-21 1 0,-1-22 16,1 21-16,0-21 0,-21 1 15,21-1-15,-1 0 0,1 0 16,21 0-16,-21-21 0,0 0 16,21-21-1</inkml:trace>
  <inkml:trace contextRef="#ctx0" brushRef="#br0" timeOffset="5787.55">7429 1778 0,'0'0'0,"-21"0"0,-21-21 15,21 21-15,42 0 31,0 0-15,21 0-16,1 0 0,20 0 16,1 0-16,-1 0 0,1 0 0,20 0 15,-20 0-15,21 0 0,-22 0 16,22 0-16,-22 0 0,1 0 0,-1 0 16,-20-21-16,20 21 0,-21 0 15,1 0-15,-1-21 0,-21 21 0,0-22 16,1 22-16,-22-21 15,-22 0 1,1 0-16,0 21 0,0-21 16,0 21-16,-22-21 0,22-1 0,0 22 15,0-21-15,0 0 0,0 21 0,-1-21 16,1 21-16,21-21 16,21 21 15,1 0-31,-1 0 15,0 21-15,0-21 16,-21 21-16,0 0 0,0 0 16,21 1-16,-21-1 0,0 0 15,0 21-15,0-21 0,0 22 0,-21-1 16,0-21-16,0 22 0,-22-22 16,22 21-16,0-21 0,0 0 0,-21 1 15,20-1-15,1 0 0,21 0 16,-21-21-16,21 21 0</inkml:trace>
  <inkml:trace contextRef="#ctx0" brushRef="#br0" timeOffset="6832.53">9610 1418 0,'0'0'0,"-22"0"15,1 0-15,21 21 16,0 1 0,0-1-1,21-21-15,1 0 16,-1 0-16,21 0 0,-21 0 0,22 0 16,-1 0-16,-21 0 0,21-21 15,22 21-15,-22-22 0,1 1 0,-1 0 16,0 21-16,1-21 0,-22 0 15,21 0-15,-21-1 0,0 1 16,1 0-16,-22 0 0,0 0 0,0 0 16,0-1-16,-22 1 15,1 21-15,0 0 16,0 0-16,0 0 0,0 21 0,-22 1 16,22-1-16,0 0 0,0 21 15,0-21-15,-1 22 0,1-1 0,0 22 16,21-22-16,0 21 0,0-20 15,-21 20-15,21 1 0,0-1 0,0-20 16,0-1-16,0 0 0,0 1 16,0-1-16,0-21 0,0 0 0,0 0 15,0 1-15,0-1 0,-21-21 32,0 0-32,21-21 15,-22-1-15,1 1 0,0 0 16,0 0-16,0-21 0,0-1 0,-1 1 15,-20 0-15,21-1 0,0-20 16,0 42-16,-1-22 0,1 1 0,21 21 16,0 0-16,-21 21 0,21 21 31,0 0-31,0 21 0,0-21 16,0 22-16,0-1 0,21 0 0,0-20 15,1 20-15,-1 0 0,0-21 16,0 22-16,21-22 0,-20 0 15,20 0-15,0 0 0,1-21 16,-1 0-16,0 0 0,1 0 0,-1 0 16,0 0-16,1 0 0,-1-21 15,0 21-15,1-42 0,-1 21 0,0 0 16,1-22-16,-22 1 0,21 0 16,0-22-16,-20 22 0,-1-22 0,21 22 15,-21-22-15,0 1 0,1 21 16,-1-1-16,-21-20 0,0 42 0,21-22 15,-21 22-15,0-21 0,0 21 16,0 42 0,0 0-16,-21 0 15,0 0-15,21 22 0,0-1 16,-22 0-16,1 1 0,21-1 0,-21 0 16,21 22-16,0-22 0,0 22 15,-21-22-15,21 0 0,0 1 0,0-22 16,0 21-16,0-21 0,0 0 15,0 1-15,0-1 0,21-21 0,0 0 16,0 0-16,1 0 16,-1-21-16,0-1 0,0 1 15,0 0-15,0 0 0,-21-21 16</inkml:trace>
  <inkml:trace contextRef="#ctx0" brushRef="#br0" timeOffset="7048.11">10626 1524 0,'0'0'0,"-22"0"31,44 0-15,-1 0-16,0 0 0,0 0 16,0 0-16,22 0 0,-22 0 0,21 0 15,0 0-15,1 0 0,-1 0 16,0 0-16,1 0 0,-22 0 15,21 0-15,1 0 0,-22 0 16,0 0-16,0 0 0,0 0 0,22 0 16</inkml:trace>
  <inkml:trace contextRef="#ctx0" brushRef="#br0" timeOffset="7340.72">11980 1503 0,'0'0'0,"0"-21"0,21 21 16,-42 21 31,21 0-47,0 0 0,-21 0 15,0 1-15,0 20 0,21-21 0,-21 0 16,21 22-16,-22-22 0,1 0 15,21 21-15,0-21 0,-21 1 0,21-1 16,-21 0-16,21 0 0,0 0 16,0 0-16,0 1 15,21-22 1,0 0-16,0 0 0</inkml:trace>
  <inkml:trace contextRef="#ctx0" brushRef="#br0" timeOffset="7744.11">12509 1545 0,'0'0'16,"22"-21"-16,-1 21 0,0-21 0,-21 0 15,-21 21 1,0 0-16,-1 0 16,-20 0-16,21 0 0,0 21 15,0-21-15,-1 21 0,1 0 16,0 0-1,21 1-15,0-1 0,0 0 16,21-21 0,0 21-16,1 0 0,-1-21 15,21 0-15,-21 21 0,0-21 0,1 22 16,-1-22-16,0 21 0,0-21 16,0 21-16,-21 0 0,21 0 0,-21 0 15,0 1-15,0-1 16,0 0-16,0 0 0,-21-21 15,0 21-15,0-21 0,-21 21 16,20 1-16,-20-22 0,21 0 16,-21 0-16,20 21 0,-20-21 15,21 0-15,0 0 0,-22 0 0,22 0 16,0 0-16,21-21 16,-21-1-16,21 1 0,0 0 15,0 0-15,0 0 0</inkml:trace>
  <inkml:trace contextRef="#ctx0" brushRef="#br0" timeOffset="8111.49">12150 995 0,'0'0'0,"-22"21"0,1 0 15,21 0-15,-21-21 0,21 22 0,0-1 16,21-21 0,0 0-1,1 0-15,20 0 0,-21 0 16,0-21-16,22 21 0,-22-22 0,0 1 16,0 0-16,0 0 0,0 0 15,-21 0-15,0-1 0,0 1 16,0 0-16,-21 0 15,0 21-15,-21 0 0,21 0 0,-22 0 16,1 0-16,0 21 0,-1 0 16,22 0-16,-21 22 0,21-22 0,-1 0 15,1 21-15,0-20 0,21 20 16,-21-21-16,21 0 0,0 0 0,0 1 16,0-1-16,21-21 15</inkml:trace>
  <inkml:trace contextRef="#ctx0" brushRef="#br0" timeOffset="10057.11">13758 1439 0,'0'0'0,"0"-21"0,0 0 0,0-21 16,0 21-16,0-22 0,21 1 15,-21 21-15,0-22 0,0 1 0,22 21 16,-22-21-16,0 20 0,0 1 16,0 0-16,0 63 31,0-20-31,-22 20 0,1-21 16,21 43-16,0-22 15,0 0-15,-21 1 0,21 20 0,-21-21 0,21 22 16,-21-22-16,21 22 15,0-1-15,0 1 0,-21-1 0,21-20 16,0-1-16,0 0 0,0 1 16,0-1-16,0-21 0,0 0 0,0 0 15,21 1-15,0-22 0,0 0 16,0 0-16,22 0 0,-22 0 0,21 0 16,0-22-16,1 1 0,-1 0 15,0-21-15,22 21 0,-22-22 0,1 1 16,-1-22-16,0 22 0,1-21 15,-1-1-15,0 1 0,-21 20 16,1-20-16,-1-1 0,-21 1 0,0 20 16,0 1-16,0-21 0,0 41 15,0-20-15,0 21 0,0 0 0,0 0 16,-21 21 0,21 21-16,-22 0 15,22 21-15,-21-21 0,0 22 16,21-1-16,0 0 0,-21 1 0,21-1 15,-21 22-15,0-22 0,21 0 16,0 22-16,-22-22 0,22 22 0,-21-22 16,21 0-16,0 1 0,0-1 15,0-21-15,21 0 0,1 22 0,-1-43 16,0 21-16,0 0 16,21-21-16,-20 0 0,20 0 0,-21 0 15,21 0-15,1-21 0,-22 0 16,21 21-16,-21-22 0,22-20 0,-1 21 15,-21 0-15,22-22 0,-22 1 16,0 0-16,0 21 0,0-22 0,0 1 16,-21 21-16,0 0 0,0-1 0,0 1 15,0 0-15,-21 21 16,0 0-16,0 0 16,21 21-16,-21-21 0,21 21 15,-21 1-15,21 20 0,0-21 0,0 0 16,0 22-16,0-22 15,0 21-15,0-21 0,0 22 0,0-22 16,0 0-16,0 0 0,0 0 16,21 0-16,-21 1 0,21-22 0,-21 21 15,0-42 17,0-1-17,0 1-15,-21 0 0,0 21 16,-1-21-16,22 0 0,-21 21 15,0 0-15,0 0 16,21 21 0,0 0-1,0 0-15,0 0 0,0 1 16,21-1-16,0-21 16,22 21-16,-22-21 0,0 0 0,21 0 15,1 0-15,-1 21 0,0-21 16,1 0-16,-1 0 0,21 0 0,-20 0 15,-1-21-15,0 0 0,1 0 16,-1 21-16,0-22 0,-20 1 0,20 0 16,-21-21-16,0 21 0,0-22 15,1 22-15,-1-21 0,-21 21 16,0-22-16,0 22 0,0-21 16,0 21-16,0-1 0,-21 22 15,-1 0 1,1 22-16,0-1 15,0 0-15,21 0 0,0 21 0,-21-20 16,21-1-16,-21 21 0,21-21 16,0 22-16,0-22 0,0 21 0,0-21 15,0 0-15,21 1 0,-21-1 16,21 0-16,21 0 0,-21 0 0,1-21 16,20 0-16,0 0 0,1 0 0,-1 0 15,0 0-15,1 0 0,20 0 16,-21 0-16,22 0 0,-22-21 15,22 21-15,-22-21 0,22 0 16,-22 0-16,0-22 0,1 22 0,-1-21 16,-21 21-16,0-22 0,0 1 15,-21 0-15,22 20 0,-22-20 0,0 21 16,0 0-16,-22 0 0,1-1 16,0 1-16,-21 21 0,21 0 0,-1 0 15,-20 0-15,21 0 0,-21 0 16,20 21-16,-20 1 0,21-1 15,0 0-15,0 21 0,-1-21 0,1 22 16,21-22-16,0 21 0,-21-21 16,21 22-16,0-22 0,0 0 0,0 21 15,0-20-15,0-1 16,21 0-16,0-21 0,1 0 0,-1 0 16,0 0-16,21 0 0,-21 0 15,22-21-15,-22 21 0,21-21 0,1-1 16,-22-20-16,21 21 0,-21-21 15,22-1-15,-22-20 0,21 20 16,-21-20-16,0-1 0,1 1 0,-1-1 16,-21 1-16,0-1 0,0 1 0,0 21 15,0-22-15,0 22 0,0-1 16,0 1-16,0 21 0,0 0 16,0 0-16,-21 21 15,-1 21-15,1 0 0,0 21 16,0 1-16,0-1 0,21 0 15,0 22-15,-21-22 0,21 22 0,0-22 16,0 0-16,0 22 0,0-22 16,0 22-16,0-22 0,21 0 0,0 22 15,-21-22-15,21-21 0,0 22 16,0-22-16,1 0 0,-22 0 0,21 0 16,0 0-16,0-21 0,0 0 15,0 0-15,1 0 16,-1 0-16,0 0 0,-21-21 15,21 0-15,0 0 0,0 0 16,1-22-16,-1 22 0,21-21 0,-21 0 16,22-1-16</inkml:trace>
  <inkml:trace contextRef="#ctx0" brushRef="#br0" timeOffset="10407.99">18563 974 0,'0'-21'0,"0"42"0,0-64 0,0 22 0,-21 0 16,0 21-16,0 0 16,-1 0-16,1 0 15,0 42-15,21-20 0,-21-1 16,0 21-16,0 0 0,21 1 15,0 20-15,-22-20 0,22-1 0,-21 21 16,21-20-16,-21-1 0,21 0 16,0 1-16,0-1 0,-21 0 15,21 1-15,0-1 0,-21 0 0,21-20 16,0-1-16,0 0 0,0 0 16,0 0-16,0 0 0,21-21 31,0-21-31,21 0 0,-20 0 15,20 0-15,0 0 0,1-22 16</inkml:trace>
  <inkml:trace contextRef="#ctx0" brushRef="#br0" timeOffset="10792.11">19029 1312 0,'0'0'0,"0"22"15,-21-1 1,21 0-16,-22 0 0,1 0 15,0 0-15,21 22 0,-21-22 0,0 21 16,21-21-16,-21 22 0,21-1 16,0-21-16,0 22 0,0-22 0,0 0 15,0 21-15,21-42 0,0 21 16,0 1-16,0-22 0,0 0 0,1 0 16,-1 0-16,0 0 0,0 0 15,21 0-15,-20-22 0,-1 1 0,0 0 16,21-21-16,-21 21 15,1-22-15,-1 1 0,-21 0 0,0-1 0,0 1 16,0 0-16,0 20 0,0-20 16,0 21-16,-21 0 0,-1 0 15,-20 21-15,21 0 0,0 0 16,-22 0-16,22 0 0,-21 0 0,21 0 16,0 0-16,-1 0 0,1 21 15,0 0-15,0-21 0,0 21 16,21-42 15</inkml:trace>
  <inkml:trace contextRef="#ctx0" brushRef="#br0" timeOffset="11048.42">17928 1122 0,'0'0'0,"21"0"32,0 0-32,22 0 0,20 0 0,1 0 15,-1 0-15,22 0 0,0-21 0,-1 21 16,1 0-16,21 0 0,-22 0 16,-20 0-16,21 0 0,-22 0 0,-21 0 15,1 0-15,-1 0 0,0 0 16,-20 0-16,-1 0 0,0 0 15,-42 21 1,-22 0-16,22-21 16</inkml:trace>
  <inkml:trace contextRef="#ctx0" brushRef="#br0" timeOffset="12220.07">3090 3598 0,'0'0'0,"0"-21"0,64-85 16,-64 85 0,21-21-16,-21 21 0,21-22 0,-21 1 15,0 0-15,0 21 0,0-22 16,0 1-16,-21 0 0,0 20 16,0 1-16,-1 0 0,1 0 0,0 0 15,0 21-15,-21 0 0,20 0 16,-20 21-16,21 0 0,-21 0 0,20 22 15,-20-22-15,0 21 0,21 0 16,-22 1-16,22-1 0,0 0 16,0 1-16,21-1 0,0-21 15,0 22-15,0-22 0,0 0 0,21-21 16,0 0-16,0 0 0,22 0 16,-1 0-16,0 0 0,1-21 0,-1-22 15,0 22-15,22 0 0,-22-21 16,0-1-16,1 22 0,-22-21 0,21 21 15,-21 0-15,1-1 0,-1 1 16,-21 0-16,0 0 16,-21 42-1,21 0 1,-22 0-16,22 22 16,-21-22-16,21 21 0,0 1 0,0 20 15,0-21-15,0 22 0,0-22 16,0 22-16,0-1 0,0 22 15,21-22-15,1 22 0,-1 21 0,-21-21 16,21-1-16,0 22 0,0-21 0,-21 21 16,0-22-16,21 22 0,-21 0 15,0 0-15,0 0 0,0-1 0,0-20 16,0 21-16,0-21 0,0-1 16,0 1-16,0-22 0,-21 22 0,21-21 15,-21-22-15,0 0 0,0 1 0,0-1 16,-22-21-16,22 0 15,0-21-15,-21 0 0,20 0 0,-20-21 16,0 0-16,-1-21 0,1-1 16,-21-20-16,-1-1 0,1 1 0,20-1 15,-20-20-15,20-1 0,1 0 0,21-21 16,0 1-16,21 20 0,0-21 16,0 21-16,0 1 0,0-1 0,42 0 15,-21 22-15,0-22 0,22 1 16,-1 20-16,0 1 0,1-22 15,-1 21-15,0 1 0,1 21 0,-22-1 16,21 1-16,1 0 0,-1-1 16,0 22-16,-21-21 0,22 21 15,-22-1-15,0 1 0,0 21 0,0-21 16,1 21-16,-22-21 16</inkml:trace>
  <inkml:trace contextRef="#ctx0" brushRef="#br0" timeOffset="12847.61">3344 3683 0,'0'0'0,"21"21"15,1-21-15,-1 0 16,0 0-16,0 0 16,0 0-16,0 0 0,1 0 15,-1-21-15,0 21 0,21-21 16,-21 0-16,22 0 0,-22-1 16,21 1-16,-21-21 0,1 21 0,-1 0 15,0-1-15,-21-20 0,0 21 16,0-21-16,0 20 0,0 1 0,-21 0 15,0 0-15,-1 0 0,1 21 16,0 0-16,0 0 0,0 0 0,0 0 16,-1 21-16,-20-21 0,21 42 15,0-21-15,0 1 0,-1 20 0,22 0 16,-21-21-16,21 22 16,0-1-16,0 0 0,0 1 0,0-22 15,0 21-15,0-21 0,21 22 0,1-22 16,-1 0-16,0-21 0,21 21 15,-21-21-15,22 21 0,-1-21 16,-21 0-16,22 0 0,-22 0 0,21-21 16,-21 0-16,22 0 0,-22 0 15,21 0-15,-21-1 0,22-20 0,-22 0 16,0-1-16,21-20 0,-21 21 16,1-22-16,-1 1 0,0-1 0,-21 1 15,0 20-15,0-20 0,0 20 16,0 1-16,0 0 0,0-1 0,0 22 15,0 0-15,0 0 16,0 42 0,-21-21-16,21 21 15,-21 22-15,21-22 0,0 21 16,0 0-16,0 22 0,0-22 0,0 22 16,0-1-16,0-20 0,0 20 15,0-21-15,0 1 0,0-1 0,0 0 16,0 1-16,0-22 0,21 21 15,0-21-15,0-21 0,-21 22 0,21-1 16,0-21-16,1 0 16,-1 0-16,0 0 0,0-21 0,0-1 15,0 1-15,-21 0 16,22-21-16,-22 21 0,0-1 0,0-20 16</inkml:trace>
  <inkml:trace contextRef="#ctx0" brushRef="#br0" timeOffset="13115.29">4106 3217 0,'21'0'32,"1"0"-32,-1 0 0,0 0 0,0 0 15,0-21-15,0 21 0,22 0 16,-22-21-16,0 21 0,21-21 15,1 0-15,-22 21 0,21 0 0,-21-21 16,22 21-16,-22 0 0,0 0 16,0 0-16,-42 0 47</inkml:trace>
  <inkml:trace contextRef="#ctx0" brushRef="#br0" timeOffset="16088.54">6054 3598 0,'0'0'0,"0"22"0,-22-22 0,22 21 0,0 0 16,22-21 15,-1 0-15,0-21-16,0 0 0,0-1 16,22 1-16,-22 0 0,21 0 0,0-21 15,1-1-15,-22 22 0,21-21 16,1-1-16,-1 1 0,-21 0 0,0-1 15,0 1-15,-21 0 0,0-1 16,0 1-16,0 21 0,0-21 0,-21 20 16,0-20-16,0 21 0,0 0 15,0 21-15,-1 0 0,1 0 0,0 0 16,0 0-16,0 21 0,0 0 16,-1 0-16,22 0 0,0 22 15,-21-1-15,21 0 0,-21 22 0,21-1 16,0 1-16,-21-1 0,21-20 15,0 20-15,0 1 0,0-22 0,0 0 16,0-20-16,0 20 0,0-21 16,0 0-16,0 0 0,21-21 15,0 0-15,0-21 16,1 0-16,-1 0 16,0-21-16,-21 20 0,21-20 15,0 0-15,-21-1 0,21 1 16,1 0-16,-22-1 0,21 1 15,-21 21-15,21-21 0,-21 20 0,0 1 16,21 21-16,0 0 16,0 0-16,-21 21 0,22 1 0,-1-1 15,-21 21-15,0-21 0,21 22 16,0-1-16,-21 0 0,21 1 16,0-22-16,1 21 0,-1 0 0,0-20 15,0-1-15,0 0 0,22 0 16,-22-21-16,21 0 0,0 0 0,1 0 15,-22 0-15,21 0 0,1 0 0,-22-21 16,21 0-16,-21 0 0,22-1 16,-22 1-16,0 0 0,0-21 15,0 21-15,0-22 0,-21 1 0,0 0 16,0-1-16,0 1 0,0 21 16,0-22-16,0 22 0,0 0 0,0 0 15,-21 21 1,0 0-16,0 21 0,21 0 15,0 22-15,-21-22 0,21 21 0,-21 0 16,21 1-16,0-1 0,0 0 16,0 1-16,0-1 0,0-21 0,0 22 15,0-22-15,21 0 0,0 0 16,0-21-16,-21 21 0,21-21 16,0 0-16,22 0 0,-22 0 15,0 0-15,0-21 0,22 0 0,-22 0 16,21 0-16,-21-1 0,22 1 15,-22-21-15,21 0 0,-21 20 0,0-20 16,1 0-16,-1-1 0,-21 1 0,21 21 16,-21 0-16,0 0 0,0-1 15,0 44 1,0-1-16,0 0 0,0 21 16,0-21-16,0 22 0,-21-22 0,21 21 15,0-21-15,0 1 0,0 20 16,0-21-16,0 0 0,0 0 15,0 1-15,21-22 32,-21-22-17,0 1-15,0 0 0,0 0 16,0 0-16,0-22 0</inkml:trace>
  <inkml:trace contextRef="#ctx0" brushRef="#br0" timeOffset="16252.14">7747 3069 0,'0'0'0,"-21"-21"0,21 0 0,-21 21 16,-1 0 0,1 0-16,21 21 15,0 0 1,0 0 0,21-21-16,1 22 0,-1-22 15,0 0-15,0 21 0,0-21 16</inkml:trace>
  <inkml:trace contextRef="#ctx0" brushRef="#br0" timeOffset="17012.05">8318 3493 0,'85'-22'31,"-85"1"-31,21 0 0,0 0 0,1 0 15,-22 0-15,0-1 0,21-20 16,-21 21-16,0 0 0,0-22 0,0 22 16,0 0-16,0 0 0,-21 0 0,-1 0 15,1 21-15,0 0 0,0 0 16,0 0-16,0 0 0,-1 21 0,-20 0 16,21 0-16,-21 21 15,20-20-15,1 20 0,0 0 0,0-21 16,21 22-16,0-1 0,0-21 15,0 0-15,0 22 0,0-22 0,21 0 16,0-21-16,0 0 16,1 0-16,-1 0 0,0 0 0,21 0 15,-21-21-15,1 0 0,-1 0 0,21-1 16,-21 1-16,0 21 0,1-21 16,-22 0-16,21 0 0,-21 0 0,21-1 15,-21 1 1,0 42-1,0 1-15,-21-1 16,21 0-16,-21 0 0,21 21 16,0 1-16,0-1 0,0 0 0,0 1 15,0-1-15,0 0 0,0 22 16,0-1-16,0 1 0,0-1 0,0 22 16,0 0-16,0-1 0,0 1 15,0 0-15,0-1 0,21 22 0,-21 0 16,21-21-16,-21 21 0,0-1 0,0 1 15,0-21-15,0 0 0,-21-1 16,0-20-16,-1-1 0,1 1 0,0-22 16,-21 0-16,21 1 0,-1-22 15,-20-21-15,21 0 0,-21 0 0,20-21 16,-20-22-16,0 1 0,-1 0 16,1-1-16,0-20 0,-1-1 15,1-20-15,0 20 0,21-20 0,-22-1 0,22 0 16,0 1-16,21-1 0,0 0 15,0 22-15,0-1 0,21 1 0,0-1 16,22 1-16,-22-1 0,21 22 16,0-22-16,-20 1 0,20 21 0,0-1 15,1-20-15,20 20 0,-21 1 0,1 0 16,-1-22-16,22 22 0,-22 0 16,21-1-16,1 1 0,-1 0 0,-20-1 15,20 1-15,1 0 0,-22 20 16,22-20-16,-22 0 0</inkml:trace>
  <inkml:trace contextRef="#ctx0" brushRef="#br0" timeOffset="17684.06">9144 3069 0,'0'0'0,"0"-21"0,0-21 31,-21 42-31,0 0 0,-1 0 16,1 21-16,0 0 15,0 0-15,21 0 0,0 22 0,-21-1 16,0 0-16,21 1 0,0-1 15,0 0-15,-22 1 0,22-1 0,0 0 16,0-20-16,0 20 0,0-21 16,0 0-16,0 0 0,0 1 0,0-1 15,22-21 17,-1 0-32,0-21 0,0-1 15,0 1-15,0-21 0,-21 21 0,22 0 16,-1-22-16,0 22 0,0-21 15,0 21-15,0-1 0,1 1 0,-1 0 16,0 21-16,0 0 0,0 0 16,0 0-16,-21 21 15,0 0-15,0 1 0,22 20 16,-22-21-16,0 21 0,0-20 16,0 20-16,0-21 0,0 0 0,0 22 15,21-22-15,0 0 0,-21 0 16,21-21-16,0 21 0,0-21 0,1 0 15,-1 0-15,0 0 0,21 0 16,1 0-16,-22-21 0,21 21 0,0-21 16,1 0-16,-1-22 0,0 22 0,1-21 15,-22 0-15,21-22 0,1 1 16,-22 20-16,0-20 0,0-1 0,0 22 16,-21 0-16,0-1 0,0 1 15,0 0-15,0 20 0,0 1 16,-21 21-1,0 0-15,0 21 0,0 1 16,-1-1-16,1 0 0,0 21 0,0 1 16,0-1-16,21 21 0,-21-20 15,21-1-15,0 0 0,0 22 0,0-43 16,0 21-16,0 1 0,21-22 16,0 21-16,0-21 0,0 1 0,0-1 15,1-21-15,-1 0 16,0 0-16,21 0 0,-21 0 0,1 0 15,-1-21-15,0 21 0,0-22 0,0-20 16,0 21-16,1 0 16,-1-22-16,-21 1 0,0 0 0</inkml:trace>
  <inkml:trace contextRef="#ctx0" brushRef="#br0" timeOffset="17879.48">9885 3175 0,'0'0'0,"-21"0"16,-22 0-16,22 21 0,0-21 0,21 21 15,21-21 1,0 0-16,22 0 0,-22 0 16,21 0-16,0 0 0,1 0 0,-1 0 15,22-21-15,-22 21 0,0-21 16,1 21-16,-1-21 0,-21 21 16,21 0-16,-20 0 0,-1-21 0,-21 0 31</inkml:trace>
  <inkml:trace contextRef="#ctx0" brushRef="#br0" timeOffset="19425.05">11747 3683 0,'43'0'15,"-43"-21"-15,21 21 16,0-21-16,0 0 0,-21-1 15,21 1-15,1 0 0,-1 0 0,0 0 0,0-22 16,0 22-16,-21-21 16,0 0-16,0-1 0,0 1 0,0 0 15,0-1-15,0 22 0,-21-21 16,0 21-16,0-1 0,0 1 0,-22 0 16,22 21-16,0 0 0,-21 0 0,20 0 15,-20 21-15,21 0 0,0 1 16,-22 20-16,22 0 0,0 1 0,0-1 15,0 0-15,-22 1 0,43-1 16,-21 0-16,21 1 0,0-1 0,0 0 16,0-21-16,0 22 0,0-22 15,21 0-15,1 0 16,-1-21-16,21 0 0,-21 0 0,22 0 16,-22 0-16,21 0 0,0-21 15,1 21-15,-1-21 0,0 0 0,1-22 16,-1 22-16,0 0 0,-20-21 0,20-1 15,-21 1-15,0 0 0,0-1 16,-21 1-16,0 21 0,0-21 0,0 20 16,0 1-16,0 0 0,-21 21 15,0 21-15,0-21 16,0 43-16,21-22 0,-21 21 16,21-21-16,-22 22 0,22-1 0,0 0 15,0 1-15,0-1 0,0 0 16,0-21-16,22 1 0,-1 20 15,21-21-15,-21 0 0,0-21 0,22 21 16,-22-21-16,21 0 0,1 0 16,-22 0-16,21 0 0,0-21 0,-20 0 15,20 21-15,-21-42 0,21 21 16,-20-1-16,-1-20 0,0 0 0,0-1 16,0 1-16,0 0 0,-21-1 15,22 1-15,-22 21 0,0-21 16,0 20-16,0 1 0,0 42 15,0 22-15,0-22 16,-22 0-16,22 21 0,-21 1 16,21-1-16,0 0 0,0 1 15,-21-22-15,21 21 0,-21-21 0,21 22 16,0-22-16,0 0 0,0 0 16,21-21-1,0 0 1,0-21-16,-21 0 0,22 0 15,-1 0-15,0-1 0,0 1 0,0-21 16,0-22-16,1 22 0,-1 21 16,0 0-16,0 0 15,0-1-15,0 22 0,1 0 0,-1 0 16,-21 22 0,21-1-16,-21 0 0,0 0 0,0 0 15,0 22-15,0-22 0,21 0 0,-21 0 16,21 21-16,-21-20 0,21-1 15,1 0-15,-1 0 0,0-21 0,21 21 16,-21-21-16,22 0 0,-1 0 16,0 0-16,1 0 0,-1 0 0,0 0 15,1 0-15,-1 0 0,0-21 0,1 0 16,-1 0-16,0 0 0,-20-1 16,20 1-16,-21-21 0,0 21 15,0-22-15,1 1 0,-22 0 0,0-1 16,0 1-16,0 0 0,0-1 15,-22 22-15,1 0 0,0 0 0,0 0 16,0 21-16,-22 0 0,22 0 16,0 0-16,-21 0 0,-1 0 0,1 21 15,21 0-15,-21 21 0,-1-20 16,22 20-16,-21 0 0,21 1 0,21-1 16,0 0-16,0 1 0,0-1 15,0-21-15,0 21 0,0-20 0,21-1 16,0 0-16,0 0 0,0-21 0,22 0 15,-22 0-15,0 0 0,21 0 16,-21 0-16,22 0 0,-22 0 16,21-21-16,-21 0 0,22 0 15,-22-1-15,0-20 0,21 0 0,-20-1 16,-1 1-16,0-21 0,0 20 0,0-20 16,0 20-16,-21-20 0,0-1 15,22 1-15,-22 21 0,0-22 0,0 22 16,0-1-16,0 22 0,0 0 15,0 0-15,0 42 16,-22 0-16,1 0 0,21 22 16,-21-1-16,21 0 0,-21 1 0,21 20 15,0 1-15,0-1 0,0-20 0,0 20 16,0 1-16,0-22 16,0 0-16,0 22 0,21-43 0,0 21 15,0-21-15,1 1 0,-1-1 16,0 0-16,21-21 0,-21 0 0,1 0 15,-1 0-15,0 0 0,0 0 0,0-21 16,0 0-16,1-1 0,-1 1 16</inkml:trace>
  <inkml:trace contextRef="#ctx0" brushRef="#br0" timeOffset="20460.11">15155 3196 0,'0'0'0,"0"-21"0,21 21 0,1-21 16,-22 0-16,21 0 15,0-1-15,0-20 0,0 21 0,0 0 16,-21 0-16,22-1 0,-22 1 16,21 0-16,-21 42 31,0 0-31,-21 22 0,-1-1 0,1 0 15,21 1-15,-21 20 0,0 1 0,0-22 16,21 22-16,-21-1 0,-1-21 16,22 22-16,-21-43 0,21 21 0,0 1 15,0-22-15,0 0 0,0 0 16,21-21 0,1 0-16,-1 0 0,0 0 15,0-21-15,0 0 0,22 0 16,-22 0-16,21-22 0,-21 22 0,22-21 15,-22-1-15,21-20 0,-21 21 16,0-1-16,22 1 0,-22 21 0,-21-22 16,21 43-16,0 0 15,0 0-15,-21 43 0,0-22 16,0 21-16,0 1 0,22-1 16,-22-21-16,0 21 0,21 1 0,-21-1 15,0-21-15,21 0 0,0 1 16,0-1-16,0 0 0,1-21 15,-1 0-15,0 0 0,21 0 0,-21 0 16,22 0-16,-1 0 0,0 0 16,1-21-16,-1 0 0,0-22 0,1 22 15,-1-21-15,-21-1 0,22 1 16,-22 0-16,21-22 0,-21 22 0,-21-22 16,21 22-16,-21-21 0,0 20 15,0 22-15,0-21 0,0 21 16,0-1-16,-21 22 15,0 22-15,0 20 16,0-21-16,0 21 0,-1 1 0,22-1 16,0 22-16,-21-22 0,21 21 15,0-20-15,0-1 0,0 0 0,0 1 16,0-1-16,21-21 0,1 22 16,-1-22-16,0-21 0,21 21 0,1-21 15,-22 0-15,21 0 0,0 0 0,1 0 16,-22 0-16,21-21 0,1 0 15,-22-1-15,21 1 0,-21-21 0,0 21 16,22-22-16,-22 1 0,0 0 16,-21-1-16,21 1 0,-21 21 15,21-21-15,-21 20 0,0 44 32,0-1-32,0 0 0,-21 0 15,21 21-15,-21-20 0,21 20 0,-21-21 16,21 21-16,0-20 0,0-1 0,0 0 15,0 0-15,0 0 16,0 0-16,21-21 31,0 0-31,-21-21 0,21 0 0,-21 0 16,22 0-16</inkml:trace>
  <inkml:trace contextRef="#ctx0" brushRef="#br0" timeOffset="20644.12">17039 2985 0,'-21'0'0,"42"0"0,-63 0 0,21 0 0,-1 0 16,1 0-16,0 0 15,0 0 1,21 21-16,0 0 16,0 0-16,0 0 15,21-21-15,0 21 0,0-21 16,1 22-16,-1-1 0,21 0 15</inkml:trace>
  <inkml:trace contextRef="#ctx0" brushRef="#br0" timeOffset="21888.41">17780 3387 0,'0'0'0,"21"0"0,0 0 0,-21-21 15,0-1-15,0-20 16,0 21-16,0 0 0,0-22 15,0 22-15,-21 0 0,21 0 16,-21 0-16,0 0 0,0-1 0,-1 22 16,1 0-16,0 0 0,0 0 15,0 0-15,-22 0 0,1 22 0,21-1 16,-21 21-16,-1 0 16,22-20-16,0 20 0,-21 0 0,20 1 15,1-1-15,21 0 0,0 1 0,0-22 16,0 21-16,0-21 0,21 0 15,1 1-15,-1-1 0,21 0 0,-21-21 16,22 0-16,-1 0 0,-21 0 16,21 0-16,1 0 0,-22-21 0,21 0 15,1-1-15,-22 1 0,0 0 16,21-21-16,-21-1 0,1 1 0,-1-21 16,0 20-16,0-20 0,-21-1 15,21 1-15,-21-1 0,21 1 0,-21 20 16,0-20-16,0 21 15,0-1-15,0 22 0,0 0 0,0 0 16,0 0-16,0 42 16,-21 0-16,0 21 0,21-21 15,-21 22-15,21-1 0,-21 22 16,21-22-16,0 21 0,0 1 0,0-22 16,0 22-16,0-1 0,0-20 15,0-1-15,0 0 0,0 1 0,0-1 16,21-21-16,0 0 0,0 0 0,0 1 15,1-22-15,-1 0 0,0 0 16,0 0-16,21 0 0,-20 0 16,20-22-16,-21 1 0,21 0 15,1-21-15,-1 21 0,-21-22 0,22 1 16,-1-22-16,0 1 0,-21 21 16,22-22-16,-22 1 0,0-1 0,0 22 15,0-1-15,1 1 0,-1 21 16,-21-21-16,0 20 0,-21 44 31,-1-1-31,1 21 0,0 0 16,0 1-16,0-1 0,0 22 15,-1-22-15,22 21 0,0-20 0,-21 20 16,21-20-16,0-1 0,0 0 16,0 1-16,21-22 0,-21 21 15,22-21-15,-1 0 0,21 1 0,-21-22 16,22 0-16,-22 0 0,21 0 15,0 0-15,1 0 0,-22-22 0,21 1 16,1 0-16,-1 0 0,0-21 16,1-1-16,-1-20 0,0-1 0,-21 1 15,22-1-15,-1 1 0,-21-1 16,0 1-16,1 20 0,-1-20 0,-21 42 16,0-22-16,0 22 15,0 0-15,0 0 0,-21 21 0,-1 0 16,1 21-16,0 0 0,0 0 0,0 22 15,0-22-15,-1 21 0,1 22 16,0-22-16,21 22 0,-21-1 16,0-21-16,0 22 0,21-22 0,-22 22 15,22-22-15,-21 0 0,21 1 16,0-22-16,0 0 0,0 0 0,0 0 16,-21 1-16,42-22 31,-21-22-31,21 1 15,1 0-15,-22 0 0,21-21 16,0-1-16,0 22 0,0-21 0,22 21 16,-22-22-16,0 22 0,21 0 15,-21 0-15,1 0 0,20-1 0,-21 22 16,0 0-16,0 0 0,-21 22 16,22-1-16,-22 0 0,21 21 0,-21-21 15,0 22-15,0-22 0,0 21 16,0-21-16,0 22 0,0-22 0,0 0 15,0 0-15,0 0 0,0 1 16,21-22-16,0 21 0,0-21 16,22 0-16,-22 0 0,0 0 15,0 0-15,0 0 0,22 0 16,-22-21-16,0 21 0,21-22 0,-21 1 16,22 0-16,-22-21 0,0 21 15,0-22-15,0 1 0,1 0 0,-22-1 16,21 22-16,-21-21 0</inkml:trace>
  <inkml:trace contextRef="#ctx0" brushRef="#br0" timeOffset="22079.3">18478 3027 0,'0'0'0,"-21"0"16,42 0-1,1 0-15,-1 0 16,21 0-16,0 0 0,1 0 0,-1 0 16,22 0-16,-22 0 0,0 0 15,1-21-15,-22 21 0,21-21 0,-21-1 16</inkml:trace>
  <inkml:trace contextRef="#ctx0" brushRef="#br0" timeOffset="23059.74">20870 2985 0,'0'0'16,"0"-22"-16,0 1 0,0 0 16,0 0-1,-21 42 1,0 0-16,0 0 16,0 1-16,-1 20 0,1-21 0,0 21 15,0 1-15,0-1 0,0 0 16,-1-20-16,1 20 0,21 0 0,0-21 15,0 1-15,0 20 0,0-21 16,0 0-16,21-21 0,1 0 16,-1 0-16,21 0 0,-21 0 15,22 0-15,-1 0 0,-21-21 0,21 0 16,1 0-16,-22 0 0,21-22 16,-21 22-16,1-21 0,-1-1 0,0 1 15,-21 21-15,0-21 0,0-1 16,0 1-16,-21 0 0,0 20 15,-1-20-15,-20 21 0,21 21 0,-21-21 16,20 21-16,1 0 0,0 0 16,0 0-16,42 0 31,21 21-31,1-21 0,-1 0 0,0 0 16,1 0-16,-1 0 0,22 0 15,-1 0-15,-21 0 0,22 0 0,-1-21 16,-20 21-16,-1-21 15,0 21-15,1 0 0,-22 0 0,0-22 0,-42 22 47,0 22-47,0-1 16,-1 0-16,1 0 0,0 21 0,0-20 16,-21 20-16,20-21 0,1 21 0,0 22 15,0-22-15,0 1 0,0 20 16,-1 1-16,1-1 0,0 1 0,21-22 15,-21 21-15,0 22 0,21-21 16,-21-1-16,21 22 0,0-1 0,-22 1 16,1 0-16,21-1 0,-21-20 15,21 21-15,0-22 0,-21 22 0,21-22 16,-21 22-16,21-22 0,0 1 0,-21-1 16,21 1-16,0-1 15,0-20-15,0-1 0,0-21 0,0 22 16,-22-22-16,1-21 0,0 0 15,0-21 1,0-1-16,21-20 0,-21 0 0,-1-1 16,1-20-16,0-1 0,0 1 0,21-22 15,0 1-15,0-1 0,0-21 16,0 0-16,0 0 0,0 1 0,0 20 16,21-21-16,0 21 0,0 1 15,22-1-15,-22 0 0,0 43 0,21-21 16,-20 20-16,20 1 0,0 21 15,1-22-15,-1 43 0,-21-21 16,21 21-16,1 0 0,-22 0 0,0 21 16,-21 1-16,0-1 0</inkml:trace>
  <inkml:trace contextRef="#ctx0" brushRef="#br0" timeOffset="23579.44">9885 4614 0,'-21'0'0,"42"0"0,-64 0 16,22 0-16,0 22 15,0-1-15,0 21 16,21 0-16,0 1 0,-21-1 16,-1 0-16,1 22 0,21-22 0,-21 22 15,0-22-15,0 0 0,21 1 16,0-1-16,-21 0 0,21-20 15,-22-1-15,22 21 0,0-21 16,0 0-16,-21-21 16,0 0-1,0 0-15,0-21 16</inkml:trace>
  <inkml:trace contextRef="#ctx0" brushRef="#br0" timeOffset="24200.09">9144 5059 0,'0'0'0,"0"21"32,21-21-32,0 21 0,0-21 0,1 0 15,-1 21-15,21-21 0,0 0 0,1 0 16,-1 0-16,22-21 0,-1 21 16,1-21-16,20 0 0,-20 0 0,20 0 15,1-1-15,-21-20 0,20 21 16,-41 0-16,20-22 0,-21 22 0,1-21 15,-22 21-15,0 0 0,-21-1 16,0-20-16,0 21 0,0 0 0,0 0 16,-21-1-16,0 22 15,0 0-15,-1 0 16,1 22-16,0-1 0,21 21 0,-21-21 16,21 22-16,-21 20 0,21-21 15,0 1-15,0 20 0,0-20 0,0 20 16,0-21-16,-21 1 0,21-1 15,-22 0-15,22 1 0,-21-22 0,21 21 16,0-21-16,0 1 0,0-1 0,-21-21 16,21 21-16,0-42 31,0 0-31,21-1 16,-21-20-16,21 21 0,1-21 0,-1 20 15,0-20-15,0 0 0,21-1 16,-20 1-16,20 0 0,-21-1 15,21 22-15,1 0 0,-1 0 0,-21 21 16,22 0-16,-22 0 0,21 21 16,-21 0-16,0 0 0,-21 1 0,22 20 15,-22-21-15,0 21 0,0 1 16,0-22-16,0 21 0,0-21 0,0 1 16,0-1-16,-22 0 0,1 0 0,21 0 15,0 0-15,-21-21 0,21 22 16,-21-22-16,21 21 0,0-42 31,0-1-15,0 1-16,0 0 0,0 0 0,0 0 15,0 0-15,0-1 0</inkml:trace>
  <inkml:trace contextRef="#ctx0" brushRef="#br0" timeOffset="24551.89">10647 5165 0,'0'0'15,"21"0"-15,0 0 0,0 0 0,0 0 16,1 0-16,-1 0 0,0-21 0,0 21 16,21-22-16,1 22 0,-1-21 15,0 0-15,-20 0 0,20 0 0,0 0 16,-21-1-16,1 1 0,-22 0 16,0 0-16,0-21 0,0 20 15,0 1-15,-22 0 0,1 21 0,0-21 16,0 21-16,-21 0 0,20 0 15,-20 21-15,0 0 0,21 0 0,-22 1 16,22 20-16,0 0 0,0 1 16,0-1-16,-1 0 0,22 1 0,-21-1 15,21 0-15,0-21 0,0 22 0,0-22 16,0 0-16,21 0 0,1 0 16,-1 1-16,0-1 0,21-21 0,-21 0 15,22 0-15,-1 0 16,0 0-16,1 0 0,-1 0 0,0-21 15,1-1-15,-1 1 0,0 0 0,-20 0 16,20 0-16,-21 0 0,0-1 16,0 1-16</inkml:trace>
  <inkml:trace contextRef="#ctx0" brushRef="#br0" timeOffset="24996.22">12531 4551 0,'0'0'0,"0"-21"0,21 0 16,0-1-16,-21 1 0,21 0 0,-21 0 15,21 0-15,0 21 16,1 0 0,-1 0-16,-21 21 15,0 0-15,0 0 0,0 22 0,0-22 16,0 21-16,0-21 0,0 22 15,0-1-15,0 0 0,-21 22 0,-1-22 16,1 0-16,21 1 0,-21 20 16,0-20-16,21-22 0,0 21 0,-21-21 15,21 22-15,-21-22 0,21 0 0,0 0 16,0 0-16,21-42 31,0 0-31</inkml:trace>
  <inkml:trace contextRef="#ctx0" brushRef="#br0" timeOffset="25659.85">13081 4699 0,'-85'0'31,"64"21"-31,0 0 0,-21 1 0,20-1 16,-20 21-16,0-21 0,21 22 15,-22-22-15,22 21 0,0-21 0,0 22 16,0-22-16,-1 0 0,22 0 16,0 0-16,0 0 15,22-42 1,-1 21 0,0-21-16,0 0 0,21 0 0,-20-22 15,-1 22-15,21-21 0,-21 21 0,22-22 16,-22 1-16,21 21 0,-21-21 15,0 20-15,1 1 0,-1 0 0,0 21 16,0 0 0,0 21-16,-21 0 0,0 22 0,0-22 15,21 21-15,-21 1 0,22-1 16,-22 0-16,21 1 0,-21-1 16,21-21-16,-21 21 0,0-20 0,21-1 15,0 0-15,0 0 0,1-21 16,-1 21-16,0-21 0,0 0 15,0 0-15,0 0 0,1 0 16,-1-21-16,0 0 0,0 0 0,0 0 16,0-1-16,1-20 0,-1 0 15,0-1-15,0 1 0,0 0 0,0-22 16,-21 22-16,0-22 0,0 22 0,0 0 16,0-1-16,0 1 0,0 0 15,0 21-15,0-1 0,0 1 0,0 42 31,-21 1-31,21-1 16,-21 21-16,21-21 0,0 22 16,0-1-16,0 21 0,0-20 0,-21-1 15,21 22-15,0-22 0,-21 0 16,21 1-16,0-1 0,0-21 0,0 21 16,-21-20-16,21-1 0,0 0 15,21-21 1,0-21-1,0 0-15,0-1 16,0 1-16</inkml:trace>
  <inkml:trace contextRef="#ctx0" brushRef="#br0" timeOffset="26051.62">13906 4847 0,'0'43'31,"0"-22"-31,22-21 15,-1 0 1,0 0-16,0-21 16,0 21-16,0-22 0,1 1 0,-1 0 15,0 21-15,0-21 0,0 0 16,0 0-16,1-1 0,-1 1 0,-21 0 16,0 0-16,0 0 15,0 0-15,-21 21 16,-1 0-16,1 0 0,0 0 15,0 21-15,0 0 0,0 0 16,-22 0-16,43 22 0,-21-22 0,0 21 16,0 0-16,0 1 0,21-1 15,0 0-15,0-20 0,0 20 0,0-21 16,0 21-16,0-20 0,0-1 16,0 0-16,21 0 0,0-21 0,0 0 15,0 21-15,22-21 0,-22 0 0,21 0 16,-21 0-16,22-21 0,-1 0 15,191-85 1,-212 64 0,21-1-16</inkml:trace>
  <inkml:trace contextRef="#ctx0" brushRef="#br0" timeOffset="26511.36">14690 4466 0,'0'0'0,"0"-42"0,0 0 31,0 63-31,0 0 15,-22 0-15,22 0 0,-21 0 16,21 22-16,0-22 0,0 21 16,-21 1-16,21-1 0,-21 21 0,21-20 15,0-1-15,0 0 0,-21 22 16,21-22-16,-21-21 0,21 22 0,0-22 16,0 21-16,0-21 0,0 1 15,0-1-15,0-42 31,0-1-31,0 1 16,0 0-16,0 0 0,0 0 0,21-22 16,-21 22-16,21-21 0,0 0 15,0 20-15,0-20 0,1 21 16,-1-21-16,0 20 0,21 1 16,-21 0-16,22 21 0,-22 0 0,21 0 15,-21 0-15,22 0 0,-22 0 0,21 21 16,-21 0-16,1 1 0,-1 20 15,0-21-15,-21 21 0,0 1 0,0-22 16,0 21-16,-21-21 0,0 22 16,-1-22-16,-20 0 0,21 21 0,-21-20 15,-1-1-15,22-21 0,-21 21 0,-1 0 16,22-21-16,-21 0 0,21 0 16,-22 0-16,22 0 0,0 0 0,21-21 15,0 0-15,0 0 16,0-1-16,0 1 0</inkml:trace>
  <inkml:trace contextRef="#ctx0" brushRef="#br0" timeOffset="28980.1">15515 4699 0,'21'0'63,"0"0"-63,1-21 16,-1 21-16,21-21 0,-21 21 0,0-21 15,22 21-15,-22-22 0,0 1 16,0 21-16,0-21 0,22 0 0,-43 0 15,0 0-15,21-1 0,-21 1 0,0 0 16,0 0-16,-21 21 16,0 0-16,-1 0 0,1 0 0,-21 0 15,21 21-15,-22 0 0,22-21 16,0 21-16,0 22 0,0-22 0,0 0 16,-1 0-16,22 0 0,0 1 15,0-1-15,0 0 0,0 0 0,0 0 16,22-21-16,-1 21 15,0-21-15,0 0 0,0 22 0,22-22 16,-22 0-16,0 0 0,0 0 16,0 0-16,0 0 0,1 0 0,-1 0 15,-21-22-15,-21 22 32,-1 0-32,1 0 15,0 0-15,-21 0 0,21 22 16,-1-1-16,-20 0 0,21 0 15,0 21-15,0-20 0,-1 20 16,22 0-16,0-21 0,-21 22 0,21-1 0,0 0 16,0-20-16,0-1 15,0 21-15,21-21 0,1-21 0,-1 21 16,0 1-16,0-22 0,21 0 0,-20 0 16,20 0-16,-21 0 0,21 0 15,1-22-15,-1 1 0,0 0 0,22 0 16,-22 0-16,22-22 0,-22 1 15,22 0-15,-22-1 0,21-20 0,-20 21 16,-22-22-16,21 1 0,-21 20 16,1-20-16,-1 20 0,-21-20 0,21 21 15,-21-1-15,0 22 0,0-21 16,0 21-16,-21 21 16,0 0-16,-1 0 0,1 0 15,21 21-15,-21 0 0,0 21 16,0-21-16,0 22 0,-1-1 0,22 0 15,0 1-15,-21-1 0,21 22 16,0-22-16,0 21 0,0-20 0,0 20 16,0-20-16,21-1 0,-21 0 15,22-21-15,-1 22 0,21-22 0,-21 0 16,22-21-16,-22 21 0,21-21 16,0 0-16,-20 0 0,20 0 15,0-21-15,1 0 0,-1 0 0,-21 0 16,21-1-16,1 1 0,-1-21 0,0 0 15,-20 20-15,20-20 0,-21 0 16,0-1-16,0 1 0,-21 0 16,0 21-16,0-1 0,0 1 0,0 0 15,-21 21-15,0 0 16,0 0-16,0 0 0,0 21 0,-1 0 16,1 1-16,0-1 0,21 0 0,0 21 15,0-21-15,0 22 0,0-1 16,0-21-16,0 22 0,0-22 15,0 0-15,21 0 0,-21 0 16,21 0-16,1 1 0,-1-22 0,21 0 16,-21 0-16,22 0 0,-1 0 15,0 0-15,1 0 0,-1-22 0,0 1 16,-21 0-16,22 0 0,-1 0 0,0 0 16,-20-1-16,20-20 0,-21 0 15,0 21-15,0-22 0,-21 22 0,0-21 16,0 21-16,0-1 0,0 1 15,-21 21 1,21 21-16,0 1 16,-21 20-16,0-21 0,21 0 0,0 22 15,0-1-15,0-21 0,0 21 16,0-20-16,0 20 0,0-21 16,0 0-16,0 0 0,0 1 0,0-1 15,0 0-15,21-21 31,0-21-15,0 21-16,-21-21 0,22-1 0,-22 1 16,21-21-16,0 21 0,0-22 15,0 1-15,0 0 0,1 21 0,-1-22 16,0 1-16,0 21 0,0 0 16,0-1-16,1 22 0,-1 0 0,0 0 15,-21 22 1,21-1-16,-21 0 0,0 0 15,0 21-15,0-20 0,0 20 0,0 0 16,0-21-16,21 1 0,-21 20 16,21-21-16,-21 0 0,0 0 0,22 1 15,-1-22-15,0 21 16,0-21-16,0 0 0,0 0 16,1-21-16,-1-1 0,0 1 15,0 0-15,0 0 0,0 0 16,1-22-16,-1 22 0,0-21 15,21 0-15,-21 20 0,1-20 16,-22 21-16,21-21 0,0 42 0,-21-22 16,21 1-16,-21 42 15,0 1 1,0-1-16,0 0 0,0 0 16,-21 0-16,21 22 0,-21-22 0,21 21 15,0-21-15,0 0 0,0 22 0,0-22 16,0 0-16,0 0 0,0 0 15,0 1-15,21-1 0,0 0 0,0-21 16,0 0-16,22 0 0,-1 0 16,0 0-16,1 0 0,-1 0 0,0 0 15,1 0-15,-1-21 0,0 0 16,1-22-16,-22 22 0,21-21 16,-21 21-16,1-22 0,20 1 0,-42 0 15,21-1-15,-21 22 0,0 0 16,0 0-16,0 0 0,0-1 0,-21 22 15,-21 0 1,20 22-16,1-1 0,0 0 0,0 0 16,0 21-16,0-20 0,21 20 15,-22 0-15,22-21 0,0 22 0,0-22 16,0 21-16,22-21 0,-1 1 16,21-1-16,-21 0 0,0 0 15,22 0-15,-22-21 0,21 0 0,1 0 16,-1 0-16,-21 0 0,21 0 15,1-21-15,-22 21 0,21-21 0,-21 0 16,1 0-16,20-1 0,-21-20 16,0 0-16,0 21 0,-21-22 0,0 22 15,22 0-15,-22 0 0,0 0 16,0-1-16,0 44 31,-22-1-31,22 0 0,0 0 0,0 0 16,0 0-16,0 1 0,0 20 15,0-21-15,0 0 0,0 0 16,22 1-16,-1-1 0,0-21 16,0 0-16,0 0 15,0 0-15,1 0 0,20 0 0,-21 0 16,0-21-16,0 21 0,22-22 16,-22 1-16,0 0 0,0-21 0,43-43 15,-43 43-15,0-1 16,21 1-16,-20-21 0,-1 20 15,0 1-15,0-22 0,0 22 0,0 21 16,-21-21-16,0 20 0,0 1 16,0 0-16,0 0 0,0 42 15,-21 0-15,21 0 16,-21 1-16,0 20 0,0 0 16,0-21-16,-1 22 0,22 20 15,-21-20-15,21-1 0,-21 0 0,21 22 16,0-22-16,0 0 0,0-20 0,0 20 15,0-21-15,0 0 0,0 0 16,0 1-16,21-1 0,0-21 16,1 0-16,-1 0 0,0 0 15,0 0-15,0-21 0,0-1 0,1 1 16,20 0-16,-21 0 0,0-21 16,0 20-16,1-20 0</inkml:trace>
  <inkml:trace contextRef="#ctx0" brushRef="#br0" timeOffset="29208.11">19812 4741 0,'0'0'0,"0"22"16,21-22-16,21 21 16,-20-21-16,20 0 0,0 0 0,1 0 15,-1 0-15,0 0 0,-21 0 16,22-21-16,-1 21 0,0-22 0,1 22 15,-1 0-15,0 0 0,1-21 16,-1 21-16,-21 0 0,0 0 16,-42 0-1,0 0-15,-21 0 16,21 0-16</inkml:trace>
  <inkml:trace contextRef="#ctx0" brushRef="#br0" timeOffset="30064.1">9440 7324 0,'0'-21'15,"0"42"-15,0-64 0,0 22 16,0 0-1,0 42 1,0 0 0,0 1-16,0-1 0,0 0 0,0 21 15,0 1-15,0-1 0,0 0 16,0 22-16,0-22 0,0 0 16,0 22-16,0-1 0,0 1 0,0-1 15,0 22-15,0-21 0,-21 20 16,21-20-16,-21 20 0,21-20 0,-21-1 15,21 22-15,0-21 0,-21-1 0,21 22 16,-22-22-16,22 1 0,0 20 16,0-20-16,-21-1 0,21 1 0,0-22 15,-21 22-15,21-22 0,0 22 16,-21-22-16,21 0 0,0 1 0,0-22 16,0 21-16,0-21 0,0 22 0,0-22 15,0-42 16,21-1-31,-21 1 0,21 0 16,-21 0-16,0-21 0,0 20 16,0-20-16,21 0 0,-21 21 0,0-22 15</inkml:trace>
  <inkml:trace contextRef="#ctx0" brushRef="#br0" timeOffset="31321.12">9483 7578 0,'-22'-43'15,"22"22"-15,0 0 16,0 0 0,0 0-1,22 21-15,-1 0 16,0 0-16,0 0 0,21 0 0,-20 0 16,20 0-16,21 0 0,-20 0 15,20 0-15,1 21 0,20-21 0,1 21 16,0-21-16,-1 0 0,1 0 15,21 0-15,0 0 0,0 0 0,21 0 16,0 21-16,21-21 0,-21 0 16,0 0-16,21 0 0,-21 21 0,21-21 15,-21 0-15,21 0 0,-21 0 0,21 22 16,-21-22-16,0 0 0,0 0 16,0 0-16,22 21 0,-22-21 0,0 0 15,0 0-15,-22 21 0,22-21 16,-21 0-16,0 0 0,0 21 15,-21-21-15,20 0 0,-20 0 16,0 0-16,-1 21 0,1-21 0,-21 0 16,-22 0-16,21 0 0,-20 0 0,-1 0 15,-21 0-15,22 0 0,-22 0 16,0 0-16,0 0 0,0 0 16,0 0-1,-21 21 16,0 1-15,0-1-16,0 0 16,0 0-16,0 0 0,0 0 15,0 1-15,0-1 0,-21 0 0,21 21 16,0-21-16,-21 22 0,21-1 16,0 0-16,0 22 0,0-22 0,0 1 15,0 20-15,0-21 0,0 1 0,0 20 16,0-20-16,0-1 0,0 21 15,0-20-15,0-1 0,0 22 0,0-22 16,0 21-16,0-20 0,0 20 16,0-20-16,0-1 0,0 21 0,0-20 15,0 41-15,0-62 0,0 20 16,0 0-16,0-21 16,0 22-16,0-22 0,0 21 0,-21-21 15,21 1-15,-21-1 0,0 21 16,21-21-16,-22 0 0,1 1 0,0-1 15,21 0-15,-21 0 0,0 0 0,0-21 16,-1 21-16,-20 1 0,21-22 16,0 0-16,0 0 0,-22 21 0,22-21 15,-21 0-15,21 0 0,-22 0 0,1 0 16,0 0-16,-1 0 0,1 0 16,0 0-16,-1 0 0,-20 0 15,20 0-15,-20-21 0,-1 21 0,1 0 16,-1 0-16,-20 0 0,-1-22 15,0 22-15,-20 0 0,-1 0 0,21 0 16,-21 0-16,22-21 0,-22 21 16,0 0-16,0 0 0,-21 0 0,21 0 15,-21 0-15,0-21 0,21 21 0,-21 0 16,22 0-16,-22 0 0,0 0 16,0 0-16,21 0 0,-21 0 0,0 0 15,21 0-15,-21-21 0,21 21 0,-21 0 16,21 0-16,-21-21 15,0 21-15,0-21 0,0 21 0,21 0 16,-21 0-16,43-22 0,-22 22 0,21 0 16,-21 0-16,22 0 0,20 0 15,-20 0-15,20 0 0,1 0 0,-1 0 16,1 0-16,20 0 0,1 0 16,0 0-16,20 0 0,-20 0 0,21 22 15,0-22-15,0 0 0,21-22 47,21 22-31,-21-21-16,21 0 0,-21 0 15</inkml:trace>
  <inkml:trace contextRef="#ctx0" brushRef="#br0" timeOffset="31904.11">8234 7493 0,'0'0'0,"0"-21"0,0 0 0,0 0 16,0-1-16,0 1 15,0 0-15,0 42 32,0 0-32,0 22 15,0-22-15,0 21 0,0 22 0,-21-22 16,21 22-16,0-1 0,0 22 16,0-1-16,0 1 0,0 21 0,0-21 15,0-1-15,-22 22 0,22-21 0,0-1 16,-21 1-16,21 0 0,-21-1 15,21 1-15,0-21 0,0 20 0,-21-20 16,21-1-16,0 1 0,0-22 0,0 0 16,0 1-16,0-1 0,0 0 15,0-20-15,0-1 0,0 0 0,0 0 16,21-21 0,-21-21-1,0 0-15,0 0 0,21-1 0,-21 1 16,21-21-16,-21 0 0,0-1 0,0 1 15,22-22-15,-22 1 0</inkml:trace>
  <inkml:trace contextRef="#ctx0" brushRef="#br0" timeOffset="32395.59">8297 7493 0,'-21'0'0,"42"0"0,-63 0 0,21 0 16,0 0-16,-1 21 0,1 0 0,-21 1 16,21-1-16,-22 0 0,22 0 15,-21 21-15,0-20 0,20 20 0,-20-21 16,0 21-16,-1-20 0,22 20 0,0-21 16,-21 21-16,21-20 0,21-1 15,-22 0-15,22 0 0,-21-21 16,42-21 15,1 0-31,-1 0 0,0-1 16,0 1-16,0 0 0,0 0 0,1-21 15,20 20-15,-21-20 0,21 0 0,1-1 16,-22 1-16,21 0 0,-21-1 16,22 1-16,-1 0 0,-21 21 0,0-1 15,22 1-15,-22 0 0,0 21 16,0 0-16,0 0 0,1 0 0,-22 21 15,21 0-15,0 22 0,0-22 16,-21 21-16,21 1 0,0-1 0,1 0 16,-22-21-16,21 22 0,0-1 0,-21-21 15,21 22-15,0-22 0,0 21 16,-21-21-16,22 0 0,-22 1 16,21-22-16,-21 21 0,0-42 31,0-1-31,0 1 15</inkml:trace>
  <inkml:trace contextRef="#ctx0" brushRef="#br0" timeOffset="33007.01">6794 6710 0,'0'0'0,"-42"0"16,21 0-1,21 21-15,0 0 0,0 22 16,0-22-16,0 21 16,0 0-16,0 1 0,0-1 0,0 0 15,0 1-15,0 20 0,0 1 16,0-1-16,0-20 0,21 20 0,-21-21 16,21 1-16,-21-1 0,0 0 0,0 1 15,0-22-15,0 0 0,0 0 16,0 0-16,0 1 15,0-44 1,0 1-16,0 0 16,0 0-16,0 0 0,0-22 15,0 22-15,0-21 0,0 0 0,0-1 16,0-20-16,21 20 16,1 1-16,20 0 0,-21-1 0,21 22 15,1 0-15,-1 0 0,0 0 0,-20 21 16,20 0-16,0 0 0,1 0 15,-22 21-15,21 0 0,-21 0 0,0 22 16,1-1-16,-22-21 0,0 21 16,0 1-16,0-1 0,0 0 0,0 1 15,0-22-15,0 21 0,0-21 16,0 1-16,0 20 0,0-21 0,0 0 16,0 0-16</inkml:trace>
  <inkml:trace contextRef="#ctx0" brushRef="#br0" timeOffset="33715.11">9504 10943 0,'0'0'0,"-21"-21"16,-1 0-16,22 0 0,-21 21 15,21-21-15,-21 21 0,0 0 16,21-22-16,-21 22 0,0 0 15,-1 0-15,1 0 0,0 0 16,0 0-16,0 0 0,0 0 16,-1 0-16,22 22 31,43-22-15,-22 0-16,21 0 0,-21 0 15,43 0-15,-22 21 0,22-21 0,20 0 16,-20 0-16,42 0 0,0 0 15,-1 21-15,22-21 0,0 0 16,22 0-16,20 0 0,0 21 0,22-21 16,-1 0-16,22 0 0,0 0 0,20 0 15,-20 21-15,21-21 0,0 0 16,0 0-16,-1 0 0,-20 0 0,0 0 16,-1 0-16,-20 0 0,-1 0 15,1 0-15,-22 0 0,-21 0 0,1 0 16,-1 0-16,-21 0 0,0-21 15,-21 21-15,-22 0 0,-20-21 16,-1 21-16,-20-21 0,-1 21 0,-21 0 16,0 0-16,-21-21 0,0-1 15,-21 22 1,0-21-16,0 21 0</inkml:trace>
  <inkml:trace contextRef="#ctx0" brushRef="#br0" timeOffset="34160.1">14711 10520 0,'0'0'0,"-21"0"31,21 21-31,0 0 15,21 0-15,0 1 16,21-22-16,-21 21 0,22-21 16,-22 0-16,21 0 0,1 21 15,20-21-15,-21 0 0,22 0 0,-22 0 16,22 0-16,-22 0 0,22 0 0,-1-21 16,-21 21-16,1 0 0,-1 0 15,-21-21-15,0 21 0,1 0 16,-22 21-1,-22-21-15,1 21 16,-21 0-16,0 0 0,-1 22 0,1-22 16,0 0-16,-1 21 0,1 1 15,0-1-15,-22-21 0,22 21 0,-1 1 16,1 20-16,0-20 0,-1-1 16,1 0-16,21 1 0,-21-1 0,-1 0 15,22-21-15,0 22 0,0-22 0,0 0 16,21 0-16,0 0 0,21-21 31</inkml:trace>
  <inkml:trace contextRef="#ctx0" brushRef="#br0" timeOffset="35047.47">16150 10224 0,'0'0'0,"21"-43"31,-21 64 0,0 1-31,0-1 0,0 0 0,0 21 16,0-21-16,0 22 15,0-1-15,0 22 0,0-22 0,0 0 16,0 1-16,0-1 0,-21-21 0,21 21 16,-21-20-16,21 20 0,0-21 15,-21 0-15,21 0 0,0 1 16,21-22 15,0-22-31,0 1 0,-21 0 0,21 0 16,1-21-16,-1 20 0,0-20 15,0 21-15,0-21 0,0-1 0,22 1 16,-22 0-16,0 20 16,0-20-16,0 21 0,1 0 0,-1 0 15,0-1-15,0 22 0,0 0 0,0 0 16,-21 22-16,0-1 16,0 0-16,0 21 0,0-21 0,22 22 15,-22-1-15,21-21 0,-21 22 16,0-1-16,21 0 0,-21 1 0,21-22 15,0 21-15,-21-21 0,21 0 0,1 22 16,-1-22-16,0-21 0,0 21 16,0 0-16,22-21 0,-22 0 0,0 0 15,21 0-15,1 0 0,-22 0 0,21 0 16,-21-21-16,22 0 16,-1 0-16,-21 0 0,21-22 0,-20 22 15,-1-21-15,0-22 0,0 22 0,0-22 16,0 1-16,-21-1 0,0 1 15,0-1-15,0 22 0,0-21 0,-21 20 16,0 1-16,0 21 0,0-22 16,0 22-16,-22 21 0,22-21 0,0 21 15,-21-21-15,20 21 0,1 0 16,0 0-16,0 0 0,0 21 0,0 0 16,-1 0-16,22 1 0,0-1 15,0 0-15,0 0 16,0 0-16,0 0 15,22 1-15,-1-22 0,0 21 16,0 0-16,0 0 16</inkml:trace>
  <inkml:trace contextRef="#ctx0" brushRef="#br0" timeOffset="50081.15">15473 11430 0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E886-1A33-A9D4-9C21-5F523EC26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1971C-893B-7F4B-D503-B4F9A9D6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F3D-ADD0-3152-7665-ED1C845F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D4EF-94CD-FF93-F432-75BDC122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21B6-9BF8-8F20-B7DE-D7107FB0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526-78A4-FE3F-02AD-4C183C2C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3AE4-372D-46F8-903F-4D60AFC8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CBC7-0F17-6ABF-6438-501D3D5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B34B-4BEB-3A98-C1DE-ACCC2EAD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A18F-C459-95F7-A6A8-ACC246F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9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0BD82-FE69-4C9A-228D-6E62015E9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4083-92CE-C3D3-55B9-64EA8DB2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B3DE-6590-E909-181B-9678E918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DEC4-340D-8A35-2F94-CC2303D5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51EA-B2A4-CA19-038F-726E8C6F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3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E9AE-548F-43D4-3225-2347CE41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121E-2286-3571-4EBC-2DAE295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344F-1468-AB5C-8BCF-30D14DA4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CC8D-E74A-25A4-33B0-1F30B2D0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3612-E7AF-4F07-88DA-5F2C5A9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1F86-8B81-63EC-5A20-73E697B8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DE22-C92F-215D-D684-97CBCB41A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D907-B0BE-943F-D64F-FA3D1D8B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E9E9-4A6E-D4E0-1E40-B7F5F75C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C207-48DE-079A-F127-A446F38A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8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B06A-192A-B2E5-FDFE-E43D4DA8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7230-E85A-711A-E665-D21056226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31BD5-1CA4-D12E-AD4D-8CB29ED5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BD76-282D-C41A-50EE-4520F930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0027-6994-9A70-8137-4658A1E9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47388-16D6-F00B-CFED-2D60164E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3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3FB2-51CC-FFED-F458-D8E77AE8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FB345-F2C2-23C7-0A41-2DD01D6D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4411-D501-4FEF-A665-D3EC6EED9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D4ABD-431D-8364-93F7-32E543BCB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852E4-507D-3A6C-5EFD-D8A9A9AD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5865C-5A6C-1196-DD19-D12F895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87283-1CC3-B835-A5C6-108285E6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8F498-049E-7F3A-BBF3-593BE129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2B6F-30DC-508B-9739-C4D58E03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3FEE-77D8-FDF8-E551-83BEDF4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76EA7-F25A-9957-2FA9-FE7C2D03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9DD4-D99D-38EE-DF47-21477BEB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7B9A0-80B8-CCAD-6208-4CDA7D9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09A35-E2B5-BD9F-0B57-E8D8B33F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81F8F-779C-069D-A8AE-E1182EE1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763E-C6F2-AC7C-8A27-447EC756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3864-5F90-3A93-F59C-068F960B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32E42-F05F-42F7-B959-267C7D1A4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EBC19-EBE0-F98F-A4FA-663915CD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23867-C9D8-ECB9-4E5A-48EB4FE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985E-D224-F441-42BD-B8D392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9A35-E11B-7C54-7758-5722456B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6CBB-08CB-0639-1D51-2A8CC26FC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BF35-1CE7-CD0B-A235-39F98B4F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22E0-0808-F7E6-0338-57C3D4D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6C6F2-3227-0F9D-916B-15744055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4B2D-2EB5-C1A5-27CE-60EE19B3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8A8C4-DFEA-7D46-4D6E-F34265E9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2CE0-EA50-270E-EE57-33C2021B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0392-FAA4-C102-DA41-20D0B8460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2B7E-7DE4-434B-B022-F7B1B73D4D1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AE20-B3D3-A0CB-EC34-4E1A34195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094F-8CDD-D160-5256-33EFE816E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DC77-F819-4C64-AF21-0A6B803AC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57A94-1E74-2FE2-D69B-C611C3607DBB}"/>
                  </a:ext>
                </a:extLst>
              </p14:cNvPr>
              <p14:cNvContentPartPr/>
              <p14:nvPr/>
            </p14:nvContentPartPr>
            <p14:xfrm>
              <a:off x="281880" y="190440"/>
              <a:ext cx="788724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57A94-1E74-2FE2-D69B-C611C3607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81080"/>
                <a:ext cx="790596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7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FFC720-1FC9-5E42-0677-3CC3C9DFADAC}"/>
                  </a:ext>
                </a:extLst>
              </p14:cNvPr>
              <p14:cNvContentPartPr/>
              <p14:nvPr/>
            </p14:nvContentPartPr>
            <p14:xfrm>
              <a:off x="243720" y="320040"/>
              <a:ext cx="781848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FFC720-1FC9-5E42-0677-3CC3C9DFA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10680"/>
                <a:ext cx="783720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1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6DE6E-B0B9-E003-06B9-EDC970C59107}"/>
                  </a:ext>
                </a:extLst>
              </p14:cNvPr>
              <p14:cNvContentPartPr/>
              <p14:nvPr/>
            </p14:nvContentPartPr>
            <p14:xfrm>
              <a:off x="76320" y="0"/>
              <a:ext cx="8687160" cy="49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6DE6E-B0B9-E003-06B9-EDC970C59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8705880" cy="49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EC13B-44D0-E647-F126-AA4A9DBC6954}"/>
                  </a:ext>
                </a:extLst>
              </p14:cNvPr>
              <p14:cNvContentPartPr/>
              <p14:nvPr/>
            </p14:nvContentPartPr>
            <p14:xfrm>
              <a:off x="159840" y="3223440"/>
              <a:ext cx="831240" cy="116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EC13B-44D0-E647-F126-AA4A9DBC69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3214080"/>
                <a:ext cx="84996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2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32A111-2CDF-67EC-CC69-903B47E27B5D}"/>
                  </a:ext>
                </a:extLst>
              </p14:cNvPr>
              <p14:cNvContentPartPr/>
              <p14:nvPr/>
            </p14:nvContentPartPr>
            <p14:xfrm>
              <a:off x="76320" y="464760"/>
              <a:ext cx="8389800" cy="28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32A111-2CDF-67EC-CC69-903B47E27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55400"/>
                <a:ext cx="8408520" cy="28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34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16DA6-4A0C-0637-7BF5-CCCF90DC0F1C}"/>
                  </a:ext>
                </a:extLst>
              </p14:cNvPr>
              <p14:cNvContentPartPr/>
              <p14:nvPr/>
            </p14:nvContentPartPr>
            <p14:xfrm>
              <a:off x="266760" y="236160"/>
              <a:ext cx="774972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16DA6-4A0C-0637-7BF5-CCCF90DC0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26800"/>
                <a:ext cx="776844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C8EC23-5166-B425-4825-EAB2EC487850}"/>
                  </a:ext>
                </a:extLst>
              </p14:cNvPr>
              <p14:cNvContentPartPr/>
              <p14:nvPr/>
            </p14:nvContentPartPr>
            <p14:xfrm>
              <a:off x="106560" y="1935360"/>
              <a:ext cx="8313840" cy="313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C8EC23-5166-B425-4825-EAB2EC487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1926000"/>
                <a:ext cx="833256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6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15F00-F89C-5323-A70D-41F65F12EE7E}"/>
                  </a:ext>
                </a:extLst>
              </p14:cNvPr>
              <p14:cNvContentPartPr/>
              <p14:nvPr/>
            </p14:nvContentPartPr>
            <p14:xfrm>
              <a:off x="495360" y="243720"/>
              <a:ext cx="755172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15F00-F89C-5323-A70D-41F65F12E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34360"/>
                <a:ext cx="757044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8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752659-B81D-3C9D-022B-61A918DDC365}"/>
                  </a:ext>
                </a:extLst>
              </p14:cNvPr>
              <p14:cNvContentPartPr/>
              <p14:nvPr/>
            </p14:nvContentPartPr>
            <p14:xfrm>
              <a:off x="281880" y="396360"/>
              <a:ext cx="7780320" cy="294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752659-B81D-3C9D-022B-61A918DDC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87000"/>
                <a:ext cx="7799040" cy="29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46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D63E56-9D57-AB66-6461-BAC846D45106}"/>
                  </a:ext>
                </a:extLst>
              </p14:cNvPr>
              <p14:cNvContentPartPr/>
              <p14:nvPr/>
            </p14:nvContentPartPr>
            <p14:xfrm>
              <a:off x="91440" y="297360"/>
              <a:ext cx="7688880" cy="383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D63E56-9D57-AB66-6461-BAC846D45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88000"/>
                <a:ext cx="770760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57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BCA69E-B27A-A05D-10F2-AFF7DBAC4082}"/>
                  </a:ext>
                </a:extLst>
              </p14:cNvPr>
              <p14:cNvContentPartPr/>
              <p14:nvPr/>
            </p14:nvContentPartPr>
            <p14:xfrm>
              <a:off x="175320" y="259200"/>
              <a:ext cx="777276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BCA69E-B27A-A05D-10F2-AFF7DBAC4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49840"/>
                <a:ext cx="77914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0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4DA-535D-E62E-ADAF-C2556F11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6444-045E-F19A-919A-AFE1BF3C7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372FB4-FEED-E47A-CF76-9FC788560897}"/>
                  </a:ext>
                </a:extLst>
              </p14:cNvPr>
              <p14:cNvContentPartPr/>
              <p14:nvPr/>
            </p14:nvContentPartPr>
            <p14:xfrm>
              <a:off x="198000" y="190440"/>
              <a:ext cx="8405280" cy="46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372FB4-FEED-E47A-CF76-9FC788560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81080"/>
                <a:ext cx="8424000" cy="46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AD73DF-37F0-4B73-60F5-2DDD1B371B5B}"/>
                  </a:ext>
                </a:extLst>
              </p14:cNvPr>
              <p14:cNvContentPartPr/>
              <p14:nvPr/>
            </p14:nvContentPartPr>
            <p14:xfrm>
              <a:off x="259200" y="4229280"/>
              <a:ext cx="8488800" cy="201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AD73DF-37F0-4B73-60F5-2DDD1B371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4219920"/>
                <a:ext cx="8507520" cy="20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09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2022-07-05T13:30:24Z</dcterms:created>
  <dcterms:modified xsi:type="dcterms:W3CDTF">2022-07-05T13:30:54Z</dcterms:modified>
</cp:coreProperties>
</file>