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2T11:45:35.9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720 656 0,'0'0'0,"-22"0"0,1 0 15,0 0-15,0 0 0,0 0 32,42 0-1,0 0-31,0 0 0,22 0 15,-1 0-15,0 0 0,1-21 0,-1 21 16,0 0-16,1 0 0,-1-21 16,0 21-16,1 0 0,-1 0 0,21 0 15,-20-21-15,-1 21 0,-21 0 16,22 0-16,-1 0 16,-21 0-16,0 0 0,0 0 0,-42 0 46,0 0-30,0 0-16,0 0 0,0 0 16,-1 21-16,1-21 0,0 0 0</inkml:trace>
  <inkml:trace contextRef="#ctx0" brushRef="#br0" timeOffset="364.2">889 699 0,'0'21'47,"0"0"-32,0 0-15,0 0 0,0 0 16,0 22-16,0-1 0,0-21 15,0 22-15,0-1 0,0 21 16,0-20-16,0-1 0,0 0 0,0 22 16,0-22-16,0 1 15,0-1-15,0 0 0,-21-21 0,21 22 16,0-1-16,0-21 0,0 0 16,0 1-16,0-1 0,0 0 0,0 0 15,0-42 16,0 0-31,0 0 0,21 21 16,-21-22-16,0 1 0,21 0 16</inkml:trace>
  <inkml:trace contextRef="#ctx0" brushRef="#br0" timeOffset="788.4">1206 1291 0,'0'21'16,"22"-21"15,-1 0-31,0 0 16,0 0-16,0-21 0,0 21 0,1-21 15,-1 0-15,21 21 16,-21-21-16,0 0 0,1 21 0,-22-22 15,21 1-15,-21 0 16,0 0-16,-21 21 31,-1 0-31,1 0 0,0 0 16,-21 0-16,21 21 0,-1 0 0,1-21 16,-21 21-16,21 1 0,0 20 15,-1-21-15,1 0 0,0 0 0,0 1 16,0-1-16,21 21 0,0-21 15,0 0-15,0 1 0,0-1 16,0 0-16,0 0 16,21 0-16,0-21 15,0 0-15,0 0 16,1 0-16,-1 0 0,0 0 0,21 0 16,-21-21-16</inkml:trace>
  <inkml:trace contextRef="#ctx0" brushRef="#br0" timeOffset="1275.65">2053 1143 0,'0'0'0,"21"-21"32,-42 21-32,0 0 15,0 0-15,0 21 0,-1-21 0,-20 21 16,21 0-16,0-21 0,-22 22 15,22-1-15,0-21 0,0 21 16,0 0-16,0-21 0,-1 21 16,22 0-16,0 1 15,22-22-15,-1 0 16,0 0-16,0 0 0,21 0 16,-20 0-16,-1 0 0,21 0 0,-21 0 15,0 0-15,22 0 0,-22 0 16,0 0-16,0 0 0,0 0 15,1 21-15,-1-21 0,0 21 16,0-21-16,-21 21 0,0 0 16,0 0-1,-21 1-15,0-22 0,-22 21 0,22-21 16,0 21-16,-21 0 0,21-21 16,-1 0-16,-20 21 0,21-21 0,0 0 15,-22 0-15,22 0 16,0 0-16,0 0 0,0 0 0,0 0 15,-1 0 1,1 0-16,21-21 16,0 0-16,21 0 15,1 0-15,-1-1 16,0 22-16,21-21 0</inkml:trace>
  <inkml:trace contextRef="#ctx0" brushRef="#br0" timeOffset="1611.42">2667 720 0,'-21'0'31,"0"0"-31,-1 21 0,22 0 0,0 0 16,-21 0-16,21 1 0,-21 20 15,21 0-15,-21 1 0,21 41 16,0-41-16,0-1 0,0-21 16,-21 21-16,21 1 0,-21-1 0,21 0 15,0-20-15,0-1 0,0 21 16,0-21-16,0 0 0,0 1 0,0-1 16,0 0-16,21-21 15,0 0-15,0 0 16,0 0-16,0 0 0,1 0 15,-1 0-15,0-21 16,0 0-16,0-1 0,-21 1 16</inkml:trace>
  <inkml:trace contextRef="#ctx0" brushRef="#br0" timeOffset="1811.76">2328 1185 0,'0'0'0,"-21"0"32,42 0-17,0 0-15,1 0 0,-1-21 16,21 21-16,-21-21 0,22 21 0,-22 0 16,21-21-16,-21 21 0,22-21 15,-22 21-15,21-21 0,-21 21 0</inkml:trace>
  <inkml:trace contextRef="#ctx0" brushRef="#br0" timeOffset="2124.38">3365 826 0,'0'0'0,"-21"0"47,0 0-47,21 21 16,0 0-16,0 0 0,-21 0 15,21 22-15,0-22 0,-21 21 0,21 0 16,0 1-16,0-22 0,-21 21 16,21 1-16,-22-1 0,22 0 0,-21-21 15,21 22-15,0-22 0,0 21 16,0-21-16,-21 1 0,21-1 0,0 0 15,0 0 1,0-42 0,0 0-16</inkml:trace>
  <inkml:trace contextRef="#ctx0" brushRef="#br0" timeOffset="2419.96">3344 868 0,'0'0'0,"0"-21"16,21 0 0,1 42-16,-22 0 15,0 0-15,21 0 0,0 0 16,-21 1-16,21 20 0,0 0 0,-21 1 16,21-1-16,1-21 0,-1 21 15,0 1-15,-21-1 0,21-21 0,0 22 16,0-22-16,1 21 0,-22-21 15,21 0-15,0 1 0,0-1 0,-21 0 16,21-21-16,-21 21 0,21-21 16,1 0-1,-1 0 1,-21-21-16,0 0 0,21 0 16,0-1-16,0-20 0</inkml:trace>
  <inkml:trace contextRef="#ctx0" brushRef="#br0" timeOffset="2708.15">4170 804 0,'0'-21'0,"0"42"0,0-63 0,0 21 16,0 0-16,-21 21 16,-1 0-16,1 0 15,21 21-15,-21 0 0,0 0 0,0 22 16,21-22-16,-21 21 0,-1 0 15,1 22-15,0-22 0,21 1 16,-21-1-16,0 0 0,21 1 16,-21-1-16,21 0 0,-22 1 0,22-22 15,0 21-15,-21-21 0,21 0 16,0 1-16,0-1 0,0 0 0,0 0 16,21-21-1,1 0-15,-1 0 16,21-21-16,-21 0 0,0 21 15</inkml:trace>
  <inkml:trace contextRef="#ctx0" brushRef="#br0" timeOffset="3488.18">5165 741 0,'0'0'15,"0"-21"-15,0 0 0,0-1 0,-22 22 16,1 0 0,-21 0-16,21 0 0,-22 0 15,22 22-15,-21-1 0,0 21 0,-22-21 16,22 22-16,-1-1 0,1 0 16,21 1-16,-21 20 0,-1-21 0,22 22 15,0-22-15,0 1 16,21-1-16,0 0 0,0 1 0,0-1 15,0-21-15,0 0 0,21 0 16,0 1-16,21-1 0,-20 0 0,20 0 16,0-21-16,22 0 0,-22 0 0,22 0 15,-22 0-15,0 0 0,22 0 16,-22 0-16,0-21 0,1 21 0,-1-21 16,-21 0-16,64-106 15,-85 63 1,0 43-16,0-21 15,0 20-15,-21 1 0,0 0 0,-1 21 16,-20 0-16,0 0 0,-1 0 16,22 0-16,-63 0 0,41 0 15,1 21-15,21 0 0,-22-21 16,22 22-16,0-1 0,0-21 0,0 21 16,21 0-1,21-21-15,0 0 16,21 0-16,-20 0 0,20 0 0,0 0 15,-21-21-15,22 21 16,-1 0-16,-21-21 0,22 21 0,-22 0 0,0-21 16,0 21-16,0-22 15,0 22-15,1 0 0,-1 0 32,-21 22-32,0-1 0,0 0 15,0 0-15,0 0 0,0 0 16,0 22-16,0-22 0,0 21 0,0 1 15,-21-1-15,21 21 0,0 1 16,0-22-16,0 22 0,0-1 0,0 1 16,-22-22-16,22 22 0,0-1 0,-21-21 15,21 22-15,0-22 0,0 1 16,0-22-16,0 21 0,0 0 0,0-20 16,0-1-16,0 0 15,0 0-15,0 0 0,0-42 31,0 0-31,0 0 16,0 0-16,-21-1 0,0 1 0,0 0 16</inkml:trace>
  <inkml:trace contextRef="#ctx0" brushRef="#br0" timeOffset="4259.43">995 2138 0,'0'0'16,"-21"0"-16,-1 0 0,1 0 15,0 0 1,0 0-16,42 0 47,0 0-47,22-21 15,-22 21-15,42 0 0,1 0 16,20 0-16,22 0 0,0 0 0,21 0 16,0 0-16,0 0 0,21 0 15,22 0-15,-22 0 0,42 0 0,-20 0 16,-22 0-16,21 0 0,0 0 16,1 0-16,-22 0 0,21 0 0,-42 0 15,21 0-15,-21 0 0,0 0 16,-21 0-16,21 0 0,0 0 0,0 0 15,-21 0-15,21 0 0,-21 0 16,0 0-16,0 0 0,-22 0 16,22 0-16,-21-21 0,-22 21 0,1 0 15,-1 0-15,1 0 0,-22 0 16,0 0-16,1 0 0,-1 0 0,-21-22 16,0 22-16,1 0 0,-44 0 93</inkml:trace>
  <inkml:trace contextRef="#ctx0" brushRef="#br0" timeOffset="4416.34">5905 2074 0,'0'22'16,"-21"-22"15,0 0 32,0 0-63</inkml:trace>
  <inkml:trace contextRef="#ctx0" brushRef="#br0" timeOffset="5520.37">1079 2921 0,'0'0'0,"-21"0"0,0 0 32,0 0-17,21 21-15,0 0 16,0 1-16,0-1 15,0 0-15,21-21 16,0 0 0,0 0-16,22 0 0,-22 0 15,0 0-15,21 0 0,1-21 16,-1 21-16,0-21 0,-20-1 16,20 1-16,0 0 0,1 0 0,-22 0 15,0 0-15,0-1 0,-21 1 16,0 0-16,0 0 0,-21 21 31,0 0-31,0 0 16,-1 21-16,22 0 15,-21 0-15,21 1 0,-21 20 0,21-21 16,-21 21-16,21-20 0,0 20 16,0 0-16,0 1 0,0-1 15,0 21-15,0-20 0,0 20 0,0-20 16,0-1-16,0 0 0,0 22 15,0-22-15,0-21 0,0 22 0,0-22 16,0 0-16,0 0 0,0 0 16,0 0-16,-21-21 0,0 0 0,-1 0 15,1 0-15,-21 0 16,21 0-16,-22 0 0,22-21 16,-21 0-16,21 0 0,-22 0 15,22 21-15,0-21 0,0-1 16,0 1-16,21 0 0,0 0 0,0 0 15,0 0-15,0-1 16,0 1-16,0 0 16,21 21-16,0-21 0,0 0 15,0 21-15,1-21 0,20 21 0,-21-22 16</inkml:trace>
  <inkml:trace contextRef="#ctx0" brushRef="#br0" timeOffset="6207.93">1672 3450 0,'21'0'0,"-42"0"0,63 0 0,-20 0 16,-1 0-16,0-21 0,-21 0 16,21 0-16,0 0 0,0-1 0,1 1 15,-1 0-15,0 0 0,-21 0 16,0 0-16,0-1 0,0 1 15,-21 21 17,0 21-32,-1-21 0,1 22 15,0-1-15,0 0 0,0 21 16,0-21-16,-1 22 0,1-1 16,0-21-16,21 22 0,-21-22 15,21 21-15,0-21 0,0 22 0,0-22 16,0 0-16,0 0 0,21-21 15,0 21-15,22-21 0,-22 0 0,0 0 16,0 0-16,0 0 0,22 0 16,-22 0-16,21-21 0,-21 21 0,22-21 15,-22 0-15,21-22 0,-21 22 16,22-21-16,-1 0 0,-21-1 16,21 22-16,-20-21 0,-1-1 15,0 22-15,0 0 0,-21 0 0,0 0 16,-21 21-1,0 0-15,0 21 0,-1 0 16,1 0-16,0 0 0,21 1 16,0-1-16,0 0 0,0 21 0,0-21 15,0 1-15,0-1 0,0 0 16,0 0-16,21-21 0,0 21 0,1 0 16,-1 1-16,0-1 15,0-21-15,-21 21 0,0 0 16,0 0-1,-21-21-15,0 0 16,0 0-16,-1 0 0,-20 0 16,21 0-16,0 0 0,0 0 0,-1 0 15,1 0-15,0 0 0,0 0 16,0 0-16,21-21 31,0 0-31,21 21 0,0-21 16,0 0-16,0-1 0,22-20 15</inkml:trace>
  <inkml:trace contextRef="#ctx0" brushRef="#br0" timeOffset="6508.36">2815 2900 0,'0'0'0,"0"-21"16,0 42-1,-21 0-15,0-21 16,0 21-16,-1 22 0,22-22 0,-21 21 16,0 0-16,0 1 0,21-1 15,-21 0-15,0 22 0,-1-22 16,22 1-16,0-1 0,0 0 16,0 1-16,0-1 0,0-21 0,0 0 15,0 22-15,22-22 0,-1-21 16,0 21-16,0-21 0,0 0 15,0 0-15,1 0 0,-1 0 16,0 0-16,0 0 0,0 0 0,-21-21 16,0 0-16,21-1 0,-21-20 15,22 21-15</inkml:trace>
  <inkml:trace contextRef="#ctx0" brushRef="#br0" timeOffset="6691.36">2603 3175 0,'0'0'16,"-21"0"-16,0 0 0,0 0 0,42 0 31,0 0-31,0 0 16,1 0-16,-1 0 0,21 0 0,-21 0 16,22 0-16,-1-21 0,-21 21 15,0 0-15,22-21 0,-22 21 0,0 0 16</inkml:trace>
  <inkml:trace contextRef="#ctx0" brushRef="#br0" timeOffset="7439.74">4170 3344 0,'0'0'0,"-21"-21"0,21 0 16,-22 0-16,22 0 0,0 0 15,0-1-15,0 1 0,0 0 16,0 0-16,0 0 0,0 0 0,22-1 16,-1 1-16,0 0 0,0 0 15,0 21-15,22-21 0,-22 21 16,0 0-16,21 0 0,-21 0 15,22 0-15,-22 0 0,0 0 0,0 0 16,22 21-16,-43 0 0,21 21 0,0-20 16,-21 20-16,0-21 0,0 21 15,0 1-15,0-1 0,0 0 0,0-20 16,0 20-16,0-21 0,0 21 16,0-20-16,0-1 0,0 0 15,-21-21-15,21-21 31,0 0-31,0-1 0,0 1 16,0 0-16,0-21 16,0 21-16,0-22 0,21 1 0,-21 0 15,42 20-15,-21-20 0,1 21 16,20 0-16,-21-22 0,21 22 0,22 0 16,-22 0-16,1 21 15,-22 0-15,0 0 0,21 0 0,-21 0 16,1 21-16,-22 0 0,0 0 0,0 22 15,0-22-15,0 21 0,0 1 16,0-1-16,0 0 0,0 1 0,0-22 16,-22 21-16,22-21 0,0 22 15,0-22-15,0 0 0,0 0 16,0-42 15,22 0-31,-22 0 16</inkml:trace>
  <inkml:trace contextRef="#ctx0" brushRef="#br0" timeOffset="7807.41">5292 3260 0,'21'0'46,"0"-21"-46,0 21 0,-21-22 0,21 22 16,0-21-16,1 0 0,-22 0 16,21 21-16,0-21 0,0 0 0,0 21 15,-21-22-15,0 1 0,21 21 16,-42 0 15,0 0-31,0 0 0,0 21 0,0 1 16,-1-1-16,1 0 0,0 21 15,21-21-15,-21 22 0,21-22 0,0 21 16,0-21-16,0 22 0,0-22 16,0 0-16,0 0 0,0 0 15,21 1-15,0-22 0,-21 21 0,21-21 16,1 0-16,-1 0 0,0 0 0,21 0 16,-21 0-16,1 0 0,-1-21 15,0 21-15,21-22 0</inkml:trace>
  <inkml:trace contextRef="#ctx0" brushRef="#br0" timeOffset="8628.31">5969 3133 0,'0'0'0,"0"-21"0,0-1 16,21 22-16,0 0 15,0-21-15,1 21 0,-1 0 16,0 0-16,0 0 15,0 0-15,0 0 0,1 0 0,-1 0 16,0 0-16,0 0 0,0 0 0,0 21 16,-21 1-16,0-1 0,0 21 15,0-21-15,0 0 0,0 22 0,0-22 16,-21 0-16,0 21 0,0-20 16,21-1-16,-21 0 0,0 0 0,-1 0 15,22 0-15,0 1 0,-21-22 0,21-22 47,21 1-47,1 0 16,-22 0-16,21 0 0,0 0 0,0-22 15,0 22-15,0-21 0,1 21 16,-1-22-16,0 22 0,0 0 0,0 0 16,0 0-16,1 21 0,-1-22 15,-21 44 16,-21-22-31,21 21 16,-22 21-16,22-21 0,-21 0 0,0 22 16,21-22-16,0 21 0,0-21 15,0 22-15,0-22 0,0 0 16,0 0-16,0 0 0,0 1 0,0-1 16,21 0-16,0-21 0,1 0 15,-1 0-15,21 0 0,0 0 0,-20 0 16,20 0-16,0 0 0,1 0 0,20-21 15,-21 0-15,1-1 0,-1-20 16,0 21-16,1-21 0,-1-1 0,-21-20 16,22 20-16,-22 1 0,0-21 15,42-43-15,-41 63 0,-1-20 16,-21 21-16,21-1 0,-21 1 16,0 21-16,0 0 0,0-1 15,0 1-15,-21 21 16,21 21-16,-21-21 15,-1 43-15,1-22 0,21 21 0,0-21 16,-21 22-16,0-1 0,21 0 16,-21 1-16,21-1 0,0 22 0,0-22 15,0 0-15,0 1 0,0-1 0,0 0 16,0 1-16,0-1 0,0-21 16,0 21-16,21-20 0,-21-1 0,21-21 15,0 21-15,0 0 0,1-21 16,-1 0-16,0 0 0,0 0 15,0 0-15,0 0 0,1-21 0,-1 0 16,0 21-16,0-21 0,0-1 16,0-20-16,1 21 0,-1 0 0,0-22 15</inkml:trace>
  <inkml:trace contextRef="#ctx0" brushRef="#br0" timeOffset="8821.95">7048 3112 0,'-21'0'0,"42"0"0,-63 0 16,63 0 15,0 0-31,1 0 16,20 0-16,-21-22 0,21 22 0,-20 0 16,20 0-16,-21-21 0,21 21 0,1-21 15,-22 21-15,0-21 0,21 21 16,-20-21-16</inkml:trace>
  <inkml:trace contextRef="#ctx0" brushRef="#br0" timeOffset="9716.34">9504 2731 0,'0'0'0,"21"-22"0,0 1 0,0 0 0,-21 0 15,21 0-15,-21 0 0,0-1 16,0 1-16,-21 0 0,0 21 16,0 0-16,0 0 0,-22 0 0,22 0 15,0 0-15,-21 0 0,-1 21 16,22 0-16,-21 1 0,0-1 15,20 21-15,-20 0 0,0 1 0,-1-1 16,22 0-16,-21 1 0,21-1 16,0 0-16,-1 1 0,1 20 0,21-20 15,0 20-15,0-21 0,0 1 16,0-1-16,21-21 0,1 22 0,20-22 16,-21 0-16,21 0 0,1 0 15,-1 0-15,0-21 0,1 0 0,-1 0 16,0 0-16,1 0 0,-1 0 0,0-21 15,1 0-15,-22 0 0,21 0 16,-21 0-16,1-1 0,-1 1 0,0-21 16,-21 21-16,0 0 0,0-22 15,0 22-15,-21 0 0,0 0 0,-1 21 16,-20-21-16,21 21 0,0 0 16,0-22-16,-22 22 0,22 0 15,0 0-15,21-21 16,21 21-1,0 0-15,0 0 16,22 0-16,-22 0 0,0 0 0,21 0 16,-20 0-16,-1 21 0,0-21 0,0 22 15,0-1-15,0 0 0,-21 0 16,0 21-16,0-20 0,0 20 0,0 0 16,0 1-16,-21-1 0,0 21 15,0-20-15,21 20 0,-21 1 0,-22-1 16,22 1-16,0-1 0,0 1 15,0 20-15,0-20 0,-1-1 16,1 22-16,0-43 0,21 22 0,0-22 16,-21 22-16,21-22 0,0-21 0,0 22 15,-21-22-15,21 0 0,0 0 16,0 0-16,0-42 16,21 21-1,-21-21-15,21 0 0,0-22 16,0 1-16,-21 0 0,43-1 0,-22 1 15,0-21-15,21-1 0</inkml:trace>
  <inkml:trace contextRef="#ctx0" brushRef="#br0" timeOffset="10140.26">10160 3154 0,'0'0'0,"-21"0"31,0 0-31,42 0 31,0-21-31,0 21 16,0-21-16,22-1 0,-22 22 16,0-21-16,0 0 0,0 21 0,0-21 15,1 0-15,-1 21 0,-21-21 16,21 21-16,-21-22 15,-21 22 1,0 0-16,-1 0 0,-20 22 16,21-22-16,0 21 0,-22 0 0,22 0 15,0 0-15,0 0 0,0 22 16,0-22-16,21 0 0,-22 21 0,22-20 16,0-1-16,0 21 0,0-21 0,0 0 15,0 1-15,22-22 0,-1 21 16,0-21-16,0 0 0,21 0 15,-20 0-15,20 0 0,0 0 16,1 0-16,-1-21 0,0-1 0,1 1 16,-1-21-16,0 21 0,-21-22 0,22 22 15,-22-21-15,21 0 0</inkml:trace>
  <inkml:trace contextRef="#ctx0" brushRef="#br0" timeOffset="10572.17">10816 2963 0,'0'0'0,"21"-21"0,-42 21 31,0 0-31,21 21 15,-21-21-15,0 22 16,21-1-16,-22 0 0,22 0 0,-21 0 16,21 0-16,0 22 0,0-22 15,0 0-15,0 0 0,0 22 16,0-22-16,0 0 0,0 0 0,0 0 16,0 0-16,0-42 46,0 0-46,0 0 0,0 0 16,0-22-16,0 22 0,0 0 0,0 0 16,0 0-16,0 0 0,0-1 0,21 1 15,1 0-15,-1 0 0,0 0 16,21 0-16,-21-1 0,22 1 0,-22 21 16,21-21-16,-21 21 15,22 0-15,-22 0 0,21 0 0,-21 0 16,1 0-16,20 21 0,-21 0 15,0 22-15,-21-22 0,0 0 16,0 0-16,0 22 0,0-22 0,0 21 16,0-21-16,-21 0 0,21 22 0,-21-22 15,21 0-15,-21 0 0,21 0 16,-21 1-16,21-1 16,21-21-1,0-21-15,0-1 0,-21 1 16,21 0-16</inkml:trace>
  <inkml:trace contextRef="#ctx0" brushRef="#br0" timeOffset="10951.96">11472 3090 0,'21'0'46,"1"0"-30,-1 0-16,-21-21 0,21 0 16,0 21-16,0-21 0,0 0 15,1 0-15,-22-1 0,21 22 0,0-21 16,-21 0-16,-21 21 31,0 0-31,-1 0 16,1 0-16,0 21 0,21 0 0,-21 1 15,0-1-15,0 0 0,-1 0 16,22 0-16,0 0 0,0 1 0,0-1 16,0 0-16,0 0 0,0 0 15,0 0-15,0 1 0,0-1 16,22-21-16,-1 0 0,-21 21 0,21-21 16,0 0-16,0 0 15,22 0-15,-22 0 0,0 0 0,0-21 16,21 0-16,-20 21 0,-1-22 0</inkml:trace>
  <inkml:trace contextRef="#ctx0" brushRef="#br0" timeOffset="11355.73">11938 2985 0,'0'0'0,"0"-22"15,21 1 1,-21 0-16,0 0 16,21 21-16,0-21 0,1 21 15,-1 0-15,0 0 0,0-21 16,0 21-16,22 0 0,-22 0 15,21 0-15,0 0 0,1 0 16,-1 21-16,-21-21 0,22 21 0,-22 0 16,21 0-16,-21 0 0,0 1 0,-21-1 15,0 0-15,22 0 0,-22 21 16,0-20-16,0-1 0,0 0 0,-22 21 16,22-21-16,-42 22 0,21-22 15,0-21-15,0 21 0,-1-21 16,22 21-16,-21-21 0,21-21 31,0 0-31,0 0 0,0 0 0,0-1 16,0 1-16,0 0 0,21-21 15,1 21-15,-1-22 0,0 1 16,0 21-16,0-22 0,0 1 0,22 0 16,-22 21-16,0-1 0,0-20 0,0 21 15,1 21-15,-1-21 0,0 0 16,0 21-16,0 0 0,0 0 0,1 0 15</inkml:trace>
  <inkml:trace contextRef="#ctx0" brushRef="#br0" timeOffset="12211.77">13462 3154 0,'42'0'31,"-21"-21"-31,1 0 0,-1 21 16,0-22-16,0 22 0,0-21 15,0 0-15,1 0 16,-1 0-16,-21 0 0,0-1 16,0 1-16,0 0 0,0-21 0,0 21 15,-21-1-15,-1 1 0,-20 21 16,21-21-16,0 0 0,-22 21 0,22 0 15,-21 0-15,21 0 0,-22 0 16,1 21-16,0 0 0,-1-21 0,1 21 16,-21 43-16,-43 63 31,85-106-31,21 21 0,-22-20 0,22 20 16,0-21-16,0 21 0,0-20 15,22-1-15,-1 0 0,0 0 16,0 0-16,0-21 0,22 0 0,-22 0 0,21 0 15,-21 0-15,64 0 16,-43-21-16,1 0 0,-1 0 0,-21 0 16,21-22-16,-20 22 0,20 0 15,-21-21-15,0 20 0,0-20 0,1 0 16,-1-1-16,-21 22 0,0-21 0,0 21 16,0-22-16,0 22 0,0 0 15,0 0-15,0 42 31,0 21-15,0-20-16,0-1 0,0 0 0,0 21 16,0-21-16,0 22 0,0-22 15,0 21-15,0-21 0,0 22 0,0-22 16,0 0-16,21 0 0,0 0 16,0-21-16,0 22 0,1-22 0,-1 0 15,0 0-15,21 0 0,-21 0 0,22-22 16,-22 22-16,0-21 0,21 0 15,-20 0-15</inkml:trace>
  <inkml:trace contextRef="#ctx0" brushRef="#br0" timeOffset="12515.91">14393 2455 0,'0'0'0,"0"-21"0,0-42 31,-21 63-31,0 0 16,0 21-16,0 21 16,21-21-16,0 22 0,-22-1 15,22 0-15,-21 22 0,0-22 16,21 1-16,0 20 0,-21-21 0,21 1 0,-21-1 16,21 0-16,0-20 15,0 20-15,0-21 0,0 0 0,0 22 16,0-22-16,0 0 0,0 0 15,21-21 17,0 0-32,0-21 0,0 0 15,1 0-15,-1-1 0,0 1 0</inkml:trace>
  <inkml:trace contextRef="#ctx0" brushRef="#br0" timeOffset="12764.36">14690 2731 0,'0'21'32,"0"0"-17,0 0-15,-22 0 0,22 0 0,0 22 16,0-22-16,-21 0 0,21 21 0,-21-20 16,21-1-16,0 0 0,0 0 15,0 0-15,0 0 0,0 1 0,0-1 16,0 0-16,0 0 15,21-21 1,0 0 0,1-21-16,-1 0 15,-21 0-15,21-1 0,0 1 0</inkml:trace>
  <inkml:trace contextRef="#ctx0" brushRef="#br0" timeOffset="13543.49">15155 2858 0,'-21'0'32,"0"0"-32,0 0 15,0 21-15,21 0 0,-22-21 16,1 21-16,0 0 0,21 0 16,-21 1-16,21-1 0,0 0 0,0 0 15,0 0-15,0 0 16,0 1-16,0-1 0,0 0 15,21-21 1,0 0 0,0 0-16,-21-21 15,0 0-15,0-1 16,0 1-16,0 0 0,0 0 16,0-21-16,-21 20 0,21 1 15,-21 0-15,21 0 0,0 0 0,0 0 16,0-1-16,0 1 0,21 0 15,0 0-15,1 21 16,20 0-16,-21-21 0,21 21 0,-20 0 16,20 0-16,0 0 0,-21 0 15,22 21-15,-22-21 0,21 21 0,-21 0 16,1 0-16,-1 1 0,0-1 0,-21 0 16,0 0-16,21 0 0,-21 22 15,0-22-15,21 0 0,-21 0 0,0 0 16,0 0-16,0 1 15,0-1-15,0 0 0,-21-21 47,0 0-47,21-21 16,0 0-16,0-1 0,0 1 16,0-21-16,0 21 15,0 0-15,21-1 0,0-20 0,0 21 16,1-21-16,-1-1 0,21 22 15,-21-21-15,22 21 0,-22-22 0,21 22 16,0 0-16,-20 0 0,20 21 16,0 0-16,1 0 0,-1 0 0,0 0 15,-21 21-15,22 0 0,-22 0 16,21 22-16,-21-22 0,1 21 16,-22 0-16,0-20 0,21 20 0,-21 0 15,0-21-15,0 22 0,0-22 16,0 0-16,-21 21 0,21-20 0,-22-1 15,1 0-15,21 0 0,-21-21 0,21 21 16,-21 0-16,0-21 16,21 22-16,-21-22 15,-1-22 1,22 1-16,0 0 16,0 0-16,0 0 0</inkml:trace>
  <inkml:trace contextRef="#ctx0" brushRef="#br0" timeOffset="13804.74">15557 2244 0,'-84'-43'31,"63"43"-31,-1 0 79,1 0-64</inkml:trace>
  <inkml:trace contextRef="#ctx0" brushRef="#br0" timeOffset="14069.33">14118 2604 0,'0'0'0,"-21"21"0,42-21 31,0 0-31,0 0 0,1 0 0,20 0 16,-21 0-16,21 0 0,-20 0 15,20 0-15,0 0 0,22 0 16,-22 0-16,-21-21 0,22 21 0,-22 0 16,0 0-16,0 0 0,0 0 15,-21-22-15</inkml:trace>
  <inkml:trace contextRef="#ctx0" brushRef="#br0" timeOffset="14999.71">889 5482 0,'0'0'0,"0"-21"0,-21 21 63,21 21-32,0 0-15,21-21 15,-21-21 0,0 0-15,0 0-16,-21 0 15,0 21 1,-1 0-16,1 0 0,0 0 16,21 21-16,-21 0 15,0 0-15,21 0 0,0 1 0,0 20 16,0-21-16,0 21 0,0-20 15,0 20-15,0-21 0,0 21 0,0-20 16,0-1-16,0 0 0,21 0 16,-21 0-16,21-21 0,0 0 0</inkml:trace>
  <inkml:trace contextRef="#ctx0" brushRef="#br0" timeOffset="15363.67">1206 5630 0,'0'0'15,"-21"0"-15,0 0 0,0 0 16,0 22-16,42-22 47,0 0-47,0-22 15,0 1-15,-21 0 16,0 0 0,-21 21 15,0 0-31,21 21 16,-21 0-16,21 0 0,-21 1 0,0-1 15,21 21-15,0-21 0,0 0 16,0 1-16,0 20 0,0-21 15,0 0-15,21 0 0,0-21 16,21 0-16,-21 0 16</inkml:trace>
  <inkml:trace contextRef="#ctx0" brushRef="#br0" timeOffset="16827.41">2138 5503 0,'0'22'15,"0"-1"1,-21-21-16,21 21 16,21-21-1,0 0 1,0 0-16,0 0 15,0 0-15,1 0 0,-1-21 0,0 0 16,0 21-16,0-22 0,0 22 16,-21-21-16,22 21 0,-22-21 0,0 0 15,0 0-15,0 0 16,-22 21 0,1 0-16,0 0 15,0 0-15,0 0 0,21 21 16,-21-21-16,21 21 0,-22 21 15,22-21-15,0 22 0,0-1 0,0 0 16,0 1-16,0-1 0,0 0 16,0 1-16,0 20 0,0-20 15,0-1-15,22 0 0,-22 1 0,21-22 16,-21 21-16,0 0 0,0-20 16,21-1-16,-21 0 0,21 0 0,-21 0 15,0 0-15,0-42 47,-21 21-47,0-21 0,0 0 0,-1 0 16,-20 0-16,21-1 0,0-20 15,0 21-15,-1 0 0,22 0 0,-21-22 16,0 22-16,21 0 16,-21 21-1,21 21 1,0 0-16,0 0 15,0 1-15,0-1 0,0 21 16,0-21-16,21 0 0,0 1 0,0-1 16,22 0-16,-22-21 15,0 0-15,21 21 0,-20-21 0,20 0 16,0 0-16,1 0 0,-1 0 0,-21-21 16,21 21-16,22-21 0,-22 0 15,-21-1-15,22 1 0,-1 0 0,0-21 16,-20 21-16,20-22 15,-21 1-15,0 0 0,0-1 0,-21-20 16,0 20-16,0 1 0,22 0 16,-22-1-16,0 22 0,0-21 0,0 21 15,0 0-15,0-1 0,-22 22 32,22 22-17,0-1-15,0 21 0,0-21 0,0 22 16,0-1-16,0 0 0,0 22 15,-21-22-15,21 0 0,0 1 16,0-1-16,0-21 0,0 22 0,0-22 16,0 21-16,0-21 0,0 0 15,0 1-15,0-1 0,21-21 16,1 0 0,-1 0-16,0 0 0,0 0 15,0-21-15,-21-1 0,21 1 16,1 0-16,-22 0 0,21 0 0</inkml:trace>
  <inkml:trace contextRef="#ctx0" brushRef="#br0" timeOffset="17032.75">2752 5842 0,'0'0'0,"21"0"31,0 0-16,21 0-15,-21 0 0,1 0 16,-1 0-16,21-21 0,-21 21 16,22 0-16,-22 0 0,0-21 0,0 21 15,21 0-15,-20-21 0,-1 21 16,0 0-16,0 0 0,0-22 0</inkml:trace>
  <inkml:trace contextRef="#ctx0" brushRef="#br0" timeOffset="17368.41">4318 5757 0,'0'0'15,"0"-21"-15,0 0 16,-21 21 15,0 21-31,21 0 0,-22 1 0,22-1 16,0 0-16,0 0 0,-21 21 0,21-20 16,0-1-16,-21 21 0,21-21 15,0 0-15,0 1 0,0-1 0,0 0 16,0 0-16,0 0 0,0 0 15,21-21 1,0 0-16,1 0 16,20-21-16</inkml:trace>
  <inkml:trace contextRef="#ctx0" brushRef="#br0" timeOffset="17772.12">4953 5736 0,'0'0'0,"-21"-21"16,0 21 0,-22 0-16,22 0 0,-42 42 15,20-42-15,22 22 0,0-22 0,0 21 16,0 0-16,-1-21 0,22 21 16,0 0-16,22-21 15,-1 0 1,0 21-16,0-21 0,0 0 0,22 0 15,-22 22-15,21-22 0,-21 0 0,22 21 16,-22-21-16,0 21 0,0-21 16,0 21-16,0-21 0,1 21 0,-1 0 15,-21 1 1,0-1-16,0 0 0,-21-21 16,-1 0-16,1 21 0,-21-21 0,21 0 15,-22 21-15,22-21 0,0 0 16,-21 0-16,21 0 0,-1 0 15,1 0-15,0 0 0,0 0 0,0 0 16,21-21-16,-21 0 16,21 0-1,0 0-15,0-1 0</inkml:trace>
  <inkml:trace contextRef="#ctx0" brushRef="#br0" timeOffset="17967.75">4360 5588 0,'0'0'0,"-21"-21"0,0 0 15,0 21 17,0 21 14,21 0-46</inkml:trace>
  <inkml:trace contextRef="#ctx0" brushRef="#br0" timeOffset="18863.56">6667 5927 0,'0'0'0,"22"0"0,-1 0 16,-21-21-16,21 21 0,-21-22 0,21 1 15,0 0-15,0 0 16,-21 0-16,0 0 0,0-1 0,0-20 15,0 21-15,0 0 0,0-22 16,0 22-16,0 0 0,-21-21 0,21 21 16,-21-1-16,0 22 0,0-21 0,0 21 15,-1-21-15,1 21 0,0 0 16,0 0-16,0 0 0,0 21 0,-1 0 16,1 1-16,-21-1 15,21 0-15,0 21 0,21-21 0,-22 22 16,22-1-16,-21-21 0,21 22 15,0-22-15,0 0 0,0 42 16,0-41-16,0-1 0,0 0 16,0 0-16,21 0 15,-21 0-15,22-21 0,-22 22 0,21-22 16,-21 21-16,21-21 16,0 0-16,-21 21 15,21-21-15,0 0 16,1 0-16,-1 0 0,0 0 15,0-21-15,0 0 0,0 21 16,1-22-16,-1 1 0,21 21 16,-21-21-16,0 0 0,1 0 0,20-22 15,-21 22-15,0 0 0,0-21 16,-21 21-16,0-22 0,22 22 0,-22 0 16,0 0-16,0 0 0,0-1 0,0 1 15,0 0-15,0 0 16,-22 21 15,1 21-31,21 0 16,0 0-16,0 1 0,0-1 0,0 0 15,0 21-15,0-21 0,0 22 16,0-22-16,0 0 0,0 21 0,0-20 16,0-1-16,0 0 0,0 0 15,21 0-15,-21 0 0,22 1 0,-1-22 16,0 0-16,0 0 0,0 0 15,22 0-15,-22 0 0,21 0 16,-21-22-16,22 1 0,-22 0 0,21 0 16</inkml:trace>
  <inkml:trace contextRef="#ctx0" brushRef="#br0" timeOffset="20693.34">8234 5842 0,'0'-21'31,"0"0"-31,0 0 16,21-1-16,-21 1 0,0-21 16,0 21-16,21-22 0,-21 22 15,0-21-15,0 0 0,0-1 0,0 22 16,21-21-16,-21 21 0,0-22 16,21 22-16,-21-21 0,0 21 0,0-1 15,0 1-15,0 42 31,0 1-31,0-1 0,0 21 16,0-21-16,0 22 0,-21-1 16,21 0-16,0 1 0,0-1 0,0 0 15,0 1-15,0-1 0,0 0 0,0 1 16,0-1-16,0-21 16,21 0-16,-21 0 0,22 1 0,-1-1 15,0 0-15,21-21 0,1 0 16,-22 0-16,21 0 0,-21-21 15,22 0-15,-22-1 0,21 1 0,0-21 16,-20 21-16,20-22 0,-21 1 16,0 0-16,0-1 0,22-41 15,-43 20-15,0 22 0,21-22 16,-21 22-16,0 0 0,0 21 16,0-1-16,0 1 0,0 0 0,-21 21 15,21 21 1,-21 0-16,21 1 15,-22-1-15,1 0 0,21 21 0,-21-21 16,21 22-16,-21-1 0,21 0 0,-21 1 16,21-1-16,0 0 0,0 1 15,0-1-15,0-21 0,0 22 0,0-22 16,21 21-16,0-21 0,-21 0 16,21-21-16,0 22 0,1-22 0,20 0 15,-21 0-15,0 0 0,22 0 0,-22 0 16,21-22-16,-21 22 15,22-21-15,-1 0 0,0-21 16,1-1-16,-22 22 0,0-21 0,0 21 16,0-22-16,0 1 0,1 21 15,-1-21-15,-21 20 0,0 1 0,0 0 16,21 21-16,-21-21 0,0 42 31,0 0-31,0 0 16,-21 1-16,21-1 0,0 21 15,0-21-15,-21 22 0,21-22 0,-22 0 16,22 21-16,-21-21 0,21 1 0,0-1 16,0 0-16,0 0 0,0 0 15,0 0-15,0-42 47,0 0-47,0 0 0,0 0 0,0 0 16,0-1-16,0-20 0,0 21 0,21-21 15,1 20-15,-1-20 0,-21 21 16,21-21-16,0 20 0,0 1 0,0 0 16,1 0-16,-1 21 0,0-21 15,21 21-15,-21 0 0,1 0 0,-1 0 16,0 0-16,0 21 0,0-21 0,0 21 16,-21 0-16,0 0 0,0 1 15,0 20-15,0-21 0,0 21 0,0-20 16,0 20-16,0-21 0,0 0 15,0 0-15,0 22 0,22-22 16,-1 0-16,-21 0 0,21-21 0,0 21 16,0-21-16,0 0 0,1 0 0,20 0 15,-21 0-15,21 0 0,-20 0 16,20 0-16,0 0 0,1-21 0,-22 0 16,21 0-16,-21 0 0,22 0 0,-22-22 15,0 22-15,0-21 0,0-1 16,-21 22-16,21-21 0,-21 0 0,22 20 15,-22 1-15,0 0 0,0 0 16,0 0-16,-22 42 31,22 0-15,0 0-16,-21 22 0,0-22 16,21 21-16,0-21 0,0 22 0,-21-22 15,21 21-15,0-21 0,0 0 16,0 22-16,0-22 0,0 0 0,0 0 15,21 0-15,0-21 16,0 0-16,22 0 0,-22 0 16,0 0-16,21 0 0,-20 0 0,-1-21 15,0 0-15,21 0 0,-21 0 0,1-22 16,-1 1-16,0 0 16,0-1-16,21 1 0,-42 0 0,22-22 15,-1 22-15,0 0 0,0-22 0,0 22 16,0-1-16,-21 1 0,0 0 15,22-1-15,-22 22 0,0 0 16,0 0-16,0 0 0,0 42 16,-22 0-1,1 0-15,21 22 0,-21-22 0,0 21 16,21 0-16,0 1 0,-21-1 16,0 0-16,21 1 0,0 20 0,0-20 15,0-1-15,0 0 0,0 1 0,0-1 16,0-21-16,0 21 15,0-20-15,0-1 0,21 21 0,0-42 16,-21 21-16,42 0 0,-21-21 0,1 0 16,-1 0-16,0 0 0,0 0 15,0 0-15,22 0 0,-22 0 0,0-21 16,0 0-16,21 21 0,-20-21 16,-1-21-16,0 20 0,21 1 0,-21-21 15,1 21-15,-22-22 0,21 22 0,-21 0 16</inkml:trace>
  <inkml:trace contextRef="#ctx0" brushRef="#br0" timeOffset="20896.06">10858 5419 0,'0'0'0,"-21"0"0,0 0 16,63 0-1,-20 0-15,-1 0 16,0 0-16,21 0 0,1 0 15,-22-21-15,21 21 0,0-22 0,1 22 16,-1 0-16,0 0 0,-20-21 0,20 21 16,-21 0-16,0-21 0,0 21 15,1 0-15,-22-21 0</inkml:trace>
  <inkml:trace contextRef="#ctx0" brushRef="#br0" timeOffset="21092.4">10414 5186 0,'0'21'16,"21"-21"15,0 0-31,0 0 16,1-21-1,-1 21-15,-21-21 0,21 21 0</inkml:trace>
  <inkml:trace contextRef="#ctx0" brushRef="#br0" timeOffset="23520.41">12594 5207 0,'0'0'0,"-21"-21"16,0 0-16,21 0 0,-21-1 16,-1 22-16,1 0 15,0 0 1,21 22-16,-21-1 16,21 0-16,0 0 0,0 0 0,0 0 15,0 1-15,0-1 0,0 0 16,21 0-16,0-21 15,0 0-15,1 0 0,-1 0 0,0 0 16,21 0-16,22 0 0,-22-21 16,0 0-16,1 0 0,20-1 15,-20-20-15,-1 21 0,43-43 16,-43 22-16,-21 0 0,0 21 16,-21-22-16,0 1 0,0 0 0,0 20 15,0 1-15,0 0 0,0 0 16,-21 21-16,0 0 0,0 0 0,0 0 15,-1 21-15,1 0 0,21 22 16,-21-22-16,0 21 0,0 0 16,21 1-16,0 20 0,-21-20 0,21-1 15,-22 0-15,22 22 0,0-22 16,0 0-16,0 1 0,0-1 0,0 22 16,0-22-16,0 0 0,0-21 0,0 22 15,0-1-15,0-21 0,0 0 16,0 1-16,0-1 0,-21 0 15,0-21-15,0 21 0,0-21 16,0 0-16,-1 0 16,1-21-16,21 0 0,-21 0 0,0-1 15,0 1-15,0 0 0,-1-21 16,1 21-16,0-1 0,21-20 0,0 21 16,-21 21-16,21-21 0,-21 0 0,21 42 31,0 0-16,0 0-15,0 0 0,0 0 0,0 1 16,0-1-16,21 0 0,0 0 16,-21 0-16,21 0 0,0 1 0,1-1 15,20-21-15,-21 21 0,21-21 0,-20 0 16,20 0-16,0 0 0,1 0 16,-1 0-16,0 0 0,22-21 15,-22 21-15,0-21 0,1-1 16,-1 1-16,-21 0 0,22 0 0,-22 0 15,21-22-15,-42 22 0,21 0 16,0-21-16,-21 21 0,0-1 0,0-20 16,0 21-16,0 0 0,0 0 15,-21 21-15,0 0 16,0 0-16,0 0 16,0 21-16,-1 0 0,1 0 0,0 0 15,0 0-15,0 22 0,21-22 16,0 0-16,0 21 0,0-20 15,0 20-15,0-21 0,0 0 0,0 0 16,0 1-16,0-1 0,21 0 16,0 0-16,0-21 0,0 0 0,22 0 15,-1 0-15,0 0 0,1 0 16,-22 0-16,21-21 0,1 0 16,-1 0-16,0-1 0,1-20 0,-1 21 15,-21-21-15,21 20 0,1-20 16,-22 0-16,0 21 0,0-22 0,0 22 15,-21 0-15,0 0 0,0 0 16,-21 21 0,0 0-16,0 0 0,0 21 15,0-21-15,-1 21 0,1 0 0,0 0 16,21 0-16,0 43 16,0-43-16,0 0 0,0 22 0,0-22 15,0 0-15,0 0 0,21 0 16,0 0-16,-21 1 0,22-1 0,-22 0 15,0 0-15,0-42 47,0 0-47,-22 0 16,22-1-16,-21 22 0,0-21 16,21 0-16,-21 21 0,21-21 0,-21 21 15,0 0 1,21 21-1,0 0-15,0 0 16,0 1-16,0-1 16,21 0-16,0-21 0,0 0 15,0 21-15,0-21 16,1 0-16,-1 0 0,0 0 0,0 0 16,0 0-16,0 0 0,1 0 0,20-21 15,-21 0-15,0 0 0,0-1 16,1 1-16,-1 0 0,0-21 0,21-1 15,-21 1-15,1 0 0,-1-1 16,0 1-16,0 0 0,0-1 16,0 1-16,-21 0 0,22-1 0,-1 1 15,-21 21-15,21-21 0,-21 20 16,0 1-16,0 0 0,0 0 0,0 0 16,-21 42-1,21 0-15,0 0 16,-21 0-16,21 22 0,0-22 0,0 21 15,0 1-15,0-1 0,0 0 16,0 1-16,0-22 0,0 42 0,0-20 16,0-1-16,0 0 0,0 1 15,0-22-15,0 21 0,0 0 16,0-20-16,21-1 0,0 0 0,0 0 16,-21 0-16,42 0 0,-20-21 15,-1 0-15,0 0 0,0 0 0,21 0 16,-20 0-16,-1 0 0,0-21 0,0 0 15,21 0-15,-42 0 0,22 0 16,-1-22-16,0 22 0,0-21 0,-21 21 16,0-1-16,21-20 0,-21 21 15,21 0-15,-21 0 0,0-1 16,0 1-16,0 42 31,0 1-15,0-1-16,0 0 0,-21 0 0,21 0 15,0 0-15,0 1 0,0 20 16,0-21-16,0 0 0,0 0 0,0 1 16,0-1-16,21-21 15,1 21-15,-1-21 0,0 0 16,0 0-16,21 0 0,-20 0 0,20 0 16,-21 0-16,0-21 0,22 0 15,-22 21-15,0-22 0,0 1 16,0-21-16,22 21 0,-43-22 0,21 22 15,0 0-15,0 0 0,-21-21 16,21 42-16,-21-22 0,0 1 0,0 0 16,0 42 15,-21-21-31,21 21 0,-21 1 16,0-1-16,21 0 0,-21 0 15,21 0-15,-22 22 0,22-22 0,-21 0 16,21 0-16,0 0 0,-21 0 0,21 1 15,-21-22-15,21 21 0,0 0 16,0-42 31,0 0-47,0-1 0,0 1 16,21-21-16,0 21 0,0-22 15,1 1-15,-1 21 0,21-21 0,43-22 16,-43 43-16,0-21 15,22 20-15,-22 22 0,1-21 0,-1 21 16,-21 0-16,21 0 0,1 0 0,-22 0 16,0 21-16,0 1 0,0-22 15,1 42-15,-22-21 0,0 0 0,0 22 16,0-22-16,0 21 0,0-21 16,0 22-16,0-22 0,-22 21 15,22-21-15,-21 0 0,0 1 0,0-1 16,21 0-16,0 0 0,-21-21 15,21 21-15,-21-21 0,42 0 32,0-21-17,-21 0-15,21 0 0,0 0 0,22-1 16</inkml:trace>
  <inkml:trace contextRef="#ctx0" brushRef="#br0" timeOffset="24168.24">16341 5546 0,'0'0'15,"42"0"-15,-21-21 0,21-1 0,-20 22 16,-1-21-16,0 0 0,-21 0 0,21 21 16,-21-21-16,-21 0 15,0 21-15,0 0 0,-22 0 16,1 0-16,21 0 0,-22 0 0,1 0 16,0 21-16,-1-21 0,1 21 15,0 0-15,21 0 0,-1 0 0,1 1 16,0-1-16,0 0 0,21 0 15,0 0-15,0 0 0,0 1 16,0-1-16,21-21 0,0 0 16,0 0-16,22 0 0,-22 0 15,21 0-15,-21 0 0,22 0 0,-22 0 16,21 0-16,-21-21 0,1-1 0,20 1 16,-21 0-16,0 0 0,0 21 15,1-21-15,-22 0 0,21-1 0,0 1 16,0 21-1,-21-21-15,0 42 47,0 0-47,0 1 16,0-1-16,0 0 0,0 21 0,0-21 16,-21 22-16,21-1 0,0 0 15,-21 1-15,21 20 0,0-20 0,0 20 16,0-21-16,-21 1 0,21 20 15,0 1-15,0-1 0,0 1 0,0-1 16,0 22-16,0-22 0,-22 1 16,22 21-16,0-22 0,0 1 0,-21-22 0,0 21 15,0-20-15,0 20 0,0-20 16,-1-1-16,1 0 0,0 1 0,-21-22 16,21 0-16,-22 21 0,22-21 0,-21 1 15,21-22-15,-1 0 16,-20 0-16,21 0 0,0 0 0,0 0 15,-1-22-15,1-20 0,21 21 16,-21 0-16,21-22 0,0 22 0,0 0 16,0-21-16,0-1 0,0 22 15,0-63-15,0 41 0,0-20 16,0 20-16,0-20 0,0-1 0,0 1 16,0-1-16,0 1 0</inkml:trace>
  <inkml:trace contextRef="#ctx0" brushRef="#br0" timeOffset="24400.69">15028 5101 0,'0'0'0,"-21"-21"0,0 0 15,0 21 1,0 0 0,-1 0-1,1 0 1,0 0-16</inkml:trace>
  <inkml:trace contextRef="#ctx0" brushRef="#br0" timeOffset="24608.41">13928 5313 0,'0'0'0,"21"21"32,0-21-32,21 0 15,1 0-15,-1 0 0,0 0 16,1 0-16,-1 0 0,21 0 15,-20 0-15,20 0 0,-20 0 0,-1 0 16,0-21-16,1 21 0,-1-21 0</inkml:trace>
  <inkml:trace contextRef="#ctx0" brushRef="#br0" timeOffset="25099.58">18119 5017 0,'0'0'0,"0"-22"0,0-20 0,21 21 0,0 0 0,-21-22 16,21 22-16,-21 0 0,0 0 15,0 0-15,-21 21 31,21 21-31,-21 0 16,0 21-16,-1-20 0,22 20 0,-21 21 16,0-20-16,0-1 0,21 0 15,-21 22-15,0-22 0,21 1 0,-22-1 16,1 0-16,21 1 0,-21-1 16,21-21-16,0 21 0,-21 1 15,21-22-15,0 0 0,0 0 16,21-42-1,-21 0 1</inkml:trace>
  <inkml:trace contextRef="#ctx0" brushRef="#br0" timeOffset="26368.07">17780 5398 0,'0'0'0,"-21"0"0,0 0 16,42 0 15,0 0-31,0 0 0,21 0 16,-20-22-16,20 22 0,-21-21 0,21 21 15,1-21-15,20 0 0,-20 21 16,-1-21-16,21 0 0,-20-1 16,20 22-16,-20-21 0,-1 21 0,-21-21 15,21 21-15,-20-21 0,-1 21 0,-21 21 31,0 0-31,-21-21 16,-1 21-16,1 1 0,0-1 16,0 0-16,0 21 0,0-21 0,-1 1 15,1-1-15,21 21 0,-21-21 0,21 0 16,-21 1-16,21-1 16,0 21-16,0-21 0,0 0 15,21-21-15,0 0 0,22 0 16,-22 0-16,0 0 0,21 0 0,1 0 15,-1 0-15,-21 0 0,21 0 0,1-21 16,-1 0-16,-21 0 0,0 0 16,22 0-16,-43-1 0,21 1 0,-21 0 15,0 0-15,0-21 0,0 20 16,-21 1-16,-22 0 0,22 0 16,-21 21-16,21 0 0,-22 0 0,1 0 15,21 0-15,-21 0 16,20 0-16,1 0 0,0 0 0,63 0 31,-20 0-15,-1 0-16,21 0 0,0 0 0,1 0 15,-1 0-15,0 0 0,1-21 16,-1 21-16,0 0 0,1-21 0,-22 21 16,21 0-16,1-22 0,-1 1 0,-21 21 15,21 0-15,-20 0 0,20-21 16,-21 21-16,0 0 0,0 0 15,-21 21 17,0 0-32,-21-21 0,0 22 0,21-1 15,-21 0-15,0-21 0,21 21 16,-21 0-16,21 0 0,0 22 16,-22-22-16,22 0 0,0 0 0,0 0 15,0 1-15,0-1 0,22 0 16,-22 0-16,21-21 0,0 0 15,0 21-15,0-21 0,0 0 16,22 0-16,-22 0 0,0 0 0,0 0 16,22-21-16,-22 0 0,0 21 15,0-21-15,0 0 0,-21-1 0,0 1 16,0 0-16,0 0 0,0 0 16,0-22-16,-21 22 0,0 0 15,-21-21-15,20 21 0,-20-1 0,21 1 16,0 21-16,-22-21 0,22 21 0,0 0 15,0 0-15,42 0 32,0 0-17,0 0-15,22 0 0,-1 0 0,0 0 16,1 0-16,-1-21 0,0 0 16,22 21-16,-22-21 0,22-1 0,-22 1 15,22 0-15,-22 0 0,0-21 16,1 20-16,-22-20 0,21 0 0,-21 21 15,-21-22-15,0 1 0,0 21 16,0 0-16,0-1 0,0 1 0,0 0 16,0 0-16,0 0 0,-21 21 15,0-21-15,0 21 16,0 0-16,-1 21 16,1 0-16,21 0 0,-21 0 0,0 22 15,0-1-15,21 0 0,-21 22 16,-1-22-16,22 22 0,-21-1 0,21-21 15,-21 22-15,21-22 0,0 22 0,0-22 16,0 0-16,0 1 16,0-1-16,21 0 0,0 1 15,1-22-15,-1 21 0,0-21 0,0 1 0,21-1 16,-20-21-16,20 0 0,-21 21 16,21-21-16,-20 0 0,20 0 0,-21-21 15,21 21-15,-20-21 0,20-1 16,0 22-16,-21-21 0,22 0 0,-22 0 15,21 0-15,-21 0 0,1-1 0,-1 1 16,0 21-16,-21-21 0</inkml:trace>
  <inkml:trace contextRef="#ctx0" brushRef="#br0" timeOffset="28769.33">698 7281 0,'0'-21'31,"0"0"-31,0 0 16,0 0-16,0 0 15,0-1 1,0 1-16,0 42 15,-21 1-15,21-1 16,-21 21-16,0 0 0,0 1 16,0-1-16,21 22 0,-22-1 15,1-21-15,21 22 0,0-1 0,0-20 16,-21 20-16,21 1 0,0-1 16,0-20-16,0 20 0,0 1 0,0-22 15,0 0-15,21 1 0,0-22 16,1 0-16,-1 0 0,21 0 0,-21-21 15,22 0-15,-1 0 0,-21-21 16,21 0-16,1 0 0,-1 0 0,0-22 16,-20 1-16,20 0 0,0-1 15,-21-20-15,1 20 0,-1-20 0,0 21 16,0-22-16,0 22 0,0-22 16,-21 22-16,0 0 0,0-1 15,0 1-15,0 0 0,0 20 16,0 1-16,0 0 0,0 0 0,0 0 15,0 42 1,0 0-16,0 0 0,0 0 16,0 1-16,-21 20 0,21 0 15,0 1-15,0-22 0,0 21 0,0 0 16,0 1-16,0-1 0,0 0 16,0 1-16,0-1 0,0-21 0,0 22 15,0-1-15,21-21 0,1 0 16,-1 0-16,0 1 0,21-22 15,-21 0-15,22 0 0,-22 0 16,21 0-16,1 0 0,-1-22 0,0 1 16,1 0-16,-22 0 0,21-21 15,0 20-15,-20-20 0,20 21 0,-21-21 16,0 20-16,0 1 0,1-21 16,-22 21-16,0 0 0,0-1 15,0 1-15,-22 21 16,1 0-16,0 0 0,-21 0 0,21 21 15,-1-21-15,1 22 0,0-1 16,21 0-16,-21 0 0,21 0 0,0 0 16,0 1-16,21-1 15,0 0-15,0 0 0,1 0 0,-1 0 16,0 1-16,0-1 0,0 0 0,0 0 16,1 0-16,-1 0 0,-21 1 15,21-1-15,-42-21 31,0 0-15,21-21-16,-22 21 0,1-22 16,0 22-16,0-21 0,0 21 0,0 0 15,-1-21-15,1 21 16,0 0 0,21 21-1,0 0 1,0 1-16,21-22 15,0 0-15,1 21 0,-1-21 0,0 0 16,0 0-16,0 0 0,0 0 16,1 0-16,20 0 0,-21 0 0,0 0 15,0 0-15,1 0 0,20-21 16,-21-1-16,21 1 0,-20 0 0,20 0 16,-21 0-16,0 0 0,0-1 15,1 1-15,-1 0 0,21-42 16,-42 41-16,0 1 0,0 0 15,0 0-15,0 0 16,-21 21 0,0 0-1,0 0-15,-1 21 0,1 0 16,21 0-16,0 0 0,0 1 16,0-1-16,0 0 0,0 21 0,0-21 15,0 22-15,0-22 0,0 21 16,0-21-16,0 1 0,21 20 0,1-21 15,-1 0-15,21 0 0,0-21 16,1 22-16,-1-22 0,22 0 0,-22 0 16,21 0-16,1 0 0,-22 0 15,22 0-15,-22-22 0,22 1 16,-22 0-16,0 0 0,1 0 0,-1 0 16,-21-1-16,0-20 0,0 21 0,1-21 15,-22 20-15,21 1 0,-21-21 16,0 21-16,0 0 0,0-1 0,0 1 15,-21 0-15,-1 0 16,1 21-16,-21 0 0,21 0 0,0 0 16,-22 0-16,22 0 0,-21 0 0,21 21 15,-1-21-15,-20 21 16,21 0-16,0 1 0,0-1 0,-1 21 16,1-21-16,21 22 0,0-22 0,0 21 15,0-21-15,0 22 0,0-22 16,0 0-16,0 0 0,21 0 0,1 0 15,-1-21-15,0 0 0,0 0 16,21 0-16,-20 0 0,-1 0 0,21 0 16,-21-21-16,0 0 0,22 0 15,-22 0-15,0-22 0,21-20 16,-20 21-16,-1-1 0,0 1 0,0 0 16,-21-1-16,0-20 0,21 20 15,-21 1-15,0-21 0,21 20 0,-21-20 16,0 20-16,0 1 0,0 21 15,0-21-15,0 20 0,0 1 16,-21 21-16,0 0 0,0 21 16,21 1-16,0 20 15,0 0-15,0 1 0,0-1 0,0 0 16,0 1-16,0 20 0,0-21 16,0 1-16,0-1 0,0 0 0,0 1 15,0-1-15,0 0 0,0 1 0,0-1 16,0-21-16,21 0 0,0 1 15,0-1-15,1 0 0,20-21 0,-21 0 16,21 0-16,-20 0 16,20 0-16,0-21 0,-21 0 0,22-1 15,-1 1-15,-21 0 0,0-21 0,22 21 16</inkml:trace>
  <inkml:trace contextRef="#ctx0" brushRef="#br0" timeOffset="30211.38">5080 8043 0,'0'0'0,"0"-21"16,0 0-16,0 0 15,21 0-15,0 0 0,-21-1 16,21-20-16,1 21 0,-1 0 0,0-22 15,0 22-15,-21-21 0,21 0 16,0-1-16,1 1 0,-1-22 16,0 22-16,-21-21 0,0-1 0,21 22 15,-21-22-15,0 22 0,0 0 0,0 20 16,0 1-16,0 0 0,-21 0 16,0 0-16,0 21 0,-1 0 15,1 21-15,0 0 0,21 0 16,-21 22-16,0-1 0,0 0 0,21 1 15,0 20-15,-22-21 0,1 22 0,21-22 16,-21 22-16,21-22 0,0 0 16,0 22-16,0-22 0,0 1 15,0-1-15,0 0 0,0 1 0,21-1 16,0-21-16,1 21 0,-1-20 16,0-1-16,0-21 0,0 21 0,22-21 15,-1 0-15,-21 0 0,21 0 0,1-21 16,-1 21-16,0-21 0,1-1 15,-1 1-15,0-21 0,-20 21 0,41-43 16,-42 43-16,0-21 16,-21 21-16,0-22 0,0 22 0,0 0 15,0 0-15,0 0 0,0-1 16,-21 1-16,0 21 0,0-21 16,0 21-16,0 0 0,-1 0 15,1 0-15,21 21 0,-21 43 31,21-43-31,0 0 0,0 0 16,21 0-16,0-21 0,1 22 16,-1-22-16,0 0 0,21 0 0,-21 0 15,22 0-15,-22 0 0,21 0 0,1 0 16,-22-22-16,21 22 0,-21-21 0,22 0 16,-22 21-16,21-21 0,-21 0 15,0 0-15,1-1 0,-1 1 16,0 0-16,-21 0 0,21 0 0,-21 0 31,0 42-15,-21 0-1,21 0-15,0 0 0,-21 22 16,21-22-16,0 0 0,0 0 16,0 0-16,0 0 0,0 1 0,0-1 15,0 0-15,0 0 0,21 0 16,0-21-16,0 0 15,0 0-15,1 0 0,-1 0 0,0 0 16,0 0-16,21-21 16,-20 21-16,-1-21 0,21 0 0,-21 0 15,22-1-15,-22 1 0,0 0 0,21-21 16,-21 21-16,-21-1 0,22-20 16,-1 21-16,-21 0 0,0 0 0,0-1 15,0 1-15,0 0 0,0 0 16,0 42 15,0 0-31,0 0 0,-21 1 16,21-1-16,0 0 0,0 21 0,0-21 15,0 22-15,0-1 0,0 0 0,0 22 16,21-22-16,-21 22 0,0-1 16,21 1-16,-21 20 0,21-20 15,-21-1-15,0 22 0,0-21 0,0 20 16,0-20-16,-21 105 0,21-105 15,-21 20-15,0 1 0,-1-22 16,1 22-16,21-21 0,-21-1 16,0-21-16,21 1 0,-21 20 0,21-42 15,0 22-15,0-22 0,-21 0 0,21 0 0,-22-21 16,22-21 0,-21 0-16,0 0 15,21 0-15,-21-22 0,0 22 0,21-21 0,0-22 16,0 22-16,0-22 0,0-20 15,0 20-15,0-20 0,21-1 16,0-21-16,0 21 0,0 1 0,1-1 16,-1 0-16,21 1 0,-21 20 0,22-20 15,-22 20-15,0 1 0,21-1 16,-21 22-16,1-1 0,-1 1 0,0 0 16,0 21-16,-21-1 0,21 22 0,-21-21 15,0 0-15,0 0 16</inkml:trace>
  <inkml:trace contextRef="#ctx0" brushRef="#br0" timeOffset="32555.51">8699 7641 0,'0'21'31,"0"1"-31,22-22 16,-22-22-16,0 1 16,21 0-16,-21 0 15,0 0-15,0 0 0,0-22 16,0 22-16,0-21 0,0 21 15,-21-22-15,-1 1 0,1 21 16,-21-22-16,21 22 0,0 0 0,-1 0 16,1 21-16,0 0 0,0 0 15,0 0-15,0 0 0,-1 21 0,22 0 16,-21 0-16,0 1 0,0 20 16,21-21-16,-21 21 0,21 1 0,-21-1 15,-1 0-15,22 1 0,0-1 0,0-21 16,0 22-16,0-1 0,0-21 0,0 0 15,0 0-15,0 1 0,22-1 16,-22 0-16,21-21 0,0 0 16,0 0-16,0 0 0,0 0 0,22 0 15,-22 0-15,21-21 0,-21 0 16,22 21-16,-1-43 0,0 22 0,1 0 16,-22-21-16,21-1 0,1 1 0,-22 0 15,21-22-15,-21 1 0,22-1 16,-22 1-16,0 20 0,0-20 0,-21-1 15,0 22-15,21 0 0,-21 20 0,0-20 16,0 21-16,0 0 0,0 0 16,0-1-16,0 1 0,-21 21 15,0 0 1,0 0-16,21 21 0,-21 1 16,-1-1-16,1 21 0,21 0 0,-21 1 15,21-1-15,-21 0 0,21 22 16,-21-1-16,21-20 0,0 20 0,0 1 15,0-22-15,0 0 0,0 1 0,21-1 16,0-21-16,0 22 0,0-22 16,1 0-16,-1 0 0,21-21 15,-21 21-15,22-21 0,-22 0 0,21 0 16,0 0-16,1 0 0,-22-21 0,21 0 16,1 0-16,-22 0 0,21-1 0,0 1 15,-20-21-15,-1 21 0,0-22 16,0 1-16,0 0 0,-21 21 15,0-22-15,0 22 0,0-21 0,0 21 16,0-1-16,0 1 0,-21 21 0,0-21 16,0 21-16,0 0 15,-1 0-15,1 21 0,0 0 16,21 1-16,-21-1 0,21 0 0,-21 0 16,21 21-16,0-20 0,-21 20 15,21-21-15,0 21 0,0-20 0,0 20 16,0-21-16,42 21 0,-21-20 15,-21-1-15,21 0 0,0-21 16,1 21-16,-1-21 0,21 0 0,-21 0 16,0 0-16,1 0 0,20 0 15,-21 0-15,21-21 0,-20 0 0,20 0 16,-21-1-16,21 1 0,-20 0 16,-1 0-16,0-21 0,0 20 0,0-20 15,-21 21-15,21-21 0,-21 20 16,22 1-16,-22 0 0,0 0 0,21 21 15,-21-21-15,0 42 32,0 0-32,0 0 15,0 0-15,0 1 0,0 20 0,0-21 16,0 0-16,0 0 0,0 1 16,0 20-16,0-21 0,0 0 15,21-21-15,0 21 0,-21 1 0,21-22 16,0 0-16,1 0 0,-1 0 15,0 0-15,0 0 0,0 0 16,0 0-16,1-22 0,-1 1 0,0 0 16,0 21-16,0-21 0,0-21 0,-21 20 15,22 1-15,-22 0 0,21-21 16,0 21-16,-21-1 0,0 1 0,0 0 16,21 0-16,-21 0 0,0 0 15,0 42 16,0 0-31,0 0 16,0 0-16,0 0 0,0 1 16,0-1-16,0 0 0,0 21 0,0-21 15,0 1-15,0 20 0,0-21 0,0 0 16,21 0-16,-21 1 0,21-22 16,1 21-16,-1-21 0,21 21 15,-21-21-15,0 0 0,22 0 0,-22 0 16,21 0-16,1 0 0,-22-21 0,21 0 15,0 21-15,1-22 0,-1 1 16,-21 0-16,22 0 0,-22-21 0,0 20 16,0 1-16,0-21 0,0 21 15,-21-22-15,0 22 16,0 0-16,0 0 0,0 0 0,-21 0 0,0-1 16,0 22-16,0 0 0,0 0 15,-22 0-15,22 0 0,0 22 16,0-1-16,0 0 0,-1 0 0,1 0 15,21 22-15,-21-22 0,21 21 0,0-21 16,0 22-16,0-22 0,0 0 16,0 0-16,0 0 0,21 0 0,-21 1 15,21-1-15,1-21 0,-1 21 0,0-21 16,0 0-16,21 0 16,1 0-16,20 0 0,1 0 15,-22-21-15,0 21 0,1-21 0,-1-1 16,-21 1-16,22-21 0,-1 21 0,-21-22 15,21 1-15,-20 0 0,-1-1 16,0-20-16,0 21 0,0-22 0,0 22 16,1-1-16,-22 1 0,0 0 0,0 21 15,0-1-15,0-20 16,0 21-16,0 0 0,-22 21 31,1 21-31,21 0 0,-21 0 0,0 0 16,21 22-16,0-1 0,0 0 15,-21 1-15,21-1 0,-21 22 0,21-22 16,0 0-16,0 1 0,0-1 16,0 0-16,0 1 0,0-22 0,0 0 15,21 0-15,0 0 0,0 0 0,0-21 16,0 0-16,1 0 0,-1 0 16,21 0-16,-21 0 0,22 0 0,-22 0 15,42-42-15,-20 21 0,-22 0 16,21 0-16,-21-1 0,22 1 15,-22-21-15,0 21 0,0 0 16,0-1-16,-21 1 0,-21 21 47,21 21-47,-21 1 0,21-1 0,-21 0 16,21 21-16,-21-21 0,21 1 15,0-1-15,0 0 0,0 0 0,0 0 16,0 0-16,0 1 0,0-1 0,21-21 15,0 21-15,0-21 0,0 0 16,22 0-16,-22 0 0,21 0 0,-21 0 16,22 0-16,-22 0 0,21-21 0,0 0 15,-20-1-15,-1 1 0,21 0 0,-21 0 16,0-21-16,1 20 16,-22-20-16,0 0 0,0-1 0,0 1 15,0 0-15,0-1 0,0 22 0,0-21 16,-22 21-16,1 21 0,0-21 15,-21 21-15,21 0 0,-1 0 0,-20 0 16,21 21-16,-21 0 0,20 0 16,1 0-16,-21 0 0,21 1 15,21-1-15,-21 0 0,21 21 0,0-21 16,0 1-16,0-1 0,0 0 16,21 0-16</inkml:trace>
  <inkml:trace contextRef="#ctx0" brushRef="#br0" timeOffset="33100.66">13017 7324 0,'0'-21'0,"0"42"0,-21-64 16,21 22-16,0 0 0,0 0 15,-21 0-15,21 0 16,-21 21 0,0 0-16,21 21 15,-21 0-15,21 0 0,0 0 0,-22 22 16,1-1-16,21 21 16,0-20-16,-21 20 0,21-20 0,-21 20 15,0 1-15,21-1 0,0 22 0,-21-22 16,-1 22-16,22 0 0,-21-1 15,21 22-15,-21-21 0,0-1 0,0 1 16,21 0-16,-43 105 0,43-105 16,0 0-16,-21-22 0,21 22 15,-21-43-15,21 22 0,-21-22 16,21 0-16,0 1 0,0-22 0,0-42 31,0-1-31,0-20 0,21 21 16,-21-21-16,21-22 0,0 22 15,1-22-15,-1-20 0,0 20 0,0 1 16,0-22-16</inkml:trace>
  <inkml:trace contextRef="#ctx0" brushRef="#br0" timeOffset="33463.92">12933 7641 0,'0'0'0,"-21"-42"0,21 21 16,0 0-16,0-22 0,0 22 0,0 0 15,0 0-15,0 0 0,0-1 0,0-20 16,0 21-16,42 0 16,-21 0-16,0-1 0,0 1 0,22 21 15,-1-21-15,0 0 0,-20 21 16,20 0-16,0 0 0,1 0 0,-1 0 16,-21 0-16,21 21 0,-20 0 0,-1 0 15,0 1-15,-21 20 0,0-21 16,0 21-16,0-20 0,0 20 0,-21-21 15,0 21-15,-22-20 0,22 20 0,-21-21 16,-1 0-16,1 0 0,0 1 16,21-1-16,-22-21 0,22 21 0,0-21 15,0 0-15,0 21 0,-1-21 16,44 0 15,-1 0-31,0-21 0,21 21 16,-21-21-16,1 0 0,20 21 15,-21-22-15,0 22 0</inkml:trace>
  <inkml:trace contextRef="#ctx0" brushRef="#br0" timeOffset="34140.37">13525 7620 0,'22'0'0,"-44"0"0,65 0 31,-43-21-31,21 21 0,0-21 0,0 0 16,0-1-16,1 22 15,-1-21-15,0 0 0,0 0 16,-21 0-16,21 0 0,0-1 0,1 1 16,-1 0-16,-21 0 0,0 0 15,-21 42 17,-1 0-32,1 0 15,0 0-15,0 1 0,21 20 0,-21-21 16,21 0-16,-21 22 0,21-22 0,0 0 15,0 0-15,0 0 0,0 0 16,0 1-16,0-1 0,21 0 16,0-21-16,-21 21 0,21-21 0,0 0 15,0 0-15,1 0 0,20 0 16,-21 0-16,0 0 0,0 0 0,1 0 16,20-21-16,-42 0 0,21 21 0,0-21 15,0-1-15,1-20 0,-22 21 16,21-21-16,0 20 0,-21 1 0,21-21 15,0 21-15,-21-22 0,21 22 0,1 0 16,-1 0-16,0 0 0,0 21 16,0-21-16,0 21 0,1 0 0,20 0 15,-21 0-15,0 0 0,0 0 16,1 0-16,20 21 0,-21 0 16,0 0-16,-21 21 0,21-20 0,-21-1 15,22 21-15,-22-21 0,0 0 16,0 22-16,0-22 0,0 0 0,0 0 15,-22-21-15,22 21 0,-21 1 0,0-22 16,21 21 0,-21-21-16,21-21 15,0-1-15,0 1 16,0 0-16,0 0 0,0 0 16,21-22-16,-21 22 0,0-21 0,21 21 15,0-22-15,-21 22 0,22 0 0,-22 0 16,21 0-16,0 0 0,-21-1 15,21 22-15,0-21 0,0 21 16,1 0-16,-1 0 0,0 0 16,0 0-16,0 0 15,0 0-15,1 0 0,-1 0 0</inkml:trace>
  <inkml:trace contextRef="#ctx0" brushRef="#br0" timeOffset="34495.41">15028 7303 0,'0'0'0,"21"21"0,1-21 0,-1 0 0,0 0 16,0 0-16,0 0 15,-21-21-15,21 21 0,-21-22 0,0 1 16,0 0-16,-21 21 31,0-21-31,0 21 0,0 0 0,-22 0 16,22 0-16,0 0 0,0 21 0,0-21 16,0 21-16,-1-21 0,1 21 15,21 1-15,0-1 0,0 0 16,0 0-1,21 0-15,1-21 0,-1 21 0,0 1 16,0-22-16,0 21 0,0-21 0,22 21 16,-22 0-16,0 0 0,0 0 15,-21 1-15,21-22 0,-21 21 16,0 0-16,-21-21 16,0 21-16,0-21 15,0 0-15,0 0 0,-22 21 0,22-21 16,0 0-16,-21 0 0,20 0 0,-20 0 15,21 0-15,0 0 0,0 0 16,-1-21-16,22 0 16,0 0-16</inkml:trace>
  <inkml:trace contextRef="#ctx0" brushRef="#br0" timeOffset="36518.62">16806 7112 0,'0'-21'15,"0"42"-15,21-63 0,1 21 0,-22-1 16,21 22-16,-21-21 0,0 0 16,0 0-1,0 42 1,0 0-16,-21-21 15,21 21-15,0 22 0,0-22 16,-22 21-16,22 1 0,0-22 0,-21 21 16,21 0-16,0 1 0,-21-1 0,21-21 15,0 22-15,0-22 0,0 0 16,0 0-16,0 0 0,0 0 16,21-21-1,0 0-15,1-21 16,-1 21-16,0-21 0,0 0 0,0 0 15,0-22-15,1 1 0,-1 21 16,0-21-16,0-1 0,0 1 0,0 0 16,1 20-16,-1 1 0,0 0 15,-21 0-15,0 0 0,21 21 0,0 0 16,-21 21 0,0 0-16,0 0 0,0 0 15,0 1-15,0 20 16,0-21-16,0 21 0,0 1 0,0-22 15,0 21-15,0-21 0,21 1 0,1 20 16,-22-21-16,21 0 0,0-21 16,0 21-16,0-21 0,0 0 0,1 0 15,20 0-15,-21 0 0,21 0 16,1 0-16,-22-21 0,21 21 0,-21-21 16,22 0-16,-22-21 0,0 20 0,0-20 15,0 0-15,1-1 0,-1 1 16,0 0-16,-21-1 0,0 1 0,21 21 15,-21-21-15,0 20 0,0 1 0,21 0 16,-21 0-16,-21 21 31,0 21-31,21 0 0,-21 0 0,0 1 16,-1-1-16,1 0 0,21 21 16,-21 1-16,21-22 0,-21 21 0,21 0 15,0 1-15,0-22 0,0 21 16,0-21-16,21 22 0,0-22 0,0 0 15,1-21-15,-1 21 0,21-21 0,-21 0 16,22 0-16,-22 0 0,21 0 16,0 0-16,1-21 0,-1 0 0,22-21 15,-22 20-15,0-20 16,-21 0-16,22-1 0,-22 1 16,21-43-16,-21 22 0,1 21 15,-1-1-15,-21 1 0,0 0 16,0 20-16,0-20 0,0 21 15,-21 21-15,-1 0 16,1 0-16,0 21 0,0 0 16,0 0-16,0 22 0,-1-22 15,22 21-15,-21 1 0,0-1 0,21 0 16,-21 1-16,21-1 0,0 0 0,0 1 16,0-22-16,0 21 0,0 0 0,0-20 15,0-1-15,0 0 0,0 0 16,0 0-16,21-21 15,0 0 1,0 0-16,-21-21 16,22 0-16,-1 0 0,0 0 0,-21-1 15,21 1-15,0-21 0,0 21 0,1-22 16,-1 1-16,0 21 0,0 0 16,0 0-16,0-1 0,-21 1 0,22 21 15,-1 0 1,-21 21-16,0 1 0,0-1 15,0 0-15,0 0 0,0 21 0,21-20 16,-21-1-16,21 0 16,0 21-16,0-21 0,1 1 0,-1-1 15,0-21-15,0 21 0,21-21 0,-20 0 16,-1 0-16,21 0 0,-21 0 16,0 0-16,22 0 0,-22 0 0,0-21 15,0 0-15,0-1 0,1 1 16,-1 0-16,0-21 0,-21 21 0,21-64 15,0 64-15,-21-22 0,0 22 16,21 0-16,-21 0 0,0 0 16,22 21-16,-22 21 31,0 0-15,-22 0-16,22 22 0,-21-22 0,21 21 15,0-21-15,0 0 0,0 22 0,0-22 16,0 0-16,0 0 0,0 22 15,21-22-15,1 0 0,20-21 16,-21 0-16,0 21 0,22-21 0,-22 0 16,21 0-16,0 0 0,-20-21 15,20 21-15,-21-21 0,43-22 16,-22 1-16,-21 0 0,0-1 16,22 1-16,-22 0 0,0-1 0,0-20 15,0 21-15,0-22 0,1 22 16,-22-1-16,0-20 0,21 21 15,-21 20-15,0-20 0,0 21 0,0 0 16,-21 21 0,-1 0-16,22 21 0,-21 0 15,-21 43-15,21-22 0,0 0 16,-1 1-16,22-22 0,0 21 16,-21 0-16,21 22 0,0-22 0,0 1 15,0-1-15,0-21 0,0 21 16,0 1-16,21-22 0,1 0 0,-1 0 15,0 0-15,0 1 0,0-22 0,22 0 16,-22 0-16,21 0 16,-21 0-16,22 0 0,41-22 15,-63 22-15,22-21 0,-1-21 0,-21 21 16,22 0-16,-22-22 0,21 1 16,-21 21-16,0-22 0,1 22 0,-1 0 15,-21 0-15,0 0 0,0 0 16,-21 21-1,-1 0-15,1 0 0,0 0 0,0 21 16,21 0-16,-21 0 0,0 0 16,21 22-16,-22-22 0,22 21 0,0-21 15,0 22-15,0-22 0,0 21 0,0-21 16,0 0-16,0 1 16,0-1-16,22-21 0,-1 21 0,0-21 15,0 21-15,21-21 0,-20 0 0,20 0 16,-21 0-16,21 0 0,1-21 15,-1 0-15,0 0 0,1-1 0,-1 1 16,0 0-16,1 0 0,-1 0 16,-21-22-16,0 22 0,1-21 0,-1 21 15,-21 0-15,0-22 0,0 22 0</inkml:trace>
  <inkml:trace contextRef="#ctx0" brushRef="#br0" timeOffset="36743.61">19262 6752 0,'0'0'0,"-22"0"0,1 0 16,0 0-1,21-21 1,-21 21 15,0 21-15,0-21-16,-1 21 0</inkml:trace>
  <inkml:trace contextRef="#ctx0" brushRef="#br0" timeOffset="39616.19">1757 10012 0,'0'-21'31,"21"21"-15,-21-21-16,21 21 0,-21-22 15,0 1-15,0 0 0,0 0 16,0 0-16,-21 0 16,0-1-16,0 1 0,-1 0 15,-20 21-15,21-21 0,-21 21 16,-1 0-16,22 0 0,-21 0 16,-1 0-16,1 0 0,0 21 15,21 0-15,-22 0 0,1 1 0,21-1 16,-22 21-16,22 0 0,0-20 15,0 20-15,21 0 0,0-21 0,0 1 16,0 20-16,0-21 0,21 0 16,0 0-16,0-21 0,1 22 0,-1-22 15,21 0-15,-21 0 0,22 0 16,-1 0-16,0-22 0,-21 22 0,22-21 16,-1 0-16,0 0 0,1-21 15,-1 20-15,-21 1 0,22-21 16,-22 0-16,0-1 0,0-20 15,0 20-15,0-20 0,-21-1 0,0 1 16,0 21-16,0-1 0,0 1 16,0 0-16,0-1 0,0 22 0,0 0 15,-21 0-15,0 21 16,0 0-16,0 21 16,0 0-16,21 21 0,0-20 15,0 20-15,0 21 0,0-20 0,0 20 16,0-20-16,0 20 0,0-21 15,0 22-15,0-22 0,0 1 0,0-1 16,0 0-16,0-21 16,21 1-16,0-1 0,0 0 0,0 0 15,0-21-15,1 0 0,-1 0 16,0 0-16,21 0 0,-21 0 0,22 0 16,-22-21-16,21 0 0,1 0 0,-1-1 15,0 1-15,1-21 0,-1 21 16,-21-22-16,21 22 0,-20-21 0,-22 21 15,21-22-15,-21 22 0,0-21 16,0 21-16,0 0 0,0-1 16,-21 22-1,-1 22 1,22-1-16,-21 0 0,21 0 16,0 21-16,-21-20 0,21-1 15,0 21-15,0-21 0,0 22 0,0-22 16,0 21-16,0-21 0,0 0 15,0 1-15,21 20 0,0-21 16,1 0-16,-1-21 0,0 0 16,0 0-16,21 0 0,-20 0 0,20 0 15,-21 0-15,21-21 0,-20 0 16,20 21-16,-21-21 0,0 0 16,22-22-16,-22 22 0,-21 0 0,21-21 15,-21-1-15,0 1 0,0 0 0,0-1 16,0 1-16,0 21 0,-21-22 15,0 1-15,-1 21 0,1 0 16,0 0-16,-21 21 0,21 0 0,-1 0 16,-20 0-16,21 0 0,0 0 15,-22 21-15,22 0 0,0 0 0,0 0 16,0 22-16,21-1 0,0 0 16,0 1-16,0-1 0,0 0 0,0-21 15,0 22-15,0-22 0,21 21 0,0-21 16,0 1-16,0-1 0,22-21 15,-1 21-15,0-21 0,1 0 0,-22 0 16,21 0-16,1 0 0,-1-21 16,0 21-16,-21-21 0,22-1 15,-22 1-15,21 0 0,-21 0 0,1-21 16,-1 20-16,21-41 16,-42 21-16,0 20 0,21-20 0,-21 21 15,0 0-15,0 0 0,0-1 16,0 1-16,0 42 15,0 1 1,0-1-16,0 0 0,0 21 16,0-21-16,0 22 0,0-22 0,0 21 15,0-21-15,0 22 16,0-22-16,21 0 0,1 0 0,-1 0 16,0-21-16,0 22 0,0-22 0,0 21 15,22-21-15,-1 0 0,0 0 16,1 0-16,-1 0 0,0-21 0,1-1 15,-1 1-15,0 21 0,1-21 16,-1 0-16,-21 0 0,22 0 0,-22-22 16,0 22-16,0 0 0,-21-21 15,0 20-15,0-20 0,0 21 0,0 0 16,0 0-16,0-1 0,0 1 0,0 42 31,-21 1-31,21-1 16,-21 0-16,21 0 0,0 21 15,-21-20-15,21 20 0,0-21 16,0 0-16,0 22 0,0-22 0,-22 0 16,22 0-16,0 0 0,-21 0 0,21 1 15,0-1 1,0-42 0,0-1-1,0 1-15,0 0 16,21 0-16,1-21 0,-1 20 0,0 1 15,-21-21-15,21 21 0,0-22 16,0 22-16,1-21 0,-1 21 0,0 0 16,0-1-16,0 1 0,0 21 15,1 0-15,-1 0 0,0 0 16,-21 21-16,0 1 16,0-1-16,0 0 0,0 0 0,0 21 15,0-20-15,0-1 0,0 0 16,0 21-16,0-21 0,0 1 0,21-1 15,-21 0-15,21 0 0,-21 0 16,21 0-16,1-21 0,-1 22 0,0-22 16,21 0-16,-21 0 0,22 0 0,-1 0 15,0 0-15,1 0 0,-1 0 16,22 0-16,-22 0 0,0-22 0,1 22 16,-1-21-16,0 0 0,-21 0 15,1 0-15,20 0 0,-42-1 16,21 1-16,-21 0 0,21-21 0,-21 21 15,0-22-15,0 22 0,0-21 0,0 21 16,-21-1-16,0-20 0,0 42 16,0-21-16,-1 21 0,1 0 0,0 0 15,-21 0-15,21 0 0,-1 21 0,-20-21 16,21 21-16,0 22 16,0-22-16,-1 0 0,1 21 0,-21 22 15,42-43-15,0 0 0,0 0 16,0 22-16,0-22 0,0 0 15,0 0-15,21 0 0,0-21 16,0 0-16,1 0 0,-1 0 16,0 0-16,0 0 0,21 0 0,-20-21 15,20 21-15,-21-21 0,0 21 0,0-21 16,1 0-16,-1-1 0,0 1 16,-21 0-16,0 0 0,21 0 0,-21 0 15,0-22-15,0 22 0,0 0 16,0 42 15,0 0-15,0 0-16,0 1 15,0 20-15,0-21 0,0 21 0,0 1 16,0-1-16,0 0 0,0 1 0,0-1 16,0 22-16,0-22 0,0 21 15,0 1-15,0-1 0,0 22 0,0-21 16,0-1-16,0 1 0,0-1 0,-21 1 15,21-1-15,-21 1 0,21-1 16,0 1-16,0-1 0,-21 1 0,21-1 16,-22-21-16,22 22 0,0-22 0,-21 22 15,0-22-15,21 0 0,-21-20 16,21 20-16,0-21 0,-21 0 16,0 0-16,-1-21 0,1 0 15,0 0-15,0-21 16,0 0-16,21 0 0,-21 0 15,-1-22-15,-20-62 0,21 41 16,0 1-16,21-22 0,0 21 0,0-20 16,0-1-16,0-84 0,0 84 15,21 0-15,0 22 0,0-22 16,0 22-16,1-1 0,-1 1 16,0-1-16,0 22 0,0 0 0,0-1 15,22 1-15,-22 21 0,0-22 0,0 22 16,0 0-16,-21 0 0,22-21 15,-22 20-15,0 1 16,-22 21 0,1-21-16</inkml:trace>
  <inkml:trace contextRef="#ctx0" brushRef="#br0" timeOffset="39832.39">3365 9440 0,'0'0'0,"-21"-21"31,21 0-15,21 21-1,1 0-15,-1 0 0,0 0 16,0 0-16,0 0 0,22 0 0,-22 0 15</inkml:trace>
  <inkml:trace contextRef="#ctx0" brushRef="#br0" timeOffset="41908.19">7345 9525 0,'0'0'0,"0"-21"16,0 0-16,0 0 0,0-1 16,0 1-16,0 0 0,0 0 0,21 0 15,-21 0-15,0-1 16,0 44 0,0-1-1,0 0-15,0 0 0,-21 0 0,21 22 16,-21-1-16,21 0 0,-22 1 15,22-1-15,0 0 0,0 1 16,-21-1-16,21 0 0,0-21 0,-21 22 16,21-22-16,0 0 0,0 0 15,0 0-15,0-42 32,21 0-32,0 0 0,1 0 15,-1 0-15,0-22 0,0 22 0,0-21 16,22-1-16,-22 1 0,21 0 0,-21-1 15,22 22-15,-22-21 0,0 21 16,0 0-16,0 21 0,-21-22 0,21 22 16,-21 22-1,0-1-15,0 0 16,0 0-16,0 21 0,0 1 16,-21-22-16,21 21 0,0 1 15,0-22-15,0 21 0,0-21 0,21 22 16,1-22-16,-1 0 0,21 0 0,-21 0 15,22-21-15,-22 0 0,21 0 16,0 0-16,1 0 0,-22 0 0,21 0 16,1-21-16,-22 21 0,21-21 0,0 0 15,-20 0-15,-1-22 0,0 22 16,0-21-16,0 21 0,0-22 0,1 1 16,-22 0-16,0-1 0,0 1 0,0 21 15,0-22-15,0 22 0,0 0 16,0 0-16,0 0 15,-22 42 1,22 0-16,-21-21 16,21 21-16,-21 22 0,21-22 0,-21 21 15,21-21-15,0 22 0,0-1 0,0-21 16,0 21-16,0-20 0,0 20 16,0-21-16,21 0 0,0 0 0,0 1 15,-21-1-15,22-21 0,-1 0 0,0 0 16,0 0-16,0 0 0,0 0 15,1 0-15,20 0 0,-21-21 0,0-1 16,22 1-16,-22 0 0,21-21 16,-21 21-16,0-22 0,22 1 15,-22 0-15,0-1 0,21-41 16,-20 41-16,-1-20 0,0 42 0,-21-22 16,0 1-16,21 21 0,-21 0 15,0-1-15,0 1 0,-21 42 16,21 1-1,0-1-15,-21 0 0,21 0 16,0 21-16,-21-20 0,21 20 0,0 21 16,0-20-16,0-1 0,0-21 15,0 22-15,0-1 0,0 0 16,0-21-16,-22 22 0,22-22 16,0 0-16,0 21 0,0-20 15,0-1-15,22-21 31,-1-21-15,0-1-16,-21 1 0,21-21 0,0 21 16,0 0-16,1-22 0,-1 1 0,0 21 15,0-22-15,0 22 0,0 0 16,1 0-16,-1 0 0,0 0 16,0 21-16,-21 21 15,21-21-15,-21 21 16,0 0-16,0 0 0,0 0 15,0 22-15,0-22 0,0 0 0,21 0 16,-21 22-16,22-22 0,-22 0 16,21 0-16,0 0 0,0-21 0,-21 21 15,21-21-15,0 0 0,1 0 0,20 0 16,-21 0-16,0 0 0,0 0 16,1 0-16,20 0 0,-21-21 0,21 0 15,-20 0-15,-1 0 0,0-22 0,21 22 16,-21-21-16,1 0 0,-1 20 15,0-20-15,-21 21 0,21-21 0,-21 20 16,0 1-16,21 21 0,-21-21 0,0 0 16,-21 21-1,0 21 1,21 0-16,-21-21 0,21 21 0,-21 1 16,21 20-16,-22-21 0,22 0 15,0 0-15,0 22 0,0-22 0,0 21 16,0-21-16,0 1 0,0 20 15,22 0-15,-1-21 0,0 1 16,0-1-16,21-21 0,-20 0 16,-1 0-16,0 0 0,21 0 0,-21 0 15,22 0-15,-1 0 0,-21-21 0,22-1 16,-22 1-16,21 0 0,-21-21 16,22-1-16,-22 1 0,21 0 15,-21-1-15,0 1 0,22-21 0,-22 20 16,0 1-16,-21 0 0,21-1 15,0 1-15,-21 0 0,22 20 0,-22 1 16,0 0-16,0 0 0,-22 21 31,1 0-31,0 21 0,21 0 16,-21 22-16,0-22 0,21 21 16,0-21-16,-21 22 0,-1-1 0,22 0 15,-21 1-15,21-1 0,0 0 0,0 1 16,0-1-16,0 0 0,0-21 15,0 22-15,0-22 0,21 0 16,1 0-16,-1 0 0,0 1 0,0-22 16,0 0-16,0 0 0,22 0 0,-22 0 15,21 0-15,-21 0 0,22-22 16,-22 1-16,21 0 0,1 0 0,-22 0 16,21 0-16,0-22 0,1 1 15,-22 21-15,21-22 0,-21 1 0,1 21 16,-1-21-16,-21 20 0,0 1 0,0 0 15,0 0-15,-21 21 16,-1 0-16,1 0 16,0 0-16,0 21 0,0 0 15,0 0-15,-1 1 0,22 20 0,-21-21 16,21 21-16,0-20 0,0 20 16,0-21-16,0 0 0,0 22 0,21-22 15,1 0-15,-1 0 0,0 0 16,0-21-16,0 0 0,22 0 15,-22 0-15,0 0 0,21 0 0,-21 0 16,22-21-16,-22 0 0,21 21 0,1-21 16,-22 0-16,21-1 0,22-41 15,-22 42-15,-21 0 0,21-22 16,-20 22-16,-1-21 0,0 21 0</inkml:trace>
  <inkml:trace contextRef="#ctx0" brushRef="#br0" timeOffset="42176.22">10414 9292 0,'0'0'0,"42"0"31,-21 0-31,22 0 0,-22 0 15,21 0-15,1 0 0,-1 0 0,0 0 16,1-21-16,-1 0 0,0 21 0,22 0 16,-22 0-16,0-21 0,-20 21 15,-1 0-15,0 0 0,0 0 0,-21-21 16,-21 21-16,0-22 16,0 22-16,-1 0 0,-20 0 15</inkml:trace>
  <inkml:trace contextRef="#ctx0" brushRef="#br0" timeOffset="42340.26">10181 9144 0,'0'0'0,"-21"0"16,21 21 0,0-42 30</inkml:trace>
  <inkml:trace contextRef="#ctx0" brushRef="#br0" timeOffset="42832.4">13441 9038 0,'0'0'15,"21"-21"-15,0-21 0,-21 21 0,0-22 0,0 22 16,0 0-16,21 0 0,-21 0 0,0-1 16,0 44-1,-21-1 1,21 0-16,0 21 0,-21 1 15,0-1-15,21 0 0,-21 1 0,21-1 16,0 0-16,-22 1 0,1-1 0,21 0 16,-21-21-16,21 22 15,0-22-15,0 21 0,0-21 0,0 1 16,0-1-16,0 0 0,0 0 16,0-42 15,21 0-31,-21 0 0,0-1 15</inkml:trace>
  <inkml:trace contextRef="#ctx0" brushRef="#br0" timeOffset="43435.61">13314 9059 0,'0'0'0,"-21"-21"16,21 0-16,-22 0 0,22 0 16,0 0-16,0-1 0,0 1 0,0 0 15,0 0-15,0 0 16,0 0-16,22-1 0,-1 1 15,0 21-15,21 0 0,1-21 0,-22 21 16,21 0-16,0 0 0,1 0 16,-1 21-16,0 0 0,1 1 0,-1-1 15,0 21-15,1-21 16,-22 22-16,0-1 0,-21-21 0,0 21 16,0 1-16,-21-22 0,0 21 0,-22-21 0,22 1 15,-21-1-15,0 0 0,-1 0 16,1 0-16,0 0 0,-1-21 15,1 0-15,21 0 0,0 0 0,-22 0 16,43-21 0,0 0-16,0 0 15,0 0-15,21 0 0,1-1 16,-1 1-16,0 21 16,0-21-16,21 21 0,-20 0 0,-1 0 15,0 0-15,0 0 0,21 0 0,-20 0 16,20 0-16,0 0 0,1 0 15,-22 21-15,21 0 0,0-21 0,-20 22 16,41 20-16,-63 0 16,0-21-16,0 1 0,0-1 0,0 0 15,0 21-15,-21-21 0,0 1 16,0-1-16,-22 0 0,1 21 0,21-21 16,-22-21-16,1 22 0,0-1 15,-1-21-15,1 0 0,0 0 0,-1 0 16,1 0-16,0 0 0,-1 0 0,1-21 15,0 21-15,21-22 0,-22 1 0,22 0 16,0 21-16,-21-21 0,20 0 16,1 0-16,21-1 31,21 22-15,1 0-16,20 0 0,-21-21 0,21 21 15,1-21-15,-22 21 0,42-21 0</inkml:trace>
  <inkml:trace contextRef="#ctx0" brushRef="#br0" timeOffset="44171.77">14457 9102 0,'-21'0'31,"-1"0"-31,1 0 0,0 21 16,0 0-16,0-21 0,0 21 0,-1 0 15,1 1-15,0 20 16,21-21-16,-21 0 0,21 0 0,-21 1 16,21 20-16,0-21 0,-21 0 0,21 0 15,0 1-15,0-1 16,21-21 0,0 0-16,0 0 15,0-21-15,-21-1 0,21 1 0,-21 0 16,22 0-16,-22-21 15,21 20-15,0 1 0,-21-21 0,21 21 16,0 0-16,0-22 0,1 22 16,-1 0-16,0 0 0,21 0 15,-21-1-15,1 22 0,-1 0 16,0 0-16,0 0 0,0 0 0,0 0 16,1 22-16,-1-1 0,-21 0 0,0 0 15,0 0-15,0 0 0,0 1 0,0 20 16,0-21-16,0 0 0,-21 0 15,-1 22-15,1-22 0,21 0 0,-21 0 16,0-21-16,21 21 0,-21 1 0,42-44 47,0 22-47,0-21 16,-21 0-16,21 0 0,1 0 0,-1-22 15,0 22-15,0-21 0,0 21 16,0-22-16,1 1 0,-1 21 0,0 0 15,0-22-15,-21 1 0,21 42 16,-21-21-16,0 42 31,-21 0-31,0 0 0,21 1 0,0-1 16,-21 21-16,21-21 0,-21 22 16,21-22-16,0 0 0,0 21 0,0-21 15,0 1-15,0 20 0,0-21 16,21 0-16,0 0 15,0-21-15,0 0 0,22 0 0,-22 0 16,0 0-16,21 0 0,1 0 0,-1 0 16,-21 0-16,21-21 0,1 0 15,-22 21-15,21-21 0,-21 21 0,1-21 16,-1 21-16,-21-21 0,0-1 0,21 1 16,-21 0-16</inkml:trace>
  <inkml:trace contextRef="#ctx0" brushRef="#br0" timeOffset="46464.5">16997 8848 0,'0'0'0,"-21"-21"0,-1 21 0,-20-22 16,21 1-16,0 21 15,0-21-15,-1 21 0,1 0 0,0 0 16,0 0 0,0 0-16,0 0 15,-1 0-15,22 21 0,0 0 16,0 1-16,0-1 15,22 0 1,-1-21-16,0 0 0,0 0 0,0 0 16,0 0-16,1 0 0,20 0 15,-21-21-15,21 21 0,-20-21 0,20-1 16,-21 1-16,21 0 0,-20 0 16,-1 21-16,0-21 0,0 0 0,0-1 15,-21 1-15,21 21 0,-21-21 16,-21 21-1,0 0 1,0 0-16,0 0 0,0 21 0,-1 0 16,22 1-16,0 20 0,-21-21 15,21 21-15,-21 22 0,21-22 0,-21 1 16,21 62-16,0-62 16,0-1-16,0 0 0,0 1 0,0-22 15,0 21-15,0-21 0,0 1 0,0 20 16,0-21-16,0 0 15,-21 0-15,0-21 16,-1 0 0,1 0-16,0-21 15,0 0-15,0 21 0,21-21 16,-21-21-16,-1 20 0,22 1 0,-21 0 16,21 0-16,-21 0 0,21 0 15,0-1-15,0 1 16,-21 21-16,21 21 15,0 1 1,0-1-16,0 0 0,0 0 16,0 0-16,0 0 0,0 1 15,21-1-15,-21 0 0,21 0 16,0-21-16,1 21 0,-1 0 16,0-21-16,21 0 0,-21 0 0,1 22 15,20-22-15,0 0 0,1 0 16,-1 0-16,0-22 0,22 1 0,-22 21 15,0-21-15,1 0 0,-1 0 0,0 0 16,1-1-16,-1 1 0,-21 0 16,0 0-16,1-21 0,-1 20 15,-21-20-15,21 21 0,-21-21 0,0 20 16,0 1-16,0 0 0,0 0 16,-21 21-16,0 0 15,-1 0-15,1 21 0,0 0 0,0 0 16,21 1-16,0-1 15,-21 0-15,21 0 0,-21 21 0,-1 1 16,22-22-16,0 0 0,0 21 16,0-20-16,0-1 15,22 0-15,-1-21 0,0 21 0,0-21 16,21 0-16,-20 0 0,20 0 16,-21 0-16,21 0 0,1 0 15,-22-21-15,21 21 0,-21-21 0,22 0 16,-22-1-16,21 1 0,-21 0 0,1 0 15,-1-21-15,0 20 16,0 1-16,-21 0 0,0 0 0,-21 21 31,0 0-15,21 21-16,-21-21 0,21 21 0,0 0 16,0 1-16,0-1 15,0 0-15,0 0 0,0 0 0,0 0 16,0 1-16,0-1 0,0 0 15,21 0-15,0-21 16,-21 21 0,0-42-1,0 0 1,0 0-16,0 0 16,-21 21-1,0-22-15,-1 22 16,22 22-1,0-1 1,0 0-16,0 0 0,0 0 16,0 0-1,22-21-15,-1 0 0,0 22 16,0-22-16,0 0 0,22 0 0,-22 0 16,21 0-16,-21 0 0,22-22 15,-22 22-15,21-21 0,-21 0 16,22 21-16,-22-42 0,0 21 0,21-1 15,-21-20-15,1 0 0,-1-1 16,0 1-16,0-21 0,0 20 0,0-20 16,-21-1-16,22 22 0,-1 0 15,0-1-15,-21 1 0,0 0 0,0 20 16,21 1-16,-21 0 0,0 42 31,0 0-31,0 1 0,-21 20 16,0-21-16,21 43 0,0-22 0,-21 0 15,-1 1-15,22-1 0,-21 0 16,21 1-16,0-1 0,0 0 0,0 1 16,0-22-16,0 21 0,0-21 15,0 0-15,0 1 0,0-1 16,0 0-16,21-21 0,1 21 16,-1-21-16,0 0 0,0 0 0,0 0 15,0 0-15,22 0 0,-22-21 16,0 0-16,0 21 0,22-21 0,-22-1 15,0 1-15,0 0 0,0-42 16,0 41-16,1 1 0,-22-21 16,21 21-16,-21 0 0,0-1 0,-21 44 47,21-1-47,-22 0 15,1 21-15,21-21 0,0 1 0,0-1 16,0 0-16,0 21 0,0-21 15,0 1-15,0-1 0,0 0 16,21 0-16,1-21 0,-1 0 0,0 21 16,0-21-16,21 0 0,-20 0 15,20 0-15,-21 0 0,0 0 0,22-21 16,-22 21-16,0-21 0,21 0 0,-21 0 16,1-1-16,-1 1 15,0-21-15,-21 21 0,21-22 0,0-20 16,-21 42-16,0 0 0,0-1 15,-21 44 17,0-1-32,0 0 15,0 0-15,21 0 0,0 0 0,-22 1 16,1-1-16,21 0 0,-21 21 0,21-21 16,0 1-16,-21-22 0,21 21 15,-21 0-15,0-21 0,21 21 16,0-42 15,0 0-15,21 21-16,0-21 0,0-1 15,0-20-15,22 21 0,-22 0 16,21-22-16,-21 1 0,22 21 16,-1-21-16,0 20 0,1 1 0,-1 0 0,0 0 15,-21 21-15,22 0 0,-22 0 16,21 0-16,-21 0 0,-21 42 15,0-21-15,0 1 0,0 20 0,0-21 16,-21 0-16,0 0 0,0 22 16,0-22-16,0 0 0,-1 0 0,1 0 15,0-21-15,0 22 0,21-1 0,0 0 32,21-21-17,0 0-15,0 0 0,1 0 16,-1 0-16,21 0 0,-21-21 15,0 21-15,22 0 0</inkml:trace>
  <inkml:trace contextRef="#ctx0" brushRef="#br0" timeOffset="47128.39">20426 9165 0,'0'0'0,"21"0"0,21-84 31,-42 62-31,-21 22 16,0 0-16,-21 0 0,20 0 0,1 0 15,-21 22-15,0-22 0,20 21 16,-20 0-16,21 0 0,-21 0 16,20 0-16,1 1 0,-21-1 0,42 0 15,-21 0-15,21 0 0,0 0 0,0 1 16,0-1-16,21 0 16,0-21-1,0 0-15,0 0 0,22 0 0,-22 0 16,0 0-16,0 0 0,22-21 15,-22 21-15,0-21 0,0-1 16,0 22-16,0-21 0,1 0 0,-1 0 0,0 21 16,-21-21-16,0 0 0,21 21 15,0-22-15,0 22 32,-21 22-17,0-1 1,0 0-16,0 0 15,-21 0-15,21 0 0,-21 22 0,0-22 16,21 0-16,0 21 0,-21 1 0,21-1 16,-21 22-16,21-22 0,0 21 0,0-20 15,-22 20-15,22-20 0,0 84 16,0-85-16,0 21 16,0 1-16,0-22 0,0 22 0,0-1 15,0 1-15,0-1 0,0 1 16,0-1-16,-21 1 0,21-1 0,-21-20 15,0 20-15,0 22 0,0-43 16,-1-21-16,1 22 0,21-22 16,-21 0-16,0 0 0,0 0 0,0-21 15,-1 0-15,-20 0 16,21 0-16,0 0 0,0 0 0,21-21 16,-22 0-16,1 21 0,21-21 0,-21 0 15,21-1-15,0 1 0,0 0 16,0 0-16,0 0 0,0 0 15,0-1-15,0 1 0,0-21 16,0 21-16,0 0 0,0-22 0,0 1 16,0 0-16,0-1 0,0 1 15</inkml:trace>
  <inkml:trace contextRef="#ctx0" brushRef="#br0" timeOffset="47412.39">19452 8721 0,'0'0'15,"0"-21"-15,-21 21 0,0 0 0,21-22 16,-21 22 46,-1 0-46,1 0-16,0 0 0,0 0 16,-21 22-16</inkml:trace>
  <inkml:trace contextRef="#ctx0" brushRef="#br0" timeOffset="47623.34">18521 9059 0,'0'0'0,"-21"0"31,42 0-31,0 0 0,0 0 16,0 0-16,0 0 0,22 0 0,-22 0 15,21 0-15,-21 0 0,22 0 16,-1-21-16,0 0 0,-20 21 16,20-21-16,0 0 0,1 0 0</inkml:trace>
  <inkml:trace contextRef="#ctx0" brushRef="#br0" timeOffset="48059.41">20722 8594 0,'0'0'0,"-21"0"63,21 21-63,-21-21 15,21-21 32,0 0-47,21 21 0,-21-22 16,21 22-16,0 0 15,-21 22 17,0-1-17,0 0-15,-21 0 0,0 0 0,0 0 16,0-21-16,-1 22 0,1-1 16,0 0-16,0 0 0,0-21 0,21 21 15,0 0-15</inkml:trace>
  <inkml:trace contextRef="#ctx0" brushRef="#br0" timeOffset="48404.55">21061 8615 0,'0'-21'0,"21"0"62,0 21-30,0 0-1,-21 21-16,0 0-15,0 0 16,0 0-16,-21-21 0,0 21 16,0 1-16,-22-1 0,22 0 15,0-21-15,0 21 0,0-21 16,0 21-16,-22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2T11:48:07.62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2117 2138 0,'0'0'0</inkml:trace>
  <inkml:trace contextRef="#ctx0" brushRef="#br0" timeOffset="732.31">3027 720 0,'0'0'0,"0"-43"16,0 22 0,-21 21-16,21-21 0,0 0 15,-22 21 1,22-21-16,-21 21 31,0 21-31,21 0 16,-21 0-16,0 0 0,0 1 15,21 20-15,-22-21 0,1 21 0,0 1 16,-21-1-16,21 0 0,-1 22 16,1-22-16,0-21 0,0 22 15,-21-1-15,20 0 0,1-20 0,21-1 16,-21 21-16,21-21 0,-21-21 16,21 21-16,0 1 0,21-44 46,0 1-30,-21 0-16,21 0 0,1 0 0,-1-22 16,-21 22-16,21-21 0,0 0 15,0-22-15,0 22 0,-21-1 16,22-20-16</inkml:trace>
  <inkml:trace contextRef="#ctx0" brushRef="#br0" timeOffset="1020.61">2900 550 0,'0'0'0,"21"-21"0,-21 0 0,21 21 15,0 0 1,-21 21 0,21 0-16,-21 1 15,0-1-15,0 0 0,0 0 16,0 0-16,0 22 0,0-22 0,0 21 16,0 0-16,0 1 0,0-1 15,0 0-15,0 1 0,0-1 0,0-21 16,0 22-16,0-22 15,0 0-15,0 21 0,0-21 0,0 1 16,0-1-16,22-21 16,-22 21-16,21-21 31,-21-21-15,0 0-16,0-1 15,0 1-15,0 0 0</inkml:trace>
  <inkml:trace contextRef="#ctx0" brushRef="#br0" timeOffset="1237.75">2667 1058 0,'0'0'0,"0"22"0,21-22 47,0 0-47,0 0 15,1-22-15,20 22 0,-21 0 16,0-21-16,22 21 0,-22 0 16,0-21-16,0 21 0,0-21 0,0 21 15,1 0-15,-22-21 0,21 21 16,0 0-16</inkml:trace>
  <inkml:trace contextRef="#ctx0" brushRef="#br0" timeOffset="1891.89">3641 1037 0,'0'0'0,"21"0"0,0 0 16,0 0-16,-21-21 15,0 0 1,0 0-16,21 21 0,-21-21 15,0-22-15,0 22 0,0 0 0,0 0 16,0 0-16,0-1 0,-21-20 16,0 21-16,0 21 0,0-21 0,-1 21 15,1 0-15,-21 0 0,21 0 16,-22 0-16,22 0 0,-21 21 0,0 0 16,20 0-16,-20 22 0,21-22 15,-21 21-15,20 0 0,-20 1 0,21-1 16,0-21-16,0 22 0,-1-1 15,22-21-15,0 21 0,0-20 16,0-1-16,0 0 0,0 0 16,0 0-16,22-21 0,-1 0 15,0 0-15,21 0 0,-21 0 16,22 0-16,-1 0 0,-21-21 0,22 0 16,-1 0-16,0 0 0,1-1 15,-1-20-15,-21 21 0,21-21 0,-20-1 16,20-20-16,-21 20 0,0 1 15,0-21-15,-21 20 0,0 1 0,0 0 16,22-1-16,-22 1 0,0 0 16,0-1-16,0 22 0,0 0 15,0 0-15,0 0 0,0-1 0,-22 44 32,1-1-32,21 0 15,0 0-15,0 21 0,-21-20 16,21 20-16,0 0 0,-21 1 0,21-1 15,0 0-15,0 22 0,0-22 16,0 0-16,0 1 0,0-1 0,0-21 16,0 22-16,0-22 0,0 0 15,0 0-15,0 0 0,0 0 0,21 1 16,0-22-16,0 0 16,1 0-16,-1 0 0,0 0 15</inkml:trace>
  <inkml:trace contextRef="#ctx0" brushRef="#br0" timeOffset="2388.52">4064 995 0,'0'0'0,"-21"-21"15,0 0-15,21-1 16,0 1-16,0 0 15,0 0-15,0 0 16,21 0-16,0-1 0,0 22 0,0-21 16,0 21-16,1 0 0,-1 0 15,0 0-15,0 0 16,0 0-16,0 21 0,-21 1 0,22-1 16,-1 0-16,-21 21 0,21-21 15,-21 22-15,0-22 0,0 21 16,0-21-16,0 22 0,0-22 0,0 0 15,0 0-15,0 0 0,0 1 16,0-1 0,0-42-1,21 21-15,-21-22 0,21 1 16,-21 0-16,0-21 0,0 21 16,21-22-16,1 1 0,-22 0 15,21-1-15,21-41 0,-42 62 16,21-20-16,0 21 0,-21 0 15,22 0-15,-22-1 16,0 44 15,0-1-31,0 0 16,0 0-16,21 0 16,0-21-16,-21 21 0,21 1 15</inkml:trace>
  <inkml:trace contextRef="#ctx0" brushRef="#br0" timeOffset="3427.9">5059 1122 0,'0'0'0,"21"0"16,0 0-16,0-21 0,0 0 15,-21-1-15,22 1 16,-22-21-16,21 21 0,-21 0 0,0-22 15,0 22-15,0-21 16,0 21-16,0-1 0,0 1 0,-21 0 16,-1 21-16,1 0 0,0 0 15,0 0-15,0 0 0,0 0 16,-22 21-16,22 0 0,0 22 0,-21-22 16,20 21-16,1 1 0,-21 20 15,21-21-15,0 1 0,21-1 16,0-21-16,0 22 0,0-22 15,0 0-15,0 0 0,0 0 0,0 0 16,21-21-16,0 22 0,0-22 16,0 0-16,0 0 0,1 0 0,-1 0 15,0 0-15,21 0 0,-21-22 16,1 1-16,-1 0 0,21 0 16,-21 0-16,0-22 0,1 22 0,-1-21 15,0 0-15,0-1 0,-21 1 16,0 0-16,21 20 0,-21-20 15,0 21-15,0 0 0,0 0 0,0 42 32,0 0-32,0 21 15,0-21-15,0 22 0,-21-22 16,21 21-16,0-21 0,0 22 0,0-22 16,0 0-16,0 21 0,0-20 15,0-1-15,21-21 0,0 21 0,1 0 16,-1-21-16,0 21 15,0-21-15,0 0 0,22 0 16,-22 0-16,0 0 0,0 0 0,21-21 16,-20 0-16,-1 0 0,0 0 15,0-1-15,0 1 0,0-21 0,-21 21 16,22-22-16,-22 1 0,0 21 16,0-21-16,0 20 0,0 1 0,0 0 15,0 0-15,0 42 31,0 0-31,0 0 16,0 1-16,0-1 0,0 21 0,0-21 16,0 0-16,0 22 0,0-22 15,0 0-15,0 0 0,0 0 16,0 1-16,0-1 0,0 0 16,0 0-16,0 0 0,-22-21 31,1 0-16,21-21 1,0 0-16,0 0 0,0 0 16,0-1-16,0-20 0,0 21 0,0-21 15,0-1-15,21 22 0,1-21 16,-1 21-16,0-22 0,0 22 0,0 0 16,22 0-16,-22 21 15,0 0-15,21 0 0,-21 0 0,1 0 16,-1 0-16,21 21 0,-21 21 15,0-21-15,1 1 0,-22 20 0,21-21 16,-21 21-16,0-20 0,0 20 16,0-21-16,0 21 0,0-20 0,0-1 15,0 0-15,0 0 0,0 0 16,-21 0-16,-1-21 0,22 22 0,0-1 16,0-42 15,0-1-31,0 1 15,0 0-15,22 0 0</inkml:trace>
  <inkml:trace contextRef="#ctx0" brushRef="#br0" timeOffset="3724.91">6392 614 0,'0'0'0,"0"-21"31,-21 21-15,21 21-16,-21 0 16,21 0-16,0 0 0,0 1 15,0 20-15,0-21 0,-21 21 0,21 1 16,0-1-16,-21 0 0,21 1 16,0-1-16,0 0 0,0 1 0,0-22 15,0 21-15,0-21 0,0 1 16,0-1-16,0 0 0,0 0 0,0 0 15,21-21-15,0 0 16,0 0-16,0 0 16,0-21-16,1 0 0,-1 0 15,-21 0-15</inkml:trace>
  <inkml:trace contextRef="#ctx0" brushRef="#br0" timeOffset="3932.26">6286 889 0,'0'0'0,"-21"21"31,42-21-15,1 0 0,-1 0-16,0 0 0,0 0 0,21 0 15,-20 0-15,-1 0 16,0 0-16,0 0 0,0 0 0,-21-21 15,21 21-15,1 0 16</inkml:trace>
  <inkml:trace contextRef="#ctx0" brushRef="#br0" timeOffset="4552.89">7006 1228 0,'0'0'0,"21"0"31,0 0-31,1 0 16,-1-21 0,-21-1-16,0 1 0,0 0 15,0 0-15,0-21 0,0 20 16,0 1-16,0 0 0,-21-21 0,21 21 15,-22-1-15,1 1 0,0 0 16,0 0-16,0 21 0,0 0 0,-1 0 16,1 0-16,0 0 0,-21 0 15,21 21-15,-1 0 0,1 0 0,-21 1 16,21 20-16,0-21 16,-1 21-16,-20 22 0,21-22 15,0-21-15,21 22 0,0-22 0,0 0 16,0 0-16,0 0 0,0 1 15,0-1-15,21 0 16,0-21-16,0 0 0,0 0 0,1 0 16,20 0-16,-21 0 0,64-21 15,-64 0-15,21-1 0,1 1 16,-22 0-16,21-21 0,-21 21 0,0-22 16,1 22-16,-1-21 0,0-1 15,0 1-15,0 21 0,-21 0 0,0-22 16,0 22-16,0 42 31,0 22-15,0-22-16,0 0 0,0 21 15,-21-20-15,21-1 0,0 21 0,-21-21 16,21 22-16,0-22 0,0 0 16,0 0-16,0 0 0,0 0 0,21 1 15,0-22-15,0 21 0,1-21 16,-1 0-16,21 0 0,0 0 0,1 0 15,-1 0-15,0-21 0</inkml:trace>
  <inkml:trace contextRef="#ctx0" brushRef="#br0" timeOffset="5321.78">8086 1016 0,'-85'-85'31,"43"85"-31,20 0 0,1 0 0,-21-21 0,21 21 16,0 0-16,-22 0 0,22 0 16,0 21-16,-21 1 0,20-1 0,1-21 15,-21 21-15,21 0 0,0 21 16,-1-20-16,1-1 0,21 0 16,0 0-16,-21 21 0,21-20 15,0-1-15,0 0 0,0 0 16,0 0-16,21 0 15,0-21-15,1 0 0,-1 0 16,21 0-16,-21 0 0,22 0 0,-22-21 16,0 21-16,21-21 0,-21 0 15,1 0-15,-1 0 0,0-1 0,0 1 16,0 0-16,0-21 0,-21 21 16,0-22-16,22 22 0,-22 0 0,21 21 15,-21-21-15,0 0 0,0 42 47,0 0-47,0 0 0,0 0 0,0 0 16,0 1-16,0 20 0,0-21 15,0 21-15,0-20 0,-21 20 0,21 0 16,0 1-16,0-1 0,0 0 0,0 1 16,0 20-16,0-21 0,21 22 15,0-1-15,0 22 0,0-21 0,0-1 16,-21 1-16,22-1 0,-1 1 15,0-1-15,0 1 0,-21-1 0,21 1 16,0-22-16,-21 21 0,0 1 16,0-22-16,0 22 0,0-22 15,0 0-15,0-20 0,0 20 0,-21-21 16,0 21-16,0-42 0,0 22 0,0-1 16,-1-21-16,1 0 0,0 0 15,-21 0-15,21-21 0,-1-1 0,1 1 16,21 0-16,-21-21 0,0-1 0,21 1 15,0-21-15,0-1 0,0-21 16,0 22-16,0-1 0,0-20 0,0 20 16,0-20-16,0 20 0,21 1 0,0-1 15,0 1-15,1-1 0,-1 22 16,0-22-16,0 22 0,21 0 16,-20 20-16,-1-20 0,21 0 15,-21 21-15,22-22 0,-22 22 0,21-21 16,-21 21-16,22-1 0,-22 1 15,0 0-15,0 21 0,21-21 16,-42 0-16</inkml:trace>
  <inkml:trace contextRef="#ctx0" brushRef="#br0" timeOffset="5932.75">8467 1228 0,'-22'0'16,"1"0"0,21-21 15,0-1-31,0 1 15,21 0-15,1 0 16,-22 0-16,21 0 0,-21-1 16,21 1-16,-21 0 0,0 0 0,21 0 15,-21 0-15,-21 21 32,0 21-17,0 0-15,21 0 0,0 0 16,-22 0-16,22 1 0,-21-1 15,21 0-15,-21 0 0,21 0 16,0 0-16,0 1 0,0-1 0,0 0 16,0 0-16,0 0 0,0 0 15,0 1-15,0-1 16,21-21-16,0 0 0,1 0 16,-1 0-16,0 0 0,21 0 0,-21 0 15,22-21-15,-1-1 0,43-20 16,-22 21-16,-20 0 0,-1-22 15,0 1-15,1 0 0,-1-1 16,0 1-16,-21 0 0,22 21 0,-22-22 16,-21 22-16,0-21 0,21 21 15,-21-1-15,-21 22 16,0 0 0,0 0-16,-1 0 0,1 22 0,-21-1 15,21 0-15,0 0 0,21 21 16,0-20-16,0-1 0,0 21 0,0-21 15,0 22-15,0-22 0,0 0 0,21 21 16,-21-21-16,21 1 0,-21-1 16,21 0-16,-21 0 0,0 0 0,0 0 15,0 1-15,0-1 16,-21-21 31,0 0-47,0 0 0,-1 0 15,1 0-15,-21-21 0,21 21 16</inkml:trace>
  <inkml:trace contextRef="#ctx0" brushRef="#br0" timeOffset="6664.91">3217 1905 0,'-21'0'16,"0"0"-16,0 0 15,0 0 1,21 21 31,21-21-47,0 0 0,21 0 16,1 0-16,20 0 0,1 0 15,20 0-15,1 0 0,21 0 16,0 0-16,-1 0 0,22-21 0,0 21 15,22 0-15,-1 0 0,21-21 16,0 21-16,1 0 0,20 0 0,1 0 16,-22-21-16,22 21 0,-22 0 15,0 0-15,22 0 0,-22 0 0,22 0 16,-22 0-16,0-21 0,1 21 16,-1-22-16,21 22 0,-20 0 0,-1-21 15,0 21-15,-20 0 0,-1 0 16,-21-21-16,0 21 0,0 0 15,0 0-15,-43 0 0,86-21 16,-107 21-16,-20 0 0,-1 0 16,-21 0-16,0 0 0,0 0 0,-42 0 47,0 0-32,0 0-15,0 0 0,0 0 16,-22 0-16,22 0 0,-21 0 0</inkml:trace>
  <inkml:trace contextRef="#ctx0" brushRef="#br0" timeOffset="7320.86">1079 3429 0,'0'-63'32,"0"41"-32,-21 22 0,21-21 15,-21 21 1,21 21-1,0 1-15,0 20 0,0-21 16,0 21-16,0 1 0,0 20 0,0-20 16,0-1-16,0 0 0,0 22 15,-21-22-15,21 0 0,0 22 0,-21-22 16,21 1-16,0-1 16,0 0-16,0-21 0,0 22 0,0-22 15,0 0-15,0 0 16,0-42-1,0 0 1,21 0-16,0 0 0,0-1 0</inkml:trace>
  <inkml:trace contextRef="#ctx0" brushRef="#br0" timeOffset="7621.16">1503 3831 0,'0'0'0,"21"0"16,0 0-1,-42 0 63,0 0-62,42 0 31,0 0-47,0 0 0,0-21 16</inkml:trace>
  <inkml:trace contextRef="#ctx0" brushRef="#br0" timeOffset="8593.12">3090 3281 0,'0'0'0,"0"-21"0,-21-85 16,21 85-16,-21 0 16,21-1-16,-21 22 0,0 22 47,21 20-47,0 0 0,-22 1 0,22-1 15,-21 21-15,0-20 0,21 20 16,-21 1-16,0-1 0,0-20 0,-1 20 15,1 1-15,0-22 0,-21 0 16,21 22-16,-1-22 0,1 0 16,0-20-16,0 20 0,0-21 15,0-21-15,21 21 0,-22-21 0,22-21 16,0-21 0,0 21-16,0-1 0,0-20 15,0 21-15,0-21 0,22 20 16,-1-20-16,0 0 0,0 21 0,-21-22 15,21 22-15,0 0 0,-21 0 16,0 0-16,22 21 0,-1 0 16,0 0-1,-21 21-15,21 21 0,-21-21 16,0 0-16,21 1 0,0 20 16,-21-21-16,22 21 0,-1 1 15,-21-22-15,21 21 0,0 1 0,-21-1 16,21-21-16,0 0 0,1 22 15,20-22-15,-21 0 0,0-21 0,22 0 16,-22 0-16,21 0 0,22 0 16,-22-21-16,0 0 0,22-1 0,-22 1 15,22-21-15,-22 21 0,0-22 16,1 1-16,-22 0 0,0-1 0,0 1 16,-21 0-16,0-22 0,0 22 0,0-22 15,0 1-15,-21-1 16,0 22-16,0-21 0,-22 20 0,1 1 0,0 0 15,-1-1-15,1 22 16,-22 0-16,22 0 0,0 21 0,-1 0 16,1 0-16,0 0 0,-1 21 15,1 0-15,21 0 0,0 22 0,0-22 16,-1 21-16,22 22 0,0-22 16,0 0-16,0 22 0,0-22 0,22 0 15,-1 1-15,0-1 0,21-21 16,-21 22-16,22-22 0,-1 0 0,0 0 15,1-21-15,20 21 0,-20-21 16,20 0-16,-21 0 0,22 0 16,-22 0-16,1 0 0,-1-21 0,0 21 15,1-21-15</inkml:trace>
  <inkml:trace contextRef="#ctx0" brushRef="#br0" timeOffset="9057.07">4064 3598 0,'21'-21'0,"-21"0"16,21 0-16,-21 0 0,0 0 15,0-1-15,0 44 32,0-1-32,-21 0 15,0 0-15,21 0 0,-21 22 0,21-22 16,0 0-16,0 21 0,0-21 16,0 22-16,0-22 0,0 0 15,0 21-15,0-20 0,0-1 0,0 0 16,21 21-16,0-21 0,0 1 15,0-1-15,22-21 0,-22 0 16,21 0-16,22 0 16,-22-21-16,0-1 0,-20 1 0,20 0 15,0 0-15,1 0 0,-22-22 0,0 22 16,21-21-16,-21 21 0,-21-22 16,0 1-16,0 0 0,0-1 15,0 1-15,-21 0 0,0-1 0,-21 1 0,21 21 16,-22 0-16,22 0 15,-21-1-15,-1 22 0,22 0 0,-21 0 16,0 0-16,20 22 0,1-1 16,-21 21-16,21-21 0,0 0 0,-1 22 15,1-1-15,0-21 0,21 22 0,0-1 16,-21 0-16,21 1 0,0-22 16,0 21-16,0-21 0,0 22 0,0-22 15,21 0-15,0 0 0,0 0 16,1-21-16,20 0 0,0 0 0,1 0 15,-1 0-15,0 0 0,1 0 0</inkml:trace>
  <inkml:trace contextRef="#ctx0" brushRef="#br0" timeOffset="10037.48">5101 3556 0,'0'0'0,"0"-21"0,21 0 31,-42 21-15,0 0-16,21 21 0,-21 0 16,0 0-16,21 0 15,-22 22-15,22-22 0,0 0 16,0 21-16,-21-20 0,21-1 0,0 21 16,0-21-16,0 0 0,0 1 15,0-1-15,0 0 0,0 0 0,21 0 16,1-21-16,-1 0 15,0 0-15,0 0 0,0 0 16,0-21-16,1 0 0,-1 21 0,0-21 16,0 0-16,0 21 0,0-22 15,1-20-15,-22 21 0,21 0 0,0 0 16,-21-1-16,21 1 0,-21 0 0,0 0 16,21 0-16,-21 0 15,0 42 16,0 0-31,0 0 16,0 0-16,0 0 0,0 1 0,0-1 16,0 0-16,0 0 0,0 0 15,0 0-15,0 1 0,0-1 16,0 0-16,0 0 0,21-21 16,1 0-16,-1 0 15,0 0-15,0 0 0,0 0 0,0 0 16,1 0-16,-1-21 0,0 0 15,0 0-15,0 21 0,-21-22 0,0 1 16,0 0-16,0 0 0,0 0 16,0-22-16,0 22 0,0 0 15,0 0-15,0 0 0,0-22 16,0 22-16,0 0 0,0 0 16,21 21-16,85-42 31,-85 20-31,22 22 0,-22 0 15,21 0-15,1 0 0,-22 0 0,21 22 16,-21-1-16,22-21 0,-22 21 0,0 0 16,0 0-16,0 0 0,0 22 15,-21-22-15,22 0 0,-22 0 16,0 0-16,0 22 0,0-22 0,0 0 16,0 0-16,0 0 0,0 1 15,-22-1-15,22 0 0,-21-21 16,21-21 15,0 0-15,0-1-16,0-20 15,0 21-15,21 0 0,1-22 0,-1 22 16,-21-21-16,21 0 0,0-1 0,0 22 16,0-21-16,1 21 0,20-1 15,-21 1-15,0 0 0,22 0 0,-22 21 16,0 0-16,0 0 0,21 0 15,-20 21-15,-1 0 0,0 0 16,0 1-16,-21-1 0,0 21 0,21-21 16,-21 22-16,0-22 0,0 21 15,0-21-15,0 22 0,0-22 0,0 0 16,0 0-16,0 0 0,0 0 0,-21 1 16,21-1-16</inkml:trace>
  <inkml:trace contextRef="#ctx0" brushRef="#br0" timeOffset="11231.88">7324 3323 0,'0'-42'0,"0"84"0,0-105 0,0 42 16,0-1-16,0 1 0,0 0 0,0 0 15,-22 21 1,1 0-16,0 21 15,21 0-15,0 0 16,-21 22-16,0-1 0,0 0 16,21 22-16,-22-22 0,22 22 0,-21-22 15,0 22-15,0-22 0,0 0 16,0 22-16,-1-22 0,1 0 0,0 1 16,0-1-16,0-21 0,0 22 0,-1-22 15,22 0-15,-21 0 0,0-21 16,0 0-1,0-21-15,21 0 16,-21 0-16,-1-22 0,1 22 16,21 0-16,0-21 0,0 20 0,-21-20 15,21 0-15,0-1 0,0 22 16,0-21-16,0 0 0,0 20 0,0-20 16,0 21-16,0 0 0,21 21 0,-21-21 15,21 21-15,1 0 16,-1 0-16,0 21 0,0 0 15,-21 0-15,21 21 0,0-20 16,1 20-16,-1-21 0,-21 21 0,21 1 16,0-22-16,-21 21 0,21-21 0,0 22 15,-21-22-15,22 0 0,-1 0 16,0 0-16,0 1 0,0-1 0,0-21 16,43 0-16,-43 0 15,0 0-15,22 0 0,-22 0 16,21-21-16,-21 21 0,22-22 0,-1 1 15,-21 0-15,0 0 0,22-21 16,-22 20-16,0 1 0,-21-21 0,21 21 16,0 0-16,-21-22 0,0 22 0,21 0 15,-21 0-15,0 0 16,22 21-16,-22-22 0,-22 44 31,22-1-31,-21 0 16,21 0-16,0 0 0,-21 0 0,21 22 0,-21-22 15,21 0-15,0 0 16,-21 0-16,21 22 0,0-22 0,0 0 16,0 0-16,21 0 0,0-21 0,0 22 15,0-22-15,22 21 0,-22-21 16,21 0-16,-21 0 0,22 0 0,-1 0 16,22-43-16,-22 22 15,-21 0-15,21 21 0,-20-21 0,-1 0 16,21-22-16,-21 22 0,-21 0 0,21 0 15,-21-21-15,0 20 16,0-20-16,0 21 0,0 0 0,0-22 16,0 22-16,-21 0 0,0 0 0,0 21 15,-21-21-15,20 21 0,1 0 16,-21 0-16,21 0 0,-22 0 0,22 0 16,-21 21-16,0 0 0,20 0 15,1 0-15,-21 1 0,21-1 0,0 0 16,-1 0-16,22 0 0,0 0 0,0 1 15,0-1-15,0 0 0,0 0 16,0 0-16,0 0 0,22-21 0,20 22 16,-21-1-16,21-21 0,1 0 0,-22 0 15,42 0-15,-20 0 0,-1 0 16</inkml:trace>
  <inkml:trace contextRef="#ctx0" brushRef="#br0" timeOffset="11716.52">8805 3598 0,'0'0'0,"0"-21"0,0-21 16,0 21-1,-21 21-15,0 0 0,0-21 0,0 21 16,-1 0-16,1 0 0,0 0 0,-21 21 16,21-21-16,-1 21 0,1 0 15,-21 0-15,21 0 0,0 1 0,-1-1 16,22 21-16,-21-21 0,21 0 15,-21 22-15,21-22 0,0 0 16,0 0-16,0 0 0,0 1 0,0-1 16,0 0-16,21-21 15,0 0-15,1 0 0,20 0 0,-21 0 16,0 0-16,22 0 0,-22-21 0,21 21 16,-21-21-16,22-1 0,-22 1 15,21 0-15,-21 0 0,0 0 0,1-22 16,-1 22-16,0 0 0,0-21 0,-21 21 15,0-22-15,21 22 0,-21 0 16,0 0-16,0 0 16,0 42-1,0 0-15,-21-21 16,21 21-16,0 0 0,0 22 0,-21-22 16,21 0-16,0 0 0,0 21 15,0-20-15,0-1 0,0 0 0,0 0 16,0 0-16,21-21 0,0 21 0,0 1 15,1-22-15,-1 0 0,0 21 16,21-21-16,-21 0 0,22 0 0,-1 0 16,0 0-16,-20-21 0,20 21 0,0-22 15</inkml:trace>
  <inkml:trace contextRef="#ctx0" brushRef="#br0" timeOffset="12256.88">9779 3556 0,'0'0'0,"-42"-85"31,20 85-31,1-21 0,0 21 16,0 0-16,-21 0 0,20 0 15,1 0-15,-21 0 0,21 21 0,-22 1 16,22-1-16,0 0 0,21 0 16,-21 0-16,0 0 0,21 1 0,-21 20 15,21-21-15,0 0 0,0 22 16,0-22-16,0 0 0,0 0 15,0 0-15,0 0 16,21-21-16,0 0 0,0 22 0,0-22 16,0 0-16,1 0 0,-1 0 15,0 0-15,0 0 0,0-22 0,0 1 16,1 21-16,-1-21 0,21 0 0,-21-21 16,0 20-16,1-20 0,20 21 15,-21-21-15,0-22 0,0 22 0,1-22 16,-1 1-16,0-1 0,0 22 15,0-22-15,-21 22 0,0 0 0,0-1 16,0 22-16,0 0 0,0 0 16,0 0-16,-21 42 15,0 0 1,0 0-16,0 22 0,21-1 0,0 0 16,-22 22-16,22-22 0,0 0 15,-21 22-15,21-22 0,0 22 0,0-22 16,0 0-16,0 1 0,21-1 0,1-21 15,-22 22-15,21-22 0,0 0 16,21 0-16,-21 0 0,1-21 0,20 21 16,-21-21-16,0 0 0,22 0 0,-22 0 15,21 0-15,0 0 0,1 0 16,-1-21-16,0 0 0,1 0 16,-22 0-16,21 0 0,1-1 0</inkml:trace>
  <inkml:trace contextRef="#ctx0" brushRef="#br0" timeOffset="13208.92">11832 3196 0,'0'0'0,"0"-21"16,21 21-16,-21-21 0,21 0 0,1 0 16,-22-1-1,0 1-15,0 0 0,-22 0 16,1 21-16,0 0 15,0 0-15,0 0 0,0 0 16,-22 0-16,22 21 0,0-21 0,0 21 16,0 0-16,-1 1 0,1 20 15,21-21-15,-21 21 0,21-20 16,0 20-16,0-21 0,0 21 0,0-20 16,0 20-16,21-21 0,0 0 15,1 0-15,-1 1 0,0-22 0,0 21 16,21-21-16,-20 0 0,20 0 0,0 0 15,1 0-15,-22 0 0,0 0 16,0 0-16,0 0 0,0 0 0,-21-21 16,-21 21-1,0 0-15,-21 0 16,21 0-16,-22 0 0,1 0 0,0 21 16,20 0-16,-20-21 0,0 21 15,21 0-15,-1 0 0,1 1 16,0-22-16,21 21 0,0 0 0,-21 0 15,21 0-15,0 0 16,21-21 0,0 0-16,0 0 0,1 0 15,-1 0-15,0 0 0,21 0 16,-21-21-16,1 21 0,20-21 0,-21 21 16,21-21-16,-20 0 0,20 21 15,-21 0-15,0-21 0,0 21 0,1 0 16,-1 0-16,-21 21 15,0 0-15,0 0 16,0 0-16,0 0 0,-21 1 0,-1-1 16,1 21-16,0-21 0,0 22 15,21-1-15,-21-21 0,0 21 16,-1 1-16,22-1 0,0 22 0,-21-22 16,21-21-16,-21 21 0,21 1 0,0-22 15,0 21-15,-21-21 0,21 1 16,0-1-16,0 0 0,21-21 15,0 0 1,0 0-16,1-21 0,-1 0 16,0-1-16,0-20 0</inkml:trace>
  <inkml:trace contextRef="#ctx0" brushRef="#br0" timeOffset="15273.19">13695 2985 0,'0'0'0,"-21"-22"31,-1 22-31,1 0 15,21 22-15,-21-22 0,21 21 0,0 0 16,0 0-16,0 0 16,0 0-1,0 1-15,21-22 0,0 0 16,1 0-16,-1 0 0,0 0 16,0 0-16,0 0 0,22 0 0,-1 0 15,0 0-15,-21-22 0,22 1 0,-1 21 16,0-21-16,1 0 0,-22 0 15,21 0-15,-21 21 0,-21-22 0,22 1 16,-22 0-16,0 0 0,0 0 16,0 0-16,0-1 0,0 1 0,-22 21 15,1 0-15,0 0 16,0 0 0,21 21-16,-21 1 0,0-1 0,-1 0 15,22 21-15,-21 1 0,21-1 16,-21 0-16,0 1 0,21-1 0,0 21 15,0-20-15,0 20 0,-21-20 0,21 20 16,0-21-16,0 1 0,0-22 16,0 21-16,0-21 0,0 22 15,0-22-15,0 0 0,0 0 0,-21-21 32,21-21-17,-22 21-15,1-21 0,0-21 16,0 20-16,0 1 0,0-21 15,21 21-15,-22-22 0,1 22 0,0-21 16,0 21-16,21 0 0,-21-1 16,0 22-1,21 22-15,-22-1 16,22 21-16,0-21 0,0 0 16,0 1-16,0 20 0,0-21 0,0 0 15,0 0-15,22 1 0,-1-1 16,-21 0-16,21 0 0,0 0 0,21-21 15,-20 0-15,20 21 0,0-21 16,1 0-16,-1 0 0,21 0 0,1 0 16,-1-21-16,-20 0 0,20 0 15,1 0-15,-22 0 0,43-22 16,-64 1-16,21 21 0,-21-22 16,1 22-16,-1-21 0,-21 21 0,0-22 15,0 22-15,0 0 0,0 0 16,0 0-16,-21 21 15,-1 0-15,1 21 16,21 0-16,-21 0 0,21 0 16,-21 1-16,0 20 0,21-21 0,0 21 15,0-20-15,-21 20 0,21-21 0,0 0 16,0 22-16,-22-22 16,22 0-16,0 0 0,0 0 0,0 0 15,0 1-15,0-1 0,22-21 47,-22-21-47,21-1 0,-21 1 16,21-21-16,0 21 0,0 0 15,-21-22-15,21 22 0,1-21 0,-1-1 16,21 22-16,-21-21 0,0 21 16,1 0-16,-1-1 0,0 1 15,21 0-15,-21 0 0,1 21 0,20 0 16,-21 0-16,0 0 15,0 21-15,1 0 0,-22 0 0,0 22 16,21-22-16,-21 21 0,0-21 16,0 22-16,0-22 0,21 0 0,-21 21 15,0-20-15,0-1 0,0 0 0,0 0 16,0 0-16,21 0 0,0-21 16,0 22-16,1-22 0,-1 0 15,0 0-15,0 0 0,21 0 0,-20 0 16,20-22-16,-21 1 0,21 21 15,1-21-15,-1 0 0,-21 0 0,22-22 16,-1 22-16,-21-21 0,0 21 16,0-22-16,1 1 0,-1 21 15,-21-21-15,0 20 0,0 1 0,0 0 16,0 0-16,-21 21 16,-1 0-16,1 21 15,0 0-15,0 0 0,0 1 16,21 20-16,0-21 0,0 0 15,0 0-15,0 22 0,0-22 0,0 0 16,0 0-16,0 0 0,0 1 0,0-1 16,21 0-16,0 0 0,0 0 15,-21 0-15,21 1 16,-42-22 31,0-22-47,0 1 0,0 21 15,21-21-15,-21 0 0,-1 21 16,22-21-16,-21 0 0,21-1 16,0 44 15,0-1-15,0 0-16,21-21 0,1 21 15,-1 0-15,0-21 0,0 21 16,0 1-16,0-22 0,1 0 0,-1 21 15,21-21-15,-21 0 0,0 0 16,22 0-16,-22 0 0,0 0 0,0 0 16,22 0-16,-22 0 0,0-21 0,21 21 15,-21-22-15,1 1 0,-1 0 16,0 0-16,0-21 0,0 20 0,0-20 16,1 0-16,-1-1 0,0-20 15,-21-1-15,0 22 0,21-21 0,-21 20 16,21-20-16,-21 20 0,0 1 15,0 0-15,0-1 0,0 22 16,0 0-16,0 0 0,0 42 31,0 0-31,0 22 0,0-22 16,-21 21-16,0 0 0,21 1 0,-21 20 16,21-20-16,-21-1 0,21 21 15,0-20-15,0-1 0,0 0 0,0 1 16,0-1-16,0-21 0,0 0 0,0 22 15,0-22-15,0 0 0,21 0 16,0-21-16,0 0 16,0 0-16,0 0 0,1 0 15,-1 0-15,0 0 0,0 0 16,0-21-16,0 21 0,1-21 0,-1 0 16,0 21-16,0-21 0,-21-1 15,0-20-15,21 21 0,-21 0 0</inkml:trace>
  <inkml:trace contextRef="#ctx0" brushRef="#br0" timeOffset="15492.31">16044 3344 0,'0'0'16,"0"22"-16,21-22 31,1 0-16,-1 0-15,0 0 0,0 0 0,64 0 16,-64 0-16,0 0 16,0 0-16,0-22 15,1 22-15,-22-21 0,21 21 16,0-21-16</inkml:trace>
  <inkml:trace contextRef="#ctx0" brushRef="#br0" timeOffset="16616.57">16912 3556 0,'0'0'0,"64"0"31,-43 0-31,0 0 0,-21-21 0,0 0 16,21 0-16,0-1 0,-21 1 15,0 0-15,0-21 0,0 21 0,21-22 16,-21 1-16,0 21 0,0-22 16,0 22-16,0 0 0,-21 0 0,21 0 15,-21 0-15,0 21 0,0 0 0,0 0 16,-1 0-16,1 0 16,0 0-16,-21 21 0,21 0 0,-1 21 15,-20-21-15,21 22 0,-21-1 16,20 0-16,1-20 0,0 20 0,0 0 15,21 1-15,-21 20 0,21-42 16,0 0-16,0 1 0,21-1 16,0 0-16,0 0 0,0-21 15,1 0-15,-1 0 0,0 0 16,0 0-16,21 0 0,-20 0 0,-1-21 16,0 21-16,0-21 0,0 0 0,0-1 15,1-20-15,-1 21 0,0-21 16,-21-1-16,21 22 0,0-21 15,0-1-15,1 1 0,-22 0 0,0-22 16,0 43-16,0 0 16,0 42 15,0 21-31,-22-20 0,1 20 16,21-21-16,-21 21 0,21 1 0,0-22 15,0 21-15,0-21 0,0 22 16,0-22-16,0 0 0,21 0 0,0 0 15,-21 1-15,22-1 0,-1 0 0,0-21 16,0 0-16,0 0 16,0 0-16,1 0 0,20 0 0,-21 0 15,0-21-15,22 21 0,-22-21 0,0-1 16,21-20-16,22-21 16,-43 20-16,0 1 0,0 0 0,0-22 15,1 22-15,-1-22 0,21-42 16,-42 64-16,0 0 0,21-43 15,-21 64-15,0 0 0,0 0 16,-21 21 0,21 21-16,-21-21 0,0 21 15,0 21-15,21-21 0,0 22 16,-22-1-16,22 0 0,-21 1 16,21-1-16,0 0 0,0 1 0,0 20 15,0-20-15,0-1 0,0 0 16,0 1-16,0-1 0,0-21 0,0 21 15,0-20-15,0-1 0,21 0 16,1 0-16,-1-21 0,0 0 16,0 0-16,0 0 0,0 0 0,22 0 0,-22 0 15,21 0-15,-21-21 0,22 0 16,-22 0-16,0-1 0,21-20 16,-20 0-16,-1-1 0,0 1 0,21 0 15,-21-22-15,1 1 0,-1 20 0,-21-20 16,21 21-16,-21-1 0,21 1 15,-21 0-15,0 20 0,0 1 16,-21 42 0,0 1-1,0-1-15,-1 21 0,1 0 0,0 1 16,0-1-16,0 22 0,21-22 0,-21 21 16,21-20-16,0-1 0,0 22 15,0-22-15,0-21 0,0 21 0,0-20 16,0 20-16,0-21 0,21 0 15,-21 0-15,21-21 0,0 22 0,0-22 16,22 21-16,-22-21 0,0 0 0,21 0 16,-21 0-16,1 0 15,20 0-15,-21-21 0,21-1 0,-20 22 16,-1-21-16,0 0 0,0 0 0</inkml:trace>
  <inkml:trace contextRef="#ctx0" brushRef="#br0" timeOffset="16760.93">18478 3598 0,'-21'0'0,"0"0"31,0 0-15,0 0 0,0 0-16,-1 0 0,-20 0 15</inkml:trace>
  <inkml:trace contextRef="#ctx0" brushRef="#br0" timeOffset="18163.91">1037 5271 0,'0'21'15,"-21"-21"-15,0 0 16,0 0-16,-1 0 15,1 0 1,21-21 0,0-1-16,0 1 0,0 0 15,0 0 1,0 0-16,0 0 0,0-1 0,21 1 16,1 0-16,-1 21 0,-21-21 15,21 0-15,21 21 0,-21 0 0,1 0 16,20 0-16,-21 21 15,0 0-15,0 0 0,1 22 16,-22-22-16,0 21 0,0 0 0,0 1 16,0-1-16,-22 22 0,1-22 15,0 0-15,-21 22 0,21-22 0,-22 0 16,22 1-16,0-1 0,0 0 16,-22 1-16,22-22 0,0 0 15,21 0-15,0 0 0,-21-21 0,0 0 16,21-21-1,0 0 1,0 0-16,0 0 0,-21 0 0,21-1 16,0-20-16,0 21 0,0 0 15,0 0-15,0-22 0,0 22 0,0 0 16,21 21-16,-21-21 0,21 21 16,0 0-16,0 0 15,0 0-15,1 0 0,-1 21 16,-21 0-16,21 0 0,0 0 15,0 22-15,-21-22 0,21 0 0,1 0 16,-22 22-16,21-22 16,0 0-16,-21 0 0,21 0 0,0-21 15,-21 21-15,21-21 16,-21 22-16,22-22 0,-1 0 31,0-22-31,0 1 0,-21 0 16,21 0-16</inkml:trace>
  <inkml:trace contextRef="#ctx0" brushRef="#br0" timeOffset="18432.93">1736 5546 0,'0'21'15,"21"-21"1,0 0-1,-21-21 1,21 21-16,-21-21 16,0-1-16,-21 22 47,21 22-32,21-22 16,0 0-15</inkml:trace>
  <inkml:trace contextRef="#ctx0" brushRef="#br0" timeOffset="19675.93">3154 4995 0,'0'0'0,"0"-21"16,0 0-16,0 0 0,-21 0 16,21 0-16,-22-1 0,22 1 15,-21 0-15,21 0 0,0 42 32,0 0-32,0 0 15,0 22-15,0-1 0,0 0 16,0 64-16,0-42 0,0-22 15,0 22-15,0-1 0,0-21 16,0 22-16,0-1 0,0-20 16,0 20-16,0-20 0,0-1 15,0 0-15,0-21 0,0 22 0,-21-22 16,21 0-16,0 0 16,0-42-1,0 0 1,0 0-16,0 0 0,0-22 15,0 22-15,0-21 0</inkml:trace>
  <inkml:trace contextRef="#ctx0" brushRef="#br0" timeOffset="20084.37">2963 5122 0,'-21'-21'0,"42"42"0,-63-42 0,42 0 0,-21 21 15,21-21-15,-21 0 16,21 0-16,0-1 0,0 1 0,0 0 16,0 0-16,0 0 0,0 0 15,21-1-15,0 1 0,0 0 0,0 0 16,22 0-16,-22 0 0,0 21 16,21 0-16,1 0 0,-1 0 15,0 0-15,1 21 0,20 42 16,-21-20-16,-20-1 0,-1 0 15,0 1-15,-21-1 0,0 21 16,-21-20-16,0-1 0,-22 0 0,22-20 16,-21 20-16,-1 0 0,1-21 0,0 1 15,21-1-15,-1 0 0,1 0 16,0 0-16,0-21 0,42 0 62,0 0-62,0 0 16,1-21-16,-1 0 16,0 21-16</inkml:trace>
  <inkml:trace contextRef="#ctx0" brushRef="#br0" timeOffset="20559.98">3387 5588 0,'0'0'0,"-22"0"15,22-21 17,0 0-32,0 0 15,0-1-15,22 22 0,-1-21 0,0 0 16,0 21-16,0 0 0,0-21 15,1 21-15,-1-21 0,0 21 16,21 0-16,-21 0 0,1 0 0,20 0 16,-21 0-16,0 21 0,0 0 15,1 0-15,-22 0 0,0 1 16,21-1-16,-21 21 0,0-21 0,0 22 16,0-22-16,-21 0 0,21 0 0,-22 0 15,22 0-15,-21 1 0,21-1 16,-21-21-1,21-21 1,0-1 0,0 1-16,0 0 0,0 0 15,0 0-15,0 0 0,0-1 16,21 1-16,-21 0 0,21 21 0,-21-21 16,43-21-16,-22 20 0,0 22 15,0-21-15,22 0 0,-22 0 16,0 21-16,21-21 0,-21 0 0,22-1 15,-22 22-15,0-21 0,21 21 16</inkml:trace>
  <inkml:trace contextRef="#ctx0" brushRef="#br0" timeOffset="20748.91">4254 5334 0,'0'0'0,"22"21"0,-22 0 16,0 1-16,0-1 0,0 0 0,0 0 16,0 0-16,0 0 0,0 1 15,0-1-15,0 0 0,-22 21 0,22-21 16,0 1-16,0-1 0,0 0 0,0 0 15,0 0-15,-21-21 16,21 21-16,0-42 31,0 0-31,0 0 16,0 0-16,0 0 0,21-1 0,-21-20 16</inkml:trace>
  <inkml:trace contextRef="#ctx0" brushRef="#br0" timeOffset="21045.05">4318 5144 0,'0'0'0,"-64"21"15,64 0 1,22-21 31,-1 0-47,-21-21 0,21 21 15,-21-21-15,21 21 0,-21-22 16,0 1-16,0 0 16,-21 21-16,0 0 15,0 0-15,-1 0 0,1 0 16,21 21-16,-21 0 16,21 1-16,0-1 15,0 0-15,0 0 0,0 0 0,0 0 16,21-21-16,0 22 0,-21-1 15</inkml:trace>
  <inkml:trace contextRef="#ctx0" brushRef="#br0" timeOffset="21532.69">4741 5334 0,'0'-21'15,"-21"21"1,0 21-16,0 0 16,0 0-16,21 1 0,-22-1 15,1 0-15,21 0 0,-21 0 16,21 22-16,-21-22 0,0 0 16,21 21-16,0-21 0,0 1 15,0 20-15,0-21 0,0 0 0,21 0 16,21 1-16,-21-22 15,1 0-15,-1 0 0,21 0 16,-21 0-16,22 0 0,-1-22 0,-21 1 16,21 0-16,-20 0 0,20 0 15,-21 0-15,21-43 16,-20 43-16,-22 0 0,0-22 0,0 22 0,0-21 16,0 21-16,0-22 15,-22 22-15,1 0 0,0 0 0,-21 0 0,21 0 16,-22 21-16,1 0 0,0 0 15,-1 0-15,22 0 0,-21 0 16,-1 21-16,1-21 0,21 21 0,-21 0 16,20 0-16,1 0 0,21 1 15,0-1-15,0 0 0,0 0 0,0 0 16,0 0-16,0 1 0,0-1 0,21 0 16,1-21-16,-1 21 0,0-21 15,21 0-15,-21 0 0,22 0 0,-22 0 16,21 0-16</inkml:trace>
  <inkml:trace contextRef="#ctx0" brushRef="#br0" timeOffset="22132.93">5101 5461 0,'0'-63'31,"-21"41"-15,21 1-16,0 0 15,21 21-15,0 0 0,0-21 16,1 21-16,-1 0 16,0 0-16,0 0 0,0 0 0,0 0 15,22 0-15,-22 0 0,0 21 16,0-21-16,0 21 0,1 0 16,-1 1-16,0-1 0,0-21 0,0 21 15,-21 0-15,0 0 0,0 22 16,0-22-16,0 0 0,0 0 0,-21 0 15,0 0-15,0 1 0,0-22 0,21 21 16,-22-21-16,1 0 16,0 0-16,21-21 31,0-1-31,0 1 0,0 0 0,0 0 16,0 0-16,21 0 0,-21-1 0,21 1 15,1 0-15,-1 0 0,0 21 16,0-21-16,0 0 0,22-1 15,-22 1-15,21 21 0,0-21 0,1 0 16,-22 21-16,21-21 0,1 21 16,20 0-16,-42 0 0,0 0 15,22 0-15,-43 21 16,0 0-16,0 0 16,0 0-16,0 1 0,0-1 15,-21 0-15,21 0 0,0 0 16,0 0-16,0 1 0,0-1 0,0 0 15,0 0-15,0 0 0,0 0 16,0 1-16,0-1 16,21-21-1,0 0-15,0-21 16,-21-1-16,21 22 0,0-21 16,-21 0-16,22 0 0,-1-21 0</inkml:trace>
  <inkml:trace contextRef="#ctx0" brushRef="#br0" timeOffset="22520.52">6054 4995 0,'0'0'0,"-22"0"0,1 0 16,0 0-16,0 22 16,0-22-16,0 21 0,-1 0 0,22 0 15,0 0-15,0 0 16,0 1-16,0-1 0,22 0 15,-1-21 1,0 0-16,0 0 16,21 0-16,-20 0 0,-1 0 0,0-21 0,0 0 15,0 21-15,0-22 0,1 1 16,-1 0-16,-21 0 0,0-21 16,0-1-16,0 22 0,0 0 15,0 0-15,0 0 0,0-1 16,-21 22-16,-1 0 0,1 0 0,0 0 15,0 0-15,0 0 0,-22 22 16,22-1-16,0 0 0,0 0 0,0 21 16,21-20-16,0-1 0,0 21 0,-21-21 15,21 0-15,0 1 0,0-1 16,0 0-16,21 0 0,-21 0 0,21 0 16,0-21-16,0 0 0,0 0 0,1 0 15,-1 0-15</inkml:trace>
  <inkml:trace contextRef="#ctx0" brushRef="#br0" timeOffset="23380.85">6604 4932 0,'0'0'0,"0"-21"16,0-64 0,0 64-1,0 42 1,-21 0-16,0 22 15,21-22-15,-22 0 0,22 21 16,0 1-16,0-1 0,-21-21 16,21 21-16,-21 1 0,21-1 0,0 0 15,0-20-15,-21 20 0,21 0 0,0-21 16,0 22-16,0-22 16,0 21-16,0-21 0,0 1 0,0-1 15,21 0-15,-21 0 0,21 0 0,0 0 16,1-21-16,-1 0 0,0 0 15,0 0-15,0 0 0,22 0 0,-22-21 16,0 0-16,21 0 0,-21 0 16,22 0-16,-22-1 0,0 1 15,0 0-15,0 0 0,1-21 0,-1 20 16,0 1-16,0 0 0,-21 0 0,21 0 16,-21 0-16,0 42 31,-21 0-16,0 0-15,21 0 0,-21 0 16,21 1-16,0-1 0,0 0 16,0 0-16,0 0 0,0 0 15,21-21-15,0 0 0,0 0 16,0 0-16,1 0 0,-1 0 0,0 0 16,21 0-16,-21 0 0,1 0 15,20-21-15,-21 21 0,0-21 16,0 0-16,1 0 0,-1 21 0,-21-21 15,0-1-15,0 1 0,21 0 16,-21 0-16,0 0 0,0 0 0,0-1 16,0 1-16,0 42 47,0 1-32,-21-1-15,21 0 0,0 0 0,0 0 16,-21 0-16,21 1 0,-22 20 0,22-21 15,0 21-15,0 22 0,0-22 16,0 1-16,0 20 0,0 1 0,0-1 16,0-21-16,0 22 0,0-1 0,0 1 15,0-1-15,0 1 0,0-1 16,0 1-16,0 21 0,0-22 16,0 1-16,0-1 0,0 1 0,0-1 15,0 1-15,0-22 0,0 21 0,0-20 16,0-22-16,0 21 0,0-21 15,0 1-15,-21 20 0,0-42 16,0 0-16,0 0 16,21-21-16,0 0 15,0-1-15,0 1 0,0 0 16,0-21-16,0-1 0,0 1 16,0 0-16,0-1 0,0-20 0</inkml:trace>
  <inkml:trace contextRef="#ctx0" brushRef="#br0" timeOffset="23668.87">6392 5207 0,'148'-63'31,"-105"41"-31,-1 22 0,0-21 16,22 21-16,-22-21 0,1 0 0,-1 21 15,0-21-15,1 21 0,-1 0 16,-21 0-16,0-21 0,0 21 0,1 0 16,-1 0-16,0 0 31,0 0-31,0 0 15</inkml:trace>
  <inkml:trace contextRef="#ctx0" brushRef="#br0" timeOffset="25429.04">9017 4868 0,'0'0'0,"-21"0"0,-43 43 31,64-22-31,-21 0 0,21 0 0,0 0 15,-21-21-15,21 22 0,0-1 16,0 0-16,21-21 16,0 0-16,22 0 0,-22 0 0,0 0 15,21 0-15,1 0 0,-22-21 16,21 0-16,0-1 0,1 1 0,-22 0 16,0 0-16,21 0 0,-20 0 15,-1-1-15,-21 1 0,0 0 0,0 0 16,0 0-16,0 0 0,0-1 0,0 1 15,-21 21-15,-1 0 16,1 0-16,21 21 16,0 1-16,-21-1 0,21 21 0,-21 0 15,21 1-15,-21-1 0,21 43 16,0-22-16,-21-20 0,21-1 16,-22 0-16,22 1 0,0-1 15,0 0-15,0-21 0,-21 22 16,21-22-16,0 21 0,0-21 0,0 1 15,0-1-15,-21-21 32,21-21-32,-21-1 15,0 1-15,0 21 0,-1-21 0,22 0 16,-21 0-16,0-22 0,0 43 16,0-21-16,0 0 0,21 0 15,0 0-15,-22 21 0,1-21 16,21 42-1,0 0-15,0 0 16,0 0-16,0 0 0,0 1 16,21-1-16,-21 21 0,22-21 15,-1 0-15,0 1 0,0-1 0,0 0 16,0-21-16,1 21 0,-1 0 16,0-21-16,21 0 0,-21 0 0,22 0 15,20 0-15,-20-21 0,-1 0 16,0 0-16,1 0 0,-1-1 15,21 1-15,-20 0 0,-22 0 0,21 0 16,-21 0-16,1-22 0,-1 22 16,-21 0-16,0 0 0,0-22 15,0 22-15,0 0 0,0 0 16,-21 21-16,-1 0 16,1 0-16,0 0 0,0 0 15,0 21-15,0 0 16,21 0-16,-22 1 0,1-1 0,21 21 15,0-21-15,0 0 0,0 1 16,0-1-16,0 0 0,0 0 0,0 0 16,0 0-16,21 1 0,1-22 15,-1 0-15,0 0 16,21 0-16,-21 0 0,22 0 0,-1 0 0,0 0 16,1 0-16,-1-22 0,22 1 15,-22 21-15,0-21 0,1 0 16,-1-21-16,-21 20 0,21 1 0,1 0 15,-22-21-15,21-1 0,-42 22 16,0 0-16,-21 21 31,0 0-31,0 21 0,21 0 0,-21 1 16,21-1-16,0 0 16,0 0-16,0 0 0,0 0 0,21 1 15,0-1-15,0 0 0,-21 0 16,21-21-16,0 21 0,-21 0 15,0-42 32,-21 0-47,0 21 0,0-21 16,0 0-16,0 21 0,-1 0 16,22-21-16,-21 21 15,0 0-15,21 21 31,0 0-15,21 0-16,0-21 0,1 0 16,-1 21-16,0 0 0,0-21 15,0 0-15,0 0 0,1 0 16,-1 0-16,0 0 0,0 0 0,0 0 16,0 0-16,22 0 0,-1-21 15,-42 0-15,21 0 0,0 0 16,1 0-16,-1-22 0,0 22 0,21-21 15,-21-1-15,1 1 0,-1-21 0,-21 20 16,21-20-16,0-1 0,-21 22 16,21-22-16,-21 22 0,0 21 0,0-21 15,0 20-15,0 1 0,0 42 32,-21 1-17,21 20-15,0-21 0,-21 21 0,21 1 16,0-1-16,0 22 0,0-22 15,0 0-15,0 1 0,0-1 0,-21 0 16,21 1-16,0-22 0,0 21 0,0-21 16,0 0-16,0 1 0,0-1 15,0 0-15,21 0 0,0-21 16,0 0-16,0 0 0,1 0 0,-1 0 16,0 0-16,0 0 0,0 0 15,0-21-15,1 0 0,41 0 16,-42-1-16,0 1 0,1 0 15,-22 0-15,0 0 0</inkml:trace>
  <inkml:trace contextRef="#ctx0" brushRef="#br0" timeOffset="25632.93">10710 5017 0,'0'0'0,"-21"21"0,42-21 47,0 0-47,1 0 0,-1 0 16,21 0-16,-21 0 0,22 0 0,-22 0 15,21-21-15,0 21 0,-20 0 16,20-22-16,-21 22 0,21-21 0,-20 0 16,20 21-16,-21 0 0,21-21 0</inkml:trace>
  <inkml:trace contextRef="#ctx0" brushRef="#br0" timeOffset="27396.91">12255 4890 0,'0'0'0,"0"-22"0,22-62 31,-22 63-31,-22-22 0,1 43 16,0-21-16,0 0 0,0 21 0,-22 0 16,22 0-16,-21 0 0,21 0 15,-22 0-15,-20 0 16,42 21-16,0 21 0,-1-20 0,-41 62 16,42-41-16,0-1 0,-1 21 15,1-20-15,21-1 0,0 22 16,-21-22-16,21 0 0,0 1 0,0-22 15,0 21-15,0 0 0,21-20 16,0-1-16,1 0 0,-1 0 0,0 0 16,21 0-16,1-21 0,-22 0 0,42 0 15,-20 0-15,-1 0 0,21 0 16,1 0-16,-1 0 0,-20 0 0,20-21 16,1 21-16,-22-21 0,22 0 0,-22 0 15,0 21-15,1-21 0,-1-1 16,0 1-16,-21 0 0,1 0 0,-1-21 15,0 20-15,0 1 0,-21 0 0,0-21 16,0 21-16,0-1 0,0-20 16,0 21-16,-21 0 0,0 0 15,0-1-15,-1 1 0,1 0 0,0 21 16,0 0-16,0 0 0,0 0 16,-1 0-16,1 0 0,-21 21 15,0 0-15,20 1 0,1-1 0,0 21 16,0-21-16,0 22 0,0-22 15,-1 21-15,22-21 0,0 22 0,0-22 16,0 0-16,0 21 0,0-21 16,0 1-16,0-1 0,22 0 15,-1 0-15,0-21 0,0 0 0,0 0 16,0 0-16,1 0 0,-1 0 16,0 0-16,21-21 0,-21 0 15,1 21-15,-1-21 0,0-1 0,0 1 16,0-21-16,22-22 0,-22 43 15,0-21-15,-21 0 0,21 20 16,-21-20-16,21 21 0,-21 0 0,0 0 16,0-1-16,-21 44 31,0-1-31,21 0 0,0 0 16,-21 0-16,21 0 0,-21 22 15,21-22-15,0 21 0,0-21 16,0 1-16,0-1 0,0 21 0,0 0 15,0-20-15,21-22 16,-21 21-16,21 0 0,0-21 0,0 0 16,0 0-16,1 0 0,-1 0 0,0 0 15,21 0-15,-21 0 0,1 0 16,20-21-16,0 0 0,1-1 0,-1 1 16,43-21-16,-43 21 0,-21-22 15,21 22-15,1-21 0,-22 21 16,0 0-16,0-22 0,0 22 0,-21 0 15,0 0-15,-21 21 16,21 21 0,-21 0-16,0-21 0,21 21 15,0 0-15,0 1 0,0-1 0,0 21 16,0-21-16,0 0 0,0 1 16,0-1-16,0 0 0,21 21 15,0-42-15,-21 21 0,0 1 0,0-1 16,21-21-1,-21-21 17,0-1-32,-21 22 15,21-21-15,-21 21 0,21-21 0,-21 21 16,21-21-16,-21 21 0,0 0 16,-1 0-1,1 0-15,21 21 31,0 0-31,0 0 16,21 1-16,1-22 0,-1 21 0,21-21 16,-42 21-16,42-21 15,-20 0-15,-1 0 0,0 0 0,0 0 16,21 0-16,-20 0 0,-1 0 0,0 0 16,21-21-16,-21 21 0,1-21 15,-1 21-15,0-22 0,21-20 16,-21 0-16,1 21 0,20-43 15,-21 22-15,0 21 0,-21-1 16,0-20-16,0 21 0,0 0 16,0 0-16,-21 21 31,0 0-31,0 21 0,0 0 0,21 0 16,-22 21-16,1-20 0,21-1 15,0 0-15,0 0 0,0 0 16,0 22-16,0-22 0,0 0 0,0 0 15,0 0-15,0 0 0,0 1 16,0-1-16,21 0 16,1-21-16,-1 0 0,0 21 0,0-21 15,0 0-15,0 0 0,22 0 0,-22 0 16,21 0-16,-21 0 0,22-21 16,-1 0-16,0 21 0,1-21 0,-22-1 15,21 1-15,1 0 0,-22 0 0,21-21 16,-21 20-16,0-20 0,1 0 15,-1-1-15,0 22 0,-21-21 0,0 0 16,0 20-16,0 1 0,0 0 0,-21 21 16,0 0-1,-1 21-15,1 0 0,21 1 16,-21-1-16,21 21 0,0-21 16,0 22-16,0-22 0,0 21 15,0-21-15,0 0 0,0 1 0,0-1 16,0 0-16,0 0 0,0 0 15,0 0-15,0 1 0,0-1 16,0 0-16,-21-21 47,0 0-47,0 0 16,-1 0-16,1 0 0,0 0 15,0 0-15,-21 21 0</inkml:trace>
  <inkml:trace contextRef="#ctx0" brushRef="#br0" timeOffset="28584.93">889 6985 0,'-21'0'0,"0"0"16,-1 0 0,1 0-1,21-21 17,0 0-32,21 21 15,1 0-15,-1-21 0,0 21 0,0 0 16,0 0-16,0-22 0,1 22 15,-1 0-15,0 0 16,0 22-16,0-22 0,-21 21 0,0 0 16,0 0-16,0 0 0,-21 43 15,0-43-15,-21 21 16,20-21-16,-20 22 0,0-1 16,21-21-16,-22 0 0,1 1 0,21-1 15,0 0-15,-1-21 0,1 0 16,21-21 15,21 0-31,1-1 0,-1 22 0,0-21 16,0 0-16,21 21 0,-20 0 15,-1-21-15,21 21 0,-21 0 0,22 0 16,-22 0-16,21 21 0,-21-21 16,0 21-16,22 0 0,-22 1 0,0-1 15,-21 21-15,0-21 0,0 0 16,0 1-16,0 20 0,-21-21 15,0 21-15,0-20 0,-22-1 16,1 0-16,21 0 0,-22 0 0,1 0 16,0 1-16,21-22 0,-22 0 15,1 0-15,21 0 0,0 0 0,-1 0 16,1 0-16,0 0 0,0 0 16,0-22-16,0 22 0,21-21 15,-22 0-15,22 0 0,0 0 16,0 0-16,0-1 15,22 22-15,-1-21 16,0 0 0,0 21-16,0-21 0,0 21 0</inkml:trace>
  <inkml:trace contextRef="#ctx0" brushRef="#br0" timeOffset="28880.62">1524 7345 0,'0'0'15,"21"0"-15,0 0 16,0 0 0,1-21-16,-22 0 15,21 21-15,-21-22 16,0 1-1,-21 21 1,-1 0-16,22 21 16,0 1-1,0-1-15</inkml:trace>
  <inkml:trace contextRef="#ctx0" brushRef="#br0" timeOffset="31071.15">3238 7006 0,'0'0'0,"0"21"15,0 1 1,22-22 0,-1 0-16,0 0 15,0 0-15,0 0 0,22 0 0,-22-22 16,21 22-16,0-21 0,1 0 15,-1 0-15,0 0 0,-20 0 0,20-1 16,-21 1-16,0 0 0,0 0 16,-21 0-16,0 0 0,0-1 0,0 1 15,-21 0-15,0 21 0,0-21 16,-21 21-16,-1 0 0,1 0 0,0 0 16,-1 0-16,1 0 0,0 21 0,-1-21 15,1 21-15,21 0 0,-22 1 16,43-1-16,0 21 0,0-21 0,0 0 15,0 1-15,0-1 0,22 0 16,20 0-16,-21 0 0,21 0 16,1 1-16,20-1 0,-20 0 15,-1 0-15,21 0 0,-20 0 16,-1 1-16,0-1 0,-20 21 0,20-21 0,-21 0 16,0 1-16,0 41 15,-21-42-15,0 0 0,-21 22 0,-21-22 16,0 0-16,20 0 0,-41 0 15,21-21-15,-1 22 0,-20-22 0,20 0 16,-20 0-16,21 0 0,-1 0 0,1 0 16,21-22-16,-22 1 0,22 0 15,0 0-15,0-21 0,0-1 0,21 22 16,-21-21-16,-1-1 16,22 1-16,-21 0 0,21-1 0,0 22 15,0 0-15,0 0 0,0 0 0,0 0 16,0 42-1,0 0 1,0 0-16,0 0 0,21 22 16,1-22-16,-1 21 0,-21 0 0,21 1 15,0-22-15,0 21 0,0 1 16,22-22-16,-22 0 0,21 0 16,-21 0-16,22 0 0,-1-21 0,0 0 15,1 0-15,20 0 0,-20 0 16,-1 0-16,21-21 0,-20 0 0,-1 0 15,22 0-15,-22-22 0,0 22 0,1-21 16,-22 0-16,0-1 0,0 1 16,0 0-16,0-1 0,-21 1 0,0-22 15,22 22-15,-22 0 0,0-1 16,0 22-16,0-21 0,0 21 0,0-22 16,0 22-16,0 42 31,0 1-31,-22 20 0,22-21 0,0 21 15,-21-20-15,21 20 0,0 0 16,0 1-16,0 20 0,0-21 0,0 1 16,0-1-16,0 0 0,0 1 15,0-1-15,0-21 0,0 22 16,0-22-16,0 0 0,0 0 16,0-42-1,0 0 1,0 0-16,0-1 0,0-20 0,21 21 15,-21-21-15,22 20 0,-1-20 0,-21 0 16,21 21-16,0-1 0,0 1 16,0 0-16,1 0 0,-1 0 0,0 0 15,0 21-15,0 0 16,0-22-16,1 22 0,-1 0 0,-21 22 31,0-1-31,-21-21 16,21 21-16,-22-21 0,-20 21 0,21-21 15,0 21-15,0-21 0,-1 0 0,1 0 16,0 0-16,0 0 16,0 0-1,0 0 1,21 21 0,0 1-1,0-1-15,0 0 0,0 0 16,21 0-16,-21 0 0,21 1 15,0-1-15,-21 0 0,21 0 16,0 0-16,-21 0 0,22 1 0,-1-1 16,0-21-16,0 0 0,21 21 0,-20-21 15,-1 0-15,21 0 0,0 0 16,-20 0-16,20 0 0,0-21 0,-21 0 16,22-1-16,-22 1 0,21 0 0,-21 0 15,22 0-15,-22 0 0,0-22 16,0 22-16,0-21 0,1 21 0,-1-1 15,-21-20-15,21 21 0,-21 0 16,0 0-16,0-1 0,0 1 16,0 42 15,0 1-15,0-1-16,0 0 0,0 0 15,0 0-15,0 22 0,0-22 16,0 0-16,0 21 0,0-21 0,0 1 15,0-1-15,21 0 0,-21 0 0,21 0 16,0-21-16,1 21 0,-1-21 16,0 0-16,0 0 0,0 0 0,22 0 15,-22 0-15,0 0 0,21 0 0,1 0 16,-22-21-16,21 0 16,-21 0-16,22 0 0,-22 0 0,21-22 15,-21 22-15,0 0 0,1-21 0,-22 20 16,0 1-16,21 0 0,-21 0 15,0 0-15,0 0 0,0-1 16,0 1-16,-21 21 31,21 21-15,0 1-16,0-1 0,-22 0 0,22 0 16,-21 21-16,21 1 0,0-1 15,0 22-15,-21-22 0,21 0 16,-21 22-16,21-1 0,-21-20 0,21 20 15,0 1-15,0-22 0,0 21 16,-21 22-16,21-21 0,-22-1 0,22 1 16,0-1-16,0 1 0,0-1 0,-21 22 15,21-43-15,0 0 16,0-20-16,0-1 0,0 0 0,0-42 31,0-22-15,21 22-16,1 0 0,-22-21 15,0-1-15,21 1 0,0-21 0,0-1 16,-21-63-16</inkml:trace>
  <inkml:trace contextRef="#ctx0" brushRef="#br0" timeOffset="31356.85">5482 7197 0,'0'-43'0,"0"86"0,0-128 0,-21 64 15,21 0-15,-21-22 0,21 22 16,0 0-16,0 0 0,0 0 15,21 21-15,0 0 16,21-21-16,1 21 0,-22 0 16,21 0-16,1 0 0,-1 0 0,0 21 15,1-21-15,-22 21 0,21 0 0,-21 0 16,0 0-16,-21 22 16,0-22-16,0 21 0,0-21 0,0 22 15,-21-22-15,-21 21 0,21-21 0,-22 1 16,22-1-16,-21 21 0,0-42 15,-1 21-15,1 0 0,21-21 0,-22 0 16,22 0-16,0 0 0,0 0 0,0 0 16,0 0-16,-1-21 0,1 0 15,21 0-15,-21 0 0,0-22 0,0 22 16</inkml:trace>
  <inkml:trace contextRef="#ctx0" brushRef="#br0" timeOffset="31548.93">4762 6795 0,'0'-22'15,"-21"22"-15,42 0 47,1 0-31,-1 0-16,0 0 0,0 0 15,0 0-15</inkml:trace>
  <inkml:trace contextRef="#ctx0" brushRef="#br0" timeOffset="33273.21">8149 6689 0,'0'0'16,"-21"-21"-16,0 21 0,0 0 15,-1 0-15,1 21 0,0-21 16,21 21-16,-21 0 0,0 0 0,0 0 16,21 1-16,0-1 15,0 0-15,21-21 16,0 0-16,0 0 0,0 0 15,0 0-15,1 0 0,20 0 0,-21 0 16,21-21-16,-20 0 0,20 21 16,-21-22-16,21-20 0,1 21 0,-22 0 15,0 0-15,0-1 0,0-20 16,1 21-16,-1 0 0,-21-22 0,0 22 16,0 0-16,0 0 0,0 0 0,-21 21 31,-1 0-31,1 21 0,0 0 0,21 21 15,-42 43-15,21-43 16,21 1-16,0-1 0,0 0 16,-22 1-16,22 20 0,-21-20 0,21-1 15,0 0-15,0 1 0,-21-1 0,21 0 16,0 1-16,0-1 0,0 0 16,0-21-16,0 22 0,0-22 0,-21 0 15,21 0-15,-21-21 16,0 0-1,-1 0-15,22-21 0,-21 0 0,0 0 16,-21 0-16,21-1 0,-1 1 16,1-21-16,-21 21 0,21-22 0,-22 22 15,22-21-15,0 21 0,0 0 0,0-1 16,0 1-16,-1 21 16,22-21-16,0 42 15,0 0 1,0 1-16,0-1 15,0 0-15,22 0 0,-1 0 0,0 22 16,0-22-16,21 42 0,-20-42 16,-1 1-16,0 20 0,21-21 15,-21 0-15,22-21 0,-1 21 16,-21-21-16,22 0 0,-22 0 0,21 0 16,0 0-16,1-21 0,-1 21 15,0-21-15,1 0 0,-1 0 0,0-22 16,1 22-16,-22-21 0,21 21 0,-21-22 15,22 22-15,-22-21 0,-21 21 16,0-22-16,21 22 0,-21 0 0,0 0 16,0 0-16,0 0 0,0-1 15,-21 22 1,0 0-16,0 0 0,-1 22 16,1-22-16,21 21 0,0 0 15,-21 0-15,0 0 0,21 22 0,0-22 16,0 0-16,0 21 0,0-21 0,0 1 15,0 20-15,0-21 0,21 0 16,0 0-16,0-21 0,1 22 0,20-22 16,-21 0-16,21 0 0,-20 0 15,20 0-15,0 0 0,-21-22 16,22 22-16,-1-21 0,22-21 16,-22 21-16,-21 0 0,21-22 15,-20 22-15,-1 0 0,0-21 0,0 20 16,-21 1-16,0 0 0,0 0 0,0 0 15,-21 21 1,0 0 0,0 0-16,-1 21 0,22 0 0,0 0 15,0 0-15,0 1 0,0 20 16,0-21-16,0 0 16,0 0-16,0 1 0,22-1 0,-1 0 15,-21 0-15,0 0 0,21 0 0,0 1 16,-21-44 31,-21 1-47,0 0 0,0 21 15,-1-21-15,22 0 0,-21 0 0,0 21 16,21-22-16,-21 1 16,0 21-16,0 0 15,21 21-15,0 1 0,0-1 16,0 0-16,0 0 0,0 0 15,0 0-15,21 1 0,0-1 16,0 0-16,0 0 0,0-21 0,1 21 16,-1-21-16,21 0 0,-21 0 0,22 0 15,-22 0-15,21 0 0,-21 0 16,22-21-16,-1 0 0,0 0 0,1 0 16,-1-1-16,0-20 0,1 21 0,-1-21 15,-21-1-15,21 1 0,-20 0 16,41-43-16,-42 43 0,0-22 15,1 22-15,-1-22 0,-21 22 0,0 0 16,21 20-16,-21-20 16,0 21-16,0 0 0,-21 21 15,21 21-15,-21 0 16,-1 21-16,1-20 0,0 20 16,0 0-16,0 1 0,0-1 15,21 0-15,0 22 0,-22-22 0,22 0 0,0 1 16,0-1-16,0 0 0,0 1 15,0-1-15,0-21 0,22 43 16,-1-43-16,-21 0 0,21-21 0,0 21 16,0-21-16,0 0 0,1 0 15,-1 0-15,0-21 0,0 0 16,0 21-16,22-21 0,-22 0 0,0-22 16,0 22-16,0-21 0,0 21 0,-21-22 15,22 1-15,-22 21 0</inkml:trace>
  <inkml:trace contextRef="#ctx0" brushRef="#br0" timeOffset="33472.41">9906 6816 0,'0'0'16,"0"21"-16,21-21 31,0 0-31,0 0 15,1 0-15,-1 0 0,21 0 0,0 0 16,-20 0-16,20 0 0,0 0 16,-21 0-16,22 0 0,-22-21 0,0 21 15,21 0-15,-20-21 0</inkml:trace>
  <inkml:trace contextRef="#ctx0" brushRef="#br0" timeOffset="35344.48">11769 6752 0,'0'0'0,"0"-21"0,21-64 15,-21 64-15,0 0 0,0 0 16,0 0-16,0 0 0,0-22 0,-21 22 15,-1 0-15,1 0 16,0 21-16,0 0 0,0 0 0,0 0 16,-1 0-16,1 21 0,0 0 0,0 0 15,-21 22-15,20-22 0,1 21 16,0 0-16,0 1 0,21 20 0,-21-20 16,21-1-16,-21 0 0,21 22 0,0-22 15,0 0-15,0 1 16,0-1-16,21 0 0,0 1 0,0-1 15,21 0-15,-20 1 0,20-22 0,0 0 16,1 0-16,-1 0 0,0-21 16,1 0-16,20 0 0,-21 0 0,22 0 15,-1 0-15,1-21 0,-1 0 0,1 0 16,-22-21-16,22 20 0,-22 1 16,0-21-16,1 0 0,-1 20 0,-21-20 15,22-21-15,-43 20 0,0 1 16,0 0-16,0-1 0,0 22 15,0-21-15,-22 21 0,1-22 0,0 22 16,0 21-16,0-21 0,0 21 16,-1 0-16,1 0 0,0 0 15,0 0-15,0 21 0,0 0 0,-22 0 16,22 1-16,0 20 0,0-21 16,0 21-16,-1-20 0,22 20 0,0-21 15,-21 21-15,21-20 0,0 20 0,0-21 16,0 21-16,0-20 0,21 20 15,1-42-15,-1 21 0,0-21 16,21 0-16,-21 0 0,1 0 0,-1 0 16,21-21-16,-21 21 0,0-21 0,1 0 15,20-1-15,-21 1 0,0 0 16,0 0-16,1-21 0,-22 20 16,21-62-16,0 63 0,-21-22 15,0 1-15,0 0 0,0 20 16,0-20-16,0 21 0,0 0 0,0 0 15,0 42 1,0 0 0,0 0-16,0 0 0,0 0 0,-21 22 15,21-22-15,0 64 0,0-64 16,0 21-16,0-21 0,0 0 16,0 22-16,0-22 0,0 0 0,21 0 15,0 0-15,0-21 0,-21 22 16,21-22-16,22 0 0,-22 0 15,21 0-15,-21 0 0,22-22 0,-1 1 16,0 21-16,1-21 0,20 0 0,-20 0 16,-1-22-16,21 22 0,-20 0 15,-1-21-15,0 21 0,-20-22 0,20 1 16,-21 21-16,0-22 0,-21 22 16,0 0-16,0 0 0,0 0 0,-21 21 15,0 0-15,-21 0 16,-1 21-16,22 0 0,0 0 15,0 0-15,21 1 16,0 20-16,0-21 0,0 0 0,0 0 0,21 22 16,-21-22-16,21 0 0,0 0 15,0 0-15,43 1 16,-43-1-16,0 0 0,0-21 16,-21-21 15,-21 0-16,0 21-15,0-22 0,21 1 0,-21 0 16,0 21-16,-1-21 0,22 0 16,-21 21-16,21-21 0,-21 21 15,0 0-15,21 21 32,0 0-32,0 0 15,0 0-15,21-21 0,0 21 16,0 1-16,1-22 0,20 0 15,-21 21-15,0-21 0,0 0 0,22 0 16,-22 0-16,0 0 0,21 0 0,-20 0 16,20 0-16,-21 0 0,21-21 15,-20 21-15,-1-22 0,21 22 0,-21-21 16,0 0-16,1 0 0,-1 0 16,-21 0-16,21-1 0,-21-20 0,21 21 15,-21 0-15,0 0 0,0-22 0,0 22 16,0 0-16,-21 42 47,0 0-47,21 0 0,-21 1 15,-1-1-15,22 21 0,0-21 0,-21 0 16,21 1-16,0-1 0,0 0 0,0 0 16,0 0-16,0 0 0,0 1 15,0-1-15,21-21 0,1 21 0,-1-21 16,0 0-16,0 0 0,21 0 0,-20 0 15,62 0-15,-63 0 16,22 0-16,-1-21 0,0 21 16,1-21-16,-1-1 0,0 1 0,1 0 15,-1 0-15,0 0 0,1-22 16,-1 22-16,-21 0 0,0-21 0,1-1 16,-1 22-16,-21 0 0,0-21 15,0 21-15,0-1 0,-21 1 16,-1 21-16,1 0 0,0 0 0,0 0 15,0 21-15,0 1 0,-1 20 16,22-21-16,0 21 0,0-20 16,0-1-16,0 0 0,0 21 0,0-21 15,22 1-15,-1-1 0,-21 0 16,21 0-16,-21 0 16,21-21-16,-21 21 0,0 1 15,-21-22 1,0 0-1,0 0 1,-1 0-16,1 0 0,0 0 0,0 0 16,0 0-16,-22 0 0,1 0 15,0 0-15</inkml:trace>
  <inkml:trace contextRef="#ctx0" brushRef="#br0" timeOffset="36428.37">974 9059 0,'0'0'0,"-22"-21"0,22-42 31,-21 42-31,21-1 0,0 1 0,-21 21 0,21 21 31,0 1-31,-21-1 0,21 0 16,-21 21-16,21 1 0,-21-1 15,21 0-15,-22-21 0,1 22 16,0-1-16,21-21 0,-21 22 16,0-22-16,21 0 0,-21 0 0,-1 0 15,22-42 32,0 0-47,22 21 16,-1-21-16,0 21 0,21 0 15,-21 0-15,1-21 0,-1 21 0,21 0 16,-21-22-16,22 22 0,-22-21 16,0 0-16,21 21 0,-21-21 0,1 21 15,-1-21-15,0 21 0,0-21 16,-21-1-16,0 1 0,0 0 16,0 0-16,0 0 15,0 0-15,-21 21 16,0 0-1,21 21-15,0 0 16,-21 21-16,21-21 0,-22 1 16,22 20-16,0-21 0,0 21 15,0-20-15,-21-1 0,21 21 0,0-21 16,-21 0-16,21 22 0,0-22 16,0 0-16,0 0 0,0 0 15,0 1-15,21-22 31,0 0-31,1-22 0</inkml:trace>
  <inkml:trace contextRef="#ctx0" brushRef="#br0" timeOffset="36597.1">1587 9250 0,'0'0'0,"22"0"0,-22-21 0,0 0 63,21 21-48,0 0-15</inkml:trace>
  <inkml:trace contextRef="#ctx0" brushRef="#br0" timeOffset="39080.74">3090 8805 0,'-42'43'31,"21"-22"-31,21 0 0,0 0 0,0 0 16,0 1-16,0 20 0,0-21 0,0 0 15,0 0-15,0 1 0,21-22 16,0 21-16,0-21 0,0 0 0,22 0 16,-22 0-16,21 0 0,-21 0 15,22-21-15,-1-1 0,0 1 0,1-21 16,-1 21-16,0 0 0,-20-22 0,20 1 16,0 0-16,-21-1 0,1 22 15,-1-64-15,-21 64 0,0-21 16,0 21-16,0-22 0,-21 22 15,-1 0-15,22 0 0,-21 0 0,0 21 16,0 0-16,0 0 16,0 21-16,-1 0 0,1 0 15,21 0-15,0 22 0,-21-1 0,21 0 16,0 1-16,0 20 0,0-20 16,0 20-16,0 1 0,0-1 0,0-21 15,0 22-15,0-22 0,21 1 0,-21-1 16,0 0-16,0 1 0,0-22 15,0 21-15,0-21 0,0 0 0,0 1 16,-21-22-16,0 0 16,0 0-16,0 0 15,-22 0-15,22-22 0,0 1 0,0 21 16,-22-21-16,22 0 16,-21 0-16,21-22 0,0 22 0,-1 0 15,-20 0-15,42 0 0,-21 0 0,0-1 16,0 22-16,21 22 31,0-1-31,0 0 16,21 0-16,0 0 0,0 0 0,0 1 15,0-1-15,1 0 0,-1 0 0,0-21 16,42 42 0,-20-42-16,-1 0 0,-21 22 0,22-22 0,-1 0 15,0 0-15,1 0 0,20 0 16,-21-22-16,1 22 0,-1-21 15,0 0-15,1 0 0,-1 0 0,0 0 16,-20-22-16,-1 22 0,0-21 16,0 21-16,-21-22 0,0 1 0,0-22 15,0 43-15,0 0 0,0 0 16,0 42 15,-21 0-31,21 0 0,0 22 16,0-22-16,0 0 0,0 21 15,0-20-15,0 20 0,0-21 16,0 0-16,0 22 0,0-22 0,0 0 16,0 0-16,0 0 0,0 0 15,0 1-15,-21-22 32,21-22-17,0 1-15,0 0 0,0 0 0,0 0 16,21 0-16,-21-1 0,21-20 15,0 21-15,-21-21 0,21 20 0,1 1 16,-1-21-16,0 21 0,0 0 0,0 21 16,0-22-16,1 22 15,-1 0-15,-21 22 0,21-22 16,-21 21-16,0 0 0,0 0 16,21 0-16,-21 0 0,0 22 15,0-22-15,21 0 0,-21 0 0,21 0 16,-21 1-16,0-1 0,22 0 15,-1 0-15,0 0 0,0-21 0,0 21 16,0-21-16,1 0 0,-1 0 0,0 0 16,0 0-16,21 0 0,-20 0 15,20 0-15,-21 0 0,0-21 16,22 0-16,-22 0 0,0 21 0,0-21 0,21 0 16,-20-22-16,-22 22 0,21 0 15,0-21-15,-21 20 0,21-41 16,-21 42-16,0 0 0,0-1 15,0 1-15,0 42 32,0 1-32,0-1 15,0 0-15,0 0 0,0 21 16,0-20-16,0-1 0,0 21 0,0-21 16,0 0-16,0 1 0,0-1 0,0 0 15,0 0-15,21 0 0,0 0 16,1-21-16,-22 22 0,21-22 0,0 0 15,0 0-15,0 0 0,0 0 0,1 0 16,20 0-16,-21-22 16,0 22-16,0-21 0,1 0 0,-1 0 15,0 0-15,0 0 0,0-1 0,0-20 16,-21 21-16,0-21 0,0-1 16,0 1-16,0 0 0,0-1 0,0 22 15,0-21-15,0 21 0,0-1 0,-21 1 16,0 0-16,0 0 0,0 21 15,0 0-15,-1 0 0,1 21 0,0 0 16,-21 0-16,21 1 0,-1-1 0,1 0 16,0 21-16,-21 1 0,42-22 15,-21 21-15,21-21 0,0 22 0,0-1 16,0-21-16,0 0 0,0 22 16,21-22-16,0 0 0,0 0 15,0-21-15,0 21 0,22-21 0,-22 0 16,0 0-16,21 0 0,-20 0 0,20 0 15,0 0-15,-21-21 0,22 21 16,-1-21-16,0 0 0,1 0 0,-1-1 16,0-20-16,-20 21 0,20 0 0,-21-22 15,0 22-15,0-21 0,1 21 16,-1 0-16,-21-43 0,21 64 16,-21-21-16,0 42 31,0 0-31,0 0 15,0 1-15,-21-1 0,21 21 16,0-21-16,0 0 0,0 1 16,0 20-16,0-21 0,0 0 0,0 22 15,0-22-15,21 0 16,21-21-16,-21 0 0,1 0 16,-1 0-16,0 0 0,21 0 0,-21 0 15,1 0-15,20 0 0,-21-21 0,0 0 16,0 21-16,1-22 0,-1 1 0,0 0 15,0 0-15,-21 0 16,21-22-16,-21 22 0,0 0 0,0 0 16,0 0-16,0 0 0,0-1 0,0 1 15,0 0-15,-21 21 16,21-21-16,0 0 16,21 21-1,0-21-15,1 21 16,20-22-16,-21 22 0,0-21 0,0 21 15,22 0-15,-22-21 0,0 21 0,21 0 16,-20-21-16,-1 21 16,-21 21-1,0 0-15,0 0 16,-21 1 0,21 20-16,0-21 0,-22 0 0,1 22 15,21-22-15,-21 0 0,0 21 0,21-21 16,0 1-16,0-1 0,0 0 15,0 0-15,-21 0 0,21 0 0,0 1 16,0-1-16,21 0 0,0-21 16,0 0-16,0 0 15,22 0-15,-22 0 0,0 0 0,21 0 16,-20 0-16,20-21 0,0 21 16,-21-21-16,22-1 0,-22 1 0,21 0 15,-21 0-15,1 0 0,-1-22 16,0 22-16,-21-21 0,0 0 0,0-1 15,0 1-15,0 0 0,0 20 16,-21-20-16,0 21 0,-1 0 0,1 0 16,0-1-16,0 22 0,-21 0 0,20 0 15,-20 0-15,0 22 0,21-1 16,-22 0-16,22 0 0,-21 0 0,21 0 16,-1 22-16,1-22 0,0 0 0,21 21 15,-21-20-15,21-1 0,0 21 16,0-21-16,0 0 0,0 1 0,0-1 15,21-21-15,0 0 0,0 0 16,1 0-16,20 0 0,-21 0 16,21 0-16</inkml:trace>
  <inkml:trace contextRef="#ctx0" brushRef="#br0" timeOffset="41196.68">7281 8890 0,'0'0'0,"21"-21"0,-21-64 31,0 64-31,-21 21 31,0 21-31,0 0 0,0 1 16,0 20-16,21-21 0,-22 21 16,1-20-16,21 20 0,-21-21 15,21 21-15,0 1 0,0-22 0,0 0 16,0 21-16,0-20 0,0-1 15,0 0-15,21 0 0,-21 0 0,21-21 16,1 21-16,-1-21 0,21 0 0,-21 22 16,0-22-16,22 0 0,-1 0 15,-21 0-15,22 0 0,-1 0 0,0-22 16,1 22-16,-22-21 0,21 21 16,0-21-16,1 0 0,-22 0 0,21 0 15,1-1-15,-22 1 0,0-21 0,21 21 16,-21-22-16,1 22 0,-1-21 15,-21 0-15,21-1 0,-21 22 0,21 0 16,-21-21-16,0 20 0,0 1 16,-21 0-16,0 21 0,0 0 15,-22 0-15,22 0 0,0 21 16,-21 0-16,20 1 0,-20-1 0,21 0 16,0 21-16,0-21 0,-1 22 0,1-1 15,0-21-15,0 22 0,21-22 16,0 21-16,0-21 0,0 0 0,0 1 15,0-1-15,0 0 0,0 0 0,21-21 16,0 0-16,0 0 0,1 0 16,-1 0-16,0 0 15,0 0-15,0-21 0,22 21 0,-22-21 16,0 0-16,0-1 0,21-41 16,-20 42-16,-1-22 0,0 1 15,-21 0-15,21 21 0,0-22 0,-21 1 16,21 21-16,-21 0 0,0-1 15,0 1-15,0 42 16,0 1 0,-21-1-16,0 0 0,21 0 0,0 21 15,-21-20-15,21 20 0,0-21 16,0 21-16,0-20 0,0 20 0,0-21 16,0 0-16,0 0 0,21 1 15,0-1-15,0 0 0,1 0 16,-1-21-16,0 0 0,21 0 0,-21 0 15,1 0-15,20 0 0,-21 0 0,21 0 16,-20-21-16,20 21 0,-21-21 16,0 0-16,22-1 0,-22-20 15,0 21-15,0-21 0,21-64 0,-20 63 16,-1-20-16,-21-43 0,21 43 16,-21-1-16,0 22 15,21-1-15,-21-20 0,0 42 0,0-22 16,0 22-16,0 0 0,0 0 0,-21 21 31,21 21-31,-21 0 0,21 22 16,0-22-16,0 21 0,0 0 0,0 1 15,0-1-15,0 0 0,0 64 16,0-42-16,0-22 0,0 22 16,0-22-16,0 0 0,0 1 0,0-22 15,0 21-15,0-21 0,0 0 16,0 1-16,21-1 0,0-21 0,0 0 15,0 0-15,22 0 0,-22 0 0,21 0 16,-21-21-16,22 21 16,-22-22-16,21 1 0,-21 0 0,22 21 15,-22-42-15,0 21 0,0-1 0,0-20 16,1 21-16,-1-21 0,0-1 16,-21 22-16,21 0 0,-21-21 15,0 20-15,0 44 31,-21-1-31,21 0 0,-21 21 16,21-21-16,-21 1 0,21 20 0,0-21 16,0 0-16,0 22 0,0-22 15,0 0-15,0 0 0,0 0 0,21 0 16,0-21-16,0 0 16,0 22-16,0-22 0,22 0 15,-22 0-15,0 0 0,0 0 0,22 0 16,-22-22-16,0 1 0,0 21 0,21-21 15,-20 0-15,-1-21 0,0 20 16,0-20-16,0 21 0,0-21 0,-21-1 16,0 22-16,22-42 0,-22 41 15,0 1-15,21 0 0,-21 0 16,-21 42 0,21 0-16,-22 0 15,22 1-15,0-1 16,0 0-16,-21 21 0,21-21 0,0 1 15,0 20-15,-21-21 0,21 0 0,0 0 16,0 1-16,0-1 0,0 0 16,21 0-16,0 0 0,1-21 0,-1 0 15,21 21-15,-21-21 0,22 0 0,-22 0 16,21 0-16,-21 0 0,22-21 16,-22 0-16,0 21 0,21-21 0,-21 0 15,1-22-15,-22 22 0,0-21 0,21 21 16,-21-22-16,0 1 0,0 0 15,0-1-15,0 1 0,0 0 0,-21 21 16,-1-1-16,1 1 0,0 0 16,0 21-16,-21 0 0,20 0 0,1 0 15,-21 0-15,21 21 0,-22 0 16,22 1-16,0-1 0,0 21 0,0-21 16,0 22-16,21-1 0,-22 0 15,22 1-15,0-22 0,0 21 0,0 0 16,22-20-16,-22-1 0,21 0 0,21 0 15,-21 0-15,0 0 0,22-21 0,-1 0 16,0 0-16,-20 0 0,20 0 16,0 0-16,1 0 0,-1-21 0,0 0 15,1 0-15,-1 0 0,0 0 16,1-1-16,-1 1 0,-21 0 16,21-21-16,-20-1 0,-1 22 0,21-21 15,-42 21-15,21 0 0,-21-1 0,21 1 16,-21 0-16,-21 42 31,0-21-31,21 21 16,-21 1-16,21-1 0,-21 21 0,0-21 15,21 0-15,-22 1 0,22-1 16,-21 21-16,21-21 0,0 0 0,-21 1 16,21-1-16,-21 0 0,21 0 15,-21-21-15,21 21 0,0-42 47,0 0-47,0 0 0,0 0 16,0-1-16,21 1 0,0-21 15,0 21-15,0-22 0,1 1 0,-1 0 16,0-1-16,0 1 0,21 0 0,1-1 16,-22 22-16,21-21 0,-21 21 15,22 0-15,-22 21 0,0 0 16,21 0-16,-20 0 0,-1 0 0,-21 21 15,21 21-15,-21-21 0,0 22 0,0-1 16,0 0-16,0 1 16,0-1-16,-42 43 0,42-43 15,-22-21-15,22 21 0,0-20 0,0-1 16,-21 0-16,21 0 0,0 0 16,-21-21-16,21 21 0,0-42 31,0 0-16,0 0-15,0 0 0,0 0 16,0-22-16,-21 22 0,0-21 0</inkml:trace>
  <inkml:trace contextRef="#ctx0" brushRef="#br0" timeOffset="41400.53">9927 8361 0,'0'0'0,"-42"21"0,-64-21 16,106 21-16,0 0 31</inkml:trace>
  <inkml:trace contextRef="#ctx0" brushRef="#br0" timeOffset="41605.44">8467 8678 0,'-22'22'0,"44"-44"0,-65 44 15,22-22-15,42 0 16,0 0-16,1 0 15,20 0-15,-21 0 0,21 0 0,1 0 16,-1 0-16,0 0 0,1-22 16,-1 22-16,0-21 0,1 21 15,-1 0-15,-21-21 0,22 21 0,-22 0 16</inkml:trace>
  <inkml:trace contextRef="#ctx0" brushRef="#br0" timeOffset="43788">11959 8467 0,'0'-21'0,"0"42"0,0-64 16,21 22-16,-21 0 0,0 0 0,0 0 15,0 0-15,0-1 0,0 1 16,0 0-16,0 0 0,-21 21 0,0-21 16,0 0-16,0 21 0,-1 0 15,1 21-15,0 0 0,0 0 16,0 0-16,0 22 0,-1-22 0,-20 21 15,21 0-15,0 22 0,0-22 16,21 1-16,-22 20 0,1 1 16,21-1-16,0 1 0,0-22 0,0 21 15,0-20-15,0-1 0,0 0 0,0 1 16,0-1-16,21-21 0,1 0 16,-1 1-16,21-22 0,-21 0 15,22 0-15,-22 0 0,21 0 0,0 0 0,1-22 16,-1 22-16,0-21 0,1 0 15,-22-21-15,21 21 0,1-22 0,-22 22 16,0-21-16,0-1 0,0 1 0,-21 21 16,0-21-16,0-1 0,0 22 15,0 0-15,0 0 0,0 0 0,0 42 47,-21 0-47,21 0 0,-21 0 16,21 0-16,0 1 0,0 20 0,0-21 15,0 0-15,0 22 0,0-22 0,0 0 16,0 21-16,0-21 0,21 1 16,0-1-16,0-21 0,1 21 0,20-21 15,-21 0-15,21 0 0,-20 0 0,20 0 16,0 0-16,-21-21 0,22 0 16,-1-1-16,0 1 0,-20 0 0,20-21 15,-21 21-15,0-22 0,0 1 16,-21 0-16,0-1 0,0 1 15,0 0-15,0-1 0,0 22 0,-21-21 16,21 21-16,-21-22 0,0 22 0,-21 0 16,20 21-16,1-21 0,0 21 15,0 0-15,-21 0 0,20 0 0,1 21 16,-21-21-16,21 21 0,0 0 0,-1 0 16,1 22-16,0-22 0,0 21 15,21-21-15,-21 22 0,21-1 0,0 0 16,0 1-16,0-22 0,21 21 15,0-21-15,0 22 0,0-22 0,1 0 16,-1 0-16,21-21 0,-21 0 16,22 0-16,20 0 0,-21 0 15,1 0-15,-1-21 0,-21 0 16,22 0-16,-1 0 0,0-1 0,-21 1 16,22-21-16,-22 21 0,0-22 0,21 1 15,-20 21-15,-22-21 0,21 20 16,-21-20-16,21 21 0,-21 0 0,0 0 15,0-1-15,0 44 32,-21-1-17,21 0-15,-21 0 0,21 0 0,-22 22 16,22-22-16,0 21 16,0-21-16,0 22 0,0-22 0,0 21 15,0 0-15,0-20 0,22-22 16,-1 21-16,0 0 0,21-21 15,-21 0-15,1 0 0,-1 0 0,21 0 16,-21 0-16,0-21 0,22 0 0,-22 21 16,21-22-16,-21 1 0,1-21 15,-1 21-15,21 0 0,-21-22 0,-21 22 16,21-21-16,1 21 0,-22-1 0,21 1 16,-21 0-16,0 0 15,0 0-15,0 42 31,-21 0-15,21 0-16,0 0 0,-22 1 0,22-1 16,0 0-16,0 0 0,0 21 0,0-20 15,0-1-15,0 0 0,0 0 16,0 0-16,0 0 0,22 1 0,-1-1 16,0-21-16,0 0 0,0 0 0,22 0 15,-22 0-15,21 0 0,0 0 16,-20 0-16,20 0 0,-21-21 15,21-1-15,1-20 0,-22 21 0,0 0 16,0-22-16,0 22 16,-21-21-16,0 21 0,22 0 0,-22-22 15,0 22-15,0 0 0,0 0 0,0 0 16,-22 21 15,1 21-31,21 21 0,0-21 16,0 0-16,-21 22 0,21-22 0,0 21 15,0 1-15,-21-22 0,21 21 16,0-21-16,0 0 0,0 1 0,0-1 16,0 0-16,0 0 0,0-42 31,21 0-15,0 0-16,-21-1 0,21 1 15,1 0-15,-22-21 0,21 21 16,0-22-16,0 1 0,0 21 0,22-22 15,-22 22-15,0-21 0,0 21 0,21 0 16,-20 21-16,-1-22 0,0 22 16,0 0-16,0 0 0,0 22 15,-21-1-15,22 0 0,-22 0 16,0 0-16,0 0 0,0 22 16,0-22-16,21 21 0,-21-21 0,21 22 15,-21-22-15,21 21 0,-21-21 16,21 1-16,0-1 0,-21 0 15,22 0-15,-1-21 0,0 0 0,0 0 16,0 0-16,0 0 0,1 0 16,-1 0-16,0-21 0,0 0 15,0 0-15,0-1 0,1-20 0,-1 21 16,0-21-16,0-1 0,0 1 0,0 0 16,-21-1-16,22-20 0,-1 20 15,-21-20-15,21 21 0,-21-22 0,0 22 16,0-22-16,0 22 0,0 0 15,0 20-15,0 1 0,0 0 0,0 0 16,0 0-16,0 42 16,0 0-1,0 0-15,-21 22 0,21-22 0,-21 21 16,21 0-16,-22 43 0,1-43 16,21 1-16,0-1 0,0 0 15,-21 1-15,21-1 0,0 43 16,0-43-16,0 0 0,0 1 0,0-1 15,0-21-15,21 0 0,0 1 16,1-1-16,-1 0 0,0-21 0,21 0 16,-21 0-16,1 0 0,41 0 15,-42 0-15,22-21 0,-22 0 16,21 21-16,-21-22 0,0 1 16,1 0-16,-1 0 0,0-21 0,0 20 15,-21 1-15,0 0 0,0-21 16,0 21-16,0-1 0,0-20 0</inkml:trace>
  <inkml:trace contextRef="#ctx0" brushRef="#br0" timeOffset="44026.92">14922 8446 0,'0'0'0,"43"0"31,-22 0-31,21 0 0,1 0 15,-1 0-15,0 0 0,1 0 0,20-22 16,-21 22-16,22-21 0,-1 21 0,-20 0 16,-1-21-16,22 21 0,-22 0 15,-21-21-15,21 21 0,1-21 0,-22 21 16,0 0-16,-63 0 31,-1 0-31</inkml:trace>
  <inkml:trace contextRef="#ctx0" brushRef="#br0" timeOffset="44772.49">804 10668 0,'-42'0'16,"63"0"15,21 0-31,-20 0 15,-1 0-15,21 0 0,-21-21 0,22 21 16,-1 0-16,-21 0 0,21 0 16,-20 0-16,-1 0 0,0 0 0,0 0 15,0 0-15,-42 0 32,0 0-32,0 0 15,-22 0-15,22 21 0,0-21 0</inkml:trace>
  <inkml:trace contextRef="#ctx0" brushRef="#br0" timeOffset="45272.05">720 10732 0,'0'0'0,"-22"0"0,1 42 16,21-21-16,-21-21 16,0 21-16,0 0 0,0 1 15,21-1-15,-22 0 16,22 0-16,-21-21 0,21 21 15,0 0-15,-21-21 0,21 22 0,-21-22 16,21 21 0,21-21 31,0-21-47,0 21 0,1 0 15,-1-22-15,21 22 0,-21 0 0,0-21 16,22 21-16,-22 0 0,21-21 15,1 21-15,-22 0 0,21 0 0,0 0 16,-20 21-16,20 0 16,0-21-16,-21 22 0,1-1 0,-1 0 15,0 21-15,-21-21 0,0 22 16,0-22-16,-21 21 0,0-21 0,-1 22 16,1-22-16,-21 21 0,21-21 15,-22 1-15,1-1 0,0 0 0,21 0 16,-22 0-16,1-21 0,0 0 15,20 0-15,-20 0 0,21 0 0,0 0 16,0 0-16,-1 0 0,1 0 16,0-21-16,21 0 15,0 0-15,0 0 16,21-1 0,0 22-16,1-21 15,-1 21-15,0-21 0,0 0 0</inkml:trace>
  <inkml:trace contextRef="#ctx0" brushRef="#br0" timeOffset="45480.96">1566 11176 0,'0'0'0,"21"0"0,1 0 15,-1 0 48,-21-21-48,21 0-15,0 21 16</inkml:trace>
  <inkml:trace contextRef="#ctx0" brushRef="#br0" timeOffset="45956.63">3365 10414 0,'0'0'16,"0"-42"-16,22 21 0,-22-1 0,0 1 15,0 0-15,0 0 0,0 0 0,-22 21 31,1 21-31,0 0 0,21 0 16,0 22-16,-21-1 0,21 21 0,-21-20 16,21 20-16,0 1 0,0-1 15,0-20-15,0 20 0,0 1 0,0-22 16,0 21-16,0-20 0,21 20 16,-21-20-16,0-1 0,21 0 15,-21 1-15,0-22 0,0 21 0,0-21 16,0 0-16,21-21 15,-21-21 1,0 0-16,0 0 0,0-21 16,0 20-16</inkml:trace>
  <inkml:trace contextRef="#ctx0" brushRef="#br0" timeOffset="46284.93">3260 10795 0,'0'0'15,"-22"-42"-15,1-1 0,0 1 0,0 0 0,21-1 16,0 1-16,-21 21 0,21-21 15,0-1-15,0 1 0,0 21 0,0-22 16,21 22-16,0 0 0,0 0 16,22 0-16,-22 0 0,21 21 15,0-22-15,64 22 0,-42 0 16,-1 0-16,1 22 0,-1-22 16,-20 42-16,20-21 0,-21 0 0,-20 22 15,-1-1-15,0 0 0,-21 1 16,0-1-16,0 0 0,-64 43 15,22-43-15,0 1 0,-1-22 0,-20 0 16,21 21-16,-1-21 0,-20 1 16,42-1-16,-22-21 0,-20 21 15,42-21-15,42 0 47,0 0-47,0 0 0,0 0 16,0 0-16</inkml:trace>
  <inkml:trace contextRef="#ctx0" brushRef="#br0" timeOffset="46817.79">4254 10901 0,'43'0'0,"-86"0"0,107 0 0,-43 0 0,0-21 15,0 21-15,-21-21 16,22 21-16,-22-22 0,0 1 0,0 0 15,0 0-15,-22 21 0,1-21 16,0 0-16,0 21 0,0-22 16,0 22-16,-1 0 0,1 0 0,0 0 15,0 0-15,-21 22 0,20-22 0,1 21 16,-21 0-16,21 21 0,0-21 16,-22 1-16,22 20 0,0-21 0,0 21 15,0-20-15,-1 20 0,1 0 16,21-21-16,0 22 0,0-22 0,0 0 15,0 0-15,0 0 0,0 1 0,21-22 16,1 0-16,-1 0 16,0 0-16,0 0 0,0 0 0,22-22 15,-1 1-15,21-42 0,-20 42 16,-1-1-16,0-20 0,1 21 16,-22-21-16,21 20 0,-21 1 0,1-21 15,-1 21-15,-21 0 0,21-1 0,-21 1 16,-21 21-1,21 21 1,-21 1-16,-1-22 0,22 21 0,-21 0 16,21 0-16,0 0 0,0 0 15,0 22-15,0-22 0,0 0 0,0 0 16,0 0-16,0 22 0,0-22 16,21 0-16,1 0 0,-1 0 15,0 1-15,0-1 0,0-21 16,0 21-16,1-21 0,-1 0 15,0 0-15,0 0 0,0-21 0,22 0 16,-22-1-16,0 1 0</inkml:trace>
  <inkml:trace contextRef="#ctx0" brushRef="#br0" timeOffset="47201.04">4826 10943 0,'0'-21'0,"0"-42"31,0 41-31,0 1 0,0 0 15,0 0-15,21 0 0,0 21 16,0 0-16,1 0 16,20 0-16,-21 0 0,0 0 0,0 0 15,22 21-15,-22 0 0,0 0 16,0 0-16,0 1 0,-21-1 0,22 0 16,-22 0-16,0 21 0,0-20 0,0-1 15,0 0-15,0 0 0,0 0 16,0 0-16,0 1 0,0-1 0,-22 0 15,1-21-15,0 0 32,21-21-32,0 0 0,0-1 15,0 1-15,0 0 0,0 0 0,21 0 16,-21-22-16,0 22 0,21-21 16,1 21-16,-22-22 0,21 1 0,-21 21 15,21 0-15,0 0 0,-21-1 16,21 1-16,0 0 0,-21 0 0,22 21 15,-1 0-15,-21-21 0,21 21 0,0 0 16,0 0-16,0 0 16</inkml:trace>
  <inkml:trace contextRef="#ctx0" brushRef="#br0" timeOffset="48745.9">6138 11091 0,'0'0'0,"0"-21"0,21 0 0,1 21 15,-22-21-15,21 0 0,-21 0 0,0-1 16,0 1-16,0-21 0,0 21 16,0 0-16,0-22 0,0 22 15,0-21-15,-21 21 0,-1-1 0,1 1 16,0 21-16,0 0 0,0 0 15,0 0-15,-1 0 0,-20 0 0,21 0 16,-21 21-16,20 1 0,-20 20 0,0-21 16,-1 0-16,22 22 0,-21-1 15,21-21-15,0 21 0,-1 1 0,1-22 16,21 21-16,0-21 0,0 22 0,0-22 16,0 0-16,21 0 0,1 0 15,-1 1-15,0-22 0,21 0 0,-21 0 16,1 0-16,20 0 0,-21-22 0,21 22 15,-20-21-15,-1 0 0,21 0 16,-21-21-16,0 20 0,22 1 16,-22-21-16,0 21 0,0-22 0,0 22 15,-21-21-15,22 0 0,-22 20 16,21-20-16,-21 21 0,0-21 0,0 20 16,0 1-16,0 0 0,0 42 31,0 0-31,0 1 15,0-1-15,0 0 0,0 0 0,0 21 16,0-20-16,0 20 0,0-21 16,0 21-16,0-20 0,0-1 0,0 21 15,21-21-15,0 0 0,-21 1 0,21-1 16,0 0-16,1-21 16,-1 0-16,0 0 0,21 0 15,-21 0-15,1 0 0,20 0 0,-21-21 16,21 0-16,-20-1 0,20 1 15,-21 0-15,21 0 0,-20-21 0,-1 20 16,0-20-16,21 0 0,-21-1 0,1 1 16,-1-21-16,0 20 0,-21 1 15,0-22-15,21 22 0,-21 0 0,0 21 16,0-1-16,0 1 0,0 0 16,-21 42-1,21 0-15,0 1 0,-21 20 16,21-21-16,-21 21 15,21 1-15,0 20 0,0-20 0,0-1 16,0 0-16,0 1 0,0-1 0,0-21 16,21 21-16,0 1 0,-21-22 15,21 0-15,0 21 0,0-20 0,22-1 16,-22-21-16,21 21 0,-21-21 0,22 0 16,-22 0-16,21 0 0,1-21 15,-22 21-15,21-21 0,-21-1 0,22 1 16,-22 0-16,0-21 0,0 21 0,21-22 15,-20 22-15,-22-21 0,21-22 16,0 22-16,-21 0 0,21-22 16,-21 22-16,0-22 0,0 22 0,0 0 15,0-1-15,0 22 0,0 0 16,0 0-16,0 0 0,-21 21 16,21 21-16,-21 0 15,21 0-15,0 21 0,0-20 16,-21 20-16,21 0 0,0 1 0,-22-1 15,22 0-15,0 1 0,0-1 0,0 0 16,0 1-16,0-1 0,0-21 16,0 21-16,0-20 0,22-1 0,-1 0 15,0 0-15,0 0 0,21 0 0,-20-21 16,20 0-16,0 0 0,1 0 16,20 0-16,-21 0 0,22 0 15,-22-21-15,1 0 0,-1 21 0,0-21 16,1 0-16,-1-22 0,-21 22 15,21 0-15,-20-21 0,-1 21 0,-21-22 16,0 22-16,0-21 0,0 21 0,0-1 16,0 1-16,0 0 0,0 0 15,-21 21-15,-1 0 0,1 0 0,0 0 16,0 21-16,0 0 0,0 0 0,-1 1 16,1-1-16,21 0 0,0 21 15,0-21-15,0 1 0,0 20 16,0-21-16,0 0 0,0 0 0,0 1 15,0-1-15,21 0 0,1 0 16,-1 0-16,0-21 0,0 21 0,0-21 16,0 0-16,22 0 0,-22 0 0,21 0 15,-21 0-15,22 0 0,-22-21 16,0 0-16,21 21 0,-20-21 0,-1 0 16,0-22-16,0 22 0,0 0 0,0-21 15,1-1-15,-1 1 0,-21-21 16,0 20-16,21-20 0,-21 20 15,21-20-15,-21-1 0,0 22 0,0 0 0,0 21 16,0-1-16,0 1 0,0 0 16,0 42-1,0 0-15,0 1 16,-21 20-16,21 0 0,0 1 16,0 20-16,-21-21 0,21 1 0,0 20 15,0-20-15,0-1 0,0 0 16,0 1-16,0-1 0,0-21 0,0 0 15,0 22-15,0-22 0,42 0 16,-21-21-16,22 0 0,-22 0 0,0 0 16,21 0-16,1 0 0,-22 0 15,21 0-15,0-21 0,-20 0 0,20-1 16,-21 1-16,21 0 0,-20 0 16</inkml:trace>
  <inkml:trace contextRef="#ctx0" brushRef="#br0" timeOffset="52560.81">9948 10520 0,'-21'0'16,"42"0"15,0 0-15,1-21-16,20 0 0,-21 21 15,0-22-15,22 1 0,-22 0 16,21 0-16,0 0 0,-20 0 16,-1-1-16,21 1 0,-42 0 0,21 0 0,-21 0 15,0 0-15,0-1 16,-21 22-16,0 0 16,-21 0-16,20 0 0,-20 0 0,21 0 15,-64 22-15,43-1 16,0 0-16,20 0 0,-20 0 0,21 22 15,0-22-15,0 21 0,-1 0 0,22-20 16,0 20-16,0-21 0,0 21 16,22-20-16,-1-1 0,0 0 0,0 0 15,21 0-15,-20-21 0,20 0 0,0 21 16,1-21-16,-1 0 0,-21 0 16,21 0-16,1 0 15,-22 0-15,0 0 0,-21-21 0,-21 21 31,0 0-31,-22 0 16,22 0-16,-21 0 0,21 21 0,-22 1 16,1-22-16,21 21 0,-21 0 15,20 0-15,1 0 0,0 0 0,-21 22 16,42-1-16,0-21 0,0 0 16,0 1-16,0-1 15,21 0-15,0-21 0,0 0 16,0 0-16,1 0 0,20 0 0,-21 0 15,0 0-15,22 0 16,-22-21-16,21 0 0,-21 21 0,22-22 16,-22 1-16,21 0 0,-21 0 0,22-21 15,-22 20-15,21 1 0,-21-21 0,22 21 16,-22 0-16,21-22 0,-21 22 16,0 0-16,1 0 0,-1 21 15,0-21-15,0 21 0,-21 21 16,0 0-1,0 0-15,0 21 0,0-20 16,0-1-16,0 0 0,0 21 16,-21-21-16,0 1 0,0 20 0,21-21 15,-22 0-15,22 0 0,-21 1 16,21-1-16,-21-21 0,21 21 0,21-21 47,0-21-47,1 0 0,-1 21 0,0-22 15,21 1-15,-21 0 0,22-21 16,-22 21-16,21-1 0,-21-20 0,22 21 16,-22-21-16,0 20 0,0 1 0,0 0 15,1 0-15,-22 0 0,0 0 16,0-1-16,0 44 31,-22-1-15,1 0-16,21 21 0,-21-21 15,21 1-15,0-1 0,-21 21 0,21-21 16,0 0-16,0 1 0,0 20 16,0-21-16,0 0 0,21-21 0,0 21 15,0 1-15,1-22 0,-1 0 0,21 21 16,-21-21-16,22 0 0,-1 0 16,0 0-16,1 0 0,-1-21 0,0 21 15,-21-22-15,22 1 0,-1 0 0,0 0 16,-20 0-16,20 0 0,-21-1 0,0-20 15,0 21-15,-21-21 0,0 20 16,22-20-16,-22 21 0,0 0 16,0 0-16,0-1 0,0 1 15,0 0-15,-22 21 0,1 0 16,0 0-16,0 21 0,0 0 16,21 1-16,-21-1 0,21 0 15,-22 21-15,22-21 0,0 22 0,0-22 16,0 21-16,0-21 0,0 1 0,0-1 15,0 0-15,0 0 0,43 21 16,-22-20-16,0-22 0,0 21 16,0-21-16,1 0 0,-1 0 0,21 0 15,-21 0-15,0 0 0,22-21 0,-22 21 16,21-22-16,-21 1 16,1 0-16,20 0 0,-21 0 0,0 0 15,22-22-15,-22 1 0,0 21 0,0-22 16,0 1-16,22 0 0,-22-1 15,0 22-15,0 0 0,0 0 0,0 0 16,1 0-16,-1 21 0,0 0 16,-21 21-1,0 0-15,0 0 0,0 0 0,0 0 16,0 1-16,0-1 0,0 0 16,0 0-16,0 0 15,0-42 32,0 0-47,0 0 0,0 0 16,0-1-16,0 1 0,-21 0 15,0 0-15,21 0 16,-22 21-16,22-21 0,-21 21 16,0 0-16,0 21 15,0 0-15,0-21 0,21 21 16,-22 0-16,1 22 0,21-22 0,-21 0 15,0 42-15,0-20 0,21-22 16,0 21-16,0-21 0,0 1 16,0 20-16,0-21 0,0 0 15,0 0-15,21 1 0,0-1 16,21-21-16,-20 0 0,20 0 0,-21 0 16,21 0-16,1 0 0,-1 0 15,0 0-15,1 0 0,-1-21 0,0-1 16,-20 22-16,20-21 0,0 0 0,-21-21 15,1 21-15,-1-1 0,0-20 16,0 21-16,0-21 0,-21 20 0,21-20 16,-21 21-16,0 0 0,0-22 0,0 22 15,0 0-15,-21 21 16,0 21 0,21 0-16,-21-21 0,21 22 15,-21 20-15,21-21 0,0 0 16,0 43-16,0-43 0,0 0 15,0 0-15,0 22 0,0-22 0,0 0 16,0 0-16,21 0 0,0-21 16,0 0-16,0 0 15,1 0-15,20 0 0,-21 0 16,0 0-16,0 0 0,43-21 0,-43 0 16,0 0-16,0 0 0,22-1 15,-22 1-15,0-21 0,-21 21 16,21-22-16,0 22 0,1-21 0,-22 21 15,0-22-15,21 22 0,-21 0 16,0 0-16,0 0 0,-21 42 31,21 0-15,0 21-16,0-20 0,-22-1 0,22 21 16,-21-21-16,21 22 0,0-22 0,0 0 15,0 21-15,0-21 0,0 1 16,0-1-16,0 0 0,0 0 0,21-21 15,1 21-15,-1-21 0,0 0 0,0 0 16,0 0-16,0 0 0,22 0 16,-22 0-16,0 0 0,21 0 15,-20-21-15,-1 0 0,21 0 0,-21 0 16,0-1-16,1 1 0,-1-21 0,21 0 16,-21-1-16,0 1 0,1-22 15,-1 1-15,-21 21 0,21-22 16,0 1-16,0 20 0,-21 1 0,21 0 15,-21 20-15,0 1 0,0 0 0,0 0 16,0 42 15,-21 21-31,21-20 0,0 20 16,0 0-16,0 1 0,0 20 16,0-21-16,0 1 0,0 20 0,0-20 15,0-1-15,0 0 0,0-21 0,0 22 16,0-22-16,0 0 0,21 21 15,1-20-15,-1-1 0,0-21 16,0 0-16,21 0 0,-20 0 16,-1 0-16,0 0 0,0 0 15,21-21-15,-20-1 0,-1 1 0,21 0 16,-21 0-16,0 0 0,22 0 16,-22-22-16,0 22 0,0-21 15,0-1-15,1 22 0,-1 0 0,-21 0 16,0 0-16,0 0 0,0-1 15,0 44 1,-21-1-16,-1 0 16,22 0-16,0 21 0,-21-20 0,21 20 15,-21-21-15,21 21 0,-21-20 16,21-1-16,0 0 0,0 21 0,0-21 16,0 1-16,0-1 0,42-21 15,-21 0-15,1 21 0,-1-21 16,0 0-16,21 0 0,-21 0 0,22 0 15,-22 0-15,21-21 0,-21 0 0,22 21 16,-22-22-16,0 1 16,21 0-16,-20-21 0,-1 21 0,0-22 15,0 22-15,0-42 0,-21 20 16,21 22-16,-21 0 0,0 0 16,0 0-16,-21 42 31,21 0-31,0 0 0,0 0 15,-21 0-15,21 1 0,0 20 0,-21-21 16,21 21-16,0-20 0,0-1 0,0 0 16,0 0-16,0 0 0,0 0 15,0 1-15,21-22 0,0 0 16,0 21-16,1-21 0,-1 0 16,0 0-16,0 0 0,21 0 15,-20 0-15,-1-21 0,21 21 0,-21-22 16,0 1-16,22 0 0,-22 0 0,0-21 15,0 20-15,0-20 0,1 0 16,-1 21-16,0-22 0,-21 1 0,0 0 16,0-1-16,0 22 0,0-21 15,-21 21-15,0 21 0,-1-22 0,-20 22 16,21 0-16,-21 0 0,20 0 0,-20 0 16,21 22-16,-21-1 0,20 0 15,1 21-15,-21 22 0,21-22 16,21-21-16,0 22 0,0-1 15,0-21-15,0 21 0,0-20 0,0-1 16,0 0-16,0 0 0,21 0 16,0 0-16,0 1 0,43-1 15,-43-21-15,21 0 0,-21 0 0,22 0 16,-1 0-16,-21 0 0,64 0 16,-43-21-16,-21-1 0,22 1 15,-1 0-15,-21 0 0,22 0 0,-22-22 16,0 22-16,0-21 0,0 0 15,0 20-15,1-20 0,-22 0 16,0 21-16,0-1 0,0 1 16,0 0-16,0 0 0,0 42 15,0 0 1,-22 0-16,22 22 0,-21-22 16,21 0-16,0 21 0,0-20 0,-21-1 15,21 0-15,0 21 0,-21-21 0,21 1 16,0-1-16,-21 0 0,21 0 15,0 0-15,0 0 16,0-42 15,0 0-15,21 0-16,0 0 0,0 0 16,0-22-16,1 22 0,-1-21 15,0-1-15,0 22 0,0-21 0,22 0 16,-22-1-16,0 1 0,21 0 15,-21 20-15,1 1 0,20 0 0,0 21 16,-21 0-16,1 0 0,-1 0 16,0 0-16,-21 42 0,0-20 0,0-1 15,0 21-15,0 0 0,0 1 16,0-1-16,0-21 0,0 22 16,0-1-16,0-21 0,0 21 0,0-20 15,0 20-15,0-21 0,0 0 16,0 0-16,0 1 0,21-1 0,0-21 15,0 21-15,1-21 0,-1 0 16,0 0-16,0 0 0,0 0 16,0 0-16,1 0 0,-1 0 0,0-21 15,0 0-15,0 21 0,0-22 0,1 1 16,-1-21-16,0 21 0,-21 0 16,21-1-16,0 1 0,-21 0 0,21-21 15,-21 21-15,0-1 0,0 1 16,0 0-16,0 0 0,0 0 15,-21 0-15,0-1 0,0 1 0,-21-21 16</inkml:trace>
  <inkml:trace contextRef="#ctx0" brushRef="#br0" timeOffset="52813.18">15176 9864 0,'-21'0'16,"42"0"-16,-63 0 0,21 0 0,21-21 15,-21 21 1,0 0 31,-1 0-32,1 0-15,0 0 16</inkml:trace>
  <inkml:trace contextRef="#ctx0" brushRef="#br0" timeOffset="53084.44">13758 10202 0,'0'0'0,"-21"0"0,0 22 16,0-22-16,42 0 31,0 0-31,0 0 0,0 0 0,22 0 16,-22 0-16,21 0 0,1 0 0,-1 0 15,0 0-15,-21 0 0,22 0 0,-1-22 16,-21 22-16,22 0 0,-22 0 15,0 0-15,-42 0 32,0 0-32,-22 0 0</inkml:trace>
  <inkml:trace contextRef="#ctx0" brushRef="#br0" timeOffset="54224.13">1228 12383 0,'0'0'0,"0"-22"15,-22 22 17,1 0-32,0 0 15,-21 0-15,21 22 0,-1-1 16,-20 21-16,21-21 0,0 0 15,-22 22-15,22-1 0,0 0 0,0 1 16,0 20-16,0-20 0,21 20 16,0-21-16,0 22 0,0-22 0,0 1 15,21-1-15,0-21 0,0 21 16,0-20-16,22-1 0,-1-21 0,0 0 16,1 0-16,20 0 0,43 0 15,-64 0-15,1-21 0,-1-1 16,0 1-16,1-21 0,-22 21 15,0 0-15,0-1 0,-21-20 16,0 21-16,0 0 0,-21-22 16,0 22-16,0 0 0,-22 0 0,22 21 15,-21 0-15,-1 0 0,1 0 16,0 0-16,-1 0 0,1 0 16,0 21-16,-1 0 0,22 22 0,-21-22 15,21 0-15,0 21 0,-1-21 16,1 1-16,21 20 0,-21-21 0,21 0 15,0 0-15,0 1 0,0-1 16,21-21-16,0 0 0,1 21 0,-1-21 16,0 0-16,0 0 0,21-21 15,1 0-15,-22-1 0</inkml:trace>
  <inkml:trace contextRef="#ctx0" brushRef="#br0" timeOffset="54408.43">1820 12785 0,'0'0'0,"21"0"0,1-43 32</inkml:trace>
  <inkml:trace contextRef="#ctx0" brushRef="#br0" timeOffset="56760.78">3217 12975 0,'0'21'15,"-21"-21"-15,21 22 16,21-22 31,0 0-47,1-22 15,-1 1-15,-21 0 0,21 0 0,0 0 16,0-22-16,22 1 0,-22 21 16,0-21-16,21-22 0,43-84 15,-64 106-15,0-22 16,22 1-16,-22-1 0,0 1 15,21-64-15,-42 84 0,0 1 16,21-22-16,-21 43 16,0 42-1,0 1-15,0 20 0,0-21 0,-21 43 16,21-22-16,-21 0 0,21 22 16,-21-22-16,21 22 0,0-22 15,0 21-15,-21-20 0,21 20 0,0-20 16,0-1-16,0 0 0,0 1 15,0-1-15,0-21 0,0 0 0,0 0 16,0 1-16,0-1 0,21-21 16,0 0-16,-21-21 15,0-1-15,0 1 0,0 0 16,0 0-16,0 0 0,0-22 0,0 22 16,0-21-16,-21 21 0,0-22 15,0 22-15,-22 0 0,22-21 0,0 21 16,-21 21-16,20-22 0,-20 22 0,21 0 15,-21 0-15,20 0 0,-20 0 16,21 22-16,-21-22 0,20 21 16,1 0-16,0 21 0,21-21 15,0 22-15,0-22 0,-21 21 0,21-21 16,0 22-16,0-1 0,21-21 0,0 0 16,0 22-16,1-22 0,20-21 15,0 21-15,1-21 0,-1 0 16,0 0-16,22 0 0,-1 0 0,1-21 15,-1 0-15,1 0 0,-22-1 0,22-20 16,-1 0-16,-21 21 0,22-22 16,-22 22-16,1-21 0,-22 21 0,21-22 15,-21 22-15,0 0 0,-21 0 16,0 0-16,0-1 16,-21 44-1,0-1 1,21 0-16,-21 0 0,21 0 15,0 0-15,0 1 0,0 20 0,0-21 16,0 21-16,0-20 0,0 20 16,0-21-16,0 0 0,0 0 0,0 1 15,0-1-15,0 0 0,0-42 32,0 0-32,0-1 0,21 1 15,-21 0-15,21 0 0,0-21 16,-21 20-16,22-20 0,-1 21 15,-21-21-15,21 20 0,0 1 0,0-21 16,-21 21-16,21 21 0,1-21 16,-1-1-16,0 22 0,0 0 15,0 0-15,0 22 16,-21-1-16,22-21 0,-22 21 16,21 0-16,-21 0 0,0 0 0,21 22 15,-21-22-15,21 0 0,-21 0 0,21 22 16,0-22-16,1 0 0,-1 0 15,0 0-15,0-21 0,0 21 0,0-21 16,22 0-16,-22 0 16,21 0-16,-21 0 0,22 0 0,-1-21 15,-21 21-15,22-21 0,-1 0 0,-21 0 16,21-22-16,-20 22 0,-1 0 16,-21-21-16,21 21 0,-21-22 0,0 22 15,0-21-15,0 21 0,0-1 0,0 1 16,0 0-16,-21 21 31,0 21-15,-1 0-16,22 22 0,-21-22 0,21 0 15,0 0-15,0 22 0,-21-1 16,21-21-16,0 0 0,0 22 16,-21-22-16,21 0 0,0 0 0,0 0 15,0 0-15,21-42 31,-21 0-31,21 0 16,0 0-16,-21 0 0,22-22 0,-1 22 16,0-21-16,-21 21 0,21-22 15,0 22-15,0-21 0,1 21 0,-1-1 16,0 1-16,0 0 0,-21 0 16,21 21-16,0 0 0,1 0 15,-22 21 1,0 0-16,0 0 0,0 1 0,0-1 15,0 0-15,0 21 0,21-21 16,-21 1-16,21 20 0,0 0 16,0-21-16,0 1 0,1-1 15,-1 0-15,0 0 0,0-21 0,21 0 16,1 0-16,-22 0 0,21 0 0,1 0 16,-1 0-16,0-21 0,1 0 15,-1 0-15,0-1 0,-21 1 0,22 0 16,-22-21-16,21 21 0,-21-1 0,1-20 15,-1 0-15,-21 21 0,21-1 16,-21-20-16,21 21 0,-21 0 16,0 0-16,0-1 0,0 44 31,-21-22-31,0 21 16,21 0-16,-21 0 0,21 0 0,0 0 15,0 22-15,-22-22 0,22 0 16,0 0-16,0 22 0,0-22 15,0 0-15,0 21 0,0-21 0,0 1 16,22-1-16,-22 0 0,21 0 0,0-21 16,0 0-16,0 21 0,43-21 15,-43 0-15,0-21 16,21 21-16,-20-21 0,-1 0 0,21 0 0,-21-1 16,0 1-16,1 0 0,-1 0 15,0-21-15,0 20 0,-21-20 16,0 21-16,0-21 0,0 20 0,0-20 15,0 21-15,-21-21 0,0 20 0,0 1 16,-1 0-16,1 0 0,0 0 16,0 21-16,0 0 0,-22 0 0,22 0 15,0 0-15,0 21 0,0 0 0,0 0 16,-1 0-16,22 1 0,-21 20 16,21-21-16,-21 0 0,21 22 0,0-22 15,0 21-15,0-21 0,0 0 16,21 22-16,0-22 0,1 0 15,20 21-15,-21-20 0,0-22 0,22 21 16,-22-21-16,21 0 0,0 0 0,1 0 16,-1 0-16,0 0 0,43-21 15,-43-1-15,1 1 0,-22 0 16,21 0-16,1 0 0,-22 0 16,21-1-16,-21-20 0,0 0 0,22 21 15,-22-43-15,0 22 0,0-1 0,22-62 16,-43 41-16,21 22 15,-21-22-15,21 22 0,-21 21 0,0-22 16,0 22-16,0 42 31,0 1-31,0 20 0,0-21 16,-21 21-16,21 1 0,0-1 0,-21 0 16,21 1-16,0-1 0,0 0 15,0 1-15,0-1 0,0 0 0,0-20 16,0 20-16,0-21 0,0 0 15,21 0-15,-21 1 0,21-1 0,0 0 16,0-21-16,0 21 0,1-21 16,-1 0-16,0 0 15,0-21-15,0 21 0,0-21 16,-21 0-16,22-1 0,-1 22 16,-21-21-16,0 0 0,21-21 0,-21 21 15</inkml:trace>
  <inkml:trace contextRef="#ctx0" brushRef="#br0" timeOffset="56952.27">7006 12277 0,'0'0'0,"0"21"16,21-21 0,0 0-16,1 0 15,20 0-15,0 0 0,-21 0 16,22 0-16,-1 0 0,-21 0 15,22 0-15,-22 0 0,0 0 0,21 0 16,-21-21-16,1 21 0,-1 0 16,0-21-16</inkml:trace>
  <inkml:trace contextRef="#ctx0" brushRef="#br0" timeOffset="59430.12">8382 12446 0,'0'-21'31,"0"0"-31,0 0 16,0-1-16,0 1 16,0 0-16,0 0 15,0 0-15,0 0 0,0-1 0,0 1 16,0 0-16,0 0 0,0 0 0,-21 0 16,0-1-16,-1 1 0,22 0 15,-21 0-15,0 21 0,0 0 16,0 0-16,0 0 0,-22 0 0,22 21 15,0 0-15,-21 0 0,20 1 16,-20 20-16,21-21 0,0 21 0,-22 1 16,22-1-16,0-21 0,0 22 15,0-1-15,21 0 0,0-21 0,0 1 16,0-1-16,0 0 0,0 0 0,0 0 16,21 0-16,0-21 0,0 0 15,0 0-15,1 0 0,-1 0 0,0 0 16,0 0-16,0 0 0,0-21 0,22 21 15,-22-21-15,0 0 0,0 0 16,0 21-16,1-21 0,-1-22 16,0 22-16,0 0 0,-21 0 0,21 0 15,-21-22-15,0 22 0,21 0 16,-21 0-16,0 0 0,0-1 0,0 1 16,0 0-16,0 42 31,0 0-31,0 1 0,0-1 15,0 0-15,0 0 0,0 21 0,0-20 16,0-1-16,0 0 0,0 0 16,0 0-16,0 0 0,0 1 0,0-1 15,22 0-15,-1 0 0,0-21 0,0 21 16,0-21 0,0 0-16,1 0 0,-1 0 15,21-21-15,-21 21 0,0-21 0,22 0 16,-22 0-16,0-1 0,21 1 15,-20-21-15,-1 21 0,0-22 0,0 1 16,0 0-16,0-1 0,1-20 0,-1 21 16,-21-1-16,0-20 0,0 20 15,0-20-15,0 42 0,0 0 16,0-1-16,0 44 31,-21-1-31,21 0 0,-22 21 16,1 1-16,21-22 0,0 42 15,0-20-15,-21-1 0,21 0 16,-21 1-16,21-1 0,0 0 0,0-21 16,0 22-16,0-22 0,0 0 0,0 21 15,0-20-15,21-22 0,0 21 16,0-21-16,1 0 0,-1 0 16,21 0-16,-21 0 0,0 0 0,22 0 15,-22 0-15,21-21 0,1-1 16,-22 1-16,21 0 0,-21 0 0,22 0 15,-22-22-15,0 22 0,0-21 0,0 21 16,0 0-16,-21-22 16,0 22-16,22 0 0,-22 0 0,0 0 15,0 42 1,0 0 0,-22 0-16,22 21 0,-21-20 15,21-1-15,0 0 0,0 21 0,0-21 16,0 1-16,0 20 0,0-21 15,0 0-15,0 0 0,21 1 0,-21-1 16,22-21-16,-1 21 0,0-21 16,0 0-16,0 0 0,0 0 0,22 0 15,-22 0-15,0 0 0,21 0 0,-20 0 16,20-21-16,-21 21 0,21-21 16,-20-1-16,20 1 0,-21-21 15,0 21-15,0 0 0,1-22 0,-1 22 16,-21-21-16,21 21 0,-21-22 0,0 22 15,0 0-15,0 0 0,0 0 16,-21 21 0,0 0-16,-1 0 0,22 21 15,-21-21-15,21 21 0,-21 0 0,21 0 16,0 22-16,0-22 0,0 0 0,0 21 16,0-21-16,0 1 0,0-1 15,0 21-15,0-21 0,0 0 0,21 1 16,0-22-16,1 21 0,-1 0 15,0-21-15,0 0 0,0 0 0,22 0 16,-22 0-16,21 0 0,0 0 16,-20 0-16,20 0 0,0-21 0,-21 21 15,22-21-15,-22-1 0,0 1 0,0 0 16,0-21-16,-21 21 0,0-1 16,0-20-16,0 0 0,0-1 0,0 1 15,0 21-15,0-21 0,-42-1 16,21 22-16,0-21 0,-22 21 0,22-1 15,-21 22-15,0 0 0,-1 0 16,1 0-16,0 0 0,-1 22 16,22-1-16,0 0 0,-21 0 0,20 0 15,22 0-15,0 1 0,0-1 0,0 0 16,0 0-16,22 0 0,-1 0 16,0 1-16,21-22 0,1 21 0,-1-21 15,0 21-15,22-21 0,-22 0 16,22 0-16,-22 0 0,0 0 0,22 0 15,-22-21-15,0 0 0,22 21 0,-22-22 16,-21 1-16,22 21 0,-22-21 0,0 21 16,0-21-16,0 21 15,-42 0 17,0 0-32,21 21 15,-21 0-15,0 0 0,21 1 16,0-1-16,0 0 0,-21 0 0,21 0 15,0 0-15,0 1 0,0-1 16,0 0-16,0 0 0,0 0 16,0 0-16,21-42 47,-21 0-47,21 0 15,0 0-15,0-22 16,0 22-16,-21 0 0,22-21 15,20-1-15,-21 1 0,0 21 0,22-21 16,-22 20-16,21-20 0,-21 21 16,22 0-16,-22 21 0,0 0 0,0 0 15,0 0-15,0 0 0,-21 21 0,22 0 16,-22 0-16,0 0 0,0 43 16,0-43-16,0 21 0,0-20 15,0-1-15,0 21 0,0-21 0,0 0 16,0 1-16,0-1 0,21 0 15,-21 0-15,21 0 0,0-21 0,21 21 16,-20-21-16,-1 0 16,0 0-16,21 0 0,-21 0 15,1 0-15,-1 0 0,21 0 0,-21-21 16,0 21-16,1-21 0,-1 0 0,21 0 16,-21-22-16,0 22 0,22-21 15,-22 21-15,0-22 0,0 1 0,0 0 16,1-1-16,-22 22 0,0-21 15,0 21-15,0 0 0,0-1 0,-22 22 16,1 0 0,0 0-16,0 22 0,0-1 0,0 0 15,21 0-15,0 21 16,-22-20-16,22-1 0,0 21 0,0-21 16,0 22-16,0-22 0,0 0 0,22 0 15,-1 21-15,-21-20 0,21-1 16,0 0-16,-21 0 0,21-21 0,-21 21 15,0 0-15,21 1 0,-21-1 16,0 0 0,-21-21-1,0 0-15,0 0 32,0-21-32,0 0 15,-1-1-15,1 1 16,0 0-16,0 0 15,0 0-15,0 0 0,-22-22 0</inkml:trace>
  <inkml:trace contextRef="#ctx0" brushRef="#br0" timeOffset="59728.95">9927 11726 0,'0'0'0,"-21"-21"31,0 21-31,21-21 16,-21 21 15,-1 0-15,1 0-1,0 0-15,0 21 0</inkml:trace>
  <inkml:trace contextRef="#ctx0" brushRef="#br0" timeOffset="59964.95">8805 12107 0,'0'0'0,"-21"0"0,21 22 16,21-22 0,0 0-16,1 0 15,-1 0-15,21 0 0,-21 0 16,22-22-16,-1 22 0,-21 0 15,21 0-15,-20 0 0,-1-21 0,0 21 16,0 0-16,-63 0 31</inkml:trace>
  <inkml:trace contextRef="#ctx0" brushRef="#br0" timeOffset="60868.94">1101 14182 0,'0'0'15,"-22"0"-15,-83-21 16,83 21-16,1 0 0,0 21 15,21 0 1,0 0-16,0 0 16,21-21-16,0 0 15,1 0-15,20 0 0,0 0 0,1 0 16,-1 0-16,21 0 0,1-21 16,-22 0-16,22 21 0,-22-21 0,0 0 15,1-1-15,-1 1 0,-21 21 16,22-21-16,-43 0 0,0 0 15,21 0-15,-21-1 0,-21 22 16,-1 0-16,1 0 16,0 0-16,0 0 0,0 22 15,21 20-15,-21-21 0,21 21 16,-22 1-16,22-1 0,-21 0 16,21 1-16,-21 20 0,21-20 15,0 20-15,-21-21 0,0 1 0,21-1 16,-21 0-16,21 1 0,0-22 15,-22 0-15,22 21 0,-21-42 0,21 22 16,0-1-16,-21-21 47,21-21-47,-21 21 0,21-22 0</inkml:trace>
  <inkml:trace contextRef="#ctx0" brushRef="#br0" timeOffset="61056.85">1016 14669 0,'21'0'31,"0"0"-15,0 0-16,1-22 0,-1 22 16,21 0-16,0-21 0,1 21 15,-1-21-15,22 21 0,-22-21 0,21 21 16,-20-21-16,-1 21 0,0-21 15,1-1-15,-22 22 0,21-21 0</inkml:trace>
  <inkml:trace contextRef="#ctx0" brushRef="#br0" timeOffset="61237.03">1926 14478 0,'21'0'78,"0"0"-63,1 0-15,-1-21 16</inkml:trace>
  <inkml:trace contextRef="#ctx0" brushRef="#br0" timeOffset="61681.15">3895 13864 0,'0'0'0,"0"-42"0,0-85 16,-22 106-16,22 0 0,0-1 16,0 1-16,0 0 0,-21 21 15,21 21-15,0 0 16,0 1-16,0 20 0,0 0 15,-21 1-15,21 20 0,0-21 0,0 22 16,-21-22-16,21 22 16,0-22-16,0 0 0,0 1 0,-21-1 15,21 22-15,-21-1 0,21-21 16,0-20-16,0-1 0,0 0 16,0 0-16,0 0 0,0-42 31,0 0-31,0 0 15,0 0-15,0-1 0</inkml:trace>
  <inkml:trace contextRef="#ctx0" brushRef="#br0" timeOffset="62212.95">3704 14012 0,'0'0'0,"-21"-21"0,-64-63 31,85 62-31,-21 1 16,21 0-16,0 0 0,0 0 15,0 0-15,0-1 0,21-20 16,0 21-16,22 0 0,-1 0 0,0-22 16,1 22-16,20 0 0,-20 0 15,-1 0-15,0 21 0,22 0 0,-22 0 16,0 0-16,-20 0 0,20 0 16,-21 21-16,0 21 0,0-21 0,-21 22 15,0-1-15,0 0 16,-21 1-16,0-1 0,0 0 0,-21 1 15,-1-1-15,1 0 0,0 1 0,-1-22 16,1 21-16,0-21 0,-1 0 16,22 1-16,-21-1 0,21-21 0,-1 0 15,1 0-15,0 0 0,0 0 16,21-21 0,0-1-1,21 22 16,-21 22-31,21-22 0,0 21 16,1 0-16,-22 0 0,21 0 16,0 0-16,0 1 0,0-1 15,0 21-15,1-21 0,-1 0 0,0 1 16,0-1-16,0-21 0,0 21 16,1 0-16,41-21 0,-42 0 15,0 0-15,1 0 0,-1 0 0,0 0 16,0 0-16,21 0 0,-20-21 15,-1 0-15,0 0 0,0 21 0,0-22 16,0 1-16,-21-21 0,0 21 16,22 0-16,-22-1 0,21 1 0</inkml:trace>
  <inkml:trace contextRef="#ctx0" brushRef="#br0" timeOffset="63992.14">4572 14118 0,'0'21'16,"0"1"-1,21-22 16,0 0-31,0 0 0,1 0 16,20 0-16,-21 0 16,0-22-16,0 22 0,43-42 15,-43 42-15,0-21 0,0 21 16,-21-21-16,0 0 0,22 21 0,-22-22 16,0 1-16,-22 21 15,1 0-15,0 0 0,0 0 16,0 0-16,-22 0 0,22 0 0,-21 0 15,21 0-15,0 21 0,-22 1 16,22-1-16,0 0 0,0 0 16,0 21-16,21 1 0,0-1 15,0-21-15,0 22 0,21-22 16,0 21-16,0-21 0,0 0 0,22 1 16,-22-1-16,21-21 0,0 0 15,-20 0-15,20 0 0,0 0 0,1 0 16,-1 0-16,0 0 0,1-21 15,-1-22-15,0 22 0,1 0 0,-1 0 16,0-22-16,1 22 0,-22 0 16,0-21-16,21 21 0,-42-1 15,21-20-15,1 21 0,-22 0 0,0 0 16,0-1-16,0 1 0,0 0 16,-22 42-1,22 0 1,-21 1-16,21-1 0,0 0 15,0 21-15,0 1 0,0-1 0,-21 0 16,21 22-16,0-22 0,0 22 0,-21 20 16,21-20-16,0-1 0,-21 22 15,21-22-15,0 22 0,0 0 0,0-1 16,0 1-16,-21 0 0,21 21 16,0-43-16,0 22 0,-22-22 0,22 1 15,-21-1-15,21-20 0,0-1 16,0 0-16,0-21 0,0 1 15,0-44 1,0 1-16,0 0 16,21-21-16,1 21 0,-22-22 15,21-20-15,0 20 0,0-105 16,0 85-16,-21-22 0,0 0 0</inkml:trace>
  <inkml:trace contextRef="#ctx0" brushRef="#br0" timeOffset="64320.56">5334 14224 0,'0'0'0,"-21"-42"16,0 21-16,21-1 16,0-20-16,0 21 0,0 0 0,0 0 15,0-1-15,0 1 0,0 0 0,21-21 16,0 21-16,21 21 0,1-22 16,-1 1-16,0 21 0,1 0 0,-1 0 15,21 0-15,-20 0 0,-1 21 16,-21 1-16,43 20 0,-43 0 15,-21-21-15,0 22 0,0-22 0,0 0 16,-21 21-16,-22-20 0,22-1 16,-21 0-16,21 0 0,-22 0 0,1 0 15,21 1-15,-21-1 0,20-21 16,1 21-16,-21-21 0,21 0 16,0 0-1,42 0 1,0 0-16,0-21 15,0 0-15,22 21 0,-22-22 16,21 1-16,0 0 0,1 21 0</inkml:trace>
  <inkml:trace contextRef="#ctx0" brushRef="#br0" timeOffset="64728.93">6181 13991 0,'0'0'0,"21"-21"0,-21 0 0,0 0 15,-21 21 16,-1 0-31,22 21 0,-21 0 16,0 0-16,0 0 0,21 1 16,0-1-16,-21 0 0,21 0 0,-21 0 15,21 0-15,0 22 0,0-22 0,0 0 16,0 0-16,0 0 0,21 1 16,0-1-16,0 0 0,0 0 0,0-21 15,1 0-15,-1 0 0,0 0 16,21 0-16,-21-21 0,1 21 0,-1-21 15,0 0-15,0-1 0,0 1 0,0 0 16,1 0-16,-22 0 0,0-22 16,0 22-16,0 0 0,0-21 15,0 21-15,-43-43 0,43 43 16,-21 0-16,0 0 0,0 21 16,0 0-16,-1 0 0,1 0 0,0 0 15,0 0-15,-21 0 0,20 21 16,1-21-16,-21 42 0,42-21 15,0 0-15,0 1 0,0-1 16,0 0-16,0 0 0,21 0 16,0-21-16,0 0 0,1 21 0,20-21 15,0 0-15,-21 0 0,22 0 0</inkml:trace>
  <inkml:trace contextRef="#ctx0" brushRef="#br0" timeOffset="65365.49">6773 14097 0,'0'0'0,"0"-21"16,-21 21-16,0-21 0,0 21 0,21-21 16,-21-1-16,21 1 0,0 0 15,0 0-15,0 0 0,0 0 16,21 21-16,0-22 0,0 22 16,0 0-16,22 0 0,-22 0 15,0 0-15,0 22 0,0-1 16,22 0-16,-22 0 0,-21 0 0,21 0 15,0 1-15,-21 20 0,0-21 16,0 0-16,0 0 0,0 22 16,0-22-16,0 0 0,0 0 0,-21 0 15,21-42 17,0 0-17,0 0-15,0 0 0,0 0 16,0-1-16,0 1 0,21 0 15,0 0-15,-21 0 0,21 0 16,1-1-16,-1 1 0,0 0 0,0 0 16,0 0-16,0 0 0,22-22 15,-22 22-15,21 0 0,-21 0 16,22-22-16,-22 22 0,21 0 0,-21-21 16,1 21-16,-1-1 0,0 1 0,0 0 15,0 0-15,-21 0 16,21 0-16,-21-1 0,0 44 31,0-1-31,0 0 0,0 0 16,0 0-16,0 22 0,0-1 0,0 0 15,-21 1-15,21 20 0,0-21 16,-21 1-16,21-1 0,-21 0 0,21 1 16,0-1-16,0-21 0,0 22 15,0-22-15,0 21 0,0-21 16,0 0-16,0 1 0,0-1 0,21-21 15,0 0-15,0 0 16,1 0-16,-1 0 0,0-21 16,0 21-16,0-22 0,0 1 0,1 0 15,-22 0-15,21 0 0,0 0 0,-21-22 16,21 22-16</inkml:trace>
  <inkml:trace contextRef="#ctx0" brushRef="#br0" timeOffset="65545.92">7472 13928 0,'0'0'0,"-21"0"0,-1 0 0,44 0 31,-1 0-31,0 0 0,0 0 16,21 0-16,-20-21 0,20 21 0,-21 0 16,21 0-16,-20 0 0,-1-22 15,0 22-15,21 0 0,-21 0 16,1-21-16,-1 21 0,-21-21 0,21 21 15</inkml:trace>
  <inkml:trace contextRef="#ctx0" brushRef="#br0" timeOffset="67332.92">9525 13737 0,'0'0'0,"0"-21"0,0 0 0,0 0 15,0 0-15,0-1 0,0 1 16,0 0-16,0 0 0,0 0 0,21 21 16,-21-21-16,0-1 0,0 1 15,0 0-15,-21 21 31,0-21-15,0 21-16,-1 0 0,1 0 0,0 0 16,0 0-16,0 0 0,0 0 15,-1 0-15,1 21 0,0-21 0,0 21 16,-21 0-16,20 22 0,1-1 0,0 0 16,0 1-16,0-1 0,0 0 15,-1 1-15,22-1 0,-21 0 0,21 43 16,0-64-16,0 22 15,0-22-15,21 0 0,1 0 16,-1-21-16,0 0 0,0 21 0,0-21 16,43 0-16,-43 0 15,21-21-15,-21 0 0,22 0 0,-22 0 16,0-1-16,21 1 0,-20 0 0,-1-21 16,0 21-16,0-22 0,-21 1 15,0 0-15,0 20 0,0-20 0,21 21 16,-21 0-16,0 0 0,0-1 15,0 44 1,0-1-16,0 0 0,0 0 16,0 21-16,0-20 0,0 20 15,0 0-15,0-21 0,0 22 0,21-22 16,-21 21-16,0-21 0,22 1 16,-1-1-16,0 0 0,0-21 15,0 21-15,0-21 0,1 0 0,20 0 16,-21 0-16,21 0 0,1 0 15,-1-21-15,0 0 0,1 0 0,-1-1 16,-21 1-16,22 0 0,-22 0 0,21-21 16,-21 20-16,0-20 0,-21 0 15,0 21-15,22-22 0,-22 22 0,0 0 16,0 0-16,0 0 0,0-1 0,0 1 16,-22 42-1,1 1-15,21-1 16,-21 0-16,21 0 0,0 21 15,-21 1-15,21-22 0,0 21 16,0-21-16,0 22 0,0 20 16,0-42-16,0 1 0,21-1 15,0-21-15,0 21 0,1 0 0,-1-21 16,21 0-16,-21 0 0,0 0 0,22 0 16,-22 0-16,21-21 0,-21 0 15,1 0-15,-1-1 0,21 1 0,-21 0 16,0 0-16,1-21 0,-1 20 0,-21-20 15,21 0-15,-21-1 0,0 1 16,0 0-16,0-1 0,0 22 16,0-21-16,0 21 0,0 0 15,0 42 1,-21 0 0,21 21-16,0-21 0,0 22 15,0-1-15,0-21 0,0 22 0,0-1 16,0 0-16,0-21 0,0 22 15,21-22-15,21 42 16,-21-41-16,1-1 0,-1-21 0,0 0 16,21 0-16,-21 0 0,1 0 15,20 0-15,0-21 0,22-1 16,-22 1-16,-21 0 0,22-21 16,-1 21-16,0-22 0,-21 1 15,22-22-15,-22 22 0,0-21 0,0 20 16,0-20-16,-21 20 0,0-20 0,22 21 15,-22-1-15,0 22 0,0-21 16,0 21-16,-22 21 16,1 21-1,0 21-15,0-21 0,21 22 16,0-1-16,-21 0 0,21 1 0,-21 20 16,21-21-16,0 1 0,0-1 15,0 0-15,0 1 0,0-22 16,0 21-16,0-21 0,21 1 0,0-1 15,0-21-15,0 21 0,0-21 16,1 0-16,-1 0 0,0 0 0,0 0 16,21-21-16,-20 21 0,-1-21 0,0-1 15,0 1-15,21 0 0,-20-21 16,-1 21-16,0-22 0,21 22 0,-42-21 16,21 21-16,1-22 0,-22 22 15,0 0-15,21 0 0,-21 42 31,-21 0-31,-1 0 16,22 0-16,-21 22 0,21-22 0,0 21 16,0-21-16,0 22 0,0-22 0,0 0 15,0 21-15,0-20 0,0-1 16,21 0-16,1 0 0,-1-21 0,0 21 16,21-21-16,1 21 0,-1-21 0,-21 0 15,21 0-15,1 0 0,-1 0 16,0-21-16,1 0 0,-22 0 15,21 0-15,-21 0 0,1-1 0,-1 1 16,-21-21-16,0 21 0,0-22 0,0 1 16,-21 0-16,-1-1 0,1 22 0,-21-21 15,0 21-15,-1 0 0,22-1 16,-21 1-16,-1 21 0,1 0 16,0 0-16,21 0 0,-22 0 0,22 21 15,0 1-15,0-22 0,0 21 16,-1 0-16,22 0 0,0 0 15,-21-21-15,21 21 0,-21-21 32,21-21-32</inkml:trace>
  <inkml:trace contextRef="#ctx0" brushRef="#br0" timeOffset="67512.33">11134 13526 0,'-43'0'0,"86"0"0,-107 0 0,43 0 15,0 0-15,21-22 16,21 22 0,0-21-16,0 21 0,22 0 0,-1 0 15,0-21-15,1 21 0,-1 0 16,0 0-16,1-21 0,-1 21 0,0-21 16,-21 21-16,22 0 0,-22-21 0,0 21 15</inkml:trace>
  <inkml:trace contextRef="#ctx0" brushRef="#br0" timeOffset="68476.6">12552 13631 0,'0'0'0,"0"-21"0,0 0 16,0 0-16,0 0 15,0 0-15,0-1 0,0 1 16,0 0-16,21 21 16,0 0-16,-21 21 15,21 0-15,0 1 16,-21-1-16,0 21 0,22 0 0,-1 1 15,-21-1-15,21-21 0,-21 22 16,0-1-16,0 0 0,0-21 0,0 22 16,0-22-16,0 0 0,0 0 15,0 0-15,0 1 0,0-44 47,0 1-47,0 0 0,0 0 16,0 0-16,0-22 0,0 1 15,0 0-15,21-1 0,0 1 0,0 0 16,-21-1-16,22 1 0,-1 0 16,0 21-16,21-1 0,-21-20 15,1 42-15,20-21 0,-21 21 0,0 0 16,22 0-16,-22 21 0,0 0 0,0 0 16,0 1-16,-21 20 0,21 0 15,-21 1-15,22-22 0,-22 21 0,0 0 16,0 1-16,0-22 0,0 21 15,21-21-15,-21 1 0,0-1 16,0 0-16,0 0 0,0 0 16,0-42-1,0 0 1,21 0-16,-21 0 16,0-22-16,0 22 0,21-21 15,0-1-15,0 1 0,1 0 0,-1-1 16,21 1-16,-21 0 0,22 21 15,-22-22-15,21 22 0,0 0 0,-20 21 16,20 0-16,0 0 0,-21 0 0,1 0 16,20 0-16,-21 21 0,-21 21 15,21 22-15,-21-43 0,0 21 16,0 1-16,0-22 0,0 21 16,0 1-16,0-22 0,-21 0 0,21 21 15,0-21-15,-21 1 0,0-1 0,21 0 16,0 0-1,21-21 17,0-21-32,0 0 15,22 0-15,-22-1 0,21 1 0</inkml:trace>
  <inkml:trace contextRef="#ctx0" brushRef="#br0" timeOffset="69348.53">14224 13610 0,'0'0'0,"42"-42"0,-21 21 0,1-22 16,-1 22-16,-21 0 0,0 0 15,0 0-15,0 0 0,-21 21 16,-1-22-16,1 22 0,0 0 0,0 0 16,-21 0-16,-1 22 15,22-1-15,-21 0 0,21 0 0,-22 0 16,22 22-16,-21-22 0,21 21 0,-1 0 16,1 1-16,0-1 0,21 0 15,0-20-15,0 20 0,0-21 0,0 21 16,0-20-16,0-1 0,21 0 15,0-21-15,1 21 0,20-21 0,-21 0 16,21 0-16,-20 0 0,20 0 0,-21-21 16,21 0-16,-20 21 0,20-21 15,-21-22-15,0 22 0,0 0 0,1-21 16,-1-1-16,0 22 0,-21-21 16,21-1-16,-21 1 0,0 0 15,0 21-15,0-1 0,0 1 0,0 0 16,0 0-16,0 42 15,0 0 1,-21 0-16,21 22 0,-21-22 0,21 21 16,0-21-16,0 22 0,0-1 15,0-21-15,0 22 0,0-22 0,0 21 16,21-21-16,-21 0 0,21 1 16,0-1-16,0 0 0,1 0 0,20-21 15,-21 0-15,0 0 0,22 0 16,-22 0-16,21 0 0,-21 0 15,22-21-15,-22 21 0,21-42 0,-21 20 16,0 1-16,22-21 0,-22 0 0,0-1 16,-21 1-16,21-22 0,-21 1 15,21 21-15,-21-22 0,0 22 0,0-22 16,0 22-16,0 0 0,0 20 0,0 1 16,0 0-16,0 0 0,-21 21 15,21 21-15,-21 0 16,21 0-16,-21 1 0,21 20 15,0-21-15,0 21 0,0 22 0,0-22 16,0 1-16,0-1 0,0 21 16,0-20-16,0-1 0,0 0 15,0-20-15,0 20 0,21-21 0,0 0 16,0 0-16,1 1 0,-1-1 0,0-21 16,21 0-16,-21 0 0,22 0 15,-1 0-15,-21-21 0,22-1 0,-1 1 16,-21 0-16,21 0 0,-20 0 15,20-22-15,-21 1 0,0 21 0,0-21 16,-21-1-16,0 22 0,22-21 16,-22 21-16,0-1 0,-22 44 31,22-1-31,0 0 0,-21 0 16,21 0-16,-21 22 0,21-22 15,0 0-15,0 0 0,0 0 0,0 0 16,0 1-16,0-1 0,0 0 15,0 0-15,21-21 16,0 0-16,1-21 16,-1 21-16,-21-21 15,21 0-15,-21-1 0</inkml:trace>
  <inkml:trace contextRef="#ctx0" brushRef="#br0" timeOffset="69523.95">15557 13356 0,'0'0'0,"0"-42"0,0 21 0,0 0 15,0-1-15,-21 22 32,0 0-1,0 22-15,0-22-16,0 0 15,-1 0-15,1 0 0,0 0 0</inkml:trace>
  <inkml:trace contextRef="#ctx0" brushRef="#br0" timeOffset="69707.14">14711 13420 0,'0'0'0,"-21"21"0,-1 0 32,65-21-1,-22 0-31,0 0 0,21 0 15,1 0-15,-1 0 0,22 0 0,-1 0 16,-21 0-16,22-21 0,-1 21 16,1 0-16</inkml:trace>
  <inkml:trace contextRef="#ctx0" brushRef="#br0" timeOffset="71608.97">16129 13377 0,'0'0'0,"-21"-42"32,0 42-32,-1 0 0,1 0 0,0 0 15,-21 0-15,21 0 0,-1 0 0,1 21 16,0 0-16,0-21 0,-21 22 0,20 20 16,22-21-16,-21 21 0,21 1 15,-21-22-15,21 21 0,0 1 16,0-1-16,0-21 0,0 21 15,0-20-15,21-1 0,0 0 16,1 0-16,20 0 0,-21 0 0,21-21 0,1 0 16,-1 0-16,0 0 0,22 0 15,-22 0-15,1 0 0,20-21 0,1 21 16,-22-21-16,0 0 0,1 0 0,-1-22 16,0 22-16,-21 0 0,1-21 15,-1-1-15,0 1 0,-21 21 0,21-64 16,-21 64-16,0-21 15,0 21-15,-21-1 0,0 22 0,0 0 16,-1 0-16,1 0 0,0 0 16,0 0-16,0 0 0,-22 22 15,22-1-15,0 0 0,0 21 0,-21-21 16,-1 64-16,43-64 16,-21 22-16,21-22 0,-21 21 0,21-21 15,0 0-15,0 22 0,0-22 16,21-21-16,0 0 0,22 0 15,-22 0-15,0 0 0,0 0 16,0 0-16,22 0 0,-22-21 16,0 0-16,0-1 0,21 1 0,-20-21 15,-1 21-15,0-22 0,-21 1 16,21 0-16,0 21 0,-21-22 16,21 22-16,-21 0 0,0 0 0,0 0 15,0-1-15,0 44 31,0-1-31,0 0 0,-21 0 0,21 0 16,0 0-16,0 22 0,0-22 0,0 21 16,0 1-16,0-22 0,0 21 15,0-21-15,21 0 0,-21 1 0,22-1 16,-1 0-16,21 0 0,-21-21 16,0 0-16,1 0 0,20 0 0,-21 0 15,0 0-15,22 0 0,-22 0 16,0 0-16,0-21 0,0 0 15,0 0-15,1-22 0,-1-20 16,0 20-16,0 1 0,0 0 0,-21-1 16,21-20-16,1 21 0,-22-1 15,21-20-15,0 20 0,-21 1 0,0 21 16,0-21-16,0 20 0,0 1 16,0 42-1,-21-21-15,0 43 0,-1-22 16,1 0-16,0 21 0,0 1 15,21-22-15,0 21 0,-21 1 0,21-1 16,0 0-16,0 1 0,-21-1 16,21 0-16,0 1 0,0-1 15,0 0-15,0-21 0,0 1 0,21-1 16,0 0-16,0 0 0,0 0 16,22-21-16,-1 0 0,0 0 15,-21 0-15,22 0 0,-22-21 0,21 0 16,-21 0-16,1 0 0,20-22 15,-21 22-15,0-21 0,22-1 16,-22 1-16,0-21 0,0 20 0,0 1 16,0-22-16,-21 22 0,22 0 0,-22-1 15,21 1-15,-21 21 0,0-21 16,0 20-16,0 1 0,0 42 31,-21 22-15,21-22-16,-22 0 0,22 21 0,-21 1 15,21-22-15,0 21 0,0 1 0,0-1 16,-21 0-16,21 22 0,0-22 16,0 0-16,0-20 0,0 20 0,0 0 15,0-21-15,0 1 0,21 20 16,-21-21-16,21-21 0,1 21 0,20-21 16,-21 0-16,0 0 0,0 0 0,22 0 15,-22 0-15,0 0 16,21-21-16,-20 0 0,-1 0 0,0 0 15,0-22-15,0 22 0,-21-21 16,21 21-16,1-22 0,-1 22 0,-21-21 16,21 21-16,-21-1 0,0 1 0,21 0 15,-21 42 1,0 0 0,0 1-16,0-1 0,0 0 0,21 0 15,-21 0-15,0 0 0,0 1 16,21-1-16,1 0 0,-22 0 0,21 0 15,0 0-15,0 1 16,0-22-16,0 0 0,1 0 16,-1 0-16,0 0 0,0 0 0,0 0 15,-21-22-15,21 1 0,1 0 16,-1 0-16,0-21 0,0 20 0,0-20 16,0 21-16,22-43 0,-43 43 15,42-21-15,-42 21 16,21 21-1,-21 21 17,0 0-32,-21 0 0,21 0 0,-21 1 15,0-1-15,0 21 0,-1-21 16,22 22-16,-21-1 0,21 0 16,-21 1-16,21-1 0,0 0 0,0 1 15,0-1-15,0 21 0,0-20 16,0-1-16,0 22 0,0-22 0,0 21 15,0 1-15,0-1 0,0 1 16,0-1-16,21 1 0,-21-1 0,0 1 16,0-22-16,0 22 0,0-1 0,0 1 15,0-22-15,0 22 0,0-1 16,-21-21-16,0 1 0,21-1 0,-21 0 16,0-20-16,-1-1 0,22 0 0,-21 0 15,0-21-15,0 0 0,0 0 16,0-21-16,-1 0 15,1 0-15,21-22 0,-21 1 0,0 0 16,0-1-16,0 1 0,21-22 16,0 1-16,0 21 0,0-43 0,0 21 15,0-20-15,21 20 0,21-105 16,0 105-16,1 1 0,-22-22 16,21 22-16,1 20 0,-1-20 0,-21 21 15,21-1-15,1 1 0,-22 21 0,21-22 16,-21 22-16,1 0 0,-1 0 15,21 0-15,-21 21 0,-21-21 0,21 21 16,1 0-16,-1 0 0,-21 21 31,-21-21-31,-22 21 16,1 0-16</inkml:trace>
  <inkml:trace contextRef="#ctx0" brushRef="#br0" timeOffset="72780.8">2011 15727 0,'0'21'0,"-21"-21"0,-1 21 15,1-21-15,0 0 16,0 0-16,0 0 0,0 0 0,-1 0 16,1 0-16,0-21 0,0 21 15,0-21-15,0 0 0,-1 21 0,1-21 16,21-1-16,-21-20 15,21 21-15,0 0 0,0-22 0,0 1 16,21 21-16,0-21 0,1 20 16,-1-20-16,21 21 0,0 0 15,1 21-15,-22 0 0,0 0 16,-21 21-16,21 0 0,-21 21 16,0-20-16,0 20 0,-21 0 15,21 1-15,-42-1 0,21 0 0,-1 1 16,-20-1-16,0 0 0,-1 22 15,1-22-15,21 0 0,0 1 16,-22-1-16,43 0 0,0 1 16,0-22-16,0 0 0,0 0 0,0 0 15,43-21-15,-22 0 16,21 0-16,-21 0 0,22-21 0,-1 0 16,0 0-16,-20 0 0,20-22 15,0 22-15,-21-21 0,22 0 0,-22 20 16,-21-20-16,0 21 0,21 0 15,-21 0-15,0-1 0,0 1 0,0 0 16,-21 0-16,0 21 0,0 0 16,-1 0-16,1 0 0,0 0 0,0 0 15,0 0-15,0 0 0,-1 0 16,1 21-16,21 0 16,-21-21-16,21 21 0,21-21 31</inkml:trace>
  <inkml:trace contextRef="#ctx0" brushRef="#br0" timeOffset="72956.11">2540 15685 0,'21'0'15,"0"0"-15,-42 0 31</inkml:trace>
  <inkml:trace contextRef="#ctx0" brushRef="#br0" timeOffset="76800.05">4318 15642 0,'0'0'0,"0"-63"31,21 42-31,-21-1 0,21 1 16,0 0-16,-21 0 0,22 0 15,-1 0-15,0-1 0,0-20 0,0 21 16,0-21-16,1-1 0,-1 22 15,0-21-15,-21 21 0,0-22 0,0 22 16,0 0-16,-21 21 16,0 0-16,-22 0 0,1 0 0,0 0 15,-1 21-15,22 0 0,-21 0 16,-1 1-16,1-1 0,21 21 0,0 0 16,0 1-16,21-22 0,0 21 0,0 1 15,0-1-15,0-21 16,21 21-16,0 1 0,0-22 0,0 21 15,22-21-15,-1 22 0,-21-22 16,21 0-16,-20 21 0,-1-20 0,0 20 16,-21-21-16,0 0 0,0 22 15,0-22-15,-21 0 0,0 0 0,-1 0 16,-20 0-16,21-21 0,-21 0 0,20 0 16,1 0-16,-21 0 0,21 0 15,-22 0-15,22-21 0,0 0 0,0-21 16,0 21-16,21-22 0,0 22 15,-21-21-15,21-1 0,-22 1 0,22 0 16,0 21-16,0-22 0,0 22 16,0 0-16,0 0 0,22 21 31,-1 21-31,-21 0 16,0 0-16,0 0 0,21 1 0,0-1 15,-21 0-15,21 21 0,-21-21 16,21 22-16,1-22 0,-1 21 0,0-21 15,0 22-15,21-1 16,1-21-16,-1 0 0,0 1 0,1-22 16,-1 0-16,0 0 0,22 0 0,-22 0 15,22-22-15,-1 22 0,-20-42 16,20 21-16,1 0 0,-22-22 16,0 22-16,1-21 0,-1 21 0,-21-22 15,0 22-15,0 0 0,1-21 16,-22 21-16,0-22 0,0 22 0,0 0 15,0 0-15,0 0 0,-22 21 16,1-22-16,0 22 0,0 0 16,0 0-16,0 0 0,-1 22 15,1-1-15,0-21 0,21 21 0,-21 0 16,21 0-16,-21 22 0,21-22 0,0 0 16,0 21-16,0-21 15,0 1-15,21 20 0,0-21 0,0 21 16,0-20-16,22-1 0,-22 0 15,21 0-15,1-21 0,-1 0 0,0 0 16,22 0-16,-1 0 0,22-21 0,-22 21 16,22-21-16,0 0 0,-1-22 15,-20 22-15,-1 0 0,1 0 0,-1-22 16,-41 22-16,20 0 0,-21-21 0,0 21 16,-21-1-16,0-20 0,0 21 15,0 0-15,0 0 0,-21-1 0,0 1 16,0 21-16,0 0 0,-22 0 15,22 0-15,-21 0 0,-1 0 0,22 21 16,-21 1-16,0-1 0,-1 0 0,22 0 16,-21 0-16,21 22 15,-1-22-15,1 21 0,0-21 0,21 0 16,0 22-16,0-22 0,0 0 16,0 21-16,21-42 0,0 22 0,1-1 15,-1-21-15,0 0 0,21 0 0,-21 0 16,22 0-16,-22 0 0,21-21 15,-21-1-15,22 1 0,-22 0 0,0 0 16,21 0-16,-20 0 0,-1-1 16,-21-20-16,21 21 0,-21 0 0,21 0 15,-21-1-15,21 1 0,-21 0 0,0 0 16,0 0 0,-21 42 15,21 0-31,-21 0 0,21 0 15,0 22-15,0-22 0,0 21 0,-21 1 16,21 20-16,-21-21 0,-1 22 16,22-1-16,-21 1 0,0-1 0,0 1 15,0-1-15,21 1 0,-21-1 0,-1 1 16,22-1-16,0 1 0,-21-22 16,21 22-16,-21-22 0,21 0 15,0 1-15,0-22 0,0 0 0,0 0 16,21-21-1,0 0-15,-21-21 0,22-21 16,-1 21-16,0-22 0,0 22 16,0-42-16,0 20 0,22 1 0,-22-22 15,0 22-15,0-21 0,0-22 16,1 21-16,-1-20 0,0-1 0,0 0 16,0 1-16,0 20 0,1 1 0,-1-1 15,0 1-15,0 20 0,0 1 16,0 21-16,-21-21 0,0 20 0,0-20 31,22 42-31,-22 21 16,0 0-16,0 1 15,0-1-15,0 21 0,0-21 0,0 0 16,0 22-16,0-22 0,0 0 16,0 21-16,0-20 0,0-1 0,21 0 15,-21 0-15,0 0 0,21 0 16,0 1-16,0-22 0,0 0 0,1 0 15,-1 0-15,0 0 0,0 0 16,0-22-16,22 1 0,-22 0 0,0 0 16,21 0-16,-21 0 0,1-1 0,20-20 15,-21 21-15,0-21 16,0 20-16,-21-20 0,22 21 0,-1 0 16,-21-22-16,0 22 0,0 0 0,0 0 15,-21 21 16,21 21-15,-22 0-16,22 0 0,-21 1 0,21-1 16,0 21-16,0-21 0,0 0 0,0 22 15,0-22-15,0 0 0,0 0 16,0 22-16,21-22 0,1 0 0,-1 0 16,0 0-16,21 0 0,-21-21 15,22 0-15,-22 0 0,21 0 16,1 0-16,-22 0 0,21 0 0,0-21 15,1 0-15,-22 0 0,21 0 16,-21 0-16,22-1 0,-22 1 0,0-21 16,0 21-16,0-22 0,1 1 0,-1 0 15,0 21-15,-21-22 0,0 1 16,0 21-16,0-22 0,0 22 0,0 0 16,-21 21-16,0 0 15,-1 0-15,1 21 0,0 0 16,0 1-16,0-1 0,21 0 0,-21 21 15,21-21-15,0 22 16,0-1-16,0-21 0,0 0 0,0 22 0,0-22 16,0 0-16,21 0 0,0 0 15,0 1-15,0-1 0,0-21 16,22 0-16,-22 0 0,21 0 0,1 0 16,-1 0-16,21 0 0,-20-21 15,-1-1-15,0 1 0,1 0 0,-1 0 16,0 0-16,22-43 0,-43 43 15,0-21-15,0 21 16,1-22-16,-22 1 0,0 21 0,0 0 16,0-22-16,0 22 0,0 0 15,-22 21-15,22 21 16,0 0-16,-21 0 0,0 22 16,21-22-16,-21 21 15,21-21-15,0 1 0,0 20 0,-21 0 16,0-21-16,21 1 0,0-1 15,0 0-15,21-21 32,0 0-32,0-21 15,0 0-15,-21-1 0,21 1 16,1 0-16,-1 0 0,0 0 0,0-22 16,-21 22-16,21 0 0,0-21 15,-21 21-15,0-1 0,22 1 0,-22 0 16,21 21-16,-21 21 31,0 0-31,0 1 0,0-1 0,0 21 16,0-21-16,0 0 0,0 1 0,0-1 15,21 0-15,0 21 0,0-21 16,0 1-16,-21-1 0,43 0 16,-22-21-16,0 0 0,21 21 15,1-21-15,-22 0 0,21 0 0,1 0 16,-1 0-16,0 0 0,1-21 0,-22 0 15,21 0-15,0-1 0,1 1 16,-22 0-16,21-21 0,-21 21 16,1-22-16,-1-20 0,0 20 0,0-20 15,0-1-15,0 22 0,-21-21 16,0 20-16,22 1 0,-22 0 0,21-1 16,-21 22-16,0 0 0,0 0 0,-21 42 31,-1 0-31,1 21 15,21-20-15,-21 20 0,21 0 16,0 1-16,0 20 0,0-21 16,0 1-16,0-1 0,0 0 0,0 1 15,0-1-15,0-21 0,0 22 16,0-22-16,0 21 0,21-21 0,22 0 16,-22 1-16,0-22 0,0 0 15,21 0-15,-20 0 0,20 0 16,-21 0-16,21 0 0,-20-22 0,-1 1 15,21 21-15,-21-21 0,0 0 0,1-21 16,-1 20-16,0 1 0,0-21 16,-21 21-16,21-22 0,-21 22 0,21-21 15,-21 21-15,0 0 0,0-1 0,0 44 32,0-1-32,0 0 15,0 0-15,0 0 0,0 0 16,0 22-16,0-22 0,0 0 15,0 21-15,0-20 0,0-1 0,0 0 16,0 0-16,0 0 0,22 0 16,-1 1-16,21-1 0,-21-21 0,22 21 15,20-21-15,-21 0 0,22 21 0,-22-21 16,1 0-16,20 0 0,-21 0 16,1 0-16,20 0 0,-20-21 0,20 0 15,-21 0-15,-20-1 0,-1-20 16,0 21-16,0-21 0,0-1 15,0 22-15,-21-21 0,0-1 0,0 1 16,0 0-16,0 21 0,0-22 16,0 22-16,-21 0 0,0 0 15,0 21-15,0 0 0,0 0 0,-1 0 16,1 21-16,0 0 0,-21 0 16,21 22-16,-22-22 0,22 21 15,0 0-15,-21-20 0,-1 62 0,22-63 16,21 1-16,0 20 0,0-21 15,0 0-15,0 0 0,0 1 0,0-1 16,0 0-16,21-21 16,0 21-16,1-21 0,-1 0 0,0 0 15,0 0-15,21 0 0,-20-21 16,-1 0-16,0 21 0,0-21 16,0-1-16,0-20 0,1 21 0,-1 0 15,0-22-15,0 1 0,-21 21 16,0 0-16,21-22 0,-21 22 0,21 0 15,-21 0-15,0 0 0,0 42 32,0 0-17,0 0-15,0 0 0,0 1 0,0-1 16,0 0-16,0 21 0,0-21 16,0 1-16,0-1 0,0 0 0,0 0 15,0 0-15,0 0 0,22 1 16,-1-1-16,0 0 0,0-21 15,0 21-15,0-21 16,1 0-16,-1 0 0,0 0 0,0 0 0,0 0 16,0-21-16,22 0 0,-22 21 15,0-21-15,0-22 0,22 22 0,-22-21 16,0 21-16,0-43 0,0 22 0,22-22 16,-22 1-16,0-1 0,0 1 15,0-1-15,0 1 0,1 20 0,-22-20 16,21 21-16,0-1 0,-21 22 15,0-21-15,21 21 0,-21-1 16,-42 22 0,21 22-16,-1-1 15,1 0-15,0 21 0,21-21 0,-21 22 16,0-1-16,0 0 0,21 1 16,0 20-16,0-20 0,0 20 0,-22 1 15,22-22-15,0 64 16,0-64-16,0 22 0,22-22 15,-22-21-15,42 21 0,-21-20 16,0-22-16,0 0 0,1 21 16,20-21-16,-21 0 0,0 0 15,22 0-15,-22 0 0,0-21 0,42-1 16,-41 1-16,-1 0 16,21 0-16,-21 0 0,0 0 0,1-22 15,-22 22-15,21-21 0,-21 21 16,0-1-16,0 1 0,0-21 15,0 21-15,0 0 0</inkml:trace>
  <inkml:trace contextRef="#ctx0" brushRef="#br0" timeOffset="77104.86">10160 14838 0,'0'0'0,"0"21"62,0 0-30,-21-21-17,0 0-15,-22 0 0,22 21 16</inkml:trace>
  <inkml:trace contextRef="#ctx0" brushRef="#br0" timeOffset="77344.46">9144 15240 0,'0'0'15,"0"21"-15,0 0 0,21-21 32,0 0-32,0 0 0,1 0 15,-1 0-15,21 0 0,0 0 0,-20 0 16,20 0-16,-21-21 0,21 21 0,-20-21 15,20 21-15,-21 0 0,0 0 16,22-21-16,-22 21 0,0 0 0,0-21 16,0 21-16,-21-21 0,21 21 15</inkml:trace>
  <inkml:trace contextRef="#ctx0" brushRef="#br0" timeOffset="80980.92">12869 15515 0,'0'0'0,"-21"43"15,0-22 1,0-21 0,21 21-16,21-21 47,0-21-47,0 0 15,22-1-15,-22 1 0,21 0 16,-21-21-16,22 21 0,-22-22 15,21 1-15,-21 0 0,0-1 0,-21 1 16,0 0-16,22-22 16,-22 43-16,0 0 0,-22 21 15,1 0-15,0 0 16,0 0-16,-21 21 0,20 21 16,22-21-16,-21 22 0,0-22 0,21 21 15,-21 1-15,21-1 0,0 0 16,0 1-16,0-1 0,0 0 0,21-21 15,0 1-15,0 20 0,22-21 0,-22 0 16,21-21-16,-21 21 16,22 1-16,-22-22 0,21 0 0,-21 0 15,1 0-15,-1 0 0,21 0 0,-21 0 16,0-22-16,1 1 0,-1 0 16,0 0-16,21-21 0,-21 20 15,1-20-15,-1 0 0,0-1 0,0 1 16,0 0-16,0-1 0,1 22 15,-1-21-15,21 21 0,-21 0 0,0-1 16,1 1-16,-1 21 16,0 0-16,0 0 0,-21 21 0,21 1 15,-21-1-15,0 0 0,0 21 0,0-21 16,0 22-16,0-1 0,0-21 16,-21 22-16,0-1 0,0-21 0,21 21 15,0-20-15,-21-1 0,21 0 0,-22 0 16,22 0-16,-21 0 0,42-21 31,1-21-15,-22 0-16,21 0 0,0 0 15,0 0-15,0-1 0,0-20 0,1 21 16,-1-21-16,0 20 0,0-20 16,0 21-16,22-21 0,-43 20 0,21 1 15,0 0-15,-21 0 0,0 0 16,-21 42 15,21 0-31,-21 0 0,-1 0 0,1 1 16,21-1-16,0 0 0,-21 21 15,21-21-15,-21 1 0,21 20 0,0-21 16,0 0-16,0 0 0,0 1 16,21-1-16,0 0 0,22 0 0,-22-21 15,21 21-15,-21-21 0,22 0 0,-1 0 16,21 0-16,-20 0 15,-1 0-15,0 0 0,1-21 0,20 0 0,-20 0 16,-1 0-16,0-1 0,-21 1 16,22 0-16,-22-21 0,0 21 15,0-22-15,-21 1 0,0 0 0,0-1 16,0-20-16,0 42 16,0-1-16,0 1 0,0 0 0,-21 21 15,0 0-15,0 0 0,0 21 16,-1 0-16,1 1 0,0-1 15,21 0-15,-21 21 0,21-21 0,0 22 16,0-22-16,0 21 0,0-21 16,0 22-16,0-22 0,0 0 15,21 0-15,0 0 0,0 1 0,1-1 16,-1-21-16,21 0 0,-21 0 16,0 0-16,22 0 0,-22 0 0,21 0 15,-21 0-15,1 0 0,-1-21 0,0-1 16,21 1-16,-21 0 0,22-21 15,-22-1-15,0 1 0,21 21 16,-20-21-16,-1-1 0,0 1 0,0 21 16,0-22-16,0 22 0,1 0 15,-1 0-15,0 21 0,0 0 16,-21 21 0,0 0-16,0 0 15,0 1-15,0-1 0,0 0 0,0 0 16,0 0-16,0 0 15,0 1 1,21-22 0,0 0-16,-21-22 0,0 1 15,0 0-15,0 0 0,0 0 16,0 0-16,0-1 0,0 1 16,0 0-16,0 0 0,0 0 0,0 0 15,-21 21-15,0 0 0,0 0 16,0 0-16,0 0 15,-1 0-15,1 0 0,0 21 0,0 0 16,0 21-16,0-21 0,-1 22 16,1-1-16,0-21 0,0 22 15,21-1-15,0-21 0,0 21 0,0-20 16,0 20-16,0-21 0,0 0 16,21 0-16,0 1 0,0-1 0,1 0 15,20 0-15,0-21 0,1 0 0,-1 0 16,0 0-16,1 0 0,-1 0 15,0 0-15,1 0 0,-22 0 0,21-21 16,0 21-16,-20-21 0,20 0 16,-21-1-16,0 1 0,0-21 15,1 21-15,-1 0 0,0-22 0,0 1 16,-21 21-16,0-22 0,21 22 16,-21-21-16,0 21 0,0 0 0,0 42 31,0 0-31,-21 0 15,21 0-15,0 0 0,0 22 0,-21-22 16,21 0-16,0 21 0,0-20 16,0-1-16,0 0 0,0 0 0,0 0 15,0 0-15,21 1 0,0-22 16,0 0-16,1 0 0,-1 0 16,21 0-16,-21 0 0,0 0 15,1 0-15,-1-22 0,0 1 16,0 0-16,0 0 0,0 0 15,1 0-15,-22-22 0,21 22 0,0-21 16,-21 21-16,21-22 0,-21 22 16,21 0-16,-21 0 0,0 0 0,0-1 15,0 44 1,0-1 0,-21 0-16,21 0 0,0 21 0,0-20 15,-21 20-15,21-21 0,0 0 16,0 0-16,0 22 0,0-22 0,0 0 15,0 0-15,21 0 0,0 1 16,0-22-16,1 0 16,20 0-16,-21 0 0,21 0 0,-20 0 15,20 0-15,-21-22 0,21 22 0,-20-21 16,-1 0-16,21 0 0,-21-21 16,0 20-16,1-20 0,-1 0 0,0-1 15,0-20-15,0 21 0,0-22 0,1 22 16,-1-22-16,-21 22 0,0 0 15,21-1-15,0-20 0,-21 42 16,0-1-16,0 1 0,0 42 31,-21 1-31,0 20 0,21-21 16,0 21-16,-21 1 0,21-1 16,-22 22-16,22-22 0,0 21 0,0-20 15,0-1-15,0 22 0,0-22 16,0-21-16,0 21 0,22 1 0,-1-22 15,0 0-15,0 0 0,21 0 16,-20-21-16,-1 0 0,0 0 16,0 0-16,21 0 0,-20-21 0,-1 0 15,0 21-15,21-21 0,-21 0 16,1-22-16,-1 22 0,21-21 0,-21 21 16,0-22-16,1 1 0,-1 0 0,0 21 15,-21-1-15,0-20 0,0 21 16,0 0-16,0 42 31,0 0-31,0 0 0,0 0 16,0 1-16,0-1 0,0 0 0,0 21 15,0-21-15,0 1 0,0 20 0,0-21 16,0 0-16,0 0 0,0 1 16,21-1-16,0-21 0,0 21 0,1-21 15,-1 0-15,0 0 0,0 0 16,0 0-16,22 0 0,-22 0 0,0 0 15,0-21-15,0 0 0,0-1 0,1 1 16,-1 0-16,0-21 16,0 21-16,21-22 0,-20-20 15,-1 42-15,0-1 0,-21 1 16,21 0-16,-21 0 0,0 42 31,-21 0-31,21 0 0,-21 1 16,0-1-16,21 0 0,0 0 0,0 0 15,0 0-15,0 1 0,0-1 16,0 0-16,0 0 0,0 0 0,0 0 16,21-21-16,0 0 15,0 0-15,0 0 0,0 0 16,1 0-16,-1 0 0,0-21 16,0 21-16,0-21 0,-21 0 0,21 0 15,1 0-15,-22-1 0,0 1 16,0-21-16,0 21 0,0-22 0,0-20 15,0 21-15,0 20 16,-22 1-16,1 0 0,0 21 0,0 0 16,0 0-16,0 0 0,-1 0 0,1 0 15,0 21-15,0 0 0,0 1 16,-22 41-16,43-21 0,0 1 16,-21-22-16,21 21 0,0 1 15,0-1-15,0 0 16,21-21-16,1 1 0,-1-1 0,0-21 15,21 21-15,-21-21 0,22 0 16,-22 0-16,21 0 0,-21 0 0,22 0 16,-22 0-16,21 0 0,-21-21 15,22 0-15,-22-1 0,0 1 0,0 0 16,22-21-16,-22 21 0,0-22 0,0 22 16,0-21-16,-21-1 0,21 22 15,-21 0-15,0 0 0,0 0 0,0 42 31,0 0-31,0 0 16,0 0-16,0 1 0,0 20 0,0-21 16,-21 0-16,0 22 15,21-22-15,0 21 0,-21-21 0,21 0 16,-21 22-16,0-22 0,21 0 0,0 0 16,-22 0-16,1-21 15,21 22-15,0-44 31,0 1-15,21 0-16,1 0 0,-1 0 0,21-22 16,-21 22-16,0-21 0,22 0 15,-1-1-15,0 1 0,1 0 16,-1-1-16,0 22 0,1-21 0,-1 21 16,-21-1-16,22 22 0,-22 0 15,21 0-15,-21 0 0,0 22 0,-21-1 16,0 0-16,22 0 0,-22 64 15,0-64-15,0 21 0,0 1 16,0-1-16,0-21 0,0 21 16,0-20-16,0-1 0,0 0 0,0 0 15,0 21-15,21-42 0,0 0 16,0 0-16,0 0 16,0 0-16,1 0 0,-1 0 15,0-21-15,0 0 0,0 0 16,22 0-16,-22 0 15,0-1-15,0 1 0,0 0 0,0-21 16,1 21-16,-1-22 0,0 22 16,0-21-16,0 21 0,-21-22 0,0 22 15,0-21-15,0 21 0,-21-22 16,0 22-16</inkml:trace>
  <inkml:trace contextRef="#ctx0" brushRef="#br0" timeOffset="81231.96">18330 14626 0,'0'0'0,"-21"0"0,0 0 0,0 0 15,0 0-15,-1 0 16</inkml:trace>
  <inkml:trace contextRef="#ctx0" brushRef="#br0" timeOffset="81480.05">16595 14965 0,'0'0'0,"-43"0"0,-20 21 0,42-21 16,-22 0-16,22 0 0,21 21 16,21 0-16,22-21 15,-22 0-15,21 0 0,0 0 0,22 0 16,-1 0-16,-20 0 15,20 0-15,-20 0 0,20 0 0,-21 0 16,22 0-16,-22 0 0,1-21 0,-1 21 16,0 0-16,-21 0 0,1 0 15,-44 0-15,1 0 16</inkml:trace>
  <inkml:trace contextRef="#ctx0" brushRef="#br0" timeOffset="82529.27">2180 17018 0,'21'-21'31,"-21"0"-31,21 21 0,1-21 16,-1-1-16,-21 1 0,42 21 0,-21-21 15,0 0-15,1 0 0,-1 0 16,0-1-16,0 1 0,-21 0 0,0 0 16,0 0-16,0 0 0,-21 21 15,0-22-15,-22 22 0,1 0 0,0 0 16,-1 0-16,1 0 0,0 0 15,-1 0-15,1 22 0,0-1 0,-1 0 16,22 0-16,-21 0 0,21 22 16,21-22-16,0 0 0,0 0 15,0 21-15,0-20 0,0-1 16,0 0-16,21-21 16,0 0-16,0 0 0,0 0 0,1 0 15,-1 0-15,0 0 0,0 0 16,0-21-16,22 0 0,-22-1 0,21 22 15,-21-21-15,0 0 0,1 0 16,-1 0-16,0 21 0,-21-21 0,21 21 16,0 0-1,-21 21 1,0 21-16,0-21 0,0 0 16,0 22-16,0-1 0,21 0 15,-21 1-15,0-22 0,0 21 0,0 1 16,0-1-16,0-21 0,22 21 15,-22 1-15,0-22 0,0 0 16,0 21-16,0-20 0,0-1 16,0 0-16,0 0 15,0-42 17,0 0-17,0 0-15,21-1 0,-21 1 16</inkml:trace>
  <inkml:trace contextRef="#ctx0" brushRef="#br0" timeOffset="82704.17">2836 17187 0,'0'0'0,"21"0"0,1 0 0,-1 0 78,0 0-78,-21-21 0,21 21 16,0-21-16</inkml:trace>
  <inkml:trace contextRef="#ctx0" brushRef="#br0" timeOffset="86465.95">5419 17526 0,'0'0'0,"-22"42"31,22-63 0,22 0-31,-1 0 0,0-21 0,0 20 16,21 1-16,-20-21 0,20 0 15,-21-1-15,21 1 0,-20-22 16,20 1-16,0-1 0,1 1 16,-1-22-16,0 1 0,-21 20 0,22 1 15,-22-1-15,21 1 0,-21 20 16,1 1-16,-1 0 0,-21 20 0,0 1 16,0 42-1,0 1-15,-21-1 16,-1 0-16,22 21 0,0 1 0,-21-1 15,0 0-15,21 22 0,-21-1 16,21 1-16,0-22 0,-21 22 0,21-1 16,-21-21-16,21 22 15,0-22-15,0 1 0,0-1 0,0-21 16,0 0-16,0 22 0,0-22 16,0 0-16,21 0 0,0-21 31,-21-21-31,21 21 0,-21-21 15,0 0-15,0-1 0,0 1 16,0 0-16,-21 0 0,0-21 0,0 20 16,-1-20-16,-20 21 0,21-21 15,0 20-15,-22-20 0,1 21 0,21 21 16,-21-21-16,20 21 0,1 0 0,-21 0 16,21 0-16,0 0 0,-22 21 15,22 0-15,0-21 0,0 21 0,21 0 16,0 22-16,-21-22 15,21 0-15,0 0 0,0 0 0,21 1 16,-21-1-16,42-21 0,-21 21 16,0-21-16,22 0 0,-1 21 0,0-21 15,22 0-15,-1 0 0,-20 0 16,20-21-16,1 0 0,-1 0 0,1-1 16,-1 1-16,1 0 0,-1 0 15,-20-21-15,20-1 0,-21 22 0,-20-21 16,20 21-16,-21-22 0,21 1 15,-42 21-15,0 0 16,-21 21-16,0 0 16,0 0-16,0 0 0,0 0 15,-1 21-15,1 0 0,21 0 0,0 0 16,-21 0-16,21 22 0,0-22 16,0 0-16,0 0 0,0 22 0,21-22 15,0 0-15,-21 0 0,43 0 16,-22 0-16,0 1 0,0-22 0,22 21 15,-22 0-15,0-21 0,0 21 16,0-21-16,0 0 0,1 21 16,-44-21-1,1 0 1,0 0-16,0 0 0,0 0 16,-22-21-16,22 21 0,0-21 0,-21 0 15,21 21-15,-1-21 0,1 21 16,0 0-16,0-22 0,0 22 15,0 0-15,21 22 32,0-1-32,0 0 0,0 0 15,0 0-15,21-21 16,0 21-16,0-21 0,0 0 0,0 0 16,22 0-16,-22 0 0,21 0 15,1 0-15,-1 0 0,21 0 16,-20 0-16,20-21 0,1 0 15,-1 0-15,-20 0 0,20 0 0,1-22 16,-22 22-16,0-21 0,1-1 16,-1 1-16,0 0 0,-21-1 0,1 1 15,-22 0-15,0 21 0,0-1 16,0-20-16,0 21 0,-22 21 16,1 0-16,0 0 0,-21 21 15,21-21-15,-1 42 0,22-20 0,-21-1 16,21 21-16,0-21 0,0 0 15,0 22-15,0-22 0,21 0 0,-21 0 16,22 22-16,-1-22 0,21-21 16,-21 21-16,0 0 0,1 0 15,-1-21-15,0 0 0,0 21 0,0-21 16,-42 0 15,0 0-15,0-21-16,0 0 0,-1 21 0,1-21 15,0 21-15,0 0 0,0-21 16,0 21-16,-1 0 0,1 0 16,21 21-1,0 0-15,0 0 16,0 0-16,0 1 16,21-1-16,1-21 15,-1 21-15,0 0 0,0-21 0,21 21 16,-20-21-16,-1 0 0,21 0 15,-21 0-15,22 0 0,-1 0 0,21 0 16,-20 0-16,-1 0 0,22 0 16,-22 0-16,0-21 0,22 0 0,-22 0 15,0 0-15,-20-1 0,20 1 16,-21 0-16,21-21 0,-20-1 0,-1 22 16,0-21-16,-21 0 0,0-1 15,0 1-15,21 21 0,-21-22 0,0 22 16,0 0-16,0 0 15,-21 21-15,0 0 16,21 21-16,0 0 0,-21 0 16,-1 1-16,22-1 0,-21 21 15,21-21-15,-21 85 16,21-85-16,0 22 16,0-22-16,0 0 0,21 0 15,0 0-15,1-21 0,-1 21 16,0-21-16,21 0 0,-21 0 0,22 0 15,-1 0-15,0 0 0,-20 0 16,20-21-16,0 21 0,-21-21 16,1 0-16,20 0 0,-21 0 0,0-1 15,-21 1-15,0 0 0,21 0 16,-21-21-16,0 20 0,0 1 0,0 0 16,0 0-16,-21 21 15,0 0-15,0 0 16,21 21-16,0 0 15,0 0-15,0 1 0,0-1 0,0 0 16,0 0-16,0 0 0,0 0 16,21 1-16,0-1 0,0 0 15,-21 0-15,22-21 0,-1 21 0,0 0 16,0-21-16,21 0 0,-20 22 16,-1-22-16,0 0 0,21 0 0,-21 0 15,1 0-15,20-22 0,0 1 16,-21 0-16,1 0 0,20 0 15,-21-22-15,0 22 0,0-21 16,1 0-16,-1-22 0,0 22 0,0-22 16,0 22-16,0-22 0,1 22 15,-1 0-15,-21-22 0,21 22 0,-21 0 16,0 20-16,0 1 0,0 0 0,0 0 16,0 42-1,-21 0-15,0 0 16,-1 1-16,1 20 0,0-21 15,21 21-15,-21 1 0,21-1 16,-21 0-16,21 1 0,0 20 0,0-20 16,0-1-16,0 0 0,0 1 15,21-1-15,0 0 0,-21-21 0,21 22 16,0-22-16,1 0 0,20-21 16,-21 21-16,0-21 0,22 0 0,-22 0 15,0 0-15,21 0 0,-21-21 16,1 21-16,20-21 0,-21 0 0,0 0 15,22-22-15,-22 22 0,0-21 16,0-1-16,0 22 0,0-21 0,1 0 16,-1 20-16,-21-20 0,0 21 15,0 0-15,0 0 0,0 42 32,0 0-32,-21 0 15,21 0-15,-22 0 0,22 22 0,0-22 16,0 21-16,0-21 0,0 1 15,0 20-15,0-21 0,0 0 0,0 0 16,0 1-16,22-1 16,-1 0-16,0-21 0,0 0 15,0 0-15,0 0 0,22 0 0,-22 0 16,0-21-16,0 0 16,22-1-16,-22 1 0,0 0 0,21 0 15,-21-21-15,1 20 0,20-20 16,-21 21-16,0-21 0,0 20 0,1 1 15,-22 0-15,0 0 0,0 0 0,0 42 32,0 0-17,0 0-15,-22 0 0,22 1 16,-21-1-16,21 0 0,0 21 0,0-21 16,0 1-16,0-1 0,0 0 15,0 21-15,21-21 0,1-21 16,-1 22-16,0-22 15,0 0-15,0 0 0,0 0 0,1 0 16,-1 0-16,21-22 0,-21 1 16,0 21-16,1-21 0,20 0 15,-21-21-15,0 20 0,-21 1 0,21-21 16,1 0-16,-22-1 0,0 22 0,0-21 16,0-1-16,0 1 0,0 21 15,0 0-15,0-22 0,-22 22 0,1 21 16,0-21-16,-42 21 0,41 0 15,1 0-15,-21 0 0,21 21 16,0-21-16,-1 21 0,1 22 16,0-22-16,21 21 0,0-21 15,0 22-15,0-1 0,0 0 0,0 1 16,0 20-16,0-20 0,21-22 16,0 0-16,1 0 0,-1 0 15,21 0-15,-21-21 0,22 0 16,-22 22-16,63-22 0,-41 0 15,-1 0-15,43-43 0,-43 22 16,-21 0-16,22 0 0,-1 0 16,-21-22-16,21 1 0,-20 21 15,20-22-15,-21 1 0,0 21 16,0-21-16,1 20 0,-1 1 0,-21 0 16,0 0-16,0 42 31,0 0-31,-21 0 0,21 22 15,-22-22-15,22 0 0,-21 21 16,21-20-16,0-1 0,0 0 0,0 21 16,0-21-16,0 1 0,0-1 15,0 0-15,0-42 47,21 21-47,1-21 0,-22-1 16,21-20-16,0 21 0,0-21 15,0 20-15,0-20 0,22 0 0,-22 21 16,0-22-16,21 22 0,1 0 16,20-21-16,-42 20 15,22 1-15,-22 21 0,0 0 0,0 0 16,0 0-16,1 0 0,-22 21 16,0 1-16,0-1 0,0 0 15,0 21-15,0-21 0,0 1 16,0 20-16,0-21 0,0 0 0,0 22 15,0-22-15,0 0 0,0 0 16,0 0-16,0 0 0,21 1 16,-21-1-16,21-21 0,-21 21 15,21-21-15,0 0 0,0 0 0,1 0 16,-1 0-16,0 0 0,0 0 0,0 0 16,22-21-16,-22 21 0,0-21 15,21-1-15,-21 1 0,1 0 0,20-21 16,0-22-16,-21 22 15,22 0-15,-22-1 0,0 22 0,0-21 16,-21-1-16,21 22 0,-21-21 16,22 21-16,-22 0 0,-22 42 31,22 0-15,-21 0-16,21 0 0,0 0 0,0 22 15,0-22-15,0 21 0,0-21 16,0 22-16,0-22 0,0 21 0,0-21 15,0 1-15,0 20 0,21-21 16,1 0-16,-22 0 0,21 1 16,-21-1-16,0 0 15,0 0 1,-21-21-16,-1 0 16,1 0-16,0 0 0,0 0 15,0 0 1,0 0-1,-1 0-15,1-21 16,21 0-16,-21 21 16,0-21-16,0-1 0,0 1 0,-1 21 15</inkml:trace>
  <inkml:trace contextRef="#ctx0" brushRef="#br0" timeOffset="86764.97">10456 16256 0,'0'0'15,"-42"0"1,21 0 78,0 21-94,-1-21 0,1 0 15,0 21-15</inkml:trace>
  <inkml:trace contextRef="#ctx0" brushRef="#br0" timeOffset="87032.39">9165 16637 0,'-21'21'15,"42"-42"-15,-63 63 0,21-42 0,42 0 31,0 0-31,0 0 16,21 0-16,1 0 0,-1 0 16,0-21-16,1 21 0,-1-21 0,0 21 15,-20 0-15,20-21 0,0 21 0,-21 0 16,22-21-16,-22 21 0,0 0 16,-21-21-16,-21 21 15,-21 0 1,20 0-16</inkml:trace>
  <inkml:trace contextRef="#ctx0" brushRef="#br0" timeOffset="87696.56">1757 17971 0,'0'-22'0,"0"44"0,21-44 16,-21 1-16,21 0 0,-21 0 0,0 0 15,0 0-15,0-1 16,0 44 15,0-1-15,0 0-16,0 21 0,-21-21 15,21 1-15,0 20 0,-21-21 16,21 0-16,0 0 0,0 1 16,0-1-16,-21 0 0,21 0 0,0 0 15,0 0-15,-22-21 0,22 22 16,0-44 15,22 22-31,-1-21 0</inkml:trace>
  <inkml:trace contextRef="#ctx0" brushRef="#br0" timeOffset="88119.92">2222 17844 0,'0'0'0,"0"-22"0,22 22 0,-44 22 31,1-22-15,0 21-16,0 0 0,0 21 0,21-21 15,-21 1-15,21-1 0,-22 21 16,22-21-16,0 0 0,0 22 16,0-22-16,0 0 0,0 0 0,0 0 15,0 1-15,0-1 16,22-21-16,-1 0 15,0 0-15,0 0 0,0 0 16,22 0-16,-22-21 0,21-1 16,-21 1-16,22 0 0,-22 0 15,0 0-15,0 0 0,-21-22 0,0 22 16,0 0-16,0 0 0,0 0 16,-21-1-16,0 1 0,0 0 0,-22 21 15,22 0-15,0 0 0,0 0 16,0 0-16,-1 0 0,1 0 15,0 0-15,0 21 0,21 0 0,0 1 16,0-1-16,0 0 16,0 0-16,0 0 0,0 0 15,0 1-15,0-1 0,21-21 16,0 0-16,0 0 16</inkml:trace>
  <inkml:trace contextRef="#ctx0" brushRef="#br0" timeOffset="88308.6">2836 18013 0,'0'0'0,"21"0"0,1 0 31,-22-21-15,0 0 15,0-1-16,0 1-15,21 21 16</inkml:trace>
  <inkml:trace contextRef="#ctx0" brushRef="#br0" timeOffset="88799.84">4487 17780 0,'-63'-127'31,"63"106"-31,-21 21 0,21-21 16,-22 21-16,1 21 15,21 0-15,-21 0 16,21 22-16,0-1 0,0-21 0,0 21 16,0 1-16,0-1 0,0 0 15,0 1-15,0-22 0,0 21 16,0-21-16,0 22 0,0-22 16,0 0-16,0 0 0,0 0 0,0-42 46</inkml:trace>
  <inkml:trace contextRef="#ctx0" brushRef="#br0" timeOffset="89513.95">4381 17780 0,'-42'-42'15,"84"84"-15,-84-105 0,42 41 0,-21 1 16,21 0-16,0-21 0,0-1 15,0 22-15,21 0 0,-21 0 16,42 0-16,-20 0 0,-1 21 16,21-22-16,0 22 0,1 0 0,-1 0 15,22 0-15,-22 22 0,0-22 16,1 21-16,-22 21 0,21-21 0,-42 22 16,0-22-16,0 21 0,0-21 15,0 22-15,-42-1 0,21-21 0,-22 21 16,1-20-16,0 20 0,-22-21 15,22 0-15,-1 0 0,1 1 0,21-1 16,-21-21-16,20 0 16,1 0-16,0 0 0,0 0 15,42 21 32,0 0-31,0 0-16,-21 0 0,22 1 15,-1-1-15,-21 0 0,21 0 16,0 0-16,0 0 0,0 1 16,1 20-16,-1-21 0,0 0 0,0 0 15,0-21-15,0 22 16,1-22-16,-1 0 0,42 0 16,-20 0-16,-22 0 0,21 0 15,0-22-15,-20 1 0,20 0 0,0 0 16,-21-21-16,22 20 0,-1 1 15,-21-21-15,0 0 0,22 20 16,-22-20-16,-21 21 0,0-21 0,0 20 16,21 1-16,-21 0 0,0 0 15,-21 21-15,0 0 16,0 0-16,-1 21 0,1 0 16,21 0-16,-21 1 0,0-1 15,0 0-15,21 0 0,0 21 0,0-20 16,0-1-16,0 0 15,0 21-15,0-21 0,0 1 0,0-1 16,21 0-16,0 0 0,0-21 16,0 21-16,1-21 0,-1 0 0,21 0 15,-21 0-15,22 0 0,-22 0 16,21-21-16,-21 0 0,22 21 16,-22-21-16,21 0 0,-21-1 0,0 1 15</inkml:trace>
  <inkml:trace contextRef="#ctx0" brushRef="#br0" timeOffset="89712.9">5736 18034 0,'0'21'16,"-21"-21"-16,42 0 47,0 0-47,0 0 15,1 0-15,-1-21 0,0 21 16,0 0-16,0-21 0,0 21 16,1 0-16,-1 0 0,0 0 0</inkml:trace>
  <inkml:trace contextRef="#ctx0" brushRef="#br0" timeOffset="91029.21">6075 18309 0,'0'0'0,"0"21"0,0-42 31,0 0-31,0 0 0,21 0 0,0 0 16,0-1-16,-21 1 0,21 0 16,1 0-16,-1-21 0,0 20 15,0-20-15,-21 21 0,21-21 16,-21-1-16,21 22 0,-21-21 15,0 21-15,0-1 0,0 1 0,-21 21 16,0 0 0,0 0-16,0 0 0,0 21 0,-1 1 15,1-1-15,0 0 0,0 0 16,21 0-16,0 0 0,0 1 0,0-1 16,0 0-16,0 0 0,21-21 15,0 21-15,0 0 0,22-21 16,-22 22-16,0-1 0,0-21 0,0 21 15,-21 0-15,22-21 16,-1 21-16,-21 0 0,21 1 16,-21-1-16,0 0 0,0 0 15,0 0 1,21-21 0,0 0-16,0-21 15,1 0-15,-1 21 0,0-21 0,0 0 16,0-1-16,0 1 0,22 0 15,-22-21-15,0 21 0,0-1 16,0 1-16,1 0 0,-22 0 0,0 0 16,21 0-16,-21-1 0,-21 44 47,-1-1-32,1 0-15,21 0 0,0 0 0,-21 22 16,21-22-16,-21 0 0,21 0 15,0 0-15,0 22 0,0-22 16,0 0-16,21 0 0,0-21 0,0 21 16,1-21-16,20 0 0,0 0 15,1 0-15,20 0 0,-21 0 0,22 0 16,-1-21-16,-20 21 0,20-21 16,-20 0-16,-1 0 0,0-1 0,1 1 15,-1 0-15,-21-21 16,0 21-16,0-1 0,1-20 0,-22 21 15,21 0-15,-21 0 0,0-1 16,0 1-16,-21 21 16,-1 0-16,1 21 15,21 1-15,0-1 16,0 0-16,0 0 0,0 0 0,0 0 16,0 1-16,0-1 0,0 0 15,0 0-15,0 0 0,21 0 0,22 1 16,-22-22-16,0 0 15,21 0-15,-20 0 0,20 0 0,-21 0 16,21 0-16,-20 0 0,41-22 16,-42 1-16,0 0 15,1 0-15,-1 0 0,-21 0 16,21-1-16,-21 1 0,0 0 16,0 0-16,0 0 0,0 0 0,0-1 15,0 44 16,0-1-31,0 0 16,0 21-16,-21-21 0,21 1 16,-21-1-16,21 0 0,-22 0 15,22 0-15,0 0 0,-21 1 16,21-1-16,-21-21 0,21 21 16,-21-21-16,0 0 15,21-21 1,0 0-16,0-1 0,0 1 15,0 0-15,21 0 0,0 0 16,0-22-16,0 22 0,1-21 0,20 0 16,0 20-16,1-20 0,-1 21 15,0-21-15,22 20 0,-22 22 16,0 0-16,1 0 0,-1 0 0,0 0 16,-20 22-16,-1-1 0,21 0 15,-42 21-15,21-21 0,-21 1 0,0 20 16,0-21-16,0 0 15,0 22-15,-21-22 0,21 0 0,-21 0 16,0-21-16,0 21 0,21 0 16,-22 1-1,22-44 17,0 1-32,22 0 15,-22 0 1</inkml:trace>
  <inkml:trace contextRef="#ctx0" brushRef="#br0" timeOffset="91804.33">9398 18055 0,'0'0'0,"-21"0"0,0 0 16,-1 0-16,44 0 46,-1-21-46,21 0 0,-21 0 16,22 0-16,-22-1 0,21 1 16,0 0-16,1 0 0,-1-21 0,-21 20 15,22-20-15,-22 0 0,-21 21 16,0-22-16,0 1 0,0 0 0,0-1 16,0 22-16,0 0 0,-21-21 15,-1 42-15,1-22 0,0 22 16,0 0-16,0 0 15,0 22-15,-1 20 0,22 0 16,-21 1-16,21-1 0,-21 21 16,0 1-16,21-1 0,0 1 0,-21-1 15,0 1-15,21 21 0,-22-22 16,22 22-16,0 21 0,-21-22 0,21 22 16,0-21-16,0 21 0,0-1 15,0 1-15,0-21 0,21-85 31,1 0-31,-1 0 0,0 0 16,0 0-16,0 0 0,0 0 16,1 0-16,20 0 0,-21 0 15,0 0-15,0 0 0,22 0 0,-22 0 16,0 0-16,0 0 0,0 0 16,-21-64-16,0-41 15,0 20-15,-21-21 0,0 21 16,0-20-16,-21 41 0,-1-21 0,22 22 15,-21 21-15,-1-1 0,22 1 16,-21 21-16,0 0 0,20-1 0,-20 22 16,21 0-16,0 0 0,0 0 15,-1 0-15,1 0 0,21 22 16,21-22 0,1 0-16,-1 0 0,0 0 15,21 0-15,-21 0 0,22 0 16,-1 0-16,0 0 0,1-22 15,20 1-15,-20 21 0,-1-21 0</inkml:trace>
  <inkml:trace contextRef="#ctx0" brushRef="#br0" timeOffset="93520.55">10372 17717 0,'0'0'0,"0"-22"0,0 1 0,0 0 0,0 0 15,-22 0 1,1 0-16,0 21 0,0-22 0,0 22 15,0 0-15,-1 0 0,1 0 16,-21 0-16,21 0 0,0 22 16,-1-1-16,-20 0 0,21 21 0,0-21 15,0 22-15,-1-1 0,1-21 16,0 22-16,0-1 0,21-21 0,0 21 16,0-20-16,0 20 0,0-21 15,0 0-15,0 0 0,21 1 16,0-22-16,0 0 15,22 0-15,-22 0 0,0-22 0,21 1 16,-20 0-16,20 0 0,0 0 16,-21 0-16,22-1 0,-22 1 15,0-21-15,21 21 0,-42-22 16,22 22-16,-1-21 0,-21 21 16,21 0-16,-21 42 31,0 0-31,0 21 0,0-21 15,0 1-15,-21 20 0,21-21 16,0 21-16,0-20 0,0-1 0,0 21 16,0-21-16,21 0 0,-21 1 15,21-1-15,0-21 0,0 21 16,1-21-16,-1 0 0,0 0 16,21 0-16,-21 0 0,22 0 15,-22-21-15,21 0 0,-21 21 0,22-22 16,-22 1-16,21 0 0,-21 0 15,1-21-15,20 20 0,-42 1 0,21-21 16,0 21-16,-21 0 0,21-1 16,-21 1-16,-21 21 31,0 21-31,0 1 0,0-1 16,0 0-16,-1 0 0,22 21 0,0-20 15,-21-1-15,21 21 0,0-21 16,0 0-16,0 1 0,0-1 15,21 0-15,1-21 0,-1 21 16,0-21-16,21 0 0,1 0 0,-22 0 16,21 0-16,0 0 0,1 0 15,-1 0-15,0-21 0,1 21 0,-1-21 16,0 0-16,1-1 0,-22 1 16,0-21-16,21 21 0,-42-22 15,22 1-15,-1 0 0,-21-1 0,0 1 16,0-21-16,0 20 15,0 1-15,0 0 0,0-1 0,0 22 0,0 0 16,0 0-16,0 0 16,0-1-16,0 44 15,0-1-15,0 0 16,-21 0-16,21 21 0,0 1 0,0-22 16,0 21-16,0 1 0,0-1 15,0 0-15,0 1 0,0-1 0,0-21 16,0 21-16,0-20 0,0 20 15,21-21-15,0 0 0,0 0 0,21 1 16,-20-22-16,-1 0 16,21 0-16,0 0 0,1 0 15,-1 0-15,0 0 0,1 0 0,-1 0 16,0-22-16,-20 1 16,20 0-16,-21 21 0,0-21 0,0 0 15,1 0-15,-22-22 0,0 22 16,0 0-16,0 0 0,0 0 0,0-1 15,-22 1-15,1 21 0,0 0 16,0 0-16,0 0 0,0 0 16,21 21-16,-22 1 0,22-1 15,-21 0-15,21 0 0,-21 0 0,21 0 16,0 1-16,0 20 0,0-21 16,0 0-16,0 0 0,21 1 0,0-1 15,1-21-15,20 21 16,-21 0-16,21-21 0,1 0 0,-1 0 15,22 0-15,-22 0 0,21 0 0,1 0 16,-22 0-16,22 0 16,-22 0-16,22-21 0,-22 0 0,0 0 15,-21 21-15,22-22 0,-22 1 16,0 0-16,0 0 0,-21-21 0,0 20 16,0 1-16,0 0 0,0-21 15,0 21-15,-21-1 0,0 1 0,0 0 16,0 0-16,-1 21 0,1 0 15,0 0-15,0 0 0,0 0 0,0 21 16,-1-21-16,1 21 0,0 0 16,0 1-16,21-1 0,-21 21 15,21-21-15,-21 0 0,21 1 16,0 20-16,0-21 0,0 0 16,0 0-16,0 1 0,21-22 0,0 21 15,0-21-15,0 0 16,0 0-16,1 0 0,-1 0 15,0 0-15,0-21 0,-21-1 16,21 1-16,0 0 0,1 0 16,-22-21-16,21-1 0,0 1 0,0 0 15,-21-22-15,21 22 0,0-22 0,1 1 16,-22-1-16,21 22 16,-21-22-16,0 22 0,0 0 0,0 21 15,0-22-15,0 22 0,0 0 16,0 0-16,-21 21 31,-1 21-31,22 0 0,0 0 16,-21 0-16,21 22 0,0-1 0,0 0 15,0 1-15,0-1 16,0 64-16,0-64 0,0 22 16,0-22-16,0 0 0,0 1 15,0-1-15,0 0 0,0-20 0,0-1 16,0 0-16,21 0 0,1 0 15,-1 0-15,0-21 0,21 0 16,-21 0-16,22 0 0,-1 0 0,0 0 16,1 0-16,-22-21 0,21 0 15,1 21-15,-22-21 0,0 0 16,0-22-16,0 22 0,0 0 0,-21-21 16,0 21-16,0-22 0,-21-20 15,0 20-15,0 22 0</inkml:trace>
  <inkml:trace contextRef="#ctx0" brushRef="#br0" timeOffset="93793.81">10858 17611 0,'0'0'16,"-42"0"0,42 21 46,21-21-46,0-21-1</inkml:trace>
  <inkml:trace contextRef="#ctx0" brushRef="#br0" timeOffset="95648.57">14372 17399 0,'-21'0'15,"0"0"-15,0 0 0,-1 0 16,22 21 0,22-21 15,-1 0-15,0 0-16,0 0 0,0 0 0,22-21 15,-22 21-15,0-21 0,21 21 16,-21-21-16,1 0 0,-1-1 0,0 22 15,0-21-15,0 0 0,-21 0 16,0 0-16,0 0 0,0-1 16,0 1-16,-21 21 15,0 0 1,0 0-16,0 0 0,-1 21 16,1 22-16,21-22 0,-21 0 15,21 0-15,0 22 0,0-1 16,0 0-16,0 1 0,0 20 15,0-21-15,0 1 0,0 20 16,0-20-16,0 41 0,0-41 16,-21-1-16,21-21 0,-21 21 15,21-20-15,0-1 0,0 0 0,-21 0 16,-1-21-16,1 21 0,0-21 16,0 0-16,0 0 0,0 0 15,-1 0-15,1-21 0,0 0 16,0 0-16,0 0 0,0-22 0,-1 22 15,1 0-15,0-21 16,0-1-16,21 22 0,0-21 0,0 21 0,0-1 16,0 1-16,0 0 15,-21 21-15,21 21 16,0 0 0,0 1-16,0-1 0,0 0 0,21 21 15,-21-21-15,21 1 0,-21 20 16,21-21-16,0 0 0,1 0 0,-1 1 15,0-1-15,0 0 0,0 0 16,22-21-16,-22 0 0,21 21 16,0-21-16,22 0 0,-22 0 15,1-21-15,-1 21 0,-21-21 16,21 0-16,1 0 0,-1-1 16,0 1-16,-20-21 0,-1 21 15,0-22-15,0 22 0,-21-21 0,0 0 16,0 20-16,0 1 0,0-21 15,0 21-15,-21 0 0,0 21 16,0 0-16,-1 0 0,1 0 16,0 21-16,0-21 0,0 21 15,21 0-15,0 0 0,-21 22 16,21-22-16,0 0 0,-22 0 16,22 0-16,0 22 0,0-22 0,0 0 15,0 0-15,22 0 0,-1-21 0,0 21 16,-21 1-16,21-22 15,0 0-15,22 0 0,-22 0 0,0 0 16,21 0-16,-21 0 0,22 0 16,-1-22-16,43-20 15,-43 21-15,-21 0 0,22 0 0,-1-1 16,-21-20-16,0 21 0,0 0 16,-21 0-16,0-1 0,0 1 0,0 0 15,-21 21 1,0 0-16,0 0 0,0 0 0,0 21 15,-1-21-15,1 21 0,21 1 16,0-1-16,0 0 0,0 0 16,0 0-16,0 0 0,0 1 15,0-1-15,0 0 0,21 0 0,1-21 16,-22 21-16,21 0 0,-21 1 16,-21-22 15,-1 0-31,1 0 15,0-22-15,0 22 0,-21-21 16,20 0-16,1 21 0,0-21 16,0 21-16,0 0 15,21 21 17,0 0-32,21 0 0,0-21 15,0 0-15,0 22 0,22-22 16,-22 0-16,21 0 0,1 0 0,-1 0 15,21 0-15,-20 0 0,-1 0 16,0-22-16,22 22 0,-22-21 0,-21 0 16,22 0-16,-22 0 0,21 0 15,-21-22-15,1 22 0,-22-21 16,21-22-16,-21 22 0,21 0 0,-21-22 16,0 22-16,0-1 0,0-20 0,0 21 15,0-1-15,0 1 0,0 0 16,21 20-16,-21-20 0,0 21 15,0 0-15,21 21 0,-21 21 16,0 21 0,0-21-16,0 22 0,0-1 15,-21 0-15,21 1 0,-21 20 0,0-20 16,21 20-16,0-21 0,0 1 16,0-1-16,0 0 0,0 1 0,0-1 15,0-21-15,0 22 0,0-22 16,21-21-16,0 21 0,0 0 15,0-21-15,1 0 0,-1 0 16,0 0-16,0 0 0,0 0 16,0 0-16,1 0 0,-1-21 0,0 0 15,0 0-15,-21-1 16,0 1-16,0 0 0,0 0 16,0-21-16,0 20 15,0 1-15,-21 0 0,21 0 0</inkml:trace>
  <inkml:trace contextRef="#ctx0" brushRef="#br0" timeOffset="95851.96">15579 17441 0,'0'22'16,"21"-22"15,0 0-31,0 0 0,0 0 15,0 0-15,1 0 0,-1-22 16,21 22-16,-21 0 0,0 0 0,22-21 16,-22 21-16,0 0 0,21-21 15,-20 21-15,-1 0 0,21-21 0</inkml:trace>
  <inkml:trace contextRef="#ctx0" brushRef="#br0" timeOffset="98832.96">16997 17314 0,'0'0'0,"0"-21"16,0 0 0,0 0-16,0 0 15,0 0 1,-21 21-16,-1 0 15,1 0-15,0 0 0,0 0 0,0 0 16,0 0-16,-1 21 0,1 0 16,0 0-16,-21 0 0,21 0 0,-1 1 15,-20 20-15,21 0 0,0 1 16,0-1-16,-1 0 0,1 1 0,0-1 16,21 0-16,0 1 0,0-1 15,0 0-15,0 1 0,0-22 16,21 21-16,22-21 0,-22 0 15,0-21-15,21 22 0,1-22 16,-22 21-16,21-21 0,0 0 0,1 0 16,20 0-16,-20-21 0,-1-1 15,21 1-15,-20 0 0,20 0 16,-20 0-16,-1 0 0,-21-1 0,21-20 16,-20 21-16,-1-21 0,0 20 0,-21-20 15,0 0-15,0 21 0,0-22 16,0 22-16,0 0 0,0 0 0,-21 0 15,21-1-15,-21 22 0,-1 0 16,1-21-16,0 21 0,0 0 16,0 0-16,0 0 0,-22 21 15,22 1-15,0-1 0,0 21 0,0-21 16,-1 22-16,1-22 0,0 21 16,0 0-16,21-20 0,0 20 0,0-21 15,0 0-15,0 22 0,0-22 16,0 0-16,0 0 0,21-21 15,0 0-15,0 21 0,1-21 16,-1 0-16,0 0 0,0 0 16,21 0-16,-20-21 0,-1 0 0,21 21 15,-21-21-15,0-22 0,1 22 16,-1 0-16,0-21 0,0 21 16,-21-22-16,0 22 0,21 0 15,-21 0-15,21 0 0,-21-1 0,0 44 47,0-1-47,0 0 0,0 0 16,0 0-16,0 0 0,0 1 0,0-1 15,0 0-15,0 21 0,0-21 16,0 1-16,22-22 0,-22 21 0,21 0 16,0 0-16,0-21 0,0 0 15,0 0-15,22 21 0,-1-21 16,-21 0-16,22 0 0,-1 0 15,0-21-15,1 0 0,-22 0 16,21 21-16,0-21 0,-20-22 0,20 22 16,-21 0-16,0-21 0,-21 20 15,0 1-15,21-21 0,-21 21 16,0 0-16,0-1 0,0 1 16,-21 21-1,21 21-15,0 1 0,0-1 16,0 0-16,-21 0 0,21 0 0,0 0 15,0 22-15,0-22 0,0 0 16,0 0-16,0 22 0,0-22 16,0 0-16,0 0 0,0 0 15,0 0-15,0 1 0,0-1 16,21-21-16,-21-21 47,-21 21-47,21-22 0,-21 1 15,21 0-15,-21 21 0,21-21 0,0 0 16,0 42 31,0 0-31,0 0-16,21-21 0,-21 21 15,21-21-15,0 0 0,0 0 16,1 0-16,20 0 0,-21 0 15,0 0-15,22 0 0,-1 0 16,-21 0-16,21-21 0,1 21 0,-22-21 16,21 0-16,-21 0 0,1 0 15,-1-1-15,0-20 0,0 21 0,0-21 16,-21 20-16,0-20 0,0 0 16,0 21-16,0-1 0,0 1 0,0 0 15,0 0-15,0 0 0,-21 21 16,0 0-1,0 21-15,21 0 0,-21 0 16,-1 22-16,1-22 0,21 21 0,0-21 16,0 22-16,-21-22 0,21 21 15,0-21-15,0 0 0,0 22 0,0-22 16,21 0-16,0 0 16,1 0-16,-1-21 0,21 0 15,-21 0-15,22 0 0,-22 0 0,21 0 16,0 0-16,-20 0 0,20-21 15,0 0-15,-21 0 0,22 0 16,-1 0-16,-21-1 0,0 1 16,1-21-16,-1 21 0,0-22 0,0 22 15,-21 0-15,21-21 0,-21 21 16,0-1-16,-21 22 16,0 0-1,21 22-15,-21-1 16,21 0-16,0 0 0,0 0 15,0 0-15,0 1 0,0-1 16,0 0-16,0 0 0,21 0 0,-21 0 16,0 1-16,0-1 15,21-21-15,-21 21 0,-21-21 47,0 0-16,0 0-31,21-21 0,-22 21 0,1-21 16,0 21-16,0-22 0,0 1 16,0 21-16,-1-21 0</inkml:trace>
  <inkml:trace contextRef="#ctx0" brushRef="#br1" timeOffset="113649.07">0 5313 0,'0'21'0,"0"-42"125,0 0-110</inkml:trace>
  <inkml:trace contextRef="#ctx0" brushRef="#br1" timeOffset="114592.7">656 3768 0,'0'-21'31,"0"-1"-15,0 44 46,0-1-62,21 0 0,-21 0 16,0 0-16,0 0 16,21 22-16,1-22 0,-22 21 15,21 1-15,-21-22 0,0 21 0,21 0 16,0-20-16,-21 20 0,0-21 15,21 0-15,-21 0 0,21 1 0,-21-1 16,0 0-16,22-21 16,-1 0-16,0 0 0,0 0 15,0 0-15,22 0 0,-22-21 16,21-22-16,22 22 0,-1-21 16,1 0-16,20-1 0,1 1 0,21 0 15,0-1-15,-1 1 16,1 0-16,0-1 0,-21 1 0,21 21 15,-22-22-15,1 22 0,-22-21 16,1 21-16,-22 0 0,1-1 0,-1 22 16,-21-21-16,0 0 0,0 21 15,1 0-15,-22-21 0,21 21 32,-21 21 14,0 0-14,-21-21-32,21 21 15,-22-21-15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2T13:10:34.99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1545 12552 0</inkml:trace>
  <inkml:trace contextRef="#ctx0" brushRef="#br0" timeOffset="4851.81">10668 10224 0</inkml:trace>
  <inkml:trace contextRef="#ctx0" brushRef="#br0" timeOffset="14575.13">402 5525 0,'0'-22'32</inkml:trace>
  <inkml:trace contextRef="#ctx0" brushRef="#br0" timeOffset="15126.88">423 5461 0,'0'0'0,"21"0"78,-21-21-62,0 42 0,0 0-16,22 0 31,-22 1-31,0-1 0,21 0 16,-21 0-16,21 0 15,0 0-15,-21 1 0,21-1 16,-21 0-16,0 0 0,21 0 15,-21 0-15,22 1 0,-22-1 0,21 0 16,-21 0-16,21 0 16,-21 0-16,0 1 0,21-22 0,-21 21 15,0 0-15,0 0 16,0 0-16,21-21 16,-21 21-1,0 1 1,21-22-1,1 0 1,-22 21-16,21-21 31,0 0-15,0-21 15,0 21-31,0-22 0,1 1 16,20 0-16,-21 0 0,0 0 15,22-22-15,-1 22 0,21-21 16,1 0-16,-1-1 0,1 1 0,21 0 16,-1 20-16,-20-41 0,20 42 0,1-22 15,0 1-15,-22 0 16,-20-1 0</inkml:trace>
  <inkml:trace contextRef="#ctx0" brushRef="#br0" timeOffset="15302.07">2773 5080 0,'84'-42'31,"-62"21"-31,-1 21 16,0-22 0,0 22 46,-21 22-31,-21-22-31,0 21 0</inkml:trace>
  <inkml:trace contextRef="#ctx0" brushRef="#br0" timeOffset="16550.33">402 7091 0,'0'-21'16,"0"0"-1,0 42 64,0 0-79,0 0 0,0 0 15,0 22-15,21-1 0,-21-21 16,21 21-16,1 1 0,-22-1 0,0-21 15,21 22-15,0-22 0,-21 21 16,0-21-16,21 22 0,0-22 0,-21 0 16,0 0-16,21 0 0,-21 0 15,22 1-15,-22-1 0,21 0 16,0-21-16,0 0 16,0 0-16,0 0 15,1 0 1,-1 0-16,0-21 0,0 0 15,21-1-15,-20 1 0,20 0 16,-21-21-16,43 21 0,-22-22 0,21 1 16,1-22-16,21 22 0,-1-21 15,1 20-15,0 1 0,-1-22 0,1 22 16,0 0-16,-22-1 0,22 22 16,-22-21-16,22 21 0,-22-22 0,1 22 15,-1 0-15,1 0 16,-22 0-16,1 0 0,-1 21 0,0-22 15,-21 22-15,1 0 0,-1 0 16,0 0-16,0-21 0,0 21 16,0 0-16,-42 0 78,0 0-63,0 21-15,0-21 0</inkml:trace>
  <inkml:trace contextRef="#ctx0" brushRef="#br0" timeOffset="18587.2">423 8954 0,'0'0'0,"-21"-22"15,106 1-15,-64 21 0,-42-21 16,0 21-16,-1 0 16,22-21 15,0 42 0,0 0-31,0 0 16,0 1-16,0-1 0,0 0 0,0 0 15,0 21-15,0 1 0,0-22 16,0 21-16,22-21 0,-22 22 0,21-22 16,-21 21-16,0-21 0,0 1 15,21 20-15,-21-21 0,21 0 0,-21 0 16,0 1-16,0-1 0,21-21 16,-21 21-16,21 0 0,-21 0 15,22-21 1,-1 0-16,0 0 31,0 0-31,0 0 16,0 0-16,-21-21 0,22 21 15,-1-21-15,0 0 0,21 21 16,-21-21-16,1-1 0,20 1 16,-21-21-16,21 21 0,1 0 0,20-22 15,1 1-15,-1 0 0,1-1 0,20 1 16,1-22-16,0 22 0,-1-21 15,1-1-15,0 22 0,-1-22 0,1 22 16,0 0-16,-1 20 0,86-41 16,-86 21-16,-20 20 15,-1 1-15,1 0 0,-22 21 0,1-21 16,-22 0-16,21 21 0,-42-21 0,21 21 16,0 0-16,1 0 15,-22-22 938</inkml:trace>
  <inkml:trace contextRef="#ctx0" brushRef="#br0" timeOffset="18623.81">2667 8446 0</inkml:trace>
  <inkml:trace contextRef="#ctx0" brushRef="#br0" timeOffset="19098.04">402 12954 0,'0'0'0,"-42"-42"15,21 42 1,21-21-16,0-1 16,0 1-1</inkml:trace>
  <inkml:trace contextRef="#ctx0" brushRef="#br0" timeOffset="19571.9">889 14161 0,'0'-22'0,"-21"22"16,0-21-16,21-21 0</inkml:trace>
  <inkml:trace contextRef="#ctx0" brushRef="#br0" timeOffset="19671.21">783 14076 0,'0'21'47,"0"0"-31,21 0-16,0 1 15</inkml:trace>
  <inkml:trace contextRef="#ctx0" brushRef="#br0" timeOffset="20102.33">889 14393 0,'0'22'16,"0"-1"-16,0 21 0,21-21 15,-21 22-15,21-1 0,-21 0 16,21-21-16,-21 22 0,0-1 16,22-21-16,-1 22 0,0-22 15,-21 0-15,21 21 0,0-21 0,-21 1 16,21-1-16,1-21 0,-1 21 15,0-21-15,0 0 0,0 0 0,0 0 16,1 0-16,20 0 0,0-21 16,1 0-16,-1-1 0,0 1 0,22 0 15,-1-21-15,1-1 0,-1 1 16,1 0-16,20-1 0,1-20 0,0-1 16,-1 22-16,22-21 0,0 20 0,-21 1 15,-1 0-15,1-22 0,0 43 16,-1-21-16,-20-1 0,-22 22 15,22-21-15,-22 21 0,0-1 16,-20 1-16,20 21 0,-21-21 0,0 0 16,0 21-16,-21-21 0,22 21 15,-22-21 1,21 21 0,-42 0 62</inkml:trace>
  <inkml:trace contextRef="#ctx0" brushRef="#br0" timeOffset="68794.28">1693 9885 0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2T11:50:30.02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2222 2159 0,'-21'0'16,"0"0"46,21-21-30,-21 21 46,21 21-63,-21-21-15,21 21 16,0 0-16,0 1 0,0-1 16,-21 0-16,21 0 0,0 0 15,-22 22-15,22-22 0,0 0 16,0 0-16,0 0 0,0 22 0,0-22 16,0 0-16,0 21 0,0-21 15,0 22-15,0-22 0,0 0 16,0 21-16,0-20 0,0 20 15,0-21-15,0 0 0,0 22 0,0-22 16,0 21-16,0-21 0,0 0 16,0 22-16,0-22 0,0 21 0,0-21 15,0 22-15,0-22 0,0 21 16,0 1-16,0-1 0,0 0 16,0 1-16,0-22 0,0 21 0,0 0 15,0 1-15,0-22 0,0 21 16,0 1-16,0-22 0,0 21 0,0-21 15,0 22-15,22-22 0,-22 21 16,0-21-16,21 22 0,-21-1 16,0 0-16,0 1 0,0-1 15,0 0-15,21 1 0,-21-1 0,0 0 16,0 1-16,21-1 0,-21 0 16,0 1-16,0-1 0,0 0 0,0-21 15,0 22-15,0-1 0,0-21 16,0 22-16,0-1 0,0 0 0,21 1 15,-21-1-15,0 0 0,0 1 16,21-1-16,-21 0 0,0 1 0,0-1 16,0 0-16,0 1 0,0-1 15,0 0-15,22 1 0,-22-1 0,0 0 16,0 1-16,0-1 0,0 0 16,0 1-16,21-1 0,-21 0 15,0 1-15,21-1 0,-21 0 0,0 1 16,0-1-16,0 0 0,0-21 15,0 22-15,0-1 0,21 0 0,-21-20 16,0 20-16,0 0 0,21-21 16,-21 22-16,0-1 0,0 0 0,0-20 15,0 20-15,0 21 0,0-20 16,0-1-16,0 0 0,0 1 0,0 20 16,0-20-16,0-1 0,0 0 0,0 22 15,0-22-15,0 0 0,0 1 16,0-1-16,0 0 0,0 1 15,0 20-15,0-20 0,0-1 16,0 0-16,0 22 0,0-22 0,0 0 16,-21 1-16,21 20 0,0-20 0,0-1 15,-21 0-15,21 1 0,0-1 16,0 0-16,0 1 0,0 20 0,-21-21 16,21 43-16,-21-43 15,21 22-15,0-22 0,0 1 0,0-1 16,0 21-16,0-20 0,-22-1 15,22 0-15,0 1 0,-21-1 0,21 0 16,0-20-16,0 20 0,0 0 16,0 1-16,-21-22 0,21 21 0,0 0 15,0 1-15,-21-22 0,21 21 16,0 1-16,0-1 0,0-21 0,0 21 16,0 1-16,0-1 0,0-21 15,0 22-15,-21-1 0,21-21 0,0 21 16,0 1-16,0-22 0,0 21 0,0-21 15,0 22-15,-21-22 0,21 0 16,0 21-16,0-20 0,0 20 0,0-21 16,0 0-16,0 0 0,0 22 15,0-22-15,0 0 0,0 0 0,0 0 16,0 22-16,0-22 0,0 0 16,0 0-16,0 0 0,0 1 15,0-1-15,0 0 0,0 0 0,0 0 16,0 0-16,0 1 15,0-1 1,0 0 15,0-42 1,0 0-32,0-22 15,0 22-15,0-42 0,0 20 0,0-20 16,0-1-16</inkml:trace>
  <inkml:trace contextRef="#ctx0" brushRef="#br0" timeOffset="3263.97">2265 2138 0,'0'0'16,"-21"0"-16,-1 0 15,22 21-15,22-21 63,-1 0-63,0 0 15,0 0-15,0 0 0,0 0 16,1 0-16,-1 0 0,0 0 16,21 0-16,-21 0 0,1 0 0,20 0 15,0 0-15,-21 0 0,22 0 16,-1 0-16,0 0 0,1 0 0,-1 0 16,22 0-16,-22 0 0,0 21 15,1-21-15,20 0 0,-21 0 16,22 0-16,-1 0 0,22 0 15,-21 21-15,20-21 0,1 0 0,0 0 16,-1 0-16,-20 0 0,20 0 16,1 0-16,0 0 0,-1 0 0,1 0 15,0 0-15,21 0 0,-1-21 16,1 21-16,0 0 0,0 0 0,0-21 16,0 21-16,-1 0 0,1 0 15,21-21-15,-21 21 0,0-21 0,0 21 16,0 0-16,-1 0 0,-20-21 15,0 21-15,21 0 0,-22 0 16,1-22-16,0 22 0,-1 0 16,22 0-16,-21 0 0,-22 0 0,22 0 15,0-21-15,-22 21 0,1 0 16,-1 0-16,1 0 0,-1 0 0,1 0 16,-1 0-16,1 0 0,-1 0 15,1 0-15,-1 0 0,1 0 0,-1 0 16,1 0-16,-1 0 0,1 0 15,-1 0-15,-21 0 0,22 0 0,-22 0 16,22 0-16,-22 0 0,22 0 16,-22 0-16,21 0 0,1 0 0,-22 0 15,22 0-15,-1 0 0,1 0 16,-1 0-16,1 0 0,-1 0 16,1 0-16,-22 0 0,22 0 0,-1 0 15,-21 0-15,1 0 0,-1 0 16,0 0-16,1 0 0,-22 0 0,21 0 15,-21 0-15,1 0 0,20 0 16,-21 0-16,0 0 0,0 0 0,22 21 16,-22-21-16,0 0 0,0 0 15,0 0-15,1 0 0,-1 0 0,0 0 16,0 0-16,0 0 0,0 0 16,1 0-16,-1 0 15,0 0-15,0 0 0,0 0 16,0 0-1,1 0-15,-1 0 16,0 0 0,0 0-1,-21 22-15,21-22 0,-21 21 16,0 0-16,0 0 16,0 0-16,0 0 15,0 1-15,0-1 0,0 0 16,-21 0-16,21 0 0,0 0 0,0 22 15,0-22-15,0 21 0,0 1 16,0-1-16,0 0 0,0 1 16,0 20-16,0-21 0,0 1 15,0-1-15,0 22 0,0-22 0,0 21 16,0 1-16,0-22 0,0 43 16,0-22-16,0 1 0,0 21 0,-21-22 15,21 1-15,0 20 0,0-20 0,0-1 16,0 1-16,-21 20 0,21-20 15,0 21-15,0-22 0,0 22 0,0-1 16,-21-20-16,21 21 0,-22-22 16,22 1-16,0-1 0,0 22 0,-21-1 15,21-20-15,0 21 0,-21-22 0,21 22 16,-21-22-16,21 22 16,0-22-16,0 1 0,0 21 0,0-22 15,-21 1-15,21 20 0,-21-20 0,21 20 16,0-20-16,0 21 0,-22-22 15,22 1-15,-21-1 0,21 1 0,0 20 16,0-20-16,-21 20 0,21-20 0,-21 21 16,21-22-16,0 22 0,0-22 15,-21 1-15,0 20 0,21-20 0,-22-1 16,22 22-16,-21 0 0,21-22 16,-21 22-16,0 0 0,21-22 0,0 1 15,-21 20-15,0-20 0,21-1 16,-22 22-16,22-22 0,0 1 0,0 21 15,-21-22-15,21 1 0,-21-1 16,21 1-16,-21-1 0,21 1 0,0-1 16,0-21-16,0 22 0,0-22 15,0 22-15,0-22 0,-21 22 0,21-22 16,0 21-16,0-20 0,0-1 0,0 0 16,-21 1-16,21-1 0,0 0 15,0 1-15,0-1 0,0-21 0,0 22 16,0-22-16,-22 21 0,22-21 0,0 22 15,0-22-15,-21 21 0,21-21 0,0 22 16,0-1-16,0-21 16,0 21-16,0 1 0,0-22 0,0 21 15,0-21-15,0 22 0,0-22 0,0 0 16,0 21-16,0-20 0,0-1 16,-21 0-16,21 0 0,0 0 0,0 0 15,0 1-15,0-1 0,-21-21 0,21 21 16,0 0-16,0 0 31,-21-21 47,0 0-62,-1 0-1,1 0-15,0 21 0,0-21 16,0 0-16,0 0 0,-1 0 16,-20 0-16,21 0 0,-21 22 15,-1-22-15,22 0 0,-42 0 0,20 0 16,1 0-16,0 0 0,-22 0 0,22 0 16,-22 0-16,1 0 0,20 0 15,-20 0-15,-1 0 0,1 0 16,-1 0-16,1 0 0,-1 0 0,-20 0 15,20 0-15,-20 0 0,-1 0 0,21 0 16,-20 0-16,20 0 0,1 0 16,-22 0-16,22 0 0,-1 0 0,22 0 15,-22 0-15,1 0 0,-1 0 0,1 0 16,-22 0-16,22 0 0,-1 0 16,-21 0-16,22 0 0,-22 0 0,1 0 15,20 0-15,-21 0 0,22 0 0,-22 0 16,22 0-16,-22 0 0,0 0 15,22 0-15,-22 0 0,22 0 16,-22 0-16,0 0 0,22 0 0,-22 0 16,22 0-16,-22 0 0,22 0 0,-22 0 15,21 0-15,1 0 0,-22 0 16,1 0-16,20 0 0,-21 0 0,22 0 16,-1 0-16,-20 0 0,41 0 15,-20 0-15,-1 0 0,22 0 0,-21 0 16,20-22-16,1 22 0,0 0 0,-1 0 15,-20 0-15,20 0 0,-20 0 16,21 0-16,-22 0 0,22 0 0,-1 0 16,22 0-16,0 0 0,0 0 0,0 0 15,0 0-15,-1 0 0,1 0 16,0 0-16,-21 0 0,21 0 16,-1 0-16,-20 0 0,21 0 15,-21 0-15,20 0 0,-20 22 0,21-22 16,0 0-16,-22 0 0,22 0 0,-21 0 15,21 21-15,0-21 0,-1 0 16,-20 0-16,21 0 0,0 0 0,0 0 16,-22 0-16,22 0 0,-21 0 15,21 0-15,-22 0 0,1 21 0,0-21 16,-1 0-16,1 0 0,0 0 16,-1 0-16,1 0 0,21 0 15,-22 0-15,22 0 0,-21 0 0,21 0 16,-22 0-16,22 0 0,0 0 15,-21 0-15,21 0 0,-1 0 0,1 0 16,-21 0-16,21 0 0,0 0 16,-1 0-16,1 0 0,0 0 15,0 0 1,0 0-16,0 0 16,-1 0-1,1 0 1,42 0 109,1 0-125,-1-21 0,21 21 0,-21-21 15,43-1-15</inkml:trace>
  <inkml:trace contextRef="#ctx0" brushRef="#br0" timeOffset="5184.31">14584 2117 0,'0'0'0,"0"-21"0,-21 21 16,21-22-16,0 1 15,0 0-15,0 0 16,0 0-16,0 0 16,0-1-1,0 1-15,-22 21 32,22 21-32,0 1 0,-21-1 15,21 0 1,-21 21-16,21-21 0,-21 1 0,21 20 15,0-21-15,0 21 0,0 1 16,0-1-16,0 0 0,0 22 0,0-22 16,-21 22-16,21-1 0,0 1 0,-21-1 15,21-20-15,0 20 0,0 1 16,0-22-16,0 21 0,0 1 0,-22-1 16,22 1-16,0-22 0,0 43 15,0-22-15,0 1 0,0-1 0,0 1 16,0-22-16,0 22 0,-21-1 15,21 1-15,-21-1 0,21 1 0,0-1 16,0 1-16,-21-1 0,21 22 16,-21-22-16,21 1 0,0 21 15,0-22-15,0 1 0,-21-1 0,21 22 16,0-22-16,0 22 0,-22 0 16,22-22-16,0 22 0,0-1 0,0-20 15,0-1-15,0 22 0,-21-21 0,21 20 16,0-20-16,0 20 0,-21-20 15,21 21-15,0-22 0,-21 1 0,21 20 16,0-20-16,0-1 0,-21 1 16,21 20-16,-21-20 0,21 21 0,0-1 15,0 1-15,0-22 0,-22 22 0,22 0 16,0-22-16,-21 22 16,21-22-16,0 22 0,-21 0 0,21-1 15,0-20-15,0 21 0,0-22 0,-21 22 16,21-22-16,-21 22 0,21-22 15,0 22-15,0-21 0,0 20 0,-21 1 16,21-22-16,-22 22 0,22-21 16,0-1-16,0 1 0,-21 20 0,21-20 15,-21-1-15,21 1 0,0-1 0,0 1 16,-21 20-16,21-20 0,-21 42 16,21-43-16,0 1 0,0-1 15,0-20-15,0 20 0,-21-21 16,21 22-16,0-1 0,0-20 0,0 20 15,0-20-15,0 20 0,0-21 0,0 22 16,0-22-16,0 1 0,0-1 16,0-21-16,0 21 0,0 1 0,0-22 15,0 0-15,0 0 0,0 0 0,0 1 16,0-1-16,-22-21 62,1 0-62,0 0 16,0 0-16,21-21 0,-21-1 16,0 1-16,-1 0 0,1 0 0,0-21 15,0-22-15</inkml:trace>
  <inkml:trace contextRef="#ctx0" brushRef="#br0" timeOffset="8403.62">14774 1926 0,'-21'0'31,"0"0"-16,0 0 1,0 0 0,-1 0-1,1 0-15,21 21 47,21 1-31,1-22-1,-1 0-15,0 0 0,0 0 0,21 0 16,1 0-16,-1 0 0,22 0 16,-1 0-16,22 0 0,-22 0 0,22 0 15,0 0-15,-22 0 0,22 0 16,-1-22-16,-20 22 0,21 0 0,-22 0 16,22-21-16,-1 21 0,1 0 15,0 0-15,-1-21 0,1 21 0,21 0 16,-21 0-16,-1-21 0,1 21 15,21 0-15,-22 0 0,1-21 0,0 21 16,-1 0-16,22 0 16,-21 0-16,0 0 0,-1 0 0,1 0 15,-22 0-15,22-21 0,-21 21 16,20 0-16,-20 0 0,20 0 0,-20-22 16,21 22-16,-1 0 0,1-21 15,0 21-15,-1 0 0,1 0 0,-22 0 16,22 0-16,0 0 0,-22 0 15,22 0-15,-22 0 0,22-21 0,0 21 16,-1 0-16,1 0 0,0 0 16,-1 0-16,1 0 0,0 0 0,-1 0 15,1 0-15,-21 0 0,-1 0 16,22 0-16,-22 0 0,1 0 16,-1 0-16,1 0 0,-1 0 15,22 0-15,-22 0 0,1 0 0,-1 0 16,1 0-16,-1 0 0,1 0 15,-1 0-15,1 0 0,-1 0 16,-20 0-16,20 0 0,1 0 0,-22 0 16,22 0-16,-22 0 0,21 0 15,-20 21-15,20-21 0,-20 0 0,-1 0 16,0 0-16,1 0 0,-1 0 16,0 0-16,1 0 0,-22 0 0,21 0 15,-21 0-15,22 0 16,-22 0-16,0 0 0,0 0 0,0 0 15,0 0-15,1 0 0,-1 21 16,0-21-16,0 0 16,-21 22-1,0-1 1,0 0 0,0 0-16,0 0 15,0 0-15,0 1 16,0-1-16,0 0 0,0 0 0,0 0 15,0 0-15,-21 1 16,21-1-16,0 21 0,0-21 0,0 0 0,0 22 16,0-22-16,0 21 0,0 1 15,-21-1-15,21 0 0,0 1 16,0 20-16,0-21 0,0 22 0,0-1 16,-21-20-16,21 20 0,0-20 15,0 20-15,0-21 0,0 22 0,0-1 16,0 1-16,0-1 0,0 1 15,0-1-15,0 22 0,-22-21 0,22-1 16,0 1-16,0-1 0,0 22 16,0-22-16,0 22 0,0 0 0,0-1 15,0 1-15,0 0 0,0-22 16,0 22-16,0-1 0,0-20 16,0 21-16,0-1 0,0 1 0,0 0 15,0-1-15,0 1 0,0-22 16,0 22-16,0 0 0,0-22 0,0 22 15,-21 0-15,21-1 0,0 1 0,0 0 16,0-22-16,0 22 0,0-22 16,0 22-16,0-22 0,0 1 0,0 21 15,0-1-15,0-20 0,0 20 0,0-20 16,0 21-16,0-22 0,0 1 16,0-1-16,0 1 0,-21-1 0,21 22 15,0-22-15,-21 22 0,21-22 0,0 1 16,0 21-16,0-22 15,-21 1-15,21-1 0,-21 1 0,21-1 16,0 1-16,0-1 0,-22 1 0,1-1 16,0 22-16,21-22 0,-21 1 15,0-1-15,21-20 0,-21 20 0,-1 1 16,22-22-16,-21 21 0,0-20 16,21 20-16,-21-20 0,21 20 0,0 1 15,-21-22-15,21 21 0,-21-20 0,21 20 16,-22-20-16,22-1 0,0 0 15,0 1-15,-21-1 0,21 0 16,-21 1-16,21-1 0,0-21 0,0 21 16,0 1-16,-21-1 0,21 0 15,-21-20-15,21 20 0,0 0 0,0 1 16,0-22-16,-21 21 0,21-21 0,0 22 16,-22-22-16,22 21 0,0-21 15,-21 0-15,21 22 0,0-22 0,0 0 16,-21 0-16,21 0 0,0 1 0,0-1 15,-21 0-15,21 0 0,-21 0 16,21 0-16,-21 1 16,21-1-1,-22-21 17,1 0-17,0 0-15,0 0 16,0 0-16,0 0 15,-1 0-15,1 0 0,0 0 0,0 0 16,0 0-16,0 0 0,-1 0 0,-20 0 16,21 0-16,-21 0 0,-1-21 15,1 21-15,0 0 0,-22 0 0,1 0 16,20 0-16,-20 0 0,-1 0 16,1 0-16,-1 0 0,-20 0 0,20 0 0,1 0 15,-1 0-15,-21 0 16,22 0-16,-22 0 0,22 0 0,-22 0 15,0 0-15,1 0 0,-1 0 0,0 0 16,1 0-16,-1 0 0,22 0 16,-22 0-16,21 0 0,-20 0 0,20 0 15,1 0-15,-1 0 0,1 0 0,-1 0 16,1 0-16,-22 0 0,22 0 16,-1 0-16,1 0 0,-1 0 0,1 0 15,-1 0-15,1 0 0,-1 0 0,1 0 16,-1 0-16,-21 0 0,22 0 15,-1 0-15,1 0 0,-1 0 16,1 0-16,21 0 0,-22 0 0,1 0 0,20 0 16,-20 0-16,20 0 15,-20 0-15,21 0 0,-22 0 0,22 0 16,-22 0-16,22 0 0,-22 0 0,22 0 16,-21 0-16,20 0 0,1-22 15,-22 22-15,22 0 0,0 0 0,-1 0 16,-20 0-16,21 0 0,-1 0 0,1 0 15,0-21-15,-22 21 0,22 0 16,-1 0-16,1 0 0,21 0 0,-21 0 16,-1 0-16,22 0 0,-21 0 0,21 0 15,-1 0-15,1 0 0,0 0 16,0 0-16,0 0 0,0 0 16,-1 0-16,1 0 0,0 0 0,-21 0 15,21 0-15,-22 0 0,22 0 16,-21 0-16,-1 0 0,22 0 0,-21 0 15,0 0-15,-43 0 0,43 0 16,-1 0-16,1 0 0,21 0 16,-22 0-16,22 0 0,-21 0 0,21 0 15,-22 0-15,22 0 0,0 0 0,-21 0 16,21 0-16,-1 0 0,1 0 16,0 0-16,-21 0 0,21 0 0,-1 0 15,1 0-15,0 0 0,-21 0 16,21 0-16,-1 0 0,1 0 15,0 0-15,0 0 0,0 0 0,0 0 16,-1 0-16,-20 0 0,0 21 16,21-21-16,-1 0 0,1 0 15,0 0-15,0 0 0,0 0 0,0 0 16,-1 0-16,1 0 0,0 22 16,0-22-16,0 0 0,0 0 15,-1 0-15,1 0 16,0 0-16,0 0 0,0 0 15,0 0 1,-1 0-16,1 0 16,0 0-16,0 0 15,0 0-15,0 0 16,-1 0-16,1 0 16,0 0-1,0 0-15,0 0 16,21 21 109,21-21-110,0 0-15,0 0 0,0 0 16</inkml:trace>
  <inkml:trace contextRef="#ctx0" brushRef="#br1" timeOffset="16227.78">2942 783 0,'0'0'0,"-21"0"63,0 0-63,0 0 15,21 21-15,-22-21 0,44 0 47,-1 0-47,21 0 0,0 0 16,1 0-16,-1 0 0,0 0 16,22 0-16,-22-21 0,22 21 0,-1 0 15,1 0-15,-22 0 0,22-21 16,-22 21-16,0 0 0,1 0 0,-22 0 15,21 0-15,-21 0 0,0 0 16,-42 0 15,0 0-15,0 0-16,0 0 16,0 21-16,-1-21 0,1 21 15</inkml:trace>
  <inkml:trace contextRef="#ctx0" brushRef="#br1" timeOffset="16647.28">3450 847 0,'-21'0'31,"21"21"-31,-21-21 16,21 21-16,-21-21 0,21 21 15,0 0-15,-22 1 16,22-1-16,0 0 0,0 0 0,0 0 15,0 0-15,0 22 0,0-22 16,0 0-16,0 21 0,0-20 0,0 20 16,0-21-16,0 0 0,0 22 15,0-22-15,0 0 0,0 21 0,0-21 16,0 1-16,0-1 0,0 21 16,0-21-16,0 0 0,-21 1 0,0-1 15,0 0-15,0 0 16,0-21-16,-1 21 0,1 0 0,0-21 15,-21 0-15,21 22 0,-1-22 16,-20 0-16,21 0 0,0 0 0,-22-22 16,22 1-16,0 21 0,-21-21 15,21 0-15,-1 0 0,1 0 0,0 21 16,0-22-16,21 1 0,0 0 16,21 21-1,0 0 1,0 0-16,1 0 0,-1 0 0,21-21 15,-21 21-15,22 0 0</inkml:trace>
  <inkml:trace contextRef="#ctx0" brushRef="#br1" timeOffset="17200.11">3937 1376 0,'21'-21'0,"-42"42"0,63-42 15,-21 0-15,-21-1 16,0 1-16,0 0 0,0 0 0,0 0 16,0 0-16,0-1 15,-21 1-15,0 21 0,0 0 16,0-21-16,0 21 0,-1 0 16,1 0-16,0 21 0,-21 0 0,21 1 15,-22-1-15,22 0 0,-21 0 16,21 21-16,-22-20 0,22 20 0,0-21 15,0 21-15,0 1 0,21-22 16,0 21-16,0-21 0,0 22 0,0-22 16,0 0-16,0 0 0,21 0 15,21-21-15,-21 22 0,0-22 16,1 0-16,-1 0 0,21-22 16,-21 22-16,22-21 0,-22 0 0,0 0 15,21 0-15,-21 0 16,1-1-16,-1-20 0,0 21 0,0 0 15,0-22-15,-21 22 0,0 0 16,0-21-16,21 21 0,-21-1 0,0 1 16,0 0-16,0 42 31,22 0-31,-22 1 16,0-1-16,21 0 0,-21 0 0,0 0 15,0 0-15,0 1 0,0-1 16,21 0-16,-21 0 0,21 0 0,0 0 15,-21 1-15,0-1 16,21-21-16,-21 21 0,22-21 16,-1 0-16,0 0 15,0 0-15,0-21 16,-21 0-16</inkml:trace>
  <inkml:trace contextRef="#ctx0" brushRef="#br1" timeOffset="17455.3">4339 1291 0,'0'-21'0,"0"42"0,0-21 47,21 0-31,-21 21-16,0 1 0,21-1 0,-21 0 16,0 0-16,0 0 15,0 0-15,0 1 0,22-1 0,-22 0 16,0 0-16,0 0 15,0 0-15,0 1 0,0-1 16,21-21 0,0 0-16,0 0 15,0-21-15,0-1 16,1 1-16,-1 0 0</inkml:trace>
  <inkml:trace contextRef="#ctx0" brushRef="#br1" timeOffset="17679.72">4784 1291 0,'0'0'0,"0"-21"0,-22 21 32,1 0-17,0 21-15,0 0 0,0 1 16,0-1-16,-1 0 0,1 0 0,0 0 16,0 22-16,0-22 0,0 0 15,-1 0-15,1 0 0,0 22 0,0 20 31,21-42-31,21-21 32,0-21-32,0 21 15</inkml:trace>
  <inkml:trace contextRef="#ctx0" brushRef="#br1" timeOffset="18212.22">5143 1397 0,'0'0'15,"22"-21"-15,-1 21 0,0-21 0,0 0 16,-21-1-16,0 1 0,0 0 16,-21 21-1,0 0 1,0 0-16,-1 0 16,1 0-16,0 21 0,0-21 15,0 21-15,0 1 0,-1-1 0,-20 21 16,21-21-16,0 0 0,21 1 15,-21 20-15,21-21 0,-22 0 0,22 22 16,0-22-16,0 0 0,0 0 16,0 0-16,22 0 0,-1-21 15,0 0-15,0 0 0,0 0 16,0 0-16,1 0 0,-1 0 0,21-21 16,-21 0-16,0 21 0,1-21 15,-1-21-15,0 20 0,0 1 16,0 0-16,0 0 0,-21-21 15,0 20-15,22 1 0,-22-21 0,21 21 16,-21 0-16,0-1 0,0 1 16,0 0-16,0 42 31,0 0-31,0 1 16,0-1-16,0 0 0,0 0 15,0 0-15,0 0 0,0 1 0,0 20 16,0-21-16,0 0 0,21 0 15,0 1-15,0-1 0,0 0 16,1-21 0,-1 0-16,0 0 15,0 0-15,-21-21 0,21 21 0,0-21 16,1-1-16,-1 1 0,0 0 16</inkml:trace>
  <inkml:trace contextRef="#ctx0" brushRef="#br1" timeOffset="19003.3">6117 1376 0,'0'0'0,"0"-21"0,21 0 0,-21-1 15,0 1-15,0 0 0,0 0 16,0 0-16,0 0 0,0-1 16,-21 22-1,0 0 1,0 0-16,0 0 0,-1 22 16,1-1-16,0 0 0,0 0 0,0 21 15,0-20-15,-1 20 0,1-21 16,21 21-16,-21-20 0,21 20 0,0 0 15,0 1-15,0-22 0,0 21 16,0-21-16,0 0 0,21 22 16,0-22-16,1 0 0,-1-21 15,21 21-15,-21-21 0,22 0 0,-1 0 16,-21 0-16,21 0 0,1 0 0,-1-21 16,0 0-16,-20 0 0,20 0 15,0-1-15,1 1 0,-1-21 0,0 21 16,-21-22-16,22 22 0,-22-21 15,0 0-15,0-1 0,0 1 0,1 0 16,-22-1-16,0 1 0,21 21 16,-21-22-16,0 1 0,0 21 0,0 0 15,0 0-15,0-1 0,-21 22 32,-1 22-32,1-1 15,21 0-15,0 0 0,0 0 0,0 22 16,-21-22-16,21 21 0,0 0 15,-21 1-15,21-22 0,0 21 0,0 1 16,0-22-16,0 21 0,0-21 0,0 22 16,0-22-16,0 21 0,0-21 15,0 0-15,0 1 0,0-1 0,21 0 16,0-21 0,0 0-16,1 0 0,-1 0 0,0 0 15,0 0-15,21-21 16,-20 0-16,20 21 0,0-22 0</inkml:trace>
  <inkml:trace contextRef="#ctx0" brushRef="#br1" timeOffset="19515.59">7387 1418 0,'0'-21'16,"0"42"-16,21-42 0,-21 0 0,0 0 0,0 0 16,0-1-16,0 1 15,-21 0-15,0 21 0,0-21 0,0 21 16,-1 0-16,1 0 0,0 0 15,0 0-15,0 0 0,-22 21 0,22 0 16,0 0-16,0 1 0,-21-1 16,20 0-16,1 21 0,0-21 15,0 22-15,21-22 0,0 21 0,0-21 16,-21 22-16,21-22 0,0 0 16,0 0-16,0 0 0,21 1 0,-21-1 15,21-21-15,0 0 0,0 0 16,1 0-16,-1 0 0,0 0 0,0 0 15,21 0-15,-20-21 0,-1-1 16,0 1-16,0 0 0,21-21 0,-20 21 16,-1-1-16,-21-20 0,21 0 15,0 21-15,-21-22 0,21 22 0,-21-21 16,0 21-16,21-1 0,-21 1 16,0 0-16,0 42 31,0 0-31,0 1 15,-21-1-15,21 21 0,0-21 16,0 0-16,-21 22 0,21-22 16,0 0-16,-21 21 0,21-20 0,0-1 15,0 21-15,0-21 0,0 0 16,0 1-16,0-1 0,21-21 16,0 0-16,0 0 0,1 0 15,-1 0-15,0 0 16,21 0-16,-21 0 0,1-21 0,20-1 15,0 1-15</inkml:trace>
  <inkml:trace contextRef="#ctx0" brushRef="#br1" timeOffset="19959.58">8107 1397 0,'21'-21'16,"-42"42"-16,63-63 0,-21 42 0,-21-21 16,21-1-16,-21 1 15,-21 21-15,0 0 16,0 0-16,0 0 0,-22 0 15,22 0-15,0 21 0,-21-21 0,21 22 16,-1-1-16,1 0 16,-21-21-16,42 21 0,-21 0 0,21 0 15,0 1-15,0-1 16,0 0-16,21-21 16,0 21-16,0-21 0,22 0 0,-22 0 15,0 0-15,21 21 0,-21-21 16,1 0-16,20 0 0,-21 0 0,0 0 15,0 0-15,1 21 0,-1-21 16,0 0-16,-21 22 0,21-22 16,-21 21-16,0 0 15,-21-21-15,0 0 16,0 21-16,-1-21 16,1 0-16,-21 0 0,21 0 0,-22 0 15,22 0-15,-21 0 0,21 0 0,-22 0 16,22 0-16,0 0 0,0 0 15,0 0-15,0 0 0,-1 0 0,1 0 16,21-21 15,21 21-15,1-21-16,-1 21 0,21-21 0</inkml:trace>
  <inkml:trace contextRef="#ctx0" brushRef="#br1" timeOffset="20447.56">8805 1291 0,'0'0'0,"21"-21"0,1 0 0,-1 0 16,0 21-16,-21-21 0,0-1 16,0 1-16,-21 21 15,0 0-15,-22 0 16,22 0-16,0 21 0,-21 1 0,20-22 15,-20 21-15,21 0 0,0 0 16,-22 0-16,43 0 0,-21 1 16,21-1-16,-21-21 0,21 21 0,0 0 15,0 0-15,0 0 16,21 1-16,0-22 0,22 21 16,-22-21-16,0 0 0,0 0 15,22 21-15,-22-21 0,21 0 0,-21 0 16,22 0-16,-22 0 0,21 0 15,-21 21-15,22-21 0,-22 0 0,0 0 16,0 0-16,-21 21 16,-21 0-1,0-21-15,-22 0 0,22 0 16,-21 22-16,0-22 0,20 0 16,-20 0-16,0 21 0,21-21 15,-22 0-15,22 21 0,0-21 16,0 0-16,-22 21 0,22-21 0,0 0 15,0 0-15,21 21 0,-21-21 0,0 0 16,-1 0 0</inkml:trace>
  <inkml:trace contextRef="#ctx0" brushRef="#br1" timeOffset="21944.3">15113 656 0,'-21'0'0,"0"-21"15,21 0 1,-22 21 0,1 0-16,0 0 15,0 0-15,0 0 16,0 0-16,-1 0 16,1 0-16,0 0 0,0 21 0,0-21 15,0 0-15,21 21 16,-22-21-16,44 0 31,-1 0-31,0 0 0,21 0 0,1 0 16,20 0-16,1 0 0,20 0 15,-20 0-15,20-21 0,1 21 0,0 0 16,-22 0-16,1-21 0,-1 21 16,-20 0-16,-1 0 0,0 0 15,-21 0-15,-42 0 31,0 0-31,0 21 0,-21-21 16,20 0-16,-20 21 0,21-21 16,-21 0-16,-1 0 0,22 21 0,0-21 15,-21 0-15,20 0 0</inkml:trace>
  <inkml:trace contextRef="#ctx0" brushRef="#br1" timeOffset="22184.24">15367 677 0,'-42'0'16,"20"22"15,22-1-31,-21-21 0,21 21 16,0 0-16,-21 0 0,0 22 15,21-1-15,-21 0 0,21 1 16,0-1-16,-21 0 0,-1 22 0,22-22 16,-21 0-16,21 1 0,0-1 0,-21 0 15,21-20-15,0 20 0,-21-21 16,21 0-16,0 0 0,0 1 15,0-1-15,21-21 16,0 0 0,0 0-16,1-21 0,-1-1 15,0 1-15</inkml:trace>
  <inkml:trace contextRef="#ctx0" brushRef="#br1" timeOffset="22576.3">15600 1164 0,'0'43'16,"-21"-43"0,21 21-16,21 0 15,0-21 1,0 0 0,0 0-16,0 0 0,1 0 0,-1-21 15,21 21-15,-21-21 0,0-1 16,1 1-16,-22 0 0,21 21 15,-21-21-15,0 0 0,0 0 16,0-1-16,-21 22 16,-1 0-16,1 0 15,0 0-15,0 22 0,0-22 16,0 21-16,-1 21 0,1-21 16,0 0-16,21 1 0,-21 20 15,21-21-15,-21 0 0,21 0 0,-21 1 16,21-1-16,0 0 0,0 0 15,0 0-15,0 0 0,0 1 16,21-1-16,0-21 0,0 0 16,0 0-16,0 0 0,1 0 0,-1 0 15,21 0-15,-21 0 0,0-21 16,22 21-16</inkml:trace>
  <inkml:trace contextRef="#ctx0" brushRef="#br1" timeOffset="22986.29">16425 1164 0,'0'0'0,"0"-21"0,0 0 0,0 0 16,-21 21-16,0 0 15,0 0-15,0 0 0,-22 0 0,22 0 16,0 0-16,-21 0 0,20 21 16,1 0-16,-21-21 0,21 21 0,21 0 15,-21-21-15,21 22 0,0-1 16,0 0-16,0 0 15,21-21-15,0 21 0,0-21 16,0 21-16,0-21 0,1 0 0,-1 22 16,0-22-16,21 21 0,-21-21 0,1 0 15,-22 21-15,21 0 0,0-21 16,-21 21-16,0 0 16,-21-21-1,0 0-15,-1 22 0,1-22 16,0 0-16,-21 0 0,21 0 15,-22 0-15,22 0 0,-21 0 0,21 0 16,-22 0-16,22 0 0,0 0 0,0 0 16,0 0-16,21 21 0,-22-21 15,44 0 17,-1-21-32,0 21 15,0-22-15,0 1 0</inkml:trace>
  <inkml:trace contextRef="#ctx0" brushRef="#br1" timeOffset="23340.28">16764 889 0,'0'0'0,"0"-21"0,0-43 31,0 43-31,0 42 16,-21 1 0,21 20-16,0-21 0,-21 21 15,21 1-15,-22-1 0,1 0 16,21 1-16,-21-1 0,21 0 0,0-20 16,-21 20-16,21 0 0,-21-21 15,21 1-15,0-1 0,0 0 0,0 0 16,0 0-16,0 0 0,21-21 0,0 0 15,-21 22-15,21-22 0,0 0 16,1 0-16,-1 0 0,0 0 0,0 0 16,0 0-16,0-22 0,1 22 15,-1-21-15,0 0 0,0 21 0,-21-21 16,21 0-16,0 0 16,-21-1-16</inkml:trace>
  <inkml:trace contextRef="#ctx0" brushRef="#br1" timeOffset="23532.32">16743 1185 0,'0'0'0,"-21"0"0,-85 0 31,106-21-31,21 21 32,0-21-32,0 21 0,0 0 15,1 0-15,20-21 0,-21 21 16,0-21-16,22 21 0,-22-21 15,0 21-15,0-22 0,21 1 16,-20 21-16,20-21 0</inkml:trace>
  <inkml:trace contextRef="#ctx0" brushRef="#br1" timeOffset="23809.15">17611 847 0,'-85'0'31,"64"0"-31,0 0 0,-1 0 0,1 21 16,0 0-16,0 0 0,0 0 15,21 22-15,-21-22 0,-1 21 16,22 1-16,-21-1 0,21-21 16,0 21-16,0 1 0,0-22 0,0 21 15,-21-21-15,21 1 0,0-1 0,0 0 16,0 0-16,0 0 0,21-21 15,0 0-15,1 0 16,-1 0-16,0 0 16,0-21-16,0 21 0,0-21 0,1 0 15</inkml:trace>
  <inkml:trace contextRef="#ctx0" brushRef="#br1" timeOffset="24059.98">17589 995 0,'0'0'0,"0"-42"16,22-1-1,-22 22-15,0 42 16,21 0 0,-21 1-16,0-1 0,0 0 0,21 21 15,-21-21-15,21 22 0,-21-22 16,0 21-16,21 1 0,0-22 16,1 0-16,-22 21 0,21-21 0,0 1 15,0-1-15,0 0 0,0 0 16,1-21-16,-22 21 15,21-21-15,0 0 16,0 0-16,-21-21 16,21 0-16,-21 0 15,21 0-15</inkml:trace>
  <inkml:trace contextRef="#ctx0" brushRef="#br1" timeOffset="24312.32">18097 953 0,'0'-22'16,"0"44"-16,0-65 0,0 22 0,0 0 15,0 42 17,0 0-32,-21 0 0,0 22 15,0-22-15,21 21 0,0 1 16,-21-22-16,0 21 0,21 0 0,-22 1 16,22-22-16,-21 21 0,21-21 15,-21 1-15,0 20 0,21-21 0,0 0 16,0 0-16,0 1 15,0-1-15,21-21 16,0 0-16,0 0 16,22 0-16,-22-21 0,0 21 15,21-22-15</inkml:trace>
  <inkml:trace contextRef="#ctx0" brushRef="#br1" timeOffset="24908.51">18838 1058 0,'0'0'15,"21"-21"-15,-21 0 0,0 0 0,0 0 0,0 0 16,0-1-16,-21 22 16,0 0-16,-21 0 0,21 0 15,-1 0-15,-20 0 0,0 0 0,21 22 16,-22-1-16,1 0 0,21 21 16,-22-21-16,22 22 0,-21-1 0,21 0 15,0 1-15,-1-22 0,22 21 16,0 1-16,0-22 0,0 0 15,0 21-15,0-21 0,0 1 0,22-1 16,20-21-16,-21 21 0,0-21 16,22 0-16,-1 0 0,0 0 0,1 0 15,-1 0-15,0 0 0,-21 0 16,22 0-16,-22-21 0,0 21 0,0-21 16,0 21-16,-21-22 0,0 1 15,0 0-15,0 0 0,0 0 16,0 0-16,-21-1 0,0 22 15,21-21-15,-21 0 0,0 21 16,21-21-16,-21 21 16,21 21 31,0 0-47,0 0 0,0 1 15,0-1-15,0 0 0,0 0 0,0 0 16,0 0-16,0 22 0,0-22 15,0 21-15,0-21 0,0 22 0,-22-1 16,22-21-16,-21 22 0,0-1 0,21 0 16,0 1-16,0-1 0,-21-21 15,21 21-15,-21-20 0,21 20 0,0-21 16,0 0-16,0 0 16,0 1-16,-21-1 0,21 0 15,0-42 16,21 21-31,0-21 0,0-22 0,21 22 16,-20-21-16</inkml:trace>
  <inkml:trace contextRef="#ctx0" brushRef="#br1" timeOffset="26600.3">19558 1016 0,'0'-21'0,"0"42"0,0-63 16,0-1-16,0 22 0,0 0 16,-21 0-16,0 0 0,-1 21 15,1 0-15,0 0 16,0 21-16,21 0 0,-21 0 16,0 0-16,-1 1 0,1 20 0,21 0 15,-21-21-15,0 22 0,21-1 16,0 0-16,-21-20 0,21 20 0,-21 0 15,21-21-15,0 1 0,0 20 16,0-21-16,0 0 0,0 0 16,21 1-16,0-22 0,0 0 0,21 21 15,-20-21-15,20 0 0,0 0 16,22 0-16,-22 0 0,0-21 0,1-1 16,-1 1-16,0 21 0,1-21 15,-1-21-15,-21 21 0,0-1 0,22-20 16,-22 0-16,0-1 0,-21 1 15,21-21-15,0 20 0,-21 1 0,0 0 16,0-1-16,0 1 0,0 21 16,0 0-16,0-1 0,0 44 31,0-1-31,0 0 0,-21 21 16,21 1-16,0-1 0,-21 0 15,21 1-15,-21-1 0,21 0 0,0 1 16,0-22-16,0 21 0,0 0 15,0-20-15,0 20 0,0-21 0,0 0 16,0 0-16,0 1 0,21-22 16,0 21-16,0-21 0,1 0 0,-1 0 15,0 0-15,21 0 0,-21 0 16,1 0-16,20 0 0,-21 0 0,21-21 16,-20-1-16,-1 22 0,21-21 15,-21 0-15,0 0 0,22 0 16,-22-22-16,0 22 0,0-21 15,0 21-15,-21-22 0,0 1 0,0 21 16,0-21-16,0 20 0,0 1 16,0 0-16,-21 0 0,21 0 0,-42 21 15,21 0-15,-22 0 16,22 21-16,0 0 0,0 21 0,0-20 16,0 20-16,-1 0 0,1-21 15,0 22-15,21-22 0,-21 21 0,21-21 16,0 22-16,0-22 0,0 0 15,0 0-15,0 0 16,21 1-16,0-22 16,0 0-16,1 0 15,-1 0-15,0 0 0,-21-22 0,21 22 16,0-21-16,0 0 0,1 0 16,-1 0-16,0 0 0,0-22 0,0 22 15,0-21-15,-21 21 0,22-1 16,-22 1-16,21 0 0,-21 0 15,0 42 1,0 0 0,0 0-16,-21-21 0,-1 22 0,22-1 15,-21 21-15,21-21 0,0 0 16,0 1-16,0-1 0,0 0 16,0 0-16,0 0 0,0 0 15,21-21 1,1 0-16,-1 0 0,0 0 0,0 0 15,0 0-15,22 0 0,-1 0 16,-21 0-16,21-21 0,1 21 0,-1-21 16,-21 0-16,22 0 0,-22 0 15,21-1-15,-21-20 0,0 21 16,1 0-16,-22 0 0,0-1 0,-22 22 47,1 0-47,21 22 0,0-1 0,-21-21 15,21 21-15,-21 0 0,21 0 16,0 0-16,0 1 0,0-1 16,0 0-16,0 0 15,0 0-15,0 0 0,21 1 16,-21-1 0,21-21-16,0 0 31,-21-21 0,0-1-15,-21 22-16,0 0 15,21-21-15,-21 21 16,0 0-16,0 0 16,21 21-16,0 1 31,21-22-16,0 0-15,0 0 0,0 0 16,0 0-16,1 0 0,-1 0 0,21 0 16,-21-22-16,0 1 0,1 21 15,20-21-15,-21 0 0,0 21 0,22-21 16,-22-22-16,0 22 0,21 0 16,-21 0-16,1-21 0,-22 20 15,21-20-15,-21 21 0,0 0 0,0 0 16,-21 21-1,-1 0 1,1 0-16,0 21 0,21 0 0,-21 0 16,21 21-16,0-20 0,0-1 15,0 0-15,0 0 0,0 0 0,0 0 16,0 1-16,0-1 0,0 0 0,0 0 16,0 0-16,0 0 15,0 1-15,0-1 16,0 0-1,-21-21 1,0 0 0,-1 0-16,1 0 15,0 0 1,0 0-16,21-21 0,-21 0 16,0 21-16,21-22 0,-22 1 0</inkml:trace>
  <inkml:trace contextRef="#ctx0" brushRef="#br1" timeOffset="28028.2">3048 3133 0,'0'-21'15,"0"-1"1,21 22 0,-21-21-16,0 0 15,0 0-15,0 0 16,-21 0 0,0 21-16,0 0 15,-1 0-15,1 0 0,-21 0 16,21 0-16,0 0 0,-1 0 0,-20 21 15,0 0-15,21 0 0,-22 21 16,22 1-16,0-1 0,-21 0 0,20 1 16,1-1-16,21 0 0,0 1 15,0-1-15,0-21 0,0 22 0,21-22 16,1 0-16,-1 0 0,21 0 16,-21 0-16,22-21 0,-22 0 15,21 0-15,0 0 0,1 0 0,-22 0 16,21 0-16,1-21 0,-22 21 15,21-21-15,0 0 0,-20-21 16,20 20-16</inkml:trace>
  <inkml:trace contextRef="#ctx0" brushRef="#br1" timeOffset="28280.31">3387 3090 0,'0'0'0,"0"-21"16,0-21-16,0 21 0,0 0 0,0-64 15,0 64 1,-22 21-16,1 0 15,21 21 1,0 0-16,0 21 16,0-20-16,0-1 0,0 21 0,0 0 15,0 1-15,0-1 0,0 0 16,-21 1-16,21-1 0,0-21 0,-21 22 16,21-1-16,0-21 0,0 0 15,0 0-15,0 1 0,0-1 0,21-21 31,0 0-31,0 0 0,1-21 0,-1 21 16</inkml:trace>
  <inkml:trace contextRef="#ctx0" brushRef="#br1" timeOffset="29516.32">3958 3196 0,'0'0'0,"0"-21"0,0 0 0,0 0 15,0 0-15,0-1 16,-21 22-16,0-21 0,0 21 16,-1 0-16,1 0 0,0 0 15,0 0-15,0 0 0,-22 21 16,22-21-16,0 22 0,0-1 0,0 21 16,0-21-16,-1 22 0,1-1 15,21-21-15,-21 21 0,21 1 16,0-22-16,0 0 0,0 21 0,0-20 15,0-1-15,21 0 0,0-21 16,1 21-16,-1-21 0,0 0 16,0 0-16,0 0 0,0 0 15,1-21-15,-1 21 0,0-21 16,0 0-16,0-1 0,0 1 16,1-21-16,-22 21 0,21-22 0,-21 22 15,21-21-15,-21 0 0,0 20 16,0-20-16,0 21 0,0 0 0,0 0 15,0-1-15,0 1 16,0 42 15,0 1-31,0-1 0,0 0 16,0 0-16,0 21 0,0 1 16,0-1-16,0-21 0,0 22 0,0-1 15,0-21-15,21 21 0,-21-20 16,21-1-16,0 0 0,-21 0 0,22-21 15,-1 0-15,0 21 0,21-21 16,-21 0-16,1-21 16,-1 21-16,0-21 0,21 0 15,-21 0-15,1-1 0,-1 1 0,21-21 16,-21 21-16,0-22 0,1 22 16,-1-21-16,-21 21 0,0-22 15,0 22-15,0 0 0,0 0 16,-21 21-1,-1 0-15,1 21 0,0 0 16,21 0-16,0 1 16,0-1-16,0 0 0,0 0 0,0 21 15,0-20-15,21-1 0,0 0 16,1 0-16,-22 0 0,0 0 0,21-21 16,-21 22-16,21-1 0,-21 0 15,-21-21 16,0 0-15,21-21-16,-22 21 0,22-21 16,-21-1-16,0 22 0,0-21 0,21 0 15,0 0-15,-21 21 0,21-21 16,-21 21-16,21 21 31,0 0-31,0 0 16,0 0-16,0 1 0,0-1 15,0 0-15,21 0 0,0 0 16,0-21 0,0 0-16,0 0 0,1 0 0,-1 0 15,0 0-15,21 0 0,-21 0 16,22 0-16,-1-21 0,0 0 0,22 0 16,-22 0-16,1-1 0,20 1 15,-21-21-15,1 21 0,-22-22 0,21 1 16,-21 0-16,1 21 0,-1-22 15,0 22-15,-21-21 0,0 21 16,0-1-16,-42 22 16,20 0-16,1 22 15,0-1-15,0 0 0,0 0 16,0 0-16,21 22 0,0-22 16,0 0-16,0 21 0,0-21 0,0 1 15,0 20-15,21-21 0,0 0 16,0 0-16,-21 1 0,21-1 0,-21 0 15,21-21-15,-21 21 0,0 0 16,-21-21 15,0 21-31,0-21 0,0 0 0,0 0 16,-1 0-16,1 0 0,0 0 16,21-21 15,0 0-31,21 0 15,0 21-15,1-21 0</inkml:trace>
  <inkml:trace contextRef="#ctx0" brushRef="#br1" timeOffset="30083.79">6032 2963 0,'0'0'0,"-84"-21"31,63 21-31,-1 0 0,1 0 16,0 0-16,0 21 0,21 1 15,-21-1-15,21 21 0,-21-21 0,21 0 16,-22 22-16,22-1 0,0 0 16,0 1-16,-21-1 0,21 0 0,0-20 15,-21 20-15,21-21 0,0 21 16,0-20-16,0-1 0,0 0 0,0 0 15,0-42 17,0 0-17,0 0-15,0-1 0,0-20 0,0 21 16,0-21-16,0-1 0,0 1 16,21 0-16,0-1 0,1 1 15,-1 0-15,0-1 0,0 22 0,21-21 16,-20 21-16,20-1 0,-21 1 15,21 0-15,-20 0 0,20 21 0,-21 0 16,0 0-16,22 0 0,-22 21 16,0 0-16,0 0 0,-21 22 0,21-22 15,-21 21-15,0 1 0,0-1 16,0 0-16,0 1 0,0-1 0,0 0 16,0 1-16,0-22 15,0 21-15,0-21 0,0 0 0,0 1 16,-21-1-16,21 0 0,0-42 47,0 0-32,0-1-15,0 1 16,-21 0-16,0 0 0</inkml:trace>
  <inkml:trace contextRef="#ctx0" brushRef="#br1" timeOffset="30296.32">5673 3302 0,'42'0'31,"-21"0"-31,0 0 16,22 0-16,-1 0 0,-21 0 0,21 0 16,1 0-16,-22-21 0,21 21 15,1 0-15,-22 0 0,0 0 0,21 0 16,-21-21-16,1 21 0,-1-21 15,0 21-15,-21-22 0,21 22 16,-21-21-16,0 0 16,21 0-16</inkml:trace>
  <inkml:trace contextRef="#ctx0" brushRef="#br1" timeOffset="31047.82">7239 2709 0,'0'0'0,"0"-21"0,0-21 31,0 21-31,-21 21 0,0 0 0,-1 0 15,1 0-15,0 0 0,-21 0 0,21 0 16,-22 0-16,22 0 0,0 21 16,-21 0-16,20 0 0,1-21 0,0 21 15,21 1-15,0-1 16,21-21 0,0 0-16,1 21 15,20-21-15,-21 0 0,0 0 0,22 21 16,-22-21-16,0 0 0,0 21 0,0 0 15,0-21-15,1 22 16,-22-1-16,0 0 0,0 0 16,0 0-16,0 0 0,-22-21 15,1 22-15,-21-1 0,21 0 0,0 0 16,-22-21-16,22 21 0,-21 0 16,21-21-16,-1 0 0,1 0 0,0 22 15,0-22-15,42 0 31,0 0-31,0 0 0,1 0 16,-1 0-16,0 0 0,0 0 16,21 0-16,-20 0 0,-1 0 0,0 0 15,0 0-15,-21 21 16,21 0-16,-21 21 16,0-21-16,0 1 0,0 20 15,-21-21-15,21 21 0,-21 1 16,0-1-16,-22-21 0,22 22 0,21-1 15,-21-21-15,21 21 0,-21-20 16,21-1-16,0 21 0,21-42 16,0 21-16,0-21 0,1 0 15,-1 0-15,42 0 0,-20 0 16,-22 0-16,21 0 0,-21 0 16,0 0-16,1-21 0,-1 21 15,-21-21-15</inkml:trace>
  <inkml:trace contextRef="#ctx0" brushRef="#br1" timeOffset="32056.53">7302 8700 0,'-63'-43'31,"42"22"-31,0 0 0,21 0 16,0 0-16,0-1 0,21 1 16,0 21-16,0-21 0,0 0 15,22 21-15,-22 0 0,21-21 16,-21 21-16,22 0 0,-22 0 0,21 0 15,-21 0-15,0 21 0,-21 0 16,0 0-16,0 22 0,-21-22 16,0 0-16,-21 0 0,-1 21 15,22 1-15,-21-22 0,0 21 0,-1 1 16,1-22-16,21 21 0,-22-21 16,22 22-16,0-22 0,0 0 0,21 0 15,0 0-15,21-21 31,0 0-31,0 0 0,1 0 16,-1 0-16,-21-21 16,21 21-16,-21 21 62,0 0-62,0 1 0,0-1 16,0 0-16,0 0 0,0 0 15,0 0-15,21 1 0,0-1 0,0 0 16,-21 0-16,22 0 0,-1 0 0,0 22 16,0-22-16,0 0 0,0 0 15,-21 0-15,0 1 0,0-1 16,0 0-16,0 0 0,-42 21 16,0-20-16,21-1 0,-1 0 0,-20-21 15,21 21-15,-21-21 0,20 0 0,1 0 16,-21 0-16,21 0 0,0 0 15,-1 0-15,1-21 0,0 0 16,21 0-16,0-1 0,-21-20 16,21 21-16,-21 0 0,21 0 0,0-22 15</inkml:trace>
  <inkml:trace contextRef="#ctx0" brushRef="#br1" timeOffset="32887.58">2984 5017 0,'0'-106'31,"0"85"-31,0-1 0,0 1 0,0 0 16,-21 21-16,21 21 15,-21 0 1,21 1-16,0 20 0,-21 0 0,21 22 15,0-22-15,0 22 0,0-22 16,0 21-16,0-20 0,0-1 0,0 0 16,0 22-16,0-22 0,0 1 15,0-22-15,0 21 0,0-21 0,0 22 16,0-22-16,0 0 16,0-42 15,0 0-31,0-22 0,0 22 15,0 0-15</inkml:trace>
  <inkml:trace contextRef="#ctx0" brushRef="#br1" timeOffset="33232.23">2836 5080 0,'0'0'0,"-21"-21"0,0-43 15,21 43 1,0-21-16,0 21 0,0 0 0,0-1 15,21 1-15,0 0 0,0 0 16,1 0-16,20 0 0,-21-1 16,21 22-16,1 0 0,-22 0 0,64 0 15,-43 22-15,-21-1 16,21 0-16,-20 0 0,-1 21 0,-21 1 16,0-1-16,0 0 0,-21 1 15,-22-1-15,22 0 0,-21 1 0,-1-22 16,1 21-16,0-21 0,21 1 15,-22 20-15,1-42 0,21 21 0,0 0 16,-1-21-16,1 0 16,42 0 15,1 0-31,-1-21 0,0 21 16,0-21-16,0 21 0,0-21 0,1 0 15</inkml:trace>
  <inkml:trace contextRef="#ctx0" brushRef="#br1" timeOffset="33684.18">3662 5144 0,'42'-22'15,"-84"44"-15,126-44 0,-41 1 0,-22 21 0,21-21 16,-21 0-16,1 0 0,-1 21 16,0-21-16,0-1 0,-21 1 15,21 21-15,-21-42 16,0 21-16,-21 21 15,0 0-15,-21 0 0,20 21 16,-20 0-16,21-21 0,-21 42 16,-1-20-16,1-1 0,0 0 0,-1 0 15,22 21-15,0-20 0,0-1 16,21 0-16,0 0 0,0 0 16,21-21-16,0 21 0,21 1 15,-20-22-15,20 21 0,0-21 16,1 21-16,-1-21 0,-21 21 15,21 0-15,-20-21 0,20 21 0,-42 1 16,0-1-16,0 0 0,0 0 16,0 0-16,-21-21 0,0 21 15,-22 1-15,1-1 0,0 0 0,-22-21 16,22 21-16,-1-21 0,1 0 16,0 0-16,-1 0 0,22 0 15,0 0-15,-21 0 0,21 0 0,-1 0 16,22-21-16,0 0 15,0 0-15,0-1 0,0 1 16,43 21-16,-22-21 16,0 0-16,21 21 0,1-21 15,-1 0-15</inkml:trace>
  <inkml:trace contextRef="#ctx0" brushRef="#br1" timeOffset="33973.33">4191 5038 0,'0'0'16,"0"-43"0,0 22-1,21 21-15,0 21 16,0-21-16,1 22 16,-22-1-16,21 0 0,0 21 0,0-21 15,-21 22-15,0-22 0,21 0 16,-21 21-16,0-20 0,21-1 0,-21 0 15,0 0-15,0 0 0,0 0 16,0 1-16,0-1 16,22-21 15,-22-21-31,21-1 0,0 1 16,0 0-16</inkml:trace>
  <inkml:trace contextRef="#ctx0" brushRef="#br1" timeOffset="34215.6">4805 4932 0,'21'-21'31,"-42"21"-31,0 0 16,-1 21-16,-20 0 16,21 21-16,0-20 0,-22-1 0,22 21 15,-21 0-15,0-20 0,20 20 16,-20 0-16,21-21 0,-21 22 0,20-22 15,1 0-15,0 0 0,0 0 16,21 1-16,0-1 16,21-21-1,0 0-15,0-21 16,1-1-16,20 22 0,-21-21 0,21 0 16,-20 0-16</inkml:trace>
  <inkml:trace contextRef="#ctx0" brushRef="#br1" timeOffset="34472.32">5101 4911 0,'0'0'0,"21"0"0,-21 21 31,0 21-31,0-21 16,0 1-16,0 20 0,0 0 15,0-21-15,0 22 0,0-1 0,0-21 16,0 22-16,-21-22 0,21 21 15,0-21-15,0 0 0,0 1 0,0-1 16,0 0-16,0 0 0,0-42 47,0 0-47,0 0 16,0-1-16,0 1 0</inkml:trace>
  <inkml:trace contextRef="#ctx0" brushRef="#br1" timeOffset="34688.37">5122 4974 0,'21'-21'16,"-42"42"-16,42-63 0,1 21 16,-1 21-16,0 21 15,-21 0-15,0 0 16,21 0-16,0 1 0,0-1 0,-21 0 16,22 0-16,-1 21 0,-21-20 15,21-1-15,0 0 0,-21 0 0,0 0 16,21 0-16,-21 1 0,0-1 15,0 0 1,0-42 0,21 0-1,-21-1-15</inkml:trace>
  <inkml:trace contextRef="#ctx0" brushRef="#br1" timeOffset="35147.32">5863 4847 0,'0'0'16,"-21"21"0,-21 1-16,20-1 0,1 0 15,-21 0-15,21 0 0,-22 22 16,1-22-16,21 0 0,-21 0 16,20 0-16,-20 0 0,21 1 0,0-1 15,21 0-15,0 0 0,-21-21 16,21 21-16,21-21 31,0-21-31,0 0 0,21 0 16,-20 0-16,-1-1 0,21 1 15,-21 0-15,64-42 0,-64 41 16,21-20-16,-20 21 0,20 0 16,-21 0-16,0-1 0,0 1 15,1 21 1,-22 21-16,0 1 15,0-1-15,0 0 0,0 21 0,0-21 16,0 22-16,0-1 0,0-21 16,0 22-16,0-1 0,0-21 0,0 21 15,0-20-15,0 20 0,0-21 16,0 0-16,0 0 0,-22 1 0,22-1 16,0 0-16,22-21 31,-1-21-31,-21 0 15,21-1-15,0 1 0</inkml:trace>
  <inkml:trace contextRef="#ctx0" brushRef="#br1" timeOffset="35787.92">7112 4593 0,'0'0'0,"-64"-21"31,43 21-31,-21 0 0,0 0 0,-1 0 16,1 21-16,0-21 0,-22 21 0,22 1 16,-1-22-16,1 21 15,0-21-15,21 21 0,-1-21 0,1 21 16,21 0-1,0 0-15,21 1 16,1-22-16,20 0 0,-21 0 16,21 21-16,-20-21 0,20 0 0,0 21 15,-21-21-15,22 0 0,-22 21 0,21 0 16,-21-21-16,1 21 0,-22 1 16,0-1-16,0 0 0,0 0 15,0 0-15,0 0 16,-22 1-16,-20-1 0,21 0 0,-21 0 15,20 0-15,-20 0 0,0-21 16,21 22-16,-1-22 0,1 0 0,0 21 16,42-42 15,0 21-31,1-22 0,-1 22 0,0 0 16,21-21-16,-21 21 0,1 0 15,-1 0-15,0 0 0,0 0 0,0 0 16,0 21-1,-21 1-15,0-1 0,0 21 16,0-21-16,-21 0 0,0 22 16,0-22-16,0 0 0,0 21 15,-1-20-15,1 20 0,21-21 0,-21 0 16,21 22-16,0-22 0,0 0 16,0 0-16,0 0 0,0 0 15,21-21-15,0 0 16,1 0-16,-1 0 0,0 0 15,0 0-15,0-21 0,0 21 0,-21-21 16,0 0-16,22 21 0</inkml:trace>
  <inkml:trace contextRef="#ctx0" brushRef="#br1" timeOffset="36689.01">6625 7451 0,'0'0'0,"0"-21"32,0-1-32,0 1 0,0 0 0,21 0 15,0 21-15,1-21 16,-1 21-16,21-21 0,-21 21 0,22-22 15,-22 22-15,21 0 0,-21 0 0,0 0 16,1 0-16,-1 22 0,-21-1 16,0 0-16,0 0 0,0 0 15,-21 0-15,-22 22 0,22-22 0,-42 0 16,20 21-16,1-20 0,0 20 16,-1-21-16,1 0 0,0 0 0,-1 1 15,22-1-15,0 0 0,0 0 16,21 0-16,0 0 15,21-21-15,0 0 0,0 0 16,0 0-16,22 0 0,-22 0 16,21 0-16,-21-21 0,22 21 0,-22-21 15,21 21-15,-21 0 0,1 0 0,-22 21 47,-22 0-47,1-21 16,0 22-16,0-1 0,21 0 15,0 0-15,0 0 0,0 0 16,21 1-16,0-1 0,22 21 16,-22-21-16,21 0 0,0 1 0,1 20 15,-22-21-15,21 0 0,-21 0 0,1 1 16,-1 20-16,-21-21 0,0 0 16,0 0-16,-21 1 0,-1-1 0,1 0 15,-21 0-15,0 0 0,-22-21 0,22 21 16,-22 1-16,22-22 0,-22 0 15,22 0-15,0 0 0,-22 0 0,43 0 16,-21 0-16,-1 0 0,22 0 16,0-22-16,0 1 0,21 0 15,0 0-15,-21 0 0</inkml:trace>
  <inkml:trace contextRef="#ctx0" brushRef="#br1" timeOffset="38135.66">3111 6541 0,'22'0'16,"-1"0"-1,0 0-15,0 0 0,0-22 16,0 1-16,1 21 0,-1-21 0,0 0 15,0 0-15,0 21 0,-21-21 16,0-1-16,0 1 16,-21 21-1,0 0-15,-21 0 0,20 0 0,1 21 16,-21-21-16,21 22 16,-22-22-16,22 21 0,0 0 0,0 0 15,0 0-15,21 0 0,0 1 16,0-1-16,0 0 15,42 0-15,-21-21 0,0 21 16,22-21-16,-1 21 0,0-21 16,22 22-16,-22-22 0,1 21 0,-1 0 15,-21-21-15,21 21 0,-20 0 16,-1 0-16,-21 1 0,0-1 0,0 0 16,-43 0-16,22-21 0,-21 21 15,0 0-15,-1 1 0,1-1 16,0 0-16,-22-21 0,22 21 0,-1-21 15,1 0-15,0 0 0,-1 0 16,1 0-16,0 0 0,21 0 0,-1 0 16,1-21-16,0 21 0,0-21 15,0 0-15,21-1 0,0 1 16,0 0 0,21 0-16,0 21 0,0 0 15,0-21-15,1 21 0,-1-21 16,0 21-16,0-22 0,21 22 0,-20-21 15</inkml:trace>
  <inkml:trace contextRef="#ctx0" brushRef="#br1" timeOffset="38635.51">3916 6435 0,'0'-21'0,"0"42"0,0-64 16,-21 43-1,-1 0 1,1 22-16,0-1 0,21 0 16,-21 0-16,0 0 0,21 22 0,0-22 15,-21 21-15,21-21 0,-22 22 0,22-22 16,0 21-16,0-21 16,0 22-16,0-22 0,0 0 0,0 0 15,22 0-15,-1 0 0,0 1 16,0-22-16,21 0 0,-20 0 0,20 0 15,-21 0-15,21 0 0,-20 0 0,-1 0 16,21 0-16,-21-22 0,0 1 16,1 0-16,-1 21 0,0-21 0,0 0 15,0 0-15,-21-1 0,0 1 16,0 0-16,0-21 0,0 21 0,0-22 16,0 22-16,-21-21 15,0 21-15,0-22 0,0 22 0,-1 0 16,1-21-16,0 42 0,0-22 0,0 1 15,0 21-15,-1 0 0,1 0 16,0 0-16,0 21 0,0 1 0,-22-1 16,22 0-16,0 0 0,21 0 15,-21 22-15,0-22 0,21 21 0,-21-21 16,21 0-16,0 22 0,0-22 16,0 0-16,0 21 0,0-20 0,0-1 15,21 0-15,0 0 0,0 0 16,0-21-16,0 0 0,1 0 0,20 0 15</inkml:trace>
  <inkml:trace contextRef="#ctx0" brushRef="#br1" timeOffset="38924.44">4699 6456 0,'0'0'0,"0"-42"0,0 20 0,0 1 16,0 0-16,-21 21 15,0 0-15,-1 0 16,22 21-16,-21 0 0,21 1 16,0 20-16,0-21 0,0 21 15,0 1-15,0-1 0,0-21 16,0 22-16,0-1 0,0-21 0,0 21 0,-21-20 16,21 20-16,0-21 15,0 0-15,0 22 0,0-22 16,0 0-16,0 0 0,21-42 31,0 21-15,-21-21-16,22 0 0</inkml:trace>
  <inkml:trace contextRef="#ctx0" brushRef="#br1" timeOffset="39224.18">4593 6498 0,'0'0'0,"-21"-21"0,21 0 0,0 0 0,0 0 15,0-1-15,0 1 0,0 0 16,21 0-16,0 0 0,0 0 16,22 21-16,-22-22 0,21 22 0,1 0 15,-1 0-15,-21 0 0,21 0 16,1 0-16,-22 0 0,0 22 0,0-1 16,0-21-16,1 21 0,-22 21 15,0-21-15,0 1 0,0-1 0,0 21 16,-22-21-16,-20 0 0,21 1 0,0-1 15,-22 21-15,1-21 0,0 0 16,21 1-16,-22-22 0,1 21 16,21 0-16,-22-21 0,22 0 15,42-21 17,1 0-32,-1-1 0</inkml:trace>
  <inkml:trace contextRef="#ctx0" brushRef="#br1" timeOffset="39547.76">5800 6160 0,'0'-22'0,"-22"22"15,1 0 1,0 0-16,0 0 0,-21 0 15,20 0-15,1 22 0,0-1 0,0 21 16,0-21-16,-22 22 0,22-1 16,0 0-16,0 22 0,0-22 0,0 0 15,-1 22-15,1-22 0,0 22 16,21-22-16,-21 0 0,21 1 0,0-22 16,0 21-16,0-21 0,0 22 15,21-22-15,0 0 0,22 0 0,-22-21 16,21 21-16,-21-21 0,22 0 15,-1 0-15,21 0 0,-20 0 0,-1 0 16,0-21-16,22 0 0,-22 0 16,1 0-16,-22 0 0</inkml:trace>
  <inkml:trace contextRef="#ctx0" brushRef="#br1" timeOffset="39807.51">6096 6244 0,'0'0'0,"-21"0"15,21 21 17,-21-21-32,21 22 15,0-1-15,0 0 16,0 0-16,0 0 15,0 0 1,21-42 15</inkml:trace>
  <inkml:trace contextRef="#ctx0" brushRef="#br1" timeOffset="39995.3">6244 6223 0,'0'0'15,"0"21"17,-21-21-32,21 21 15,-21-21-15,21 22 0,0-1 16,0 0-16,-21-21 0,21 21 16,0 0-16,0 0 15</inkml:trace>
  <inkml:trace contextRef="#ctx0" brushRef="#br1" timeOffset="40308.32">6773 6202 0,'0'0'0,"-21"0"47,0 0-47,21 21 0,-21 0 15,21 0-15,-21 1 0,21-1 16,-22 0-16,22 21 0,-21 1 0,0-1 16,0-21-16,21 21 0,-21 1 0,0-1 15,21-21-15,0 0 0,0 22 16,-22-22-16,22 0 0,0 0 15,22-21 1,-1 0 0,0-21-16,0 0 0,21-21 0,-20 20 15</inkml:trace>
  <inkml:trace contextRef="#ctx0" brushRef="#br1" timeOffset="40527.49">6985 6202 0,'0'0'0,"0"21"31,0 0-15,0 0-16,-21 1 0,21 20 0,-21-21 15,21 0-15,-22 22 0,22-1 0,0-21 16,0 0-16,-21 22 0,21-22 16,0 0-16,0 0 0,0 0 0,0 0 15,0 1 1,0-44-1,0 1 1</inkml:trace>
  <inkml:trace contextRef="#ctx0" brushRef="#br1" timeOffset="40703.26">6646 6541 0,'0'0'15,"-21"0"-15,0 0 0,42 0 31,0 0-31,0 0 16,1 0-16,20-22 0,-21 22 16,0 0-16,22-21 0,-1 21 15,-21-21-15,21 21 0,1-21 0,-22 0 16,21 21-16,-21-21 0</inkml:trace>
  <inkml:trace contextRef="#ctx0" brushRef="#br1" timeOffset="41056.29">7239 6392 0,'42'22'16,"-21"-22"0,1 0-1,-1 0-15,0-22 16,0 1-16,0 0 0,0 21 16,-21-21-16,22 21 0,-1-21 15,-21 0-15,21 21 0,-21-22 0,-21 22 31,0 0-15,-1 0-16,1 0 0,0 0 0,21 22 16,-21-1-16,0 0 0,0 0 15,-1 21-15,1-20 0,0 20 0,21-21 16,0 0-16,0 22 0,0-22 0,0 0 16,0 0-16,0 0 0,0 0 15,0 1-15,0-1 0,21-21 16,0 0-16,1 0 0,-1 0 15,0 0-15,0 0 0,0 0 0,22-21 16,-22 21-16,0-22 0,21 1 0,-21 0 16,1 0-16,20 0 0,-21 0 15</inkml:trace>
  <inkml:trace contextRef="#ctx0" brushRef="#br1" timeOffset="41292.33">7895 6160 0,'0'0'0,"0"-22"16,0 1-16,-21 21 31,21 21-31,-21 1 0,0-1 16,21 0-16,0 0 0,-22 0 15,22 0-15,-21 22 0,21-1 0,-21-21 16,21 22-16,0-1 0,0-21 0,0 21 16,-21-20-16,21-1 0,0 0 15,0 0-15,0 0 0,0 0 0,21-21 31,0 0-31,0 0 16,1-21-16,-1 0 0,0 0 16</inkml:trace>
  <inkml:trace contextRef="#ctx0" brushRef="#br1" timeOffset="41552.19">8170 6096 0,'0'0'0,"0"21"47,0 0-47,-21 1 0,21 20 15,-21-21-15,21 0 0,0 22 0,-21-22 16,21 21-16,-21-21 0,21 22 16,0-22-16,-22 21 0,22-21 0,-21 0 15,21 22-15,0-22 16,-21-21-16,21 21 0,0 0 0,21-21 15,0 0 1,1 0-16,-1 0 16,0-21-16,0 0 0,0 21 0</inkml:trace>
  <inkml:trace contextRef="#ctx0" brushRef="#br1" timeOffset="41924.25">8424 6308 0,'0'0'0,"-21"0"31,0 21-31,21 0 16,-21 0-16,0-21 0,21 21 15,0 1-15,-22-1 0,1 0 0,21 0 16,0 0-16,0 0 0,0 1 0,0-1 16,0 0-16,0 0 15,21-21-15,1 0 0,-1 0 0,0 0 16,0 0-16,0 0 0,0 0 0,1 0 15,-1-21-15,0 0 0,0 21 16,0-21-16,-21-1 0,21 1 0,1 0 16,-1 0-16,-21 0 0,0 0 15,0-22-15,0 22 0,0 0 0,0 0 16,0 0-16,0-1 0,-21 1 16,-1 21-16,1 0 15,0 0-15,0 0 0,0 0 0,0 0 16,21 21-16,-22-21 0,1 22 0,0-22 15,21 21-15,0 0 16,21-21 0</inkml:trace>
  <inkml:trace contextRef="#ctx0" brushRef="#br1" timeOffset="42212.67">8953 6075 0,'-21'0'32,"0"21"-17,0 0-15,21 0 0,0 1 16,-21-1-1,21 0 1,21-21 15,0 0-15,0 0-16,0-21 0,1 21 16</inkml:trace>
  <inkml:trace contextRef="#ctx0" brushRef="#br1" timeOffset="42387.75">9144 6075 0,'0'21'47,"-21"-21"-47,21 21 0,-21 0 16,21 1-16,-22-22 16,22 21-16,-21 0 0,21 0 15</inkml:trace>
  <inkml:trace contextRef="#ctx0" brushRef="#br1" timeOffset="42768.14">9271 5821 0,'0'0'0,"21"0"31,0 21-15,0 0-16,1 0 0,-22 1 0,21-1 16,0 0-16,0 0 0,-21 0 15,0 22-15,0-22 0,0 21 0,0-21 16,0 22-16,0-22 0,0 21 0,0 0 15,0-20-15,0 20 0,-21 0 16,0 22-16,0-22 0,-1 0 0,1-20 16,-21 62-16,0-41 15,20-22-15,1 21 0,-21-21 16,21 0-16,-22 1 0,22-22 0,-21 21 16,21-21-16,0 0 0,-1 21 15,22-42 1,22 0-1,-1-1-15,0 1 0</inkml:trace>
  <inkml:trace contextRef="#ctx0" brushRef="#br1" timeOffset="43020.31">9631 6350 0,'-21'0'47,"21"21"15</inkml:trace>
  <inkml:trace contextRef="#ctx0" brushRef="#br1" timeOffset="43245.36">9588 6731 0,'0'42'16,"0"-20"0,0-1-16,-21 0 15,21 0 1,-21-21-16,0 21 0,0-21 16,0 21-16,-1-21 0,1 0 15,0 22-15,0-22 0,0 0 0,0 0 16</inkml:trace>
  <inkml:trace contextRef="#ctx0" brushRef="#br1" timeOffset="44132.41">804 11345 0,'0'0'0,"0"-84"32,0 63-32,0-1 0,0 1 15,-21 21-15,0 0 16,21 21-1,-21 1-15,21-1 0,-21 21 0,-1-21 16,22 22-16,-21-1 0,0 0 16,0-21-16,0 22 0,0-1 0,-1 0 15,-20 1-15,0-1 0,21-21 16,-1 22-16,1-22 0,0 0 0,21 0 16,21-42 15,0 0-31,1 0 0,-1-1 0</inkml:trace>
  <inkml:trace contextRef="#ctx0" brushRef="#br1" timeOffset="44379.67">720 11261 0,'0'-43'0,"0"86"0,21-128 16,0 64-16,-21 0 0,0 0 16,21 21-16,0 0 0,0 0 15,-21 21-15,22 21 16,-22-21-16,21 22 0,-21-1 0,21 0 15,-21 22-15,0-22 0,0 0 16,0 1-16,0-1 0,0-21 0,0 22 16,0-22-16,0 0 0,0 0 15,0 0-15,0 0 0,0 1 16,-21-22 15,0-22-31,-1 22 0,1-21 16,0 0-16,-21 21 0</inkml:trace>
  <inkml:trace contextRef="#ctx0" brushRef="#br1" timeOffset="45560.33">423 11599 0,'-21'0'0,"42"0"0,-63 0 15,63 0 17,21 0-32,-20 0 0,20 0 15,0 0-15,1-21 0,20 0 16,-21 21-16,1-21 0,20 0 0,-20 0 15,-1-1-15,0 1 0,1 0 16,-1 0-16,0 0 0,-21 0 16,1-1-16,-1 22 0,-21 22 31,0-1-15,0 0-16,0 0 0,0 0 0,0 22 15,0-22-15,-21 0 0,21 21 16,0-21-16,0 1 0,-22 20 0,22-21 15,0 0-15,0 0 0,0 1 16,-21-1-16,21-42 47,0-1-31,0 1-16,0 0 0,0 0 0,0 0 15,0 0-15,21-22 0,1 22 16,-22-21-16,21 21 0,0-1 0,0-20 15,0 42-15,0-21 0,1 21 16,-1 0-16,0 0 0,0 21 16,-21 0-16,21 0 15,-21 1-15,0-1 0,0 0 0,0 0 16,0 21-16,21-20 16,-21-1-16,0 0 0,22 0 0,-22 0 15,21 0-15,-21 1 0,21-1 16,0-21-16,0 0 0,0 0 15,1 0-15,-1 0 0,21 0 16,-21-21-16,22 21 0,-22-22 0,0 1 16,21 0-16,-21 0 0,1 0 15,-1-22-15,0 22 0,0 0 0,0 0 16,0-21-16,-21 20 0,0 1 16,0 0-16,0 0 0,0 42 31,0 0-16,0 0-15,0 1 0,0-1 16,-21 0-16,21 21 0,0-21 16,0 1-16,0-1 0,0 0 0,0 0 15,0 0-15,0 0 0,21-21 16,-21 22-16,22-22 0,20 0 0,-21 0 16,0 0-16,0 0 0,1 0 15,20 0-15,-21-22 0,21 22 0,-20-21 16,20 0-16,-21 0 0,21 0 15,-20 0-15,20-1 0,-21 1 16,0 0-16,-21 0 0,21-21 0,-21 20 16,22 22-16,-22-21 0,0 0 15,0 42 17,0 0-32,0 1 15,0-1-15,0 0 0,0 21 16,0-21-16,0 22 0,0-1 0,0 0 15,0 1-15,0 20 0,0-20 0,0 20 16,0 22-16,0-22 0,0 1 16,0 20-16,0-20 0,0 21 0,0-22 15,0 22-15,0-1 16,0 1-16,0 0 0,0-1 0,0 1 16,0-21-16,0 20 0,0-41 0,0 20 15,-22-21-15,1 1 0,0-1 16,21-21-16,-21 22 0,0-22 0,-22-21 15,22 0-15,0 0 0,0 0 16,-21 0-16,20-21 0,1-1 0,-21 1 16,0-21-16,20 0 0,-20-22 0,21 1 15,0-22-15,0 21 0,21-20 16,0-1-16,0 0 0,0 1 0,21-1 16,0 0-16,21 1 0,-21-1 15,22 0-15,-22 22 0,21-22 0,1 22 16,-1 20-16,0-20 15,1 21-15,-1-1 0,-21 1 0,21 0 16,-20 20-16,-1 1 0,0 0 0,0 0 16,0 0-16,0 0 0,-21-1 15,22 22-15</inkml:trace>
  <inkml:trace contextRef="#ctx0" brushRef="#br1" timeOffset="46040.73">3958 11134 0,'0'0'0,"0"-21"0,-21-22 31,0 43-31,0 0 0,-22 0 15,22 0-15,0 21 0,0 1 16,-22-1-16,22 21 0,0 0 0,0 1 16,0-1-16,21 0 0,0 1 15,0-1-15,0 0 0,0 1 0,0-1 16,0-21-16,21 22 0,0-22 0,0 0 16,0 0-16,1 0 15,-1-21-15,21 21 0,-21-21 0,0 0 16,22 0-16,-22 0 0,21 0 0,-21-21 15,22 0-15,-22 0 0,21 0 16,-21 0-16,22-22 0,-22 1 0,21 21 16</inkml:trace>
  <inkml:trace contextRef="#ctx0" brushRef="#br1" timeOffset="46281.58">4466 11091 0,'0'0'0,"0"-42"0,0 21 16,0 0-16,0 0 0,0-1 15,-21 22 1,0 0-16,0 0 0,21 22 15,0-1-15,-22 0 16,1 21-16,21 1 0,-21-1 0,21 0 16,0 1-16,0-1 0,0 0 15,-21 1-15,21-1 0,0 0 0,0 1 16,0-22-16,0 21 0,0-21 0,0 0 16,0 1-16,21-22 0,0 0 15,0 0-15,1 0 0,-1 0 0,21 0 16,-21 0-16,22-22 0,-1 22 0,0-21 15,1 0-15,-1-21 0,43-1 16</inkml:trace>
  <inkml:trace contextRef="#ctx0" brushRef="#br1" timeOffset="47321.31">4995 11240 0,'0'0'16,"21"-22"-16,-21 1 0,0 0 0,0 0 0,0 0 16,0 0-16,0-1 0,-21 22 15,0 0-15,0 0 0,0 0 0,0 0 16,-1 22-16,1-22 0,0 21 0,-21 21 15,21-21-15,-1 0 0,-20 22 16,21-1-16,0 0 0,0 1 0,-1-1 16,1 0-16,0-20 0,0 20 15,21 0-15,0-21 0,0 1 0,0-1 16,0 0-16,0 0 0,21-21 16,21 0-16,-20 0 15,-1 0-15,21 0 0,-21-21 0,22 0 16,-22 0-16,21-1 0,-21-20 15,22 21-15,-22-21 0,0 20 16,0-20-16,0 0 0,0 21 0,-21-22 16,0 22-16,0 0 0,0 0 15,0 0-15,0-1 0,0 44 32,0-1-32,0 0 15,0 21-15,-21-21 0,21 22 0,0-22 16,0 21-16,-21-21 0,21 22 0,0-22 15,0 21-15,0-21 0,0 1 16,0-1-16,0 0 0,21 0 16,0-21-16,1 0 0,-22 21 0,21-21 15,0 0-15,0 0 0,0 0 16,0-21-16,22 0 0,-22 0 0,0 0 16,21-1-16,1-20 0,-1 0 15,-21 21-15,0-22 0,1 22 16,-1-21-16,-21 21 0,0-22 15,0 22-15,0 0 0,-21 21 32,-1 21-32,1 0 0,0 0 0,21 1 15,0-1-15,0 0 16,0 0-16,0 0 0,0 0 0,0 1 16,0 20-16,0-21 0,0 0 15,0 0-15,21 1 0,-21-1 16,21-21-16,-21 21 15,0-42 17,-21 21-32,21-21 0,-21 21 15,0-22-15,21 1 0,-21 21 16,0 0-16,-1 0 0,1 0 16,0 0-1,0 0-15,21 21 0,0 1 16,0-1-16,0 0 15,0 0-15,21-21 16,0 0-16,0 0 0,1 0 16,-1 0-16,0 0 0,0 0 0,0 0 15,22 0-15,-1 0 0,-21-21 0,21 21 16,22-21-16,-22 0 0,1-1 16,20 1-16,-21 0 0,1-21 0,-1 21 15,0-22-15,1 22 0,-22-21 0,0-1 16,0 22-16,-21-21 0,0 21 15,0 0-15,0-1 0,-21 22 0,-21 0 16,21 0-16,-22 0 0,22 0 16,-21 22-16,21-1 0,-1 0 15,1 0-15,0 0 0,21 0 0,0 1 16,0-1-16,0 21 0,21-21 16,0 0-16,1 1 0,-1-1 0,0 0 15,0 0-15,0-21 0,0 21 0,1 0 16,-22 1-16,0-1 15,-22-21 1,1 21-16,0-21 0,0 0 0,0 0 16,-22 0-16,22 0 15,0 0-15,0 0 0,21-21 0</inkml:trace>
  <inkml:trace contextRef="#ctx0" brushRef="#br1" timeOffset="48815.53">7091 11367 0,'0'0'0,"0"-22"0,-21 1 0,21-21 0,0 21 16,0 0-16,-22-22 0,22 22 15,-21 0-15,21 0 0,-21 0 16,0 21-1,0 0-15,21 21 0,0 0 16,0 0-16,-21 21 0,21 1 0,0-22 16,-22 42-16,22-20 0,0-1 15,0 0-15,-21 1 0,21-1 0,0-21 16,0 22-16,0-22 0,-21 0 0,21 0 16,0 0-16,0 0 15,21-21 1,0 0-16,1-21 0,-1 21 15,0-21-15,-21 0 0,21 0 16,0-22-16,0 22 0,-21 0 0,22-21 16,-1 21-16,0-1 0,-21-20 15,0 21-15,21 0 0,0 0 16,-21-1-16,21 22 16,1 22-1,-22-1-15,0 0 0,0 0 16,0 0-16,0 0 0,0 22 0,0-22 15,21 0-15,-21 0 0,0 0 16,0 1-16,0-1 0,21 0 0,0-21 16,-21 21-16,21-21 0,0 0 0,1 0 15,-1 0-15,0 0 16,0 0-16,0-21 0,0 21 0,1-21 16,20 0-16,-21-1 0,0-20 15,0 21-15,1-21 0,-1 20 16,0-20-16,0 0 0,0-1 0,-21 1 15,21 0-15,-21-1 0,0 22 0,0 0 16,0 0-16,0 0 0,0 0 16,-21 21-1,0 21-15,21 0 0,0 0 16,-21 0-16,0 22 0,21-22 0,-21 21 16,21 0-16,0-20 0,0 20 0,0-21 15,0 21-15,0-20 0,0 20 16,0-21-16,0 0 0,21 0 0,0 1 15,0-22-15,0 21 0,0-21 0,22 0 16,-22 0-16,21 0 16,-21 0-16,22 0 0,-1-21 0,0-1 15,-20 1-15,20 0 0,0 0 0,-21 0 16,22-22-16,-22 1 0,0 0 16,0-1-16,22-41 0,-43 41 15,0 1-15,0 0 0,0-1 0,0 22 16,0 0-16,0 0 0,0 0 15,0 0-15,-22 21 0,1 0 16,0 21-16,0 0 0,21 0 16,-21 0-16,0 22 0,21-22 15,0 21-15,-22 0 0,22 1 0,-21-1 16,21 0-16,-21 1 0,21-1 16,0-21-16,0 22 0,0-22 15,0 0-15,0 0 0,0 0 0,0 0 16,0 1-1,21-22-15,0 0 16,1-22-16,-1 1 0,-21 0 16,21 0-16,0 0 0,-21 0 15,21-1-15,0 1 0,1-21 0,-1 21 16,-21 0-16,21-1 0,0 1 0,-21 0 16,0 0-16,21 0 0,0 21 15,1 21 1,-22 0-1,0 0-15,0 0 0,0 1 16,0-1-16,0 21 0,0-21 0,21 0 16,-21 1-16,21-1 0,-21 0 0,0 0 15,21 0-15,-21 0 0,21-21 16,0 22-16,1-22 0,-1 0 16,0 0-16,0 0 0,0 0 0,0 0 15,1 0-15,-1-22 0,0 1 16,21 0-16,-21 0 0,1 21 0,-1-42 15,-21 20-15,21 1 0,0 0 0,-21 0 16,0-21-16,0 20 16,0 1-16,21 0 0,-21 0 0,0 42 31,0 0-31,-21 0 16,21 1-16,0-1 0,0 0 0,0 0 15,-21 0-15,21 0 0,0 1 16,0-1-16,0 0 15,0 0-15,21-21 32,0-21-32,0 0 15</inkml:trace>
  <inkml:trace contextRef="#ctx0" brushRef="#br1" timeOffset="48992.49">8826 11113 0,'0'0'16,"-21"0"-16,0 0 0,0-22 0,0 22 0,0 0 16,-1 0-1,1 0-15,21 22 16,0-1 0,21-21-1,1 0-15,-1 21 0,0-21 16</inkml:trace>
  <inkml:trace contextRef="#ctx0" brushRef="#br1" timeOffset="50168.53">9250 11218 0,'0'-21'0,"0"0"15,0 0 1,-21 21-1,-1 0-15,1 0 0,0 0 16,0 21-16,0 0 16,0 0-16,-1 1 0,1-1 0,0 0 15,21 0-15,-21 0 0,21 0 16,-21 1-16,21-1 0,0 0 0,0 0 16,0 0-16,0 0 0,0 1 15,0-1 266,0 0-265,0 0 0,21-21-1,-21 21-15,21-21 0,0 21 16,0-21-16,1 0 16,-1 0-16,0 0 0,0 0 15,0 0-15,0 0 0,1 0 0,-1 0 16,21 0-16,-21 0 0,0-21 15,22 21-15,-22-21 0,0 0 16,0 0-16,0 0 0,1-1 0,-1 1 16,0-21-16,0 21 0,0-22 15,0 1-15,1 0 0,-22-1 0,0 1 16,21 0-16,0-1 0,-21 22 0,0-21 16,0 21-16,0-22 0,0 22 15,0 0-15,0 0 0,-21 21 16,0 21-1,-1 0-15,22 0 0,0 1 16,-21-1-16,21 0 0,-21 21 0,21 1 16,0-1-16,0 0 0,0-21 0,0 22 15,0-1-15,0 0 16,0-20-16,0 20 0,0-21 0,0 0 16,0 0-16,0 1 0,0-1 0,0 0 15,0-42 16,0 0-15,0-1-16,0 1 16,21 0-16,-21-21 0,21 21 0,1-22 15,-1 22-15,0-21 0,0 21 16,0-1-16,0 1 0,1 0 0,20 0 16,-21 21-16,0 0 0,0 0 15,1 0-15,-1 21 0,0 0 0,-21 0 16,0 1-16,21 20 0,-21-21 15,0 21-15,21-20 0,-21 20 0,0-21 16,0 21-16,21-20 0,1-1 16,-1 0-16,0 0 0,0-21 0,0 21 15,22-21-15,-22 0 0,0 0 0,21 0 16,1 0-16,-22 0 0,21-21 16,-21 0-16,22 0 0,-22 21 0,21-21 15,-21-22-15,0 22 0,22 0 0,-22 0 16,0-22-16,-21 22 0,0 0 15,21 0-15,-21 0 0,0 0 16,-21 21-16,-21 0 0,21 0 16,-43 21-16</inkml:trace>
  <inkml:trace contextRef="#ctx0" brushRef="#br1" timeOffset="53324.57">550 13081 0,'0'-21'0,"0"42"0,0-63 15,0 21-15,0-1 16,0 1 0,-21 21-16,0 0 0,0 0 0,0 0 15,-1 0-15,-20 0 0,21 0 16,0 43-16,-22-22 0,22 21 0,-21-21 15,21 22-15,-22 20 0,22-21 16,0 1-16,21 20 0,0-20 16,0 20-16,0 1 0,0-22 0,0 21 15,0-20-15,21-1 16,0-21-16,1 22 0,20-22 0,0 0 16,-21-21-16,43 0 0,-22 0 15,1 0-15,-1 0 0,21-21 16,-20 0-16,-1-1 0,22 1 0,-22-21 15,0 0-15,1 20 0,-1-20 16,-21 0-16,0-1 0,0 22 0,1-21 16,-1 21-16,-21 0 0,0-1 15,0 1-15,-21 42 32,-1-21-32,22 43 0,-21-22 15,21 21-15,0-21 16,0 22-16,0-1 0,0 0 0,0 1 15,0-22-15,0 21 0,0-21 16,0 22-16,0-22 0,21-21 16,1 21-16,-1-21 0,0 0 0,21 0 15,-21 0-15,22 0 0,-22-21 16,21 0-16,1 0 0,-22-1 0,21 1 16,0 0-16,-20-21 0,-1-1 15,0 22-15,0-21 0,-21 21 0,0-22 16,0 22-16,0-21 0,-21 21 15,0-22-15,0 22 0,-22 0 16,22 21-16,-21 0 0,-1 0 16,1 0-16,21 0 0,-21 0 15,-1 0-15,22 21 0,0 0 0,0 22 16,0-22-16,-1 21 0,22 1 16,0-1-16,0 0 0,0-21 0,0 22 15,0-1-15,22-21 0,-22 0 16,42 1-16,-21-1 0,0 0 0,22-21 15,-1 0-15,0 0 0,1 0 16,-1-21-16,0 21 0,22-21 16,-22-1-16,0-20 0,1 21 15,-1-21-15,0 20 0,1-20 16,-22 21-16,0-21 0,0 20 0,0-20 16,1 21-16,-22 0 0,0 0 15,0 42 16,0 0-31,0 0 0,0 0 16,0 0-16,0 22 0,0-22 16,0 0-16,0 21 0,0-20 0,0-1 15,0 0-15,0 0 0,0 0 16,0 0-16,0-42 31,21 0-31,0 21 0,-21-42 16,21 21-16,0-1 15,-21-20-15,21 21 0,1-21 0,-22 20 16,21 1-16,0 0 0,-21 0 16,21 0-16,0 21 15,0 21 1,-21 0-16,0 0 0,0 0 16,22 1-16,-22-1 0,21 0 15,-21 21-15,0-21 0,21 1 0,0-1 16,0 0-16,0 0 0,1 0 15,-1 0-15,0-21 0,21 0 16,-21 22-16,22-22 0,-1 0 16,0 0-16,-20 0 0,20-22 0,0 1 15,1 0-15,-1 0 0,0 0 16,1 0-16,-22-22 0,21 22 0,-21-21 16,0-1-16,1 1 0,-22 21 15,0-21-15,0-1 0,0 1 0,0 21 16,0-22-16,0 1 0,0 21 15,0 0-15,0 0 0,0-1 16,-22 22-16,1 22 16,21-1-16,-21 0 15,21 0-15,0 21 0,0-20 16,0-1-16,0 21 0,-21-21 16,21 22-16,0-1 0,0 0 0,0-21 15,0 22-15,0-1 0,0-21 16,21 22-16,-21-22 0,21 21 0,0-21 15,1 0-15,-1-21 0,0 22 16,21-22-16,1 0 0,-22 0 0,21 0 16,0 0-16,1-22 0,-22 22 15,21-21-15,1 0 0,-1 0 0,0 0 16,-21 0-16,22-22 0,-1 22 16,-21 0-16,0-21 0,-21 20 0,0-20 15,0 21-15,0 0 0,0-22 16,0 22-16,0 0 0,0 0 15,-21 0-15,0 0 0,0 21 0,0 0 16,0 0-16,-22 0 0,22 0 16,0 0-16,0 21 0,0-21 0,-1 21 15,1 0-15,0 21 0,21-20 16,0-1-16,-21 21 0,21 0 0,0-20 16,0 20-16,0 0 0,0-21 15,0 1-15,0 20 0,0-21 0,0 0 16,21 0-16,0-21 15,0 0 1,1 0-16,-1 0 0,0-21 0,-21 0 16,21 21-16,0-21 0,0 0 15,1-22-15,-1 22 0,0 0 0,-21-21 16,21 21-16,-21-1 0,21-20 16,-21 21-16,0 0 0,0 0 0,0-1 15,0 1 1,0 42-1,0 1 1,0-1-16,0 0 0,0 0 16,0 0-16,0 0 0,0 22 15,0-22-15,0 0 0,21 0 0,1 22 16,-22-22-16,21 0 0,0-21 16,21 21-16,-21 0 0,1-21 15,20 0-15,-21 0 0,21 0 0,-20 0 16,20 0-16,-21-21 0,21 0 0,-20 0 15,20 0-15,-21-1 0,0 1 16,0 0-16,-21 0 0,22-21 0,-22 20 16,0 1-16,0-21 0,0 21 15,0 0-15,0-1 0,0 1 0,0 0 16,0 42 15,-22-21-31,22 21 16,0 1-16,0-1 0,0 0 15,0 0-15,0 21 0,0-20 0,0-1 16,0 0-16,22 0 0,-1 0 16,0 0-16,0 1 0,0-1 0,22-21 15,-22 0-15,0 0 0,21 0 16,-21 0-16,1 0 0,20 0 0,-21 0 16,0-21-16,0 21 0,22-22 0,-22 1 15,-21 0-15,21 0 0,0 0 16,-21 0-16,21-22 0,-21 22 15,0 0-15,0 0 0,0 0 0,0-1 16,0 1-16,0 42 31,0 1-15,-21-1-16,21 0 0,0 0 16,0 0-16,0 0 0,0 22 15,-21-22-15,21 0 0,0 0 16,0 0-1,0-42 17,0 0-32,0 0 15,0 0-15,0 0 0,21-1 16,0 1-16,1 0 0,-22 0 16,21-21-16,0 20 0,0 1 0,21 0 15,-20 0-15,-1 0 0,0 21 16,0 0-16,0 0 15,0 21-15,-21 0 16,0 0-16,0 0 0,0 1 16,0-1-16,0 0 0,0 21 0,0-21 15,0 1-15,22 20 0,-22-21 0,21 0 16,-21 0-16,21 1 0,0-22 16,0 21-16,22-21 0,-22 0 0,0 0 15,0 0-15,21 0 16,-20 0-16,20 0 0,-21 0 0,0-21 15,22-1-15,-22 1 0,21 0 16,-21 0-16,0 0 0,1 0 0,-1-1 16,0-20-16,0 21 0,0-21 0,-21 20 15,0-20-15,21 21 0,-21-21 16,0 20-16,0 1 0,0-21 0,0 21 16,-21 21-16,0 0 15,-21 84 1,21-62-1,21 20-15,0-21 0,0 0 16,0 22-16,0-22 0,0 0 16,0 0-16,0 21 0,0-20 0,0-1 15,21 0-15,-21 0 0,0 0 16,0 0-16,0 1 0,0-1 16,0 0-1,-21-21 1,-1 0-16,1 0 15,21-21-15,0 0 16,-21-1-16,21 1 0,-21 0 16,21 0-16,-21-21 15,21 20-15,-21 1 0,-1 0 0,1 0 16</inkml:trace>
  <inkml:trace contextRef="#ctx0" brushRef="#br1" timeOffset="53527.33">4466 12933 0,'0'0'0,"-21"0"0,-43 0 31,43 0-31,0 0 0,0 0 16,0 0-1,0 0-15,21 21 16,-22-21-1,1 0-15,0 0 16,0 21-16</inkml:trace>
  <inkml:trace contextRef="#ctx0" brushRef="#br1" timeOffset="53752.15">2667 13356 0,'0'0'0,"-106"0"32,127 0-17,0 0-15,22 0 0,-1 0 16,0 0-16,1-21 0,-1 21 0,0 0 16,1-21-16,-1 21 0,0 0 15,1 0-15,-22-21 0,21 21 0,-21 0 16,22-21-16,-1-1 0</inkml:trace>
  <inkml:trace contextRef="#ctx0" brushRef="#br1" timeOffset="54292.33">6752 12869 0,'21'-42'0,"-42"84"0,63-105 15,-42 42-15,22-22 0,-1 22 0,-21-21 16,0 21-16,21 0 0,-21-1 16,0 1-16,-21 21 31,0 0-31,21 43 0,0-22 0,-22 21 15,22 0-15,0 1 16,0-1-16,0 22 0,0-22 0,0 21 16,0-20-16,0-1 0,0 0 0,0 22 15,0-43-15,0 21 0,0 1 16,-21-22-16,21 21 0,0-21 0,0 1 16,0-1-16,0 0 0,0 0 15,0-42 16,0 0-15,0 0-16,0-1 0,0 1 0,-21 0 16</inkml:trace>
  <inkml:trace contextRef="#ctx0" brushRef="#br1" timeOffset="54637.35">6667 12891 0,'0'0'0,"0"-43"0,-21 22 0,21 0 0,0 0 16,0 0-16,0-1 0,0 1 15,0 0-15,0 0 0,21 0 16,1 0-16,-1-1 0,21 22 0,0-21 16,1 21-16,-1-21 0,22 21 15,-1 0-15,-21 0 0,1 0 0,-1 0 16,-21 0-16,22 21 0,-1-21 0,-21 21 16,0 1-16,0-1 0,-21 0 15,0 21-15,0-21 0,0 22 0,-21-22 16,-21 21-16,21 1 0,-22-22 15,1 21-15,-21-21 0,20 0 16,1 1-16,0-1 0,-1 0 0,22 0 16,-21-21-16,21 0 0,21 21 15,-22-21-15,44 0 32,-1-21-17,0 21-15,0-21 0,0 21 0,0-21 16,1 0-16,-1 21 0,21-22 15</inkml:trace>
  <inkml:trace contextRef="#ctx0" brushRef="#br1" timeOffset="55116.44">7768 12848 0,'0'0'15,"42"0"-15,43-42 16,-64 21-16,0 21 0,1-21 0,-22-1 15,-22 1 1,1 21-16,-21 0 16,21 0-16,-22 0 0,1 0 0,0 0 15,21 21-15,-22-21 0,22 22 16,-21-22-16,21 21 0,21 0 16,0 0-16,0 0 15,21 0 1,0 1-16,0-22 0,21 21 0,1 0 15,-22-21-15,21 21 0,1-21 0,-1 21 16,0 0-16,1-21 0,-22 22 16,0-1-16,0-21 0,0 21 0,-21 0 15,0 0-15,0 0 16,-21-21-16,0 22 0,-21-22 0,-1 21 16,1-21-16,0 21 0,-1-21 0,-20 0 15,20 0-15,1 0 16,0 0-16,21 0 0,-22 0 0,22 0 15,0 0-15,0 0 0,0 0 0,-1 0 16,22-21 15,22 21-15,-1 0-16,0-21 16,0 21-16,0-22 0,0 1 0,22 21 15,-22-21-15,21 0 0</inkml:trace>
  <inkml:trace contextRef="#ctx0" brushRef="#br1" timeOffset="55407.35">8318 12742 0,'0'0'0,"0"-42"31,0 63 0,0 0-31,22 1 0,-1 20 16,-21-21-16,21 0 0,0 22 16,-21-22-16,0 21 0,21-21 0,0 22 15,-21-22-15,22 0 0,-1 21 16,-21-21-16,0 1 0,0-1 16,0 0-16,0 0 15,21-21 1,-21-21-1,21 0-15,-21 0 16,21-1-16</inkml:trace>
  <inkml:trace contextRef="#ctx0" brushRef="#br1" timeOffset="55664.51">8911 12615 0,'0'0'0,"21"-21"0,-42 42 16,0-21-1,0 43-15,0-22 16,-22 21-16,22-21 0,-21 22 0,-1-1 16,22 0-16,-21 1 0,0-1 0,20 0 15,-20 1-15,21-22 0,-21 21 16,20-21-16,22 1 0,-21-1 0,21 0 16,-21-21-16,21 21 0,21-21 31,0 0-31,1-21 15,20 0-15,-21 0 0,0 21 0,22-43 16,-1 22-16,-21 0 16</inkml:trace>
  <inkml:trace contextRef="#ctx0" brushRef="#br1" timeOffset="56406.34">9080 12764 0,'22'-22'15,"-1"22"-15,0 0 0,-21-21 16,21 21-16,-21 21 31,0 1-15,-21 20-16,0-21 0,21 0 0,-21 0 15,-1 22-15,22-22 0,-21 0 16,21 21-16,-21-20 0,21-1 16,0 0-16,-21 0 0,21 0 0,-21 0 15,21 1 1,-21-22-1,21-22 1,21 1-16,-21 0 0,21 0 16,-21 0-16,21 0 0,-21-22 0,0 22 15,21-21-15,0-1 0,-21 1 0,22 0 16,-1-1-16,-21 22 0,21-21 16,0 21-16,-21 0 0,21-1 15,-21 1-15,21 0 0,1 21 0,-1 0 16,0 0-1,0 21-15,-21 0 0,0 1 0,21 20 16,0-21-16,-21 21 0,0-20 16,0 20-16,22 0 0,-22 1 0,21-22 15,-21 21-15,21-21 0,-21 22 0,0-22 16,21 0-16,0 0 16,-21 0-16,21-21 31,1-21-31,-22 0 15,21 0-15,0-22 0,-21 22 16,21-21-16,0 0 0,0 20 16,1-20-16,-1 0 0,0-1 0,0 1 15,21 0-15,-20-1 0,-1 22 0,0 0 16,21 0-16,-21 0 0,1 21 16,-1 0-16,0 21 15,-21 0-15,0 0 0,0 0 16,0 22-16,0-1 0,0 0 15,-21 22-15,0-22 0,21 1 0,0 20 0,0-21 16,-22 1-16,22-1 0,0-21 16,0 22-16,22-22 0,-1 0 0,-21 0 15,0 0-15,21 0 0,0-21 16,0 0 0,0 0-16,1 0 0,-1 0 15,-21-21-15,21 0 0,0 21 0,-21-21 16,21 0-16,-21 0 0,21-1 15,1 1-15,-22 0 0,0 0 0,0 0 16</inkml:trace>
  <inkml:trace contextRef="#ctx0" brushRef="#br1" timeOffset="57191.32">1333 14796 0,'0'-22'0,"0"44"0,0-65 16,0 22-16,0 0 15,0 0-15,0 0 16,-21 21-16,21 21 16,0 0-1,0 0-15,0 0 0,0 22 0,0-22 16,0 21-16,0-21 0,0 22 16,0-22-16,0 21 0,0-21 15,0 22-15,0-22 0,0 0 0,-21 0 16,21 0-16,0 0 0,0 1 15,0-44 17,21 1-32,0 0 15,1 0-15,20-21 0</inkml:trace>
  <inkml:trace contextRef="#ctx0" brushRef="#br1" timeOffset="57548.33">1968 14690 0,'0'0'0,"22"0"0,-44 0 32,1 0-32,0 0 0,0 0 0,-21 21 15,20 0-15,1-21 0,0 21 16,0-21-16,0 21 0,21 1 16,0-1-1,21 0 1,0-21-16,0 0 0,0 21 15,22-21-15,-22 21 0,0-21 0,0 21 16,0-21-16,1 22 0,-1-22 16,0 21-16,-21 0 0,0 0 15,0 0-15,0 0 16,-21-21-16,0 22 0,-1-1 0,-20 0 16,21-21-16,0 21 0,-22-21 15,22 0-15,0 0 0,0 0 16,0 0-16,0 0 0,-1 0 15,1 0-15,0-21 0,21 0 16,-21 0-16,21-1 16,-21 1-16,0 0 0</inkml:trace>
  <inkml:trace contextRef="#ctx0" brushRef="#br1" timeOffset="57735.79">1228 14520 0,'0'0'0,"0"-21"16,0 0-1,-22 21-15,44 0 16,-1 0 0,0 0-16,0 0 0,0 0 15,0 0-15,22 0 0</inkml:trace>
  <inkml:trace contextRef="#ctx0" brushRef="#br1" timeOffset="58211.5">3662 14478 0,'0'0'0,"21"-21"0,-21-21 0,0 20 0,0 1 16,0 0-16,0 0 0,-21 0 16,0 0-16,-1-1 0,1 1 0,-21 21 15,0 0-15,-1 0 0,1 0 16,0 0-16,-1 0 0,1 21 0,0 1 16,-1-1-16,22 21 0,0 0 15,0 1-15,0 20 0,-1-20 0,22 20 16,0-21-16,0 1 0,0 20 15,0-20-15,0-1 0,0 0 0,22 22 16,-1-43-16,0 0 16,21 0-16,-21 0 0,22 1 15,-1-22-15,22 0 0,-22 0 0,21 0 16,1 0-16,-1-22 0,1 1 16</inkml:trace>
  <inkml:trace contextRef="#ctx0" brushRef="#br1" timeOffset="59847.64">4212 14669 0,'0'0'0,"0"-149"32,-21 128-32,0 0 0,0 0 15,-1 0-15,1 21 0,-42 0 16,42 0-16,-1 0 0,-20 0 0,21 21 16,0 0-16,-22 0 15,22 22-15,0-22 0,0 21 0,0 0 16,0 1-16,-1-22 0,22 21 15,0 1-15,0-22 0,0 0 0,0 0 16,0 0-16,22 0 0,-1 1 16,0-22-16,0 0 0,21 0 0,-20 0 15,20 0-15,-21 0 0,21 0 0,-20 0 16,20-22-16,-21 1 0,21 0 16,-20 0-16,20-21 15,-21 20-15,0-20 0,-21 21 0,0 0 16,0-22-16,0 22 0,0-21 15,0 21-15,0 0 0,0-1 16,0 1-16,0 0 0,-21 21 31,21 21-31,-21 0 0,21 1 16,0-1-16,0 21 0,0-21 16,0 0-16,0 22 0,0-22 0,0 21 15,0-21-15,0 1 0,0-1 0,21 0 16,0 0-16,0 0 0,1 0 15,-1 1-15,0-22 0,0 0 16,0 0-16,0 0 0,22 0 16,-22 0-16,0 0 0,21 0 0,-20-22 0,-1 22 15,21-21-15,-21 0 0,22 0 16,-22 0-16,0-22 0,0 22 16,0-21-16,-21 0 0,0-1 0,21 1 15,-21 0-15,0-1 0,0 1 16,22 0-16,-22-1 0,0 22 0,0-21 15,0 21-15,0-1 16,0 44 0,-22-22-16,22 42 0,-21-21 15,21 21-15,0 1 0,0-1 16,0 0-16,0 1 0,0-1 0,0 0 16,0-20-16,0 20 0,0 0 15,0-21-15,21 22 0,1-22 0,-22 0 16,21 0-16,0 0 0,0-21 15,0 0-15,0 22 0,1-22 0,20 0 16,-21 0-16,0 0 0,0-22 0,1 1 16,-1 0-16,21 0 0,-21 0 15,0 0-15,1-22 0,-1 22 0,0-21 16,0-1-16,0 1 0,-21-21 16,21 20-16,-21 1 0,22-22 0,-22 22 15,0 0-15,0 21 16,0-22-16,0 22 0,0 0 0,0 0 0,-22 42 31,1-21-15,21 42-16,-21-21 0,21 22 0,0-1 15,0 0-15,0 1 0,-21-1 16,21 0-16,0 1 0,0-1 0,0 0 16,0 1-16,0-1 0,0-21 0,21 22 15,0-22-15,0 0 0,1 0 16,-1 0-16,21-21 0,0 21 0,1-21 15,-1 0-15,0 0 0,1 0 16,20 0-16,-20 0 0,20-21 16,1 0-16,-1 0 0,-21 0 0,1 0 15,20-1-15,-42 1 0,22 0 16,-22-21-16,0 21 0,0-22 0,-21 1 16,0 21-16,0-22 0,0 22 15,0 0-15,0 0 0,-21 21 16,0-21-16,0 21 0,0 0 0,-1 0 15,1 21-15,0 0 0,0 0 16,0 0-16,0 1 0,21-1 16,0 0-16,0 21 0,0-21 15,0 1-15,0-1 0,21 0 0,0 0 0,0 0 16,21 0-16,-20 1 0,20-22 16,-21 21-16,21-21 0,1 0 15,-1 0-15,22 0 0,-22 0 0,0 0 16,22 0-16,-1-21 0,-20-1 15,20 22-15,-21-21 0,22 0 0,-22 0 16,-21 0-16,22-22 0,-22 22 0,0 0 16,-21-21-16,21 21 0,-21-1 15,0-41-15,-21 42 0,0 0 16,-21 21-16,20-22 0,1 22 16,-21 0-16,21 0 0,-22 0 15,22 0-15,-21 22 0,21-1 0,0 0 0,-1 0 16,1 0-16,0 0 15,0 22-15,21-22 0,0 0 0,0 21 16,-21-20-16,21-1 0,0 0 16,0 0-16,0 0 0,0 0 0,0 1 15,21-22-15,0 0 0,-21 21 0,21-21 16,0 0-16,22 0 0,-22 0 16,0-21-16,21-1 0,-20 1 0,20 0 15,-21 0-15,21 0 0,-20-22 0,-1 1 16,21 0-16,-21-22 0,0 22 15,1 0-15,-22-22 0,21 22 0,-21-1 16,21 1-16,-21 0 16,0-1-16,0 22 0,0-21 0,0 21 15,-21 21-15,0 0 0,-1 0 16,1 21 0,21 0-16,-21 21 0,21-20 0,0 20 15,0 0-15,0 1 0,0-1 16,0 0-16,21 1 0,0-1 0,-21 0 15,22 1-15,-1-1 0,-21 0 16,21-21-16,0 1 0,0-1 0,0 0 16,1 0-16,-1 0 0,21-21 0,-21 0 15,22 0-15,-1 0 0,-21 0 16,21 0-16,1-21 0,-1 21 16,-21-21-16,22 0 0,-1 0 0</inkml:trace>
  <inkml:trace contextRef="#ctx0" brushRef="#br1" timeOffset="60598.53">8255 14266 0,'0'0'0,"42"-21"0,-21 0 0,-21 0 15,22 0-15,-22 0 0,21 21 0,-21-22 16,0 1-16,0 0 0,0 0 16,-21 21-16,-1 0 15,1 0-15,0 0 0,0 0 16,0 0-16,0 0 0,-1 21 0,1 0 15,-21 0-15,21 22 0,0-22 16,-1 21-16,1-21 0,0 22 0,0-1 16,0 0-16,21 1 0,0-22 15,0 21-15,0-21 0,0 1 0,0-1 16,0 0-16,0 0 0,21 0 0,0-21 16,0 0-16,0 0 0,1 0 15,-1 0-15,0 0 0,0-21 0,43-21 16,-43 21-16,0-1 15,-21 1-15,21-21 0,0 0 0,0 20 16,-21-20-16,0 0 0,22 21 16,-22-22-16,21 22 0,-21 0 15,0 0-15,0 0 0,0-1 0,0 1 16,0 42 15,0 1-31,0-1 0,0 0 16,0 0-16,0 0 0,0 22 15,0-22-15,0 0 0,0 21 0,0-21 16,0 22-16,0-22 0,0 0 0,21 0 16,0 0-16,-21 1 0,21-22 15,0 0-15,1 0 0,-1 0 16,21 0-16,-21 0 0,22 0 16,-1-22-16,-21 22 0,21-21 0,1 0 15,-22 0-15,21 0 0,-21-22 0,1 22 16,20-21-16,-21 21 0,0-22 15,-21 22-15,0 0 0,0 0 0,0 0 16,0 0-16,0-1 0,-21 22 16,0 0-16,0 0 15,0 0-15,21 22 0,0-1 0,0 0 16,0 0-16,0 0 0,0 0 16,0 22-16,0-22 0,0 21 0,21-21 15,0 22-15,0-22 0,0 0 16,0 0-16,1 22 0,-1-22 15,0 0-15,0-21 0,-21 21 0,21-21 16,-21 21 0,-21-21-16,0 0 0,0 0 15,0 0-15,-1 0 0,1 0 0,0 0 16,0 0-16,-21 0 0,20 21 16,-20-21-16</inkml:trace>
  <inkml:trace contextRef="#ctx0" brushRef="#br1" timeOffset="61368.52">2074 16722 0,'0'-21'16,"0"-1"-1,0 1-15,0 0 0,0 0 0,0 0 16,0 0-16,0-1 0,21 1 16,1-21-16,-1 21 0,0 0 0,0-22 15,0 22-15,-21 0 0,21 0 16,1 0-16,-22 42 31,0 0-31,0 0 16,0 21-16,0-20 0,0 20 15,0 0-15,0 1 0,21 20 16,-21-21-16,21 22 0,-21-22 0,21 22 16,-21-22-16,0 0 0,0 1 15,0-1-15,0 0 0,0-20 0,0-1 16,0 21-16,-21-21 0,0 0 15,0-21-15,-1 22 0,1-22 0,0 0 16,0 0-16,0 0 0,0 0 16,-1 0-16,1 0 15,0 0-15,0 0 16,0 0 0,21-22-16,-21 22 0,21-21 0,0 0 15,0 0-15,0 0 0,0-22 16</inkml:trace>
  <inkml:trace contextRef="#ctx0" brushRef="#br1" timeOffset="61588.49">2117 16044 0,'0'0'15,"0"-42"-15,0 21 0,-22 0 16,22 0-16,-21 21 0,21-22 0,0 1 15,-21 21-15,0 0 16,21 21 0,0 1-16,0-1 15,0 0-15,0 0 0,21 0 16,0-21-16,0 21 0,1 1 0,20-1 16</inkml:trace>
  <inkml:trace contextRef="#ctx0" brushRef="#br1" timeOffset="62875.85">2752 16298 0,'0'0'0,"21"0"16,0 0-16,0 0 0,21-42 31,-42 21-31,0 0 16,0 0-16,-21-1 0,0 22 15,0 0-15,0 0 0,-22 0 16,22 0-16,0 0 0,-21 0 0,21 22 15,-22-1-15,1 0 0,21 21 16,0-21-16,-22 22 0,22-22 0,0 21 16,21-21-16,0 1 0,-21 20 15,21-21-15,0 0 0,0 0 0,0 1 16,21-22-16,0 21 16,21-21-16,-20 0 0,-1 0 15,21 0-15,-21-21 0,22-1 16,-1 1-16,0 0 0,-21 0 0,22 0 15,-22 0-15,21-1 0,-21-20 16,1 21-16,-1-21 0,-21 20 0,0-20 16,21 21-16,-21 0 0,0 0 15,0-1-15,0 1 0,0 0 0,0 42 32,0 0-17,0 1-15,0 20 16,0-21-16,0 0 0,0 22 0,0-22 15,0 0-15,0 0 0,0 21 16,0-20-16,0-1 0,21 0 0,0 0 16,0 0-16,1-21 15,-1 0-15,0 0 0,0 0 16,0 0-16,0-21 0,1 0 16,20 21-16,-21-21 0,0 0 0,0-1 15,1 1-15,-1 0 0,0-21 16,0 21-16,0-1 0,0 1 0,-21-21 15,0 21-15,22 0 0,-1-1 16,-21 1 0,0 42-1,0 1 1,0-1-16,0 0 0,0 0 16,0 0-16,0 22 0,0-22 15,21 0-15,0 0 0,0 0 16,0 0-16,-21 1 0,22-22 15,-1 0-15,0 0 0,0 0 16,0 0-16,0 0 0,1 0 16,-1 0-16,0-22 0,0 1 0,0 21 15,0-21-15,1 0 0,-1 0 16,-21 0-16,21-1 0,-21 1 16,0 0-16,0 0 0,0 0 15,0 0-15,0-1 0,0 1 0,0 0 16,0 0-16,0 0 15,21 21-15,0-21 16,0 21-16,22-22 0,-22 22 16,21 0-16,1-21 0,-1 0 0,-21 21 15,21-21-15,22 0 0,-22 21 16,1-21-16,-1 21 0,0-22 0,1 22 16,-22 0-16,0 0 0,0 0 15,-42 0 1,0 0-1,0 0-15,-1 22 0,1-22 16,-21 21-16,21 0 0,0 0 16,-1 21-16,1-20 0,0 20 0,0-21 15,0 21-15,0-20 0,21 20 16,0-21-16,-22 0 0,22 22 0,-21-22 16,21 0-16,0 0 0,0 0 15,21-21 1,1 0-16,-1 0 15,0 0-15,0 0 0,0-21 16,0 0-16,1-21 0,-1 20 16,0 1-16,0-21 15,0 21-15,0-22 0,1 1 0,-1 0 16,-21-1-16,0 1 0,21 0 16,-21 21-16,0-1 0,0 1 0,0 64 31,-21-22-31,21 0 15,0 21-15,0-21 0,0 22 16,0-1-16,0-21 0,0 22 0,0-1 16,0-21-16,0 0 0,0 0 15,0 22-15,21-43 0,0 21 16,0 0-16,0-21 0,22 21 16,-22-21-16,21 0 0,22 0 15,-1 0-15,1-21 0,-1 21 0,1-21 16,20 0-16,-20 0 0</inkml:trace>
  <inkml:trace contextRef="#ctx0" brushRef="#br1" timeOffset="64827.34">5778 16023 0,'22'-21'0,"-44"42"0,65-63 15,-43 21-15,0 0 0,21-1 16,-21 1-16,0 0 0,0 0 0,0 0 15,0 0-15,-21 21 16,0 0-16,-1 0 0,1 0 0,0 0 16,0 0-16,-21 0 0,20 21 15,-20 0-15,21 0 0,-21 21 16,20-20-16,1 20 0,-21 0 0,21 1 16,0-1-16,21 0 0,0 1 15,-22-1-15,22 0 0,0-21 0,0 22 16,22-22-16,-1 0 0,0 21 15,21-42-15,-21 22 0,43-1 0,-22-21 16,1 0-16,20 0 0,1 0 16,-22 0-16,21 0 0,-20 0 15,20 0-15,-20-21 0,-1-1 0,0 1 16,1 0-16,-1-21 0,0 21 16,-21-22-16,22 1 0,-22 0 0,0-1 15,0-20-15,0 20 0,-21-20 16,0 21-16,22-1 0,-22 1 0,0 0 15,21-1-15,-21 1 0,0 21 0,21 0 16,-21-1-16,0 1 0,-21 0 16,0 21-1,-1 0-15,22 21 16,-21 0-16,21 1 0,0-1 0,-21 0 16,21 21-16,0-21 0,0 22 0,-21-1 15,42-21-15,-21 22 0,0-1 0,0 0 16,0 1-16,0-1 15,0 0-15,21-21 0,0 22 0,-21-22 16,22 0-16,-1 0 0,0 0 16,0 1-16,0-22 0,22 0 0,-22 21 15,0-21-15,21 0 0,-21 0 0,22 0 16,-1 0-16,-21-21 0,22-1 16,-1 22-16,-21-21 0,21 0 0,-20 0 15,20 0-15,-21-22 0,0 22 16,0 0-16,-21-21 0,0 21 0,22-22 15,-22 22-15,0-21 0,0 21 0,0-22 16,0 22 0,0 0-16,-22 21 0,1 0 0,-42 0 15,20 0 1,22 0-16,-21 21 0,0 21 0,-1-20 16,1-1-16,-22 42 0,43-20 15,0-22-15,0 21 0,21-21 16,0 22-16,0-22 0,0 0 0,0 0 15,0 0-15,0 0 0,21-21 16,0 22-16,0-22 0,1 0 0,-1 0 16,0 0-16,0 0 0,0 0 15,22 0-15,-22 0 0,0-22 0,21 1 16,-21 0-16,1 0 0,-1 0 16,0 0-16,0-22 0,0 22 15,0-21-15,1 21 0,-22-22 0,21 22 16,-21-21-16,21 21 0,-21-1 15,0 1-15,0 0 0,0 0 16,0 42 15,0 0-31,0 0 0,0 22 16,-21-22-16,21 0 0,0 21 16,0-20-16,0-1 0,0 0 0,0 21 15,0-21-15,0 1 0,0-1 16,21 0-16,-21 0 0,21-21 15,0 0-15,0 0 16,1 0-16,-1 0 0,0 0 16,0 0-16,0-21 0,0 0 15,1 0-15,20-1 0,-21 1 0,0 0 16,0 0-16,1-21 0,-1 20 0,-21-20 16,21 0-16,-21 21 0,21-22 15,-21 22-15,0 0 0,0 0 0,0 0 16,0-1-1,-21 22-15,0 0 16,21 22-16,0-1 16,0 0-16,0 0 0,0 0 15,0 0-15,0 1 0,0 20 0,0-21 16,0 0-16,0 0 0,0 22 16,0-22-16,0 0 0,0 0 0,0 0 15,21 1-15,-21-1 0,0 0 16,0 0-16,0 0 15,-21-21 17,21-21-32,-21 21 15,-1-21-15,22 0 16,-21 21-16,0-21 0,0 21 31,0 0-31,0 0 16,-1 21-16,22 0 0,0 0 15,0 0 1,0 0-16,22-21 16,-1 0-16,-21 22 0,21-22 15,0 0-15,0 0 0,0 0 0,1 0 16,-1 0-16,0 0 0,21 0 0,-21-22 16,22 22-16,-22-21 0,21 0 15,1 0-15,-22 21 0,21-42 0,-21 20 16,22 1-16,-22 0 15,0-21-15,0-1 0,0 22 0,0-21 16,1 0-16,-22 20 0,0-20 0,0 21 16,0 0-16,0 0 15,0-1-15,-22 22 16,-20 0-16,21 0 0,0 0 16,0 22-16,-1-1 0,22 0 15,0 0-15,0 0 0,0 0 16,0 22-16,0-22 0,0 0 15,0 0-15,0 22 0,0-22 0,22 0 16,-1 0-16,-21 0 16,21 0-16,-21 1 0,0-1 0,21 0 15,-21 0-15,0 0 16,0 0-16,-21-21 16,0 0-16,0 0 15,-1 0 1,1 0-16,0 0 15,21 22-15,-21-22 16,0 0 0,21-22-1,-21 1 1,21 0-16</inkml:trace>
  <inkml:trace contextRef="#ctx0" brushRef="#br1" timeOffset="80267.85">15790 2604 0,'0'-22'94,"0"1"-63</inkml:trace>
  <inkml:trace contextRef="#ctx0" brushRef="#br1" timeOffset="80563.34">15917 2455 0,'0'0'0,"0"-21"0,0 0 15,-21 21-15,0 0 16,0 0-16,0 0 15,-1 0-15,1 0 0,0 0 0,0 0 16,0 0-16,0 21 0,-1 0 0,1 1 16,0-1-16,0 21 0,21-21 15,-21 22-15,0-1 0,21 0 0,0 1 16,-22-1-16,1-21 0,21 21 16,0 1-16,-21-1 0,21-21 0,0 22 15,0-22-15,21 0 0,0 0 0,1 0 16,-1 0-16,21 1 15,-21-22-15,22 0 0,-22 0 0,21 0 16,0 0-16,1 0 0,20 0 0,-20-22 16,-1 22-16,0-21 0,1 0 15,-1 21-15,0-21 0</inkml:trace>
  <inkml:trace contextRef="#ctx0" brushRef="#br1" timeOffset="80839.33">16489 2561 0,'0'0'15,"0"-42"-15,0 0 0,0 20 0,0-20 0,-21 21 16,21 0-16,0 0 0,-22-1 16,1 22-1,0 0-15,21 22 16,-21-1-16,0 0 0,0 0 16,21 21-16,0 1 0,-22-1 0,22 0 15,-21 1-15,21 20 0,-21-20 16,21-22-16,0 21 0,0 0 0,0 1 15,0-22-15,0 21 0,0-21 0,0 1 16,0-1-16,0 0 0,0 0 0,0 0 16,0 0-16,21-21 0,0 22 15,1-22-15,-1 0 16,0 0-16,0 0 0,21 0 16,-20-22-16</inkml:trace>
  <inkml:trace contextRef="#ctx0" brushRef="#br1" timeOffset="82052.35">16891 2815 0,'0'0'0,"21"0"0,-21-106 31,0 85-31,0 0 0,0 0 16,0 0-16,0 0 0,0-1 16,-21 22-16,0 0 15,0 0-15,-1 0 16,1 22-16,0-1 0,0 0 0,0 0 0,21 0 15,-43 22-15,43-22 16,-42 21-16,42-21 0,-21 22 0,0-22 16,21 0-16,-21 0 0,21 0 15,0 22-15,0-22 0,0 0 16,0 0-16,21-21 0,0 0 0,0 21 16,0-21-16,0 0 0,1 0 0,-1 0 15,0 0-15,21 0 0,-21-21 0,1 0 16,-1 21-16,0-21 0,0 0 15,-21-1-15,21 1 0,0 0 0,-21-21 16,22 21-16,-22-1 0,0-20 16,0 21-16,0-21 0,21 20 15,-21 1-15,0 0 0,0 0 0,0 0 16,0 0-16,0 42 31,0 0-31,0 0 0,0 0 16,0 22-16,0-22 0,0 0 0,0 0 15,0 0-15,0 0 0,0 1 0,-21-1 16,21 0-16,0 0 0,0 0 0,0 0 16,0 1-16,0-1 0,0 0 15,21-21-15,0 0 0,0 0 16,0 0-16,0 0 0,1 0 0,-1 0 16,0 0-16,21 0 0,-21-21 15,22 0-15,-22 21 0,21-22 0,-21 1 16,1 0-16,20-21 0,-21 21 0,21-22 15,-20 22-15,-1-21 0,0 21 16,0-22-16,-21 22 0,0-21 0,0 21 16,0-1-16,0 1 0,-21 21 15,0 0 1,0 21-16,21 1 0,-22-1 16,22 0-16,0 0 0,0 0 15,0 0-15,0 22 0,0-22 0,0 0 16,0 0-16,0 0 0,22 1 15,-22-1-15,0 0 0,21 0 16,0 0-16,0 0 0,-21 1 16,0-44 31,-21 22-47,0-21 15,21 0-15,-21 21 0,-1-21 16,22 0-16,-21 21 0,21-21 0,-21 21 15,0 0-15,21 21 32,0 0-17,0 0-15,0 0 0,0 0 16,21 1-16,0-1 0,0-21 16,1 21-16,-1-21 0,0 0 15,0 0-15,21 0 0,-20 0 16,20 0-16,-21 0 0,21 0 0,1 0 15,-1-21-15,-21 0 0,22 21 16,-1-22-16,-21 1 0,21 0 0,-20 0 16,-1-21-16,0 20 0,0 1 0,0-21 15,-21 21-15,0-22 0,0 22 16,0 0-16,0 0 0,0 0 16,-21 0-16,0 21 0,0 0 15,0 0-15,-1 0 0,22 21 16,0 0-16,0 0 0,0 21 0,0-20 15,0-1-15,0 0 0,0 0 16,0 0-16,0 22 0,0-22 0,22-21 16,-22 21-16,21 0 0,-21 0 15,21-21-15,-21 21 0,0 1 0,0-1 32,-21-21-17,0 0 1,-1 0-16,22-21 31,22-1-15,-1 1-16,0 21 0</inkml:trace>
  <inkml:trace contextRef="#ctx0" brushRef="#br1" timeOffset="82640.05">18965 2286 0,'0'0'0,"0"-21"0,0 0 16,-21 21-1,0 0 1,0 21-16,0-21 0,21 21 16,-22 0-16,1 0 0,0 22 15,0-1-15,0-21 0,21 22 0,-21-1 16,-1 0-16,22 1 0,0-1 15,-21 0-15,0 1 0,21-22 0,0 21 16,0-21-16,0 0 0,0 1 16,-21-1-16,21 0 0,0 0 0,0 0 15,0-42 17,0 0-32,0 0 15,0 0-15,21-1 0,-21 1 0,0-21 16,0 21-16,0-22 0,0 1 15,21 0-15,-21-1 0,21-20 0,-21 21 16,22-1-16,-1 1 0,-21 0 16,21-1-16,0 22 0,0-21 0,0 21 15,1-1-15,-1 1 0,0 0 16,0 21-16,0 0 0,0 0 0,1 0 16,-1 21-16,0 0 0,0 1 0,0-1 15,0 0-15,-21 21 16,0 1-16,22 20 0,-22-21 0,0 1 0,0-1 15,0 0-15,0 1 16,21-1-16,-21-21 0,0 22 0,0-22 16,0 0-16,0 0 0,0 0 0,0 0 15,0-42 48,0 0-63,0 0 15</inkml:trace>
  <inkml:trace contextRef="#ctx0" brushRef="#br1" timeOffset="82831.7">18690 2667 0,'-21'0'0,"42"0"31,0 0-31,-21-21 0,21 21 0,1 0 15,-1 0-15,0-21 0,0 21 0,21-21 16,-20 21-16,-1 0 0,0 0 16,0-22-16,0 22 0,0 0 0,1-21 15,-1 21-15,0-21 16,0 0-16,0 21 0,0-21 0</inkml:trace>
  <inkml:trace contextRef="#ctx0" brushRef="#br1" timeOffset="83528.03">20129 2053 0,'0'0'0,"-63"-63"31,42 63-31,0 0 16,-1 0-16,1 0 0,0 0 0,-21 0 15,21 0-15,-22 21 0,22 0 16,-21-21-16,21 21 0,-1 0 0,1-21 16,0 22-16,0-1 0,0 0 15,21 0-15,0 0 16,21 0-16,0-21 0,0 0 16,0 22-16,22-22 15,-22 0-15,0 21 0,21-21 0,-20 0 16,-1 21-16,0 0 0,0-21 15,0 0-15,-21 21 0,21-21 0,-21 21 0,0 1 16,0-1-16,0 0 16,-21 0-16,0 0 0,21 0 15,-21 1-15,-21-1 0,-1 0 16,1 0-16,-22 0 0,22 0 0,0 1 16,21-1-16,-22-21 0,22 0 0,-21 0 15,42 21 1,21-21-16,0 0 0,0 0 15,-21-21-15,21 21 0,1 0 16,-1 0-16,0 0 16,0 0-16,0 42 15,0-21-15,-21 0 0,0 22 16,0-22-16,0 0 0,0 0 16,0 0-16,0 1 0,0-1 0,0 21 15,0-21-15,-21 0 0,0 1 0,0 20 16,0-21-16,21 0 0,0 0 0,0 1 15,0-1-15,0 0 0,0 0 16,0 0-16,0 0 0,21-21 16,0 0-16,0 0 0,0 0 15,1 0-15,-1 0 0,0 0 16,0 0-16,0-21 16,0 21-16,-21-21 0,22 21 15,-1 0-15,-21-21 0,21 21 16,-42 0-1,0 21 1</inkml:trace>
  <inkml:trace contextRef="#ctx0" brushRef="#br1" timeOffset="84503.36">19981 8869 0,'0'0'0,"-21"0"16,21-21-16,-21 21 0,0 0 15,21-21-15,-21-1 0,21 1 16,0 0-16,0 0 0,0 0 16,0 0-16,21-1 15,-21 1-15,21 21 0,0 0 16,21-21-16,-20 21 15,-22 21 1,0 0-16,0 1 0,-22 20 16,1 21-16,0-41 0,0 20 0,0-21 15,0 21-15,-1 1 0,1-22 0,21 0 16,-42 43-16,21-43 0,0 21 16,-22 0-16,43-20 0,0-1 15,0 0-15,0 0 0,0 0 16,43 0-16,-22-21 0,0 0 15,0 0-15,0 0 0,22 0 16,-22 0-16,0 0 0,0 0 16,21 0-16,-42 22 47,0-1-32,0 0-15,0 0 0,0 0 16,0 0-16,0 1 0,0-1 0,0 21 15,0-21-15,0 0 0,0 1 0,43 20 16,-43-21-16,0 0 0,0 22 0,0-22 16,0 0-16,0 21 0,0-21 0,-21 1 15,-1-1-15,44 0 0,-44 0 16,-20 0-16,21-21 0,-21 21 16,-1-21-16,1 0 0,0 0 0,-1 0 15,1-21-15,0 0 0,-1 0 16,1 0-16,0 0 0,-1-1 0</inkml:trace>
  <inkml:trace contextRef="#ctx0" brushRef="#br1" timeOffset="85247.55">15875 4297 0</inkml:trace>
  <inkml:trace contextRef="#ctx0" brushRef="#br1" timeOffset="85272.53">15833 4339 0,'0'0'0</inkml:trace>
  <inkml:trace contextRef="#ctx0" brushRef="#br1" timeOffset="86020.43">15896 4297 0,'0'-21'15,"0"0"-15,0-1 16,0 1-16,0 0 0,0 0 16,0 0-16,0 0 0,0-1 0,0 1 15,0 0-15,-21 0 0,0 0 16,0 0-16,-1-1 0,1 1 0,0 0 15,0 21-15,0 0 0,0 0 0,-1 0 16,1 0-16,0 21 0,0-21 16,21 43-16,-21-22 0,0 0 0,21 21 15,-22 1-15,22-22 0,0 21 16,0-21-16,0 22 0,0-22 0,0 0 16,0 0-16,0 0 0,22-21 0,-1 21 15,0-21-15,0 0 0,0 0 16,0 0-16,1 0 15,-1-21-15,0 0 0,0 21 0,0-21 16,0 0-16,1 0 0,-1-1 16,0 1-16,-21 0 0,0-21 0,21 21 15,-21-1-15,21 1 0,-21 0 16,0 0-16,0 0 0,0 0 16,0 42-1,0 0-15,0 21 16,0-21-16,0 1 0,0-1 0,0 21 15,0-21-15,0 22 0,0-22 0,0 21 16,0-21-16,0 0 16,0 1-16,21-22 0,1 21 0,-1-21 15,0 0-15,21 0 0,-21 0 0,22 0 16,-1 0-16,0-21 0,1 21 16,-1-22-16,0 1 0,-20 0 0,20-21 15,0 21-15,-21-1 0,22-20 0,-22 0 16,-21-1-16,0 22 0,0-21 0,0 0 15,0-1-15,0 1 0,-21 21 16,0-22-16,-22 22 0,1-21 0,0 21 16,-1 0-16,1-22 0,0 43 0,-1-21 15,-20 21-15,20 0 0,-84-21 16,64 21-16,21 21 0,-1-21 0,-20 21 16,20 0-16,-20 22 0,21-22 0,-22 21 15,22 1-15,-1-1 0,-20 0 0,21 22 16,20-22-16,-20 22 0,21-1 0,0-21 15,0 22-15,21-22 0,0 1 16,0-1-16,0 0 0,42 22 0,0-22 16,1-21-16,-1 0 0,21 1 0,-20-1 15,20 0-15,-20-21 0,20 0 0,1 0 16,-1 0-16,1 0 0,-1 0 0,1 0 16,-22-21-16,21 21 0,1-21 0,-22 21 15,1-22-15,-1 1 0,0 0 16,-21 21-16,22-21 0,-1-21 0,0 20 15,-20 1-15,-1-21 0</inkml:trace>
  <inkml:trace contextRef="#ctx0" brushRef="#br1" timeOffset="86291.14">16827 3789 0,'0'0'0,"-21"-21"0,0 0 0,0 21 16,42 0 15,0 0-15,0 0-16,1 0 0,-1 0 0,21 0 15,0 0-15,-20 0 0,20 0 0,0 0 16,1 0-16,-1 0 0,-21 0 15,0 0-15,0 0 0,1 0 0</inkml:trace>
  <inkml:trace contextRef="#ctx0" brushRef="#br1" timeOffset="86531.32">16976 3789 0,'0'0'0,"-22"0"0,1 21 15,21 0-15,0 0 16,0 1-16,0-1 16,0 21-16,0-21 0,0 0 15,0 22-15,0-1 0,0 0 0,0-20 16,0 20-16,0 0 0,0-21 0,0 22 16,0-22-16,0 0 0,0 0 15,0 0-15,0 1 0,0-1 16,0 0-16</inkml:trace>
  <inkml:trace contextRef="#ctx0" brushRef="#br1" timeOffset="87192.35">17166 4191 0,'0'0'0,"0"21"0,42-21 15,1-42-15,-22 63 0,0-21 16,-21-21-16,0 0 16,0-22-16,21 22 0,0 0 15,-21 0-15,0 0 0,0 0 16,0-1-16,0 1 0,0 0 16,-21 21-1,0 0-15,0 0 0,0 42 16,0-20-1,-1-1-15,1 0 0,21 21 0,0-21 16,-21 22-16,21-22 0,-21 21 0,21-21 16,0 1-16,0 20 0,0-21 15,0 0-15,0 0 0,0 1 0,0-1 16,21-21-16,0 0 0,0 0 16,1 0-16,-1 0 0,0 0 15,21 0-15,-21 0 0,1 0 0,20-21 16,-21-1-16,21 1 0,1 0 0,-1 0 15,0 0-15,1 0 0,-1-22 0,-21 22 16,22-21-16,-22 21 0,21-22 0,-42 22 16,21-21-16,-21 21 0,21-1 0,-21-20 15,-21 42 1,0 21 0,0 0-16,0 1 0,21-1 0,-21 0 15,-1 21-15,22-21 0,0 1 16,0 20-16,-21 0 0,21-21 15,0 1-15,0-1 0,21 0 16,1 0-16,-1 0 0,0-21 16,0 21-16,0-21 0,0 0 0,1 0 15,-1 22-15,0-1 0,0-21 16,-42 0 15,0 0-31,0-21 16,-1 21-16,1 0 0,0 0 0,-21-22 15,21 22-15,-1-21 0,1 21 0,0 0 16,0 0-16,0 0 0,21 21 16,21-21-1,-21-21-15,21 21 0,0 0 0</inkml:trace>
  <inkml:trace contextRef="#ctx0" brushRef="#br1" timeOffset="87502.35">18351 3683 0,'0'0'16,"0"-42"-16,0 21 0,0-1 0,0 1 15,0 0-15,-21 21 0,0 0 16,0 0-16,0 21 16,0 0-16,21 1 0,-22 20 15,1-21-15,21 21 0,-21 1 0,21-1 16,0 0-16,-21 1 0,21 20 0,-21-20 15,21 20-15,-21-21 0,21 1 16,0-1-16,0 0 0,0-20 0,0-1 16,0 21-16,0-21 0,21 0 15,0-21-15,0 0 16,0 0-16,0 0 0,1 0 0,-1 0 16,0 0-16,21-21 0,-21 0 15,1 0-15,-1 0 0,0 0 16,-21-1-16,21 1 0</inkml:trace>
  <inkml:trace contextRef="#ctx0" brushRef="#br1" timeOffset="87700.39">18034 3958 0,'0'0'0,"-21"0"0,42-21 15,0 21 1,0 0-16,0 0 0,22 0 0,-22 0 15,0 0-15,21-21 0,-20 21 16,20 0-16,-21 0 0,21-21 0,-20 21 16,-1 0-16,0 0 0,0-21 15,0 21-15</inkml:trace>
  <inkml:trace contextRef="#ctx0" brushRef="#br1" timeOffset="88235.52">14563 5271 0,'0'0'0,"0"-22"0,0 1 0,-22 0 0,22 0 16,-21 21-16,21-21 15,-21 42 1,21 0-16,0 0 15,0 22-15,-21-1 0,21 0 16,0 1-16,0-1 0,0 0 0,0 22 16,0-22-16,0 22 0,-21-22 15,21 0-15,0 1 0,-21-1 0,21 0 16,0 1-16,0-22 0,0 0 0,0 0 16,0 0-16,0 0 0</inkml:trace>
  <inkml:trace contextRef="#ctx0" brushRef="#br1" timeOffset="88563.34">14457 5525 0,'0'0'0,"0"-43"0,0-20 0,-21 42 0,21-1 16,-22-20-16,1 21 0,21-21 0,0 20 15,0 1-15,0 0 0,0 0 0,21 0 16,1 0-16,-22-1 0,21 1 15,21 21-15,-21-21 0,0 21 0,1 0 16,20 21-16,-21-21 0,0 0 0,22 21 16,-22-21-16,-21 22 0,63-1 0,-42 21 15,-21-21-15,0 0 0,22 22 0,-22-22 16,-43 0-16,22 21 0,0-20 0,0-1 16,0 0-16,-22 0 0,22 0 15,0 0-15,0 1 0,0-22 0,-1 21 0,1-21 16,21 21-16,-21-21 15,21-21 1,21 21-16,0-21 16,1-1-16,-1 1 15,0 21-15,-21-21 0</inkml:trace>
  <inkml:trace contextRef="#ctx0" brushRef="#br1" timeOffset="88976.36">14838 5228 0,'0'0'0,"21"0"0,0 0 31,-21 21-15,0 1-16,0-1 0,0 0 15,0 0-15,0 0 0,0 0 16,0 1-16,21-1 0,-21 0 16,0 0-16,21 0 0,-21 0 0,22-21 15,-22 22-15,21-22 0,0 0 16,0 0-16,0 0 0,0 0 15,1 0-15,-1 0 0,0 0 16,0 0-16,0-22 0,0 1 16,1 0-16,-1 21 0,-21-21 0,0 0 0,0-22 15,0 22-15,21 0 16,-21 0-16,0 0 0,0-22 0,0 22 16,0 0-16,0 0 0,0 42 31,0 0-31,21 0 15,-21 1-15,0-1 0,0 0 16,0 0-16,0 21 0,0-20 0,0-1 16,0 0-16,0 0 0,21-21 0,-21 21 15,0 0-15,21-21 16,1 0-16,-1 0 0,0 0 0,0 0 16,0 0-16,0-21 0</inkml:trace>
  <inkml:trace contextRef="#ctx0" brushRef="#br1" timeOffset="89456.02">15621 5080 0,'0'0'0,"0"-21"0,0 0 15,-21 0-15,0 21 16,21 21 0,0 0-16,-22 0 0,22 0 0,0 0 15,0 1-15,0 20 0,0-21 0,0 0 16,0 22-16,0-22 0,0 21 15,0-21-15,0 0 0,0 1 16,0-1-16,0 0 0,0 0 0,0 0 16,22 0-16,-22 1 15,0-44 17,0 1-17,0 0-15,0 0 0,0 0 16,0 0-16,0-1 0,0 1 15,0 0-15,21 0 0,0 0 0,0 21 16,21-21-16,-20 21 0,-1 0 0,0 0 16,21 0-16,-21 0 0,1 0 15,20 0-15,-21 21 0,0-21 0,0 21 16,-21 0-16,0 0 0,0 0 16,0 1-16,0-1 15,0 0-15,-21 0 0,0 0 0,-21 0 16,21 1-16,-1-1 0,-20-21 15,21 21-15,0 0 0,0-21 0,-1 0 16,1 21-16,0-21 0,0 0 16,21-21-1,0 0-15,0 0 16,21 0-16,0-1 0</inkml:trace>
  <inkml:trace contextRef="#ctx0" brushRef="#br1" timeOffset="90287.98">16150 5038 0,'0'0'15,"0"-21"-15,21 21 16,-21 21 0,0 0-16,0 0 0,0 0 15,0 0-15,0 22 0,0-22 16,0 21-16,0-21 0,0 22 0,0-22 15,0 21-15,0-21 0,0 1 0,0 20 16,0-21-16,0 0 0,0 0 16,0 1-16,0-1 15,0 0-15,21-21 16,1 0-16,-1 0 0,0 0 16,0-21-16,0 0 0,0-1 15,1 1-15,-1 0 0,-21 0 0,21 0 16,0 0-16,-21-1 0,0 1 15,21 0-15,-21 0 0,21 0 0,1 21 32,-22 21-17,0 0-15,0 0 0,0 0 0,0 1 16,21-1-16,-21 0 0,0 0 16,0 0-16,0 0 15,0 1-15,21-22 0,0 21 16,0-21-16,0 0 15,1 0-15,-1 0 0,21 0 0,-21 0 16,0-21-16,1-1 0,-1 22 0,-21-21 16,21 0-16,0 0 0,0 0 15,0 0-15,1-22 0,-1 22 0,0 0 16,0 0-16,0 0 0,0-1 16,1 1-16,-22 0 0,21 21 0,0 0 15,-21 21 32,0-42 0,-21 21-31,0 0-1,-1 0-15,1 0 16,0 0-16,21 21 0,-21 0 15,0 1-15,21-1 0,-21 0 0,-1 0 16,22 0-16,0 0 0,0 1 16,-21-1-16,21 0 0,0 0 15,0 0-15,0 0 0,0 1 0,0-1 16,21 0-16,1-21 0,-1 0 16,0 21-16,0-21 15,0 0-15,0 0 0,1 0 0,-1 0 16,0-21-16,0 21 0,0-21 15,0 0-15,1-1 0,-1 1 16,-21 0-16,0 0 0</inkml:trace>
  <inkml:trace contextRef="#ctx0" brushRef="#br1" timeOffset="90463.88">16573 5101 0,'0'0'0,"-21"0"0,0 0 31,42 0-31,0 0 0,1 0 16</inkml:trace>
  <inkml:trace contextRef="#ctx0" brushRef="#br1" timeOffset="90907.63">17547 5122 0,'0'0'16,"0"-21"-16,0 0 0,0 0 0,-21 0 0,21 0 15,0-1 1,0 1-16,21 42 31,0 1-31,0 20 16,1-21-16,-22 21 0,21-20 0,0 20 16,-21-21-16,0 21 0,21 1 15,-21-22-15,21 21 0,-21-21 0,0 1 16,0-1-16,0 0 0,0 0 0,0 0 15,21-21-15,1 0 16,-1-21 0,-21 0-1,21 0-15,-21 0 16,0-1-16,0 1 0,21 0 0,-21-21 16,21 21-16,-21-22 0,21 1 0,-21 21 15,0-22-15,0 22 0,22 0 16,-22 0-16,21 0 0,-21 0 0,21 21 15,0 0 1</inkml:trace>
  <inkml:trace contextRef="#ctx0" brushRef="#br1" timeOffset="91339.38">18288 5038 0,'-21'21'0,"0"0"16,-1-21-16,1 21 0,0 0 0,0-21 16,0 22-16,0-1 0,-1 0 15,1 0-15,21 0 0,-21 22 0,21-22 16,-21 0-16,21 0 0,0 0 16,0 0-16,0 1 0,21-1 15,0-21-15,22 21 0,-22-21 16,0 0-16,21 0 0,-21 0 15,22 0-15,-22 0 0,21 0 16,1-21-16,-22 0 0,21 21 0,-21-22 16,0 1-16,1 0 0,-1 0 15,-21 0-15,21 0 0,-21-22 0,0 22 16,0-21-16,0 21 0,-21-22 0,0 22 16,-1 0-16,-20 0 0,21 21 15,-21 0-15,20 0 0,-20 0 0,0 0 16,21 0-16,-22 21 0,22 0 15,-21 0-15,21 22 0,-1-22 0,1 21 16,21-21-16,0 22 0,0-22 0,0 21 16,0-21-16,0 0 0,0 1 15,0-1-15,21 0 0,1 0 0,-1-21 16,0 0-16,21 0 0,-21 0 16,1 0-16</inkml:trace>
  <inkml:trace contextRef="#ctx0" brushRef="#br1" timeOffset="91568.25">18711 5207 0,'0'0'0,"0"-21"0,21 0 0,-21 0 0,0 42 47,0 0-47,0 0 0,0 0 15,0 0-15,0 1 16,0-1-16,0 0 0,0 0 15,0 0-15,0 0 0,0 1 16,22-22 15</inkml:trace>
  <inkml:trace contextRef="#ctx0" brushRef="#br1" timeOffset="91721.16">18754 5122 0,'0'-42'0,"0"84"0,0-105 15,-22 42-15,1 0 0,0-1 0,21 1 0,-21 21 16,0 0 0,21 21-1,0 1 1,0-1 0,0 0-16</inkml:trace>
  <inkml:trace contextRef="#ctx0" brushRef="#br1" timeOffset="92228.23">19325 5207 0,'0'-63'16,"-21"63"-1,21-22-15,-21 1 0,0 21 0,-22 0 16,22-21-16,0 21 0,0 0 0,0 0 15,-1 0-15,1 0 0,21 21 16,-21 0-16,0 1 0,0-1 0,0 0 16,21 0-16,0 21 0,0-20 15,-22-1-15,22 0 0,0 0 0,0 0 16,0 0-16,0 1 0,0-1 16,22 0-16,-1-21 0,0 0 15,0 0-15,0 0 0,0 0 0,1 0 16,-1 0-16,0-21 0,21 21 15,-21-21-15,1 21 0,-1-22 16,0 1-16,21-42 0,-21 20 16,1 1-16,-1 0 0,0-1 15,-21-20-15,0-1 0,21 22 0,-21-21 16,0-1-16,0 22 0,0-1 16,0 1-16,0 21 0,0 0 0,0 0 15,-21 21-15,0 0 0,0 0 16,21 21-16,0 21 0,-22-21 0,22 43 15,-21-22-15,21 0 0,0 22 16,0-1-16,0-20 0,0-1 16,0 0-16,21 1 0,-21-1 0,22 0 15,-1-20-15,0 20 0,0-21 0,0 0 16,22-21-16,-22 21 0,0-21 16,0 0-16,0 0 0,0 0 15</inkml:trace>
  <inkml:trace contextRef="#ctx0" brushRef="#br1" timeOffset="92951.56">20574 5249 0,'63'0'31,"-63"-21"-31,22 21 0,-22-21 0,21 0 16,-21 0-16,0 0 15,0-1-15,0 1 0,-21 0 0,-1 0 16,22 0-16,-21 0 0,0-1 0,0 22 16,-21-21-16,20 21 0,1 0 0,0 0 15,-21 0-15,-1 0 0,22 21 16,0 1-16,-21-1 0,21 0 0,-22 21 15,22-21-15,0 1 0,0 20 16,0-21-16,21 0 0,0 0 0,0 22 16,0-22-16,0 0 0,0 0 0,21 0 15,0-21 1,0 0-16,0 0 0,0 0 16,43 0-16,-43 0 0,0-21 15,0 21-15,22-21 0,-22 0 0,0 0 16,21 0-16,-20-1 0,-1 1 0,0-21 15,0 21-15,0-22 0,0 1 0,-21 0 16,22-1-16,-1 1 0,-21-21 0,0 20 16,0 1-16,21 0 0,-21 20 0,0-20 15,0 21-15,0 0 0,-21 21 32,0 21-32,-1 21 15,1-21-15,21 22 0,-21-1 0,21 22 16,-21-22-16,21 0 0,0 1 15,0-1-15,0 0 0,0-21 0,0 22 16,0-22-16,21 0 0,0 0 0,0 0 16,1 1-16,-1-1 0,21-21 15,-21 0-15,0 0 16,1 0-16</inkml:trace>
  <inkml:trace contextRef="#ctx0" brushRef="#br1" timeOffset="93839.35">20913 5271 0,'0'-22'0,"0"1"16,0 0 0,0 0-16,21 0 15,-21 0-15,0-1 16,21 22-16,-21-21 0,21 0 16,-21 0-16,0 0 15,0 0-15,0-1 0,0 1 16,-21 21-1,0 21-15,0-21 0,21 22 16,-22-1-16,1 21 0,0-21 16,21 22-16,0-22 0,0 0 0,0 0 15,-21 21-15,21-20 0,0-1 16,0 0-16,21-21 0,0 21 16,0-21-16,1 0 15,-1 0-15,0 0 0,0 0 0,0 0 16,0 0-16,1-21 0,-1 21 0,0-21 15,0 0-15,-21-1 0,21 22 16,-21-21-16,21-21 0,-21 21 0,0 0 16,0-1-16,0 1 0,0 0 0,0 0 15,0 0 1,0 42 15,0 0-31,0 0 0,0 0 16,0 1-16,0-1 0,0 0 15,-21 0-15,21 0 0,0 0 16,0 1-16,0-1 31,0-42 1,0-1-32,0 1 0,0 0 15,0 0-15,0-21 0,0 20 16,0 1-16,21 0 0,-21 0 15,22 0-15,-1 0 0,-21-1 16,21 1-16,0 21 16,0 0-16,0 21 15,-21 1-15,0-1 0,0 0 16,0 0-16,0 0 0,0 0 0,22-21 16,-22 22-16,0-1 0,0 0 15,0 0-15,21-21 0,-21 21 16,0-42 31,0 0-47,0 0 0,21 21 15,-21-21-15,21-1 0,-21 1 16,0 0-16,21 0 0,-21 0 0,21 21 16,-21-21-16,22 21 15,-1 0 1,-21 21-16,0 0 0,0 0 15,0 0-15,0 0 0,0 1 16,0-1-16,0 0 0,0 0 16,0 0-16,21-21 31,0 0-31,0 0 16</inkml:trace>
  <inkml:trace contextRef="#ctx0" brushRef="#br1" timeOffset="94204.14">21632 5059 0,'0'-21'0,"0"42"0,0-63 16,0 20-16,-21 22 16,0 0-1,0 22 1,0-1-16,21 0 0,0 0 16,0 0-16,-22-21 0,22 21 0,0 1 15,0-1-15,0 0 0,0 0 16,22-21-16,-22 21 15,21-21-15,0 0 0,0 0 16,0 0-16,0 0 16,1-21-16,-1 0 15,-21 0-15,0 0 16,0-1-16,0 1 0,0 0 16,0 0-16,-21 21 0,-1-21 0,22 0 15,-21 21-15,21-22 0,-21 22 16,0 0-16,0 0 15,21 22 1,0-1 0,21-21 15,0 0-31,0 0 0</inkml:trace>
  <inkml:trace contextRef="#ctx0" brushRef="#br1" timeOffset="94444">21802 4911 0,'0'0'0,"0"-64"32,0 85-17,0 1 1,0-1-16,0 0 0,-22 0 16,22 0-16,0 0 0,0 22 15,0-22-15,0 0 0,0 0 0,0 0 16,0 1-16,0-1 0,0 0 0,0 0 15,0 0-15,22-21 16,-1 0 0,0 0-16,0 0 0,0 0 15,0 0-15</inkml:trace>
  <inkml:trace contextRef="#ctx0" brushRef="#br1" timeOffset="94676.26">21971 4805 0,'0'0'0,"21"-21"0,0 21 16,0 0-1,1 21 1,-22 0-16,0 0 0,0 0 16,0 22-16,0-22 0,0 21 15,0-21-15,0 22 0,0-1 0,0-21 16,0 22-16,0-22 0,0 0 0,0 21 15,-22-21-15,22 1 0,-21-1 0,0 0 16,0-21-16,0 21 16,21 0-16,-43-21 0,22 21 0</inkml:trace>
  <inkml:trace contextRef="#ctx0" brushRef="#br1" timeOffset="95430.26">17441 6308 0,'0'0'15,"-21"0"-15,-21-21 0,42-1 0,0 1 16,0 0-16,0 0 15,0 0-15,0 0 0,0-1 16,0 1-16,0 0 16,21 21-16,-21 21 31,-21 0-31,0 1 16,-1-1-16,1 0 0,0 0 0,0 0 15,0 0-15,-22 1 0,22-1 0,21 0 16,0 0-16,-21 0 0,21 0 15,0 1 1,21-22-16,0 0 0,1 0 16,-1 0-16,0 0 0,0 21 15,21-21-15,-20 0 0,-1 0 0,0 21 16,0 0-16,0-21 0,0 21 0,-21 0 16,0 1-16,0-1 15,-21-21-15,-21 21 0,21 0 16,0 0-16,-22-21 0,1 21 0,0-21 15,20 22-15,1-22 0,-21 0 16,21 42-16,0-42 0,42 0 31,0 0-31,0 0 0,0 0 0,0 0 16,1 0-16,20 21 16,-21-21-16,0 21 0,0-21 0,1 21 15,-22 1-15,0-1 0,0 0 16,0 0-16,0 0 0,0 0 15,0 1-15,-22-1 0,1 0 0,21 0 16,0 0-16,-21-21 0,21 21 0,0 1 16,0 20-16,0-21 0</inkml:trace>
  <inkml:trace contextRef="#ctx0" brushRef="#br1" timeOffset="95987.48">17462 8234 0,'-21'0'0,"42"0"0,-42-21 0,0 21 16,21-21-16,0-1 0,0 1 16,0 0-16,0 0 15,0 0-15,0 0 16,0 42 0,0 0-1,0 0-15,-21 0 0,0 0 16,0 1-16,-22-1 0,22 0 0,0 21 15,0-21-15,0 1 0,-1 20 0,22-21 16,0 0-16,0 0 16,0 1-16,0-1 0,0 0 0,22 0 15,-1 0-15,21-21 0,-21 21 16,0 1-16,22-22 0,-1 21 16,-21 0-16,22-21 0,20 42 15,-21-42-15,-20 21 0,-1 1 0,-21-1 16,0 0-16,0 0 0,0 0 15,0 0-15,-43 1 0,22-1 16,0 0-16,-21 0 0,-1 0 0,1 0 16,-21 1-16,20-1 0,1 0 0,-22 0 15,22-21-15,0 21 0,-1-21 16,1 0-16,0 0 0,-1 0 0,22 0 16,-21 0-16,21 0 0,0-21 0,-1 0 15,1 0-15,21-22 0</inkml:trace>
  <inkml:trace contextRef="#ctx0" brushRef="#br1" timeOffset="98333.17">16298 7324 0,'-21'0'0,"0"-21"0,21-1 15,-21 22-15,0 0 0,-1 0 16,44 0-1,20 0 1,0-21-16,1 21 0,20-21 16,22 0-16,-1 21 0,1-21 0,0 0 15,42 21-15,-21-22 0,42 22 0,-21-21 16,0 0-16,0 21 0,0 0 16,0-21-16,0 21 0,-21 0 0,-1-21 15,86 21-15,-128 0 0,1 0 16,-22-21-16,1 21 0,-1 0 0,-21 0 15,0 0-15,-21-22 16,-21 22-16,-42 0 16,41 0-16,1 0 0,-21 0 0,21 0 15,-22 0-15,1 0 0,0 0 16,-64 22-16</inkml:trace>
  <inkml:trace contextRef="#ctx0" brushRef="#br1" timeOffset="98688.06">16319 7578 0,'0'0'0,"-21"21"0,0-21 31,42 0-31,22 0 16,-22 0-16,21 0 0,0-21 0,22 0 16,-1 21-16,22-22 0,0 1 0,-1 0 15,22 0-15,21 0 0,-21 0 16,21-1-16,-21 1 0,21 0 16,-21 0-16,0 0 0,-1 0 0,1-1 0,0 1 15,-21 0-15,21 21 0,-43 0 16,1-21-16,-1 21 0,-21 0 0,-20 0 15,-1 0-15,-42 0 16,-1 0-16,-20 0 16,21 0-16,-21 21 0,-1-21 15,-20 0-15,20 21 0</inkml:trace>
  <inkml:trace contextRef="#ctx0" brushRef="#br1" timeOffset="99019.54">16595 7768 0,'105'0'31,"-62"0"-31,-1 0 0,22-21 0,-1 21 16,1-21-16,20 0 0,1 21 15,0-21-15,20-1 0,1 1 0,-21 0 16,0 21-16,42-21 0,-22 0 0,-41 21 16,21 0-16,-22-21 0,1 21 0,20 0 15,-41-22-15,20 22 0,1 0 16,-22 0-16,-21-21 0,21 21 0,-20 0 16,-1 0-16,-42 0 46</inkml:trace>
  <inkml:trace contextRef="#ctx0" brushRef="#br1" timeOffset="100535.8">14414 11028 0,'0'0'0,"0"-21"0,22 21 0,-22-21 15,0-1-15,0 1 32,-22 21-32,1 0 15,0 0-15,0 43 0,0-43 16,0 21-16,21 0 0,-22 21 0,1-21 16,0 22-16,0-1 0,21-21 0,-21 22 15,0-1-15,21-21 0,-22 21 0,1-20 16,0 41-16,21-42 0,-21 0 15,21 1-15,-21-1 0,21 0 0,0-42 32,0 0-32,0-22 15,0 22-15,0-21 0,21 21 16,-21-22-16,21 1 0,0-22 0,-21 22 16,21 0-16,-21-1 0,22 1 15,-1 0-15,-21-22 0,21 22 0,0 21 16,-21-22-16,0 22 0,0 0 15,21 0-15,-21 0 0,21 21 0,1 21 16,-22 0-16,21 0 16,0 0-16,-21 22 0,0-22 0,21 21 15,0 1-15,-21-1 0,0 21 0,0-20 16,21-1-16,-21 0 0,22 22 16,-22-22-16,21-21 0,0 22 0,-21-22 15,21 0-15,-21 0 0,21 0 16,-21 1-16,0-1 0,21-21 15,-42-21 1,0-1-16</inkml:trace>
  <inkml:trace contextRef="#ctx0" brushRef="#br1" timeOffset="101652.17">14033 11324 0,'0'0'0,"-21"0"15,0 0 1,42 0-1,0 0-15,1 0 0,20 0 16,-21 0-16,21-21 0,22 0 0,-22 0 16,1 0-16,20-1 0,1 1 0,-22-21 15,21 21-15,-20 0 0,-1-1 16,0 1-16,-20 0 0,20 0 0,-21 21 16,21-21-16,-42 42 31,0 0-31,0 0 15,0 0-15,-21 1 0,21 20 0,0-21 16,-21 0-16,21 22 0,0-22 16,0 0-16,0 0 0,0 0 0,0 0 15,0 1-15,0-1 0,-21-21 16,21 21-16,0-42 16,0 0-1,0-1-15,0 1 16,0-21-16,0 21 0,0-22 0,0 22 15,21-21-15,-21 21 0,0-22 0,21 22 16,0 0-16,1-21 0,-22 21 16,21 21-16,0-22 0,0 22 0,0 0 15,0 0-15,1 22 16,-1-22-16,0 21 0,-21 0 16,21 0-16,0 21 0,-21-20 0,0-1 15,21 21-15,1-21 0,-1 22 16,-21-22-16,21 0 0,0 0 0,-21 0 15,21 0-15,0-21 0,1 0 0,20 22 16,-21-22-16,0 0 0,0 0 16,1 0-16,20-22 0,-21 1 0,0 0 15,22 0-15,-22 0 0,0 0 0,0-1 16,0 1-16,-21 0 0,0-21 0,21 21 16,-21-1-16,43 1 0,-22 21 0,-21-21 15,-21 21-15,0 0 16,-1 21-1,22 0-15,0 1 16,0-1-16,0 0 0,-21 0 16,21 0-16,0 0 0,0 1 0,0-1 15,0 0-15,0 0 0,0 0 16,21 0-16,1-21 16,-1 22-16,0-22 0,0 0 15,0 0-15,0-22 0,1 1 0,20 0 16,-21 0-16,0 0 0,0 0 15,1-22-15,-1 22 0,0 0 0,0-21 16,-21 20-16,0 1 0,21 0 0,-21 0 16,21 0-16,-21 0 15,0 42 17,-21 0-17,21 0-15,-21 0 0,21 22 0,-21-1 16,21 0-16,0 1 0,0 20 0,0-21 15,-21 22-15,21-1 0,-21 1 0,21-1 16,0 1-16,0-1 0,21 1 0,0-1 16,-21 1-16,42 84 0,-21-63 15,1 42-15,-22-64 0,21 1 0,-21-1 16,0 1-16,-21-22 0,21 22 0,0-22 16,0 21-16,0-20 0,0-1 0,0 0 15,-22 1-15,1-22 0,0 0 0,0 0 16,0 0-16,0-21 15,-22 0-15,22 0 0,0 0 0,-21-21 16,-1 0-16,22-21 0,-21-1 0,-1 1 16,22 0-16,0-22 0,-21 1 0,21-22 15,21 22-15,0-22 0,0 0 16,0 1-16,0-1 0,0 0 0,0 22 16,21-22-16,0 43 0,0-22 0,0 1 15,22 20-15,-1 1 0,-21 0 16,21-1-16,1 1 0,-1 0 15,0-1-15,1 1 0,-1 0 0,0-1 0,1 22 16</inkml:trace>
  <inkml:trace contextRef="#ctx0" brushRef="#br1" timeOffset="103139.95">16997 10880 0,'0'-21'15,"0"42"-15,0-64 0,0 22 0,-21 21 16,-1 0 0,1 0-16,0 0 0,0 0 0,0 0 15,0 21-15,-1 1 0,1-1 16,21 0-16,-21 21 0,21-21 0,-21 22 16,21-22-16,0 21 0,0 1 0,0-1 15,0-21-15,0 21 0,21 1 16,0-22-16,-21 0 0,21 0 0,22 0 15,-22 1-15,0-1 0,21-21 0,-20 0 16,20 0-16,-21 0 0,21 0 0,1 0 16,-22-21-16,21-1 0,1 1 0,-1 0 15,0 0-15,-21-21 0,22 20 0,-22-20 16,21 21-16,-21-21 0,1-1 0,-1 1 16,0 0-16,0-1 0,-21 22 15,0-21-15,21-1 0,-21 1 0,21 21 16,-21-21-16,0 20 0,0 1 15,0 0-15,-21 42 32,0 0-32,21 1 0,-21-1 15,21 21-15,0-21 0,0 22 0,0-1 16,0 0-16,0 1 0,0-1 16,0-21-16,0 21 0,21 1 0,-21-1 15,21-21-15,0 22 0,1-22 0,-1 0 16,0 0-16,21 0 0,-21-21 15,22 0-15,-22 0 0,21 0 0,-21 0 16,22 0-16,-1-21 0,0 0 0,-20 0 16,20 0-16,-21-22 0,21 22 15,-20-21-15,-1 21 0,-21-22 0,21 22 16,-21-21-16,0 21 0,0-22 0,0 22 16,0 0-16,0 0 0,-21 0 0,0-1 15,21 1-15,-43 21 0,22 0 0,0 0 16,0 0-16,0 0 0,-1 21 0,1 1 15,0-1-15,21 0 0,-21 0 0,21 21 16,-21-20-16,21 20 16,0-21-16,0 0 0,0 22 0,0-22 15,0 21-15,0-21 0,0 22 16,0-22-16,0 0 0,21-21 0,0 0 16,0 0-16,0 0 0,1 0 15,-1-21-15,0 0 16,0-1-16,0 1 0,-21 0 0,21 0 15,1-21-15,-1 20 0,-21-20 0,0 21 16,21 0-16,-21-22 0,21 22 0,-21 0 16,21 0-16,-21 0 0,0 0 0,0 42 47,0 0-47,-21 0 15,21 21-15,0-20 0,0-1 0,0 21 16,0-21-16,0 0 0,0 22 0,0-22 15,0 0-15,0 0 0,0 0 16,0 1-16,21-1 0,0 0 0,1-21 16,20 0-16,-21 0 0,21 0 0,-20 0 15,20 0-15,0 0 0,1 0 16,-1-21-16,0 0 0,1-1 0,-1 1 16,-21-21-16,21 21 0,-20 0 0,-1-1 15,0 1-15,-21-21 0,0 21 16,0 0-16,0-1 0,-21 22 31,0 0-31,-1 22 16,22-1-16,-21-21 0,21 21 0,0 0 15,0 0-15,0 0 0,0 1 0,0-1 16,0 0-16,0 0 0,0 0 16,0 0-16,21-21 0,-21 22 15,22-22-15,-1 0 16,-21-22 15,-21 1-15,21 0-16,-22 21 0,1-21 15,0 21-15,0 0 16,0 21 0,0 0-16,21 0 0,0 1 15,0-1-15,0 0 0,0 0 16,0 0-16,21-21 0,0 21 15,0-21-15,0 0 0,22 0 0,-22 0 16,21 0-16,-21 0 0,22 0 0,-1-21 16,0 21-16,1-21 0,-1 0 15,0 0-15,1 0 0,-22-1 0,21-20 16,0 21-16,-20 0 0,20-22 16,-21 22-16,0-21 0,0 21 0,1-22 15,-22 22-15,0 0 0,0 0 0,0 0 16,-22 21-1,1 0-15,0 21 16,0 0-16,21 0 0,0 0 0,0 1 16,0-1-16,0 0 0,0 0 15,0 0-15,0 0 0,0 1 0,0-1 16,0 0-16,0 0 0,0 0 0,0 0 16,0 1-16,-21-1 0,0-21 15,21 21-15,-22-21 0,1 0 0,0 21 16,0-21-16,-21 21 15,20-21-15</inkml:trace>
  <inkml:trace contextRef="#ctx0" brushRef="#br1" timeOffset="104587.93">13822 12488 0,'0'0'15,"-21"0"-15,-64-42 16,64 42 0,0 0-16,-1 0 15,1 0 1,0 21-16,21 0 15,0 1-15,-21-1 0,21 21 0,0-21 16,-21 22-16,21-1 0,0 0 0,0 1 16,0-22-16,0 21 0,0 0 0,0-20 15,0-1-15,0 0 0,0 0 16,0 0-16,0 0 0,21-21 16,0 0-16,0-21 0,0 0 15,1 0-15,-1-21 0,0 20 16,0 1-16,0-21 0,0 21 0,1-22 15,-22 22-15,0-21 0,21 21 0,0 0 16,-21-1-16,0 1 0,21 21 16,-21-21-16,21 21 15,0 21 1,1-21-16,-1 21 0,0 1 0,-21-1 16,21 0-16,0 21 0,0-21 0,1 22 15,20-22-15,-21 21 0,0-21 16,0 1-16,1-1 0,20 0 0,-21-21 15,0 0-15,22 0 0,-22 0 0,21 0 16,-21 0-16,22-21 0,-22 0 16,21-1-16,-21 1 0,22 0 0,-22-21 15,0 21-15,0-22 0,0 22 0,-21-21 16,0 21-16,0-22 16,0 22-16,0-21 0,0-1 15,0 22-15,0 0 0,-21 0 16,21 42-1,-21 0-15,21 0 0,0 1 16,0-1-16,0 21 0,0-21 0,0 0 16,0 22-16,0-22 0,0 21 0,0 22 15,21-43-15,-21 0 0,21 21 0,0-20 16,1-22-16,-1 21 0,0 0 0,0-21 16,0 0-16,0 0 0,1 0 0,20 0 15,-21-21-15,21 0 0,-20-1 0,20 22 16,-21-42-16,0 21 0,22 0 15,-22 0-15,0-22 0,-21 22 0,0-21 16,21-22-16,-21 22 0,0 21 0,0-22 16,0 1-16,0 0 0,0 21 0,0-22 15,0 22-15,0 0 0,-21 0 0,0 21 16,0 0-16,21 21 16,0 0-16,-22 0 0,22 0 15,0 22-15,0-22 0,-21 21 0,21-21 16,0 22-16,0-1 0,0-21 15,0 22-15,0-1 0,0 0 0,0-21 0,0 22 16,0-22-16,0 0 0,0 21 16,0-20-16,0-1 0,21-21 15,1 0-15,-1 0 0,0 0 16,-21-21-16,21-1 0,0 1 16,-21 0-16,21 0 0,1 0 0,-22 0 15,21-22-15,-21 22 0,0 0 0,21-21 16,0 20-16,0 1 0,-21 0 0,21 0 15,1 21-15,-1 0 0,0 0 16,0 21 0,-21 0-16,0 0 0,0 1 0,21-1 15,-21 21-15,21-21 0,1 0 0,-1 1 16,-21 20-16,21-21 0,0 0 16,0-21-16,0 21 0,22 1 15,20-22-15,-42 0 0,22 0 0,-22 0 16,21 0-16,-21-22 0,43-20 15,-22 21-15,-21 0 0,1 0 0,-1-1 16,0-20-16,0 0 16,0 21-16,-21-22 0,0 22 0,0 0 15,0 0-15,0 0 0,0-1 0,0 1 16,0 42 0,0 1-16,0-1 0,0 0 15,0 0-15,0 0 0,0 0 0,0 1 16,0-1-16,0 0 0,0 0 15,0 43-15,0-43 0,0 0 16,0 0-16,0 0 16,21-21-1,1 0-15,-22-21 16,0 0-16,0 0 0,0 0 16</inkml:trace>
  <inkml:trace contextRef="#ctx0" brushRef="#br1" timeOffset="104747.84">16023 12340 0,'0'0'0,"-21"0"16,0 0-16,0 0 15,21 21 17,0 1-32,21-22 15,0 0 1,0 0-16</inkml:trace>
  <inkml:trace contextRef="#ctx0" brushRef="#br1" timeOffset="105384.07">16573 12319 0,'0'0'0,"22"0"0,-44 0 16,1 0-1,0 0-15,21 21 0,-21 0 0,0 1 16,0-1-16,-1 0 0,1 0 15,21 21-15,0-20 0,0-1 0,0 21 16,0-21-16,0 0 0,0 1 0,0-1 16,21 0-16,1 0 0,-1 0 15,0-21-15,0 21 0,0-21 0,22 0 16,-22 0-16,21 0 0,-21 0 0,0 0 16,22-21-16,-22 0 0,0 0 15,0 0-15,0 0 0,1-1 16,-1 1-16,-21 0 0,21-21 0,-21-1 15,0 1-15,0 0 0,0-1 0,0-20 16,0-1-16,0 22 0,0 0 16,0-1-16,0 1 0,0 21 0,0 0 15,0 0-15,-21 42 16,21 0-16,0 0 0,-21 21 16,21-20-16,0 20 0,0 0 0,0 22 15,0-22-15,0 0 0,0 1 0,-22-22 16,22 21-16,0 1 0,0-22 15,0 0-15,0 21 0,0-21 16,0 1-16,0-1 0,0 0 16,22-21-16,-1 0 15,0 0-15,0-21 16,0 0-16,-21-1 0,21 1 16,1 0-16,-22 0 0,21 0 15,0 0-15,0-22 0,0 22 0,0 0 16,1 0-16,-1 0 0,0-1 0,0 22 15,0 0-15,-21 22 0,0-1 16,0 0-16,0 0 0,0 21 16,0-20-16,0-1 0,0 21 0,0-21 15,0 0-15,0 1 0,21-1 16,1 0-16,-1 0 0,0-21 16,21 0-16,-21 0 0,1 0 15,20 0-15,-21-21 0,21 0 0,-20 0 16,-1-1-16,21 1 0,-21 0 15</inkml:trace>
  <inkml:trace contextRef="#ctx0" brushRef="#br1" timeOffset="107911.34">18542 12213 0,'0'-21'0,"0"42"0,0-63 0,0 21 16,0-22-16,0 22 16,0 0-16,0-21 0,0 21 0,0-1 15,-21 1-15,0 0 0,-1 0 0,1 0 16,0 21-16,0 0 0,0 0 16,-22 0-16,22 21 0,0 0 0,-21 21 15,21-20-15,-1 20 0,1 21 0,0-20 16,0 20-16,0 1 0,0-22 15,21 22-15,0-22 0,0 0 0,0 1 16,0 20-16,0-42 0,0 22 16,0-1-16,21-21 0,0 0 0,21 0 15,1 1-15,-1-22 0,0 0 16,1 0-16,20 0 0,-21 0 16,1-22-16,20 1 0,-20 0 0,20 0 15,-21 0-15,1 0 0,-1-1 0,-21-20 16,22 21-16,-22-21 0,21-1 15,-42 1-15,0 21 0,0 0 16,21-1-16,-21 44 31,0-1-31,0 0 0,0 0 0,-21 0 16,21 0-16,0 1 0,0 20 0,0-21 16,0 0-16,0 0 0,0 22 0,0-22 15,0 0-15,0 0 16,0 0-16,0 1 0,21-22 0,0 21 15,1-21-15,-1 0 0,0 0 0,0 0 16,0 0-16,22 0 0,-22-21 0,0 21 16,21-22-16,-21 1 0,1 0 15,-22 0-15,0 0 0,0 0 0,0-1 16,0 1-16,-22 0 0,1 0 0,0 0 16,-21 0-16,21-1 15,-22 1-15,1 0 0,21 21 0,0 0 16,-22 0-16,22 0 0,0 0 0,0 0 15,21-21 17,21 0-32,0 21 15,0-21-15,0-1 0,1 22 16,20-21-16,0 0 0,1 21 0,-1-21 16,0 21-16,-21 0 0,22 0 0,-1 0 15,-21 0-15,22 0 0,-22 0 16,0 21-16,0 0 0,0 0 0,-21 1 15,0-1-15,0 0 0,21 0 0,-21 0 16,0 22-16,0-22 0,0 0 16,0 0-16,0 0 0,0 0 0,0 1 15,0-1-15,0 0 0,0 0 16,22-21 0,-1 0-1,0-21 1,0 0-16,0 0 0,-21-1 15,21 1-15,1 0 0,-1-21 16,-21 21-16,21-22 0,0 22 0,0-21 16,0 21-16,1-1 0,-1 1 0,0 0 15,-21 0-15,21 21 0,0 0 16,0 21-16,-21 0 16,0 0-16,0 1 0,0-1 0,0 0 15,0 0-15,0 0 0,0 22 16,0-22-16,22 0 0,-22 0 15,0 0-15,21 0 0,-21 1 0,21-22 16,0 21-16,0-21 0,0 0 16,1 0-16,-1 0 15,0 0-15,0 0 0,0 0 0,0-21 16,1 21-16,-22-22 0,21 1 0,0 0 16,-21 0-16,0-21 0,21 20 15,-21-20-15,21 0 0,-21-1 0,0 1 16,0-21-16,0 20 0,21 1 0,-21-22 15,0 22-15,0 0 0,0 21 16,0-22-16,0 22 0,-21 42 31,0 0-31,21 22 16,-21-1-16,21-21 0,0 43 0,0-22 16,0 0-16,0 1 0,0-1 0,0 0 15,0 1-15,0-1 0,0-21 16,0 22-16,21-22 0,0 0 0,0 0 15,1 0-15,-1 0 0,0 1 0,0-22 16,64 0-16,-43 0 0,0 0 16,1 0-16,-1 0 0,0 0 15,1-22-15,-1 1 0,-21 0 0,22 0 16,-22 0-16,0 0 0,0-1 16,0 1-16,-21-21 0,21 21 15,-21-22-15,0 1 0,0 21 0,0 0 16,0 0-16,-21-1 0,0 1 0,0 21 15,-21 0-15,20 0 0,1 21 16,-21 1-16,21-1 0,-22 0 0,22 21 16,0-21-16,0 22 0,0-22 0,0 21 15,-1-21-15,22 1 0,0 20 16,0-21-16,0 0 0,0 0 0,0 1 16,0-1-16,22-21 0,-1 21 15,0-21-15,0 0 0,0 0 16,22 0-16,-22 0 0,0-21 15,0 0-15,21-1 0,-20 22 0,-1-21 16,0 0-16,0-21 0,0 21 0,-21-1 16,21 1-16,-21-21 0,22 21 15,-22 0-15,0-1 0,0 1 0,0 0 16,-22 21 15,22 21-31,0 0 0,0 1 16,0-1-16,0 0 0,0 0 0,0 0 15,0 0-15,0 1 16,0-1-16,0 0 0,0 0 0,22-21 16,-1 21-16,0-21 0,21 0 0,-21 0 15,1 0-15,20 0 0,0 0 16,-21 0-16,22 0 0,-22 0 0,0-21 16,21 0-16,-20 21 0,-1-21 0,0 0 15,0-1-15,-21-20 0,21 21 0,-21 0 16,21 0-16,-21-1 0,0 1 15,0 0-15,0 0 0,0 42 16,0 0 0,0 0-16,0 1 0,0-1 15,0 0-15,0 0 0,-21 0 0,21 0 16,0 1-16,0-1 0,0 0 0,0 0 16,0 0-1,0 0-15,21-21 0,1 0 16,-1 0-16,0 0 0,0 0 15,0 0-15,0 0 0,-21-21 16,22 0-16,-1 0 16,-21 0-16,21 0 0,-21-22 0,0 22 15,0 0-15,21 0 0,-21 0 0,21-1 16,-21 1-16,0 0 0,0 0 16,21 21-1,-21 21 1,0 0-16,0 0 0,0 1 15,0-1-15,0 0 0,22 0 16,-22 0-16,0 0 0,0 1 0,21-1 16,0-21-16,0 21 15,0-21-15,0 0 16,1 0-16,-1 0 0,0 0 0,0 0 16,0-21-16,0 21 0,1-21 15,-1-1-15,-21 1 0,21 0 0,0 0 16,0 0-16,0 0 0,-21-1 15,0 1-15,22 0 0,-22 42 32,0 0-17,0 1-15,0-1 0,0 0 16,0 0-16,0 0 0,0 0 16,0 1-16,21-1 15,0-21-15,0 0 16,0 0-16,0 0 0,1 0 15,-1 0-15,0 0 0,0 0 0,0-21 16,0 21-16,1-22 0,-1 1 16,0 21-1,-42 0 32,0 0-47,21 21 16,-22-21-16,1 0 15</inkml:trace>
  <inkml:trace contextRef="#ctx0" brushRef="#br1" timeOffset="108096.34">22034 11980 0,'0'0'0,"-21"-21"0,0 0 0,0 0 15,21 0-15,-21 0 16,0 21-16,-1 0 16,1 0-1,0 0 1,0 0-16,0 21 0,0-21 16,-1 0-16,1 0 0</inkml:trace>
  <inkml:trace contextRef="#ctx0" brushRef="#br1" timeOffset="108308.27">20193 12213 0,'0'0'0,"-42"21"0,20 1 0,1-22 16,42 0-1,1 0-15,20 0 16,-21 0-16,21 0 0,1 0 0,-1-22 15,0 22-15,1 0 0,-1 0 0,0-21 16,1 21-16,-1 0 0,-21 0 16,0 0-16</inkml:trace>
  <inkml:trace contextRef="#ctx0" brushRef="#br1" timeOffset="109324.62">14457 14520 0,'0'0'0,"0"-21"0,0 0 0,0 0 16,0 0-16,0 0 16,0-1-16,0 1 0,21 0 15,-21 0-15,21 0 0,-21 0 16,0-1-16,0 1 0,0 0 16,0 0-16,0 0 15,-21 21-15,0 0 16,0 0-16,-1 0 15,1 0-15,0 21 0,0 0 0,21 0 16,-21 0-16,0 22 0,-1-22 16,1 21-16,21-21 0,0 1 0,-21 20 15,21-21-15,0 0 0,0 0 16,21-21 0,0 0-16,1-21 15,-1 0-15,0 21 0,0-21 0,0 0 16,0 0-16,1-22 0,-1 22 15,0 0-15,0 0 0,-21 0 0,0-22 16,21 22-16,-21 0 0,0 0 0,21 0 16,-21 42 15,0 0-31,0 0 0,0 0 16,0 0-16,0 22 0,0-22 15,0 0-15,0 0 0,0 0 16,22 1-16,-1-1 0,0 0 0,0-21 15,0 21-15,0-21 0,1 0 16,-1 0-16,21-21 0,-21 0 0,0 21 16,22-21-16,-1-22 0,-21 22 15,22 0-15,-22-21 0,21 20 0,-21-20 16,0 21-16,1-21 0,-22 20 0,0-20 16,0 0-16,-22 21 0,-20-22 15,21 1-15,-21 21 0,-1-22 0,1 22 16,-22 0-16,22 0 0,-21 0 0,-1 21 15,1 0-15,-22 0 0,21 0 16,1 21-16,-1 0 0,1 21 16,-1-20-16,1 20 0,-1 21 0,22-20 15,0 20-15,-1 1 0,22-1 0,0 1 16,0-1-16,21 22 0,0-22 16,0-20-16,0 20 0,21-20 0,21 20 15,1-42-15,-1 22 0,0-22 0,22 0 16,-1 0-16,22 0 0,-21-21 15,-1 0-15,1 0 0,-1 0 0,1 0 16,-1-21-16,1 0 0,-22 0 0,21 0 16,-20-1-16,-1 1 0,0-21 15,1 0-15,-1-1 0,0 1 16,1-22-16</inkml:trace>
  <inkml:trace contextRef="#ctx0" brushRef="#br1" timeOffset="109575.94">15346 13864 0,'-21'0'0,"42"0"0,-64 0 15,65 0 1,20 0 0,-21 0-16,21 0 0,1-21 15,-1 0-15,22 21 0,-22-21 16,0 21-16,1-21 0,20 21 15,-21-22-15,1 22 0,-22 0 0,21-21 16,-21 21-16,22 0 0,-43 21 0,-21-21 31,-1 0-31,1 22 0,-21-22 16,21 21-16</inkml:trace>
  <inkml:trace contextRef="#ctx0" brushRef="#br1" timeOffset="109808.23">15684 13843 0,'-21'0'15,"21"21"1,0 0-16,0 1 16,0-1-16,0 0 15,0 0-15,0 21 0,0-20 16,0-1-16,-21 21 0,21-21 0,0 0 16,0 22-16,0-22 0,0 21 0,0-21 15,0 1-15,0-1 0,0 0 0,0 0 16,0 0-16,0 0 0,0 1 15,21-22 1,0 0-16,1-22 16,-1 22-16,0-21 0,0 0 15</inkml:trace>
  <inkml:trace contextRef="#ctx0" brushRef="#br1" timeOffset="110732.45">15896 14245 0,'21'0'15,"-21"-21"-15,21 21 16,-21-21-1,22 21 1,-1-21-16,0 0 0,0 21 0,0-22 16,0 1-16,1 21 0,-1-21 0,0 0 15,-21 0-15,21 0 0,-21-1 16,21 22-16,-21-21 0,0 0 0,-21 21 31,0 0-31,0 0 16,0 0-16,-1 21 0,1 0 0,0 1 15,0-1-15,0 0 0,0 21 0,21-21 16,0 22-16,0-22 0,0 0 16,0 0-16,0 22 0,0-22 0,21 0 15,0 0-15,0-21 0,0 21 16,22-21-16,-22 0 0,0 0 0,21 0 16,1 0-16,-22 0 0,21 0 0,0-21 15,1 0-15,-1 0 16,0 0-16,1-1 0,-1-20 0,0 21 15,1 0-15,-22-22 0,0 22 0,0 0 0,0 0 16,-21-21-16,0 20 16,0 1-16,-21 21 15,0 0-15,0 21 16,0 1-16,0-22 0,-1 21 16,22 0-16,0 0 0,0 0 0,0 0 15,0 1-15,0-1 16,0 0-16,22 0 0,-1-21 15,-21 21-15,21-21 0,0 0 16,-21-21 15,0 0-15,0 0-16,0 0 31,-21 21-15,21 21-16,0 0 15,0 0-15,0 0 0,0 0 16,0 1-16,21-22 0,0 21 16,0-21-16,1 0 0,-1 0 15,21 0-15,-21 0 0,22 0 0,-1 0 16,0 0-16,1 0 0,-1-21 16,0-1-16,1 1 0,-1 0 15,-21 0-15,21 0 0,-20 0 0,20-22 16,-21 1-16,0 0 0,0-1 15,1 1-15,-22-22 0,0 22 0,0-21 16,0-1-16,0 22 0,0-1 0,0 1 16,0 21-16,0 0 0,-22 0 15,1 21-15,0 0 0,0 21 16,0 0-16,0 21 0,21-21 16,0 22-16,-22-1 0,22 22 0,-21-22 15,21 0-15,0 1 0,0-1 0,0 0 16,0 1-16,0-1 0,21 0 15,1-21-15,-22 1 0,21-1 16,0 21-16,0-21 0,0 0 16,0-21-16,1 0 0,-1 0 15,0 0-15,21 0 0,-21 0 0,1 0 16,-1-21-16,0 21 0,0-21 16,21 0-16,-20 0 0,-1 0 0,-21-1 15,21 1-15</inkml:trace>
  <inkml:trace contextRef="#ctx0" brushRef="#br1" timeOffset="110919.35">17166 13928 0,'0'0'0,"-21"21"16,0-21 0,21 21-16,21-21 15,0 0-15,0 0 0,22 0 16,-22 0-16,21 0 0,-21 0 15,22-21-15,-22 21 0,21 0 0,0-21 16,-20 0-16,20 21 0,-21-22 0,21 1 16,-20 21-16</inkml:trace>
  <inkml:trace contextRef="#ctx0" brushRef="#br1" timeOffset="111400.04">18436 13928 0,'0'0'0,"21"-21"16,0-43-1,-21 43-15,0 0 0,0 0 0,0-1 16,0 1-16,0 42 31,0 1-31,0-1 0,0 0 0,0 0 16,0 21-16,0 1 0,-42 63 31,42-64-31,-21-21 0,21 0 0,0 0 16,0 1-16,0-1 0,0 0 15,21-21 1,0 0-16,22 0 0,-22 0 0,0 0 15,21-21-15,1 0 0,-1 21 16</inkml:trace>
  <inkml:trace contextRef="#ctx0" brushRef="#br1" timeOffset="111691.8">19198 13822 0,'127'-106'16,"-254"212"-16,275-233 0,-148 106 0,-21 21 15,-21 0-15,21 0 16,-22 0-16,22 21 0,-21 0 15,-1 0-15,1 0 0,21 1 16,0-1-16,0-21 0,-1 21 0,22 0 16,-21 0-16,21 0 0,0 1 15,21-22-15,1 0 0,-1 21 16,21-21-16,-21 0 0,22 0 0,-1 21 16,0-21-16,-21 21 0,22-21 15,-22 21-15,0-21 0,0 21 0,-21 1 16,0-1-16,0 0 0,-21 0 15,0-21-15,0 21 0,0 0 16,-22-21-16,22 22 0,0-22 16,0 0-16,-22 0 0,22 0 0,0 0 15,0 0-15,-21 0 0,20 0 0</inkml:trace>
  <inkml:trace contextRef="#ctx0" brushRef="#br1" timeOffset="111883.91">18500 13420 0,'0'0'0,"0"-21"32,-22 21-17,1 21 1,0 0-16,0 0 0,0 21 15</inkml:trace>
  <inkml:trace contextRef="#ctx0" brushRef="#br1" timeOffset="113903.27">15325 15388 0,'0'0'15,"21"-21"-15,-21 0 0,0-21 0,0 20 16,0 1-16,0 0 0,0 0 0,0 0 16,0 0-16,-21-1 0,-1 22 0,1 0 15,-21 0-15,0 0 0,-1 22 16,1-1-16,0 0 0,-1 0 0,1 21 15,0 1-15,20-1 0,1 0 16,-21 1-16,21 20 0,21-20 0,0-1 16,-21 21-16,21-20 0,0-1 0,0 0 15,21 1-15,0-1 0,0 0 16,21 1-16,1-22 0,-1 0 16,22-21-16,-1 0 0,1 0 15,20 0-15,-20-21 0,20 0 0,-20 0 16,-1-1-16,1-20 0,-1 21 0,1-21 15,-22 20-15,1-20 0,-1 21 16,0 0-16,-21-22 0,1 22 0,-22-21 16,0 0-16,0 20 0,0-20 0,0 21 15,0 0-15,-22 0 0,1 21 16,0 0-16,0 0 0,0 0 0,0 0 16,-1 0-16,1 21 15,0 0-15,0 21 0,0-21 16,0 1-16,21 20 0,-22-21 0,22 21 15,-21-20-15,21 20 0,0-21 16,0 0-16,0 0 0,0 1 0,0-1 16,21 0-16,1-21 15,-1 0-15,0 0 16,0-21-16,0 0 0,0 21 0,1-22 16,-22 1-16,21 0 0,0 0 15,0 0-15,0 0 0,-21-1 0,0 1 16,21 0-16,-21 0 0,0 42 47,0 0-47,0 0 0,0 1 0,0 20 15,0-21-15,0 0 0,0 22 16,0-22-16,0 0 0,22 0 0,-22 0 16,21 0-16,0 1 0,0-22 0,0 0 15,0 0-15,22 0 0,-22 0 16,21 0-16,1-22 0,-22 1 0,21 0 15,0 0-15,-20 0 0,20-22 0,-21 22 16,0-21-16,22 21 0,-22-22 16,0 1-16,-21 0 0,21-22 0,-21 22 15,21-64-15,-21 64 16,0-1-16,0 22 0,0-21 0,0 21 16,-21 42-1,0 0 1,0 0-16,21 22 0,-21-1 0,21 0 15,-22 1-15,22 20 0,0 22 16,0-43-16,0 0 0,0 1 16,0-1-16,22-21 0,-1 22 0,0-22 15,0 0-15,0 0 0,22-21 0,-1 0 16,-21 0-16,21 0 0,1 0 16,-1 0-16,-21 0 0,22-21 0,-1 0 15,-21 0-15,21-1 0,-20 1 16,-1 0-16,0-21 0,0 21 15,0-22-15,-21 1 0,21 0 0,-21-1 16,0 1-16,0 0 0,0-1 0,0 1 16,0 0-16,0 20 0,0 1 15,0 0-15,0 0 0,0 0 0,-21 42 32,21 0-32,0 0 0,-21 22 15,0-1-15,21-21 0,0 21 0,0 1 16,0-1-16,0 0 0,0 1 15,0-1-15,0 0 0,0-20 0,0 20 16,0-21-16,0 0 0,0 22 16,21-22-16,0 0 0,0-21 15,1 21-15,-1-21 0,21 21 0,22-21 16,-22 0-16,0 0 16,1-21-16,-1 0 0,0 0 0,1 0 15,-1 21-15,-21-22 0,21 1 0,-20 0 16,-1 0-16,0 0 0,0-22 15,-21 22-15,0 0 0,0 0 16,0 0-16,0 0 16,-21 21-1,0 0-15,21 21 0,-21-21 16,21 21-16,-22 0 0,22 0 16,0 0-16,0 1 0,0-1 15,0 0-15,0 0 0,43 21 16,-43-20-16,42-1 0,-21 0 15,0 0-15,22-21 0,-22 21 0,21-21 16,1 0-16,-1 0 0,0 0 0,1 0 16,-1 0-16,21 0 0,-20-21 0,20 0 15,1 21-15,-1-21 0,1 0 16,-22-1-16,22-20 0,-22 21 16,0 0-16,-21-22 0,22 22 0,-43-21 0,0-22 15,0 43-15,0 0 16,-21 0-16,-1 0 0,1 0 15,-21 21-15,21 0 0,-22 0 0,22 0 16,-21 0-16,0 0 0,20 0 16,-20 21-16,21 0 0,0 0 0,0 0 15,-1 22-15,1-22 0,21 0 0,-21 0 16,21 0-16,0 22 0,0-22 0,0 0 16,0 0-16,0 0 0,21 0 15,0 1-15,1-22 0,-1 0 16,21 0-16,-21 0 0,0 0 0,22 0 15,-22 0-15,21-22 0,-21 22 16,1-21-16,20 0 0,-21 0 0,0 0 16,0-22-16,1 22 0,-1-21 15,0 0-15,-21-1 0,0 1 16,21-22-16,-21 22 0,0-21 0,0 20 16,0 1-16,0-22 0,0 43 0,0-21 15,0 21-15,0 0 0,-21 42 31,21 21-31,0-21 0,0 22 0,0-1 16,0 21-16,0-20 0,0-1 16,0 0-16,0 1 0,0-1 0,0 0 15,0-20-15,0 20 0,21-21 0,0 0 16,0 0-16,-21 1 16,22-22-16,-1 0 0,0 21 0,21-21 15,-21 0-15,1 0 0,-1 0 16,0-21-16,0 21 0,0-22 15,-21 1-15,21 0 0,-21 0 0,22 0 16,-1 0-16</inkml:trace>
  <inkml:trace contextRef="#ctx0" brushRef="#br1" timeOffset="114799.36">20510 15473 0,'0'0'0,"-21"0"32,21-21-17,0 0-15,0-1 16,0 1-16,0 0 0,0 0 0,0-21 15,0 20-15,0-20 0,0 0 16,0 21-16,-42-22 0,42 1 16,-42 21-16,20 0 0,1-1 0,-21 1 15,21 0-15,-22 21 0,22 0 16,-21 0-16,0 0 0,-1 0 0,22 21 16,-21 0-16,-1 1 0,22 20 0,0 0 15,0 1-15,0-1 0,0 0 16,21 1-16,0-1 0,0 0 0,0 1 15,0-22-15,0 0 0,0 21 0,21-21 16,0 1-16,0-22 0,0 21 16,0-21-16,1 0 0,-1 0 0,21 0 15,-21 0-15,22 0 16,-22-21-16,0 21 0,21-22 0,-21 1 16,1-21-16,20 21 0,-21 0 0,0-22 15,-21 1-15,21 0 0,1-1 16,-22 1-16,0 0 0,0-1 0,0 22 15,21-21-15,-21 21 0,0-1 16,0 44 0,0-1-1,-21 0-15,21 21 0,0 1 16,0-22-16,0 21 0,0 0 0,0 1 16,0-1-16,0 0 0,21-20 0,0 20 15,-21-21-15,21 0 16,0 0-16,22 1 0,-22-1 0,0-21 15,0 0-15,21 0 0,-20 0 0,20 0 16,-21 0-16,21 0 0,-20 0 16,20-21-16,-21-1 0,21 1 0,1 0 15,-22 0-15,0-21 0,21-1 16,-20 1-16,-1 0 0,0-1 0,0-20 16,-21 20-16,0 1 0,0 0 15,0 21-15,0-1 0,0 1 0,0 0 16,-21 21-16,0 0 0,0 0 15,-22 0-15,22 0 0,0 21 0,-21 0 16,20 1-16,1 20 0,0-21 16,21 21-16,0 1 0,0-22 0,0 21 15,0-21-15,21 22 0,0-22 0,1 0 16,20 0-16,-21 0 0,21 1 16,-20-1-16,-1 0 0,21-21 0,-21 21 15,0-21-15,1 21 16,-22 0-1,-22-21-15,1 0 0,0 0 16,0 22-16,0-22 0,-22 21 16,1-21-16,0 21 0</inkml:trace>
  <inkml:trace contextRef="#ctx0" brushRef="#br1" timeOffset="115251.37">15198 16806 0,'0'0'15,"-43"-21"-15,22 0 0,0 0 0,-21 0 16,42 0-16,0-1 15,42 22-15,0 0 16,22-21-16,-1 0 0,1 21 16,20 0-16,-20-21 0,21 21 0,-22-21 15,1 21-15,20 0 0,-20 0 16,-22-21-16,22 21 0,-22 0 0,-21 0 16,0 0-16,-42 21 15,0-21-15,0 0 16,0 21-16,-22 0 0</inkml:trace>
  <inkml:trace contextRef="#ctx0" brushRef="#br1" timeOffset="115471.35">15684 16743 0,'0'21'16,"0"0"-16,0 0 15,0 1-15,0-1 0,0 21 16,0-21-16,0 22 0,0-1 15,0 0-15,0-21 0,0 22 0,0-22 16,0 21-16,0-21 0,0 1 16,0-1-16,0 0 0,0 0 0,0 0 15,22-21 17,-1-21-32</inkml:trace>
  <inkml:trace contextRef="#ctx0" brushRef="#br1" timeOffset="116035.78">15938 17187 0,'0'0'0,"22"0"32,-1 0-32,-21-21 0,21 21 0,0 0 15,-21-21-15,21 0 16,0 21-16,-21-21 0,22 0 0,-1-1 16,0 22-16,0-21 0,0 0 15,0 0-15,-21 0 0,0 0 0,0-1 16,0 1-16,0 0 0,-21 21 15,0 0 1,0 0-16,0 21 0,0 0 0,-1 1 16,1-1-16,-21 0 0,42 21 15,-21-21-15,0 22 0,21-22 0,-22 21 16,22-21-16,0 1 0,0-1 16,0 0-16,0 0 0,43 0 0,-22-21 15,0 0-15,0 21 0,22-21 16,-1 0-16,-21 0 0,21 0 0,1-21 15,-1 21-15,0-21 0,1 0 16,-1 0-16,22 0 0,-22-1 0,0 1 16,-21-21-16,22 21 0,-1-22 0,-21 1 15,0 0-15,-21-1 0,0 22 16,0-21-16,0 21 0,0 0 16,-21 21-16,0 0 15,0 0-15,0 21 0,0 0 0,-1 0 16,1 21-16,21 1 0,0-22 0,0 21 15,0-21-15,0 22 0,0-22 16,21 21-16,1-21 0,-1 1 0,0-1 16,0 0-16,0 0 0,0 0 15,1 0-15,-44-21 47,1-21-47,21 0 0,-21 0 16,21 0-16,-21 0 0,21-1 15,0 1-15,0-21 0,0 21 16,0-22-16,21 1 0</inkml:trace>
  <inkml:trace contextRef="#ctx0" brushRef="#br1" timeOffset="116256.02">17018 16574 0,'21'-22'0,"-42"44"0,63-44 0,-21 22 0,-21 22 31,0-1-31,0 0 15,0 0-15,0 21 0,0-20 0,0 41 16,0-21-16,0 1 0,-21-1 16,21 0-16,0 1 0,-21-22 15,21 21-15,0 1 0,0-22 16,0 0-16,0 0 0,0 0 0,0 0 16,0 1-16,21-22 15,0 0-15,1 0 16,-22-22-16</inkml:trace>
  <inkml:trace contextRef="#ctx0" brushRef="#br1" timeOffset="116427.99">16849 16997 0,'0'0'0,"-22"0"16,22-21-16,0 0 15,22 21 1,-1-22-16,21 22 15,-21-21-15,22 21 0,-1-21 0,0 0 16,22 21-16,-22-21 0,22 0 16,-1-1-16,1 1 0,20 0 0</inkml:trace>
  <inkml:trace contextRef="#ctx0" brushRef="#br1" timeOffset="116984.9">17928 16510 0,'0'0'0,"0"21"31,-21 0-31,0 1 16,21-1-16,-21 21 0,21-21 0,-22 22 16,22-1-16,0 0 0,0 1 15,-21-1-15,21 0 0,-21 1 0,21-1 16,0-21-16,0 21 0,-21-20 16,21-1-16,-21 0 0,21 0 0,0 0 15,0-42 16,21 0-31,0 0 0,-21-22 16,0 22-16,21-21 16,-21 0-16,21-22 0,-21 22 0,22-1 15,-22-20-15,0 21 0,0-1 0,21 22 16,-21-21-16,21 21 0,-21-1 16,21 22-16,0 0 0,0 0 15,1 22-15,-1-1 16,0 21-16,-21-21 0,21 22 0,-21-1 15,21 0-15,-21 1 0,21-1 0,1 0 16,-22-21-16,21 22 0,0-22 16,0 21-16,0-21 0,0 1 0,1-1 15,20-21-15,-21 21 16,0-21-16,0 0 0,1 0 16,-1-21-16,0 0 0,-21-1 15,0 1-15,21 0 0,0-21 16,-21 21-16,21-22 0,-21 1 0,0-22 15,22 22-15,-22 0 0,21-1 0,-21 22 16,0-21-16,0 21 0,0 0 16,0-1-16,0 1 0,0 42 47,0 1-47,0-1 15</inkml:trace>
  <inkml:trace contextRef="#ctx0" brushRef="#br1" timeOffset="117523.56">19092 16552 0,'21'0'0,"-42"0"0,64-21 0,-22 0 16,-21 0-16,0 0 16,-21 21-16,-1 0 0,1 0 15,0 0-15,0 21 0,-21 0 0,20-21 16,1 21-16,0 22 0,0-22 15,-21 21-15,20 0 0,1 1 16,0-1-16,21 0 0,-21 22 0,21-22 16,0-21-16,0 22 0,0-1 15,0-21-15,21 0 0,0 1 0,0-1 16,22 0-16,-22 0 0,21-21 0,-21 0 16,22 0-16,-1 0 0,0 0 15,-20 0-15,20-21 0,-21 0 0,0 21 16,-21-21-16,0-1 0,0 1 15,0 0-15,0 0 0,0 0 0,0 0 16,-21-1-16,0 1 0,0 21 0,0-21 16,-1 0-16,1 21 0,0 0 15,21-21-15,0 42 32,0 0-17,0 0-15,21 0 0,-21 1 16,0-1-16,0 21 0,21-21 15,-21 22-15,0-22 0,0 21 0,0 0 16,0 1-16,0-22 0,0 21 16,-21 1-16,21-1 0,-21 0 0,0 22 15,0-22-15,21 0 0,-21 1 0,-1 20 16,22-20-16,-21-1 0,0 0 16,21-21-16,0 22 0,0-22 0,-21 21 15,21-21-15,-21-21 16,21 22-16,0-44 31</inkml:trace>
  <inkml:trace contextRef="#ctx0" brushRef="#br1" timeOffset="119203.74">19875 16383 0,'0'0'0,"-21"-63"16,0 41-16,21 1 15,-21 21-15,0 0 0,21-21 0,-21 21 16,-1 0-16,1 0 0,0 21 16,0-21-16,0 21 0,0 1 0,21 20 15,-22-21-15,22 0 16,-21 22-16,21-22 0,0 21 0,0-21 16,0 22-16,0-22 0,0 0 15,21 21-15,1-21 0,-1 1 0,0-1 16,21 0-16,-21-21 0,43 21 15,-22-21-15,-21 0 0,22 0 16,-1 0-16,0-21 0,1 0 0,-1 0 16,0-1-16,1 1 0,-22 0 15,21-21-15,1 21 0,-22-22 0,0 1 16,0 21-16,0-43 0,-21 22 0,0-43 16,0 43-16,0 0 15,0-1-15,0 1 0,0 21 0,0 0 16,0-1-16,0 1 0,-21 42 31,0 1-31,21-1 0,0 21 16,-21 0-16,21 1 0,-21-1 15,21 0-15,0 1 0,0-22 0,0 21 16,0 1-16,0-1 0,21-21 16,-21 21-16,21-20 0,0 20 0,21-21 15,-20 0-15,41 0 16,-21 1-16,1-22 0,-1 0 0,0 0 15,1 0-15,-1 0 0,-21 0 16,22-22-16,-1 22 0,-21-21 0,21 0 16,-20 0-16,-1 0 0,0 0 15,0-1-15,-21 1 0,21 0 0,-21-21 16,0 21-16,0-22 0,0 22 0,0-21 16,-21 21-16,0-1 0,0-20 15,21 21-15,-21 21 0,-1-21 0,1 21 16,0 0-16,0 0 15,0 21-15,0 0 0,-1 0 0,1 0 16,0 1-16,21 20 0,-21-21 0,21 21 16,-21-20-16,21 20 0,0-21 15,0 0-15,0 0 0,0 1 0,0-1 16,21 0-16,0 0 16,0 0-16,0-21 0,1 0 0,-1 0 15,0 0-15,0 0 0,0 0 16,0 0-16,1-21 0,-22 0 0,21 0 15,0 21-15,0-21 0,-21-1 0,0-20 16,21 21-16,0 0 0,-21 0 16,22-22-16,-22 22 0,0-21 0,0 21 15,0-1-15,0 1 0,0 0 0,0 42 47,0 0-47,0 1 0,0-1 0,0 0 16,0 0-16,0 0 0,0 22 15,0-22-15,0 0 0,0 0 0,0 0 16,0 0-16,21-21 0,0 0 16,-21 22-16,21-22 0,0 0 15,0 0-15,1 0 0,-1 0 0,0 0 16,0-22-16,21 22 0,-20-21 16,-1 0-16,0 0 0,0 0 0,0 0 15,0-1-15,1 1 0,-22-21 0,0 21 16,0 0-16,0-22 0,0 22 15,0 0-15,0 0 0,-22 21 16,1 0-16,0 0 16,0 0-16,21 21 15,-21 0-15,21 0 0,0 0 0,0 1 16,0-1-16,0 0 0,0 0 16,0 0-16,21 0 0,-21 1 0,21-1 15,0 0-15,0-21 0,-21 21 0,22 0 16,-44-21 46,22-21-62,-21 21 16,0 0 0,21 21 15,0 0-31,0 1 15,21-22 1,0 21-16,1-21 0,-1 0 0,0 0 16,21 0-16,-21 0 0,22 0 15,-1 0-15,0 0 0,1-21 0,-1 21 16,0-22-16,1 1 0,-22 21 16,21-21-16,-21 0 0,1 0 0,-1-22 15,-21 22-15,0-21 0,21 21 16,-21-22-16,0 22 0,0-21 15,0 21-15,0 0 0,-21-22 0,0 22 16,-1 0-16,1 21 0,0 0 16,0 21-16,0 0 15,21 0-15,-21 22 0,21-22 0,0 0 16,0 21-16,0-20 0,0 20 16,0-21-16,0 0 0,0 0 0,0 1 15,21-1-15,-21 0 0,0 0 0,0 0 16,0 0-16,-21-21 47,-1 0-47,1 0 15,0 0-15,21-21 0,-21 21 16,0-21-16,0 21 0</inkml:trace>
  <inkml:trace contextRef="#ctx0" brushRef="#br0" timeOffset="126672.19">550 5440 0,'-21'0'16,"0"0"-16,0 0 0,0 0 15,-1 0-15,1 0 0,0 0 0,0 0 16,0 0-16,42 0 47,21 0-47,1 0 16,-1 0-16,21 0 0,1 0 15,-1 0-15,22 0 0,-21-21 16,20 21-16,-20 0 0,20-21 0,22 21 15,-21 0-15,0 0 0,-1-22 16,-20 22-16,20 0 0,-20 0 0,-1-21 16,1 21-16,-22-21 0,1 21 15,-1 0-15,-21 0 0,0 0 0,0 0 16,1 0-16,-1 0 0,0 0 16,-42 0 46,0 0-62,-1 0 16,1 0-16,0 0 0</inkml:trace>
  <inkml:trace contextRef="#ctx0" brushRef="#br0" timeOffset="127151.94">720 5567 0,'0'0'0,"-106"21"15,85-21-15,-1 0 16,1 0-16,0 0 0,0 0 0,0 0 15,0 0-15,21 21 16,21-21 15,0 0-31,21 0 16,22 0-16,-22 0 0,22-21 0,20 21 16,1-21-16,0 21 0,-1-21 15,22 0-15,0 21 0,0-22 0,0 22 16,-1 0-16,-41 22 15,21-22-15,-1-22 0,1 22 0,-22-21 16,22 21-16,-21-21 0,-22 21 16,21 0-16,-41 0 0,20 0 0,-21-21 15,0 21-15,0 0 0,-21-21 16,-21 21 15,0 0-31,0 0 16,0-21-16,0 21 15,-1 0-15,22-22 0,-21 22 16</inkml:trace>
  <inkml:trace contextRef="#ctx0" brushRef="#br0" timeOffset="127315.72">1778 4911 0,'-42'0'0,"84"0"0,-106-21 0,22-1 16</inkml:trace>
  <inkml:trace contextRef="#ctx0" brushRef="#br0" timeOffset="127756.26">1545 4826 0,'21'0'15,"-42"0"-15,63 21 0,-20-21 0,-1 21 0,0 1 16,21-1-16,-21 0 0,22 0 0,-22 21 15,21-20-15,1 20 0,-22-21 16,42 21-16,-20-20 0,-1 20 0,21-21 16,-20 0-16,20 0 0,1 1 15,-1-1-15,-20 0 0,20-21 0,-21 21 16,1-21-16,-1 0 0,-21 0 0,22 0 16,-22 0-16,0 0 0,0 0 0,0 0 15,0 0-15,-21 21 16,-21-21-1,0 0-15,-21 0 16,21 21-16,-22-21 0,22 0 16,-21 22-16,-1-1 0,1 0 0,0-21 15,-1 21-15,1 0 0,0 22 0,-1-22 16,1 0-16,0 21 0,21-21 0,-22 22 16,1-1-16,-22-21 0,22 22 0,0-1 15,-1-21-15,1 21 0,0 1 16,-1-22-16,1 0 0,0 21 0,-1-20 15,1-1-15,0 0 0,21-21 0,-22 21 16,22 0-16,0-21 0,0 0 16,0 21-1,-1-21-15,44-21 32,-1 0-17,-21 0-15,0 0 0,21 0 16,-21-1-16</inkml:trace>
  <inkml:trace contextRef="#ctx0" brushRef="#br0" timeOffset="130467.74">1143 5440 0,'0'0'0,"-21"0"0,-85-21 32,85 21-32,0 0 0,-22 21 0,22-21 15,0 0-15,-21 0 0,20 0 16,-20 0-16,21 0 0,0 0 0,-22 0 16,22 0-16,0 0 0,-21 0 15,-1 0-15,22 0 0,0 0 0,0 0 16,0 0-16,42 0 31,0 0-31,21 0 16,1 0-16,-1 0 0,22 0 0,-22 0 15,21 0-15,22 0 0,-21 0 16,20 0-16,1 0 0,21 0 0,0-21 16,-22 21-16,22 0 0,-21 0 15,-1-21-15,-20 21 0,21-22 0,-22 22 16,1 0-16,-1 0 0,-21 0 0,1-21 15,-1 21-15,-21 0 0,0 0 16,1 0-16,-1 0 0,-42 0 31,-1 0-31,1 0 16,0 0-16,0 0 0,0 0 16,0 0-16,-1 0 0,1 0 0,0 0 15,-21 0-15,21 0 0,-22 0 16,1 0-16,-22 0 0,22 0 0,-21 0 15,-1 21-15,1-21 0,-1 0 16,1 0-16,-1 0 0,22 0 0,-22 0 16,22 22-16,0-22 0,-1 0 0,1 0 15,0 0-15,20 0 0,-20 0 16,21 0-16,0 0 0,0 0 0,-1 0 16,1 0-16,0 0 15,42 0 16,0 0-15,1 0-16,-1 0 0,21 0 0,0 0 16,1 0-16,-1 0 0,22 0 0,-1 0 15,1-22-15,20 22 0,-20 0 16,20 0-16,-20-21 0,-1 21 0,1 0 16,-1 0-16,1-21 0,-22 21 15,1 0-15,-1 0 0,0 0 0,1 0 16,-22 0-16,0 0 0,0 0 0,-42 0 47,0 0-47,0 0 15,-1 0-15,1 0 0,0 0 16,-21 21-16,21-21 0,-22 0 0,1 0 16,0 0-16,-1 0 0,-20 21 0,20-21 15,-20 0-15,-1 0 0,1 22 16,21-22-16,-22 0 0,22 0 0,-1 0 15,1 21-15,21-21 0,-21 0 16,20 0-16,1 0 0,0 0 0,0 0 16,21 21 15,21-21-15,0 0-16,0 0 0,22 0 0,-1 21 15,0-21-15,1 0 0,20 0 16,1 0-16,-1 0 0,1 0 0,-1 0 15,1 0-15,-1 0 0,1 0 16,-1-21-16,-20 21 0,20-21 0,-21 21 16,1 0-16,-1 0 0,0-21 0,-20 21 15,20 0-15,-21 0 0,0 0 0,-21-22 16,-21 22 0,-21 0-1,21 0-15,-22 0 0,1 0 16,0 0-16,-22 0 0,1 0 0,-1 0 15,-21 22-15,1-22 0,-22 21 16,21-21-16,1 21 0,-22-21 16,21 21-16,0-21 0,22 21 0,-22-21 15,22 21-15,-1-21 0,1 0 16,-1 22-16,22-22 0,0 0 0,-1 21 16,22-21-16,-21 21 0,21-21 15,42 0 16,0 0-31,0 0 0,21 0 16,1 0-16,-1 0 16,0 0-16,22 0 0,-22-21 0,22 21 15,20-21-15,-20 21 0,21-22 16,-1 22-16,1 0 0,0-21 0,-22 21 16,22-21-16,-1 21 0,-20 0 0,-1-21 15,1 21-15,-22-21 0,22 21 16,-22 0-16,0-21 0,1 21 0,-1 0 15,-21-22-15,0 22 0,1 0 16,-1 0-16,-42 0 16,-22 0-16,22 0 15,-21 0-15,-22 0 0,22 0 16,-22 22-16,-20-22 0,-1 21 16,0-21-16,1 21 0,-22-21 0,21 21 15,1-21-15,-1 21 0,0-21 16,1 21-16,20-21 0,1 22 0,-1-22 15,1 0-15,-1 21 0,22-21 16,-1 0-16,1 21 0,0-21 0,21 0 16,-1 0-16,1 0 0,0 0 15,42 0 17,0 0-32,1 0 0,-1-21 15,0 21 1,-21-21 31,-21 21-16,0 0-15,-1 0-1,1 0-15,0 0 16,0 0-1,0 0-15,0 0 47,21-22-31,0 1 15,0 0 0,-22 21-31,1 0 16,0 0 0,0 0-16,0 0 15,0 0 1,42 0 15,0 0-15,0 0-16,21 0 0,-20 0 0,-1 0 15,21 0-15,-21 0 0,0 0 16,22 0-16,-22 0 0,0 0 0,0 0 16,0 0-16,1 0 0,-1 0 15,-42 21 1,-1-21 0,1 0-16,0 0 0,0 21 0,-21-21 15,20 0-15,1 0 16,0 0-16,0 22 0,0-22 0,0 0 15,-1 0-15,1 0 0,0 0 16,0 0 0,42-22 15,0 22-31,22 0 16,-22 0-16,0 0 0,0 0 0,0 0 15,22 0-15,-22-21 0,0 21 16,0 0-16,0 0 0,0 0 15,-42 0 17,0 0-17,0 0-15,0 0 0,0 21 0,-1-21 16,1 0-16,0 22 0,0-22 16,0 0-16,0 0 0,21 21 0,-22-21 15,1 0-15,0 0 16,21 21-16,-21-21 15,0 0 1,21-21 0,0 0-1,0-1 1,0 44 62,0-1-62,0 0-16,0 0 15,-21 0 1,-1-21-16,1 0 0,21 21 16,-21-21-16</inkml:trace>
  <inkml:trace contextRef="#ctx0" brushRef="#br0" timeOffset="137199.85">13610 4043 0,'-21'0'32,"-21"0"-17,20 0-15,1 0 0,0 0 16,0 0-16,-21 0 0,20 0 0,1 0 15,0 0-15,0 0 0,0 0 16,0 0-16,-1 0 31,44 0 1,-1 0-32,0 0 0,21 0 0,-21 0 15,22 0-15,-1 0 0,0 0 0,22 0 16,-1 0-16,1 0 0,-1-21 15,22 21-15,0 0 0,-1 0 16,1 0-16,0 0 0,-1-21 16,1 21-16,0 0 0,-22 0 0,1 0 15,42 0-15,-64 0 16,0 0-16,1 0 0,-22 0 0,0 0 16,0 0-16,-21-22 31,-21 22 0,0 0-31,0 0 16,-1 0-16,1 0 0,0 0 0,0 0 15,0 0-15,-22 0 0,1 0 16,0 0-16</inkml:trace>
  <inkml:trace contextRef="#ctx0" brushRef="#br0" timeOffset="138136.35">13589 4106 0,'0'0'0,"-42"0"0,20 0 0,1 22 0,0-22 16,0 0-16,0 0 0,0 0 16,-1 0-16,1 0 0,0 0 15,0 0-15,21-22 16,21 22 15,21 0-31,-20 0 0,-1 22 16,21-22-16,-21 0 0,22 0 0,-22 0 15,21 0-15,0 0 0,1 0 0,20-22 16,1 22-16,-1 0 0,22 0 16,0 0-16,-1 0 0,1 0 15,-22 0-15,22 0 0,-21-21 0,-1 21 16,1 0-16,-1 0 0,1 0 15,-22 0-15,21 0 0,-41-21 0,20 21 16,0 0-16,1 0 0,-22 0 0,21 0 16,-21 0-16,-21-21 0,21 21 15,-21-21-15,0 0 16,0-1 0,-21 1-1,0 21-15,0 0 16,0-21-16,0 21 0,-1-21 15,1 21-15,0 0 0,0-21 16,0 21-16,0 0 0,-1 0 16,1-21-16,21-1 0,-21 22 0,0-21 15,0 21-15,21-21 16,0 0 0,0 0-16,0 42 78,21 0-78,0-21 0,0 21 15,0-21-15,1 21 0,-1-21 0,21 22 16,-21-1-16,0-21 0,22 21 0,-22-21 0,21 21 16,-21-21-16,1 21 0,41 0 15,-42-21-15,22 0 0,-22 0 0,0 22 16,0-22-16,0 0 0,-21 21 15,0 0 1,-21-21 0,0 21-16,0-21 15,-22 42-15,1-20 0,21-22 0,0 0 16,0 21-16,-1-21 0,1 21 0,0-21 16,0 21-16,0 0 0,0 0 0,-22-21 15,22 22-15,-42 20 0,20-21 16,22 0-16,-21-21 0,-1 21 15,22 1-15,-21-1 0,21 0 0,-22-21 16,22 21-16,0-21 0,0 21 0,0-21 16,0 21-16,-1-21 15,22-21 32,22 21-47,-1-21 16,-21 0-16,21 21 0,-21-21 0,21 0 15</inkml:trace>
  <inkml:trace contextRef="#ctx0" brushRef="#br0" timeOffset="140239.79">14901 4001 0,'-21'0'31,"0"0"-15,0 0-1,0 0-15,-1 0 0,1 0 0,0 21 16,0-21-16,0 0 0,0 0 0,-1 0 15,-20 0-15,21 0 0,-21 0 0,-1 0 16,1 0-16,0 0 0,-22 0 0,22 0 16,-1 0-16,1 0 0,-21 0 0,20 0 15,1 0-15,0 0 0,-1 0 0,1 0 16,0 0-16,20 0 0,-20 0 0,0 0 16,-1 21-16,22-21 0,0 0 0,0 0 15,0 0 1,42 0 31,0 0-47,0 0 0,0 0 15,1 0-15,-1 0 0,21 0 0,0 0 16,1 0-16,-1 0 0,0 0 0,1 0 16,20 0-16,-20 0 0,20 0 0,1 0 15,-1 0-15,1 0 0,-22 0 0,21 0 16,1-21-16,-22 21 0,1 0 0,-1 0 15,0 0-15,1 0 0,-1 0 16,-21 0-16,0 0 0,22 0 0,-22 0 16,0 0-16,0 0 0,0 0 15,-42 0 17,0 0-32,0 0 15,0 0-15,-1 0 0,1 0 0,0 0 16,0 0-16,0 0 0,-22 0 0,22 0 15,0 0-15,-21 0 0,21 0 0,-22 0 16,22 0-16,-21 0 0,-1 0 0,22 0 16,-21 0-16,21 0 0,0 0 0,-1 0 15,1 0-15,0 0 0,0 0 0,0 0 16,42 0 31,0 0-47,0 0 0,0 0 0,1 0 15,41 0-15,-21 0 0,-20 0 0,20 0 16,-21-21-16,0 21 0,22 0 0,-22 0 16,21 0-16,-21 0 0,0 0 0,1 0 15,-1 0-15,0 0 0,0 0 0,0 0 16,0 0-16,1 0 16,-1 0-16,0 0 15,0 0-15,0 0 0,0 0 16,1 0-1,-44 0 32,1 0-31,0 0 31,0 0-47,0 0 15,0 0 1,-1 0-16,1 0 0,0 0 16,0 21-16,0-21 0,0 0 15,-1 0-15,1 0 0,0 0 0,0 0 16,0 21-16,0-21 0,-1 0 16,1 0-16,-21 0 0,21 0 0,0 0 15,-22 0-15,22 0 0,-21 0 0,21 0 16,-1 0-16,-20 0 0,21 0 0,0 0 15,0 0-15,-1 0 0,1 0 0,0 0 16,0 0-16,0 0 0,0 0 16,-1 0-16,1 0 0,0 0 15,0 0-15,0 0 0,0 0 0,-1 0 16,1 0-16,0 0 16,0 0-16,0 0 0,0 0 0,-1 0 15,1 0-15,0 21 0,0-21 16,0 0-16,0 0 0,-1 0 15,1 0-15,0 0 16,0 0 0,0 0-16,0 0 93,-1 0-61,1 0-1,0 0-31,0 0 31,0 0 0,0 0-15,-1 0-16,1 0 16,0 0-1,0 0 1,0 0 0,0 0-1,-1 0-15,22 21 16,0-42 46,-21 21-30,0 0-17,0 0 126,21 21-110,0-42 32,0 0-48,0 0 16,0 42 48,0 0-79,0 0 15</inkml:trace>
  <inkml:trace contextRef="#ctx0" brushRef="#br0" timeOffset="141815.35">14859 4022 0,'21'0'94,"0"0"-94,0 0 0,1 0 15,-1 0-15,0 0 0,0 0 16,0 0-16,0 0 0,1 0 16,-1 0-16,0 0 0,0 0 0,0 0 15,0 0 1,1 0-16,-44 0 78,1 0-62,0 0-1,0 0 1,0 0 0,0 0 15,-1 0 0,22-21 0,-21 21-31,21-22 0,-21 22 16,21-21 0,-21 21-16,0-21 15,0 0 1,-1 21-16,1 0 15,21-21-15,-21 21 16,0 0-16,0-21 16,21-1-16,-21 22 0,-1 0 15,1 0-15,21-21 0,-21 21 16,0 0-16,0 0 16,21-21-16,-21 21 15,-1 0 1,22-21 46,-21 21-30,0-21-17,0 21 1,0 0-16,21-21 15,-21 21-15,-1 0 32,44 0 77,-1 0-109,0 0 16,0 0-16,0 21 0,0-21 15</inkml:trace>
  <inkml:trace contextRef="#ctx0" brushRef="#br1" timeOffset="-60110.95">7662 9250 0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2T11:53:51.4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1482 1990 0,'0'21'16,"21"-21"31,0 0-32,-21-21-15,21 0 0,0 21 16,0-22-16,1 1 0,-22 0 15,21 0-15,0 0 0,-21 0 0,0-1 16,0 1-16,0 0 16,-21 21-16,0 0 0,-22 0 15,22 0-15,-21 0 0,-1 0 16,1 21-16,0 0 0,-1 1 16,1-1-16,21 0 0,-21 0 0,-1 0 15,22 0-15,-21 1 0,21-1 16,21 0-16,0 0 0,-22 0 15,22 0-15,0 1 0,0-1 16,22 0 0,-1 0-16,0-21 0,21 21 15,-21 0-15,22-21 0,-1 22 0,0-1 16,-20 0-16,20-21 0,0 21 16,-21 0-16,22 22 0,-43-22 0,21 0 15,-21 21-15,0-21 0,0 22 16,-21-22-16,0 21 0,-1-21 15,-20 22-15,0-22 0,-1 21 0,-20-21 16,21 1-16,-1-1 0,-20 0 16,20-21-16,1 0 0,0 0 15,21 0-15,-22 0 0,22 0 16,0 0-16,0-21 0,0 0 16,-1 21-16,1-22 0,0 1 0,21 0 15,0 0-15,0 0 0,0 0 16,-21-1-16,21 1 0,0 0 15,21 0 1,0 21-16,0 0 0,1-21 16,-1 0-16,0 21 0,0 0 0,0 0 15</inkml:trace>
  <inkml:trace contextRef="#ctx0" brushRef="#br0" timeOffset="770.18">1609 2286 0,'0'0'16,"21"0"-16,0 0 0,-21-21 16,21 21-16,0 0 15,-21 21 1,0 0 0,0 0-16,0 1 0,0-1 15,0 0-15,0 0 0,0 0 16,-21 0-16,21 1 0,0-1 0,0 0 15,0 0-15,0 0 0,0 0 16,21-21-16,0 0 16,1 0-16,-1 0 0,0 0 15,0 0-15,0 0 0,0-21 16,1 0-16,-1 0 0,0 0 0,0 0 16,0-1-16,0 1 0,-21 0 15,0 0-15,22 0 0,-22 0 0,21-1 16,-21 1-16,0 0 15,0 0-15,0 42 47,0 0-31,0 0-16,0 1 16,0-1-16,0 21 0,0-21 15,0 22-15,0-1 0,0 0 16,0 1-16,0 20 0,0-21 0,0 1 15,0 20-15,0-20 0,0 20 16,0 1-16,0-22 0,0 21 0,0 1 16,0-1-16,21-20 0,-21 20 15,0 1-15,0-22 0,0 22 0,0-22 16,0 21-16,0-20 0,0-1 16,0-21-16,0 22 0,0-1 15,0-21-15,0 21 0,0-20 16,0-1-16,-21 0 0,0 0 0,-1 0 15,1 0-15,0-21 0,0 0 16,0 0-16,-22 0 0,22 0 0,-21-21 16,0 0-16,-1 0 0,1 0 15,0-22-15,-1 1 0,22 0 0,-21-22 16,-1 1-16,22-1 0,0 1 16,0-22-16,21 22 0,0-1 15,0 1-15,0-1 0,0 1 0,42 20 16,-21-20-16,1 20 0,20 1 15,0 0-15,-21-1 0,22 1 16,-22 21-16,21 0 0,-21-22 16,1 22-16,-1 0 0,0 0 0,0 0 15,-21 0-15,21-1 16,0 22-16</inkml:trace>
  <inkml:trace contextRef="#ctx0" brushRef="#br0" timeOffset="1264.82">2434 2328 0,'0'0'0,"0"-21"16,0 0-1,-21 0 1,0 21-16,0 0 15,-1 0-15,1 0 0,0 0 16,0 0-16,0 0 0,0 0 16,21 21-16,-22 0 0,1 0 15,21 1-15,0-1 16,0 0-16,0 0 16,21 0-16,1 0 0,-1-21 15,0 22-15,0-22 16,0 21-16,0 0 0,22-21 0,-22 21 15,0 0-15,0-21 0,0 21 16,-21 1-16,0-1 0,0 0 16,0 0-16,-21 0 15,0-21-15,0 21 0,-21-21 0,20 0 16,-20 0-16,21 0 0,-21 22 16,20-22-16,-20 0 0,21 0 0,0 0 15,0 0-15,-1 0 0,1-22 16,21 1-1,-21 21-15,21-21 0,0 0 16,0 0 0,0 0-16,21 21 0,0-22 15,1 1-15,-1 21 0,0-21 16</inkml:trace>
  <inkml:trace contextRef="#ctx0" brushRef="#br0" timeOffset="1572.88">2752 1990 0,'0'0'0,"0"-21"0,0-1 0,0 1 32,0 42-1,0 1-31,-22-1 0,22 21 15,0 0-15,0-20 0,0 20 16,0 0-16,-21 1 0,21-1 0,0 0 16,0 1-16,0-1 0,0 0 15,0 1-15,0-22 0,0 21 0,0-21 16,0 0-16,0 1 0,0-1 16,0 0-16,21-21 31,1-21-31</inkml:trace>
  <inkml:trace contextRef="#ctx0" brushRef="#br0" timeOffset="1804.89">2603 2413 0,'0'0'0,"-21"0"15,21 21 17,21-21-32,1 0 15,-1 0-15,0 0 16,0 0-16,21 0 0,-20-21 0,-1 21 16,0 0-16,0 0 0,0 0 15,0-21-15,1 21 0</inkml:trace>
  <inkml:trace contextRef="#ctx0" brushRef="#br0" timeOffset="2202.84">2942 2455 0,'21'0'31,"-21"-21"-16,21 21-15,1-21 0,-22 0 16,21 21-16,-21-21 0,21 0 16,-21-1-16,0 1 15,-21 21 17,0 0-32,-1 0 15,1 0-15,0 0 0,21 21 16,0 1-16,-21-1 0,0 0 15,21 0-15,0 0 0,0 22 16,0-22-16,0 0 0,0 0 16,0 0-16,0 0 0,21 1 15,0-22-15,0 0 0,0 0 16,1 0-16,-1 0 0,0 0 16,0 0-16,21-22 0,-20 1 15,-1 21-15,0-21 0,0 0 0,0-21 16,0 20-16,1 1 0</inkml:trace>
  <inkml:trace contextRef="#ctx0" brushRef="#br0" timeOffset="2881.47">3323 2265 0,'0'-21'15,"0"42"17,0 0-32,0 0 15,0 0-15,-21 1 0,21-1 0,0 0 16,0 0-16,0 0 0,0 22 15,0-22-15,0 0 0,0 0 0,0 0 16,0 0-16,0 1 0,0-1 16,0 0-16,-21-21 47,21-21-47,0 0 15,0-1-15,0 1 0,0 0 16,0-21-16,0 21 0,0-1 15,0 1-15,0 0 0,0 0 16,21 0-16,0 0 0,0-1 0,0 1 16,1 0-16,-1 21 0,0-21 0,0 21 15,0 0-15,22 0 0,-22 0 16,0 0-16,0 0 0,21 0 0,-20 0 16,20 0-16,-21 21 0,0-21 15,0 21-15,-21 0 0,0 1 0,0-1 16,0 0-16,0 0 15,0 0-15,0 22 0,0-22 0,0 0 16,0 0-16,0 0 16,-21 0-16,0-21 15,0-21 17,21 0-32,0 0 15,0 0-15,0 0 0,0-1 0,0-20 16,0 21-16,21 0 0,-21 0 15,21-1-15,0-20 0,22 21 0,-22 21 16,21-21-16,1 0 0,-22-1 16,21 22-16,0 0 0,1 0 15,-1 0-15,0 0 0,-20 0 0,20 22 16,-21-1-16,0 0 0,-21 0 16,0 0-16,0 22 0,0-22 0,0 0 15,0 21-15,-21-21 0,0 1 16,0 20-16,0-21 0,-1 0 0,22 0 15,-21 1-15,0-1 0,0-21 16</inkml:trace>
  <inkml:trace contextRef="#ctx0" brushRef="#br0" timeOffset="3216.42">4699 2477 0,'21'0'16,"0"0"-1,0 0-15,1 0 0,-1-22 16,0 1-16,-21 0 16,21 21-16,-21-21 0,0 0 15,0 0-15,-21 21 16,0 0-16,0 0 16,-1 0-16,1 0 15,21 21-15,0 0 0,-21-21 16,21 21-16,0 0 15</inkml:trace>
  <inkml:trace contextRef="#ctx0" brushRef="#br0" timeOffset="3953.58">5673 2244 0,'0'0'0,"0"-21"0,-22-1 0,-41-62 31,42 63-31,0-1 16,-1 22-16,1 0 15,0 0-15,0 0 0,0 22 16,0-1-16,-1 0 0,1 0 16,0 21-16,0-20 0,0 20 15,0 0-15,-1 1 0,1-1 0,0 0 16,0 1-16,0-1 0,21 0 16,0 1-16,0-22 0,0 21 0,0-21 15,0 0-15,21 1 0,21-22 16,-21 0-16,22 0 0,-1 0 0,0 0 15,1 0-15,20 0 0,-20-22 16,20 1-16,-21-21 0,1 21 16,20 0-16,-20-1 0,-22-20 0,21 21 15,-21-21-15,-21 20 0,0-20 16,0 21-16,0 0 0,0-22 0,0 22 16,-21-21-16,0 21 0,-21 0 15,20-1-15,-20 1 0,0 0 0,-1 21 16,1 0-16,21 0 0,-21 0 15,-1 0-15,1 0 0,21 0 0,-22 21 16,22 0-16,-21 1 0,21-1 16,0 21-16,21-21 0,0 0 15,0 22-15,0-1 0,0-21 0,0 22 16,0-22-16,0 21 0,0-21 16,21 0-16,0 1 0,0-1 0,0 0 15,0-21-15,1 0 0,20 0 16,-21 0-16,21 0 0,1 0 0,-1 0 15</inkml:trace>
  <inkml:trace contextRef="#ctx0" brushRef="#br0" timeOffset="4676.07">6096 2244 0,'0'0'16,"0"-21"-1,-21 21 1,0 21-1,21 0-15,-22 0 0,1 0 16,21 0-16,0 1 0,0 41 16,0-42-16,0 22 0,0-22 15,0 0-15,0 21 0,0-21 0,0 1 16,21-22-16,1 21 0,-1-21 16,0 0-16,0 0 0,0 0 0,0 0 15,22-21-15,-22 21 0,0-22 16,21 1-16,-20-21 0,-1 21 0,21 0 15,-21-22-15,-21 22 0,21-21 16,1-1-16,-22 22 0,0-21 16,0 21-16,0 0 0,0-1 0,0 1 15,21 0-15,-21 42 32,-21 0-32,21 1 15,-22-1-15,22 0 0,0 21 0,0-21 16,0 22-16,-21-22 0,21 21 15,0-21-15,0 22 0,0-22 0,0 0 16,0 0-16,21 0 0,1 1 16,-1-22-16,0 0 0,0 0 0,0 0 15,22 0-15,-22 0 0,21 0 16,-21-22-16,22 1 0,-1 0 0,0 0 16,-21-21-16,22 20 0,-22-20 15,0 0-15,0-1 0,0 1 16,1 0-16,-22-1 0,21-20 0,-21 21 15,0-1-15,0 1 0,0 0 16,0-1-16,0 22 0,0 0 0,0 0 16,0 0-16,0 42 15,0 0 1,0 0-16,-21 0 0,21 22 16,0-1-16,-22 0 0,22-21 0,-21 22 15,21-1-15,0 0 0,0 1 16,0-1-16,0 0 0,0 1 15,0-22-15,0 21 0,0-21 0,0 22 16,0-22-16,0 0 0,21 0 16,1-21-16,-1 21 0,0-21 0,0 0 15,0 0-15,0 0 0,1 0 16,-1 0-16,0-21 0,0 0 0,0 0 16,0 0-16,1 0 0,-22-1 15,21 1-15</inkml:trace>
  <inkml:trace contextRef="#ctx0" brushRef="#br0" timeOffset="4860.76">6837 2201 0,'0'0'0,"-21"22"0,-1-22 16,1 0-16,64 0 31,-22 0-31,21 0 0,0 0 15,1 0-15,-1 0 0,0 0 0,1-22 16,-1 22-16,0 0 0,1-21 16</inkml:trace>
  <inkml:trace contextRef="#ctx0" brushRef="#br0" timeOffset="5137.18">7599 2307 0,'0'0'0,"21"64"32,0-64-32,0 0 15,0 0-15,1 0 0,-1 0 0,0 0 16,0 0-16,0-21 0,0 21 16,-21-22-16,0 1 0,0 0 15,0 0-15,-21 21 16,0 0-16,0-21 15,0 21-15,0 0 0,-1 0 16,1 0-16,0 0 0,0 0 0,0 21 16,0-21-16,21 21 0,0 0 15</inkml:trace>
  <inkml:trace contextRef="#ctx0" brushRef="#br0" timeOffset="5659.82">8615 2096 0,'0'0'0,"0"-22"0,0 1 0,0 0 0,0 0 16,0 0-16,-21 21 0,21-21 15,-22 21-15,22 21 16,0 0-16,0 0 16,0 21-16,0 1 0,0-1 0,0 22 15,0-22-15,0 21 0,0 22 16,0-21-16,0 20 0,0-20 0,0 20 16,0 1-16,0-21 0,0 20 15,0 1-15,0 0 0,0-1 16,0-20-16,-21 20 0,21 1 0,0-21 15,-21-1-15,21 1 0,0-22 16,-21 0-16,21 1 0,0-22 0,0 0 16,0 0-16,21-21 15,-21-21 1,21 0-16,-21-22 0,21 1 0,-21 0 16,0-1-16</inkml:trace>
  <inkml:trace contextRef="#ctx0" brushRef="#br0" timeOffset="5996.16">8445 2350 0,'0'0'0,"0"-22"0,-21-83 32,21 62-32,0 22 0,0 0 0,21 0 15,1 0-15,-1-1 0,21 1 0,0 0 16,1 21-16,-1-21 0,0 21 15,1 0-15,-1 0 0,0 0 0,1 0 16,-22 21-16,21 0 0,-42 0 16,0 1-16,0-1 0,0 21 0,0-21 15,-21 0-15,0 22 0,-21-22 16,-1 0-16,1 21 0,0-20 16,-1-1-16,1 0 0,21 0 15,-22 0-15,22-21 0,0 0 0,21 21 16,0-42 15,42 21-31,-20-21 0,-1 0 0,21 0 16,-21 21-16,22-21 0</inkml:trace>
  <inkml:trace contextRef="#ctx0" brushRef="#br0" timeOffset="6564.1">9165 2223 0,'0'0'0,"0"-22"16,-21 22-16,21-21 0,-21 0 16,21 0-16,0 0 15,0 0-15,21 21 0,0-22 16,0 1-16,0 21 16,1 0-16,20 0 0,-21 0 0,0 0 15,0 0-15,1 0 0,20 21 16,-21 1-16,0-1 0,0 0 0,1 0 15,-1 0-15,-21 22 0,0-22 16,0 0-16,0 21 0,0-21 16,-21 22-16,-1-22 0,1 0 0,0 0 15,0 0-15,0 1 0,0-22 16,21-22 0,0 1-1,0 0-15,0 0 0,0 0 16,0 0-16,21-1 0,0-20 15,-21 21-15,21 0 0,0 0 0,0-1 16,1 1-16,-1 0 0,21 0 0,0 21 16,-20-21-16,20 0 0,0 21 15,22-22-15,-22 22 0,0-21 0,1 21 16,-22 0-16,21 0 16,1 0-16,-22 0 0,0 0 0,0 21 15,-21 1-15,0-1 16,0 0-16,0 0 0,0 0 15,0 0-15,-21 1 0,0-1 0,0 0 16,21 0-16,-22 0 0,22 0 16,-21 1-16,21-1 0,0 0 0,0 0 15,21-21 17,1 0-32,-1-21 15,0 0-15,0 0 16,0-1-16</inkml:trace>
  <inkml:trace contextRef="#ctx0" brushRef="#br0" timeOffset="6904.35">10139 1693 0,'0'0'0,"-21"-21"0,-1 21 0,1 0 0,0 0 16,-21 0-16,21 0 0,-1 21 15,1 1-15,0-1 0,0 0 0,0 0 16,21 0-16,0 0 0,0 1 15,0-1-15,0 0 0,21-21 16,0 0 0,0 0-16,22 0 0,-22 0 0,0 0 15,21 0-15,-21-21 0,1 21 16,-1-21-16,0-1 0,0 1 0,-21 0 16,0 0-16,0-21 0,0 20 15,0 1-15,0 0 0,-21 0 0,0 21 16,-22 0-16,22 0 0,0 0 15,0 0-15,-21 0 0,20 21 0,1 0 16,0 22-16,0-22 0,0 21 16,0 0-16,21 1 0,0-1 15,0 0-15,0 1 0,0-22 0,21 21 16,-21-21-16,21 1 0,21 20 16</inkml:trace>
  <inkml:trace contextRef="#ctx0" brushRef="#br0" timeOffset="7392.53">10541 2117 0,'-42'0'16,"20"0"-16,1 0 15,21 21-15,-21-21 16,21 21-16,-21 0 0,21 0 0,0 1 15,0-1-15,0 0 16,0 0-16,0 0 0,0 0 16,0 1-16,0-1 15,0 0 1,0-42 0,0 0-1,0-1-15,0 1 0,0 0 0,0 0 16,21 0-16,-21 0 0,21-22 15,0 22-15,1-21 0,-1 21 0,0-22 16,21 22-16,-21-21 0,22 21 16,-1-1-16,-21 22 0,22-21 15,-1 21-15,0 0 0,1 0 0,-22 21 16,21 1-16,-21-1 0,0 0 16,1 0-16,-22 21 0,0-20 0,0 20 15,0-21-15,0 21 0,-22-20 16,1-1-16,0 0 0,0 0 0,0 0 15,0 0-15,21 1 0,-22-1 16,44-42 15,-22-1-15,21 1-16</inkml:trace>
  <inkml:trace contextRef="#ctx0" brushRef="#br0" timeOffset="7648.74">11345 1736 0,'-21'0'15,"0"21"1,0 0-16,21 0 0,0 22 16,0-1-16,-21-21 0,-1 21 0,22 1 15,-21-1-15,21 0 16,0-20-16,0 20 0,-21-21 0,21 21 15,0-20-15,0-1 0,0 0 16,0 0-16,21 0 0,0-21 16,1 0-16,-1 0 0,0 0 15,0 0-15,0-21 16,0 0-16,1 21 0</inkml:trace>
  <inkml:trace contextRef="#ctx0" brushRef="#br0" timeOffset="7822.66">11155 2011 0,'0'0'0,"-43"0"0,22 0 0,42 0 31,1 0-15,-1 0-16,0 0 0,21 0 0,1-21 15,-1 21-15,-21-21 0,43-1 16,-22 22-16,0-21 0</inkml:trace>
  <inkml:trace contextRef="#ctx0" brushRef="#br0" timeOffset="8052.89">12001 1609 0,'0'0'0,"0"-21"0,-21 21 16,0 0-16,0 0 0,-21 21 16,20 0-16,1-21 0,-21 42 15,21-21-15,0 22 0,-1-22 0,1 21 16,0 1-16,0-1 0,0 0 15,21 1-15,0-22 0,0 21 0,0 0 16,0-20-16,0 20 0,0-21 0,0 0 16,21 0-16,0 1 0,0-1 15,0-21-15,1 21 0,20-21 0,-21 0 16,21 0-16,-20 0 0,20 0 16,0 0-16,1-21 0,-1 0 0,0 21 15,-21-22-15</inkml:trace>
  <inkml:trace contextRef="#ctx0" brushRef="#br0" timeOffset="8459.87">12382 1863 0,'0'0'0,"0"21"15,-21-21-15,0 21 16,21 0-16,-21 0 0,0 22 16,21-22-16,0 0 0,-21 0 0,21 22 15,-22-22-15,22 0 0,0 0 16,0 0-16,0 0 0,0 1 0,0-1 15,0 0-15,0-42 63,0 0-63,0-1 0,0 1 0,0 0 16,0-21-16,0 21 0,0-22 15,22 1-15,-1 21 0,0-22 0,21 1 16,-21 21-16,22 0 0,-1 0 0,0-1 15,-20 1-15,20 21 0,0 0 16,1 0-16,-1 0 0,21 21 0,-20 1 16,-22-1-16,21 0 0,-21 21 15,1-21-15,-22 22 0,0-22 16,0 21-16,0-21 0,0 1 0,0-1 16,-22 0-16,1 0 0,0 0 15,0 0-15,21 1 0,-21-22 0,21 21 16,-21-21-16,-1 0 15</inkml:trace>
  <inkml:trace contextRef="#ctx0" brushRef="#br0" timeOffset="8983.86">14753 1270 0,'0'0'0,"0"-21"0,0-21 31,0 20-31,-21 22 0,0 0 15,0 22-15,-1-1 0,-20 0 16,21 21-16,-21 1 0,-1-1 16,1 21-16,0 1 0,-1-1 0,-20 22 15,20 0-15,1-1 0,-21 1 16,20 0-16,1-22 0,0 22 16,20-22-16,1 1 0,0-1 0,21-20 15,0 20-15,0-20 0,21-1 0,0-21 16,22 21-16,-1-20 0,0-22 15,1 21-15,20-21 0,-20 0 0,84-21 16,-64-1-16,1 1 16</inkml:trace>
  <inkml:trace contextRef="#ctx0" brushRef="#br0" timeOffset="9216.01">15007 1672 0,'0'0'0,"-21"-42"16,0 42-16,0 0 0,-1 21 15,22 0-15,0 0 16,0 1-16,0-1 0,0 0 0,0 0 16,0 0-16,0 0 0,0 1 15,0-1-15,0 0 0,0 0 0,22-21 31,-1 0-15</inkml:trace>
  <inkml:trace contextRef="#ctx0" brushRef="#br0" timeOffset="9384.41">15134 1672 0,'0'0'16,"-21"21"-1,0 1 1,0-1-16,21 0 0,0 0 15,0 0-15,-22 0 16,22 1-16,0-1 0,0 0 16,22-21-1,-1 0-15,0 0 0</inkml:trace>
  <inkml:trace contextRef="#ctx0" brushRef="#br0" timeOffset="9655.87">15748 1609 0,'0'0'0,"0"21"31,0 0-31,-21 21 16,21-20-16,0 20 0,0 0 15,-21 1-15,-1-1 0,22 0 16,-21 22-16,0-22 0,21 0 15,-21 1-15,0-1 0,21-21 0,0 22 16,-21-22-16,21 0 0,0 21 16,0-21-16,0 1 0,21-22 15,0-22 1,0 22-16,0-21 16</inkml:trace>
  <inkml:trace contextRef="#ctx0" brushRef="#br0" timeOffset="9896.87">16087 1545 0,'0'0'0,"0"21"31,0 1-31,0 20 0,-22 0 16,22 1-16,0-1 0,0 0 15,-21 22-15,21-22 0,-21 0 0,21 22 16,-21-22-16,21 1 0,0-22 15,0 21-15,0 0 0,-21-20 16,21-1-16,0 0 0,0 0 0,0 0 16,-21-21-16,21 21 0</inkml:trace>
  <inkml:trace contextRef="#ctx0" brushRef="#br0" timeOffset="10067.86">15515 2096 0,'0'0'0,"21"0"31,0 0-31,1 0 0,20 0 16,-21 0-16,21 0 0,1 0 15,-1 0-15,0 0 0,1 0 16,20 0-16,-20-22 0</inkml:trace>
  <inkml:trace contextRef="#ctx0" brushRef="#br0" timeOffset="10431.91">16341 2053 0,'21'0'47,"0"0"-47,0 0 15,0 0-15,22 0 0,-22-21 0,0 21 16,21-21-16,-21 0 0,22 21 16,-22-21-16,0 21 0,-21-22 15,0 1-15,0 0 0,0 0 16,-21 21 0,0 0-16,-22 0 0,22 0 0,-21 0 15,0 21-15,-1-21 0,22 21 16,-21 0-16,-1 1 0,1-1 0,21 21 15,0-21-15,0 0 0,-1 22 16,22-22-16,0 21 16,0 1-16,22-22 0,-1 0 15,0 0-15,0-21 0,0 0 16,22 21-16,-1-21 0,0 0 0,1 0 16,-1 0-16,0 0 0,-21-21 15,22 21-15,-1-21 0,0 0 0</inkml:trace>
  <inkml:trace contextRef="#ctx0" brushRef="#br0" timeOffset="10676.37">17018 1609 0,'0'0'0,"0"-21"0,0-1 0,0 44 32,-21-1-32,21 0 15,-21 21-15,21 1 0,0-1 16,0 0-16,0 1 0,0 20 15,0-21-15,0 1 0,0-1 16,0 0-16,0-20 0,0 20 0,0-21 16,0 0-16,0 22 0,0-22 15,0 0-15,21-21 32,0 0-32,-21-21 15,21 0-15</inkml:trace>
  <inkml:trace contextRef="#ctx0" brushRef="#br0" timeOffset="10907.87">17505 1482 0,'-21'21'16,"21"0"-16,-22 0 15,1 22-15,0-1 0,0 21 16,21-20-16,-21 20 0,0-20 0,-1 20 15,22-21-15,0 1 0,0-1 16,-21-21-16,21 22 0,0-22 0,0 0 16,0 0-16,-21 0 0,21 0 0,0 1 15,21-22 1,0 0 0,1-22-16</inkml:trace>
  <inkml:trace contextRef="#ctx0" brushRef="#br0" timeOffset="11287.88">17822 1905 0,'-84'64'31,"62"-43"-31,1 0 0,21 0 16,-21 0-16,0 0 0,21 22 15,0-1-15,0-21 16,0 0-16,0 1 0,0-1 15,0 0-15,21 0 0,0-21 0,0 21 16,1-21-16,-1 0 0,0 0 16,0 0-16,0 0 0,22 0 0,-22 0 15,0 0-15,0-21 0,21 0 0,-20 21 16,-1-21-16,0 0 0,0-1 16,0 1-16,-21-21 0,0 21 0,21-22 15,-21 1-15,0 21 0,0-21 16,0 20-16,0-20 0,-21 42 0,0-21 15,0 0-15,0 21 16,-22 0-16,22 0 0,-21 0 0,21 21 16,-22 0-16,22-21 0,0 21 15,0 0-15,0 1 0,21-1 16,0 0-16</inkml:trace>
  <inkml:trace contextRef="#ctx0" brushRef="#br0" timeOffset="11520.92">18436 1545 0,'-21'21'16,"0"1"-1,21-1-15,0 0 0,0 0 16,0 0 0,21-21 15</inkml:trace>
  <inkml:trace contextRef="#ctx0" brushRef="#br0" timeOffset="11724.89">18690 1524 0,'0'0'0,"0"21"15,0 0 1,-21 1-16,21-1 0,0 0 16,0 0-16,-21 0 0,21 0 15,0 1-15,0-1 16,21-21 15</inkml:trace>
  <inkml:trace contextRef="#ctx0" brushRef="#br0" timeOffset="12131.71">18923 1101 0,'0'0'0,"-21"0"0,21-21 15,21 21 1,0 0-16,0 0 16,22 21-16,-22-21 0,0 21 15,21 0-15,-21 0 0,22 0 0,-22 1 16,21-1-16,-21 21 0,1-21 15,-1 22-15,-21-22 0,0 21 0,0 0 16,21 22-16,-21-1 0,0-20 16,0 20-16,0 22 0,0-22 0,0-20 15,-21 20-15,0 1 0,-1-22 16,-20 22-16,21-22 0,-21 0 0,20-21 16,-20 22-16,0-22 0,21 0 15,-22 0-15,22 0 0,-21 1 0,21-22 16,-1 21-16,1-21 0,0 0 15,0 0-15,42-21 32,0-1-32,0 22 15,1-21-15,-1 0 0</inkml:trace>
  <inkml:trace contextRef="#ctx0" brushRef="#br0" timeOffset="12371.89">20024 1990 0,'-22'0'16,"1"0"-16,21 21 78,0 0-78</inkml:trace>
  <inkml:trace contextRef="#ctx0" brushRef="#br0" timeOffset="12592.71">19960 2265 0,'0'0'0,"0"42"31,0-21-31,0 1 0,-21-1 16,21 0 0,-21 0-16,21 0 0,-21 0 15,-1-21 1,1 22-16,0-22 0,0 0 0,-21 0 15,20 0-15,-20 21 0,0-21 0,-1 0 16</inkml:trace>
  <inkml:trace contextRef="#ctx0" brushRef="#br0" timeOffset="15200.86">847 5292 0,'0'-21'0,"0"-1"0,0 1 16,0 0 0,0 0-1,-22 21 1,22 21-16,0 0 16,0 0-16,-21 22 0,21-1 0,0 0 15,0 1-15,0 20 0,0 1 16,0-1-16,0 1 0,0-1 15,0 1-15,-21-22 0,21 22 16,0-22-16,0 0 0,0 1 16,0-1-16,-21-21 0,21 0 0,0 0 15,0 1-15,0-1 0,-21-21 47,21-21-47,0-1 16,-21 22-16,21-21 0,0-21 0</inkml:trace>
  <inkml:trace contextRef="#ctx0" brushRef="#br0" timeOffset="15720.9">550 5567 0,'0'0'0,"0"-21"0,-21-64 31,21 64-31,0 0 15,0 0-15,0-1 0,21 1 16,-21 0-16,43 0 0,-22-21 16,21 20-16,0 1 0,1 0 0,-1 0 15,0 21-15,1-21 0,20 21 16,-20 0-16,20 0 0,-21 21 16,22 0-16,-22 21 0,1 1 15,-22-22-15,0 21 0,-21 22 16,0-22-16,0 0 0,-21 22 0,0-22 15,-22 22-15,1-22 0,0 0 16,-1 1-16,22-1 0,-21-21 0,-1 0 16,22 1-16,0-1 0,0 0 15,0-21-15,0 0 0,-1 0 16,1 0-16,21-21 0,0 0 0,-21-1 16,21 1-16,0 0 15,0 0-15,0 0 0,0 0 16,21 21-16,0 0 15,1 0 1,-1 21-16,0 0 0,-21 21 0,21-21 16,0 1-16,0 20 0,-21-21 15,22 21-15,-1-20 0,-21-1 16,21 21-16,0-21 0,0 0 0,0 1 16,1-1-16,-1-21 15,0 0-15,0 0 0,0 0 16,0 0-16,1 0 0,-1 0 15,0-21-15,0 21 0,-21-22 0,21 1 16</inkml:trace>
  <inkml:trace contextRef="#ctx0" brushRef="#br0" timeOffset="16105.94">1418 5969 0,'0'21'16,"21"-21"15,0 0-15,1 0-16,-1 0 0,0 0 15,21-21-15,-21 21 0,1-21 16,-1 0-16,0 21 0,0-21 0,0-1 16,-21 1-16,0 0 0,0 0 15,0 0-15,0 0 16,0-1-16,-21 22 15,0 0-15,0 0 0,0 0 16,-1 22-16,1-1 0,-21 0 16,21 0-16,0 21 0,21-20 0,-22-1 15,22 21-15,-21-21 0,21 22 16,0-22-16,0 0 0,0 0 0,0 0 16,0 0-16,21 1 0,1-1 15,-1-21-15,0 0 0,21 0 0,-21 0 16,22 0-16,-1 0 15,-21-21-15,22 21 0,-1-22 0,0 1 16,1 0-16,-22 0 0</inkml:trace>
  <inkml:trace contextRef="#ctx0" brushRef="#br0" timeOffset="16431.96">2074 5757 0,'0'0'0,"0"-21"0,0 0 0,0 0 15,-21 21 1,0 21-1,21 0-15,-21 22 16,21-22-16,0 21 0,0 0 0,0 1 16,0-1-16,0 0 0,0 1 15,0 20-15,0 1 0,0-1 0,0 1 16,0 20-16,0 1 0,0 0 16,0-1-16,0 1 0,0 0 0,0 21 15,0-1-15,0-20 0,0 21 16,0-21-16,0-1 0,0 1 0,-21 0 15,21-22-15,0 1 0,-22-22 16,22 0-16,0 1 0,0-22 16,0 0-16,0 0 0,0-42 31,0 0-31,0 0 0,0-1 0,22-20 16,-1 0-16,-21-1 0,0-20 15,0-1-15,21-20 0,0-1 0</inkml:trace>
  <inkml:trace contextRef="#ctx0" brushRef="#br0" timeOffset="16775.93">1990 6033 0,'0'0'0,"0"-43"0,-22 22 0,1 0 0,21-21 16,0 20-16,0 1 0,0 0 15,0 0-15,0 0 0,0 0 16,0-1-16,21 1 0,1 21 15,20-21-15,-21 21 0,0 0 16,22 0-16,-1 0 0,0 0 0,1 0 16,-22 21-16,21 0 0,-21 1 15,0-1-15,1 0 0,-22 0 0,0 21 16,0-20-16,-22-1 0,1 21 16,0-21-16,-21 0 0,21 1 0,-22-1 15,22 0-15,-21 0 0,21 0 16,-1-21-16,1 0 0,0 21 0,0-21 15,0 0-15,42-21 47,0 21-47,0-21 0,0 0 0,22 0 16,-22 0-16,21-1 0</inkml:trace>
  <inkml:trace contextRef="#ctx0" brushRef="#br0" timeOffset="17163.93">2561 5736 0,'0'0'16,"-21"21"0,0-21-1,0 22-15,21-1 0,-22 0 16,1 21-16,21-21 0,0 1 16,-21 20-16,21-21 0,0 0 0,0 0 15,0 22-15,0-22 0,0 0 16,0 0-16,21 0 0,0-21 0,1 22 15,-1-22-15,0 0 0,0 0 16,21 0-16,-20 0 0,20 0 0,-21 0 16,0-22-16,22 1 0,-22 0 15,0 0-15,0 0 0,0 0 0,-21-1 16,0 1-16,0-21 0,0 21 16,0-22-16,0 1 0,-21 21 0,0 0 15,0 0-15,0-1 16,-1 1-16,1 21 0,-21 0 0,21 0 15,-22 0-15,22 0 0,0 21 16,0 1-16,-21-22 0,20 21 0,22 21 16,-21-21-16,21 0 0,0 1 15,0-1-15,0 0 0,0 0 0,0 0 16,21-21-16,1 0 16,20 0-16,-21 0 0</inkml:trace>
  <inkml:trace contextRef="#ctx0" brushRef="#br0" timeOffset="17556.4">3006 5863 0,'0'0'0,"0"-21"0,0 0 16,-22 0-16,22 0 0,0-1 15,0 1 1,0 0-16,22 21 15,-1 0 1,0 0-16,0 0 0,0 21 0,0 0 16,-21 1-16,22-1 0,-1 0 15,0 0-15,0 21 0,-21-20 16,0-1-16,0 21 0,0-21 16,0 0-16,0 1 0,0-1 0,0 0 15,0 0-15,-21-21 0,0 21 16,21-42 15,0 0-31,0 0 0,0 0 16,0-1-16,0 1 0,0 0 0,0 0 15,0 0-15,0 0 0,0-1 16,0 1-16,0 0 0,0 0 0,21 0 16,0 0-16,0-1 0,0 1 15,1 0-15,-1 0 0</inkml:trace>
  <inkml:trace contextRef="#ctx0" brushRef="#br0" timeOffset="17820.7">3789 5355 0,'0'0'0,"-43"21"31,22 1-31,21-1 0,-21 0 16,21 21-16,-21-21 0,21 22 0,0-1 15,-21 0-15,21 1 0,0-1 16,0 0-16,-21 1 0,21-1 16,0-21-16,0 22 0,0-22 0,0 21 15,0-21-15,0 0 0,0 1 16,0-1-16,21-21 16,0 0-16,0 0 15,0 0-15,-21-21 0,21-1 0,1 22 16,-22-21-16</inkml:trace>
  <inkml:trace contextRef="#ctx0" brushRef="#br0" timeOffset="18000.87">3577 5821 0,'0'0'0,"-21"0"0,42 0 31,0 0-16,0 0-15,1 0 0,-1 0 0,0 0 16,0-21-16,0 21 0,0-21 0,1 21 16,-1-22-16,21 22 0,-21-21 15</inkml:trace>
  <inkml:trace contextRef="#ctx0" brushRef="#br0" timeOffset="18369.21">4000 5821 0,'0'0'0,"0"42"32,22-42-17,-1 0-15,0 0 16,-21-21-16,21 0 0,0 0 16,0 21-16,1-21 0,-1-1 0,0 1 15,0 0-15,0 21 0,-21-21 16,0 0-16,0 0 0,0-1 0,0 1 31,-21 21-31,0 0 16,0 0-16,0 21 0,-1 1 15,22-1-15,-21 0 0,0 0 0,0 0 16,21 22-16,-21-22 0,21 0 16,0 21-16,0-21 0,0 1 0,0-1 15,0 0-15,0 0 0,0 0 0,21 0 16,0-21-16,0 22 0,0-22 15,1 21-15,-1-21 0,0 0 0,0 0 16,0 0-16,0 0 0,22 0 16,-22-21-16,21-1 0</inkml:trace>
  <inkml:trace contextRef="#ctx0" brushRef="#br0" timeOffset="18736.7">4530 5715 0,'0'0'0,"-22"-21"0,22 0 0,0 0 16,0-1-16,0 1 16,22 21-16,-1 0 0,-21-21 15,21 21-15,0 0 0,0 0 16,0 0-16,1 0 0,-1 21 0,0 0 16,-21 1-16,21-1 0,0 0 15,-21 21-15,21-21 0,-21 1 16,0 20-16,0-21 0,0 21 0,0-20 15,0-1-15,0 0 0,0 0 16,0 0-16,-21-21 0,21 21 0,-21-21 16,21-21 15,0 0-31,0 0 0,0 0 16,0-22-16,0 22 0,0 0 15,0-21-15,0 21 0,21-1 0,0-20 16,-21 21-16,22-21 0,-1 20 15,0 1-15,-21 0 0,21 0 0,0 0 16,0 21-16,1-21 16,-1 21-16</inkml:trace>
  <inkml:trace contextRef="#ctx0" brushRef="#br0" timeOffset="19023.89">5228 5757 0,'0'0'0,"0"64"32,21-64-17,0 0-15,1 0 0,-1-21 16,0 0 0,-21-1-16,0 1 0,0 0 15,0 0-15,0 0 16,-21 21-16,0 0 0,-1 0 15,1 0-15,21 21 16,-21-21 0,21 21-16,0 0 15,21-21 1</inkml:trace>
  <inkml:trace contextRef="#ctx0" brushRef="#br0" timeOffset="20056.83">6265 5863 0,'-21'21'31,"21"-42"1,0 0-32,0 0 0,21 21 15,0-21-15,1 0 0,-1-22 16,0 22-16,0 0 0,0-21 16,0-1-16,1 1 0,-1 21 0,0-22 15,0 1-15,0-21 0,-21 20 16,0 1-16,0 0 0,0-1 0,0-20 15,0 20-15,0 1 0,0 21 16,-21-21-16,0 20 0,0 22 0,21-21 16,-21 21-16,-1 0 0,1 0 15,0 21-15,0 1 0,21 20 0,-21-21 16,0 21-16,21 1 0,-22-1 16,22 0-16,0 1 0,0-1 0,0 0 15,-21 1-15,21-1 16,0 22-16,0-22 0,0 0 0,0 1 15,0-1-15,21-21 0,1 21 0,-22-20 16,21-1-16,0 0 0,21 0 16,-21-21-16,1 0 0,20 0 0,-21 0 15,21 0-15,-20 0 0,20 0 16,0-21-16,1 0 0,-1 0 0,0-1 16,-21-20-16,22 21 0,-22-21 15,21 20-15,-21-20 0,1 21 0,-22-21 16,0 20-16,21 1 0,-21 0 15,0 0-15,0 0 0,0 0 16,0 42 15,0 0-31,-21 0 0,21 0 0,-22 0 16,22 1-16,0 20 0,0-21 16,0 21-16,0-20 0,0 20 0,0-21 15,0 0-15,0 0 0,22 1 16,-1-1-16,0 0 0,0 0 0,0-21 15,0 0-15,1 0 0,20 0 0,-21 0 16,21 0-16,-20-21 0,20 0 16,-21 21-16,0-21 0,22-1 0,-22 1 15,0-21-15,0 21 0,0 0 16,-21-1-16,0-20 0,0 21 16,0-21-16,0 20 0,-21 1 0,0 0 15,-21 0-15,20 0 0,1 0 16,-21 21-16,21 0 0,-22 0 0,1 0 15,21 0-15,-21 0 0,20 0 16,-20 21-16,21-21 0,0 21 0,0 0 16,-1 0-16,1 0 0,21 1 15,0-1-15,0 0 0,0 0 0,0 0 16,21 0-16,22 1 0,-22-1 0,21 0 16,-21-21-16,22 0 0,-1 0 15,0 0-15,22 0 0</inkml:trace>
  <inkml:trace contextRef="#ctx0" brushRef="#br0" timeOffset="20879.9">8149 5482 0,'0'0'0,"0"-21"0,0-42 32,-21 63-32,0-22 0,0 22 15,-22 0-15,22 0 0,-21 0 0,-1 0 16,22 22-16,-21-22 0,21 21 15,-22 0-15,22 0 0,-21 0 0,21 0 16,0 1-16,21-1 0,-22 0 16,22 0-16,0 0 0,0 0 15,0 1-15,0-1 0,22-21 0,20 21 16,-21-21-16,21 0 16,1 0-16,-1 0 0,0-21 0,1 21 15,-1-21-15,0-1 0,-20 1 16,20 21-16,-21-21 0,0 0 0,0 0 15,-21 0-15,22 21 0,-22-22 16,0 1-16,0 42 63,0 1-63,0-1 15,0 0-15,0 0 0,0 21 16,0-20-16,0 20 0,0 0 0,0 22 15,0-22-15,0 22 0,0-22 0,21 21 16,-21 1-16,0-1 0,21 1 16,0 21-16,-21-22 0,21 22 0,0-22 15,-21 22-15,22 0 0,-22-1 0,21-20 16,-21 20-16,0 1 0,21 0 16,-21 21-16,21-22 0,-21 1 0,0 0 15,0-1-15,0 1 0,0 0 16,0-22-16,0 22 0,0-22 0,0 1 15,0-1-15,0-20 0,0 20 16,0-21-16,-21-20 0,0 20 0,0-21 16,-1-21-16,-20 0 0,21 0 15,-21 0-15,-1-21 0,1 0 0,-22 0 16,1-22-16,-1 1 0,1-22 0,-22 1 16,22-1-16,-22 1 0,22-1 0,-1-20 15,1-1-15,20-21 0,1 22 0,21-1 16,0 0-16,21 1 0,0-1 15,0 0-15,0 1 0,0-1 16,21 21-16,0-20 0,21 20 0,-21-20 16,22 20-16,-1 1 0,0 20 15,22-20-15,-22 20 0,22-20 0,-22 21 16,22-1-16,-1 22 0,-21-21 16,1-1-16,-1 22 0,-21 0 0,22 0 15,-43 0-15,21 0 0,-21-1 16,-21 1 31,21 0-47,0 0 15</inkml:trace>
  <inkml:trace contextRef="#ctx0" brushRef="#br0" timeOffset="21395.85">9906 4636 0,'-64'-22'31,"43"22"-31,0 0 15,0 0-15,0 22 0,0-22 0,-22 21 16,22 0-16,0 21 0,-21 1 16,20-1-16,1 0 0,-21 22 15,21-1-15,0 1 0,-1-1 0,1 1 16,0 20-16,0 1 0,0-21 16,-22 20-16,22 1 0,0 21 0,21-22 15,-21 1-15,0-21 0,21 20 0,0-20 16,0-1-16,0 1 0,0-22 15,21 0-15,0 1 0,21-1 0,-20 0 16,20-20-16,0-1 0,22-21 0,-22 0 16,22 0-16,-1 0 0,1-21 15,-1-1-15,1 1 0,-22 0 16,21 0-16,1 0 0</inkml:trace>
  <inkml:trace contextRef="#ctx0" brushRef="#br0" timeOffset="21707.93">10160 5122 0,'0'43'16,"-21"-43"-16,21 21 15,-21 0-15,21 0 16,0-42 46</inkml:trace>
  <inkml:trace contextRef="#ctx0" brushRef="#br0" timeOffset="21861.89">10266 5101 0,'0'0'0,"0"21"31,0 1-15,0-1-16,0 0 0,0 0 15,0 0-15,-21-21 16,21 21-16</inkml:trace>
  <inkml:trace contextRef="#ctx0" brushRef="#br0" timeOffset="22370.2">10880 5207 0,'0'0'0,"0"-42"31,-22 42-15,1 21 0,21 0-16,-21 0 0,21 0 0,0 1 15,0-1-15,0 21 0,-21-21 16,21 22-16,-21-1 0,21-21 0,-21 21 16,21 1-16,0-1 0,-22 0 15,1 1-15,21-22 0,0 21 0,0-21 16,0 1-16,-21-1 0,21 0 0,0 0 15,0-42 1,21 21 0,0-21-16,1-22 0</inkml:trace>
  <inkml:trace contextRef="#ctx0" brushRef="#br0" timeOffset="22591.91">11091 5249 0,'0'0'0,"0"22"31,-21-1-15,21 0-16,-21 0 0,21 21 0,0-20 15,-21-1-15,21 21 0,0 0 16,-21-20-16,21 20 0,0 0 0,0-21 16,0 22-16,0-22 0,0 0 15,0 0-15,0 0 0,0 1 16,0-1-16</inkml:trace>
  <inkml:trace contextRef="#ctx0" brushRef="#br0" timeOffset="22768">10626 5673 0,'0'0'0,"-22"0"15,1 0 1,42 0-1,1 0 1,20 0-16,0 0 0,1-21 16,-1-1-16,0 22 0,22-21 0,-22 21 15,22-21-15,-22 21 0,0-21 16,1 21-16</inkml:trace>
  <inkml:trace contextRef="#ctx0" brushRef="#br0" timeOffset="23108.86">11324 5546 0,'0'21'32,"21"-21"-17,0 0 1,1-21-16,-1 21 0,0-21 0,0 21 16,0-22-16,0 1 0,1 21 15,-1-21-15,0 0 0,-21 0 16,21 0-16,-21-1 0,-21 22 31,0 0-31,0 0 0,-1 0 16,-20 22-16,21-1 0,0 0 15,-22 0-15,22 0 0,0 0 0,-21 22 16,21-22-16,21 21 0,0-21 0,0 22 16,0-22-16,0 0 0,0 0 15,0 22-15,21-43 0,0 21 16,0 0-16,21-21 0,1 0 0,-22 0 15,21 0-15,1 0 0,-22 0 16,21-21-16,0 0 0,1-1 0,-22 1 16</inkml:trace>
  <inkml:trace contextRef="#ctx0" brushRef="#br0" timeOffset="23360.05">12065 5165 0,'0'0'0,"0"-43"31,-21 43-31,0 0 0,-1 22 16,22-1-16,0 21 0,0-21 15,-21 22-15,21-22 0,0 21 0,0 0 16,-21-20-16,21 20 0,0 0 0,0-21 16,0 22-16,0-22 0,0 21 15,-21-21-15,21 22 0,0-22 0,0 0 16,0 0-16,0 0 15,0 1-15,0-44 16,21 1-16,0 21 16</inkml:trace>
  <inkml:trace contextRef="#ctx0" brushRef="#br0" timeOffset="23628.37">12425 5080 0,'0'0'0,"0"-21"15,0 42 17,0 0-32,-21 22 0,-1-22 15,22 21-15,0 0 0,0 1 0,-21-22 16,0 21-16,21 1 0,-21-1 0,21 0 16,0 1-16,0-22 15,-21 21-15,21 0 0,0-20 0,-21-1 16,21 0-16,0 0 0,0 0 0,0 0 15,21-21 1,0 0-16,0 0 0,0-21 16,0 21-16,1-21 15,-1 21-15</inkml:trace>
  <inkml:trace contextRef="#ctx0" brushRef="#br0" timeOffset="24016.31">12763 5440 0,'0'0'0,"0"-21"15,-21 42 17,21 0-32,-21-21 15,21 21-15,0 0 0,-21 1 16,21 20-16,-21-21 0,21 0 0,0 0 16,0 1-16,0-1 0,0 0 0,0 0 15,0 0-15,21 0 16,0-21-16,0 0 0,0 0 0,1 0 15,-1 0-15,0 0 0,21 0 16,-21-21-16,22 21 0,-22-21 0,21 0 16,-21 0-16,1 0 0,20-22 15,-42 22-15,21 0 0,-21-21 16,0 20-16,0-20 0,0 0 16,-21 21-16,0-1 0,0 1 15,-1 0-15,-20 21 0,21 0 0,-21 0 16,-1 0-16,22 0 0,-21 0 0,21 21 15,-22 0-15,22-21 0,0 22 16,0-1-16,21 0 0,-21 0 16,21 0-16,21-21 31</inkml:trace>
  <inkml:trace contextRef="#ctx0" brushRef="#br0" timeOffset="24247.9">13293 4974 0,'0'0'16,"0"21"15,0 1-15,0-1-16,0 0 15,-22 0-15,22 0 0,-21 0 16</inkml:trace>
  <inkml:trace contextRef="#ctx0" brushRef="#br0" timeOffset="24427.92">13525 4911 0,'0'0'16,"0"21"15,0 0-31,0 0 0,0 0 0,0 1 16,0-1-16,0 0 0,0 0 16,0 0-16,0 0 0,0 1 15</inkml:trace>
  <inkml:trace contextRef="#ctx0" brushRef="#br0" timeOffset="25171.04">14414 5673 0,'-21'-21'31,"0"21"1,21-22-1,21 1-16,-21 0 1,21 21-16,-21 21 47,22-21-31,-22 21-16,0 1 0,0-1 15,0 0-15,0 0 0,0 0 16,-22-21-16,1 0 15,21 21-15,-21-21 0,0 0 16,0 0-16,0 0 16,21-21-16,0 0 15,0 0-15,0 0 0,0 0 16,0-1-16,21 1 0,0 21 16,-21-21-16,21 0 0,0 21 15,0 0-15,1 0 0,20 0 0,-21 0 16,0 0-16,22 0 0,-22 21 15,0-21-15,0 42 0,0-20 0,-21-1 16,0 21-16,0-21 0,0 22 16,0-1-16,-21 0 0,-21-21 0,-1 22 15,1-1-15,0-21 0,-22 0 16,22 22-16,0-22 0,-1 0 16,1-21-16,0 21 0,20-21 0,1 0 0</inkml:trace>
  <inkml:trace contextRef="#ctx0" brushRef="#br0" timeOffset="25506.09">15621 4995 0,'0'0'0,"-21"22"32,0-1-32,21 21 0,-22-21 15,1 22-15,0-1 0,21 0 16,-21 1-16,0-1 0,0 0 16,21 1-16,0 20 0,-22-21 0,22 1 15,0-1-15,0-21 0,0 22 16,0-22-16,0 0 0,22 0 0,-1 0 15,0 0-15,0-21 0,0 0 0,0 0 16,22 0-16,-22 0 0,21 0 16,-21-21-16,1 21 0,-1-21 15</inkml:trace>
  <inkml:trace contextRef="#ctx0" brushRef="#br0" timeOffset="25704.97">15219 5419 0,'0'0'0,"-21"0"0,42 0 31,0 0-15,0 0-16,0 0 0,22 0 0,-22 0 16,21 0-16,-21 0 0,22 0 15,-1 0-15,0 0 0,1-21 0,-22 21 16,21-22-16,0 22 0,-20-21 15</inkml:trace>
  <inkml:trace contextRef="#ctx0" brushRef="#br0" timeOffset="26156.52">16087 5440 0,'0'0'0,"-22"0"0,1 0 16,0 0-16,21-21 0,-21 0 16,21-1-16,0 1 15,0 0-15,0 0 16,21 21-16,0-21 0,0 0 0,1 21 16,20 0-16,-21 0 0,21 0 15,-20 0-15,20 0 0,0 0 0,1 21 16,-22 0-16,21 0 0,0 0 0,-20 22 15,-1-22-15,0 0 0,0 21 16,-21-21-16,0 22 0,0-22 0,0 42 16,0-41-16,0-1 15,-21 0-15,0 0 0,0-21 0,-1 0 16,1 21-16,0-21 0,0 0 16,0-21-16,21 0 15,0 0-15,0 0 16,0-1-16,0 1 0,0-21 15,21 21-15,-21 0 0,21-1 0,-21-20 16,21 21-16,0 0 0,-21 0 16,22-1-16,-1 1 0,0 21 0,0-21 15,0 0-15,0 21 0,1-21 0,-1 21 16,0 0-16,0-21 0,0 21 16</inkml:trace>
  <inkml:trace contextRef="#ctx0" brushRef="#br0" timeOffset="26596.87">16933 5249 0,'0'22'15,"0"-1"-15,0 0 16,0 0-16,-21 0 0,21 0 16,-21 1-16,21-1 0,0 0 0,0 21 15,0 1-15,0-22 16,0 0-16,0 0 0,0 0 15,21 0-15,0-21 16,0 0-16,1 0 0,-1 0 16,0 0-16,0 0 15,0 0-15,0-21 0,1 21 16,-1-21-16,0 0 0,21 0 0,-42 0 0,43-22 16,-43 22-16,21 0 15,0-21-15,0 20 0,-21 1 0,21-21 16,-21 21-16,0 0 15,0-1-15,0 44 16,-21-1 0,21 0-16,-21 0 0,0 0 0,21 0 15,0 1-15,0 20 0,-21-21 0,21 0 16,0 22-16,0-22 0,0 0 16,0 0-16,0 0 0,0 0 0,0 1 15,21-22 1,0 0-16,0 0 0,0 0 15,0 0-15,1 0 0,20 0 0,-21-22 16</inkml:trace>
  <inkml:trace contextRef="#ctx0" brushRef="#br0" timeOffset="26996.83">17653 5461 0,'0'0'0,"-21"0"31,42 0-15,0 0-16,0 0 15,0 0-15,1 0 0,-1-21 0,0 21 16,0-21-16,0 21 0,0-21 0,1 21 16,-1-22-16,-21 1 0,21 21 15,-21-21-15,21 0 0,-21 0 16,0 0-16,0-1 15,-21 22-15,0 0 0,0 0 16,-1 0-16,-20 0 0,21 0 16,0 22-16,0-22 0,-1 21 15,1 21-15,0-21 0,21 0 0,-21 1 16,21 20-16,-21 0 16,0 1-16,21-22 0,0 0 0,0 0 15,0 0-15,0 0 0,0 1 16,21-22-16,0 21 0,0-21 0,0 0 15,0 0-15,1 0 0,-1 0 16,21 0-16,0 0 0,-20-21 0,20-1 16,0 1-16,1 0 0,-1 0 0</inkml:trace>
  <inkml:trace contextRef="#ctx0" brushRef="#br0" timeOffset="27360.28">18224 4784 0,'0'0'16,"0"-21"-16,-21-1 15,42 22-15,1 0 16,-1 0-16,21 0 0,-21 22 0,22-1 16,-1 0-16,0 0 0,1 21 15,-22-20-15,21 20 0,-21 0 16,22 1-16,-22 20 0,21 22 15,-42-22-15,0-20 0,21-1 0,-21 0 16,0 1-16,0-1 16,0 0-16,0 1 0,0-1 0,-21-21 15,0 21-15,0-20 0,-22-1 0,22 0 16,-21 0-16,0 0 0,20 0 16,-20-21-16,21 22 0,-21-22 0,20 21 15,-20-21-15,21 0 0,0 0 16,0 0-16,21-21 31,0-1-31,21 1 0,0 0 16</inkml:trace>
  <inkml:trace contextRef="#ctx0" brushRef="#br0" timeOffset="27600.7">19156 5398 0,'0'-22'16,"-21"22"-16,21 22 78,0-1-78</inkml:trace>
  <inkml:trace contextRef="#ctx0" brushRef="#br0" timeOffset="27872.89">19177 5863 0,'0'21'15,"0"43"1,0-43-16,-21 0 16,21 0-16,-21 1 0,-1-22 15,22 21-15,0 0 0,-21-21 16,0 21-16,0 0 0,0-21 0,0 21 15,-1-21-15,1 0 0,0 22 0,-21-22 16,21 0-16,-22 0 0,1 0 16,21 0-16,-22 0 0,1 0 0</inkml:trace>
  <inkml:trace contextRef="#ctx0" brushRef="#br0" timeOffset="29273.07">15325 2815 0,'-22'0'0,"1"0"15,0 0-15,0 0 16,0 0 0,0 0-16,42 0 78,0 0-78,0 0 0,21 0 15,-20 0-15,-1 0 0,21 0 0,0 0 16,1 0-16,-1 0 0,0 0 16,1 0-16,20 0 0,-20-21 0,20 21 15,22 0-15,-22 0 0,43 0 16,-21 0-16,21 0 0,-22 0 0,22 0 16,0 0-16,0 0 0,-22 0 0,22 0 15,0 0-15,0 0 16,21 0-16,-21 0 0,0 0 0,-1 0 15,1 0-15,0 0 0,0 0 16,0 0-16,0 0 0,-22 0 0,22 0 16,0 0-16,0 0 0,0 0 15,-22 0-15,1 0 0,0 0 0,-22 0 16,22 0-16,-22 0 0,1 0 16,-22-21-16,22 21 0,-22 0 0,0 0 15,1 0-15,-22 0 0,0-21 16,0 21-16,0 0 0,0 0 0,-21-21 78</inkml:trace>
  <inkml:trace contextRef="#ctx0" brushRef="#br0" timeOffset="30188.9">17970 2900 0,'-21'-21'31,"21"42"0,0 0-31,0 0 16,0 0-16,0 1 0,0-1 16,0 21-16,0 0 0,21-20 15,-21 20-15,22 0 0,-22 1 0,21-22 16,0 21-16,-21-21 0,0 22 15,0-22-15,21 0 0,-21 0 0,21 0 16,-21 0-16,0 1 0,0-1 16,0-42 31,0-1-32,0 1-15,0 0 0,0 0 0</inkml:trace>
  <inkml:trace contextRef="#ctx0" brushRef="#br0" timeOffset="30524.33">17949 2963 0,'0'0'0,"0"-21"31,0 42 0,0 1-31,21-1 16,1 0-16,-1 21 0,-21-21 15,21 1-15,0 20 16,-21 0-16,21-21 0,0 22 0,-21-22 16,22 21-16,-22-21 0,0 1 15,21 20-15,-21-21 0,21-21 0,-21 21 16,0 0-16,0 1 15</inkml:trace>
  <inkml:trace contextRef="#ctx0" brushRef="#br0" timeOffset="30832.17">17738 3471 0,'0'0'0,"0"22"31,21-22-31,0 0 16,0 0-16,0 0 0,22 0 15,-22 21-15,0-21 0,21 21 16,-21-21-16,1 0 0,-1 21 0,21-21 16,-21 21-16,0-21 0,1 21 15,-1-21-15,0 0 0,0 22 0,0-22 16,0 0-16,1 0 0,-1 21 16,0-21-1,-21-21 1,21-1-1</inkml:trace>
  <inkml:trace contextRef="#ctx0" brushRef="#br0" timeOffset="31056.53">18436 3239 0,'0'0'0,"0"21"31,-21 0-31,0 0 16,0 21-16,21-20 0,-22-1 16,1 0-16,21 0 0,-21 0 0,0 22 15,21-22-15,0 0 0,-21 0 16,0 0-16,21 0 0</inkml:trace>
  <inkml:trace contextRef="#ctx0" brushRef="#br0" timeOffset="31588.62">19135 3535 0,'0'0'0,"0"-85"32,-22 64-32,1 21 15,0 0-15,0 0 16,0 21-16,21 0 0,-21 1 15,-1-1-15,1 0 0,21 0 16,-21 21-16,0-20 0,0 20 0,21-21 16,0 0-16,-21 22 0,21-22 0,-22 0 15,22 0-15,0 0 0,0 0 16,0 1-16,0-1 0,22 0 16,-1-21-16,0 0 0,0 0 15,0 0-15,0 0 0,1 0 0,20 0 16,-21 0-16,21 0 15,-20-21-15,20 21 0,0-21 0</inkml:trace>
  <inkml:trace contextRef="#ctx0" brushRef="#br0" timeOffset="32281.84">19431 3662 0,'0'0'0,"-21"0"31,0 0-31,-1 0 16,1 0-16,0 0 0,0 21 0,0 0 15,21 0-15,-21-21 16,21 22-16,0-1 0,0 0 16,0 0-1,0 0-15,0 0 16,21-21 0,0 0-16,0 0 0,-21-21 15,0 0 1,0 0-16,0 0 15,21 0-15,-21-1 16,0 1-16,21 0 0,-21 0 16,22 0-16,-1 0 0,0 21 15,0 0-15,0-22 16,0 22-16,1 0 0,-1 0 0,0 0 16,0 0-16,0 0 0,0 0 15,1 0-15,-1 22 0,0-1 0,-21 0 16,21 0-16,-21 0 15,0 0-15,0 1 0,0-1 0,0 0 16,0 0-16,0 0 0,0 0 16,0 1-16,0-1 15,0-42 48,0-1-63,0 1 0,0 0 15,0 0-15,0 0 0,0 0 16,21-1-16,0 1 0,1 0 0,-1 21 16,0-21-16,0 0 0,0 21 15,0-21-15,1 21 0,-1 0 0,21 0 16,-21 0-16,0 0 0,1 0 16,-1 0-16,0 0 0,-21 21 0,21-21 15,-21 21-15,21 0 0,-21 0 0,0 0 16,0 1-16,0-1 0,0 0 15,0 0-15,-21 0 16,0-21-16,21 21 0,-21-21 16,21 22-16,0-44 47</inkml:trace>
  <inkml:trace contextRef="#ctx0" brushRef="#br0" timeOffset="32696.32">20510 3620 0,'0'0'0,"0"-22"16,-21 22 0,0 0-16,0 0 0,-21 0 0,20 0 15,1 0-15,0 0 0,-21 0 16,21 22-16,-1-22 0,1 21 15,21 0 1,0 0-16,21-21 16,1 21-1,20-21-15,-21 21 0,0-21 0,22 0 16,-22 0-16,21 22 0,-21-22 16,0 0-16,1 21 0,-1-21 0,0 0 15,0 21-15,-21 0 16,0 0-1,-21-21-15,-21 0 0,20 21 0,-20-21 16,21 0-16,-21 22 0,-1-22 16,1 0-16,0 0 0,20 0 0,-20 0 15,21 0-15,0 0 0,0 0 0,-1 0 16,44 0 31,-1-22-47,0 22 0</inkml:trace>
  <inkml:trace contextRef="#ctx0" brushRef="#br0" timeOffset="33179.58">20913 3641 0,'0'0'0,"0"-21"15,-22 21 1,1 0-16,0 0 16,0 21-16,0 0 15,0 0-15,-1-21 0,1 21 16,0 0-16,0 1 0,0-1 16,0 0-16,21 0 0,0 0 15,0 0-15,0 1 0,21-1 16,21 0-16,-21-21 15,0 0-15,22 0 0,-22 0 16,21 0-16,1 0 0,-22 0 0,21 0 16,-21 0-16,22 0 0,-22 0 0,0-21 15,0 0-15,0 21 0,0-22 16,1 1-16,-22 0 0,0 0 0,0 0 16,0 0-16,0-1 0,0 1 15,0 0-15,0 0 0,-22 0 0,1 0 16,0 21-16,0 0 15,0-22-15,-22 22 0,22 0 0,0 0 16,0 0-16,0 0 0,-22 22 16,22-1-16,0-21 0,21 21 15,-21 0-15,21 0 16,0 0-16,21-21 16,0 0-16,0 0 15</inkml:trace>
  <inkml:trace contextRef="#ctx0" brushRef="#br0" timeOffset="33480.4">21357 3302 0,'0'0'15,"0"-21"1,0 42-1,0 0-15,0 0 16,0 1-16,0 20 0,0-21 0,0 21 16,0-20-16,0 20 0,0 0 15,0 1-15,0-22 0,-21 21 16,21-21-16,-21 22 0,21-22 0,0 0 16,0 0-16,0 0 15,0 0-15,0 1 0,0-1 0,21-21 47,0-21-47</inkml:trace>
  <inkml:trace contextRef="#ctx0" brushRef="#br0" timeOffset="33911.93">21590 3747 0,'-21'0'0,"42"0"47,0 0-32,0 0-15,0 0 0,1 0 16,-1 0-16,0 0 0,0-22 16,0 22-16,-21-21 15,0 0-15,21 21 0,-21-21 0,0 0 16,0 0-1,-21 21 1,0 0-16,0 0 16,0 0-16,0 21 0,-1-21 15,1 21-15,0 0 0,0 0 16,0 0-16,21 1 0,-21-1 0,-1 0 16,22 0-16,0 0 0,0 0 15,0 1-15,22-22 16,-1 21-16,0-21 0,0 0 15,0 0-15,0 0 0,1 0 16,-1 0-16,21 0 0,-21 0 0,0 0 16,1 0-16,-1 0 0,0 0 15,0-21-15,0 21 16,-21-22-16</inkml:trace>
  <inkml:trace contextRef="#ctx0" brushRef="#br0" timeOffset="64057.88">15642 6202 0,'-21'0'0,"0"0"16,0 0 0,-1 0-1,1 0-15,0 0 16,0 0-16,0 0 16,0 0-1,-1 0-15,1 0 16,0 0-16,0 0 0,0 0 15,0 0 1,-1 0-16,44 0 78,-1 0-78,0 0 0,0 0 0,0 0 16,0 0-16,22 0 0,-22 0 15,0 0-15,21 0 0,-20 0 0,20 0 16,0 0-16,-21 0 16,22 0-16,-1 0 0,-21 0 0,22 0 15,-1 0-15,0 0 0,1 0 16,-1 0-16,0 0 0,1 0 0,-1 0 16,21-21-16,1 21 0,-22 0 0,22 0 15,-1 0-15,1 0 0,-1 0 16,1 0-16,-22 0 0,22 0 0,-1 0 15,1 0-15,-1 0 0,1 0 16,20-21-16,-20 21 0,20 0 0,1 0 16,-21 0-16,20 0 0,-20 0 15,-1 0-15,1 0 0,-1 0 0,-20-22 16,20 22-16,-21 0 0,1 0 16,-22 0-16,21 0 0,-21 0 15,1 0-15,20 0 0,-21 0 0,0 0 16,0 0-16,1 0 15,-1 0-15,-21-21 32</inkml:trace>
  <inkml:trace contextRef="#ctx0" brushRef="#br0" timeOffset="64828.36">15706 6435 0,'0'0'0,"21"-21"31,-21-1-31,21 1 15,0 0-15,-42 42 63,0 0-63,21 1 0,-21-1 16,-1 0-16,1 21 0,0-21 15,0 22-15,0-1 0,-22-21 16,22 22-16,-21-1 0,21 0 15,-22 1-15,-20-1 0,21 0 0,-1 1 16,-20-1-16,20-21 0,1 21 0,0 1 16,-1-1-16,1 0 0,21-20 15,-21 20-15,20-21 0,1 21 0,21-20 16,0-1-16,-21-21 0,21 21 16,0-42 15,21 21-31,-21-21 0,21-1 15</inkml:trace>
  <inkml:trace contextRef="#ctx0" brushRef="#br0" timeOffset="65307.86">15833 6308 0,'0'0'0,"0"-21"16,0 42 30,-22-21-46,22 21 0,-21 21 16,0-21-16,0 1 0,-21 20 0,20 0 16,-20 1-16,0 20 0,-1-21 15,1 1-15,0 20 0,-1-20 0,1-1 16,-21 0-16,20 1 0,1 20 16,0-21-16,-1 1 0,1-1 0,21 0 15,-22 1-15,22-22 0,0 21 16,0-21-16,-21 43 0,20-43 15,22 0-15,-21 0 0,21 1 16,-21-22 15,21-22-15,0 1-16,0 0 16,0 0-16,0 0 0,0 0 15,21-1-15</inkml:trace>
  <inkml:trace contextRef="#ctx0" brushRef="#br0" timeOffset="65874.92">14859 7049 0,'0'0'0,"-42"-22"31,20 1-31,22 0 15,0 42 32,0 0-47,0 1 0,22-1 16,-22 0-16,0 0 0,0 0 0,21 22 16,-21-22-16,0 21 15,21-21-15,-21 22 0,0-22 0,0 0 16,0 21-16,0-21 0,0 1 15,0-1-15,0 0 0,0 0 0,0 0 16,0 0 0,0-42 15,21 0-31,0 21 16,-21-21-16,21 0 0,1 0 0,-1 21 15,0-22-15,0 1 0,21 0 16,-20 0-16,-1 0 0,21 21 15,0-21-15,-20-1 0,20 1 0,0 0 16,1 21-16,-1-21 0,0 0 16,-21 21-16,22-21 0,-22-1 0,0 22 15,0 0-15,0 0 0,-42 0 47,0 0-31,21 22-16,-21-1 0,21 0 31,0 0-15</inkml:trace>
  <inkml:trace contextRef="#ctx0" brushRef="#br0" timeOffset="67975.92">12319 8213 0,'21'-21'0,"-21"-1"15,0 1-15,0 0 16,0 0 0,0 0-16,0 0 0,0-1 15,-21 22-15,0 0 16,0 0-16,-1 0 0,1 0 15,0 0-15,0 0 16,0 22-16,0-1 0,-1 21 0,1-21 16,21 22-16,-21-1 0,0 0 15,0 1-15,0-1 0,-1 0 0,22 1 16,0-1-16,-21 0 0,21-21 0,0 22 16,0-22-16,0 21 15,0-21-15,21 1 0,-21-1 0,43 0 16,-22-21-16,0 21 0,21-21 15,1 0-15,-1 0 0,0 0 0,-20 0 16,20-21-16,0 21 0,1-21 0,-1 21 16,-21-21-16,21-1 0,1 1 15,-22 0-15,0 0 0,0 0 0,0 21 16,1-21-16,-1-1 0,-21 1 16,0 0-16,21 0 0,-21 0 0,21 0 15,-21 42 48,0 0-63,-21 0 0,21 0 15,-21 0-15,21 1 0,0-1 16,0 0-16,0 0 0,0 0 0,-21 0 16,21 1-16,0-1 0,0 0 0,0 0 15,21-21 1,0 0-16,0 0 15,0 0-15,0 0 0,1-21 16,-1 21-16,0-21 0,0 0 0,0-1 16,-21 1-16,0 0 15,0 0-15,0 0 0,0 0 16,0-1-16,0 1 0,-21 21 0,21-21 16,-21 0-16,0 21 0,0 0 15,-1 0-15,1-21 0,0 21 0,0 0 16,0 0-1,0 0-15,21-21 32,21 21-32,0-22 15,0 22-15,0 0 0,0-21 0,1 21 16,-1-21-16,0 21 16,0 0-16,0 0 0,0 0 0,1 0 0,-1 0 15,0 0-15,0 0 16,0 21-16,-21 0 0,21-21 15,-21 22-15,0-1 0,0 0 0,0 0 16,0 0-16,0 0 0,0 1 16,0-1-16,0 0 0,0 0 0,0 0 15,0 0-15,0 1 0,0-1 16,0 0-16,0 0 0,0 0 16,0-42 15,22 21-16,-22-21-15,0 0 0,21 0 16,-21-1-16,0 1 0,0 0 0,21 0 16,0-21-16,-21 20 0,21 1 15,0 0-15,1 0 0,-1 0 16,0 0-16,21-1 0,-21 1 0,22 0 16,-22 21-16,21 0 0,-21 0 15,22 0-15,-22 0 0,0 0 0,21 21 16,-20 0-16,-1 1 15,-21-1-15,0 0 0,0 0 0,0 0 16,0 22-16,0-22 0,0 0 0,0 0 16,0 0-16,0 0 15,0 1-15,0-1 16,0-42 46,0-1-62,0 1 16,0 0-16</inkml:trace>
  <inkml:trace contextRef="#ctx0" brushRef="#br0" timeOffset="68515.92">14139 8403 0,'-21'-21'31,"0"21"-31,21-21 0,-21 0 16,0 21-16,-1 0 16,1 0-16,0 0 15,0 0-15,0 0 0,0 21 16,-1 0-16,1-21 15,0 21-15,21 0 0,-21-21 16,21 22-16,-21-1 0,21 0 16,0 0-1,21-21-15,0 0 0,0 0 16,22 21-16,-22-21 16,0 0-16,21 0 0,-21 0 0,1 0 15,-1 21-15,0-21 0,0 0 0,0 0 16,0 22-16,-21-1 15,0 0-15,0 0 16,-21-21-16,21 21 16,-42-21-16,21 21 0,0-21 0,-1 22 15,-20-22-15,21 0 0,-21 21 16,20-21-16,1 21 0,-21-21 16,21 0-16,0 0 0,-1 0 0,1 0 15,0 0-15,0 0 0,21-21 16,-21 21-16,21-21 0,-21 21 15,21-22 17,21 22-17,0 0-15,0-21 0,0 21 16</inkml:trace>
  <inkml:trace contextRef="#ctx0" brushRef="#br0" timeOffset="70356.91">14626 8340 0,'0'-21'47,"-21"21"0,0 0-47,0 0 0,21 21 16,-22-21-16,1 21 0,0-21 0,0 21 15,0 0-15,0-21 0,-1 21 16,1 1-16,0-1 0,21 0 16,-21 0-16,0 0 0,21 0 0,0 1 15,-21-22-15,21 21 0,0 0 16,-22 0-16,22 0 0,0 0 0,0 1 15,22-1-15,-1-21 16,0 21-16,0-21 0,0 0 16,0 0-16,22 0 0,-22 0 0,0 0 15,0 0-15,22 0 0,-22-21 16,0 0-16,0 21 0,21-22 0,-20 1 16,-1 21-16,0-21 0,-21 0 15,21 21-15,0-21 0,-21 0 16,21-1-16,-21 1 0,0 0 15,0 0-15,0 0 0,0 0 16,0-1-16,-21 22 16,0-21-16,0 21 0,0 0 0,-22 0 15,22 0-15,0 0 16,0 0-16,0 0 0,0 0 0,-22 0 16,22 21-16,0 1 0,0-22 15,0 21-15,-1 0 0,1 0 0,0 0 16,0 0-16,0 1 0,21-1 0,-21 0 15,21 0-15,0 0 16,0 0-16,0 1 0,0-1 16,21-21-16,0 0 0,0 21 15,0-21-15,0 0 0,1 0 16,20 0-16,-21 0 0,0 0 0,0 0 16,1 0-16,-1 0 0,0-21 15,0 21-15,0 0 0,0-21 0,1 21 16,-1-22-16,0 22 0,0-21 0,-21 0 15,21 21-15,0-21 0,-21 0 16,22 0-16,-1 21 0,-21-22 0</inkml:trace>
  <inkml:trace contextRef="#ctx0" brushRef="#br0" timeOffset="70756.03">14965 8022 0,'0'0'0,"0"-21"0,-21 21 32,21 21-1,0 0-31,0 1 0,0-1 15,0 21-15,0-21 0,0 22 0,0-22 16,0 21-16,0-21 0,0 22 16,0-22-16,0 21 0,0-21 0,0 0 15,0 1-15,0 20 0,0-21 16,0 0-16,0 0 0,0 1 16,0-1-16,0 0 0,0 0 15,21-21 48,-21-21-63,21 0 15</inkml:trace>
  <inkml:trace contextRef="#ctx0" brushRef="#br0" timeOffset="72497.85">15198 8530 0,'21'0'31,"0"-21"-15,0 21-16,0 0 0,-21-21 16,21 0-16,1 21 0,-1-21 15,0 21-15,-21-22 0,21 22 0,0-21 16,0 0-16,1 0 15,-22 0-15,21 0 0,-21-1 16,0 1 0,-21 21-1,-1 0-15,1 0 0,0 0 0,0 0 16,0 0-16,0 0 16,-1 21-16,1-21 0,0 22 0,0-1 15,21 0-15,-21 0 0,0 0 16,21 0-16,0 1 15,0-1-15,0 0 0,0 0 16,0 0-16,0 0 0,0 1 16,0-1-16,21-21 15,0 21-15,0-21 16,0 0-16,0 0 16,1 0-16,-1 0 0,0 0 0,0 0 15,0 0-15,0 0 0,1 0 0,-1-21 16,0 21-16,0 0 15,-21-21-15,21 21 0,0 0 32,-21-22-1,0 1 1141,-21 21-1125</inkml:trace>
  <inkml:trace contextRef="#ctx0" brushRef="#br0" timeOffset="74315.94">17018 6456 0,'0'-21'15,"0"0"-15,-21-1 0,21 1 16,0 0 0,-21 21-16,21 21 46,21 0-30,0 22-16,0-22 0,21 21 16,-20 1-16,20-1 0,0 0 0,1 1 15,20-1-15,-21 0 0,1 1 16,84 41-16,-85-41 0,22-22 16,-22 21-16,21-21 0,-20 22 0,-1-22 15,0 0-15,1 21 0,-1-21 16,-21 1-16,0-1 0,1 0 0,-1 0 15,0 0-15,-21 0 16,0-42 62,0 0-78</inkml:trace>
  <inkml:trace contextRef="#ctx0" brushRef="#br0" timeOffset="74772.27">18055 7112 0,'0'0'0,"0"-21"15,-21 0-15,0 0 31,21 42 16,0 0-47,21 0 0,0 0 16,0 0-16,-21 1 16,21-1-16,1-21 0,-22 21 15,21 0-15,0-21 0,-21 21 16,21-21-16,0 21 0,0-21 15,1 0-15,-22 22 0,21-22 16,-21 21 0,-21 0 15,-1-21-31,-20 0 16,21 21-16,0-21 0,0 0 0,-22 21 15,22-21-15,0 21 0,-21-21 16,20 22-16,1-22 0,0 21 0,0-21 15,0 0-15,0 21 0,-1-21 16,1 0-16,0 0 0,21 21 16</inkml:trace>
  <inkml:trace contextRef="#ctx0" brushRef="#br0" timeOffset="75243.77">18351 8001 0,'0'-21'0,"0"42"0,0-63 16,0 21-16,0-1 16,0 1-16,0 0 0,0 0 15,0 0 1,0 42 15,0 0-31,0 21 16,0-20-16,0-1 0,0 21 0,0-21 15,0 22-15,0-1 0,0 0 0,0-21 16,0 22-16,0-1 0,0-21 16,0 0-16,0 22 0,0-22 0,0 0 15,0 0-15,0 0 16,22-21-16,-1 22 15,0-22 1,-21-22-16,0 1 16,21 21-16,-21-21 0,0 0 0</inkml:trace>
  <inkml:trace contextRef="#ctx0" brushRef="#br0" timeOffset="75684.85">18436 8107 0,'0'-21'0,"0"42"0,-21-63 15,21 20-15,-21 1 0,21 0 16,0 0-16,0 0 0,0 0 0,0-1 15,0 1-15,21 0 0,0 0 16,0 21-16,22-21 0,-1 0 0,-21 21 16,21-22-16,1 22 0,-1 0 0,0 0 15,1 0-15,-22 0 16,21 0-16,-21 0 0,22 22 0,-22-22 16,-21 21-16,0 0 0,0 0 15,0 0-15,0 0 0,0 1 0,-21-1 16,0 0-16,-1 0 0,-20 0 0,21 0 15,-21 1-15,-1-1 0,1 0 16,0-21-16,20 21 0,-20-21 0,21 0 16,0 0-16,0 0 0,-1 0 15,1 0-15,21-21 16,0 0 0,21 21-1,1 0 1,-1 21-16,0-21 0,0 21 15,-21 0-15,21 0 0,0 1 0,1-1 16,-1 0-16,0 0 0,0 0 16,0-21-16,0 21 0,-21 1 0,22-22 15,20 21-15,-21-21 16,0 0-16,0 0 16,1 0-16,-1 0 0,0 0 15,0-21-15</inkml:trace>
  <inkml:trace contextRef="#ctx0" brushRef="#br0" timeOffset="76032.47">19071 8234 0,'21'-21'31,"0"21"-31,1-21 16,-1 21-16,0-22 15,0 1-15,0 0 0,0 0 16,-21 0 0,0 0-16,-21 21 15,0 0 1,0 0-16,0 0 16,0 21-16,-1 0 0,1 0 0,0 0 15,21 0-15,-21 1 16,21-1-16,0 0 0,0 0 0,0 0 15,0 0-15,0 1 16,21-22-16,0 0 0,0 0 16,1 0-16,-1 0 0,0 0 0,21 0 15,-21 0-15,22 0 0,-22 0 16,21 0-16,1-22 0,-22 1 0,21 21 16</inkml:trace>
  <inkml:trace contextRef="#ctx0" brushRef="#br0" timeOffset="76323.89">19664 8086 0,'0'0'0,"21"-21"0,-21-1 0,0 1 15,0 0-15,0 0 16,-21 42 15,0 0-31,21 0 0,0 22 16,0-22-16,0 21 0,0-21 16,0 22-16,-22-1 0,22 0 0,0 1 15,0-1-15,0 0 0,0 1 0,-21-1 16,21 0-16,0 22 0,0-22 15,-21 22-15,0-1 0,21 1 0,-21-22 16,21 22-16,0-1 0,-21-21 16,-1 1-16,22-1 0,-21 0 15,21-20-15,0 20 0,0-21 0,-21 0 16,21 0-16,0-42 31,21 0-31,-21 0 0,21 0 16,1-22-16,-1 22 0,21-21 0</inkml:trace>
  <inkml:trace contextRef="#ctx0" brushRef="#br0" timeOffset="76660.03">19748 8128 0,'0'0'0,"-21"-106"16,21 85-1,0 0-15,0 0 0,21 21 0,1-21 16,-1 21-16,21 0 0,-21 0 0,0 0 16,1 0-16,20 0 0,-21 0 15,0 0-15,0 0 0,-21 21 0,0 0 16,22 0-16,-22 0 0,0 0 16,0 22-16,0-22 0,-22 0 15,1 0-15,0 0 0,-21 1 0,21-1 16,-22 0-16,22 0 0,-21-21 15,21 21-15,-1-21 0,1 0 0,21 21 16,-21-21-16,42 0 31,0 0-31,1 0 16,-1 0-16,0-21 0,0 0 16,21 21-16</inkml:trace>
  <inkml:trace contextRef="#ctx0" brushRef="#br0" timeOffset="77097.28">20278 8065 0,'0'0'0,"0"-22"0,0 1 15,-22 21 1,1 0-16,0 0 16,0 21-1,21 1-15,-21-22 16,21 21-16,0 0 0,0 0 0,0 0 15,0 0-15,-21 1 0,21-1 0,0 0 16,0 0-16,0 0 0,0 0 16,0 1-16,21-22 15,0 0-15,0 0 16,0 0-16,0 0 16,1 0-16,-1 0 0,0-22 0,-21 1 15,21 0-15,0 0 0,0 0 16,1 0-16,-22-22 0,0 1 0,0 21 15,0-22-15,0 22 0,0-21 16,0 21-16,0 0 0,-22-1 16,1 22-16,0 0 0,0 0 15,0 0-15,0 0 0,-1 0 0,1 22 16,0-1-16,0-21 0,21 21 0,0 0 16,0 0-16,0 0 15,0 1-15,0-1 0,0 0 0,0 0 16,21-21-16,0 0 15,0 0-15,22 0 0,-22 0 16,21 0-16</inkml:trace>
  <inkml:trace contextRef="#ctx0" brushRef="#br0" timeOffset="77497.13">20680 8086 0,'-21'0'0,"-22"-64"31,43 43-31,0 0 0,0 0 16,21 0-16,1 21 16,-1 0-16,0 0 0,0 0 0,0 0 15,0 0-15,1 0 0,-1 0 16,0 0-16,0 0 0,0 21 0,0 0 16,-21 0-16,0 0 0,22 22 15,-22-22-15,0 0 0,0 0 0,0 21 16,0-20-16,0-1 0,0 0 0,0 0 15,0-42 32,0 0-47,0 0 16,0-1-16,0 1 16,0-21-16,0 21 0,21 0 15,-21-1-15,21 1 0,-21 0 0,0 0 16,0 0-16,21 21 0,-21-21 15,21 21-15,-21-22 0,21 22 16,1 0-16,-1-21 0,0 0 16,0 21-16</inkml:trace>
  <inkml:trace contextRef="#ctx0" brushRef="#br0" timeOffset="77816.92">21378 7684 0,'0'0'0,"0"-22"0,0 1 15,0 0 1,0 42 31,0 0-47,0 1 0,0-1 16,0 0-16,0 21 0,0-21 15,-21 1-15,21 20 0,0-21 0,-21 21 16,21-20-16,0 20 0,0-21 15,0 0-15,0 22 0,0-22 0,0 0 16,0 0-16,0 0 0,0 0 16,0 1-16,0-1 15,21-21-15,0 0 16,0 0-16,1 0 16,-1 0-16,0-21 0,0-1 15,0 1-15,0 0 0,1 0 16,-1 0-16</inkml:trace>
  <inkml:trace contextRef="#ctx0" brushRef="#br0" timeOffset="78108.92">21294 7874 0,'0'0'0,"21"-21"47,0 21-47,0 0 0,21 0 0,-20-21 16,20 21-16,-21 0 0,21 0 15,-20-21-15,20 21 0,-21 0 0,0 0 16,22 0-16,-22-22 0,0 22 0,0 0 16,0 0-1,-21-21 1,-21 21 15,0 0-15</inkml:trace>
  <inkml:trace contextRef="#ctx0" brushRef="#br0" timeOffset="80428.13">868 10837 0,'0'0'15,"-21"-21"-15,21 0 0,-22 21 16,1-21-16,0 0 0,0 0 0,0 21 16,0 0-16,-1 0 15,22 21-15,0 0 0,-21 0 16,21 21-16,0 1 0,0-1 16,0 0-16,0 1 0,0 20 0,0 1 15,0-1-15,0 1 0,21-1 16,-21-20-16,0 20 0,22-21 15,-22 1-15,0-1 0,0 0 0,0-20 16,0-1-16,0 0 0,0 0 16,0 0-16,0-42 31,0 0-15,0-21-16,-22 20 15,22-20-15,0 21 0</inkml:trace>
  <inkml:trace contextRef="#ctx0" brushRef="#br0" timeOffset="80948.94">635 10986 0,'0'0'16,"-21"-22"-16,0 1 0,-1 0 0,1 0 16,21 0-16,0 0 0,-21-1 15,21 1-15,0 0 0,0-21 16,21 21-16,0-1 0,1-20 15,-1 21-15,21 0 0,0 0 0,1-1 16,-1 22-16,0 0 0,1 0 16,20 0-16,-20 22 0,20-1 0,-21 0 15,1 21-15,-22-21 0,0 22 16,-21-1-16,0 0 0,0 1 0,-21-1 16,0 22-16,-22-22 0,1 21 15,0-20-15,-22-1 0,22 0 16,0 1-16,-1-1 0,1-21 0,0 0 15,20-21-15,1 0 0,0 0 16,0 0-16,0 0 0,0 0 16,21-21-16,0 0 0,0 0 15,0 0-15,0 0 0,0-1 0,0 1 16,21 0-16,0 0 0,0 21 16,0 0-16,0 0 0,1 21 15,20 21-15,-21-20 0,0 20 0,0-21 16,1 21-16,-1 1 0,-21-1 15,0 0-15,21 1 0,-21-22 0,21 21 16,-21-21-16,0 1 0,21-1 16,0 0-16,1 0 0,-1-21 0,0 0 15,0 0 1,21 0-16,-20 0 0,-1 0 0,21-21 16,-21 0-16,22 21 0,-22-21 15,0-1-15,0 1 0,0 0 16,0 0-16,1-21 0,-1 20 0</inkml:trace>
  <inkml:trace contextRef="#ctx0" brushRef="#br0" timeOffset="81624.92">1397 11409 0,'0'21'0,"-21"-21"0,21 21 0,-21-21 16,21 21-16,-22-21 16,44 0 15,-1 0-31,0-21 0,21 0 0,-21 21 15,1-21-15,20 0 0,-21 0 16,0-22-16,22 22 0,-22 0 0,0 0 16,-21 0-16,0-1 0,0 1 15,-21 21 1,0 0-16,-1 0 16,-20 21-16,0 1 0,21 20 15,-22-21-15,22 21 0,-21 1 0,21-22 16,-1 21-16,1 1 0,0-22 15,21 0-15,0 21 0,0-21 0,0 1 16,21-22-16,0 21 16,1-21-16,20 0 0,0 0 0,1 0 15,-1 0-15,0 0 0,1-21 16,20-1-16,-21 1 0,1 0 0,-1 0 16,0 0-16,1 0 0,-1-1 15,-21-20-15,22 21 0,-22-21 0,0-1 16,-21 22-16,0-21 0,21 21 15,-21-22-15,0 22 0,0 0 0,0 0 16,0 0-16,0-1 0,0 44 47,-21-22-47,21 21 0,0 21 0,0-21 16,0 22-16,0-1 0,0 0 15,0 1-15,-21 20 0,21-21 0,0 22 16,0-1-16,0 1 0,0-1 15,0 22-15,0 63 0,21-63 16,-21 21-16,21-22 0,-21 1 16,0 21-16,21 0 0,-21-22 0,0 22 15,0 0-15,0 0 0,0-21 16,0-1-16,0 1 0,0-22 0,0 1 16,0-22-16,0 1 0,0-1 15,0-21-15,0 0 0,0 0 16,0-42-1,0-21-15,0 21 16,21-22-16,-21 1 0,22 0 16,-22-22-16,0 1 0,0-22 0,21 0 15</inkml:trace>
  <inkml:trace contextRef="#ctx0" brushRef="#br0" timeOffset="81971.94">2032 11472 0,'0'0'0,"0"-42"0,-21 21 16,21-21-16,-21 20 0,21-20 16,0 21-16,0 0 0,0-22 15,21 22-15,0 0 0,0-21 0,21 21 16,1-1-16,-1 1 0,0 21 16,22-21-16,-22 21 0,22 0 0,-22 0 15,-21 21-15,22 0 0,-22 1 16,0-1-16,-21 21 0,0 0 0,0 1 15,-21-1-15,0 0 0,-22 1 16,1-1-16,0-21 0,-1 22 0,1-22 16,0 0-16,20 0 0,-20 0 15,21 0-15,0-21 0,0 0 0,-1 0 16,1 0 0,21-21-1,21 0 1,1 0-16,-1 21 0,0-21 15,21 0-15,-21-1 0,22-20 16,-1 21-16</inkml:trace>
  <inkml:trace contextRef="#ctx0" brushRef="#br0" timeOffset="82382.35">2773 11070 0,'0'0'0,"0"-21"31,0 42-31,-21 0 0,-1 1 15,22 20-15,-21 0 0,0-21 0,21 22 16,0 20-16,-21-20 0,21-1 16,0 0-16,0 1 0,0-22 0,0 21 15,0-21-15,0 0 0,0 1 16,21-1-16,0 0 0,0-21 0,22 0 16,-22 0-16,0 0 0,21 0 15,-20-21-15,20 0 0,-21-1 0,21 1 16,-20 0-16,-1-21 15,0-1-15,0 1 0,0 0 0,-21-1 16,0 1-16,0 0 0,0-1 16,0 1-16,-21 0 0,0 21 0,-21-1 15,20 1-15,1 0 0,-21 21 0,0 0 16,-1 0-16,1 0 0,0 0 16,-1 21-16,1-21 0,0 21 0,20 1 15,-20 20-15,21-21 0,0 0 16,0 0-16,21 22 0,0-22 0,0 0 15,21 0-15,0 0 0,21 1 16,-21-22-16,64 21 16,-43-21-16,1 0 0,-1 0 15,0 0-15</inkml:trace>
  <inkml:trace contextRef="#ctx0" brushRef="#br0" timeOffset="82765.24">3281 11261 0,'0'0'0,"-21"-43"16,21 22-16,-22 0 16,22 0-16,0 0 0,0 0 0,0-1 15,0 1-15,22 0 16,-1 21 0,0 0-16,0 0 0,21 0 0,-20 0 15,20 21-15,-21 0 0,21 1 0,-20-1 16,-1 0-16,0 0 0,0 21 15,0-20-15,0 20 0,-21-21 16,0 21-16,0 1 0,0-22 0,0 21 16,0-21-16,0 1 0,-21-1 0,0 0 15,0-21 1,0 0 0,21-21-16,0-22 15,0 22-15,0 0 0,0 0 0,0 0 16,0-22-16,0 22 0,21 0 15,0-21-15,0 21 0,-21-1 0,43 1 16,-22 0-16,0-21 0,0 21 16,0-1-16,0 1 0,22 0 15,-22 0-15,21 0 0,-21 0 0,22-1 16</inkml:trace>
  <inkml:trace contextRef="#ctx0" brushRef="#br0" timeOffset="83004.73">4085 10795 0,'0'0'0,"0"-21"31,0 42-15,0 0-16,0 0 0,0 1 16,-21-1-16,21 0 0,0 21 0,0 1 15,0-22-15,0 21 16,0 0-16,0 1 0,0-1 0,0 0 16,0 1-16,0-1 0,0 0 0,0-20 15,0 20-15,0-21 0,0 0 16,0 0-16,21 1 15,0-22-15,0 0 16,1 0-16,-22-22 0,21 1 0,0 0 16,-21 0-16,21 0 0,-21 0 15</inkml:trace>
  <inkml:trace contextRef="#ctx0" brushRef="#br0" timeOffset="83184.72">4022 11197 0,'0'0'0,"-106"0"15,127 0 17,0 0-17,0 0-15,0 0 0,1 0 0,-1-21 16,0 0-16,0 21 0,21-21 16,-20 21-16,20-21 0,-21 21 0,21-22 15,-20 1-15,20 21 0,-21 0 0</inkml:trace>
  <inkml:trace contextRef="#ctx0" brushRef="#br0" timeOffset="83840.91">4466 11113 0,'0'0'0,"0"21"0,0 0 15,0 0 1,21-21 0,0 0-16,1 0 0,-22-21 15,21 21-15,0-21 0,0 0 16,0 21-16,-21-22 0,21 1 0,1 21 15,-22-21-15,0 0 0,0 0 0,0 0 16,0-1 0,-22 22-1,1 0-15,0 0 0,0 22 16,0-22-16,0 21 0,-1 0 16,22 0-16,-21 0 0,21 22 0,0-22 15,0 21-15,0-21 0,0 22 16,0-22-16,0 0 0,0 21 0,21-21 15,1-21-15,-1 22 0,0-1 16,21-21-16,-21 0 0,22 0 16,-22 0-16,21 0 0,-21 0 0,22 0 0,-22 0 15,0 0-15,0 0 0,-21-21 16,21-1-16,1 1 0,-22 0 0,0 0 16,0-21-16,21 20 0,-21-20 15,21 21-15,-21-21 0,21 20 16,-21-20-16,21 21 0,0-21 0,-21 20 15,22 1-15,-1 0 0,0 21 16,0-21-16,0 21 0,0 0 16,1 0-16,-1 21 0,0-21 15,-21 21-15,21 0 0,0 1 0,-21-1 16,21 21-16,-21-21 0,0 22 0,0-22 16,0 21-16,22-21 0,-22 22 15,0-22-15,0 0 0,0 0 0,0 0 16,0 0-1,0-42 1,0 0 0,0 0-16,0 0 0,0 0 15,0-1-15,0-20 0,0 21 0,0-21 16,21 20-16,-21 1 0,0 0 16,21 0-16,0 0 0,-21 0 0,21-1 15,0 1-15,1 0 0,-1 21 16,0-21-16,0 21 0,0 0 15,0 0-15,1 0 0,-1 0 0</inkml:trace>
  <inkml:trace contextRef="#ctx0" brushRef="#br0" timeOffset="84083.91">5863 11134 0,'64'21'16,"-43"-21"-1,0-21-15,-21 0 16,0-1-16,21 22 0,-21-21 16,-21 21-1,0 0 1,0 0-16,-1 0 0,22 21 16,0 1-16,-21-22 0,21 21 15,-21 0-15,21 0 16</inkml:trace>
  <inkml:trace contextRef="#ctx0" brushRef="#br0" timeOffset="85744.35">6625 11451 0,'0'0'0,"-21"0"16,21-21 15,21 0-31,0 0 16,22 0-16,-22-22 0,0 22 0,21-21 16,1-1-16,-22 1 0,21 0 15,-21-1-15,0 1 0,1 0 0,-1-1 16,0 1-16,-21 0 0,0-22 0,0 22 15,0 0-15,0-1 0,-21 1 16,0 21-16,-1 0 0,22-1 0,-21 22 16,0 0-16,0 0 0,0 0 15,0 22-15,-1-1 0,22 0 16,-21 21-16,21-21 0,0 22 16,0-1-16,0 0 0,0 1 15,0-1-15,0 0 0,0 1 0,0-1 16,0 22-16,0-22 0,0 0 15,0-21-15,21 22 0,1-1 0,-22-21 16,21 0-16,21 1 0,-21-22 16,0 0-16,1 0 0,-1 0 0,21 0 15,-21 0-15,22-22 0,-22 1 0,0 0 16,21 0-16,-21 0 0,22-22 16,-22 1-16,0 21 0,0-21 0,0-1 15,1 1-15,-1 21 0,0-22 16,-21 22-16,0 0 0,21 0 0,-21 0 15,21 21-15,-21 21 32,0 0-32,0 0 0,0 0 15,-21 1-15,21-1 0,-21 21 16,21-21-16,-21 22 0,21-22 0,0 21 16,0-21-16,0 0 0,0 22 0,21-22 15,0-21-15,0 0 16,0 0-16,1 0 0,20 0 0,-21 0 15,0-21-15,22 0 0,-22-1 16,21 1-16,-21 0 0,0 0 0,1 0 16,-1-22-16,-21 22 0,0 0 0,0 0 15,0 0-15,0-22 0,-21 22 16,-1 21-16,1-21 0,-21 0 16,21 21-16,0 0 0,-22 0 15,22 0-15,0 0 0,0 0 0,42 0 31,21 0-15,1 0-16,-1 0 0,21 0 0,-20 0 16,20 0-16,1 0 0,-1-21 15,1 21-15,-1 0 0,1-21 0,-1 21 16,-20-22-16,-1 22 0,0 0 0,1 0 16,-22-21-16,21 21 0,-63 0 46,0 0-46,0 0 0,-1 0 16,-20 21-16,21 1 0,0-22 0,-22 21 16,22 0-16,-21 0 0,21 0 15,-22 0-15,22 22 0,-21-22 0,21 21 16,0-21-16,-1 1 0,22 20 0,0-21 16,0 0-16,0 0 0,0 1 15,22-22-15,-1 0 0,0 0 0,0 0 16,21 0-16,-20 0 0,20 0 15,-21-22-15,21 1 0,1 0 16,-22 0-16,21 0 0,-21-22 0,1 22 16,-1 0-16,0 0 0,0 0 15,0 0-15,0-1 0,1 1 0,-22 0 16,0 0-16,21 21 0,-21-21 16,21 21-16,-21 21 46,0 0-46,0 0 16,0 0-16,0 22 0,0-1 0,21 0 16,-21 1-16,21-1 15,-21 22-15,21-1 0,-21 1 0,22-1 16,-1 1-16,-21 20 0,0-20 0,0 20 16,21 1-16,-21 0 0,21-1 15,-21 22-15,0-21 0,0 21 0,21-22 16,-21 22-16,21 0 0,-21-21 0,0 21 15,0-1-15,0-20 0,0 21 16,22-21-16,-22-1 0,0 1 0,0 0 16,0-22-16,0 1 0,0-1 0,0 1 15,0-22-15,-22 0 0,1 1 16,0-1-16,0-21 0,-21 0 16,-1-21-16,22 0 0,-21 0 0,-1-21 15,1 0-15,-21 0 0,20-22 0,1-20 16,-22-1-16,22 1 0,0-1 15,-1-20-15,1-22 0,21 0 0,0-21 16,0 21-16,-1-21 0,22 0 16,0 0-16,0 0 0,0 0 0,0 21 15,22-21-15,20 22 0,-21 20 0,0-21 16,22 21-16,-22 1 0,21 20 16,-21-20-16,0 20 0,22 22 0,-22-1 15,0 1-15,-21 21 0,21-21 16,-21 20-16,21 1 0,1 21 47</inkml:trace>
  <inkml:trace contextRef="#ctx0" brushRef="#br0" timeOffset="86212.81">9610 10710 0,'0'0'0,"21"-21"0,21-85 16,-42 85-16,21 0 15,-21 0-15,0 0 0,0 0 16,-21-1-16,0 22 0,0 0 16,0 0-16,-1 0 0,-20 0 15,21 22-15,0-1 0,0 21 0,-22-21 16,22 22-16,0-1 0,0 21 0,0-20 15,-1 20-15,1 1 0,0-1 16,0 1-16,21-1 0,-21 22 0,0-22 16,21 22-16,0-21 0,-22-1 15,22 1-15,0-1 0,0-21 0,0 22 16,0-43-16,0 21 0,22-20 0,-1-1 16,0 0-16,0 0 0,21-21 15,-20 0-15,-1 0 0,21 0 0,-21 0 16,22-21-16,-22 0 0,21 0 0,0-1 15,-20-20-15</inkml:trace>
  <inkml:trace contextRef="#ctx0" brushRef="#br0" timeOffset="86445.5">9948 10859 0,'0'0'0,"0"-22"0,0 1 0,0 0 16,0 42 15,0 0-15,0 1-16,0-1 15,-21-21-15,21 21 0,0 0 0,-21 0 16,21 0 0</inkml:trace>
  <inkml:trace contextRef="#ctx0" brushRef="#br0" timeOffset="86624.72">10033 10816 0,'0'0'0,"21"-21"0,-21 0 16,0 42 31,0 0-47,0 0 15,0 1-15,-21-22 0,21 21 16,0 0-16,0 0 16</inkml:trace>
  <inkml:trace contextRef="#ctx0" brushRef="#br0" timeOffset="87360.95">10689 10922 0,'0'0'0,"0"-21"0,21-43 31,-21 43-31,0 0 0,0 0 15,0 42 17,0 0-32,0 0 0,0 1 0,0 20 15,0-21-15,0 21 0,0 1 0,0-1 16,0 0-16,0 1 0,0-1 16,0 0-16,0 1 0,-21-1 0,21 0 15,0 1-15,0-22 0,-21 0 16,21 0-16,0 0 0,0 1 0,21-22 31,0-22-31,0 22 0,1-21 16</inkml:trace>
  <inkml:trace contextRef="#ctx0" brushRef="#br0" timeOffset="87612.46">11261 10816 0,'0'0'0,"21"-42"31,-21 63-15,0 0-16,0 22 16,0-22-16,0 0 0,-21 21 0,21-21 15,-22 22-15,22-1 0,0-21 0,0 22 16,0-1-16,-21 0 0,21 1 16,0-1-16,-21-21 0,21 21 0,0-20 15,0-1-15,0 0 16,0 0-16,0 0 0,-21-21 31,0 0-31,0-21 16</inkml:trace>
  <inkml:trace contextRef="#ctx0" brushRef="#br0" timeOffset="87987.94">10731 11324 0,'0'0'0,"-21"0"0,-42 0 31,84 0-16,0 0-15,21 0 0,-20 0 16,20-21-16,0 21 0,1-21 0,20 0 16,1 0-16,-1-1 15,1 22-15,-1-42 0,1 21 0,-1 0 16,-21 0-16,22-1 0,-22 1 0,1 21 16,-1-21-16,-21 21 0,0 0 15,0 0-15,-21 21 31,0 0-31,-21 1 16,0-1-16,21 0 0,-21 21 0,21-21 16,0 1-16,0 20 0,0-21 15,-21 0-15,21 22 0,0-22 16,0 0-16,0 0 0,0 0 16,21-21-1,0 0-15,0 0 16,0 0-16,1 0 0,-22-21 15,21 21-15,0-21 0,0 0 16,-21 0-16,21-1 0,0 1 0,-21-21 16,22 21-16</inkml:trace>
  <inkml:trace contextRef="#ctx0" brushRef="#br0" timeOffset="88312.27">11811 10795 0,'-42'0'15,"84"0"-15,-106 0 0,43 0 0,0 0 16,0 0-16,0 0 16,21 21-1,21-21 1,0 0-16,0 0 16,0 0-16,1-21 0,-1 21 15,-21-21-15,21 21 0,-21-21 16,0 0-1,-21 21 1,0 0-16,-1 0 0,1 0 16,0 0-16,0 0 0,0 21 0,21 0 15,-21-21-15,21 21 16,0 0 0,21-21-16,0 0 0,0 0 15,0 0-15,22 0 0,-1 0 16</inkml:trace>
  <inkml:trace contextRef="#ctx0" brushRef="#br0" timeOffset="88563.93">12531 10626 0,'0'0'0,"0"21"46,-22 0-46,1 0 16,21 0-16,0 1 0,0-1 16,-21 0-16,21 0 15,-21-21-15,21 21 16,21-21 15,0-21-15,0 21-16</inkml:trace>
  <inkml:trace contextRef="#ctx0" brushRef="#br0" timeOffset="88745.02">12636 10583 0,'0'-21'15,"0"42"-15,0-21 32,0 22-32,0-1 15,0 0-15,0 0 0,0 0 16,0 0-16,0 1 0,0-1 0,0 0 15,0 0-15,0 0 0,0 0 16,0 1 0,0-1-16</inkml:trace>
  <inkml:trace contextRef="#ctx0" brushRef="#br0" timeOffset="89292.9">13568 11240 0,'0'21'16,"-21"-21"-16,-1 0 0,1 21 15,0-21-15,0 0 0,0 0 16,0 0-16,-1 0 0,1 0 15,21-21 1,0 0-16,21 21 0,1-22 16,-1 22-16,0-21 0,0 21 15,0 0-15,0 0 16,1 0-16,-1 0 0,0 0 31,-21 21-31,0 1 16,0-1-16,-21-21 15,0 0 1,-1 0-16,1 0 16,0 0-16,21-21 15,0-1-15,0 1 16,0 0-16,0 0 0,21 21 16,0 0-1,1 0-15,-1 0 0,0 0 16,0 21-16,-21 0 15,0 0-15,0 1 0,0-1 16,0 0-16,0 21 0,0-21 16,0 1-16,-21 20 0,0-21 0,-22 21 15,1-20-15,21 20 0,-43-21 16,22 0-16,0 22 0,-1-22 0,1-21 16,21 21-16,-21 0 0,20-21 0</inkml:trace>
  <inkml:trace contextRef="#ctx0" brushRef="#br0" timeOffset="90164.94">14563 11134 0,'0'0'0,"-22"0"0,1 0 0,21 21 0,21-21 47,1-21-47,-1 0 15,0 21-15,21-22 0,-21 1 0,22 0 16,-1 0-16,-21 0 0,22 0 16,-1-1-16,0-20 0,-21 21 0,22-21 15,-22 20-15,0-20 0,-21 0 0,0 21 16,0-22-16,0 22 0,0-21 15,0 21-15,0-1 0,-21 1 0,0 21 16,0 0-16,-1 0 16,1 0-16,0 0 0,0 43 15,0-22-15,0 0 0,21 21 16,0 1-16,-22-1 0,22 0 0,-21 22 16,21-22-16,0 22 0,0-1 0,-21 1 15,21-1-15,-21 1 0,21 20 16,0 1-16,-21-22 0,21 22 0,0 0 15,0-1-15,0 1 0,0 0 16,0-1-16,0 22 0,-21-21 0,21 0 16,0 20-16,-22-20 0,22 0 0,0-1 15,0 1-15,0 0 16,0-1-16,0-20 0,0-1 0,0 1 16,0-22-16,0 1 0,22-1 0,-22-21 15,21 0-15,0 0 0,0-21 16,21 0-16,-20 0 0,20-21 0,0 0 15,22-21-15,-22-1 0,22 1 0,-1 0 16,1-22-16,-1 1 0,1-1 16,-22 1-16,0-1 0,1 1 0,-1-1 15,-21-20-15,0 20 0,-21-21 16,0 22-16,-21-22 0,-21 22 0,21-1 16,-43 1-16,22-1 0,-22 22 15,1 0-15,-1-1 0,1 1 16,-1 21-16,1 0 0,20-1 0,-41-20 15,41 21-15,22 0 0,0 0 16,0 21-16,21-22 0,0 1 16,0 0-16,21 21 0,0-21 15,0 21-15,22-21 0,-22 21 16,21-21-16,1-1 0,-1 1 0,21 21 16,-20-21-16,-1 0 0</inkml:trace>
  <inkml:trace contextRef="#ctx0" brushRef="#br0" timeOffset="90684.18">15981 10964 0,'0'-42'16,"0"21"-16,-21 0 0,-1 0 0,1 21 16,0-22-16,0 1 0,0 0 0,-22 21 15,22 0-15,0-21 0,-21 21 16,21 0-16,-22 0 0,22 0 0,0 21 15,0 0-15,-22 0 0,22 1 16,0-1-16,0 0 0,0 21 0,21 1 16,-21-1-16,21 0 0,-22 1 15,22-1-15,0 0 0,0-21 16,0 22-16,0-22 0,22 0 0,-1 0 16,0 0-16,0-21 0,0 0 15,0 0-15,22 0 0,-22 0 0,0 0 16,21 0-16,-20-21 0,20 0 15,-21 0-15,21-21 0,-20 20 0,20-20 16,-21 21-16,0-21 0,0 20 0,1-20 16,-1 0-16,0 21 0,-21-1 15,0-20-15,0 21 0,0 0 0,0 0 16,-21 42 15,0 0-31,21 0 0,-22 0 16,22 0-16,0 1 0,0-1 15,0 0-15,0 0 0,0 21 0,0-20 16,0-1-16,0 21 0,0-21 16,22 0-16,-22 1 0,21-1 0,0-21 15,0 21-15,0-21 16,0 0-16,1 0 0,-1 0 0,21 0 16,-21-21-16,0 21 0,1-21 0,-1-22 15,0 22-15,21 0 0</inkml:trace>
  <inkml:trace contextRef="#ctx0" brushRef="#br0" timeOffset="90924.65">16531 10626 0,'0'0'0,"0"-21"0,21-85 31,-21 85-31,0 42 16,0 0-1,0 0-15,0 21 0,-21-20 0,21 20 16,0 0-16,0 1 0,-21-1 15,21 0-15,-21 1 0,21-1 0,0-21 16,-21 21-16,21-20 0,0-1 0,0 21 16,0-21-16,0 0 0,0 1 15,0-1-15,0 0 0,21-21 16,0 0 0,0 0-16,0 0 0,0 0 0,1-21 15,20 21-15</inkml:trace>
  <inkml:trace contextRef="#ctx0" brushRef="#br0" timeOffset="91320.58">17039 10880 0,'0'0'0,"21"-21"0,0 21 15,-21-22 1,-21 22-16,0 0 16,0 0-16,0 0 0,0 0 15,-22 0-15,22 0 0,0 22 0,0-22 16,21 21-16,-21-21 15,21 21-15,0 0 16,21 0-16,0-21 16,0 0-16,0 0 0,0 21 15,1-21-15,20 22 0,-21-22 0,0 21 16,0-21-16,-21 21 0,22-21 16,-1 21-16,-21 0 0,0 0 15,0 1-15,0-1 0,-21 0 16,-1 0-16,1-21 0,-21 21 15,21-21-15,0 0 0,-1 0 0,-20 0 16,21 0-16,0 0 16,-22 0-16,22 0 0,0 0 0,0 0 15,21-21-15,-21 21 16,21-21-16,0 0 16,21 21-1,-21-21-15,21-1 0,0 22 16,0 0-16,22-21 0</inkml:trace>
  <inkml:trace contextRef="#ctx0" brushRef="#br0" timeOffset="91696.95">17568 11049 0,'0'0'15,"21"0"1,1 0-16,-1-21 15,0 21-15,0-21 16,0 0-16,0 21 0,1-22 0,-1 1 16,0 0-16,0 0 0,-21 0 15,0 0-15,21-22 0,-21 22 0,0 0 16,0 0-16,0 0 0,-21-1 16,0 22-16,0 0 15,-22 0-15,22 0 0,-21 22 0,21-1 16,-22 0-16,1 0 0,0 0 15,21 0-15,-1 1 0,1 20 0,0-21 16,21 0-16,0 22 0,0-22 0,0 0 16,0 0-16,21 0 0,0 0 15,1 1-15,20-1 0,-21 0 0,21-21 16,1 0-16,-22 21 0,21-21 16,-21 0-16,22 0 0,-1 0 0,-21 0 15,22-21-15,-22 0 0,21 0 16,-21 21-16,22-22 0</inkml:trace>
  <inkml:trace contextRef="#ctx0" brushRef="#br0" timeOffset="92067.85">18224 10245 0,'22'0'32,"-1"0"-32,0 0 0,21 0 0,-21 0 15,22 0-15,-22 21 0,21 0 16,1 0-16,-22 0 0,0 1 16,0 20-16,0 0 0,0 1 15,-21-1-15,0 0 0,0 1 0,0 20 16,0-21-16,0 1 0,-21-1 0,0 0 15,0 1-15,0-1 0,-22-21 16,22 22-16,-21-22 0,21 0 0,0 0 16,-1 0-16,1 0 0,-21 1 15,42-1-15,-21 0 0,0-21 0,-1 0 16,1 21-16,21-42 31,0 0-31,0 0 0,21 21 16,1-22-16,20 1 0</inkml:trace>
  <inkml:trace contextRef="#ctx0" brushRef="#br0" timeOffset="92320.68">19135 10689 0,'-22'0'15,"1"0"1,21-21 31,-21 21-16,21 21-31,0 0 16,-21-21-16</inkml:trace>
  <inkml:trace contextRef="#ctx0" brushRef="#br0" timeOffset="92584.14">19071 11007 0,'0'0'0,"0"21"31,21-21-31,-21 21 16,21 0 0,-21 0-16,0 1 15,0-1-15,0 0 16,0 0-16,0 0 0,0 0 0,0 1 16,0 20-16,0-21 0,-21 0 15,21 22-15,-42-22 0,21 0 16,-22 21-16,22-21 0,-21 1 0,-22-1 15,22 0-15,-21 0 0</inkml:trace>
  <inkml:trace contextRef="#ctx0" brushRef="#br0" timeOffset="93504.82">14563 12044 0,'0'0'0,"-22"0"0,-20 21 31,21-21-31,21 21 0,-21-21 0,42 0 31,0 0-31,0 0 16,0 0-16,22 0 16,-1 0-16,0 0 0,1 0 0,-1 0 15,22 0-15,-1 0 0,1-21 16,20 21-16,1 0 0,0-21 0,20 21 16,1-21-16,0 21 0,0-21 0,0 21 15,42-22-15,-21 1 0,42 21 16,-21-21-16,-21 0 0,22 21 0,-22-21 15,21 21-15,-21 0 0,0 0 16,-21-21-16,-1 21 0,1 0 0,-21 0 16,0-22-16,-22 22 0,1 0 15,-1 0-15,-21-21 0,1 21 16,-22 0-16,0 0 0,0 0 0,0 0 16,1-21-16,-44 21 62,1 0-62,0 0 16,0 0-16,-21 0 0,-1 0 15,1 21-15</inkml:trace>
  <inkml:trace contextRef="#ctx0" brushRef="#br0" timeOffset="94455.95">15917 12383 0,'0'0'0,"64"-43"32,-43 43-32,-21-21 15,21 21-15,-21 21 47,0 0-47,-21 1 16,21-1-16,-21 0 0,0 0 0,-22 21 15,22 1-15,0-22 0,0 42 16,-22-20-16,22-1 0,-21 22 0,0-1 16,-1 1-16,1-1 0,-22 1 0,1-1 15,-1 1-15,1-1 0,-22 1 16,22 20-16,-1-20 0,1-22 0,-1 22 16,22-1-16,-22-21 0,22 1 15,21-1-15,-21 0 0,-1 1 16,22-1-16,0-21 0,0 0 0,0 1 15,-1-1-15,1-21 0,0 21 16,0-21-16,21-21 31,0 0-31,0-1 16,0 1-16,0 0 0,0 0 0,0 0 16,0-22-16,0 22 0,0-21 15,21 21-15,-21 0 0,21-22 16,0 22-16,-21-21 0,0 21 0,22-1 15,-22 1-15,21 0 0,0 0 0,-21 0 16,0 0-16,21-1 16,-21 44 31,0-1-47,-21 0 0,0 21 15,21-21-15,0 1 0,-21 20 16,21-21-16,-22 21 0,1 1 0,21-22 15,-21 21-15,0 1 0,21-22 0,0 21 16,-21-21-16,0 0 0,21 1 16,-22-1-16,22 0 0,0 0 15,0 0-15,43-21 32,-22 0-32,0 0 15,0-21-15,22 21 0,-22-21 0,21 21 16,0-21-16,1 21 0,-1-21 15,0 21-15,1-22 0,-1 22 0,0 0 16,1 0-16,-22-21 0,21 21 16,-21 0-16,1 0 0,-1 0 15,-42 0 48</inkml:trace>
  <inkml:trace contextRef="#ctx0" brushRef="#br0" timeOffset="96152.92">12361 14266 0,'0'-21'0,"0"0"16,-21 0-16,21 0 16,0 0-16,-21-1 0,0 22 15,0 0 1,21 22 0,0-1-16,0 0 0,0 0 15,-22 21-15,22 1 0,0 20 16,0-20-16,0 20 0,0 1 0,0-22 15,-21 21-15,21-20 0,0 41 16,0-41-16,0-1 0,0-21 16,0 22-16,0-22 0,0 0 15,21-21-15,1 0 0,-1 0 16,0 0-16,0-21 0</inkml:trace>
  <inkml:trace contextRef="#ctx0" brushRef="#br0" timeOffset="96592.99">12298 14478 0,'0'0'0,"-21"-21"0,-1 0 0,1 0 15,0-22-15,21 22 0,0 0 0,0 0 16,0 0-16,0-1 0,0 1 0,0 0 16,21 0-16,22 0 0,-22 0 15,21-1-15,-21 22 0,22 0 0,-1 0 16,0 0-16,-21 0 0,22 0 15,-1 22-15,-21-1 0,0 0 0,1 0 16,-22 21-16,0-20 0,0 20 16,0 0-16,-22 1 0,-20-22 0,21 21 15,-21 0-15,-1 1 0,1-22 16,0 0-16,-1 21 0,1-42 16,0 22-16,20-1 0,1-21 0,-21 0 15,21 0-15,21-21 16,0-1-16,0 1 0,0 0 15,21 21 1,0 0-16,0 0 0,0 0 0,1 0 16,-1 21-16,0 0 0,0 1 15,0-1-15,0 0 0,1 0 16,-1 0-16,0 0 0,0 1 0,-21-1 16,21 0-16,-21 0 0,21-21 0,-21 21 15,22 0-15,-1-21 16,0 0-16,0 0 15,0 0-15,0 0 0,1 0 16</inkml:trace>
  <inkml:trace contextRef="#ctx0" brushRef="#br0" timeOffset="96928.93">12806 14838 0,'21'-21'15,"-21"0"1,21-1-16,0 22 0,-21-21 15,21 21-15,1-21 0,-1 0 0,-21 0 16,21 0-16,0 21 16,0-22-16,-21 1 0,0 0 15,0 0-15,-21 21 16,0 0-16,-21 0 16,20 21-16,1 0 0,0 0 0,-21 1 15,21-1-15,-1 21 0,22-21 16,-21 0-16,21 22 0,0-22 0,-21 0 15,21 21-15,0-20 0,0-1 16,0 0-16,21 0 0,0-21 0,1 21 16,-1-21-16,21 0 0,-21 0 15,22 0-15,-1 0 0,0-21 16,22 21-16,-22-21 0,0 0 0,1 0 16,-1-1-16,0 1 0,1-21 15,-22 21-15,21 0 0</inkml:trace>
  <inkml:trace contextRef="#ctx0" brushRef="#br0" timeOffset="97196.95">13420 14669 0,'0'-22'0,"0"86"0,0-106 0,0-1 0,0 22 16,-22 21 0,1 21-1,21 0-15,0 1 0,0 20 16,-21-21-16,21 0 0,0 22 16,0-1-16,0-21 0,0 21 0,0 22 15,0-22-15,0 22 16,0-1-16,0 1 0,0-1 0,0 1 15,0 20-15,0-20 0,0-22 0,0 22 16,0-1-16,0-20 0,0-1 16,0 21-16,0-20 0,-21-22 0,21 21 15,0-21-15,0-42 32,0 0-32,21 0 0,0-21 0,0-1 15,-21 1-15,22 0 0,-22-1 16,0-20-16,21-1 0</inkml:trace>
  <inkml:trace contextRef="#ctx0" brushRef="#br0" timeOffset="97484.97">13462 14901 0,'0'0'0,"0"-21"15,0-21-15,0 0 16,0-1-16,0 22 0,0 0 0,0 0 16,0 0-16,0-1 0,21 1 15,0 0-15,0 21 0,1-21 16,-1 0-16,21 21 0,-21 0 0,0 0 15,22 0-15,-22 0 0,0 21 16,0 0-16,0 0 0,1 0 0,-22 1 16,0-1-16,0 0 0,0 0 15,0 0-15,-22 0 0,1 1 16,-21-1-16,21 0 0,0 0 0,-1 0 16,-20 0-16,21-21 0,0 22 15,0-22-15,-1 0 16,44 0-1,-1-22 1,0 22-16,0-21 0,0 21 0,0-21 16</inkml:trace>
  <inkml:trace contextRef="#ctx0" brushRef="#br0" timeOffset="97852.95">13928 14669 0,'0'0'0,"-22"21"31,1 0-31,21 0 16,-21 0-16,0 0 0,21 1 16,-21-1-16,21 0 0,0 0 0,0 0 15,0 0-15,0 1 0,0-1 0,0 0 16,21-21-16,0 21 16,0-21-16,22 0 0,-22 0 0,0 0 15,21 0-15,1-21 0,-1 0 16,-21 0-16,21 21 0,-20-22 0,20 1 15,-21 0-15,0-21 0,-21 21 16,0-1-16,0 1 0,0-21 16,-21 21-16,0-22 0,0 22 0,-22 21 15,22-21-15,-21 21 0,0 0 16,20 0-16,-20 0 0,21 0 0,-21 21 16,20-21-16,1 21 0,21 1 15,0-1-15,-21 0 0,21 0 0,0 0 16,0 0-16,21 1 0,22-22 15,-22 0-15,0 0 16,21 0-16,1 0 0</inkml:trace>
  <inkml:trace contextRef="#ctx0" brushRef="#br0" timeOffset="98192.97">14457 14669 0,'0'0'0,"42"-43"31,-42 22-31,21 21 16,0 0 0,-21 21-16,0 0 0,22 1 15,-22-1-15,21 0 0,-21 0 0,0 0 16,0 0-16,0 1 0,0-1 16,0 0-16,0 0 0,0 0 15,0 0-15,-21-21 0,-1 22 0,1-22 31,21-22-15,0 1-16,0 0 16,0 0-16,21 0 15,-21 0-15,0-1 0,22 1 0,-1 0 16,-21 0-16,21 21 0,0-21 16,-21 0-16,21-1 0,0 22 0,1-21 15,-22 0-15,21 0 0,0 0 16,0 21-16</inkml:trace>
  <inkml:trace contextRef="#ctx0" brushRef="#br0" timeOffset="98428.94">14944 14393 0,'0'0'0,"21"-21"0,-21 42 31,0 1-15,0-1-16,0 21 0,-21-21 0,-1 0 15,22 22-15,-21-1 0,21-21 16,0 22-16,0-22 0,-21 21 0,21-21 15,-21 22-15,21-22 0,0 0 16,0 0-16,0 0 0,0 0 0,0 1 16,0-1-16,21-21 31,0 0-31,0 0 0,1-21 16,-22-1-16,21 1 0,0 0 15,-21 0-15,0 0 0</inkml:trace>
  <inkml:trace contextRef="#ctx0" brushRef="#br0" timeOffset="98576.56">14817 14711 0,'0'0'16,"-22"0"-16,1 0 15,42 0 1,1 0 0,-1 0-16,0-21 15,21 21-15,-21-21 0,22 21 0,-1-22 0,0 1 16,1 0-16,20 0 0,-20 0 15</inkml:trace>
  <inkml:trace contextRef="#ctx0" brushRef="#br0" timeOffset="99360.94">17314 12234 0,'0'-21'0,"0"42"0,-21-63 0,21 21 0,-21-21 15,21 20-15,-21 1 0,0 21 16,-1-21-16,1 21 16,0 0-16,21 21 0,0 0 15,0 1-15,0 20 0,0 0 16,21 1-16,0 20 0,22 1 0,-1-1 15,0 1-15,22-1 0,-22 22 16,22-1-16,-1-20 0,1 21 0,-22-22 16,22 22-16,-1-22 0,-21 1 0,22-1 15,63 43-15,-85-64 16,22 22-16,-1-22 0,1-21 0,-22 22 16,22-1-16,-22-21 15,0 0-15,1 1 0,-22-22 0,0 0 16,0 0-16,0 0 0,-21-22 15,-21 22 1,0-42-16,0 21 0,0 0 16,-22 0-16,22-22 0,-21 22 0,21-21 15,-22 21-15,22-1 0,0 1 0,0 0 16,0 0-16,-1 0 0,1 21 16,0-21-16,42 21 31,0 21-16,1-21-15,-1 21 0,21 0 16,0 0-16,1-21 0,-1 21 16,0 1-16,1-1 0,-1 0 0,-21-21 15,22 21-15,-22 0 0,-21 0 16,0 1-16,0-1 0,0 0 0,-21 0 16,-1 0-16,1 0 0,-21 1 15,0-22-15,-1 21 0,1 0 0,0 0 16,20-21-16,-20 21 0,21-21 15,0 21-15,0-21 0,-1 0 0,22 22 16</inkml:trace>
  <inkml:trace contextRef="#ctx0" brushRef="#br0" timeOffset="99803.7">17505 14563 0,'0'0'0,"0"-21"0,0-22 0,0 22 16,0 0-16,0 0 0,0 0 0,21 63 31,21-21-31,1 21 0,-1 1 16,0 20-16,1-20 0,-1-1 15,0 21-15,22-20 0,-22 20 0,0-20 16,1-1-16,20 0 0,-20 22 0,-1-22 16,-21 0-16,21 1 15,1-1-15,-22-21 0,0 22 0,0-22 16,0 0-16,1-21 16,-22-21-1,0-22-15</inkml:trace>
  <inkml:trace contextRef="#ctx0" brushRef="#br0" timeOffset="100088.37">18415 14626 0,'0'43'0,"0"-86"0,0 22 0,0 0 0,0 0 16,0 0-16,-21 21 0,0 0 16,-1 21-16,-20 0 15,21 0-15,-21 21 0,20-20 16,-20 20-16,0 0 0,-1 1 0,1 20 15,0-21-15,-1 1 0,-20 20 0,21 1 16,-22-1-16,22-20 0,-1 20 16,-20-21-16,21 1 0,-1-1 0,1 0 15,0 1-15,20-22 0,-20 0 16,21 0-16,0-21 0,21 21 16,0-42-1,21 0 1,0 0-16,0 0 0,22-22 0,-1 22 15,0-21-15,1 0 0</inkml:trace>
  <inkml:trace contextRef="#ctx0" brushRef="#br0" timeOffset="100396.97">18986 14330 0,'0'-21'0,"0"42"0,0-63 0,0 20 15,0 1-15,0 0 16,0 0-16,0 0 0,0 0 0,-21 21 31,0 0-31,0 0 0,0 21 16,-22 21-16,22 0 0,0 1 16,0-1-16,0 22 0,0-1 0,-1 1 15,1-22-15,0 21 0,21-20 0,0-1 16,0 0-16,0 1 0,0-22 15,0 0-15,21 21 0,0-42 0,1 22 16,20-1-16,-21-21 0,21 0 16,-20 0-16,20 0 0,-21 0 0,21 0 15,1-21-15,-22-1 0,21 1 16,1 21-16</inkml:trace>
  <inkml:trace contextRef="#ctx0" brushRef="#br0" timeOffset="101096.16">19410 14626 0,'0'0'0,"0"-42"0,0 21 0,0 0 15,0-1 1,-21 44 0,-1-22-16,1 21 0,21 0 0,0 0 15,-21 0-15,21 0 0,-21 22 16,21-22-16,0 0 0,0 0 0,0 0 16,0 1-16,0-1 0,0 0 15,0 0-15,21 0 16,0-21-16,0 0 0,1 0 15,-1 0-15,0 0 0,0 0 16,-21-21-16,0 0 16,0 0-1,0 0-15,-21-1 0,0 1 0,0 0 16,-1 21-16,1-21 0,0 0 16,0 0-16,0-1 0,0 1 15,21 0 1,21 21-16,0-21 0,0 21 15,0 0-15,22-21 0,-22 21 16,21 0-16,-21 0 0,22 0 16,-22 0-16,21 0 0,-21 0 0,22 21 15,-22-21-15,0 21 0,0 0 16,0 0-16,0 1 0,-21-1 0,22 0 16,-22 0-16,0 0 0,0 0 15,0 1-15,0-1 0,0 0 16,-22-21-16,22 21 0,-21 0 15,21-42 32,0 0-47,0 0 16,0 0-16,0-1 0,21 1 16,1 0-16,-22 0 0,21 0 15,0 0-15,0-1 0,0 1 0,0 0 16,22 0-16,-22 21 0,0 0 15,21 0-15,-20 0 0,20 0 0,-21 0 16,0 0-16,0 21 0,1 0 16,-22 0-16,0 22 0,0-22 15,0 0-15,0 0 0,0 0 16,0 1-16,0-1 0,-22 0 0,1 0 16,21 0-1,-21 0-15,0-21 0,21 22 16,0-44-1,21 1 1,0 21-16</inkml:trace>
  <inkml:trace contextRef="#ctx0" brushRef="#br0" timeOffset="101460.23">20701 14563 0,'0'0'0,"0"-43"31,-21 22-31,0 21 0,-1 0 0,-20 0 16,21 0-16,-43 21 0,43 1 0,-21-22 16,21 21-16,21 0 15,-21 0-15,21 0 16,0 0-16,21-21 16,0 0-16,0 22 0,0-22 0,22 0 15,-22 21-15,0 0 0,0-21 16,0 21-16,0-21 0,1 21 0,-1-21 15,-21 21-15,0 1 16,0-1 0,-43-21-16,22 0 0,0 21 0,0-21 15,-21 0-15,20 0 16,-20 0-16,21 0 0,-21 0 0,20 0 16,1 0-16,0 0 0,0 0 15,0 0-15,0 0 0,21-21 16,21 0-1,0 21-15</inkml:trace>
  <inkml:trace contextRef="#ctx0" brushRef="#br0" timeOffset="101864.2">21040 14542 0,'-22'0'31,"1"21"-31,0-21 0,21 21 16,-21 0-16,0 0 0,21 0 0,0 1 15,-21-1-15,21 0 0,0 0 16,0 0-16,0 0 0,0 1 16,21-1-16,0-21 15,0 0-15,0 21 0,0-21 16,1 0-16,-1 0 0,0 0 0,0 0 15,0-21-15,0 21 16,1-21-16,-1-22 0,-21 22 16,0 0-16,0 0 0,0-22 15,0 22-15,0 0 0,0 0 16,-21-21-16,-1 20 0,1 1 0,0 21 16,0-21-16,0 21 0,0 0 15,-1 0-15,1 0 0,0 21 0,0-21 16,0 21-16,21 1 0,0-1 15,-21-21-15,21 21 0,0 0 0,0 0 16,21-21 0</inkml:trace>
  <inkml:trace contextRef="#ctx0" brushRef="#br0" timeOffset="102144.93">21505 14139 0,'0'0'16,"0"-21"-16,0 0 0,-21 21 16,0 0-16,0 0 15,0 21-15,21 0 16,-22 1-16,22-1 0,-21 21 0,21-21 16,0 22-16,0 20 0,0-21 15,0 1-15,0-1 0,0 0 16,0 1-16,0-22 0,0 21 0,0-21 15,0 1-15,0-1 0,0 0 16,0 0-16,0 0 16,21-21-16,1 0 15,-1 0-15,-21-21 0,21 0 16,0 21-16</inkml:trace>
  <inkml:trace contextRef="#ctx0" brushRef="#br0" timeOffset="102484.95">21611 14605 0,'21'0'31,"0"0"-31,1 0 0,-1 0 16,0 0-16,0-21 0,0 21 16,0-21-16,1 21 0,-1-21 15,0-1-15,-21 1 0,21 0 16,-21 0-16,0 0 0,0 0 15,0-1-15,-21 22 16,0 0-16,0 0 16,-1 0-16,1 22 0,-21-1 0,21 0 15,0 0-15,-1 21 0,1-20 16,21-1-16,0 21 0,-21-21 16,21 0-16,0 22 0,0-22 15,0 0-15,21 0 0,0 0 16,1-21-16,-1 0 0,0 0 0,21 0 15,1 0-15,-22 0 0,21 0 16,0 0-16,1-21 0,-22 0 0,21 0 16</inkml:trace>
  <inkml:trace contextRef="#ctx0" brushRef="#br0" timeOffset="103516.38">13335 9186 0,'21'-21'31,"-21"42"-15,21 1 0,-21-1-16,0 0 15,0 0-15,21 0 0,-21 0 0,0 1 16,0-1-16,22 0 0,-1 0 16,-21 0-16,0 0 0,21-21 0,0 22 15,-21-1-15,21-21 0,0 21 16,1-21-16,-1 0 15,0 0-15,0 0 0,0-21 16,0 0-16,1 21 0,20-22 16,-21 1-16,43 0 0,-22-21 0,0 21 15,22-22-15,20 1 0,-20 0 0,-1-1 16,22 1-16,-21 0 16,-1-1-16,-21 1 0,22 21 0,-22-22 15,-21 22-15,22 0 0,-22 21 16,0-21-16,-21 0 0,21 21 15,0 0 1,-21-21 15</inkml:trace>
  <inkml:trace contextRef="#ctx0" brushRef="#br0" timeOffset="104396.95">18394 8784 0,'0'0'0,"-43"-21"31,22 21-31,21 21 47,0 0-47,0 1 16,0-1-16,0 0 0,0 0 15,21 0-15,1 0 0,-22 22 0,21-22 16,-21 0-16,21 21 0,0-20 16,-21-1-16,0 0 0,21 21 0,0-21 15,-21 1-15,22-1 16,-1 0-16,0-21 0,0 21 15,0-21-15,0 0 0,1 0 16,-1 0-16,0 0 0,21-21 0,1 0 16,-22 0-16,21-1 0,22-20 15,-22 21-15,21-21 0,-20-1 16,20 1-16,1 0 0,20-1 16,-20-20-16,-1 20 0,1 1 0,-1 0 0,1-1 15,-22 22-15,1 0 0,-1 0 16,0 0-16,-21 21 0,1 0 0,-22-21 15,21 21-15,-42 21 47,-1 0-31,1-21-16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2T12:38:27.5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1460 1905 0,'0'-21'31,"0"0"-31</inkml:trace>
  <inkml:trace contextRef="#ctx0" brushRef="#br0" timeOffset="13391.34">1376 826 0,'0'0'0,"-21"-22"0,-1 1 0,1 0 15,0 0-15,21 0 16,-21 0-1,21-1-15,0 1 0,0 0 16,0 0-16,21 0 16,-21 0-16,21 21 15,0-22-15,22 1 0,-22 21 0,21-21 16,1 0-16,-1 21 0,0-21 16,1 21-16,-1 0 0,0 0 15,1 0-15,-22 0 0,21 0 0,0 0 16,1 21-16,-22 0 15,0 0-15,0 0 0,0 1 0,1 20 16,-22 0-16,0 1 0,0-1 16,0 0-16,0 1 0,-22-1 15,1 21-15,0-20 0,0-1 0,-21 0 16,20-20-16,-20 20 0,21-21 16,-21 21-16,20-20 0,1-1 0,0-21 15,0 21-15,0-21 0,21 21 16,-21-21-16,-1 0 15</inkml:trace>
  <inkml:trace contextRef="#ctx0" brushRef="#br0" timeOffset="14023.55">1397 677 0,'-21'-21'0,"42"42"16,-42-63-16,21 21 0,0 0 15,0 0 1,0 42 15,0 0-15,0 0-16,0 0 0,0 0 15,0 22-15,0-1 0,0 22 16,0-22-16,0 21 0,0 1 0,0-22 16,0 22-16,0-1 15,0 1-15,0-1 0,0-20 0,0 20 16,0-21-16,0 22 0,0-22 16,0 22-16,0-22 0,0 22 15,0-22-15,0 0 0,0 1 0,0-22 16,0 21-16,0-21 0,0 0 15,0 1-15,0-1 0,0 0 16,0 0-16,0-42 31,0 0-15,0 0-16,0-1 16,0 1-16</inkml:trace>
  <inkml:trace contextRef="#ctx0" brushRef="#br0" timeOffset="15627.04">2011 1503 0,'0'-21'110,"0"0"-95,21-1 1,-21 1-16,21 0 15,0 21-15,0-21 0,1 21 16,-1-21-16,0 0 16,0 21-16,0 0 0,0 0 0,1 0 15,-1 0-15,0 0 0,0 0 16,21 0-16,-20 0 0,-1 0 0,0 21 16,21 0-16,-21 0 0,1 0 15,-1 0-15,-21 1 0,0-1 0,0 0 16,0 0-16,0 21 15,0-20-15,0 20 0,-21-21 0,-1 21 16,1-20-16,0-1 0,0 0 16,0 0-16,0 0 0,21 0 15,-22-21-15,22 22 0,0-44 32,0 1-32,0 0 0,22 0 15,-22-21-15,21 20 0,0 1 16,0-21-16,0 21 0,0 0 15,1-1-15,20-20 0,-21 21 0,0 0 16,22 0-16,-22 21 16,0-22-16,0 1 0,0 21 0,0-21 15,1 21-15,-1-21 16,0 21-16,-21-21 16,21 21-16,0 0 15,0 0 32,-21 21-47,0 0 16,0 0-16,0 0 0,0 1 15,0-1-15,0 0 0,0 0 16,0 0-16,0 22 0,0-22 16,0 0-16,0 0 0,22 0 0,-22 0 15,0 1-15,0-1 16,0 0-16,0 0 0,0 0 15,21-42 17,-21 0-17,0 0-15,0 0 0,0-22 0,0 22 16</inkml:trace>
  <inkml:trace contextRef="#ctx0" brushRef="#br0" timeOffset="16123.6">2879 1080 0,'-22'63'0,"22"-42"16,0 0-16,0 1 15,0-1 1,22-21-1,-1 0-15,-21-21 16,21-1-16,0 22 0,-21-21 0,0 0 16,0 0-16,21 21 0,-21-21 15,0 0-15,0-1 0,0 1 16,0 0-16,-21 21 16,0 0-16,0 0 15,0 0-15,-1 0 0,22 21 16,-21 0-16,0 1 0,21-1 15,-21 0-15,21 0 0,0 0 16,0 0-16,0 1 0,0-1 16,0 0-16,0 0 0,0 0 15,0 0-15,0 1 0</inkml:trace>
  <inkml:trace contextRef="#ctx0" brushRef="#br0" timeOffset="16667.12">3281 1376 0,'0'0'0,"0"-21"16,-21 21 15,-1 0-31,1 0 15,21 21-15,-21 0 0,0-21 16,0 21-16,21 0 0,0 1 0,-21-1 16,21 21-16,-22-21 15,22 22-15,-21-22 0,21 21 0,0 0 16,0-20-16,0 20 0,0-21 16,0 0-16,0 0 0,0 1 0,21-1 15,1 0-15,-1 0 0,0-21 16,0 0-16,21 0 0,-20 0 0,20 0 15,-21 0-15,21 0 0,1-21 16,-22 0-16,21 0 0,-21-1 0,22 1 16,-22 0-16,0-21 0,0 21 15,0-22-15,-21 1 0,0 0 0,0 20 16,0-20-16,0 21 16,-21-21-16,0 20 0,0 1 0,-21 0 15,20 21-15,-20 0 0,0-21 16,21 21-16,-22 0 0,22 0 0,-21 0 15,21 0-15,-1 21 0,1 0 16,0-21-16,0 21 0,21 1 16,-21-22-16,21 21 0,0 0 0,0 0 15,0 0-15,0 0 16,0 1-16,21-1 0,0-21 16,-21 21-16,21-21 0,0 0 0,1 0 15,-1 0-15,0 0 0</inkml:trace>
  <inkml:trace contextRef="#ctx0" brushRef="#br0" timeOffset="17310.86">3746 1566 0,'0'0'0,"0"-21"15,0 0-15,0 0 16,0 0-16,0 0 15,0-1-15,22 22 0,-1-21 16,0 21-16,0-21 0,21 21 16,-20 0-16,-1 0 15,0 0-15,0 0 0,21 0 0,-20 0 16,20 0-16,-21 0 0,0 21 16,22-21-16,-22 21 0,0 1 0,0-1 15,0 0-15,0 21 0,1-21 16,-1 22-16,-21-22 0,0 21 0,0-21 15,0 1-15,0 20 0,0-21 16,-21 0-16,-1 0 0,22 1 0,0-1 16,-21-21-16,0 0 15,21-21 1,0-1-16,0 1 16,0-21-16,0 21 15,0 0-15,0-1 0,0-20 16,0 21-16,0 0 0,21 0 0,0-1 15,-21 1-15,22 0 0,-1 0 16,21 0-16,-21 0 0,22-1 0,-22 1 16,21 21-16,0-21 0,1 0 15,-1 21-15,-21-21 0,22 21 0,-1 0 16,0 0-16,-21 0 0,22 0 16,-22 0-16,0 0 15,-21 21-15,0 0 16,0 0-16,0 0 0,0 1 15,0-1-15,0 0 16,0 21-16,0-21 0,0 1 0,0-1 16,0 0-16,0 0 0,0 0 15,0 0-15,0 1 0,0-1 16,21-21 0,0 0-1,-21-21-15,22-1 0,-22 1 16,21 0-16,-21 0 0,0-21 0</inkml:trace>
  <inkml:trace contextRef="#ctx0" brushRef="#br0" timeOffset="17723.83">4911 1037 0,'0'0'0,"-149"-21"31,128 21-16,0 0-15,0 0 0,0 21 0,0-21 16,21 21-16,-22 1 0,22-1 16,0 0-16,0 0 15,0 0-15,22-21 0,-1 0 16,0 0-16,0 0 0,21 0 16,-20 0-16,-1 0 0,0 0 15,21 0-15,-21 0 0,1-21 0,-1 0 16,0 21-16,0-21 0,0 0 15,-21-1-15,0 1 0,0 0 0,0 0 16,0 0-16,0 0 0,-21 21 16,0-22-16,0 22 0,0 0 0,-22 0 15,22 0-15,0 0 0,-21 0 16,20 0-16,1 22 0,0-1 16,0 0-16,21 0 0,0 21 15,0-20-15,0-1 0,0 0 16,0 0-16,0 0 0,0 0 15,21-21-15,0 0 16,0 0-16,1 0 0,-1 0 0,21 0 16,-21 0-16</inkml:trace>
  <inkml:trace contextRef="#ctx0" brushRef="#br0" timeOffset="18843.25">5355 741 0,'0'0'0,"0"-21"0,0 0 16,0-1-16,0 44 47,0-1-31,0 0-16,0 21 0,0-21 0,-21 22 15,21 20-15,0-20 0,-21-1 16,21 21-16,0-20 0,0 20 15,0-20-15,0-1 0,-21 21 0,21-20 16,0-1-16,0 0 0,0 1 16,0-1-16,0 0 0,0 1 0,0-22 15,0 21-15,0-21 0,0 1 16,21-1-16,0 0 0,0-21 0,0 0 16,0 0-16,1 0 15,20 0-15,-21-21 0,0 0 16,0-1-16,22 1 0,-22-21 15,0 21-15,21 0 0,-20-22 0,-1 22 16,0 0-16,0 0 0,0 0 0,0-1 16,1 1-16,-22 0 0,21 0 15,-21 42 17,-21-21-32,21 21 15,0 0-15,-22 1 0,22-1 16,-21 0-16,21 0 0,0 0 15,0 0-15,0 1 0,0-1 16,0 0-16,0 0 0,21 0 0,1-21 16,-1 21-16,0-21 0,0 0 15,0 0-15,22 0 0,-22 0 0,21 0 16,-21 0-16,0-21 0,22 0 16,-22 0-16,0 0 0,0 0 0,0-1 15,1 1-15,-22 0 0,21 0 16,0 0-16,-21 0 0,0-1 15,0 1-15,0 0 0,21 21 0,-21-21 16,0 0 0,0 42 31,0 0-47,0 0 0,0 0 15,0 1-15,0-1 0,-21 21 16,21 0-16,0-20 0,0 41 0,0-21 15,0 1-15,0-1 0,0 22 16,-21-22-16,21 21 0,0-20 0,0 20 16,0 1-16,0-22 0,0 22 15,0-1-15,0 1 0,0-1 0,0 1 16,0-1-16,0 1 0,0 20 16,0-20-16,0-1 0,0 1 15,0-22-15,0 22 0,0-1 0,0 1 16,0-1-16,0 1 0,0-1 0,0-21 15,0 22-15,0-22 0,0 22 16,0-22-16,0-21 0,0 22 0,0-22 16,0 0-16,0 0 0,0 0 15,0-42 1,0 0-16,-21-21 16,21 20-16,0-20 0,-22 0 15,1-22-15,0 1 0,0-1 16,21 1-16,-21-1 0,21 1 0,0-22 15,0 22-15,0-22 0,0 21 16,0-20-16,0 20 0,0 1 0,0-22 16,0 22-16,0 20 0,21-20 15,-21 20-15,0 1 0,21 0 0,0 21 16,-21-22-16,21 22 0,1-21 16,-22 21-16,21-1 0,-21 1 0,21 0 15,-21-21-15,21 21 0,-21-1 16,21 1-16,-21 0 0,21 0 15,-21 0-15,0 0 0,0-1 16,0 1-16,0 0 0,-21 0 16</inkml:trace>
  <inkml:trace contextRef="#ctx0" brushRef="#br0" timeOffset="19267.43">5101 1207 0,'21'0'16,"0"0"-16,22 0 15,-22 0-15,21 0 0,1 0 16,-1 0-16,0 0 0,22 0 0,-22-22 16,22 22-16,-22 0 0,21 0 15,-20-21-15,-1 21 0,0 0 0,1 0 16,-1 0-16,-21 0 0,0 0 0,1 0 15,-1-21-15,-42 21 47,-1 0-47,1 0 16,-21 21-16,0-21 0,-1 21 16</inkml:trace>
  <inkml:trace contextRef="#ctx0" brushRef="#br0" timeOffset="20087.37">910 2477 0,'0'0'0,"-21"-22"31,21 1 16,21 21-47,0 0 16,0 0-16,22 0 0,-22 0 15,21 0-15,-21 0 0,43 0 0,-22 0 16,22 0-16,-1 0 0,22 0 15,0 0-15,-1 0 0,1 0 16,0 0-16,-1 0 0,22-21 16,0 21-16,0 0 0,21 0 0,21 0 15,-21 0-15,21-21 0,-21 21 16,21 0-16,-21 0 0,43 0 16,-22-21-16,0 21 0,0 0 0,0 0 15,22-21-15,-22 21 0,0 0 16,21-22-16,-21 22 0,1-21 0,-1 21 15,-21-21-15,0 21 0,0 0 16,0-21-16,-21 21 0,-1 0 0,-20-21 16,21 21-16,-43 0 0,22-21 0,-43 21 15,22 0-15,-22 0 0,1-22 16,-22 22-16,0 0 0,0 0 16,0 0-16,-42 0 46,0 0-46,0 0 0,-22 0 16,1 0-16,-21 0 0</inkml:trace>
  <inkml:trace contextRef="#ctx0" brushRef="#br0" timeOffset="20902.74">1312 2561 0,'0'0'16,"-21"0"-16,0 0 0,0 0 0,0 0 0,-1 0 15,1 0-15,0 0 16,0 0-16,0 0 0,42 0 63,0 0-63,0-21 0,0 21 15,1 0-15,20 0 0,-21 0 16,21 0-16,1 0 0,-1-21 15,0 21-15,22 0 0,-1 0 0,1 0 16,21 0-16,-22-21 0,22 21 16,-1 0-16,22 0 0,21 0 0,0 0 15,0 0-15,0-21 0,0 21 16,0 0-16,0 0 0,0 0 0,21 0 16,1 0-16,-1 0 0,0 0 15,-21 0-15,21 0 0,0 0 16,0 0-16,1-22 0,-1 22 15,-21 0-15,21 0 0,0-21 0,-21 21 16,0 0-16,21 0 0,-21-21 16,0 21-16,-21 0 0,0 0 15,0-21-15,-22 21 0,1 0 0,0-21 16,-22 21-16,1 0 0,-1 0 0,-20 0 16,-1 0-16,0 0 0,-21 0 15,1 0-15,-1 0 0,0 0 0,0 0 16,-42 0 31</inkml:trace>
  <inkml:trace contextRef="#ctx0" brushRef="#br0" timeOffset="65535.08">1333 3514 0,'0'-21'16,"0"-1"15,22 22 63,-22 22-94,21-22 16,0 0-1,0 0-15,0 0 16,-42 0 46,0 0-62,21 21 16,-21-21-16,21 21 0,0 0 16,0 0-16,0 0 0,0 1 15,21-1-15,0-21 16,0 21-16,0-21 0,1 0 15,-1 21-15,0-21 0,0 0 0,21 0 16,-20 0-16,20 0 0,0 0 16,-21-21-16,22 21 0,-1-21 0,-21 0 15,22-1-15,-22 1 0,0-21 16,0 21-16,0 0 0,-21-22 16,0 22-16,0-21 0,0 21 15,0-22-15,0 22 0,0 0 16,0 0-16,-21 21 0,0 0 0,21-21 15,-21 21-15,0 0 0,21 21 16,-22-21-16,1 42 0,21-21 16,-21 22-16,21-22 0,0 21 0,0 22 15,0-22-15,-21 0 0,21 22 16,0-22-16,0 22 0,0-22 0,0 21 16,-21 1-16,21-1 0,0-20 15,-21 20-15,21 1 0,0-22 0,0 0 16,0 1-16,0-22 15,0 0-15,0 0 0,0 0 0,0 1 16,-22-22 0,1 0-16,0 0 0,0-22 15,0 1-15,0 0 0,-22 0 0,22-21 16,-21 20-16,-1-20 0,1 0 16,21-1-16,-21 1 0,20 21 0,-20 0 15,21 0-15,21-1 0,-21 22 16,0 0-16,21 22 15,0-1-15,0 21 0,0-21 16,0 22-16,0-1 0,21 0 16,0-21-16,0 22 0,0-1 15,22-21-15,-1 0 0,0 1 16,1-1-16,-1 0 0,0-21 16,1 0-16,-1 0 0,0 0 0,1 0 15,-1 0-15,0 0 0,1 0 16,-1-21-16,-21-22 0,21 22 0,-20-21 15,20 21-15,-21-22 0,-21 1 16,21 0-16,-21-1 0,21 1 0,-21 21 16,0-21-16,0 20 0,0 1 15,0 42 17,0 22-17,0-22-15,0 0 0,0 21 0,0-20 16,-21 20-16,21-21 0,0 21 15,0-20-15,0-1 0,0 0 0,0 0 16,0 0-16,0 0 16,21-42 15,-21 0-31,0 0 0,0 0 16,22 0-16,-22-22 0,21 1 15,-21 21-15,0-22 0,21 22 16,0 0-16,0 0 0,-21 0 15,21 0-15,1-1 0,-1 22 16,0 0-16,21 22 16,-42-1-16,21 0 0,1 0 15,-22 0-15,0 0 0,21 43 16,0-43-16,-21 0 0,0 0 16,0 1-16,0-1 0,0 0 0,0 0 15,0 0 1,21-21-16,0 0 15,0-21-15,-21 0 16,0 0-16,22 0 0,-1-22 0,0 22 16,-21-21-16,21-1 15,0 1-15,0 21 0,1-21 0,-22 20 16,21 1-16,0 0 0,0 0 16,0 21-16,0 0 0,1 0 15,-1 0-15,-21 21 0,21 0 16,-21 0-16,0 22 0,0-22 0,0 0 15,0 21-15,0-20 16,0 20-16,0-21 0,0 0 0,0 0 0,21 1 16,-21-1-16,0 0 0,0 0 15,0 0-15,21 0 16,0-21 0,1 0-16,-1-21 0,0 21 15,-21-21-15</inkml:trace>
  <inkml:trace contextRef="#ctx0" brushRef="#br0" timeOffset="65907.25">3344 3895 0,'0'0'16,"0"-43"0,-21 43-1,0 22 1,21-1-16,-21 0 15,21 0-15,0 21 0,0 1 0,0 20 16,0-20-16,-21 20 0,21-21 16,-22 22-16,22-1 0,-21 22 0,21-21 15,0-1-15,0 22 0,0-1 16,-21 22-16,21-21 0,0 0 0,-21-1 16,21 1-16,0 0 0,0-1 15,0-20-15,0-1 0,0 22 0,-21-43 16,21 22-16,0-22 0,0 0 0,-21 1 15,21-22-15,0 21 0,0-21 16,0-42 15,0 0-31,0 0 0,0-21 0,0-1 16,0 1-16,0 0 0,0-1 0,21-20 16,-21 20-16,21-20 0,0-1 15</inkml:trace>
  <inkml:trace contextRef="#ctx0" brushRef="#br0" timeOffset="66227.88">3323 4339 0,'0'0'0,"-42"-190"31,42 147-31,0 22 0,0-21 16,0 21-16,0 0 0,21-1 0,0 1 15,0 21-15,0-21 16,1 21-16,20 0 0,0 0 0,-21 0 15,22 0-15,-22 0 0,21 0 0,-21 0 16,1 21-16,-1 0 0,-21 1 16,0-1-16,0 0 0,0 21 0,0-21 15,0 1-15,-21 20 0,-1-21 16,1 0-16,0 0 0,-21 1 0,21-1 16,-22 0-16,22 0 0,0-21 15,0 21-15,0-21 0,-1 0 0,22 21 16,22-21 31,-1 0-47,0-21 0</inkml:trace>
  <inkml:trace contextRef="#ctx0" brushRef="#br0" timeOffset="66648.25">3958 3937 0,'0'0'15,"0"-21"-15,-21 21 32,0 0-32,0 0 15,-1 21-15,22 21 0,-21-20 16,0 20-16,0 0 0,0-21 0,21 22 16,0-1-16,0 0 0,0 1 15,0-1-15,0-21 0,0 22 0,0-22 16,0 0-16,21 0 0,0-21 0,0 21 15,0-21-15,1 0 0,-1 0 16,21 0-16,-21 0 0,0 0 0,1-21 16,-1 0-16,0 0 0,0 0 15,-21-1-15,0 1 0,21-21 0,-21 0 16,0-1-16,0 1 16,0 0-16,0-1 0,0 1 0,-21 21 15,0 0-15,0-1 0,0 1 0,-1 0 16,1 21-16,0 0 0,-21 0 15,21 0-15,-1 0 0,1 21 0,0-21 16,0 21-16,0 1 0,21-1 16,-21 0-16,21 0 0,0 0 0,0 0 15,0 1-15,0-1 0,21-21 16,0 21-16,0-21 0,0 0 0,0 0 16,22 0-16</inkml:trace>
  <inkml:trace contextRef="#ctx0" brushRef="#br0" timeOffset="67059.05">4212 4191 0,'0'-21'16,"0"0"-16,0 0 16,0-1-16,0 1 0,0 0 15,0 0-15,21 0 16,-21 0-16,21 21 0,1 0 0,-1 0 15,0 0-15,0 0 0,0 0 16,0 0-16,1 21 0,20 0 0,-21 0 16,0 0-16,0 22 0,-21-22 15,0 21-15,22-21 0,-22 0 16,0 22-16,0-22 0,0 0 16,0 0-16,0 0 0,0 1 0,-22-1 15,1-21-15,21-21 31,0-1-15,0 1-16,0 0 0,0 0 16,0-21-16,0 20 0,0 1 0,0 0 15,21 0-15,-21 0 0,22 0 16,-1-1-16,-21 1 0,21 0 0,0 0 16,0 0-16,0 21 15,1-21-15,-1-1 0,0 1 0,0 0 16,21 21-16,-20-21 0,-1 0 0</inkml:trace>
  <inkml:trace contextRef="#ctx0" brushRef="#br0" timeOffset="67303.39">5059 3704 0,'0'0'0,"21"-42"31,-21 21-31,0 42 31,0 0-31,0 0 16,0 0-16,0 1 15,0 20-15,0-21 0,0 21 0,0 1 16,0-1-16,-21-21 0,21 22 16,0-1-16,-21 0 0,21 1 0,0-22 15,0 21-15,0-21 0,0 0 0,0 1 16,0-1-16,0 0 0,0 0 16,21-21-16,0 0 15,0 0 1,0-21-16</inkml:trace>
  <inkml:trace contextRef="#ctx0" brushRef="#br0" timeOffset="67538.96">4953 3979 0,'0'0'0,"-21"0"16,0 0-1,42 0 1,0 0-16,0 0 0,0-21 15,0 21-15,1 0 0,20 0 16,-21-21-16,0 21 0,0 0 0,22 0 16,-22-21-16,0 21 0,0-21 15,0 21-15,-21-21 47</inkml:trace>
  <inkml:trace contextRef="#ctx0" brushRef="#br0" timeOffset="69571.13">5524 4170 0,'0'0'0,"22"0"0,-1 0 0,0 0 16,0 0-16,-21-21 16,21 21-16,0-21 0,1-1 15,-1 1-15,0 0 0,0 0 16,-21 0-16,21 0 0,0-1 15,-21 1-15,0 0 0,0 0 16,0 0-16,0 0 0,0-1 0,0 1 16,-21 0-16,0 0 0,0 21 15,0 0-15,0-21 0,-1 21 0,1 0 16,0 0-16,-21 0 16,21 21-16,-22-21 0,22 21 0,-21 0 15,21 0-15,-1 1 0,-20 20 0,21-21 16,0 21-16,21 1 0,-21-22 15,21 21-15,0-21 0,0 22 0,0-22 16,0 0-16,0 0 0,0 0 16,0 1-16,21-22 0,0 0 0,0 0 15,0 0-15,0 0 0,1 0 16,-1 0-16,21 0 0,-21-22 0,22 1 16,-1 0-16,-21 0 0,21-21 15,1 20-15,-22-20 0,21 21 0,1-21 16,-22 20-16,0-20 0,0 21 15,0-21-15,-21 20 0,0 1 16,21 0-16,-42 42 31,0 0-15,0 1-16,21-1 0,-21 0 16,21 21-16,-21-21 0,21 22 0,-22-22 15,22 21-15,0-21 0,0 22 0,0-22 16,0 21-16,0-21 0,22 1 15,-1-22-15,0 21 0,0 0 0,0-21 16,22 0-16,-22 0 0,21 0 16,-21 0-16,22 0 0,-1-21 15,0 0-15,-21-1 0,22 1 16,-1-21-16,0 21 0,-20-22 0,20 22 16,-21-21-16,21 0 0,-42 20 0,22-20 15,-1 21-15,-21 0 0,0 0 16,0-1-16,0 1 0,-21 21 31,-1 0-31,22 21 0,-21 1 16,21-1-16,-21 0 0,21 21 15,0-21-15,-21 22 0,21-22 0,0 21 16,-21-21-16,21 22 0,0-22 0,0 0 16,0 21-16,0-20 15,0-1-15,0 0 0,0-42 47,21 0-47,0-1 0,-21 1 16,21-21-16,0 0 0,1 20 15,-1-20-15,0 0 0,0-1 0,0 1 16,0 21-16,1 0 0,20-22 16,-21 43-16,0-21 0,0 0 0,1 21 15,-1 0-15,0 0 0,0 21 16,-21 0-1,21 22-15,-21-22 0,0 0 16,0 21-16,0-20 0,0 20 16,0-21-16,0 21 0,21-20 0,-21-1 15,22 0-15,-1 0 0,-21 0 16,21 0-16,0-21 0,0 22 16,0-22-16,1 0 0,-1 0 15,0-22-15,0 22 0,0-21 16,22 0-16,-22 0 0,0 0 0,21-22 15,-21 22-15,22-21 0,-22 0 16,0 20-16,21-20 0,-20 21 0,-1 0 16,0 0-16,0-1 0,0 1 15,-21 0-15,21 21 0,1 0 16,-22 21 15,0 0-15,0 1-1,0-44 32,0 1-31,0 0 0,-22 0 15,1 21-31,0 0 15,0 21 1,0-21-16,21 21 0,0 0 16,-21-21-16,21 22 0,-22-1 0,22 0 15,-21 21-15,21-21 0,0 1 0,0 20 16,0-21-16,-21 21 0,21-20 16,0-1-16,0 21 0,0-21 0,0 0 15,0 1-15,0-1 0,0 0 16,0 0-16,21-21 0,-21 21 0,21-21 15,1 0-15,-1 21 0,0-21 0,0 0 16,0 0-16,22 0 16,-22 0-16,21 0 0,0-21 0,-20 21 15,20-21-15,0 0 0,1 0 16,-1 0-16,0-1 0,1 1 0,-1 0 16,-21-21-16,21-1 0,-20 22 0,20-21 15,-21 0-15,0 20 0,0-20 16,1 21-16,-1 0 0,-21 0 0,21-1 15,-21 1-15,0 0 0,0 0 16,-21 21 15,0 0-31,-1 0 16,1 21-16,21 0 0,-21 0 0,0 1 16,0-1-16,0 0 0,21 0 15,0 21-15,-22-20 0,22-1 0,-21 21 16,21-21-16,0 0 0,0 1 15,0 20-15,0-21 0,0 0 16,21 0-16,1-21 0,-1 0 0,0 22 16,0-22-16,0 0 0,0 0 15,1 0-15,-1 0 0,0 0 16,0 0-16,0 0 0,0-22 16,-21 1-1,22 21-15,-22-21 0,21 21 16,-21-21-1</inkml:trace>
  <inkml:trace contextRef="#ctx0" brushRef="#br0" timeOffset="69799.66">8234 4170 0,'-21'0'15,"21"21"-15,-22-21 94,22-21-63,-21 21-15</inkml:trace>
  <inkml:trace contextRef="#ctx0" brushRef="#br0" timeOffset="74587.14">8953 3916 0,'22'0'16,"-22"-21"31,0 0-47,0-1 15,0 1 1,-22 21 0,1 0-16,0 0 15,0 0-15,-21 0 0,20 0 0,-20 0 16,21 21-16,-21-21 0,20 22 15,-20-1-15,21-21 0,-21 21 0,20 0 16,1-21-16,0 21 0,0-21 16,21 21-16,0 1 0,21-1 15,0 0 1,22-21-16,-22 0 0,21 21 16,0-21-16,1 0 0,-22 21 0,21-21 15,1 21-15,-1 1 0,-21-22 16,0 21-16,0-21 0,1 21 0,-22 0 15,0 0-15,0 0 16,-22 1-16,1-1 0,-21-21 16,0 21-16,-1-21 0,1 0 0,21 21 15,-22-21-15,1 0 16,0 0-16,21 0 0,-22 0 0,22 0 16,0 0-16,0 0 0,0 0 15,-1 0-15,44 0 47,-1 0-47</inkml:trace>
  <inkml:trace contextRef="#ctx0" brushRef="#br0" timeOffset="75485.67">10985 3768 0,'-21'0'0,"21"-21"31,0-1-15,0 1-16,21 21 15,-21-21-15,22 0 0,-22 0 16,0 0-16,0-1 16,0 1-16,0 0 0,-22 21 15,1 0-15,-21 0 0,21 0 0,-22 0 16,22 0-16,-21 0 0,0 21 15,-1-21-15,1 21 0,0 22 0,20-22 16,-20 0-16,21 0 0,-21 22 16,20-22-16,1 0 0,0 0 0,21 0 15,0 0-15,0 1 0,0-1 0,0 0 16,21-21-16,0 0 16,1 0-16,-1 0 0,21 0 15,-21 0-15,22 0 0,-1-21 0,0 21 16,22-21-16,-22-1 0,-21 1 15,22 0-15,-1 21 0,-21-21 0,0 0 16,0 0-16,1-1 0,-22 1 16,0 0-16,0 0 15,-22 21 17,22 21-32,-21 0 0,21 0 15,0 1-15,0-1 16,0 0-16,-21 21 0,21-21 15,0 22-15,0-1 0,0 0 0,0 22 16,0-1-16,0-20 0,0 20 16,0 1-16,0-1 0,0 1 0,0-1 15,0 1-15,0-1 0,0 22 0,0-22 16,0 22-16,0 0 0,0-22 16,21 22-16,-21-22 0,0 1 0,0-1 15,0 1-15,0-22 0,0 22 0,-21-22 16,0 0-16,0 1 0,0-1 15,-1-21-15,-20 22 0,21-22 0,-21 0 16,-1-21-16,22 0 0,-21 0 0,-1 0 16,-20 0-16,21-21 15,-22-22-15,22 1 0,-22 21 0,22-43 16,-22 22-16,22-21 0,0-1 0,21 1 16,-1-22-16,1 21 0,21-20 15,0 20-15,21-20 0,1 20 0,-1 22 16,21-22-16,0 1 0,1 20 15,20 1-15,22-43 0,-22 43 16,-20 0-16,20-1 0,-20 1 0,-1 0 16,21 21-16,-20-22 0</inkml:trace>
  <inkml:trace contextRef="#ctx0" brushRef="#br0" timeOffset="75743.73">11578 3620 0,'0'0'0,"21"-22"0,-21 1 0,-21 42 47,21 1-47,-21-1 16,21 0-16,-21 0 0,21 0 0,0 0 15,-21 1-15,21-1 0,-22-21 16,22 21-16,0 0 0,-21-21 15,21 21-15,0 0 0,0-42 47,0 0-47</inkml:trace>
  <inkml:trace contextRef="#ctx0" brushRef="#br0" timeOffset="76103.3">11578 3281 0,'-42'0'31,"21"0"-31,21 21 0,0 0 32,21-21-17,0-21 1,0 21-16,0-21 15,0 0-15,1 21 0,-22-21 0,0-1 16,0 1-16,0 0 16,0 0-16,-22 21 15,1 0-15,0 0 0,0 0 16,0 0-16,0 21 0,-22-21 16,22 21-16,21 0 0,-21 22 15,21-22-15,-21 0 0,21 0 0,0 22 16,0-22-16,0 0 0,0 0 0,21 21 15,-21-20-15,21-1 0,0 0 16,22-21-16,-22 21 0,0 0 0,21-21 16,1 0-16</inkml:trace>
  <inkml:trace contextRef="#ctx0" brushRef="#br0" timeOffset="77187.14">12128 3598 0,'0'0'0,"0"22"31,0-1-15,0 0-16,0 0 15,-21 0-15,21 0 0,0 1 16,0-1-16,0 0 0,0 0 16,0 0-16,0 0 0,0 1 15,21-22-15,1 0 16,-1 0-16,0 0 15,0 0-15,0 0 0,0-22 16,1 1-16,-1 0 0,0 0 16,0 0-16,0 0 0,0-22 0,1 22 15,-22-21-15,21 21 0,0-22 16,0 22-16,-21 0 0,0 0 16,21 0-16,-21-1 0,21 22 15,-21 22 1,0-1-16,0 0 15,0 0-15,-21 21 0,0-20 0,21 20 16,0-21-16,0 0 0,0 0 16,0 22-16,0-22 0,0 0 0,0 0 15,0 0-15,21 1 16,0-22-16,1 0 0,20 0 16,-21 0-16,0 0 0,22 0 15,-1 0-15,0-22 0,1 1 16,-1 0-16,0 0 0,1 0 0,-1 0 15,-21-1-15,0 1 0,22-21 16,-22 21-16,-21 0 0,0-1 0,0 1 16,0 0-16,0 0 0,0 0 0,-21 21 15,-1 0 1,1 0-16,0 21 0,0-21 16,0 21-16,0 0 0,-1 22 15,22-22-15,0 0 0,0 0 0,0 0 16,0 0-16,0 1 0,0-1 15,0 0-15,0 0 0,22 0 16,-1-21-16,0 21 0,0-21 0,0 0 16,22 0-16,-22 0 0,21 0 15,0 0-15,1 0 0,-1 0 0,0-21 16,1 0-16,-1 21 0,-21-21 0,0 0 16,1 0-16,-1-1 0,0-20 15,-21 21-15,0 0 0,0 0 0,0-1 16,0 1-16,0 42 47,0 1-47,0-1 0,0 0 0,0 0 15,0 0-15,0 0 0,0 1 16,0-1-16,0 0 16,0 0-16,-21-21 0,21 21 0,-21 0 15,21-42 16,-22 0-15,22 0-16,0 0 0,0 0 16,0-1-16,0-20 0,0 21 0,22-21 15,-1-1-15,0 22 0,0-21 0,0-1 16,0 22-16,22 0 0,-1 0 16,-21 0-16,43 0 0,-22-1 0,22 22 15,-22 0-15,21 0 16,1 0-16,-22 22 0,22-1 0,-22 0 15,-21 0-15,22 21 0,-43-20 16,0-1-16,0 21 0,0-21 0,0 0 16,0 22-16,-22-22 0,1 0 0,0 0 15,0 0-15,0 1 0,0-1 16,-22-21-16,43 21 0,-21 0 0,0-21 16,0 0-16,21 21 0,0-42 46</inkml:trace>
  <inkml:trace contextRef="#ctx0" brushRef="#br0" timeOffset="77631.34">15388 2858 0,'21'-106'15,"-21"127"16,0 0-15,0 0-16,0 0 0,0 22 0,-21-1 16,21 0-16,-21 1 0,21-1 15,0 0-15,-21 22 0,21-22 0,-21 1 16,-1 20-16,22-21 0,-21 1 16,21-1-16,0-21 0,-21 22 15,21-22-15,-21 0 0,21 0 0,0 0 16,0 0-16,0 1 15,0-44 17,21 22-32,0-21 0,0 0 0,1 0 15,20-21-15,-21 20 0,21 1 16,-20-21-16</inkml:trace>
  <inkml:trace contextRef="#ctx0" brushRef="#br0" timeOffset="78011.75">15727 3154 0,'0'0'0,"21"0"0,-21-21 15,0 42 17,0 0-32,0 0 0,-21 22 15,21-22-15,0 0 0,-21 21 0,21-21 16,-22 22-16,22-22 0,0 0 0,0 21 16,0-20-16,0-1 0,0 0 15,22 0-15,-1-21 16,0 0-16,0 0 0,21 0 15,-20 0-15,-1 0 0,21 0 0,0-21 16,-20 21-16,20-21 0,-21-22 16,21 22-16,-20-21 0,-1 21 15,-21-22-15,0 1 0,0 0 0,0 21 16,0-22-16,0 22 0,-21 0 16,21 0-16,-22 0 0,1 21 0,-21 0 15,21 0-15,0 0 0,-1 0 16,1 0-16,0 0 0,0 21 0,0-21 15,0 21-15,-1-21 0,22 21 16,0 0-16,-21-21 0,21 21 0,-21-21 16,21 22-1,-21-22 1</inkml:trace>
  <inkml:trace contextRef="#ctx0" brushRef="#br0" timeOffset="78231.03">15261 3090 0,'0'0'0,"21"0"31,0 0-31,1 0 16,-1 0-16,21 0 0,-21 0 0,22 0 15,-1 0-15,0 0 0,-21 0 0,22 0 16,-1 0-16,0 0 15,-20 0-15,20 0 0,-21 0 0,0 0 16,22-21-16,-22 21 0,0 0 16,0 0-16,0 0 0,22 0 0</inkml:trace>
  <inkml:trace contextRef="#ctx0" brushRef="#br0" timeOffset="79382.84">17547 3281 0,'0'0'0,"21"0"16,0 0-16,1 0 16,-22-21-16,21 0 0,0 21 0,0-22 15,0 1-15,0 0 0,1 0 16,-1 0-16,-21-22 0,21 22 0,0 0 15,0-21-15,-21-1 0,21 1 16,-21 0-16,0-1 0,0 1 0,0-21 16,0 20-16,0 1 0,0 21 15,0-22-15,0 22 0,0 0 0,0 0 16,-21 42 15,0 21-31,21-20 0,0 20 16,-21 0-16,21 1 0,-21 20 0,21-21 15,0 1-15,0-1 0,0 0 0,0 1 16,0-1-16,0 0 0,21 1 16,0-1-16,-21-21 0,42 22 0,-20-22 15,-1 0-15,0 0 0,21-21 16,-21 0-16,22 0 0,-1 0 0,0 0 16,-20 0-16,20 0 0,-21-21 15,21 0-15,-20-22 0,-1 22 0,21-21 16,-21 0-16,0-1 15,1 1-15,20-22 0,-21 22 0,0-21 16,0 20-16,1-20 0,-1 20 16,-21 1-16,0 0 0,0 21 0,0-1 15,0 1-15,0 0 0,-21 42 32,-1 22-32,1-22 0,0 21 15,0 0-15,21 1 0,-21-1 0,0 0 16,21 1-16,0-1 0,-22 0 15,1 1-15,21-22 0,-21 21 0,21 1 16,0-22-16,0 0 0,-21 21 16,21-21-16,0 1 15,0-1-15,0-42 32,0-1-32,0 1 0,0 0 0,21 0 15,0 0-15,0 0 0,1-22 16,-1 22-16,0-21 0,0 21 0,21-1 15,-20-20-15,20 21 0,-21 0 16,0 21-16,22-21 0,-22 21 0,0 0 16,0 0-16,0 0 0,-21 21 15,0 0-15,0 0 16,0 0-16,0 0 0,0 22 16,0-22-16,0 0 0,0 0 15,0 0-15,0 22 0,0-22 0,0 0 16,21 0-16,1 0 0,-1-21 15,0 22-15,0-1 0,0-21 0,0 0 16,22 0-16,-22 0 0,0 0 16,21 0-16,-20-21 0,20-1 15,-21 22-15,21-21 0,1-21 0,-22 21 16,21 0-16,-21-22 0,22 22 0,-22-21 16,0-1-16,0 22 0,-21-21 15,0 21-15,0 0 0,0-1 0,0 1 16,0 0-16,-21 21 15,0 0-15,0 21 16,0 0-16,-1 1 0,1-1 16,0 0-16,0 21 0,21-21 15,0 1-15,-21 20 0,21-21 0,0 0 16,0 0-16,0 22 0,0-22 0,0 0 16,0 0-16,21 0 15,0-21-15,0 0 0,0 0 16,22 0-16,-22 0 0,0 0 15,21 0-15,-20-21 0,20 21 0,-21-21 16,0 0-16,22 21 0,-22-21 16,0 0-16,0-1 0,0 1 15,-21 0-15,0 0 16,0 0-16</inkml:trace>
  <inkml:trace contextRef="#ctx0" brushRef="#br0" timeOffset="79690.91">17039 2900 0,'0'0'0,"21"0"16,0 0-16,22 0 16,-22 0-16,21 0 0,22 0 15,-22 0-15,22 0 0,-1 0 0,-21-21 16,22 21-16,-1 0 0,1 0 0,-22-21 16,1 21-16,-1 0 0,0 0 15,-21 0-15,1-22 0,-1 22 0,-42 0 31</inkml:trace>
  <inkml:trace contextRef="#ctx0" brushRef="#br0" timeOffset="81863.89">3196 5355 0,'0'0'0,"-21"0"15,-43 0 1,43 0-16,0 21 16,21 1-16,-21-22 0,21 21 0,0 0 15,0 0-15,0 0 16,21-21-16,0 0 15,0 0-15,1 0 16,20 0-16,-21-21 0,21 0 0,-20 21 16,20-21-16,-21 0 0,21 21 15,-20-22-15,-1 1 0,0 0 0,0 0 16,-21 0-16,0 0 16,0-1-16,-21 22 31,21 22-31,0-1 0,-21 0 15,0 0-15,21 0 0,-22 22 16,22-1-16,0 0 0,0 1 16,0-1-16,0 0 0,0 22 15,0-22-15,0 22 0,-21-22 0,21 0 16,0 1-16,-21-22 0,21 21 16,0-21-16,0 22 0,-21-22 0,21 0 15,-21-21-15,21 21 0,-21-21 16,-1 0-16,1 0 15,21-21-15,-21 0 0,0 0 16,21-1-16,-21 1 0,0-21 0,-1 21 16,22-22-16,-21 1 0,0 21 15,21-21-15,0 20 0,-21 1 16,21 0-16,-21 21 0,21 21 31,-21 0-31,21 1 0,0 20 0,0 0 16,0-21-16,0 22 0,0-1 15,0-21-15,0 22 0,0-22 0,21 0 16,0 0-16,0 0 0,0 0 16,22-21-16,-1 0 0,0 0 15,1 0-15,20 0 0,-21 0 16,22 0-16,-1-21 0,-20 0 0,20 0 0,1 0 16,-22 0-16,22-22 15,-22 22-15,0-21 0,1-1 0,-22 1 16,0 21-16,0-21 0,0-1 15,-21 1-15,21 21 0,-21-22 0,0 22 16,0 0-16,0 0 16,-21 21-16,0 21 15,21 0-15,-21 0 0,0 1 0,0-1 16,21 21-16,-22-21 0,1 22 16,21-1-16,0 0 0,0-21 0,0 22 15,0-1-15,0-21 16,0 0-16,0 22 0,0-22 0,21-21 15,1 21-15,-1 0 0,0-21 0,0 0 16,0 0-16,22 0 0,-22 0 16,21 0-16,-21-21 0,22 0 0,-1 0 15,0 0-15,22-1 0,-22-20 16,0 21-16,1-21 0,-1-1 0,0 1 16,-20 0-16,-1 20 0,0 1 15,0-21-15,-21 21 0,-21 42 31,21 0-31,-21 0 16,21 0-16,-21 22 0,21-22 16,0 0-16,0 0 0,0 0 15,0 22-15,0-22 0,0 0 0,21 0 16,0 0-16,-21 1 16,21-1-16,0-21 0,-42-21 46,0 21-46,-21-22 16,20 1-16,1 21 0,21-21 0,-21 0 16,0 21-16,0 0 0,21-21 0,-21 21 15,-1 0 1,22 21-16,0 0 0,0 0 16,0 0-1,0 1-15,22-22 0,-1 21 0,0-21 16,0 21-16,0-21 0,22 0 0,-22 0 15,21 0-15,0 0 0,1 0 16,-1 0-16,0 0 0,1 0 0,-1-21 16,0 21-16,1-21 0,-22-1 15,21 1-15,-21 0 0,1-21 0,20 21 16,-21-22-16,0 1 0,-21 0 16,0-22-16,21 22 0,-21-1 0,0 1 15,0 0-15,22-1 0,-22 1 0,0 0 16,0 21-16,0-1 15,0 1-15,0 42 32,-22 1-32,22 20 0,-21-21 0,0 21 15,21 1-15,0-1 0,-21 22 0,21-22 16,-21 0-16,21 1 0,0-1 16,0 0-16,0-21 0,0 1 0,0 20 15,0-21-15,21 0 16,0-21-16,0 0 0,0 0 15,1 0-15,-1 0 0,0 0 16,0-21-16,-21 0 0,21 21 16,-21-21-16,21 0 0,-21-1 15,0 1-15</inkml:trace>
  <inkml:trace contextRef="#ctx0" brushRef="#br0" timeOffset="82048.53">5038 5694 0,'0'0'0,"-22"0"0,1 0 0,-21 0 15,21 0-15,0 0 16,42 0 0,21 0-1,-21 0-15,0 0 0,1 0 16,-1 0-16,21 0 0,-21-21 16,0 21-16,22-21 0,-22 21 0,0-22 15,21 1-15,1 0 0,-1 21 16</inkml:trace>
  <inkml:trace contextRef="#ctx0" brushRef="#br0" timeOffset="83527.89">6265 5292 0,'0'0'0,"0"-21"16,0-1-16,0 1 15,-21 21-15,0 0 16,0 0-16,0 0 15,-1 0-15,1 0 0,0 0 16,0 21-16,0 1 0,0-1 0,-1 21 16,1-21-16,-21 22 0,21-1 15,0 0-15,-1 1 0,22-1 0,-21 0 16,21 1-16,0-1 0,0 0 16,0 1-16,0-1 0,21-21 0,1 0 15,20 0-15,0 1 0,1-1 0,-1-21 16,21 0-16,-20 0 0,20 0 15,-20 0-15,20 0 0,1-21 0,-22-1 16,21 22-16,-20-21 0,-1 0 16,0 0-16,-20-21 0,20 20 15,-21-20-15,0 21 0,-21-21 0,0-1 16,0 22-16,0-21 0,0-1 16,0 22-16,0 0 0,-42 0 0,21 0 15,0 21-15,-1 0 0,-20 0 0,21 0 16,0 0-16,-22 0 0,22 21 15,0 21-15,0-21 0,0 22 0,0-1 16,-1 0-16,22-20 0,-21 20 16,21 0-16,0 1 0,0-1 0,0-21 15,0 0-15,21 22 0,1-43 16,-1 21-16,0 0 0,0-21 16,21 0-16,-20 0 0,20 0 0,-21-21 15,21 0-15,-20 21 0,20-22 16,-21 1-16,21 0 0,-20-21 0,20-22 15,-21 22-15,-21 0 16,0 20-16,21-20 0,-21 0 0,0 21 16,0-1-16,0 1 0,0 0 0,0 0 15,-21 21 1,21 21-16,-21 0 16,21 0-16,0 1 0,-21 20 15,21-21-15,0 21 0,0 1 0,0-1 16,0 22-16,0-22 15,21-21-15,-21 0 0,21 0 16,0 1-16,22-1 0,-1-21 0,-21 0 16,21 0-16,1 0 0,-1 0 0,0 0 15,1-21-15,-1 21 0,0-22 16,-20 1-16,-1-21 0,21 21 0,-21 0 16,0-22-16,1 1 0,-22 0 15,0 20-15,21-20 0,-21 21 0,0 0 16,0 0-16,0-1 0,-21 44 31,21-1-31,0 0 0,0 0 16,0 21-16,0-20 15,0-1-15,0 0 0,0 21 0,0-21 16,0 1-16,0-1 0,0 0 0,0 0 16,0 0-16,0 0 15,-22-21 16,22-21-31,-21 0 0,21 0 16,0 0-16,0 0 16,-21 21-16,21-22 15,-21 22-15,21 22 32,0-1-32,0 0 15,0 0-15,0 0 0,0 0 16,0 1-16,21-22 15,0 0-15,0 0 0,1 0 0,-1 0 16,21 0-16,-21 0 0,22 0 0,-1 0 16,0 0-16,1-22 0,-1 1 15,0 0-15,-21 0 0,22 0 0,-22 0 16,0-22-16,0 22 0,0 0 16,-21-21-16,0-1 0,0 22 0,0 0 15,0 0-15,0 0 0,0-1 0,0 1 16,-21 21-1,0 0-15,0 0 0,0 21 16,0 1-16,21-1 0,0 0 0,-22 0 16,22 21-16,-21-20 0,21 20 15,0 0-15,0-21 0,0 22 0,0-22 16,0 0-16,0 21 0,0-20 16,21-1-16,1 0 0,20-21 15,-21 0-15,21 0 0,1 0 0,-1 0 16,0 0-16,1 0 0,-1 0 15,0-21-15,1 0 0,-1 21 0,-21-43 16,22 22-16,-22 0 0,21-21 16,-21 20-16,0-20 0,1 0 15,-22 21-15,0-22 0,0 22 0,0 0 16,0 0-16,0 0 0,-22 21 16,1 0-1,0 21-15,21 21 0,-21-21 16,21 0-16,-21 22 0,21-22 15,0 0-15,0 43 0,0-43 16,0 21-16,0-21 0,-21 0 0,21 1 16,-22-22-16,22 21 15,-21 0-15,0-21 0,0 0 16,0 0-16,0 0 0,-1 0 0,1 0 16,0 0-16</inkml:trace>
  <inkml:trace contextRef="#ctx0" brushRef="#br0" timeOffset="84399.39">127 8615 0,'0'0'0,"-42"0"0,-1 0 15,1 0-15,42 21 47,21-21-31,21 0-16,1 0 0,20 0 15,1 0-15,-1 0 0,22 0 0,0 0 16,-1 0-16,1-21 0,0 0 16,-1 21-16,-20-21 0,20 21 0,1 0 15,-21-22-15,-1 22 0,-21-21 16,1 21-16,-1 0 0,-21 0 16,-42 0-1,0 0-15,-21 21 0,20-21 16,-20 0-16,0 0 0,-1 0 0,1 0 15,21 0-15,0 0 16,0 0-16,-1 0 0,1 0 0,0 0 16,21-21-1,0 0 1,21 21-16,0 0 0,22 0 16,-22-21-16,0 21 0,21 0 15,-20 0-15,20 0 0,-21 21 0,0-21 16,0 21-16,-21 0 15,0 1-15,0-1 0,-21 0 0,0 0 0,0 0 16,-21 0-16,20 1 0,-20 20 16,21-21-16,-21 0 0,20 0 15,1 1-15,0-1 0,0-21 16,21-21-16</inkml:trace>
  <inkml:trace contextRef="#ctx0" brushRef="#br0" timeOffset="84807.01">2286 7874 0,'0'0'0,"0"-21"16,-21 42 15,21 21-31,0-20 0,0 20 16,-21 21-16,21-20 0,-22 20 15,22-20-15,0 20 0,-21-21 16,0 22-16,21-22 0,-21 1 16,21-1-16,-21 0 0,0-21 0,21 22 15,0-22-15,0 0 0,0 0 16,0 0-16,21-21 31,0 0-31,-21-21 0,21 0 0,-21 0 16,0 0-16,21-22 0</inkml:trace>
  <inkml:trace contextRef="#ctx0" brushRef="#br0" timeOffset="86199.86">2138 8086 0,'0'0'0,"0"-21"0,-21-1 0,-1 22 16,22-21-16,-21 0 0,21 0 15,0 0-15,0 0 0,0-1 16,0 1-16,0 0 0,0 0 0,43 21 15,-22-21-15,0 0 0,21-1 16,1 22-16,-1-21 0,0 21 0,22 0 16,-22 0-16,22 0 0,-22 0 15,0 21-15,22-21 0,-22 22 0,-21 20 16,22-21-16,-22 0 0,-21 22 16,0-1-16,0 0 0,0 1 15,-21-1-15,-1-21 0,-20 21 0,21 1 16,-21-22-16,-1 21 0,1-21 15,0-21-15,20 22 0,1-1 0,0-21 16,0 0-16,0 0 0,0 0 16,21-21-16,0-1 0,0 1 15,0 0 1,21 21-16,0 0 0,0 0 0,0 0 16,0 0-16,1 0 0,20 0 15,-21 0-15,21 21 0,-20-21 0,20 21 16,-21 1-16,21-1 0,-20 0 15,20 0-15,-21-21 0,0 21 16,-21 0-16,0 1 0,0-1 16,0 0-16,0 0 0,0 0 0,0 0 15,-21 1-15,0-1 0,0-21 16,-22 21-16,22 0 0,0-21 0,0 0 16,-21 0-16,20 0 0,1 0 15,-21 0-15,21 0 0,0 0 0,-1-21 16,1 21-16,0-21 0,0 21 0,21-21 15,0-1-15,-21 1 16,21 0-16,21 21 16,0 0-1,0 0-15,0 0 0,1 0 16,-1 21-16,0 0 16,0-21-16,0 22 0,0-22 0,1 21 15,-1-21-15,0 0 0,21 21 16,-21-21-16,1 0 0,-1 0 0,21 0 15,-21 0-15,22 0 0,-22 0 16,21-21-16,-21 0 0,22 21 16,-22-22-16,21 1 0,0 0 0,-20 0 0,20 0 15,-21-22-15,0 22 16,0 0-16,1 0 0,-1 0 0,0 0 16,-21-1-16,0 1 15,0 42 16,0 1-31,0-1 16,-21 0-16,21 0 16,0 0-16,0 0 0,0 1 0,0-1 15,0 0-15,0 0 0,0 0 0,0 0 16,0 1-16,0-1 16,21-21-16,0 0 0,0 0 0,22 0 15,-22 0-15,21 0 0,0 0 16,-20-21-16,20 21 0,0-22 15,-21 1-15,22 21 0,-22-21 0,21 0 16,-21 0-16,1 0 0,-22-1 16,21-20-16,-21 21 0,21 0 0,-21 0 15,0-1-15,0 1 0,0 0 16,0 0-16,0 0 16,0 0-1,0 42 1,0 0-16,0 0 15,0 0-15,-21 0 0,21 1 16,0 20-16,-21 0 0,21-21 0,0 22 16,0-1-16,0 0 15,0 1-15,0-1 0,0 0 0,0 22 16,0-1-16,0 1 0,0-1 0,0 1 16,21-1-16,-21 1 0,21 21 15,-21-22-15,21 1 0,-21 20 0,0-20 16,21 20-16,-21 1 0,21-21 0,-21 20 15,0 1-15,0-22 0,22 1 16,-22-1-16,21 1 0,-21-1 0,0 1 16,0-1-16,0 1 0,0-22 0,0 1 15,0-1-15,0 0 0,0-21 16,0 1-16,-21-22 0,-1 0 16,1-22-16,0 1 15,0-21-15,-21 0 0,20-1 16,-41-20-16,21-1 0,20 1 0,-20-1 15,-43-84-15,85 42 0,0 0 16,0 22-16,0-1 0,0 0 0,0-20 16,0 20-16,0 21 0,0-20 0,0-1 15,22 22-15,-1-1 0,0 1 16,0 20-16,0 1 0,22 0 0,-22-1 16,0 22-16,21 0 0,-21 0 15,1 0-15,-1-1 0,0 22 0,0-21 16,0 0-16,-21 0 15,0 0-15,21 21 0,-21-21 0</inkml:trace>
  <inkml:trace contextRef="#ctx0" brushRef="#br0" timeOffset="87714.89">5461 8297 0,'0'0'0,"0"22"0,21-22 31,0 0-31,0 0 16,-21-22-16,0 1 0,0 0 15,0 0-15,0 0 0,0 0 16,0-1-16,0 1 0,0-21 0,-21 21 16,0 0-16,0-1 0,0 1 15,-22 0-15,22 0 0,0 21 0,0 0 16,-21 0-16,20 0 0,1 0 15,0 0-15,0 21 0,0 0 0,0 22 16,-1-22-16,1 21 0,0 0 0,0 1 16,0-1-16,0-21 0,-1 22 15,22-1-15,0 0 0,0-21 0,0 22 16,0-22-16,0 0 0,0 0 16,22-21-16,-1 21 0,0-21 15,0 0-15,43 0 0,-43-21 16,21 0-16,0 0 15,-20 0-15,20 0 0,0-22 0,1 22 16,-1-21-16,-21-1 0,21 1 16,-20-21-16,20 20 0,-21-20 0,0-1 15,64-105 1,-64 127-16,-21-1 0,0 22 16,0 0-16,0 0 0,0 0 15,-21 21 1,0 21-16,0 0 15,-1 0-15,1 0 0,21 22 0,-21-22 16,0 21-16,21 0 0,-21 1 16,21 20-16,0-20 0,0-1 0,0 0 15,0 1-15,0-1 0,0 0 16,21 1-16,0-22 0,0 0 16,0 0-16,22 0 0,-22-21 0,21 0 15,1 0-15,20 0 0,-21 0 16,1 0-16,-1-21 0,22 0 0,-22 0 15,0 0-15,1-1 0,-22-20 0,21 21 16,-21 0-16,0-22 0,1 22 16,-22-21-16,21 0 15,-21 20-15,0 1 0,0 0 16,-21 21-16,-1 0 0,1 0 16,0 0-16,0 21 15,0 0-15,0 1 0,21-1 16,0 0-16,-22 0 0,22 0 0,0 0 15,0 1-15,0-1 0,0 0 0,0 0 16,0 0-16,22 0 16,-1-21-16,0 0 0,0 0 15,0 0-15,22 0 0,-22 0 16,0 0-16,21-21 0,1 0 0,-22 0 16,21 0-16,0 0 0,-20-22 0,-1 22 15,21-21-15,-21 21 0,0-22 16,-21 1-16,0 21 0,0-22 0,0 1 15,0 21-15,0 0 0,0-22 16,0 22-16,0 0 16,0 0-16,-21 21 0,21-21 15,-21 21-15,0 0 16,0 21-16,0-21 0,-1 21 16,22 0-16,0 0 0,-21 1 0,0 20 15,21 0-15,0 1 0,-21-1 16,21 21-16,-21 1 0,0-1 0,21 1 15,-22-1-15,1 1 0,0-1 0,21 1 16,-21 21-16,21-22 0,-21 22 16,21-22-16,0 22 0,0-22 15,0 22-15,0-21 0,0 20 0,0-20 16,0 20-16,0-20 0,0-1 16,0 22-16,0-21 0,0-1 0,0 1 15,0-1-15,0-21 0,0 22 0,0-22 16,21 1-16,-21-22 0,21 0 15,-21 0-15,21 0 0,0-21 0,1 0 16,-1 0-16,0-21 0,21 0 0,-21 0 16,22-22-16,-1 1 15,0 0-15,1-1 0,-1-41 0,22 20 16,-22 1-16,0-1 0,1 22 0,-1 0 16,-21-22-16,0 1 0,-21-1 0,0-21 15,0 22-15,0-22 0,0 22 16,-42-1-16,21 1 0,-22-1 0,1 1 15,0 20-15,-1 1 0,1 0 0,0 21 16,-1-1-16,22 1 0,-21 0 16,21 21-16,0 0 0,-1-21 0,1 21 15,42-21 17,1 21-17,-1 0-15,0 0 0,0 0 16,0-21-16,22-1 0,-22 22 15,21-21-15,-21 21 0,22-21 0,-1 0 0,0 0 16,1 0-16</inkml:trace>
  <inkml:trace contextRef="#ctx0" brushRef="#br0" timeOffset="89132.4">7429 8043 0,'22'-21'0,"-44"42"0,44-63 0,-1 0 15,-21 21-15,0-1 0,0 1 0,0 0 16,0 0-16,0 0 15,0 0-15,-21 21 0,-1-22 0,1 22 16,0 0-16,0 0 16,0 0-16,0 0 0,-1 0 0,1 0 15,0 0-15,-21 22 0,21-1 0,-1 0 16,1 0-16,0 0 0,21 22 16,-21-1-16,21 0 0,-21-21 0,21 22 15,0-1-15,0-21 0,0 22 0,0-22 16,21 0-16,-21 0 0,21 0 15,0 0-15,0-21 0,1 0 0,-1 0 16,0 0-16,0 0 0,21 0 16,-20-21-16,-1 21 0,0-21 0,21 0 15,-21 0-15,1-22 0,20 22 0,-21-21 16,0 21-16,0-22 16,1 1-16,-22 21 0,0-21 0,21-1 15,-21 22-15,0 0 0,0 0 16,-21 42 15,21 0-31,0 0 16,0 0-16,0 1 0,0 20 0,-22 0 15,22-21-15,0 22 0,0-22 0,0 21 16,22-21-16,-22 22 0,21-22 16,0 0-16,0 0 0,0-21 0,22 21 15,-22-21-15,0 0 0,21 0 0,1 0 16,-22 0-16,21 0 15,0-21-15,1 21 0,-22-21 0,21 0 0,1-21 16,-22 20-16,21 1 0,-21-21 16,0 21-16,1-22 0,-1 1 15,0 21-15,-21-21 0,0 20 0,0 1 16,0 0-16,0 0 0,0 42 31,0 0-15,-21 0-16,21 1 0,-21 20 15,21-21-15,0 21 0,0-20 0,0-1 16,0 21-16,0-21 0,0 0 0,0 1 16,0-1-16,21 0 15,0 0-15,0-21 0,0 0 16,0 0-16,1 0 0,-1 0 0,21 0 16,-21 0-16,0 0 0,22-21 15,-22 0-15,0 0 0,21-1 0,-20-20 16,-1 21-16,0-21 0,21-1 0,-21 22 15,1-21-15,-1 21 0,0-22 16,-21 22-16,0 0 0,21 0 16,-21 0-16,0-1 0,0 44 31,-21-22-31,21 21 16,-21 0-16,21 0 0,0 21 15,0-20-15,0 20 0,0-21 16,0 21-16,0-20 0,0 20 0,0-21 15,0 0-15,0 0 0,21 1 16,-21-1-16,21 0 0,0 0 0,22-21 16,-22 0-16,0 0 0,21 0 0,1 0 15,-22 0-15,21 0 0,0-21 16,-20 0-16,20 0 0,0-1 0,-21 1 16,1-21-16,20 21 0,-21-22 0,0 1 15,0 0-15,1-1 0,-1 1 16,0 0-16,0-1 0,-21 1 0,0 0 15,21-1-15,-21 22 0,0 0 16,0 0-16,0 0 0,0 0 16,-21 42 15,21 0-31,0 0 0,-21 21 16,21-20-16,-21 20 0,21-21 0,0 21 15,0 1-15,0-1 0,0 0 0,0-20 16,0 20-16,0 0 0,0 1 15,0-1-15,0-21 0,0 21 0,0-20 16,0-1-16,42 0 0,-21-21 0,0 0 16,1 21-16,20-21 15,-21 0-15,21 0 0,-20-21 0,20 0 16,0 21-16,-21-21 0,22-22 0,-22 22 16,21-21-16,-21 21 0,22-22 15,-1-41-15,-21 41 0,0 1 16,1-22-16,-1 22 0,0 0 15,-21-1-15,0 1 0,0 21 0,0-21 16,0 20-16,-21 22 31,0 22-31,21-1 0,-22 21 0,22-21 16,-21 22-16,0-22 0,21 21 16,0 0-16,0 1 0,-21-1 15,21-21-15,0 22 0,-21-1 0,21 0 16,0 1-16,0-22 0,0 21 0,0-21 15,21 0-15,0 1 0,0-1 16,0-21-16,22 0 0,-22 21 0,21-21 16,-21 0-16,22 0 0,-22 0 0,0-21 15,21 0-15,-20-1 0,-1 1 16,0 0-16</inkml:trace>
  <inkml:trace contextRef="#ctx0" brushRef="#br0" timeOffset="89300">9948 7853 0,'0'0'0,"-21"0"31,42 0-15,0 0-16,1 0 0,-1 0 16,21 0-16,-21-21 0,0 21 15,43-21-15,-22 21 0,-21-22 0,1 22 16</inkml:trace>
  <inkml:trace contextRef="#ctx0" brushRef="#br0" timeOffset="89811.88">11811 7832 0,'0'0'0,"0"-21"0,0-1 0,0 1 16,-21 0-16,21 0 0,-21 0 0,21 0 15,0-1-15,0 1 0,-22 21 16,1 0-16,0 0 16,21 21-16,0 1 0,0-1 15,0 21-15,0 0 0,0 22 16,0-22-16,0 43 0,0-22 0,0 22 16,0 0-16,0-22 0,0 43 15,-21-21-15,0-1 0,0 22 0,-1 0 16,1 21-16,0-21 0,0 0 15,0-22-15,0 22 0,-1 0 0,22-42 16,22-1-16,-22 1 0,-43 20 0,22-20 16,0 20-16,21-20 0,0-22 0,0-21 15,0 1-15,0-44 16,0 1-16,0 0 16,0-21-16,0-1 0,0 1 0,0-21 15,0-1-15,0 1 0,0-22 0,21 0 16,-21 1-16,21-1 0</inkml:trace>
  <inkml:trace contextRef="#ctx0" brushRef="#br0" timeOffset="90158.8">11472 8255 0,'0'0'0,"-21"-63"0,0-1 0,0 22 0,21-22 16,-21 22-16,-1 21 0,22-22 0,0 1 16,0 21-16,0-21 0,0 20 15,0 1-15,0 0 0,0 0 0,43-21 16,-22 20-16,21 1 0,1 0 0,20 0 15,1 0-15,-1 21 0,1 0 16,20 0-16,1 0 0,-22 0 0,1 21 16,-1 0-16,-20 0 0,-1 22 15,-21-22-15,0 21 0,-21 0 0,0 1 16,0-1-16,-21 0 0,-21 1 16,0-1-16,-1 0 0,1-20 15,-22 20-15,22-21 0,0 0 0,21 0 16,-22 1-16,22-22 0,0 0 0,0 0 15,0 0-15,-1 0 0,1 0 16,21-22-16,0 1 16,0 0-16,21 0 15,1 0-15,-1 0 0,0 21 0,21-22 16,-21 1-16,1 0 0,20 21 0,0-21 16,-21 0-16,22 21 0,-22-21 15</inkml:trace>
  <inkml:trace contextRef="#ctx0" brushRef="#br0" timeOffset="90731.24">12319 7916 0,'-21'-21'15,"0"0"-15,-1 21 0,22-21 16,-21 0-16,21 0 16,0-1-16,0 1 15,21 0-15,-21 0 0,22 0 16,20 21-16,-21-21 0,21 21 0,-20 0 15,20-22-15,-21 22 0,21 0 0,1 0 16,-22 0-16,21 0 0,1 0 16,-1 22-16,-21-1 0,21 0 0,-20 0 15,-1 0-15,0 0 0,-21 22 16,0-22-16,0 0 0,0 0 16,0 22-16,-21-22 0,0 0 0,-1-21 15,1 21-15,0 0 0,0-21 16,0 0-16,0 0 15,-1 0-15,22-21 16,0 0-16,0 0 16,0 0-16,0-1 0,0 1 0,0 0 15,22 0-15,-1 0 0,0 0 16,21-1-16,-21 1 0,22 0 0,-1 0 16,0 0-16,22 21 0,-22-21 0,22-1 15,-22 1-15,22 0 0,-22 21 16,21-21-16,-20 21 0,-1 0 15,-21-21-15,22 21 0,-22 0 0,-21 21 16,0 0 0,0 0-16,0 0 0,0 1 15,0 20-15,0-21 0,-21 0 0,-1 22 16,22-22-16,0 0 0,0 0 16,-21 21-16,21-20 0,0-1 0,0 0 15,0 0-15,0 0 16,0-42 15,0 0-31,0 0 16,21 0-16,-21-22 0</inkml:trace>
  <inkml:trace contextRef="#ctx0" brushRef="#br0" timeOffset="90999.8">13483 7451 0,'0'0'0,"-21"-21"0,0 21 16,0-22-16,-43-20 15,43 42-15,42-21 47,0 21-31,0 0-16,-21-21 0,22 0 16,-22-1-1,-22 22 1,1 0-1,0 0-15,21 22 16,0-1-16,0 0 0,0 0 16,0 0-16,21 0 15,0 1-15,-21-1 0,22-21 0</inkml:trace>
  <inkml:trace contextRef="#ctx0" brushRef="#br0" timeOffset="91451.83">14118 7535 0,'0'0'0,"-21"0"31,0 0-31,0 0 16,-1 0-16,1 0 0,-21 0 16,21 22-16,0-22 0,-1 21 0,1 21 15,-21-21-15,21 0 0,0 1 0,21 20 16,-22-21-16,22 21 15,-21-20-15,21 20 0,0-21 0,0 0 16,0 0-16,21 22 0,1-22 0,-1 0 16,0-21-16,21 21 0,-21-21 15,22 0-15,-22 0 0,21 0 0,1 0 16,-1 0-16,0-21 0,-21 0 16,22 0-16,-1 0 0,-21-1 0,0 1 15,22-21-15,-43 21 0,21-22 0,-21 1 16,0 0-16,0-1 0,0 1 15,0 0-15,-21-1 0,0 22 0,-1-21 16,-20 21-16,21 0 0,-21 21 16,-1 0-16,1 0 0,0 0 15,-1 0-15,1 21 0,0-21 0,20 21 16,1 0-16,-21 0 0,21 0 16,21 22-16,0-22 0,0 0 0,0 0 15,0 0-15,0 1 0,0-1 0,21 0 16,21 0-16,-21-21 0,1 0 15,20 21-15,0-21 0,1 0 0</inkml:trace>
  <inkml:trace contextRef="#ctx0" brushRef="#br0" timeOffset="91855.79">14668 7726 0,'0'0'0,"0"-21"0,-21 0 16,0-1-16,0 22 0,21-21 15,0 0-15,-21 0 0,21 0 16,0 0-16,21-1 16,0 22-16,0-21 15,0 21-15,22 0 0,-22 0 0,21 0 16,-21 21-16,22 1 0,-22-22 16,21 21-16,-21 0 0,22 0 0,-22 0 15,0 0-15,0 22 0,-21-22 0,0 0 16,0 0-16,0 0 15,0 1-15,0-1 0,-21 0 16,0 0-16,0-21 0,0 0 0,-1 0 16,1 0-16,0 0 15,21-21 1,0 0-16,0 0 0,0-1 16,21 1-16,-21-21 0,21 21 15,1 0-15,20-1 0,-21 1 0,21-21 16,-20 21-16,20 0 0,0-1 15,1 22-15,-1-21 0,-21 0 16,21 21-16,1 0 0,-22 0 0,0 0 16,21 0-16,-20 0 0</inkml:trace>
  <inkml:trace contextRef="#ctx0" brushRef="#br0" timeOffset="92023.01">15557 7535 0,'0'22'16,"0"-44"-16,0 65 0,0-22 0,0 0 15,0 0-15,0 0 0,0 22 16,-21-22-16,0 0 0,0 0 0,21 0 15,0 1-15,-21-1 16,21 0-16,0 0 0,0 0 16,21-21 15,-21-21-15,21 21-16,-21-21 0</inkml:trace>
  <inkml:trace contextRef="#ctx0" brushRef="#br0" timeOffset="92363.89">15600 7345 0,'-64'-21'15,"128"42"-15,-170-42 0,85 21 0,0 0 16,-1 0-16,1 0 0,0 0 16,0 21-16,21 0 0,0 0 15,0 0-15,21-21 0,0 0 16,0 0-16,1 0 15,-1 0-15,21 0 0,-21 0 0,0 0 16,1 0-16,-1-21 0,0 21 0,0-21 16,0 0-16,-21 0 0,21 0 15,-21-1-15,0 1 0,0 0 0,0-21 16,-21 21-16,0-1 16,0 22-16,-21 0 0,20 0 0,1 0 15,0 0-15,-21 0 0,21 22 0,-1-1 16,1 0-16,21 0 0,0 0 15,0 0-15,0 22 0,0-22 0,0 0 16,0 0-16,21 0 0,1-21 16,-22 22-16,21-1 0,0-21 15,21 0-15</inkml:trace>
  <inkml:trace contextRef="#ctx0" brushRef="#br0" timeOffset="93173.87">16171 7197 0,'0'0'15,"21"-21"-15,-21-1 0,0 1 0,0 0 0,0 0 16,-21 21 15,0 0-31,21 21 0,-21 0 16,0 22-16,21-22 0,0 21 0,-21 0 16,-1 1-16,1 20 0,21-20 15,-21-1-15,21 0 0,0 1 16,-21-1-16,21 0 0,0-21 0,0 22 15,0-1-15,0-21 0,0 0 0,21 1 16,0-1-16,22 0 0,-22-21 16,21 0-16,0 21 0,1-21 0,-1 0 15,0 0-15,1 0 0,-1 0 16,-21-21-16,22 0 0,-22 21 0,21-21 16,-21-1-16,0 1 0,1 0 0,-1-21 15,0 21-15,0-1 0,-21 1 16,0 0-16,-21 42 31,21 0-15,0 1-16,0-1 0,-21-21 0,21 21 15,0 0-15,0 0 0,0 0 0,0 1 16,0-1-16,0 0 16,21-21-16,0 21 0,21-21 0,-20 0 15,20 21-15,0-21 0,-21 0 16,22 0-16,-22 0 0,21 0 0,-21-21 15,1 21-15,-1-21 0,0 0 0,0 0 16,0-1-16,-21 1 0,0-21 16,21 21-16,-21 0 0,0-1 15,0-20-15,0 21 0,0 0 16,-21 42 15,21 0-15,0 0-16,-21 0 0,21 1 0,-21 20 15,0-21-15,21 21 0,0-20 0,0 41 16,0-21-16,0 1 0,0 20 16,0 1-16,0-1 0,0 1 0,0-1 15,0 1-15,0 20 0,0-20 16,0-1-16,21 1 0,0-1 16,-21 1-16,0 21 0,21-22 0,-21 1 15,0-22-15,21 21 0,-21 1 0,0-22 16,0 1-16,0-1 0,-21-21 0,0 21 15,-21-20-15,21-22 0,-1 21 16,1-21-16,-21 21 0,21-21 0,0 0 16,-1 0-16,1 0 0,0-21 0,21 0 15,-21 21-15,21-22 0,-21 1 16,21 0-16,0 0 0,0 0 0,0 0 16,0-1-16,0-20 0,0 0 0,0-1 15,0 1-15,0-21 0,0-1 0</inkml:trace>
  <inkml:trace contextRef="#ctx0" brushRef="#br0" timeOffset="93423.39">16023 7620 0,'0'0'0,"-21"-21"0,0 21 0,21-21 0,0 0 16,-21-1-16,21 1 0,0 0 15,21 0 1,0 21-16,0 0 0,0 0 16,0 0-16,22 0 0,-1-21 15,0 21-15,1 0 0,-1 0 16,0 0-16,22 0 0,-22 0 0,-21 0 16,22 0-16,-1 0 0,-21 0 15,0-43-15,1 22 0,-1 21 0</inkml:trace>
  <inkml:trace contextRef="#ctx0" brushRef="#br0" timeOffset="93867.89">17949 7366 0,'0'0'0,"21"-42"31,-21 21-31,0 42 31,0 0-31,0 0 16,-21 0-16,21 0 0,-21 22 16,21-22-16,0 21 0,0-21 0,-21 22 15,21-22-15,-21 0 0,21 0 0,0 0 16,0 1-16,0-1 0,0 0 15,-21-21-15,21 21 0,0-42 32,21 0-17,0 21-15</inkml:trace>
  <inkml:trace contextRef="#ctx0" brushRef="#br0" timeOffset="94223.31">18478 7345 0,'0'0'15,"43"0"-15,-22-21 0,0 0 0,-21-1 16,-21 22 0,-21 0-16,20 0 15,-20 22-15,0-1 0,-1-21 0,22 21 16,-21 0-16,0 0 0,20 0 0,1-21 16,0 22-16,21-1 15,0 0-15,0 0 0,0 0 16,21-21-16,0 21 15,1-21-15,-1 22 0,21-22 0,-21 21 16,22-21-16,-22 21 0,0-21 0,21 21 16,-21 0-16,1-21 0,-22 21 15,21 1-15,-21-1 16,-21-21-16,-1 0 16,1 0-16,0 21 0,0-21 0,-21 0 15,20 0-15,1 0 0,-21 0 0,21 0 16,0 0-16,-1 0 15,1 0-15,21-21 16,0 0-16,0-1 16,0 1-16</inkml:trace>
  <inkml:trace contextRef="#ctx0" brushRef="#br0" timeOffset="94539.47">18140 7006 0,'0'0'0,"-21"0"0,-1 0 0,1 0 16,42 0 15,1 0-15,-1 0-16,0 0 0,0 0 15,0 0-15,0 0 0,1 0 0,-22-21 16,0 0-1,-22 21 1,1 0-16,0 0 0,0 0 16,0 0-16,0 0 15,21 21 1,21-21-16,0 0 16,0 0-16,21 0 0,-20 0 0,20 21 15,0-21-15</inkml:trace>
  <inkml:trace contextRef="#ctx0" brushRef="#br0" timeOffset="95183.89">19770 7176 0,'0'-22'16,"0"1"-16,0 0 15,21 21 1,0-21-16,0 21 0,0 0 16,0 0-16,22 0 0,-22 0 15,21 0-15,-21 0 0,1 0 0,-1 0 16,0 21-16,0 0 0,0 0 16,-21 1-16,0-1 0,0 21 0,0-21 15,-21 0-15,0 22 0,0-22 0,-22 21 16,1-21-16,0 1 0,-1 20 15,1-21-15,0 0 0,-1 0 0,1-21 16,0 22-16,21-1 16,-1-21-16,1 0 0,0 0 15,42 0 1,0 0-16,22 0 0,-22 0 16,21 0-16,-21 0 0,22 0 0,-22 0 15,21 0-15,-21 0 0,22 21 16,-22-21-16,21 21 0,-21 0 0,22-21 15,-1 21-15,-21 1 0,22 20 0,-22-21 16,21 0-16,-21 22 0,22-22 16,-22 21-16,0 0 0,-21 1 15,0-1-15,0 0 0,0 43 0,0-43 16,0 1-16,-21-1 16,0 0-16,-22 1 0,22-1 0,-21-21 15,-1 22-15,1-22 0,-21 0 0,20 0 16,-20 0-16,-1-21 0,1 21 15,-1-21-15,1 0 0,-1 0 0,22 0 16,-22 0-16,22 0 0,0-21 0,-1 0 16,22 0-16,0 21 0,0-21 15,0-22-15,21 22 0,0 0 0,0-21 16,0 21-16,0-22 0,21 22 0,0-21 16,0 21-16,22-1 0,-1-20 15,-21 21-15,43-21 0,-22 20 0,0 1 16,1-21-16,20 21 0</inkml:trace>
  <inkml:trace contextRef="#ctx0" brushRef="#br0" timeOffset="95732.75">20383 7366 0,'0'-21'31,"0"0"47,22 21-46,-22-21-32,21 21 15,0-22-15,0 22 16,-21-21-16,0 0 0,21 21 16,0-21-16,-21 0 15,0 0-15,22 21 16,-22-22-16,0 1 15,-22 21 1,1 0-16,0 0 0,0 0 16,0 0-16,-22 0 0,22 21 15,0 1-15,-21-1 0,21 21 0,-1-21 16,1 22-16,21-22 0,0 21 16,-21-21-16,21 22 0,0-22 0,0 0 15,0 21-15,21-21 0,-21 1 16,43-22-16,-22 21 0,0 0 0,21-21 15,1 0-15,-1 0 0,21 0 16,-20 0-16,-1 0 0,0 0 16,22-21-16,-1 0 0</inkml:trace>
  <inkml:trace contextRef="#ctx0" brushRef="#br0" timeOffset="96147.83">20997 7345 0,'0'0'0,"0"-21"0,0 0 0,-21-1 15,21 1 1,0 0-16,0 0 16,0 0-16,0 0 0,21-1 15,0 22-15,1 0 16,-1 0-16,0 0 0,0 0 0,0 0 16,0 0-16,1 0 0,-1 22 15,0-1-15,0 0 0,0 21 0,0-21 16,1 22-16,-22-22 0,0 21 15,0-21-15,0 22 0,0-22 0,0 21 16,0-21-16,0 1 0,0-1 0,0 0 16,-22 0-16,1-21 0,0 21 15,0-21 1,0 0-16,21-21 16,0 0-16,0 0 15,0 0-15,0-1 0,0-20 0,0 21 16,21 0-16,0-22 0,-21 1 15,21 21-15,0-21 0,1 20 0,-22-20 16,21 21-16,0 0 0,0 0 16,0 21-16,0-22 0,1 22 0,-1 0 15,21 0-15,-21 0 0,0 0 0,1 0 16,41 0-16,-42 0 0,0 0 16,1 0-16</inkml:trace>
  <inkml:trace contextRef="#ctx0" brushRef="#br0" timeOffset="96574.89">22013 7133 0,'0'0'0,"0"-21"16,21 21-16,-21-21 0,-21 21 31,0 0-15,21 21-16,-21 0 0,-21 0 0,20 1 15,1 20-15,0-21 0,-21 0 16,21 22-16,-1-1 0,1-21 0,0 21 15,0-20-15,21 20 0,0-21 16,0 0-16,0 0 0,0 22 0,0-22 16,21 0-16,21 0 15,-20-21-15,-1 0 0,21 0 16,-21 0-16,22 0 0,-22 0 0,21 0 16,0 0-16,1 0 0,-22-21 0,21 0 15,-21 0-15,22 0 0,-22-22 16,0 1-16,0 0 0,0-1 0,-21 1 15,0 0-15,0-1 0,0 1 16,0 21-16,0-22 0,-21 22 0,21 0 16,-21 0-16,0 21 0,0 0 15,-22 0-15,22 0 0,0 0 0,0 0 16,0 21-16,0-21 0,-1 21 16,1 0-16,0 1 0,0-1 0,21 0 15,0 0-15,-21 0 0,21 0 16,0 1-16,0-1 0,0 0 15,0 0-15,0 0 0</inkml:trace>
  <inkml:trace contextRef="#ctx0" brushRef="#br0" timeOffset="96815.44">22394 7641 0</inkml:trace>
  <inkml:trace contextRef="#ctx0" brushRef="#br0" timeOffset="98295.82">889 11028 0,'0'0'0,"-21"0"0,0 21 0,-1-21 0,1 0 16,-21 0-16,21 21 0,0-21 16,-22 0-16,22 0 0,0 0 15,0 0-15,0 0 0,21 21 32,21-21-17,21 0-15,0 0 0,1 0 16,-1 0-16,22 0 0,-1 0 15,22 0-15,-1 0 0,1-21 0,21 21 16,-21 0-16,20 0 16,-20-21-16,0 21 0,-1 0 0,-20 0 0,-1-21 15,1 21-15,-22 0 16,22 0-16,-22-21 0,-21 21 0,22 0 16,-22-21-16,0 21 0,0 0 15,-21-22 1,-42 22-1,21 0-15,-1-21 0,1 21 0,0 0 16,0-21-16,0 21 0,-22 0 16,22-21-16,0 21 0,-21 0 0,21-21 15,-1 21-15,-20 0 0,21-21 16,0 21-16,0 0 0,-1 0 0,1 0 16,0 0-16,42 0 46,0 0-46,1 0 0,20 0 16,-21 0-16,21 0 0,-20 0 16,20 0-16,-21 0 0,21 0 0,-20 0 15,-1 0-15,0 0 0,21 0 16,-42 21-16,21-21 0,1 0 0,-22 21 16,0 0-16,0 0 15,0 0-15,-22 1 0,1-1 16,0 0-16,0 0 0,0 0 0,-22 22 15,22-22-15,0 21 0,-21-21 0,21 0 16,-1 1-16,1-1 16,0 0-16,0 0 0,21 0 15,21-42 17,-21 0-17,21 21-15,0-21 0,1 0 0</inkml:trace>
  <inkml:trace contextRef="#ctx0" brushRef="#br0" timeOffset="100852">3133 10605 0,'-22'0'0,"1"0"16,0 0-16,21 21 16,0 0-1,0 0 1,21-21 15,0 0-31,1 0 0,-1-21 16,0 0-16,0 0 0,0-1 0,0 1 15,22 0-15,-22 0 0,0 0 16,0 0-16,0-1 0,1 1 0,-1 0 16,-21 0-16,0 0 0,0 0 15,0-1-15,0 1 0,-21 21 16,-1 0 0,-41 64-1,63-43-15,0 21 16,0-21-16,-21 22 0,21-1 15,0 0-15,0 1 0,0-1 0,0 0 16,0 1-16,0-22 0,0 21 16,0 1-16,0-22 0,0 21 0,0-21 15,0 0-15,0 1 0,0-1 16,0 0-16,0 0 0,0 0 16,-21-21 15,-1 0-31,1-21 15,0 0-15,0 0 0,0 21 16,0-21-16,-1-1 0,22 1 0,-21 21 16,0-21-16,0 21 15,21-21-15,0 42 32,0 0-17,21-21-15,0 0 0,0 21 16,1-21-16,20 0 0,0 0 0,1 0 15,-1 0-15,0 0 0,22 0 16,-22 0-16,22 0 0,-1-21 0,1 0 16,-22 21-16,21-21 0,-20 0 15,-1 0-15,0-1 0,1 1 16,-22 0-16,0 0 0,0-21 0,0 20 16,-21 1-16,0-21 0,0 21 15,0-22-15,0 22 0,0 0 0,0-21 16,0 21-16,-21-1 0,21 1 0,-21 21 31,0 21-31,21 1 16,0 20-16,0-21 0,0 21 15,0 22-15,0-22 0,-21 22 0,21-22 16,0 22-16,-21-1 0,21 22 16,0-22-16,-22 22 0,1 21 15,21-22-15,-21 22 0,0-21 0,21 21 16,0-22-16,-21 22 0,0 0 15,21 0-15,0 0 0,0 0 0,0-22 16,0 22-16,0-42 0,0 20 16,0-20-16,0-22 0,21 0 0,0-20 15,-21-1-15,42-21 0,-21 0 0,1 0 16,-1-21-16,21-1 0,-21 1 16,22-21-16,-1 0 0,0-1 0,-21-20 15,22 20-15,-1-20 0,0-1 16,-20 1-16,-1-22 0,0 22 15,-21-1-15,0 1 0,0-1 0,-21 1 16,0-1-16,-1 1 0,-20-1 16,0 1-16,-1 20 0,-20 1 0,21-21 15,-1 20-15,-20 22 0,20-21 16,1 21-16,0-1 0,-1 1 0,22 0 16,0 21-16,0 0 0,21-21 15,21 21 1,0 0-16,0 0 0,22 0 15,-1-21-15,0 0 0,1 21 16,-1-22-16,22 1 0,-22 0 0,21 0 16,1 0-16</inkml:trace>
  <inkml:trace contextRef="#ctx0" brushRef="#br0" timeOffset="101119.25">5376 10351 0,'0'0'0,"0"-43"15,21 22-15,-21 0 0,0 0 16,0 0-16,0-1 0,0 1 0,-21 21 16,0 0-1,0 21-15,0 1 0,21-1 16,0 21-16,-21 0 0,-1 22 16,22-22-16,-21 22 0,0-22 0,21 22 15,0-22-15,0 21 0,-21-20 16,21-1-16,-21-21 0,21 22 15,0-22-15,0 21 0,0-21 0,0 0 16,21-21 0,0 0-16,-21-21 15,21 0-15</inkml:trace>
  <inkml:trace contextRef="#ctx0" brushRef="#br0" timeOffset="102171.32">4974 10732 0,'0'0'0,"-21"0"0,42 0 47,0-22-47,0 22 16,22-21-16,-22 0 0,21 21 0,1-21 16,-1 0-16,0 0 0,1-1 15,20 1-15,-21 0 0,43 0 16,-43 0-16,1 21 0,-22 0 0,0 0 15,0 0-15,-21 21 16,0 0-16,0 0 16,0 0-16,-21 22 0,0-22 15,0 21-15,0-21 0,-1 22 16,22-1-16,0-21 0,-21 22 0,21-22 16,0 0-16,0 0 0,0 0 0,0 0 15,0 1-15,21-22 16,1 0-16,-1 0 15,0 0-15,21 0 0,-21-22 16,22 22-16,-22-21 0,0 0 0,21 0 16,-20 0-16,20 0 0,-21-1 0,0 1 15,0-21-15,1 21 16,-22 0-16,21-1 0,0 1 0,-21 0 16,0 42 15,0 0-31,0 1 0,0-1 15,0 0-15,0 0 0,0 0 16,0 0-16,0 1 0,0 20 0,0-21 16,0 0-16,0 0 0,0 1 15,21-1 1,0-21-16,0 0 0,1 0 16,-1 0-16,0 0 0,0-21 0,0-1 15,0 22-15,1-21 0,-22 0 16,21 0-16,0 0 0,0 0 15,-21-1-15,0 1 0,0 0 0,0-21 16,0 21-16,0-1 0,0 1 16,0 0-16,0 0 0,-21 21 15,0 0 1,21-21 0,21 21-1,0 0-15,0-21 0,0-1 16,1 22-16,20-21 0,0 0 0,-21 21 15,22-21-15,-1 0 0,0 21 16,-20-21-16,20 21 0,-21-22 0,0 22 16,0 0-16,1 0 0,-22 22 31,0-1-31,0 0 0,0 0 0,-22 0 16,1 22-16,0-22 0,21 0 0,-21 21 15,0-21-15,21 22 0,0-22 16,0 21-16,0-21 0,0 1 0,0 20 15,0-21-15,0 0 0,21 0 16,21 1-16,-21-22 0,1 0 16,20 0-16,0 0 0,1 0 0,-22 0 15,21 0-15,0-22 0,1 1 16,-22 21-16,21-21 0,-21 0 0,22 0 16,-22-22-16,0 22 0,0 0 15,-21-21-15,0-1 0,0 1 16,0 0-16,0-1 0,-21 1 0,0 0 15,0-1-15,-22 22 0,22 0 0,0 0 16,-21 0-16,-1 21 0,1 0 16,0 0-16,21 21 0,-22 0 0,-41 21 15,62-20-15,1-1 16,0 21-16,0-21 0,0 0 16,21 22-16,0-22 0,0 0 0,0 0 15,21-21 1</inkml:trace>
  <inkml:trace contextRef="#ctx0" brushRef="#br0" timeOffset="103964.24">7916 10308 0,'-21'43'31,"21"-22"-31,0 0 0,0 0 16,21 0 0,0-21-16,1 0 0,-1 0 15,21 0-15,-21 0 0,22-21 0,-22 0 16,21 21-16,0-21 15,-20 0-15,20-1 0,0-20 0,-21 21 0,1 0 16,-1 0-16,0-1 0,0 1 16,-21 0-16,0 0 15,0 0-15,-21 21 16,0 0-16,0 0 16,-1 21-16,1 0 15,21 0-15,0 22 0,-21-1 0,21 0 16,-21 1-16,21-1 0,0 0 15,0 22-15,0-22 0,0 0 16,0 22-16,0-22 0,0 1 0,-21-1 0,21 0 16,0 1-16,0-22 0,0 21 15,-21-21-15,21 0 0,0 1 16,0-1-16,-22-21 31,1-21-31,21-1 16,-21 1-16,0 0 0,0 0 0,21 0 15,-21 0-15,-1-1 0,1 1 16,0 0-16,0 0 0,21 0 0,0 0 16,-21 21-16,0 0 15,21 21 1,0 0-16,0 0 0,0 0 16,0 0-16,0 1 0,0-1 15,0 0-15,0 0 0,0 0 0,21 0 16,0 1-16,0-1 0,0-21 0,0 21 15,22-21-15,-22 0 0,21 0 16,-21 0-16,22 0 0,-1 0 0,0-21 16,1 21-16,-1-21 0,0-1 0,1 1 15,-1 0-15,0 0 0,1-21 16,-1 20-16,-21-20 0,22 21 0,-22-21 16,0-1-16,0 1 0,-21 21 15,0-22-15,0 22 0,0 0 0,0 0 16,0 0-16,-21 42 31,0 0-31,0 0 0,-1 0 16,1 22-16,21-22 0,-21 21 0,0-21 15,21 22-15,-21-22 0,21 21 16,0-21-16,0 1 0,0 20 0,0-21 16,21-21-16,0 21 0,0 0 15,0-21-15,22 0 0,-22 0 0,21 0 16,1 0-16,-1 0 0,0 0 0,1-21 15,-1 0-15,0 0 0,1 0 16,-1 0-16,0-1 0,1 1 0,-22-21 16,21 21-16,-21-22 0,-21 22 0,21-21 15,-21 21-15,0 0 16,22-1-16,-22 1 0,-22 21 31,1 21-31,21 1 0,-21-1 16,21 0-16,0 0 0,0 0 0,0 0 15,0 1-15,0-1 0,0 0 16,0 0-16,0 0 0,0 0 0,0 1 16,0-1-16,0 0 0,0-42 62,0 0-62,0-1 16,0 1-16,-21 21 15,21-21-15,-21 21 0,21 21 32,0 0-32,0 1 15,0-1-15,0 0 16,21 0-16,0-21 16,0 0-16,0 0 0,1 0 0,-1 0 15,0 0-15,21 0 0,-21 0 0,22 0 16,-1 0-16,-21 0 15,22-21-15,-1 21 0,-21-21 0,21 0 0,1-1 16,-22-20-16,21 21 0,-21-21 16,22-1-16,-22 1 0,21-22 15,-21 22-15,1-21 0,-1-1 0,0 22 16,0-22-16,-21 22 0,0 21 0,0-22 16,0 22-16,0 0 0,-21 42 31,0 22-31,0-22 15,21 21-15,-22 0 0,1 1 0,0-1 16,0 22-16,0-22 0,21 0 16,0 1-16,0-1 0,0 0 15,0 1-15,0-1 0,0-21 0,0 0 16,0 0-16,21 1 0,0-1 0,0-21 16,0 0-16,1 21 0,20-21 15,-21 0-15,0 0 0,0 0 0,1 0 16,-1-21-16,0 0 0,0 21 0,-21-22 15,21 1-15,-21 0 0,0 0 16,0-21-16,0 20 0</inkml:trace>
  <inkml:trace contextRef="#ctx0" brushRef="#br0" timeOffset="104143.91">9800 10456 0,'0'0'0,"-21"0"0,0 0 15,0 0-15,-1 0 16,22 22-16,22-1 15,-1-21-15,0 0 16,0 0-16,21 0 0,-20 21 16,20-21-16,0 0 0,1 0 0,20 0 15,-21 0-15,1 0 0,20 0 16,-20-21-16,-1 0 0,0 21 0,1-22 16</inkml:trace>
  <inkml:trace contextRef="#ctx0" brushRef="#br0" timeOffset="105632.88">11049 10181 0,'0'0'0,"42"-106"31,-63 106-15,0 0-16,0-21 0,0 21 0,-1 0 16,-20 0-16,21 21 0,-21 1 15,-1-1-15,22 0 0,-21 0 0,21 21 16,-22 1-16,22-1 0,-21 0 15,21 1-15,-1 20 0,1-20 0,0 20 16,0-21-16,21 1 0,-21-1 16,21 0-16,0-20 0,0 20 0,0-21 15,21 0-15,0 0 0,21 1 16,-20-1-16,20-21 0,21 0 0,-20 0 16,20 0-16,22 0 0,-22 0 0,22 0 15,-21-21-15,20-1 0,-20 22 16,-1-21-16,1 0 0,-1 0 0,-20-21 15,-1 20-15,-21 1 0,21-21 16,-20 0-16,-1 20 0,-21-20 0,0 0 16,0 21-16,0-1 0,0-20 0,-21 21 15,-1 21-15,1-21 0,0 21 16,0 0-16,0 0 0,-22 0 16,22 0-16,0 0 0,0 21 0,0 0 15,-22 21-15,22-20 0,0 20 16,-21 0-16,21-21 0,-1 22 0,1-1 15,0 0-15,0-20 0,0 20 16,21-21-16,0 0 0,0 22 0,0-22 16,0 0-16,21 0 0,0-21 15,0 0-15,0 0 0,1 0 16,-1 0-16,21 0 0,-21 0 0,0-21 16,22 0-16,-22 0 0,0-1 0,0 1 15,22 0-15,-22 0 16,0-21-16,0-1 0,-21 1 0,21 21 15,0-22-15,-21 1 0,22 21 0,-22-21 16,0 20-16,0 1 16,0 42-1,0 1 1,0-1-16,0 0 0,-22 21 0,22-21 16,0 22-16,0-22 0,0 0 0,0 21 15,0-20-15,0-1 0,0 0 16,0 0-16,0 0 0,22 0 0,-22 1 15,42-22-15,-21 0 0,21 0 16,1 0-16,-1 0 0,0 0 16,1 0-16,20 0 0,-20 0 0,-1-22 15,0 1-15,1 0 0,-1 0 0,-21 0 16,21-22-16,-20 22 0,-1-21 16,0 0-16,-21 20 0,0 1 0,0-21 15,0 21-15,0 0 16,-21 21-1,21 21-15,-21 0 0,21 0 0,0 0 16,0 0-16,0 1 0,0-1 16,0 0-16,0 21 0,0-21 0,0 1 15,0-1-15,0 0 0,21 0 0,-21 0 16,21-21-16,-21 21 16,0 1-16,0-1 15,-21-42 16,0-1-31,-1 1 16,1 0-16,0 0 0,21 0 16,-21 21-1,21 21 17,0 0-32,21 0 15,0-21-15,-21 21 0,21-21 16,1 0-16,20 0 0,-21 22 15,0-22-15,0 0 0,1 0 16,20 0-16,-21 0 0,0 0 0,0-22 16,22 22-16,-22-21 0,0 21 0,0-21 15,0 0-15,-21 0 0,22 0 16,-22-22-16,21 22 0,-21-21 0,0 21 16,0-22-16,0 1 0,21 21 15,-21 0-15,0-1 0,0 1 0,0 0 16,-21 42-1,21 0-15,-21 1 16,21-1-16,-22 21 0,1-21 16,21 22-16,0-22 0,0 0 0,0 21 0,0-21 15,0 1-15,0-1 0,0 0 16,0 0-16,21 0 0,1 0 16,-1-21-16,0 0 0,0 0 15,21 0-15,-20 0 16,-1 0-16,0 0 0,0-21 0,21 0 15,-20 0-15,-1 0 0,0 0 0,21-1 16,-21 1-16,1-21 0,-22 21 16,21-22-16,-21 22 0,21-21 0,0 21 15,-21 0-15,0-1 0,0 1 0,21 21 16,-21 21 0,0 1-16,0-1 15,21 0-15,-21 0 0,0 0 0,0 0 16,0 1-16,0-1 0,0 0 15,0 0-15,0 0 0,0 0 0,0 1 16,-21-1-16,0-21 0,0 21 0,0-21 16,0 0-16,-1 21 0,1-21 15,0 0-15,0 0 0,0 0 0,0 0 16,21-21-16</inkml:trace>
  <inkml:trace contextRef="#ctx0" brushRef="#br0" timeOffset="106371.59">14711 10499 0,'0'0'0,"21"0"0,0 0 15,0 0-15,0-21 16,1-1-16,-1 1 0,-21 0 15,0 0-15,0 0 0,0 0 16,0-1-16,0 1 0,0 0 0,0 0 16,0-21-16,-21 20 0,-1 1 0,1 0 15,-21 0-15,21 21 0,0-21 16,-22 21-16,22 0 0,-21 0 0,-1 0 16,22 21-16,-21-21 0,0 42 15,20-21-15,-20 22 0,21-1 16,-21 0-16,20 22 0,1-22 0,0 22 15,0-1-15,0-20 0,0 20 16,21-21-16,0 1 0,0-22 0,0 0 16,0 21-16,21-20 0,0-22 0,0 21 15,0-21-15,0 0 0,22 0 16,-22 0-16,21 0 0,1-21 0,20-22 16,-42 22-16,22 0 0,-22-21 15,0 20-15,0-20 0,0 0 16,0-1-16,-21 1 0,0 0 15,0 21-15,0-22 0,0 22 0,0-21 16,0 21-16,0 42 16,0 21-1,0-21-15,-21 0 16,21 22-16,0-1 0,-21-21 0,21 22 16,0-22-16,0 21 0,0-21 15,0 0-15,21 1 0,0-1 16,-21 0-16,22-21 0,-1 21 0,21-21 0,-21 0 15,0 0-15,22 0 16,-22 0-16,21 0 0,-21 0 0,22 0 0,-22 0 16,0-21-16,21 0 0,-20 0 0,-1-1 15</inkml:trace>
  <inkml:trace contextRef="#ctx0" brushRef="#br0" timeOffset="107019.14">15113 10605 0,'0'-22'16,"0"86"-16,0-106 0,0-1 0,0 1 0,0 21 15,0 0-15,0-1 0,0 1 0,0 0 16,0 0-16,0 0 0,0 0 15,21 21-15,0-22 16,22 22-16,-22 0 0,0 0 16,0 22-16,0-1 0,22 0 15,-22 0-15,0 21 0,0-20 0,0-1 16,0 21-16,1-21 0,-1 22 16,0-22-16,-21 21 0,0-21 15,0 0-15,0 1 0,0-1 0,0 0 16,0 0-1,0-42 1,-21 0-16,21 0 16,0-1-16,0-20 0,0 21 15,0 0-15,0-22 0,0 1 0,0 21 16,21-21-16,-21 20 0,21-20 16,0 21-16,0 0 0,-21 0 0,22-1 15,-1 22-15,0 0 0,0-21 0,0 21 16,0 0-16,1 0 15,-1 0-15,0 0 0,0 21 16,0 1-16,-21-1 0,21 0 16,-21 0-16,0 0 0,0 0 15,0 22-15,0-22 0,0 0 0,0 0 16,0 0-16,0 1 0,0-1 16,22-21-16,-1 21 0,0-21 15,0 0-15,0 0 0,22 0 16,-22-21-16,21 0 0,0-1 15,-20 1-15,20 0 0,0 0 0,1 0 16,-1 0-16,-21-1 0,0-20 16,0 21-16,-21 0 0,0 0 15,0-1-15,0 1 0,-21 0 0,0 21 16,-21 0-16,-1 0 0,1 0 16,0 0-16,-1 0 0,1 21 0,0 0 15,-1 22-15,22-22 0,-21 21 0,21-21 16,0 22-16,-1-1 0,22-21 15,0 22-15,0-22 0,0 21 0,0-21 16,22 0-16,20 1 0,-21-1 16,0 0-16,22-21 0,-1 0 0,0 0 15,1 0-15,-1 0 0,21 0 0,1 0 16,-22-21-16,22 21 16,-22-21-16</inkml:trace>
  <inkml:trace contextRef="#ctx0" brushRef="#br0" timeOffset="109757.31">17060 10499 0,'0'0'0,"0"21"0,-21 21 16,21-21-16,0 1 16,0-1-16,21-21 15,0 0-15,1 0 0,-1 0 16,21 0-16,-21-21 0,22-1 16,-1 1-16,0-21 0,1 21 0,-22-22 15,21 1-15,0 0 0,-20-1 16,-1 1-16,21 0 0,-21-1 0,-21-20 15,21 21-15,-21-22 0,0 22 0,0-1 16,0 1-16,0 0 0,0-1 16,0 22-16,0 0 0,0 0 15,-21 21-15,0 0 16,21 21-16,-21 0 0,0 22 0,0-1 16,-1-21-16,22 21 0,-21 22 0,21-22 15,-21 1-15,21-1 0,-21 21 16,21-20-16,0 20 0,0-20 0,0-1 15,0 21-15,0-20 0,0-22 16,0 21-16,0-21 0,0 22 0,0-22 16,0 0-16,21-21 15,0 0 1,0-21-16,1 0 0,-1 0 16,0-1-16,0-20 0,0 0 0,0 21 15,22-22-15,-22 1 0,0 0 16,21 20-16,-20-20 0,-1 21 0,0 0 15,0 0-15,0 21 0,0 0 16,1 0 0,-22 21-16,0 0 0,0 0 0,0 0 15,0 0-15,0 1 0,0 20 16,0-21-16,21 0 0,-21 22 0,21-22 16,0 0-16,0 21 0,-21-21 0,21 1 15,1-22-15,20 21 0,-21 0 16,21-21-16,-20 0 0,20 0 0,0 0 15,1 0-15,-1 0 16,0 0-16,1-21 0,-1 0 0,0-1 16,1 1-16,-1 0 0,-21 0 0,21-21 15,-20 20-15,-1-20 0,-21 0 16,0-1-16,0 1 0,0 21 0,0-21 16,0-1-16,-21 22 0,21 0 0,-22 0 15,1 0-15,-21 21 16,21 0-16,0 0 0,-22 0 0,-20 21 15,20-21-15,22 21 0,-21 0 16,21 21-16,-22-20 0,22-1 0,0 21 16,0 0-16,0 1 0,21-1 15,0-21-15,0 22 0,0-1 16,0-21-16,0 21 0,0-20 0,0-1 16,21 0-16,0-21 0,0 0 0,0 21 15,22-21-15,-22 0 0,21 0 16,-21 0-16,22-21 0,-22 0 0,21 0 15,-21-1-15,22 1 0,-22 0 16,0-21-16,0-1 0,0 22 0,1-21 16,-1 0-16,-21 20 0,0 1 0,0 0 15,0 0-15,21 0 0,-21 42 47,0 0-47,-21 0 0,21 0 16,0 1-16,0-1 0,0 21 0,0-21 15,0 22-15,0-22 0,0 0 16,0 0-16,0 0 0,21 0 0,0 1 16,0-1-16,0 0 0,1-21 0,20 0 15,-21 0-15,0 0 0,22 0 16,-22 0-16,0 0 0,21 0 0,-21 0 16,1-21-16,-1 0 0,0-1 15,0 1-15,0-21 0,0 21 16,1-22-16,-1 1 0,0 21 0,-21-21 0,0 20 15,0 1-15,0 0 16,21 0-16,-21 0 16,-21 42-1,21 0-15,0 0 16,-21 0-16,21 1 0,-21 20 0,21-21 16,0 0-16,0 22 0,0-22 15,0 0-15,0 0 0,0 0 16,0 0-16,0 1 0,21-22 0,0 21 0,0-21 15,0 0-15,0 0 0,1 0 16,20 0-16,-21 0 0,0 0 0,22 0 16,-22-21-16,21-1 0,-21 22 15,0-21-15,1-21 0,-1 21 16,0 0-16,0-22 0,0 22 0,0-21 16,-21 21-16,0-1 0,22 1 0,-22 0 15,21 0-15,-21 0 0,-21 42 47,-1 0-47,22 0 0,0 0 0,-21 1 16,0-1-16,21 21 0,0-21 0,0 0 15,0 22-15,0-22 0,0 0 16,0 0-16,0 0 0,21 1 16,0-22-16,1 0 0,20 21 15,-21-21-15,0 0 0,22 0 16,-22 0-16,0 0 0,21 0 0,-21-21 15,1-1-15,-1 22 0,0-21 16,0-21-16,0 21 0,0 0 0,1-22 16,-1 22-16,0-21 0,0 21 0,-21-1 15,21 1-15,-21 0 0,0 0 16,0 42 15,0 0-15,0 0-16,-21 1 0,21-1 15,0 0-15,0 0 0,0 21 0,0-20 16,0-1-16,0 0 0,0 0 16,0 0-16,21 0 0,0-21 15,1 0-15,-1 0 0,0 0 16,21 0-16,-21 0 0,22 0 0,-22 0 16,21 0-16,-21-21 0,1 0 0,20 21 15,-21-21-15,21-21 0,-20 20 16,-1 1-16,0-21 0,0 21 0,0-22 15,0 22-15,-21 0 0,22-21 16,-22 21-16,0-1 0,-22 22 31,1 22-15,0-22-16,21 21 0,0 0 0,-21 0 16,0 21-16,0-20 0,21-1 0,0 0 15,-22 0-15,22 21 0,-21-20 16,0-1-16,21 0 0,0 0 15,0-42 17,0 0-32,0 0 15,21-1-15,0 1 0,1 0 16,-22 0-16,21 0 0,0-22 16,21 22-16,-21 0 0,1 0 0,20 0 15,-21 0-15,0-1 0,0 1 16,22 21-16,-22 0 0,0 0 0,0 0 15,0 0-15,1 21 16,-22 1-16,0-1 0,0 0 16,0 0-16,0 0 0,21 0 0,-21 22 15,0-22-15,21 0 0,0 0 16,0 0-16,0 1 0,1-1 0,-1-21 16,0 21-16,21-21 0,-21 0 0,43 0 15,-22 0-15,1 0 16,-1 0-16,21 0 0,-20 0 15,-1-21-15,0 0 0,1-1 0,-1 1 0,0-21 16,-20 21-16,20-22 16,-21 22-16,0-21 0,0 21 0,-21-22 15,0 22-15,0 0 0,0 0 16,-21 0-16,0 21 0,0 0 0,-21 0 16,20 0-16,-20 0 0,0 0 0,-1 21 15,1 0-15,21 0 0,-21 0 16,20 1-16,-20 20 0,21-21 15,0 21-15,21-20 0,0 20 0,0-21 0,0 0 16,0 0-16,0 1 0,0-1 16,21 0-16,0-21 15,0 0-15,22 0 0,-22 0 0,0 0 16,21 0-16,-21-21 0,22 21 16,-22-21-16,0-1 0,0 1 0,0 0 15,1 0-15,-1 0 0,0 0 16,-21-22-16,0 22 0,21 21 0,-21-21 15,0 0-15,-21 21 32,0 21-32,0 0 15,-1 0-15,-20 0 16,21 1-16,0 20 0,0 0 16,-1 1-16,1-1 0,21 0 0,0 1 15,0 20-15,0-21 0,0 22 0,0-1 16,0-20-16,0 41 0,0-20 15,0-1-15,0 22 0,21-21 0,1 20 16,-22 1-16,21-22 0,0 1 0,0 21 16,-21-22-16,0 1 0,21 20 15,-21-20-15,0-1 0,0 1 0,0-1 16,-21 1-16,-21-22 0,21 0 0,-22 1 16,1-22-16,0 0 0,-1 0 15,-20 0-15,20-21 0,1 0 16,0 0-16,21 0 0,-22 0 0,22 0 15,0 0-15,0 0 0,-22 0 16,43-21-16,-21 0 0,0 0 0,0 0 16,0 0-16,0-1 0,-1-20 0,22 0 15,-21-1-15,0 1 0,0-21 16,21-1-16</inkml:trace>
  <inkml:trace contextRef="#ctx0" brushRef="#br0" timeOffset="109964.6">19283 9737 0,'-85'-43'16</inkml:trace>
  <inkml:trace contextRef="#ctx0" brushRef="#br0" timeOffset="110045.56">19219 9673 0,'0'0'0,"0"21"31,0 1-31,0-1 16,0 0-1,0 0-15</inkml:trace>
  <inkml:trace contextRef="#ctx0" brushRef="#br0" timeOffset="112427.44">5715 12086 0,'63'-42'16,"-41"42"0,-1-21-16,0 0 0,0-1 0,0 1 15,0 0-15,1 0 0,-1 0 16,0 0-16,0-1 0,0 1 15,0-21-15,-21 21 0,0 0 16,0-1-16,-21 22 16,-21 0-16,0 0 0,-1 0 0,1 0 15,0 0-15,-22 0 0,1 0 16,20 22-16,1-1 0,0 0 0,-1-21 16,1 21-16,21 0 0,0 22 15,-1-22-15,22 0 0,0 21 0,0 1 16,22-22-16,-1 21 0,21 0 0,-21 1 15,22-22-15,-1 21 0,0 1 16,1-22-16,-1 21 0,-21-21 16,21 0-16,-20 1 0,20 20 15,-21-21-15,-21 0 0,0 0 16,0 1-16,-42-1 0,21-21 16,-22 21-16,1-21 0,0 0 15,-1 0-15,1 0 0,-22 0 0,22 0 16,0 0-16,-22-21 0,22 0 15,21-1-15,-22 1 0,22 0 0,0 0 16,-21 0-16,42-22 0,-21 22 16,21 0-16,-22 0 0,22-21 15,0 20-15,0 1 0,0 42 32,22 1-32,-1-1 0,-21 0 15,21 0-15,0 0 0,0 22 16,-21-22-16,21 0 0,1 21 0,-1-21 15,21 22-15,-21-22 0,0 0 16,22 0-16,-22 0 0,21 1 0,1-1 16,-1-21-16,0 0 0,1 0 15,-1 0-15,0 0 0,22 0 0,-22 0 16,0-21-16,22 21 0,-22-22 0,1 1 16,-1 0-16,21-21 0,-20 21 15,-22-1-15,21 1 0,-21-21 16,22 21-16,-22-22 0,-21 22 15,0-21-15,0 0 0,0 20 0,0-20 0,0 21 16,-21-21-16,0 20 16,-1 22-16,1-21 0,0 21 0,0 0 15,0 0-15,0 0 0,-1 21 0,1 1 16,0-1-16,-21 0 0,21 0 16,-1 21-16,1-20 0,0 20 0,0-21 15,21 21-15,0-20 0,-21 20 16,21-21-16,0 0 0,0 0 0,0 1 15,0-1-15,0 0 0,21 0 16,0-21-16,0 0 0,0 0 0,1 0 16,-1 0-16,0 0 0,0-21 0,0 0 15,22 0-15,-22-1 16,0 1-16,0 0 0,21 0 0,-20-21 16,-22 20-16,21 1 0,0 0 15,-21-21-15,0 21 0,0-1 0,0 1 16,0 0-16,-21 42 31,21 0-31,0 1 16,0-1-16,0 0 0,0 0 15,0 21-15,0-20 0,0-1 0,0 0 16,0 21-16,0-21 16,21 1-16,0-22 0,0 21 0,22 0 15,-22-21-15,0 0 0,21 0 0,-21 0 16,22 0-16,20 0 15,-20 0-15,-22-21 0,21 21 0,-21-21 16,0-1-16,22 1 0,-22 0 16,-21 0-16,21 0 0,-21 0 0,0-22 15,0 22-15,0 0 0,0 0 16,0 0-16,0-1 0,0 1 0,0 42 31,0 1-31,0-1 16,0 0-16,0 0 0,0 0 15,0 0-15,0 22 0,-21-22 16,21 0-16,0 0 0,0 0 0,0 1 16,0-1-16,0 0 0,0 0 0,0 0 15,0-42 17,21 0-17,-21 0-15,21 0 0,0 21 0,-21-43 16,22 22-16,-1 0 0,-21-21 0,21 20 15,0-20-15,-21 21 0,21-21 16,0 20-16,1 1 0,-1 0 16,0 21-16,0 0 15,-21 21-15,21 0 16,-21 22-16,21-22 0,-21 0 16,0 0-16,0 0 0,0 22 15,22-22-15,-22 0 0,21 0 0,-21 0 16,0 1-16,21-22 0,0 21 15,0-21-15,0 0 16,1 0-16,-1 0 16,0 0-16,0 0 0,-21-21 15,21-1-15,0 1 0,1 0 0,-1 0 16,-21-21-16,21 20 0,0-20 16,0 21-16,0-21 0,1 20 15,-1-20-15,0 21 0,0 0 16,-21 0-16,21-1 0,0 22 0,1 0 15,-22 22 1,0-1-16,0 0 16,0 0-16,0 0 0,0 22 0,0-22 15,21 0-15,-21 21 0,0-21 0,0 1 16,0-1-16,21 0 0,0 0 16,0 0-16,0 0 0,1-21 0,-1 22 15,0-22-15,21 0 0,-21 0 16,22 0-16,-1 0 0,-21 0 15,22 0-15,-1 0 0,0-22 0,-21 22 16,22-21-16,-1 0 0,-21 0 16,0 0-16,1 0 0,-1-1 0,0-20 15,-21 21-15,0-21 0,0 20 0,0-20 16,0 21-16,0 0 0,0 0 16,-21 21-16,0 0 15,-1 21-15,1-21 0,0 21 16,21 21-16,-21-21 0,0 1 0,0 20 15,21-21-15,-22 0 0,22 22 0,0-22 16,0 0-16,0 0 0,0 0 16,0 0-16,22-21 0,-1 22 15,0-22-15,0 0 0,0 0 0,0 0 16,1 0-16,-1 0 0,0 0 16,21 0-16,1 0 0,-22-22 0,21 1 15,0 21-15,1-21 0,-1 0 16,-21 0-16</inkml:trace>
  <inkml:trace contextRef="#ctx0" brushRef="#br0" timeOffset="112938.88">9715 12044 0,'0'0'0,"22"-42"31,-22 63-15,-22 0 0,1 21-16,21-21 0,-21 22 0,21-1 15,0 22-15,0-22 0,0 21 16,0 1-16,0-1 0,0 1 0,-21-1 16,21 22-16,-21 0 0,21-1 0,0 1 15,0 21-15,-21-21 0,-1 20 16,1 1-16,21 0 0,-21 0 0,21 0 15,0-22-15,-21 22 0,21-21 0,0 0 16,-21-22-16,21 1 16,0-1-16,0-21 0,0 1 0,0-1 15,0-21-15,0-42 16,0 0-16,21 0 16,-21-22-16,21 1 0,-21 0 0,21-22 15,-21 1-15,0-22 0,21 22 0,-21-43 16,22 21-16,-22-21 0,0 0 15</inkml:trace>
  <inkml:trace contextRef="#ctx0" brushRef="#br0" timeOffset="113286.87">9567 12531 0,'-21'-43'0,"42"86"0,-63-149 0,21 64 0,21-1 16,-21 1-16,-1 0 0,22-1 16,0 1-16,0 21 0,0-22 0,0 1 15,0 21-15,0 0 16,22-22-16,-1 22 0,21 0 0,-21 0 15,22 21-15,20-21 0,-21 21 0,22 0 16,-1 0-16,1 0 0,-22 21 16,22 0-16,-1 0 0,-20 0 0,-22 22 15,21-1-15,-21 0 0,-21 1 16,0-1-16,0 0 0,-21 1 0,-21-1 16,-43 43-16,43-64 0,-1 21 15,-20-21-15,21 1 0,-22-1 16,22-21-16,-1 21 0,22-21 0,-21 0 15,21 0-15,0 0 16,21-21 0,21 0-1,0 21-15,0-22 16,0 1-16,22 21 0,-1-21 0,-21 0 16,21 21-16,1-21 0,-22 0 15,21-1-15</inkml:trace>
  <inkml:trace contextRef="#ctx0" brushRef="#br0" timeOffset="113863.69">10329 12298 0,'-42'-21'16,"42"0"0,-21-1-16,21 1 15,0 0-15,0 0 0,0 0 0,0 0 16,0-1-16,0 1 15,0 0-15,21 21 0,-21-21 0,21 21 16,0 0-16,0 0 0,1 0 16,-1 0-16,0 0 0,21 21 0,-21 0 15,22 0-15,-22 1 0,21-1 0,-21 21 16,1-21-16,-1 0 0,0 1 16,-21 20-16,0-21 0,0 0 15,0 0-15,0 1 16,0-1-16,-21-21 0,0 0 15,21-21 1,0-1 0,0 1-16,0 0 0,0 0 0,0 0 15,0 0-15,0-1 0,0-20 16,0 21-16,21 0 0,-21 0 0,21-1 16,0 1-16,0 0 0,0 0 0,1 0 15,20 0-15,-21 21 0,21-22 16,1 22-16,-22 0 0,21-21 0,-21 21 15,22 0-15,-22 0 16,0 0-16,0 0 0,0 0 0,1 21 16,-22 1-16,0-1 0,0 0 0,21 0 15,-21 0-15,0 0 0,0 1 16,0 20-16,0-21 0,0 0 0,0 22 16,0-22-16,0 0 0,0 0 15,0 0-15,0 0 0,0 1 0,0-1 16,0 0-16,0-42 47,0 0-47,0-1 0,21 1 0,-21 0 15</inkml:trace>
  <inkml:trace contextRef="#ctx0" brushRef="#br0" timeOffset="114035.38">11239 11875 0,'0'-22'16,"0"44"-16,-21-65 0,0 43 15,0-21-15,0 21 0,21-21 0,-21 21 16,-1 0-16,1 0 16,21 21-1,0 0-15,21 0 16,1-21-16,-1 22 0,0-1 16,21-21-16,-21 21 0,1-21 15,-1 21-15</inkml:trace>
  <inkml:trace contextRef="#ctx0" brushRef="#br0" timeOffset="114475.42">11726 11980 0,'0'0'15,"0"-21"-15,-21 21 16,0 0 0,0 21-16,0 1 0,-1-1 0,1 0 15,0 0-15,0 21 0,0-20 16,21-1-16,-21 21 0,-1 0 15,1-20-15,21 20 0,0-21 0,0 21 16,0-20-16,0-1 0,0 21 16,0-21-16,21 0 0,1 1 15,-1-22-15,0 0 0,0 0 16,21 0-16,-20 0 0,20 0 0,0 0 16,-21-22-16,22 1 0,-1 21 0,0-21 15,-20 0-15,20 0 0,-21-22 16,0 22-16,0 0 0,-21-21 0,0-1 15,0 22-15,0-21 0,-42 0 16,21-1-16,0 22 0,-22 0 16,1 0-16,21 0 0,-21-1 0,-1 22 0,1 0 15,21 0-15,-22 0 0,22 22 16,0-22-16,0 21 0,0 0 16,0 0-16,21 21 0,-22-20 0,22-1 15,0 0-15,0 0 0,0 21 16,0-20-16,0-1 0,22 0 15,-1 0-15,0-21 0,21 0 0,-21 21 16,22-21-16,-22 0 0,21 0 16,1 0-16</inkml:trace>
  <inkml:trace contextRef="#ctx0" brushRef="#br0" timeOffset="114999.13">12150 12298 0,'0'0'0,"0"-21"0,0 0 15,21-1-15,-21 1 16,0 0-16,0 0 0,0 0 15,21 0-15,-21-1 0,0 1 0,21 0 16,0 0-16,0 0 0,1 0 16,-1-1-16,21 22 0,-21-21 0,22 21 15,-22 0-15,21 0 0,-21 0 0,22 0 16,-22 21-16,21 1 0,-21-1 16,0 0-16,22 0 0,-22 0 0,0 22 15,0-22-15,-21 21 0,0-21 16,0 22-16,0-22 0,0 21 15,0-21-15,0 0 0,-21 1 0,0-22 16,21 21-16,-21-21 16,0 0-16,-1 0 15,22-21-15,0-1 16,0 1-16,0 0 16,0 0-16,0-21 0,0 20 0,22 1 15,-1-21-15,0 21 0,0-22 0,0 22 16,0 0-16,1-21 15,-1 21-15,21-1 0,-21 1 0,22 21 0,-22 0 16,21-21-16,-21 21 16,0 0-16,1 0 0,20 21 0,-42 0 15,21-21-15,-21 22 0,21-1 0,-21 0 16,0 0-16,0 0 0,0 0 16,0 1-16,0-1 0,0 0 0,0 0 15,0 0-15,-21 0 0,21 1 0,-21-1 16,21 0-1,0-42 17,0 0-17,0-1-15,0 1 0</inkml:trace>
  <inkml:trace contextRef="#ctx0" brushRef="#br0" timeOffset="115160.11">13081 11811 0,'0'0'0,"-21"-21"15,0 0-15,-1 21 0,1-21 16,0 21-16,0 0 16,0 0-16,21 21 15,0 0 1,42-21-16,-21 0 16,0 0-16,1 0 0,-1 0 0,0 0 15</inkml:trace>
  <inkml:trace contextRef="#ctx0" brushRef="#br0" timeOffset="116016.13">13589 11578 0,'0'0'0,"0"-21"16,0 42 15,-21-21-31,0 21 16,-1 22-16,22-22 0,0 21 15,-21-21-15,21 22 0,-21-1 0,0 0 16,21 1-16,-21-1 0,0 22 16,21-22-16,-22 0 0,22 1 15,-21-1-15,21 0 0,0 1 0,0-22 16,0 21-16,0-21 0,21 0 16,1-21-16,20 22 0,-21-22 0,21 0 15,-20 0-15,20 0 0,0 0 0,-21-22 16,22 22-16,-22-21 0,21 0 15,-21 0-15,22 0 0,-22 0 0,0-22 16,0 22-16,0 0 0,1-21 16,-22 20-16,0 1 0,21 0 0,-21 0 15,0 42 17,-21 0-32,21 0 0,-22 1 15,22-1-15,-21 0 0,21 21 16,0-21-16,0 1 0,0-1 0,0 0 15,0 0-15,0 0 0,21 0 16,1-21-16,-1 0 0,21 22 16,0-22-16,1 0 0,-1 0 0,0 0 15,1 0-15,-22 0 0,21-22 16,-21 22-16,22-21 0,-22 0 0,0 0 16,0-21-16,0 20 0,-21-20 0,0 21 15,22-21-15,-22 20 0,21-20 16,-21 21-16,0 0 0,0 0 0,0-1 15,0 1-15,0 42 47,0 1-47,-21-1 16,-1 0-16,22 21 0,-21 1 0,21-1 16,-21 0-16,21 1 0,0 20 0,0 1 15,0-22-15,0 21 0,0 1 16,0-1-16,0 1 0,0 21 0,21-22 15,0 22-15,-21-22 0,22 22 16,-22-22-16,21 1 0,-21 21 0,0-22 16,0 1-16,0 20 0,0-20 15,0-1-15,0 1 0,0-22 16,0 22-16,-21-22 0,-1-21 0,22 21 16,-21-20-16,21-1 0,-21-21 0,0 0 15,0 0-15,0-21 16,-1 21-16,1-22 0,0-20 15,0 21-15,0 0 0,0-22 0,-1 1 16,1 0-16,21 21 0,0-22 16,-21 1-16,21 0 0,0-1 0,0 1 15,0-64-15,0 64 16,0-1-16,0 1 0,0-21 16</inkml:trace>
  <inkml:trace contextRef="#ctx0" brushRef="#br0" timeOffset="116143">13229 12023 0,'-42'-21'0,"84"42"0</inkml:trace>
  <inkml:trace contextRef="#ctx0" brushRef="#br0" timeOffset="116314.89">14224 11748 0,'42'0'0,"1"0"0,-1 0 15</inkml:trace>
  <inkml:trace contextRef="#ctx0" brushRef="#br0" timeOffset="116692.05">15642 11557 0,'0'-42'32,"0"21"-32,0 42 31,0 0-31,0 0 0,0 21 0,0-20 15,0 20-15,0 0 0,0 1 16,0-1-16,0 0 0,-21 1 0,21-1 16,-21 0-16,21 1 0,0-1 15,0 0-15,-21 1 0,21-22 0,0 0 16,0 0-16,-22 0 0,22 0 0,0 1 16,0-44 15,0 1-31,0 0 15,0 0-15</inkml:trace>
  <inkml:trace contextRef="#ctx0" brushRef="#br0" timeOffset="117944.02">15176 11917 0,'0'0'16,"-21"0"-16,0 0 0,0 0 0,0 0 15,21 21-15,21-21 16,0 0-16,21 0 15,1 0-15,-1 0 0,0 0 16,22 0-16,-1-21 0,22 21 0,-21-21 16,-1 0-16,1-1 0,20 22 15,-20-21-15,-1 0 0,1 0 16,-22 0-16,22 0 0,-22-1 0,0 1 16,-21 0-16,1-21 0,-22 21 15,0-22-15,0 22 0,0 0 0,0 0 16,-22 0-16,1-1 0,0 1 0,0 21 15,0 0-15,0 0 16,-1 0-16,1 0 0,21 21 0,0 1 16,0-1-16,-21 21 0,21-21 15,-21 22-15,21-1 0,0-21 0,0 21 16,0 1-16,-21-1 0,21 0 16,-21 1-16,21-1 0,0 0 15,0-20-15,-22 20 0,22 0 0,0-21 16,0 1-16,0-1 0,0 0 15,0 0-15,22-21 32,-1-21-32,0 0 0,-21 0 15,21-22-15,0 22 0,22 0 0,-22-21 16,0 20-16,0 1 0,0-21 16,0 21-16,1 0 0,-1 21 0,0-22 15,0 22-15,0 0 0,0 0 31,-21 22-15,0-1-16,0 0 0,0 21 0,0-21 16,0 1-16,0-1 0,0 21 15,0-21-15,22 0 0,-22 1 0,21-1 16,0 0-16,0 0 0,0-21 16,0 21-16,1-21 0,-1 0 0,21 0 15,-21 0-15,22 0 0,-1 0 16,-21 0-16,21-21 0,1 0 0,-22 0 15,21 0-15,-21-1 0,22 1 16,-22-21-16,21 21 0,-21-22 16,1 22-16,-22-21 0,0 0 0,21 20 15,-21 1-15,0 0 0,0 0 0,0 0 16,0 0-16,-21 21 16,-1 0-16,1 0 0,0 0 15,0 21-15,21 0 0,-21 0 16,0 0-16,-1 0 0,22 22 0,0-22 15,0 0-15,0 21 0,0-20 0,0 20 16,0-21-16,0 0 0,0 0 16,22 1-16,-1-1 0,0-21 15,0 0-15,21 0 0,-20 0 16,20 0-16,-21 0 0,21-21 0,1-1 16,-1 1-16,0 0 0,1 0 15,-1 0-15,-21 0 0,0-22 16,1 22-16,-1 0 0,0-21 0,-21 20 15,21 1-15,-21 0 16,-21 21 0,0 0-16,21 21 15,-21 0-15,21 1 0,0-1 16,-22 0-16,22 0 0,-21 0 0,21 0 16,-21 22-16,21-22 0,0 0 15,0 0-15,0 0 0,-21-21 0,21 22 16,-21-1-1,21-42 17,-21 21-32,21-22 15,0 1-15,0 0 0,0-21 0,21 21 16,0-22-16,0 22 0,0-21 0,0 21 16,22-22-16,-22 22 0,21 0 15,22-21-15,-22 42 0,22-22 0,-22 1 16,21 21-16,-20 0 0,20 0 15,-20 21-15,-22-21 0,21 22 16,-21-1-16,0 0 0,1 21 0,-22-21 16,0 22-16,0-22 0,0 0 15,0 21-15,0-20 0,-22-1 0,1 0 16,0 0-16,21 0 0,-21 0 0,0 1 16,0-22-16,21 21 15,0-42 1,0-1-16,0 1 15</inkml:trace>
  <inkml:trace contextRef="#ctx0" brushRef="#br0" timeOffset="118359.78">19071 11642 0,'0'0'0,"-21"21"47,0 0-47,0 0 16,21 0-16,-22 1 0,22-1 15,0 0-15,-21-21 0,21 21 16,-21 0-16,21 0 0,-21 1 0,21-1 15,0 0 1,0-42 0</inkml:trace>
  <inkml:trace contextRef="#ctx0" brushRef="#br0" timeOffset="118714.88">19029 11345 0,'0'0'16,"0"-21"-16,-21 21 0,-1 0 0,1 0 16,0 0-16,0 0 15,0 21-15,21 1 0,-21-22 0,21 21 16,0 0-16,0 0 16,21-21-1,0 0-15,0 0 0,0 0 16,0 0-16,1 0 0,-1-21 15,0 0-15,0 21 0,0-21 0,-21-1 16,0 1-16,0 0 16,0 0-16,0 0 0,-21 0 15,0-1-15,0 22 0,0 0 0,-1 0 16,1 0-16,0 0 0,0 0 16,0 0-16,21 22 0,0-1 15,0 0-15,0 0 16,0 0-16,21-21 0,0 21 15,0 1-15,22-22 0,-22 0 0,21 0 16,0 0-16,1 0 0</inkml:trace>
  <inkml:trace contextRef="#ctx0" brushRef="#br0" timeOffset="119012.11">19897 11218 0,'0'0'0,"21"-21"0,-21 0 0,0 0 16,0 0-16,0 0 15,-21 42 1,-1 0 0,1 0-16,0 0 15,0 0-15,0 22 0,0-1 0,-1 0 16,1 1-16,0-1 0,0 0 0,0-20 16,21 20-16,0 0 0,-21 1 15,21-22-15,0 0 0,0 21 0,0-21 16,0 1-16,0-1 0,21 0 15,0-21-15,0 0 16,0 0-16,0 0 0,1 0 0,20 0 16,-21 0-16,0 0 0,0 0 15,1-21-15,-1 0 0,0 21 0,-21-22 16,0 1-16,21 0 0</inkml:trace>
  <inkml:trace contextRef="#ctx0" brushRef="#br0" timeOffset="119220.69">19516 11536 0,'0'0'0,"42"0"31,-21 0-31,21 0 0,1 0 0,-1 0 16,0 0-16,1 0 0,-1 0 0,0 0 15,-20 0-15,20 0 0,0 0 16,1-21-16,-22 21 0,0 0 15,21 0-15,-21-21 0</inkml:trace>
  <inkml:trace contextRef="#ctx0" brushRef="#br0" timeOffset="120543.89">2519 13526 0,'0'0'0,"0"-22"0,-21 1 15,-1 21-15,1 0 16,0 0-16,0 0 15,21 21-15,0 1 0,-21 20 16,0-21-16,21 21 0,0 1 16,0-1-16,0 0 0,-22 22 0,22-22 0,-21 1 15,21-1-15,0 0 0,0-21 16,0 22-16,-21-22 0,21 21 16,-21-21-16,0 1 0,21-1 15,21-21 1,0 0-16,-21-21 0,21 21 0,0-22 15,1 1-15,-1 0 0,0 0 0,0-21 16,0 20-16,0-20 0,22 21 16,-22-21-16,0 20 0,0-20 0,-21 21 15,21 0-15,1 0 0,-1 21 16,-21-22-16,21 22 0,0 0 16,-21 22-16,21-1 0,-21 0 0,0 0 15,0 0-15,21 22 0,-21-22 16,22 0-16,-22 0 0,0 21 0,0-20 15,21 20-15,-21 0 0,21-21 16,0 1-16,0-22 0,0 0 16,1 0-16,-1 0 0,0 0 0,0 0 15,0-22-15,0 1 0,1 0 16,-1 0-16,21 0 0,-21 0 0,0-22 16,22 22-16,-22-21 0,21 21 15,-21-22-15,1 1 0,-1 0 0,-21-1 16,0 1-16,0 21 0,21-22 15,-21 22-15,0 0 0,0 0 16,0 0-16,0 42 16,0 0-16,0 0 15,-21 22-15,21-22 0,0 21 16,0 0-16,0-20 0,0 20 0,0 0 16,0-21-16,0 22 0,0-22 15,0 0-15,0 0 0,0 0 0,0 1 16,21-22-16,0 0 0,0 0 15,0 0-15,1 0 0,20 0 0,-21 0 16,21-22-16,-20 1 0,20 0 16,0 0-16,-21 0 0,1-22 0,20 22 15,-21 0-15,-21-21 0,21 21 16,-21-1-16,21 1 0,1 0 0,-22 0 16,0 42-1,0 0-15,0 0 16,-22 1-16,1-1 0,21 0 15,0 0-15,0 0 0,-21 0 0,21 1 16,0-1-16,0 0 0,-21 0 16,21 0-1,0-42 17,0 0-32,0 0 15,0 0-15,0-1 0</inkml:trace>
  <inkml:trace contextRef="#ctx0" brushRef="#br0" timeOffset="120724.51">3725 13526 0,'0'-22'15,"0"1"-15,0 0 0,-21 21 16,0 0 0,21 21 15,21 0-16,0-21-15,0 0 0,1 22 16,-1-22-16,0 0 0,0 0 16</inkml:trace>
  <inkml:trace contextRef="#ctx0" brushRef="#br0" timeOffset="121206.98">4127 13399 0,'0'0'16,"0"21"15,0 0-15,0 0-16,0 21 0,0-20 15,-21 20-15,21 0 0,-21-21 0,21 22 16,-21-1-16,21 0 0,0-20 16,0 20-16,0 0 0,0-21 0,0 1 15,0-1-15,0 0 0,0 0 0,0 0 16,21-21-1,0 0-15,0 0 16,1-21-16,-1 0 0,0 0 0,0 0 16,0-22-16,22 22 0,-22-21 0,0-1 15,21 1-15,-21 0 0,1-1 16,-1 1-16,0 0 0,0-1 0,-21 22 16,0-21-16,0 21 0,0 0 15,0-1-15,-21 44 31,0-1-31,0 0 0,21 0 16,0 21-16,-22 1 0,22-1 0,-21 0 16,21 1-16,-21-1 0,21 0 0,0 1 15,0-1-15,0-21 0,0 22 16,0-22-16,0 21 0,0-21 0,21 0 16,0 1-16,1-22 0,-1 0 15,21 0-15,-21 0 0,0 0 16,1 0-16,20 0 15,-21-22-15,21 1 0,-20 0 0,20 0 16,0 0-16</inkml:trace>
  <inkml:trace contextRef="#ctx0" brushRef="#br0" timeOffset="123707.93">6159 13801 0,'0'0'15,"-21"0"-15,21 21 0,0 0 16,-21-21-16,42 0 47,0-21-47,1 0 0,-1 0 15,0-1-15,0 1 0,21 0 0,-20 0 16,20-21-16,-21 20 0,21-20 16,-20 21-16,20-21 0,-21 20 0,-21 1 15,0-21-15,0 21 0,0 0 0,0-1 16,0 1-16,-21 0 0,0 21 16,0 0-16,-1 0 0,1 0 15,0 0-15,0 0 0,21 21 16,-21 0-16,21 1 0,-21-1 15,21 21-15,0 0 0,0 1 0,0-1 16,0 0-16,0 1 0,0-22 16,21 21-16,0 1 0,0-22 0,-21 0 15,21 0-15,22 0 0,-22-21 16,0 0-16,0 0 0,0 0 0,0 0 16,22 0-16,-22 0 0,0 0 0,0-21 15,22 0-15,-22 0 0,0 0 16,0-1-16,0 1 0,0-21 0,22 21 15,-22-22-15,0 1 0,0 21 16,0-21-16,22 20 0,-22-20 0,0 21 16,21 0-16,-20 0 0,-1-1 15,0 22-15,0 0 0,0-21 0,0 21 16,1 0-16,-1 0 16,0 21-16,-21 1 15,21-1-15,-21 0 0,21 0 0,-21 0 16,0 22-16,0-22 0,0 21 15,0-21-15,0 22 0,0-22 0,0 21 16,0-21-16,0 0 0,0 1 16,0-1-16,0 0 0,0-42 31,0 0-31,0-1 16,0 1-16,0 0 0,21 0 15,1-21-15,-22-1 0,21 22 16,-21-21-16,21 21 0,0-22 0,-21 22 15,21-21-15,0 21 0,1-1 0,-22 1 16,21 21-16,-21-21 0,21 21 0,-21 21 31,0 0-31,0 1 16,0-1-16,0 0 0,0 127 31,0-106-31,0-20 0,0 20 0,0-21 16,21 0-16,0 0 0,0 1 15,1-22-15,-1 21 0,0-21 0,21 0 16,-21 0-16,22 0 0,-1 0 0,0-21 16,1 21-16,-1-22 0,0 1 15,-20 0-15,20 0 0,0-21 0,1 20 16,-22-20-16,21 21 0,-21-21 0,0 20 16,-21-20-16,0 21 0,0 0 0,0-22 15,0 22-15,0 0 16,0 0-16,-21 21 15,0 0-15,0 21 0,0 0 0,0-21 16,-1 21-16,1 22 0,21-22 16,-21 0-16,21 21 0,0-20 15,0 20-15,0 0 0,0-21 0,0 22 16,0-22-16,21 0 0,0 0 0,1 0 16,-1 1-16,0-1 0,0-21 0,21 0 15,-20 0-15,20 0 0,-21 0 16,21 0-16,-20 0 0,-1-21 0,21 21 15,-21-22-15,0 1 0,1 0 0,-1 0 16,21 0-16,-21 0 0,0-22 0,1 22 16,-1-21-16,0 21 0,0-1 15,0 1-15,0-21 0,1 21 0,-1 21 16,0-21-16,0 21 16,0 0-1,-21-22 63,0 1-62,0 0 0,-21 21-16,0 0 15,0 0-15,0 0 0,-1 0 16,1 21-16,21 0 15,0 1-15,-21-22 0,0 42 16,0-21-16,21 0 0,-21 22 0,21-22 16,0 21-16,0 0 0,0-20 0,0-1 15,0 21-15,0-21 0,0 0 16,21 1-16,0-1 0,0 0 0,0-21 16,22 0-16,-22 21 0,21-21 0,-21 0 15,22 0-15,-1 0 0,0 0 16,-21-21-16,22 0 0,-22 0 0,21 21 15,-21-22-15,1-20 0,-1 21 16,0 0-16,0-22 0,0 22 0,-21-21 16,21 21-16,-21-22 0,22 22 0,-22 0 15,0-21-15,0 21 0,21-1 16,-21 44 15,0-1-31,0 0 0,0 0 0,-21 0 16,21 0-16,0 22 0,0-22 15,-22 21-15,22-21 0,0 22 0,0-22 16,0 0-16,0 0 0,0 0 0,0 1 16,0-1-16,22-21 15,-1 0-15,0 0 16,0 0-16,0 0 0,0-21 0,22 21 0,-22-22 16,0 1-16,-21 0 0,21 0 15,0 0-15,1-22 0,-1 22 16,-21-21-16,0 21 0,21 0 15,-21-22-15,21 22 0,-21 0 0,21 0 0,-21 0 16,0 42 15,0 0-31,0 0 0,0 0 16,0 0-16,0 1 0,0-1 0,0 0 16,0 0-16,-21 21 0,21-20 15,0-1-15,0 0 0,0 21 0,0-21 16,21 1-16,-21-1 15,21-21-15,1 0 0,20 0 0,-21 0 16,0 0-16,22 0 0,-22 0 0,21 0 16,0-21-16,-20-1 0,20 1 15,-21 0-15,21 0 0,-20-21 0,20 20 16,-21-20-16,0 0 0,22 21 0,-22-22 16,0 1-16,0 0 0,-21-1 0,21 1 15,-21 0-15,21 20 0,-21-20 16,0 21-16,0-21 0,0 20 15,-21 44 1,0-1 0,21 21-16,-21-21 0,21 22 15,0-22-15,-21 21 0,0-21 0,21 22 16,-22-1-16,22 0 0,0-21 16,0 22-16,0-1 0,0-21 0,0 22 15,22-22-15,-1 0 0,0 0 0,-21 0 16,21 0-16,0-21 0,22 0 15,-22 0-15,21 0 0,-21 0 0,22 0 16,-22 0-16,21 0 0,-21-21 0,22 0 16,-22 0-16,0 0 0,21 0 15,1-43-15,-22 43 0,0-21 16,-21 20-16,21 1 0,-21 0 0,0 0 16,0 0-16,-21 21 31,0 21-31,0 0 15,21 21-15,-22-20 0,22-1 0,0 0 16,0 21-16,0-21 0,0 1 16,0-1-16,0 0 0,22 0 0,-1-21 15,0 21-15,0-21 0,0 0 16,0 0-16,1 0 0,20 0 0,-21 0 16,0-21-16,22 21 0,-1-21 0,-21 0 15,0 0-15,0-1 0,1 1 16,-1 0-16,0 0 0,-21 0 15,21 0-15,-21-1 0,0-20 0,0 21 16,0 0-16</inkml:trace>
  <inkml:trace contextRef="#ctx0" brushRef="#br0" timeOffset="123887.13">10266 13293 0,'-43'0'0,"86"0"0,-107 21 0,43-21 0,21 21 16,42-21-1,-20 0-15,-1 0 16,0 0-16,0 0 0,21 0 16,-20 0-16,-1 0 0,21 0 15,-21 0-15,0-21 0,22 21 16,-22-21-16,0 21 0,0-21 0</inkml:trace>
  <inkml:trace contextRef="#ctx0" brushRef="#br0" timeOffset="124539.43">12552 13166 0,'0'0'0,"0"-21"0,0-22 15,0 22-15,0 0 0,0 0 0,0 0 16,0-1-16,0 1 0,0 0 0,-21 21 16,21 42-1,0-20 1,0-1-16,-22 21 0,22 0 15,0 22-15,0-22 0,0 1 16,0-1-16,0-21 0,0 21 0,0 1 16,0-1-16,0 0 0,0 1 0,0-1 15,-21-21-15,21 22 0,0-22 0,0 21 16,0-21-16,-21 0 0,21 1 0,0-1 16,0-42 15,0-1-31,0 1 0,0-21 15,0 21-15,0 0 0,21-43 0,0 43 16,1-21-16,-1 20 0,0 1 16,0 0-16,0 0 0,22 0 0,-22 0 15,21-1-15,0 22 0,1 0 0,41-21 16,-41 21-16,-22 0 0,21 0 16,1 0-16,-22 21 0,0 1 0,0-22 15,-21 21-15,0 0 0,0 0 0,0 0 16,-21 0-16,0 1 0,0-1 0,-22 0 15,1 0-15,0 0 0,-1 0 0,1 1 16,-43 20-16,64-42 0,-21 21 0,21-21 16,-22 0-16,22 0 0,0 0 15,42 0 17,0 0-32,0-21 0,22 21 0,-22-21 15,21 21-15</inkml:trace>
  <inkml:trace contextRef="#ctx0" brushRef="#br0" timeOffset="125090.87">13568 13377 0,'0'0'15,"42"-21"-15,-21 0 0,-21 0 0,0 0 16,0 0-16,0-1 16,-21 22-16,0 0 15,0 0-15,0 0 0,-1 0 0,1 22 16,-21-1-16,21 0 0,0 0 0,-1 0 15,1 0-15,0 1 0,0-1 16,0 21-16,0-21 0,-1 22 0,1-22 16,21 21-16,0-21 0,0 22 0,0-22 15,0 0-15,0 0 0,0 0 0,0 0 16,21-21-16,1 0 0,-1 22 0,0-22 16,0 0-16,21 0 0,-20 0 15,-1-22-15,21 22 0,-21-21 0,0 0 16,22 0-16,-22 21 0,0-42 0,0 20 15,0 1-15,-21 0 0,0-21 16,22 21-16,-22-22 0,21 22 0,-21-21 16,0 21-16,0-1 0,0 1 0,0 0 15,0 42 17,-21 22-32,21-22 0,0 0 15,-22 0-15,22 0 0,0 0 0,-21 22 16,21-22-16,0 0 0,0 0 15,0 0-15,0 1 0,0-1 0,21 0 16,1 0-16,-1 0 0,0-21 0,21 0 16,-21 0-16,1 0 0,20 0 0,0 0 15,-21 0-15,22 0 0,-1-21 0,0 21 16,1-21-16,-1 0 0,0 0 0,1-1 16,-1-20-16,-21 21 0,0 0 15,1-22-15,-1 22 0,-21 0 0,21 0 16,-21 0-16,0 0 0,-21 21 15,0 0-15,-1 0 16,1 0-16</inkml:trace>
  <inkml:trace contextRef="#ctx0" brushRef="#br0" timeOffset="126045.67">14224 13653 0,'0'21'16,"0"-42"-16,21 63 0,0-21 16,0 0-16,-21 0 15,22-21-15,-22-21 47,0 0-47,-22 21 16,1-21-16,21 0 0,0 0 0,-21 21 15,21-22-15,-21 22 0,21 22 47,0-1-47,21 0 0,0-21 16,-21 21-16,21-21 0,1 21 0,-1-21 15,0 0-15,0 0 0,21 0 0,-20 0 16,20 0-16,-21 0 0,21 0 0,1 0 16,-1 0-16,-21-21 0,22 0 0,-1 21 15,-21-21-15,21 0 16,-20-1-16,-1 1 0,21 0 0,-21 0 16,-21 0-16,21 0 0,-21-1 0,22 1 15,-22 0-15,0 0 0,0 0 0,0 0 16,0-1-16,0 1 15,-22 21-15,1 0 16,0 0-16,21 21 16,0 1-16,-21-1 0,21 0 0,0 0 15,0 0-15,0 0 0,0 1 0,0-1 16,0 0-16,0 0 0,0 0 0,21 0 16,0 1-16,0-22 15,1 21-15,-1 0 0,0-21 0,21 0 16,1 0-16,-1 0 0,0 0 0,22 0 15,-22 0-15,22 0 0,-1 0 0,-21-21 16,1 21-16,20-21 0,-20-1 0,-22 1 16,21 0-16,-21 0 0,0 0 15,1 0-15,-1-1 0,-21-20 0,21 0 16,-21 21-16,0-1 0,0 1 16,-21 21-16,0 0 15,-1 0-15,-20 0 0,21 0 0,0 0 16,-22 0-16,22 0 0,0 21 0,-21 1 15,21-1-15,-1 0 16,1 0-16,0 0 0,0 0 0,21 22 16,-21-22-16,21 0 0,0 21 0,0-20 15,0-1-15,0 0 0,0 0 0,21 0 16,0-21-16,0 0 0,0 0 16,1 0-16,-1 0 0,21 0 15,-21 0-15,0 0 0,22-21 0,-22 0 16,0 0-16,0 0 0,0-22 0,1 22 15,-1-21-15,-21-1 0,21 1 16,0 0-16,-21-1 0,0 1 0,21 0 16,-21-1-16,21 1 0,-21 0 15,0-1-15,0 1 0,0 0 0,0 21 16,0-1-16,0 1 0,0 42 16,0 1-1,0-1-15,-21 21 0,21-21 0,-21 22 16,21-1-16,0 0 0,-21 1 15,21-22-15,0 21 0,0 0 0,0 1 16,0-1-16,0 0 0,0-20 0,0 20 16,0 0-16,0-21 0,21 1 0,-21-1 15,21 0-15,0 0 0,1-21 16,-1 0-16,0 0 0,0 0 16,0 0-16,0 0 0,1-21 15,-1 0-15,0 0 0,0-1 0</inkml:trace>
  <inkml:trace contextRef="#ctx0" brushRef="#br0" timeOffset="127191.53">16743 13547 0,'0'0'0,"0"21"0,-21-21 0,21-21 31,0 0-31,0-1 15,21 1-15,0 0 0,-21 0 16,21 0-16,0 0 0,-21-1 0,21 1 16,1 0-16,-22-21 0,21 21 15,-21-1-15,21 1 0,-21 0 0,0 0 16,0 0-16,21 21 31,-21 21-31,-21 0 0,21 0 16,-21 0-16,0 1 0,-1 20 15,22-21-15,0 0 0,-21 22 0,21-22 16,-21 21-16,21-21 0,0 22 0,0-22 16,0 0-16,0 0 0,21 0 15,0 0-15,1-21 0,-1 22 0,0-22 16,0 0-16,21 0 0,-20 0 0,20 0 16,0-22-16,1 22 0,-1-21 15,0 0-15,-21 0 0,22-21 16,-22 20-16,0 1 0,0-21 15,-21 21-15,0 0 0,0-22 0,0 22 16,-21 0-16,0 0 0,-21 0 0,20-1 16,-20 1-16,0 21 0,-1 0 15,22 0-15,-21 0 0,0 0 0,20 0 16,1 0-16,0 0 0,0 0 16,0 0-16,21 21 0,21-21 31,21 0-16,-21 0-15,22 0 0,-1 0 0,0-21 16,22 0-16,-22 21 0,22-21 0,-1 21 16,1-21-16,-22 0 0,0 21 15,22 0-15,-22 0 0,-21 0 0,22 0 16,-22 0-16,0 0 0,0 0 0,0 21 16,-21 0-16,22 0 15,-22 0-15,21 22 0,-21-22 0,0 0 16,0 0-16,0 0 0,0 0 15,0 1-15,0-1 0,0 0 0,0 0 16,0 0-16,0 0 0,0 1 31,-21-22-15,21-22 0,0 1-16,0 0 0,0 0 15,0 0-15,0-22 0,0 22 16,21 0-16,0-21 0,0-1 0,0 22 15,0-21-15,1 0 0,-1 20 0,21-20 16,-21 21-16,22 0 0,-22 0 16,0 21-16,21 0 0,-21 0 0,1 21 15,-1 0-15,0 0 0,0 0 0,-21 0 16,0 22-16,0-22 0,21 21 16,-21 1-16,0-22 0,0 21 15,0-21-15,0 0 0,0 22 0,21-22 16,-21 0-16,22 0 0,-1 0 15,0-21-15,0 0 0,0 0 16,22 0-16,-22 0 0,21 0 0,-21 0 16,22-21-16,-1 0 0,0 0 0,-21 21 15,22-21-15,-1 0 0,-21-1 16,22 1-16,-22-21 0,0 21 0,21-22 16,-21 22-16,-21-21 0,0 21 15,0 0-15,-21 21 16,0 0-16,-21 0 0,-1 21 0,-20 0 15</inkml:trace>
  <inkml:trace contextRef="#ctx0" brushRef="#br0" timeOffset="127926.91">5673 15113 0,'0'0'0,"0"-21"0,0 0 16,0-22-16,0-84 15,0 106-15,0 0 16,0-21-16,0 21 0,0-1 0,0 1 15,0 0-15,0 0 16,-22 21 0,22 21-16,-21 0 0,0 22 15,0-22-15,0 21 0,0 0 16,-1 1-16,1-1 0,0 0 0,0 22 16,-21-22-16,20 1 0,1-1 15,0 0-15,0 1 0,0-22 0,21 0 16,-21 0-16,21 0 0,0-42 31,0 0-31,0 0 16,21-22-16,0 22 0,-21-21 0,21 0 15,0-1-15,0 1 0,1 0 16,-1-1-16,0-20 0,0 20 0,0 1 16,0-21-16,1 20 0,-1 1 0,0 0 15,0-1-15,0 22 0,-21 0 0</inkml:trace>
  <inkml:trace contextRef="#ctx0" brushRef="#br0" timeOffset="128083.18">5800 14817 0,'0'21'0,"0"0"0,0 0 16,0 0-16,0 22 0,21-1 0,-21-21 15,0 22-15,0-1 0,0-21 16,0 21-16,0-20 0,0-1 0,0 0 16,0 0-16,0 0 15,-21-21-15,-1 0 16,1 0-16,0-21 15,0 21-15,0-21 0,0 0 16,-22 0-16</inkml:trace>
  <inkml:trace contextRef="#ctx0" brushRef="#br0" timeOffset="130882.85">5249 15028 0,'0'0'0,"-21"0"16,21 22-16,0-1 15,21-21 1,0 0-16,1 0 0,20 0 15,0 0-15,1 0 0,20-21 0,1-1 16,-1 1-16,22 0 16,-22 0-16,1 0 0,-1 0 0,1-1 15,-1-20-15,-20 21 0,-1 0 0,0-22 16,-21 22-16,22-21 0,-22 0 16,-21 20-16,0-20 0,0 21 0,0-21 15,0 20-15,0 1 0,0 0 16,0 0-16,-21 21 15,0 21-15,21 0 16,0 22-16,-22-22 0,22 21 0,-21 0 16,21 1-16,-21-1 0,21 0 15,-21 22-15,21-22 0,0 1 16,0-1-16,0 0 0,0 1 0,0-1 16,0 0-16,0 1 0,0-1 15,0-21-15,21 0 0,0 0 0,0 1 16,1-22-16,-1 0 0,0 0 15,21 0-15,-21-22 0,22 1 0,-1 0 16,-21 0-16,22 0 0,-1-22 16,0 22-16,1-21 0,-22 21 0,21-22 15,-21 22-15,0 0 0,1-21 0,-1 21 16,-21-1-16,0 1 0,0 0 16,0 42 15,0 0-31,0 1 15,0-1-15,0 0 0,0 21 0,-21 1 16,21-1-16,-22 0 0,22 1 16,0 20-16,0 1 0,-21-1 0,21 1 15,-21-1-15,21 1 0,-21-1 16,21 1-16,-21 20 0,21-20 0,0-1 16,0 22-16,-21-22 0,21-20 0,0 20 15,0-20-15,0-1 0,0-21 16,0 0-16,0 0 0,21-42 31,-21-21-31,0 21 16,0-22-16,0 1 0,0 0 0,0-1 15,0-20-15,0-1 0,0 22 16,0-43-16,0 22 0,0-1 0,0-20 16,0-1-16,0 0 0,0 22 15,0-22-15,0 22 0,0-1 0,0 1 16,21 20-16,0 1 0,-21 0 15,21 21-15,0-22 0,1 22 0,-1 0 16,0 21-16,0-21 0,0 21 16,22 0-16,-22 0 0,0 0 15,21 21-15,-21 0 0,1 0 0,-1 0 16,-21 1-16,0-1 16,0 0-16,0 0 0,0 0 0,-21 0 15,-1-21-15,1 22 0,0-1 16,0-21-16,0 0 0,0 0 0,-1 0 15,1 0-15,0 0 0,0 0 16,0 0-16,0 0 16,21 21 15,21 0-31,0-21 0,0 21 16,0-21-16,0 21 0,1-21 15,-1 0-15,0 0 0,21 0 16,1 0-16,-22 0 0,21 0 0,0 0 15,1-21-15,-1 0 0,0 0 16,-20 0-16,20 0 0,-21-1 0,21 1 16,-20 0-16,20 0 0,-21 0 15,-21-22-15,0 22 0,21-21 0,-21 0 16,0-1-16,0 22 0,0-21 16,-21 21-16,21-22 0,0 22 0,-21 21 15,0 0-15,0 21 16,21 0-1,-22 1-15,22 20 0,0-21 0,-21 21 16,21 1-16,0-1 0,0-21 16,0 22-16,0-1 0,0 0 0,0 1 15,0-22-15,0 21 0,0-21 0,0 0 16,0 1-16,0-1 0,0 0 16,21-21-16,1 0 15,-1 0-15,0-21 16,-21 0-16,21-1 0,0 1 15,0-21-15,-21 21 0,22 0 0,-1-1 16,-21 1-16,21 0 0,0 0 16,0 21-1,0 0-15,-21 21 16,22-21-16,-1 21 16,-21 0-16,21 1 0,0-1 15,0 0-15,0-21 0,1 21 16,-1-21-16,21 0 0,-21 0 0,22 0 15,-1 0-15,0 0 0,1 0 16,-1-21-16,0 21 0,1-21 0,-1 0 16,0 21-16,-21-22 0,22 1 15,-22 0-15,0 0 0,0 0 0,-21-22 16,21 1-16,-21 0 0,0 21 16,0-1-16,0 1 0,-21 0 15,0 21-15,0 0 0,0 0 16,0 0-16,-1 0 0,1 0 15,0 21-15,0 0 0,-43 22 16,43-22-16,0 21 0,0-21 16,0 22-16,21-22 0,0 0 0,0 0 15,0 0-15,0 1 0,0-1 0,0 0 16,21-21-16,0 0 0,0 0 16,0 0-16,1 0 0,-1 0 15,0 0-15,0-21 0,0 0 16,0-1-16,1 1 0,-1 0 15,-21 0-15,0 0 0,21 0 0,-21-1 16,21 1-16,-21-21 0,0 21 16,0 0-16,0-1 0,0 1 0,0 0 15,0 42 17,0 0-32,-21 1 0,21-1 15,0 21-15,-21-21 0,21 0 0,0 1 16,0 20-16,0-21 0,0 0 0,0 22 15,0-22-15,21 0 16,0 0-16,-21 0 0,21 0 0,0-21 16,1 0-16,-1 0 0,0 0 15,0 0-15,21 0 0,-20 0 0,20-21 16,-21 0-16,21 0 0,-20 0 0,20 0 16,-21-1-16,0 1 0,0 0 15,1-21-15,-22 21 0,0-22 0,21-20 16,0 20-16,-21 1 15,0 0-15,0 21 0,0-1 0,0 1 16,0 0-16,0 42 16,-21 0-1,0 1-15,21-1 0,0 21 0,0-21 16,-22 22-16,22-1 16,0-21-16,0 21 0,-21 1 0,21-22 15,0 21-15,0-21 0,0 22 16,0-22-16,21 0 0,1 0 0,-1 0 15,0 1-15,0-22 0,0 0 16,22 0-16,-22 0 0,0 0 0,21 0 16,-21 0-16,1-22 0,-1 1 0,0 0 15,0 0-15,0 21 0,-21-21 16,0 0-16,21-1 0,-21 1 0,0 0 16,0 0-16,0 0 0,0 0 0,22-1 15,-1 22 1,0 0-16,0 0 15,0 0 1,0 0-16,1 0 0,-1 0 0,0 0 16,0 0-16,0 0 0,0 0 0,22 0 15,-22-21-15,0 21 0,0-21 16,0 0-16,1 21 0,-1-21 0,0 21 16,-21-21-16,0-1 0,0 1 15,0 0-15,0 0 0,0 0 16,-21 21-1,0 0-15,-1 0 16,1 21-16,21 0 0,-21 0 16,21 22-16,0-22 0,-21 0 15,21 21-15,0-21 0,0 22 0,0-22 16,0 21-16,0-21 0,0 1 0,0-1 16,0 0-16,21 0 0,0 0 15,0 0-15,1 1 0,-1-22 0,21 0 16,-21 0-16,22 0 0,-1 0 15,21 0-15,-20-22 0,-22 1 16,21 0-16,-21 0 0,1-21 0,-1 20 16,0-20-16,0 21 0,0-21 15,-21-1-15,0-20 0,21 20 0,-21-20 16,22 21-16,-22-1 0,0 1 16,0 0-16,0-1 0,0 22 15,0 0-15,0 42 31,0 0-31,0 0 0,-22 22 0,22-22 16,-21 21-16,21 1 0,0-1 16,0-21-16,0 21 0,0 1 0,0-1 15,0 0-15,0-20 0,0 20 0,0-21 16,0 0-16,0 0 0,0 1 16,21-22-16,1 0 0,-1 0 0,0 0 15,0 0-15,0 0 0,0 0 16,1-22-16,-1 1 0,21 21 0,-21-21 15,0 0-15,1 0 0,-22 0 16,21-22-16,0 22 0,0 0 16,-21 0-16,0 0 0,21-1 0,-21 1 15,21 21-15,-21 21 16,0 1-16,0-1 16,0 21-16,0-21 0,0 0 0,0 1 15,0 20-15,0-21 0,0 0 16,0 0-16,0 1 0,22-1 15,-1-21-15,0 0 0,0 0 0,0 0 16,0 0-16,1 0 16,-1-21-16,0-1 0,21 22 0,-21-21 15,1 0-15,-1 0 0,0 0 0,-21 0 16,21-1-16</inkml:trace>
  <inkml:trace contextRef="#ctx0" brushRef="#br0" timeOffset="131072.92">10647 14478 0,'0'0'0,"-21"-21"16,-43 0 0,43 21-16,0 0 15,0 0-15,21 21 47,21-21-47</inkml:trace>
  <inkml:trace contextRef="#ctx0" brushRef="#br0" timeOffset="131243.81">9885 14711 0,'0'0'15,"-21"21"-15,21 0 0,21-21 31,0 0-31,0 0 16,0 0-16,22 0 0,-1 0 16,0 0-16,-21-21 0,22 0 0,-22 21 15,21-21-15,-21 21 0</inkml:trace>
  <inkml:trace contextRef="#ctx0" brushRef="#br0" timeOffset="131726.88">11028 14753 0,'0'0'0,"0"-21"0,21 0 0,-21 0 15,0 0-15,0-1 0,0 1 0,0 0 16,-21 21-16,21-21 15,-21 21-15,-1 0 0,1 0 0,-21 0 16,21 21-16,0 0 0,-22 0 0,22 1 16,0-1-16,0 0 0,0 21 15,-1-21-15,1 22 0,21-22 0,0 21 16,-21-21-16,21 1 0,0 20 16,0-21-16,0 0 0,0 0 0,0 1 15,21-1-15,0 0 0,1 0 0,-1-21 16,21 0-16,0 0 15,1 0-15,-1 0 0,0 0 0,22 0 16,-22-21-16,22 21 0,-22-21 16,0 0-16,22-1 0</inkml:trace>
  <inkml:trace contextRef="#ctx0" brushRef="#br0" timeOffset="132387.63">11536 14859 0,'0'0'16,"0"-42"-16,0 21 0,0-1 0,0 1 0,0 0 15,0 0-15,-21 0 0,-1 21 16,1 0-16,0 0 0,0 0 15,0 0-15,0 0 0,-1 21 16,1 0-16,0 0 0,-21 0 16,21 1-16,-1-1 0,1 21 0,0-21 15,0 0-15,21 1 0,0-1 16,-21 0-16,21 0 0,0 0 0,0 0 16,0 1-16,21-22 15,0 0-15,0 0 16,22 0-16,-22 0 0,0 0 0,21-22 15,-21 22-15,22-21 0,-22 0 16,0 0-16,21 0 0,-20 0 0,-1-1 16,-21 1-16,21 0 0,0-21 15,-21 21-15,0-1 0,0 1 16,0 42 15,0 1-31,0-1 0,0 0 16,0 21-16,0-21 0,0 1 15,0-1-15,0 0 0,0 0 0,21 0 16,0 0-16,1-21 0,-1 0 16,21 0-16,-21 0 15,0 0-15,22 0 0,-22 0 0,21 0 16,1-21-16,-1 0 0,-21 0 16,21 21-16,-20-21 0,-1-22 0,0 22 15,0 0-15,0-21 0,-21-1 0,0 1 16,0-21-16,0 20 15,0 1-15,0-22 0,0 22 0,0-21 16,0 41-16,0-20 0,0 21 16,0 0-16,-21 0 0,0 21 15,0 21-15,0 0 0,21 0 16,-22 21-16,22 1 0,-21-1 0,21 22 16,0-22-16,0 0 0,0 1 0,0 20 15,0-21-15,21 1 0,1-22 16,-1 21-16,-21-21 0,21 1 0,0-1 15,0 0-15,22 0 0,-22 0 16,0-21-16,21 0 0,-21 0 0,22 0 16,-22 0-16,21 0 0,1-21 15,-22 21-15,21-21 0,-21 0 16,22 0-16,-22-1 0,21 1 0</inkml:trace>
  <inkml:trace contextRef="#ctx0" brushRef="#br0" timeOffset="133019.01">13801 14605 0,'0'0'0,"0"-21"16,0 0-16,0 0 0,0-1 0,0 1 16,-22 21-16,22-21 0,-21 0 15,0 21 1,0 0-16,0 0 0,0 21 15,21 0-15,-22 0 0,1 22 16,0-22-16,21 21 0,0-21 0,-21 22 16,0-1-16,21 0 0,-21-20 15,21 20-15,0 0 0,0-21 0,0 1 16,0 20-16,0-21 0,21 0 16,0 0-16,0-21 0,21 0 15,-20 0-15,-1 0 0,21 0 0,0 0 16,-20-21-16,20 21 0,0-21 15,1 0-15,-22 0 0,21 0 0,-21-1 16,0 1-16,1-21 0,-22 0 16,0 20-16,0-20 0,0 0 15,-22-1-15,1 1 0,-21 0 0,21-1 16,0 22-16,-22 0 0,22 21 16,-21 0-16,21 0 0,-1 0 0,-20 0 15,21 42-15,0-20 0,21-1 16,-21 21-16,-1 0 0,1 1 0,21-22 15,0 21-15,0-21 0,0 22 0,0-22 16,0 0-16,0 0 0,0 0 16,0 1-16,21-1 0,1-21 0,20 0 15,-21 0-15,21 0 0,1 0 16,-1 0-16,0 0 0,1 0 16,20-21-16</inkml:trace>
  <inkml:trace contextRef="#ctx0" brushRef="#br0" timeOffset="133399.04">14330 14796 0,'0'0'0,"0"-43"32,0 22-32,0 0 0,0 0 0,0 0 15,0-1-15,0 1 0,0 0 16,21 0-16,0 21 0,0-21 0,0 21 16,1 0-16,-1 0 0,21 0 15,-21 0-15,0 0 0,1 0 0,-1 21 16,21 0-16,-21 0 0,0 0 15,1 22-15,-22-22 0,21 21 16,-21-21-16,0 22 0,0-22 0,0 0 16,0 21-16,0-20 0,0-1 15,0 0-15,0-42 47,0 0-47,0-1 0,0 1 0,0 0 16,0 0-16,21 0 0,-21 0 15,0-1-15,21-20 0,-21 21 0,21 0 16,-21 0-16,0-1 0,21 1 16,1 0-16,-1 21 0,0 0 15,0 0-15,0 0 16,0 0-16,1 0 0,-1 0 16,21 21-16,-21-21 0</inkml:trace>
  <inkml:trace contextRef="#ctx0" brushRef="#br0" timeOffset="134535.04">15684 14796 0,'0'0'0,"127"-43"31,-127 22-31,0 0 0,0 0 16,0 0-16,0-1 0,0 1 0,-21-21 15,0 42-15,0-21 0,-21 0 16,20 21-16,1 0 0,-21 0 15,21 0-15,-22 0 0,22 21 0,-21 0 16,0 0-16,-1 0 0,1 22 16,21-22-16,-22 21 0,22-21 0,0 22 15,0-22-15,21 0 0,0 21 16,0-21-16,0 1 0,21-1 0,0 0 16,0 0-16,22 0 0,-22-21 0,21 0 15,1 0-15,-1 0 0,0 0 16,1 0-16,-1 0 0,-21 0 15,21-21-15,-20 21 0,20-21 0,-21 0 16,0 0-16,0-22 0,-21 22 16,0-21-16,22-1 0,-22 1 0,21 0 15,-21-22-15,0 1 0,0-1 16,0 22-16,0-22 0,0 22 0,0 0 16,0-1-16,0 22 0,0 0 15,0 0-15,0 0 0,-21 21 16,-1 0-16,22 21 0,-21 0 15,21 0-15,0 22 0,-21-1 0,21 0 16,0 1-16,0-1 0,0 0 16,0 1-16,0-1 0,0 21 15,0-41-15,0 20 0,0 0 0,0-21 16,21 22-16,0-22 0,1 0 16,-22 0-16,21 0 0,21-21 0,-21 22 15,0-22-15,22 0 0,-1 0 0,0 0 16,1 0-16,-1 0 0,0 0 15,1-22-15,-1 22 0,0-21 0,-20 0 16,20 0-16,-21 0 0,21 0 16,-20-1-16,-1-20 0,0 21 0,-21 0 15,0 0-15,0-1 0,-21 22 32,0 0-32,-1 0 0,-20 0 15,21 22-15,0-1 0,0 0 16,-1 0-16,1 0 0,0 0 0,0 1 15,21-1-15,-21 0 0,21 0 0,0 0 16,0 0-16,0 1 0,0-1 16,21 0-16,0-21 0,0 21 0,0-21 15,1 0-15,-1 0 0,21 0 16,-21 0-16,22 0 0,-1 0 0,-21 0 16,21 0-16,1 0 0,-1-21 0,-21 0 15,22 21-15,-1-21 0,-21-1 16,21-20-16,-20 21 0,-1 0 15,21 0-15,-21-22 0,0 22 0,-21-21 16,0 21-16,0-1 0,0 1 16,0 0-16,0 0 0,-21 21 15,0 0-15,0 21 16,21 0 0,0 0-16,0 1 15,21-22 1,0 0-16,22 0 15,-22 0-15,0 0 0,0 0 0,0-22 16,0 22-16,1-21 0,-1 21 0,0-21 16,0 21-16,0 0 15,-21 21 17,0 0-32,-21 1 0,0-1 15,21 0-15,0 0 0,0 0 0,0 0 16,-21 1-16,21-1 0,0 0 15,0 0-15,0 0 16,21-21 0,0 0-1,0 0-15,0 0 16,1 0 0,-1 0-16,0-21 0,0 21 0,-21-21 15,21 21-15</inkml:trace>
  <inkml:trace contextRef="#ctx0" brushRef="#br0" timeOffset="134752.87">17632 14901 0</inkml:trace>
  <inkml:trace contextRef="#ctx0" brushRef="#br0" timeOffset="153419.92">1355 16235 0,'0'21'0,"21"-21"125</inkml:trace>
  <inkml:trace contextRef="#ctx0" brushRef="#br0" timeOffset="154243.93">1460 16298 0,'0'0'0,"-21"0"15,0 0-15,0 0 0,0 0 0,0 0 16,-1 0-16,1 0 0,0 0 16,-21 0-16,-1 0 0,1 0 15,0 0-15,-1 0 0,1 0 0,0 0 16,-1 0-16,1 0 0,0 0 16,-1 0-16,1 0 0,21 0 15,0 0-15,0 0 0,-1 0 0,44 0 47,-1 0-47,21 0 16,-21 0-16,43 0 0,-22 0 0,22-21 15,-1 21-15,1 0 0,20 0 16,1-21-16,0 0 0,-22 21 16,22 0-16,-1-21 0,-20 21 0,-1 0 15,1 0-15,-1-21 0,-20 21 16,-1 0-16,0 0 0,1 0 0,-22 0 15,0 0-15,0 0 0,-21-22 63,-21 22-63,0-21 0,0 0 16,0 21-16,-1-21 15,1 21-15,0-21 0,0 21 0,0-21 16,0 21-16,-1 0 0,1-22 15,0 22-15,0 0 0,0 0 0,21-21 16,-21 21-16,42 21 63,0-21-63,0 0 0,21 0 0,-20 0 0,-1 0 15,21 0-15,-21 0 16,0 0-16,22 0 0,-22 0 0,0 0 15,0 0-15,0 0 0,1 22 16,-1-22-16,-21 21 16,0 0-16,0 0 15,0 0-15,-21 0 0,-1 1 16,1-1-16,0 0 0,0 21 16,0-21-16,-22 22 0,22-22 15,-21 0-15,21 21 0,0-20 0,-22-1 0,22 21 16,0-21-16,0 0 15,21 1-15,-21-1 0,42-21 32,0-21-17,21 21-15</inkml:trace>
  <inkml:trace contextRef="#ctx0" brushRef="#br0" timeOffset="155311.4">3006 16129 0,'0'0'16,"-22"-63"-1,22 41-15,0 1 16,0 0-16,0 63 47,0-20-47,0-1 15,0 21-15,0 0 0,0 1 16,0-1-16,0 0 0,-21-20 0,21 20 16,0 0-16,-21-21 0,21 1 15,0 20-15,-21-21 0,21 0 0,0 0 16,0-42 31,21 0-47,0 0 0,-21 0 15,0 0-15,21-1 0,1-20 16,-1 0-16,-21 21 0,21-22 0,0 22 16,0-21-16,0 21 0,1-1 15,-22 1-15,21 0 0,0 21 0,0 0 16,0 0-16,0 21 16,1 0-16,-22 1 0,0-1 0,21 0 15,-21 0-15,21 21 0,-21-20 16,21-1-16,-21 0 0,0 21 0,21-21 15,-21 1-15,21-22 0,1 21 16,-22 0-16,21-21 0,0 0 0,0 0 16,0 0-16,0 0 15,1 0-15,-1 0 0,0 0 0,0-21 16,0 0-16,0-1 0,1 1 16,-1 0-16,0-21 0,21-22 15,-21 22-15,1 21 0,-22-22 16,0 22-16,0-21 0,0 21 0,21 0 15,-21-1-15,0 1 16,0 42 0,0 1-16,0-1 15,-21 0-15,21 0 0,0 21 16,0-20-16,0 20 0,0-21 0,0 21 16,0-20-16,0 20 0,0-21 15,0 0-15,0 0 0,21 1 16,0-1-16,0-21 0,0 21 0,0-21 15,1 0-15,20 0 0,-21 0 0,21 0 16,-20 0-16,-1 0 0,21-21 16,-21 0-16,0-1 0,22 1 0,-22 0 15,0 0-15,0 0 0,-21-22 16,0 1-16,0 21 0,0-21 16,0-1-16,0 1 0,0 21 15,-21-22-15,21 22 0,0 0 0,-21 21 16,0 0-16,0 0 15,21 21-15,0 0 0,0 22 16,0-22-16,0 0 0,0 21 16,0 1-16,0-22 0,0 21 0,0-21 15,0 1-15,21 20 0,-21-21 16,21 0-16,0 0 0,0 1 16,0-22-16,1 0 0,-1 0 15,0 0-15,0 0 0,21 0 16,-20 0-16,-1 0 0,21 0 0</inkml:trace>
  <inkml:trace contextRef="#ctx0" brushRef="#br0" timeOffset="156595.26">5948 16108 0,'0'0'0,"0"-21"0,0-43 31,0 43-31,0 0 0,-21 0 0,21 0 16,-22-1-16,1 22 0,21-21 16,-21 21-16,0 0 0,0 0 0,0 0 15,-1 0-15,1 0 0,-21 0 16,21 21-16,0 22 0,-1-22 16,-20 21-16,21 1 0,21-1 0,0 0 15,-21 1-15,21-1 0,0 21 16,0-20-16,0-1 0,0 0 0,21 1 15,0-22-15,0 21 0,0-21 16,22 22-16,-1-22 0,0 0 0,1 0 16,20-21-16,1 0 0,-22 0 15,22 0-15,-1 0 0,-21 0 0,22 0 16,-1-21-16,1 0 0,-22 0 16,22 0-16,-22-1 0,22 1 0,-22-21 15,0 21-15,-21-22 0,22 22 16,-22-21-16,0 0 0,0 20 0,-21-20 15,0 0-15,0 21 0,0-1 0,0-20 16,-21 21-16,-21 0 16,21 21-16,-1 0 0,-20 0 15,21 0-15,-21 0 0,20 21 16,-20 0-16,21 0 0,-21 0 0,20 22 16,1-22-16,0 21 0,0-21 15,0 22-15,0-22 0,21 21 0,0-21 16,0 1-16,0-1 0,0 0 0,0 0 15,0 0-15,21 0 0,0-21 16,0 0-16,21 0 0,-20 0 0,20 0 16,-21 0-16,21-21 0,1 0 15,-1 0-15,0 0 0,1 0 0,-22-1 16,21 1-16,-21-21 0,1 21 16,20-22-16,-42 22 0,21-21 15,-21 21-15,21 0 0,-21-1 0,0 1 16,0 42-1,-21 1 1,21-1-16,-21 0 0,21 0 16,-21 0-16,21 0 0,0 1 0,0-1 15,0 21-15,0-21 0,0 0 0,0 1 16,21-1-16,0 0 16,0-21-16,0 0 0,22 0 0,-22 0 15,21 0-15,1 0 16,-22 0-16,21-21 0,-21 21 0,22-21 0,-22-1 15,0 1-15,0 0 16,0 0-16,0 0 0,-21-22 0,0 22 16,0-21-16,0 21 0,0 0 0,0-22 15,0 22-15,0 42 32,0 0-32,0 1 15,0-1-15,0 0 0,0 0 0,0 21 16,0-20-16,0-1 0,0 0 15,0 0-15,0 0 0,0 0 0,0 1 16,0-1-16,0 0 0,0 0 16,0 0-16,0-42 47,0 0-47,0 0 0,0-22 15,0 22-15,0-21 0,0 21 0,22-22 16,-1 1-16,21 0 0,-21-1 15,22 1-15,-1 0 0,0 21 0,1-1 16,-1 1-16,0 0 0,1 21 16,-1 0-16,0 21 0,1 0 0,-1 1 15,0-1-15,-21 21 0,22-21 16,-22 22-16,0-22 0,-21 21 0,0 0 16,0-20-16,0-1 0,0 21 15,0-21-15,-21 0 0,0 1 16,0-1-16,-1-21 0,22 21 0,-21-21 15,21-21 17</inkml:trace>
  <inkml:trace contextRef="#ctx0" brushRef="#br0" timeOffset="157619.43">9969 16383 0,'22'0'16,"-1"-21"-16,0 0 16,0 0-16,0-1 0,0-20 0,1 21 15,-22-21-15,21-1 0,-21 1 0,0 0 16,0-1-16,0 1 0,-21 0 16,-1-1-16,1 22 0,0 0 0,-21 0 15,-1 0-15,1 21 0,-21 0 16,20 0-16,1 0 0,-64 42 15,64 0-15,-1 1 0,22-22 16,-21 42-16,21-20 0,-22-1 0,22 0 16,0 1-16,21-1 0,0-21 0,0 21 15,0-20-15,0-1 0,0 0 16,42 0-16,-20-21 0,-1 0 0,21 0 16,0 0-16,1 0 0,-1 0 15,0 0-15,22 0 0,-22-21 16,22 0-16,-22 0 0,0-1 15,1 1-15,-1 0 0,-21 0 0,0 0 16,1 0-16,-1-1 0,-21 1 0,0 0 16,0 0-16,-21 21 31,-1 0-15,22 21-16,-21 0 0,21 22 0,0-22 15,0 21-15,0-21 0,0 22 16,0-1-16,0 0 0,0 1 15,0-1-15,0 21 0,0-20 0,0-1 16,21 22-16,1-1 0,-1 1 16,-21-22-16,0 21 0,21 1 0,-21-1 15,0-20-15,0 20 0,0-20 16,0-1-16,0 0 0,0 1 0,0-1 16,-21-21-16,0 0 0,-22 22 15,22-43-15,-21 21 0,-1-21 0,1 0 16,0 0-16,-1 0 0,1-21 0,-21-1 15,20 1-15,1-21 0,0 0 16,-1-1-16,1 1 0,0-22 0,20 1 16,1-1-16,21 1 15,0-1-15,0 1 0,21-1 0,22 1 16,-22 21-16,21-22 0,22 1 16,-1 20-16,1-20 0,-1 20 0,22-20 15,0 21-15,-22-22 0,22 1 0,-22 20 16,1 1-16,-1-22 0,1 43 15,-22-21-15,0 21 0,-20 0 0,-1-1 16,0 22-16,-21 22 16,0-1-16,0 0 0,0 0 15,0 0-15,-21 22 0,21-22 16,0 21-16,0 0 0,-21-20 0,21 20 16,0-21-16,0 21 0,0-20 15,0-1-15,0 0 0,0 0 16,0 0-16,0 0 0,21-21 15,0 0 1,0 0-16,-21-21 16,21 0-16,-21-21 15,0 21-15,0-1 0</inkml:trace>
  <inkml:trace contextRef="#ctx0" brushRef="#br0" timeOffset="157907.93">10647 15833 0,'-21'21'16,"21"0"15,21-42-15,-21 0-1,0 0-15,0-1 16,-21 1-1,-1 21-15,1 0 16,0 0-16,21 21 16,0 1-1,0-1-15,0 0 0,21 0 16,0 21-16,-21-20 0,22-1 0,20 0 16,-21 0-16,0 0 0,0 0 15</inkml:trace>
  <inkml:trace contextRef="#ctx0" brushRef="#br0" timeOffset="158579.51">11091 16087 0,'0'0'0,"0"21"63,21 0-63,-21 0 0,0 0 0,22 22 15,-22-22-15,21 0 0,-21 0 16,21 0-16,-21 1 0,0-1 0,0 0 16,21 0-16,0 0 0,0-21 31,1 0-31,-1 0 0,0-21 16,0 0-16,0 0 0,0 0 15,1-1-15,-1-20 0,0 21 0,0-21 16,0-1-16,0 1 0,1 0 15,-1-1-15,-21 22 0,0 0 16,21 0-16,-21 0 0,21 21 0,-21 21 31,0 0-31,0 21 16,0-21-16,0 1 0,-21-1 16,21 21-16,-21-21 0,21 0 0,0 22 15,0-22-15,0 0 0,0 0 0,0 0 16,0 1-16,0-1 0,21 0 15,0 0-15,0 0 0,0-21 16,22 0-16,-22 0 0,0 0 16,21 0-16,-20 0 0,20 0 15,0 0-15,1-21 0,-1 0 0,0 0 16,-21 0-16,22-1 0,-22 1 16,21-21-16,-21 21 0,1-22 0,-22 22 15,0-21-15,21 0 0,-21 20 16,0 1-16,0 0 0,-21 21 15,-1 0-15,1 0 0,0 21 16,0 0-16,0 1 0,21 20 16,-21-21-16,21 0 0,-22 22 0,22-22 15,0 0-15,0 21 0,0-21 16,0 1-16,0-1 0,22 0 0,-1-21 16,0 21-16,0-21 0,0 0 15,0 0-15,1 0 0,-1 0 16,21 0-16,0 0 0,-20 0 0,20-21 15,0 0-15,1 0 0,-1-1 16</inkml:trace>
  <inkml:trace contextRef="#ctx0" brushRef="#br0" timeOffset="160207.85">13758 16023 0,'-63'-21'31,"42"21"-31,21-21 0,-22 0 16,22 0-16,0-1 15,0 1-15,0 0 0,0 0 16,0 0-16,0 0 0,22 21 0,-1 0 16,0-22-16,0 22 0,0 0 15,0 0-15,1 0 0,20 22 0,-21-1 16,0 0-16,0 0 0,1 21 16,-1 1-16,0-1 0,-21 0 15,0 1-15,0 20 0,0-20 0,0-1 16,0 0-16,0 1 0,0-22 15,0 21-15,0-21 0,0 0 0,0 1 16,0-1-16,0-42 31,21-1-31,0 1 16,0 0-16,1-21 0,-1-1 16,0 1-16,0 0 0,0-1 0,0 1 15,1 0-15,-1-22 0,0 22 16,21 21-16,-21-22 0,1 22 15,-1 0-15,-21 0 0,21 21 16,0 0-16,0 0 0,0 21 16,-21 21-16,0-20 0,0 20 15,0 0-15,0-21 0,0 22 16,0-1-16,0 0 0,22-20 0,-22 20 16,21 0-16,-21-21 0,21 1 15,-21-1-15,21 0 0,0 0 0,0 0 16,1-21-16,20 0 0,-21 0 0,0 0 15,22 0-15,-1 0 0,-21-21 16,21 21-16,1-21 0,-1 0 16,0-22-16,1 22 0,-1-21 15,-21 21-15,22-22 0,-22 1 0,0 21 16,-21-21-16,0-1 0,0 22 0,0 0 16,0 0-16,0 0 0,0-1 15,-21 22-15,-22 0 0,22 0 16,0 0-16,-21 22 0,21-22 15,-1 21-15,1 0 0,0 21 0,0-21 16,0 22-16,21-22 0,0 21 16,0 1-16,0-22 0,0 21 0,0-21 15,0 0-15,21 1 0,0 20 16,21-21-16,-20-21 0,20 21 0,0 0 16,1-21-16,20 0 0,-21 0 0,22 0 15,-1 0-15,1 0 16,-1 0-16,1 0 0,-1-21 0,1 0 15,-1 0-15,-20 0 0,20 0 0,-20-22 16,-1 22-16,0-21 0,-21 21 16,1-22-16,-1 1 0,-21 21 0,0-22 15,0 22-15,0-21 0,-21 21 16,-1 0-16,1 21 0,0 0 0,0 0 16,-21 0-16,20 0 0,-20 0 15,21 21-15,-21 0 0,-1 0 16,22 21-16,-21-20 0,21 20 0,-22 0 15,22 1-15,0-22 0,21 21 16,0-21-16,0 22 0,0-22 0,0 21 16,21-21-16,0-21 15,0 0-15,1 21 0,20-21 0,-21 0 16,21 0-16,1-21 0,-22 21 0,21-21 16,-21 0-16,22 0 0,-22 0 15,0-1-15,0 1 0,-21-21 0,0 21 16,21 0-16,-21-22 0,0 22 15,0 0-15,0 0 0,0 0 16,-21 42 15,21 0-15,0 0-16,0 21 0,0-20 16,0 20-16,0-21 0,0 21 0,0 1 15,0-1-15,-21 0 0,21 1 0,0-1 16,0 0-16,0 22 0,0-1 15,0 1-15,0-1 0,0 1 0,-21-1 16,21 1-16,0-1 0,0 1 16,0-1-16,0 22 0,0-21 0,0-1 15,0 1-15,0-1 0,0-21 0,0 22 16,0-22-16,0-21 0,0 22 16,0-22-16,0-42 31,0 0-31,0-22 0,0 1 15,0 0-15,-21-1 0,0-20 0,-1-1 16,1 1-16,0-22 0,0 22 16,0-22-16,-22 0 0,22 22 0,21-22 15,0 22-15,0-1 0,0 22 16,0-1-16,0 1 0,0 0 0,21-1 16,-21 22-16,22 0 0,-1-21 15,0 21-15,0-1 0,0 1 0,22 0 16,-22 0-16,21 0 0,-21 0 15,22-22-15,-1 22 0,0 0 16,1 0-16</inkml:trace>
  <inkml:trace contextRef="#ctx0" brushRef="#br0" timeOffset="161876.29">16637 16066 0,'0'0'0,"21"-22"63,-21 1-63,0 0 0,21 0 15,-21 0-15,0 0 0,0-22 0,0 22 16,0 0-16,0 0 0,0 0 15,0-1-15,-21 1 0,0 21 0,0 0 16,0 0-16,-1 0 0,1 0 16,0 0-16,-21 0 0,21 21 0,-22 22 15,22-22-15,-21 21 0,21 1 0,-22-1 16,22 0-16,-21 1 0,21-1 16,-1 0-16,1 1 0,21-1 15,0 0-15,0-21 0,0 1 0,0-1 16,0 0-16,0 0 0,21-21 15,1 0-15,-1 0 0,0 0 0,21 0 16,-21 0-16,22 0 0,-1 0 16,-21-21-16,22 0 0,-1 0 0,-21-1 15,21-20-15,-20 0 0,-1 21 16,0-22-16,0 1 0,-21 0 0,0-1 16,21 1-16,-21 21 0,0 0 0,0-1 15,0 1-15,0 42 16,0 1-1,0-1-15,0 21 0,0-21 0,0 22 16,0-22-16,0 21 0,0-21 16,0 22-16,0-22 0,0 21 0,0-21 15,21 0-15,1 1 0,-22-1 16,21 0-16,0-21 0,0 0 0,0 21 16,0-21-16,1 0 0,-1 0 15,0 0-15,21-21 0,-21 21 0,1-21 16,20 0-16,-21-22 0,0 22 0,0-21 15,1-1-15,-1 1 0,-21 0 16,0-1-16,21-20 0,-21 21 0,0-1 16,0 1-16,0 0 0,0-1 15,0 22-15,0 0 0,0 0 16,0 0-16,-21 21 16,21 21-1,-21 0-15,-1 0 0,22 21 0,-21-20 16,21 20-16,0 0 0,0 22 15,0-22-15,0 0 0,0 1 0,0-1 16,0 0-16,0-20 0,0 20 0,21-21 16,1 0-16,-22 0 0,21 1 15,0-1-15,21-21 0,-21 0 0,1 0 16,-1 0-16,21 0 0,-21 0 16,22 0-16,-22-21 0,0-1 15,21 1-15,-21 0 0,1 0 0,-1-21 16,0 20-16,0-20 0,-21 21 15,21 0-15,-21 0 0,21-1 0,-21 1 16,0 0-16,0 42 16,0 0-16,0 1 15,0-1-15,0 0 0,0 0 0,0 0 16,0 0-16,0 1 0,0-1 16,0 0-16,0 0 0,0 0 0,0 0 15,0 1-15,22-22 16,-1 0-16,0 0 15,0 0-15,0 0 0,0 0 0,1 0 16,-1 0-16,-21-22 0,21 22 16,0-21-16,0 0 0,-21 0 0,21-21 15,1 20-15,-22 1 0,21-21 16,0 21-16,0 0 0,-21-1 0,0 1 16,21 0-16,0 21 15,-21 21-15,0 0 16,0 1-16,0-1 0,0 0 0,0 0 15,0 0-15,0 0 0,0 22 16,0-22-16,0 0 0,0 0 0,0 0 16,0 1-16,0-1 0,22-21 15,-1 21-15,0-21 0,0 0 16,0 0-16,0 0 0,1 0 0,-1 0 16,21 0-16,-21 0 0,22 0 15,-22-21-15,21 0 0,-21-1 0,0 1 16,22 0-16,-22 0 0,0-21 0,0 20 15,0-20-15,1 0 0,-1 21 16,0-1-16,-21 1 0,21 0 0,-21 0 16,0 0-16,0 42 31,0 0-31,0 0 0,0 0 16,0 1-16,0 20 0,0-21 15,0 0-15,-21 22 0,21-22 0,0 0 16,0 0-16,0 0 0,0 0 15,0 1-15,21-1 0,21 0 16,-20-21-16,-1 0 0,21 0 0,-21 0 16,22 0-16,-22 0 0,21 0 15,0-21-15,-20 21 0,-1-21 0,21-1 16,-21 1-16,0-21 0,1 21 16,-1-22-16,0 1 0,-21 0 15,0 21-15,0-22 0,0 1 0,0-22 16,0 43-1,-21 21-15,0 0 16,-1 21-16,1 1 0,0-1 16,21 21-16,0-21 0,-21 22 0,21-22 15,0 21-15,0 0 0,0-20 0,0-1 16,0 21-16,0-21 0,21 0 16,0 1-16,0-1 0,1-21 15,-1 0-15,0 0 0,21 0 16,-21 0-16,1 0 0,20-21 0,-21 21 15,21-22-15,-20 1 0,20 0 0,-21 0 16,0 0-16,0-22 0,1 22 16,-22 0-16,0-21 0,0 21 15,0-22-15,0 22 0,0-21 0,0 21 16</inkml:trace>
  <inkml:trace contextRef="#ctx0" brushRef="#br0" timeOffset="162079.6">18690 15621 0,'0'0'0,"-21"0"0,0 0 0,0 0 16,-1 0-16,1 0 15,0 0-15,0 0 0,0 0 0,0 0 16,21 21 0,-22-21-1,1 0 1,0 0-1,0 0-15</inkml:trace>
  <inkml:trace contextRef="#ctx0" brushRef="#br0" timeOffset="162275.59">17208 15833 0,'0'0'0,"-21"21"0,0-21 0,0 0 15,21 21-15,21-21 32,0 0-32,0 0 0,22 0 15,-22 0-15,42 0 0,-20 0 0,20 0 16,1-21-16,-22 21 0,22-21 16,-1 0-16,1-1 0</inkml:trace>
  <inkml:trace contextRef="#ctx0" brushRef="#br0" timeOffset="162743.44">20235 15769 0,'0'0'0,"-63"-21"31,63 0-31,-21 21 16,21 21-16,0 0 0,0 0 15,-22 22-15,22-1 0,0 22 16,0-22-16,0 43 0,0-22 0,0 1 16,0 20-16,0 1 0,0-22 15,-21 22-15,21 21 0,-21-21 0,0-1 16,21 22-16,-21-21 0,0-1 16,-1 1-16,-20 0 0,21-22 0,0 1 15,0-1-15,21 1 0,0-22 16,-22-21-16,22 22 0,0-22 15,0-42 1,0-1-16,0 1 0,22-21 16,-1 0-16,-21-1 0,21 1 15,-21-22-15,0 22 0</inkml:trace>
  <inkml:trace contextRef="#ctx0" brushRef="#br0" timeOffset="163099.18">19981 16341 0,'0'0'0,"-21"-64"0,0 22 0,21 0 15,-21-1-15,21 22 0,-21-21 0,21 21 16,0-22-16,0 22 0,0 0 16,0 0-16,0 0 0,0-1 0,0 1 15,0 0-15,0 0 0,21 0 16,21 0-16,-21 21 0,0-22 16,22 22-16,-1 0 0,0 0 0,1 0 15,-1 0-15,0 0 0,22 0 16,-22 0-16,1 22 0,-1-1 0,-21 21 15,0-21-15,0 0 0,-21 22 0,0-22 16,0 21-16,0-21 0,-21 22 16,-21-22-16,21 0 0,-22 21 0,1-20 15,0-22-15,21 21 0,-22 0 16,22-21-16,0 0 0,0 21 16,0-21-16,-1 0 15,22-21 1,22 21-1,-1 0-15,-21-21 0,21 21 16,21-21-16,-21 21 0,1 0 0,20-22 16,-21 22-16</inkml:trace>
  <inkml:trace contextRef="#ctx0" brushRef="#br0" timeOffset="163623.66">20574 16108 0,'0'0'0,"-42"-42"16,42 20-16,-22 22 15,22-21-15,-21 0 0,21 0 16,0 0-16,0 0 0,21-1 16,1 22-16,-1-21 15,0 21-15,0 0 0,21 0 0,1-21 16,-22 21-16,21 0 0,-21 0 16,22 0-16,-1 21 0,-21-21 0,0 21 15,1 1-15,-1-1 0,0 21 16,-21-21-16,0 0 0,0 1 0,0 20 15,0-21-15,0 0 0,-21 0 0,0-21 16,-1 22-16,1-1 0,0-21 16,0 0-16,0 0 0,0 0 15,21-21 1,0-1 0,0 1-16,0 0 0,21 0 0,0 0 15,0 0-15,0-1 0,0 1 16,1 0-16,-1 0 0,0 0 0,0 21 15,21-21-15,-20 21 0,-1 0 16,0-22-16,21 22 0,-21 0 0,1 0 16,-1 0-16,0 22 0,-21-1 15,0 0-15,0 0 0,0 0 0,0 0 16,0 22-16,0-22 0,0 0 16,0 0-16,0 22 0,0-22 15,-21-21-15,21 21 0,-21 0 0,21 0 16,0 0-1,-22-21-15,22-21 32,0 0-32,0 0 0,0 0 15,0 0-15,0-22 0,0 22 0</inkml:trace>
  <inkml:trace contextRef="#ctx0" brushRef="#br0" timeOffset="163795.32">21188 15727 0,'0'0'0,"0"-21"15,-21 21 17,21 21-17,-22-21-15,22 21 16,0 0-16,0 0 16,22-21-16,-1 0 0,0 22 15,0-22-15,0 0 0</inkml:trace>
  <inkml:trace contextRef="#ctx0" brushRef="#br0" timeOffset="164175.1">21590 15833 0,'0'0'0,"0"21"15,0 0 1,0 0-16,0 0 16,-21 1-16,21-1 0,-21 0 0,-1 0 15,22 0-15,-21 22 0,21-22 16,0 21-16,0-21 0,-21 0 0,21 1 15,0-1-15,0 0 0,0 0 0,0 0 16,21-21-16,0 0 0,1 21 16,-1-21-16,0 0 0,0 0 0,21 0 15,-20 0-15,20-21 0,0 0 16,-21 21-16,22-21 0,-1 0 16,0-22-16,-20 22 0,20-21 0,-21 21 15,0-22-15,-21 1 0,0 21 16,0-21-16,0 20 0,-21 1 0,0 0 15,0 0-15,-22 21 0,22 0 16,-21 0-16,21 0 0,-22 0 0,1 21 16,0 0-16,21-21 0,-22 21 15,22 1-15,0 20 0,0-21 0,21 0 16,0 0-16,0 1 0,0-1 16,0 0-16,21 0 0,21-21 0,-21 21 15,22-21-15,-22 0 0,21 0 0,-21 0 16</inkml:trace>
  <inkml:trace contextRef="#ctx0" brushRef="#br0" timeOffset="166694.92">22140 16066 0,'0'0'0,"0"-22"0,0 1 16,0 0-16,0 0 0,0 0 15,0 0-15,0-1 0,0 1 16,0 0-16,21 21 15,1 0-15,-1 0 16,0 0-16,0 0 0,0 0 16,0 21-1,1 0-15,-22 22 0,0-22 0,21 0 16,-21 0-16,0 22 0,0-22 0,0 0 16,0 21-16,0-21 0,0 1 15,0-1-15,0 0 0,0 0 0,-21-21 16,21 21-16,-22-21 0,22-21 31,0 0-15,0 0-16,0 0 0,0-1 15,22 1-15,-1 0 16,-21 0-16,21 0 0,0 0 16,0 21-16,-21-22 0,21 1 0,1 21 15,-1-21-15,0 21 0,21-21 16,-21 21-16,1 0 0,1798-508 1594,-1862 529-1594,-1 43 15,22-43-15,-21 0 0,21 21 16,-43 1-16,43-1 0,0-21 15,-22 21-15,1 22 0,0-43 0,21 0 16,-1 22-16,1-22 0,-21 21 16,21-21-16,-43 22 0,43-22 0,-21 21 15,21-42-15,-1 21 0,-20 0 16,21-21-16,0 22 0,0-22 0,-1 0 16,-20 21-16,0-21 0,-1 0 15,1 0-15,0 0 0,21 0 16,-1 0-16,-20 0 0,21 0 15,0 0-15,0 0 0,-1-21 16,1 21-16,0-22 16,21 1-1,-21 21-15,0 0 16,21-21-16,-21 21 16,-1 0-1,1 0-15,0 0 16,0 0-16,0 0 15,21-21 1,-21 21 15,21-21-15,21 21 31,-21-21-32,0 21-15,0-22 94,0 1-78</inkml:trace>
  <inkml:trace contextRef="#ctx0" brushRef="#br0" timeOffset="166991.95">22966 15917 0,'0'0'16,"0"-21"-1,-21 21 1,21 21 0,-22 1-16,22-1 15,0 0-15,0 21 0,-21-21 0,21 22 16,-21-22-16,21 21 0,0-21 16,0 1-16,-21 20 0,21-21 0,0 0 15,-21 0-15,21 1 0,0-1 16,0 0-1,0-42 17,0 0-32,0-1 0,0 1 15,0-21-15</inkml:trace>
  <inkml:trace contextRef="#ctx0" brushRef="#br0" timeOffset="167391.95">22923 15727 0,'0'0'16,"-21"0"-16,-21 0 16,21 0-16,0 0 15,-1 0-15,1 0 0,0 0 16,21 21 0,21-21 15,0 0-31,1 0 0,-1 0 15,21 0-15,-21 0 0,0 0 0,22 0 16,-22 0-16,0-21 0,0 21 0,0-21 16,1 0-16,-1-1 15,-21 1-15,0 0 0,0 0 16,-21 0-16,-1 0 16,1 21-16,0 0 0,0 0 0,0 0 15,0 0-15,-1 0 0,1 0 16,0 0-16,21 21 0,-21-21 0,21 21 15,-21 0-15,21 0 0,0 0 16,0 1-16,0-1 16,0 0-16,21 0 15,0-21-15,21 0 16,-20 0-16,-1 0 0,21 21 0</inkml:trace>
  <inkml:trace contextRef="#ctx0" brushRef="#br0" timeOffset="168243.92">23580 15706 0,'0'0'0,"0"-43"31,0 22-31,0 0 16,0 42 15,-22 0-15,22 1-16,-21-1 0,0 21 15,21-21-15,0 22 0,-21-22 0,0 21 16,21 0-16,-21 1 0,21-1 0,0 0 16,0-20-16,0 20 0,0 0 15,0-21-15,0 1 0,0 20 0,0-21 16,21 0-16,0 0 16,0-21-16,0 0 0,0 0 15,22 0-15,-22 0 0,21 0 0,-21 0 16,22-21-16,-1 0 0,0 21 15,-20-21-15,20 0 0,-21 0 0,0-22 16,22 22-16,-22 0 0,0 0 16,0-22-16,0 43 0,-21-21 0,0 0 15,-21 42 17,21 0-32,-21 1 0,21-1 15,-21 0-15,21 0 0,0 0 16,0 0-16,0 1 0,0-1 0,0 0 15,0 0-15,21-21 16,0 0-16,0 0 0,0 0 16,1 0-16,-1 0 15,0 0-15,0 0 0,0 0 0,0-21 16,1 0-16,-1 0 0,0-1 0,-21 1 16,21-21-16,0 21 0,0 0 15,-21-1-15,0-20 0,22 21 0,-1 0 16,-21 0-16,-21 42 47,-1 0-47,22 0 0,-21 21 0,0-20 15,21-1-15,-21 21 0,0-21 0,0 22 16,21-1-16,-22-21 0,1 21 16,0 1-16,0-1 0,0-21 15,21 22-15,-21-1 0,21 0 16,-22 1-16,22 20 0,-21-21 0,21 22 15,0-22-15,0 1 0,0 20 0,0-21 16,0 1-16,0-1 0,-21 0 16,21 1-16,0-1 0,0 0 0,0-20 15,0-1-15,-21 0 0,0 0 16,0 0-16,-1-21 0,1 0 16,0 0-16,0 0 0,0 0 15,0-21-15,-1 0 0,1 0 16,0 0-16,0-1 0,21-20 0,0 21 15,0 0-15,0 0 0,0-22 16,0 22-16,0-21 0,0 21 0,0-22 16,0 22-16,0-21 0,21-1 15,-21 1-15,21 21 0</inkml:trace>
  <inkml:trace contextRef="#ctx0" brushRef="#br0" timeOffset="168927.94">23474 15621 0,'-21'0'0,"42"0"0,-64 0 0,22 0 16,0 0-16,0 0 0,0 0 15,42 0 17,0 0-32,21 0 0,1 0 0,-1 0 15,22 0-15,-1 0 0,22 0 16,-22 0-16,22-21 0,-22 21 16,86 0-16,-86 0 0,1 0 15,-1 0-15,1 0 0,-1 0 16,-21 0-16,1 0 0,-22 0 0,21 0 15,-21 0-15,-42 0 32,0 0-17,0 0-15,-21 0 0,-1 0 16,-20 0-16,-1 0 0,1 21 0,-22-21 16,0 0-16,1 0 0,-22 21 15,21-21-15,-21 21 0,22-21 0,20 0 16,1 22-16,-1-22 0,22 0 15,0 0-15,20 0 0,1 0 16,21 21-16,21-21 16,22 0-1,-1 0-15,0 0 0,22 0 0,-1 0 16,1 0-16,21 0 0,-1-21 16,1 21-16,-22 0 0,22 0 0,-21 0 15,-1 0-15,-21 0 0,1 0 0,-1 0 16,0 0-16,-20-22 0,-1 22 15,-42 0 17,-1 0-17,1 0-15,0 0 0,0 0 0,0 0 16,0 0-16,-1 0 0,1 0 16,0 0-16,0 0 0,0 0 15,0 0-15,-1 0 16,1 0-16</inkml:trace>
  <inkml:trace contextRef="#ctx0" brushRef="#br0" timeOffset="170271.34">6435 17822 0,'-22'0'15,"44"0"-15,-65 0 0,22 0 0,0-21 0,0 21 16,0 0-16,-1 0 16,22-21-16,-21 21 0,21-21 46,21 21-46,1 0 16,20-21-16,-21 21 0,21 0 16,22 0-16,-22-21 0,22 21 15,-1-22-15,1 22 0,20 0 16,1 0-16,0-21 0,-1 21 16,1 0-16,21 0 0,21-21 0,0 0 15,0 21-15,21 0 0,21-21 16,-20 21-16,20-21 0,21 21 0,1-22 15,-22 22-15,22-21 0,20 21 16,-20-21-16,21 0 0,-1 21 0,1-21 16,21 21-16,-22-21 0,22-1 15,0 22-15,21-21 0,-21 0 0,21 21 16,-21-21-16,21 0 0,0 21 16,0-21-16,0-1 0,21 22 15,-21-21-15,21 0 0,-21 21 16,0-21-16,21 0 0,-21 21 0,0-21 15,0 21-15,21-22 0,-21 1 16,0 21-16,-21-21 0,21 0 16,0 21-16,0-21 0,-21 21 0,-21-21 15,21-1-15,-22 22 0,-20-21 16,-1 0-16,-20 21 0,-22-21 0,0 0 16,-21 0-16,0 21 0,-21-22 15,0 1-15,-22 21 0,1-21 0,-22 0 16,-20 21-16,-1-21 0,-21 21 15,0 0-15,1 0 0,-22-21 16,-22 21 0,-20 0-16,0 0 15,21 0-15,-43 0 0,22 0 0,-22 0 16,1 21-16,-1 0 0,-20-21 16,-1 21-16</inkml:trace>
  <inkml:trace contextRef="#ctx0" brushRef="#br0" timeOffset="170819.34">13039 17103 0,'0'0'0,"0"-21"0,0-43 31,0 43-31,0 0 16,21 21-16,-21 21 15,0 0 1,0 0-16,0 0 0,0 22 0,0-22 16,0 21-16,0-21 0,-21 22 15,21-22-15,-22 21 0,22-21 0,-21 1 16,21 20-16,-21-21 0,21 0 16,0 0-16,-21 1 0,21-1 0,-21 0 15,0 0-15,21 0 16</inkml:trace>
  <inkml:trace contextRef="#ctx0" brushRef="#br0" timeOffset="171220.91">12827 17971 0,'-21'21'0,"42"-42"0,-42 63 0,0-21 16,21 0-16,0 0 0,0 1 15,0-1-15,-22 0 0,22 0 16,0 0-16,0 0 0,22 1 31,-1-22-31,0 0 0,21 0 0,-21 0 16,22 0-16,-1 0 0,-21-22 15,22 1-15,-1 21 0,-21-21 0,21 0 16,-20 0-16,-1 0 0,0-1 16,-21 1-16,0 0 0,0-21 0,0 21 15,-42-1-15,20 1 0,-20 0 16,21 21-16,-21 0 0,-1 0 16,1 0-16,0 0 0,-1 0 15,22 0-15,-21 21 0,21 0 0,-22 1 16,22-1-16,0 0 0,0-21 15,0 21-15,-1 0 0,1-21 0,0 0 16,0 21-16,0-21 0,0 0 16</inkml:trace>
  <inkml:trace contextRef="#ctx0" brushRef="#br0" timeOffset="171783.63">10520 17336 0,'0'0'16,"21"-22"-16,-21 1 0,0 0 16,0 0-16,21 21 0,-21-21 15,0 42 16,0 0-31,0 0 16,0 22-16,0-22 0,0 0 16,0 21-16,0-21 0,0 22 0,0-22 15,0 21-15,0-21 0,-21 22 16,21-22-16,-21 0 0,21 0 0,0 0 16,-21 1-16,21-1 0,-22 0 15</inkml:trace>
  <inkml:trace contextRef="#ctx0" brushRef="#br0" timeOffset="172015.94">10181 18140 0,'0'0'0,"21"0"47,0 0-47,1 0 0,-1 0 16,0 0-16,0-21 0,0 21 15,0-21-15,22 21 0,-22-22 0,0 22 16,21-21-16,-20 21 0</inkml:trace>
  <inkml:trace contextRef="#ctx0" brushRef="#br0" timeOffset="172215.34">11028 17971 0,'0'0'0,"0"21"15,0 0-15,0 0 16,-21 0-16,21 22 16,-22-22-16,1 0 0,21 0 15,-21 0-15,21 0 0,-21 22 16,0-22-16,21 0 0,-21 0 0,21 0 15,-22-21-15,1 22 0,0-22 16,0 0-16,0 0 0</inkml:trace>
  <inkml:trace contextRef="#ctx0" brushRef="#br0" timeOffset="172555.96">8636 17547 0,'0'0'0,"0"-21"15,0 42 1,0 0-16,0 1 16,0-1-16,0 0 0,0 21 0,0 1 15,0-22-15,0 21 0,21 0 16,-21 1-16,0-22 0,21 21 16,-21-21-16,0 22 0,0-22 15,0 0-15,0 0 0,21 0 16,1 1-16</inkml:trace>
  <inkml:trace contextRef="#ctx0" brushRef="#br0" timeOffset="172763.93">8678 18267 0,'-21'21'31,"42"-21"-15,0-21 0,1 21-16,-1-21 0,21 21 15,-21 0-15,22-21 0,-22 21 16,0-22-16,21 1 0,-21 21 0</inkml:trace>
  <inkml:trace contextRef="#ctx0" brushRef="#br0" timeOffset="173211.93">9250 18161 0,'0'-21'31,"0"0"-31,21 21 16,0 0-1,0 0-15,0 0 16,1 21-1,-22 0-15,0 0 0,21 0 16,-21 1-16,0 20 0,0 0 0,-21 1 16,-1-1-16,1 0 0,0 1 15,-21-1-15,21 0 0,-22-21 0,1 1 16,21 20-16,0-42 0,-1 21 16,1-21-16,0 0 0,0 0 15,0 0-15,21-21 16,0 0-16,0 0 0,0-1 15,0 1-15,0-21 0,0 21 0,0 0 16,0-1-16,21 1 0,0 0 16,0 21-16,0 0 0,1 0 0,20 0 15,-21 21-15,21 0 0,-20 1 16,20-1-16,-21 0 0,21 21 16,-20-21-16,20 1 0,-21-1 15,21 21-15,1-42 0,-1 21 0,0-21 16,22 0-16,-22 0 0,22 0 15,-1-21-15,1 0 0,20 0 16,1-22-16,0 22 0</inkml:trace>
  <inkml:trace contextRef="#ctx0" brushRef="#br0" timeOffset="173695.54">14584 17082 0,'0'0'0,"42"0"32,-42 21-32,0 0 0,0 0 15,0 21-15,0-20 0,0-1 16,0 21-16,21-21 0,-21 22 0,0-22 16,0 0-16,0 21 0,0-21 15,0 1-15,0-1 0,0 0 0,0 0 16,0 0-16,0 0 0,0 1 15,0-1-15</inkml:trace>
  <inkml:trace contextRef="#ctx0" brushRef="#br0" timeOffset="173963.6">14859 18055 0,'0'21'47,"0"1"-47,0-1 0,0 0 16,0 0-16,0 0 0,0 0 15,0 1-15,0-1 0,0 21 0,0-21 16,0 0-16,0 1 0,21-22 15,0 0 1,0 0-16,1 0 0</inkml:trace>
  <inkml:trace contextRef="#ctx0" brushRef="#br0" timeOffset="174315.78">16997 17124 0,'0'0'0,"-21"0"32,21 21-32,0 0 0,0 0 15,0 1-15,0-1 0,0 21 16,0-21-16,0 0 0,0 1 0,0-1 16,-22 0-16,22 0 0,0 0 15,0 22-15,0-22 0,0 0 0,0 0 16,0 0-16,0 22 0,0-22 15</inkml:trace>
  <inkml:trace contextRef="#ctx0" brushRef="#br0" timeOffset="174883.22">17166 17907 0,'0'0'16,"-21"0"-16,0 0 0,0 0 16,21-21-16,0 0 0,0 0 15,0-1-15,0 1 0,0 0 0,0 0 16,0 0-16,0 0 0,21-1 16,0 22-16,0-21 0,0 21 15,0 0-15,1 0 0,20 0 16,-21 0-16,0 21 0,0 1 0,1-1 15,-1 21-15,0-21 0,-21 22 16,0-22-16,0 21 0,0 0 0,0 1 16,-21-1-16,0-21 0,-1 22 15,-20-1-15,21-21 0,-21 21 16,-1 1-16,1-22 0,0 0 0,-1 0 16,22 0-16,-21-21 0,21 0 15,-1 0-15,1 0 0,0-21 16,21 0-1,-21 0-15,21 0 0,0 0 0,0-22 16,0 22-16,0 0 0,0 0 16,0 0-16,0-1 0,21 1 15,0 21-15,0 0 16,1 21-16,-1 1 16,0-1-16,-21 21 0,21-21 0,0 0 15,-21 22-15,21-1 0,1-21 16,-1 0-16,21 22 0,-21-22 0,22 0 15,-1-21-15,0 21 0,1-21 16,20 0-16,-21 0 0,1 0 0,20-21 16,-20 0-16,-1 0 0,-21 0 15,21-1-15,-20 1 0,-1-21 16,0 21-16</inkml:trace>
  <inkml:trace contextRef="#ctx0" brushRef="#br0" timeOffset="176367.95">8234 17060 0,'0'0'0,"-43"0"0,1 0 0,21 0 0,-21 0 16,20 0-16,-20 0 0,21 0 16,0 0-16,0 0 0,-1 0 0,1 0 15,0 0-15,42 0 47,0-21-47,22 21 0,-22 0 0,21 0 16,1 0-16,-1 0 0,0 0 15,22 0-15,-22 0 0,22 0 0,-1 0 16,1 0-16,20 0 0,1 0 16,21-21-16,0 21 0,-1 0 0,1 0 15,0 0-15,0 0 0,21 0 16,0 0-16,0-21 0,21 21 0,-21 0 16,21-21-16,22 21 0,-22-21 15,21 21-15,22-22 0,-22 22 16,0-21-16,1 0 0,20 21 15,1-21-15,-1 0 0,-21 0 0,22-1 16,-1 22-16,1-21 0,-1 0 16,1 0-16,-1 0 0,1 0 0,-22 21 15,22-22-15,-22 22 0,0-21 16,1 21-16,-43-21 0,21 21 0,-21 0 16,-21 0-16,0-21 0,-22 21 15,1 0-15,0 0 0,-22-21 0,-21 21 16,1 0-16,-1 0 0,-21 0 15,0 0-15,1-21 0,-1 21 0,-21-22 79,-21 22-79,-1 0 15,1 0-15,0 0 0,0-21 16,0 21-16,0 0 0,-22-21 15,22 21-15,0 0 0,0 0 16,0 0-16,21-21 0,-22 21 0,1 0 16,0 0-16,0 0 0,0 0 15,0-21-15,-1 21 0,1-21 16,0 21 0,42 21 30,0-21-46,1 21 16,20 0-16,-21-21 16,0 0-16,0 21 0,22-21 0,-22 0 15,21 0-15,1 21 0,-1-21 16,-21 0-16,21 0 0,1 0 0,-22 22 16,21-22-16,-21 0 0,1 0 15,-1 0-15,0 0 0,0 0 0,-21 21 47,-21 0-47,0-21 16,0 21-16,-1 0 0,-20 0 15,21 1-15,-21-1 0,-1 0 0,1 21 16,0 1-16,-1-22 0,1 21 16,0 0-16,-1-20 0,1 20 0,0-21 15,20 21-15,-20-20 0,21-1 16,0-21-16,21 21 0,-21-21 15,21 21-15,0-42 32,0 0-17,21 0-15,0 21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2T12:56:59.5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1863 1101 0,'0'0'0,"-22"0"15,22-21 17,0 42-1,-21 0-16</inkml:trace>
  <inkml:trace contextRef="#ctx0" brushRef="#br0" timeOffset="1018.29">1863 1334 0,'21'21'15,"0"0"-15,0-21 16,0 0-16,0 21 0,1-21 16,-1 0-16,0 0 0,0 0 0,0 0 15,0 0-15,22-21 0,-22 21 16,0-21-16,21 0 0,-20-1 15,-1 1-15,0 0 0,0 0 0,-21-21 16,0 20-16,0-20 0,0 21 16,0 0-16,0 0 0,0-1 15,0 1-15,0 0 0,-21 21 32,0 0-32,21 21 0,0 0 15,-21 1-15,-1-1 0,22 21 16,-21-21-16,21 0 0,0 22 15,0-1-15,0-21 0,-21 22 0,21-1 16,0 0-16,0 22 0,0-22 16,0 22-16,-21-1 0,21 1 15,0-1-15,0 1 0,0-1 0,0-21 16,0 1-16,0-1 0,0 0 16,0 1-16,0-22 0,0 21 0,0-21 15,0 1-15,0-1 16,-21-21-16,0 0 15,-1 0-15,1 0 0,21-21 16,-21-1-16,0 22 16,0-21-16,-22-21 0,22 21 0,0 0 15,0-1-15,0 1 0,0-21 16,-1 21-16,1 0 0,0 21 16,0-22-16,0 22 15,21 22 1,0-1-16,0 0 15,0 0-15,0 0 16,0 22-16,21-22 0,0 0 16,0 0-16,0 0 0,1 0 0,-1-21 15,0 22-15,0-1 0,0-21 16,22 0-16,-22 0 0,21 0 16,-21 0-16,22 0 0,-1 0 15,0 0-15,-21 0 0,22-21 0,-1-1 16,-21 1-16,22 0 0,-22 0 15,0 0-15,0 0 0,0-22 16,0 22-16,-21-21 0,0 21 0,0-22 16,22 22-16,-22 0 0,0 0 15,0 0-15,0-1 0,-22 44 32,22-1-17,0 0-15,0 0 16,0 0-16,0 22 0,0-22 15,0 0-15,0 21 0,0-21 0,0 22 16,0-22-16,0 0 0,0 0 16,0 0-16,0 1 0,0-1 0,0 0 15,0-42 32,0 0-47,0-1 0,0 1 16,0 0-16,22 0 0,-22-21 0,21 20 15,0-20-15,0 21 0,0-21 16,0 20-16,1-20 0,20 21 16,-21 0-16,0 0 0,22-1 15,-22 1-15,0 21 0,0 0 0,0 0 16,0 0-16,-21 21 16,0 1-16,0 20 0,0-21 15,0 0-15,0 22 0,0-22 16,0 0-16,0 21 0,0-21 0,0 1 15,0 20-15,0-21 0,0 0 16,0 0-16,22-21 0</inkml:trace>
  <inkml:trace contextRef="#ctx0" brushRef="#br0" timeOffset="1607.68">3302 2138 0,'0'-21'0,"63"-22"16,-41 22-16,-22-21 0,0 21 15,21 0-15,-21-1 0,21 1 0,-21 0 16,0 0-16,0 0 0,0 42 47,0 0-47,0 21 16,-21-20-16,21-1 0,-21 21 15,21-21-15,-22 0 0,22 22 0,0-22 16,0 0-16,0 0 0,0 0 15,0 1-15,0-1 0,22 0 16,-1-21-16,0 21 0,0-21 0,21 0 16,-20 0-16,20 0 0,-21 0 15,21 0-15,-20 0 0,20-21 0,0 0 16,-21 0-16,22 21 0,-22-22 16,0-20-16,0 21 0,-21 0 0,0-22 15,0 1-15,0 0 0,0 21 16,0-22-16,0 1 0,0 0 0,-21 20 15,0 1-15,0-21 16,0 42-16,-1-21 0,-20 0 0,21 21 16,-21 0-16,20 0 0,1 0 15,-21 21-15,21 0 0,0-21 0,-1 42 16,1-21-16,0 1 0,0-1 16,0 21-16,0-21 0,21 22 0,0-22 15,0 21-15,0-21 0,0 0 16,0 1-16,0-1 0,0 0 0,0 0 15,21 0-15,0 0 16,-21 1-16,21-1 0,0-21 16,0 0-16,1 21 15,-1-21-15,0 0 0,0 0 16,0 0-16,0 0 16,1 0-16,-1-21 15,0 0-15,0 21 0,0-22 16,-21 1-16,21 0 0</inkml:trace>
  <inkml:trace contextRef="#ctx0" brushRef="#br0" timeOffset="2047.82">2900 2011 0,'0'21'0,"0"0"0,21 0 16,-21 1-16,0-1 0,0 0 15</inkml:trace>
  <inkml:trace contextRef="#ctx0" brushRef="#br0" timeOffset="2135.64">3387 2159 0,'84'-42'16</inkml:trace>
  <inkml:trace contextRef="#ctx0" brushRef="#br0" timeOffset="2810.62">4043 1799 0,'0'0'16,"0"-21"-16,0 0 15,42 21 32,-21 21-31,-21 0-16,0 0 0,0 22 0,0-22 15,0 0-15,0 0 0,0 22 16,0-22-16,0 0 0,0 0 16,0 21-16,0-20 0,0-1 0,0 0 15,0 0-15,0 0 0,0 0 16,21 1-1,1-22 1,-1 0 0,0 0-16,0 0 0,0-22 15,0 1-15,1 21 16,-22-21-16,21 0 0,0 0 16,-21 0-16,21-1 0,0 1 0,-21 0 15,0 0-15,21-21 0,-21 20 16,22 1-16,-22 0 0,0 0 15,0 0-15,0 0 0,0-1 0,0 1 16,-22 21 0,1 0-16,0 21 15,21 1-15,-21-22 16</inkml:trace>
  <inkml:trace contextRef="#ctx0" brushRef="#br0" timeOffset="2862.42">4360 1926 0,'0'0'15,"43"0"-15,-22 0 0,0 0 16,0 0-16</inkml:trace>
  <inkml:trace contextRef="#ctx0" brushRef="#br0" timeOffset="2966.86">4826 1778 0,'0'-21'31,"0"0"-31</inkml:trace>
  <inkml:trace contextRef="#ctx0" brushRef="#br0" timeOffset="3088.3">4699 1842 0,'0'0'15,"0"21"-15,0 0 0,0 0 16,0 0-16,-21 0 0,21 22 0,-21-22 16,-1 0-16,22 0 0,0 22 15,0-22-15,0 0 0,0 0 16,0 0-16,22 0 16,-1-21-16,42 22 0,-42-22 15</inkml:trace>
  <inkml:trace contextRef="#ctx0" brushRef="#br0" timeOffset="3359.41">5059 2159 0,'0'-21'16,"0"0"-16,21 0 0,0-1 0,-21 1 16,0 0-16,0-21 0,21 21 0,-21-1 15,0-20-15,0 21 0,0 0 16,0 0-16,0-1 0,-21 1 16,21 0-16,-21 0 0,0 21 15,0 0-15,-22-21 0,22 21 0,0 0 16,0 0-16,0 0 0,-22 0 15,22 21-15,0 0 0,0 0 0,0 0 16,-1 1-16,22-1 0,-21 0 16,0 0-16,0 21 0,21-20 15,0-1-15,0 0 0,0 0 0,-21 0 16,21 0-16,0 1 0,0-1 0,0 0 16,21-21-1,0 0 1,0 0-16</inkml:trace>
  <inkml:trace contextRef="#ctx0" brushRef="#br0" timeOffset="4994.25">4847 1842 0,'-21'0'0,"0"0"15,21 21-15,-21-21 0,-1 21 16,22 0-16,-21 0 0,0 0 16,0-21-16,21 22 0,0-1 15,-21 0-15,21 21 0,-21-21 16,21 1-16,0-1 0,0 0 16,0 0-16,0 0 0,0 0 0,0 1 15,0-1-15,0 0 0,21-21 16,0 21-16,0 0 0,0-21 0,0 21 15,1-21-15,-1 0 0,0 0 16,0 0-16,0 0 0,0 0 16,1 0-16,-1 0 0,0 0 0,0-21 15,0 0-15,22 21 0,-22-21 16,0 21-16,-21-21 0,21 0 0,0-1 16,0 1-16,-21 0 0,0 0 15,22 0-15,-22-22 0,0 22 0,0-21 16,0 21-16,0-22 0,0 22 15,0 0-15,0 0 0,0-21 0,-22 20 16,1 22-16,0-21 0,21 0 16,-21 21-16,0 0 0,0 0 15,-1 0-15,1 0 0,0 0 16,0 0-16,0 0 0,0 0 16,21 21-16,-22-21 0,1 21 0,0-21 15,0 22-15,21-1 0,-21-21 16,0 21-16,21 0 0</inkml:trace>
  <inkml:trace contextRef="#ctx0" brushRef="#br0" timeOffset="5702.46">3175 2053 0,'0'21'16,"0"1"-16,0-1 15,0 0-15,0 0 16,0 0-16,21 0 16,0-21-16,0 22 0,1-22 15,-1 0-15,21 0 0,-21 0 16,22 0-16,20 0 0,-21 0 16,22-22-16,-22 22 0</inkml:trace>
  <inkml:trace contextRef="#ctx0" brushRef="#br0" timeOffset="6358.32">5694 1778 0,'-21'0'16,"21"-21"-16,0 0 16,0 0-1,-22 21-15,1 0 16,0 0-16,0 0 16,0 0-16,0 0 15,-1 21-15,1 0 0,0 0 16,0 0-16,0 0 0,21 1 15,-21 20-15,-1-21 0,1 21 0,21 1 16,0-22-16,-21 21 0,21-21 16,0 1-16,0 20 0,0-21 0,0 0 15,0 0-15,0 1 0,21-22 16,0 21-16,1-21 0,20 0 0,0 0 16,-21 0-16,22 0 0,-1 0 15,0 0-15,1 0 0,-22 0 0,21 0 16,1 0-16,-22-21 0</inkml:trace>
  <inkml:trace contextRef="#ctx0" brushRef="#br0" timeOffset="6923.59">6202 1863 0,'0'0'0,"0"-21"0,0-1 0,0 1 0,0 0 16,0 0-16,0 0 0,0 0 15,-21-1-15,21 1 0,-22 21 16,1 0-16,0 0 0,0 0 16,0 0-16,0 21 0,-1 1 15,1-1-15,0 0 0,0 0 16,0 21-16,0 1 0,-1-22 16,22 21-16,-21 1 0,21-22 0,-21 21 15,21 0-15,0-20 0,0-1 16,0 0-16,0 0 0,0 0 0,0 0 15,21 1-15,0-1 0,1-21 16,-1 0-16,0 0 0,0 0 16,0 0-16,0 0 15,1-21-15,-1 21 0,0-22 0,0 1 16,0 0-16,-21 0 0,21 0 16,1-22-16,-22 22 0,0-21 15,21 0-15,-21 20 0,0-20 0,21 21 16,-21-21-16,0 20 0,0 1 15,0 0-15,-21 42 32,21 0-17,-21 22-15,21-22 0,0 21 16,0-21-16,0 22 0,0-1 0,0-21 16,0 22-16,0-22 0,0 0 15,0 0-15,0 0 0,0 0 0,0 1 16,0-1-16,21-21 0,0 0 0,0 21 15,0-21-15,0 0 0,1 0 16,-1 0-16,0-21 0,21 21 16,-21-21-16,22-1 0,-22-20 15,0 21-15,21 0 0,-20-22 0</inkml:trace>
  <inkml:trace contextRef="#ctx0" brushRef="#br0" timeOffset="7250.8">6837 1439 0,'0'0'0,"0"-21"31,-21 21-15,21 21 0,-22 1-16,22-1 0,0 0 0,-21 21 15,21 1-15,-21-1 0,21 0 16,0 1-16,-21 20 0,21-21 0,0 1 15,-21-1-15,21 0 0,0 1 16,0-22-16,0 21 0,0-21 0,0 22 16,0-22-16,0 0 0,21 0 15,0 0-15,0-21 16,0 0-16,1 0 0,-1 0 16,0 0-16,0 0 0,21 0 0,-20 0 15,-1-21-15,0 0 0,0 0 16,21 0-16,-20 0 0,-1-22 15,0 22-15,0-21 0,0 21 0</inkml:trace>
  <inkml:trace contextRef="#ctx0" brushRef="#br0" timeOffset="8258.79">7218 1863 0,'0'0'0,"0"-21"16,0-1-16,21 1 0,-21 0 0,0 0 15,0 0-15,0 42 47,-21 0-47,21 21 0,0-20 16,0-1-16,-21 21 0,21-21 15,0 0-15,-22 22 0,22-22 0,0 21 16,0-21-16,0 1 0,0-1 16,0 0-16,0 0 0,0 0 15,0 0-15,22-21 0,-1 22 16,0-22-16,0 0 0,0 0 16,0 0-16,1-22 0,20 1 15,-21 0-15,0 21 0,0-21 0,1-21 16,-1 20-16,0 1 0,0 0 15,0-21-15,0 21 0,-21-22 0,22 22 16,-1 0-16,-21 0 0,0 0 16,0-1-16,0 1 15,0 42 1,0 1 0,0-1-16,0 0 0,-21 0 0,21 0 15,-22 0-15,1 22 0,21-22 0,-21 0 16,21 21-16,-21-20 0,21-1 15,0 0-15,0 0 0,0 0 0,0 0 16,21-21-16,0 0 16,0 0-16,1 0 0,-1 0 15,0 0-15,0 0 0,0 0 16,0-21-16,1 0 0,-1 21 0,0-21 0,-21 0 16,0 0-16,0-1 0,0 1 15,0-21-15,0 21 0,0 0 16,0-1-16,-21-20 0,0 21 0,-1 0 15,1 21 1,0 0 0,21-21-16,-21 21 15,42-22-15,0 22 16,22 0-16,-22-21 0,21 21 16,-21-21-16,22 21 0,-1 0 0,0 0 15,1 0-15,-1-21 0,-21 21 0,0 21 16,0-21-16,1 0 0,-1 0 0,0 21 15,0 0-15,0-21 0,-21 22 0,0-1 16,0 0-16,0 0 16,0 21-16,0-20 0,0-1 0,0 0 15,0 21-15,0-21 0,0 1 16,0-1-16,0 0 0,-21 0 0,21 0 16,-21 0-16,0 1 0,21-1 15,-21-21 16,-1 0-15,22-21-16,0-1 16,0 1-16,0 0 0,0 0 15,0-21-15,0 20 0,22-20 0,-1 0 16,0-1-16,0 22 0,0-21 16,0 0-16,22-1 0,-22 22 15,0 0-15,0-21 0,22 42 0,-22-22 16,0 22-16,0 0 0,0 0 0,0 0 15,22 0-15,-22 22 0,0-1 16,0 0-16,0 21 0,-21-21 0,0 22 16,0-1-16,0-21 0,0 22 15,0-1-15,0 21 0,0-41 16,-21 20-16,0-21 0,21 0 0,-21 0 16,0 1-1,21-1-15,-21-21 16,-1 0-1,1-21-15,21-1 0,-21-20 16</inkml:trace>
  <inkml:trace contextRef="#ctx0" brushRef="#br0" timeOffset="8611.29">7556 1376 0,'0'0'0,"-42"21"0,0 43 16,42-43 0,21-21-1,0 0 1,0 0-16,0 0 0,1 0 15,-1-21-15,-21-1 0,0 1 16,0 0-16,0 0 16,0 0-16,-21 21 15,-1 0 1,1 0-16,0 0 16,21 21-16,-21-21 0,21 21 15,0 0-15,-21 0 16,0 1-16</inkml:trace>
  <inkml:trace contextRef="#ctx0" brushRef="#br0" timeOffset="8834.32">6625 1736 0,'0'0'0,"21"0"16,0 0-16,1 0 0,-1 0 0,21 0 16,-21 0-16,22 0 0,-1-21 15,0 21-15,1 0 0,-1-22 0,-21 22 16,21 0-16,1-21 0,-22 0 16,0 21-16,0 0 0,-21-21 0,21 21 15</inkml:trace>
  <inkml:trace contextRef="#ctx0" brushRef="#br0" timeOffset="9419.32">9567 1503 0,'0'0'15,"0"-21"-15,0 0 0,0-1 16,0 1-16,0 0 0,0 0 0,0 0 16,0 0-16,-21 21 15,0-22-15,0 22 16,0 0-16,-1 0 0,1 0 15,0 0-15,0 0 0,0 22 0,0-1 16,-1 21-16,1-21 0,0 22 16,-21-1-16,21 0 0,-1 1 0,1 20 15,21-21-15,-21 22 0,21-22 16,-21 22-16,21-22 0,0 0 0,0 1 16,0-1-16,21 0 0,0-20 0,0-1 15,1 0-15,-1 0 0,21 0 16,-21 0-16,22-21 0,-22 0 0,21 0 15,0 0-15,1 0 0,-1 0 16,0-21-16,1 0 0,20 0 0,-20 0 16,-1 0-16,0-1 0,-21 1 15,22 0-15</inkml:trace>
  <inkml:trace contextRef="#ctx0" brushRef="#br0" timeOffset="10787.11">10012 1736 0,'0'0'0,"0"-21"0,0-1 0,0 1 16,-21 21-1,-1 21-15,1 1 16,0-1-16,0 0 0,0 0 16,21 21-16,-21-20 0,-1 20 15,1 0-15,21-21 0,0 22 0,0-22 16,0 21-16,0-21 0,0 22 16,0-22-16,0 0 0,0 0 0,21 0 15,1-21-15,-1 22 0,21-22 16,-21 0-16,22 0 0,-22 0 0,21 0 15,0 0-15,1 0 0,-22-22 0,21 22 16,-21-21-16,22 0 0,-22 0 16,0 0-16,21-22 0,-42 22 0,22-21 15,-22 21-15,21-22 0,-21 1 16,0 0-16,0-1 0,0 22 16,0-21-16,-21 21 0,21-22 15,-22 22-15,1 0 0,0 21 0,-21 0 16,21 0-16,-1 0 0,-20 0 15,21 0-15,-21 21 0,20 0 0,1 1 16,-21 20-16,21-21 0,0 21 0,-1 1 16,1-22-16,0 21 0,21 1 15,-21-22-15,21 21 0,0-21 0,0 22 16,0-22-16,21 0 0,0 0 16,0 0-16,1 0 0,-1-21 0,21 0 15,-21 22-15,22-22 0,-1 0 16,-21 0-16,21 0 0,1 0 0,-22-22 15,21 1-15,-21 0 0,22 0 0,-1 21 16,-21-42-16,0 20 0,1 1 16,-1 0-16,0-21 0,0 21 15,0-22-15,-21 22 0,0 0 16,0 0-16,0 0 0,0-1 0,21 22 16,-21-21-16,0 42 31,-21 1-31,21-1 0,-21 0 15,21 0-15,0 0 0,0 0 16,0 1-16,-21-1 0,21 0 0,0 21 16,0-21-16,0 1 0,0-1 15,0 0-15,0 0 16,21 0-16,0-21 16,0 0-16,1 0 0,-1 0 0,0 0 15,21 0-15,-21 0 0,1 0 0,20-21 16,-21 0-16,21 21 0,-20-21 15,-1 0-15,0-22 0,21 22 0,-42 0 16,21-21-16,1 20 0,-22-20 16,21 21-16,-21 0 0,0 0 15,0-1-15,0 1 0,0 0 16,0 42 0,-21 0-16,-1 1 15,22-1-15,-21 0 16,21 0-16,0 0 0,0 22 0,0-22 15,0 0-15,0 0 0,0 0 16,0 0-16,0 1 0,0-1 16,21 0-16,1-21 0,-1 0 0,0 0 15,0 0-15,0 0 0,22 0 16,-22 0-16,21-21 0,-21 21 0,22-21 16,-22-1-16,21 1 0,-21-21 0,0 21 15,1 0-15,-1-22 0,0 22 16,0-21-16,-21 21 0,21-22 0,-21 22 15,0 0-15,0 0 16,0 42 0,0 0-1,0 0-15,0 0 0,-21 1 16,21-1-16,-21 0 0,21 42 16,0-41-16,0-1 0,0 0 15,-21 0-15,21 0 0,0 0 0,0 1 16,0-1-16,-21-21 0,21 21 15,0-42 32,0 0-47,0-1 0,0 1 16,0 0-16,0 0 0,0-21 0,21 20 16,0-20-16,0 21 0,-21-21 15,21-1-15,0 22 0,1-21 0,20 21 16,-21-1-16,21 1 0,1 0 15,-1 21-15,0 0 0,1 0 0,-1 0 16,-21 21-16,22 0 0,-1 1 16,-21 20-16,0-21 0,-21 21 0,0-20 15,0 20-15,0 0 0,0-21 16,0 22-16,-21-22 0,0 0 16,0 0-16,21 22 0,-43-22 15,43 0-15,-21 0 0,21 0 16,0-42 15,21 0-15,-21 0-16,22 0 0,-1-1 0,0-20 15</inkml:trace>
  <inkml:trace contextRef="#ctx0" brushRef="#br0" timeOffset="11139.31">12509 1291 0,'0'0'0,"0"-42"16,0 21-16,-21 42 31,0 0-31,21 0 16,-21 0-16,0 22 0,21-22 15,-21 21-15,-1 1 0,22-1 0,0 0 16,-21 1-16,0-1 0,21 0 0,0 1 15,-21 20-15,21-21 0,-21 1 16,21-22-16,0 21 0,0 1 0,0-22 16,0 0-16,0 21 0,0-21 15,0 1-15,0-1 16,21-21-16,0 21 0,0-21 16,0 0-1,1 0-15,-1 0 0,0-21 16,0 21-16,-21-21 0,21-1 15,0 22-15,-21-21 0,0 0 0,22-21 16,-1 21-16,-21-1 0</inkml:trace>
  <inkml:trace contextRef="#ctx0" brushRef="#br0" timeOffset="11390.54">12171 1588 0,'42'0'0,"-84"0"0,21 0 0,-1 0 0,1 0 15,64 0 1,-22 0 0,0 0-16,21-22 0,1 22 0,-1 0 15,0 0-15,1 0 0,-22-21 16,21 21-16,0 0 0,-20 0 0,20 0 16,-21 0-16,0 0 0,0 0 15,1 0-15,-44 0 47,1 0-47,0 0 0,0 0 0</inkml:trace>
  <inkml:trace contextRef="#ctx0" brushRef="#br0" timeOffset="12470.93">1863 2815 0,'0'-21'0,"0"0"32,21 21 14,0 0-46,0 0 16,0 0-16,0 0 0,22 0 16,-22 0-16,21 0 0,22 0 15,-1 0-15,1-21 0,-1 21 0,22 0 16,0 0-16,-1 0 0,1 0 16,0 0-16,-1 0 0,1 0 0,21 0 15,0 0-15,-1 0 0,1 0 16,21 0-16,0 0 0,0 0 0,0 0 15,21 0-15,1 0 0,20 0 16,0 0-16,170 0 0,-149 0 16,1 0-16,21-21 0,-22 21 15,1 0-15,20 0 0,1-22 0,0 22 16,-22 0-16,22 0 0,-1-21 16,1 21-16,0-21 0,-1 21 0,-20-21 15,21 21-15,-1 0 0,1-21 16,-22 21-16,22 0 0,0-21 0,-22 21 15,22-22-15,0 22 0,-22 0 16,1-21-16,-1 21 0,1-21 0,-22 21 16,0 0-16,1-21 0,-22 21 15,0 0-15,-21 0 0,-21 0 0,105-21 16,-105 21-16,-21 0 16,0 0-16,-22 0 0,1-21 0,-22 21 15,21 0-15,-41 0 0,20 0 0,-21 0 16,0 0-16,0 0 15,-21-22 1,0 1 47</inkml:trace>
  <inkml:trace contextRef="#ctx0" brushRef="#br0" timeOffset="12598.69">12382 2434 0,'-21'0'31,"0"21"-15,0-21-16,0 22 15,0-22-15,-22 0 0,22 21 16</inkml:trace>
  <inkml:trace contextRef="#ctx0" brushRef="#br0" timeOffset="34891.03">1101 3535 0,'0'0'0,"-22"0"16,1 0-1,0 0-15,0 0 16,21 21 15,21 0-15,0 0-16,0-21 15,22 0-15,-22 0 0,21 22 16,1-22-16,-1 21 0,0-21 0,1 0 16,20 0-16,-21 0 0,1 0 15,-1-21-15,0-1 0,1 1 16,-1 0-16,0 0 0,-20 0 16,-1 0-16,0-1 0,0 1 0,-21 0 15,0 0-15,0 0 0,0 0 16,0-1-16,-21 22 15,0 0 1,21 22-16,0-1 0,-21 0 16,21 0-16,-22 21 0,22 1 0,-21-22 15,21 21-15,0 1 0,0-1 16,0-21-16,0 21 0,0 1 16,0-1-16,0-21 0,0 22 0,0-1 15,0 0-15,0-21 16,0 22-16,0-22 0,-21 21 0,21-21 15,0 1-15,0-1 0,0 0 16,-21-21 0,0-21-1,0 21-15,21-21 0,-22-1 0,1 1 16,0 0-16,0 0 0,0 0 16,0 0-16,-1-1 15,1 22-15,0 0 0,21 22 31,0-1-31,0 0 0,0 0 0,0 0 16,0 0-16,0 1 16,0 20-16,21-21 0,0 0 15,22 0-15,-22 1 0,0-1 16,0-21-16,22 0 0,-22 0 16,21 0-16,-21 0 0,0 0 0,22 0 15,-22-21-15,21-1 0,-21 1 16,1 0-16,-1 0 0,21 0 0,-21-22 15,-21 22-15,21-21 0,1 21 16,-22 0-16,21-22 0,-21 22 0,0 0 16,0 0-1,0 42 17,0 0-32,0 0 0,0 0 15,0 1-15,0 20 0,0-21 16,0 21-16,0-20 0,0 20 15,0-21-15,0 0 0,21 22 0,-21-22 16,21 0-16,0-21 0,0 21 16,22-21-16,-22 0 0,0 0 15,0 0-15,22 0 0,-22 0 16,0-21-16,21 0 0,-21-22 0,22 22 16,-22-21-16,0 0 0,0-1 15,-21 1-15,0 0 0,0-1 16,0 1-16,0 0 0,0 20 15,-21-20-15,0 21 0,-21-21 16,-1 42-16,1 0 0,21 0 16,-22 0-16,1 0 0,21 0 0,-21 0 15,20 21-15,1 0 0,0 0 16,0 0-16,21 0 0,0 1 16,-21-1-16,21 0 0,0 0 0,0 21 15,0-20-15,0-1 0,0 0 16,0 0-16,21-21 0,0 21 0,0 0 15,0-21-15,1 0 0,20 0 16,0 0-16,1 0 0</inkml:trace>
  <inkml:trace contextRef="#ctx0" brushRef="#br0" timeOffset="36362.93">3450 4297 0,'0'21'16,"0"-42"0,0 0-1,21 0-15,-21-1 16,21-20-16,1 0 0,-1 21 0,0-22 15,0 1-15,0 0 0,0-1 0,1 1 16,-1 0-16,-21 20 0,0 1 16,0 0-16,0 0 0,0 0 0,-21 21 31,-1 0-31,1 0 0,-21 0 0,21 0 16,-22 21-16,22 0 0,0-21 15,-21 21-15,21 0 0,21 1 16,-22-22-16,22 21 0,0 0 15,0 0-15,0 0 0,22-21 16,-1 0 0,0 0-16,21 0 0,-21 0 0,22 0 15,-22 0-15,21-21 0,1 0 16,-22 21-16,21-21 0,-21 0 0,0-1 16,22 22-16,-22-21 0,0 0 15,0 0-15,-21 0 0,21 21 16,-21 21 15,0 0-15,-21 0-16,21 22 0,0-22 15,-21 21-15,0 0 0,21 1 0,-21-1 16,21 0-16,0-20 0,0 20 16,0 0-16,0 22 0,0-43 15,21 0-15,0 0 0,0 0 16,0-21-16,1 0 0,-1 0 0,21 0 15,-21 0-15,22 0 0,-22-21 16,21 0-16,-21-21 0,22 21 16,-22-1-16,21-20 0,-21 0 0,0-1 15,1 22-15,-1-21 0,0 0 16,-21 20-16,21-20 0,-21 21 16,0 0-16,0 0 0,0-1 15,-21 22 1,0 22-1,0-1-15,21 0 16,0 0-16,0 0 0,0 22 0,0-22 16,-22 0-16,22 21 0,0-21 15,0 1-15,0-1 0,0 0 0,0 0 16,22 0-16,-1 0 0,0-21 16,0 0-16,0 0 0,0 0 15,22 0-15,-22 0 0,21-21 0,-21 0 16,22 0-16,-22 0 0,21 0 15,-21-1-15,1-20 0,20 21 0,-21-21 16,0 20-16,0 1 0,1 0 16,-22 0-16,0 0 0,21 21 0,-21-21 15,-21 21 1,-1 0 0,1 21-16,0 0 15,0 0-15,21 0 0,-21 22 0,0-22 16,21 21-16,0-21 0,0 22 15,0-22-15,0 0 0,0 0 16,0 0-16,21 0 0,0 1 0,21-1 16,-21-21-16,22 0 0,-1 0 15,-21 0-15,22 0 0,-1 0 0,0-21 16,1-1-16,-1 1 0,-21 0 16,0 0-16,22 0 0,-22-22 0,0 22 15,0-21-15,-21 0 0,21 20 16,-21 1-16,21-21 15,-21 21-15,0 0 0,0 42 32,0 0-32,-21 0 15,21 0-15,0 0 0,-21 1 16,21-1-16,0 21 0,0-21 16,0 22-16,0-22 0,0 0 0,0 0 15,0 0-15,0 0 0,-21 1 16,21-1-16,0 0 0,0 0 15,-21-42 17,21 0-32,0 0 0,0-1 15,0-20-15,0 21 0,0-21 16,0-1-16,21 1 0,0 0 0,0 20 16,22-20-16,-22 21 15,0-21-15,21 20 0,-21 22 0,22-21 16,-1 0-16,0 21 0,-20 0 0,20 0 15,0 0-15,-21 0 0,22 21 16,-22 0-16,0 1 0,-21-1 0,0 0 16,0 21-16,0-21 0,0 22 15,0-1-15,-21-21 0,0 22 0,0-1 16,-1-21-16,1 0 0,0 22 16,21-22-16,-21 0 0,21 0 15,21-42 16</inkml:trace>
  <inkml:trace contextRef="#ctx0" brushRef="#br0" timeOffset="38407.03">7070 4318 0,'0'0'0,"-22"0"16,1 0-1,21-21 1,0 0-16,0 0 16,0-1-16,0-20 0,0 21 15,21-21-15,1-1 0,-1 1 0,0 0 16,0-1-16,0 1 0,0 0 15,1-1-15,-1 1 0,-21 0 0,0 20 16,0-20-16,0 21 0,0 0 16,-21 21-1,-1 0-15,1 0 0,-21 21 0,21 0 16,0 0-16,-22 0 0,22 22 16,0-22-16,0 21 0,21-21 0,0 22 15,0-1-15,0 0 0,21 1 16,0-1-16,0-21 0,0 22 0,1-1 15,-1-21-15,0 21 0,0-20 16,0-1-16,0 0 0,-21 0 16,0 0-16,-21-21 31,0 0-31,0-21 0,0 0 16,0 0-16,-1 0 0,1-1 15,0-20-15,0 21 0,0 0 0,21 0 16,-21 21-16,21 21 31,0 0-31,0 0 0,21 0 0,0 22 16,-21-22-16,21 0 0,0 0 15,0 0-15,22 0 0,-22 1 16,0-1-16,21 0 0,1-21 16,-1 0-16,0 0 0,1 0 0,20 0 15,-20 0-15,20-21 0,1 0 0,-1-1 16,1 1-16,-1 0 0,-21 0 15,22-21-15,-43-1 0,21 1 0,-20 0 16,-1-1-16,0 1 0,-21 0 16,0-1-16,0 1 0,0 21 0,-21-22 15,0 22-15,-1 0 0,-20 21 16,0 0-16,21 0 0,-22 0 0,1 0 16,-22 0-16,22 21 0,0-21 15,-1 43-15,1-22 0,21 21 16,-21-21-16,20 22 0,1-1 0,21 0 15,0-21-15,0 22 0,0-1 16,0-21-16,0 0 0,43 22 16,-22-22-16,0 0 0,21-21 15,1 0-15,-22 0 0,21 0 0,0 0 16,22 0-16,-22 0 0,1-21 0,-22 0 16,21-22-16,0 22 0,-20-21 15,-1 21-15,0-22 0,0 1 0,-21 0 16,21-1-16,-21 22 0,0-21 15,0 21-15,0 0 0,0-1 16,-21 22 0,0 0-16,21 22 15,-21-1-15,21 0 0,0 0 0,0 0 16,-21 22-16,21-22 0,0 21 16,0-21-16,0 22 0,0-22 0,21 21 15,0-21-15,0 0 0,0 1 16,0-1-16,1-21 0,-1 21 0,21-21 15,-21 0-15,0 0 0,22 0 0,-22 0 16,21-21-16,-21 21 0,22-21 16,-22-1-16,0-20 0,0 21 15,0-21-15,1 20 0,-1-20 0,-21 0 16,0-1-16,0 1 0,0 21 16,0-21-16,0 20 0,0 1 15,0 0-15,0 0 0,-21 21 31,21 21-31,0 0 0,0 0 16,-22 1-16,22 20 0,0-21 0,0 21 16,0 1-16,0-1 0,0-21 15,0 22-15,0-22 0,0 0 0,0 0 16,0 21-16,0-20 16,0-1-16,22-21 15,-1 0-15,-21-21 16,0-1-16,0 1 15,21 0-15,-21-21 0,0 21 0,0-22 16,21 1-16,-21 21 0,0-22 16,0 22-16,0-21 0,21 21 0,-21 0 15,21-1-15,-21 1 0,22 21 16,-1 0-16,0 0 16,0 0-16,-21 21 0,21-21 15,0 22-15,-21-1 0,22 0 16,-22 21-16,0-21 0,21 1 15,-21-1-15,21 21 0,-21-21 16,0 0-16,0 1 0,0-1 0,21 0 16,-21 0-16,21-21 0,-21 21 0,21-21 15,1 0 1,-1 0-16,0-21 0,0 0 16,-21 0-16,21 0 0,0-1 15,1-20-15,-1 0 0,0 21 0,0-22 16,0 22-16,0-21 0,1 21 15,-1-1-15,0 1 0,0 0 16,-21 0-16,0 0 0,21 21 0,0 0 16,1 0-1,-22 21-15,0 0 0,0 0 16,0 0-16,0 1 0,0-1 0,0 0 16,0 0-16,0 21 0,0-20 15,0-1-15,21 21 0,-21-21 0,0 0 16,0 1-16,21-1 0,0 0 15,-21 0-15,21-21 0,0 0 0,1 0 16,-1 0-16,21 0 0,-21 0 0,22 0 16,-22-21-16,21 0 0,22 0 15,-22-1-15,0 1 0,1-21 0,-1 0 16,-21 20-16,21-20 0,-20 21 16,-1-21-16,0 20 0,-21 1 15,0-21-15,0 21 0,0 0 0,0-1 16,-21 22-16,0 0 15,-1 0-15,1 0 0,0 0 0,0 0 16,0 22-16,0-1 0,-1 0 0,1 0 16,0 21-16,21-20 0,-21 20 15,21-21-15,0 21 0,0-20 0,0 20 16,0-21-16,21 0 0,0 0 16,0 1-16,1-1 0,20 0 0,-21-21 15,21 0-15,1 0 0,-1 0 0,0 0 16,22 0-16,-22 0 0,1 0 15,-1-21-15,0 0 0,1-1 16,-22-20-16,21 21 0,-21 0 16,22-22-16,-22 22 0,21 0 0</inkml:trace>
  <inkml:trace contextRef="#ctx0" brushRef="#br0" timeOffset="40099.21">11303 3577 0,'0'0'0,"-21"0"31,21 21-16,0 1-15,0-1 0,0 0 16,0 0-16,21 0 0,0 0 16,0-21-16,0 0 15,1 0-15,-1 0 0,0 0 0,21 0 16,-21 0-16,1 0 0,20 0 16,-21-21-16,21 21 0,1-21 0,-22 0 15,21 0-15,-21 0 0,1-1 16,-1 1-16,-21 0 0,0 0 0,0-21 15,0 20-15,-21 1 0,-1 0 16,1 0-16,21 0 0,-21 21 16,0 0-16,0 0 0,0 21 15,-1 0-15,22 21 16,0 1-16,0-1 0,0 0 0,0 1 16,0-1-16,0 0 0,0 1 0,0-1 15,0 22-15,0-22 0,0 0 16,0 1-16,-21 20 0,21-21 0,0 1 15,0-22-15,0 21 0,-21-21 16,21 1-16,0-1 0,0 0 0,0 0 16,-21-21-1,0 0-15,0-21 16,-1 0-16,22 0 0,-21-1 16,0-20-16,0 21 0,0-21 15,0-1-15,-1 22 0,22-21 0,-21 21 16,21-1-16,-21 1 0,0 21 15,21 21 1,0 1-16,0-1 16,0 0-16,0 21 0,0-21 15,0 1-15,0 20 0,0-21 0,0 0 16,21 22-16,0-22 0,0 0 0,-21 0 16,22 0-16,-1-21 0,0 21 15,0 1-15,21-22 0,-20 0 16,-1 0-16,21 0 0,-21 0 15,22 0-15,-1 0 0,0-22 0,1 1 16,-1 0-16,0 0 0,-21 0 0,22 0 16,-22-22-16,21 22 0,-21-21 15,1-1-15,-1 1 0,-21 0 0,0-1 16,21 22-16,-21 0 0,0 0 16,0 0-16,-21 21 15,0 0-15,-1 0 16,1 21-16,0 0 15,0 0-15,0 22 0,0-22 0,21 21 0,-22-21 16,22 22-16,0-22 16,0 21-16,0-21 0,22 0 0,20 1 15,-21 20-15,0-42 0,0 21 16,22 0-16,-22-21 0,21 0 0,-21 0 16,22 0-16,41 0 0,-41 0 15,-22-21-15,21 0 0,1 0 16,-1 0-16,-21-22 0,21 22 15,-20-21-15,-1-1 0,0 1 0,0 21 16,-21-21-16,0 20 0,0 1 16,0 0-16,0 0 0,-21 21 15,0 0 1,0 0-16,-1 21 0,22 21 16,0-20-16,0-1 0,0 0 15,0 21-15,0-21 0,0 1 0,0-1 16,0 0-16,22 21 0,-22-21 0,21 1 15,-21-1-15,0 0 16,21-21-16,-21 21 0,-21-21 31,0-21-15,-1 21-16,1-21 0,0 0 0,21-1 16,-21 22-16,0-21 0,0 21 15,21 21 16,0 1-15,21-1-16,0-21 0,0 21 16,0-21-16,0 0 15,1 0-15,-1 0 0,0 0 0,0 0 16,21 0-16,-20 0 0,20 0 16,-21-21-16,21 0 0,-20-1 0,20 1 15,-21 0-15,0 0 0,0-21 16,1-1-16,-1 1 0,0 0 0,0-1 15,0 1-15,0 0 0,-21-1 0,0 1 16,22 21-16,-22-22 16,0 22-16,21 0 0,-21 0 0,-21 21 31,-22 0-31,22 21 0,0 0 16,0 22-16,0-22 0,-1 21 0,1-21 15,0 22-15,21-1 0,0 0 16,-21 1-16,21-1 0,0 0 0,0 1 15,0-22-15,0 21 0,0-21 16,0 22-16,0-22 0,21 0 0,0-21 16,0 21-16,1-21 0,-1 0 15,0 0-15,21 0 0,-21 0 16,22 0-16,-22 0 0,0-21 0,21 21 16,-20-21-16,-1 0 0,0-22 15,0 22-15,-21 0 0,0-21 0,0 20 16</inkml:trace>
  <inkml:trace contextRef="#ctx0" brushRef="#br0" timeOffset="40271.61">12742 3916 0,'0'0'0,"-21"0"0,42 0 16,0 0-1,1 0-15,20 0 0,0 0 16,-21 0-16,22 0 0,-1 0 0,0 0 15,1 0-15,-1-21 0,0 21 16,1 0-16,-22-21 0,21 21 0,-21 0 16</inkml:trace>
  <inkml:trace contextRef="#ctx0" brushRef="#br0" timeOffset="41822.69">14055 3683 0,'0'0'0,"21"-21"16,-21-43 0,0 43-16,-21 0 15,-1 0-15,1 21 0,0 0 16,0 0-16,0 0 0,0 0 16,-1 21-16,1 0 0,0 0 15,0 1-15,0-1 0,0 21 0,-1-21 16,1 22-16,0-1 0,0-21 15,21 21-15,-21 1 0,21-1 0,0 0 16,0-20-16,0 20 0,0 0 16,0-21-16,42 1 0,-21 20 0,0-21 15,22-21-15,-1 21 0,0 0 16,22-21-16,-1 0 0,1 0 16,-22 0-16,22 0 0,-1-21 0,64-21 15,-84 21-15,-1 0 0,0-22 16,-21 22-16,22-21 0,-43-1 15,21 22-15,-21-21 0,0 21 0,0-22 16,0 22-16,0 0 0,0 0 16,0 0-16,0 0 0,-21 21 0,0 0 15,-1 0-15,-20 0 0,21 0 16,0 21-16,0 0 0,-1 0 16,1 0-16,0 22 0,0-22 0,0 21 15,0-21-15,-1 22 16,22-22-16,0 21 0,0-21 0,0 22 15,0-22-15,0 0 0,0 0 16,22 0-16,-1-21 0,0 0 16,0 0-16,0 0 0,0 0 0,22-21 15,-22 0-15,0 0 0,-21 0 16,21-1-16,0-20 0,1 0 0,-22 21 16,0-22-16,21 1 0,-21 21 0,21-22 15,-21 22-15,0 0 0,0 0 16,0 0-16,0 0 0,0 42 31,0 0-31,0 0 16,-21 0-16,21 0 0,0 1 0,0 20 15,-21-21-15,21 21 0,0-20 16,0 20-16,0-21 0,0 21 0,0-20 16,0-1-16,0 0 0,0 0 15,21 0-15,0-21 0,0 0 0,0 0 16,0 0-16,1 0 0,20 0 0,-21 0 15,21 0-15,1-21 0,-1 0 16,-21-21-16,22 20 0,-1-20 0,-21 21 16,21-21-16,-20-1 0,-1 22 15,0-21-15,-21 21 0,0-1 16,0 1-16,0 0 0,-21 21 16,0 0-1,-1 0-15,1 0 0,21 21 0,0 0 16,-21 1-16,21-1 0,0 0 15,0 21-15,0-21 0,0 22 16,0-22-16,21 0 0,-21 0 0,0 0 16,21 1-16,-21-1 0,22-21 15,-22 21-15,0-42 32,0 0-17,-22 21-15,1-22 0,0 1 16,21 0-16,0 0 0,-21 0 15,0 21-15,0-21 0,-1 42 32,22 0-32,0 0 0,0 0 15,0 0-15,0 1 0,22-1 16,-1 0-16,0 0 0,21-21 16,-21 21-16,1-21 0,20 0 0,0 0 15,106 0 1,-105 0-16,-1-21 0,-21 0 15,22 0-15,-22 0 0,21-22 16,-21 22-16,0-21 0,1 21 16,-1-1-16,0-20 0,-21 21 0,21 0 15,-21 0-15,0-1 16,-21 22 0,0 0-1,0 22-15,-1-1 0,-20 0 0,21 0 16,0 0-16,21 0 0,-21 22 0,21-22 15,0 0-15,0 21 0,0-20 16,0-1-16,0 0 0,0 0 16,21 0-16,21-21 0,-21 21 15,0-21-15,22 0 0,-22 0 16,21 0-16,1 0 0,-1-21 0,0 0 16,1 0-16,-22 0 0,21 0 15,0-22-15,1 22 0,-22-21 0,21 21 16,-21-22-16,22 22 0,-22-21 15,-21 21-15,0-1 0,0 1 0,0 0 16,-21 0-16,0 21 16,-1 0-16,1 0 0,0 0 15,21 21-15,0 0 0,-21 0 16,21 1-16,0-1 0,0 0 16,0 0-16,0 0 0,0 0 0,0 22 15,0-22-15,21 0 0,-21 0 0,0 0 16,0 1-16,0-1 15,0 0-15,-21-21 0,0 21 16,0-21-16,-1 0 0,1 0 16,0 0-16,0 0 0,0 0 15,21-21 1,0 0-16,0 0 16</inkml:trace>
  <inkml:trace contextRef="#ctx0" brushRef="#br0" timeOffset="42774.95">17103 3747 0,'-22'-43'15,"22"22"1,0 0-16,0 0 0,0 0 0,0-1 16,22 1-16,-1 0 15,0 21-15,0-21 0,0 21 16,22 0-16,-22 0 0,0 21 0,0-21 16,0 21-16,0 0 0,1 22 15,-1-22-15,0 21 0,0-21 16,-21 22-16,0-1 0,21-21 15,-21 22-15,0-1 0,0-21 0,0 21 16,0-20-16,0 20 0,0-21 16,0 0-16,0 0 0,-21-21 0,21 22 15,-21-22-15,0 0 16,21-22 0,0 1-16,0 0 0,0 0 0,0-21 15,0 20-15,0-20 0,21 21 16,0-21-16,0 20 0,0-20 15,1 0-15,20 21 0,-21-1 16,21 1-16,1 0 0,-22 0 0,21 0 16,-21 21-16,22 0 0,-22 0 0,0 0 15,21 0-15,-20 21 0,-1 0 16,-21 0-16,21 0 0,-21 22 0,21-22 16,-21 0-16,0 0 0,0 22 15,0-22-15,0 0 0,0 21 0,0-21 16,0 1-16,0-1 0,0 0 15,0 0-15,0-42 32,0 0-32,0 0 15,0-1-15,0-20 16,0 21-16,0 0 0,0-22 16,21 22-16,0-21 0,1 21 0,-1 0 15,0-22-15,0 22 0,0 0 16,22 0-16,-22 21 0,21 0 0,-21 0 15,22 0-15,-22 0 0,0 0 16,21 21-16,-21 0 0,1 0 0,-22 0 16,0 22-16,0-22 0,0 0 15,0 21-15,0-20 0,0-1 0,0 21 16,-22-21-16,1 0 0,0 22 0,21-22 16,-21 0-16,0 0 0,0-21 15,21 21-15,-22 1 16,22-44-1,22 1 1,-1 0-16,0-21 16,21 21-16</inkml:trace>
  <inkml:trace contextRef="#ctx0" brushRef="#br0" timeOffset="43214.79">18881 3704 0,'0'-21'16,"0"0"-16,-22 21 15,1 0 1,0 0-16,-21 21 0,21-21 0,-1 21 16,-20 0-16,21 1 0,0-1 15,-22 0-15,22 0 0,0 21 0,21-20 16,0-1-16,-21 21 0,21-21 16,0 22-16,0-22 0,0 0 0,21 0 15,0 0-15,0 0 0,1 1 16,20-22-16,-21 0 0,21 0 15,1 0-15,-22 0 0,21 0 0,1 0 16,-1 0-16,-21-22 0,21 1 0,1-21 16,-22 21-16,21 0 0,-21-22 0,1 22 15,-22-21-15,0-1 16,0 22-16,0-21 0,0 21 0,0-22 16,-22 22-16,1 0 0,0 0 15,0 0-15,0 21 0,-22 0 0,22 0 16,0 0-16,-21 0 0,21 0 15,-1 21-15,-20 0 0,21-21 0,0 21 16,0 0-16,-1 1 0,22-1 16,0 0-16,0 0 0,0 0 0,0 0 15,0 1-15,22-22 0,-1 0 16,0 21-16,0-21 0,0 0 16,22 0-16,-22 0 0,0 0 0,0 0 15,21-21-15</inkml:trace>
  <inkml:trace contextRef="#ctx0" brushRef="#br0" timeOffset="43630.55">19304 3789 0,'0'0'0,"0"-21"0,0 0 16,0-1 0,0 1-16,0 0 0,0 0 15,21 21-15,0 0 16,0 0-16,22 0 0,-22 0 0,0 0 15,21 0-15,-20 0 0,20 0 16,-21 21-16,0 0 0,0 0 16,1-21-16,-1 22 0,0-1 0,-21 0 15,21 21-15,-21-21 0,0 1 16,0-1-16,0 0 0,0 0 0,0 0 16,-21 0-16,0-21 0,0 22 15,-1-22-15,22-22 31,0 1-31,0 0 16,0 0-16,22 0 0,-22 0 16,21-1-16,0 1 0,0 0 0,0 0 15,0 0-15,1 0 0,-1 21 16,-21-22-16,21 1 0,0 21 16,0-21-16,0 21 0,1 0 15,-1 0 1,0 0-16,0 0 15</inkml:trace>
  <inkml:trace contextRef="#ctx0" brushRef="#br0" timeOffset="43998.76">19981 3852 0,'0'0'0,"21"0"0,1 0 16,-1 0-1,0 0-15,0 0 0,0 0 16,0-21-16,1 21 0,20-21 16,-21 0-16,0 0 0,0 21 0,1-21 15,-1-1-15,0 1 0,-21 0 0,0 0 16,0-21-16,0 20 16,-21 1-16,0 21 0,-1 0 0,-20 0 15,21 0-15,-21 0 0,20 21 16,1 1-16,-21-1 0,21 0 0,0 21 15,-1-21-15,1 1 16,21-1-16,0 21 0,0-21 0,0 0 16,0 1-16,0-1 0,21 0 0,1-21 15,-1 21-15,0-21 0,21 0 16,-21 0-16,22 0 0,-22 0 0,21 0 16,1 0-16,-1 0 0,0 0 15,-21-21-15,22 21 0,-22-21 0,0 0 16,0 21-16,0-22 0,1 1 15,-1 21-15</inkml:trace>
  <inkml:trace contextRef="#ctx0" brushRef="#br0" timeOffset="44746.6">2011 5694 0,'0'-21'0,"0"42"0,-21-63 0,21-1 15,0 22-15,0 0 16,0-21-16,0 20 0,0-20 0,0 21 16,0-21-16,0 20 0,0 1 15,0 0-15,0 0 0,0 0 0,0 0 16,0 42-1,0 0-15,0 0 16,0 21-16,0 1 0,0-1 16,0 22-16,0-22 0,-22 21 0,22 1 15,0-1-15,0 1 0,-21-22 16,21 22-16,0-22 0,-21 0 0,21-20 16,0 20-16,0-21 15,0 0-15,21-21 31,-21-21-31</inkml:trace>
  <inkml:trace contextRef="#ctx0" brushRef="#br0" timeOffset="46190.56">1609 5800 0,'0'0'0,"-22"0"0,1 0 15,0 0-15,42 21 31,0-21-31,1 0 0,-1 0 16,21 0-16,0 0 0,1 0 16,-1-21-16,0 0 0,22-1 0,-22 1 15,22 0-15,-22 0 0,22-21 16,-22 20-16,0 1 0,1-21 0,-1 21 16,0 0-16,-21-22 0,1 22 15,-22 0-15,0 0 0,0 0 0,0-1 16,-22 22-16,1-21 15,0 21-15,0 0 0,0 21 16,0 1-16,-1-1 0,22 21 16,0-21-16,0 22 0,0-1 15,0 21-15,0-20 0,0-1 16,0 22-16,0-22 0,0 0 0,0 1 16,0-1-16,0-21 0,0 21 15,0-20-15,0-1 0,0 0 16,0 0-16,22-21 31,-1 0-31,-21-21 0,21 0 16,0 0-16,-21-1 0,21-20 15,0 21-15,1 0 0,-22-22 0,21 22 16,0 0-16,-21 0 0,21 21 16,0 0-16,0 0 15,1 21 1,-22 0-16,0 0 0,21 1 15,0-1-15,-21 0 0,21 0 0,0 0 16,0 0-16,1 1 0,-1-1 16,21-21-16,-21 21 0,22-21 0,-22 0 15,21 0-15,0 0 0,1 0 16,-1 0-16,0 0 0,1-21 0,-1 21 16,0-21-16,1-1 0,-22 1 15,21 21-15,-21-21 0,1 0 0,-1 0 16,0-22-16,-21 22 0,0-21 15,0 21-15,0-22 0,0 22 0,-21-21 16,21 21-16,-43 0 16,22-1-16,0 1 0,0 21 0,0 0 15,-22 0-15,22 0 0,0 0 16,0 21-16,0 1 0,-22-1 0,22 0 16,0 21-16,0 1 0,0-1 15,21-21-15,0 21 0,0 1 0,0-1 16,0-21-16,0 22 0,0-22 15,0 0-15,0 0 0,21 0 0,0-21 16,0 0-16,22 0 0,-22 0 0,0 0 16,21 0-16,-21 0 15,22-21-15,-22 21 0,0-21 0,21 0 16,-20 0-16,-1-1 0,0-20 16,0 21-16,0-21 0,-21 20 0,21-20 15,-21 0-15,0 21 0,0-1 16,0-20-16,0 21 0,0 0 15,-21 42 1,0 0-16,21 21 16,-21-20-16,21-1 0,0 21 15,0-21-15,0 22 0,0-22 0,0 0 16,0 21-16,0-21 0,21-21 16,0 22-16,0-1 0,1-21 0,-1 0 15,21 0-15,-21 0 0,22 0 16,-1 0-16,0 0 0,1-21 15,-1-1-15,0 1 0,1 0 0,-1 0 16,-21 0-16,0 0 0,0-22 16,1 22-16,-22 0 0,21-21 0,-21 20 15,0-20-15,0 21 0,0 0 0,-21 21 16,-1 0 0,1 21-16,0 0 0,0 0 15,21 22-15,-21-1 0,0-21 16,21 21-16,0 1 0,0-22 0,0 21 15,-22-21-15,22 1 16,0-1-16,0 0 0,0 0 0,0 0 16,22-21-16,-1 0 15,0 0-15,0-21 16,0 21-16,-21-21 0,21 0 16,-21 0-16,22-22 0,-1 22 15,-21-21-15,21-1 0,0 22 0,0-21 16,0 0-16,1-1 0,-22 22 15,21 0-15,0 0 0,0 0 16,0 21-16,0 21 0,-21 0 16,0 0-16,0 0 0,0 22 15,0-22-15,0 21 0,22 0 16,-22-20-16,0 20 0,21-21 16,0 0-16,-21 0 0,21 1 0,0-1 15,0-21-15,1 0 0,-1 21 0,21-21 16,-21 0-16,0 0 0,22 0 15,-22-21-15,0 21 0,0-21 0,22-1 16,-22 1-16,0 0 16,-21 0-16,0 0 0,0 0 0,0-1 15,21 1-15,-21 0 16,21 0-16,0 0 0</inkml:trace>
  <inkml:trace contextRef="#ctx0" brushRef="#br0" timeOffset="47498.74">6117 5440 0,'0'0'16,"0"-42"-16,0-1 0,0 22 15,0 0-15,0 0 0,-21 0 0,0-1 16,0 22-1,-1 0-15,1 0 0,0 22 16,0-1-16,0 0 0,0 0 0,-22 21 16,22 1-16,0-1 0,0 22 15,21-22-15,-21 21 0,21-20 16,-22 20-16,22-20 0,0 20 16,0-21-16,0-20 0,22 20 0,-1-21 15,0 21-15,21-20 0,1-22 0,-1 21 16,0-21-16,1 0 0,-1 0 15,0 0-15,1-21 0,-1-1 0,0 1 16,22 0-16,-22 0 0,0 0 16,1-22-16,-1 1 0,0 0 0,-20-1 15,-1-20-15,-21 21 0,0-22 0,0 22 16,0-22-16,-21 1 0,-1 20 16,1 1-16,-21 0 0,21-1 0,-22 1 15,1 21-15,21 0 16,-21 0-16,-1 21 0,1 0 0,0 0 15,20 0-15,-20 21 0,0 0 16,-1 0-16,1 21 0,0 1 0,21-1 16,-22 0-16,22 22 0,0-22 0,21 22 15,0-1-15,0 1 0,0-1 16,0 1-16,0-22 0,0 0 0,21 1 16,21-1-16,-20-21 0,20 22 15,0-22-15,1-21 0,-1 0 0,0 0 16,22 0-16,-1 0 0,-20 0 0,20-21 15,22-1-15,-22 1 16,1 0-16,-1-21 0,1 21 0,-1-22 16,1 1-16,-22 0 0,0-1 15,1 1-15,-22 21 0,0-22 0,0 22 16,-21 0-16,-21 21 16,0 21-1,0 0-15,0 1 0,-1-1 0,22 0 16,-21 21-16,0-21 0,0 22 15,21-22-15,-21 0 0,21 0 0,0 22 16,0-22-16,0 0 0,0 0 16,0 0-1,21-21 1,0-21-16,0 0 16,0 0-16,-21 0 0,22-1 15,-1-20-15,-21 21 0,21-21 0,0-1 16,0 1-16,-21 21 0,21-22 15,1 22-15,-1 0 0,0 0 0,0 0 16,0 21 0,0 0-16,-21 21 0,0 0 15,0 21-15,0-20 0,0-1 16,0 21-16,0-21 0,0 0 16,0 22-16,22-22 0,-22 21 15,21-21-15,-21 1 0,21-1 0,0 0 16,-21 0-16,21-21 0,0 21 15,1-21-15,-1 0 0,21 0 0,-21 0 16,22 0-16,-1 0 0,0-21 16,1 0-16,-1 0 0,0 0 0,1-1 15,-1-20-15,0 21 0,-21-21 0,1-1 16,-1 1-16,0 0 0,0 20 16,-21-20-16,0 21 0,0-21 0,0 20 15,-21 1 1,0 21-16,0 0 0,-1 0 0,-20 21 15,21 1-15,0-1 0,0 21 0,-1-21 16,1 22-16,21-1 16,0-21-16,0 21 0,0 1 0,0-22 15,0 21-15,0-21 0,0 22 0,21-22 16,1 0-16,-1 0 0,0-21 16,0 21-16,21-21 0,-20 0 0,20 0 15,-21 0-15,21 0 0,1 0 16,-1-21-16,0 21 0,-20-21 0,20 0 15,0-21-15,-21 20 0</inkml:trace>
  <inkml:trace contextRef="#ctx0" brushRef="#br0" timeOffset="49170.78">9356 5800 0,'-22'21'16,"22"-42"15,0 0-31,0-1 0,0 1 16,0 0-16,0 0 0,22-21 15,-1 20-15,-21-20 0,21 0 0,0-1 16,-21 1-16,21 0 0,-21-22 16,21 22-16,-21-22 0,22 1 0,-22 21 15,0-1-15,0 1 0,0 21 0,21-22 16,-21 22-16,0 42 31,0 22-31,-21-22 16,21 21-16,-22 1 0,22-1 0,0 0 15,-21 1-15,21-1 0,-21 21 0,21-20 16,0-1-16,0 0 0,0 22 16,0-22-16,0 1 0,0-1 0,0-21 15,0 21-15,21-20 0,0-1 16,22 21-16,-22-42 0,0 21 0,21-21 15,1 0-15,-1 0 0,0 0 0,1 0 16,20 0-16,-20-21 0,-1 21 16,0-21-16,1 0 0,-1-22 15,0 22-15,1 0 0,-22-21 0,21-1 16,-21 22-16,0-21 0,-21 0 16,0 20-16,22-20 0,-22 21 0,0 0 15,0 0-15,0-1 16,-22 22-1,1 22-15,0-1 0,0 0 0,0 0 16,0 0-16,21 22 0,-22-22 16,22 21-16,0 0 0,0-20 0,0 20 15,0 21-15,0-41 0,22-1 16,-1 0-16,0 0 0,21-21 16,-21 0-16,22 0 0,-1 0 0,0 0 15,1 0-15,-1 0 16,0-21-16,1 0 0,-1 0 0,0-1 15,-20 1-15,20 0 0,-21-21 0,0 21 16,0-22-16,1 1 0,-1 21 16,-21-22-16,0 22 0,0 0 0,0 0 15,0 0-15,0 0 16,0 42 0,-21-21-16,-1 21 0,22 0 15,0 0-15,0 0 0,-21 22 16,21-22-16,-21 0 0,21 21 15,0-20-15,0-1 0,0 0 0,-21 0 16,21 0-16,0 0 0,0 1 16,-21-1-16,21 0 15,0-42 1,0 0 0,0-1-16,21 1 0,0 0 0,-21-21 15,21 21-15,0-22 0,1 1 16,-1 21-16,0-22 0,0 22 0,0-21 15,0 21-15,22 0 0,-22-1 16,-21 1-16,21 21 0,0 0 16,0 0-16,1 21 15,-1 1-15,-21-1 16,0 0-16,0 21 0,0-21 16,0 22-16,0-22 0,0 21 0,0 1 15,0-22-15,0 21 0,21-21 16,-21 0-16,0 1 0,0-1 0,21 0 15,-21 0-15,21-21 32,0 0-32,1-21 0,-1 0 0,0 0 15,0-1-15,0 1 0,0-21 16,1 21-16,20-22 0,-21 1 0,0 0 16,22 21-16,-22-22 0,21 22 0,-21-21 15,22 21-15,-22-1 0,0 1 16,0 0-16,0 21 0,0 0 15,1 0-15,-22 21 16,0 0 0,0 1-16,0-1 0,0 0 0,0 0 15,0 21-15,0-20 0,0-1 16,0 21-16,0-21 0,0 0 0,0 1 16,0 20-16,0-21 0,0 0 15,21-21-15,0 21 0,0 1 0,0-22 16,0 0-16,1 0 0,20 0 0,0 0 15,1 0-15,-1 0 0,0 0 16,1-22-16,-1 1 0,0 0 16,1-21-16,-1 21 0,0-22 15,1 22-15,-22-21 0,0-1 0,0 22 16,0-21-16,0 21 0,-21 0 0,0-22 16,0 22-16,0 0 15,-21 21-15,0 0 16,0 0-16,0 21 0,0 0 0,-22 0 15,22 1-15,0-1 0,21 0 16,-21 21-16,21-21 0,-21 22 0,21-22 16,0 0-16,0 21 0,0-20 15,0-1-15,21 0 0,0 0 16,0-21-16,0 0 0,0 21 0,22-21 16,-1 0-16,-21 0 0,22 0 15,-1-21-15,0 0 0,1 0 0,-1 0 16,0-1-16,-21 1 0,22 0 0,-22 0 15,21 0-15,-21 0 0,-21-22 16,0 22-16,0 0 0,0 0 16,0 0-16,-21-1 0,0 1 0,-21 0 15,-1 0-15</inkml:trace>
  <inkml:trace contextRef="#ctx0" brushRef="#br0" timeOffset="49600.72">10350 4868 0,'-63'22'31,"63"-1"-31,-21 0 16,21 0-1,21-21 1,0 0-16,0 0 16,0 0-16,1 0 0,-1-21 0,0 0 15,-21 0 1,0-1-16,-21 22 15,0-21-15,-1 21 0,1 0 16,0 0-16,0 0 0,0 21 16,0 1-16,-1-1 15,22 0-15,0 0 16,0 0-16,-21-21 0,21 21 16,-21-21-16,21 22 15</inkml:trace>
  <inkml:trace contextRef="#ctx0" brushRef="#br0" timeOffset="49890.64">9250 5355 0,'0'0'0,"0"21"15,21-21 17,0 0-32,21 0 15,-20 0-15,-1-21 0,21 21 16,-21-21-16,22 21 0,-22 0 0,0 0 16,21 0-16,-42-21 0,21 21 0,1 0 15,-44 0 32</inkml:trace>
  <inkml:trace contextRef="#ctx0" brushRef="#br0" timeOffset="64743.14">508 8170 0,'0'0'0,"-21"0"16,0 0-16,-43 0 0,43 0 16,0 0-16,0 0 15,-1 0-15,1 0 0,0 0 16,42 0 15,22 0-15,-1 22-16,21-22 0,1 0 15,21 0-15,-1 0 0,1 0 0,0-22 16,20 22-16,-20-21 0,0 0 16,-1 21-16,1 0 0,0-21 0,-22 21 15,-20 0-15,-1 0 0,0 0 16,-21 0-16,1 0 0,-44 0 31,1 0-15,-21 0-16,21-21 0,0 21 15,-1 0-15</inkml:trace>
  <inkml:trace contextRef="#ctx0" brushRef="#br0" timeOffset="65127.37">1249 7895 0,'-43'-21'15,"22"21"-15,0 0 16,42 21 15,0-21-15,1 21-16,-1-21 0,0 22 15,21-22-15,1 0 0,-1 21 0,0-21 16,-21 0-16,22 0 0,-1 0 16,0 21-16,-20-21 0,-1 0 15,0 0-15,0 0 0,0 21 0,-21 0 16,0 0-1,0 1-15,-21-1 0,0 0 16,0-21-16,0 21 0,-1 21 16,1-20-16,-21-1 0,21 0 15,-22 21-15,22-21 0,-21 1 16,21 20-16,-22-21 0,22 0 0,-21 0 16,21 1-16,0-1 0,-1 0 15,1 0-15,0 0 0,21 0 16,21-21-1,0 0-15</inkml:trace>
  <inkml:trace contextRef="#ctx0" brushRef="#br0" timeOffset="65599.82">2519 7662 0,'0'0'0,"-21"0"47,-1 22-47,1-1 0,21 0 16,-21 0-16,0 0 0,21 22 0,0-1 15,-21 0-15,0 1 0,-1-1 0,22 21 16,-21-20-16,21-1 0,-21 0 16,21 1-16,-21-22 0,21 21 15,0-21-15,0 1 0,0-1 0,0 0 16,21-21 15,0 0-31,-21-21 0,21 0 0,-21-1 16</inkml:trace>
  <inkml:trace contextRef="#ctx0" brushRef="#br0" timeOffset="66918.02">2455 7747 0,'-21'-21'16,"21"0"-16,-21 21 0,21-21 15,0-1-15,0 1 16,0 0-1,21 0 1,0 21-16,0-21 0,1 21 16,20 0-16,-21 0 0,21 0 0,1 0 15,-22 21-15,21 0 0,-21 0 16,22 0-16,-22 1 0,0-1 0,-21 21 16,0-21-16,0 0 0,0 22 15,0-22-15,-21 21 0,-21 1 0,20-22 16,-20 21-16,0-21 0,-1 0 15,1 1-15,21-1 0,-21 0 0,20-21 16,1 0-16,0 0 0,21-21 31,0 0-31,0-1 16,21 22-16,0-21 0,1 0 16,-1 21-16,0 0 0,21 0 0,1 0 15,-22 0-15,21 0 0,0 0 16,1 0-16,-1 21 0,-21-21 0,22 21 15,-22 1-15,0 20 0,0-21 16,-21 0-16,0 0 0,0 22 0,0-22 16,0 21-16,-21-21 0,0 1 15,0 20-15,-1-21 0,1 0 16,-21 0-16,21-21 0,-22 22 0,22-22 16,-21 0-16,21 0 0,-22 0 15,1 0-15,21 0 0,-21-22 0,20 1 16,-20 21-16,21-21 0,0 0 15,0 0-15,-1 0 0,1-1 0,21 1 16,0 0-16,0 0 16,0 42 15,0 0-31,21 0 0,-21 1 0,22-22 0,-1 21 16,-21 0-16,21 0 0,0 0 15,0 0-15,0-21 0,-21 22 16,43-1-16,-22-21 0,0 0 0,0 0 15,22 0-15,-22 0 0,21 0 16,-21 0-16,22 0 0,-1-21 0,0 21 16,1-22-16,-22 1 0,21 0 15,0-21-15,-20 21 0,-1-1 0,21 1 16,-21-21-16,0 21 0,1 0 16,-1-1-16,-21 1 0,0 0 0,21 0 15,-21 0-15,-21 21 31,0 21-15,21 0-16,-22 0 0,1 0 16,21 1-16,0 20 0,0-21 0,0 0 15,0 22-15,0-22 0,0 0 16,0 0-16,0 0 0,0 0 16,21-21-16,1 0 0,-1 0 0,21 0 15,-21 0-15,22 0 0,-22 0 16,21-21-16,0 0 0,1 0 0,-22 0 15,21 0-15,-21-1 0,22 1 16,-22 0-16,0-21 0,0 21 0,-21-1 16,0 1-16,21 0 0,-21 0 15,0 0-15,0 0 0,0-1 0,0 1 16,-21 21 15,0 0-31,21 21 0,0 1 16,-21-1-16,21 21 0,-21-21 15,21 22-15,0-1 0,-21 0 0,21 1 16,0-1-16,0 21 0,0-20 0,0 20 16,0 1-16,0 20 0,0-20 15,0 21-15,0-22 0,0 22 16,21 63-16,0-63 0,-21-22 0,21 1 16,-21 20-16,0-20 0,0-1 15,0 1-15,21-1 0,-21-20 16,0-1-16,0 0 0,0 1 0,0-22 15,0 0-15,0 0 0,0 0 16,-21-21-16,0 0 0,0 0 16,0 0-16,-1-21 0,-20 0 0,21-21 15,0-1-15,-22 1 0,22-22 16,-21 1-16,0-1 0,20 1 0,1-22 16,-21 1-16,21-1 0,21 0 15,0 1-15,-21 20 0,21-21 16,0 22-16,0-1 0,21 22 0,0-21 15,0 20-15,21 1 0,1 0 0,-1 20 16,0-20-16,1 0 0,-1-1 16,0 22-16,1-21 0,-1 0 15,0 20-15</inkml:trace>
  <inkml:trace contextRef="#ctx0" brushRef="#br0" timeOffset="68363.78">4064 8170 0,'0'22'16,"21"-22"0,0 0-16,-21-22 15,21 1-15,-21 0 16,0 0-16,0 0 16,0 0-16,0-1 0,0 1 0,0 0 15,0 0-15,-21 0 16,21 0-16,-21 21 0,0-22 15,0 22-15,0 0 0,-1 0 0,1 22 16,0-22-16,0 21 0,0 21 16,0-21-16,-1 22 0,1-22 0,0 21 15,0 0-15,21-20 0,0 20 16,0-21-16,0 21 0,0-20 0,0-1 16,0 0-16,0 0 0,0 0 15,21-21-15,0 0 0,0 0 0,1 0 16,-1 0-16,21 0 0,-21 0 0,0 0 15,1-21-15,20 0 16,-21 0-16,0 0 0,0-22 0,1 22 0,-1-21 16,-21 21-16,21-22 0,0-20 15,0 20-15,-21 1 0,0 0 16,0-1-16,21 1 0,-21 0 0,22-1 16,-22 22-16,0-21 0,0 21 15,0 0-15,0-1 0,-22 22 31,1 22-31,0-1 16,21 0-16,0 0 0,0 21 0,-21-20 16,21 41-16,0-21 0,0 1 15,0-1-15,0 22 0,0-22 16,0 0-16,21 1 0,-21-22 16,21 21-16,0-21 0,1 0 0,-1 1 15,0-1-15,0-21 0,21 0 0,-20 0 16,-1 0-16,21 0 0,0 0 15,-20-21-15,20-1 0,0 1 0,-21 0 16,22 0-16,-22-21 0,0 20 16,0-20-16,0 21 0,-21-21 0,22 20 15,-22-20-15,0 21 0,0 0 16,0 0-16,0-1 0,-22 22 16,1 0-16,0 0 0,0 0 15,0 22-15,0-1 16,21 0-16,-22 0 0,22 0 15,-21 22-15,21-1 0,0-21 0,0 21 16,0-20-16,0 20 0,0-21 16,0 0-16,0 0 0,21 1 0,-21-1 15,22-21-15,-1 0 0,21 0 16,-21 0-16,0 0 0,22 0 0,-1 0 16,-21-21-16,22-1 0,-1 1 0,-21 0 15,21-21-15,-20 21 0,-1-22 0,0 1 16,0 0-16,0-1 15,-21 1-15,0 0 0,0 20 0,0-20 16,0 0-16,0 21 0,0-22 0,0 22 16,0 0-16,0 0 0,0 0 15,-21 21-15,0 0 16,0 21 0,21 0-16,-21 0 0,21 0 15,-22 0-15,22 22 0,0-1 0,0 22 16,0-1-16,0 1 0,0-1 15,-21 1-15,21 20 0,-21-20 0,0 20 16,21 1-16,-21-21 0,0 20 0,21 1 16,-22 21-16,1-22 0,0 1 15,0 0-15,0-1 0,0 1 16,-22 0-16,22-1 0,0 1 0,0 0 16,0-1-16,21-20 0,-22-1 15,22 1-15,-21-22 0,21 1 0,0-1 16,0-21-16,0 21 0,0-20 0,0-1 15,21-21-15,1 0 16,-1 0-16,21-21 0,-21-1 0,22 1 16,-1-21-16,0 0 0,1-1 0,20 1 15,-21-22-15,22 1 0,-22-22 0,1 22 16,-1-1-16,0-20 0,-21 20 16,22-21-16,-43 22 0,0-22 0,0 1 15,0 20-15,-21 1 0,-1-1 16,-20 1-16,0 20 0,-22 1 15,22 0-15,-22 20 0,1-20 0,21 42 16,-22-21-16,22 0 0,-1 21 16,1 0-16,21 0 0,-21 0 0,42-21 15,42 21 17,-21 0-32,0-22 0,22 22 15,-22-21-15,21 21 0,-21-21 0,22 21 16,-22-21-16,21 0 15</inkml:trace>
  <inkml:trace contextRef="#ctx0" brushRef="#br0" timeOffset="69786.78">5503 8086 0,'0'0'16,"21"-21"-16,1-22 0,-22 22 15,0 0-15,0 0 0,0 0 16,0-1-16,-22 1 0,1 21 15,0-21-15,0 21 0,0 0 0,-22 0 16,22 0-16,0 0 0,0 21 16,0 0-16,0 1 0,-1-1 0,1 21 15,0-21-15,0 22 0,0-1 16,21 0-16,-21 1 0,21-22 16,0 21-16,0 0 0,0-20 0,0-1 15,0 0-15,0 0 0,0 0 16,21-21-16,0 0 0,0 0 15,0 0-15,0 0 0,1 0 0,-1 0 16,21-21-16,-21 0 0,0 0 16,22 0-16,-22-22 0,0 22 0,0-21 15,0 21-15,1-22 0,-1 1 16,-21 21-16,0 0 0,0-22 0,0 22 16,0 0-16,-21 21 31,21 21-16,-22 0-15,1 22 0,21-22 0,0 21 16,0-21-16,-21 22 0,21-1 16,0 0-16,0-21 0,0 22 0,0-22 15,0 0-15,0 0 0,0 0 16,21 1-16,0-1 0,1-21 16,-1 0-16,0 0 0,21 0 0,-21 0 0,22 0 15,-22 0-15,21-21 0,-21-1 16,22 1-16,-22 0 0,21-42 15,-21 20-15,1 1 0,-1 0 16,-21 20-16,0-20 0,21 0 16,-21 21-16,21-1 0,-21 1 0,0 0 15,0 0-15,-21 42 32,21 0-32,-21 0 15,21 1-15,0-1 0,0 21 16,0-21-16,0 0 0,0 22 0,0-22 15,0 0-15,0 0 0,0 0 0,0 1 16,0-1-16,21 0 0,0-21 16,0 0-16,0 0 0,1 0 15,-1 0-15,0 0 0,0 0 0,0 0 16,0 0-16,1-21 0,-1 0 16,0-1-16,0 1 0,-21 0 0,21-21 15,-21-1-15,21 22 0,-21-21 0,0 0 16,0-1-16,0 22 0,0-21 15,0 21-15,0-1 0,0 1 16,0 42 0,0 1-1,-21-1-15,21 21 0,0-21 0,-21 0 16,21 22-16,0-1 0,0-21 16,0 22-16,0-22 0,0 0 0,0 0 15,0 0-15,0 0 0,21 1 16,0-1-16,1-21 0,-1 0 15,0 21-15,0-21 0,0 0 0,0 0 16,1 0-16,41-21 0,-21 0 16,-20-1-16,-1 1 0,21 0 15,-21-21-15,0-1 0,1 1 0,-1 0 16,0-1-16,0 1 0,0 0 0,0-1 16,-21 1-16,0 0 0,0-1 15,0 22-15,0 0 0,0 0 0,0 0 16,-21 21-1,0 0 1,0 21-16,0 0 0,0 0 0,21 0 16,-22 22-16,22-22 0,-21 21 15,21-21-15,0 22 0,0-1 0,0 0 16,0 1-16,0-22 0,0 21 0,0 1 16,0-22-16,21 0 0,1 0 15,-1 21-15,0-20 0,21-1 16,-21-21-16,1 0 0,-1 0 0,21 0 15,-21 0-15,22 0 0,-22-21 16,21-1-16,-21 22 0,22-42 0,-22 21 16,21 0-16,-21-22 0,0 1 0,1 0 15,20-1-15,-21 1 16,0-21-16,0 20 0,1 1 0,-22 0 16,0-1-16,21 1 0,-21 21 0,0-22 15,0 22-15,0 0 0,0 0 16,0 0-16,0 42 31,-21 0-31,-1 21 0,22-20 0,-21 20 16,21-21-16,-21 21 0,21 1 0,0-1 15,0 0-15,0 1 0,0-1 16,0 0-16,0-20 0,0 20 16,0-21-16,0 21 0,0-20 0,21-1 0,-21 0 15,21 0-15,1 0 16,-1-21-16,0 0 0,0 0 15,0 0-15,0 0 0,22 0 0,-22 0 16,0-21-16,0 0 0,0 0 16,1 0-16,-1-1 0,0-20 0,-21 21 15</inkml:trace>
  <inkml:trace contextRef="#ctx0" brushRef="#br0" timeOffset="69971.44">7218 7853 0,'0'0'0,"-21"0"16,21 21 0,21-21-1,0 0-15,0 0 0,0 0 16,0 0-16,22 0 0,-22 0 0,21 0 16,1-21-16,-22 21 0,0-21 15,0 21-15,0 0 0,0-21 0</inkml:trace>
  <inkml:trace contextRef="#ctx0" brushRef="#br0" timeOffset="72310.73">9123 7662 0,'0'0'0,"0"22"0,0-1 16,0 0 0,0 0-16,0 0 15,21-21-15,0 0 16,0 0-16,0 0 0,1 0 16,-1 0-16,0 0 0,0 0 0,0-21 15,0 21-15,22-21 0,-22 0 0,0 0 16,0-1-16,0-20 15,22 21-15,-43-21 0,21 20 0,0-20 0,-21 0 16,0 21-16,0-22 16,0 1-16,0 21 0,0 0 0,0-1 15,0 1-15,-21 21 0,0 0 16,0 21-16,21 1 0,-22 20 16,1 0-16,21 1 0,0-1 0,-21 21 15,21 1-15,-21-22 0,21 22 0,-21-1 16,21 1-16,0-1 0,0-20 15,0 20-15,0 1 0,0-22 0,0 0 16,0-21-16,0 22 0,0-22 16,0 0-16,0 0 0,-21-21 31,21-21-15,-22 0-16,1 0 0,0 0 0,0-22 15,0 22-15,0-21 0,-1 21 0,1-22 16,-21 22-16,42-21 0,-21 21 15,0-1-15,-1 22 16,22 22-16,0-1 0,0 0 16,0 0-16,0 21 0,0-20 15,0 20-15,22-21 0,-1 0 0,0 22 16,0-22-16,0 0 0,0 0 16,1 0-16,-1-21 0,21 0 0,0 0 15,-20 0-15,20 0 0,0 0 16,1 0-16,-1-21 0,21 0 15,-20-21-15,-1 20 0,0-20 0,1 0 16,-1-1-16,0 1 0,-20 0 0,-1-1 16,0 22-16,0-21 0,-21 0 15,0 20-15,0 1 0,0 42 32,0 1-32,0-1 15,-21 0-15,0 21 0,0-21 0,21 22 16,-22-1-16,22-21 0,-21 22 15,0-22-15,21 0 0,0 21 0,0-21 16,0 1-16,0-1 16,21-42 15,0-1-31,-21 1 0,22 0 16,-1 0-16,0 0 0,-21-22 15,21 1-15,0 21 0,0-21 0,1 20 16,-1-20-16,0 21 0,0 0 15,0 0-15,0-1 0,22 22 0,-22 0 16,0 0-16,0 0 0,-21 22 16,0-1-16,0 0 15,0 0-15,0 0 0,0 22 16,0-22-16,0 21 0,0-21 0,0 0 16,0 1-16,21 20 0,-21-21 15,22-21-15,-22 21 0,0 0 0,21-21 16,0 0-16,0 0 0,0 0 0,0 0 15,1 0-15,-1 0 0,0 0 16,0 0-16,0-21 0,0 0 0,22 0 16,-22 0-16,0 0 0,0-22 0,0 22 15,1 0-15,-1-21 0,0 20 16,-21-20-16,21 21 0,-21 0 0,21 0 16,-21-1-16,0 1 0,21 21 15,-42 21 16,0 1-31,0-1 0,21 0 0,-21 21 16,21-21-16,0 22 0,0-22 16,0 21-16,0-21 0,0 1 0,0 20 15,0-21-15,0 0 0,0 0 0,0 1 16,21-22-16,0 21 0,0-21 16,22 0-16,-22 0 0,42 0 15,-20 0-15,-22 0 0,21 0 0,0-21 16,1-1-16,-22 1 0,21 0 15,-21 0-15,1-21 0,-1-1 0,0 22 16,-21-21-16,0-1 0,0 1 16,0 21-16,0-21 0,-21-1 15,0 22-15,-1 0 0,-20 0 0,21 0 16,-21-1-16,20 22 0,-20 0 0,0 0 16,-1 0-16,22 22 0,-21-1 15,0 0-15,20 0 0,-20 21 0,21-20 16,0-1-16,0 21 0,21 0 0,-22-20 15,22 20-15,0-21 0,0 21 16,0-20-16,22-1 0,20 0 0,-21 0 16,0 0-16,0 0 0,22-21 0,-1 0 15,-21 0-15,22 0 16,-1 0-16,0 0 0,1-21 0,-1 0 16,0 0-16,1 0 0,-1 0 0,-21-1 15,21-20-15,1 21 0,-22 0 16,0-22-16,21 22 0,-20-21 0,-1 21 15,-21 0-15,21-22 0,0 22 16,-21 0-16,0 42 31,0 0-31,-21-21 0,0 21 0,0 1 16,21-1-16,-22 0 0,22 21 16,-21-21-16,21 1 0,0-1 0,0 0 15,0 0-15,0 0 0,0 0 0,0 1 16,21-1-16,1-21 15,-1 0-15,0 21 0,0-21 0,0 0 16,0 0-16,22 0 0,-22-21 0,0 21 16,21-21-16,-20-1 0,-1 1 15,21 0-15,-21 0 0,0-21 16,1 20-16,-1 1 0,-21 0 0,0-21 16,0 21-16,0-1 0,0 1 15,0 0-15,-21 21 0,-1 0 16,1 0-16,42 0 47,1 0-47,-1 0 0,0 0 15,0 0-15,21 0 0,-20-21 16,20 21-16,0 0 0,-21-21 0,22 21 16,-22 0-16,21-21 0,-21 21 0,1-22 15,-44 44 32,1-22-47,0 21 0,0 0 0,0 0 16,0 0-16,21 0 0,-22 1 0,1-1 15,21 21-15,0-21 0,0 0 16,0 22-16,0-22 0,0 0 16,0 0-16,0 0 0,0 1 0,0-1 15,21-21-15,1 0 0,-1 21 16,0-21-16,21 0 0,-21 0 0,22 0 15,-22-21-15,21 0 0,-21 21 0,22-22 16,-22 1-16,0-21 0,0 21 16,0 0-16,1-22 0,-1 22 0,-21-21 15,0-1-15,0 22 0,0-21 0,0 21 16,0 0-16,-21-22 0,-1 43 16,1-21-16,0 21 0,0 0 0,-21 0 15,20 0-15,-20 0 0,21 21 16,-21-21-16,20 21 0,1 1 15,-21-1-15,21 0 0,0 0 0,-1 0 16,22 0-16,0 1 0,-21-1 0,21 0 16,0 0-16,0 0 0,0 0 15,21-21-15,1 0 0,-1 0 16,21 0-16,-21 0 0</inkml:trace>
  <inkml:trace contextRef="#ctx0" brushRef="#br0" timeOffset="74354.33">12763 7641 0,'22'-21'16,"-44"42"-16,44-63 0,-22 21 15,0 0-15,-22 21 16,1 0-16,0 0 0,0 0 16,0 21-16,0 0 0,-1 0 15,1 0-15,0 0 0,0 1 0,21-1 16,-21 21-16,21-21 0,-21 0 15,21 22-15,0-22 0,0 0 0,0 21 16,0-20-16,0-1 0,21 0 0,0 0 16,0-21-16,21 21 15,-20-21-15,20 0 0,0 0 0,22 0 16,-22 0-16,22 0 0,-1 0 0,1 0 16,-22-21-16,21 0 0,-20 0 15,-1 21-15,0-43 0,-20 22 0,20 0 16,-21 0-16,0-21 0,0 20 0,1 1 15,-22-21-15,0 21 0,0-22 16,0 22-16,0 0 0,-22 21 0,1-21 16,0 0-16,-21 21 0,21 0 15,-1 0-15,-20 0 0,21 21 0,-21 0 16,20 0-16,-20 0 0,21 1 0,0-1 16,-22 0-16,22 0 15,0 21-15,0-20 0,21-1 0,0 21 0,0-21 16,0 0-16,0 1 0,0-1 15,0 0-15,21-21 0,0 21 16,0-21-16,1 0 0,-1 0 0,0 0 16,0 0-16,21 0 0,-20-21 0,-1 0 15,21 0-15,-21-1 0,0 1 16,1 0-16,20-21 0,-21 21 16,0-22-16,0 1 0,1 21 0,-1-22 15,-21 22-15,21-21 0,0 21 0,-21 0 16,0-1-16,0 44 31,-21-1-15,0 21-16,21-21 0,0 0 0,-21 22 15,-1-22-15,22 21 0,0-21 16,0 1-16,0 20 0,0-21 0,0 0 16,0 22-16,0-22 0,22 0 0,-1-21 15,0 21-15,0-21 0,21 0 16,-20 0-16,-1 0 0,21 0 0,-21 0 15,22 0-15,-22 0 0,21-21 16,-21 0-16,0 0 0,22-22 0,-22 22 16,0-21-16,0-1 0,0 1 15,1 0-15,-22-1 0,0-20 0,21 21 16,-21-22-16,0 1 0,0 20 16,0 1-16,0 0 0,0-1 0,0 22 15,0-21-15,0 21 16,-21 21-16,21 21 15,0 0-15,-22 21 0,22-21 16,0 22-16,0 20 0,0-20 0,0-1 16,0 21-16,0-20 0,0-1 0,0 0 15,0 1-15,0-1 0,0-21 16,0 22-16,0-22 0,0 0 16,22 0-16,-22 21 0,21-42 0,0 22 15,0-1-15,0-21 0,0 0 16,1 0-16,20 0 0,-21-21 15,0-1-15,0 22 0,1-21 0,-1-21 16,0 21-16,0 0 0,0-22 16,0 22-16,1 0 0,-1-21 0,0 20 15,-21 1-15,0 0 0,0 0 16,0 42 0,0 0-16,0 0 15,0 1-15,0-1 0,0 0 16,0 0-16,0 0 0,0 0 15,0 1-15,0-1 0,0 0 0,0 0 0,0 0 16,0 0-16,0 1 0,21-22 16,0 21-16,0-21 15,1 0-15,-1 0 0,0 0 0,21 0 16,-21-21-16,1 21 0,-1-22 16,0 1-16,0 0 0,21 0 0,-20 0 15,-1-22-15,0 22 0,0-21 16,-21 21-16,21-22 0,-21 22 0,21 0 15,-21 0-15,0 0 0,0 42 32,0 0-32,-21 21 15,0-20-15,21-1 0,-21 0 0,21 21 16,0-21-16,0 1 16,0 20-16,0-21 0,0 0 0,0 0 15,0 1-15,0-1 0,21 0 0,-21 0 16,21 0-16,0-21 0,1 0 15,20 0-15,-21 0 0,21 0 0,22 0 16,-22-21-16,-21 0 16,22 0-16,-1 0 0,-21-1 0,0 1 15,22 0-15,-22-21 0,0-1 0,0 22 16,-21-21-16,0 0 16,0-1-16,0 22 0,0-21 0,0 21 0,-42-1 15,21 1-15,0 0 0,-22 0 16,1 21-16,0 0 0,20 0 15,-20 21-15,21 0 0,-21 0 0,20 1 16,1-1-16,0 21 0,21-21 0,0 22 16,0-22-16,0 0 0,0 21 15,0-21-15,0 1 0,0 20 0,0-21 16,21 0-16,22 0 0,-22 1 0,0-22 16,21 21-16,-21-21 15,22 0-15,-22 0 0,21 0 0,1 0 0,-1 0 16,0-21-16,1-1 0,-1 22 15,-21-21-15,21 0 0,1 0 16,-1-21-16,-21 20 0,22-20 0,-22 21 16,21-21-16,-21-1 0,0 22 15,1 0-15,-22-21 0,0 20 0,21 1 16,-21 42 0,-21 1-1,-1-1-15,1 0 0,21 0 0,0 0 16,-21 0-16,0 1 0,21 20 15,0-21-15,0 0 0,0 0 0,-21 1 16,21-1-16,0 0 0,-21 0 0,21 0 16,-22-21-16,22 21 15,0-42 1,0 0 0,0 0-16,22 0 15,-1 0-15,0-1 0,0-20 0,0 21 16,0-21-16,22-1 0,-22 1 0,21 21 15,-21-22-15,22 1 0,-1 21 16,-21 0-16,22 0 0,-22-1 0,0 1 16,0 21-16,0 0 0,0 0 15,-21 21-15,0 22 0,22-22 0,-22 21 16,0-21-16,0 22 0,0-1 0,0-21 16,0 22-16,0-1 15,0-21-15,0 0 0,21 22 0,0-22 0,0 0 16,-21 0-16,21 0 0,0-21 15,1 21-15,-1-21 0,0 0 16,0 0-16,21 0 0,-20 0 0,-1 0 16,21 0-16,-21-21 0,22 0 0,-22 0 15,0 21-15,0-42 0,0 20 16,0 1-16,1 0 0,-1-21 16,-21 21-16,21-22 0,-21 22 0,0-21 15,0 21-15,0-22 0,-21 1 0,0 21 16,-1-22-16</inkml:trace>
  <inkml:trace contextRef="#ctx0" brushRef="#br0" timeOffset="74558.69">15430 7006 0,'0'0'16,"-42"0"-16,21 0 0,0-21 0,0 21 15,-1 0-15,1 0 32,21 21-32,0 0 0,0 1 15,-21-22 1,0 0-16,0 21 0</inkml:trace>
  <inkml:trace contextRef="#ctx0" brushRef="#br0" timeOffset="74771.49">13928 7514 0,'0'0'16,"-22"21"-16,1-21 16,64 0-16,-22 0 15,0 0-15,21 0 0,1 0 16,-1 0-16,0 0 0,1 0 15,-1-21-15,0 21 0,1-21 0,-1 21 16,0 0-16,1 0 0,-22-21 0,0 21 16</inkml:trace>
  <inkml:trace contextRef="#ctx0" brushRef="#br0" timeOffset="76874.6">17187 7281 0,'0'-21'0,"0"42"0,21-63 16,-21 21-16,0 0 0,0 0 16,22-1-16,-22 1 0,0 0 0,0-21 15,0 21-15,0-1 16,0 1-16,-22 21 0,1 0 0,0 0 16,0 0-16,0 0 0,0 21 15,-22-21-15,22 22 16,0 20-16,0-21 0,0 21 0,-1 22 15,-20-22-15,42 22 0,-21-22 16,0 22-16,21-22 0,-21 0 0,21 22 16,0-22-16,0 0 0,0-20 0,0 20 15,21-21-15,0 0 0,0 22 16,0-43-16,22 21 0,-22 0 0,21-21 16,0 0-16,1 0 0,20 0 15,-20 0-15,-1 0 0,21 0 16,-20 0-16,-1-21 0,0 0 0,1-1 0,-1 1 15,0 0-15,-20 0 16,-1 0-16,0-22 0,0 22 0,0-21 16,0 21-16,-21-22 0,0 22 0,0 0 15,0 0-15,-21 42 32,0 0-32,0 0 15,0 1-15,21 20 0,-21-21 0,-1 0 16,1 22-16,21-22 0,0 0 0,0 21 15,0-21-15,0 1 0,0-1 16,0 0-16,0 0 0,21 0 16,1-21-16,20 0 0,-21 0 15,0 0-15,0 0 0,22 0 16,-22 0-16,21 0 0,-21-21 0,22 21 16,-22-21-16,21 0 0,-21 0 15,1-22-15,-1 22 0,0 0 0,-21-21 16,0-1-16,0 1 0,0 0 0,0-1 15,0 1-15,0 0 0,-21 20 16,0-20-16,-22 21 0,22 0 0,0 0 16,-21 21-16,20 0 0,-20 0 15,21 0-15,-21 0 0,20 21 0,-20 0 16,0 0-16,21 21 0,-1-20 0,1 20 16,0 0-16,21 1 15,0-22-15,0 21 0,0-21 0,0 22 16,0-22-16,21 0 0,0 21 15,22-42-15,-22 21 0,21 1 0,-21-1 16,22-21-16,-1 0 0,-21 0 0,22 0 16,-1 0-16,-21 0 0,21 0 15,1-21-15,-1-1 0,-21 1 0,22 0 16,-1 0-16,-21 0 0,21 0 16,-20-22-16,-1 22 0,0-21 0,0-1 15,0 22-15,-21 0 0,21-21 16,-21 21-16,0-1 15,-21 22 1,0 22-16,0-1 0,0 0 16,21 0-16,-21 21 0,-1-20 15,1-1-15,21 21 0,0-21 0,0 0 16,0 22-16,0-22 0,0 0 16,0 0-16,0 0 0,0 1 0,21-1 15,1-21-15,-1 0 0,0 21 16,21-21-16,-21 0 0,22 0 15,-1 0-15,0 0 0,1 0 0,-22-21 16,21 0-16,1 21 0,-1-22 0,-21 1 16,21-21-16,-20 21 0,-1 0 15,21-22-15,-21 22 0,0-21 16,1 21-16,-22-1 0,0 1 16,0 0-16,0 0 0,0 0 0,-22 42 31,1 0-31,21 0 0,0 0 15,-21 1-15,21-1 0,-21 0 0,21 21 16,0-21-16,0 1 0,0-1 16,0 0-16,0 0 0,0 0 0,0 0 15,0 1-15,21-1 0,0-21 0,0 21 16,22-21-16,-22 0 16,0 0-16,0 0 0,0 0 15,1 0-15,-1 0 0,0-21 0,21 0 16,-21-1-16,1 1 0,-1 0 15,0 0-15,0 0 0,0-22 0,-21 22 16,21 0-16,1-21 0,-22 21 0,0-1 16,0 1-16,-22 42 31,1 1-31,0-1 16,21 0-16,0 0 0,-21-21 0,0 21 15,21 0-15,-21 1 0,21-1 16,0 0-16,0 0 31,0-42-15,0 0-1,21 21-15,-21-21 0,21-1 0,0 1 16,21-21-16,-20 21 0,-1 0 16,21-1-16,-21-20 0,22 21 0,-1 0 15,-21 21-15,21-21 0,-20 21 0,20 0 16,-21 0-16,0 21 0,0-21 15,1 21-15,-22 0 0,0 0 0,0 22 16,0-22-16,0 0 0,0 0 16,0 0-16,0 22 0,0-22 0,0 0 15,0 0-15,21 0 16,0-21-16,0 0 0,21 0 16,-20 0-16,-1 0 0,0 0 15,0 0-15,21 0 0,-20 0 0,-1-21 16,0 0-16,0 0 0,21 0 15,-20-1-15,-1-20 0,0 0 0,-21-1 16,21-20-16,0 21 0,0-22 16,1 1-16,-22-1 0,21 22 0,0-22 15,-21 22-15,0 21 0,0-22 0,21 22 16,-21 0-16,0 42 31,0 0-31,-21 1 16,0 20-16,21 0 0,-21 22 0,21-22 15,-22 22-15,1-22 0,21 21 0,0-20 16,0-1-16,-21 0 0,21 1 16,0-1-16,0-21 0,0 22 0,0-22 15,0 0-15,0 0 0,21 0 16,0-21-16,1 21 0,-1-21 16,0 0-16,0 0 0,0 0 0,22 0 15,-22-21-15,0 21 0,21-21 16,-21 0-16,1 21 0,20-42 15,-42 20-15,0 1 0</inkml:trace>
  <inkml:trace contextRef="#ctx0" brushRef="#br0" timeOffset="77083.57">19939 7408 0,'0'22'16,"21"-22"-1,0 0-15,0 0 0,1 0 0,-1 0 16,0 0-16,0 0 0,0 0 16,22 0-16,-22 0 0,21 0 15,-21 0-15,22 0 0,-22 0 0,0 0 16,21 0-16,-21 0 0,1 0 16,-1 0-16,0 0 0,0 0 0,0 0 15</inkml:trace>
  <inkml:trace contextRef="#ctx0" brushRef="#br0" timeOffset="77379.36">21336 7430 0,'0'-22'0,"0"1"16,0 42 15,-21 1-31,0-1 16,21 0-16,-22 0 0,1 21 15,21-20-15,-21-1 0,0 0 0,21 21 16,0-21-16,-21 1 0,0-1 16,21 0-16,0 0 0,0 0 15,21-21 1,0 0-16,0 0 15,0 0-15,0-21 16</inkml:trace>
  <inkml:trace contextRef="#ctx0" brushRef="#br0" timeOffset="77726.35">21844 7451 0,'0'0'0,"21"-21"0,-21-64 15,-21 85 1,0 0-16,0 0 0,-1 0 15,1 0-15,-21 0 0,21 21 16,0-21-16,-22 21 0,22 0 0,0 1 16,21-1-16,0 0 15,0 0-15,0 0 16,21-21-16,0 21 0,0 1 0,22-22 16,-22 0-16,21 21 0,-21-21 15,22 21-15,-22-21 0,0 21 0,21-21 16,-42 21-16,22-21 0,-22 21 15,0 1-15,0-1 16,-22-21-16,-20 0 0,21 21 16,0-21-16,-22 0 0,22 0 15,-21 0-15,21 0 0,-22 0 0,22 0 16,0 0-16,0 0 0,0 0 0,0 0 16,-1 0-16,22-21 15,-21 21-15,21-21 16,0-1-16</inkml:trace>
  <inkml:trace contextRef="#ctx0" brushRef="#br0" timeOffset="78050.85">21315 7006 0,'0'0'0,"-21"0"0,-64 43 15,85-22 1,0 0 0,21-21-16,0 0 15,22 0-15,-22 0 0,21 0 16,-21 0-16,0 0 0,1 0 16,-1-21-16,0 0 0,-21-1 15,0 1-15,0 0 0,0 0 16,-21 21-16,0 0 15,-1 0-15,1 0 0,0 0 0,0 21 16,0-21-16,0 21 0,-1 0 16,1-21-16,21 22 0,0-1 15,0 0-15,0 0 0,21-21 16</inkml:trace>
  <inkml:trace contextRef="#ctx0" brushRef="#br0" timeOffset="78958.48">23135 7345 0,'0'-21'15,"0"0"1,0-1-16,0 1 0,21 21 0,-21-21 16,21 0-16,-21 0 0,0 0 15,22-22-15,-1 22 0,-21 0 0,21 0 16,0 0-16,-21-1 0,21 1 16,0 21-16,-21-21 0,22 0 15,-22 42 16,-22 0-31,22 0 16,-21 22-16,21-22 0,0 21 16,-21 1-16,21-22 0,-21 21 0,21 43 15,0-43 1,0 0-16,0 1 0,0-22 0,0 21 16,0 1-16,0-22 0,0 0 15,0 0-15,0 0 0,0 0 0,0 1 16,0-1-16,0 0 0,0 0 15,-21-21 48,0 0-63,-1 0 16,1 0-16,0 0 0,0 0 15,0 0-15,0 0 0,-1 0 0,-20 0 16,21 0-16,-21 0 0,20 0 15,1 0-15,0 0 0,0 0 0,0 0 16,63 0 15,-21 0-31,0 0 0,22 0 0,-22 0 16,21 0-16,1 0 0,-1 0 16,-21 0-16,21 0 0,1 0 0,-1-21 15,0 21-15,-20 0 0,20 0 16,0 0-16,-21-21 0,1 21 0,-1 0 15,0 0-15,0 0 0,-42 0 47,0 0-47,0 0 32,-1 0-32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2T13:03:37.6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5990 10668 0,'0'21'47,"21"-21"-47,0 0 16,1 0-1,-1-21-15,0 0 0,0 0 16,0 0-16,0 21 0,1-22 16,-1-20-16,0 21 0,-21 0 15,0 0-15,21-1 0,-21 1 0,0 0 16,0 0-16,0 0 0,0 0 15,-21 21-15,0 0 16,-22 0-16,22 0 0,-21 21 16,21-21-16,-22 21 0,1 0 0,0 0 15,-1 0-15,22 1 0,0-1 0,-21 0 16,21 0-16,21 21 0,0-20 16,-22-1-16,22 0 0,0 0 15,0 0-15,0 0 0,22 1 16,-1-22-16,0 21 0,0 0 0,0 0 15,0-21-15,22 21 0,-22 0 16,0-21-16,21 22 0,-20-1 16,20-21-16,-21 21 0,0 0 0,0 0 15,1 0-15,-1 1 0,0-1 0,-21 0 16,0 0-16,0 0 0,0 0 16,0 22-16,-21-22 0,-22 0 0,22 0 15,-21 0-15,0 1 0,-22-1 0,22 0 16,-22 0-16,22-21 0,-22 0 15,1 0-15,21 0 0,-1 0 0,1 0 16,0 0-16,-1 0 0,1-21 16,0 0-16,20-22 0,1 22 0,0 0 15,0-21-15,0 21 0,21-1 16,0 1-16,0 0 0,0 0 16,0 0-16,0 0 15,21-1 1,0 22-16,0 0 0,0 0 0,22-21 15,-22 21-15,21-21 0,1 21 0,-1-21 16</inkml:trace>
  <inkml:trace contextRef="#ctx0" brushRef="#br0" timeOffset="820.06">6329 10605 0,'0'0'0,"21"-22"0,0 1 0,0 0 0,-21 0 16,21 0-16,-21 0 15,0-1-15,0 1 16,0 42 0,0 1-16,22-1 15,-22 21-15,0 0 0,21-20 0,-21 20 16,0 0-16,0 22 0,0-22 16,0 0-16,0 1 0,0-1 0,0 22 15,-21-22-15,21 0 0,-22 1 16,1-1-16,21 0 0,0 1 15,-21-22-15,21 0 0,-21 0 0,21 0 16,0 0-16,0-42 31,0 0-31,0-21 0,0 21 16,0-22-16,0 1 0,0 21 16,0-22-16,21 1 0,0 21 0,0-21 15,1 20-15,-1 1 0,21 0 16,-21 0-16,22 0 0,-22 21 0,21 0 15,0-21-15,-20 21 0,20 0 0,-21 0 16,0 0-16,0 0 0,1 0 16,-22 21-16,0 0 15,-22 0-15,1 0 16,-21-21-16,0 21 0,20-21 16,-20 22-16,0-22 0,-1 0 0,22 0 15,-21 0-15,21 0 0,0 0 16,-1 0-16,1 0 0,0 0 15,21 21 17,21 0-32,-21 0 0,21 0 15,-21 0-15,22 1 0,-1-1 16,-21 21-16,21-21 0,0 0 0,0 1 16,0-1-16,1 0 0,-1 0 15,0 0-15,0 0 0,0-21 16,0 0-16,1 22 0,20-22 0,-21 0 15,0 0-15,22 0 0,-22-22 0,0 1 16,21 0-16,-21 0 0,22-21 16,-22 20-16,0-20 0,0 21 0,0-21 15,1 20-15,-1-20 0,0 21 16,0 0-16,-21 0 0,21-1 0,-21 1 16,0 42 15,0 1-31,0-1 0,0 21 15,0-21-15,0 0 0,0 1 16,0 20-16,0-21 0,0 0 16,0 0-16,0 1 0,0-1 0,0 0 15,0 0-15,0-42 32,0 0-32,21 0 0</inkml:trace>
  <inkml:trace contextRef="#ctx0" brushRef="#br0" timeOffset="1184.5">7324 10605 0,'0'0'0,"-22"0"0,1 0 0,0-22 16,0 22-16,0 0 0,0 0 16,-1 22-16,1-22 0,0 21 0,0 0 15,21 0-15,0 21 0,0-20 16,0-1-16,0 0 0,0 0 0,0 0 15,0 0-15,0 1 0,21-1 0,0 0 16,0-21-16,22 0 0,-22 0 16,0 0-16,0 0 0,0 0 0,1 0 15,-1-21-15,0 0 0,-21-1 0,21 1 16,-21 0-16,0 0 0,0-21 16,0 20-16,0-20 0,0 21 15,-21-21-15,0 20 0,0 1 0,-1 0 16,1 21-16,0 0 0,0 0 15,0 0-15,0 0 0,-1 21 0,1-21 16,0 43-16,21-22 0,-21 0 16,21 0-16,0 21 0,0-20 0,0-1 15,0 0-15,0 0 0,21 21 0,0-42 16,0 22-16,1-1 0,-1 0 16</inkml:trace>
  <inkml:trace contextRef="#ctx0" brushRef="#br0" timeOffset="1541.75">7641 10901 0,'0'0'0,"0"-21"16,-21 42 0,21 0-1,0 0-15,0 0 16,0 1-16,0-1 0,0 21 0,0 0 15,0 1-15,-21 20 0,21 1 0,0-1 16,-21 1-16,21 20 0,-22-20 16,22 21-16,-21-22 0,0 22 0,0-1 15,21 1-15,-21 0 0,0-1 16,-1 1-16,1-21 0,0 20 16,0-20-16,0-1 0,0 1 0,-1-1 15,1-20-15,21-1 0,-21 0 0,0 1 16,21-1-16,-21 0 0,21-21 15,0 1-15,-21-22 0,21 21 0,0-42 32,0-1-32,0-20 0,0 0 15,21-1-15,0 1 0,0-21 16</inkml:trace>
  <inkml:trace contextRef="#ctx0" brushRef="#br0" timeOffset="1840.73">7599 11091 0,'0'0'0,"-21"-42"0,-43-106 31,64 106-31,0 20 0,0 1 16,21 0-16,22 0 0,-22 21 0,21-21 16,43 21-16,-22 0 0,-20 0 15,-1 0-15,0 21 0,1 0 16,-1 0-16,-21 0 0,0 1 15,-21 20-15,0-21 0,0 21 0,-21 1 16,0-1-16,-21-21 0,-1 22 16,1-1-16,0-21 0,-1 21 0,-20-20 15,20-1-15,1 0 0,0 0 16,-1-21-16,22 0 0,0 21 0,0-21 16,21-21-16,0 0 15,0 0-15,0-22 16</inkml:trace>
  <inkml:trace contextRef="#ctx0" brushRef="#br0" timeOffset="3448.32">9207 10562 0,'0'0'0,"-42"0"31,42 21-16,0 1-15,21-22 16,0 0-16,1 0 0,-1 0 16,0 0-16,0 0 0,21 0 15,-20 0-15,-1-22 0,0 22 0,21-21 16,-21 0-16,22 0 0,-22 0 0,21-22 16,-21 22-16,22 0 0,-22 0 15,0-21-15,-21 20 0,0 1 0,0 0 16,0 0-16,0 0 0,-21 0 15,0 21-15,0 0 16,-1 0-16,1 0 0,0 21 16,0 0-16,21 0 0,0 0 15,-21 22-15,21-1 0,0 21 0,0-20 16,-21-1-16,21 22 0,0-1 0,0-21 16,0 22-16,0-22 0,0 1 15,0-1-15,0 0 0,0 1 0,0-1 16,0 0-16,0 1 0,0-22 0,-22 0 15,22 0-15,0 0 0,0 0 16,-21-21-16,0 0 0,0 0 16,0 0-16,0-21 15,-1 0-15,1 0 16,0 0-16,0 0 0,0-22 0,21 22 16,-21 0-16,-1 21 0,1-21 0,21 0 15,-21 21-15,0 0 16,21 21-1,-21 0 1,21 0-16,0 0 0,0 0 0,0 1 16,0-1-16,0 21 0,21-21 0,0 0 15,0 1-15,0-1 0,1 0 16,-1-21-16,0 21 0,0-21 0,21 0 16,-20 0-16,20 0 0,-21 0 15,21-21-15,1 0 0,-1 0 16,22-1-16,-22 1 0,0 0 0,1-21 15,-1 21-15,0-22 0,1 22 0,-22-21 16,0 21-16,0-22 0,-21 22 16,0-21-16,0 21 0,0-1 0,0 1 15,0 0-15,-21 21 0,0 0 16,0 0-16,-1 0 16,1 21-16,0 0 0,21 1 0,-21-1 15,21 0-15,-21 21 0,21-21 16,0 1-16,0 20 0,0-21 0,0 21 15,0-20-15,0 20 0,0-21 16,0 0-16,21 0 0,0 1 16,0-1-16,0-21 0,1 0 0,-1 21 15,0-21-15,21 0 0,-21 0 0,22-21 16,-22 21-16,21-21 0,1-1 16,-22-20-16,21 21 0,0-21 0,1 20 15,-22-20-15,21 0 0,-21 21 0,1-22 16,-1 22-16,0 0 0,0-21 15,-42 63 17,21 0-32,-21 0 15,21 0-15,0 0 0,0 1 16,0-1-16,0 0 0,0 0 0,0 0 16,0 0-16,0 1 0,0-1 15,0 0-15,0 0 0,0 0 0,0 0 16,0 1-16,-21-44 47,-1 1-47,22 0 0,-21 0 0,0 0 15,21 0-15,-21 21 16,0 0-16,0 0 16,21 21-1,0 0-15,0 0 16,0 0-16,0 0 0,0 1 0,0-1 15,0 0-15,21 0 0,0-21 0,0 21 16,0-21-16,0 0 16,1 0-16,-1 0 0,21 0 0,-21 0 15,0 0-15,22-21 0,-22 0 0,21 0 16,-21 0-16,1-1 0,20-20 16,-21 21-16,21-21 0,-20-1 0,-1 1 15,21 0-15,-21-22 0,0 22 0,1-22 16,20 1-16,-21 20 0,0-20 15,-21 21-15,0-1 0,0 1 16,0 21-16,21 0 0,-21-1 16,-21 44-1,0-1-15,21 0 0,-21 21 16,0 1-16,0-1 0,21 0 16,0 1-16,-22-1 0,22 0 0,-21 1 15,21-1-15,0 0 0,0-21 0,0 22 16,0-22-16,0 21 0,0-21 15,0 1-15,0-1 0,21 0 0,1 0 16,-22 0-16,21-21 16,0 0-16,0 0 0,0 0 0,0 0 15,1 0-15,-22-21 0,21 0 0,0 21 16,0-21-16,0 0 16,0 21-16,1-22 0,-22 1 0,0 0 15</inkml:trace>
  <inkml:trace contextRef="#ctx0" brushRef="#br0" timeOffset="3642.74">10710 10859 0,'0'0'0,"-21"0"0,-42 0 16,63-22 0,21 22-1,0 0-15,0 0 16,21-21-16,-20 21 0,20 0 0,0 0 15,1-21-15,-1 21 0,-21 0 16,21-21-16,1 21 0,-1-21 0,0 21 16,-20-21-16</inkml:trace>
  <inkml:trace contextRef="#ctx0" brushRef="#br0" timeOffset="3967.51">11874 10499 0,'0'0'0,"0"-21"0,0-1 0,0 1 0,0 0 16,0 0-16,0 0 0,0 0 15,-21 21-15,0-22 0,0 22 16,0 0-16,0 0 0,-1 0 16,1 0-16,0 0 0,0 22 15,0 20-15,0-21 0,-1 21 0,1 1 16,0-1-16,0 22 0,0-22 15,0 0-15,-1 22 0,1-22 0,0 0 16,0 1-16,0-1 0,21 0 16,0 1-16,0-1 0,0-21 0,0 22 15,0-22-15,21 0 0,0 0 0,21 0 16,-20-21-16,20 0 0,0 0 16,1 0-16,-1 0 0,21 0 15,-20 0-15,20-21 0,1 0 0,-1 0 16,-20 0-16</inkml:trace>
  <inkml:trace contextRef="#ctx0" brushRef="#br0" timeOffset="5259.73">12404 10880 0,'0'0'0,"21"-43"0,0 22 16,-21-21-16,0 21 0,0 0 15,0-22-15,0 22 0,0 0 0,-21 0 16,0 0-16,-1-1 0,1 22 0,-21-21 16,21 21-16,-22 0 0,22 0 0,-21 0 15,0 21-15,20 1 16,-20-1-16,21 0 0,-21 21 0,20 1 15,1-22-15,-21 21 0,42 0 0,-21-20 16,0 20-16,21 0 0,0-21 16,0 1-16,0 20 0,0-21 0,0 0 15,21-21-15,0 21 0,-21 1 0,42-22 16,-21 0-16,1 0 0,-1 0 16,0 0-16,21 0 0,-21-22 0,22 1 15,-22 0-15,0 0 0,21 0 0,-20-22 16,-1 22-16,21-21 0,-21 0 15,0-1-15,1 22 0,-1-21 16,-21 21-16,0-22 0,21 22 0,-21 0 16,21 21-16,-21 21 31,0 0-31,0 22 0,0-22 16,0 0-16,0 0 0,0 21 15,0-20-15,0 20 0,0-21 0,0 0 16,0 0-16,0 1 0,0-1 0,0 0 15,21 0-15,0 0 0,1-21 16,-1 0-16,0 0 0,0 0 16,0 0-16,22 0 0,-22 0 0,0-21 15,21 21-15,-21-21 16,22-21-16,-22 20 0,21 1 0,-21-21 16,1 21-16,-1-22 0,0 1 0,0 21 15,0-21-15,-21 20 0,0 1 16,0 0-16,-21 21 15,0 0-15,21 21 0,-21 0 16,0 1-16,21-1 0,-22 0 16,22 0-16,0 0 0,0 22 0,0-22 15,0 0-15,0 0 0,22 0 0,-1 0 16,-21 1-16,21-1 16,-21 0-16,21 0 0,-21 0 15,21-21-15,-42-21 47,0 0-47,21 0 0,-21 21 16,21-21-16,-21 21 15,21-22-15,-22 22 0,1 0 16,0 22 0,21-1-16,0 0 15,0 0-15,0 0 16,21-21-16,-21 21 0,21-21 0,22 22 15,-22-22-15,0 0 16,21 0-16,-20 0 0,20 0 0,0 0 16,-21 0-16,22 0 0,-1 0 0,0 0 15,1-22-15,-1 22 0,-21-21 16,22 0-16,-22 0 0,21 0 0,-21 0 16,0-22-16,1 22 0,-1 0 0,-21-21 15,0 20-15,0 1 0,0 0 16,0 0-16,0 0 0,-21 21 31,-1 0-31,1 21 16,0 0-16,0 0 0,21 0 0,0 1 15,-21 20-15,21-21 0,0 0 16,0 0-16,0 1 0,0-1 16,0 0-16,0 0 0,0 0 0,0 0 15,21 1-15,-21-1 0,21-21 0,0 21 16,0-21-16,1 0 0,20 0 15,-21 0-15,21 0 0,-20 0 0,20 0 16,-21-21-16,21 0 0,1-1 0,-22 1 16,21 0-16,1 0 0,-1 0 15,-21-22-15,21 22 0,1-21 0,-22 0 16,21 20-16,-21-20 0,1 21 16,-22-21-16,0 20 0,0 1 15,0 0-15,-43 21 0,22 0 16,0 0-16,0 0 0,0 21 0,-1 0 15,1 1-15,21 20 0,0-21 16,0 0-16,0 22 0,0-22 0,0 21 16,0-21-16,0 0 0,0 22 0,21-22 15,-21 0-15,22 0 0,-22 0 16,0 1-16,0-1 0,0 0 16,0 0-16,-22-21 31,1 0-31,0 0 15,0 0-15,0 0 16,0-21-16,-22 21 0,22 0 0,-21 0 16</inkml:trace>
  <inkml:trace contextRef="#ctx0" brushRef="#br0" timeOffset="6261.37">5397 11832 0,'0'0'0,"-21"0"0,0-21 31,0 0-31,42 21 47,0 0-32,22 0-15,-22 0 16,0 0-16,21 0 0,1 0 0,-1 0 16,0 0-16,22 0 0,-1 0 0,1 0 15,-1 0-15,22 0 0,-22 0 16,1 21-16,21-21 0,-1 0 0,1 0 15,0 0-15,20 0 0,1 0 0,0 0 16,0 21-16,21-21 0,-21 0 16,21 0-16,0 0 0,21 0 0,0 0 15,0 0-15,0 0 0,1 21 16,20-21-16,0 0 0,1 0 16,-1 0-16,0 0 0,1 0 0,20 0 15,-21 0-15,22 0 0,-22 0 0,1 0 16,-1 0-16,21 0 0,-20 0 15,20 0-15,-20 0 0,20 0 0,-21 0 16,22 0-16,-1 0 0,-20-21 0,20 21 16,-20 0-16,-1 0 0,0 0 15,1 0-15,-1 0 0,0 0 0,-21 0 16,1 0-16,-22 0 0,0 0 16,0 0-16,0 0 0,0 0 15,-22-21-15,-20 21 0,21 0 0,-21 0 16,-22 0-16,1 0 0,-22 0 0,21 0 15,-41 0-15,-1 0 16,-21-21-16,21 21 0,-21-21 31,-21 21-15,21-21 15,0-1 16</inkml:trace>
  <inkml:trace contextRef="#ctx0" brushRef="#br0" timeOffset="6408.05">14541 11769 0,'-42'0'31,"21"0"-31,0 0 32</inkml:trace>
  <inkml:trace contextRef="#ctx0" brushRef="#br0" timeOffset="62119.57">4149 13123 0,'0'22'0,"0"-1"62,21-21-31,0 0-15,0 0-16,0 0 0,0-21 0,22-1 16,-22 22-16,0-21 0,21 0 15,-20 0-15,20 0 0,-21 0 16,21-22-16,-20 22 0,-1 0 0,-21 0 16,0-22-16,0 22 0,0 0 15,0 0-15,-21 0 0,-1 0 0,1 21 16,-21 0-16,21 0 0,-22 0 15,1 0-15,21 0 0,-21 21 0,-1 0 16,22 0-16,-21 21 0,21-20 16,-1 20-16,1-21 0,0 21 0,0 1 15,21-22-15,0 21 0,0-21 16,0 22-16,0-22 0,0 0 0,0 0 16,0 0-16,21 1 0,0-1 15,0-21-15,1 0 0,-1 21 16,0-21-16,42 0 0,-41 0 15,20 0-15,-21 0 0,0 0 16,0-21-16,1 21 0,-1 0 16,-21-21-16,-21 21 15,-1 0-15,1 0 16,0 0-16,-21 0 0,21 21 16,-22 0-16,22 0 0,0 0 0,-21 0 15,20 22-15,1-22 0,-21 21 0,21-21 16,0 22-16,21-1 0,0 0 15,-22 1-15,22-22 0,0 21 0,0-21 16,0 22-16,22-22 16,-1 0-16,0-21 0,0 0 0,21 0 15,-20 0-15,20 0 0,0 0 16,22 0-16,-22-21 0,22 0 0,-22 0 16,21-1-16,-20 1 0,-1-21 15,0 21-15,1 0 0,-22-22 0,0 22 16,0-21-16,0 21 0,-21-1 0,0 1 15,0 0-15,0 0 16,-21 42 15,21 21-15,0-20-16,0-1 0,0 0 0,0 21 16,0-21-16,0 22 0,0-22 15,0 21-15,0-21 0,0 1 0,0-1 16,0 0-16,0 0 0,0-42 31,21 0-15,1 0-16,-22-1 0,21-20 0,0 21 15,0-21-15,-21-1 0,21 22 16,0-21-16,1 21 0,-1-1 0,-21 1 16,21 0-16,0 0 0,0 21 15,0 0-15,1 0 31,-22 21-31,21 0 0,-21 0 16,21 1-16,-21-1 0,0 0 0,21 21 16,0-21-16,0 1 0,-21-1 0,22 0 15,-1 0-15,0 0 0,0-21 16,0 21-16,22-21 0,-22 0 0,21 0 16,0 0-16,1 0 0,-1-21 15,0 21-15,1-21 0,-1 0 0,0 0 16,1-22-16,-1 22 0,-21-21 15,22 0-15,-22 20 0,0-20 0,-21 0 16,0 21-16,0-1 0,0-20 16,0 21-16,0 0 0,0 0 15,-21 21-15,0-22 0,-1 22 0,1 0 16,0 0-16,-21 0 0,21 0 0,-22 22 16,1-22-16,21 21 0,-22 0 15,22 0-15,0 21 0,0-20 0,0-1 16,0 21-16,21-21 0,0 22 15,0-22-15,0 21 0,0-21 0,0 22 16,21-22-16,-21 0 0,21-21 0,21 21 16,-21 0-16,1-21 0,-1 0 15,0 0-15,21 0 0,-21 0 16,1-21-16,-1 0 0,0 0 16,0-22-16,0 22 0,-21 0 0,0-21 15,21-1-15,-21 22 0,0-21 0,22 21 16,-22 0-16,0-1 0,0 1 15,0 0-15,0 42 32,-22 0-32,22 1 0,0-1 15,0 0-15,0 0 0,0 0 0,0 0 16,0 1-16,0-1 0,0 21 16,22-21-16,-1-21 0,-21 21 15,21 1-15,0-1 0,21-21 16,-20 0-16,-1 0 0,21 0 0,-21 0 15,0 0-15,22 0 0,-22-21 0,0-1 16,0 1-16,0 0 0,1-21 16,-1 21-16,0-22 0,-21 1 0,21 0 15,-21-1-15,0 1 0,0 0 16,0-1-16,0 22 0,0-21 0,0 21 16,0-22-16,0 22 0,0 0 15,0 42 1,0 0-16,0 0 15,0 1-15,0 20 0,0 0 16,0-21-16,0 22 0,0-1 16,0 0-16,0 1 0,0-1 0,0 0 15,0 1-15,0-22 0,0 21 16,0-21-16,0 1 0,0-1 0,0 0 16,0-42 15,0 0-31,0-1 0,0 1 15,0 0-15,0-21 0,0 21 16,0-22-16,21 22 0,0 0 16,-21 0-16,22 0 0,-1-1 0,0 1 0,0 21 15,0-21-15,22 21 16,-22 0-16,21 0 0,0 0 0,1 0 16,-1 0-16,0 21 0,1 0 0,-1-21 15,0 22-15,-20-1 0,-1 0 16,0 0-16,0 0 0,-21 0 0,0 1 15,0 20-15,0-21 0,-21 0 16,0 0-16,-22 1 0,22-1 0,-21 0 16,21-21-16,-22 21 0,1-21 0,21 0 15,-21 0-15,20 0 0,-20 0 16,21 0-16,0 0 0,0-21 0,-1 0 16,1 0-16,21-1 0,0 1 15,0 0-15,0 0 16,0 42 15,0 0-31,21 0 16,1 1-16,-1-1 0,0 0 15,0 0-15,0-21 0,22 0 16,-22 21-16,0-21 0,21 0 0,1 0 16,-22 0-16,21 0 0,0-21 15,1 0-15,-1 0 0,0 21 16,1-43-16,-1 22 0,0 0 0,-20-21 15,-1-1-15,0 22 0,0-21 0,0 0 16,0-1-16,1-20 0,-22 20 16,0 1-16,21-21 0,-21 20 0,0 1 15,0 21-15,0-22 0,0 22 16,0 0-16,-21 21 16,21 21-1,0 22-15,-22-22 0,22 21 0,-21 0 16,21 1-16,0-1 0,0 0 15,0 1-15,0-1 0,0-21 0,21 22 16,1-1-16,-1 0 0,-21-21 0,21 22 16,0-22-16,21 0 0,-20 0 0,-1 0 15,0-21-15,0 0 16,21 0-16,-20 0 0,20 0 0,0 0 16,-21-21-16,22 21 0,-22-42 15,0 21-15,21 0 0,-20-22 0,-22 22 16,21-21-16,-21 21 0,21-22 0,-21 22 15,0 0-15,0 0 0,0 0 16,-21 21 0,0 0-16,-1 0 0,1 0 15,21 21-15,-21 0 0,21 0 16,0 0-16,0 0 0,0 1 16,0-1-16,0 21 0,0-21 0,0 0 15,21 1-15,0-1 0,1 0 16,20 0-16,-21 0 0,21 0 0,1 1 15,20-22-15,-20 0 0,20 0 0,-21 0 16,22 0-16,-22 0 0,22 0 16,-22-22-16,0 1 0,22 0 0,-22 0 15,1-21-15,-22 20 0,21-20 16,-21 21-16,0-21 0,1 20 0,-1-20 16,-21 21-16,0 0 0,0 0 0,0-1 15,0 1-15,-21 0 0,-1 0 16,1 21-16,0 0 0,-21 0 15,21 0-15,-1 0 0,-20 0 0,21 21 16,0 0-16,0 0 0,-1 1 16,1-1-16,21 0 0,0 0 0,-21 0 15,21 22-15,0-22 0,0 0 0,0 0 16,0 0-16,21 0 0,-21 1 16,21-1-16,1-21 0,-1 21 0,0-21 15,0 0-15,0 0 0,0 0 0,1 0 16,-1-21-16,21 0 0,-21-1 15,0 1-15,1 0 0,-22 0 16,21-21-16,0-1 0,0 1 0,-21-22 16,21 22-16,-21-21 0,21-1 15,-21 1-15,22 20 0,-22-20 0,0 20 16,0 22-16,0-21 0,0 21 16,0 0-16,0-1 0,0 44 15,0-1-15,0 0 16,-22 21-16,22 1 0,0-1 15,0 0-15,0 22 0,0-22 0,0 22 16,0-22-16,0 0 0,0 1 16,0-1-16,0 0 0,0 1 0,0-22 15,22 21-15,-22-21 0,21 0 0,0 1 16,-21-1-16,0 0 0,21-21 16,0 0-16,0 0 0,1 0 15,-1 0-15,0 0 0,0-21 16,0 0-16,22-1 0,-22 1 15,21 0-15,-21 0 0,22 0 0,-1-22 16</inkml:trace>
  <inkml:trace contextRef="#ctx0" brushRef="#br0" timeOffset="62392.38">9652 13145 0,'-21'0'0,"42"0"31,0 0-31,0 0 16,0 0-16,1 0 0,20 0 16,-21 0-16,0-22 0,0 22 15,1 0-15,-1 0 0,0 0 16,0 0-16,-42 0 31,0 0-31,0 0 16,-1 0-16</inkml:trace>
  <inkml:trace contextRef="#ctx0" brushRef="#br0" timeOffset="62617.04">9652 13314 0,'0'0'0,"0"21"16,21-21 0,0 0-1,0 0-15,1 0 16,-1 0-16,21 0 0,-21 0 0,0 0 16,1 0-16,20-21 0,-21 21 0,0 0 15,0 0-15,1-21 16,-1 21-16</inkml:trace>
  <inkml:trace contextRef="#ctx0" brushRef="#br0" timeOffset="64453.68">10731 12700 0,'0'0'0,"0"-21"0,-21 21 47,21 21-47,0 0 15,-21 0-15,21 1 0,0-1 16,0 0-16,0 0 0,0 0 15,0 0-15,21 1 0,0-1 0,1 0 16,-1-21-16,0 0 0,21 21 0,-21-21 16,1 0-16,20 0 0,0 0 15,1 0-15,-22-21 0,21 0 16,-21 0-16,22-1 0,-22 1 0,0 0 16,0 0-16,-21 0 0,0-22 15,0 22-15,0 0 0,0 0 0,0 0 16,0 0-16,0-1 0,0 1 0,-21 21 15,0 0 1,21 21-16,0 1 16,-21-1-16,21 0 0,-22 21 0,22 1 15,0-1-15,0 0 0,-21 1 16,21-1-16,0 0 0,0-21 0,-21 22 16,21-1-16,0 0 15,0-20-15,0-1 0,0 0 0,0 21 16,0-21-16,0 1 0,0-1 15,0 0-15,0 0 16,0 0-16,-21-21 94,21-21 62,0 42-15,0 0-126,0 1 1,0-1 0,0 0-16,0 0 15,0 0-15,-21 0 0,21 1 16,0 20-16,0-21 0,0 21 0,-21 1 15,21 20-15,-22-20 0,1-1 0,21 21 16,-21 1-16,0-1 0,21 1 16,-21-1-16,21 1 0,-21-1 0,-1 1 15,22-1-15,0 1 0,0-1 0,0-20 16,0-1-16,0 0 0,22 1 16,-1-22-16,0 0 0,0 0 0,0 0 15,22-21-15,-22 0 0,21 0 0,-21 0 16,22-21-16,-1 0 15,-21-21-15,21 21 0,-20-22 0,20 1 16,0-64-16,-21 43 0,1 20 16,-22-20-16,0-1 0,0-20 15,0 20-15,-22 1 0,-20-1 0,21 1 16,-85-43-16,43 63 0,20 1 16,-20 0-16,-1-1 0,1 22 15,-1 0-15,22 0 0,0 0 0,20 0 16,1 21-16,0 0 0,0-22 15,21 1 1,21 21-16,0 0 0,0 0 0,1-21 16,-1 21-16,21 0 0,0 0 15,-20-21-15,20 21 0,0-21 16,1 21-16,-22-21 0,21 21 0,0-22 16,1 22-16,-22-21 0,21 21 15,-21-21-15</inkml:trace>
  <inkml:trace contextRef="#ctx0" brushRef="#br0" timeOffset="64943.77">11747 13081 0,'0'0'0,"22"-21"0,-22-21 31,0 20-31,0 1 0,-22 21 0,1-21 16,0 21-16,0 0 0,0 0 15,0 0-15,-1 0 0,1 0 16,0 0-16,0 0 0,0 21 0,0 0 15,-1 1-15,1 20 0,0 0 0,0-21 16,0 22-16,21-1 0,-21 0 16,21-20-16,0 20 0,0-21 0,0 21 15,0-20-15,0-1 0,0 0 16,21 0-16,0-21 0,0 21 0,0-21 16,0 0-16,1 0 0,-1 0 0,0 0 15,0-21-15,0 0 0,0 21 16,1-21-16,-1 0 0,0-22 0,0 22 15,-21-21-15,0-1 0,21 1 16,-21 21-16,0-21 0,0-1 16,0 22-16,0 0 0,0 0 0,0 42 31,0 0-15,0 21-16,0-20 0,0-1 0,0 21 15,0-21-15,0 22 0,0-22 16,21 0-16,-21 0 0,0 0 0,0 0 15,22 1-15,-1-1 0,0 0 16,-21 0-16,21-21 0,0 0 16,-21 21-16,21-21 0,1 0 0,-1 0 15,0-21-15,0 21 0,0-21 16,0 0-16,1 0 0,-1-22 16,21 22-16,-21-21 0,0-1 0</inkml:trace>
  <inkml:trace contextRef="#ctx0" brushRef="#br0" timeOffset="65200.76">12404 12700 0,'0'0'16,"21"-21"-16,-21 0 0,0-22 0,0 22 16,0 0-16,-21 42 31,21 0-31,0 22 16,0-1-16,-22-21 0,22 43 0,-21-22 15,21 0-15,0 1 0,0 20 0,-21-20 16,21-1-16,-21 0 15,21 1-15,0-1 0,-21-21 0,21 21 16,-21-20-16,21-1 0,0 0 0,-22 0 16,22 0-16,0 0 0,0 1 15,22-22 1,-1 0 0,0 0-16,0-22 0,0 1 0,22 21 15</inkml:trace>
  <inkml:trace contextRef="#ctx0" brushRef="#br0" timeOffset="65567.78">12700 13145 0,'42'-22'16,"-84"44"-16,105-65 0,-41 1 0,20 21 0,-21 0 16,-21-1-16,0 1 15,-21 21 1,0 0-16,0 0 0,-22 21 0,22 1 16,-21-22-16,21 21 0,-22 0 15,22 0-15,0 0 0,21 0 16,0 1-16,0-1 0,0 0 15,21 0-15,0-21 0,22 0 16,-22 21-16,21-21 0,-21 0 0,22 0 16,-22 21-16,21-21 0,-21 0 15,22 22-15,-22-1 0,0-21 16,0 21-16,0-21 0,-21 21 0,0 0 16,0 0-1,-21-21-15,-21 0 0,21 22 0,-22-22 16,1 0-16,21 0 0,-22 0 0,1 0 15,0 0-15,21 0 0,-22 0 16,22 0-16,0 0 0,0 0 0,0 0 16,21-22-1,0 1-15,0 0 16,21 21-16,0-21 0,21 0 16,-21 21-16,22-21 0</inkml:trace>
  <inkml:trace contextRef="#ctx0" brushRef="#br0" timeOffset="65956.05">13356 13272 0,'0'0'16,"21"0"-16,0 0 16,1 0-16,-1-22 0,0 22 0,0-21 15,0 0-15,0 0 0,1 0 16,20 0-16,-21-1 0,0 1 0,0-21 15,1 21-15,-1 0 16,-21-1-16,0 1 0,0 0 0,-21 21 16,-1 0-1,-20 0-15,21 21 0,-21 0 16,20 1-16,-20-1 0,21 0 0,0 21 16,-22-21-16,22 22 0,21-22 15,0 0-15,0 21 0,0-20 0,0-1 16,0 0-16,0 0 0,21 0 0,22 0 15,-22-21-15,0 0 16,0 22-16,22-22 0,-22 0 16,0 0-16,21 0 0,-21 0 0,22 0 0,-22 0 15,0 0-15,0-22 16,0 22-16,1-21 0,-1 21 16,0-21-16,0 0 0,0 0 15</inkml:trace>
  <inkml:trace contextRef="#ctx0" brushRef="#br0" timeOffset="66139.72">14626 13335 0,'0'0'0,"21"0"0,0 21 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1FADB-9153-7CC1-952E-B3B6E615F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12595-0B23-02A5-CD16-A5300750C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9D61A-3A8B-24FF-2598-893A3149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7C12-3C43-44E9-93F1-7615AC0D03A4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E194D-7227-8C88-25D6-4E5AB0C07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7FD55-711E-5AD9-9424-0648AD732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1D2FA-E470-428E-9AD5-74EAA4ED2A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47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A939C-A953-A521-D6C0-5117725F3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C3F6D9-C84B-1F04-98EE-727D9A643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68B7B-088C-0385-44AA-E62322FD9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7C12-3C43-44E9-93F1-7615AC0D03A4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BFB2B-D56E-B669-6583-F7FEE58E7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F0482-CEAA-1E67-52E5-C02546BF4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1D2FA-E470-428E-9AD5-74EAA4ED2A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464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419DE6-0EDB-FB69-D0ED-2DA5CF89ED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36DE4F-0E5B-DD42-B0B5-13B82AA4B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19FF0-0BB3-FC6A-34D0-6E4F4F16A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7C12-3C43-44E9-93F1-7615AC0D03A4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1FDEF-B667-0681-F4C5-6FE1E28EA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68546-9088-EC16-070A-F0C64A109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1D2FA-E470-428E-9AD5-74EAA4ED2A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318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C4735-E10A-0431-78BD-FDAE0B58B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50F2E-3BDB-2D11-A3CB-C372CF4F2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9984C-24A5-7609-0CA0-B58447467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7C12-3C43-44E9-93F1-7615AC0D03A4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B2EA3-1F29-C190-A6A3-BF47B500C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A493C-A306-60E6-C905-9388FF9C9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1D2FA-E470-428E-9AD5-74EAA4ED2A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886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E272E-95CF-E2B9-5AAC-E0C8E7EB5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B4F7C-F587-0FBC-BE73-C1F8713BE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ABCA5-5C6C-22E1-FBCB-6D21082D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7C12-3C43-44E9-93F1-7615AC0D03A4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D7255-9C9E-D8D7-BA39-95D1B91DE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A9839-9513-68A4-219B-18930530B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1D2FA-E470-428E-9AD5-74EAA4ED2A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086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D731B-D439-A6D8-DD58-1516872E5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077F6-9DA1-C25B-5BA0-47DB51FCBD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7C2B2-8F04-B215-B52A-234D235CB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D4071-D8D7-B539-8EA2-7B86DF055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7C12-3C43-44E9-93F1-7615AC0D03A4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40A6D-F992-53C8-7A71-38CB08DAC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9B794-C682-E8E3-4491-565FFDDEB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1D2FA-E470-428E-9AD5-74EAA4ED2A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65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1E410-A415-36C6-EC02-9065D17FD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11BE7-6C3D-98ED-105D-14BC74EBD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B2662-0751-4246-9D6E-DF6A9FB0A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AFBCE7-D453-85C3-8AC1-B7CCD18D8D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FAA56B-9F10-C61B-EE80-FCBEE36BF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AD582E-5AD7-C220-2313-742BA6DAD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7C12-3C43-44E9-93F1-7615AC0D03A4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74EC74-A83B-BC9B-9E16-7B551B7A0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2C7F54-4AA8-66D4-E198-DCA9B5ADE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1D2FA-E470-428E-9AD5-74EAA4ED2A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073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C190-C0A7-51F0-6BB4-14458B41B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8951F1-D102-7D0A-5BDD-9C9C25FCC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7C12-3C43-44E9-93F1-7615AC0D03A4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5D54E5-EA5D-46B5-72AF-B628C177F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BE934-06EC-D00A-3683-8EFC68C2C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1D2FA-E470-428E-9AD5-74EAA4ED2A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34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ED8A66-A612-E0DA-C7C0-61C103B2A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7C12-3C43-44E9-93F1-7615AC0D03A4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252860-50C6-4870-EB74-E1B9EC176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37B9F-00BE-7724-723B-BFCA1F9F5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1D2FA-E470-428E-9AD5-74EAA4ED2A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702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072AE-CE64-3B1B-342F-A2EB3847E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A1BC4-2E6B-FAE4-119B-8025F82DB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80B8D5-F841-EED8-1B27-39EDBC980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EFADE-DD61-7A36-C9D0-0B8B2B59C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7C12-3C43-44E9-93F1-7615AC0D03A4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6D7A0-91C3-CF56-A270-5285A5AD7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3D500-C344-ACC4-10FF-26D565AF5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1D2FA-E470-428E-9AD5-74EAA4ED2A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676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15EF7-CAFE-21A7-FB07-DFD1C55ED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79BF1C-E9BA-1327-C864-C235273EDF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837A18-EF67-EC8F-00A7-CED7CBCAE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D4FADF-896D-264F-1E48-902609D20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7C12-3C43-44E9-93F1-7615AC0D03A4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91A2C-A327-AD24-946B-D4ADEEC9A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101CD-42EB-CADC-0F68-5A58E41ED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1D2FA-E470-428E-9AD5-74EAA4ED2A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69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9636CC-9402-4D59-5BDD-BB0740C2F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FE23F-1E39-24A7-A554-72D30AB60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6805F-8C87-86ED-9477-DDF7247194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37C12-3C43-44E9-93F1-7615AC0D03A4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F82E9-7266-0B98-0775-5611C8DEC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EA8FE-1D1D-789A-3B3A-5E80E535BB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1D2FA-E470-428E-9AD5-74EAA4ED2A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032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emf"/><Relationship Id="rId4" Type="http://schemas.openxmlformats.org/officeDocument/2006/relationships/customXml" Target="../ink/ink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F62D4-E258-F11A-F35D-95DE2C5DBC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28B727-C685-7899-2D7F-919D3A37FE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6268254-32CB-7EDF-E74A-4EC3BD8AE7A0}"/>
                  </a:ext>
                </a:extLst>
              </p14:cNvPr>
              <p14:cNvContentPartPr/>
              <p14:nvPr/>
            </p14:nvContentPartPr>
            <p14:xfrm>
              <a:off x="190440" y="213480"/>
              <a:ext cx="7414560" cy="4008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6268254-32CB-7EDF-E74A-4EC3BD8AE7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204120"/>
                <a:ext cx="7433280" cy="402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9632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F62D4-E258-F11A-F35D-95DE2C5DBC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28B727-C685-7899-2D7F-919D3A37FE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A959D37-E56E-9397-6E7A-F7B528590656}"/>
                  </a:ext>
                </a:extLst>
              </p14:cNvPr>
              <p14:cNvContentPartPr/>
              <p14:nvPr/>
            </p14:nvContentPartPr>
            <p14:xfrm>
              <a:off x="0" y="152280"/>
              <a:ext cx="7010640" cy="6698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A959D37-E56E-9397-6E7A-F7B5285906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42920"/>
                <a:ext cx="7029360" cy="67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A1D6925-B675-D8D2-13FA-E83A54D0D4C2}"/>
                  </a:ext>
                </a:extLst>
              </p14:cNvPr>
              <p14:cNvContentPartPr/>
              <p14:nvPr/>
            </p14:nvContentPartPr>
            <p14:xfrm>
              <a:off x="122040" y="1798200"/>
              <a:ext cx="3718800" cy="3589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A1D6925-B675-D8D2-13FA-E83A54D0D4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680" y="1788840"/>
                <a:ext cx="3737520" cy="360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9647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F62D4-E258-F11A-F35D-95DE2C5DBC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28B727-C685-7899-2D7F-919D3A37FE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31BC6DE-2E1D-E7AE-9946-BF90D64CF625}"/>
                  </a:ext>
                </a:extLst>
              </p14:cNvPr>
              <p14:cNvContentPartPr/>
              <p14:nvPr/>
            </p14:nvContentPartPr>
            <p14:xfrm>
              <a:off x="53280" y="221040"/>
              <a:ext cx="7993800" cy="6248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31BC6DE-2E1D-E7AE-9946-BF90D64CF6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20" y="211680"/>
                <a:ext cx="8012520" cy="626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8829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F62D4-E258-F11A-F35D-95DE2C5DBC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28B727-C685-7899-2D7F-919D3A37FE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6F75CEA-7C31-27DA-D20D-86610D64338A}"/>
                  </a:ext>
                </a:extLst>
              </p14:cNvPr>
              <p14:cNvContentPartPr/>
              <p14:nvPr/>
            </p14:nvContentPartPr>
            <p14:xfrm>
              <a:off x="190440" y="388800"/>
              <a:ext cx="7734600" cy="5341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6F75CEA-7C31-27DA-D20D-86610D6433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379440"/>
                <a:ext cx="7753320" cy="536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7776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F62D4-E258-F11A-F35D-95DE2C5DBC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28B727-C685-7899-2D7F-919D3A37FE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D009BD2-5821-36E3-722F-7C6CBC632AA3}"/>
                  </a:ext>
                </a:extLst>
              </p14:cNvPr>
              <p14:cNvContentPartPr/>
              <p14:nvPr/>
            </p14:nvContentPartPr>
            <p14:xfrm>
              <a:off x="0" y="167760"/>
              <a:ext cx="8847000" cy="6561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D009BD2-5821-36E3-722F-7C6CBC632A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58400"/>
                <a:ext cx="8865720" cy="657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1152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F62D4-E258-F11A-F35D-95DE2C5DBC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28B727-C685-7899-2D7F-919D3A37FE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BDB98C7-15A8-96A8-F481-CE267C4FE18E}"/>
                  </a:ext>
                </a:extLst>
              </p14:cNvPr>
              <p14:cNvContentPartPr/>
              <p14:nvPr/>
            </p14:nvContentPartPr>
            <p14:xfrm>
              <a:off x="99000" y="365760"/>
              <a:ext cx="8367120" cy="3277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BDB98C7-15A8-96A8-F481-CE267C4FE1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" y="356400"/>
                <a:ext cx="8385840" cy="329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59AC9DE-B52A-8A9C-1EC4-2E474D098368}"/>
                  </a:ext>
                </a:extLst>
              </p14:cNvPr>
              <p14:cNvContentPartPr/>
              <p14:nvPr/>
            </p14:nvContentPartPr>
            <p14:xfrm>
              <a:off x="1440000" y="3680640"/>
              <a:ext cx="3840840" cy="1638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59AC9DE-B52A-8A9C-1EC4-2E474D09836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30640" y="3671280"/>
                <a:ext cx="3859560" cy="165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488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2022-07-22T15:34:48Z</dcterms:created>
  <dcterms:modified xsi:type="dcterms:W3CDTF">2022-07-22T15:35:00Z</dcterms:modified>
</cp:coreProperties>
</file>