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11:36:13.4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2201 847 0,'0'-21'0,"0"42"0,43-42 0,-22 21 0,-42-22 16,21 1-16,0 0 16,0 0-1,0 0 17,-22 21-32,1 0 15,0 0-15,0 0 0,0 0 16,0 0-16,-1 0 0,-20 0 15,21 21-15,0 0 0,-22-21 16,22 42-16,0-20 0,-21 20 16,21 0-16,-1 1 0,1-1 0,0 0 15,0 1-15,0-1 0,21 0 16,-21 22-16,21-43 0,0 21 16,0 1-16,0-22 0,0 21 0,21-21 15,0 0-15,-21 1 0,21-1 16,0 0-16,0-21 15,-21 42-15,22-42 0,-1 0 0,0 0 16,0 0-16,0 0 0,0 0 16,22 0-16,-22 0 0,0 0 15,0 0-15,0-21 0,1 21 16,-1-21-16,0 0 0,0 0 16,0-1-16,-21 1 0,0 0 15,0 0-15,0 0 0</inkml:trace>
  <inkml:trace contextRef="#ctx0" brushRef="#br0" timeOffset="631.44">2709 593 0,'0'0'16,"0"-21"-16,-21 21 15,0 0 1,0 21 0,21 0-16,0 0 0,0 0 15,-21 0-15,21 1 0,-22 20 0,22 0 16,-21 1-16,21 20 0,0-21 16,0 22-16,-21-22 0,21 22 15,0-22-15,0 22 0,-21-22 0,21 0 16,0 1-16,0-22 0,0 21 15,0-21-15,0 0 16,0 1-16,0-1 0,0 0 0,0 0 16,0 0-16,0-42 31,0 0-15,-21 0-16,21 0 0,0-22 15,0 22-15,0-21 16,0 21-16,0-22 0,21 1 0,0 0 15,0-1-15,22 1 0,-22 21 16,21-22-16,-21 22 0,22-21 16,-22 21-16,21 0 0,-21 21 0,22-22 15,-1 22 1,-21 0-16,0 0 0,-21 22 0,21-1 16,22 21-16,-43-21 0,0 22 15,0-22-15,0 21 0,0-21 0,0 22 16,0-22-16,0 21 0,0 0 15,0-20-15,0 20 0,0-21 0,0 0 16,-21 0-16,-1 1 0,22-1 16,0 0-16,-21-21 15,21 21 1,21-21 0,-21-21-1,0 0-15,0 0 0,0-1 16</inkml:trace>
  <inkml:trace contextRef="#ctx0" brushRef="#br0" timeOffset="1651.84">3641 1228 0,'84'-21'15,"-105"21"-15,21-22 16,0 1-16,0 0 16,0 0-16,0 0 0,0 0 15,0-1-15,0 1 0,0 0 16,0 0-16,-21 21 0,21-21 16,-21 21-16,0 0 0,-1 0 0,1 0 15,0 0-15,-21 0 0,21 0 16,-22 21-16,22 0 0,-21 0 0,21 0 15,-22 22-15,22-22 0,0 21 16,0-21-16,-22 22 0,43-1 16,-21-21-16,21 22 0,-21-22 15,21 21-15,0-21 0,0 0 16,0 22-16,0-22 0,21 0 16,0-21-1,1 0-15,-1 0 0,21 0 0,-21 0 16,0 0-16,22-21 0,-22 21 15,21-21-15,-21 0 0,22-1 16,-22 1-16,0-21 0,0 21 0,0 0 16,1-22-16,-1 1 0,-21 21 15,21-22-15,-21 1 0,21 21 0,-21 0 16,0 0-16,0-1 0,0 44 47,0-1-47,-21 0 15,-21 0-15,20 0 0,22 0 0,0 22 16,0-22-16,0 21 0,0-21 0,0 22 16,0-22-16,22 21 0,-22-21 15,21-21-15,-21 22 0,0-1 0,21-21 16,0 0-16,0 21 0,0-21 16,1 0-16,-1 0 0,0 0 15,0 0-15,0-21 0,0 21 0,1-21 16,20-1-16,-21 1 0,0 0 15,22 21-15,-22-21 0,0 0 0,0 0 16,0-1-16,43-41 0,-43 42 16,0 0-16,-21-1 0,21 1 0,-21 0 15,21 0-15,1 0 0,-22 0 16,0-1-16,0 1 0,-22 21 16,1 0-16,0 0 15,0 21 1,21 1-1,0-1-15,0 21 0,0-21 16,-21 22-16,21-22 0,0 21 0,0 0 16,0-20-16,0 20 0,0 0 15,0 22-15,0-22 0,0 22 16,0-1-16,0 1 0,0-1 0,0 1 16,0 20-16,0-20 0,0-1 15,0 1-15,0-1 0,0 1 0,0 20 16,0-20-16,0-1 0,0 1 15,0-1-15,0 1 0,0-1 0,0 1 16,0-22-16,0 1 0,0-1 16,0 0-16,0-21 0,0 1 15,0-1-15,0 0 0,0-42 32,0 0-17,0-1-15,0-20 0,0 0 16,21-1-16,-21-20 0,21-1 0,21-84 15</inkml:trace>
  <inkml:trace contextRef="#ctx0" brushRef="#br0" timeOffset="2051.1">4318 1312 0,'-21'-42'15,"42"84"-15,-63-105 0,42 42 0,0 0 16,0-1-16,-22 22 0,22-21 15,0 0-15,0 0 16,22 0-16,-1 0 16,0-1-16,0 22 15,21-21-15,-20 21 0,41 0 16,-42 0-16,22 0 0,-22 0 16,21 0-16,-21 0 0,0 21 15,1 1-15,-1-1 0,0 0 0,-21 0 16,0 21-16,0-20 0,0 41 15,-21-42-15,0 0 0,-22 22 16,22-22-16,-21 0 0,-1 0 0,22 0 16,-63 1-16,62-1 15,1 0-15,0-21 0,0 0 16,0 0-16,21 21 0,-21-21 31,21-21-15,0 0-16,21 21 15,-21-21-15,21-1 0,21-20 16,-21 21-16,1 0 0</inkml:trace>
  <inkml:trace contextRef="#ctx0" brushRef="#br0" timeOffset="2367.14">4995 783 0,'0'0'0,"21"-63"31,-21 42-31,0-1 16,0 44 15,0-1-31,0 0 0,0 21 16,-21-21-16,21 22 0,-21-1 0,0 0 16,21 22-16,0-22 0,0 22 15,-21-22-15,0 22 0,21-22 0,0 0 16,0 1-16,0-1 0,0-21 15,0 21-15,0-20 0,0-1 16,0 0-16,0 0 0,21 0 0,0-21 16,-21 21-16,21-21 15,0 0-15,-21-21 16,21 21-16,-21-21 0,22 0 16,-22 0-16,0 0 0,21-1 0,21-20 15</inkml:trace>
  <inkml:trace contextRef="#ctx0" brushRef="#br0" timeOffset="2607.1">4868 1143 0,'0'0'0,"-21"21"16,0-21-1,42 0 1,0 0-1,0 0-15,1 0 0,-1 0 16,0 0-16,0 0 16,0-21-16,0 21 0,1 0 15,-1 0-15,0-21 0,0 21 0,0 0 16,0-21-16,1 21 16,-1 0-16</inkml:trace>
  <inkml:trace contextRef="#ctx0" brushRef="#br0" timeOffset="3033.97">5292 1207 0,'0'0'0,"21"0"16,0 0-16,0 0 0,0 0 15,0 0-15,1 0 0,-1 0 0,0 0 16,0 0-16,0-22 0,22 1 15,-1 0-15,-42 0 16,0 0-16,0 0 0,0-1 16,0 1-16,-21 0 15,0 21-15,-1 0 16,1 0-16,0-21 0,42 21 16,-21 21-16,-21 0 0,-21-21 15,21 21-15,-1 22 0,1-22 0,0 0 16,21 0-16,-21 0 0,21 22 15,0-22-15,0 0 0,0 0 0,0 0 16,42 1-16,-21-1 16,-21 0-16,0 0 15,22-21-15,-1 21 0,0-21 16,0 0-16,0 0 16,0 0-16,1 0 0,-1 0 15,21 0-15,0-42 0,-20 42 16,-1 0-16,42-42 0,-20 20 15,-22 22-15,0-21 0</inkml:trace>
  <inkml:trace contextRef="#ctx0" brushRef="#br0" timeOffset="3499.21">5969 1016 0,'0'-21'0,"0"42"0,21-42 31,0 21-31,0 0 16,-21-21-16,22 21 0,20 0 0,-21 0 16,0 21-1,-21 0-15,0 0 0,0 0 16,0 1-16,21-1 0,-21 0 0,0 0 16,0 0-16,22 0 0,-22 1 0,0-1 15,0 0-15,0 21 0,0-21 0,0 1 16,0-1-16,0 0 15,-22-21-15,22 21 0,-21-21 0,21 21 16,-21-21 0,0 0-1,0 0-15,21-42 16,21 21-16,-21 0 16,21-1-16,0-20 0,-21 21 15,0 0-15,21 0 0,1-22 0,-22 22 16,0 0-16,21 0 0,-21 0 0,21 21 15,-21-22-15,21 1 0,0 21 16,0 0-16,-21-21 0,22 21 31,-1 0-15,0 0 0,0 0-16,0-21 15,0 21-15,1 0 0</inkml:trace>
  <inkml:trace contextRef="#ctx0" brushRef="#br0" timeOffset="3766.39">6625 1101 0,'0'0'0,"-21"21"15,63-21-15,-21 0 0,-21-21 31,-21 21-31,42 0 16,1-21-16,-1 21 0,0 0 16,0 0-16,0 0 0,0-22 15,1 22 1,-1-21 15,0 21-15,0 0-16</inkml:trace>
  <inkml:trace contextRef="#ctx0" brushRef="#br0" timeOffset="4490.1">7429 868 0,'0'0'0,"0"-21"0,-42 0 32,42-1-32,0 1 15,0 0 1,0 0-16,21 21 16,0-21-16,1 21 15,-1 0-15,0-21 0,0 21 0,0 0 16,0 0-16,1 0 0,-1 0 0,0 0 15,0 0-15,0 0 16,0 21-16,-21 0 0,0 0 16,0 0-16,0 0 0,0 22 0,0-22 15,0 0-15,-42 43 16,21-43-16,0 21 0,0-21 0,-1 0 16,1 1-16,0-1 0,0 0 0,0 0 15,0-21-15,-1 21 0,22 0 16,-21-21-1,0 0 1,21-21-16,0 0 16,21 21-16,-21-21 15,21 0-15,1 21 0,-1-21 16,0 21-16,0-22 0,0 22 16,0 0-16,1-21 0,-1 21 0,0 0 15,0 0-15,0 0 0,0 0 16,1 0-16,-1 21 0,-21 1 15,21-22-15,-21 21 0,21 0 0,-21 0 16,0 0-16,0 0 0,0 1 16,0-1-16,0 0 0,0 0 0,-21 0 15,0 0-15,0 1 0,-1-22 0,1 21 16,0-21-16,0 0 0,0 21 0,-22 0 16,22-21-16,0 21 0,-42-21 15,41 21-15,-20-21 0,0 0 16,21 0-16,-1 0 0,1 22 15,0-22-15,0 0 16,0 0-16,0 0 16,21-22 15</inkml:trace>
  <inkml:trace contextRef="#ctx0" brushRef="#br0" timeOffset="5371.33">1778 2053 0,'0'0'16,"-21"0"-16,-22 0 15,1 0-15,21 0 0,0 0 16,0 0-16,-1 0 0,44 0 47,-1 0-31,0 0-16,0 0 0,21-21 15,1 21-15,41 0 0,-62 0 0,20 0 16,0 0-16,1 0 0,41 0 15,-20 0-15,20 0 0,1 0 0,0 0 16,21 0-16,-22 0 0,22 0 16,0-21-16,0 21 0,0 0 15,-1 0-15,1 0 0,42 0 0,-21 0 16,22 0-16,126 0 16,-127 0-16,0 0 0,21 0 15,-20 0-15,20 0 0,-21 0 0,0 0 16,0 0-16,1-21 0,20 21 0,-21 0 15,0 0-15,0 0 0,-21-21 16,0 21-16,22 0 0,-22 0 0,0-22 16,0 22-16,0 0 0,0 0 15,-22 0-15,1 0 0,-21-21 0,0 21 16,-1 0-16,1 0 0,-22 0 16,1 0-16,-1-21 0,1 21 0,-1 0 15,-20 0-15,-1 0 0,-21 0 16,0 0-16,1 0 0,-1 0 15,0 0-15,-21-21 16,-21 21 15,21-21-31,-21 21 16,-43 0-16,22 0 0,21 0 16,-43 0-16,22 0 0,-22-21 15,22 21-15</inkml:trace>
  <inkml:trace contextRef="#ctx0" brushRef="#br0" timeOffset="6367.01">1926 2159 0,'0'0'0,"-21"0"0,-43 0 31,43 0-31,0 0 0,0 0 16,0 0-16,0 0 0,-1 0 15,1 0-15,0 0 16,0 0-16,42 0 78,0 0-78,0 0 0,1 0 16,-1 0-16,21 0 0,0 0 15,-20-21-15,20 21 0,0 0 16,1 0-16,20-21 0,-21 21 16,22 0-16,21 0 0,-22-21 0,22 21 15,-22 0-15,22 0 0,0 0 16,-1-22-16,-20 22 0,20 0 0,1-21 15,0 21-15,-1 0 0,1 0 16,21 0-16,0 0 0,0 0 16,21 0-16,-22 0 0,22 0 0,-21 0 15,21-21-15,-21 21 0,21 0 16,0 0-16,0-21 0,0 21 0,0 0 16,0 0-16,0 0 0,-21 0 15,21 0-15,0 0 0,0 0 16,0 0-16,-21 0 0,21 0 0,-21 0 15,-1 0-15,22 0 0,-21 0 16,21 0-16,-21 0 0,21 0 0,-21 0 16,0 0-16,0 0 0,63 0 15,-84-21-15,-1 21 16,-20 0-16,-1 0 0,1 0 0,-1-21 16,1 21-16,-22 0 0,0 0 15,1 0-15,-22 0 0,0 0 0,0 0 16,0 0-16,1 0 15,-44 0 32,1 0-31,0 0 0,21-22-16</inkml:trace>
  <inkml:trace contextRef="#ctx0" brushRef="#br0" timeOffset="6559.32">7959 1969 0,'0'0'0,"-22"0"0,1 21 16,42-21 0</inkml:trace>
  <inkml:trace contextRef="#ctx0" brushRef="#br0" timeOffset="50718.85">1164 3683 0,'-21'0'94,"21"-21"-63</inkml:trace>
  <inkml:trace contextRef="#ctx0" brushRef="#br0" timeOffset="52244.86">1101 3810 0,'0'-21'15,"21"0"-15,-21 0 16,0-1 0,0 1-1,0 0 1,0 42 15,0 0-15,0 1-16,-21-1 0,21 0 15,-22 0-15,22 21 0,-21 1 0,21-1 16,-21 22-16,21-22 0,0 21 16,0 1-16,-21-1 0,0-20 15,0 20-15,21-20 0,-22-1 0,1 0 16,21 1-16,0-1 0,-21-21 16,0 21-16,21-20 0,0-1 15,-21 0-15,21 0 16,-21-21-16,-1 0 15,22-21 1,-21 0-16,21 0 0,0-1 16,-21 1-16,21 0 0,0-21 0,0 21 15,0-22-15,0 22 0,0 0 16,0-21-16,21 20 0,-21 1 16,21 0-16,-21 0 0,22 0 0,-22 0 15,21 21 1,0 0-1,0 21-15,-21 0 16,21 0-16,-21 0 0,0 0 16,21 43-16,1-43 0,-22 21 15,21-20-15,-21-1 0,21 0 16,-21 0-16,21 0 0,0 0 16,0 1-16,-21-1 0,22-21 0,-1 0 15,0 0-15,0 0 0,21 0 16,-20 0-16,-1 0 0,21-21 15,-21-1-15,0 1 0,1 0 16,20 0-16,-21-21 0,0-1 0,0 22 16,-21-42-16,22 20 0,-22-20 15,0-1-15,0 1 0,0-1 16,0 22-16,0-22 0,0 22 0,0 0 16,0-1-16,-22 1 0,1 21 15,0 0-15,-21 0 0,21-1 16,-22 1-16,1 21 0,21 0 0,-22 0 15,1 0-15,21 21 0,-21 1 16,20-1-16,1 0 0,0 0 16,0 21-16,21-20 0,0 20 0,0 0 15,0 1-15,0-1 0,0 0 16,0 1-16,0-1 0,21-21 16,0 0-16,0 0 0,1 1 15,-1-1-15,0 0 0,0-21 16,0 0-16,0 0 0,-21 21 0,22-21 15,-1 0-15,0 0 0,0 0 16,0 0-16,0 0 16,-21-21-16,22 21 0,-1-21 15,0 21-15,-21-21 16,21 21-16,0-22 16,0 22-16,1-21 0,-1 21 15</inkml:trace>
  <inkml:trace contextRef="#ctx0" brushRef="#br0" timeOffset="52938.9">1968 4382 0,'0'0'0,"43"-22"31,-43 1-31,0 0 0,21 0 16,-21 0-16,21 0 0,-21-1 16,0 1-16,0 0 0,0 0 15,0-21-15,0 20 0,0 1 16,0-21-16,0 21 0,-21 21 0,0-21 16,0-1-16,-1 22 15,1 0-15,0 0 0,0 0 0,0 22 16,0-1-16,-1 0 0,1 0 15,0 0-15,0 22 0,0-1 16,0-21-16,-1 21 0,1 1 0,0-1 16,21-21-16,0 22 0,0-1 15,0 21-15,0-41 0,0-1 16,0 0-16,0 0 0,21 0 16,0-21-16,1 0 15,-1 0-15,0 0 0,0 0 16,0 0-16,0 0 0,1 0 15,-1-21-15,0 0 0,0 21 16,0-21-16,0-22 0,-21 22 16,22 0-16,-1-21 0,-21 21 15,21-22-15,-21 22 0,0-21 0,0 21 16,0-1-16,0-20 0,0 21 16,0 0-16,0 0 0,0-1 15,0 44 16,0-1-31,0 0 16,0 0-16,0 0 0,0 22 0,0-22 16,0 0-16,0 21 0,0-21 15,0 22-15,0-1 0,0-21 16,0 0-16,0 1 16,0-1-16,0 0 15,21-21-15,0 0 0,0 0 16,1 0-1,-1 0-15,-21-21 16,21 21-16,0-21 0,0-1 16,-21 1-16,21 0 0</inkml:trace>
  <inkml:trace contextRef="#ctx0" brushRef="#br0" timeOffset="53270.76">2498 3725 0,'0'0'0,"-22"0"16,1 0-16,0 0 31,0 22-31,21-1 16,0 21-16,-21-21 0,21 0 15,0 22-15,0-1 0,0 0 16,0 1-16,0 20 0,0-20 15,0-1-15,-21 0 0,21 1 0,0-1 16,0 0-16,0-21 0,-22 22 16,22-22-16,0 0 0,0 0 0,0 0 15,0 1-15,0-1 16,22-42 31,-1-1-47,0 22 0</inkml:trace>
  <inkml:trace contextRef="#ctx0" brushRef="#br0" timeOffset="53912.17">2984 4276 0,'0'0'15,"0"-21"-15,22 21 0,-22-22 0,21 22 16,-21-21-16,0 0 0,0 0 15,0 0-15,0 0 0,0-1 16,0-20-16,0 21 0,0 0 16,0 0-16,0-1 0,0 1 15,-21 21 1,-1 0-16,1 0 0,0 21 16,0 1-16,0-1 0,0 0 15,-1 0-15,1 0 0,0 22 0,0-1 16,0-21-16,0 21 0,21 1 15,-22-22-15,22 21 0,-21 1 0,21-22 16,0 0-16,0 0 0,0 0 16,0 0-16,0 1 0,0-1 0,21-21 15,-21 21-15,22-21 16,-1 0-16,0 0 0,0 0 0,0 0 16,0-21-16,1 0 15,-1 21-15,0-22 0,0 1 0,-21 0 16,21-21-16,0 21 0,1-22 15,-1 22-15,-21-21 0,21-1 16,-21 22-16,21-21 0,-21-22 16,0 43-16,0 0 0,0 0 15,0 0-15,0 42 32,0 0-32,0 0 0,0 0 15,0 1-15,0-1 0,0 21 16,0-21-16,0 22 0,0-22 0,0 0 15,0 21-15,0-21 16,0 1-16,0 20 0,0-21 0,0 0 16,21-21-16,-21 21 0,21 1 15,1-22-15,-1 0 0,-21 21 0,42-21 16,-21 0-16,0 0 0,1 0 16,-1 0-16,21-21 0,-21 21 0,0-22 15,1 1-15,-1 21 0,0-21 16,0 0-16,0-21 0,0 20 15,-21 1-15,0-21 0,22 21 0</inkml:trace>
  <inkml:trace contextRef="#ctx0" brushRef="#br0" timeOffset="54270.33">2392 3895 0,'0'0'0,"-21"21"32,42-21-17,21 0-15,-21 0 16,22 0-16,-1 0 0,0 0 15,1-21-15,-1 21 0,21 0 0,-20 0 16,-1-21-16,0 21 0,-20 0 16,20 0-16,0 0 0,-21-22 15,1 22-15,-1 0 0,0 0 16</inkml:trace>
  <inkml:trace contextRef="#ctx0" brushRef="#br0" timeOffset="55482.16">5419 3768 0,'21'0'0,"-42"0"0,21-21 0,0-1 0,0 1 16,0 0-16,-22 0 15,22 0-15,0 0 0,-21 21 16,21-22-16,-21 22 16,21 22-1,0-1 1,-21-21-16,21 21 0,0 0 15,-21 21-15,21-20 0,0 20 16,0 0-16,0 1 0,-21-1 0,-1 0 16,22 22-16,-21-1 0,0 1 15,21-22-15,-21 22 0,0-22 0,0 21 16,-1-20-16,1-22 0,21 21 16,-21-21-16,21 1 0,-21-1 0,21 0 15,0 0-15,-21-21 16,0-21-1,21 0-15,0 0 16,0-1-16,-22 1 0,22-21 16,0 21-16,0-22 0,0 1 15,0 0-15,0-1 0,0 1 16,0 0-16,22-1 0,-1 22 0,-21-21 16,21 21-16,-21 0 0,0-1 15,21 22-15,0 0 0,0 0 16,1 22-1,-1-1-15,-21 21 0,0-21 16,0 22-16,21-22 0,-21 21 16,21 0-16,-21 1 0,21-22 0,0 21 15,-21-21-15,0 22 0,22-22 16,-1 0-16,0 0 0,0 0 16,0-21-16,0 22 0,1-22 15,-1 0-15,0 0 0,0 0 0,0 0 16,22 0-16,-22-22 0,21 1 15,-21 21-15,0-21 0,1 0 16,-1-21-16,0 20 0,0-20 0,0 0 16,-21-22-16,0 22 0,0-64 15,0 43-15,0-1 0,0 22 16,0-22-16,-21 22 0,-42-43 16,20 43-16,1 0 0,21 20 15,-22-20-15,1 21 0,0 21 0,21 0 16,-22 0-16,1 0 0,21 0 15,-22 0-15,22 21 0,0 0 16,0 22-16,0-22 0,0 21 16,21-21-16,0 22 0,0-1 0,0 0 15,0 1-15,0-1 0,0-21 16,21 21-16,0 1 0,0-22 0,0 21 16,0-21-16,1 1 0,20-22 15,-21 21-15,0 0 0,22-21 0,-22 0 16,0 0-16,0 0 0,21 0 15,-20 0-15,-1 0 0,0-21 0,-21 0 16,21 21-16,0-22 16,0 1-16,1 0 15,-1 0-15,0 21 16,0-21 0,0 21-16</inkml:trace>
  <inkml:trace contextRef="#ctx0" brushRef="#br0" timeOffset="56158.68">5969 4128 0,'0'0'0,"-42"0"31,20 0-31,22-22 16,-21 22-16,21-21 0,0 0 15,0 0-15,0 0 0,0 0 0,0-1 16,0 1-16,21 0 16,1 0-16,-1 21 0,-21-21 0,21 21 15,0 0-15,0 0 0,0 0 16,1 0-16,-1 0 0,0 0 0,0 0 16,0 21-16,0 0 0,-21 0 15,22 0-15,-1 22 0,-21-22 0,21 21 16,-21-21-16,0 22 0,0-1 15,0-21-15,0 22 0,0-22 16,0 0-16,0 42 16,-21-63-16,21 22 0,-21-1 0,-1 0 15,1-21 1,0 0-16,21-21 16,0 0-16,0-1 15,0 1-15,0 0 0,0-21 16,0-1-16,21 22 0,0-21 0,-21 0 15,22 20-15,-1-20 0,0 21 16,0-21-16,21 20 0,-20 1 16,-1 0-16,0 0 0,0 21 15,21-21-15,-20 21 0,-1 0 0,0-21 16,0 21-16,0 0 0,22 0 16,-22 0-16,-21 21 15,0 0-15,0 0 16,0 0-16,0 0 0,0 22 0,0-22 15,0 0-15,0 21 0,-21-20 16,21-1-16,-22 0 0,22 0 0,-21 0 16,21 0-16,0 1 0,0-1 0,0 0 15,0-42 48,0 0-63,0-1 0,0 1 15,0 0-15,21-21 0,1 21 0</inkml:trace>
  <inkml:trace contextRef="#ctx0" brushRef="#br0" timeOffset="56539.28">6646 3598 0,'0'0'0,"-21"0"16,-42 22-1,41-22-15,1 42 0,0-42 0,21 21 16,0 0-16,0 0 16,0 1-16,21-22 15,0 0-15,1 0 0,-1 0 16,0 0-16,0 0 0,0 0 0,22 0 16,-22 0-16,0-22 0,0 22 0,0-21 15,22 0-15,-43 0 16,21 0-16,-21 0 0,0-1 15,-21 1-15,-1 0 16,1 21-16,0 0 0,0 0 0,-21 0 16,20 0-16,1 0 0,0 0 15,0 0-15,0 21 0,0 0 0,-1 1 16,22-1-16,-21 0 0,21 0 16,0 0-16,0 0 0,0 1 0,21-1 15,1 0-15,-1 0 0,0 0 16,0 0-16,0-21 0,0 22 0,1-1 15,-1 0-15,0-21 0,0 21 16</inkml:trace>
  <inkml:trace contextRef="#ctx0" brushRef="#br0" timeOffset="56855.04">7006 3937 0,'0'-21'0,"0"0"15,-21 21-15,21 21 47,0 0-47,0 0 0,0 0 0,0 1 16,0-1-16,0 0 0,0 0 16,0 21-16,0-20 0,0-1 0,0 21 15,0-21-15,0 0 0,0 1 16,0-1-16,0 0 0,0 0 15,0 0-15,0-42 47,0 0-47,0 0 16,21-22-16,0 22 0,0 0 16,1-21-16</inkml:trace>
  <inkml:trace contextRef="#ctx0" brushRef="#br0" timeOffset="57098.9">7324 3831 0,'0'0'0,"21"0"0,-21-21 0,0 42 31,-21 0-15,-1-21-16,22 22 0,-21-1 16,0 21-16,0-21 0,0 0 0,0 22 15,21-22-15,-22 21 0,1-21 16,0 22-16,21-22 0,-21 0 0,21 21 15,-21-20-15,0-1 0,21 0 16,0 0-16,0 0 16,0-42 15,21 21-31,0-21 0,0 0 0</inkml:trace>
  <inkml:trace contextRef="#ctx0" brushRef="#br0" timeOffset="57954.76">7493 4149 0,'21'0'63,"0"-21"-63,0-1 0,1 22 0,-1-21 15,0 0-15,0 0 0,0 0 16,0 0-16,1-1 0,-1 1 16,0 21-16,-21-21 0,0 0 0,0 0 15,-21 21 1,0 0 0,-1 0-16,1 0 0,0 21 0,0 0 15,0 0-15,0 0 0,21 1 16,-22-1-16,-20 42 0,42-42 15,0 1-15,0 20 16,0-21-16,0 0 0,0 0 0,0 1 16,0-1-16,21-21 0,0 21 15,1-21-15,-1 0 0,21 0 0,-21 0 16,22 0-16,-1 0 0,-21 0 0,21 0 16,1 0-16,-22-21 0,21 0 15,-21-1-15,1 22 0,-1-42 0,21 21 16,-21 0-16,0-22 0,-21 22 15,22-21-15,-1 21 0,-21-22 0,0 22 16,0 0-16,21 0 0,-21 42 47,0 0-47,0 0 0,0 1 16,-21-1-16,21 0 0,0 0 15,0 0-15,0 22 0,-21-22 16,21 0-16,-22 0 0,22 0 15,0 0-15,0 1 0,0-1 0,0 0 16,0 0-16,0-42 47,0 0-47,0 0 0,0-1 16,0-20-16,22 21 0,-22 0 15,21-22-15,0 22 0,0-21 16,0 0-16,0-1 0,22 22 0,20-42 15,-42 41-15,22 1 16,-22 0-16,21 21 0,-21 0 16,43 0-16,-43 0 0,0 0 15,0 21-15,1 0 0,-1 1 16,0-1-16,0 0 0,-21 21 0,0-21 16,0 22-16,0-22 0,0 21 15,0 1-15,0-22 0,0 0 0,-21 21 16,0-21-16,21 1 0,0-1 15,-21 0-15,-1-21 16,22-21 15,0 0-31</inkml:trace>
  <inkml:trace contextRef="#ctx0" brushRef="#br0" timeOffset="58546.73">10477 3344 0,'0'0'16,"-21"0"-16,0 0 0,0 0 15,42 0 16,21-21-31,-20 21 0,20 0 16,0 0-16,22 0 0,-22 0 16,22 0-16,-1-21 0,1 21 0,-1 0 15,1 0-15,-1 0 0,-21 0 16,1 0-16,-1 0 0,0 0 16,-20 0-16,-1 0 0,0 0 0,-42 21 31,0-21-31,-1 0 0,1 0 15,0 0-15,-21 0 0,21 0 16,-22 0-16,1 0 0</inkml:trace>
  <inkml:trace contextRef="#ctx0" brushRef="#br0" timeOffset="58847.11">10795 3344 0,'0'0'0,"-21"0"0,0 0 16,21 22-16,-22-1 15,22 0-15,0 0 16,-21 0-16,21 0 0,0 22 16,0-22-16,0 21 0,0-21 0,0 22 15,0-1-15,0 43 16,0-43-16,0 0 0,0 1 0,0-1 16,-21 22-16,21-22 0,-21 0 15,21-21-15,0 22 0,0-22 16,0 0-16,0 0 0,-21 0 0,21 1 15,0-1-15,0-42 47,0-1-47,0 1 0,0 0 16,0 0-16,0-21 0</inkml:trace>
  <inkml:trace contextRef="#ctx0" brushRef="#br0" timeOffset="59219.03">11028 3916 0,'0'0'0,"21"0"0,0-21 16,0 0 0,0 21-16,1-22 15,-1 22-15,0-21 0,0 21 0,-21-21 16,21 21-16,0-21 0,1 0 15,-22 0-15,0-1 16,-22 22 0,1 0-1,0 0-15,-21 22 0,21-1 16,-1-21-16,1 21 0,-21 0 0,21 0 16,0 0-16,-1 22 0,22-22 15,-21 0-15,21 21 0,-21-20 16,21-1-16,0 42 0,0-42 15,0 1-15,0-1 16,0 0-16,21-21 0,0 0 16,1 0-16,-1 0 0,0 0 15,21 0-15,-21-21 0,1 0 16,-1 21-16,21-22 0</inkml:trace>
  <inkml:trace contextRef="#ctx0" brushRef="#br0" timeOffset="60281.12">11726 3789 0,'0'0'0,"21"0"0,1-21 0,-22 0 16,-22 21-1,1 0 1,0 0-16,0 0 0,0 0 0,0 0 16,-1 21-16,1 0 15,0 0-15,0 0 0,21 0 16,0 1-16,0-1 15,0 0-15,0 0 16,21-21-16,0 21 16,0-21-16,1 21 15,-1-21-15,0 22 0,0-22 16,0 21-16,0 0 0,1-21 16,-22 21-16,0 0 0,21-21 0,-21 21 15,0 1-15,0-1 16,0 0-16,0 0 0,-21-21 0,-1 21 15,1-21-15,0 0 0,0 21 16,-21-21-16,20 0 0,1 0 0,0 0 16,0 0-16,0 0 0,0 0 0,-1-21 15,1 21-15,0-21 0,0 0 16,21 0-16,-21 0 0,0-1 0,-1 1 16,22 0-1,0 0-15,0 42 31,0 0-15,0 0-16,22 1 0,-1-1 16,0 0-16,0 0 15,0 0-15,0 0 0,1-21 16,-1 0-16,0 22 0,0-22 16,0 0-16,0 0 0,1 0 0,20 0 15,-21 0-15,21 0 0,-20 0 0,20-22 16,0 22-16,-21-21 15,22 0-15,-22 0 0,21 0 0,-21 0 16,22-22-16,-1 1 0,-21 0 16,22-1-16,-22 1 0,21 0 0,-21-1 15,43-63-15,-43 64 16,0-21-16,0 20 0,0 1 0,-21-22 16,0 22-16,0 21 0,0 0 15,0 0-15,0-1 0,-21 44 31,21-1-31,-21 0 0,0 21 0,21 1 16,-21-1-16,0 0 0,21-21 16,0 22-16,-22-1 0,1 0 15,21 1-15,-21-22 0,21 21 0,0 1 16,0-1-16,0-21 0,0 21 16,0-20-16,0-1 0,0 21 0,0-21 15,21 0-15,0-21 0,1 22 16,-1-22-16,0 0 0,0 21 0,0-21 15,0 0-15,1 0 0,-1 0 16,0 0-16,0-21 0,0 21 0,22-43 16,-22 22-16,-21 0 15,21 0-15,0 0 0,0-1 0,-21 1 16,0 0-16,21 0 0,-21 0 0,22 21 16,-22 21 15,0 0-16,0 0-15,0 0 0,0 1 16,0-1-16,0 0 0,0 0 16,0 0-16,0 0 0,0 1 15,21-22 1,0 0 0,0 0-16,0-22 15,0 1-15,-21 0 0,22 0 16,-1 0-16,-21 0 0,21-1 15,0 1-15,-21-21 0</inkml:trace>
  <inkml:trace contextRef="#ctx0" brushRef="#br0" timeOffset="60491.14">12890 3471 0,'-21'0'0,"42"0"0,-63 0 0,21 0 16,0 0-16,0 0 0,-1 0 15,1 0 1,42 22 47</inkml:trace>
  <inkml:trace contextRef="#ctx0" brushRef="#br0" timeOffset="60711.59">12171 3768 0,'0'0'0,"21"0"46,0 0-46,0 0 0,0 0 0,1 0 16,20 0-16,-21 0 0,0 0 16,22 0-16,-22 0 0,0 0 0,21 0 15,-21 0-15,1 0 0,41-21 16</inkml:trace>
  <inkml:trace contextRef="#ctx0" brushRef="#br0" timeOffset="61307.15">13229 3852 0,'0'0'16,"-21"0"-16,21-21 15,-21 21-15,21 21 47,0 1-31,0-1-16,0 0 0,0 0 15,0 0-15,0 22 0,0-22 16,0 0-16,0 21 0,0-21 16,0 1-16,0-1 0,0 0 0,0 0 15,-21-21-15,21 21 16,0-42 15,0 0-31,0 0 16,0-22-16,0 22 0,0 0 0,0-21 15,0 21-15,21-22 0,0 22 16,0-21-16,0-1 0,22 22 16,-1-21-16,0 21 0,1 0 15,-1-1-15,0 1 0,1 0 0,-1 21 16,0 0-16,1 0 0,-22 0 15,0 0-15,21 0 0,-42 21 0,21 0 16,1 1-16,-22-1 0,21 0 0,-21 0 16,0 21-16,0-20 0,0-1 15,0 0-15,0 21 0,-21-21 0,-1 1 16,1 20-16,21-21 0,-21 0 16,0 0-16,0-21 0,21 22 15,-21-1-15,-1-21 16,22-21 15,22-1-15,-1 22-16</inkml:trace>
  <inkml:trace contextRef="#ctx0" brushRef="#br0" timeOffset="62314.11">14520 3789 0,'0'0'0,"0"-64"16,0 43-16,-21 21 15,0 0-15,0-21 0,0 21 16,-1 0-16,-20 0 0,21 0 16,0 0-16,0 0 0,-22 21 0,22 0 15,-21 1-15,21-1 0,-1 0 16,1 0-16,-21 0 0,42 0 0,-21 1 15,0 20-15,21-21 0,-22 21 16,22-20-16,0-1 0,0 0 0,0 21 16,0-21-16,22-21 0,-1 22 15,0-1-15,0-21 0,21 0 0,-20 0 16,20 0-16,0 0 0,1 0 16,-22-21-16,21 21 0,-21-22 15,22 1-15,-22 0 0,0 0 0,0 0 16,0-22-16,0 22 0,1 0 15,-22-21-15,0 21 0,21-1 0,-21 1 16,21 0-16,-21 0 0,0 0 16,0 42 31,0 0-32,0 0-15,0 0 0,0 1 16,0-1-16,0 0 0,0 21 0,0-21 15,0 22-15,0-1 16,0 22-16,0-22 0,0 0 0,0 1 16,0 20-16,0-21 0,0 22 0,0-22 15,0 1-15,0 20 0,0-21 16,0 22-16,0-1 0,0 1 0,0 21 16,21-22-16,-21 1 0,0 20 15,0-20-15,0-1 0,0 22 0,0-22 16,0 1-16,0-1 0,0 22 15,0-21-15,0-1 0,0 1 0,0-1 16,0 1-16,0-1 0,-21-21 16,21 22-16,0-22 0,0 1 15,0-1-15,0-21 0,-21 21 0,21-20 16,0-1-16,0 0 0,-21 0 0,21 0 16,-22-21-1,1 0-15,21-21 16,-21 0-16,21 0 0,-21 0 15,0-1-15,0 1 0,-1 0 16,1-21-16,0 21 0,-21-22 0,-1 1 16,22-22-16,-21 22 0,0-21 0,-1-1 15,22 1-15,0-1 0,0 22 16,0-22-16,21 1 0,0-1 16,0 1-16,0-1 0,0 1 15,0-1-15,21-63 0,0 43 16,21 20-16,-21 1 0,1-1 0,20 22 15,-21-1-15,21-20 0,-20 21 16,20 20-16,-21-20 0,0 21 0,0-21 16,1 20-16,-1 22 0,0-21 15,0 0-15,0 21 0,-21-21 16,21 21 0,1 0 46</inkml:trace>
  <inkml:trace contextRef="#ctx0" brushRef="#br0" timeOffset="63806.84">868 5080 0,'-43'0'15,"22"0"1,0 0-16,0 0 16,0 0-16,0 0 0,-1 0 15,1 0-15,0 0 0,0 0 16,42 0 31,21 0-32,-20 0-15,20 0 0,-21 0 16,21 0-16,1 0 0,-1 0 0,0 0 16,22 0-16,-1 0 0,1 0 15,21 0-15,-1 0 0,22 0 16,-21 0-16,21 0 0,-22 0 16,22 0-16,-21 0 0,21 0 15,-1 0-15,1 0 0,0 0 0,0 0 16,0 0-16,-22 0 0,1 0 15,0 0-15,-22 0 0,1 0 0,-22 0 16,0 0-16,1 0 0,-22 0 16,0 0-16,0 0 0,0 0 15,1 0 79,-1-21-78,0 0-16</inkml:trace>
  <inkml:trace contextRef="#ctx0" brushRef="#br0" timeOffset="64894.81">5567 4932 0,'0'0'15,"-21"0"-15,-1 0 0,-20 0 0,21 0 16,0 0-16,-22 0 16,22-21-16,0 21 0,0 0 15,0 0-15,0 0 0,-1 0 0,-20 0 16,21 0-16,0 0 0,0 0 0,-1 0 16,1 0-16,0 0 0,-21 21 15,42 0 32,21-21-31,0 0-16,0 21 15,0-21-15,1 0 0,-1 0 0,21 0 16,0 0-16,1 21 0,20-21 16,85 0-16,-63 0 15,0 0-15,-1 0 0,1 0 16,0 0-16,84 0 0,-84 0 15,-1 0-15,1 0 0,21 0 16,0 0-16,0 0 0,21 0 0,-22 0 16,1 0-16,0 0 0,0 0 15,0 0-15,0 0 0,-1 0 0,-20 0 16,21 0-16,-21 0 0,-22 0 16,1 0-16,-1 0 0,-21 0 0,1 0 15,-22 0-15,0 0 0,0 0 16,0 0-16,1-21 15,-22 0 17,0 0-1,-22 21-15,22-21 15</inkml:trace>
  <inkml:trace contextRef="#ctx0" brushRef="#br0" timeOffset="65854.91">10562 4763 0,'0'0'0,"-21"0"0,0 0 16,0 0-16,-1 0 16,1 0-16,0 0 0,0 0 15,0 0-15,0-22 0,-22 22 16,22 0-16,0 0 0,-21 0 0,20 0 16,1-21-16,0 21 0,0 0 15,0 0-15,0 0 0,42 0 47,0 0-31,0 0-16,0 0 0,0 0 15,1 0-15,-1 0 0,21-21 16,-21 21-16,22 0 0,-1 0 0,0 0 16,-21 0-16,22 0 0,20 0 0,-20 0 15,20 0-15,-21 0 0,43 0 16,-21 0-16,20 0 0,1 0 0,0 0 15,-1 0-15,-20 0 0,20 0 16,1 0-16,0 0 0,-1 0 0,22 0 16,0 0-16,0 0 0,0 0 15,0 0-15,-1 0 0,22 21 0,-21-21 16,0 0-16,21 0 0,0 0 16,0 0-16,0 0 0,0 0 15,0 0-15,0 0 0,-21 0 16,0 0-16,105 0 0,-105 0 15,-21 0-15,0 0 0,-1 0 16,1 0-16,-22 0 0,1 0 0,-22 0 16,1 0-16,-1 0 0,0 0 15,-21 0-15,1 0 0,-1 0 16,0 0-16,-21-21 125,-21 21-125,0 0 0</inkml:trace>
  <inkml:trace contextRef="#ctx0" brushRef="#br0" timeOffset="66023.17">14584 4678 0,'0'21'47,"-21"-21"-31,-1 0-16,1 0 0,0 0 15</inkml:trace>
  <inkml:trace contextRef="#ctx0" brushRef="#br0" timeOffset="68582.58">1228 8276 0,'0'21'0,"21"-21"16,0-21 0,-21 0-16,21 21 0,0-21 15,0 0-15,-21 0 0,22-22 0,-1 22 16,0-21-16,-21 21 0,0-22 15,0 1-15,0 0 0,0-1 16,0 22-16,0-21 0,0-1 16,-21 1-16,-22 0 0,22-1 15,0 1-15,-21 0 0,-1 21 16,22-22-16,-21 22 0,0 21 0,20 0 16,-20 0-16,21 21 0,-21 0 15,20 1-15,-20-1 0,21 21 0,-21 0 16,20 1-16,1-1 0,21 0 15,0 22-15,0-22 0,0 22 16,0-1-16,0 1 0,0-22 0,0 22 16,0-22-16,21 0 0,1-21 15,-1 1-15,21-1 0,-21-21 0,0 0 16,22 0-16,-1 0 0,-21 0 16,22-21-16,20-22 15,-21 22-15,1-21 0,-1-1 0,0 1 16,1-21-16,-1 20 0,0-20 15,-20 20-15,-1-20 0,0-1 0,-21 22 16,0-21-16,0-1 0,0 1 16,0-1-16,-21 1 0,0-1 15,-22 22-15,22-1 0,0 22 0,0 0 16,-22 21-16,22 0 0,0 21 16,21 22-16,-21-1 0,21 0 15,0 1-15,0 20 0,0 1 16,0-1-16,0 1 0,0-1 15,21 1-15,0-1 0,-21 22 16,21-22-16,1 1 0,-1-1 0,0-20 16,21-1-16,-21 0 0,22-21 15,-1 22-15,0-43 0,1 21 0,-1-21 16,-21 0-16,22 0 0,-1 0 16,-21-21-16,21 21 0,-20-21 0,20-22 15,-21 22-15,0 0 0,0-21 16,1 20-16,-1-20 0,-21 0 15,0 21-15,21-1 0,-21 1 16,21 21-16,-21 21 31,0 1-31,0-1 0,0 21 16,0-21-16,21 0 0,-21 22 0,21-22 16,1 0-16,-1 0 0,0 0 15,0-21-15,0 22 0,22-22 0,-22 0 16,21 0-16,-21 0 0,22 0 15,-1 0-15,0 0 0,1-22 16,-1 1-16,-21 0 0,21 21 0,1-42 16,-22 21-16,21-1 0,-21 1 15,1-21-15,-1 21 0,0 0 16,0-22-16,0 22 0,-21 0 16,21 0-16,1 21 15,-22 21 1,0 0-16,21 0 0,-21 0 0,0 1 15,0-1-15,21-21 16,-21 21-16,21 0 0,0 0 0,0-21 16,1 21-16,-1-21 15,0 0-15,0 0 0,21 0 0,-20 0 16,-1-21-16,21 21 0,-21-21 16,22 0-16,-1 0 0,-21 0 0,0-1 15,22 1-15,-22 0 16,0 0-16,0 0 0,0 21 0,0-21 15,1-1-15,-1 22 0,0 0 16,0 0-16,0 22 16,-21-1-16,21 0 15,1 0-15,-22 0 0,21 0 0,0 1 16,0-1-16,0 0 0,0 0 16,1-21-16,-1 21 0,21-21 0,-21 0 15,0 0-15,22 0 0,-22 0 16,0 0-16,21 0 0,-20 0 0,-1 0 15,21-21-15,-21 0 0,0 21 16,1-21-16,-1 0 0,0 21 16,-21-22-16,21 1 0,0 0 15,0 21 1,1 0 0,-1 21-16,-21 0 0,0 1 15,21-1-15,0 0 16,-21 0-16,21 0 0,0-21 15,1 21-15,-1-21 16,0 0-16,0 0 0,0 0 16,0 0-16,1-21 0,-1 0 15,0 21-15,0-21 0,0 0 0</inkml:trace>
  <inkml:trace contextRef="#ctx0" brushRef="#br0" timeOffset="70407.17">1503 8107 0,'0'0'15,"-43"0"-15,-20 21 0,21-21 0,-1 21 16,1-21-16,21 21 0,-22-21 16,22 0-16,21 22 0,21-22 31,22 0-31,20 0 0,1 0 16,42 0-16,-22 0 0,22 0 0,0-22 15,21 22-15,0-21 0,21 21 16,0-21-16,0 0 0,1 21 15,-22-21-15,21 21 0,0-21 16,-21-1-16,21 22 0,-21 0 0,0-21 16,-21 21-16,0 0 0,-22 0 15,-20 0-15,-1 0 0,-20 0 16,-22 0-16,21 0 0,-63 0 31,-21 0-31,-1 0 16,1 0-16,-21 0 0,-1 0 15,-21 0-15,1 0 0</inkml:trace>
  <inkml:trace contextRef="#ctx0" brushRef="#br0" timeOffset="70662.16">2201 8276 0,'0'0'0,"21"21"15,22-21-15,-1 0 0,0 0 16,22 0-16,-1 0 0,1 0 0,21 0 16,20 0-16,-20-21 0,0 0 15,21 21-15,-1-21 0,22 0 16,0 0-16,-21 21 0,21-22 16,-21 1-16,0 0 0,-21 21 0,-1-21 15,-20 0-15,-1 21 0,-20 0 16,20-21-16,-42 21 0,22 0 0,-22-22 15,0 1-15,-21 0 16</inkml:trace>
  <inkml:trace contextRef="#ctx0" brushRef="#br0" timeOffset="71359.64">6625 6054 0,'-21'0'16,"0"21"-1,21 0-15,0 0 16,0 0-16,-21 1 16,21 20-16,0-21 0,0 21 0,0 1 15,0-1-15,0 22 0,0-1 16,0 1-16,0-1 0,0 1 0,0 20 16,0-20-16,0 20 0,0 1 15,0 21-15,0-21 0,0 20 16,0-20-16,0 127 0,0-128 15,0 22-15,0 0 0,0 21 16,0-21-16,0 0 0,0 0 0,0-1 16,0 1-16,-22 0 0,22 21 0,0-21 15,0 0-15,0 0 0,0-1 16,0 22-16,0-21 0,0 0 0,0 0 16,0-21-16,0-1 0,0 1 0,0 0 15,0-22-15,0 1 0,0-1 16,0-21-16,0 1 0,22 41 15,-22-62-15,0-1 0,21-21 16,-21-21 0,0-1-16,0 1 15,21 0-15,-21-21 0,0-1 0,21 1 16,-21 0-16,0-22 0,0-20 0,0-1 16,21 0-16</inkml:trace>
  <inkml:trace contextRef="#ctx0" brushRef="#br0" timeOffset="72771.7">6625 6117 0,'0'0'0,"-21"0"0,0 0 0,0 0 15,-1 0-15,1 0 16,0 0-16,0 0 16,0 0-1,42 0 1,0 0-1,0 21-15,22-21 0,-1 0 16,0 0-16,22 0 0,-1 0 0,1 0 16,-1 0-16,22 0 0,-22 0 15,22 0-15,0 0 0,-1 0 0,22 0 16,21 0-16,0 0 0,0 0 16,0 0-16,21 0 0,-21 0 0,22 0 15,-1 0-15,0 0 0,0 0 16,0 0-16,22 0 0,-22 0 0,21 0 15,0 0-15,22 0 0,-43-21 16,21 21-16,-20 0 0,-1 0 0,-21 0 16,21 0-16,-21-21 15,0 21-15,-21 0 0,0 0 0,-1 0 16,-20 0-16,0-21 0,-43 21 16,22 0-16,-22 0 0,0 0 0,-21 0 15,1 0-15,-1 0 0,0 0 16,0 0-1,-21 21 17,21-21-32,-21 21 15,0 0-15,0 1 0,0-1 16,0 0-16,0 21 0,21-21 16,-21 22-16,0-1 0,0 0 15,0 1-15,0 20 0,0-20 16,0 20-16,0 1 0,-21-1 0,21 1 15,-21-1-15,21 1 0,-21 20 0,21 1 16,0 0-16,0-1 0,0 1 16,-21 0-16,21-1 0,0 1 0,0 0 15,0 20-15,0-20 16,0 21-16,0-21 0,0 20 0,0 65 16,0-86-16,0 1 0,21-21 15,-21 20-15,0 1 0,0 0 16,0-1-16,0 1 0,0-22 0,21 86 15,-21-86-15,0 1 16,0-1-16,0 1 0,21-1 0,-21 1 16,0-1-16,0 1 0,0-22 0,0 21 15,0-20-15,0-1 0,0 0 16,0 1-16,0-22 0,0 21 0,0-21 16,0 1-16,0-1 0,-21 0 15,21 0-15,-21 0 0,21 0 0,-21-21 16,21 22-16,0-1 0,-21-21 15,21 21-15,-22-21 0,22 21 16,-21-21-16,0 0 0,0 0 0,21 21 16,-21-21-16,0 0 15,-1 0-15,1 0 0,0 0 0,0 0 16,0 21-16,0-21 0,-22 0 0,22 0 16,-21 0-16,-22 0 0,22 0 15,-22 0-15,1 0 0,-1 0 0,1 0 16,-22 0-16,22-21 0,-22 21 15,0 0-15,1 0 0,-22 0 0,21-21 16,-21 21-16,1 0 0,-1 0 0,0 0 16,0 0-16,0 0 0,-127 0 15,128 0-15,-44 0 0,22 0 16,-21 0-16,21 0 0,-21 0 16,21 0-16,-21 0 0,21 0 15,-21 0-15,21 0 0,0 21 0,0-21 16,21 0-16,0 0 0,0 0 15,0 0-15,1 0 0,-1 0 0,21 0 16,0 0-16,22 0 0,-1 0 16,1 0-16,21 0 0,20 0 15,-20 0-15,21 0 0,21-21 16,0 0 0,0 0-16,21 0 15,0 21-15,-21-22 16,21 1-16,1 0 0,-1-21 0,0 21 15</inkml:trace>
  <inkml:trace contextRef="#ctx0" brushRef="#br0" timeOffset="73514.36">7027 6900 0,'21'0'0,"-42"0"0,42-21 0,-21 42 63,0 1-63,0-1 0,0 0 0,0 21 15,0-21-15,0 22 16,0-1-16,0 0 0,0 1 0,0-1 15,0-21-15,0 22 0,0-22 16,0 21-16,22-21 0,-1-21 0,-21 21 16,21-21-16,0 22 0,0-22 15,0 0-15,1 0 0,-1-22 0,0 1 16,0 0-16,0 0 0,0 0 16,1 0-16,-1-22 0,-21 22 0,21-21 15,-21 21-15,21-22 0,-21 1 16,0 21-16,0-22 0,0 22 0,0-21 15,0 21-15,0 0 0,0-1 16,0 1-16,-21 21 31,21 21-15,0 1 0,0-1-1,21 0 1,0-21-16</inkml:trace>
  <inkml:trace contextRef="#ctx0" brushRef="#br0" timeOffset="73926.89">7980 6858 0,'0'0'0,"21"0"16,-42 0-1,0 0 1,-1 0-16,1 0 0,0 0 0,-21 0 15,21 21-15,-22-21 0,22 21 16,0-21-16,0 22 0,21-1 16,0 0-1,0 0-15,21-21 0,0 21 16,0-21-16,0 21 16,1-21-16,20 22 0,-21-22 0,21 21 15,-20 0-15,-1-21 0,0 21 16,0-21-16,0 21 0,-21 0 15,0 1-15,0-1 16,-21 0-16,-21-21 0,21 21 16,-22-21-16,22 21 0,-21-21 15,-1 0-15,1 0 0,0 0 0,-1 0 16,22 0-16,-21 0 0,21 0 16,0 0-16,-1 0 0,1-21 15,21 0 1,0 0-16,21 21 15,1-21-15,-1 21 0,0-22 16,0 22-16,21-21 0,-20 0 0</inkml:trace>
  <inkml:trace contextRef="#ctx0" brushRef="#br0" timeOffset="74123.37">8340 6964 0,'0'0'16,"0"-21"-16,21 21 78,0 0-62,-21 21-1,0 0-15</inkml:trace>
  <inkml:trace contextRef="#ctx0" brushRef="#br0" timeOffset="74294.27">8424 7218 0,'0'0'15,"0"21"-15,0 0 0,-21-21 16,0 0 0,21-21 30,21 0-30,0 0-16</inkml:trace>
  <inkml:trace contextRef="#ctx0" brushRef="#br0" timeOffset="74574.74">9123 6900 0,'-21'0'32,"-1"0"-32,22 22 0,-21-1 15,21 0-15,0 0 0,-21 0 16,21 22-16,-21-22 0,21 0 0,0 21 16,0-21-16,0 22 0,0-22 15,0 21-15,-21-21 0,21 22 0,0-22 16,-21 0-16,21 0 0,0 0 15,0 1-15,21-22 32,0-22-32,0 1 0,0 0 15,0 0-15</inkml:trace>
  <inkml:trace contextRef="#ctx0" brushRef="#br0" timeOffset="75191.82">9144 6922 0,'0'0'0,"-21"0"0,21-22 0,-21 22 16,42 0 15,0 0-31,0 0 16,0 0-16,22 0 0,20 0 0,-21 0 16,22 0-16,-1 0 0,1 0 0,21 0 15,-1 0-15,22 0 16,0-21-16,-21 21 0,20 0 0,1 0 0,0 0 15,-21 0-15,21 0 16,-1 0-16,-20 0 0,0 0 0,-1 0 16,1 0-16,-21 0 0,-22 0 15,0 0-15,-21 0 0,1 0 0,-22 21 32,-22-21-32,1 22 15,0-22-15,0 0 0,21 21 16,-21-21-16,21 21 0,-21-21 15,21 21-15,-22 0 0,22 0 16,0 1-16,0-1 0,0 0 16,0 0-16,0 0 0,0 22 15,0-22-15,0 0 0,0 21 16,0-21-16,0 1 0,0 20 16,0-21-16,22 21 0,-22-20 15,0-1-15,0 0 0,0 0 16,0 0-16,-22-21 0,1 21 0,0-21 15,-21 22-15,-1-22 0,1 0 16,-21 0-16,20 21 0,-20-21 0,-22 0 16,0 0-16,1 0 0,-1 0 15,-21 0-15,0 0 0,1 0 0,20 0 16,0 0-16,1 0 0,-43-21 16,63 21-16,22 0 15,-1 0-15,-20 0 0,42 0 0,-22-22 16,1 22-16,21 0 0,0 0 15,-22 0-15,22 0 0,0 0 0,0 0 16,0 0-16,0 0 0,-1 0 16,-20 0-16,0 0 0</inkml:trace>
  <inkml:trace contextRef="#ctx0" brushRef="#br0" timeOffset="75626.16">7048 8340 0,'0'0'0,"0"-21"16,-21-64-1,21 64-15,-21 0 16,21-1-16,0 44 31,0-1-31,0 21 16,0-21-16,0 0 0,0 22 0,0-22 15,0 21-15,0-21 0,0 22 16,0-22-16,0 0 0,-21 0 0,21 22 16,0-22-16,0 0 0,0 0 15,0 0-15,0 0 16,21-21 15,-21-21-31,0 0 0</inkml:trace>
  <inkml:trace contextRef="#ctx0" brushRef="#br0" timeOffset="75914.94">6879 8382 0,'0'0'0,"0"-21"0,-21-21 0,0 20 15,0 1-15,21 0 0,-22 0 16,22 0-16,0 0 0,0-1 0,0 1 16,22 21-16,-1-21 0,42 0 15,-42 21-15,22 0 0,-1 0 16,0 0-16,-20 0 0,20 0 15,-21 21-15,21 0 0,-20 0 0,-1 1 16,-21 20-16,0-21 0,0 0 16,0 22-16,0-22 0,-21 0 0,-1 0 15,1 21-15,-21-20 0,21-22 16,-22 21-16,22 0 0,-21 0 0,21-21 16,0 0-16,-1 21 0,44-21 31,-1-21-16,0 0-15,0 21 0,0-21 0,0 0 16</inkml:trace>
  <inkml:trace contextRef="#ctx0" brushRef="#br0" timeOffset="76463.62">7408 8234 0,'0'0'0,"0"21"15,0 0 1,0 0-16,0 1 0,0-1 0,0 0 15,-21 21-15,21-21 0,-21 1 16,21-1-16,-21 0 0,21 0 0,0 21 16,0-20-16,0-44 62,21 1-62,0 21 16,0-21-16,-21 0 0,21 0 0,1 0 15,-22-1-15,21 1 16,0 21-16,-21-21 0,21 21 16,0 0-1,-21 21-15,0 0 0,0 1 16,0-1-16,0 0 0,0 0 16,21 0-16,1 0 15,-1-21 1,0 0-16,0 0 0,21 0 15,-20 0-15,-1 0 0,21 0 0,-21 0 16,22-21-16,-22 0 0,0 0 16,0 21-16,0-21 0,0 0 0,-21-1 15,0-20-15,0 21 0,0 0 16,0-22-16,-21 22 0,0-21 0,0 21 16,0 0-16,0-1 0,-1 1 15,1 0-15,0 21 0,0 0 0,0 0 16,0 0-16,-1 0 0,22 21 15,0 0-15,0 1 0,0-1 16,0 0-16,0 0 0,22-21 16,-1 21-16,0-21 0,21 0 15,-21 0-15,1 0 0,-1 0 16,0 0-16</inkml:trace>
  <inkml:trace contextRef="#ctx0" brushRef="#br0" timeOffset="76707.16">8234 8086 0,'0'0'0,"0"-21"16,0 42 15,0 0-31,-21 21 0,21-21 16,-22 1-16,22 20 0,0-21 16,0 0-16,0 22 0,-21-22 15,0 21-15,21-21 0,0 0 16,-21 1-16,21-1 0,0 0 15,21-21 32,-21-21-47,0 0 0,21-1 0</inkml:trace>
  <inkml:trace contextRef="#ctx0" brushRef="#br0" timeOffset="77023.14">8128 8128 0,'0'0'0,"0"-21"15,0-43 1,0 43-16,21 21 16,0 0-1,0 0-15,1 0 0,-1 0 0,21 0 16,-21 21-16,0-21 0,22 22 0,-22-1 16,21 0-16,-21 21 0,1-21 15,-1 1-15,0-1 0,-21 21 0,0-21 16,0 0-16,0 1 0,0 20 15,-42 0-15,20-21 0,1 1 16,-21-22-16,21 21 0,-22 0 16,22-21-16,-21 21 0,21-21 15,0 0-15,-22 0 0,22 0 16,21 21-16,-21-21 0,42-21 31,0 0-15,0 0-16,1 21 0,-1-21 15</inkml:trace>
  <inkml:trace contextRef="#ctx0" brushRef="#br0" timeOffset="77219.1">8763 8107 0,'-21'21'46,"21"0"-30,0 0-16,0 1 16,21-22-16,-21 21 15,21-21 1,-21 21-16</inkml:trace>
  <inkml:trace contextRef="#ctx0" brushRef="#br0" timeOffset="77390.89">8742 8467 0,'0'0'0,"0"21"0,-21-21 16,42 0 46,0 0-62,0-21 0,21 21 16,-20-21-16</inkml:trace>
  <inkml:trace contextRef="#ctx0" brushRef="#br0" timeOffset="77642.85">9483 8128 0,'0'0'0,"0"21"31,0 0-31,0 1 0,0-1 0,0 0 15,-22 21-15,22-21 0,-21 1 0,21 20 16,0-21-16,-21 0 0,21 0 16,0 1-16,0-1 0,0 0 0,-21 0 15,21 0-15,0 0 0,-21-21 16,21 22-16,0-44 47,21 22-47,-21-21 0,21 0 0</inkml:trace>
  <inkml:trace contextRef="#ctx0" brushRef="#br0" timeOffset="78195">9483 8107 0,'0'0'16,"0"-21"-16,-22 0 0,22-1 0,-21 22 16,21-21-16,-21 21 0,21-21 15,21 21 1,22 0-16,-1 0 15,0-21-15,22 21 0,-1 0 0,22 0 16,0 0-16,20 0 0,-20 0 16,21-21-16,-21 21 0,-1 0 0,1 0 15,0 0-15,-22 0 0,22 0 16,42 0-16,-64 0 0,-20 0 16,-1 0-16,0 0 0,-21 0 15,1 0-15,-1 0 0,0 0 0,-21 21 31,0 0-15,-21 0-16,0-21 0,21 21 16,-22 1-16,1 20 0,0-21 15,0 0-15,21 0 0,0 22 0,-21-22 16,21 0-16,0 0 0,-21 22 16,21-22-16,0 0 0,0 0 0,0 21 15,0-20-15,0-1 0,0 0 16,21-21-16,-21 21 0,0 21 15,0-20-15,-21-1 16,-1-21 0,1 0-16,-21 0 0,0 0 0,-1 0 15,1 0-15,0 0 0,-22 0 16,1 0-16,-1 0 0,-21-21 0,1 21 16,-1 0-16,0 0 0,1 0 15,-1-22-15,22 22 0,-22 0 16,21 0-16,1 0 0,21 0 0,-22 0 15,22 0-15,21 0 0,-22 0 16,22 0-16,-42 0 0,41 0 16,1 0-16,0 0 0,0 0 15</inkml:trace>
  <inkml:trace contextRef="#ctx0" brushRef="#br0" timeOffset="78627.19">7789 9292 0,'0'0'0,"0"-21"32,0 42-32,0 0 15,0 22-15,0-22 0,0 21 16,0 1-16,0-1 0,0 0 0,0 22 15,0-22-15,0 0 0,-21 43 16,21-43-16,0 1 0,0-22 16,0 21-16,0-21 0,0 1 15,0-1-15,21-21 16,0 0-16,1 0 0,-22-21 16,21-1-1,-21 1-15,21 0 0,-21 0 0</inkml:trace>
  <inkml:trace contextRef="#ctx0" brushRef="#br0" timeOffset="79355.69">7810 9292 0,'0'0'0,"-21"0"16,0-21 0,42 21-1,0 0-15,1 0 0,20 0 16,0 0-16,22 0 0,-1 0 0,1 0 15,-1 0-15,22-21 0,21 21 16,0 0-16,-1 0 0,44 0 16,-22-21-16,0 21 0,21 0 0,0 0 15,0 0-15,0 0 0,22 0 16,-22 0-16,-21 0 0,21 0 0,-21 0 16,0 0-16,-21-21 0,21 21 15,-21 0-15,-1 0 0,-20 0 0,0 0 16,-22 0-16,1 0 0,-22 0 0,0 0 15,-20 0-15,-1 0 0,-21 21 47,0 0-47,-21 0 16,21 0-16,-22-21 0,22 21 16,0 1-16,0-1 0,0 0 15,0 21-15,0-21 0,0 22 0,0-22 16,0 21-16,0 1 0,0-1 15,0 0-15,0 1 0,0-1 0,0 0 16,0 1-16,0-1 0,0 0 16,0 1-16,0-22 0,22 0 0,-22 42 15,0-41-15,0-1 16,0 0-16,-22-21 31,1 21-31,0-21 0,-21 0 0,-1 0 16,22 0-16,-42 0 0,20 0 15,-20 0-15,-1 0 0,1 0 0,-1 0 16,-20 0-16,-1 0 0,0 0 16,-42 0-16,22 0 0,-44 0 0,1 0 15,0 0-15,-21 0 0,-1 21 0,1-21 16,0 0-16,-1 21 16,1-21-16,42 22 0,-21-22 0,21 21 15,21-21-15,0 0 0,0 21 0,1-21 16,20 21-16,21-21 0,1 0 15,21 0-15,-1 0 0,22 0 0,0 0 16,0 0-16,21-21 16,0 0-16,21 21 15,0 0-15,0-21 0,0 21 0,1-22 16,-1 1-16,21 21 0,-21-21 16,0 0-16</inkml:trace>
  <inkml:trace contextRef="#ctx0" brushRef="#br0" timeOffset="79866.88">8340 9356 0,'0'0'0,"-22"0"0,22-21 0,-21 21 15,0 0-15,0 21 16,21 0-16,0 0 0,0 0 15,-21 0-15,21 22 0,-21-1 0,-1 0 16,22 1-16,-21-1 0,21 0 16,-21 1-16,0 20 0,0-42 0,0 22 15,-1-1-15,1 0 0,0-20 16,0-1-16,21 0 0,-21 0 0,0 0 16,-1-21-16,1 0 0,0 0 31,0 0-31,0-21 0,21 0 15,0 0-15,0-22 0,-21 22 16,21-21-16,0 0 0,0-1 0,0 1 16,0 0-16,0-1 0,0 22 15,0-21-15,0 21 0,21-1 0,0 22 16,0 0 0,0 22-16,0-1 0,-21 0 15,22 0-15,-1 21 16,-21-20-16,21 20 0,0-21 0,-21 21 15,21-20-15,0-1 0,-21 21 0,22-21 16,-1 0-16,0 1 16,0-22-16,0 21 0,0-21 15,1 0-15,-1 0 16,0 0-16,0 0 0,0-21 16,0-1-16,1 22 0,-1-21 15</inkml:trace>
  <inkml:trace contextRef="#ctx0" brushRef="#br0" timeOffset="80275.14">8551 9673 0,'0'0'0,"0"-21"0,-21 21 31,0 0-15,0 21-16,0 0 16,21 1-16,-22-1 0,22 0 0,0 0 15,0 0-15,0 0 0,0 22 0,0-22 16,0 0-16,0 0 15,0 0-15,0 1 0,22-22 0,-1 0 16,0 21-16,0-21 0,0 0 16,0 0-16,1 0 0,-1 0 0,0 0 15,21-21-15,-21 21 0,1-22 16,-1 1-16,0 0 0,-21 0 16,21-21-16,-21 20 0,0 1 15,0 0-15,0-21 0,-21 21 16,21-22-16,-21 22 0,-22 0 0,22 21 15,0 0-15,-21-21 0,21 21 16,-1 0-16,-20 0 0,21 21 0,0 0 16,0 0-16,-1-21 0,1 43 15,0-22-15,0 0 0,21 0 0,0 0 16,0 0-16,0 1 0,0-1 16,0 0-16,0 0 0,21 0 0,0-21 15,0 21-15,1-21 0,20 0 16,0 0-16,1 0 0,-1 0 15</inkml:trace>
  <inkml:trace contextRef="#ctx0" brushRef="#br0" timeOffset="80995.24">9313 9737 0,'0'0'0,"0"-21"0,0-1 16,0 1-16,-42 0 31,21 21-31,0 0 0,-1 0 0,1 21 15,0 0-15,0 1 0,0-22 16,0 21-16,21 0 0,0 0 0,0 0 16,0 0-16,0 1 15,0-1-15,0 0 16,21-21-16,0 0 0,0 0 0,0 0 16,0 0-16,1 0 0,-1 0 15,0 0-15,0 0 0,0-21 0,0 21 16,1-21-16,-1-1 0,0 22 15,0-21-15,-21 0 0,0 0 32,0 42-1,0 0-15,0 0-16,0 1 0,0-1 15,0 0-15,0 0 0,0 21 16,0-20-16,0 20 0,0-21 0,0 21 15,0 1-15,0-1 0,0 0 0,0 1 16,0 20-16,0 22 0,0-22 16,21 1-16,-21 21 0,0-1 0,21-20 15,-21 20-15,0 1 0,0 0 16,0-1-16,0 1 0,0 0 0,0-1 16,0 1-16,-21-21 0,0-1 0,0 1 15,0-22-15,0 0 0,-1 1 16,1-22-16,-21 0 0,21 0 15,-22-21-15,22 0 0,-21 0 0,0 0 16,-1-21-16,-20-21 0,-1 20 0,1-20 16,-1-21-16,1-1 0,-1-21 15,22 22-15,-22-22 0,22 1 0,21-1 16,0 0-16,0 22 0,21-1 16,0 1-16,0-1 0,21 1 0,0-1 15,0 1-15,21-1 0,1 1 16,-1-1-16,22 22 0,-1-22 0,1 22 15,-1 0-15,1-1 0,-1 1 0,1 21 16,-1-21-16,1-1 0,-22 22 16,0 0-16,22 0 0,-43 0 15,21 21-15,-21-22 0,1 22 16,-1 0-16,0 0 0,0 0 16,-21-21-16,21 21 0,0-21 15</inkml:trace>
  <inkml:trace contextRef="#ctx0" brushRef="#br0" timeOffset="81235.16">9906 9779 0,'0'21'32,"0"0"-17,-21-21-15,0 22 0,21-1 16,-22 0-16,22 0 0,0 0 15,-21-21-15,21 21 0,-21 1 0,21-1 16,-21 0-16,21-42 47,21 0-31,-21-1-16</inkml:trace>
  <inkml:trace contextRef="#ctx0" brushRef="#br0" timeOffset="81592.31">9864 9462 0,'0'0'0,"-22"0"0,-62 42 32,63-21-32,21 0 0,0 0 15,0 1-15,0-1 0,0 0 16,21-21-16,0 0 0,0 0 15,0 0-15,0 0 0,1 0 16,20 0-16,-21-21 0,0 21 16,0-21-16,1-1 0,-1 1 15,-21 0-15,0 0 0,0 0 16,0 0-16,-21-1 0,-1 1 0,1 21 16,-21 0-16,21-21 0,0 21 15,-22 0-15,22 0 0,-21 0 0,21 0 16,-1 21-16,1-21 0,0 21 15,21 1-15,0-1 0,0 0 0,0 0 16,0 21-16,0-20 0,21 41 16,0-42-16,1 0 0,-1 1 15,0-1-15,0 0 0,0-21 16,22 21-16</inkml:trace>
  <inkml:trace contextRef="#ctx0" brushRef="#br0" timeOffset="82062.53">10308 9779 0,'-21'21'31,"0"0"-31,21 1 16,0-1-16,0 0 0,0 0 16,0 0-16,0 0 0,0 1 15,0-1-15,0 0 0,0 0 16,0 0-16,0 0 0,0 1 15,0-1 1,0-42 15,0-1-15,0 1-16,0 0 0,0 0 0,0 0 16,0 0-16,0-1 0,21-20 15,0 21-15,0-21 0,-21-1 0,21 22 16,1-21-16,20 21 0,-21-1 15,21 1-15,-20 21 16,-1 0-16,0 0 0,0 0 0,0 21 16,0 1-16,1-1 0,-1 0 15,-21 0-15,0 0 0,0 0 16,0 1-16,0-1 0,0 0 16,0 0-16,0 0 0,0 0 0,-21 1 15,21-1-15,-22-21 0,1 21 16</inkml:trace>
  <inkml:trace contextRef="#ctx0" brushRef="#br0" timeOffset="115678.55">3217 12383 0,'-21'21'31,"21"-42"16,0-1-47,0 1 15,0 0-15,0 0 0,0 0 16,-21 0-16,0-1 16,0 22-16,-1 0 0,1-21 0,-21 21 15,21 0-15,-22 0 0,1 0 16,0 21-16,-1 1 0,1-1 0,0 0 15,-1 0-15,1 0 0,21 0 16,-21 22-16,20-22 0,1 0 0,0 0 16,21 22-16,0-22 15,0 0-15,0 0 0,0 0 0,21 0 16,0 1-16,1-22 0,20 21 16,-21-21-16,0 0 0,22 0 15,-22 0-15,42 0 0,-20-21 16,-22-1-16,21 22 0,-21-21 15,0-21-15,64-43 16,-43 43-16,-20-22 0,-1 22 16,21-21-16,-21-1 0,22-63 15,-43 64-15,0-43 16,0 42-16,0 22 0,0 21 16,0-22-16,0 22 0,-43 21 15,22 0-15,0 0 16,0 21-16,21 1 15,0 20-15,-21-21 0,21 43 0,0-22 16,0 0-16,0 22 0,0-1 16,0 43-16,0-42 15,0-22-15,21 21 0,0-20 0,0-1 16,0-21-16,0 22 0,22-22 16,-1 0-16,-21-21 0,22 0 0,-1 0 15,0 0-15,1 0 0,-1 0 16,-21 0-16,21-21 0,1 0 15,-22-1-15,21 1 0,-21 0 16,1-21-16,-1 21 0,0-1 0,-21-20 16,0 21-16,0-21 0,0 20 15,0 44 1,0-1 0,0 0-16,0 0 0,0 21 0,0-20 15,0 20-15,0-21 0,0 0 16,0 0-16,21 1 0,0-1 0,-21 0 15,21-21-15,1 0 0,-1 21 16,0-21-16,0 0 0,0 0 0,0 0 16,1 0-16,-1-21 0,0 21 15,0-21-15,0 0 0,0 21 16,1-22-16,-1 1 0,-21-21 0,21 21 16,0 0-16,0-1 0,0 22 15,1 0-15,-1 0 0,0 0 16,0 0-16,43 43 15,-43-22-15,0 0 16,0 0-16,0 0 0,0 1 0,1-1 16,20 0-16,-21-21 15,0 0-15,0 0 0,1 0 0,20 0 16,0 0-16,-21 0 0,22 0 0,-1-21 16,-21 0-16,22 21 15,-22-22-15,21 1 0,-21 0 0,0 0 16,22 0-16,-22 0 0,0-1 15,0 1-15,0 21 0,1 0 0,-1 0 16,0 0 0,0 0-16,0 21 0,-21 1 0,21-1 15,-21 0-15,22 0 0,-1-21 16,0 21-16,0 0 0,0 1 0,0-22 16,1 21-16,20-21 0,-21 0 15,21 21-15,1-21 0,-1 0 0,22 0 16,-22 0-16,0 0 0,22 0 15,-22 0-15,0-21 0,1 21 16,20-21-16,-20-1 0,20 1 16,-21 0-16,-20 0 0,20 0 15,-21 21-15,0-21 0,43-1 16,-43 22-16,0 0 0,0 0 16,0 0-16,1 22 0,-1-1 15,0 0-15,0-21 16,21 21-16,-20-21 0,-1 0 0,63 21 15,-62-21-15,20 0 16,0 0-16,1 0 0,20 0 0,-21 0 16,1 0-16,20 0 0,-20-21 15,-1 21-15,0-21 0,1 0 16,-1 0-16,0-1 0,1 22 0,-22-21 16,21 0-16,0 0 0,-20 0 15,20 0-15,-21 21 0,21 0 0,-20 0 16,-1 0-16,0 0 15,-21 21-15,21 0 0,0 0 0,0-21 16,22 21-16,-22 0 0,21-21 0,1 22 16,-1-22-16,0 0 15,1 0-15,-1 0 0,0 0 0,22 0 16,-22 0-16,0 0 0,1 0 16,20 0-16,-20 0 0,-1-22 0,0 22 15,1 0-15,-1-21 0,0 21 0,1 0 16,-1-21-16,-21 21 0,0-21 15,0 21-15,1 0 0,-22-21 0,21 21 16,-21-21-16,0-1 16</inkml:trace>
  <inkml:trace contextRef="#ctx0" brushRef="#br0" timeOffset="115870.18">10287 12150 0,'0'0'0,"85"21"0,-22-21 16,1 0-16,-1 0 0,1 0 0,-1 21 16,-21-21-16,43 21 15,-43-21-15,1 0 0,-22 21 0,0-21 16,0 0-16,0 0 16,1 0-1</inkml:trace>
  <inkml:trace contextRef="#ctx0" brushRef="#br0" timeOffset="117564.06">12319 12319 0,'0'0'0,"-21"0"0,21 21 0,-21-21 16,21 21-16,0-42 31,0 0-15,21 0-16,-21 0 15,21-22-15,0 22 0,0-21 0,0 0 16,22-1-16,-22-20 0,0 20 0,0-20 16,22-1-16,-22 22 0,0-21 15,0-1-15,0 22 0,0-1 0,-21 1 16,22 21-16,-22-21 0,0 20 16,-22 22-16,-20 0 15,21 22-15,0-1 0,0 0 16,-22 21-16,22-21 0,0 22 15,21-22-15,0 21 0,0 1 0,0-22 16,0 21-16,0 0 0,21 1 16,-21-1-16,21 0 0,22 1 0,-22-22 15,0 21-15,0 1 0,0-22 16,0 0-16,1 0 0,-1 0 0,0 0 16,-21 1-16,0-1 15,-42-21 1,20 0-16,1 0 0,0-21 0,-21 21 15,21-22-15,-1 1 0,-20 0 16,21 0-16,0 0 0,0 21 0,-1-21 16,1 21-1,21 21 1,0 0-16,0 0 16,0 0-16,21 0 0,1-21 15,-1 22-15,0-1 0,0-21 0,0 0 16,22 21-16,-22-21 15,21 0-15,0 0 0,-20 0 0,62-21 16,-41 0-16,-1-1 0,0 1 16,22 0-16,-22 0 0,0 0 15,1-22-15,-22 1 0,21 0 0,-21-1 16,1 22-16,-22-21 0,0 0 16,0-1-16,0 22 0,0 0 0,0 0 15,0 0-15,-22 21 0,1 0 16,0 0-16,0 0 0,0 21 0,0 0 15,-1 0-15,1 0 0,21 0 16,-21 64-16,21-64 0,0 22 16,0-1-16,0-21 0,0 21 0,0-20 15,0 20-15,21-21 0,0-21 16,1 21-16,-1 0 0,21-21 16,-21 0-16,22 0 0,-1 0 0,0 0 15,1-21-15,-1 0 0,21 0 16,-20 0-16,-1 0 0,0-1 0,-20-20 15,20 21-15,-21-21 0,0-1 16,0 22-16,1-21 0,-1 21 0,-21-1 16,0 44 15,0-1-31,0 0 0,0 0 16,0 21-16,0-20 0,0-1 0,0 21 15,0-21-15,-21 0 0,21 1 16,0-1-16,0 0 0,0 0 0,21-21 47,-21-21-47,21 0 0,-21 0 15,21-1-15,0 1 0,0 0 16,-21 0-16,22-21 0,-1 20 0,0 1 16,0 0-16,0 0 0,22 0 15,-22 21-15,0 0 0,0 0 16,-21 21-16,21 0 0,-21 0 15,21 0-15,1 1 16,-22-1-16,0 0 0,21 0 0,0 0 16,-21 0-16,21 1 0,0-1 0,0 0 15,1-21-15,20 21 0,0 0 16,1-21-16,-1 0 0,-21 0 16,21 0-16,1 0 0,-1-21 15,0 0-15,1 21 0,-22-21 0,21 0 16,-21-22-16,1 22 0,-1 0 15,0-21-15,0-1 0,-21 22 0,0-21 16,0 21-16,0-22 0,0 22 16,0 0-16,-21 0 0,0 21 0,0 0 15,-1 0-15,1 0 0,-21 0 16,21 0-16,-22 0 0,22 21 0,-21 0 16,0 43-16,20-22 0,1-21 15,0 21-15,21 1 16,0-22-16,0 21 0,0-21 0,0 1 15,0-1-15,21 0 0,0 0 16,1 0-16,-1-21 0,0 0 0,0 0 16,0 0-16,0 0 0,22 0 15,-22-21-15,0 0 0,0 0 0,0 0 16,1-22-16,-1 22 0,0-21 0,0-1 16,0 1-16,-21 0 0,21-22 15,-21 22-15,22-22 0,-22 22 0,0 0 16,0-22-16,0 43 0,0-21 15,0 21-15,0-1 0,0 44 16,0-1-16,0 0 16,0 21-16,0 1 0,-22-22 15,22 21-15,-21 22 0,21-22 0,0 0 16,-21 1-16,21-1 0,0 21 16,0-20-16,0-1 0,0-21 0,0 22 15,0-1-15,0-21 0,0 0 16,0 0-16,0 1 0,0-1 0,21-21 15,0 0-15,1 0 16,-1-21-16,0-1 16,0 1-16,0 0 0,22-21 0</inkml:trace>
  <inkml:trace contextRef="#ctx0" brushRef="#br0" timeOffset="117789.02">15176 11832 0,'0'0'0,"43"-42"16,-22-22-16,0 22 0,0-21 15,0 20-15,-21 1 0,0 0 0,0-1 16,0 22-16,0 0 0,0 42 15,0 0 1,-21 0-16,21 22 0,0-1 0,-21-21 16,21 43-16,-21-22 0,0 0 15,0 1-15,21 20 0,-22-20 0,1-1 16,0 21-16,0-20 0,21-1 16,-21 0-16,0-20 0,21-1 15,-22 21-15,22-21 0,0 0 16,22-42-1,-1 0-15,0 0 16</inkml:trace>
  <inkml:trace contextRef="#ctx0" brushRef="#br0" timeOffset="119054.77">15642 11663 0,'0'0'0,"64"-85"16,-86 85-1,1 21 1,0 1-16,-21-1 0,21 0 15,-22-21-15,22 21 0,-21 0 0,-1 0 16,22 1-16,-21-1 0,0-21 16,20 21-16,1 0 0,0-21 15,0 0-15,0 21 0,0-21 0,-1 21 16,22 1 0,0-1-16,0 0 15,0 0-15,22 0 0,-1 0 16,0 1-16,0-22 0,0 21 0,0 0 15,1 0-15,-1 0 0,0-21 16,0 21-16,21-21 0,1 0 0,-22 22 16,21-22-16,1 0 0,-1 0 0,0 0 15,1 0-15,-1 0 0,-21-22 16,21 1-16,-20 0 0,20 0 0,-21 0 16,-21 0-16,21-1 15,-21-20-15,21 21 0,-21 0 0,0 0 16,0-1-16,0 1 0,-21 21 15,0 0-15,0 0 16,0 21-16,0-21 0,-1 22 16,22-1-16,0 21 0,-21-21 15,21 0-15,-21 22 0,21-22 0,0 0 16,0 21-16,0-20 0,0-1 16,21 0-16,0 0 0,1-21 15,-1 0-15,21 0 0,-21 0 16,0 0-16,1 0 0,20 0 15,-21-21-15,0 0 0,22 0 16,-22-1-16,0 1 0,21 0 16,-21 0-16,1-21 0,20 20 0,-21 1 15,0 0-15,-21 0 0,21 21 16,-21 21 0,0 0-16,-21 0 15,21 1-15,0 20 0,0-21 16,-21 0-16,21 0 0,0 1 0,0-1 15,21 0-15,-21 0 16,43-21-16,-22 0 0,0 21 16,0-21-16,21 0 0,-20 0 0,-1 0 15,21 0-15,-21-21 0,0 0 16,22 21-16,-22-21 0,0 0 0,0-22 16,0 22-16,1-21 0,-1 21 15,-21-22-15,0 22 0,0-21 0,0 21 16,21-1-16,-21 1 0,-21 42 31,21 1-31,-21-1 0,-1 0 16,22 0-16,-21 21 0,0-20 15,0 20-15,0 0 0,21 1 0,0-1 16,0 21-16,0-20 0,0-1 16,0 22-16,0-22 0,0 21 15,0 1-15,0-1 0,0 1 0,0 84 16,0-84-16,0-1 15,0 22-15,-21-22 0,21 1 0,-22-22 16,-20 85-16,21-85 0,0 1 16,0-1-16,-1 0 0,1 1 15,-42-1-15,42-21 0,-22-21 16,22 0-16,0 0 0,-21 0 0,20-21 16,1 0-16,0-21 0,21-1 15,-21 1-15,21 0 0,0-22 16,0 1-16,0-22 0,0 0 0,21 1 15,21-22-15,22-85 16,-1 107-16,-20-22 0,20 0 0,-20 21 16,20 1-16,-21-22 0,22 42 15,-22 1-15,1-1 0,41-20 16,-63 41-16,1 22 0,-1 0 16,0 0-16,-21 0 0,21 21 0,-42 0 31,0 21-16,0 0-15,21 0 0,0 0 16,0 0 0,0 1-16,0-1 0,0 0 0,0 21 15,21-21-15,-21 1 0,21-1 16,-21 0-16,0 0 0,0 21 0,0-20 16,0-1-16,0 0 0,0 0 15,0 0-15,-21-21 16,0 0-16,-1 0 0,1 0 15,0 0-15,-21 0 0,21 0 16,-1-21-16,22 0 0,-21 0 0,21 0 16</inkml:trace>
  <inkml:trace contextRef="#ctx0" brushRef="#br0" timeOffset="119443.68">17547 10922 0,'0'-21'0,"0"42"0,0-63 0,0 63 31,0 0-31,-21 0 0,0 22 0,0-1 16,-1 0-16,1 22 0,0-1 15,0 1-15,0 20 0,-22 43 16,22-63-16,0-1 0,0-20 16,0 20-16,21 1 0,-21-22 0,21 64 15,0-64-15,0 1 0,0-22 16,0 21-16,0-21 0,21 0 15,0 1-15,0-22 0,0 0 0,22 0 16,-22-22 0,0 1-16,21 0 0,-21 0 0,22-21 15</inkml:trace>
  <inkml:trace contextRef="#ctx0" brushRef="#br0" timeOffset="119630.57">17865 11197 0,'0'0'0,"0"-21"0,0-21 0,0 21 15,0-1-15,0 1 0,-22 21 16,1 0-16,0 0 16,21 21-16,0 1 15,-21-1-15,21 21 0,0-21 16,0 0-16,0 22 0,0-22 0,0 0 16,0 0-16,0 0 0,0 1 15,0-1-15</inkml:trace>
  <inkml:trace contextRef="#ctx0" brushRef="#br0" timeOffset="119823.17">18119 11134 0,'-22'106'31,"1"-85"-31,0 0 0,21 0 15,0 0-15,0 0 0,-21 1 0,21-1 16,0 0-16,0 0 0,0 0 16,0 0-16,0 1 0,0-1 15,0 0-15</inkml:trace>
  <inkml:trace contextRef="#ctx0" brushRef="#br0" timeOffset="121306.83">18500 11853 0,'21'-21'31,"-21"0"-31,0 0 0,0 0 16,0 0-16,0-1 0,-21 1 0,-1 0 15,1 0-15,0 21 16,0 0-16,-21 0 0,20 0 0,1 0 15,0 0-15,0 21 0,0 0 16,-22 0-16,22 1 0,0 20 16,0-21-16,0 21 0,21-20 15,0 20-15,0-21 0,0 0 0,0 22 16,0-22-16,0 0 0,0 0 16,21 0-16,0-21 0,0 0 15,0 21-15,1-21 0,-1 0 0,0 0 16,21 0-16,-21-21 0,1 0 0,20 0 15,-21 0-15,0 0 0,0-1 16,1-20-16,-1 21 0,0 0 0,0-22 16,-21 22-16,0 0 0,0-21 15,0 21-15,0-1 0,-21 22 32,0 0-32,0 22 0,21-1 0,-22-21 15,1 21-15,21 0 0,0 0 0,0 0 16,0 22-16,0-22 15,0 0-15,0 0 0,0 0 0,21 1 16,1-1-16,-1 0 0,21 0 16,-21 0-16,22 0 0,20-21 15,-21 22-15,-20-22 0,20 0 16,0 0-16,1 0 0,-22-22 0,21 22 16,-21-21-16,22 0 0,-22 0 0,0 0 15,0 0-15,0-22 0,-21-20 16,0 42-16,0-22 0,0 22 15,0-21-15,0 21 0,0-1 16,-21 22-16,0 0 0,0 0 16,0 0-16,-1 22 0,-20-22 15,21 21-15,0 0 0,-22 0 16,22 0-16,0 22 0,0-22 0,21 0 16,0 0-16,0 21 0,0-20 15,0-1-15,0 0 0,0 0 0,0 0 16,21-21-16,0 21 0,0-21 0,1 0 15,-1 0-15,21 0 16,-21 0-16,0-21 0,1 0 0,-1 0 16,0 0-16,0 0 0,0-22 0,0 22 15,1-21-15,-1-1 0,0 1 0,-21-21 16,21 20-16,-21-20 16,21-1-16,-21-20 0,0 20 0,0 22 15,0-1-15,0 1 0,0 0 0,0 21 16,-21 21-1,0 0-15,21 42 0,-21-21 0,0 21 16,-1 1-16,1-1 0,21 0 16,0 1-16,0 20 0,0-20 0,0 20 15,0-21-15,0 1 0,0 20 16,0-20-16,21-1 0,1 0 0,-22 1 16,21-1-16,0-21 0,-21 0 15,21 0-15,0 1 0,0-22 0,1 0 16,-1 0-16,0 0 15,0 0-15,0-22 0,0 1 16,1 0-16,20-21 0,-21 21 0,0-22 16,-21 22-16,21-21 0,1 21 0,-1-1 15,-21 1-15,21 0 0,-21 42 32,0 0-17,0 1-15,0-1 0,0 21 0,0-21 16,0 0-16,0 1 0,0-1 15,0 0-15,0 0 0,21-21 0,-21 21 16,21-21-16,0 0 0,1 0 16,-1 0-16,0 0 15,0-21-15,0 0 0,0 21 16,-21-21-16,22 0 0,-1-1 16,0 1-16,0 0 0,0 0 0,0 0 15,1 21-15,-1 0 16,-21 21-1,0 0-15,0 0 16,0 0-16,21 1 16,-21-1-16,21-21 0,0 21 15,0-21-15,1 0 16,-1 0-16,0 0 0,0 0 16,0-21-16,0 21 15,1-21-15,-1-1 0,0 22 16,-21-21-16,21 0 0,0 0 0,-21 0 15,0 0-15,21 21 16,-21 21 0,0 0-1,0 0-15,0 0 0,0 0 16,0 1-16,0-1 0,0 0 16,0 0-16,0 0 15,22-21 1,-22-21-16,0 0 15,21 21-15,0-21 16,-21 0-16,21-1 0,-21 1 0,0 0 16,21-21-16</inkml:trace>
  <inkml:trace contextRef="#ctx0" brushRef="#br0" timeOffset="121467.77">20362 11599 0,'0'0'15,"-21"-21"-15,0 21 0,0 0 16,0 0-16,-1 21 15,22 1-15,-21-1 16,0 0-16,21 0 16,0 0-1,21-21 1,0 0-16,1 0 0</inkml:trace>
  <inkml:trace contextRef="#ctx0" brushRef="#br0" timeOffset="121867.5">20553 11726 0,'0'64'16,"0"-43"0,0 0-16,-21 0 15,21 1-15,-22-1 16,22 0-16,0 0 0,-21-21 16,21 21-16,0 0 15,-21-21 1,0 0-1,21-21 1,0 0-16,0 0 0,0 0 16,0 0-16,0-1 0,21 1 15,0 0-15,0 0 0,1 0 0,20 0 16,43-22-16,-43 22 0,0 0 16,1 21-16,-1 0 0,0 0 15,-21 0-15,22 21 0,-22-21 16,0 21-16,-21 0 0,0 22 15,0-22-15,0 21 0,0 22 16,0-43-16,-21 21 0,0-21 16,0 22-16,21-22 0,-22 0 0,1 0 15,21 0-15,-21-21 0,21-21 32,0 0-32,0 0 15</inkml:trace>
  <inkml:trace contextRef="#ctx0" brushRef="#br0" timeOffset="122115.36">20913 11197 0,'0'0'0,"-22"0"0,1 0 16,21 21-1,-21 1-15,21-1 16,-21 0-16,21 0 0,-21 0 0,21 0 16,0 1-16,0-1 0,0 0 15,21-21 17,0 0-32,-21-21 15</inkml:trace>
  <inkml:trace contextRef="#ctx0" brushRef="#br0" timeOffset="122298.67">21040 11134 0,'0'0'0,"0"21"31,0 0-31,0 0 16,-22 0-16,22 1 0,0-1 15,0 0-15,22-21 47</inkml:trace>
  <inkml:trace contextRef="#ctx0" brushRef="#br0" timeOffset="122629.17">21103 10837 0,'0'0'0,"0"22"32,21-1-17,0 0-15,1-21 0,-22 42 16,21-21-16,0 1 0,0 20 0,0 0 16,-21 1-16,0 20 0,21-21 15,-21 22-15,0-1 0,0 1 0,0-1 16,0 1-16,0-1 15,0 1-15,-21-22 0,21 22 0,-21-1 16,-21 1-16,21-1 0,-43 43 16,22-64-16,-1 1 0,1-1 0,21 0 15,-21-20-15,-1-1 0,1 0 16,21 0-16,0 0 0,-22-21 0,22 0 16,0 0-16,0 0 0,-22 0 15,22 0-15,0-21 0</inkml:trace>
  <inkml:trace contextRef="#ctx0" brushRef="#br0" timeOffset="123086.55">17335 12806 0,'-21'0'0,"42"0"0,-21-21 32,43 0-17,-22-1-15,21 1 16,1 0-16,-1-21 0,21 21 0,22-22 15,-21 1-15,41 0 0,-20-1 0,42-20 16,21-1-16,0-20 16,22-1-16,-1 0 0,22 1 0,-1 20 15,1-21-15,-1 1 0,-21 20 16,1 1-16,-22-1 0,0 1 0,-42 20 16,21 1-16,-42 0 0,-1 21 15,-41-1-15,41-20 16,-63 21-16,1 0 0,-22 0 15,-22 21 1,1 0-16,0 0 0,0 0 0,-21 0 16,20 21-16,-20 0 0,21 0 15,-21 0-15,-1 0 0,1 1 0,0-1 16</inkml:trace>
  <inkml:trace contextRef="#ctx0" brushRef="#br0" timeOffset="123490.99">17420 13018 0,'0'0'0,"-21"0"0,21-22 16,0 1-16,42 0 15,-21 0-15,43-21 0,-22-1 0,22 1 16,20 0-16,1-1 0,0-20 16,21 20-16,-1-20 0,44-1 0,-22-20 15,21 20-15,0-20 0,0 20 16,21-21-16,1 22 0,-1-1 0,-21 1 15,0 21-15,1-1 0,-22 1 0,-22 21 16,1-22-16,-21 22 0,-22 0 16,-20 21-16,-1-21 0,0 21 15,-20 0-15,-22-21 0,0 0 16,-22-1 0,1 1-16,0 0 15</inkml:trace>
  <inkml:trace contextRef="#ctx0" brushRef="#br0" timeOffset="-213673.25">18478 11769 0,'0'21'31,"0"-42"16,22 21-47</inkml:trace>
  <inkml:trace contextRef="#ctx0" brushRef="#br0" timeOffset="-145306.6">19854 11007 0,'21'0'0,"-21"-21"0,22 21 109</inkml:trace>
  <inkml:trace contextRef="#ctx0" brushRef="#br0" timeOffset="-144341.15">20066 10922 0,'0'-21'0,"0"0"16,0 0-1,-21-1 1,0 22-16,-1 0 16,1 0-16,0 0 15,0 0-15,0 0 0,0 0 0,-1 0 16,1 0-16,0 0 0,-21 0 15,21 0-15,-1 0 0,1 0 16,0 22-16,0-22 0,-21 0 0,20 21 16,1-21-16,-21 21 0,21-21 15,-22 21-15,1-21 0,21 21 0,-21 0 16,-1-21-16,1 22 0,-22-1 16,22-21-16,0 21 0,-1 0 0,1 0 15,21 0-15,-21 1 0,-1-1 16,22 21-16,-21-21 0,-1 0 0,22 22 15,-21-22-15,21 21 0,-22 1 16,22-22-16,-21 21 0,21 0 0,-22-20 16,22 20-16,-21 0 0,21 1 15,0-1-15,-1-21 0,-20 21 16,21 1-16,0-1 0,0 0 0,-1 1 16,1-1-16,0 22 0,0-22 15,0 0-15,21 1 0,0-1 0,-21 0 16,21 1-16,0-1 0,0 0 15,0 1-15,0-1 0,0 0 0,0 1 16,21-1-16,0 0 0,0-21 0,0 22 16,0-1-16,1-21 0,20 22 15,-21-1-15,21-21 0,1 21 0,-1-20 16,0-1-16,22 21 0,-22-21 16,22 0-16,-22 1 0,22-1 15,-1 0-15,1-21 0,-1 21 0,1-21 0,20 0 16,1 0-16,0 0 0,-1 0 15,1 0-15,0 0 0,-1 0 16,1-21-16,-22 0 0,22 21 0,0-21 16,-1-1-16,1 1 0,0 0 15,-1 0-15,1-21 0,-21 20 0,20 1 16,-20-21-16,-1 21 0,1-22 16,-22 22-16,22-21 0,-22 21 0,0-22 15,22 1-15,-43 21 0,64-85 16,-43 64-16,0-1 0,-21-20 15,22-1-15,-22 1 0,0 21 16,0-22-16,0 1 0,-21-1 0,0 1 16,0-1-16,0 1 0,-21-1 0,0 1 15,0-22-15,-21 21 0,20 1 16,-20-22-16,21 22 0,-21-1 16,-1 22-16,1-22 0,0 22 0,20 0 15,-20 21-15,0-22 0,-1 22 0,1-21 16,0 21-16,-1-1 0,1 22 15,0-21-15,-1 21 0,1 0 0,21 0 16,-21 0-16,-1 0 0,1 0 16,0 0-16,20 0 0,-20 0 0,0 0 15,-1 0-15,22 0 0,-21 0 16,21 21-16,0-21 0,-22 22 16,22-22-16,0 21 0,0-21 0,21 21 15,-21 0-15,-22 21 16,22-20-16,21-1 0,-21 0 0,-43 64 15,43-43-15</inkml:trace>
  <inkml:trace contextRef="#ctx0" brushRef="#br0" timeOffset="-137861.64">63 8763 0,'0'21'110,"22"-21"-110,-1 0 15,0 0-15,0 0 16</inkml:trace>
  <inkml:trace contextRef="#ctx0" brushRef="#br0" timeOffset="-137257.86">2032 9673 0,'-42'43'31,"63"-43"16,0 0-47,0 0 0,0-22 0,-21 1 16,21 21-16,1-21 0,-1 0 15,0 21-15,21-21 0,-21 21 0,1 0 16,-1-21-16,0 21 0,0 0 16,0 0-16,0 0 15</inkml:trace>
  <inkml:trace contextRef="#ctx0" brushRef="#br1" timeOffset="-9667.36">12319 7218 0,'21'0'15,"-21"-21"1,21 0 0,-21-1-16,21 1 15,1 0-15,-22 0 16,0 0-16,0 0 0,0-1 15,0 1-15,-22 21 32,1 0-32,0 0 0,0 21 0,0 1 15,0-22-15,-1 21 0,1 0 0,0 0 16,0 21-16,0-20 0,0-1 16,-1 21-16,1 0 0,21-20 0,0 20 0,-21 0 15,21 1-15,0-22 0,0 42 16,0-42-16,0 1 15,21-22-15,0 0 16,1 0-16,-1 0 0,0-22 16,0 22-16,21-21 0,-20 0 0,-1 0 15,0-21-15,0 20 0,0-20 0,0 21 16,-21-21-16,0-1 0,22 22 16,-22-21-16,0 21 0,0-1 0,42 1 15,-42 0-15,0 0 16,-21 21-16,21 21 15,-21 0-15,21 22 0,-22-22 16,22 21-16,0-21 0,0 22 16,0-1-16,0-21 0,0 0 0,0 22 15,22-22-15,-1 0 0,0 0 16,0 0-16,0-21 0,0 21 0,43-21 16,-43 0-16,21 0 0,-20 0 15,20 0-15,-21 0 0,21-21 16,1 21-16,-1-21 0,0 0 0,-20 0 15,20 0-15,-21-22 0,0 22 0,0-21 16,-21 21-16,0-22 0,0 22 16,0-21-16,0-1 0,0 22 0,0 0 15,0 0-15,-21 0 0,0 0 16,0 21-16,-21 0 0,20 0 0,1 0 16,0 0-16,-21 0 0,21 21 15,-1 0-15,1 0 0,0 0 0,0 22 16,0-22-16,0 21 0,21-21 15,0 0-15,0 22 0,0-1 16,0-21-16,0 0 0,0 1 0,0-1 16,21-21-16,21 0 0,-21 0 15,0 0-15,1 0 0,20 0 16,-21-21-16,21 21 0,-20-22 0,20 1 16,-21 0-16,21-21 0,-20 21 15,-1-22-15,0 1 0,0 21 0,0-22 16,-21 1-16,0 0 0,0-1 15,0-41-15,0 41 0,0 22 16,0-21-16,0 21 0,0 0 0,-21 21 31,0 21-31,21 0 16,0 21-16,0-21 0,-21 22 16,21-1-16,0 0 0,-21 22 0,21-22 15,0 1-15,0 20 0,0-21 0,0 1 16,21-1-16,0-21 0,0 0 15,0 22-15,0-22 0,1-21 16,20 21-16,-21-21 0,0 0 0,22 0 16,-22 0-16,0 0 0,21-21 0,-21 21 15,1-21-15,-1 0 0,0-1 16,0 1-16,-21 0 0,21-21 0,-21 21 16,21-1-16,-21 1 0,0 0 0,0 0 15,22 21-15,-22 21 16,21 0-1,-21 0-15,0 1 0,0 20 0,0-21 16,0 0-16,0 0 0,0 1 16,0-1-16,0 21 0,0-21 0,63-21 15,-42 0-15,1 0 0,-1 0 16,0 0-16,-21-21 0,21 21 16,0-21-16,0 0 0,1 0 15,-1-1-15,0 22 0,21-21 0,-21 0 16,1 0-16,-1 0 0,0 0 0,0-1 15,0 22-15,22 0 16,-43-21-16,21 21 0,0 0 16,-21 21-16,21-21 0,-21 22 0,0-1 15,21-21-15,22 0 0,-22 21 0,-21 0 16,0 0-16,21-21 0,21 0 0,-21 0 16,1 0-16,-1 0 15,0-21-15,0 0 0,43 0 0,-43 0 16,0 21-16,0 0 0,0-22 15,0 22-15,1 0 0,-1-21 0,0 0 16,0 0-16,-21 42 0</inkml:trace>
  <inkml:trace contextRef="#ctx0" brushRef="#br1" timeOffset="-8378.34">12552 8065 0,'0'0'0,"0"-22"0,0 44 31,0-1-31,0 0 0,0 0 16,0 21-16,-21-20 0,21 20 0,-22-21 15,22 21-15,-21-20 0,21-1 0,0 0 16,0 0-16,0 0 16,0 0-16,0 1 0,21-44 31,1 1-31,-22 0 15,21 0-15,0 0 0,0-22 16,0 22-16,-21 0 0,21-21 0,1 21 16,-1-22-16,-21 22 0,0 0 0,21 21 15,0 0 1,-21 21-16,0 0 0,0 0 0,21 1 16,22-22-16,-43 42 0,21-21 15,-21 0-15,21 0 0,-21 1 0,0-1 16,0 0-16,42 21 15,-21-21-15,1-21 0,20 22 16,0-22-16,-21 0 0,1 0 16,-1 0-16,0 0 0,0-22 0,0 1 15,0 0-15,1 21 0,-1-21 0,0 0 16,0 0-16,0-1 0,0 1 0,-21-21 16,22 21-16,-22 0 0,21 21 15,-21-22-15,0 1 0,21 21 16,-21 21-16,0 1 15,0-1-15,21 0 0,0 0 0,-21 0 16,0 0-16,21 22 0,-21-22 0,22 0 16,-1 0-16,-21 22 0,21-22 15,0 0-15,0 0 16,0 0-16,22-21 0,-22 0 16,0 0-16,21 0 0,1 0 15,-22 0-15,0 0 0,0 0 16,22-21-16,-22 0 0,0 0 15,0 0-15,0-1 0,0 1 0,-21 0 16,0 0-16,0 0 0,22 0 16,-22-1-16,0 44 31,-22-22-31,1 21 0,0 0 0,21 0 16,-21-21-16,21 21 0,-21 0 15,21 1 1,21-22 15,0-22-15,0 22-16,-21-21 15,0 0-15,21 21 0,1-21 0,-22 0 16,0 0-16,0-1 16,21 22-16,0 0 31,-21 22-31,0-1 15,0 0-15,0 0 0,0 0 16,21-21-16,-21 21 0,21 1 0,-21-1 16,21-21-16,1 0 15,-1 0-15,0 0 0,0 0 16,0 0-16,0 0 0,1 0 0,-1 0 16,0-21-16,0-1 0,0 22 0,-21-21 15,21 0-15,1 21 0,-22-21 16,21 21-16,0 0 15,-21 21 1,0 0-16,0 0 31,21-21 1,-21-21-32</inkml:trace>
  <inkml:trace contextRef="#ctx0" brushRef="#br1" timeOffset="-7722.37">15790 6943 0,'0'0'0,"0"-21"0,0-1 0,0 1 15,21 21-15,-21-21 0,0 0 16,0 42 15,0 0-15,0 0-16,-21 1 0,21 20 15,0-21-15,0 21 0,0-20 0,0 20 16,-21-21-16,21 21 0,-21-20 0,21 20 16,0-21-16,0 0 0,0 0 0,0 1 15,21-22 1,0 0-16,0 0 0</inkml:trace>
  <inkml:trace contextRef="#ctx0" brushRef="#br1" timeOffset="-7393.39">16214 7091 0,'0'0'0,"0"-21"0,21 0 0,0-1 15,0 22-15,0-21 0,0 0 0,1 0 16,-1 21-16,21-21 15,0 21-15,-20-21 0,-1 21 0,0 0 16,0 0-16,0 0 0,-21 21 16,0 0-16,0 0 15,0 0-15,-21 0 0,0 1 0,-21 20 16,20-21-16,-20 0 0,0 22 0,21-22 16,-22 0-16,1 0 0,21 0 15,0 0-15,-1 1 0,1-1 0,21 0 16,0 0-16,0 0 0,21 0 15,22-21 1,-22 0-16,21 0 0,-21 0 0,43 0 16,-22-21-16,1 0 0,20 0 0,-21 0 15,1 0-15,20-1 0,-20 1 16,-1 0-16,0-21 0</inkml:trace>
  <inkml:trace contextRef="#ctx0" brushRef="#br1" timeOffset="-7054.39">17039 6943 0,'0'0'0,"-21"-21"16,21-1-16,0 1 16,21 21-1,0 0-15,0 0 0,1 0 16,-1 0-16,21 0 0,-21 0 16,0 0-16,1 21 0,-22 1 0,0-1 15,21 0-15,-21 0 0,0 0 16,0 0-16,-21-21 0,-1 22 15,1-1-15,-21 0 0,0 0 0,20 0 16,-20 0-16,21 1 0,-21-1 0,20-21 16,1 21-16,64-21 31,-22 0-31,21 0 0,22 0 0,-22 0 16,0 0-16,22 0 0,-22 0 0,0 0 15,-20 21-15,20-21 0,-42 21 16,0 0-16,0 1 0,-21-1 0,-22 21 15,-20-21-15,-1 0 0,-20 22 16,20-22-16,-20 21 0,-1-21 16,0 1-16,1 20 0</inkml:trace>
  <inkml:trace contextRef="#ctx0" brushRef="#br1" timeOffset="-6582.39">15621 8128 0,'0'0'0,"-21"0"0,0 0 0,-1 0 0,1 0 15,0 21 16,21 0-31,0 1 0,0-1 0,0 0 16,0 0-16,0 0 0,0 0 16,0 1-16,0-1 0,0 0 0,0 0 15,0 0-15,21-21 16,0 0-16,1 0 16,-1 0-16,0 0 0,0-21 0,0 0 0,0 21 15,1-21-15,-1 0 0,0-1 16,21 1-16,-21 0 0,1 0 15,-1 21-15,0-21 0,0 21 16,0 0-16,-21 21 16,0 0-16,0 0 0,0 0 15,0 1-15,0-1 0,0 21 0,-21-21 16,0 0-16,21 22 0,-21-22 0,21 0 16,0 0-16,0 0 0,0 1 15,21-22 1,0 0-1,0-22-15,0 1 0</inkml:trace>
  <inkml:trace contextRef="#ctx0" brushRef="#br1" timeOffset="-6177.37">16552 8107 0,'21'0'0,"-42"0"0,85-21 15,-43 0-15,0 21 0,0-22 0,-21 1 16,21 21-16,-21-21 15,0 0-15,43 0 0,-64 21 16,-1 0 0,-41 0-16,42 0 0,0 0 0,-22 21 15,22 0-15,0-21 0,0 21 16,-22 0-16,22 1 0,0-1 0,21 0 16,0 0-16,0 21 0,0-20 15,21-22-15,22 21 16,-22-21-16,21 21 0,0-21 0,1 0 15,-1 21-15,0-21 0,-20 0 16,20 21-16,-21-21 0,21 21 16,-20-21-16,-22 22 0,0-1 15,0 0-15,-22-21 16,1 21-16,-21-21 0,0 21 0,20 0 0,-20-21 16,0 22-16,-1-22 15,1 0-15,-43 0 0,64 21 0,0-21 16,0 0-16,0 0 0,0 0 15,42 0 1,0 0-16,21-21 0,1-1 16,-22 1-16,21 0 0</inkml:trace>
  <inkml:trace contextRef="#ctx0" brushRef="#br1" timeOffset="-5782.34">17568 7811 0,'0'0'0,"21"21"0,1-21 15,-22-21-15,0-1 0,0 1 16,-22 21 0,1 21-16,0-21 15,0 22-15,0-1 0,0 0 0,-22 0 16,22 21-16,0-20 0,-21 20 0,-22-21 16,43 21-16,0-20 0,21 20 0,-21 21 15,21-41-15,0 20 0,0 0 16,0-21-16,0 1 0,21-22 15,0 21-15,0-21 0,0 0 0,0 0 16,1 0-16,-1 0 0,0 0 16,0 0-16,0-21 0,0 21 15,1-22-15,-22 1 16,0 0-16,42 21 16,-42-21-16,-21 0 15,0 21-15,-1 0 0,1 0 0,0 0 16,0 0-16,-21 0 0,-22 0 0,43 0 15,0 0-15,21 21 16,-21 0-16,21 0 0,-22 0 0,22 1 16,22-22-16,-1 0 15,0 0-15,0 0 0,0 0 16</inkml:trace>
  <inkml:trace contextRef="#ctx0" brushRef="#br1" timeOffset="-5562.32">18246 8467 0,'21'0'16,"-42"0"-16,21 0 16,0 21-16,-22-21 15,1 0-15,0 0 16,21-21-16,0 0 15,0-1-15,0 1 16,0 0-16,0 0 0,0 0 0,0-22 16</inkml:trace>
  <inkml:trace contextRef="#ctx0" brushRef="#br1" timeOffset="-5159.1">17992 7535 0,'0'0'0,"0"22"0,-22-22 15,1 0-15,21-22 16,0 1-16,21 0 0,1 0 16,-1 0-16,21-22 0,-21 22 0,43-21 15,-22 0-15,85-43 16,0 43-16,-63-1 15,-1 22-15,1 0 0,-1 0 0,1 0 16,-1-1-16,-21 1 0,1 21 0,-1-21 16,0 21-16,-20 0 0</inkml:trace>
  <inkml:trace contextRef="#ctx0" brushRef="#br1" timeOffset="-4918.37">18478 8255 0,'149'-21'31,"-107"0"-31,0-22 0,1-20 0,41 21 0,1 20 16,-22 1-16,1-21 0,21 0 0,-22-1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12:57:12.0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2307 0,'21'0'0,"-21"-21"0,0 0 32,-21 21 46,21 21-78,-21 0 15,21 0-15,0 1 16,0-1-16,0 0 0,0 21 16,0 43-1,0-64-15,0 21 0,0-20 16,0 20-16,0 0 0,0 64 16,0-85-16,0 22 15,0-1-15,0 0 0,0 1 0,0-1 16,0 0-16,0 1 0,0 84 15,0-85-15,0 21 0,0 1 16,0-22-16,0 22 0,0 105 16,0-105-1,0-1-15,0-21 0,0 22 16,0 148-16,0-149 16,0 22-16,0-22 0,0 1 15,0 147-15,0-147 16,0 21-16,0-1 0,0 1 15,0 169 1,0-191-16,0 22 0,0 0 0,0-1 16,0 1-16,0 0 0,0 63 15,21-63-15,0 84 16,-21-106-16,0 22 0,21 84 16,1-105-16,-1 21 15,-21-1-15,21-20 0,0-1 0,-21 1 16,42 20-16,-42-41 0,43 41 15,-43-62-15,0-1 16,21-21-16,-21-21 16,0-1-16,0-20 15</inkml:trace>
  <inkml:trace contextRef="#ctx0" brushRef="#br0" timeOffset="13522.07">2498 2265 0,'21'0'0,"0"0"16,0 0 15,0 0-31,0 0 16,1 0-1,-1 0-15,0 0 16,0 0-16,0 0 0,0 0 15,1 0-15,-1 0 0,0 0 16,0 0-16,0 0 0,0 0 16,22 0-16,-22 0 0,0 0 15,21 0-15,-20 21 0,41-21 16,-21 0-16,1 0 0,-1 0 16,0 0-16,1 0 0,63 0 15,-43 0-15,1 0 0,63 0 16,-43 0-16,64 0 15,-63 0-15,-21 0 0,41 0 16,1 0-16,0 0 0,21 0 0,148 0 16,-148 0-16,21 0 15,128 0-15,-107 0 0,-21-21 16,0 21-16,-21 0 0,21 0 16,1 0-16,20 0 0,0-21 0,1 21 15,-22 0-15,21 0 16,0 0-16,22 0 0,-22 0 0,22-21 15,-22 21-15,22 0 0,-22 0 0,21 0 16,1 0-16,-1 0 0,-20 0 16,20 0-16,-20 0 0,20 0 15,1 0-15,-22 0 0,191 0 16,-191 0-16,22 0 0,-22 0 16,0 0-16,1 0 0,168 0 15,-168 0-15,-1 0 0,0 0 16,1 0-16,-22 0 0,0 0 0,0 0 15,-21 0-15,21 0 0,-21 0 16,21 0-16,-21 0 0,-21 21 0,85-21 16,-85 0-16,-22 0 15,22 0-15,-21 0 0,-1 0 16,86 0-16,-86 0 0,-20 0 16,63 0-16,-64 0 15,-20 0-15,-22 0 0,21 0 0,-21 0 16,1 0-1,-1 0-15,-21 21 47,0 0-47,0 0 16,0 0-16,0 22 16,0-22-16,0 0 15,0 0-15,-21 22 0,21-1 0,-22 21 16,22-20-16,-21 41 15,21-41-15,0-1 0,-21 0 16,21 1-16,0 20 0,0-20 16,0 20-16,0 1 0,0-1 0,0 1 15,0 84-15,0-85 16,0 170 0,42-21-16,-42-128 15,22 86-15,-22-86 0,0 1 16,21 63-16,0-63 15,-21 169 1,0-169-16,0-1 0,0 1 0,0 0 16,0-1-16,0 86 15,0-107-15,0 22 0,0 63 16,0-63-16,0-22 0,0 1 16,0-1-16,0 1 0,0 41 15,0-41-15,0-22 0,0 85 16,0-63-16,0-1 0,0 43 15,0-64-15,0 1 0,0 41 16,0-41-16,0-1 16,0-21-16,0 22 0,-21-22 15,21 0-15,0 0 0,-21 0 0,21 0 16,0 1-16,-22-1 16,1-21-1,0 0 1,0-21-1,0 21-15,0-22 16,-1 22-16,-20-21 16,21 21-16,0 0 0,-22-21 0,22 21 15,-21 0-15,21 0 0,-22 0 16,1-21-16,21 21 0,-21 0 0,-1 0 16,1 0-16,0 0 0,-64 0 15,42 0-15,1 0 0,-85-21 16,42 21-16,-106 0 15,106 0-15,-21 0 0,21 0 16,1-21-16,-22 21 0,-254-22 16,254 22-16,0 0 15,-170-21-15,149 21 0,-339-21 16,318 21-16,21-21 16,-22 21-16,-20-21 0,21 21 15,-170-21-15,170 21 16,-1 0-16,1 0 0,-22-22 15,43 22-15,-360-21 16,360 21-16,-21-21 0,-170 21 16,191 0-16,-170-21 15,170 21-15,-21 0 0,-127 0 16,147 0-16,1 0 0,21 0 16,-21 0-16,21 0 0,-21-21 0,21 21 15,0 0-15,0 0 0,-127 0 16,148 0-16,-21-21 0,21 21 15,-21 0-15,21 0 0,-21 0 0,-84 0 16,105 0-16,21-22 16,1 22-16,-22 0 0,42 0 0,-20 0 15,-1 0-15,0 0 0,22-21 16,-22 21-16,22 0 0,-1 0 16,-148-21-16,170 21 15,-85 0-15,85 0 16,-1 0-16,-41 0 0,41 0 15,22 0-15,-21 0 0,21 0 16,0 0-16,-1 0 0,-20 21 16,21-21-16,0 0 15,0 21-15,-1 1 16,1-22-16,0 0 0,0 21 16,0-21-16,0 0 0,-1 21 15,1-21-15,0 21 16,0-21-16,0 0 15,21-21 32,21 21-47,0-42 0,0 20 0,22 1 16,-22-21-16</inkml:trace>
  <inkml:trace contextRef="#ctx0" brushRef="#br0" timeOffset="14531.27">2900 4339 0,'0'0'0,"0"-21"0,-21 21 0,-1 0 0,-20 0 16,21-21-16,0 21 15,0 0 1,42 0 62,0 0-78,0 0 16,0 0-16,22 0 0,-22 0 15,21 0-15,-21 0 0,22 0 16,-1 0-16,21 0 0,43 0 16,-42 0-16,84 0 15,-85 0-15,22 0 0,84 0 16,-105 21-16,105-21 16,-84 0-16,21 0 0,21 0 0,127 0 15,-127 21-15,0-21 16,21 0-16,21 0 0,-21 0 0,191 0 15,-170 0-15,234 0 16,-234 0-16,21 0 0,149 0 16,-148 0-16,-1 21 0,191-21 15,-190 0 1,-1 0-16,-21 0 0,43 0 0,-21 0 16,168 0-16,-147 0 15,402 22-15,-424-22 16,22 0-16,190 21 0,-211-21 15,190 0 1,-212 21-16,22-21 0,190 0 16,-212 21-16,148-21 15,-147 0-15,-22 0 0,0 0 0,-21 21 16,0-21-16,0 0 0,64 0 16,-107 0-16,1 0 0,21 0 15,-64 0-15,22 0 16,-43 0-16,0 0 0,0 0 15,0 0-15,-21-21 32,-21 21-1,0-21-31,-21 21 0,-1 0 16</inkml:trace>
  <inkml:trace contextRef="#ctx0" brushRef="#br0" timeOffset="15336.61">6159 2455 0,'0'0'0,"-42"0"31,21 22-31,21-1 0,0 0 16,0 21-16,0-21 15,0 22-15,0-1 0,0-21 0,0 43 16,0 84-1,0-106-15,0 43 0,-21-22 16,21 22-16,0-21 0,21 105 16,-21-106-16,0 1 0,0 84 15,0-63-15,0-1 0,0 107 16,21-85-16,-21 84 16,0-105-16,21 21 0,-21 105 15,0-105-15,0 21 0,0-21 16,-21 85-16,0-86 0,21 22 15,-21-21-15,21 0 0,-21 0 0,-22 106 16,22-128-16,0 22 0,0 0 16,0-21-16,-1 20 0,1 65 15,0-107-15,21 1 16,-21 42-16,21-43 16,0-42-16,0 43 0,0-43 15,21-42 1,0 0-16,-21-1 0,21-20 15,22 0-15,-22-22 0</inkml:trace>
  <inkml:trace contextRef="#ctx0" brushRef="#br0" timeOffset="16011.74">10393 2328 0,'0'-21'32,"21"21"-32,-21 21 0,0 1 15,21-1-15,-21 0 0,0 64 16,0-22-16,21 1 16,-21 63-16,0-64 0,21 22 15,-21 84-15,0-84 16,0 21-16,0 84 0,-21-84 15,-21-21-15,21 126 0,21-105 16,-21 0-16,-22-21 16,1 20-16,21 1 0,0 106 15,-1-85-15,1 0 0,0 0 0,0 0 16,21-21-16,-21 21 0,0 106 16,21-106-16,0 169 15,-22-211-15,22-22 0,-21 22 16,21-22-16,0 1 0,-21-1 15,21-20-15,-21-1 0,0 0 0,21 1 16,0-22-16,-21-21 16,-1-21-16,1-22 15,21 1-15,-21 0 0,0-1 0</inkml:trace>
  <inkml:trace contextRef="#ctx0" brushRef="#br0" timeOffset="16812.08">3069 3048 0,'0'0'0,"-21"0"16,0 0-1,21-21-15,21 21 16,0 0 0,-21 21-16,0 0 15,0 22-15,0-22 0,0 21 16,0 22-16,0-22 0,0 0 15,0 1-15,0-1 0,0 0 0,0 1 16,21 20 0,-21 1-16,0-22 0,21 0 15,1-42-15,-1 0 0,0 21 0,0-21 16,0 0-16,0 0 0,1 0 16,-1-21-16,21 0 0,-21 0 0,22 0 15,-22 0-15,21-1 0,-21-20 16,0 0-16,1-1 0,-1 1 0,0 0 15,-21-1-15,0-20 0,0 21 16,0 20-16,0-20 0,0 21 0,0 0 16,0 0-16,0-1 15,-21 22 1,0 0 0,21 22-16,0-1 0,0 0 0,-22 0 15,22 0-15,22-21 16</inkml:trace>
  <inkml:trace contextRef="#ctx0" brushRef="#br0" timeOffset="17439.83">4022 3048 0,'0'0'0,"0"21"16,0 0-1,0 22-15,0-22 16,0 21-16,0 1 0,-22-22 0,22 21 16,0 0-16,0 1 0,0-1 15,-21 22-15,0-43 0,21 21 16,0-21-16,0 0 0,0 1 16,0-44 15,0 1-16,0 0-15,0 0 16,0 0-16,21-22 0,0 1 0,-21 0 16,22-1-16,-1 1 0,0 0 15,0-1-15,0 1 0,22-21 16,-22 41-16,21 1 0,-21 0 16,0 0-16,22 21 0,-1 0 15,-21 0-15,0 21 0,-21 0 16,0 22-16,0-22 0,-21 0 15,0 0-15,0 21 0,0-20 16,0-1-16,-22 21 0,22-21 0,-21 22 16,21-22-16,-22 0 15,22-21-15,21 21 16,0 0 0,0 0-1,0 1-15,0-1 16,21 0-16,0 0 15,1 0-15,-1 0 0,0 1 16,0-22 0,0 21-16,0-21 0,-21 21 15,22-21-15,-1 0 0,0 0 16,0 0-16,0 0 16,0 0-16,-21-21 0,22 0 15,-1 21-15,21-22 0,-21-20 16,22 21-16</inkml:trace>
  <inkml:trace contextRef="#ctx0" brushRef="#br0" timeOffset="17689.12">5016 3048 0,'0'0'16,"-21"21"0,21 0-16,-21 1 15,0-1-15,0 21 0,21 0 16,-21 1-16,-43 41 0,43-41 15,0-1-15,21 0 0,-21 1 16,21-22-16,-22 42 0,22-41 16,0-1-16,0 0 15,0 0-15,0 0 0,22-21 16,-1 0-16,0 0 0,21 0 16,-21 0-16,1 0 0,20 0 0,-21-21 15,21 21-15,1-21 16</inkml:trace>
  <inkml:trace contextRef="#ctx0" brushRef="#br0" timeOffset="18468.06">2836 5503 0,'0'-21'16,"0"0"-16,21 21 16,1-21-1,-1 0-15,0 21 0,-21-21 0,21 21 16,21-22-16,-20 1 0,41-42 16,-42 42-16,-21-1 15,21 1-15,-21-21 0,0 21 16,0-43-16,0 43 0,0 0 15,0 0-15,0 0 16,-21-1-16,0 1 0,0 21 16,0 0-16,0 21 0,21 22 15,-22-22-15,-41 127 16,42-106-16,0 1 0,-1 20 0,22 1 16,-21-1-16,0 64 15,21-42-15,-21-22 0,21 1 0,0-1 16,0 1-16,0-22 0,0 22 15,0-22-15,0 0 0,0-20 0,0 20 16,21-21-16,0 0 0,0 0 16,1-21-16,-1 0 0,0 0 15,0 0 1,0 0-16,0-21 0,1 0 16,-1 0-16,-21-21 0,0 20 15,21 1-15,-21-63 0,0 41 16,0 1-16,0 0 0,0-1 15,-42-84-15,20 106 16,-20-21-16,21 21 0,-21-1 16,20 22-16,1-21 0,0 21 0,0 0 15,0 0-15,42-21 47,0 21-47,21 0 0,-20 0 0,20 0 16,-21-21-16,21 21 0,-20-21 15,20 21-15,-21-21 0,21-1 16</inkml:trace>
  <inkml:trace contextRef="#ctx0" brushRef="#br0" timeOffset="18894.07">3535 5228 0,'0'0'0,"21"-21"0,-42 21 0,-22 0 16,22 0-16,-21 0 0,0 0 15,20 0-15,1 21 0,0 0 16,-21 22-16,21-22 16,-22 0-16,22 0 0,21 22 15,0-1-15,0 0 16,0-21-16,0 1 0,0-1 16,0 0-16,21-21 15,0 0-15,1 0 0,-1 0 16,0-21-16,0 21 0,0-21 15,22-1-15,-22 1 0,0 0 16,0 0-16,0 0 0,43-64 16,-64 64-16,0 0 15,21 0-15,-21 42 32,-21 0-32,0-21 0,21 21 15,-22 21-15,22-20 0,-21-1 16,21 0-16,0 0 0,0 0 0,0 0 15,0 1-15,0-1 0,0 0 16,0 0-16,21-21 16,1 0-16,-1 0 0,0 0 15,0 0-15,21-21 0,-20 21 16,-1-21-16</inkml:trace>
  <inkml:trace contextRef="#ctx0" brushRef="#br0" timeOffset="19128.07">3937 5186 0,'0'42'31,"0"-21"-31,-21 1 0,0-1 0,-1 0 16,1 0-16,0 21 0,0-20 16,0 20-16,21-21 15,0 0-15,0 0 0,0 1 16,21-22-16,0 0 15,0 0-15,0 0 16,1 0-16,-1 0 0,0-22 16,0 1-16,0 0 0,0 0 15</inkml:trace>
  <inkml:trace contextRef="#ctx0" brushRef="#br0" timeOffset="19474.37">4022 5355 0,'-22'-21'16,"44"21"0,-1 0-1,0-21-15,0 0 16,-21 0-16,0-1 16,21 22-16,-21-21 15,-21 21 1,0 0-1,0 0-15,21 21 0,-21 1 16,-1-1-16,22 0 16,0 0-16,0 0 0,0 0 15,0 1-15,0-1 0,0 0 16,0 0-16,0 0 0,0 0 16,22-21-1,-1 0-15,0 0 0,0 0 16,0 0-16,0 0 0,-21-21 0,22 21 15,-1-21-15,0 0 0,42-21 16</inkml:trace>
  <inkml:trace contextRef="#ctx0" brushRef="#br0" timeOffset="19932.63">4424 4974 0,'0'0'15,"0"21"-15,0 1 16,0-1-16,0 0 0,0 21 0,-21-21 15,-1 22-15,22-22 16,-21 21-16,0 43 16,21-64-16,-21 0 0,0 0 15,21 1-15,0-1 0,-21 21 16,21-21 0,-22-21-16,1-21 15,21 0-15,0 0 16,21 0-1,-21-1-15,22 22 0,-22-21 0,21 0 16,0 0-16,-21 0 0,21 0 16,0-1-16,0 22 0,1-21 0,-1 21 15,0 0-15,0 0 16,43 0-16,-64 21 16,21-21-16,-21 22 0,0-1 15,0 0-15,0 0 0,0 0 0,-21 0 16,-1 1-16,1-1 15,0 0-15,0-21 0,0 21 0,0-21 16,-1 21-16,1-21 0,0 0 16,0 0-16,0 0 0,0 0 15,21-21 17,21 21-32,0-21 0,0 21 0,0-21 15,-21 0-15,21 21 0,1-22 0</inkml:trace>
  <inkml:trace contextRef="#ctx0" brushRef="#br0" timeOffset="20507.75">4657 5249 0,'-22'43'31,"1"-22"-31,21 0 0,-21 0 16,0 0-16,0-21 15,21 22-15,-21-1 0,21 0 16,0 0-16,21-21 31,0 0-15,0 0-16,0 0 0,0-21 0,1 21 15,-1-21-15,-21 0 0,21 21 16,-21-22-16,21 1 0,-21 0 16,0 0-16,0 0 15,0 0-15,0-1 16,-21 1-16,42 21 15,0 0 1,0 0-16,1 21 16,-1-21-16,-21 22 15,0-1-15,0 0 16,0 0-16,0 0 0,0 0 16,0 1-16,0-1 0,0 0 15,0 0 1,21-21 15,0 0-15,0-21-16,-21 0 15,0 0-15,0-1 0,0 1 16,0 0-16,0 0 16,-21 0-16,0 21 0,0-21 15,0-1-15,-1 22 0,1 0 16,21-21-16,21 21 47,1 0-47,-1-21 15,0 21-15</inkml:trace>
  <inkml:trace contextRef="#ctx0" brushRef="#br0" timeOffset="21020.26">5143 4953 0,'-63'64'32,"42"-64"-32,0 21 0,-1 0 15,22 21-15,-21-21 0,21 22 16,0-22-16,-21 21 0,21-21 0,0 1 16,0-1-16,0 0 0,-21 21 15,21-21-15,0 1 0,0-1 16,0 0 15,0-42-15,0 0-16,0-1 15,0 1-15,21 0 0,0 0 16,-21 0-16,21 0 0,1-1 16,-1 22-16,-21-21 0,21 21 15,0 0-15,0 0 0,0 0 16,-21 21 15,-21-21-31,0 0 0,21 22 16,-21-22-16,0 0 15,0 21-15,-1-21 0,1 21 0,0 0 16,21 0 0,0 0-16,0 1 15,0-1 1,21-21-16,0 0 0,1 21 15,-1-21-15,0 0 16,0 0-16,0 0 16,0-21-1,1 21-15,-22-21 16,21 21-16</inkml:trace>
  <inkml:trace contextRef="#ctx0" brushRef="#br0" timeOffset="21195.2">5313 5271 0,'0'0'0,"-21"0"16,-1 0 0,1 0-1,21 21 17,0 0-17</inkml:trace>
  <inkml:trace contextRef="#ctx0" brushRef="#br0" timeOffset="21423.89">5546 5165 0,'0'0'16,"-22"0"-1,1 0 1,0 0-16,0 0 0,0 21 15,21 0-15,-21 21 0,21-20 16,0-1 0,0 0-16,0 0 0,0 0 0,0 0 15,0 1 1,21-22 0,0 0-1,0 0-15</inkml:trace>
  <inkml:trace contextRef="#ctx0" brushRef="#br0" timeOffset="22151.98">5694 5207 0,'0'0'0,"-21"0"16,21 21-16,-22 0 16,1-21-16,0 22 0,21-1 0,-21-21 15,21 21-15,0 0 16,0 0-16,21-21 31,0 0-15,0 0-16,-21-21 31,0 0-15,0 0-16,0 0 15,0-1-15,-21 22 0,21-21 16,0 0-16,21 21 15,1 0 1,-1 0-16,0 0 0,0 0 16,-21 21-16,21-21 0,-21 21 15,21-21-15,1 22 16,-1-1-16,-21 0 16,0 0-16,0 0 15,-21-21 1,-1 0-1,22-21 1,0 0 0,0 0-16,0 0 0,0-1 15,22 1 1,-1 0-16,-21 0 0,21 0 0,-21 0 16,21 21-16,0 0 15,0 0-15,-21 21 16,0 0-16,0 0 15,0 0-15,0 0 0,0 1 16,0-1-16,0 0 16,0 0-16,0-42 62,0 0-62,0 0 16,22-1-16,-1 22 15,0 0 1,0 0-16,0 0 16,-21 22-1,-21-22 1,0 21-16</inkml:trace>
  <inkml:trace contextRef="#ctx0" brushRef="#br0" timeOffset="22924.57">6773 2985 0,'0'-64'16,"0"128"-16,0-149 0,0 64 15,0-22-15,0 22 16,0 42 15,-21 1-31,21-1 0,0 21 0,-21-21 16,0 22-16,21 20 0,-21-21 16,21 22-16,0-22 0,-22 22 15,22-1-15,-21 85 16,21-105-16,0-22 0,0 21 0,21-21 15,1 1-15,-1-1 0,0-21 16,0 0-16,0 0 0,0 0 0,22 0 16,-22 0-16,21-21 0,1-1 15,-22-20-15,21 21 0,22-64 16,-22 43-16,-21-22 16,21-20-16,-20 20 0,-1 22 15,-21 0-15,21-22 0,-21 43 16,0-21-16,0-22 0,0 43 15,-21 0-15,0 21 16,-1 0-16,1 0 16,0 21-1,21 0-15,0 0 0,0 0 16,0 1-16,0-1 0,21 0 16,-21 0-16,21 0 0,-21 0 15,22 1-15</inkml:trace>
  <inkml:trace contextRef="#ctx0" brushRef="#br0" timeOffset="23309.52">7429 3281 0,'0'0'0,"22"0"0,-1 0 15,0 0-15,0-21 0,-21 0 0,21-1 16,22 1-16,-22 0 0,-21 0 16,42 21-16,-63 0 15,0 0-15,0 0 16,-1 0-16,-41 21 15,21-21-15,20 21 0,1-21 16,0 21-16,21 1 0,0-1 0,0 0 16,0 42-1,0-41-15,0-1 0,21 0 16,0 0-16,22 0 16,-22-21-16,0 21 0,0-21 0,-21 22 15,0-1-15,0 0 16,-21 0-1,-21-21-15,21 0 0,-1 0 16,1 0-16,-21 0 0,-22 0 16,43 0-1,21-21-15,0 0 16,21 0 0,1 21-16,-1-22 15,0 22-15,21-21 0,-21 21 0</inkml:trace>
  <inkml:trace contextRef="#ctx0" brushRef="#br0" timeOffset="23640.48">7768 3408 0,'0'0'16,"21"0"-16,0 0 0,1 0 16,-1 0-1,0-21-15,0 0 0,0 21 0,0-22 16,-21 1-16,64-21 15,-64 21-15,0 0 16,0-1-16,-21 22 16,0 0-1,-22 22-15,22-1 0,0-21 16,-21 42-16,20 0 0,1-20 16,21-1-16,0 0 0,0 0 15,0 21-15,0-20 16,0-1-16,21-21 15,1 21-15,20-21 16,-21 0-16,0 0 0,0 0 0,22 0 16,-22 0-16,21 0 15,-21-21-15,1 21 0,-1-21 16</inkml:trace>
  <inkml:trace contextRef="#ctx0" brushRef="#br0" timeOffset="23964.69">8128 3344 0,'0'-21'0,"0"42"16,0-63-16,0 21 0,0 0 15,0 0-15,21-1 0,0 1 0,0 21 16,-21-21-16,22 21 0,-1 0 16,0-21-16,-21 0 0,21 21 0,0 0 15,0 0-15,-21 21 0,22 0 16,-1 0-16,0 0 0,-21 1 16,0-1-16,21 21 0,-21-21 0,0 43 15,0-43-15,0 0 16,0 0-16,-21 0 0,0 1 15,0-1-15,-1-21 16,1-21 15,21-1-31,0 1 0,0 0 16,0 0-16,0 0 16,21 0-16,-21-1 0,0 1 0,22 0 15,-1 0-15,21-21 16,-21-1-16,0 43 0,22-21 15,-43 0-15,21 21 0</inkml:trace>
  <inkml:trace contextRef="#ctx0" brushRef="#br0" timeOffset="24391.92">8678 3133 0,'-21'63'31,"21"-42"-31,-21 1 0,21 20 0,-21-21 0,21 0 16,0 0-16,-21 1 0,21-1 15,21 0-15,-42 0 0,21 0 0,0 0 16,0 1-16,0-1 16,-22-21 15,1-21-15,21-1-16,0 1 15,0 0-15,0 0 0,0-21 0,0 20 16,0 1-16,21 0 0,-21-21 15,22 21-15,-1-1 0,0 1 0,21-21 16,-21 21-16,22 0 16,-22 21-16,0 0 0,43 0 15,-43 0-15,0 21 16,0 42-16,0-42 16,22 43-16,-43-43 0,0 0 15,0 22-15,0-1 0,-22-21 16,22 21-16,-21-42 0,0 22 0,21-1 15,-21 0-15,0 0 16,0-21-16,63-21 47</inkml:trace>
  <inkml:trace contextRef="#ctx0" brushRef="#br0" timeOffset="25633.66">9313 3239 0,'0'0'16,"21"0"-16,-21-22 0,0 1 15,-21 0-15,0 21 0,0-21 16,0 21-16,0 0 16,-1 0-16,1 0 0,0 0 0,0 21 15,0-21-15,0 21 0,-1 0 16,1 22-16,0-22 0,0 0 15,21 43-15,-21-22 0,21-21 16,0 0-16,0 22 16,0-22-16,0 21 15,21-42-15,0 0 0,0 0 16,0 0-16,22 0 16,-22 0-16,21 0 0,1-42 15,-22 21-15,0-1 0,21-20 16,-42 21-16,0-21 0,21 20 15,-21 1-15,22 0 0,-22-21 0,0 21 16,0-1-16,0 44 31,0-1-15,-22 0-16,22 0 0,-21 0 0,21 0 16,0 1-16,0 20 0,0-21 15,0 21-15,0-20 0,0-1 16,0 0-16,0 0 15,0 0-15,21-21 0,1 0 16,-1 0-16,0 0 16,0 0-16,-21-21 0,21 0 15,-21 0-15,21 0 16,-21-1-16,0 1 0,0 0 16,0 0-16,0 0 0,22 0 0,-22-1 15,0 1-15,21 21 16,-21 21-1,0 1 1,0-1-16,0 0 16,0 0-16,-21 0 0,21 0 15,0 1-15,-22-1 16,22-42 31,0-1-47,0 1 0,22 0 15,-22 0-15,21 0 16,0 0-16,-21-1 0,0 1 16,21 21-16,43-42 15,-64 63 1,0 0 0,0 0-16,0 1 0,0-1 0,0 0 15,0 0-15,0 21 16,0-20-16,0-1 0,21 0 15,0-21-15,0 0 16,0 0 0,0 0-16,1-21 15,-1 21-15,-21-21 0,21-1 16,0 1-16,0 0 16,0 0-16,1 0 0,-22 0 0,0-1 15,21 1-15,-21 0 0,21 0 16,-21 0-16,0 42 15,0 0 1,0 0-16,-21 0 0,21 1 16,0-1-16,0 0 0,0 0 0,0 0 15,0 0-15,0 1 16,0-1-16,0 0 16,21-21-16,0 0 15,0 0-15,0 0 0,1 0 16,-1 0-16,0-21 0,21 0 15,-21-1-15,1 1 0,20-21 16,-21 21-16,-21 0 16,0-1-16,21 1 0,-21 0 0,0 0 15,0 0-15,0 0 0,-21 21 16,0 0 0,0 0-16,0 21 15,21 0-15,-22 0 0,22 0 16,-21 0-16,21 1 0,0-1 0,0 0 15,0 0-15,0 0 0,0 0 16,21 1-16,1-22 16,-1 0-16,0 0 0,0 0 15,0 0-15,22 0 0</inkml:trace>
  <inkml:trace contextRef="#ctx0" brushRef="#br0" timeOffset="26108.61">10985 2858 0,'0'0'16,"-21"0"-1,0 0-15,0 0 0,21 21 16,-21 21-16,21-21 0,0 22 0,-21 41 16,-1 1-16,1 21 15,21-43-15,-21 22 16,21-22-16,-21-20 0,21-22 16,0 21-16,-42 1 0,42-22 0,0 0 15,0 0-15,21-21 16,0 0-1,-42 0 1,21-21-16,0 0 0,0 0 0,0-1 16</inkml:trace>
  <inkml:trace contextRef="#ctx0" brushRef="#br0" timeOffset="26428.16">10583 3175 0,'0'0'0,"0"-42"0,0-43 15,0 43-15,0 21 0,0-106 16,43 105-16,-22-20 15,0 0-15,21 21 0,-21-1 0,22-20 16,20 42-16,-20 0 0,62 0 16,-41 0-16,84 42 15,-106-20-15,1 20 16,-22 0-16,0 1 0,-21-1 0,0 0 16,0 1-16,0-1 0,-21 0 15,-43 43-15,1-43 0,21 1 16,-22-22-16,1 21 0,20-21 15,-20 0-15,-22 22 0,43-22 16,21-21-16,-1 0 0,1 21 16,0-21-16,42 0 31,0 0-31,1 0 0,-1 0 16,0 0-16,21 0 0,-21 0 15,1 0-15,-1 0 0</inkml:trace>
  <inkml:trace contextRef="#ctx0" brushRef="#br0" timeOffset="26943.42">11324 3556 0,'21'0'0,"-42"0"0,42 21 16,0-42 0,1 0-16,-22 0 15,0 0-15,0-1 0,0 1 16,0 0-16,0 0 0,0 0 15,0 0-15,0-1 16,0 1-16,0 0 0,-22 21 16,1 0-16,0 0 0,0 21 15,0 0-15,0 1 0,-1-1 16,1 0-16,0 0 0,-21 43 16,21-43-16,21 0 0,-22 0 15,22 21-15,-21-20 0,21-1 16,0 0-16,0 0 0,21-21 31,1 0-31,-1 0 0,0 0 16,0 0-16,0-21 0,0 0 0,1 21 15,20-21-15,-21-1 0,43-41 16,-43 42 0,21-43-16,-42 43 0,0 0 15,0 0-15,21 21 16,-21 21-1,0 0 1,0 0-16,0 0 0,-21 1 0,21-1 16,0 0-16,0 0 15,0 0-15,0 0 0,0 1 16,0-1-16,0 0 0,21-21 16,0 0-1,1 0-15,-1 0 0,0-21 16,0 0-16,0 21 0</inkml:trace>
  <inkml:trace contextRef="#ctx0" brushRef="#br0" timeOffset="27292.07">11832 3408 0,'21'-21'0,"-42"42"0,63-42 15,-42 0-15,0-1 0,0 1 0,-21 21 32,0 0-32,0 0 0,0 21 15,0-21-15,-1 22 0,-20-1 16,21 0-16,0 0 15,21 0-15,0 0 0,21 1 16,0-1 0,0-21-16,-21 21 0,21-21 15,1 21-15,-1 0 0,0-21 16,-21 21-16,0 1 16,0-1-16,0 0 15,-21-21 1,0 0-16,-1 0 0,-20 0 15,21 0-15,0 0 0,0 0 16,-1 0-16,1 0 16,21-21-1,0 0 1,21 21-16,1-22 0,-1 1 16,0 21-16,0-21 0</inkml:trace>
  <inkml:trace contextRef="#ctx0" brushRef="#br0" timeOffset="27664.08">12150 3366 0,'0'0'0,"21"0"16,0-22-16,0 22 0,-21-21 15,-21 21 1,0 0-16,0 0 16,-1 0-16,1 0 0,-21 21 0,21-21 15,0 22-15,-22 20 16,43-21-16,0 0 15,0 0-15,0 1 16,21-22-16,1 21 0,20-21 16,-42 21-16,21-21 15,0 0-15,0 21 0,1-21 0,-1 0 16,-21 21-16,0 0 0,21-21 16,-21 22-16,-21-22 15,0 21 1,-1-21-16,-20 0 0,21 0 15,0 0-15,-43 0 0,22 0 16,21 0-16,0 0 0,-1 0 16,1 0-16,42-21 31,1 21-31,-1-22 16,0 1-16,21 21 0</inkml:trace>
  <inkml:trace contextRef="#ctx0" brushRef="#br0" timeOffset="28224.09">12425 3408 0,'0'0'0,"0"21"31,-21 0-31,21 0 16,-22 1-16,1-1 0,21 0 15,-21 0-15,21 0 0,0 0 0,-21 1 16,21-1-16,0 0 15,21-21 17,0 0-17,0 0-15,-21-21 0,22 21 16,-1-21-16,-21-1 0,21 1 16,0 0-16,0 0 0,0 0 15,-21 0-15,22-1 0,-22 44 47,0-1-47,0 0 0,0 0 16,0 0-16,0 0 0,0 1 0,0-1 15,0 0-15,0 0 16,21-21 0,0 0-16,0 0 0,0 0 15,0 0-15,1-21 16,-1 21-16,0-21 0,-21 0 15,21-1-15,0 1 16,-21 0-16,0-21 0,0 21 16,0-1-16,0 1 0,0-21 0,0 21 15,0 0-15,-21-1 0,0 1 16,0 21 0,0 0-16,21 21 15,0 1-15,0-1 16,0 0-16,0 0 15,21-21-15,0 21 16,0-21-16</inkml:trace>
  <inkml:trace contextRef="#ctx0" brushRef="#br0" timeOffset="28628.06">13039 3387 0,'0'0'0,"0"-21"16,0 42-16,-22-21 15,1 0-15,0 0 0,0 0 16,0 0-16,0 21 0,-1 0 16,1 0-16,0 0 0,0 1 0,21-1 15,-21 0-15,21 0 16,-21 0-16,21 0 0,0 1 0,0-1 16,0 0-16,0 0 0,21-21 15,0 0-15,0 0 16,0 0-16,0 0 0,22 0 15,-22 0-15,0 0 0,0 0 0,0-21 16,22 0-16,-22 21 0,0-21 0,0-1 16,0 1-16,1 0 0,-1-21 15,-21 21-15,0-22 0,0 22 16,0 0-16,0 0 0,0 0 16,-21 21-16,-1-22 0,-20 22 0,21 0 15,0 0-15,0 0 0,-22 0 16,22 22-16,0-1 0,21 0 15,0 0 1,0 0-16,0 0 0,21 1 16,0-22-16,0 21 15,1-21-15</inkml:trace>
  <inkml:trace contextRef="#ctx0" brushRef="#br0" timeOffset="29005.96">13314 3429 0,'0'0'16,"0"-21"-16,0 0 0,0 0 16,0-1-1,21 22-15,0 0 16,0 0-16,0 0 16,1 0-16,-1 22 0,0-1 15,-21 0-15,21 0 16,-21 0-16,0 0 0,0 1 0,0-1 15,0 0-15,0 0 16,0 0-16,-21-21 0,21 21 16,-21-21-16,0 0 15,21-21 17,0 0-32,0 0 15,0 0-15,0 0 0,21 21 16,-21-22-16,21 1 0,0 21 15,-21-21-15,21 21 0,0-21 16,1 0-16,-1 21 0,0 0 16,0 0-16,0-21 0,0 21 0,1 0 15,-1 0-15</inkml:trace>
  <inkml:trace contextRef="#ctx0" brushRef="#br0" timeOffset="29591.62">14139 3408 0,'0'0'0,"0"-21"16,0 0-1,0-1-15,0 1 16,-21 0-16,0 0 16,0 21-16,0 0 15,-1 0-15,1 0 16,0 0-16,0 0 0,-21 42 15,20-21-15,1 1 0,0-1 16,0 0-16,0 0 0,0 0 16,21 0-16,-22 1 0,22-1 0,-21 0 15,21 0-15,0 0 0,0 0 16,0 1-16,21-22 16,1 0-16,-1 0 15,0 0-15,0 0 0,21 0 0,-20-22 16,-1 22-16,21-21 0,-21 0 15,64-42-15,-64 20 16,0 22-16,0-21 0,1-1 16,-22 1-16,21 0 0,0-1 0,-21 1 15,0 0-15,21 21 16,-21-22-16,21-20 16,-21 42-16,-21 21 15,0 0-15,0 21 0,0 0 16,-1 0-16,1 21 0,-21 1 15,21-1-15,0 0 0,21 22 0,-22 21 16,22-43-16,0 0 16,0 1-16,0-22 0,0 21 0,43 0 15,-22-20-15,0-1 0,0-21 16,0 0-16,22 21 0,-22-21 16,42 0-16,-20 0 0,-1 0 15,-21 0-15,0 0 0,22 0 16,-22-21-16,-21 0 15</inkml:trace>
  <inkml:trace contextRef="#ctx0" brushRef="#br0" timeOffset="30512.29">7451 5482 0,'0'0'0,"0"-21"15,0 0 1,0 0-16,0 0 16,0-1-16,-22 1 15,1 0-15,0 0 16,0 0-16,0 0 0,0 21 16,-1 0-16,1 0 15,0 0-15,0 0 0,-43 21 16,43 0-16,-21 0 15,21 0-15,0 0 0,-1 22 0,22-1 16,-21-21-16,21 43 16,0-43-16,0 0 0,0 0 15,0 0-15,21 1 16,1-22-16,-1 0 0,0 0 16,21 0-16,-21-22 0,1 22 15,-1-21-15,21 0 0,43-64 16,-64 64-1,0 0-15,-21 0 0,0 0 16,21 0-16,-21-1 0,0 1 0,0 0 16,0 0-16,0 0 15,0 42 1,0 0 0,0 0-16,0 22 15,0-22-15,0 0 0,0 21 16,0-21-16,0 1 0,0-1 0,21 21 15,-21-21-15,22 0 16,-1 1-16,0-1 0,64-21 16,-64 0-16,21 0 15,22-21-15,-22 21 0</inkml:trace>
  <inkml:trace contextRef="#ctx0" brushRef="#br0" timeOffset="32272.08">8107 5376 0,'0'0'0,"0"-21"0,0 0 0,0 0 0,0 0 16,0 0-16,-21-1 16,-1 22-16,-41 0 15,21 0-15,20 0 0,1 0 16,0 22-16,-21-22 0,-1 42 16,22-21-16,0 21 0,0-20 15,0-1-15,21 0 0,-21 21 16,21-21-16,0 1 0,0-1 15,0 0-15,0 0 0,0 0 16,21-21-16,0 0 16,0 0-16,0 0 0,0 0 0,22 0 0,-22-21 15,21 21-15,-21-21 0,43-21 16,-22 20-16,-21 1 16,43-42-16,-43 42 0,0-22 15,0 1-15,1 0 0,-22-1 16,0 1-16,21 0 0,-21-1 0,21-20 15,-21 20-15,0 1 0,0 21 16,0 0-16,0-22 0,-21 43 16,0 0-16,21 22 15,-22-1-15,1 21 0,0 0 16,21 1-16,-21-1 0,21 0 16,-21 1-16,21-1 0,-21 0 0,21 1 15,0-1-15,0 0 0,0 1 16,0-1-16,0-21 0,21 64 15,0-64-15,0 0 16,0-21-16,0 0 0,1 0 16,20 0-16,-21 0 0,0 0 15,0-21-15,1 0 0,-1 0 0,21 0 16,-21-1-16,0 1 0,1 0 16,-22 0-16,0 0 15,0 0-15,0-22 0,0 22 16,0 0-16,0 42 31,0 0-31,0 0 16,-22-21-16,22 22 0,0-1 0,-21 21 15,21-21-15,0 22 16,0-22-16,0 0 0,-21 0 16,21 0-16,-21 0 0,21-42 46,0 0-30,0 0-16,0 0 0,0 0 16,21-1-16,-21 1 0,21 0 0,0-21 15,1 21-15,-1-22 16,0 22-16,0 21 16,0 0-16,0 0 15,1 21-15,-22 0 16,0 1-16,0-1 0,0 0 15,0 0-15,0 0 0,0 0 0,0 1 16,0-1-16,0 0 16,0 0-16,0 0 15,21-21 1,-21-21 15,21 0-31,-21 0 0,0 0 16,21-1-16,0 1 0,-21 0 0,21 0 15,1 0-15,-1 0 0,21-22 16,-21 22-16,0 0 0,1 21 16,-1 0-16,0 0 15,0 0-15,-21 21 16,0 0-16,0 43 16,0-43-16,0 0 15,0 0-15,0 0 0,0 1 16,0 20-16,0-21 0,0 0 15,0 0-15,21 1 16,0-22-16,1 0 16,41 0-16,-42 0 15,0 0-15,22-22 16,-22 1-16,-21 0 0,42 0 16,-21 0-16,-21-22 15,22 22-15,-22 0 0,21-21 16,-21 21-16,0-1 15,-21 44 17,21-1-32,0 0 0,-22 0 15,22 0-15,0 0 0,0 1 16,0-1-16,0 0 16,0 0-16,0 0 0,0 0 15,22-21 1,-1 0-16,0 0 0,0 0 15,0 0-15,0-21 16,1 0-16,-1 21 0,0-21 0,-21 0 16,21 0-16,0-1 15,-21 1-15,21-21 16,1 21-16,-22 0 0,0-1 16,0 44-1,0-1 1,0 0-16,0 0 15,0 0-15,0 0 0,-22 1 16,22-1-16,-21 0 0,21 0 16,0 0-16,0 0 0,0 1 0,-21-22 15,21 21-15,-21-21 32,21-21-17,0-1-15,0 1 16,0 0-16,0 0 0,0 0 0,0 0 15,21-1-15,0 1 16,0-21-16,-21 21 0,43 0 0,-22-22 16,21 22-16,1 0 0,-1 21 15,0-21-15,1 21 0,-1 0 16,0 0-16,1 21 0,41 0 16,-63 0-16,1 22 0,-1-1 15,-21-21-15,0 0 0,0 43 16,0-43-16,-21 0 0,-1 0 15,1 0-15,-21 1 0,0-1 16,20 0 0,1-21-16,0 0 15,0 0-15,21-21 0,-21 0 16</inkml:trace>
  <inkml:trace contextRef="#ctx0" brushRef="#br0" timeOffset="32448.19">9250 5144 0,'0'0'0,"0"-22"0,-21 1 0,-1 0 15,44 42 32,-1-21-31,0 0-16,-21 21 0,21-21 0</inkml:trace>
  <inkml:trace contextRef="#ctx0" brushRef="#br0" timeOffset="32904.96">10901 5313 0,'-43'0'0,"86"0"0,-128-21 0,64 21 0,0 0 16,0-21-16,-1-1 0,1 22 16,0 0-16,21-21 0,0 0 15,-21 0 1,21 0-16,0 0 0,0-1 15,0 1-15,0 0 16,0 0-16,0 42 16,0 0-1,0 22-15,0-22 0,0 21 16,0 22-16,0-22 16,-21 43-16,0-64 0,21 21 15,-22 22-15,1-22 0,0-21 16,21 21-16,-21-20 0,21-1 15,-21 0-15,0 0 0,42-21 0,-42 0 32,-1 0-32,22-21 15,0 0-15,0 0 0,0-1 16,-21 1-16,0 21 0,0-21 16</inkml:trace>
  <inkml:trace contextRef="#ctx0" brushRef="#br0" timeOffset="33410.04">10393 5249 0,'0'-42'15,"0"84"-15,0-126 0,0 63 0,0-22 0,0 22 16,21-21-16,0 21 0,21-1 16,-20 1-16,-1 0 0,0 0 0,21 21 15,1 0-15,-1 0 0,21 42 16,-20-21-16,-1 22 0,0-1 16,-20-21-16,-1 22 0,0-1 15,0 0-15,0-21 0,-21 22 0,0-1 16,0 0-16,0 1 0,0-22 15,0 21-15,-21-21 0,21 1 16,-21-1-16,21 0 0,-21 0 16,0-21-16,-1 0 15,1 0-15,21-21 16,-21 0-16,21 0 0,0-1 16,0 1-16,0 0 0,0 0 15,0-21-15,21-1 0,22-20 16,-22 20-16,0 1 0,21 0 0,1-1 15,-22 1-15,21 21 0,0 0 16,1 0-16,-1-1 0,43 22 16,-43 0-16,-21 22 0,43 41 15,-43-42-15,0 22 16,0-22-16,-21 21 0,0 0 0,0 1 16,0 20-16,0-20 15,-21-22-15,0 0 0,0 21 0,0-21 16,-43 22-16,43-22 0,0 0 15,0 0 1,21-42 0,21 21-1,-21-21-15,21 0 0,0 21 16,21 0-16,-20-21 0,-1 21 0,0-22 16,21 1-16</inkml:trace>
  <inkml:trace contextRef="#ctx0" brushRef="#br0" timeOffset="35060.07">11832 5355 0,'42'0'16,"-84"0"-16,106-21 0,-1 0 0,-42 21 0,-21-21 16,0 0-16,0-1 15,-21 22-15,0-21 16,0 0-16,-43 0 0,43 21 0,-21 0 16,-22 0-16,85 0 0,-42 0 15,0 21-15,-21 0 0,21 0 16,-1 1-16,1-1 0,0 21 0,21-21 15,0 43-15,-21-22 16,21-21-16,0 0 0,0 1 16,0 20-16,0-21 0,21-21 0,-21 21 15,42-21 1,-20 0-16,-1 0 0,0 0 0,42 0 16,-41-21-16,20-21 15,0 42-15,-21-21 0,22-22 16,-22 22-16,21-42 15,-42 41-15,0 1 0,21 0 16,-21 0-16,0 0 16,0 42-1,-21 0-15,0-21 0,0 21 16,21 0-16,0 1 0,-21-1 16,21 0-16,-21 0 0,21 0 15,0 0-15,0 1 16,0-1-16,21-21 0,0 0 15,0 0-15,0 0 16,22 0-16,-22 0 0,0 0 0,21 0 16,-21-21-16,43-1 15,-43 1-15,21-21 16,-20 21-16,-22 0 0,0-1 16,21 1-16,-21 0 0,0 0 15,0 0-15,-21 21 16,-1 21-1,22 0-15,0 0 0,-21-21 16,21 21-16,-21 1 0,0 20 16,21-21-16,0 0 0,0 22 15,-21-22-15,21 0 16,0-42 15,0 0-31,21 21 16,-21-22-16,21 1 0,0 0 15,-21 0-15,21 0 0,1 0 16,-1-1-16,0 1 0,0 0 0,-21 0 16,21 0-16,22 0 0,-22 21 15,0 0-15,-21 21 16,0 0 0,21 0-16,-21 0 0,0 0 15,0 1-15,0-1 0,0 0 16,21 0-16,-21 0 15,21-21-15,1 21 0,-1 1 16,0-22-16,0 0 0,0 0 0,0 0 16,1 0-16,83-22 15,-83 22-15,20-21 16,21 0-16,-20 0 16,-1-21-16,-21 20 0,0 1 15,-21 0-15,0 0 0,0 0 0,0 0 16,0-1-16,-21 22 0,0-21 15,0 21-15,-21 0 0,-1 0 16,22 0-16,0 21 0,0-21 16,-22 22-16,1 20 15,42-21-15,-21 0 0,21 0 16,-21 1-16,21-1 0,0 21 16,0-21-16,0 0 0,0 1 15,0-1-15,21-21 16,0 0-16,0 0 0,0 0 15,1 0-15,-1 0 0,0-21 16,0-1-16,0 1 0,0 21 0,1-21 16,-1 0-16,0 0 0,0 0 15,21-22-15,-42 22 0,22 0 16,-1 0-16,-21 0 0,21 21 16,-21 21 15,-21 0-31,0 0 0,21 0 15,-22 0-15,22 1 16,0-1-16,0 0 0,0 0 16,0 0-16,0 0 0,22 1 15,-1-1-15,21-21 16,-21 21-16,0-21 0,1 0 16,20 0-16,-21 0 0,85-21 15,-85 21-15,43-43 16,-22 43-16,-21-21 0,0 0 0,0 0 15,1 0-15,-22 0 0,0-1 16,0 1-16,0-42 16,0 42-16,0-1 0,-22 22 15,1 0-15,0 0 16,0 0-16,0 0 0,0 22 16,-1-1-16,1 0 0,21 0 15,-21 0-15,21 0 0,0 1 0,0-1 16,0 0-16,0 0 15,0 21-15,0-20 0,0 20 16,21 0-16,-21 1 16,21-22-16,1 63 0,-22-62 15,0 20-15,0 0 0,0-21 0,0 22 16,0 20-16,0-20 16,-22-22-16,-20 42 15,0-42-15,21-21 0,-22 22 0,1-1 16,0-21-16,-1 0 0,1 0 15,0 0-15,-1 0 0,-20 0 16,20 0-16,22-21 0,0-1 0,0 1 16,0 0-16,21 0 0,0-21 15,0 20-15,0-20 0,0 0 0,42-43 16,0 43-16,-20-1 16,20 1-16,0 0 0,1-1 0,-1 1 15,64-21-15,-64 41 0</inkml:trace>
  <inkml:trace contextRef="#ctx0" brushRef="#br0" timeOffset="35687.56">13652 5398 0,'22'0'16,"-1"0"-1,0 0-15,0-22 16,0 22-16,-21-21 0,21 21 0,-21-21 15,0 0-15,22 21 0,-22-21 16,21 0-16,-42 21 31,-1 0-31,1 21 0,0 0 16,0 0-16,0 21 16,0-20-16,-1-1 0,22 0 0,0 0 15,-21 21-15,21 1 0,0-22 16,0 0-16,0 0 15,43 0-15,-22-21 16,0 0-16,0 0 16,0 0-16,22-21 0,-22 21 15,21-42 1,-21 21-16,0 0 0,-21-1 16,22 1-16,-1 0 0,-21 0 15,21-21-15,-21 20 0,42-20 16,-42 21-16,21 21 0,1-42 15,-1 42-15,0 0 0,21-22 16,-21 22-16,22 0 16,-22 22-16,-21-1 0,42 0 15,-42 0-15,0 21 0,0-20 16,0-1-16,0 0 0,0 0 16,0 0-16,-42 0 15,42 1-15,-21-22 16,0 0-16,21-22 15,0 1 1,0 0-16,0 0 16,0 0-16,21 0 0,0-1 0,0-20 15,0 21-15,43-21 16,-43 20-16,0 22 0,0 0 16,0-21-16,1 21 0,-1 0 15,0 0-15,-21 21 16</inkml:trace>
  <inkml:trace contextRef="#ctx0" brushRef="#br1" timeOffset="41080.74">1333 3112 0,'-21'0'0,"42"0"0,-63 0 0,21 0 16,0 21-16,0 0 0,-1 0 15,1 0-15,0 22 0,0-22 16,0 21-16,21 0 0,-21 1 16,21-1-16,-22 0 0,22 1 0,0-1 15,0 0-15,0 22 16,0-22-16,0 1 0,0-22 16,0 0-16,22 0 0,-1 0 15,0 0-15,0 1 0,0-22 16,22 0-16,-22 21 0,21-21 0,0 0 15,1 0-15,-22 0 0,21 0 16,1-21-16,20-1 0,-21 1 16,1 0-16,-22 0 0,21 0 15,-21 0-15,1-1 16,-1-20-16,0 21 0,0-64 16,-21 43-16,0-43 15,0 43-15,0 0 0,0-1 0,0 1 16,-21 21-16,0-22 0,0 22 15,-1 0-15,1 0 0,-21 0 16,21 0-16,-22 21 0,22 0 0,-21 0 16,0 0-16,20 21 0,-62 21 15,41-21-15,22 22 0,0-1 16,0 0-16,0 1 0,0-1 16,21 0-16,-22 22 0,22-22 15,0 0-15,0 1 0,0-1 0,0 0 16,0-20-16,0 20 0,22-21 15</inkml:trace>
  <inkml:trace contextRef="#ctx0" brushRef="#br1" timeOffset="41801.87">1439 5588 0,'0'0'0,"-21"0"16,21-21-16,-21 0 0,21 0 15,0-1-15,0 1 0,0 0 16,0 0-16,0 0 16,0-22-16,0 22 0,0 0 15,0 0-15,21 0 16,-21 0-16,0 42 31,0 0-31,-21 0 0,21 0 16,-21 0-16,21 22 0,0-1 0,-21 0 15,21 1-15,0 84 16,0-85-16,0 0 16,0 1-16,0-1 0,0 64 15,0-85-15,0 0 16,0 22-16,0-22 15,0 21-15,-22-21 16,-41-21-16,42 21 16,-22-21-16,22 0 0,-21 0 15,0 0-15,20 0 0,-20 0 16,21 0-16,-43 0 16,64-21-16,22 0 31,-1 21-31,21 0 0,0 0 15,1 0-15,-1 0 0,0 0 0,22-21 16,-22 21-16,1 0 0,20 0 16,-21 0-16,1-21 0,-1 21 15,0 0-15,-20 0 0,41 0 16,-63-21 0,0-1-16,0 1 15</inkml:trace>
  <inkml:trace contextRef="#ctx0" brushRef="#br1" timeOffset="42637.31">3958 1185 0,'0'0'0,"0"-21"15,-21 21-15,0 0 16,0 0-16,-1 0 16,1 21-16,0 1 0,0 20 15,21-21-15,-21 21 0,0 1 0,-1-1 16,1 0-16,0 1 0,0 20 15,21 22-15,0-22 0,0-20 16,0-1-16,0 0 0,0 1 16,0-1-16,21-21 0,0 22 0,22-22 15,-22 0-15,21-21 16,-21 21-16,22-21 0,41 0 16,-63 0-16,22 0 0,-1-21 15,0 0-15,-20 0 0,20-1 16,0-20-16,-21 21 0,22-21 0,-1-1 15,-21 1-15,0 0 0,22-22 0,-22 22 16,-21-1-16,0 1 0,0 0 16,0-1-16,0 1 0,0-21 0,-21 20 15,0 1-15,-22 21 0,22-22 16,0 22-16,-21-21 0,20 42 16,-20 0-16,0 0 0,21 0 0,-22 21 15,22 0-15,-21 0 0,-1 22 16,22-1-16,-21 0 0,21 1 0,0-1 15,-1 22-15,1-22 16,0 0-16,21 22 0,0-22 0,0 0 16,0 1-16,21-1 0,0 0 15,22-20-15,-22-1 0</inkml:trace>
  <inkml:trace contextRef="#ctx0" brushRef="#br1" timeOffset="43281.81">8699 1143 0,'0'0'0,"-21"-63"16,21 41-1,0 1-15,0 0 16,0 0-16,0 0 0,21 0 0,-21-1 15,0 1 1,22 21-16,-22 21 16,21 1-16,-21-1 0,0 21 15,0 0-15,0 22 0,0-22 16,0 1-16,0 20 0,0 64 16,0-85-16,0 1 15,0-1-15,0-21 0,0 22 0,0-22 16,0 21-16,0-21 15,0 0-15,0 1 0,-21-22 0,-1 21 16,1 0-16,0-21 0,0 0 16,0 0-16,-43 0 0,43 0 15,-21 0-15,21 0 16,-1 0-16,1 0 0,0 0 0,21-21 16,0 0 15,42 21-31,-20 0 0,20 0 15,0 0-15,1 0 0,62 0 16,-62 0-16,20 0 16,-20 0-16,-1 0 0,0 0 0,1 0 15,-1 0-15,-21 0 0,0-22 16,0 22-16,1 0 0,-1-21 16</inkml:trace>
  <inkml:trace contextRef="#ctx0" brushRef="#br1" timeOffset="44069.08">12277 1270 0,'-22'0'0,"44"0"0,-44-21 15,1 0-15,21 0 0,0-1 16,0 1-16,0 0 15,0 0-15,0 0 0,0 0 16,0-1-16,21 1 16,1 0-16,-1 0 0,21 21 0,-21-21 15,43-22-15,-22 43 16,-21 0-16,22 0 0,-22 0 0,21 22 16,22 83-1,-64-62-15,0-1 0,0 0 16,0 22-16,0-22 0,0 43 15,-22-43-15,-62 64 16,41-64-16,1 1 0,-64 20 16,43-20-16,20-1 0,1-21 0,-21 0 15,20 0-15,1 1 16,21-22-16,0 0 0,-1 0 16,22-22-1,0 1-15,0 0 16,22 0-16,20 0 0,-21-22 15,0 22-15,43-21 0,-43 42 16,0 0-16,0 0 0,22 0 16,20 21-16,-42 0 15,22 22-15,-22-22 0,0 0 16,0 0-16,43 43 16,-43-43-16,0-21 0,21 21 15,-21 0-15,1-21 0,41 21 16,-21-21-16,-20 0 0,20 0 15,-21 0-15,0 0 0,22-21 0,-22 21 16,0-21-16,0 0 0,0 0 0,-21-1 16,21 1-16,-21 0 0,22 0 15,-22-21-15,0 20 0,0 1 0,0 0 16,0 0-16,0 0 0,0 0 16,0 42-1,-22 21 1,1-21-16</inkml:trace>
  <inkml:trace contextRef="#ctx0" brushRef="#br1" timeOffset="45181.35">1693 8509 0,'0'0'0,"0"-21"0,0 0 16,0 0-1,0-1-15,-21 22 32,0 0-32,0 22 0,-22-1 0,1 0 15,-21 0-15,20 21 0,-84 64 16,64-21-16,-1-22 0,1 22 16,20 0-16,1-1 0,-64 170 15,106-169-15,-21 0 16,21-1-16,0 1 0,0 0 15,0-22-15,42 22 0,-20-43 16,20 22-16,21-22 0,-20 0 16,20 1-16,64-1 0,-42-21 15,-22 0-15,22 1 0,-21-22 16,20 0-16,64 0 16,-84-22-16,-1 1 0,43-21 15,-42 21-15,-22-22 0</inkml:trace>
  <inkml:trace contextRef="#ctx0" brushRef="#br1" timeOffset="47920.09">2138 8869 0,'0'0'0,"0"-21"16,-21 21 31,21 21-47,-22 0 0,22 0 16,0 0-16,0 1 15,-21-22 1,21 21-16,0-42 156,0-1 453</inkml:trace>
  <inkml:trace contextRef="#ctx0" brushRef="#br1" timeOffset="48683.86">2074 8975 0,'0'21'16,"-21"-21"-16,42-21 93,0 21-77,-21-21-16,0-1 16,22 1-16,-1 0 15,-21 0-15,0 0 0,0 0 16,0-1-16,21 22 15,-21-21-15,0 42 79,0 1-79,0-1 0,0 0 15,0 0-15,0 21 0,0-20 16,0 20-16,0 0 0,0 1 0,0-1 15,0-21-15,0 21 0,0 1 16,0 20-16,0-20 16,0-1-16,0-21 0,-21 0 0,21 22 15,0-22-15,0 0 16,0 0-16,0 0 0,0 0 0,0 1 16,-21-22-16,-1 0 15,1 0-15,0 0 16,0 0-16,0 0 15,-22 0-15,22 0 0,0 0 0,-21 0 16,21 0-16,-1 0 0,1 0 16,-21 0-16,21 0 0,0 0 15,21-22 1,21 22 0,0-21-16,0 21 0,21 0 15,1 0-15,-22 0 0,21-21 16,1 21-16,-22 0 0,106 0 15,-85 0-15,-21 0 16,22 0-16,-22 0 0,0 0 16,21 0-16,-21 0 62</inkml:trace>
  <inkml:trace contextRef="#ctx0" brushRef="#br1" timeOffset="48975.71">2879 9440 0,'21'-21'16,"0"21"-1,-21 21 1,21-21-16,-21 22 0,21-1 16,-21 0-16,0 0 0,0 0 15,0 43-15,0-22 0,-21-21 16,-21 64 0,-1-64-16,22 21 0,-63 1 15,62-1-15,-62-21 16,63 0-16,-1-21 0,22-21 15,0 0 1,0 0-16,0 0 0</inkml:trace>
  <inkml:trace contextRef="#ctx0" brushRef="#br1" timeOffset="49504.5">3768 8890 0,'0'0'0,"0"-21"0,-22 21 31,1 21-31,0 0 0,0-21 16,0 21-16,0 1 0,-22 41 15,22-21-15,0-20 0,-21 20 16,20 0-16,-20 22 15,21-22-15,21-21 0,0 43 16,0-22-16,0 43 16,21-64-16,0 0 0,0 0 0,1-21 15,20 21-15,0 1 16,1-22-16,-1 0 0,-21 0 0,21 0 16,1 0-16,-1 0 0,0-22 15,22-20-15,-22 21 0,-21 0 16,43-22-16,-43 22 0,21-42 15,-42 20-15,0 1 16,0-43-16,0 43 16,0 0-16,0-22 0,0 22 0,0 0 15,-21-1-15,0 1 0,-21 0 0,21 20 16,-43-20-16,43 42 16,-21 0-16,-22 0 15,22 0-15,-22 21 16,43 0-16,0 1 0,0 20 0,0-21 15,-1 0-15,1 43 16,21-43-16,0 0 0,0 21 16,0-20-16,21-1 0,22-21 15,-1 0-15</inkml:trace>
  <inkml:trace contextRef="#ctx0" brushRef="#br1" timeOffset="49908.66">4487 8446 0,'21'0'31,"22"21"-31,-22 0 0,21 0 16,-21 0-16,22 22 15,-22-22-15,21 21 0,22-21 0,20 43 16,-41-1-16,-1-20 16,-21-1-16,22 21 0,-22 1 0,0-22 0,0 22 15,-21-22-15,0 22 0,0 41 16,0-62-16,-21 20 16,-21 43-16,-1-42 0,1-22 15,0 0-15,-1 22 0,1-22 16,-85 22-16,85-22 0,-22-21 15,22 21-15,-1-20 0,1-1 0,-43 0 16,64-21-16,0 0 16,0 0-16,21-21 15,0 0 1,0-22-16,21-20 16,21 20-16</inkml:trace>
  <inkml:trace contextRef="#ctx0" brushRef="#br1" timeOffset="50460.07">6985 8403 0,'0'0'0,"0"-21"0,0 0 16,0 0-1,-21 21-15,0 0 16,-22 0-16,1 21 0,21-21 0,0 21 16,-1 0-16,1 0 0,-21 22 15,0-1-15,20 0 0,1 1 16,0-1-16,-21 22 0,-43 147 15,64-126 1,0-22-16,0 64 0,21-63 16,-22 42-16,22-43 0,0-20 15,0 20-15,0-21 0,0 1 0,22-22 16,20 42-16,-21-20 16,0-22-16,43 0 15,-22-21-15,-21 0 0,64 0 16,-43-21-16,43-21 15,-43 20-15,1-20 0</inkml:trace>
  <inkml:trace contextRef="#ctx0" brushRef="#br1" timeOffset="50976.29">7366 8996 0,'0'-106'31,"0"64"-15,0 21-16,0-1 0,21-20 0,-21 21 15,21-21-15,-21 20 16,0 1-16,21 21 0,-21-21 16,0 42-1,0 0-15,0 1 16,0-1-16,0 42 15,0-20-15,0-1 0,0 43 16,0-64-16,0 21 0,0 43 16,0-64-16,0 21 0,0-21 15,0 22-15,0-22 0,0 21 16,0-21-16,0 1 0,-21-1 16,0-21-1,0 21-15,0-21 0,0 0 16,-22 0-16,22 0 0,0 0 0,0 0 15,0 0-15,-22 0 0,22 0 16,0 0-16,0 0 16,42 0 15,0 0-31,0 0 0,0 0 0,1 0 16,-1-21-16,0 21 15,21 0-15,-21 0 0,22 0 16,-1 0-16,-21 0 0,22-21 15,-22 21-15,21 0 0,0-22 16,-20 22-16</inkml:trace>
  <inkml:trace contextRef="#ctx0" brushRef="#br1" timeOffset="51212.19">8064 9271 0,'0'0'0,"0"21"16,0 0-16,0 1 16,0-1-1,0 0-15,0 0 0,0 0 16,-21 0-16,0 1 16,0-22-16,0 21 0,0 0 15,-22 0-15,22-21 0,0 21 0,-21 0 16,20-21-16,1 0 0,21-21 15</inkml:trace>
  <inkml:trace contextRef="#ctx0" brushRef="#br1" timeOffset="51756.08">8699 8932 0,'0'0'0,"0"-21"0,0 0 0,0 0 0,0 0 16,0 0-16,0-1 0,22 1 15,-22-21-15,0 0 0,0 20 16,0 1-16,0 42 31,0 1-15,0 20-16,0-21 15,0 21-15,0 1 0,0-1 0,0 0 16,0-20-16,0 105 16,0-85-16,0-21 0,0 43 15,0-43-15,-43 42 16,43-42-16,0 1 0,0-1 16,-21-21-16,0 0 0,0 21 15,0-21-15,-1 0 0,1 0 16,0 0-16,0 0 15,0 0-15,0 0 16,-1 0-16,-20-21 0,21 21 31,42 0-15,0 0 0,0 0-16,22 0 15,-22 0-15,21 0 0,22 0 16,-22 0-16,0 0 0,1 0 15,-1 0-15,0 0 0,1 0 16,-1-21-16,0 21 0,-20 0 0,20-22 16,-42 1-16,0 0 0,0 0 15</inkml:trace>
  <inkml:trace contextRef="#ctx0" brushRef="#br1" timeOffset="51968.32">9250 8424 0,'0'-21'0,"0"42"0,21-42 16,-21 0-16,21 21 0,-21-21 16,21 21-16,0 0 15,1 0-15,41 21 16,-63 0-16,42 0 0,-20 22 15,-1-1-15,0-21 0</inkml:trace>
  <inkml:trace contextRef="#ctx0" brushRef="#br1" timeOffset="52116.05">9737 9038 0,'0'21'0,"0"1"0,21 62 15,-21-63-15,0 22 0,0-1 16,0 0-16,0 1 0,0-1 0,0 0 16,-21 1-16,-1-1 0,-20 0 0,0 1 15,-1-1-15,1-21 0,-64 43 16,43-43-16,20 0 0,-41 21 15,41-20-15,1-22 16,21 0-16,-21 0 0</inkml:trace>
  <inkml:trace contextRef="#ctx0" brushRef="#br1" timeOffset="52912.1">9525 8467 0,'63'63'31,"-41"-42"-31,-1 1 0,0 20 0,0 0 0,0 1 16,0 20-16,22 1 0,-22-22 15,0 21-15,0 1 0,0-22 16,-21 22-16,0 20 0,0-41 16,0 41-16,-21-41 0</inkml:trace>
  <inkml:trace contextRef="#ctx0" brushRef="#br1" timeOffset="53341.68">12404 8255 0,'0'0'16,"0"-21"-16,0 0 0,0 0 16,0-1-16,-43 22 15,1 0-15,0 22 0,-1-1 0,1 0 16,0 0-16,-128 106 15,128-85-15,0 22 0,-1 42 16,22-43-16,-85 149 16,85-149-16,-21 1 0,42-1 15,-21-20-15,-1 20 0,22 64 16,0-84-16,0-1 16,22 0-16,-1-21 0,0 1 15,21-1-15,-21 0 0,85-21 16,-63 0-16,84-42 15,-85 20-15</inkml:trace>
  <inkml:trace contextRef="#ctx0" brushRef="#br1" timeOffset="53829.1">12594 8721 0,'0'-64'15,"0"43"1,0 0-16,21 0 0,0 0 0,1-22 16,-22 22-16,21 0 0,0 21 15,-21-21-15,21 21 16,-21 21-16,0 0 16,0 0-16,0 0 0,0 22 15,0-1-15,0 0 0,-21 1 0,21 41 16,-21-20-16,0-22 15,-1 43-15,22-43 16,0-21-16,0 43 0,0-22 16,-21-21-16,21 1 0,0-1 15,-21 0-15,0-21 32,0 0-32,0 0 15,-1 0-15,1 0 0,0 0 16,0 0-16,-21 0 0,20 0 15,1 0-15,0 0 0,-42 0 16,41 0-16,44 0 31,-1 0-31,0 0 16,0 0-16,0 0 0,0 0 0,22 0 16,-22 0-16,21 0 0,22-21 15,-43 21-15,21 0 0,-21-21 16,64 21-16,-43 0 15</inkml:trace>
  <inkml:trace contextRef="#ctx0" brushRef="#br1" timeOffset="54051.78">13293 9186 0,'0'22'16,"0"-1"-1,-22 0-15,1-21 0,0 21 16,0 0-16,0 0 0,-22 22 16,22-43-16,0 21 0,0 0 15,0 0-15,0 0 0,-22 1 16,22-1-16,-21 0 16</inkml:trace>
  <inkml:trace contextRef="#ctx0" brushRef="#br1" timeOffset="54636.91">13864 8869 0,'0'0'0,"-21"-21"0,0 0 0,0-1 15,21 1-15,-22 0 0,22-21 16,0 21-16,0-1 0,0 1 16,0 0-16,22 0 0,20-21 15,-21 42-15,0-22 0,0 22 16,22 0-16,-22 0 0,21 0 16,-21 0-16,1 0 0,41 85 15,-63-64-15,21 22 16,-21 62-16,-21-41 0,21-22 15,-63 43-15,41-43 0,1 1 16,-63 20-16,41-21 16,-20 1-16,20-22 0,22 0 15,-21 0-15,21-21 0,0 0 16,-1 21-16,1-21 0,0 0 16,21-21-1,0 0-15,0 0 0,21 21 16,0-21-16,1 21 0,-1-21 15,0 21-15,0 0 0,0 0 16,0 0-16,1 0 0,-1 0 16,0 21-16,0 0 15,0-21-15,0 21 0,1 0 0,20 0 16,-21-21-16,0 0 16,0 22-16,1-22 0,-1 0 0,0 0 15,0 0-15,0 0 0,0 0 0,1 0 16,-1 0-16,0 0 0,42 0 15,-41-22-15,-1 1 16,0 0-16,0 21 16,0-42-16,0 21 15,22-22-15</inkml:trace>
  <inkml:trace contextRef="#ctx0" brushRef="#br1" timeOffset="55036.04">14584 8192 0,'0'0'0,"0"-22"0,21 22 31,0 0-31,0 22 16,22-1-16,-22 0 0,21 0 0,0 21 15,1-20-15,-1 20 0,0-21 16,64 64-16,-63-43 0,-1 0 16,43 85-16,-43-84 15,-21 20-15,21 64 0,-42-63 16,0-1-16,0-20 0,-21 20 0,0-21 16,-42 43-1,20-43-15,22 1 0,-85 20 16,64-20-16,0-22 0,-43 42 15,43-42-15,-1 1 0,22-1 16,-21 0-16,21-21 0,-22 21 16,22-21-16,0 21 0,0-21 15,0 0-15,-1 0 16,22-21-16,-21 0 16,0 21-16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13:18:08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2349 3006 0</inkml:trace>
  <inkml:trace contextRef="#ctx0" brushRef="#br0" timeOffset="7314.88">4466 1143 0,'0'-21'47,"21"21"-16</inkml:trace>
  <inkml:trace contextRef="#ctx0" brushRef="#br0" timeOffset="9806.98">2942 1101 0,'0'-21'15,"0"-1"-15,0 1 16,0 0-16,0 0 16,0 0-16,0 0 15,0-1-15,0 1 0,0 0 16,0 42 31,0 0-47,0 22 0,0-22 0,0 21 15,0 1-15,0 20 16,-21-21-16,0 1 0,21 20 0,0-20 16,-21-1-16,21 0 0,-22 64 15,22-64-15,0 1 16,0-22-16,0 21 0,0 1 0,0-1 16,0-21-16,0 0 15,-21-21-15,21 21 0,-21-21 16,21-21-1,0 0-15,-21 0 16</inkml:trace>
  <inkml:trace contextRef="#ctx0" brushRef="#br0" timeOffset="10088.03">2498 1736 0,'0'0'16,"-106"63"-1,85-42-15,21 1 0,0-1 16,0 0-16,0 0 0,21 0 0,42 0 16,-42-21-16,22 0 15,20 22-15,-20-22 0,-1 0 0,0 0 16,22 0-16,-22 0 0,0 0 16,1 0-16,-1 0 0,0-22 15,22 1-15,-43 0 16,64-21-16,-64 21 15,21-22-15,-42 22 16,0 0-16,21 0 0,-21-22 16,0 22-16,0-21 0,0 21 0,0-22 15,0 22-15</inkml:trace>
  <inkml:trace contextRef="#ctx0" brushRef="#br0" timeOffset="10311.99">2688 1143 0,'0'0'0,"-21"-63"31,42 63-31,21-22 16,-20 1-16,20 21 0,0-21 0,1 21 16,-1-21-16,0 0 0,22 21 15,-22 0-15,0-21 0,1 21 16,-22 0-16,0 0 0,21 0 15,-20 0-15,-1 0 0,0 0 16,0 0-16</inkml:trace>
  <inkml:trace contextRef="#ctx0" brushRef="#br0" timeOffset="10929.54">4106 974 0,'0'0'0,"21"-21"0,1-1 15,-22 1-15,21 21 16,-21-21-16,0 0 0,21 21 16,-21-21-16,-21 21 15,0 21 1,-1 21-16,1-21 0,-21 22 16,-22 63-16,22-64 15,-64 85-15,64-85 16,0 22-16,-1-1 0,22 1 15,0-22-15,0 64 0,21-64 16,0 1-16,21-1 0,21-21 16,1 21-16,-1-42 0,0 22 0,1-22 15,-1 0-15,21 0 0,-20 0 16,20-22-16,1 1 0,-22 0 16,22-21-16,-1 21 0,1-22 15,-1 1-15,1 0 0,20-43 16,-41 43-16,-22-1 0,0-63 15,-21 64-15,0-21 0,0 20 16,-42-20-16,20 20 0,-20 1 16,-21 0-16,-1 21 0,-42-22 15,43 22-15,-1 21 0,22 0 16,0 0-16,-1 21 0,-41 64 16,84-43-16,0 1 15,0-1-15,21 0 16,21 22-16,43 20 0,-43-41 0,22 20 15,-1-20-15,1 20 0,126 85 16,-148-84 0,1-1-16,-1 22 15,-42-22-15,0-20 0,-21-1 16,0 0-16,0 1 0,-64-1 16,43 0-16,-1-42 0,1 22 15,0-1-15,-1-21 0,-20 0 16,20 0-16,22 0 0,0 0 15,-21 0-15,21 0 0,-1-21 0,1-1 16</inkml:trace>
  <inkml:trace contextRef="#ctx0" brushRef="#br0" timeOffset="11330.78">1778 2307 0,'0'0'0,"-42"0"15,20 0-15,1 21 0,42-21 16,1 0 0,20 22-16,21-22 0,1 0 15,21 0-15,20 0 0,149 0 16,-127 0-16,22 0 0,-1 0 15,0 0-15,21 0 0,191 0 16,-169-22-16,-1 1 0,1 21 16,-1 0-16,382-21 15,-403 21-15,0-21 0,-21 21 16,1 0-16,-22 0 0,-22-21 16,86 21-16,-128 0 0,22 0 15,-64 0 1,0 0-16,1-21 0,-65 21 31,22 0-31,-21 21 0,-1-21 16,1 21-16,0 0 0</inkml:trace>
  <inkml:trace contextRef="#ctx0" brushRef="#br0" timeOffset="11839.62">1503 3683 0,'0'0'0,"-21"-42"0,-1 21 0,1-22 15,0 22-15,21 0 0,-21 0 0,21 0 16,-21 21-16,0 0 16,21 42-1,0-21-15,-22 21 0,22-20 16,-21 41-16,21-21 0,0 1 16,0 63-16,-21-64 0,21 21 15,0-20-15,-21 20 0,21-20 16,0-1-16,0-21 0,0 21 15,0-20-15,0-1 0,0 0 0,0 0 16,21-21-16,0 0 16,0 0-16,1 0 15,-22-21-15</inkml:trace>
  <inkml:trace contextRef="#ctx0" brushRef="#br0" timeOffset="12014.52">1757 3916 0,'0'0'0,"21"-21"0,-21 0 16,-21 21 15,42 0 16,0 0-47</inkml:trace>
  <inkml:trace contextRef="#ctx0" brushRef="#br0" timeOffset="12646.98">2625 3704 0,'0'-21'15,"0"0"-15,-22 21 16,1 0-16,0 0 15,0 0-15,21 21 0,-21 0 16,0 0-16,21 1 0,-43 41 16,43-42-16,0 22 15,-21-22-15,0 21 0,21 0 0,-21 1 16,21-22-16,0 21 0,0 43 16,0-64-16,0 0 15,21-21 1,0 0-16,0-21 15,0 0-15,1 0 0,-1 0 16,0-22-16,0 22 0,0 0 16,0-21-16,1 20 0,-1 1 15,0 0-15,0 0 0,0 0 16,0 21-16,1 0 0,-1 0 16,0 0-16,0 21 15,0 0-15,-21 21 0,21-20 16,-21-1-16,0 21 0,0-21 15,22 0-15,-22 1 0,42 41 16,-21-42-16,0 0 16,0-21-16,1 0 0,-1 0 0,0 0 15,0 0-15,0-21 0,0 0 16,22 0-16,-22 0 0,21-22 0,-21 22 16,22-21-16,-22 0 15,21-22-15,-42 22 0,0-1 16,0 1-16,0 0 0,0 21 15,-42-43-15,21 43 16,-22 0-16,22 0 0,0 21 0,-21 0 16,21 0-16,-1 0 0,1 0 15,0 0-15,0 21 0,0 0 16,21 0-16,0 0 0,0 0 0,0 1 16,0-1-16,21 21 15,0-42-15,21 21 0,-20-21 0,20 0 16</inkml:trace>
  <inkml:trace contextRef="#ctx0" brushRef="#br0" timeOffset="13751.96">3937 3535 0,'0'0'0,"0"-21"0,0-22 0,0 22 16,0 0-16,0 0 0,-21 0 15,0 21-15,-1 0 0,1 0 16,0 21-16,21 21 15,0-21-15,-21 22 0,0-1 16,21 0-16,-21 1 0,21-1 16,0 0-16,-22 1 0,1 20 0,21-20 15,-21-1-15,21 43 16,0-64-16,0 42 0,-21-42 16,21 1-16,21-22 31,0-22-31,0 1 0,-21 0 15,22 0-15,-1-21 0,0 20 0,0 1 16,0 0-16,0-21 0,1-1 16,-1 22-16,0 0 15,0 21-15,-21 21 16,21 0-16,0 1 16,-21-1-1,0 0-15,22 21 0,-22-21 0,21 1 0,0-1 16,-21 0-16,21 0 15,0 0-15,22 0 0,-1-21 16,21 0-16,-41 0 16,20 0-16,0 0 0,1 0 0,-1-21 15,-21 0-15,21-21 16,1 21-16,-22-1 0,0 1 0,21-42 16,-20 20-16,-22 1 15,0 21-15,0-21 0,0 20 0,-22-41 16,1 63-16,0-21 0,0 0 15,0 21-15,-22 0 0,22 0 16,0 0-16,-21 21 0,-1 0 16,22 0-16,0 21 0,0-20 0,0-1 15,21 21-15,0-21 0,0 22 16,0 20-16,0-42 0,21 22 16,0-22-16,0 0 0,0 0 15,22-21-15,-22 0 16,21 0-16,-21 0 0,1 0 0,-1-21 15,42-21-15,-42 20 16,1 1-16,-1 0 0,0 0 0,-21-21 16,21-43-16,0 43 15,-21-1-15,0 22 16,0 0-16,0 0 16,0 42-1,0 0-15,0 0 16,0 22-16,0-22 0,0 0 15,0 21-15,0-21 0,0 1 0,0 41 16,0-21-16,43 1 16,-22-22-16,0-21 0,21 21 15,-21-21-15,64 0 16,-64 0-16,22-21 0,20 0 16,-42-22-16,22 22 0,-22 0 15,0 0-15,0-21 16,21-43-16,-42 43 0,22-1 15,-1 1-15,-21-22 0,0 22 16,21-106-16,-21 127 16,0-22-16,0 22 15,-21 21-15,21 21 16,-21 1-16,-1 20 0,22 0 16,0 1-16,-21-1 0,21 0 15,-21 1-15,21-1 0,0 0 0,0 22 16,0-43-16,0 21 0,0 1 15,21-1-15,0-21 0,1 0 0,-22 0 16,21 1-16,0-1 0,0-21 16,0 0-16,0 0 0,22 0 0,-22 0 15,0 0-15,21 0 0,-20-21 16,-1-1-16,21 1 0,-21 0 16,0 0-16,1 0 0,-22-22 0</inkml:trace>
  <inkml:trace contextRef="#ctx0" brushRef="#br0" timeOffset="13914.76">5143 3620 0,'0'0'0,"-21"0"0,21 21 16,0 0 0,21-21-1,1 0-15,-1 0 0,0 0 0,0 0 16,21 0-16,-20 0 0,20 0 15,0 0-15</inkml:trace>
  <inkml:trace contextRef="#ctx0" brushRef="#br0" timeOffset="14171.61">6900 3493 0,'0'0'0,"-21"0"47,0 21-47,0 21 0,0-21 15,21 0-15,0 22 0,0-22 16,-22 0-16,1 43 0,21-43 16,-21 0-16,21 0 0,0 0 15,0 0-15,0 1 16,21-22-16,0 0 15,1 0-15,20 0 0</inkml:trace>
  <inkml:trace contextRef="#ctx0" brushRef="#br0" timeOffset="14518.78">7535 3620 0,'0'0'0,"21"-22"0,1 1 0,-22 0 15,0 0-15,0 0 0,0 0 0,-22-1 16,1 22-1,0 0-15,-21 0 0,21 0 0,-1 22 16,1-22-16,-21 21 0,21 0 0,21 0 16,-21 0-16,21 0 15,0 1-15,0-1 0,21 0 16,-21 0 0,21-21-16,0 21 0,21-21 0,-20 21 15,-1-21-15,0 22 0,21-22 16,-21 21-16,1 0 0,-1-21 15,-21 21-15,0 0 0,0 0 32,-21-21-32,-1 0 0,1 0 0,-21 0 15,21 0-15,0 0 0,-1 0 16,1 0-16,0 0 0,0 0 0,-21 0 16,20 0-16,1-21 15,0 0-15,0 0 0</inkml:trace>
  <inkml:trace contextRef="#ctx0" brushRef="#br0" timeOffset="14712.55">6900 3175 0,'0'0'16,"-21"-21"-16,0 21 0,21-21 0,0 0 15,-21 21-15,0-22 0,21 44 47,0-1-47,0 0 16,21 0-16,0 0 15,0-21-15</inkml:trace>
  <inkml:trace contextRef="#ctx0" brushRef="#br0" timeOffset="15093.01">9631 3217 0,'0'-21'0,"0"42"0,-21-63 0,-1 42 16,1 0-1,0 0-15,21 21 0,0 22 16,0-22-16,0 21 0,-21 43 16,21-43-16,0 0 15,0 1-15,0-1 0,0 0 16,-21 1-16,21 20 0,0-42 15,0 1-15,0-1 0,0 0 16,0 0-16</inkml:trace>
  <inkml:trace contextRef="#ctx0" brushRef="#br0" timeOffset="15387.33">9165 3366 0,'-21'-43'0,"42"86"0,-42-107 0,21 43 0,0-21 16,0 20-16,0 1 16,21 0-16,21 21 0,1-21 0,41 0 15,-41 21-15,63 0 16,-22 0-16,-20 21 0,105 21 16,-84 1-16,-22-1 15,64 43-15,-84-22 0,-22-21 16,0 43-16,-21-21 15,-42-1-15,-22-21 0,22-20 16,-85 41-16,63-42 0,1-21 16,20 21-16,-20 1 0,21-22 15,-43 0 1,43 0-16,20 0 16,22-22-16,0 1 0,0 0 15,0 0-15,22 0 0</inkml:trace>
  <inkml:trace contextRef="#ctx0" brushRef="#br0" timeOffset="15618.78">10583 3175 0,'0'0'16,"21"-21"-16,-21 0 0,0 42 16,0 21-1,0 1-15,-21-1 0,21 0 16,-21 22-16,21-22 0,0 22 15,0-22-15,0 21 0,0-20 0,0-1 16,0 0-16,-21 22 0,21-22 16,0-21-16,0 1 0,0-1 15,0 0-15,21-21 16,0 0 0,-21-21-16</inkml:trace>
  <inkml:trace contextRef="#ctx0" brushRef="#br0" timeOffset="15935.96">10520 3344 0,'0'0'0,"-21"-63"16,-1 42-16,1-22 0,21 1 15,0 21-15,0-21 0,0 20 0,0 1 16,21 0-16,1 21 0,-1 0 16,21-21-16,0 21 0,1 0 0,63 21 15,-22-21-15,-20 42 16,63 22-16,-85-22 15,64 64-15,-85-42 0,0-22 16,-21 21-16,0-20 0,0-1 0,-84 85 16,20-85-1,22-20-15,-22 20 0,1-21 0,-1 0 16,1-21-16,20 21 0,-20-21 16,21 0-16,-1 22 0,1-22 15,21 0-15,0 0 0,-1 0 16,22-22-1,22 22-15,20-21 0,0 0 16,1 0-16,-1 0 0</inkml:trace>
  <inkml:trace contextRef="#ctx0" brushRef="#br0" timeOffset="16171.77">11599 3281 0,'21'-42'16,"1"42"0,-1 0-16,0 0 0,21 0 0,1 0 15,-1 0-15,21 0 0,1 0 16,-1 0-16,1 0 0,-1 0 16,1 0-16,-1 0 0,43 0 15,-85 0-15,1 0 0,-1 0 16,-42 0-1,-1 0-15</inkml:trace>
  <inkml:trace contextRef="#ctx0" brushRef="#br0" timeOffset="16398.95">11896 3239 0,'0'0'0,"-22"0"0,1 0 15,21 21 1,0 0-16,0 0 0,0 0 0,0 0 15,0 22-15,0-22 0,0 21 16,21 43-16,-21-43 0,0-21 16,0 22-16,0 20 15,0-42-15,0 1 0,0-1 16,0 0-16,-21 21 16,21-21-16,21-21 31,1 0-31</inkml:trace>
  <inkml:trace contextRef="#ctx0" brushRef="#br0" timeOffset="16804.18">13652 3344 0,'0'0'0,"-42"-21"16,21 0-16,0 0 0,0 0 16,-1 0-16,-20-22 0,42 1 15,0 21-15,0 0 0,0-1 16,0-20-16,64 0 0,-43 21 16,0-1-16,21 1 15,1 21-15,-1 0 0,85 0 16,-106 21-16,21 1 0,1-1 15,-22 0-15,21 21 0,-42-21 16,0 22-16,0 20 0,0-20 16,0-1-16,0 0 0,0 22 0,-42 20 15,0-41-15,20-22 16,-41 64-16,42-64 0,0 0 16,-22 0-16,22 0 0,0 0 0,0 1 15,0-1-15,-1-21 0,22 21 16,-21-21-16,21 21 0,0 0 15</inkml:trace>
  <inkml:trace contextRef="#ctx0" brushRef="#br0" timeOffset="16966.99">13631 4043 0,'0'0'0,"0"21"0,0 0 15,-21-21 48,0 0-63,0 0 15,0 21-15,-1 1 0</inkml:trace>
  <inkml:trace contextRef="#ctx0" brushRef="#br0" timeOffset="17876.25">1312 5609 0,'0'0'15,"-42"0"-15,-22 0 0,22 0 0,0 0 16,-1 0-16,22-21 0,-21 0 16,21 21-16,0-21 0,-1 21 0,22-21 15,0-1-15,0 1 16,0 0-16,22 0 0,-1 21 15,0-21-15,0 21 0,21 0 16,1 0-16,-1 0 0,22 0 16,-22 21-16,43 42 15,-43-20-15,0 41 0,-42-20 16,0-22-16,-42 64 16,0-42-16,-1-22 0,-20 21 15,20-20-15,-20-1 0,-43 22 16,64-43-16,-1 0 0,1 0 15,0-21-15,-43 0 16,64 0-16,0 0 16,0 0-16,21-21 0,0 0 0,0 0 15,0-1-15,0-20 0,0 0 16,21 21-16,0-1 16,21-20-16,1 42 0,-22 0 15,21 0-15,-21 0 0,22 21 16,20 22-16,-42-22 15,22 21-15,-22-21 0,0 0 16,-21 1-16,0-1 0,0 21 16,0-21-16,21 0 15,-21 1-15,21-1 16,0-21 0,1 0-16,-1 0 0</inkml:trace>
  <inkml:trace contextRef="#ctx0" brushRef="#br0" timeOffset="18030.83">1714 6117 0,'0'0'0,"0"-21"0,22 21 0,-22-21 15,21 21 48,0-21-63,0 21 0</inkml:trace>
  <inkml:trace contextRef="#ctx0" brushRef="#br0" timeOffset="18663.34">2857 5588 0,'0'0'0,"43"-21"31,-43 42-31,0 0 0,0 0 16,0 22-16,0-1 0,0-21 16,-21 43-16,-1-22 0,22 0 15,-21 1-15,0-22 0,21 21 0,0 1 16,-21-22-16,0 21 0,21-21 16,-21 0-16,21 1 0,0-1 15,21-42 16,0 21-31,0-22 0,0 1 0,22-21 16,-22 21-16,0-22 0,0 22 16,0-21-16,0 0 0,22 20 15,-22-20-15,21 0 0,-21 21 16,1 21-16,-1 0 16,0 21-16,0 0 0,0 0 15,0 0-15,-21 22 0,43-1 16,-43 0-16,21-21 0,-21 22 15,21-22-15,0 0 0,0 21 16,1-20-16,-1-1 0,0-21 16,0 0-16,21 0 0,43 0 15,-43 0-15,1-21 16,-22 21-16,21-22 0,1 1 16,-22-21-16,21 21 0,0-22 0,-20 1 0,-1 0 15,0-22-15,0 1 0,-21-43 16,0 64-16,-21-22 15,0 22-15,-22 21 0,1-22 16,-106 22-16,84 21 16,1 0-16,21 0 0,-1 0 15,1 21-15,21 22 0,0-22 16,21 21-16,0 22 0,0-22 16,0-21-16,21 21 15,0-20-15,0-1 0,21 0 0,-20 0 16,20-21-16,0 0 0,22 0 15,-22 0-15</inkml:trace>
  <inkml:trace contextRef="#ctx0" brushRef="#br0" timeOffset="19698.09">4741 5186 0,'0'0'0,"0"-21"0,0 0 0,0-1 15,-21 22 1,0 22-16,0-1 0,0 0 15,-1 21-15,1 1 0,0-1 16,0 0-16,0 1 0,0 20 0,21 1 16,-22-22-16,-20 85 0,42-64 15,-21-20-15,21 20 0,-21-20 16,21-1-16,0 21 16,0-41-16,0-1 15,21-21 1,0-21-1,-21-1-15,21 1 0,0 0 0,1-21 16,-1-1-16,42-41 16,-42 41-16,1 1 0,20-21 15,0 20-15,-21 22 16,22 0-16,-22 21 0,0 21 16,-21 0-16,0 0 0,0 1 15,21 41-15,-21-21 16,21 43-16,-21-64 15,0 22-15,0-1 0,22-21 16,-22 0-16,21 0 0,-21 1 16,42-22-16,-21 0 15,0 0-15,1 0 0,-1 0 16,0 0-16,21-22 0,-21 1 16,1 0-16,20-21 15,-21-1-15,0 22 0,22-42 16,-22 20-16,0 22 0,0 0 15,0 21-15,0 0 0,1 0 16,-22 21 0,0 0-16,0 1 0,0 20 15,0-21-15,0 21 0,0-20 16,0-1-16,0 0 0,0 21 16,21-21-16,0-21 0,0 22 15,21-22-15,1 0 16,20 0-16,-20 0 0,-1-22 15,-21 1-15,21 21 0,1-21 0,-1 0 16,0-21-16,-20 20 0,20 1 16,-21-21-16,0 0 0,0 20 15,1-20-15,-1 21 0,-21 0 16,0 0-16,21-1 0,-21 44 31,0-1-31,0 21 16,0 0-16,-21 1 0,21-1 15,-21 0-15,21 22 0,-22-22 0,22 22 16,0-1-16,0 1 0,-21 20 16,21-20-16,0 21 0,0 84 15,0-84-15,0-1 0,0 1 0,0 63 16,0-63-16,0 63 16,-21-85-16,21 1 0,-21 63 15,21-85-15,0 1 16,-21-1-16,21-21 0,-21 21 15,-22-20-15,22-22 16,0-22-16,-21-20 0,20 0 16,1-1-16,0-20 0,0-1 15,0 1-15,0-85 0,21 63 16,0 22-16,0-1 0,0-21 16,0 22-16,0-22 0,21 22 15,0-1-15,0 1 0,21-1 0,-20 1 16,20-1-16,-21 22 0,21 0 15,1-1-15,-1 1 0,0 0 0,43-43 16,-43 43-16,22 20 16,-1-20-16,1 0 0</inkml:trace>
  <inkml:trace contextRef="#ctx0" brushRef="#br0" timeOffset="20034.93">7472 5482 0,'0'0'0,"0"-21"0,0 0 16,-21-21-16,21 20 0,0 1 15,0 0-15,0 0 0,0 42 31,0 0-31,0 22 16,0-22-16,0 21 0,0 0 16,0 1-16,0 20 0,0-20 0,0 20 15,0-21-15,-22 85 16,1-84-16,21-22 0,0 21 16,0-21-16,0 1 0,0-1 15,-21-21 1,21-21-1</inkml:trace>
  <inkml:trace contextRef="#ctx0" brushRef="#br0" timeOffset="20334.97">7302 5461 0,'0'0'16,"0"-42"-16,0-1 0,0-20 15,0 21-15,0 20 0,43-20 16,-1 42-16,127-21 15,-105 21-15,84 42 16,-63-21-16,-22 22 0,64 20 16,-63 1-16,-22-22 15,-21 22-15,0-1 0,-21-21 0,0 85 16,-21-84-16,-21-1 0,0 0 16,-22 1-16,1-1 0,-64 22 15,63-43-15,1 0 0,20 0 16,-20-21-16,20 0 0,1 0 15,-21 0-15,41 0 0,22-21 16,0 0 0,22 0-16,20-1 0,0 1 0,22-21 15</inkml:trace>
  <inkml:trace contextRef="#ctx0" brushRef="#br0" timeOffset="20578.59">8763 5398 0,'0'0'0,"21"-22"0,0 1 0,-21 0 16,-21 21 0,0 21-1,0 0-15,21 22 0,-21-1 0,21 0 16,-22 1-16,22-1 0,0 22 16,0-22-16,0 21 0,0-20 0,0-1 15,0 22-15,0-22 0,0-21 16,0 21-16,0-20 0,0-1 15,22 0-15,-22 0 0,0 0 0,21-21 16,0 0 0,0 0-16,0-21 0</inkml:trace>
  <inkml:trace contextRef="#ctx0" brushRef="#br0" timeOffset="20896.41">8594 5482 0,'0'0'0,"-22"-42"0,1 0 15,21 20-15,-21-20 0,21 21 0,0 0 16,21 0-16,0-1 0,22 1 16,-1 21-16,22 0 0,-22 0 15,21 0-15,22 0 0,-21 0 0,-1 21 16,1 1-16,-1-1 0,43 63 16,-64-41-16,-21-1 0,1 0 15,-1 22-15,-21-1 0,0 1 16,-21 42-16,-1-64 0,1 0 15,-63 43-15,20-43 16,22-20-16,-22-1 0,22 0 0,-22 0 16,22 0-16,0-21 0,-1 0 15,1 21-15,0-21 16,21 0-16,42-21 16,0 0-16,0 0 0,21 0 15,1 0-15,63-43 16</inkml:trace>
  <inkml:trace contextRef="#ctx0" brushRef="#br0" timeOffset="21130.97">9969 5355 0,'0'0'0,"-84"-21"31,41 21-31,65 0 16,20 0-1,21 0-15,1 0 0,-1 0 16,22 0-16,63 21 0,-63-21 16,-22 0-16,22 0 0,-43 0 15,64 0-15,-63 0 0,-1 0 16,-21 0-16,-42 0 16,0 0-1</inkml:trace>
  <inkml:trace contextRef="#ctx0" brushRef="#br0" timeOffset="21338.98">10456 5355 0,'0'0'0,"-21"0"31,0 0-31,21 21 16,-21 1-16,21-1 0,0 0 16,0 21-16,0 1 0,0-1 0,0 0 15,0 43-15,0-43 16,-21 43-16,21-43 0,0-21 15,-22 22-15,22-22 0,0 0 0,0 0 16,0 0-16,22-21 16,-1 0-1,21 0-15</inkml:trace>
  <inkml:trace contextRef="#ctx0" brushRef="#br0" timeOffset="21671.91">12044 5652 0,'0'0'0,"0"-22"0,-85-83 15,64 62 1,0 22-16,0 0 0,21-21 0,0-22 16,0 22-16,0 21 0,42-22 15,-21 1-15,21 21 0,1-22 16,-1 22-16,22 0 0,-22 21 15,0 0-15,1 0 0,-1 0 16,0 21-16,-21 0 0,22 22 0,-22-1 16,0 85-16,-21-63 15,0-22-15,-21 21 0,0 1 16,-22-22-16,22 22 0,-21-22 0,0 0 16,-1 1-16,1-1 0,21 0 15,-22-20-15,22-1 0,-21 0 16,42 0-16,-21-21 0,21 21 15,-21-21-15,21 21 0</inkml:trace>
  <inkml:trace contextRef="#ctx0" brushRef="#br0" timeOffset="21838.83">12023 6435 0,'0'0'0,"-22"0"0,1 21 0,0-21 0,0 0 16,0 0-16,21-21 47</inkml:trace>
  <inkml:trace contextRef="#ctx0" brushRef="#br0" timeOffset="22759.9">1058 7705 0,'0'0'0,"-21"0"0,0-21 15,0-1 1,21 1-16,0 0 0,0 0 16,0 0-16,0 0 0,0-1 15,21 22-15,0 0 16,0 0-16,22 0 0,-22 0 15,21 22-15,0-1 0,1 42 16,-22-20-16,-21-22 0,0 21 16,0 0-16,-21 1 0,0-1 15,-22 0-15,22 1 0,-21-1 0,-1 0 16,1-20-16,21 20 0,-43 0 16,43-42-16,0 0 0,21-21 46,0 0-46,21 21 16,0 0-16,1-21 0,-1 21 16,21 0-16,0 0 0,1 0 0,-1 21 15,0 0-15,1 0 0,-22 0 16,21 1-16,-21-1 0,-21 21 16,0-21-16,0 22 0,-21-1 15,0-21-15,-21 21 0,-1-20 16,-20 20-16,21-21 0,-43 21 15,21-42-15,22 22 0,-43-22 16,43 0-16,21 0 0,-21 0 16,20 0-16,-20 0 0,21 0 15,0 0-15,21-22 0,0 1 16,0 0-16,42 21 16,-21-21-16,0 0 0,22 0 15,-1-1-15</inkml:trace>
  <inkml:trace contextRef="#ctx0" brushRef="#br0" timeOffset="22914.97">1693 8234 0,'0'0'0,"21"0"16,1 0 15,-1 0-15,0 0-16,0 0 15,0 0-15</inkml:trace>
  <inkml:trace contextRef="#ctx0" brushRef="#br0" timeOffset="23507.63">3450 7641 0,'0'0'16,"-85"-84"-1,64 62-15,0 1 0,0 21 16,0 21-16,21 1 15,0-1-15,0 0 0,0 21 0,-21 1 16,-1 20-16,1 1 0,0-1 16,0 1-16,0-1 0,0 22 15,-1-22-15,1 1 0,0-1 0,-21-20 16,21 20-16,-1-21 0,-20 22 16,42-43-16,0 0 0,-21 0 15,21-42 1,0 0-1,0-21-15,0-1 0,21 1 0,0 0 16,0-22-16,1 1 0,-1-22 16,106-127-1,-85 128-15,0 20 0,22 22 16,-22-22-16,43 1 0,-43 42 16,1 21-16,-22 0 0,0 21 15,21 0-15,-21 0 0,1 0 16,-22 22-16,21-1 0,0 0 0,0 22 15,-21-22-15,21 22 0,-21-22 0,21 22 16,-21-1-16,0-21 0,0 1 16,22-1-16,-22 0 0,0 22 15,0-22-15,0-21 0,0 1 16,0-1-16,-22-21 16,1 0-16,0 0 15</inkml:trace>
  <inkml:trace contextRef="#ctx0" brushRef="#br0" timeOffset="23678.92">3090 8340 0,'0'0'0,"21"0"16,1 0 0,20 0-16,0 0 0,22 0 15,-22 0-15,22-21 0,20 21 16,-20-22-16,20 1 0,149-42 15,-148 42-15,0 21 0,-1-22 16</inkml:trace>
  <inkml:trace contextRef="#ctx0" brushRef="#br0" timeOffset="26975.28">4741 7938 0,'0'0'0,"0"-22"0,0 1 0,0 0 16,-21 0-1,-21 21-15,21 0 0,-22 0 16,-41 21-16,41 0 15,-41 43-15,41-22 0,1 0 16,0 1-16,20-1 0,1 22 0,-21-22 16,21 0-16,21 1 0,-21-1 15,21 43-15,0-64 0,0 21 16,0-21-16,0 0 16,0 1-16,21-22 0,0 0 15,0 0-15,21 0 0,1 0 16,-1 0-16,0-22 0,64-20 15,-63 0-15,20 21 0,-21-22 16,1-20-16,20 20 0,-20-20 0,-1-1 16,0 1-16,-21-22 0,1 22 0,20-1 15,-21 1-15,-21-1 0,21 1 16,-21-1-16,0 22 0,0 0 0,0 20 16,0-20-16,0 21 0,-21 21 15,0 21-15,0 0 16,0 0-16,-1 22 15,1-1-15,-21 43 0,21-22 16,0 1-16,-1-1 0,1 1 16,0-1-16,0 64 0,21-63 15,0-1-15,0 43 0,0-85 16,21 22-16,0-22 0,0 21 16,22-42-16,-22 21 0,21-21 15,1 0-15,20 0 0,-21 0 16,1-21-16,-22 21 0,21-21 15,1 0-15,-1-22 0,0 22 0,1-21 16,-22 21-16,85-106 16,-64 84-16,-21 22 0,0-21 15,0 21-15,-21 0 0,22 21 16,-22 21 0,0 0-16,0 0 15,0 21-15,0-20 0,-22-1 0,22 21 16,0-21-16,0 22 0,0-22 15,0 21-15,0-21 0,0 0 16,0 1-16,22-1 16,-1-21-16,0 0 15,0 0-15,0 0 0,0-21 16,1 21-16,-1-22 0,0 1 16,0 0-16,21-42 15,-42 20-15,0 22 0,0-21 16,0-1-16,0-41 15,0 63-15,0-1 0,22 1 16,-22 0-16,21 0 0,21 21 16,-21 0-16,0 0 0,22 0 15,-22 0-15,21 0 0,1 0 0,41 0 16,-41 0-16,-1 0 16,21 0-16,-20 0 0,-1 0 0,64 0 15,-43 0-15,-20-21 16,-1 21-16,-21 0 0,0-21 15,1 21-15,-1 0 0,-21-22 0,-21 22 16,-1 0 0,1 0-16,-42 0 0,20 22 15,-41 20-15,41-21 16,22 0-16,-63 43 0,62-22 16,-62 64-1,63-64-15,-22 22 16,43-22-16,0-21 0,0 22 15,0-22-15,0 0 16,21-21-16,1 0 0,-1 0 16,0 0-16,0 0 0,21-21 0,-20 21 15,20-21-15,-21-1 0,21 1 16,1-21-16,-1 21 0,0 0 0,22-64 16,-22 64-16,1-22 15,-1 1-15,-21 21 0,0 0 0,0 0 16,1-1-16,-44 44 31,1-1-31,0 0 0,0 0 0,21 21 16,-21-20-16,0 20 0,21-21 15,0 21-15,0-20 0,0-1 16,0 21-16,0-21 0,0 0 16,0 1-16,21-1 0,21 0 15,0 0-15,-20-21 0,20 0 16,0 0-16,1 0 0,41 0 15,-41-21-15,-1 0 0,43 0 16,-43-1-16,0 1 0,1-21 16,-1 21-16,0-22 0,22 1 15,-22 0-15,-21 21 0,0-1 16,-21 1-16,0 0 0,-21 42 16,0 0-1,0 1-15,0-1 0,0 0 16,21 0-16,0 0 0,-22 0 15,1 43-15,0-43 16,21 0-16,0 0 0,0 1 16,-21-22-16,21 21 0,21-42 31,0-1-15,64-62-1,-64 41-15,21 22 16,-20-21-16,-1 21 0,0 0 0,0-1 15,0 1-15,22 0 16,-22 21-16,0 0 0,-21 64 16,0-43-16,21 0 15,-21 0-15,0 0 0,0 22 0,21-22 16,-21 0-16,0 0 0,21 0 0,1 0 16,-1 1-16,0-1 15,21-21-15,-21 0 0,1 0 16,-1 0-16,21 0 0,-21-21 15,22 21-15,-22-22 0,21 1 16,-21 0-16,43-42 0,-22 20 16,-21 1-16,0 0 0,22-22 0,-22 22 15,0-22-15,0 1 0,0 20 16,1-20-16,-1 21 0,0-22 16,-21 22-16,21 21 0,-21-43 15,-21 64 1,0 0-16,0 21 0,21 0 15,-22 1-15,-20 62 16,21-63-16,21 22 0,-21 63 16,0-64-16,21 0 0,0 64 15,0-64-15,0 1 0,0-1 16,21 0-16,0-20 0,21 41 16,-21-42-16,22 0 0,-1-21 15,0 22-15,1-22 0,105 0 16,-106 0-16,22 0 15,-22-22-15,0 1 0,1 0 16,41-21-16,-62-1 0,20 22 16,-21-21-16,0 21 0,-21-22 0,0 1 15,0 0-15,0 21 16,0-1-16,-42 1 0,21 21 16,0 0-16,-22 21 15,22-21-15,-85 64 16,85-22-16,0-21 0,0 1 15,0 20-15,21-21 0,0 43 16,0-43-16,0 0 0,0 0 16,21-21-16,0 21 0,21-21 15,-21 0-15,22 0 0,-1 0 16,0 0-16,-20-21 16,20 0-16,-21 0 0,0 0 0,22-22 15,-22 1-15,0 0 0,0 20 16,0-20-16,-21 21 0,21 0 15,-21 0-15,-21 21 32,21 21-32,-21 0 0,0 0 0,21 0 15,0 43-15,0-43 16,0 0-16,0 0 16,0 0-16,0 1 0,42 41 15,-21-63-15,22 21 0,-22-21 16,21 0-16,85 21 15,-84-21-15,20 0 0,1 0 0,-22-21 16,21 0-16,1 21 0,-1-42 16,-20 21-16,63-43 0,-85 22 15,21 21-15,-21-22 0,-21 1 16,0 0-16,0 20 0,-21-20 16,0 42-16,-21 0 15,20 0-15,-20 0 0,-64 64 16,64-43-16,21 0 15,-22 21-15,22-21 0,21 1 16,0 41-16,0-42 0,0 0 16,0 1-16,21-1 0,1-21 15,41 0-15,-42 0 16,22 0-16,20 0 0,-21 0 16,-20-21-16,-1-1 0,21 1 15,-21 0-15,22 0 16,-22 0-16,-21 0 0,0-1 0,21 1 15,-42 42 17,0 1-32,21 20 15,-22-21-15,1 21 0,0-20 0,-21 62 16,42-41-16,0 20 0,0 43 16,0-43-16,0 170 15,0-148-15,0 0 16,21-22-16,0 22 0,-21-1 15,21 1-15,-21-21 0,21 20 16,-21 1-16,0 42 0,0-64 16,0 86-16,0-128 15,0 0-15,0 0 0,-21-42 16,0 0-16,0 0 16,-21-22-16,-1-41 0,22 20 15,0 1-15,-21-86 16,20 86-16,1-170 15,21 148-15,0 1 0,0-1 16,0 0-16,21 1 0,22-64 16,-1 63-16,0 21 0,43-84 15,-43 85-15,1 20 0,41-62 16,-41 62-16,-1 1 0,0 21 16,-20 0-16,20-1 0,0-20 15,-21 42-15,1 0 16,-22 21-16,0 0 15,0 1-15,-22-22 16,22 21-16,-21 0 16,42-42 15,1 0-31,-1 21 16,0-22-16,21-20 0,-21 21 15,1 0-15,-22-22 16,21 22-16,-21 0 15,-21 42 1,-1 0-16,1 1 16,0-1-16,0 21 0,0 22 15,0-43-15,21 21 0,-22-21 16,22 22-16,0-22 0,0 21 16,0-21-16,0 0 15,43-21-15,-22 0 16,21 0-16,-21 0 0,22 0 0,84-21 15,-85 0-15,22 0 16,-22 0-16,0-22 0,1 22 16,-1-21-16,-21 0 0,21 20 15,-20-20-15,-1 21 0,0 0 0,-21 0 16,-21 42 0,0 21-1,-1-21-15,1 0 0,0 22 0,0-22 16,0 0-16,0 43 15,21-43-15,0 0 0,0 21 16,0-21-16,-22-21 31,1 0-31,-21-21 16</inkml:trace>
  <inkml:trace contextRef="#ctx0" brushRef="#br0" timeOffset="27156.98">8784 7853 0,'0'0'0,"-63"0"0,41 0 16,-20 0-16,21 0 0,63 0 16,-21 0-16,22 0 15,-1 0-15,22-21 0,-22 21 16,21-21-16,1 21 0</inkml:trace>
  <inkml:trace contextRef="#ctx0" brushRef="#br0" timeOffset="27984.15">13102 7726 0,'0'0'0,"0"42"16,-21-42 0,0 21-16,0 1 0,-22-1 15,22 21-15,-21-21 0,-1 22 0,1-22 16,0 21-16,-1 0 0,-20 43 15,42-64-15,0 22 0,-1-22 16,22 21-16,-21-21 0,21 0 16,21-21-16,1 0 15,20 0-15,-21 0 0,21 0 16,1-21-16,-1 0 0,0 0 0,43-43 16,-43 43-16,-20-21 15,-1 0-15,-21 20 0,0-20 16,-21-21-16,-22 20 0,1 22 15,0-21-15,-1 21 0,1-1 16,0 1-16,-1 0 0,22 0 0,0 0 16,0 0-16,21-1 15,21 1 1,21 21-16,-21 0 0,43-21 0,-22 0 16,22 21-16,-22-21 0,22 21 15,-1 0-15,1-21 0,-22 21 16,0 0-16,1-22 0,-1 22 15,-21 0-15,0 0 0,0 0 0,-21 22 16,0-1-16,0 21 16,-21-21-16,21 0 0,-21 22 15,0-1-15,0 0 0,0 22 0,21-1 16,0 1-16,-22-1 0,22 22 16,0 0-16,0-1 0,0 1 0,22 0 15,-22-1-15,21 22 0,0 0 16,21 106-16,-42-128 0,0 22 15,0 85-15,0-107 0,-21 22 16,-42 64-16,41-86 16,-41 64-16,21-105 0,20 20 15,-20-20-15,0-22 0,21 0 16,-22 0-16,22-21 0,0 0 0,0-21 16,0 0-16,-1 0 0,1-22 15,0-20-15,0-1 0,0-84 16,21 63-16,0 1 0,0-22 15,0 21-15,0 1 0,0-22 0,21 21 16,21-21-16,-21 22 0,22 20 0,-1-21 16,0 22-16,1-1 15,-1 1-15,22-1 0,-22 1 0,21-1 0,1 1 16,-1-1-16,1 1 0</inkml:trace>
  <inkml:trace contextRef="#ctx0" brushRef="#br0" timeOffset="28250.88">15049 7324 0,'0'0'0,"0"-21"0,0-1 16,0 1-16,-21 0 16,21 42-1,-21 22-15,0-1 0,21 0 16,-21 1-16,21 20 0,0 1 0,-21-22 15,-1 21-15,22-20 0,-21 63 16,21-64-16,0 21 0,-21-41 16,21 20-16,0 0 0,0-21 15,0 1-15,0-1 0,21-21 16,-21-21-16,21-1 16,-21 1-16,22-21 0</inkml:trace>
  <inkml:trace contextRef="#ctx0" brushRef="#br0" timeOffset="28578.98">14626 7303 0,'0'0'0,"0"-22"0,-21 1 0,21 0 0,0 0 16,21 21 0,0 0-16,0 0 15,22 0-15,-1 21 0,0-21 16,22 21-16,21 0 0,63 43 15,-85-22-15,22-21 0,0 22 16,-22-1-16,1 0 0,41 64 16,-83-63-16,-1-1 0,-21 0 15,0-21-15,0 22 0,-21-1 0,-22 0 16,1-20-16,-22-1 0,22 21 16,-21-21-16,-1-21 0,1 21 0,-64-21 15,63 0-15,22 0 0,-22 0 16,43 0-16,0 0 15,21-21-15,0 0 16,21 0-16,0 0 0,22 0 0,-1-1 16,0 1-16,22 0 0</inkml:trace>
  <inkml:trace contextRef="#ctx0" brushRef="#br0" timeOffset="28811.37">16002 7260 0,'0'0'0,"0"-21"0,-21 21 15,0 21-15,-1 0 16,22 22-16,-21-1 16,0 0-16,21 1 0,0 20 0,-21-20 15,21 20-15,0-21 0,-21 1 16,21 20-16,0-20 0,0-1 0,0 0 16,0 1-16,0-1 0,0-21 15,0 21-15,0-20 0,0-1 16,21-21-1,-21-21-15,21-1 16,-21 1-16,0 0 0</inkml:trace>
  <inkml:trace contextRef="#ctx0" brushRef="#br0" timeOffset="29114.68">15811 7345 0,'0'0'0,"0"-42"0,0 20 0,0-20 16,0 21-16,0 0 0,0-22 15,43 22-15,-22 21 0,21 0 16,-21 0-16,43 0 0,-22 21 0,22 1 16,-1-1-16,-20 0 0,20 21 0,1 1 15,-22 20-15,21-21 0,-20 22 16,-1-1-16,-21-20 0,0 20 0,-21-20 16,0-1-16,-21 21 15,-21-20-15,0-1 0,-22 0 0,1-20 16,20 20-16,-20-21 0,-1 0 0,1 0 15,-1 1-15,22-1 0,0-21 16,-22 0-16,43 0 0,42-21 31,0-1-31,22 1 16,-1 0-16,0 0 0,1 0 16</inkml:trace>
  <inkml:trace contextRef="#ctx0" brushRef="#br0" timeOffset="29346.94">16997 7324 0,'0'0'0,"0"-21"0,0-1 15,0 1-15,0 0 0,0 0 16,21 21-16,0-21 16,21 21-16,1-21 0,-1 21 0,22 0 15,-22 0-15,21 0 0,22-22 16,-21 22-16,-1 0 0,-21 0 0,22 0 15,-22 0-15,1 0 0,-22 0 16,21 0-16,-42 22 0,-21-22 31,0 0-31,0 0 0,-1 0 0</inkml:trace>
  <inkml:trace contextRef="#ctx0" brushRef="#br0" timeOffset="29554.82">17484 7218 0,'-22'0'0,"44"0"0,-65 21 0,22 0 15,0 0-15,21 1 16,-21-1-16,21 0 0,0 42 16,-21-20-16,21-1 0,0 0 15,0 1-15,0-22 0,-22 21 0,22 1 16,0-22-16,0 21 0,0 0 16,0-20-16,0-1 0,0 21 15,0-21-15,22-21 31,-1 0-15,21 0-16</inkml:trace>
  <inkml:trace contextRef="#ctx0" brushRef="#br0" timeOffset="29895.26">18690 7493 0,'0'0'0,"0"-21"0,0 0 0,0-22 0,-21 22 16,0 0-16,0-21 0,-1-1 16,22 22-16,0-21 0,0 0 0,0-22 15,43 43-15,-22-21 0,21 20 16,-21 1-16,22 0 0,-1 21 16,0 0-16,1 0 0,-1 0 0,0 0 15,-20 0-15,-1 21 0,0 0 16,0 43-16,-21-22 0,0 1 15,0 20-15,0-21 0,-21 22 16,0-22-16,0 22 0,-1-22 0,-20 0 16,21 22-16,-21-43 0,20 21 15,-20 1-15,21-22 0,-21 0 16,20 0-16,-20 22 0,0-22 16,42 0-16,-21-21 0,-1 21 15,22 0 1</inkml:trace>
  <inkml:trace contextRef="#ctx0" brushRef="#br0" timeOffset="30071.53">18500 8340 0,'0'0'0,"-22"0"0,1 21 16,21 0-16,-21-21 0,0 0 0,0 0 31,0 0-15,-1 0 15,1-21-15,0 21-16</inkml:trace>
  <inkml:trace contextRef="#ctx0" brushRef="#br0" timeOffset="31218.35">593 10245 0,'0'0'0,"0"-21"0,0-1 16,0 1-16,21-21 0,-21 21 0,0 0 15,0-1-15,0 1 0,0-21 16,-21 42-1,-1 21-15,22 0 16,0 22-16,-21-1 0,21 0 16,-21 1-16,0 20 0,21-21 0,-21 22 15,0-1-15,-1 1 16,-20-1-16,0 43 0,-1-63 16,22-1-16,0-21 0,0 0 15,21 0-15,0 1 0,-21-22 16,21-22-1,0 1-15,0 0 0,21 21 16,0-21-16,0-21 0,0 20 0,1 1 16,20 21-16,0-21 0,1 0 15,-1 0-15,21 0 0,1-1 16,-22 22-16,22-21 0,42-21 16,-64 21-16,0 21 0,1-21 15,-1-1-15,-21 1 0,21-21 16,-42 21-16,0 0 15,0-22-15,0 22 16,0 0-16,-21 0 0,0 21 16,0 0-1,21 21-15,-21 0 0,21 0 0,-21 22 16,21-1-16,0-21 0,0 21 16,0 1-16,-22-1 0,22 22 15,-21-22-15,21 21 0,0-20 16,-21-1-16,21 0 15,0-20-15,0-1 0,0 21 16,0-21-16,21-21 31,0-21-31</inkml:trace>
  <inkml:trace contextRef="#ctx0" brushRef="#br0" timeOffset="31358.83">1312 10626 0,'0'0'16,"43"-21"-16,-22-22 15,-21 22 1,21 21 31,0 0-47,0 0 0</inkml:trace>
  <inkml:trace contextRef="#ctx0" brushRef="#br0" timeOffset="32371.7">2984 10605 0,'0'-22'15,"0"1"-15,0 0 16,0 0-16,0 0 0,0 0 15,0-1-15,0-20 0,0 21 0,-21-21 16,0 20-16,0-20 0,-64-21 16,43 41-16,0 1 15,-1 21-15,-20 0 0,20 0 16,-105 21-16,106 1 16,0 20-16,-1 0 15,22 1-15,-21 20 0,-1 43 16,22-43-16,0 43 15,21-42-15,0-22 0,0 43 16,21-64-16,0 21 0,1-21 16,20 1-16,0-22 0,1 0 0,-1 0 15,0 0-15,1-22 0,41 1 16,-41 0-16,20-21 0,-21-1 16,1 1-16,-22 0 0,64-64 15,-43 42-15,-21-20 0,0 20 16,22 1-16,-22-22 0,0-105 15,-21 105 1,0 21-16,0 1 0,0-1 16,0 22-16,0-21 0,0 41 0,-21 22 15,0 22 1,21-1-16,0 21 0,0 0 16,-22 1-16,22 20 0,-21-20 15,21-1-15,0 21 0,0 1 0,0-1 16,0 1-16,-21 63 15,21-42-15,0-43 0,0 64 16,0-64-16,21 0 0,0-20 16,1-1-16,-1 0 0,0 0 0,0-21 15,0 0-15,22 0 0,-22 0 16,0-21-16,21 21 0,1-21 0,20-43 16,-21 22-16,1 0 15,-22-1-15,21 1 0,-21 0 16,1-1-16,-1 1 0,0 0 15,-21-1-15,0 22 0,0 0 16,0 0-16,-21 21 16,21 21-1,0 0-15,0 0 0,0 0 16,0 22-16,0-22 0,21 0 0,0 21 16,-21-20-16,21-1 0,0 21 15,1-21-15,-1 0 0,0 1 16,0-1-16,0 0 0,0 0 0,1-21 15,-1 0-15,0 0 0,0 0 16,0 0-16,0 0 0,22-42 16,-22 21-16,21-22 15,-21 22-15,1-21 0,-22-22 16,21 43-16,-21-21 16,21 21-16,-21-1 0,0 44 31,0-1-31,0 0 0,0 0 15,0 0-15,0 0 0,0 22 0,0-22 16,0 0-16,0 0 16,0 0-16,0 1 0,0-1 0,21-21 31,0-21-15,-21-1-16</inkml:trace>
  <inkml:trace contextRef="#ctx0" brushRef="#br0" timeOffset="32511.99">4127 10308 0,'0'0'0,"-21"-42"0,0 21 0,-21-22 16,21 22-16,-1 0 0,1 21 15,21-21-15,-21 21 0,42 0 47,0 0-47,22 21 0</inkml:trace>
  <inkml:trace contextRef="#ctx0" brushRef="#br0" timeOffset="34963.22">4911 10499 0,'0'0'0,"-22"21"0,1 0 16,-21-21-16,21 21 0,0 0 15,42-21 17,0-21-32,0 21 15,21-21-15,-20 0 0,20 0 0,0-22 16,-21 22-16,22-21 0,-1 0 16,0 20-16,-20-20 0,62-64 15,-63 64-15,1 0 16,-22-1-16,0 22 0,0-21 0,-43-22 15,22 43 1,-21 21-16,21 0 0,-43 85 16,43-43-1,0 0-15,0 1 0,-1 20 16,-41 149-16,42-127 16,0-1-16,-1 1 0,1 0 15,0-1-15,-64 234 16,64-212-16,0-1 0,21-20 15,0 21-15,0-21 0,-21 105 16,21-126-16,0-1 0,0 43 16,21-64-16,0-21 0,22 1 15,-22-22-15,21-22 0,22-41 16,-43 42-16,63-64 16,-62 22-16,-1 20 15,42-84-15,-42 64 0,1-1 16,-22 1-16,0-22 0,0 22 15,-22-64-15,-20 63 0,21 1 16,-64-22-16,22 43 16,20 20-16,1-20 0,0 21 0,-1 21 15,1-21-15,42 0 0,0-1 16,21 22-16,0-21 16,22 0-16,41 0 0,-20 0 15,-22-22-15,22 22 0,20 0 16,-20-21-16,105-43 15,-84 22-15,0 20 0,-1-20 16,1 20-16,0-20 0,42-43 16,-64 64-16,-21-22 0,1 22 15,-22 0-15,0-1 0,0 1 0,-21 0 16,0 20-16,-21 22 0,-21 0 16,21 0-16,-1 22 15,1-1-15,-21 21 0,21 0 0,-22 1 16,22-1-16,0 0 0,-21 22 15,21 21-15,-22-22 0,22 22 16,0 21-16,-64 63 0,64-63 16,-42 105-16,20-105 15,-20 233-15,42-233 16,-1 0-16,22-1 0,-21-20 16,21 0-16,0 84 15,0-105-15,0-1 0,21-21 0,1 1 16,-1-22-16,0 0 0,64 0 15,-64-21-15,21-21 0,43-42 16,-22 41-16,22-83 16,-43 41-16,1 1 0,-1-1 0,-21-21 15,21 22-15,-20-22 0,-1-84 16,-21 84-16,0 1 0,-21-1 16,-1 0-16,-20 22 0,-43-64 15,22 63-15,-1 22 16,1 0-16,-1 20 0,1 1 0,-1 0 0,-41 0 15,62 21 1,22 0-16,0 0 0,42 0 16,0 0-1,0 0-15,22 0 0,20 0 16,-20-21-16,84-22 0,-64 22 16,1 0-16,-1 0 0,1 0 15,-1-22-15,43-20 0,-43 42 16,-20-22-16,-1 22 0,0-21 15,1 21-15,-1 0 0,-21 21 16,0-22-16,1 22 0,-22 22 31,0-1-31,-22 0 16,22 0-16,-21 0 0,21 0 16,0 22-16,0-22 0,0 0 0,0 21 15,0-20-15,0 20 0,0-21 16,0 0-16,21 0 0,1 1 0,20 20 15,-21-42-15,21 0 16,-20 0-16,20 0 0,0 0 0,1 0 16,-1 0-16,21-21 0,-20 0 0,-1-1 15,22 1-15,-22 0 16,0 0-16,1-21 0,-1 20 0,0-20 16,-21 21-16,1-21 0,-1-1 15,-21 22-15,0-21 0,0-1 0,0 22 16,0 0-16,-21 0 0,-1 0 15,1 21-15,0 0 0,0 0 16,0 0-16,0 0 0,-43 63 16,43-42-16,21 22 0,-21-22 15,21 21-15,0 1 0,0 20 16,21-21-16,0-20 0,-21-1 0,42 0 16,-20 0-16,-1 0 15,0 0-15,21-21 0,-21 0 0,22 0 16,-22 0-16,0 0 0,21 0 15,22-42-15,-43 21 0,21 21 16,-20-42-16,20 20 0,-21 1 0,0-21 16,22 21-16,-22 0 0,-21-22 15,0 22-15,21 0 0,-21 0 0,-21 42 32,21 0-32,-21 0 15,21 22-15,0-22 0,0 0 16,0 0-16,0 21 0,0-20 15,-22-1-15,22 0 0,0 21 16,0-21-16,22-21 31,-1 0-31,0-21 16,0 21-16,0-21 0,0 0 0,22-21 16,-22-1-16,21 22 0,-21 0 15,1 0-15,-1 21 16,21-21-16,-21 21 0,0 0 0,1 0 15,-1 21-15,-21 0 16,21 0-16,0 0 0,0 0 0,-21 1 16,43 20-16,-22-21 15,0 0-15,-21 0 0,21-21 16,0 22-16,0-22 0,1 0 16,-1 0-16,0 0 0,0 0 15,0 0-15,0-22 0,1 1 0,-1 21 16,0-21-16,0-21 0,0-1 15,0 1-15,1 0 0,-1-1 16,0 22-16,0-21 0,0-22 16,0 22-16,1 42 0,-22-21 15,21 0-15,0 42 32,-21 0-32,0 0 15,0 0-15,0 1 0,0-1 16,0 0-16,0 0 15,21-21 1,-21-21 0,21 21-16,-21-21 0,21 0 15,-21-1-15,0 1 0,0 0 16,0 0-16,0 0 0,0 0 16,0-1-16,0 1 0,-21 21 15,0 0 1,0 21-16,0 1 15,0 20-15,21-21 0,-22 21 16,1 1-16,0-1 0,21 0 0,0 1 16,0-1-16,0-21 0,0 22 15,0-1-15,0-21 0,0 21 0,21-20 16,0-1-16,1 0 0,20-21 16,-21 21-16,21-21 0,1 0 0,41 0 15,-20 0-15,-22 0 0,22-21 16,-22 0-16,22 0 0,-22-1 15,0-20-15,1 21 0,-22-21 16,21-1-16,-21 1 0,0 0 0,1-1 16,-1-20-16,-21 42 15,0-1-15,0 1 0,-21 21 0,-1 0 16,1 0-16,0 21 16,0 22-16,0-22 0,21 0 0,0 21 15,-21-20-15,21 20 0,0-21 16,0 0-16,0 22 0,0-22 15,0 0-15,21 0 0,-21 0 0,42 0 16,0-21-16,22 0 16,-22 0-16,22 0 0,84 0 15,-63 0-15</inkml:trace>
  <inkml:trace contextRef="#ctx0" brushRef="#br0" timeOffset="35507.86">11620 9673 0,'0'0'16,"-21"-21"-16,21 0 0,0 0 0,-21 21 15,0 0-15,0 21 0,0 0 16,-1 0-16,22 22 0,-21-1 15,0 0-15,0 22 0,21-22 16,0 0-16,-21 22 0,0 21 16,21-22-16,-22-21 0,22 1 15,0-1-15,-21 0 0,0 1 0,0 41 16,21-62-16,0-1 0,0 0 16,-21-21-1,21-21 1,0 0-16,0-1 0,0 1 15,21-63-15,0 62 0,-21-20 16,42 0-16,-20 21 0,-1-22 0,42-41 16,-20 62-1,-1-20-15,0 21 0,1 21 0,-1-21 0,0 21 16,1 0-16,-1 0 16,0 21-16,22 21 0,-43-21 15,0 22-15,-21-22 0,0 0 16,0 21-16,0-20 0,-63 41 15,20-21-15,-105 64 16,106-85-16,-22 1 0,22 20 16,-22-21-16,22 0 0,-21 0 15,20-21-15,43-21 32,21 0-32,22 0 0,-1-21 0,0 20 15</inkml:trace>
  <inkml:trace contextRef="#ctx0" brushRef="#br0" timeOffset="35761.25">12467 9800 0,'0'0'0,"0"21"32,-21 22-32,0-22 0,0 21 15,-1 1-15,1-1 0,-42 43 16,42-22-16,-22 1 15,22-22-15,0 21 0,-43 64 16,43-63-16,0-22 0,0 22 16,0-22-16,0 0 0,-43 85 15,64-105-15,0-1 0,0 21 16,21-42 0,0 0-16,1 0 0,-1-21 0,21 0 15,0 0-15</inkml:trace>
  <inkml:trace contextRef="#ctx0" brushRef="#br0" timeOffset="36239.9">12509 10414 0,'0'0'0,"22"-21"0,-22-21 16,0 20-16,0 44 31,0-1-31,0 21 0,0-21 16,0 22-16,-22-1 0,22 0 15,0-21-15,0 64 16,0-64-16,0 0 0,-21 22 0,21-22 15,0 0-15,0 0 0,0 0 16,21-21 0,1 0-16,-1 0 0,-21-21 0,42 0 15,-21 0-15,22-43 16,-22 43-16,21-21 0,22-43 16,-43 64-16,0 0 15,0 0-15,0 21 0,-21 21 16,0 0-1,0 0-15,0 0 0,0 22 16,0-22-16,0 0 0,0 21 0,21-20 16,1 20-16,-1-21 0,0-21 15,0 21-15,0-21 0,0 0 16,1 0-16,41 0 0,-42 0 16,43-21-16,-43 0 0,0 0 15,0 0-15,0-1 0,1 1 16,-22-21-16,0 0 0,0 20 15,0-20-15,0 0 0,0 21 0,0-22 16,-22 22-16,-20-21 16,21 21-16,-21-1 0,20 22 0,1 0 15,-21 0-15,21 0 0,0-21 16,-1 21-16,1 0 0</inkml:trace>
  <inkml:trace contextRef="#ctx0" brushRef="#br0" timeOffset="37343.87">15113 9843 0,'0'0'0,"-21"0"0,0 0 0,-1 0 15,1 21-15,0 0 16,0-21-16,21 21 0,0 0 0,0 0 16,0 1-1,21-22-15,0 0 0,0 0 0,22 0 16,-1 0-16,0 0 0,1 0 15,-1-22-15,22 22 0,-1-21 16,43-21-16,-43 21 0,-20 0 16,20-22-16,-20 22 0,-1-21 15,-21 21-15,0-22 0,0 22 0,-21-21 16,0 21-16,-21-1 0,0 1 16,-21 0-16,-43 21 0,22 0 15,-1 0-15,1 21 0,-1 0 16,1 1-16,-1 20 0,1 0 15,20 1-15,1-1 0,0 21 0,20-20 16,1-1-16,21 22 16,0-22-16,0-21 0,21 21 0,1-20 15,-1-1-15,0 0 0,64 0 16,-43-21-16,0 0 0,64 0 16,-64 0-16,-20 0 15,20 0-15,-21 0 0,0 0 0,-21-21 16,-21 21-1,0 0-15,-21 0 0,-1 21 16,1 0-16,0-21 0,-1 43 0,1-22 16,0 0-16,-1 21 15,1-21-15,0 22 0,20-1 0,1 0 16,0 1-16,0 20 0,21-42 0,0 1 16,0-1-16,21 0 15,0-21-15,0 0 0,22 0 0,-22 0 16,21 0-16,1-21 0,-1 0 15,0-1-15,1 1 0,20 0 16,-21-21-16,1-1 0,-1 1 0,22 0 0,-22-1 16,0 22-16,43-63 15,-43 41-15,22 1 0,-22 21 16,0 0-16,1-1 0,-1 1 0,0 21 16,1 0-16,-22 0 0,0 21 15,0-21-15,-21 22 0,0 20 0,0-21 16,0 0-16,0 22 0,0-22 15,-42 63-15,42-62 0,-21 20 16,0-21-16,-1 21 0,1-20 16,21 20-16,-21-21 0,21-42 31,0 0-15,21 0-16,0-1 0,1 1 0,20 0 15,-21-21-15,0 21 0,22-22 16,-22 22-16,42-64 15,-42 64-15,1 0 0,-1-21 0,0 21 16,0 21-16,-21-22 0,-21 44 31,0-1-31,0 0 16,-1 0-16,1 0 0,21 0 0,-21 43 16,0-43-16,21 21 15,0-20-15,0-1 0,0 21 0,0-21 16,21 0-16,0 1 0,0-1 0,1 0 15,20-21-15,-21 0 0,21 0 16,22 0-16,-22 0 0,-21 0 16,22 0-16,-1-21 0,-21 21 15,22-21-15,-22-1 0</inkml:trace>
  <inkml:trace contextRef="#ctx0" brushRef="#br0" timeOffset="38040.01">17060 10097 0,'0'0'15,"0"-22"-15,0 1 0,0 0 0,0 0 16,-21 21-16,0 0 16,0 0-16,0 0 0,-1 21 15,1 0-15,0 0 0,-21 22 16,21-1-16,-1-21 0,22 22 16,-21-22-16,21 21 0,-21 0 15,21 1-15,0-22 0,0 21 0,0 1 16,0-22-16,0 0 0,21 0 15,0 0-15,1 0 0,-1-21 0,0 0 16,21 0-16,1 0 16,41 0-16,-41 0 0,-1-21 15,0 0-15,1 0 0,-1-21 0,0 20 16,1-20-16,-1 21 0,-21-21 16,21-1-16,-20 1 0,-1 21 0,0-22 15,-21 1-15,0 21 0,0 0 16,0 0-16,0-1 0,-21 22 15,-22 0-15,22 22 16,0-1-16,0 0 16,0 0-16,0 0 0,-1 22 0,1-22 15,21 21-15,0 0 0,-21 1 16,21-22-16,0 21 0,0 1 0,21-1 16,0 0-16,22-42 0,-22 21 15,21 1-15,1-22 0,-1 0 16,0 0-16,22 0 0,-22-22 0,43-20 15,-43 21-15,0-21 16,-20 20-16,20-20 0,0 0 16,-21-1-16,22-20 0,-22 21 0,0-22 15,43-42-15,-64 43 16,21-1-16,-21 1 0,21-1 0,-21 22 16,0 0-16,0-1 0,0 22 15,-21 21-15,0 0 0,-1 21 16,1 0-16,-21 64 15,21-43-15,0 22 0,21-22 16,-22 22-16,22-22 0,0 0 0,0 43 16,0-43-16,0 1 0,0-1 15,0 0-15,22 1 0,-22-1 16,0 0-16,21-42 0,-21 22 16,21-1-16,0-21 0,0 0 15,0 0-15,1 0 0,-1-21 16,42-1-16,-42 1 15,22 0-15</inkml:trace>
  <inkml:trace contextRef="#ctx0" brushRef="#br0" timeOffset="39709.99">18944 10118 0,'0'0'0,"-21"0"0,0 0 16,21-21-16,0-1 15,0 1-15,0 0 16,21 0 0,0 0-16,0 0 0,0-1 0,1-20 15,-1 21-15,0-21 0,0-1 0,0 1 16,0 0-16,1-1 0,-22 22 16,0 0-16,0 0 0,0 0 0,0-1 15,-22 22-15,1 0 16,0 22-16,0-1 0,0 0 0,-22 21 15,22-21-15,0 22 0,21-1 16,0-21-16,0 22 0,0-1 0,0-21 16,0 21-16,0 1 0,0-22 15,42 42-15,-20-41 0,-1 20 16,0-21-16,0 0 0,0 0 16,-21 1-16,0-1 0,0 0 15,-21-21 1,0 0-1,0 0-15,0 0 16,-1-21-16,1 0 0,0 21 0,0-22 16,0 22-16,0 0 0,-1 0 15,1 0-15,-21 0 16,21 22-16,21-1 16,0 0-16,0 0 15,21-21-15,0 21 0,21 0 16,-20 1-16,-1-22 0,21 21 0,43-21 15,-64 0-15,21 0 16,64 0-16,-64 0 0,1 0 16,41-43-16,-41 22 15,-1-21-15,0 21 0,1-22 0,-1 1 16,-21 0-16,22-22 0,-1 22 0,0-22 16,22-63-16,-43 64 15,0 21-15,0-43 16,-21 64-16,0 0 0,0-1 15,-21 22-15,-21 22 16,-1-1-16,22 21 0,-21 0 16,21 1-16,-22-1 0,22 0 0,0 1 15,0-1-15,0 22 0,0 20 16,21-41-16,0-1 0,0 21 16,0-20-16,0-22 0,0 42 15,0-41-15,0-1 16,21 0-16,0-21 0,0 0 15,0 0-15,0 0 0,1-21 16,-1 0-16,0-1 0,0 22 16,21-42-16,1 21 15,-22 0-15,21-22 0,-21 22 16,22 0-16,-22 21 16,0 0-16,0 0 0,0 0 15,-21 21 1,0 0-16,0 1 15,0-1-15,22 0 0,-22 0 16,0 0-16,0 0 0,21 1 16,0-1-16,-21 0 0,21-21 0,0 0 15,-21 21-15,21-21 0,1 0 16,20 0-16,-21 0 0,0 0 0,22-21 16,-1 0-16,-21 0 15,21 21-15,-20-22 0,20 1 16,0-42-16,1 42 0,-22-1 15,21-41-15,-42 42 16,0 0-16,0-1 0,0 1 16,-21 21-16,0 0 0,0 0 15,-1 0-15,1 0 0,0 21 16,0 1-16,0-22 0,0 21 0,-1 0 16,22 0-16,0 21 0,0-20 15,0-1-15,0 0 0,0 0 16,22 0-16,20 22 15,-21-22-15,0 0 0,22-21 16,-22 21-16,21-21 0,43 0 16,-64 0-16,21 0 0,1 0 0,-22 0 15,21 0-15,-21 0 0,22-42 16,-22 21-16,0-1 0,0-41 16,0 42-16,-21-22 15,0 22-15,0 0 0,0 0 0,0 0 16,-21 21-16,0 0 15,0 0-15,0 0 0,-1 0 16,22 21-16,-21 0 0,0 0 0,21 0 16,-21 1-16,21-1 0,0 21 15,0 0-15,0-20 0,21-1 16,21 42-16,-20-63 0,-1 21 16,0 1-16,0-22 15,21 0-15,-20 0 0,20 0 16,-21 0-16,21 0 0,-20 0 0,-1-22 15,21 1-15,-21 0 0,22-42 16,-1 20-16,-21 1 0,43-43 16,-43 43-16,63-85 15,-62 63-15,20 1 0,-21-1 0,21-20 16,-20 41-16,-1-20 0,0 21 16,-21-1-16,0 1 0,0 21 0,0 0 15,-21 21 1,0 0-16,-1 0 0,1 21 15,-42 63-15,42-41 0,-22 63 16,43-43-16,0-21 16,0 85-16,0-84 0,0 20 15,0 22-15,0-43 0,0 1 16,21-1-16,1-21 0,-1 21 16,21 22-16,-21-64 15,0 0-15,1 0 0,-1 0 16,0 0-16,21 0 15,-21 0-15,22-21 0,-22 0 0,0-1 16,-21 1-16,42-21 16,-20 0-16,-22 20 0,0-41 15</inkml:trace>
  <inkml:trace contextRef="#ctx0" brushRef="#br0" timeOffset="39895.53">21463 9843 0,'0'0'0,"-42"0"0,20 0 0,-20 0 15,21 0-15,-21 0 0,20 0 0,44 21 47,20-21-47,-21 0 0,21 0 0,1 0 16,20 0-16,1 0 16,-1 0-16,1 0 0,20 0 15,-20 0-15,21 0 0,-22 0 0,22 0 16</inkml:trace>
  <inkml:trace contextRef="#ctx0" brushRef="#br0" timeOffset="40519.97">23304 9758 0,'0'0'0,"0"-21"15,-21 21-15,0 0 0,0-21 16,-21 21-16,-1 0 0,1 0 0,0 0 15,-1 0-15,-20 0 0,20 0 16,-20 0-16,-1 0 0,22 0 0,-21 21 16,20 0-16,1-21 0,0 21 15,20 0-15,1 0 0,0 1 16,21-1-16,0 42 0,42-42 0,-20 1 16,20-1-16,0 0 0,22 0 15,42 0-15,-43 0 0,-21-21 16,22 22-16,-22-22 15,1 0-15,-22 0 0,42 0 16,-84 0 0,0 0-1,0 0-15,-22 0 0,1 0 0,0 0 16,-1 0-16,1 0 0,-21 21 16,20-21-16,22 0 0,-21 0 0,-1 21 15,22-21-15,21 21 16,0 0-16,21-21 15,1 0-15,20 0 0,0 0 16,22 0-16,-22 0 0,0 0 16,64 0-16,-85 0 15,22 0-15,20 0 0,-42 21 16,-21 1 0,0-1-16,-21 21 0,0-21 15,0 22-15,-21-1 0,-1 0 16,1 1-16,0 20 0,-43 43 15,43-64-15,20 22 0,1-22 16,0 0-16,0 1 0,0 20 16,21-20-16,0-22 0,0 21 0,0-21 15,0 0-15,0 1 0,21-22 16,-21 21-16,21-21 0,-21-21 31,0-1-31,0 1 16</inkml:trace>
  <inkml:trace contextRef="#ctx0" brushRef="#br0" timeOffset="42071.84">10223 11705 0,'43'-42'16,"-43"21"0,0 42-1,0 0-15,-21 21 16,-1-20-16,22 20 0,0 21 0,-42 43 16,42-42-16,-21-1 0,21-20 15,-21 20-15,-22 85 16,22-105-16,0-1 15,0-21-15,21 21 0,0-20 16,0-1-16,-21 0 16,21-42 15,0 0-31,0-1 16,0 1-1,0 0 16,0 0 219,0 0-109,-21 21-141,21-21 16,0-1-16</inkml:trace>
  <inkml:trace contextRef="#ctx0" brushRef="#br0" timeOffset="42552.39">10118 11811 0,'-22'-21'16,"1"0"-16,0 21 0,21-21 16,0-1-16,0 1 15,0 0-15,0 0 0,0 0 16,0 0-16,0-1 0,21 1 16,0 0-16,22 0 0,-22 0 0,21 0 15,-21-1-15,22 22 16,-1 0-16,-21 0 0,85 64 15,-85-22-15,0-21 0,1 22 16,-22-1-16,0 0 0,0 43 16,0-43-16,-22 1 0,-20-1 15,21 0-15,-21 1 0,-22 41 16,22-62-16,-1-1 0,-20 21 16,42-21-16,0 0 15,-1-21-15,44 0 16,-1 0-1,21-21-15,-21 21 0,0 0 16</inkml:trace>
  <inkml:trace contextRef="#ctx0" brushRef="#br0" timeOffset="42926.53">10604 12213 0,'-21'0'15,"0"0"-15,0 0 0,0 0 16,21-21-1,0 0-15,0 0 16,0 0-16,0-1 0,21 22 0,0-21 16,0 0-16,0 0 0,22 21 15,-1 0-15,-21 0 0,22 0 0,-1 0 16,-21 0-16,21 21 0,22 21 16,-43-20-16,0-1 0,0 42 15,-21-42-15,0 22 16,0-22-16,-21 0 0,-21 21 0,21-20 15,0-1-15,-22-21 0,22 21 16,-21-21-16,21 0 0,-1 0 16,1 0-16,21-21 15,0 0-15,0-1 16,0 1-16,21 0 0,1 0 16,-1 0-16,21-22 0,-21 22 15,22-21-15,-1 21 0,0-22 0,1 22 16,-1-21-16,0 21 0,1 0 15,-1-22-15,0 43 0,1-21 16,-1 0-16</inkml:trace>
  <inkml:trace contextRef="#ctx0" brushRef="#br0" timeOffset="43439.61">11451 11917 0,'21'0'0,"-63"0"0,63 0 15,21 0-15,-42 21 0,0 0 0,0 22 16,0-22-16,-21 42 16,21-20-16,-21-22 0,21 21 0,0-21 15,0 22-15,0-22 16,0 0-16,0 0 0,0 0 0,0 0 15,42 1-15,-20-22 0,-1 0 16,0 0-16,0 0 16,0 0-16,0 0 0,1-22 0,-1 22 15,0-21-15,0 0 0,0 0 16,0-43-16,-21 43 0,0 0 16,0-21-16,0 21 0,-21-22 15,0 22-15,0 0 0,0 0 16,0 0-16,-22-1 0,1 1 0,21 21 15,21-21 1,21 0 0,0 0-1,21 21-15,1 0 0,-1 0 0,22-21 16,-1 21-16,1 0 0,-1 0 16,1 0-16,-1 21 0,22 0 0,-22 0 15,-20 0-15,-1 0 0,-21 22 0,21-1 16,-42 0-16,0 1 0,0-1 15,0 22-15,0-22 0,0 21 0,-42 43 16,21-63-16,0 20 16,-22 1-16,22 20 0,-21-20 0,-85 126 15,85-126-15,20-1 16,-20 1-16,0-22 16,21 22-16,-22-22 0,22 0 0,21-21 15,0 22-15,0-22 16,42-42-1,-20 0-15,20-1 0,-21-20 0,21 0 16,1-1-16,-1-20 0</inkml:trace>
  <inkml:trace contextRef="#ctx0" brushRef="#br0" timeOffset="43702.79">12361 12298 0,'0'0'0,"0"-64"0,0 22 15,-21 0-15,0-1 0,21 1 16,0 21-16,0-21 0,0 20 15,0-20-15,0 21 0,0 0 0,21 0 16,0 21-16,0-22 0,1 22 0,-1 0 16,21 0-16,-21 0 0,0 22 15,1-1-15,-1 0 0,0 0 0,0 21 16,-21 1-16,0-1 0,0 0 16,-42 64-16,21-63 15,-1-22-15,1 21 0,-21-21 16,21 0-16,-43 1 0,43-1 15,21 0-15,21-42 32,0 0-32,1 21 0</inkml:trace>
  <inkml:trace contextRef="#ctx0" brushRef="#br0" timeOffset="44262.19">12721 12277 0,'0'0'0,"21"-21"0,0 21 16,22-22-16,-22 22 0,0-21 0,0 21 15,22-21-15,-22 0 0,21 0 0,-21 0 16,0-1-16,1 1 0,20-42 16,-42 42-16,0-1 15,0 1-15,0-21 0,0 21 0,0 0 16,-21 21-16,0 0 16,-1 0-16,-20 21 0,21 0 15,0 21-15,0-21 0,-1 22 16,1-1-16,21 43 0,0-43 15,0 0-15,0 43 16,0-64-16,0 0 0,0 22 16,21-22-16,1-21 0,-1 0 15,0 0-15,0 0 0,21 0 16,-20 0-16,-1 0 0,21-21 16,-21 0-16,22-1 0,-22 1 15,21 0-15,0 0 0,1-21 0,-1-1 16,0 22-16,1-21 0,-1 21 15,0-1-15,1 1 0,-1 0 0,0 0 16,22 21-16,-43 0 0,0 21 16,-21 0-16,21 0 0,-21 1 15,0-1-15,0 21 0,-21-21 0,0 22 16,0-22-16,0 21 0,21-21 16,-21 0-16,-1 1 0,1-1 0,0 0 15,0 0-15,21-42 31,0 0-15,0 0 0,0-1-16,0 1 0,21-21 0,0 21 15,0-22-15,1 1 0,-1 0 0,21-1 16,-21 1-16,22-21 0,62-43 16,-41 63-16,-1-20 0,1 21 15,-1-1-15</inkml:trace>
  <inkml:trace contextRef="#ctx0" brushRef="#br0" timeOffset="44881.21">14520 11515 0,'-21'63'16,"0"-42"-16,0 1 15,0 20-15,-1-21 0,1 21 16,0 1-16,-21 41 0,42-41 16,-21-1-16,-1 22 0,22-22 15,-21 0-15,21 43 16,0-64-16,0 21 0,0-20 0,0-1 0,21 0 15,1-21-15,-1 21 0,21-21 16,-21 0-16,43 0 16,-22 0-16,0 0 0,43-21 15,-64 0-15,22 0 0,-1 21 0,-21-43 16,0 22-16,0 0 0,1 0 16,-1 0-16,0-1 0,-21 1 0,0 0 15,-21 42 16,21 0-31,-21 1 0,21-1 0,-22 21 16,22-21-16,-21 0 0,21 22 16,0-1-16,0-21 0,0 0 15,0 1-15,21-22 0,1 0 16,-1 0-16,0 0 16,0 0-16,21 0 0,-20 0 0,20-22 15,-21 1-15,21 0 0,-20 0 16,-1 0-16,42-43 15,-42 43-15,1-21 0,-1 21 0,0-22 16,0 22-16,0 0 16,-21 42-1,0 0-15,0 0 0,0 22 16,-21-1-16,0 0 0,0 1 0,21-1 16,-21 0-16,-1 1 0,1 20 0,0 1 15,0-22-15,21 22 0,0 20 16,-21-20-16,0-1 0,-1 1 0,1 63 15,0-64-15,0 1 16,21-22-16,-21 0 0,21 1 16,0-22-16,-21 42 0,-1-41 15,1-22-15,0 0 16,21-22-16,0 1 16,0-21-16,0 0 0,0 20 0,0-41 15</inkml:trace>
  <inkml:trace contextRef="#ctx0" brushRef="#br0" timeOffset="45076.95">14287 11875 0,'0'0'0,"-42"0"0,21-22 0,-21 22 16,42-21-16,0 0 15,21 21 1,0 0-16,0 0 0,21 0 0,85 0 15,-84-21-15,20 21 16,1 0-16,-1 0 0,1-21 16,126 0-16</inkml:trace>
  <inkml:trace contextRef="#ctx0" brushRef="#br0" timeOffset="46430.97">16319 11853 0,'0'0'0,"-42"22"0,21-22 16,0 0-16,0 21 0,21-42 31,42-1-15,-21 1-16,21 0 0,1 0 15,-1 0-15,0 0 0,1-1 0,41-62 16,-41 63-16,-1-22 16,-21 1-16,0 0 0,1-1 0,-22 1 15,0 0-15,0 20 16,0 1-16,-22 21 0,1 0 16,0 21-16,-21 22 0,-1-1 0,1 0 15,21 22-15,-21-22 0,-1 43 16,22-22-16,-21 22 0,21 0 15,-22 21-15,22-22 0,-21 22 16,21-21-16,-1 21 0,1-1 0,0 1 16,0 0-16,-21 0 0,-1 84 15,22-84-15,0-21 0,-21 84 16,42-105-16,0-1 0,0 43 16,0-85-16,21 22 0,0-22 0,21-21 15,1 0-15,20-21 16,1-1-16,-22 1 0,21-21 15,-20 21-15,20-22 0,-20 1 16,41-64-16,-41 43 0,-22 20 16,0-20-16,0-22 0,-21 22 0,0-1 15,-21-84-15,-21 63 16,20 22-16,-41-1 0,21 22 0,-22-21 16,-42-22-16,43 43 15,-1 20-15,-20-41 16,41 63-16,22-21 0,0 21 15,21-21 1,42 21-16,-21 0 0,22-22 16,-1 1-16,0 21 0,22-21 15,-22 0-15,22 0 0,105-43 16,-105 43-16,-22 0 16,0-21-16,1 20 0,41-20 15,-63 21-15,-21 0 0,22 21 16,-22-21-16,-22 42 31,22 0-31,-21 0 16,21 0-16,0 22 0,0-22 0,0 0 15,0 42-15,0-41 16,0-1-16,0 0 0,0 0 16,21 0-16,1 0 0,-1-21 15,0 0-15,21 0 0,-21 0 16,22 0-16,-1-21 0,0 21 15,22-21-15,-22 0 0,43-43 16,-43 22-16,1 0 0,20-43 16,-21 43-16,-20-22 0,41-20 15,-42 20-15,22-42 16,-43 64-16,0 0 0,21-22 16,-21 43-16,0 0 0,0 0 15,0 42-15,-21 0 16,21 0-16,-22 21 0,1 1 15,21-22-15,-21 21 0,0 85 16,21-63-16,0-22 16,0 0-16,0 1 0,0 20 15,21 1-15,0-22 0,0 0 16,1-20-16,-1-1 0,21 0 16,-21 0-16,0-21 0,22 0 0,-1 0 15,0 0-15,22 0 0,-22 0 16,1-21-16,-1 0 15,0 0-15,64-85 16,-85 85-16,0-22 0,1 1 16,-1 0-16,-21 20 0,0-20 0,0 21 15,0 0-15,0 0 16,-21 21-16,-22 0 0,1 21 16,0 0-16,20 0 0,-20 43 15,42-22-15,0-21 16,0 21-16,0 1 0,0-22 0,0 21 15,0-21-15,21 1 0,0-1 0,1 0 16,-1 0-16,0-21 0,0 0 16,21 0-16,-20 0 0,20 0 15,21 0-15,-20 0 0,-22-21 16,64 0-16,-64 0 16,21-1-16,0-41 0,-20 42 15,-1 0-15,-21-1 0,0-20 16,0 21-16,0-21 15,-21 20-15,-1 1 0,1 0 0,-21 0 16,21 0-16</inkml:trace>
  <inkml:trace contextRef="#ctx0" brushRef="#br0" timeOffset="46612.99">17272 11599 0,'-64'0'0,"128"0"0,-170 0 16,64 0-16,-1-21 0,1 21 15,21 0-15,0 0 0,0 0 0,-1 0 16,22 21 15,-21-21-31,0 22 16,0-22-16,0 21 0,0-21 0</inkml:trace>
  <inkml:trace contextRef="#ctx0" brushRef="#br0" timeOffset="47559.23">1016 13483 0,'0'0'0,"-21"0"0,0 0 15,21-21-15,-22 21 16,22-21-16,0 0 16,22 21-16,-1 0 15,0-21-15,21 21 0,-21 0 16,22 0-16,84-22 16,-85 22-16,0 0 0,-20 0 15,-1 0-15,0 0 16,-42 0-1,0 0 1,-22 22-16,22-22 0</inkml:trace>
  <inkml:trace contextRef="#ctx0" brushRef="#br0" timeOffset="47999">974 13420 0,'0'0'16,"-22"21"-16,1-21 0,0 42 15,0-21-15,0 1 0,21 20 16,-21-21-16,-1 21 0,1-20 0,21 20 15,0-21-15,-21 21 0,21-20 16,-21 20-16,21-21 16,0 0-16,0 0 0,0-42 31,21 0-15,0 0-16,0 0 0,1 0 15,-1-1-15,0 1 0,0 21 16,0-21-16,0 0 0,22 21 15,-1 0-15,0 0 0,1 0 0,20 0 16,-20 0-16,20 21 0,-21 0 16,1 0-16,-22 1 0,0-1 15,0 63-15,-21-62 0,-21 20 16,0 0-16,-21 1 16,-1-22-16,-63 42 0,64-42 15,-64 22-15,64-22 16,0-21-16,-22 0 0,43 0 15,-21 0-15,-43 0 16,64 0-16,0 0 0,-1 0 16,1 0-16,21-21 0,0 0 15,21-1 1,1 22-16,20-21 16,-21 0-16,0 21 0,22-21 0</inkml:trace>
  <inkml:trace contextRef="#ctx0" brushRef="#br0" timeOffset="48211.04">1736 13928 0,'21'-21'16,"-42"42"-16,42-64 16,0 43 77</inkml:trace>
  <inkml:trace contextRef="#ctx0" brushRef="#br0" timeOffset="49027.64">2963 13399 0,'0'0'16,"0"-22"-16,0 1 0,0 0 0,0 0 15,0 0-15,0 0 0,0-1 16,0 44 0,0-1-1,0 0-15,0 21 0,0-21 16,0 43-16,-21-22 0,21 22 0,0-1 15,0-20-15,0 20 0,-21 1 16,0-22-16,21 21 0,-21-20 16,21 41-16,0-62 0,-22 20 15,22-21-15,0 0 0,0 0 16,22-21 15,-22-21-31,0 0 16,0 0-1,0 0 17,0 0 265,0-1-282,0 1 1</inkml:trace>
  <inkml:trace contextRef="#ctx0" brushRef="#br0" timeOffset="50007.58">2900 13420 0,'21'0'62,"0"0"-62,0-21 16,-21-1-16,21 22 0,1-21 15,-1 21-15,0-21 0,0 21 16,0-42-16,0 42 0,1-21 16,-1-1-16,-21 1 15,-21 21 1,-1 0-16,1 0 0,0 0 15,-64 43 1,43-22-16,21 0 0,-21 0 16,20 0-16,1 22 0,21-22 15,0 21-15,0-21 0,0 22 0,0 20 16,21-42-16,1 0 16,20 1-16,-21-1 0,64 0 15,-43-21-15,22 0 16,-22 0-16,-21 0 0,0 0 15,0 0-15,1-21 0,-44 21 32,-20 21-32,21-21 0,-21 21 0,-1 0 15,1 22-15,0-22 16,-22 0-16,-21 64 0,43-64 16,21 21-16,-21-21 0,20 22 15,22-22-15,0 42 0,0-42 16,0 1-16,22-1 0,-1-21 15,21 21-15,-21-21 0,22 0 16,-1 0-16,85 0 16,-64 0-16,-20 0 0,20-21 15,1 21-15,-1-21 0,43-22 16,-64 22-16,1 0 0,-22 0 16,21-22-16,-21 22 0,22-42 15</inkml:trace>
  <inkml:trace contextRef="#ctx0" brushRef="#br0" timeOffset="50199.01">3662 13737 0,'0'-21'15,"0"42"-15,0-84 0,0 42 0,-21-1 16,-1 1-16,1 21 0,21 21 31,0 22-31,21-22 0,1 0 16,-1 21-16,0-20 0,21 20 16,-21-21-16,1 21 0,-1-20 0,-21-1 15,21 42 1,0-42-16,-21 1 0,0-1 15,0 0-15,21-21 16,0-21 0</inkml:trace>
  <inkml:trace contextRef="#ctx0" brushRef="#br0" timeOffset="50407.99">3958 13674 0,'0'0'0,"0"-43"0,0 22 0,-21 21 31,0 21-31,0 22 0,-22-22 16,22 21-16,-21 1 0,21-1 16,-22 0-16,1 1 0,0-22 15,-22 63-15,22-41 16,21-22-16,-1 0 0,1 21 0,21-20 16,0 20-16,21-42 15,22 0-15,-22 0 16,21 0-16,1-21 0</inkml:trace>
  <inkml:trace contextRef="#ctx0" brushRef="#br0" timeOffset="50672.44">4276 13716 0,'0'0'0,"21"-21"0,0 0 16,0 0-16,-21-1 0,0 44 31,0-1-31,0 0 0,0 0 0,-21 21 16,0 1-16,21-1 0,-21 64 15,21-64-15,-22 22 0,22-1 16,0 1-16,0 20 0,-21 149 16,21-148-16,0 0 15,0-1-15,-21 1 0,21-22 16,-42 86-16,42-86 0,0 1 16,0-22-16,0 0 0,-21 1 15,21-22-15,0 0 0,0-42 16,0-22-16,21 1 15,0 0-15,0-1 0</inkml:trace>
  <inkml:trace contextRef="#ctx0" brushRef="#br0" timeOffset="50958.43">4403 14076 0,'-22'-42'16,"44"84"-16,-65-148 0,22 43 0,21 20 0,-21-20 15,21 20-15,-21 1 0,21 0 16,0-1-16,0 1 0,21 21 0,0 0 15,0 0-15,22-1 0,-22 1 16,21 21-16,0 0 0,-20 0 16,20 21-16,0 22 0,-21-22 0,1 21 15,-1 1-15,-21-1 0,0 21 16,0-20-16,-21-1 0,-1 0 16,-20 1-16,0-1 0,-1-21 15,1 22-15,-43-1 0,43-21 16,0 0-16,21-21 0,-1 0 15,1 0-15,21-21 16,21 0-16,22-21 16,-22 20-16,21-20 0,22 0 15</inkml:trace>
  <inkml:trace contextRef="#ctx0" brushRef="#br0" timeOffset="51166.83">5080 13335 0,'0'0'0,"21"-21"0,0 0 16,-21 0-16,0 42 31,0 0-31,0 0 0,-21 0 16,21 22-16,-21-1 0,0 0 0,21 22 15,-21-22-15,21 0 0,-22 22 16,1-22-16,21 1 0,0-1 0,0 0 16,0 1-16,0-22 0,0 21 15,0-21-15,21 0 0,1-21 16,-1 0-16,21 0 15,-21 0-15</inkml:trace>
  <inkml:trace contextRef="#ctx0" brushRef="#br0" timeOffset="51781.96">5673 13780 0,'0'0'0,"21"-22"0,0 1 0,-21 0 16,0-21-16,0 21 0,0-1 0,0 1 15,-21 0-15,0 0 0,-22 21 16,22-21-16,-21 21 0,-1 0 15,22 0-15,-21 21 0,-22 42 16,43-41-16,0 20 0,-21 21 16,21-20-1,21-1-15,-22 22 0,22-22 16,0 0-16,0-21 16,0 1-16,43-22 0,-22 0 15,0 0-15,0 0 0,0 0 16,22 0-16,-22 0 0,21-22 0,-21 1 15,22 0-15,-22 0 0,21 0 16,-21 0-16,1-1 0,-1-20 16,0 21-16,0 0 0,-21 0 0,0-1 15,0 1-15,0 42 32,0 1-32,0-1 15,0 0-15,0 21 0,0-21 0,0 1 16,0-1-16,0 0 0,0 0 15,21 0-15,0-21 0,1 21 0,-1-21 16,0 0-16,21 0 0,-21 0 16,43 0-16,-43 0 0,21 0 15,-20 0-15,20 0 0,-21-21 16,21-21-16,-20 21 0,-1 0 16,-21-22-16,21 22 0,-21 0 15,21-21-15,-21 20 0,0 1 16,0 0-16,21 0 0,-21 42 31,0 0-31,0 0 0,0 1 16,0-1-16,0 0 0,0 0 15,0 0-15,0 0 0,0 1 16,0-1-16,0 0 0,0 0 16,21-21-1,1-21 1,-1 0-16,-21 0 0</inkml:trace>
  <inkml:trace contextRef="#ctx0" brushRef="#br0" timeOffset="51946.04">6392 13526 0,'0'0'0,"-21"-22"0,21 1 16,-21 21-16,0 0 0,0 0 15,-1 0-15,22 21 31,22 1-15,-1-22-16,0 0 0,0 0 16,0 21-16</inkml:trace>
  <inkml:trace contextRef="#ctx0" brushRef="#br0" timeOffset="52307.39">6816 13589 0,'0'0'0,"0"21"0,0 0 0,0 22 0,0-22 15,0 0-15,-22 21 0,1-20 0,0-1 16,21 0-16,-21 21 0,0-21 16,0 1-16,21-1 0,0 0 15,-22 0-15,1-21 16,21 21-16,-21-21 16,21-21-1,0 0 1,0 0-16,0 0 0,0-22 15,21 22-15,0-21 0,1-1 16,20 22-16,-21-21 0,21 0 16,-20-1-16,-1 22 0,21 0 0,-21 0 15,0 0-15,22 21 0,-22 0 16,0 21-16,-21 0 0,21 0 0,-21 0 16,21 0-16,-21 22 0,0-1 0,0-21 15,0 22-15,0-22 0,-21 42 16,21-20-16,0-22 0,-21-21 15,0 21-15,21 0 0,-21-21 16</inkml:trace>
  <inkml:trace contextRef="#ctx0" brushRef="#br0" timeOffset="52884.95">8742 13589 0,'0'0'0,"-21"21"15,-1-21-15,22-21 31,22 0-31,20 0 0,-21 21 16,21-21-16,-20-1 0,20 1 16,0 0-16,1-21 0,-1 21 0,-21-1 15,0 1-15,0 0 0,-21 0 16,0 0-16,-21 21 0,0 0 16,0 0-16,-21 0 0,-1 0 15,-63 21-15,43 0 0,21-21 16,-1 21-16,22 0 0,-21 1 15,21 20-15,21 0 16,0 1-16,21-22 0,0 21 16,21-21-16,1 22 0,84 20 15,-85-42-15,21 0 0,1 22 0,-22-22 16,1 0-16,-1 0 0,-21 22 16,0-22-16,-21 0 0,0 0 15,-42 0-15,21 0 0,-64-21 16,22 0-16,20 0 0,-20 0 15,-1 0-15,1 0 0,-43 0 16,64-21-16,-1 0 0,22 0 16,-21 0-16,21 0 0,21-1 15,0 1-15,0 0 0,0 0 0,0-21 16,21 20-16,0 1 16,106-63-16,-85 62 15,22-20-15</inkml:trace>
  <inkml:trace contextRef="#ctx0" brushRef="#br0" timeOffset="53087.02">9229 13420 0,'0'0'0,"42"-21"0,0-1 16,1 1-16,-22 21 16,0 0-16,0 0 0,-21 21 15,0 1 1,-21-1-16,0 0 0,21 21 0,-21-21 16,21 22-16,-22-1 0,22-21 15,0 22-15,0-1 0,0 21 16,0-41-16,0 20 15,0-21-15,0 0 0,22 0 0,-1 1 16,0-22-16,0 0 0,0 0 16,0 0-16</inkml:trace>
  <inkml:trace contextRef="#ctx0" brushRef="#br0" timeOffset="53824.3">9313 13737 0,'0'0'0,"-21"0"0,0 0 0,0 0 15,21-21-15,-21 21 0,42 0 32,0 0-17,21 0-15,-21 0 0,22-21 0,-1 0 16,0 21-16,22 0 0,-22-21 16,22 21-16,-1 0 0,-20-22 0,-1 22 15,0 0-15,1-21 0,-22 21 16,0-21-16,-42 21 31,0 0-31,-1 0 0,1 0 16,0 0-16,21 21 31,21-21-15,0 0-16,1 0 0,20 0 0,-21 0 15,0-21-15,22 21 0,-22-21 16,0 21-16,21-42 0,-21 42 15,1-22-15,-1 22 0,-21-21 16,0 0-16,-21 21 16,-1 0-16,-20 0 0,21 21 15,-21 0-15,20 1 0,1-1 16,-21 21-16,0 43 16,20-64-16,22 21 0,0 1 15,0-1-15,0-21 0,0 0 0,64 43 16,-43-43-16,21-21 15,1 21-15,-1-21 0,0 0 0,1 0 16,-1 0-16,0 0 0,1 0 16,-1 0-16,0-21 0,1 21 0,-1-21 15,-21 0-15,0-1 0,1 1 0,-1 0 16,0-21-16,-21 21 16,21-43-16,-21 43 15,0 0-15,-21 42 16,21 0-16,-21 0 0,0 22 15,21-22-15,0 21 0,0 0 16,-22 1-16,1 63 16,21-43-16,-21 1 0,21-1 0,0 22 15,0-22-15,0 22 0,0 0 16,0-1-16,0 1 0,-21-22 0,0 107 16,0-86-16,-1-20 15,1-1-15,0 1 0,0-22 0,-21 43 16,42-64-16,0-42 15,0 0 1,0 0-16,0-22 0,0 1 0,42-64 16</inkml:trace>
  <inkml:trace contextRef="#ctx0" brushRef="#br0" timeOffset="54083.18">10456 14012 0,'0'0'0,"0"-84"0,0 20 16,0-20-16,0-43 0,0 84 15,21 1-15,1 0 0,-1-1 16,0 22-16,64-21 16,-43 42-16,-21 0 0,0 0 15,0 21-15,1 0 0,20 43 16,-42-22-16,0 0 0,0 1 16,-21-1-16,-43 85 15,22-106-15,21 21 0,-22-20 16,22-1-16,0-21 0,-21 21 15,63-42 17,0 0-32,0-1 0,22 1 15</inkml:trace>
  <inkml:trace contextRef="#ctx0" brushRef="#br0" timeOffset="54378.65">11028 13610 0,'0'0'0,"42"-21"0,-21 0 0,22 0 16,-22 0-16,-21-1 0,-21 22 31,-1 0-31,1 0 0,-21 22 16,21-1-16,0 0 0,-22 0 15,22 0-15,0 0 0,21 1 0,0-1 16,0 0-16,0 0 0,21 0 16,0-21-16,22 21 0,-22-21 0,63 43 15,-62-43-15,20 21 16,-21 0-16,0 0 0,-21 0 15,0 1-15,0-1 0,-21 0 16,-21 0-16,21-21 0,-64 42 16,43-42-16,-1 22 15,-41-1-15,41-21 0,22 0 16,0 21-16,0-21 0,42-21 16,0 0-1</inkml:trace>
  <inkml:trace contextRef="#ctx0" brushRef="#br0" timeOffset="54671.3">12615 13314 0,'0'0'0,"0"-21"0,0 0 0,-21 21 16,0 0-16,0 0 15,0 0-15,-1 21 0,1 0 0,0 0 16,21 21-16,-21 1 0,0-1 0,0 0 16,21 1-16,-22-1 0,22 22 15,0-22-15,0 0 0,0 1 0,0-1 16,0 0-16,0 1 0,0-22 16,0 0-16,0 0 0,0 0 0,0 0 15,0 1-15,0-44 31</inkml:trace>
  <inkml:trace contextRef="#ctx0" brushRef="#br0" timeOffset="55115.13">12319 13801 0,'0'0'0,"0"-21"16,-21-1-16,21 1 0,-21 0 0,21 0 16,0 0-1,21 0-15,0 21 16,21-22-16,-21 22 0,22-21 0,-1 0 15,0 21-15,1-21 0,-1 21 16,0 0-16,1 0 0,-1 0 0,-21 0 16,22 0-16,-22 0 0,0 0 15,0 21-15,-21 0 0,0 0 16,0 1-16,0-1 0,0 0 16,0 0-16,0 0 0,-21 0 15,21 1-15,0-1 0,0 0 16,0 0-16,0 0 0,0 0 0,21 1 15,0-22-15,22 0 16,-22 0-16,0 0 16,21 0-16,1-22 0,-22 1 15,21 21-15,0-21 0,-20 0 16,20 0-16,-21-22 0,0 22 0,0-42 16,-21 42-16,0-43 15,0 43-15,-21 0 0,0 0 16,0-1-16,0 22 0,0 0 15,-1 0-15,-20 0 0,21 0 0,0 22 16,0-1-16,-1-21 0,1 21 16,0 0-16,21 0 0,0 0 15,21-21-15,22 0 16,-22 0-16,21 0 0,0 0 16</inkml:trace>
  <inkml:trace contextRef="#ctx0" brushRef="#br0" timeOffset="56747.57">13949 13568 0,'0'0'15,"-43"0"-15,1 0 0,0 0 0,21 0 16,-1 0-16,-20 0 0,21-21 15,21 0-15,0-1 16,21 1-16,0 0 16,22 21-16,-22-21 0,21 21 15,64-21-15,-64 21 16,1 0-16,-1 0 0,21 0 16,-20 0-16,-1 21 0,0 0 0,1 0 15,-22 0-15,42 43 0,-63-22 16,0 22-16,0-22 15,0-21-15,0 0 0,0 22 0,-21-22 16,0 0-16,0-21 16,0 21-16,0-21 0,-1 0 0,1 0 15,0 0-15,0 0 16,21-21-16,0 0 0,0-21 16,0 20-16,0-20 15,21 21-15,0-21 0,0-1 0,43-20 16,-43 20-16,21 22 0,-20-21 15,20 21-15,-21 0 0,0-1 16,43 22-16,-43 0 16,0 0-16,0 0 0,-21 22 15,0-1-15,21 0 0,-21 0 16,22 21-16,-1 1 16,-21-22-16,21 0 0,0 0 15,-21 0-15,42 22 0,-42-22 16,22-21-16,-1 0 0,0 0 0,0 0 15,43 0 1,-22-21-16,-21 21 0,0-21 16,22-1-16,-22 1 0,21-42 15,-21 42-15,0-1 0,1-20 16,-22 21-16,0 0 0,0-22 16,0 22-16,-22 21 0,1 0 0,0 0 15,0 0-15,0 0 0,0 0 16,-22 21-16,22 1 0,0-1 0,-21 0 15,20 0-15,1 21 0,-21 22 16,21-22-16,21 1 0,0-22 16,0 21-16,0 0 0,0-20 15,0-1-15,0 21 0,21-21 16,42 22-16,-20-43 0,-1 21 16,22-21-16,-1 21 0,1-21 15,-1 0-15,22 0 0,-22 0 0,22 0 16,-22 0-16,1-21 0,-1 0 15,1-1-15,-1 22 0,1-21 0,-1-21 16,-20 21-16,-1 0 16,0-22-16,-20 22 0,-1 0 0,-21-21 15,0 20-15,0 1 0,-21-21 16,-1 21-16,-20 21 0,21 0 16,0 0-16,-22 0 0,22 0 0,0 0 15,-21 0-15,21 21 0,-1 0 16,1 0-16,0 0 0,0 1 0,0-1 15,21 0-15,-21 21 0,21-21 16,0 1-16,0-1 0,0 0 0,0 0 16,21-21-16,0 21 0,0-21 15,21 21-15,-20-21 0,-1 0 16,0 0-16,0 0 0,0 0 16,0-21-16,1 21 0,-1-21 0,0 0 15,0-21-15,0 20 0,-21 1 16,21-42-16,1 42 15,-22-1-15,0-20 16,0 21-16,21 21 16,-21 21-1,0 0-15,0 0 16,0 1-16,0-1 0,0 0 0,0 0 16,0 0-16,21 0 0,0 1 15,0-1-15,0 0 0,1 0 0,20-21 16,0 21-16,1-21 0,-1 0 0,21 21 15,-20-21-15,20 0 0,-20 0 16,20 0-16,-21 0 0,22 0 0,-22 0 16,1-21-16,20 0 0,-42 0 15,43-21-15,-43 20 16,0-20-16,-21 21 0,0-21 0,0 20 16,0-20-16,-21 21 15,0 0-15,-43 0 0,43 21 16,-21 0-16,21 0 0,-22 0 15,1 0-15,-22 42 0,22-21 16,0 0-16,21 0 0,-1 22 16,1-22-16,21 21 0,0-21 0,0 1 15,0-1-15,0 21 0,21-21 16,1 0-16,-1-21 0,42 22 16,-42-22-16,1 0 0,20 0 15,-21 0-15,0 0 0,64-43 16,-64 22-16,0 0 15,0-21-15,1-1 0,-22 1 16,21 0-16,0-22 0,0 22 0,0-85 16,0 84-16,1-20 15,-22-22-15,21 43 0,-21 21 16,0-22-16,0 22 0,-21 42 16,-1 1-1,1-1-15,0 0 0,0 21 0,0-21 16,0 22-16,-1-1 15,22 0-15,0 1 0,0 41 16,0-41-16,22 41 16,-1-62-16,0 20 0,42 21 15,-20-41-15,-1-1 0,0 0 0,22 0 16,-1-21-16,64 0 16,-63 0-16,-1 0 0</inkml:trace>
  <inkml:trace contextRef="#ctx0" brushRef="#br0" timeOffset="57046.46">18775 13039 0,'0'0'0,"0"-43"16,0 22-16,0-21 0,-21 0 31,-1 63-31,1 0 15,0 0-15,0 21 0,0 1 16,0 20-16,-1-20 0,1-1 0,0 21 16,0 107-1,21-107-15,-21 1 0,21-22 0,-21 64 16,21-64-16,-22 22 16,22-43-16,0 0 0,0 0 15,22-21 1,-1 0-16,0-21 0,0 0 15,21-21-15,-20 20 0,-1-20 0</inkml:trace>
  <inkml:trace contextRef="#ctx0" brushRef="#br0" timeOffset="57690.77">19071 13145 0,'0'0'0,"21"-43"0,-21 22 0,0-21 16,0 21-16,-21 42 15,0 0 1,0 21-16,0-21 0,-1 22 15,1-1-15,0 43 16,21-43-16,-21 0 0,21 64 16,-21-63-16,21 41 15,0-41-15,0-22 0,0 42 16,0-42-16,0 1 16,21-22-1,0-22-15,0 1 16,-21 0-16,21 0 0,1 0 0,20-43 15,-21 43-15,0-21 0,0 21 16,1-1-16,-1 1 0,21-21 16,-42 63 15,0 0-31,0 0 0,0 22 16,0-22-16,0 21 0,0 1 0,0-22 15,0 21-15,21-21 0,0 0 16,1 1-16,20 20 0,-21-21 15,21-21-15,-20 0 0,20 0 16,-21 0-16,21 0 0,1 0 16,-1 0-16,0-21 0,1 21 15,-1-21-15,-21 0 0,22-1 0,-1-20 16,0 21-16,-21-21 0,22-1 0,-22 1 16,0 0-16,21-85 15,-20 84-15,-22 22 0,0 0 16,-22 21-1,-20 0-15,21 21 0,0 0 16,0 0-16,21 1 0,0 20 16,-22 21-16,22-20 0,0-22 15,0 42-15,22-20 0,-1-22 16,-21 0-16,21 0 0,0-21 16,21 21-16,-20-21 0,-1 0 15,0 0-15,0 0 0,0 0 16,22-21-16,-22 0 15,-21 0-15,0 0 0,21 0 16,-21-1-16,0-20 0,0 21 0</inkml:trace>
  <inkml:trace contextRef="#ctx0" brushRef="#br0" timeOffset="57878.7">18267 13335 0,'0'0'0,"-64"21"0,22-21 0,-43 0 16,64 0-16,21 21 16,42-21-16,-20 0 15,41 0-15,-21 0 0,43 0 0,-21 0 16,20 0-16,1-21 16,21 0-16,63 0 0,-84 21 15</inkml:trace>
  <inkml:trace contextRef="#ctx0" brushRef="#br0" timeOffset="59513.43">22161 13653 0,'0'0'0,"0"21"16,0 0-16,0-42 47,0 0-32,0-1-15,-21 1 0,21 0 16,-21-42-16,21 41 16,-21-20-16,0 21 0,0 0 0,-1 0 15,1-1-15,-21 1 0,21 0 0,-22 21 16,1 0-16,0 0 15,-1 0-15,-20 0 0,-22 42 16,43 1-16,0-22 0,-1 21 16,1 1-16,21-1 0,-22 43 15,22-64-15,21 63 16,0-62-16,0 20 0,21 0 16,1-42-16,20 21 15,0-21-15,1 0 0,-22 0 0,85 0 16,-64-21-16,0 0 0,1 0 15,-1 0-15,0 0 0,43-64 16,-64 43-16,21-1 0,1-63 16,-22 64-16,0-21 15,0 20-15,0-20 0,-21 20 16,0-62-16,0 62 0,0 22 16,-21-21-16,0 42 15,0 0-15,0 0 0,0 21 0,-22 0 16,22 0-16,0 22 0,-21-1 15,20 0-15,1-21 0,0 22 16,21-1-16,0 0 0,0 22 16,0-22-16,0 1 0,21 41 15,22-41-15,-22-22 0,21 21 0,-21-21 16,22 0-16,-1 1 0,43 20 16,-43-42-16,0 0 0,22 0 15,-22 0-15,0-21 0,64-22 16,-63 22-16,-22 0 0,21-21 15,-21-1-15,0 22 0,1-21 16,-22 0-16,0 20 0,0-20 0,0 21 16,0 0-16,-22 21 0,1-21 15,-21 21-15,21 0 0,0 0 0,-85 42 16,63-21 0,22 0-16,-21 0 0,21 22 15,-22 41-15,43-41 0,0-22 16,0 0-16,0 0 0,0 0 15,0 22-15,22-43 16,-1 0 0,0 0-16,42-21 15,-41 21-15,-1-22 0,0 1 16,21-21-16,-42 21 0,43-64 16,-22 64-16,0-21 0,-21 20 0,0 1 15,21 0-15,-21 0 0,0 0 16,0 42-1,0 0-15,0 0 0,0 0 16,-21 1-16,21 20 0,0 21 16,0-41-16,0-1 0,0 21 15,0-21-15,21 0 0,43 22 16,-22-22 0,-21-21-16,64 0 0,-64 0 15,21 0-15,22-21 0,-43 0 16,21-1-16,-21-20 0,1 0 15,20 21-15,-21-43 0,0 22 0,0-1 16,1-20-16,-1 21 16,21-22-16,-21 1 0,22-43 15,-22 42-15,0 22 0,0-43 16,-21 64-16,0 0 16,-21 21-16,0 21 0,0 0 15,-22 22-15,22-1 0,0 0 16,0 1-16,0-1 0,-22 43 15,43-43-15,0 21 0,0 43 16,0-63-16,0-1 16,21 43-16,1-43 0,-1 0 15,0 1-15,0-22 0,0-21 16,0 0-16,1 0 0,-1 0 16,0 0-16,0 0 0,0 0 15,0-21-15,1-1 0,-1 1 16,0 0-16,-21-21 0,0 21 0,0-22 15,0 22-15,21-21 16,-21 21-16,0-1 0,0 1 0,-21 21 16,0 0-1,0 21-15,-1 1 0,1-1 16,0 21-16,0-21 0,21 22 16,0-22-16,-21 21 0,21-21 0,0 0 15,0 1-15,0-1 0,0 21 16,21-42-1,0 0-15,0 0 16,0-21-16,1 0 0,-22 0 16,21-1-16,0 1 0,0-21 0,0 21 15,0-22-15,1 1 16,-1 21-16,0-21 0,0 20 0,-21 1 16,0 42-1,0 1-15,0-1 16,-21 21-16,21-21 0,-21 22 0,21-1 15,-21-21-15,21 21 0,0-20 16,0-1-16,0 21 0,0-21 16,0 0-16,21 1 0,0-1 15,0-21-15,0 0 0,0 0 16,1 0-16,-1 0 0,0 0 0,0 0 16,21 0-16,-42-21 0,22-1 0,-22 1 15,21 0-15</inkml:trace>
  <inkml:trace contextRef="#ctx0" brushRef="#br0" timeOffset="59710.69">22754 13272 0,'-42'0'16,"84"0"-16,-127 0 0,64 0 0,0 0 15,63 0-15,-20 0 16,20 0-16,21 0 0,-20 0 15,20 0-15,1 0 0,-1 0 0,1 0 16,-22 0-16,22 0 0,-43 0 16,21 0-16,-21 0 0,-21 21 15</inkml:trace>
  <inkml:trace contextRef="#ctx0" brushRef="#br0" timeOffset="60458.04">12234 15685 0,'0'0'0,"43"-22"0,-22 1 15,0 0-15,0 0 0,0-21 16,0 20-16,-21-20 0,22 21 0,-1-21 15,-21-1-15,21 1 0,-21 0 0,21-1 16,0 1-16,-21 0 0,21-22 16,-21-21-16,0 43 0,0 0 15,0 21-15,0-22 0,-21 22 16,-21 0-16,0 21 0,20 0 16,1 21-16,-21 0 0,0 0 15,-22 85-15,22-21 0,21-22 16,-22 22-16,22 0 0,0-1 15,0 1-15,21 106 0,0-86 16,0-20-16,0 21 0,0-21 16,42 169-1,-21-170-15,0-20 0,-21-1 0,22 1 16,-1-22-16,42 22 16,-42-22-16,1-21 0,-1-21 0,0 0 15,21 0-15,-21-21 0,1 0 16,-1 0-16,0-22 0,-21 22 0,0-64 15,0 43-15,0 0 16,-21-22-16,0 22 0,-1-22 0,-20 1 16,0-1-16,-1 1 0,-20-1 15,21 1-15,-22 21 0,22-1 16,-22 1-16,22 21 0,21 0 0,-22-1 16,22 1-16,21 0 0,0 0 15,0 0-15,0 0 0,43-1 16,20 1-16,-42 0 15,43 0-15,42-21 0,-64 42 16,21-22-16,-20 1 0,20 0 16,-20 0-16,-1 21 0,0-21 0</inkml:trace>
  <inkml:trace contextRef="#ctx0" brushRef="#br0" timeOffset="61555.58">12636 15409 0,'0'-21'15,"-42"0"1,21 0-16,21 0 0,0 0 0,0-1 15,-21 1-15,21 0 0,0 0 16,0 0-16,0 0 0,21-1 16,0 22-16,0 0 15,22 0-15,-22 0 0,0 22 0,21-1 16,-21 0-16,1 0 0,20 21 16,0 22-16,-21-43 0,1 21 15,-22-20-15,0-1 0,0 0 16,0 0-16,0 0 0,-22 0 0,1-21 15,0 0-15,0 0 0,0 0 16,0 0-16,-1 0 16,1 0-16,21-21 0,0 0 15,0 0-15,0 0 0,0 0 16,0-22-16,21 22 0,1-21 16,-1 21-16,21-22 0,-21 22 0,22-21 15,-1 21-15,0-22 0,1 22 0,20 21 16,-21-21-16,107 0 15,-107 21-15,0-21 0,1 21 16,-22 0-16,0 0 0,0 0 16,0 0-16,-21 21 0,0 0 15,0 0-15,0 0 0,-21 22 16,0-22-16,0 21 0,0 0 16,-1-20-16,22 20 0,-21 0 0,0-21 15,21 22-15,-21-22 0,21 0 16,0 0-16,0 0 0,0 1 0,21-22 15,0 0-15,0 0 0,1 0 16,-1 0-16,0 0 0,0 0 16,21 0-16,-20-22 0,-1 1 15,-21 0-15,21 0 0,-21 0 16,0-22-16,0 22 0,0-21 0,-21 21 16,0-22-16,-1 22 0,-20-63 15,42 62-15,-21 1 0,21-21 16,0 21-16,0 0 15,0-1-15,21 22 0,0 0 16,0 0-16,1 0 0,62 22 16,-63 20-16,1-21 15,-1 21-15,0-20 0,0 20 16,21 21-16,-42-41 0,22 20 16,-22-21-16,0 21 0,0-20 15,0-1-15,0 0 0,0 0 16,-22-21-1,1 0 1,21-21-16,0 0 0,-21 21 16,21-21-16,0-22 0,0 22 15,0 0-15,0-21 0,42-43 16,-20 43-16,20 20 0,-21-20 16,21 21-16,1 0 0,-1 0 0,0 21 15,-20 0-15,20 0 0,-21 0 16,21 0-16,-20 21 0,-1 0 0,21 42 15,-42-41-15,0 20 16,0-21-16,0 21 0,0-20 0,0 41 16,0-42-16,-21-21 0,0 21 15,21 1-15,-21-22 16,-22 0-16,22 0 16,0 0-16,21-22 0,0 1 15,0 0-15,0 0 0,0-21 16,0 20-16,21 1 0,0-21 15,85-64-15,-64 64 16,22 21-16,21-22 16,-43 22-16,0 21 0,22 0 15,-22 21-15,-21-21 0,-21 43 16,21-22-16,-21 21 0,0 22 16,0-43-16,0 21 0,-42 22 15,42-43-15,-21 0 16,0 0-16,0 0 0,-1-21 0</inkml:trace>
  <inkml:trace contextRef="#ctx0" brushRef="#br0" timeOffset="61906.6">16108 14732 0,'0'0'0,"-43"0"0,1 0 16,0 0-16,-1 0 0,22 0 16,-21 21-16,0 22 0,20-1 0,1 0 15,0 22-15,0-1 0,21 1 16,-21 20-16,21 1 0,-21 21 0,-1 63 15,22-84-15,0 105 16,-21-84-16,0-21 0,0 84 16,0-84-16,21 0 0,0 42 15,-21-85 1,21 21-16,0-20 0,-22-22 0,22 0 16,0 0-16,0-42 15,0-21 1,22 21-16,-22-22 0</inkml:trace>
  <inkml:trace contextRef="#ctx0" brushRef="#br0" timeOffset="62214.97">15642 15494 0,'0'0'0,"0"-85"0,0 22 16,0-1-16,0 1 0,0-43 16,0 64-16,21-43 15,22 64-15,-22-21 0,63-1 16,-41 22-16,20 0 15,1 0-15,-1 21 0,22 0 0,-22 0 16,1 21-16,-1 0 0,-20 0 0,-1 22 16,-21-1-16,0-21 0,-21 21 15,-21 43-15,0-43 0,-21 1 16,-1-1-16,1 0 0,0-20 16,-1-1-16,-20 0 0,21 0 15,-1 0-15,22-21 0,-21 0 0,21 0 16,-22 0-16,43-21 15,0 0-15,0 0 16,21 0-16,1-1 16,20 1-16,-21 0 0,21 0 15,22 0-15,-22 0 0</inkml:trace>
  <inkml:trace contextRef="#ctx0" brushRef="#br0" timeOffset="63044.27">16531 15050 0,'0'0'0,"0"-22"0,21 22 0,-21-21 0,21 21 16,-21-21-16,0 0 15,0 0-15,22 0 0,-1 21 0,0-22 16,0 1-16,21 21 16,-20 0-16,-1 0 0,0 0 15,0 0-15,0 0 0,22 43 16,-22-22-16,0 0 16,0 64-16,-21-64 0,0 21 15,0 22-15,0-22 16,0-21-16,-21 21 0,0-42 15,21 22-15,-21-22 16,21-22 0,0 1-16,0 0 0,0 0 15,0 0-15,0 0 0,0-22 0,21 22 16,0 0-16,0-21 0,0 20 16,22-20-16,-1 21 0,43-21 15,-43 20-15,0 1 0,1 0 16,-1 21-16,21 0 0,1 0 15,-43 0-15,0 0 0,0 21 16,-21 0-16,0 1 0,0 20 16,0-21-16,-21 0 0,0 0 15,-21 43-15,21-43 16,21 43-16,-22-43 0,22 0 16,0 0-16,0 0 0,22-21 15,-1 0 1,0 0-16,0 0 0,0 0 15,0 0-15,1-21 0,-1 0 16,0 0-16,0 0 0,0-22 16,0 22-16,-21 0 0,0 0 15,0-22-15,0 22 0,-21-42 16,0 42-16,0-1 0,0 22 16,0-21-16,-1 21 0,1 0 15,42 0 16,1 0-31,-1 0 0,21 0 0,-21 0 16,22 0-16,-1 0 0,43 0 16,-43 0-16,21 0 0,22 21 15,-43 1-15,-20 20 16,20 21-16,-21-20 16,-21-1-16,0 22 0,0-22 0,0 21 15,0 1-15,0-1 0,-21 22 16,0-21-16,0 63 0,-1-43 15,1 1-15,0 0 0,0-22 16,0 22-16,-22 63 0,22-85 16,0 1-16,-21 63 0,21-85 15,-1 22-15,1-22 16,21-21-16,0 0 0,0 1 0,0-1 16,0-42-1,0-1-15,21 1 0,-21 0 0,43-64 16,-22 43-16,0-85 15,0 64-15</inkml:trace>
  <inkml:trace contextRef="#ctx0" brushRef="#br0" timeOffset="63294.32">17907 15325 0,'0'0'16,"0"-64"-16,0 1 0,21-1 0,0 1 0,-21 20 16,21 1-16,1 0 0,20-1 15,21 1-15,-20 21 0,-1 0 16,0 21-16,1 0 15,-1 0-15,0 0 0,-20 21 0,20 0 16,-21 0-16,0 0 0,-21 1 16,0 20-16,0 21 0,-21-41 15,-21 20-15,-1-21 0,22 0 16,-21 0-16,0 1 0,-22 20 16,22-42-16,21 0 0,-1 0 0,22-21 46,22 0-46</inkml:trace>
  <inkml:trace contextRef="#ctx0" brushRef="#br0" timeOffset="63840.64">18351 15134 0,'0'0'0,"22"0"0,-1 0 16,0 0-16,21 0 0,-21-21 16,22 0-16,-1 21 0,-21-21 15,22 0-15,-1-1 0,-21 1 16,0 0-16,0 0 0,-21 0 15,0 0-15,0-22 0,-21 22 16,0 21-16,0 0 16,0 0-16,-22 0 0,22 0 15,0 21-15,-21-21 0,21 21 0,-1 22 16,1-22-16,0 85 16,21-64-16,0 0 0,0 1 15,21-22-15,0 21 0,1-21 16,-1 1-16,21-1 0,-21 0 0,22-21 15,-22 0-15,21 0 0,-21 0 16,0 0-16,22-21 0,-22 0 16,0-1-16,-21 1 0,21-21 15,-21 0-15,0 20 0,21-20 0,22-64 16,-22 85-16,0-21 16,-21 21-16,21-1 0,0 22 15,1 0-15,-1 0 0,0 0 0,0 0 16,0 0-16,0 0 0,1 22 15,-1 20-15,0-21 0,-21 0 16,0 0-16,0 22 16,0-22-16,0 64 15,-21-64-15,0 0 0,21 0 0,-22 0 16,1-21-16,0 0 16,0 0-16,0 0 15,21-21 1,0 0-16,0 0 0,0 0 0,21-1 15,-21 1-15,63-85 16,-41 85-16,20-21 0,21-43 16,1 43-16,42-43 15</inkml:trace>
  <inkml:trace contextRef="#ctx0" brushRef="#br0" timeOffset="64435.02">19770 14520 0,'0'0'0,"0"22"0,0-1 16,-22 0-16,1 21 15,0-21-15,0 22 0,0-22 0,0 21 16,-1 1-16,1-22 0,0 21 16,0 0-16,0 22 15,21-22-15,0 1 0,0-22 16,0 21-16,0-21 0,0 43 16,21-43-16,0 0 0,0 0 0,0-21 15,1 0-15,-1 0 0,21 0 16,-21 0-16,0-21 0,1 0 15,-1 0-15,-21 0 0,21-1 16,0 1-16,0 0 0,0 0 0,-21-21 16,22 20-16,-1 1 15,-21 42 1,0 1 0,0 20-16,-21-21 0,21 0 15,0 22-15,-22-22 0,22 21 16,0-21-16,0 0 0,0 22 0,0-22 15,22 0-15,-1 0 0,0-21 16,0 0-16,0 0 16,0 0-16,1 0 0,20-21 15,-21 0-15,0 0 0,-21 0 16,21-22-16,1 22 0,20-42 16,-21 20-16,0 1 0,0 21 15,1-22-15,-22 22 0,0 0 0,0 0 16,0 42-1,0 0-15,0 22 16,-22-22-16,1 21 0,0 0 0,0 22 16,0-22-16,0 22 0,-22 63 15,1-85-15,21 22 0,-22 63 16,22-64 0,-21 1-16,21-1 0,0-21 0,-1 22 15,1 63-15,0-106 16,21 21-16,0-63 31,0 0-31,0 0 0</inkml:trace>
  <inkml:trace contextRef="#ctx0" brushRef="#br0" timeOffset="64620.92">19494 14859 0,'-21'0'0,"42"0"0,-63 0 16,42-21-16,21 21 16,22-21-1,-22 21-15,21 0 0,0 0 0,1-21 16,-1 21-16,22 0 0,-22-22 16,0 1-16</inkml:trace>
  <inkml:trace contextRef="#ctx0" brushRef="#br0" timeOffset="65756.42">20807 14753 0,'0'0'0,"21"0"15,0 0-15,0 0 16,-21-21 0,21 21-16,1-21 0,-1 21 15,-21-21-15,42 0 16,-42-1-16,0 1 0,21 21 0,-21-21 15,0 42 1,0 0 0,-21 1-16,21 20 0,-21 0 15,0 22-15,21-22 0,0 22 16,-21 20-16,21 1 0,-22-22 0,22 22 16,0 84-16,-21-84 15,0-21-15,0-1 0,0 22 0,21-22 16,-21 1-16,-1-22 0,22 22 15,0-22-15,0 0 0,0 1 0,0-22 16,0 0-16,22-21 16,-1 0-16,0 0 15,0 0-15,64-64 16,-64 22-16,0 21 0,0-21 0,0-1 16,-21 1-16,0-106 15,0 105-15,0-20 0,0 21 16,-21-22-16,0 22 0,-42-43 15,41 43-15,1 21 0,0-1 16,21 1-16,0 0 0,-21 0 16,42 0-1,0 21-15,22 0 16,-22 0-16,21 0 0,0-21 0,1-1 16,20 1-16,-20 21 15,-1-21-15,0 0 0,1 21 0,-22-21 16,42-22-16,-42 43 0,1-21 15,-1 21 1,-21-21-16,-21 21 16,-1 0-1,1 0-15,21 21 0,-21 0 0,21 1 16,-21-1-16,21 0 0,0 0 16,0 0-16,0 0 0,0 1 0,0-1 15,0 0-15,21 0 0,21 0 16,-20 0-16,20-21 15,-21 0-15,0 0 0,85-21 16,-64 0-16,-20 0 16,20 0-16,-21-22 0,0 22 0,0-21 15,1 0-15,-1-1 0,0 1 16,0 0-16,0-22 0,0 22 16,1-106-16,-1 105 15,-21 1-15,0 21 0,0 0 16,-21 42-1,-1 0-15,1 0 0,0 21 16,0-20-16,0 20 0,0 0 16,-1 1-16,22-1 0,0 0 15,0 1-15,0-1 0,0 43 16,0-64-16,43 21 0,-22 0 16,0-20-16,0-1 0,43 42 15,-22-63-15,0 0 16,-20 0-16,20 0 0,-21-21 15,0 0-15,0 0 0,1 0 0,-1-43 16,0 22-16,0 21 16,-21-22-16,0 1 0,0 21 0,0-43 15,-21 64 1,0 0 0,0 21-16,-1 1 0,22-1 0,0 0 15,0 21-15,0-21 0,0 1 16,0 41-16,0-42 15,0 0-15,22 1 0,-1-1 16,0-21-16,0 21 0,21-21 16,-20 0-16,-1 0 0,21 0 15,-21 0-15,0 0 0,1-42 16,-22 20-16,21-20 16,-21 21-16,0 0 0,0-43 15</inkml:trace>
  <inkml:trace contextRef="#ctx0" brushRef="#br0" timeOffset="65915.11">21738 14605 0,'-42'0'15,"84"0"-15,-127 0 0,43 0 16,0 0-16,21 0 0,-22 0 0,22 0 16,0 0-16,0 0 15,0 21 1,-1 0-16,1-21 15,-21 22-15</inkml:trace>
  <inkml:trace contextRef="#ctx0" brushRef="#br0" timeOffset="66880.14">1355 16108 0,'0'0'16,"-22"-21"-16,1 21 0,21-21 0,-21 21 0,21-22 16,-21 22-16,0 0 15,0 0-15,-1 0 0,1 0 16,-21 64-16,21-43 16,-22 85-16,22-64 15,0 22-15,21-1 0,-21-20 0,21 20 16,0-21-16,0 22 0,0-1 15,0-20-15,0 20 0,0-20 16,21-1-16,0-21 0,22 0 16,-22 0-16,21 1 0,-21-22 15,22 0-15,62-22 16,-62 1-16,-1-21 0,0 21 16,-20-22-16,-1 22 0,-21-21 15,0 21-15,0-22 0,0 22 0,-21 0 16,-1 0-16,-20 21 0,0 0 15,-1 0-15,-20 0 16,-22 0-16,43 21 0,21 0 0,-22 0 16,22 1-16,0 20 15,21 0-15,0 1 16,0-22-16,0 0 0,21-21 16,22 0-16,-22 0 0,21 0 15</inkml:trace>
  <inkml:trace contextRef="#ctx0" brushRef="#br0" timeOffset="67036.09">1926 16552 0,'0'-21'0,"0"42"0,21-63 0,-21 21 16,0 0 15,21 21-15,1-21-16,-1 21 0,21-22 15</inkml:trace>
  <inkml:trace contextRef="#ctx0" brushRef="#br0" timeOffset="67659.03">3683 16044 0,'-21'0'32,"0"0"-32,21-21 15,0 0-15,21 0 16,21 0-16,-21 0 0,0-1 16,22-20-16,-1 21 0,22-43 15,-43 22-15,21 0 0,-21 21 16,-21-22-16,0 22 0,0 0 0,0-21 15,0 20-15,-21 1 0,0 21 16,0 0-16,-22 0 0,-62 21 16,62 1-16,1-1 0,-64 42 15,64-20-15,-1 20 16,22-21-16,0 22 0,0-1 0,21-20 16,0 20-16,0-20 15,21-1-15,0 0 0,0 1 0,22-22 16,-1 0-16,0 0 0,1 0 15,-1-21-15,43 0 0,-22 0 16,-20 0-16,-22 0 0,21-21 16,-21 21-16,22-21 0,-43 0 15,-22 0 1,-20 21-16,0 0 16,-1 0-16,-20 0 0,21 21 15,-22-21-15,1 21 0,-1 0 16,1 0-16,-1 22 0,22-22 0,-22 42 15,43-42-15,0 64 16,21-64-16,0 0 0,0 22 16,21-22-16,0 21 0,64 1 15,-22-43-15,1 0 16,-1 0-16,1 0 0,-1 0 0,22 0 16,-21-22-16,-1 1 0,-21 0 15,22 0-15,-1-21 0,-20 20 0,-1 1 16,0 0-16,-20 0 0</inkml:trace>
  <inkml:trace contextRef="#ctx0" brushRef="#br0" timeOffset="67839">4339 16277 0,'0'0'0,"-21"-42"0,21 21 15,0 0-15,-21-22 16,21 64 0,0 1-16,21-1 0,0 21 15,0-21-15,0 22 0,1-22 16,20 0-16,-21 21 0,0 1 15,0-22-15,-21 0 0,22 21 16,-22-21-16,21-21 16,0 0-1,0 0-15</inkml:trace>
  <inkml:trace contextRef="#ctx0" brushRef="#br0" timeOffset="68046.24">4847 16193 0,'0'0'15,"0"-22"-15,-21 22 16,0 0-16,0 22 0,-1-1 0,-20 0 16,0 0-16,-1 0 15,1 22-15,0-22 0,-1 21 0,-62 22 16,83-43-16,-20 0 16,21 21-16,0-21 0,21 1 15,0-1-15,21-21 16,0 0-16,0 0 0,64-21 15,-43 21-15,22-22 0</inkml:trace>
  <inkml:trace contextRef="#ctx0" brushRef="#br0" timeOffset="68327.82">5016 16256 0,'0'0'16,"22"-21"-16,-1 0 0,0 0 0,-21-1 16,0 44-1,0-1-15,0 21 16,0-21-16,0 22 0,-21-1 0,21 0 15,0 1-15,-21 20 16,21-21-16,0 22 0,0-1 0,0 22 16,0-21-16,0 20 0,0 1 15,0 0-15,0-1 0,-22 86 16,22-86-16,-21 1 0,21 0 16,-21-1-16,21 1 0,0-22 0,-21 1 15,21-22-15,-21 22 0,21-43 16,0 0-16,0 0 0,0-42 15,0 0-15,21-21 16,0-1-16,-21-20 0,42-85 16,-42 63-16</inkml:trace>
  <inkml:trace contextRef="#ctx0" brushRef="#br0" timeOffset="68588.64">5059 16785 0,'0'0'0,"0"-84"0,0 20 15,0-21-15,0 22 0,0-1 0,0 22 16,0-21-16,0 20 0,0 1 15,42-43-15,0 64 16,-20 21-16,-1 0 0,0 0 16,0 0-16,21 42 15,-20-20-15,-1-1 0,-21 42 16,0-20-16,0 20 16,-21-21-16,-1 1 0,-41-1 15,42 0-15,0-20 0,-22-1 16,22-21-16,0 21 0,-21 0 15,42-42 1,0 0 0,21 0-16,0-1 0,0 1 0,0-21 15</inkml:trace>
  <inkml:trace contextRef="#ctx0" brushRef="#br0" timeOffset="68807.25">5800 15896 0,'21'-21'0,"-42"42"0,63-63 0,-21 42 15,-21 42 17,-21-21-32,0 22 15,21-1-15,-21 0 0,-1 22 0,1-22 16,21 1-16,-21 62 16,0-62-16,21-22 0,0 21 15,0 1-15,0-22 0,0 0 0,0 0 16,21 0-16,21-21 0,22 0 15,-43 0-15,21 0 0,1 0 16,-1-21-16</inkml:trace>
  <inkml:trace contextRef="#ctx0" brushRef="#br0" timeOffset="69758.69">6286 16298 0,'0'0'0,"0"-42"0,0 21 0,0-43 16,0 43-16,0-21 15,0 21-15,-21 0 0,0 21 16,-42 0-16,41 0 15,-20 21-15,21 0 0,0 21 16,0-21-16,-43 43 0,64-22 16,-21 1-16,21-22 0,0 21 15,0-21-15,0 43 16,0-43-16,21-21 0,0 21 16,0 0-16,1-21 0,-1 0 15,0 0-15,0 0 0,0 0 0,0 0 16,1-21-16,-1 0 0,21-21 15,-21 20-15,-21 1 0,0 0 16,21 0-16,-21-21 0,0-1 16,0 22-16,0 0 0,0 42 31,0 0-15,0 0-16,0 22 0,0-22 15,0 0-15,0 0 0,0 22 0,0-22 16,22 0-16,-1 0 0,-21 0 15,21-21-15,0 21 0,0-21 16,0 0-16,22 0 0,-22 0 16,21 0-16,-21 0 0,22 0 0,-1 0 15,-21-21-15,22 0 0,-1 0 16,-21 0-16,0 0 0,43-43 16,-43 43-16,21-43 15,-42 22-15,0 21 0,0 0 16,0 42-1,0 0 1,0 0-16,0 0 0,0 43 16,0-43-16,0 0 15,43 0-15,-22 1 0,21-1 16,0-21-16,-20 0 16,41 0-16,-21 0 15,43 0-15,-64-21 16,43-1-16,-43 1 15,0 0-15,0 0 0,-21 0 0,0 0 16,21-22-16,-21 22 0,0 0 16,0 0-16,0 0 15,0 42 1,0 0-16,0 0 16,0 0-16,-21 0 0,21 1 15,0-1-15,0 21 0,-21-21 16,0 0-16,21 1 0,0-1 0,-21 0 15,21-42 17,0 0-32,0-1 15,0 1-15,21 0 0,0 0 0,0-21 16,22 20-16,-22-20 0,21 0 16,0-1-16,1 22 0,-1 0 15,0 0-15,-20 0 0,20 21 0,-21 0 16,21 0-16,-20 21 15,-22 0-15,0 0 0,21 22 16,-21-22-16,0 0 0,0 0 0,0 21 16,0-20-16,0-1 0,0 0 15,-21 0-15,21 0 0,-22-21 16,1 0-16,0 0 16,0 0-1</inkml:trace>
  <inkml:trace contextRef="#ctx0" brushRef="#br0" timeOffset="69915">7429 15896 0,'-21'-21'0,"42"42"16,-42-63-16,0 21 0,0 21 0,21-21 16,-21 21-16,0 0 15,42 0 16</inkml:trace>
  <inkml:trace contextRef="#ctx0" brushRef="#br0" timeOffset="70405.42">9546 16320 0,'0'-22'31,"0"1"-15,0 0-16,0 0 16,0 0-16,0-22 0,0 22 15,0 0-15,0 0 0,0 0 0,-21 0 16,0 21-16,0 0 0,-1 0 0,1 0 15,0 0-15,-21 21 0,21 21 16,-1-21-16,-20 0 0,21 22 16,21-1-16,0-21 0,0 22 15,0-22-15,0 21 0,21 0 16,0-20-16,0-1 0,22 0 16,-22 0-16,0 0 0,21 0 0,-20 1 15,-1-1-15,21 0 0,-42 0 16,0 0-16,0 22 15,0-22-15,-21 0 0,-21 0 16,20 0-16,-20-21 0,0 0 0,21 0 16,-22 0-16,1 0 0,-43 0 15,43-21-15,21 21 0,-22-21 16,22 0-16,21 0 0,0-22 16,0 22-16,0 0 0,0-21 15,0 20-15,43-20 0,-22 0 16,21 21-16</inkml:trace>
  <inkml:trace contextRef="#ctx0" brushRef="#br0" timeOffset="70586.32">9779 16150 0,'63'0'0,"-126"0"0,169 0 0,-64 0 15,0 0-15,1 0 16,-22 0-16,0 21 0,0 1 0,-21-1 16,0 0-16,0 0 0,0 43 15,0-43-15,0 21 0,-21 0 16,21-20-16,-21 20 15,21-21-15,0 0 0,0 0 0,0 1 16,0-1-16,0 0 16</inkml:trace>
  <inkml:trace contextRef="#ctx0" brushRef="#br0" timeOffset="71331.41">9821 16552 0,'0'0'0,"-21"0"0,21-21 0,0 0 32,21 21-32,22-21 15,-22 21-15,21 0 0,0-21 16,1 21-16,-1-21 0,43 21 16,-22-22-16,-20 22 0,-1 0 15,-21-21-15,21 21 0,-20 0 0,-1 0 16,0 0-16,-21 21 15,-21 1 1,0-1-16,21 0 16,-22-21-16,22 21 0,0 0 15,22-21 17,-1 0-32,0 0 0,0 0 0,0 0 15,0 0-15,1-21 0,20 0 16,64-21-16,-85 20 15,0 22-15,0-21 0,-21 0 16,0 0-16,0 0 0,-21 21 16,0 0-16,0 0 0,0 0 15,-1 0-15,-20 0 0,21 21 16,0 0-16,-22 0 0,22 0 16,0 1-16,-21-1 0,42 0 0,-21 21 15,21-21-15,0 1 0,0-1 0,0 0 16,0 21-16,21-21 0,21 1 15,-21-1-15,22-21 0,-22 0 16,21 0-16,0 0 0,43 0 16,-21 0-16,-43-21 15,21-1-15,0 1 0,-20 0 0,20 21 16,-21-21-16,0 0 0,-21 0 0,21-1 16,-21 1-16,22 0 0,-22 0 15,0 42 16,0 0-31,0 0 0,-22 22 16,22-1-16,0 0 16,0 22-16,0-1 0,0 1 0,0-1 15,22 1-15,-22 21 0,0-22 16,21 1-16,-21-1 0,0 22 0,0-22 16,0 22-16,0-22 0,0 1 15,-21-1-15,-1 1 0,-20-22 0,21 1 16,-21-22-16,-1 42 15,22-63-15,0 0 0,0 0 0,0 0 16,21-42-16,-22-85 16,22 85-16,0-22 15</inkml:trace>
  <inkml:trace contextRef="#ctx0" brushRef="#br0" timeOffset="71583.02">10943 16679 0,'0'43'0,"0"-86"0,0 1 0,0-21 15,0 41 1,0 1-16,21 0 0,0 0 0,1 0 16,20-22-16,-21 43 15,0 0-15,43-21 0,-22 21 16,-21 0-16,0 0 16,1 21-16,-1 1 0,-21-1 0,0 0 15,0 0-15,0 0 0,0 0 16,0 1-16,-21-1 0,-22 0 0,-20 21 15,42-21-15,-64 1 16,64-22-16,0 0 0,-1 0 16</inkml:trace>
  <inkml:trace contextRef="#ctx0" brushRef="#br0" timeOffset="71889.38">11324 16616 0,'42'-21'16,"-84"42"-16,106-42 0,-43 0 0,21-1 15,-21 1-15,-21 0 16,-21 21 0,0 0-16,-21 0 15,20 0-15,1 21 0,-21 0 16,21-21-16,-22 22 0,43-1 16,0 0-16,0 0 0,0 21 15,0-20-15,22-22 0,-1 21 16,0 0-16,0-21 0,21 21 0,-20 0 15,-1-21-15,0 21 0,0-21 0,0 22 16,-21-1-16,0 21 16,-21-21-1,0 0-15,-21 1 0,-1-22 0,1 21 16,0 0-16,-1-21 0,1 21 16,0-21-16,-1 0 0,22 0 15,0 0-15,0 0 0</inkml:trace>
  <inkml:trace contextRef="#ctx0" brushRef="#br0" timeOffset="72183.95">12954 16425 0,'0'0'0,"0"-21"0,0 0 15,-21 21 1,0 21 0,-1 0-16,1 1 0,21 20 0,0 21 15,-21-20-15,21-1 16,0 43-16,-21-43 0,21 0 16,0 1-16,0-22 0,0 64 15,0-64-15,0 0 16,-21-21-1,0-21 1</inkml:trace>
  <inkml:trace contextRef="#ctx0" brushRef="#br0" timeOffset="72563">12700 16743 0,'0'0'0,"0"-21"0,0-22 16,0 22-16,0 0 0,0 0 15,21 0-15,0 21 0,0 0 16,22-21-16,-22 21 0,21 0 15,1-22-15,20 22 0,22 0 16,-22 0-16,-20 0 0,-1 0 16,-21 22-16,0-1 0,0 0 0,1 21 15,-22-21-15,0 22 16,0-22-16,0 0 0,-22 21 16,1 1-16,21-22 15,0 0-15,0 0 0,0 0 0,0 1 16,21-22-1,1 0-15,-1 0 0,0 0 0,21-22 16,-21 1-16,22 21 0,-22-21 16,0 0-16,21-43 15,-20 22-15,-1-21 16,-21 41-16,0-20 0,0 21 0,0 0 16,-21 0-16,-22-1 0,-20 22 15,42 0-15,-22 0 0,22 0 16,0 0-16,0 0 0,0 0 0,21 22 15,21-1 1,0-21-16,0 0 0,21 21 0</inkml:trace>
  <inkml:trace contextRef="#ctx0" brushRef="#br0" timeOffset="73006.69">14711 16764 0,'0'0'0,"-21"0"16,-22-21-16,22 0 0,0 0 15,0 21-15,0-22 0,-1 1 16,22 0-16,0 0 0,0 0 16,22 0-16,20-1 15,0 22-15,-21-21 0,22 21 16,-1 0-16,0 0 0,22 0 15,-22 21-15,-21 1 0,43 41 16,-64-42-16,0 43 16,0-22-16,0 0 0,-21 1 15,0-1-15,-22 0 16,22-20 0,0-22-16,0 0 0,0 0 0,21-22 31,0 1-31,0 0 0,0 0 0,0 0 15,0 0-15,0-22 0,21 22 16,0-21-16,0 21 0,0-22 0,22 22 16,-22-21-16,0 21 0,0-1 15,21 1-15,1-21 16,-22 42-16,0 0 0,0 0 16,0 0-16,1 0 0,-22 21 15,21 0-15</inkml:trace>
  <inkml:trace contextRef="#ctx0" brushRef="#br0" timeOffset="74099.07">15261 16637 0,'21'21'15,"0"0"-15,-84-126 0,126 232 0,-105-191 0,106 170 16,-43-85-16,0-21 16,0 0-16,0 21 0,0-21 15,1 0-15,20 0 0,-21-21 0,0 0 16,22 21-16,-22-21 0,0 0 16,21-1-16,-42 1 0,0 0 15,0 0-15,0-21 0,0 20 16,0 1-16,0 0 0,0 0 0,0 0 15,-42 21-15,21 0 0,0 0 16,-1 0-16,1 0 16,-63 63-1,62-42-15,1 22 0,0-22 0,0 21 16,21 1-16,0-22 0,0 42 16,21-20-16,0-22 0,22 0 15,-22 0-15,21 0 0,43 22 16,-22-43-16,43 0 15,-64 0-15,22 0 0,-1 0 0,1 0 16,-22-22-16,22 1 0,63-21 16,-64 21-16,-20 0 0,62-43 15,-83 43-15,20-43 16,-21 22-16,-21 21 16,0 0-16,0 0 0,-21 21 0,-21-22 15,-1 22-15,22 0 16,-21 0-16,-43 0 0,43 0 15,21 0-15,-22 22 0,1-1 16,21 0-16,-22 42 0,22-41 16,21 41-1,0-42-15,0 0 0,0 22 0,0-22 16,21-21-16,1 21 0,-1 0 16,0-21-16,0 0 0,0 0 0,43 0 15,-22 0-15,-21 0 16,22-21-16,-22 0 0,63-43 15,-62 43-15,-1 0 16,0 0-16,0 0 0,0-43 16,-21 85 15,0 1-31,0-1 16,0 0-16,0 0 0,0 0 0,0 0 15,0 1-15,0-1 0,21 0 16,1 0-16,-1 0 0,0-21 15,0 21-15,0-21 0,22 0 0,-22 0 16,21 0-16,0 0 0,-20 0 16,20 0-16,43-21 0,-64 0 15,21 0-15,-21 0 16,22 0-16,-22-1 0,0-20 0,-21 21 0,0-21 16,0 20-16,0-41 15,-21 42-15,0 0 0,-43-22 16,43 43-16,0 0 0,-22 0 15,22 0-15,-21 21 0,21 1 0,-22-22 16,22 42-16,-21-21 0,21 0 16,0 22-16,-1-22 0,1 21 0,21-21 15,0 22-15,0-22 0,0 0 16,0 0-16,0 0 0,21 0 16,1 1-16,20-22 0,-21 0 0,21 0 15,-20 0-15,20 0 0,-21 0 16,21-22-16,-20 1 0,20 0 0,-21-21 15,21 21-15,-20-22 0,-1 1 16,-21 0-16,21-22 0,0 22 0,-21-22 16,21 22-16,-21-22 0,0 1 15,21 21-15,-21-22 0,0 43 16,0-21-16,0 20 0,0 1 16,-21 21-16,21 21 0,-21 1 15,0 20-15,-21 0 0,42-21 16,-22 22-16,1-1 0,0 22 0,21-22 15,-21 0-15,21 1 0,0-1 16,0 0-16,0 1 0,21-22 0,0 21 16,22 0-16,-22-20 0,21-1 15,22 0-15,-22 0 0,43-21 0</inkml:trace>
  <inkml:trace contextRef="#ctx0" brushRef="#br0" timeOffset="74394.59">18965 16108 0,'0'0'0,"-21"-21"0,0 21 16,0 0-16,0 0 15,-1 21-15,1 21 0,0-21 16,21 22-16,-21-1 0,0 0 15,21 22-15,-21-22 0,21 1 0,0-1 16,0 0-16,0 22 0,0 20 16,-22-41-16,22-22 15,0 21-15,0-21 0,-21 1 16,21 20-16,0-63 31,21 0-31,1-1 0,-1 1 16</inkml:trace>
  <inkml:trace contextRef="#ctx0" brushRef="#br0" timeOffset="75000.87">19156 16277 0,'0'0'0,"21"-21"15,-21 0-15,0 0 16,0 42-16,0 0 16,0 0-16,-21 0 0,0 22 15,21-1-15,-22 0 0,1-20 16,21 20-16,-21 0 0,21 1 0,0 41 15,0-41-15,0-1 16,0 0-16,0-21 0,0 1 0,0 20 16,21-42-1,0 0 1,1-21-16,-1 0 0,0-1 16,21-20-16,1 0 15,-22 21-15,42-43 0,-42 22 0,1 21 16,-1-1-16,0 22 0,0-21 15,0 21-15,-21 21 16,0 1 0,0-1-16,0 0 0,0 0 0,0 0 15,21 0-15,-21 1 0,22-1 16,-1 0-16,-21 0 0,42 0 16,0 0-16,-20-21 0,-1 0 15,21 0-15,-21 0 0,43 0 16,-22 0-16,-21 0 0,22-21 15,-22 21-15,0-21 0,21-42 16,-21 41-16,1 1 0,-1-21 16,-21 0-16,21 20 0,-21-62 15,0 63 1,0-1-16,-21 22 16,0 0-16,-1 22 0,1-1 15,21 0-15,-21 0 0,21 0 16,0 22-16,0-22 0,0 0 0,0 0 15,0 0-15,21 0 0,0 1 16,1-1-16,-1-21 16,0 21-16,0-21 0,0 0 0,0 0 15,1 0-15,-1 0 16,0-21-16,0 0 0,21-1 16,-42 1-16,0 0 0,0 0 0</inkml:trace>
  <inkml:trace contextRef="#ctx0" brushRef="#br0" timeOffset="75204.88">18859 16425 0,'-63'22'0,"126"-44"0,-190 44 0,85-22 16,21 21-16,-21-21 0,20 0 0,65 0 31,-22 0-31,21 0 0,1-21 15,-1 21-15,21-22 0,1 1 16,-1 21-16,22-21 0,21 21 16,-21-21-16,42 21 0</inkml:trace>
  <inkml:trace contextRef="#ctx0" brushRef="#br0" timeOffset="76805.3">21971 16531 0,'-21'21'16,"0"-21"-16,-1 0 16,1 0-16,21-21 15,0 0-15,0 0 0,0 0 16,0 0-16,0-1 15,0 1-15,0 0 0,0 0 0,0 0 16,-21 0-16,21-1 0,-21 22 16,0 0-16,-22 0 0,22 0 15,-21 0-15,21 0 16,-22 22-16,1 20 0,0-21 0,21 0 16,-22 0-16,22 22 0,0-22 15,0 21-15,0-21 0,21 1 0,0 20 16,0-21-16,0 0 0,0 0 15,21 1-15,0-22 0,21 0 16,-21 0-16,22 0 0,41 0 16,-41 0-16,-1-22 0,0 1 15,-20 0-15,20 0 0,21-21 16,-20 20-16,-22-20 16,0 0-16,0 21 0,0-22 0,1-20 15,-22-22-15,0 43 16,0-22-16,0 22 0,0 21 0,0-22 15,0 1-15,-22 42 16,1 0-16,0 0 16,0 42-16,21-20 0,-21 20 0,0 0 15,21 1-15,-22 41 16,22-41-16,0-1 0,0 43 16,0-43-16,22-21 0,-1 21 15,0-20-15,0 20 0,43 0 16,-43-21-16,42 1 15,-20-22-15,-1 0 0,-21 0 0,21 0 16,1 0-16,-22-22 0,21 22 16,1-21-16,-22 0 0,0 0 0,0-21 15,0 20-15,-21 1 0,0-21 16,0 21-16,0 0 0,0-22 16,0 1-16,-21 42 0,0 0 15,0 0-15,0 0 0,-1 0 16,-20 0-16,21 21 0,0 21 15,0-20-15,-1-1 0,22 0 16,0 0-16,-21 43 0,0-43 16,21 0-16,0 0 0,0 0 15,0 0-15,21 1 16,0-22-16,1 0 16,-1 0-16,0-22 0,0 1 15,21 0-15,-20 0 0,-1 0 16,0 0-16,21-1 0,-21 1 0,1-21 15,-1 21-15,0-22 0,0 22 16,0-21-16,0 21 0,-21 0 0,0-1 16,0 44-1,-21-1 1,21 0-16,-21 21 0,21-21 0,-21 1 16,21-1-16,0 0 0,0 21 15,0-21-15,0 1 0,0-1 0,0 0 16,21 0-1,0 0-15,0-21 0,1 0 0,-1 0 0,21 0 16,-21 0-16,0 0 16,1 0-16,20-21 0,-21 21 15,0-21-15,0 0 0,1 0 0,-1-22 16,0 22-16,0-21 0,0-1 16,0 1-16,-21 0 0,22-22 0,-1 1 15,-21 20-15,0-20 0,21-22 16,-21 43-16,0 21 0,0 0 15,-21 42 1,21 0-16,-21 21 0,-1 1 16,1-1-16,0 0 0,0 1 15,21 62-15,-21-62 0,21-1 16,0 0-16,0-20 0,0 20 16,0 21-16,21-41 0,0 20 15,0-21-15,0 0 0,1-21 16,-1 21-16,42-21 0,-20 0 15,-22 0-15,21 0 0,-21 0 16,22-21-16,-1-21 16,0 21-16,1-22 0,-22 22 15,0-21-15,-21 0 16,0 20-16,0 1 0,0 0 16,0 0-16,-21 21 15,0 0-15,-1 21 0,1 0 16,0-21-16,0 21 0,-21 22 15,20-1-15,1-21 0,21 0 0,0 1 16,0-1-16,0 0 16,0 0-16,21-21 31,1 0-31,-1 0 0,0-21 16,0 21-16,0-21 0,0 0 15,1-1-15,-1 1 0,0 0 16,0 0-16,0 0 15,-21 0-15,0 42 32,-21 0-32,21 0 15,0 0-15,0 0 0,0 1 16,0-1-16,0 0 0,0 0 16,0 0-16,21-21 15,0 21-15,1-21 0,-1 0 0,0 0 16,0 0-16,0 0 15,0-21-15,-21 0 0,0 0 16</inkml:trace>
  <inkml:trace contextRef="#ctx0" brushRef="#br0" timeOffset="76988.16">22902 16214 0,'0'0'0,"-42"0"0,-106 21 31,148 0-31,42 0 16,-21-21-16,22 0 15,-1 21-15,21-21 0,1 0 0,-1 0 16,22 22-16,0-22 0,21 0 0</inkml:trace>
  <inkml:trace contextRef="#ctx0" brushRef="#br0" timeOffset="77655.91">24828 16658 0,'0'0'0,"-42"0"0,0 0 0,21 0 0,-1 0 16,1 0-16,42 0 15,1 0 1,20 0-16,-21-21 16,21 21-16,43-42 0,-43 21 15,1 21-15,-1-22 0,-21-20 16,22 21-16,-1-64 16,-42 64-16,0 0 0,0 0 15,0 0-15,-21 42 16,0 0-16,-22 0 15,22 21-15,0 1 0,-21-1 0,20 22 16,1-1-16,0 1 0,-21 20 16,21 1-16,-1-22 0,1 22 0,0 0 15,0-22-15,0 22 0,0 0 16,-1-1-16,1 1 0,0 0 16,0-1-16,0-20 0,21-1 15,0 1-15,0-1 0,0-20 0,0-1 16,0-21-16,0 0 0,0 0 15,21 1-15,0-22 0,21 0 0,-20 0 16,20-22-16,0 1 0,1 0 16,-1 0-16,0-21 0,1-1 15,-22 1-15,21-85 0,-21 63 16,-21 1-16,0-1 0,-21-20 16,0 20-16,-127-126 15,84 147-15,1 1 16,-1 0-16,1-1 0,-1 1 0,-20 0 15,41 21-15,22-1 16,0 1-16,0 21 0,21-21 16,21 0-1,21 21-15,-21 0 0,22-21 0,20 21 16,-20-21-16,20 21 0,1 0 16,63-22-16,-85 22 0,21 0 15,-20 0-15,-1 0 0,64-21 16</inkml:trace>
  <inkml:trace contextRef="#ctx0" brushRef="#br0" timeOffset="77995.78">25146 16764 0,'0'0'0,"-21"-42"15,21 21 1,0-1-16,0 1 16,0 0-16,0 0 0,0 0 0,21 0 15,0 21-15,-21-22 0,21 1 16,0 21-16,1 0 0,-1 0 0,0 0 15,0 0-15,0 0 16,0 0-16,-21 21 0,22-21 16,-1 43-16,0-22 0,-21 42 15,0-41-15,0-1 0,0 0 16,0 0-16,-21 0 16,0-21-1,-1 0-15,1 0 16,21-21-16,0 0 15,0 0-15,-21 21 0,21-21 0,0-1 16,0 1-16,0 0 16,21 0-16,-21 0 0,21 21 0,1-21 15,-1-1-15,0 22 16,0-21-16,21 21 0,43 0 16,-43 0-16,1 0 0</inkml:trace>
  <inkml:trace contextRef="#ctx0" brushRef="#br0" timeOffset="78783.94">25993 16531 0,'0'0'16,"-22"0"-16,1 21 0,0-21 16,-21 22-16,21-22 0,-1 21 15,-20 0-15,21 0 0,0 0 0,0 0 16,21 1-16,0 20 0,0 21 16,0-41-1,0-1-15,21-21 0,0 21 0,0-21 16,0 0-16,0 0 0,1 0 15,-1 0-15,0 0 0,-21-21 0,21 0 16,-21-1-16,0 1 16,0 0-16,0-42 0,0 20 15,0 22-15,0-21 0,0 21 16,0-1-16,64-41 16,-43 42-16,0 21 0,0 0 15,0 0-15,0 0 0,22 0 16,-22 21-16,0 0 0,0 0 15,0 0-15,-21 1 0,0 20 0,22-21 16,-22 21-16,0-20 0,0 20 16,0-21-16,0 21 0,0-20 0,0-1 15,0 0-15,-22 0 0,-20 0 16,21-21-16,0 0 16,0 0-16,-1 0 15,22-21-15,0 0 16,0 0-16,0 0 0,0-1 15,22-20-15,-1 21 0,21-21 16,-21 20-16,0-20 0,22 21 16,63-43-16,-64 43 15,-21 21-15,0 0 16,22 0-16,-22 0 0,-21 21 16,0 1-16,0 20 15,0-21-15,0 21 0,0 22 16,0-22-16,0-21 0,0 43 15,-21-43-15,21 0 0,-22-21 16,22 21-16,0-42 31,0 0-31,0 0 16,0 0-16,0 0 0,22-22 16,-1 22-16,0 0 0,21-21 0,1 20 15,62-41-15,-62 42 16,63 0-16,-43-1 0,-21 22 15,-20 0-15,20 0 0,-21 0 16,-21 22-16,0-1 0,0 0 16,0 0-16,-21 43 0,0-22 15,-64 43 1,64-64-16,0 0 0,-22 0 16,22 0-16,0 0 0,-21 1 15,21-22-15</inkml:trace>
  <inkml:trace contextRef="#ctx0" brushRef="#br0" timeOffset="79354.89">27961 16616 0,'-21'0'15,"42"0"-15,-63 0 0,21 0 0,-1 0 16,44 0 15,20 0-31,-21-21 0,0 21 16,0 0-16,22 0 16,-22-21-16,0-1 0,21 22 0,-20-21 15,-1 0-15,0 21 0,-21-21 16,0 0-16,0 0 0,0-1 15,-21 1-15,0 21 0,-1 0 16,-20 0-16,0 0 0,-1 0 0,-41 21 16,41-21-16,1 22 15,0-1-15,21 0 0,-22 0 0,1 43 16,42-43-16,0 63 16,21-62-16,43 41 15,-43-42-15,21 0 16,22 1-16,-22-1 15,21-21-15,-41 0 0,-1 0 16,-42-21 0,-1 21-1,-20 0-15,21 0 0,-21 0 0,-1 0 16,1 0-16,0 0 0,-1 0 16,1 0-16,0 21 0,20 0 15,1-21-15,-21 21 0,21 43 16,21-43-16,0 0 0,0 0 15,21 0-15,0 0 0,0-21 0,22 22 16,-1-22-16,0 0 16,22 0-16,-22 0 0,0 0 0,22 0 15,-22 0-15,1 0 0,-1 0 0,0-22 16</inkml:trace>
  <inkml:trace contextRef="#ctx0" brushRef="#br0" timeOffset="80595.03">28257 16912 0,'43'-63'0,"-43"20"0,-64 213 0,85-234 16,64-105-16,-64 127 0,-21 20 15,43-20-15,-22 21 0,0 0 16,0 21-16,0 0 0,0 0 16,1 0-16,-1 21 0,-21 0 0,21 0 15,-21 0-15,21 22 0,-21-22 16,0 21-16,0 1 16,0-22-16,0 21 0,-21 22 15,0-43-15,0 0 0,-1 0 16,1 0-16,0 0 0,-42-21 15,41 0-15,44-21 32,-1 21-17,0-21-15,0 0 0,0 0 0,22 0 16,-22-1-16,21-20 0,-21 21 16,43-64-16,-43 64 0,0-21 15,0 21-15,-21-1 0,0 1 16,0 42 15,-21 1-31,0-1 0,0 21 0,0-21 16,-1 22-16,22-22 0,0 0 15,0 21-15,0 1 16,0-22-16,0 21 0,22-21 16,-1 0-16,21 1 15,0-22-15,-20 0 0,41 0 16,-42 0-16,0 0 0,1-22 15,-1 1-15,21 0 0,-21 0 0,0 0 16,1-22-16,-1 1 0,0 0 16,0-1-16,0 1 0,0 21 15,22-64-15,-43 64 16,42-21-16,-21 42 16,-21 21 15,0 0-31,0 0 0,0 0 15,0 1-15,0-1 16,0-42 31,0-1-47,0 1 16,0 0-16,-21 21 15,0 0-15,0 0 0,0 0 0,-1 0 16,1 0-16,0 0 15,0 0-15,0 21 0,21 0 16,-21 1-16,-1-1 0,22 21 0,-21 0 16,21 1-16,0-22 15,0 0-15,0 0 0,21 64 16,1-64-16,20-21 16,-21 21-16,21 0 0,1-21 0,-1 0 15,0 0-15,1 0 0,-1 0 16,-21 0-16,22 0 0,-22 0 0,21-21 15,-21 0-15,0-21 0,1 21 16,-1-22-16,0 1 0,0 21 16,-21-64-16,0 64 15,0-21-15,0 20 16,0 1-16,-21 21 0,0 0 0,0 0 16,-1 21-16,1-21 0,0 22 15,0 20-15,0-21 0,21 43 16,0-22-16,0-21 0,0 21 15,0-20-15,0-1 0,21 21 16,0-21-16,0 22 16,22-43-16,-22 0 0,0 21 15,0-21-15,21 0 0,-20 0 16,41 0-16,-21-21 0,1-1 16,-22 1-16,21 0 0,-21 0 15,43-64-15,-43 22 16,21 20-16,-20 1 0,-1-21 0,-21 20 15,21-41-15,-21 62 16,0-20-16,0 21 0,-21 21 16,0 0-16,-1 0 15,1 0-15,-21 42 16,21-21-16,0 22 0,-1-1 16,1 0-16,0 1 0,21-1 0,-21 0 15,21 1-15,0-22 0,0 64 16,0-64-16,0 0 0,0 0 15,21 0-15,0 0 0,22 1 16,-22-22-16,0 0 0,0 0 16,0 0-16,0 0 0,1 0 15,-1 0-15,0-22 0</inkml:trace>
  <inkml:trace contextRef="#ctx0" brushRef="#br0" timeOffset="80735.03">30057 17039 0,'0'0'16,"-22"0"-16,1 0 15,0 0-15,0 0 0,0 0 32,0 0-17,-1 0-15,1 0 16,0 0-16,-21 0 0,-1 0 0</inkml:trace>
  <inkml:trace contextRef="#ctx0" brushRef="#br0" timeOffset="81883.03">1206 17526 0,'0'21'32,"-21"-21"-32,21 21 15,0 1-15,21-22 16,1 21-16,-1-21 0,21 0 16,-21 0-16,22 21 0,-1-21 15,0 0-15,22 0 0,-22 0 0,0-21 16,1 0-16,20 21 0,-20-22 15,-1 1-15,0 0 16,-21 0-16,43-21 0,-43 20 16,0 1-16,-21 0 15,0 0-15,-21 21 16,0 0 0,0 21-16,0 21 0,21-20 15,0 20-15,-22 0 0,22 22 16,0-22-16,0 22 0,0-1 0,0-21 15,0 22-15,-21 21 16,21-43-16,0 0 0,-21 1 16,21-1-16,0-21 0,0 0 15,0 0-15,0-42 32,0 0-17</inkml:trace>
  <inkml:trace contextRef="#ctx0" brushRef="#br0" timeOffset="82058.41">1439 18034 0,'-21'0'16,"42"0"-16,0 0 16,1 0-16,20 0 15,0 0-15,1-21 0,-1 0 0,0 21 16,1-21-16,62-1 15,-62 1-15,-1 0 0,43-21 16,-43 21-16</inkml:trace>
  <inkml:trace contextRef="#ctx0" brushRef="#br0" timeOffset="82223.34">2498 17759 0,'0'21'16,"21"-21"31,0 0-47,0 0 15,0 0-15,0-21 0,1 0 16</inkml:trace>
  <inkml:trace contextRef="#ctx0" brushRef="#br0" timeOffset="82807.17">4889 17463 0,'0'0'0,"-21"-22"0,0 22 0,0-21 16,-21 0-16,-1 21 0,22-21 15,-64-21-15,43 42 0,21-22 16,-21 22-16,20 0 0,-20 0 16,21 0-16,0 0 0,-22 22 15,22-1-15,-21 42 16,42-20-16,-21 20 0,0 64 16,-1-63-16,1-1 15,21 1-15,-21-1 0,0 43 16,0-64-16,21 1 0,0-1 15,-21-21-15,21 0 0,0 0 0,0 1 16,0-44 0,0 1-1,0-21-15,21 21 0,-21-22 0,21 1 16,0 0-16,0-22 0,0 1 16,1-1-16,-1 1 0,0-1 15,0 1-15,0-1 0,0 1 16,1 20-16,-1 22 0,0-21 15,0 21-15,0 21 16,0 21-16,-21 0 0,22 21 16,-1-20-16,0 20 0,0 21 15,0-20-15,0-1 0,-21 22 16,22-22-16,-22 0 0,21 1 0,-21-1 16,0 0-16,0-21 0,0 22 15,0-22-15,0 0 0,0 0 16,0 0-16,-21-21 15,-1 0-15,1-21 16</inkml:trace>
  <inkml:trace contextRef="#ctx0" brushRef="#br0" timeOffset="83007.47">4106 18013 0,'0'0'15,"0"21"-15,21-21 16,1 0-1,20 0-15,-21 0 0,43 0 0,-22 0 16,21 0-16,22-21 0,-21 0 16,20 0-16,1-1 0,0 1 15,-1 0-15,1 0 0,0 0 0,-1 0 16,-20-22-16,20 22 0,1-21 16,-21 21-16,-1-1 15,-21 1-15</inkml:trace>
  <inkml:trace contextRef="#ctx0" brushRef="#br0" timeOffset="85426.38">5630 17611 0,'0'-21'15,"-63"21"1,126 21-16,-147-42 0,41 21 0,1 0 16,21 21-16,-22 0 0,1 0 15,21 21-15,-21-20 0,20 20 0,-20 21 16,21-20-16,0-22 16,21 21-16,0-21 0,0 22 0,0-22 15,0 0-15,0 0 16,0 0-16,21-21 0,21 0 15,-21 0-15,1 0 0,20 0 0,0 0 16,1-21-16,-1 0 16,0 0-16,22 0 0,-22-22 15,0 22-15,1-21 0,-22 0 0,21-22 16,-21 22-16,1-22 0,-1 1 16,0-1-16,-21 22 0,21-22 15,-21 22-15,0-21 0,0 20 0,0 1 16,-21 0-16,0 20 0,0 1 15,-1 21-15,1 0 0,-42 0 16,42 21-16,21 22 0,-22-22 16,22 21-16,0 1 0,0 62 15,0-41-15,0-1 16,0 1-16,0-1 0,0 1 0,0-22 16,22 22-16,-22-22 0,21 0 15,42 22-15,-42-43 0,22 0 16,-1 0-16,-21 1 0,22-22 15,-22 0-15,21 0 0,-21 0 16,0-22-16,1 22 0,20-21 0,-21 0 16,0 0-16,0-21 0,-21 20 15,22-20-15,-22 21 0,21-21 16,-21 20-16,0-20 16,21 21-16,-21 0 0,21 21 15,0 0-15,-21 21 16,21 0-16,-21 0 15,22 0-15,-22 22 0,0-22 16,0 0-16,21 21 0,-21-20 0,0-1 16,21 0-16,-21 0 0,0 0 15,0 0-15,21-21 0,0 0 16,0 0-16,1 0 16,-1 0-16,0 0 0,0-21 15,-21 0-15,21 0 0,0 0 0,-21 0 16,0-1-16,22 1 15,-22-21-15,21-22 0,-21 43 16,0-42-16,0 42 16,0-1-16,0 1 0,0 0 15,21 21 1,0 0 0,0 0-16,22 0 0,-22 0 0,21 0 15,0 0-15,1 0 0,-1 0 16,22 0-16,-22 0 0,21 0 15,-20 0-15,20 0 0,22 0 16,-43 0-16,1 0 0,-22 0 16,21 0-16,-21 0 0,-42 0 31,0 0-15,0 0-16,0 0 0,-1 0 15,1 0-15,0 0 0,-21 21 16,21 0-16,-1-21 0,-20 22 0,0 20 15,21-21-15,-22 0 0,22 22 16,-21-22-16,21 21 0,21-21 0,0 0 16,0 1-16,0-1 0,0 0 15,0 0-15,21-21 0,21 0 16,-21 0-16,0 0 0,22 0 0,-22 0 16,21 0-16,1 0 15,-22 0-15,21-21 0,0-21 16,-20 20-16,-1 1 0,0 0 15,0 0-15,0 0 0,-21 0 0,0-22 16,0 22-16,0 0 0,0 0 16,0 0-16,-21 21 15,21 21 1,-21 0-16,21 0 0,0 0 16,0 22-16,0-22 0,0 21 15,0-21-15,0 0 0,0 1 0,0-1 16,0 0-16,21-21 0,0 0 15,0 21-15,1-21 0,-1 0 16,21 0-16,-21 0 0,22-21 0,-22 21 16,42-42-16,-42 20 15,43-20-15,-43 0 16,0 21-16,0-22 0,1 1 16,-1 21-16,-21-22 0,21 1 15,-21 63 1,0 0-1,0 1-15,0 20 0,0-21 16,-21 0-16,21 22 0,0-22 16,0 0-16,-21 0 0,21 0 0,-22 0 15,22 1 1,22-44 15,-1 1-31,0 0 16,0 0-16,0 0 0,0 0 15,1 21-15,-1-22 0,0 1 16,0 21-16,0 0 0,0 0 0,1 0 16,-1 0-16,0 0 0,0 21 15,0 1-15,0-22 0,1 21 16,-1 0-16,0 0 0,0 0 16,0-21-16,0 21 0,22-21 15,-1 0-15,0 22 0,1-22 16,-1 0-16,0 0 0,1 0 15,-1 0-15,-21-22 0,43 1 16,-43 0-16,21 0 0,-21-43 16,-21 22-16,22 0 0,-22-1 15,0 1-15,21 0 0,-21-22 16,21 22-16,-21 0 0,0-22 0,0 22 16,0-1-16,0 22 0,0-42 15,-21 63 1,0 0-16,-1 0 15,-20 63-15,21-42 0,0 22 16,21-22-16,0 21 16,0 1-16,0 62 0,0-62 15,0-1-15,0 0 0,21 1 16,0-1-16,21-21 16,-20 22-16,20-22 0,0 0 0,1 0 15,-1-21-15,-21 0 0,64 0 16,-43 0-16,0 0 0,22-21 15,-22 0-15,-21 0 0,22 21 16,-22-43-16,0 22 0,-21 0 16,0 0-16,0-22 0,0 22 15,0-21-15,0 21 0,0 0 0,-21-1 16,0 22-16,-22 0 16,1 0-16,21 22 15,-21 20-15,20-21 0,22 0 16,0 0-16,-21 1 0,21-1 15,0 21-15,0-21 0,0 0 16,21-21-16,1 22 16,41-22-16,-42 0 15,0 0-15,-21-22 0,22 1 16,-1 21-16,0-21 0,0 0 16,-21 0-16,0 0 15,0-1-15,21 22 0,-21-21 16,0 42 15,0 1-31,0-1 0,0 0 16,0 0-16,0 0 0,21 0 15,-21 1-15,22-1 0,-1-21 16,0 21-16,21-21 0,1 0 0,-22 0 16,21 0-16,0 0 0,22 0 15,-22 0-15,1 0 0,20-21 0,-21 0 16,1 21-16,-1-22 15,0 1-15,-20 0 0,-1 0 0,0 0 16,-21-22-16,0 22 0,0 0 16,0-21-16,0 21 0,-21-1 15,0 1-15,-1 0 0,1 0 0,0 21 16,0 0-16,-21 0 0,20 0 16,1 21-16,0 0 0,21 0 15,-21 1-15,21-1 0,0 21 16,0 0-16,0-20 0,0 20 0,21-21 15,-21 21-15,21 1 0,0-22 16,1 21-16,-22 1 0,0-1 16,21 0-16,-21 1 0,0 20 0,0-21 15,0 22-15,0-22 16,-21 1-16,-1 20 0,1-42 0,0 22 16,0-22-16,21 21 0,-21-42 15,0 21-15,-1-21 0,1 0 16,21-21-16,0 0 0,0 0 15,0 0-15,0-22 0,21 22 16</inkml:trace>
  <inkml:trace contextRef="#ctx0" brushRef="#br0" timeOffset="85894.43">10245 17949 0,'21'0'15,"-64"43"-15,65-86 0,20 43 0,-42-21 0,21 21 16,0 0-16,0-21 15,1 0-15,-1 0 0,21 0 16,-21-22-16,0 22 16,1 0-16,-1-21 0,-21 20 0,0-20 15,0 0-15,0-1 0,0 22 16,0-21-16,0 21 0,0 0 16,-43 21-16,22 0 0,0 0 15,21 21-15,-21 0 0,-21 64 16,42-43-16,0-21 15,0 21-15,0-20 16,0-1-16,21 21 0,0-42 16,-21 21-16,21-21 0,0 0 15,0 0-15,1 0 16,-1-21-16,0 21 0,21-42 16,-21 21-16,1-1 0,-1 1 15,0 0-15,0 0 0,0 0 16,-21 0-16,43-1 15,-43 44 1,0-1-16,0 0 16,0 0-16,0 21 15,0-20-15,-22-1 0,22 0 0,-21 21 16,21-21-16,0 1 0,0-1 16,-21 0-16,0-21 15,0 0 1</inkml:trace>
  <inkml:trace contextRef="#ctx0" brushRef="#br0" timeOffset="86103.35">8805 17399 0,'-63'0'0,"126"0"0,-190 0 0,85 0 15,21 0-15,42 0 16,0 0-16,21 0 0,22 0 16,-1 0-16,22 0 0,0-21 15,-1 0-15,1 21 0,21 0 0,-21 0 16</inkml:trace>
  <inkml:trace contextRef="#ctx0" brushRef="#br0" timeOffset="86804.49">12933 17463 0,'0'0'0,"-21"0"15,-1 0-15,-41 0 16,42 0-16,-43 0 15,22 21-15,21 0 0,-22 0 16,22 21-16,-21-20 0,0 41 16,20-42-16,22 43 15,0-43-15,0 0 0,0 0 16,0 0-16,22 1 16,-1-22-16,21 0 15,-21 0-15,0-22 0,1 1 16,20 0-16,-21 0 15,21-21-15,-42 20 0,0 1 16,0 0-16,0-21 0,0 21 16,-21-43-16,21 43 0,-21 0 15,21-22-15,0 22 16,0 0 0,21 21-16,0-21 0,1 21 15,20 0-15,-21 0 16,21 0-16,1 0 0,20 0 15,-20 0-15,-22 21 0,21 0 16,-21 0-16,0 22 0,1-1 0,-22 64 16,21-43-16,-21 1 15,0-1-15,0 1 0,0-1 0,0 1 16,0-1-16,-21 1 0,-22 84 16,22-84-16,0-1 0,0 1 15,0-1-15,-1 1 0,-20 20 16,21-41-16,0-22 15,-22 21-15,43-21 0,-21-21 32,0-21-32,21 0 0,0-21 15,0-1-15,0 1 0,0-22 16,0 1-16,0-1 0,0 1 16,0-1-16,21 1 0,0-1 15,1-20-15,20 20 0,0 1 0,1-1 16,20 22-16,-21-22 0,22 22 15,-1 0-15,1-1 0,-1 22 0,1-21 16</inkml:trace>
  <inkml:trace contextRef="#ctx0" brushRef="#br0" timeOffset="87107.01">14838 17357 0,'0'0'0,"-21"-21"0,-1 21 0,1-22 0,0 22 15,0-21-15,0 21 16,0 0-16,-1 21 0,1 1 16,21-1-16,0 21 0,-21 0 15,21 1-15,0 20 0,0 1 16,0-22-16,0 22 0,0-22 15,0 0-15,0 1 0,0 20 0,0-42 16,0 22-16,0-22 0,0 0 16,0 0-16,0 0 0,21-21 15,-21-21 1</inkml:trace>
  <inkml:trace contextRef="#ctx0" brushRef="#br0" timeOffset="87394.74">14584 17780 0,'0'21'0,"0"-42"0,-21-42 0,-1 20 0,1 1 15,0 0-15,0-1 0,21 1 0,0 0 16,0-1-16,0 1 0,0 0 16,0 20-16,0-20 0,21 21 15,0-21-15,22-1 0,-1 22 16,0 0-16,-21 0 0,22 21 16,-1 0-16,0 0 0,1 21 15,-22 0-15,0 0 0,0 0 0,-21 22 16,0-1-16,0 0 0,0 1 15,0-1-15,-21 22 0,-21-22 0,21 0 16,-1 1-16,1-22 0,0 21 16,-21-21-16,42 0 0,-21 1 15,-1-22-15,22 21 16,22-21 0,-1 0-16,0-21 15,21 21-15,-21 0 0,1 0 16</inkml:trace>
  <inkml:trace contextRef="#ctx0" brushRef="#br0" timeOffset="88174.6">15007 17801 0,'-63'0'16,"41"0"-16,22-21 16,-21 0-16,21 0 0,0-22 15,0 22-15,0 0 16,21 0-16,1 0 0,-1 0 0,0 21 15,21 0-15,1 0 0,-22 0 16,21 0-16,0 0 0,1 21 16,-1 0-16,0 0 0,1 0 0,-1 43 15,-21-22-15,-21-21 16,0 0-16,0 1 0,0-1 0,0 0 16,0 0-16,-21 0 0,0-21 15,0 0-15,0 0 0,21-21 31,0 0-15,21 0-16,0 0 0,0-1 16,0 1-16,22 0 0,-22 0 15,21-21-15,-21 20 0,22 1 0,-22 0 16,21 0-16,-21 0 0,0 21 16,22 0-16,-1 0 0,-21 0 15,0 21-15,-21 21 16,0-21-16,0 1 0,0-1 0,0 21 15,0-21-15,0 22 0,0-1 16,0-21-16,-21 0 0,21 0 16,0 1-16,0-1 0,0 0 15,21-21 1,1 0-16,-1 0 0,0 0 16,0-21-16,0 21 0,-21-21 15,21-1-15,-21 1 16,0 0-16,0 0 0,0 0 0,-21-22 15,0 22-15,21 0 0,-21-21 16,0 21-16,0-1 0,-1-20 0,1 0 16,21 21-16,0-1 15,0 1-15,21 0 16,22 21 0,-22 0-16,21 0 0,-21 0 15,22 0-15,20 21 0,22 22 16,-43-1-16,1-21 0,-1 21 15,0 1-15,-21 20 0,1-20 0,-22-1 16,0 0-16,0 1 0,0 41 16,-22-20-16,1-22 0,0 0 15,0 22-15,0-22 0,-22 43 16,22-22-16,0-41 16,0 20-16,0 0 0,21-21 0,0 1 15,-21-1-15,21 0 0,0-42 16,0 0-1,21-1-15,0 1 16</inkml:trace>
  <inkml:trace contextRef="#ctx0" brushRef="#br0" timeOffset="88447.53">16404 17971 0,'0'0'0,"0"-43"0,-21 22 0,0-21 0,0 21 15,-1-1-15,22-20 0,0 21 16,0 0-16,0 0 0,0-1 15,43 1-15,-22 0 0,42-21 16,-41 21-16,20 21 0,-21 0 16,21 0-16,43 0 15,-64 0-15,0 21 0,-21 21 16,0-21-16,0 0 0,0 22 16,-21-22-16,0 21 0,-21-21 15,21 22-15,-22-22 0,22 0 0,-21 0 16,21 0-16,-22-21 0,43 22 15,21-22 1,1 0-16,-1 0 16,0-22-16</inkml:trace>
  <inkml:trace contextRef="#ctx0" brushRef="#br0" timeOffset="88954.69">16806 17886 0,'0'0'0,"0"-21"16,21 21-16,-21-21 0,22 21 15,-1 0-15,21-43 16,-21 43-16,0-21 0,22 0 0,-22 0 16,21 0-16,-21-1 0,1 1 15,-22 0-15,21 0 0,-21 0 0,0 0 16,-21 21 0,-1 0-16,1 21 15,0 0-15,0 0 0,0 0 0,0 22 16,21-22-16,0 21 0,0-21 15,0 0-15,0 1 0,0-1 16,0 0-16,0 0 0,0 0 16,21-21-16,-21 21 0,21-21 15,0 0-15,0 0 16,0-21-16,1 21 0,-22-21 16,21 0-16,0 0 0,-21 0 15,21-1-15,0-20 0,0 21 0,1-21 16,-1 20-16,0 1 0,42-21 15,-20 21-15,-22 21 0,0 0 16,0 0-16,0 21 0,22 0 0,-43 0 16,21 0-16,0 22 15,-21-22-15,21 0 0,-21 21 0,0-20 16,0-1-16,0 0 0,0 0 16,0 21-16,-21-42 0,21 22 15,-21-22-15,0 0 0,0 0 16,-1 0-16,22-22 31,0 1-31,0 0 0,22 0 0,-1 0 16,0 0-16,21-1 0</inkml:trace>
  <inkml:trace contextRef="#ctx0" brushRef="#br0" timeOffset="89552.49">18161 17378 0,'0'0'0,"21"-21"16,-21 0-16,0-1 0,-21 22 31,0 22-15,0-1-16,-1 0 0,1 21 15,0-21-15,0 22 0,0-1 0,0 0 16,21 1-16,0-1 0,-22-21 16,22 22-16,0-1 0,0 0 0,0-21 15,0 1-15,0-1 0,0 0 16,22 0-16,-1-21 0,0 21 15,0-21-15,0 0 16,0 0-16,1 0 16,-1-21-16,0 0 0,-21 0 0,21 21 15,0-21-15,-21-1 0,0 1 16,21 0-16,-21 0 16,22 21-16,-22 21 15,0 0-15,0 0 16,0 1-16,0-1 0,0 0 15,0 0-15,0 0 0,0 0 16,21-21 0,0 0-16,0 0 0,0 0 0,0 0 15,1 0-15,-1 0 16,0-21-16,0 21 0,0-21 0,22 0 16,-22 0-16,0 0 0,0-1 15,21-41-15,-42 42 16,0 0-16,0 42 31,0 0-31,-21 0 0,0 21 0,0 1 16,21-22-16,-21 21 0,0 1 15,-22 41-15,22-41 16,0-1-16,0 64 0,21-64 16,0-21-16,0 22 15,-21-22-15,21 0 0,-22 21 16,1-42-16,0-21 15,0 0 1</inkml:trace>
  <inkml:trace contextRef="#ctx0" brushRef="#br0" timeOffset="89743">17970 17674 0,'0'0'0,"0"-21"0,0 0 31,22 21-15,-1 0-16,21 0 0,0 0 16,1 0-16,20 0 0,1-21 15,20 21-15,1 0 0,21 0 0,-21-21 16,-1 21-16,1 0 0,0 0 16,-1 0-16</inkml:trace>
  <inkml:trace contextRef="#ctx0" brushRef="#br0" timeOffset="90827.25">19643 17547 0,'0'-21'31,"0"0"-15,0 0 0,21 21-16,-21-21 0,0-1 0,0 1 15,0 0-15,-21 21 16,-1 0-1,1 0-15,0 21 0,0 22 16,0-1-16,0 0 0,-1 22 0,1-22 16,-21 85-16,42-63 15,-21-1-15,0 1 0,21-1 16,-22 1-16,1 63 16,0-85-16,0 21 0,0 1 15,0-22-15,-1 22 0,1-22 16,21-21-16,0 22 0,0-22 0,0 0 15,21-21-15,1 0 16,-1 0-16,21 0 0,-21-21 0,22 0 16,-1-1-16,43-62 15,-85 41-15,0 1 16,0 0-16,0-1 0,0 1 0,-43-64 16,1 85-16,21-21 15,-22-1-15,1 22 0,0 0 0,-1 0 16,22 0-16,0 0 0,0 21 15,21-22-15,21 22 16,0-21 0,0 21-16,22 0 0,20-21 15,-20 21-15,20 0 0,1-21 0,-1 0 16,1 21-16,-1-21 0,1 21 16,-1-22-16,-21 22 0,43-21 15,-43 21-15,1 0 16,-64 0 15,-1 21-31,1-21 0,0 22 16,0-1-16,21 0 0,0 0 15,-21 0-15,21 0 0,0 1 16,0-1-16,21-21 0,0 0 16,-21 21-16,21-21 0,0 0 15,43 0-15,-22 0 16,22-21-16,-43 0 0,21 21 15,1-22-15,-1-20 0,0 21 16,22-64-16,-43 43 16,21 0-16,-21-22 0,1 1 0,-1 20 15,0-20-15,-21 20 0,0 1 0,0 21 16,0-21 0,-21 20-16,0 22 0,-43 0 0,43 22 15,0-1-15,0 0 16,-1 0-16,1 21 0,0 43 15,21-43-15,0 1 0,0 20 16,0-20-16,21-1 0,22 0 16,-22-21-16,0 22 0,21-22 0,22 21 15,-22-21-15,43 1 16,-43-22-16,0 0 0,1 0 16,-1 0-16,-21 0 0,0 0 15,22-22-15,-22 1 0,0 0 0,-21 0 16,0-21-16,21 20 0,-21-20 15,0 21-15,0-21 0,0 20 16,0 1-16,-21 21 0,0 0 16,0 0-16,0 21 15,21 1-15,0-1 16,0 21-16,0-21 0,0 0 16,0 1-16,21-1 0,0 0 15,0-21-15,0 21 0,0-21 16,1 0-16,-1 0 0,0 0 15,0 0-15,0 0 0,0 0 16,1-21-16,-22 0 16,0 0-16</inkml:trace>
  <inkml:trace contextRef="#ctx0" brushRef="#br0" timeOffset="90991.16">20574 17505 0,'-42'0'15,"84"0"-15,-106-21 0,22 21 0,21 0 16,0 0-16,42 0 31,21 0-31,1 0 16,-1 0-16,0 0 0,22 0 16</inkml:trace>
  <inkml:trace contextRef="#ctx0" brushRef="#br0" timeOffset="91163.81">22204 18076 0,'42'22'0,"-84"-44"0,126 65 15,-41-22-15,-22 0 0,0-21 16,0 21-16,0-21 0,-42 0 47,0 0-32,0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11:39:08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1799 0,'0'0'0,"-42"0"0,21-21 0,0 0 0,0 0 16,-1 0-16,1-1 0,0 1 15,21 0-15,-21-21 0,21 21 16,0-1-16,0 1 0,0 0 0,0 0 16,0 0-16,0 0 15,21-1-15,0 1 0,0 21 0,1-21 16,-1 21-16,21 0 0,-21 0 16,22 0-16,-1 0 0,0 0 0,-21 21 15,22 0-15,-1 1 0,0 20 16,-20-21-16,20 21 0,-21 22 15,0-22-15,-21 22 0,0-1 0,0 1 16,0-22-16,-21 22 0,0-1 16,-21 1-16,20-1 0,-20 1 0,0-1 15,-22 1-15,22-1 0,0 1 16,-64 41-16,63-62 16,-20-1-16,21-21 0,20 22 15,-20-22-15,21-21 0,0 21 0,0-21 16,-1 0-16,1 0 0,21-21 15,-21 0-15,21-22 0,-21 22 0,21-21 16,0-22-16,0 22 0,0 0 16,0-22-16,0 22 0,21-1 0,0 1 15,0 21-15,1 0 0,-22 0 16,21-1-16,0 22 0,0 0 16,0 0-16,0 0 15,22 22-15,-22-1 0,0 0 0,0 0 16,0 21-16,1-20 0,-1 20 0,0-21 15,0 21-15,0-20 16,22 41-16,-43-21 0,21-20 16,0-1-16,-21 0 0,21 0 15,-21 0-15,21 0 0,-21 1 16,21-22-16,1 0 0,-1 0 16,0 0-16,0 0 0,0-22 15,0 22-15,1-21 0,20-21 16</inkml:trace>
  <inkml:trace contextRef="#ctx0" brushRef="#br0" timeOffset="259.94">4064 2307 0,'0'0'0,"21"-21"47,0 21-32,-21-21-15,-21 21 32,21-21-32,-21 21 15,0 0 17,42 0-1</inkml:trace>
  <inkml:trace contextRef="#ctx0" brushRef="#br0" timeOffset="555.47">5143 1757 0,'0'0'0,"0"-21"0,-21 0 15,0 21-15,0 0 0,0 0 16,0 0-16,21 21 16,-22 0-16,1 0 0,0 0 15,21 0-15,-21 22 0,0-1 0,0 0 16,21 1-16,-22-1 0,1 0 16,0 1-16,0-1 0,0 0 0,21 1 15,-21-1-15,-1 0 0,22 1 16,-21-1-16,21 22 15,0-43-15,0 0 0,0 0 16,0 0-16,21-21 16,1 0-16,-1 0 0,0-21 0</inkml:trace>
  <inkml:trace contextRef="#ctx0" brushRef="#br0" timeOffset="915.9">5038 1884 0,'0'0'0,"-22"-106"16,22 85-16,0 0 0,0 0 16,0-1-16,0 1 0,0 0 15,22 0-15,20 21 16,-21 0-16,0 0 0,22 0 16,-22 21-16,21-21 0,0 42 15,-20-20-15,20-1 0,21 63 16,-41-41-16,20-1 0,-21 0 15,0 1-15,-21-1 0,0 0 0,0 1 16,0-1-16,0 0 0,0 1 16,0-1-16,-21 0 0,0-20 0,21 20 15,-21-21-15,0 21 0,21-20 16,-22-22-16,22 21 0,0 0 0,0-42 47,0 0-32,0-1-15,0 1 0,0 0 0,-21 0 16,21 0-16,-21 0 0</inkml:trace>
  <inkml:trace contextRef="#ctx0" brushRef="#br0" timeOffset="1163.91">4995 2223 0,'0'0'0,"-42"0"0,21 0 15,0 0-15,-1 0 0,44 0 31,20 0-31,-21 0 0,21 0 16,1 0-16,-1 0 0,0 0 16,1 0-16,-1 0 0,0 0 15,1 0-15,-1-22 0,-21 22 16,22 0-16,-22 0 0,21-21 0,0 21 16,-20 0-1,-1 0 1,-21-21-1,21 21 1,0 0-16</inkml:trace>
  <inkml:trace contextRef="#ctx0" brushRef="#br0" timeOffset="1456.76">5927 2138 0,'21'0'31,"0"0"-31,0-21 16,0 21-16,-21-21 15,21 21-15,-21-22 16,0 1-16,-21 21 16,0 0-1,0 0-15,0 0 0,0 0 16,-1 0-1,1 21-15,0-21 0,21 22 0,0-1 16,-21-21-16,0 21 0,21 0 16,21-21 15</inkml:trace>
  <inkml:trace contextRef="#ctx0" brushRef="#br0" timeOffset="1870.74">6731 1630 0,'0'0'0,"0"-21"0,0 0 0,0-1 16,-21 22-16,0 0 0,-1 0 16,1 0-16,0 0 0,0 22 15,0-1-15,21 21 16,-21-21-16,-1 22 0,1-1 0,0 0 15,21 1-15,-21-1 0,0 0 16,0 1-16,21-1 0,0 0 0,0 1 16,0-1-16,0 0 0,0-21 15,0 64-15,0-64 0,21 0 16,0 22-16,0-22 16,21 0-16,-20-21 0,20 21 0,0 0 15,1-21-15,-1 0 0,0 0 16,1 0-16,-1 0 0,0 0 0,1 0 15,-22 0-15,21-21 0,-21 0 16,22 21-16,-22-21 0,21-21 16,-21 20-16,0 22 0,1-21 15,-1 0-15,0 0 0,0 0 16,-21 0-16,21 21 0,-21-22 16,21 1-16,-21 0 0,0 0 15,0 0-15</inkml:trace>
  <inkml:trace contextRef="#ctx0" brushRef="#br0" timeOffset="2155.17">6667 2032 0,'0'0'0,"-42"21"0,21-21 0,0 0 16,0 0-16,-1 0 0,22 21 0,-21-21 15,42 0 1,1 0-16,20 0 15,-21 0-15,21 0 0,1 0 16,-1-21-16,0 21 0,1 0 16,-1-21-16,0 0 0,1 21 15,-1-21-15,-21 21 0,22-21 0,-22-1 16,0 22-16,0-21 0,21 0 16,-42 0-16,0 0 15,0 0 1,0-1-16,-21 1 15,0 21-15,0-21 0,0 21 16</inkml:trace>
  <inkml:trace contextRef="#ctx0" brushRef="#br0" timeOffset="2399.94">6583 1545 0,'0'0'0,"-21"-21"0,-1 21 16,44 0 15,20 0-31,0 0 0,-21-21 0,22 21 16,-1 0-16,22 0 0,-22-21 15,0 21-15,1 0 0,-22 0 0,21-21 16,0 21-16,1 0 16,-22 0-16,0 0 15,0 0-15,-21 21 31,0 0-31</inkml:trace>
  <inkml:trace contextRef="#ctx0" brushRef="#br0" timeOffset="3403.89">5207 3154 0,'0'0'0,"0"-21"0,0 0 16,-21-1-16,0 22 0,-1-21 15,1 21-15,0-21 0,0 21 16,0 0-16,0 0 16,-22 0-16,22 0 0,0 21 0,-21-21 15,20 21-15,-20 1 0,0-1 16,21 21-16,-22 0 0,1 1 15,21-1-15,-22 22 0,22-22 16,-21 21-16,21 1 0,-22-1 16,22 1-16,0-1 0,0 1 0,0-1 15,0 22-15,-1 0 0,22-1 16,0 1-16,-21 0 0,21-22 0,0 22 16,0-22-16,0 1 0,0 21 15,21-22-15,1 22 0,20-22 0,-21 22 16,21-22-16,22 1 0,-1-22 15,1 22-15,-1-22 0,107 22 16,-86-43-16,1 0 0,0-21 16,-1 0-16,1 0 0,127 0 15,-128 0-15,22-21 0,-21 0 16,0-1-16,-1 1 0,-20 0 16,-1-21-16,1-1 0,-1 1 0,1 0 15,-1-22-15,-20 22 0,20-22 16,1 1-16,-1-1 0,-21 22 0,22-43 15,-22 22-15,1-22 0,-22 22 16,0-22-16,0-21 0,-21 22 0,0-1 16,0 0-16,-21 1 0,0-1 15,0 0-15,-22 1 0,1-1 0,0-21 16,-22 43-16,22-22 0,-22 21 16,1 1-16,-1-1 0,1 1 15,-1 21-15,1-1 0,-22 1 16,22 0-16,-22 20 0,0 22 0,1 0 15,20 0-15,-21 0 0,1 0 16,-1 0-16,0 22 0,-105 20 16,105-21-16,1 0 0,-1 22 15,0-22-15,22 21 0,-22 0 0,22-20 16,20 41-16,1-21 0,0 1 16,20-1-16,1 22 0,0-22 0,21 0 15,0 1-15,0-1 0,21 0 16,22 1-16,-22-22 0,21 21 15,0-21-15,1 0 0,-22 1 16</inkml:trace>
  <inkml:trace contextRef="#ctx0" brushRef="#br0" timeOffset="3739.92">4445 3874 0,'0'0'0,"-42"0"0,-1 0 16,22 0-16,0 0 0,42 0 15,21 0 1,1-22-16,20 22 0,22-21 16,0 21-16,20-21 0,1 21 0,0-21 15,0 0-15,0 21 0,0-21 16,21-1-16,0 22 0,-22-21 0,1 0 15,0 21-15,-21-21 0,-1 21 16,-20 0-16,-1 0 0,-20 0 0,-1 0 16,-21 0-16,0 0 0,-42 0 31,0 21-31,-21 0 16,-1-21-16,1 21 0,-43-21 15,1 22-15</inkml:trace>
  <inkml:trace contextRef="#ctx0" brushRef="#br0" timeOffset="3954.74">4572 4255 0,'0'0'0,"-42"42"0,20 0 15,44 64 1,20-106-16,21 21 0,1 0 16,21-21-16,-1 0 0,-20 0 15,20 0-15,1 0 0,0 0 0,-1 0 16,1 0-16,0 0 0,-1-21 15,1 21-15,0-21 0,-22 21 16,1-21-16,-1 21 0,1 0 0,-22-21 16,0 21-16,-20 0 0,-1-21 15,-42 21 1,-22 0-16</inkml:trace>
  <inkml:trace contextRef="#ctx0" brushRef="#br0" timeOffset="4135.29">4762 4657 0,'0'0'16,"-21"21"-16,21 0 0,0 0 0,43-21 16,-22 21-16,21-21 0,0 0 15,22 0-15,-22 0 16,22 0-16,-1-21 0,1 0 0,-1 0 16,1 21-16,-1-21 0,22-22 15,-22 22-15,22 0 0,0-21 0,-22-1 16,22 1-16,-22 0 0,22-1 0</inkml:trace>
  <inkml:trace contextRef="#ctx0" brushRef="#br0" timeOffset="5935.76">7810 3810 0,'22'-63'15,"-44"126"-15,44-148 0,-22 43 0,21 21 16,-21-21-16,21 20 0,-21 1 16,0 0-16,0 0 0,0 0 0,0 42 31,0 0-31,-21 21 0,0 1 0,-1-1 15,1 0-15,0 1 16,0 20-16,-21 1 0,20-1 0,1 1 16,-21 20-16,21-20 0,-22-1 15,22-20-15,-21 20 0,21-20 0,0-1 16,-1 0-16,-20 1 0,42-22 16,0 0-16,0-63 31,0 20-31,0 1 15,0-21-15,0 0 0,0-1 0,0 1 16,21-22-16,-21 22 16,0 0-16,21-1 0,-21 22 0,0 0 15,0 0-15,22 21 0,-1 0 16,-21 21-16,21-21 0,-21 42 16,0-20-16,21-1 0,0 21 15,-21-21-15,21 22 0,1-22 0,-1 21 16,0-21-16,0 22 0,0-22 15,22 0-15,-22 0 0,42-21 0,-20 21 16,62-21-16,-41 0 16,-1 0-16,-20 0 0,20 0 0,-20-21 15,20 21-15,-21-21 0,1 0 16,-1 0-16,0-22 0,-20 22 0,-1-21 16,0-1-16,0 1 0,-21 0 15,0-1-15,0 1 0,0 21 16,0-21-16,0 20 0,-21 1 0,0 0 15,0 21-15,-1 0 0,1 0 16,0 0-16,0 21 0,0 0 0,0 1 16,-1 20-16,1-21 0,21 21 15,0 1-15,0-22 0,0 21 0,0-21 16,0 22-16,21-22 0,1 0 16,20 0-16,-21 0 0,43 1 0,-22-1 15,21 0-15,1-21 0,-1 0 16,22 0-16,-21 0 0,20 0 15,-20 0-15,-1 0 0,1-21 0,-1 0 16,-20-1-16,-1 1 0,0 0 16,22-42-16,-43 20 0,0 22 15,-21-21-15,0-1 0,0 1 16,0 0-16,0 21 0,0-1 0,-21 1 16,0 21-16,0 0 0,-1 0 15,-20 0-15,21 0 0,-21 0 16,20 43-16,-20-22 0,21 0 0,-21 21 15,20 1-15,1-1 0,0-21 16,0 21-16,0 1 0,21-22 16,0 0-16,0 21 0,0-20 0,0 20 15,21-21 1,0-21-16,21 0 0,-20 0 0,20 0 16,-21 0-16,21-21 0,1 0 15,-22 0-15,21-1 0,-21 1 0,1 0 16,-1-21-16,21 21 0,-42-22 0,21 22 15,0-21-15,-21 21 0,22-1 16,-22 1-16,0 0 0,0 42 31,0 0-31,0 1 0,0-1 0,0 0 16,0 0-16,0 21 16,0-20-16,0-1 0,0 0 0,0 0 15,0 0-15,0 0 0,0 1 16,0-1-16,0 0 0,21-21 15,0 0 1,0 0-16,0 0 0,0 0 0,1-21 16,-1 0-16,21-1 0,-21 1 15,0 0-15,1-21 0,41-22 16,-21 22-16,-20 0 0,20 20 16,-21-20-16,0 21 0,0 0 0,1 0 15,-22 42 16,0 0-31,0 0 0,0 21 16,0-20-16,0 20 0,0-21 16,0 21-16,0-20 0,0-1 0,0 21 15,42 0-15,-21-42 16,0 22-16,0-1 0,1-21 0,-1 0 16,0 0-16,0 0 0,21 0 15,-20 0-15,-1 0 0,0-21 16,21-1-16,-21 1 0,1 0 0,-1 0 15,0 0-15,0 0 0,21-1 16,-20-20-16,-1 21 0,0-21 0,0 20 16,0 1-16,0 0 0,1 0 15,-22 0-15,0 42 16,0 0 0,0 0-16,0 0 0,0 1 0,0-1 15,0 0-15,0 0 0,21 21 16,-21-20-16,21-1 0,0 0 0,0 0 15,0 0-15,22 0 0,-1-21 16,0 22-16,1-22 0,-1 0 0,0 0 16,1 0-16,-1 0 0,0 0 15,1 0-15,-1 0 0,0-22 0,-20 22 16,20-21-16,-21 0 0,21 0 16,-20-21-16,-1 20 0,21-20 15,-42 21-15,0-21 0,21 20 0,-21-20 16,0 21-16,0 0 0,-21 21 15,0 0-15,0 21 16,0 0-16,21 0 16,0 0-16,0 22 0,0-22 0,0 0 15,0 0-15,0 0 16,21 1-16,0-22 0,0 21 0,0-21 16,0 21-16,1-21 0,-1 0 15,0 0-15,0 0 0,0 0 16,0 0-16,1 0 0,-1 0 15,-21-21 1,21 0-16,0 21 0,-21-22 16</inkml:trace>
  <inkml:trace contextRef="#ctx0" brushRef="#br0" timeOffset="6035.91">11705 4233 0,'-21'0'46,"0"0"-46,0-21 16,-1 21-16</inkml:trace>
  <inkml:trace contextRef="#ctx0" brushRef="#br0" timeOffset="69769.1">3302 5588 0,'0'21'0,"42"-21"16,-42 21 47,0 1-48,0-1-15,21 0 16,-21 0-16,22 0 0,-22 0 15,0 1-15</inkml:trace>
  <inkml:trace contextRef="#ctx0" brushRef="#br0" timeOffset="70379.57">3238 6435 0,'0'0'0,"-21"-43"15,0 1-15,21 0 0,-21-85 16,0 106 0,21-22-16,-21 22 0,21 0 15,0 0-15,-22-22 0,22 65 32,0-1-17,0 0-15,0 0 0,0 21 0,0 1 16,0-1-16,0 22 0,0 20 15,22 1-15,-1 0 0,-21 20 0,21-20 16,-21 21-16,0 21 0,0 0 16,21 0-16,-21 0 0,0 21 15,0-21-15,0 42 0,0-20 16,0-1-16,0 0 0,0 0 0,0 21 0,0-20 16,0-1-16,0 0 15,-21 0-15,21-21 0,0 21 0,0-21 16,0 0-16,-21 0 0,21-21 15,0 0-15,0-21 0,0 20 0,0-20 16,0 63-16,0-84 16,0-22-16,0 0 0,0 1 0,0-22 15,0-42 1,0-22-16,0 1 16,0-21-16,0-1 0,0-21 15,0 1-15,0-1 0,0-42 16,0 21-16,0-21 0</inkml:trace>
  <inkml:trace contextRef="#ctx0" brushRef="#br0" timeOffset="71396.03">2836 6181 0,'0'0'0,"-21"-21"0,-21-1 0,21-20 15,-22 21-15,22 0 16,-21 21-16,21-21 0,-1 21 16,44 0 15,-1 0-31,21 0 0,0 0 15,22 0-15,-1 0 0,1 0 16,21 0-16,20 0 0,22 0 0,0 0 16,22 0-16,-1-22 0,21 22 15,22-21-15,-1 0 0,22 0 16,-22 21-16,43-21 0,0 0 16,0-1-16,0-20 0,21 21 0,21 0 15,-21 0-15,0-1 0,21 1 16,0 0-16,0 0 0,-21 0 0,21 0 15,1 21-15,-22-22 0,-22 1 16,276 0-16,-275 0 0,0 0 16,-21 21-16,-22 0 0,1 0 15,-22-21-15,0 21 0,-20 0 0,-22 0 16,0 0-16,0 0 0,-43 0 16,1 21-16,0-21 0,-22 21 15,-21-21-15,1 21 0,-1 0 16,-21 0-16,0 1 0,-21-1 15,22 0-15,-22 21 0,0 1 0,0-1 16,0-21-16,0 43 0,0-22 16,0 0-16,0 22 0,0-22 0,-22 22 15,22-1-15,-21 1 0,21 20 16,0 1-16,0 0 0,0-1 0,0 107 16,21-107-16,1 22 0,-1 21 15,0-21-15,0 0 0,21 127 16,-20-127-16,-1 21 0,0 0 15,-21-22-15,21 22 0,0-21 16,-21 21-16,21-21 0,-21 21 16,0-21-16,0 0 0,0 0 0,0-1 15,0 1-15,0 0 0,-21-21 16,0 21-16,0-22 0,0 1 0,21 0 16,-43-1-16,22 1 0,0-22 0,0 1 15,-21-1-15,20-20 0,-20-1 16,0 22-16,-1-43 0,1 21 15,-21 0-15,-1-20 0,-63 41 0,42-42 16,-20 0-16,20 1 16,-21-22-16,0 21 0,-21 0 0,-21 0 15,0-21-15,-21 21 0,-1-21 0,1 21 16,-43-21-16,1 22 0,-22-22 16,0 21-16,-21-21 0,0 21 0,-296 0 15,253-21-15,1 21 16,0 0-16,-1 1 0,1-22 0,21 21 15,-22 0-15,1 0 0,21 0 0,21 0 16,0 1-16,0-22 0,21 21 16,21 0-16,1-21 0,41 0 0,1 0 15,21 0-15,21 0 0,21-21 16,0 21-16,22-21 0,20-22 16,22 1-16,-1 0 0,22-1 0,21-20 15,0-1-15,21-84 16,22 63-16,-22 1 0,42-1 0,-20-21 15,20 0-15</inkml:trace>
  <inkml:trace contextRef="#ctx0" brushRef="#br0" timeOffset="71799.57">5143 6646 0,'0'0'0,"-21"-42"16,21 0-16,-21-1 0,0 22 0,21-21 15,0 21-15,-21 21 0,0 0 16,21 21-16,0 21 0,0 1 16,0-1-16,0 21 0,0 22 15,21-21-15,0 41 0,-21 1 0,21 21 16,0 0-16,0 21 0,1 1 15,-1-1-15,-21 21 0,42 170 16,-21-170-16,0 0 0,1 1 16,-22-1-16,21 0 0,0 170 15,-21-191-15,21 22 0,-21-22 16,0 0-16,0 0 0,0-21 16,0 0-16,21-21 0,-21 0 0,0-22 15,0 1-15,21-21 0,1-22 0,-1 0 16,-21-21-16,21 1 0,0-22 15,0 0-15,0 0 0,1-22 0,-1-20 16,21-64-16,-21 22 0,0-1 16,22-21-16</inkml:trace>
  <inkml:trace contextRef="#ctx0" brushRef="#br0" timeOffset="72172.91">6562 6710 0,'0'0'0,"0"-85"0,21 22 0,-21 20 15,0-20-15,21 42 0,0-22 0,0 43 16,0 22-16,1 20 16,-1 0-16,0 22 0,-21-1 0,21 22 15,0 21-15,0 0 0,1 21 16,-22 0-16,21 21 0,0 0 0,0 0 15,0 21-15,-21-20 0,21-1 16,1 21-16,-22-21 0,0 22 16,21-22-16,-21 0 0,21 0 0,-21 0 15,21-21-15,-21 21 0,0-21 16,0 0-16,0 0 0,0-21 0,21 0 16,-21 0-16,0-21 0,21-1 0,-21-20 15,0-1-15,22 1 0,-1-22 16,-21-21-16,21 0 0,0-21 0,0 0 15,0-21-15,1-21 0,-1 0 16,21-1-16,-21-41 0,22 20 0,-1-21 16</inkml:trace>
  <inkml:trace contextRef="#ctx0" brushRef="#br0" timeOffset="72539.7">8721 6244 0,'0'0'0,"21"-42"0,0 0 0,-21-1 15,0 22-15,0 42 16,0 22-16,0-1 0,0 21 16,0 22-16,0 21 0,0 0 15,21 42-15,-21-21 0,0 42 16,21-21-16,0 22 0,1 190 15,20-191-15,-42 0 0,42 1 16,-42-1-16,21-21 0,1 0 0,-1 0 16,0 1-16,-21-1 0,0-21 15,0 21-15,21-21 0,-21 0 0,0 0 16,0-21-16,0-22 0,0 22 0,0-42 16,21 20-16,-21-20 0,0-22 15,21 1-15,-21-22 0,0 0 0,22-21 16,-22-21-16,0-22 15,0 1-15,0 0 0,0-1 16,0-20-16,0-1 0</inkml:trace>
  <inkml:trace contextRef="#ctx0" brushRef="#br0" timeOffset="72969.16">4149 8107 0,'0'0'0,"-43"0"0,-20-42 31,105 42-31,0-22 0,43 1 15,21 0-15,0 0 0,42-21 16,191-1-16,-149 1 0,43 21 16,0-22-16,21 22 0,21-21 15,21 0-15,1 20 0,20-20 0,-21 0 16,22 21-16,-22-22 0,22 1 16,-22 21-16,0 0 0,1-22 0,-1 22 15,-42 0-15,21 0 0,-42 21 16,21-21-16,-21 21 0,-21 0 15,-22-22-15,-21 22 0,-20 0 0,-22 0 16,-22 0-16,1 0 0,-42 0 16,-1 0-16,-42 0 0,-42 0 15,0 22-15,-21-22 16,-22 0-16,1 21 0,-22-21 0,-21 21 16</inkml:trace>
  <inkml:trace contextRef="#ctx0" brushRef="#br0" timeOffset="73395.49">4043 9165 0,'0'0'0,"-64"43"0,43-22 0,-21 0 16,42 0 0,42-21-16,-21 0 0,22 0 0,20 0 0,22 0 15,21 0-15,21 0 0,0 0 16,21-21-16,21 0 0,0 0 16,22 21-16,21-22 0,-1 1 0,1 0 15,21 0-15,21 0 0,-21 0 16,253-1-16,-232 1 0,0 21 15,-21-21-15,0 21 0,0 0 16,-21-21-16,-1 21 0,1-21 0,-43 21 16,170-21-16,-170-1 15,-21 1-15,-21 21 0,0-21 0,-21 21 16,-21-21-16,0 21 0,-22 0 0,1-21 16,-22 21-16,-21 0 0,0-21 15,0-1-15,-21 1 0,-21 0 16,0 21-16,-21-21 0,-1 0 15,-20 0-15</inkml:trace>
  <inkml:trace contextRef="#ctx0" brushRef="#br0" timeOffset="74076.37">3831 7345 0,'0'0'0,"-21"-21"0,0 21 16,0-21 0,21-1-1,21 1 1,0 0-16,0 21 0,21-21 16,1 0-16,-1 0 0,0-1 15,1 1-15,20 0 0,1 0 0,-1 21 16,1-21-16,20 0 0,43-1 15,-63 22-15,-22 0 16,-21 0-16,1 0 0,-65 22 31,22-1-31,-21-21 0,-1 21 16</inkml:trace>
  <inkml:trace contextRef="#ctx0" brushRef="#br0" timeOffset="74247.28">3831 7578 0,'0'0'0,"-21"21"0,21 0 16,0 0-16,21-21 16,21 0-16,-20 0 0,20 0 15,0 0-15,1 0 16,-1-21-16,0 0 0,22 0 0,-1 0 16,1-1-16,20 1 0,22-21 15,-21 21-15,0-22 0,20 1 0,-20 0 16</inkml:trace>
  <inkml:trace contextRef="#ctx0" brushRef="#br0" timeOffset="74495.36">6159 6985 0,'0'0'0,"-21"0"15,0 0-15,0 21 0,42-21 32,0 0-17,0 0-15,22 0 0,-22 0 0,21 0 16,1 0-16,-1-21 0,0 0 16,22 21-16,-22-21 0,22 21 0,-1-21 15,22-1-15,-22 22 0</inkml:trace>
  <inkml:trace contextRef="#ctx0" brushRef="#br0" timeOffset="74919.78">9737 6795 0,'0'0'0,"-22"0"15,1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11:41:12.6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3365 572 0,'22'0'15,"-1"0"16,-21-22-31,0 1 47,0 0-31,-21 21 15,-1 0-31,1 0 16,0 0-16,0 0 15,0 0-15,0 0 0,-1 21 0,1-21 16,0 21-16,0 1 16,0-22-16,0 21 0,-1 0 0,1 0 15,21 0-15,-21 0 0,0 1 16,0-1-16,21 21 0,0-21 0,-21 22 16,21-22-16,-22 21 0,22-21 15,0 22-15,0-1 0,0-21 16,0 21-16,0-20 0,22-1 0,-22 0 15,21 0-15,0 0 0,0 0 16,0-21-16,0 22 0,22-22 0,-22 0 16,0 0-16,0 0 0,22 0 15,-22 0-15,21 0 0,-21 0 0,0 0 16,22 0-16,-1-22 16,-21 1-16,22 21 0,-1-21 0,-21-21 15,21 21-15,1-1 0,-22 1 16</inkml:trace>
  <inkml:trace contextRef="#ctx0" brushRef="#br0" timeOffset="598.47">3958 402 0,'0'0'15,"0"-21"-15,0 0 0,0 0 0,-21 0 16,0 21 15,21 21-15,-21 0-16,21 0 0,0 0 15,0 22-15,0-22 0,0 21 0,0-21 16,0 22-16,0-1 0,0 0 16,0 1-16,0-1 15,-22 21-15,22-20 0,-21-1 0,21 0 0,0 1 16,0-22-16,0 21 0,-21-21 15,21 1-15,0-1 0,0 0 0,0 0 16,-21-42 15,21 0-15,0 0-16,0-1 0,0 1 16,0-21-16,0 21 0,0-22 15,21 22-15,0-21 0,-21 0 0,21 20 16,1 1-16,-1-21 0,21 21 15,-21 0-15,0-1 0,1 22 0,-1-21 16,0 21-16,0 0 0,0 0 16,0 0-16,1 0 0,-1 0 15,0 21-15,0 1 0,-21-1 0,0 0 16,21 0-16,-21 0 0,0 22 16,0-22-16,0 21 0,0-21 0,0 0 15,0 22-15,0-22 16,-21 0-16,21 0 0,-21 0 0,21 1 15,0-1-15,-21-21 16,21 21-16,-21-21 16,21-21 15,0 0-31,0-1 16</inkml:trace>
  <inkml:trace contextRef="#ctx0" brushRef="#br0" timeOffset="1215.96">4889 741 0,'0'0'16,"0"-21"-16,0 0 15,0-1-15,0 1 0,0 0 16,-21 21-1,0-21-15,0 21 0,0 0 16,0 0-16,-1 0 16,1 0-16,0 0 0,0 0 0,-21 0 15,20 0-15,1 21 0,0 0 16,0-21-16,-21 43 0,20-22 16,1 0-16,0 21 0,0 1 0,0-22 15,0 21-15,21 0 0,0 1 16,-22-22-16,22 21 0,0-21 0,0 1 15,0-1-15,0 0 0,0 0 16,22 0-16,-1-21 0,0 0 16,0 0-16,0 0 0,0 0 15,1 0-15,20-21 0,-21 21 0,0-21 16,22 0-16,-22 0 16,0-1-16,0 1 0,21-21 0,-20 21 15,-1-22-15,0 1 0,0 21 16,0-21-16,-21 20 0,0-20 0,21 21 15,-21 0-15,22 0 16,-22 42 15,0 0-15,0 0-16,0 21 0,0-20 0,-22 20 16,22-21-16,0 21 0,-21-20 15,21-1-15,0 21 0,0-21 0,0 0 16,0 1-16,0-1 15,0 0-15,0 0 16,21-21-16,1 0 0,-1 0 16,0 0-16,0 0 0,0-21 15,0 0-15,1 0 0,-1 21 16,0-22-16,0 1 0,0-21 0</inkml:trace>
  <inkml:trace contextRef="#ctx0" brushRef="#br0" timeOffset="1578.98">5292 699 0,'0'0'0,"0"-22"0,0 1 32,0 42-1,0 1-15,0-1-16,0 0 15,0 21-15,0-21 0,-22 22 0,22-1 16,0 22-16,0-22 0,0 21 15,0-20-15,0 20 0,-21 1 0,21-1 16,0-20-16,0 20 0,0 1 16,0-1-16,-21 22 0,21-22 15,0 1-15,-21 20 0,21-20 0,0-1 16,0 1-16,0-1 0,0-20 16,-21 20-16,21-20 0,0-1 0,-21 0 15,21 1-15,0-22 0,0 21 16,0-21-16,0 0 0,0-42 31,0 0-31,0 0 16,0-21-16,0 20 0,0-20 15,21 0-15,-21-1 0,21 1 0,0-21 16</inkml:trace>
  <inkml:trace contextRef="#ctx0" brushRef="#br0" timeOffset="1947.05">5313 974 0,'0'0'0,"0"-43"16,0 22-16,0-21 0,0 21 0,-21 0 15,21-22-15,0 22 16,0 0-16,0 0 0,0 0 0,21 21 16,0-22-16,0 1 0,0 21 15,0-21-15,22 21 0,-1-21 0,-21 21 16,22 0-16,-1 0 0,0 0 15,1 0-15,-22 0 0,21 21 16,-21 0-16,0 0 0,1 1 16,-22-1-16,0 0 0,0 0 0,0 21 15,-22-20-15,1 20 0,0-21 16,-21 21-16,-1-20 0,22 20 16,-21-21-16,0 0 0,20 0 0,-20 1 15,21-1-15,-21-21 0,20 21 16,1-21-16,21 21 0,-21-21 15,0 0 1,21-21 0,0 0-16,21 0 15,0-1-15,0 1 0</inkml:trace>
  <inkml:trace contextRef="#ctx0" brushRef="#br0" timeOffset="2270.83">6096 423 0,'0'0'0,"0"-21"0,0 42 47,0 1-47,0-1 16,0 0-16,0 0 0,0 0 0,0 22 15,-21-22-15,21 21 0,-21-21 16,21 22-16,0-1 0,0 0 16,0 1-16,-22-22 0,22 21 0,0-21 15,0 22-15,0-22 0,0 0 16,0 0-16,0 0 0,22-21 16,-1 0-1,0 0-15,0-21 0,0 0 16,0 0-16,-21 0 15,22-1-15</inkml:trace>
  <inkml:trace contextRef="#ctx0" brushRef="#br0" timeOffset="2489.85">6011 656 0,'0'0'16,"-21"0"-16,42 0 31,0 0-31,1 0 16,-1 0-16,0 0 0,0 0 15,0 0-15,0-21 16,1 21-16,-1 0 16</inkml:trace>
  <inkml:trace contextRef="#ctx0" brushRef="#br0" timeOffset="2965.01">6498 783 0,'21'0'47,"0"-21"-32,1 21-15,-1-21 0,-21 0 16,21 21-16,0-21 0,0-1 16,-21 1-16,21 0 15,-21 0-15,0 0 16,-21 21-1,0 0 1,0 0 0,0 21-16,0-21 0,-1 21 0,1 0 15,0 0-15,21 22 0,-21-22 16,21 21-16,-21-21 0,21 22 0,0-22 16,0 0-16,0 21 0,0-20 15,0-1-15,0 0 0,0 0 0,0 0 16,0 0-16,21 1 15,0-22-15,0 0 0,0 0 0,1 0 16,-1 0-16,21 0 0,-21 0 16,0 0-16,22 0 0,-22-22 0,21 1 15,-21 21-15,22-21 0,-22 0 16,21 0-16,-21 0 0</inkml:trace>
  <inkml:trace contextRef="#ctx0" brushRef="#br0" timeOffset="3410.95">7027 614 0,'0'0'0,"0"-21"15,21 0 1,1 21 0,-1 0-16,0 0 15,0 0-15,0 21 16,0-21-16,1 21 0,-1 0 0,-21 0 15,21-21-15,-21 21 0,21 1 16,-21-1-16,0 0 0,0 0 16,0 0-16,0 22 0,0-22 0,0 0 15,0 0-15,0 0 0,-21 0 16,21 1-16,0-1 16,-21-21-16,21 21 0,-21-21 15,21-21 16,0 0-31,0-1 0,0 1 16,0 0-16,0 0 0,21-21 16,-21-1-16,21 22 0,0-21 15,0 21-15,-21-1 16,0 1-16,21 21 0,-21-21 0,22 21 16,-1 0-1,-21-21-15,21 21 16,0 0-1,0 0-15,0 0 16</inkml:trace>
  <inkml:trace contextRef="#ctx0" brushRef="#br0" timeOffset="3711.62">7705 762 0,'0'0'0,"-22"0"0,44 0 47,-1 0-32,0 0-15,0 0 0,0 0 0,0 0 16,1 0-16,-1 0 15,0 0-15,0 0 0,-21-21 16,21 21-16,0 0 47,-21-21-47,22 21 0</inkml:trace>
  <inkml:trace contextRef="#ctx0" brushRef="#br0" timeOffset="4410.42">8318 572 0,'0'-22'15,"0"1"1,0 0-16,0 0 15,22 0 1,-1 21 0,0 0-16,-21-21 0,21 21 15,0 0-15,0 0 0,1 0 16,-1 0-16,0 0 16,0 0-16,0 21 15,-21 0-15,0 0 0,0 0 16,0 0-16,0 1 0,0-1 15,-21 0-15,0 0 0,0 0 16,0-21-16,-1 21 0,1 1 0,0-22 16,0 21-16,0 0 0,0-21 15,-1 0-15,1 0 0,42-21 63,1 21-48,-1 0-15,0 0 16,0 0-16,0 0 0,0 0 16,1 0-16,-1 0 0,0 0 15,0 0-15,0 21 16,0-21-16,-21 21 0,22-21 0,-1 21 16,-21 0-16,21 1 15,-21-1-15,21-21 0,-21 21 0,0 0 16,0 0-16,0 0 0,0 1 15,-21-1-15,0-21 16,0 21-16,-1-21 0,1 21 16,0-21-16,-21 21 0,21-21 0,-1 0 15,1 0-15,0 21 0,-21-21 16,21 0-16,-1 0 0,1 0 16,0 0-16,0 0 15</inkml:trace>
  <inkml:trace contextRef="#ctx0" brushRef="#br0" timeOffset="5302.62">3175 1524 0,'-21'0'16,"42"0"30,0 0-46,0 0 0,0 0 16,1 0-16,-1 0 16,21 0-16,-21 0 0,22 0 0,-22 0 15,21 0-15,22 0 0,-22 0 16,21 0-16,-20 0 0,20 0 0,1 0 16,-1 0-16,1 0 15,-1 0-15,1 0 0,20 0 0,-20-21 16,21 21-16,-1 0 0,22 0 15,0 0-15,0 0 0,105-21 16,-105 21-16,21 0 0,0 0 16,0 0-16,0 0 0,21 0 0,-21 0 15,22 0-15,-22 0 0,21 0 16,0 0-16,0 0 0,0-21 0,0 21 16,1 0-16,-1 0 0,0 0 15,148-22-15,-148 22 0,128 0 16,-128-21-16,-21 21 15,127 0-15,-148-21 16,-1 21-16,1 0 0,0 0 0,-21 0 16,-22 0-16,22 0 0,-43-21 15,1 21-15,20 0 0,-42 0 16,0 0-16,-42 0 78,0 0-62,0 0-16</inkml:trace>
  <inkml:trace contextRef="#ctx0" brushRef="#br0" timeOffset="6422.74">3027 2286 0,'0'0'0,"0"-21"0,0 0 16,0 0-1,0 42 16,0 0-15,0 0-16,0 21 0,0-20 16,0 20-16,-21 0 0,21 1 15,-22-1-15,22 0 0,-21 22 16,0-22-16,0 0 0,-21 1 0,20-1 16,1 0-16,0-20 0,0 20 15,0-21-15,0 0 0,-1 0 0,22 1 16,0-44 15,0 1-31,0 0 16,0 0-16,0 0 0,0-22 15,0 22-15,0 0 0,0-21 16,0 21-16,22-22 0,-22 22 16,21 0-16,0-21 0,-21 20 15,21 1-15,0 0 0,-21 0 16,21 21-16,1 0 15,-1 21-15,-21 0 16,21 0-16,-21 1 0,0-1 16,21 0-16,0 0 0,-21 21 0,21-20 15,-21-1-15,22 21 0,-22-21 16,21 0-16,0 1 0,-21-1 0,21 0 16,0 0-16,0-21 0,1 0 15,-1 21-15,0-21 0,0 0 0,0 0 16,0 0-16,22 0 15,-1-42-15,0 42 0,-20-21 16,20 0-16,-21-1 0,0 1 16,0-21-16,1 21 0,-1-22 0,-21 22 15,0-21-15,0 0 0,0-1 16,0 1-16,0-43 0,-21 43 16,-1 0-16,1-1 0,0 22 15,0-21-15,0 21 0,-22-1 16,22 1-16,-21 0 0,21 21 15,0 0-15,-22 0 0,22 0 0,0 0 16,0 0-16,0 21 0,-1 0 16,1 1-16,21 20 0,0-21 0,0 21 15,0 1-15,0-1 0,0 0 16,0 1-16,0-22 0,0 21 0,0 1 16,21-22-16,1 0 0,-22 21 15,21-42-15,0 21 0,0 1 0,-21-1 16,21-21-16,0 0 0,1 0 15,-1 0-15,0 0 0,0 0 16,0 0-16,22 0 0,-22-21 0,21 21 16</inkml:trace>
  <inkml:trace contextRef="#ctx0" brushRef="#br0" timeOffset="6994.47">4127 2455 0,'0'22'0,"0"-44"0,0 1 0,0 0 0,0 0 16,0 0-16,0 0 15,-21 21-15,0 0 0,0 0 16,0 0-16,0 0 16,-1 0-16,1 0 0,0 21 15,0 0-15,0 21 0,0-21 16,-1 1-16,1 20 0,21 0 15,-21-21-15,0 22 0,0-1 0,21 0 16,0-20-16,-21 20 0,21-21 16,0 21-16,0 1 0,0-22 15,0 0-15,21-21 16,0 0-16,0 0 0,0 0 0,0 0 16,1 0-16,-1 0 0,0 0 15,0-21-15,0 0 0,0 0 0,1 21 16,-1-22-16,0-20 0,0 21 15,-21 0-15,21-22 0,-21 22 0,21-21 16,-21 0-16,0 20 16,0-20-16,0 21 0,0 0 0,0-22 15,0 22 1,0 42 0,0 1-16,0 20 15,0-21-15,0 0 0,0 22 16,0-22-16,0 0 0,0 21 15,0-21-15,0 1 0,0-1 0,0 0 16,0 0-16,0 0 0,0 0 16,0 1-16,0-1 15,22-21-15,-1 0 16,0 0-16,0-21 16,0-1-16,-21 1 15,21 0-15,1 21 0</inkml:trace>
  <inkml:trace contextRef="#ctx0" brushRef="#br0" timeOffset="7274.33">4614 2265 0,'0'0'0,"0"-21"16,0 0-16,0 42 47,0 0-47,0 0 0,0 0 15,-21 22-15,21-22 0,0 21 16,0 0-16,-21 1 0,21-22 0,-21 21 16,21 1-16,0-22 0,0 21 0,0-21 15,0 0-15,-21 1 0,21-1 16,0 0-16,0 0 0,0 0 16,0-42 30,21 21-46</inkml:trace>
  <inkml:trace contextRef="#ctx0" brushRef="#br0" timeOffset="7871.66">5143 2434 0,'0'0'0,"0"-21"0,0 0 15,0 0-15,0 0 16,-21-1 0,0 22-16,0 0 15,0 0-15,0 0 16,-1 22-16,1-22 0,0 21 0,0 0 16,0 21-16,-22-21 15,22 1-15,0 20 0,-21 21 16,42-20-16,-21 20 15,21-42-15,0 1 0,0-1 0,0 0 16,0 0-16,0 0 0,21-21 16,0 21-16,0-21 0,0 0 15,0 0-15,1 0 0,-1 0 16,0-21-16,0 21 0,0-21 0,0 0 16,1 0-16,-1 0 0,-21-1 15,21 1-15,0 0 0,0-21 0,-21-22 16,21 43-16,-21-21 15,22 21-15,-22-1 0,0-20 16,21 42-16,-21-21 0,0 0 0,0 42 31,0 0-15,0 0-16,-21 0 0,21 22 16,0-22-16,-22 21 0,22-21 0,0 22 15,0-22-15,0 21 0,0-21 16,0 1-16,0-1 0,0 0 0,0 0 15,0 0-15,0 0 0,22-21 16,-1 22-16,0-22 0,0 0 16,0 0-16,0 0 0,1 0 0,-1 0 15,0 0-15,0-22 0,43 1 16,-43 21-16,0-21 0,0 0 16,-21 0-16,21 0 0,-21-1 15,21 1-15,-21 0 0,0 0 0</inkml:trace>
  <inkml:trace contextRef="#ctx0" brushRef="#br0" timeOffset="8138.44">4381 2413 0,'-21'21'0,"42"-42"0,-63 42 15,63-21 17,0 0-32,22 0 0,-22 0 0,21 0 15,1 0-15,20-21 0,-21 21 16,22 0-16,-22-21 0,1 21 0,-1-21 16,0 21-16,1 0 0,-1 0 0,-21-21 15,0 21-15,0 0 31</inkml:trace>
  <inkml:trace contextRef="#ctx0" brushRef="#br0" timeOffset="9188.48">7218 2265 0,'0'0'0,"21"0"0,-21-21 0,0 0 15,0 42 32,-21 0-47,21 0 0,0 0 16,0 0-16,-21 22 0,21-1 0,-22 0 15,22 1-15,-21-1 0,0 0 0,21 1 16,-21 20-16,0-20 0,0-22 16,-1 21-16,1 0 0,0-20 0,0-1 15,21 0-15,0 0 0,-21 0 16,21 0-16,-21-21 0,21-21 31,0 0-15,0 0-16,0 0 0,0 0 15,0-1-15,0-20 0,21 21 16,-21-21-16,0-1 0,0 22 0,21-21 16,0-1-16,-21 22 0,21 0 15,-21 0-15,0 0 0,0 0 16,21 21-16,1 0 15,-1 21 1,-21 0-16,0 0 0,21 0 0,0 0 16,-21 22-16,0-22 0,21 42 15,0-41-15,1 41 16,-1-42-16,0 0 0,0 1 16,0-1-16,0-21 15,1 0-15,-1 0 0,21 0 0,-21 0 16,0 0-16,22 0 0,-22 0 0,0 0 15,21-21-15,1 21 0,-22-22 16,0 1-16,21 0 0,-20 0 16,-1-21-16,-21 20 0,0-20 0,21 0 15,-21-1-15,0 1 0,0 0 16,0-1-16,-21 1 0,0 0 16,-1-1-16,1 1 0,0 0 0,-21 21 15,-1-22-15,1 1 0,21 21 16,-21 0-16,-1-1 0,-20 1 15,20 21-15,22 0 0,-21 0 16,21 21-16,0 1 0,-22-1 0,43 21 16,0-21-16,0 22 0,0-1 15,0-21-15,0 21 0,0 1 0,21-1 16,-21 0-16,22 1 0,20-1 16,-21-21-16,0 0 0,0 1 0,43 20 15,-43-21-15,21-21 16,-20 0-16,20 0 0,-21 0 15,0 0-15,43 0 0,-43 0 16,0 0-16,0-21 0,0 21 16,1-21-16,-1 0 0,0 21 0,0-22 15</inkml:trace>
  <inkml:trace contextRef="#ctx0" brushRef="#br0" timeOffset="9799.42">7937 2582 0,'0'0'0,"-21"0"0,0 0 15,21-21 1,0 0-16,0 0 0,0 0 16,0 0-16,0-1 15,21 1-15,0 0 0,1 0 0,-1 21 16,0-21-16,0 21 0,0-21 15,22 21-15,-22 0 0,0 0 0,21 0 16,-21 0-16,1 21 0,-1 0 16,0 0-16,0 0 0,0 0 0,-21 1 15,0 20-15,21-21 0,-21 0 0,0 22 16,0-22-16,0 0 16,0 21-16,0-21 0,-21 1 0,0-1 15,0 0-15,21 0 0,-21-21 16,0 21-16,-1-21 15,22-21 1,0 0-16,0 0 16,22 0-16,-1-22 15,-21 22-15,21 0 0,0-21 0,0 20 16,0-20-16,1 0 0,-1 21 0,0-22 16,21 22-16,-21 0 0,43-21 15,-43 42-15,0 0 16,0 0-16,1 0 0,-1 0 0,-21 21 15,21 0-15,-21 0 16,0 0-16,0 0 0,0 1 16,0-1-16,0 21 0,0-21 0,0 0 15,0 1-15,0-1 0,-21 0 16,21 0-16,0 0 0,0 0 16,-21-21 15,21-21 0,0 0-31,0 0 16,0 0-16</inkml:trace>
  <inkml:trace contextRef="#ctx0" brushRef="#br0" timeOffset="10143.58">8678 2180 0,'0'0'0,"-21"0"16,0 0 0,21 21-16,-21-21 0,21 22 15,21-22 1,0 0 0,0 0-16,0 0 15,1-22-15,-22 1 16,0 0-16,0 0 15,0 0 1,-22 21-16,1-21 0,0 21 16,0 0-16,0 0 15,0 0-15,-1 21 16,22 0-16,-21-21 0,21 21 16,0 0-16,0 0 0,0 1 15,0-1-15,21 0 16,1-21-16,-1 0 0,-21 21 15</inkml:trace>
  <inkml:trace contextRef="#ctx0" brushRef="#br0" timeOffset="10459.02">8932 2350 0,'0'0'0,"0"21"47,21-21-47,-21 21 0,0 0 0,0 0 16,0 0-16,22 1 0,-22-1 16,0 0-16,21 0 0,-21 0 0,0 0 15,0 1-15,0-1 0,0 0 16,0 0-16,0 0 0,0 0 0,0 1 15,0-1 1,0-42 15,0-1-15</inkml:trace>
  <inkml:trace contextRef="#ctx0" brushRef="#br0" timeOffset="10722.68">9398 2223 0,'-21'0'15,"21"21"1,-21 0-16,-1-21 0,1 21 0,0 0 16,0 0-16,0 1 0,21 20 15,-21-21-15,-1 0 0,1 22 0,0 20 16,0-42-1,0 0-15,21 1 0,-21-1 0,21 0 16,0 0-16,0 0 0,-22 0 16,44-21 15,-1-21-15,0 21-16</inkml:trace>
  <inkml:trace contextRef="#ctx0" brushRef="#br0" timeOffset="11586.74">9504 2540 0,'0'0'0,"0"21"16,21-21 15,0 0-31,0 0 15,-21-21-15,21 21 0,1-21 0,-1 0 16,0 21-16,0-21 0,0-1 16,0 1-16,1 0 0,-1 0 0,-21 0 15,0-22-15,21 43 0,-21-21 16,0 0-16,-21 0 16,0 21-16,-1 0 15,1 0 1,0 21-16,0 0 0,0-21 0,0 21 15,21 22-15,-22-22 0,1 0 16,21 21-16,-21-20 0,21 41 16,0-21-16,0-20 0,0-1 0,0 0 15,0 0-15,0 0 0,21 0 16,0-21-16,22 0 0,-22 0 16,21 0-16,-21 0 0,64 0 15,-43 0-15,1 0 16,-1-21-16,0 0 0,-20 0 0,20 0 15,-21 0-15,0-1 0,0 1 16,1 0-16,-1-21 0,0 21 0,0-1 16,-21-20-16,0 21 0,0 0 15,21 0-15,-21-1 0,0 1 0,0 0 16,0 42 15,0 0-31,0 1 16,0-1-16,0 0 0,-21 21 0,21-21 15,0 1-15,0-1 0,0 21 16,-21-21-16,21 0 0,-21 1 0,21-1 16,0 0-16,0 0 0,-21 0 15,21 0-15,-22-21 16,22-21 15,0 0-15,0 0-16,0 0 15,22-22-15,-22 22 0,42-21 0,-21 21 16,0-22-16,0 22 0,22-21 0,-22 21 16,21-22-16,1 22 0,-22 0 15,21 0-15,-21 21 0,22 0 16,-22 0-16,0 0 0,0 0 0,0 0 16,0 0-16,1 21 0,-1 21 15,0-20-15,-21-1 0,0 21 0,0-21 16,0 22-16,0-1 0,0-21 15,0 21-15,0-20 0,-21 41 16,0-42-16,21 0 0,0 1 16,-22-1-16,1 0 0</inkml:trace>
  <inkml:trace contextRef="#ctx0" brushRef="#br0" timeOffset="12138.87">12065 1969 0,'0'0'0,"-21"0"0,0 21 0,-1-21 16,1 0-16,21 21 15,21-21 1,22 0-16,-22 0 0,21 0 0,1 0 15,-1 0-15,21 0 0,-20 0 0,-1 0 16,22 0-16,-22 0 0,21 0 16,-20 0-16,-1 0 0,0 0 0,1 0 15,-22 0-15,0 0 0,0 0 16,-42 0 0,0 0-1,0 0-15,0 0 0,-1 0 0,1 0 16,0 0-16,-21 0 15</inkml:trace>
  <inkml:trace contextRef="#ctx0" brushRef="#br0" timeOffset="12394.73">12382 2032 0,'0'0'0,"0"21"47,0 0-47,0 1 16,0-1-16,0 0 0,0 21 15,0-21-15,-21 22 16,21-22-16,-21 21 0,21 1 0,0-1 0,0 0 16,-21 1-16,0-1 15,21 0-15,0 1 0,-21-22 0,21 21 16,-22-21-16,22 0 0,0 1 0,0-1 16,0 0-1,0-42 1,22 21-16,-1-21 15,-21-1-15</inkml:trace>
  <inkml:trace contextRef="#ctx0" brushRef="#br0" timeOffset="12787.68">12594 2498 0,'64'0'31,"-43"0"-31,0 0 0,0-21 16,21-1-16,-20 1 16,-1 21-16,0-21 0,0 0 0,0 21 15,0-21-15,1 0 0,-1 21 16,-21-22-16,21 1 0,-21 0 16,0 0-16,-21 21 15,0 0-15,-1 0 16,1 0-16,0 0 0,0 0 15,0 21-15,0-21 16,-1 21-16,22 0 0,-21 1 0,0-1 16,21 0-16,0 21 0,0-21 0,-21 22 15,21-22-15,-21 0 0,21 0 16,0 0-16,0 1 0,0-1 0,0 0 16,0 0-16,21 0 15,0-21-15,0 0 16,22 0-16,-22 0 0,0 0 15,21-21-15,-21 0 0,64 0 16,-43 0-16</inkml:trace>
  <inkml:trace contextRef="#ctx0" brushRef="#br0" timeOffset="13775.03">13483 2371 0,'0'0'0,"42"-21"0,22-22 16,-43 43-16,0-21 0,-21 0 15,-21 21 1,0 0-16,0 0 15,0 0-15,-22 0 0,22 0 16,-21 0-16,-1 21 0,22-21 0,-21 21 16,21-21-16,0 21 0,-1-21 0,1 22 15,21-1-15,0 0 16,0 0-16,21 0 16,1-21-16,-1 0 15,0 21-15,0-21 0,21 22 16,-20-22-16,-1 21 0,21-21 15,-21 21-15,0-21 0,1 21 16,-1 0-16,0 0 0,-21 1 16,0-1-1,-21 0-15,0-21 16,-1 0-16,1 0 0,0 0 16,-21 0-16,21 0 0,-1 0 0,-20 0 15,21 0-15,-21 0 16,20 0-16,1 0 0,0-21 0,0 0 0,0 21 15,21-22-15,0 1 16,0 42 15,21 1-15,-21-1-16,21-21 0,0 21 0,-21 0 16,21-21-16,1 21 0,-1-21 15,0 0-15,21 0 0,-21 0 0,22 21 16,-22-21-16,21 0 0,-21 0 15,22 0-15,-22 0 0,21-21 16,-21 21-16,22-21 0,-22 0 0,21 0 0,-21 21 16,1-21-16,-1-22 15,0 22-15,0 0 0,0-21 0,0-22 16,1 22-16,-1-1 16,-21 22-16,0-21 0,0 0 0,21-1 15,0-20-15,-21 42 0,21-22 16,-21 22-16,0 0 0,0 0 15,0 0-15,0 42 16,0 0 0,0 0-16,0 0 0,0 22 15,-21-22-15,21 21 0,0-21 16,-21 22-16,0-22 0,21 21 0,-21 0 16,21 1-16,0-1 0,0 0 15,-22-20-15,22 20 0,0 0 16,0-21-16,0 1 0,0-1 0,0 0 15,0 0-15,22 0 0,-1-21 16,0 0-16,0 0 0,0 0 0,0 0 16,22 0-16,-22-21 0,0 0 15,21 0-15,-20 0 0,20-1 0,-21 1 16,0-21-16,0 21 0,22-22 16,-22 22-16,0-21 0,0 21 15,0 0-15,-21-1 0,0 1 0,22 21 0,-22 21 47,-22 1-47,22-1 0,0 0 16,0 0-16,-21 0 0,21 22 0,0-22 15,-21 0-15,21 0 0,0 0 0,0 0 16,0 1-16,0-1 16,21-21-1,0 0 1,-21-21-16,0-1 0,22 22 15,-1-21-15,-21 0 0,0-21 0</inkml:trace>
  <inkml:trace contextRef="#ctx0" brushRef="#br0" timeOffset="13971.53">14563 2032 0,'0'0'15,"0"-21"-15,-22 21 16,1 0-16,0 0 31,21 21-15,0 0-1</inkml:trace>
  <inkml:trace contextRef="#ctx0" brushRef="#br0" timeOffset="14180.92">13758 2244 0,'0'0'0,"0"21"16,21-21-1,1 0-15,20 0 16,-21 0-16,21 0 15,1 0-15,-1 0 0,0 0 0,1-21 16,-1 21-16,22 0 0,-22 0 0,-21 0 16,21 0-16</inkml:trace>
  <inkml:trace contextRef="#ctx0" brushRef="#br0" timeOffset="14703.01">14795 2265 0,'-21'0'0,"0"21"0,0 0 15,21 0 1,0 1-16,-21-1 0,21 0 0,0 0 16,-21 0-16,21 0 0,0 1 15,0-1-15,0 0 0,0 21 0,0-21 16,-22 1-16,22-1 0,0 0 0,0 0 15,0 0-15,-21 0 16,21-42 31,0 0-47,0 0 16,0 0-16,0 0 0,0-1 15,0-20-15,21 21 0,1-21 0,-1 20 16,0-20-16,0 21 0,0 0 15,0-22-15,22 22 0,-1 0 0,0 0 16,1 0-16,-1 21 0,0 0 16,22 0-16,-22 0 0,1 0 0,-1 0 15,0 0-15,-21 21 0,1 0 0,-1 0 16,0 22-16,-21-22 0,0 21 16,0 0-16,0-20 0,0 20 0,-21 0 15,0-21-15,-1 1 0,1 20 16,0-21-16,-21 0 0,21 0 15,-1 1-15,1-22 0,0 21 16,42-42 15,22-1-15</inkml:trace>
  <inkml:trace contextRef="#ctx0" brushRef="#br0" timeOffset="15634.29">16087 2350 0,'0'0'0,"0"-22"0,0 1 0,0 0 0,-22 0 16,1 21-16,0 0 16,0-21-16,0 21 0,0 0 0,-1 0 15,1 0-15,0 0 0,0 0 16,0 21-16,-22-21 0,22 21 0,0 0 15,-21 0-15,21 1 0,-1-1 16,-20 21-16,21-21 0,0 22 0,0-22 16,-1 0-16,22 21 0,0-21 15,0 1-15,0-1 0,0 0 0,43 0 16,-22-21-16,0 0 16,0 0-16,0 0 0,22 0 15,-22 0-15,21 0 0,-21 0 0,22 0 16,-22-21-16,0 0 0,0 21 15,22-21-15,-22-22 0,0 22 0,0 0 16,-21 0-16,21-22 0,0 22 16,-21 0-16,22 0 0,-22-21 15,0 20-15,21 1 16,-21 0-16,0 42 47,0 0-47,0 1 0,0-1 15,-21 21-15,21-21 0,0 22 16,0-1-16,-22 0 0,22 1 0,-21-1 16,21 0-16,0 1 0,0-1 15,0 0-15,0 1 0,-21 20 0,21-21 16,0 1-16,-21-1 0,21 22 16,0-22-16,0 21 0,0 1 0,0-1 15,-21 1-15,21-22 0,-21 22 0,21-1 16,0-20-16,0 20 0,0-21 15,0 22-15,-22-22 0,22 22 16,0-22-16,0 22 0,0-22 0,-21 21 0,21-20 16,0-1-16,0 0 15,0 1-15,0-22 0,0 21 0,0-21 16,-21 1-16,0-1 0,0-21 16,0 0-16,-1 0 15,1-21-15,0-1 16,21 1-16,0 0 0,-21 0 15,21-21-15,-21 20 0,21-20 0,0 0 16,0-22-16,-21 22 0,21 0 0,-22-22 16,1 22-16,21-22 0,-21 1 15,21-1-15,0 1 0,0-1 0,0-20 16,0 20-16,0-21 0,0 22 16,42-85-1,-20 63-15,-1 22 0,21-1 0,-21-21 16,0 22-16,1 21 0,-1-22 15,21 22-15,-21-1 0,0 1 0,1 21 16,-1 0-16,0 0 0,0-1 0,0 1 16,0 0-16,1 21 0,-1 0 0,-21-21 15,21 21-15,0 0 16,-42 0 15,0 21-31,-22-21 16,22 21-16,-21 0 0</inkml:trace>
  <inkml:trace contextRef="#ctx0" brushRef="#br0" timeOffset="16859.04">3365 3366 0,'0'0'0,"-21"0"0,0 0 15,0 0-15,0 0 0,21 21 47,21-21-31,0 0-16,0 21 15,0-21-15,22 0 0,-1 0 16,0 21-16,1-21 0,-1 0 0,22 0 16,-22 0-16,21 0 0,1 0 15,-1 0-15,-20 0 0,20 0 0,22 0 16,-22 0-16,22 0 0,21 0 15,106 0-15,-107 0 0,22 0 16,-21 0-16,21 0 0,0 0 16,0 0-16,0 0 0,21 0 0,1 0 15,-1 0-15,0 0 16,0 0-16,21 0 0,1-21 0,-1 21 16,0 0-16,1 0 0,-1-21 15,22 21-15,-1 0 0,170 0 16,-148-21-16,-22 21 0,22 0 15,-22 0-15,22-22 0,0 22 0,-1 0 16,1 0-16,0-21 0,-1 21 16,1-21-16,21 21 0,-22 0 0,1-21 15,0 21-15,-1 0 0,1 0 16,0-21-16,21 21 0,-43 0 0,22 0 16,21 0-16,-22 0 0,1 0 15,-22 0-15,22 0 0,0 0 0,190 0 16,-212 0-16,-20 0 15,20 0-15,1 0 0,-22 0 16,191 0-16,-191 0 0,-21 0 16,1 0-16,-1 0 0,0 0 15,127 0-15,-169 0 0,21 0 16,-42 0-16,-1-21 0,1 21 16,-22 0-16,1 0 0,-1 0 0,-20 0 15,-1-22-15,-21 22 0,0 0 16,1 0-16,-1-21 15,-21 0 17,-21 21-17,-1 0-15,1 0 16,21-21 0</inkml:trace>
  <inkml:trace contextRef="#ctx0" brushRef="#br0" timeOffset="16931.28">17060 3154 0,'-21'0'15,"21"21"-15,-21-21 16,0 21-16,0 0 16,-1-21-16,1 22 0</inkml:trace>
  <inkml:trace contextRef="#ctx0" brushRef="#br0" timeOffset="18535">1312 4868 0,'0'-21'0,"0"0"16,0 0-1,0 0-15,0 0 0,0-1 16,0 1-16,0 0 15,0 0 1,0 42 15,-21 0-31,21 0 0,0 22 16,0-1-16,0 0 0,-21 1 16,21 20-16,-21-20 0,21-1 15,0 21-15,-21-20 0,-1-1 16,1 0-16,21 1 0,-21-1 15,21-21-15,0 22 0,-21-22 16,21 0-16,0 0 0,0 0 16,21-42 15,0 0-31,0 0 0,1 0 16,-22-1-16,21 1 0,0 0 0,0-21 15,0-1-15,22 22 0,-22-21 16,0 0-16,0-1 15,21 1-15,-20 0 0,-1 20 0,0 1 16,0 0-16,0 0 0,0 0 16,1 21-16,-1 0 0,-21 21 15,21 0-15,-21 0 16,21 22-16,-21-1 0,0-21 16,0 21-16,0 1 0,0-1 0,21 0 15,-21-20-15,0 20 0,0-21 16,21 0-16,1 0 0,-22 1 0,21-1 15,0 0-15,0-21 16,0 0-16,0 0 0,1 0 0,-1 0 16,0 0-16,0 0 0,43-42 15,-43 20-15,0 1 0,0 0 16,0 0-16,0-21 0,1-22 16,-22 22-16,21-1 0,-21 1 15,0 0-15,0-22 0,0 22 16,0 0-16,0-1 0,-21 1 15,-22-22-15,43 43 0,-21 0 16,0 21-16,21-21 0,-21 21 16,0 0-16,-1 0 0,22 21 31,-21-21-31,21 21 16,0 0-1,21-21 16,1 0-31,-1 0 16,0 0-16</inkml:trace>
  <inkml:trace contextRef="#ctx0" brushRef="#br0" timeOffset="19759.03">2519 4636 0,'0'-22'0,"-21"22"63,21 22-47,-22-1-16,22 0 0,0 42 15,0-20-15,0-1 16,0 0-16,0 1 0,0 20 0,0-20 15,0-1-15,0 0 0,0 1 16,0-1-16,0 0 0,-21-21 0,21 1 16,0 20-16,0-21 0,0 0 15,0 0-15,-21-21 0,21-21 63,0 0-63,0 0 0,0 0 15,0-22-15,0 22 0,0 0 16,21-21-16,0-1 0,1 22 0,20-21 16,-21 0-16,0-1 0,22 22 15,-22-21-15,21 21 0,0-1 0,-20 1 16,20 21-16,-21 0 0,43 0 16,-43 0-16,0 21 15,0 22-15,0-22 0,-21 0 0,0 21 16,0-20-16,0 20 0,0 0 15,0-21-15,0 22 0,0-22 16,0 21-16,0-21 0,0 1 16,-21-1-16,0 0 0,0 0 15,21-42 32,0 0-31,21 0-16</inkml:trace>
  <inkml:trace contextRef="#ctx0" brushRef="#br0" timeOffset="21966.32">3302 4932 0,'0'-21'0,"0"42"0,0-63 16,21 20-16,-21 44 46,0-1-46,-21 0 0,21 0 0,-21 0 16,21 0-16,0 1 0,0-1 16,0 21-16,-21-21 0,21 0 0,0 1 15,0-1-15,0 0 0,0 0 16,0 0-16,0 0 16,21 1-16,0-22 15,0 0-15,0 0 0,0 0 16,22-22-16,-22 1 0,0 21 15,21-21-15,-20 0 0,-1 0 0,0 0 16,0-1-16,0 1 0,0 0 16,1 0-16,-1-21 0,-21 20 0,0 1 15,21 0-15,-21-21 0,21 21 16,-21-1-16,0 1 0,0 0 16,0 42 15,0 0-16,0 1-15,0-1 0,0 0 0,0 0 16,0 21-16,0 1 0,0-22 16,0 21-16,0 1 0,0-1 0,0 21 15,0-20-15,0-1 0,0 0 16,0 22-16,0-1 0,0 1 0,0-1 16,0 1-16,0 21 0,0-22 0,0 22 15,0-22-15,0 1 0,0 20 16,0 1-16,0 0 0,0-1 15,0 1-15,0-21 0,21 20 16,-21 1-16,0-22 0,21 22 0,-21-21 16,0-1-16,0 1 0,0-1 0,0-21 15,0 1-15,0-1 0,0 0 16,0 1-16,-21-22 0,0 0 0,21 0 16,-21-21-16,0 0 0,0 0 0,-1 0 15,1-21-15,0 0 0,0 0 16,-21-22-16,20 22 0,-20-21 0,0-22 15,-1 22-15,1-21 0,0-1 16,21 1-16,-22-22 0,22 0 0,-21-21 16,21 22-16,21-1 0,0-21 15,0 22-15,0 20 0,0-21 0,0 1 16,21 20-16,0 1 0,0-1 16,21 1-16,-20 20 0,20 1 15,-21 0-15,21-1 0,1 22 0,-22-21 16,0 21-16,21 0 0,-20 21 15,-1-22-15,0 22 16,-21-21-16,21 21 16,-21-21 1390,21 0-1406</inkml:trace>
  <inkml:trace contextRef="#ctx0" brushRef="#br0" timeOffset="24222.89">6032 4720 0,'0'0'0,"0"-42"15,0 21 1,0 0 0,0-1-16,0 44 31,-21-1-31,21 0 0,-21 21 15,0-21-15,21 22 0,0 20 0,-21-20 16,0 20-16,-1-21 0,1 22 16,0-22-16,-21 1 0,21 20 0,-22-21 15,1 1-15,0-22 16,20 21-16,-20-21 0,21 1 0,0-1 16,0 0-16,-1 0 0,1-21 15,0 0 1,21-21-16,0 0 15,0 0-15,0-1 0,0 1 16,0 0-16,0-21 0,0 21 0,0-22 16,0 1-16,0 0 0,0-1 15,0 22-15,0-21 0,0-1 0,21 1 16,-21 21-16,21 0 0,-21 0 16,0-1-16,22 22 0,-1 22 15,-21-1 1,21 0-16,0 21 0,0-21 0,-21 22 15,21-22-15,1 21 0,-22 1 16,21-1-16,0-21 0,0 21 0,0-20 16,22 41-16,-22-42 0,0 0 15,21-21-15,-21 22 0,22-1 16,-22-21-16,42 0 0,-20 0 16,-22 0-16,21 0 0,1-21 15,-22-1-15,21 1 0,-21 0 0,22 0 16,-1 0-16,-21 0 0,21-22 15,-20 22-15,-1-21 0,0-1 16,-21 1-16,0-21 0,0 20 0,0 1 16,0-22-16,0 22 0,0 0 15,-21-1-15,0 1 0,-22 21 0,22-21 16,0 20-16,-21 1 0,20 0 16,-20 21-16,0 0 0,21 0 0,-22 0 15,22 0-15,-21 0 0,21 21 16,-1 0-16,1 22 0,0-22 0,0 64 15,21-43-15,0 21 16,0-20-16,21-1 0,-21 0 0,21 1 16,0-1-16,1-21 0,20 22 0,-21-22 15,0 0-15,0 0 0,22 0 16,20 0-16,-42-21 16,22 0-16,-22 0 0,21 0 15,1 0-15,-1 0 0,0 0 0,1 0 16,-1-21-16,0 21 0,1-21 15,-1 0-15,0 0 0,43-22 16,-43 1-16,1 21 0,-22 0 16,0-22-16,0 22 0,-21-21 0,0 21 15,0-22-15,0 22 0,0-21 0,0 21 16,0 0-16,0-1 16,-21 22-16,0 0 0,0 0 0,-1 0 15,1 0-15,0 22 0,-21-1 16,21 0-16,-1 0 0,1 0 15,0 0-15,0 22 0,0-22 0,21 21 16,-21-21-16,21 22 0,-22-22 16,22 21-16,0-21 0,0 1 0,0-1 15,0 0-15,0 0 0,0 0 16,22-21-16,-1 0 16,0 0-16,0 0 15,0 0-15,0-21 0,1 21 0,-1-21 16,0 0-16,0 0 0,0-1 15,0-20-15,1 21 0,-1 0 16,-21-22-16,0 1 0,21 21 0,-21-21 16,21 20-16,-21 1 0,21 0 15,-21 0-15,0 0 0,0 42 32,0 0-32,0 21 15,0-20-15,0 20 0,0-21 16,0 21-16,0-20 0,0 20 0,21-21 15,-21 0-15,0 22 0,22-22 0,-22 0 16,21 0-16,-21 0 0,21-21 16,0 21-16,0-21 0,0 0 0,1 0 15,-1 0-15,0 0 0,0 0 16,0 0-16,0-21 0,22 0 0,-22 0 16,42-21-1,-41 20-15,41-62 0,-42 41 16,22 1-16,-22 0 0,0-1 0,-21 1 15,0-21-15,21 20 0,-21 1 16,0 0-16,0 20 0,0-20 0,0 21 16,0 0-16,0 0 0,0-1 15,0 1-15,-21 21 0,0 0 16,0 21-16,-1 1 16,1-1-16,21 0 0,0 21 0,-21 1 15,0-22-15,21 21 0,-21 22 0,21-22 16,0 0-16,0 1 15,0-1-15,0 21 0,0-41 0,0 20 16,0 21-16,0-41 16,0-1-16,21 0 0,0 0 0,21 0 15,-20-21-15,-1 0 0,21 0 0,-21 0 16,22 0-16,-1 0 0,-21 0 16,21 0-16,1-21 0,-22 21 15,21-21-15,1 0 0,-22 0 0,21-22 16,-21 22-16,22-42 0,-22 20 15,0 22-15,-21-21 0,21-1 0,-21 1 16,0 21-16,0-21 16,0 20-16,0 1 0,-21 0 15,0 21-15,0 0 0,-1 0 16,-20 0-16,21 0 0,0 21 16,0 0-16,-1 1 0,1 20 0,-21-21 15,42 21-15,-21 1 0,-22 20 16,43-20-16,-21-22 0,21 21 15,0-21-15,0 0 0,0 1 16,0-1-16,0 0 0,0 0 0,21-21 16,1 0-1,-1 0-15,0 0 0,0-21 0,0 21 16,22-42-16,-22 20 16,0 1-16,-21 0 0,21-21 15,0 21-15,-21-22 0,21 22 0,-21-21 16,0-1-16,22 22 0,-22 0 15,21 0-15,-21 0 0,0 0 16,0 42 0,0 0-16,0 0 15,0 0-15,0 22 0,0-22 0,0 21 16,0-21-16,0 0 0,0 22 16,0-22-16,21 0 0,0 0 0,-21 0 15,21 1-15,-21-1 0,21 0 16,1-21-16,-1 0 0,0 0 15,0 0-15,0 0 0,0 0 0,1 0 16,-1 0-16,0 0 0,0-21 16,0 0-16,-21-1 0,21 1 0,1 0 15,-22 0-15,21 0 0,-21 0 16,0-22-16,0 22 0,0-21 0,0 21 16,0-22-16</inkml:trace>
  <inkml:trace contextRef="#ctx0" brushRef="#br0" timeOffset="24458.92">7408 4636 0,'0'0'0,"-21"0"0,21 21 16,-21-21-16,42 0 31,0 0-16,0 0-15,22 0 0,-22 0 0,21 0 16,1 0-16,-1 0 0,0-21 0,1 21 16,-1 0-16,-21 0 0,21 0 15,-20-22-15,-1 22 0,0 0 0,0 0 16,0-21-16</inkml:trace>
  <inkml:trace contextRef="#ctx0" brushRef="#br0" timeOffset="25975.01">9821 4678 0,'0'0'0,"43"-85"31,-43 64-31,0 0 0,0 0 16,0 42 15,0 0-31,0 0 0,0 0 16,-22 1-16,1 62 15,0-41-15,0-1 0,0 0 0,0 1 16,-1 20-16,1-21 0,0 1 16,-21-1-16,21 0 0,-1-20 0,-20 41 15,21-21-15,0-42 0,21 22 16,0-1-16,-21-21 15,21-21 1,0-1 0,0 1-16,0 0 0,0 0 0,0-21 15,0 20-15,21-20 0,-21 0 16,21-1-16,0 1 0,-21 0 0,21-1 16,0 1-16,1 21 0,-22 0 15,21 0-15,-21-1 0,21 22 16,0 0-16,-21 22 15,21-1-15,-21 21 0,21-21 16,-21 22-16,0-1 0,0-21 0,22 21 16,-22 1-16,21-22 0,-21 21 15,21-21-15,0 22 0,0-1 16,0-21-16,1 0 0,20-21 0,-21 22 16,0-22-16,22 0 0,20 0 15,-21 0-15,1 0 0,41-43 16,-41 43-16,-1-21 15,0 0-15,-20-21 0,20 20 16,-21-20-16,0 0 0,0-1 0,1 1 16,-1 0-16,-21-1 0,0-20 15,0 21-15,0-1 0,0 1 0,0 0 16,-21-1-16,-1 1 0,1 0 0,0-1 16,0 22-16,0 0 0,-22 0 15,22 0-15,-21-1 0,21 22 0,0 0 16,-22 0-16,22 0 0,-21 0 15,21 0-15,-1 22 0,1-1 0,0 21 16,0-21-16,0 0 16,21 22-16,0-1 0,0 0 0,0 1 15,0-1-15,0 0 0,0 1 0,0-1 16,0 0-16,0 1 0,42 41 16,-21-41-16,0-1 0,1-21 15,-1 0-15,0 1 0,0-1 16,0 0-16,0 0 0,22-21 0,-22 21 15,0-21-15,0 0 0,0 0 0,1 0 16,20 0-16,-21 0 0,0 0 16,22-21-16,-22 21 0,0-21 15,21 0-15,1 0 0,-22-1 0,21 1 16,0-21-16,1 21 0,-22-22 16,21 1-16,1 21 0,-22-21 15,0-1-15,0 1 0,0 21 0,-21 0 16,0-1-16,0-20 0,0 21 15,-21 21-15,0 0 16,0 0-16,0 0 0,-1 0 0,1 0 16,0 0-16,0 21 0,21 0 15,-21-21-15,21 21 0,0 1 16,0-1-16,0 0 0,0 0 0,0 0 16,21 0-16,0 1 0,-21-1 15,21 0-15,0 0 0,-21 0 16,0 0-16,22 1 0,-1-1 15,-21 0-15,21 0 0,-21 0 16,21 0-16,0 1 0,0-22 16,1 0-1,-1 0-15,0 0 16,0 0-16,0 0 0,0 0 16,1 0-16,-1-22 0,21 1 0,-21 0 15,0 0-15,22-21 0,-22 20 16,0-20-16,0 21 0,0-21 15,1 20-15,-1-41 0,-21 42 16,0 0-16,0-1 0,0 44 47,0-1-47,0 0 0,0 0 16,-21 21-16,21-20 0,-22 20 0,22-21 15,-21 0-15,21 0 0,0 22 16,0-22-16,0 0 0,0 0 15,0 0-15,0 1 16,21-22 0,1 0-16,-1 0 15,-21-22-15,0 1 16,0 0-16,0 0 16,21 0-16,-21 0 0</inkml:trace>
  <inkml:trace contextRef="#ctx0" brushRef="#br0" timeOffset="26182.89">11430 4551 0,'-21'-21'0,"0"21"16,-1 0 0,22 21 30,22-21-30,-1 21-16,0-21 0,-21 21 16,21-21-16,0 0 0</inkml:trace>
  <inkml:trace contextRef="#ctx0" brushRef="#br0" timeOffset="26614.65">11705 4720 0,'0'21'47,"0"1"-47,21-1 16,-21 0-16,0 0 0,21 21 0,-21-20 15,22-1-15,-22 0 0,0 0 0,0 21 16,0-20-16,0-1 0,0 0 15,0 0-15,0 0 0,0 0 16,21-21 0,0 0-1,-21-21-15,21 0 0,0 0 16,0 21-16,-21-42 0,22 20 16,-1 1-16,0 0 0,0-21 15,-21-1-15,21 22 0,0-21 16,1 21-16,-1 0 0,-21-22 15,21 22-15,0 21 0,-21-21 16,0 42 15,0 0-15,0 0 0,0 1-16,21-1 15</inkml:trace>
  <inkml:trace contextRef="#ctx0" brushRef="#br0" timeOffset="27431.18">12192 4953 0,'0'0'0,"21"21"0,0-21 15,0 0-15,1 0 16,-1 0-16,0 0 0,0 0 16,0-21-16,0 0 0,22 21 15,-22-21-15,0 0 0,0-1 0,0 1 16,-21 0-16,22 0 0,-22 0 15,0 0-15,21-1 0,-21 1 16,0 0-16,0 0 0,-21 21 16,-1 0-1,1 0-15,0 0 0,0 0 16,0 21-16,0 0 0,-1 0 16,1 1-16,21 20 0,-21-21 0,21 21 15,0-20-15,0 20 0,0-21 0,0 21 16,0-20-16,0-1 0,0 0 15,21 0-15,0 0 0,1-21 0,-1 21 16,0-21-16,0 0 0,21 0 16,-20 0-16,20 0 0,-21 0 0,0 0 15,22-21-15,-22 21 0,0-21 16,21 0-16,-21 21 0,1-21 0,-1-22 16,0 22-16,-21 0 0,21 0 15,0-21-15,-21 20 0,0-20 16,0 21-16,0 0 0,0 0 15,0-1-15,0 1 0,0 0 0,0 42 32,0 0-32,-21 1 15,21 20-15,0-21 0,-21 0 16,21 0-16,0 22 0,0-22 0,0 0 16,0 0-16,0 0 0,-21 1 0,21-1 15,0 0-15,0 0 16,-21-21-16,21-21 47,0 0-47,0 0 15,0-1-15,0 1 0,0 0 16,21 0-16,0-21 0,0-1 0,0 22 16,0-21-16,1 21 0,20-22 15,-21 22-15,21 0 0,1-21 0,-1 20 16,0 22-16,1-21 0,-22 21 15,21 0-15,1 0 16,-22 21-16,0 1 0,0-1 0,-21 21 16,0 0-16,0-20 15,0-1-15,0 21 0,0-21 0,0 22 16,0-22-16,0 0 0,-21 0 16,21 0-16,-21 0 0,21 1 0,0-1 15,-21-21-15,21-21 47,0-1-31,0 1-16,21 21 0</inkml:trace>
  <inkml:trace contextRef="#ctx0" brushRef="#br0" timeOffset="46466.98">14605 4403 0,'-21'0'0,"21"21"47,0 0-32,0 0 1,0 0 0,21-21-16,0 0 15,0 0-15,0 0 16,1 0-16,-1 0 0,0 0 16,0-21-16,0 21 0,0 0 0,1-21 15,-22 0-15,21 0 16,-21 0-16,0-1 15,0 1-15,-21 21 32,21 21-17,0 1-15,-22-1 0,1 21 16,21-21-16,-21 0 0,21 22 16,0-22-16,0 21 0,0-21 0,-21 22 15,21-1-15,0 0 0,0 1 16,0-1-16,0 0 0,0 1 15,0-22-15,0 21 0,0-21 0,0 1 16,0 20-16,-21-21 16,21 0-16,0 0 0,-21-21 0,-1 0 15,1 0 1,0 0-16,0 0 0,0 0 0,21-21 16,-21 0-16,-1 0 0,1 0 0,0 0 15,0-1-15,0 1 16,0 0-16,21-21 0,0 21 0,-22-1 0,1 1 15,21 0-15,0 42 47,0 0-47,0 1 0,0-1 16,0 21-16,0-21 0,0 0 16,21 1-16,1 20 0,-1-21 0,-21 0 15,42 0-15,-21 1 0,0-1 0,1 0 16,-1-21-16,0 21 0,21-21 15,-21 0-15,1 0 0,20 0 0,-21 0 16,21 0-16,-20 0 0,62-21 16,-41 0-16,-22 0 0,21-1 15,-21 1-15,22-21 0,-22 21 16,0 0-16,0-22 0,-21 1 16,0 0-16,21 20 0,-21-20 15,0 21-15,0 0 0,0 0 0,0-1 16,0 1-16,0 0 0,-21 21 15,0 0 1,21 21-16,-21 0 0,0 1 16,21-1-16,0 0 0,0 0 15,0 21-15,0-20 0,-22 20 16,22-21-16,0 0 0,0 22 0,0-22 16,0 0-16,0 0 0,22 0 15,-1-21-15,0 21 0,0-21 16,0 22-16,0-22 0,1 0 15,-1 0-15,21 0 0,-21 0 0,0-22 16,22 22-16,-22-21 0,21 0 16,-21 0-16,22 0 0,-22 0 0,21-1 15,-21-20-15,22 21 0,-22-21 16,0-1-16,-21 22 0,0 0 16,0 0-16,-21 21 31,0 21-31,21 0 0,-21 0 15,21 0-15,0 1 0,0-1 16,0 0-16,0 42 16,0-41-16,0-1 0,21 0 15,-21 0-15,21 0 0,-21 0 16,21-21-16,-21 22 0,0-44 47,-21 1-32,0 0-15,21 0 0,0 0 16,-21 0-16,-1-1 16,22 1-16,-21 21 0,21 21 31,0 1-15,0-1-16,0 0 0,0 0 15,0 0-15,0 0 16,21 1-16,1-1 0,-1-21 15,0 0-15,0 0 16,21 0-16,-20 0 0,-1 0 16,0 0-16,0 0 0,21 0 0,-20 0 15,-1-21-15,0-1 0,0 1 16,0 0-16,0-21 0,1 21 0,-1-22 16,0 1-16,0 0 0,0-43 15,0 21-15,1 22 0,-22 0 16,0 21-16,21-22 0,0-20 15,-21 42-15,0-1 0,0 1 16,0 42 0,-21 1-1,21 20-15,-21-21 0,-1 0 16,-20 106-16,42-84 16,-21 41-16,21-41 0,0-1 15,0-21-15,-21 21 0,21 1 16,0-22-16,0 0 0,0 21 15,0-20-15,21-22 0,-21 21 0,21 0 16,0-21-16,0 0 0,1 0 16,-1 0-16,0 0 0,21 0 15,-21 0-15,22-21 0,-22 0 0,21-1 16,-21 1-16,22 0 0,-22 0 0,0-21 16,0 20-16,0-20 0,1 21 15,-1 0-15,-21-22 0,0 22 16,0 0-16,0 42 31,0 0-31,0 1 16,-21-1-16,21 0 0,-22 0 0,22 0 15,-21 0-15,21 22 0,0-22 16,0 0-16,0 0 16,0 0-16,0 1 0,21-22 0,1 0 15,-1 0-15,0 0 0,0 0 16,0 0-16,0 0 0,22 0 0,-22 0 15,0-22-15,21 22 0,-20-21 16,-1 0-16,0 0 0,0-21 0,0 20 16,0-20-16,1 21 0,-1 0 15,-21-22-15,0 22 0,0 0 16,0 0-16,0 42 31,0 0-31,0 0 0,0 1 16,-21-1-16,21 0 0,-22 0 15,22 0-15,0 0 0,0 1 0,0-1 16,0 0-16,0 0 0,-21 0 16,21 0-16,-21-21 15,21 22 1,0-44 0,0 1-1,0 0-15,0 0 0,0 0 0,0-22 16,21 22-16,0-21 0,1 21 15,-1-22-15,0 22 0,0 0 16,0 0-16,0 0 0,1 0 0,20 21 0,-21 0 16,0 0-16,0 0 15,1 0-15,-1 21 0,0 21 16,0-21-16,-21 0 0,21 1 16,-21 20-16,0-21 0,0 21 0,0-20 15,0-1-15,0 0 0,0 0 16,0 0-16,-21 0 0,0 1 0,21-1 15,-21-21-15,0 0 0,21 21 16,-22-21-16,22-21 31,0 0-15,22-1-16,20 1 16</inkml:trace>
  <inkml:trace contextRef="#ctx0" brushRef="#br0" timeOffset="47134.5">17801 4890 0,'0'0'0,"0"-22"0,21 1 15,-21 0-15,0 0 0,0 0 16,0 0-16,-21 21 16,0 0-16,0 0 0,0 0 15,-1 0-15,-20 0 0,21 0 16,-21 21-16,-1 0 0,22 0 15,-21 21-15,-1-20 0,22-1 0,-21 21 16,21-21-16,0 22 0,-1-22 0,22 21 16,0-21-16,0 0 0,0 1 15,0-1-15,22 0 0,-1-21 16,0 21-16,0-21 0,0 0 16,22 0-16,-22 0 0,21 0 0,0-21 15,-20 0-15,-1 0 0,21 21 16,-21-22-16,0-20 0,1 21 0,-1 0 15,0 0-15,0-22 0,0 22 16,-21 0-16,0 0 0,21 0 0,-21-1 16,0 1-16,0 42 47,0 1-47,-21-1 0,21 0 15,0 0-15,0 21 0,-21-20 0,0 20 16,21 0-16,-21 1 0,21-1 15,0 0-15,0 1 0,-21 20 0,21-21 16,-22 22-16,22-1 0,0 1 0,0-1 16,-21 22-16,21-21 0,-21-1 15,0 22-15,21-22 0,-21 1 0,21 20 16,0-20-16,-21 21 0,-1-1 16,22-20-16,0 20 0,-21-20 15,21-1-15,-21-20 0,0 20 0,21-20 16,-21 20-16,0-42 0,-1 0 15,1-21-15,0 0 16,0 0-16,0 0 0,0 0 16,-1-21-16,1 0 0,0 0 15,0 0-15,21 0 16,0-1-16,-21 1 0,21-21 0,0 21 16,0-22-16,0 1 0,0 0 0,0-1 15,0 1-15,0-21 16,0 20-16,21-20 0,-21-1 0</inkml:trace>
  <inkml:trace contextRef="#ctx0" brushRef="#br0" timeOffset="47378.22">17230 4551 0,'-22'0'0,"44"0"0,-44-21 0,1 21 16,0 0 0,0 0 46,0 0-46</inkml:trace>
  <inkml:trace contextRef="#ctx0" brushRef="#br0" timeOffset="47583.11">16044 4678 0,'0'0'0,"21"0"31,1 0-15,-1 0-16,0 0 0,0 0 16,21 0-16,-20 0 0,20 0 0,0 0 15,1 0-15,20-21 0,-21 21 16,22 0-16</inkml:trace>
  <inkml:trace contextRef="#ctx0" brushRef="#br0" timeOffset="48023.93">19240 4763 0,'-42'-22'16,"42"1"-16,-21 21 0,0-21 15,-22 0-15,22 0 0,21 0 16,-21-1-16,21 1 0,-21 0 16,21 0-16,0-21 0,0 20 15,0 1-15,21 0 0,0 0 16,0 0-16,22 0 0,-1-1 0,0 1 16,22 21-16,-1 0 0,1 0 15,-1 0-15,1 0 0,-1 0 0,-20 0 16,20 21-16,-42 22 0,22-22 15,-22 0-15,-21 21 0,0 1 0,0-1 16,-21 0-16,0 1 0,-22-1 0,1 0 16,0 1-16,-1-22 15,-20 21-15,20 1 0,1-1 0,-21-21 0,20 21 16,1-20-16,21-1 16,-22 0-16,22 0 0,0 0 0,0-21 15,0 21-15,0-21 16,21 22-1,21-22-15</inkml:trace>
  <inkml:trace contextRef="#ctx0" brushRef="#br0" timeOffset="48285.95">19219 5482 0,'0'0'0,"0"21"0,21-21 15,1 0 1,-1 0-16,0 0 16,-21-21-16,21 21 0,-21-21 15,0 0-15,0 0 16,-21 21 15,0 0-15,0 0-1</inkml:trace>
  <inkml:trace contextRef="#ctx0" brushRef="#br1" timeOffset="53630.08">1016 6795 0,'0'0'0,"0"-22"0,0 1 15,0 0-15,0 0 16,0 0 0,-21 21-1,21 21 1,-21 0-16,21 0 0,0 0 15,0 22-15,0-22 0,-22 21 0,22 1 16,-21-1-16,21-21 0,-21 21 16,21 1-16,0-1 0,-21 0 15,21 1-15,-21-1 0,21-21 0,0 0 16,-21 1-16,21-1 0,0 0 16,0-42-1,0 0 1,0-1-16</inkml:trace>
  <inkml:trace contextRef="#ctx0" brushRef="#br1" timeOffset="53938.95">952 6795 0,'0'-43'15,"0"22"-15,22 21 16,-1-21-16,0 21 15,0 0-15,0 0 0,0 0 16,1 0-16,20 0 0,-21 21 16,0 0-16,22 0 0,-22 1 15,21 20-15,-21-21 0,0 21 16,-21 1-16,0-22 0,0 21 0,0 1 16,0-1-16,0-21 0,0 21 15,-21 1-15,0-22 0,0 21 0,21-21 16,-21 1-16,21-1 0,-21-21 15,-1 0-15,1 0 16,21-21 0,-21 21-16,21-22 0,0 1 15</inkml:trace>
  <inkml:trace contextRef="#ctx0" brushRef="#br1" timeOffset="54162.79">889 7070 0,'21'0'15,"0"0"1,0 0-16,1 0 16,-1 0-16,0 0 0,0 0 0,0 0 15,22 0-15,-22 0 0,0 0 16,0 0-16,0 0 0,0-21 15,1 21-15,-1 0 16,0-22-16,0 22 0</inkml:trace>
  <inkml:trace contextRef="#ctx0" brushRef="#br1" timeOffset="54618.73">1863 6900 0,'-22'0'31,"1"0"-15,-21 0-16,21 0 0,0 0 0,-22 22 16,22-22-16,0 21 0,0 0 15,0-21-15,-1 21 0,1-21 16,21 21-16,0 0 0,21 1 31,1-22-31,-1 0 0,0 0 0,0 0 16,0 0-16,22 0 0,-22 0 15,0 21-15,21-21 0,-21 0 0,1 0 16,-22 21-16,21 0 0,0 0 16,-21 0-1,0 1-15,0-1 0,-21-21 16,0 21-16,-1 0 0,1-21 0,-21 21 15,21 0-15,-22-21 0,1 0 16,21 0-16,-21 0 0,20 0 0,1 0 16,-21 0-16,21 0 0,0 0 15,-1 0-15,22-21 0,-21 0 16,21 0 0,0 0-1,21 0-15,1 21 0</inkml:trace>
  <inkml:trace contextRef="#ctx0" brushRef="#br1" timeOffset="55182.39">3006 6773 0,'0'22'31,"0"-1"-15,0 0-16,0 21 0,0-21 16,0 1-16,0 20 0,0 0 15,0 1-15,0 20 0,0-21 0,0 22 16,0 21-16,0-22 0,0 22 15,-22-22-15,1 22 0,0 0 0,21-1 16,-21 22-16,0-21 0,0 21 16,21-22-16,-43 86 0,22-86 15,21-20-15,-21-1 0,0 1 16,21-1-16,-21-20 0,21-1 16,0-21-16,0 0 0,-22 0 0,22 1 15,0-44 1,0 1-16,0 0 0,0 0 15,0-21-15,0 20 0,0-20 0,0 0 16,0-1-16,0-20 0,22-1 16,-22 1-16,21-1 0,-21-20 0</inkml:trace>
  <inkml:trace contextRef="#ctx0" brushRef="#br1" timeOffset="55558.1">2921 7112 0,'0'0'0,"0"-21"16,-21-106 0,21 106-1,0 0-15,0-1 0,0 1 16,0 0-16,21 21 0,0 0 16,0-21-16,0 21 15,22 0-15,-22 0 0,0 0 0,21 0 16,1 0-16,-22 0 0,21 21 15,-21 0-15,22 0 0,-22 1 0,-21 20 16,0-21-16,0 21 16,0-20-16,0-1 0,-21 21 0,0-21 15,-1 0-15,1 1 0,0-1 16,0 0-16,0 0 0,0-21 0,-1 21 16,1-21-16,0 0 0,0 0 15,21-21 32,21 0-47,0 0 0,0 0 16,1 21-16,-1-22 0</inkml:trace>
  <inkml:trace contextRef="#ctx0" brushRef="#br1" timeOffset="55930.49">3408 7070 0,'21'0'31,"0"-21"-31,0 21 0,-21-22 16,21 22-16,1-21 0,-1 0 16,0 0-16,0 21 0,-21-21 0,21 0 15,-21-1-15,21 1 0,-21 0 16,-21 21-1,0 0 1,0 0-16,0 21 0,0 0 0,-1 1 16,1-22-16,21 21 0,-21 0 15,21 0-15,-21 0 0,21 0 16,0 1-16,0-1 0,0 0 0,0 0 16,0 0-16,0 0 0,0 1 15,0-1-15,0 0 0,42 0 16,-21-21-16,1 0 0,-1 0 15,21 0-15,-21 0 0,22 0 0,-22 0 16,21 0-16,-21-21 16,0 0-16,22 21 0,-22-21 0</inkml:trace>
  <inkml:trace contextRef="#ctx0" brushRef="#br1" timeOffset="56667.05">3895 6964 0,'0'-42'15,"0"20"1,21 1 0,0 21-16,0 0 15,0 0-15,-21-21 0,21 21 16,1 0-16,-1 0 0,0 0 0,0 21 16,0-21-16,-21 21 0,21 1 15,1-1-15,-1-21 0,-21 21 0,0 0 16,21 0-16,-21 0 0,0 1 15,0-1-15,0 0 0,0 0 16,0 0-16,0 0 0,-21 1 16,0-1-16,-1-21 15,1 0 1,21-21 0,0-1-16,0 1 0,0 0 15,0 0-15,21 0 0,1 0 0,-22-1 16,21 1-16,0-21 0,-21 21 15,21 0-15,0 21 0,0-22 0,-21 1 16,22 21-16,-1-21 16,0 21-16,-21-21 15,21 21 17,-42 0 280</inkml:trace>
  <inkml:trace contextRef="#ctx0" brushRef="#br1" timeOffset="57403.51">5948 6456 0,'0'0'0,"0"-21"0,0 0 16,0-1-16,0 44 31,0 20-15,-21-21-16,21 21 0,0-20 15,-22 20-15,22 0 0,0 1 16,0-1-16,0 0 0,-21-21 0,21 22 16,-21-1-16,0-21 0,21 0 15,0 22-15,0-22 0,-21 0 16,21 0-16,0-42 47,0 0-47,0 0 15,0 0-15,0-1 0</inkml:trace>
  <inkml:trace contextRef="#ctx0" brushRef="#br1" timeOffset="58082.95">5419 6795 0,'0'0'0,"-22"0"0,22 21 0,0 0 31,22-21-31,-1 0 16,0 0-16,0 0 0,21 0 0,1 0 16,-1 0-16,22-21 0,-22 21 15,21-21-15,1-1 0,-1 22 0,-20-21 16,20 0-16,-20 0 16,-1 0-16,0 0 0,-21-1 0,22 1 15,-22 0-15,0-21 0,0 21 16,-21-1-16,0 1 0,0 0 0,0 0 15,0 0-15,0 0 0,0-1 16,-21 22-16,21-21 0,-21 21 16,0 0-16,21 21 15,-21 1-15,21-1 0,0 0 16,0 0-16,0 21 0,0 1 0,0-22 16,0 21-16,0 1 0,0-22 15,0 21-15,0 0 0,0-20 0,0 20 16,0-21-16,-22 0 0,22 0 15,0 1-15,0-1 0,0 0 0,-21 0 16,0 0-16,21 0 16,-21-21-16,0 0 0,0 0 15,-1 0 1,22-21-16,0 0 16,0 0-16,0 0 0,0 0 15,0-1-15,0 1 0,0 0 0,22 0 16,-1-21-16,0 20 0,0 1 15,0 0-15,0 0 0,22 0 0,-22 21 16,0-21-16,21 21 0,-20 0 16,20 0-16,-21 0 0,21 0 0,-20 21 15,-1 0-15,21 0 16,-42 0-16,21 0 0,-21 1 0,0-1 0,0 0 16,0 0-16,0 0 0,0 0 0,0 1 15,-21-1 1,21 0-16,-21 0 0,0-21 15,21-21 17,21 0-17,-21 0-15,21 21 16,0-22-16</inkml:trace>
  <inkml:trace contextRef="#ctx0" brushRef="#br1" timeOffset="58502.05">6752 6816 0,'0'21'16,"21"-21"0,0 0-1,1-21-15,-1 21 16,-21-21-16,21 21 0,0-22 0,0 1 15,0 0-15,-21 0 16,22 21-16,-22-21 0,0 0 16,0-1-16,-22 22 31,1 0-31,0 0 0,0 22 0,0-1 16,0 0-16,-1-21 0,1 42 15,0-21-15,0 1 0,0-1 0,0 0 16,21 0-16,0 0 0,0 0 15,0 1-15,0-1 0,0 0 0,0 0 16,21 0 0,0-21-16,0 0 0,0 0 15,0 0-15,1 0 0,-1 0 16,0 0-16,0 0 0,0 0 16,0 0-16,1 0 0,-1 0 15,0 0-15,0-21 0,0 0 16</inkml:trace>
  <inkml:trace contextRef="#ctx0" brushRef="#br1" timeOffset="59166.27">8022 6816 0,'-21'0'31,"0"0"-31,21-21 0,0-1 0,0 1 16,0 0-16,0 0 16,0 0-16,21 0 0,0-1 15,0 1-15,0 0 0,1 0 16,-1 0-16,0 21 0,0-21 0,21 21 15,-20 0-15,-1 0 0,0 0 0,0 0 16,21 0-16,-20 0 0,-1 21 16,0 0-16,0 0 0,0 0 0,-21 0 15,21 22-15,-21-22 16,0 21-16,0-21 0,0 1 0,0 20 16,0-21-16,0 0 0,-21 0 0,0 1 15,21-1-15,-21 0 16,0-21-16,21-21 31,0 0-31,0-1 16,0 1-16,0 0 0,0 0 15,0 0-15,0 0 0,0-1 16,0 1-16,0 0 0,0 0 16,0 0-16,21 0 0,0-1 0,-21 1 15,21 21-15,0-21 0,-21 0 0,22 21 16,-1-21-16,0 21 0,0 0 15,0 0-15,0-21 0,22 21 16,-22-22-16,21 22 0</inkml:trace>
  <inkml:trace contextRef="#ctx0" brushRef="#br1" timeOffset="59910.66">8869 6456 0,'0'21'31,"0"0"-31,0 0 15,-21 1-15,21-1 0,0 0 0,-22 21 16,22-21-16,-21 1 16,21-1-16,0 21 0,0-21 0,-21 0 15,21 1-15,0-1 0,0 0 0,0 0 16,0 0-16,21-21 16,0 21-16,1-21 15,-1 0-15,0 0 0,0 0 16,0 0-16,0 0 0,1 0 0,-1-21 15,0 21-15,0-21 0,0 0 0,0 0 16,22 0-16,-22-1 0,0-20 16,0 21-16,0 0 0,1-22 0,-1 22 15,-21-21-15,0 21 0,21 0 16,-21-1-16,0 1 0,0 0 16,0 0-16,0 42 31,-21 0-31,0 0 0,21 1 0,0-1 15,0 21-15,-22-21 0,22 0 16,-21 22-16,21-22 0,0 0 0,0 0 16,0 0-16,0 1 0,0-1 0,0 0 15,0 0-15,21 0 16,1-21-16,-1 0 0,0 0 16,0 0-16,0 0 0,0 0 15,1 0-15,-1-21 0,0 21 16,0-21-16,0 0 0,0 0 0,1-1 15,-1-20-15,0 21 0,0-21 16,0-1-16,0 1 0,1 0 16,-1-1-16,0 1 0,-21 0 0,21-1 15,-21 1-15,0 21 0,0-22 16,0 22-16,0 0 0,0 0 0,0 0 16,-21 21-1,0 0-15,0 21 16,21 0-16,0 0 0,0 0 0,-22 22 15,22-1-15,0 0 0,-21 1 16,21-1-16,0 0 0,0 1 0,0-1 16,0 0-16,0-20 0,0 20 15,0-21-15,0 0 0,0 0 16,0 1-16,0-1 0,0 21 16,0-21-16,21-21 31,1-21-31,-1 21 15,-21-21-15,21 0 0,0 0 16,-21-1-16</inkml:trace>
  <inkml:trace contextRef="#ctx0" brushRef="#br1" timeOffset="60357.94">9927 6625 0,'0'43'16,"0"-22"0,21-21-1,0 0 1,1 0-16,20 0 0,-21-21 0,0 21 16,22-22-16,-22 22 15,0-21-15,0 0 0,0 0 0,0 0 16,1 0-16,-1-1 0,-21 1 15,0 0-15,0 0 0,0 0 0,0 0 16,0-1-16,0 1 0,0 0 0,-43 21 16,22 0-16,0 0 15,0 0-15,0 21 0,0 0 0,-1 1 16,-20-1-16,21 21 0,0-21 16,0 22-16,21-1 0,-22-21 0,22 21 15,-21-20-15,21 20 0,0-21 0,0 21 16,0-20-16,0-1 15,0 0-15,21 0 0,1 0 0,-1-21 16,21 21-16,-21-21 0,0 0 16,1 0-16,-1 0 15,0 0-15,21 0 0,-21-21 0,1 21 16,-1-21-16,0 21 0,0-21 0,-21 0 16,21 21-16,-21-21 0</inkml:trace>
  <inkml:trace contextRef="#ctx0" brushRef="#br1" timeOffset="60530.69">10372 6752 0,'0'21'0,"-22"-21"15,22 22-15,-21-22 32,42 0 14,1-22-30</inkml:trace>
  <inkml:trace contextRef="#ctx0" brushRef="#br1" timeOffset="62318.77">11663 6329 0,'0'-42'16,"-21"63"31,-1 0-47,1 0 0,21 21 0,0-20 15,-21 20-15,21-21 0,-21 21 16,21 1-16,0-22 0,0 21 0,0-21 16,0 1-16,0-1 0,0 0 15,0 0-15,21-21 0,0 0 16,-21 21-16,21-21 0,1 0 0,20 0 15,-21 0-15,0 0 0,0-21 16,22 0-16,-22 21 0,0-21 0,0 0 16,0-1-16,1 1 0,-1 0 15,0 0-15,-21 0 0,0 0 16,0-1-16,0 1 0,0-42 16,-42 20-16,-1 22 15,22 0-15,0 21 0,0-21 0,0 21 16,-1 0-16,1 0 0,0 0 0,0 0 15,21 21 1,21-21 0,0 0-16,0 0 15,1 0-15,20 0 0,-21 0 0,21 0 16,1 0-16,-22 0 0,21 0 16,1 0-16,-1-21 0,0 21 0,1-21 15,-1 0-15,0 21 0,-21-22 0,22 1 16,-22 21-16,0-21 0,0 21 15,0-21-15,-21 0 16,-21 21 15,0 0-15,0 0-16,21 21 16,-21 0-16,21 0 0,0 0 0,0 1 15,0 20-15,0 0 0,0 1 16,-21-1-16,21 0 0,0 1 0,0 20 15,-22-21-15,22 22 0,0-22 0,0 1 16,0 20-16,-21 1 0,21-1 16,0 1-16,-21-1 0,21 1 0,0 20 15,0 1-15,0-22 0,-21 22 0,21 0 16,-21-1-16,21 1 0,-21 0 16,21-1-16,0-20 0,0 21 15,-22-1-15,22-20 0,0 20 0,-21-41 16,21 20-16,0 1 0,0-22 15,0 0-15,0 1 0,0-1 0,-21-21 16,21 22-16,-21-22 0,0-21 0,21 21 16,-21-21-16,-1 0 15,1-21-15,21 0 0,-21-1 16,0 1-16,0-21 0,21 0 16,-21-1-16,-1-20 0,1-1 0,0-20 15,21 20-15,0-42 0,-21-63 16,21 84-16,0-21 0,0 22 0,0-22 15,0 21-15,21 1 0,0-1 16,22 0-16,-22 22 0,63-43 16,-41 64-16,-1-1 0,22 1 15,-22 0-15,0-1 0,1 22 16,-1 0-16,0 0 0,1 0 0,-22-1 16,0 22-16,0 0 0,0 0 15,-21-21-15,21 21 0,-21 21 31,22-21 16</inkml:trace>
  <inkml:trace contextRef="#ctx0" brushRef="#br1" timeOffset="62715.26">13716 6308 0,'0'0'0,"-21"-21"16,21-1-16,0 1 15,0 0-15,0 42 47,0 0-31,0 1-16,0-1 0,0 0 0,0 21 16,0 1-16,0-1 0,-21 0 0,21 1 15,0-1-15,-22 0 16,1 1-16,21-22 0,-21 21 0,21-21 15,0 0-15,-21 1 0,21-1 16,0 0-16,-21-21 0,21 21 16,0-42-1,0 0 1,0 0-16</inkml:trace>
  <inkml:trace contextRef="#ctx0" brushRef="#br1" timeOffset="63334.83">13356 6646 0,'21'0'31,"0"0"-31,1 0 16,-1 0-16,0 0 0,0 0 0,21 0 16,-20 0-16,20-21 0,0 0 15,1 21-15,-1-21 0,0 0 0,1 0 16,-1-1-16,0 1 0,1 0 15,-1-21-15,0 21 0,1-1 0,-22 1 16,0 0-16,0 0 0,-21 0 0,0 0 16,0-1-16,0 1 15,0 0-15,-21 21 16,0 0-16,0 21 16,21 0-1,-22 1-15,22-1 0,0 21 0,0-21 16,0 22-16,0-1 0,0-21 15,0 21-15,-21 1 0,21-22 0,0 21 16,0-21-16,0 22 0,0-22 0,-21 0 16,21 0-16,-21 0 0,21 1 15,0-1-15,-21-21 32,21-21-17,0-1-15,0 1 0,0 0 16,0-21-16,0 21 15,21-22-15,0 22 0,0-21 0,0-1 16,1 22-16,20-21 0,0 21 16,1-22-16,-1 22 0,0 21 0,-21-21 15,22 21-15,-1 0 0,0 0 0,-20 0 16,-1 0-16,0 21 0,0 0 16,0 1-16,-21-1 0,0 0 0,0 21 15,0-21-15,0 1 0,0 20 16,0-21-16,-21 0 0,0 0 0,0 1 15,-22 20-15,43-21 16,-21-21-16,21 21 16,21-42 15,-21 0-31</inkml:trace>
  <inkml:trace contextRef="#ctx0" brushRef="#br1" timeOffset="63703.03">14605 6583 0,'85'0'31,"-64"0"-31,0-21 0,0 21 16,0-21-16,22 21 0,-22-22 16,0 22-16,0-21 0,21 21 15,-20-21-15,-1 0 0,0 0 16,21 0-16,-42-1 0,0 1 15,0 0-15,0 0 16,-21 21-16,0 0 0,0-21 0,0 21 16,-1 0-16,1 0 0,0 0 0,0 21 15,-43 21-15,43-21 16,0 1-16,21 20 0,-21-21 0,0 21 16,21 1-16,-21-22 15,21 21-15,0-21 0,0 1 0,0 20 16,0-21-16,0 0 0,21 0 15,0-21-15,0 0 0,0 22 16,0-22-16,1 0 0,-1 0 0,0 0 16,0 0-16,0 0 0,0-22 15,1 22-15,-1-21 0,21 0 0,-21 0 16</inkml:trace>
  <inkml:trace contextRef="#ctx0" brushRef="#br1" timeOffset="65510.6">16468 6710 0,'0'0'0,"-22"0"31,44 0-15,-1 0-16,0 0 16,0-21-16,0 0 0,0 21 0,1-22 15,-1 1-15,0 21 0,-21-21 16,21 0-16,-21 0 0,21 0 0,-21-22 15,0 22-15,0 0 0,0-21 16,0 20-16,0 1 0,-21 0 0,0 0 16,0 0-16,0 0 0,-22 21 0,22 0 15,-21 0-15,-1 0 0,22 0 16,-21 0-16,0 0 0,-1 21 0,1 0 16,0 21-16,20-21 0,-20 22 15,21-1-15,0 0 0,0 1 16,-1-1-16,22-21 0,0 22 15,0-1-15,0-21 0,0 21 0,0-20 16,0-1-16,22 0 0,-1 0 0,0-21 16,0 21-16,0-21 0,0 0 15,22 0-15,-22 0 0,21 0 0,-21 0 16,22 0-16,-22 0 0,21-21 0,-21 0 16,22 0-16,-1 21 0,-21-43 15,22 22-15,-22 0 0,0-21 16,0-1-16,21-20 0,-20 21 15,-1-43-15,-21 43 0,0-1 16,0 22-16,0 0 0,0 0 16,0 42 15,0 0-31,0 0 0,0 22 16,0-22-16,0 21 0,-21 0 0,21-20 15,0 20-15,0 0 0,0-21 0,0 22 16,0-22-16,0 0 0,0 0 15,0 0-15,21 1 0,0-1 0,0-21 16,0 21-16,0-21 0,1 0 16,-1 0-16,0 0 15,0-21-15,0 21 0,0-21 0,1-1 16,20 1-16,-21 0 16,0-21-16,0 21 0,1-22 0,-22 1 15,21-22-15,0 22 0,-21 21 16,0-21-16,0 20 0,0 1 15,0 0-15,0 42 32,-21 0-32,21 22 0,-21-22 15,21 0-15,0 21 0,0-20 16,0 20-16,0-21 0,0 21 16,0-20-16,0-1 0,0 21 0,0-21 15,0 0-15,21 1 16,0-22-16,0 0 0,0 0 15,0 0-15,1 0 0,-1 0 0,0 0 16,0 0-16,0-22 0,0 22 16,22-21-16,-22 0 0,0 0 0,0-21 15,-21 20-15,21 1 0,1-21 16,-22 0-16,0 20 0,0-20 0,21 0 16,-21 21-16,0-1 0,0 1 15,0-21-15,0 63 16,0 0-1,0 0-15,0 22 0,0-22 16,0 21-16,0-21 0,0 22 0,0-1 16,0-21-16,0 22 15,0-22-15,0 21 0,0-21 16,0 0-16,21-21 0,-21 22 16,21-22-16,0 0 0,0 0 15,1 0-15,-1 0 0,21 0 0,0-22 16,-20 1-16,20 21 0,-21-21 15,0 0-15,0-21 0,43-22 16,-43 22-16,0-1 0,0 1 0,1 0 16,-1-1-16,0 1 0,-21 0 15,0-1-15,21 1 0,-21 0 16,21-1-16,-21 22 0,0 0 16,0 0-16,-21 21 15,0 21 1,21 0-16,-21 0 0,21 1 15,-21-1-15,-1 21 0,22-21 0,-21 22 16,21-1-16,-21 0 0,0 1 16,21-1-16,0 0 0,0 1 0,0-1 15,0 0-15,0-21 0,0 22 16,0-22-16,0 21 0,0-21 16,21-21-16,0 0 0,0 0 15,1 0-15,-1 0 16,0 0-16,0 0 0,0-21 0,0 21 15,22-21-15,-22 0 0,0 0 0,0 0 16,0-22-16,22 22 0,-22-21 16,0 21-16,0-1 0,0 1 0,-21 0 15,0 0-15,22 0 0,-22 42 32,0 0-32,-22 0 15,22 0-15,-21 1 0,21-1 0,-21 0 16,0 0-16,21 21 0,0-20 0,0-1 15,0 0-15,0 0 16,0 0-16,0 22 0,21-22 16,0-21-16,0 0 15,1 0-15,-1 0 0,21 0 16,-21 0-16,0 0 0,1-21 0,-1 21 16,0-22-16,0 1 0,21 0 15,-20 0-15,-1-21 0,-21 20 0,21-20 16,-21 21-16,21-21 0,-21-1 15,0 1-15,0 0 0,0 20 0,0 1 16,-21 0-16,0 0 0,0 0 0,-1 21 16,1 0-16,0 0 0,0 0 15,-21 0-15,20 0 0,1 21 0,0-21 16,0 21-16,0 0 16,-22 0-16,43 1 0,-21-22 15,21 21-15,-21-21 0,0 0 16</inkml:trace>
  <inkml:trace contextRef="#ctx0" brushRef="#br1" timeOffset="65699.53">17632 6350 0,'21'0'31,"0"0"-31,0 0 0,22 0 16,-22 0-16,21 0 0,-21 0 0,22 0 16,-22-21-16,21 21 0,0 0 15,-20 0-15,20 0 0,0 0 0</inkml:trace>
  <inkml:trace contextRef="#ctx0" brushRef="#br1" timeOffset="66692.64">18838 6477 0,'0'-21'16,"-21"21"-1,0 21 1,21 0-16,0 0 16,0 1-16,0-1 15,0 0-15,0 0 16,0 0-16,0 0 0,-21-21 0,21 22 15,0-1-15,-21 0 16,21 0-16,-22-21 16,1 0-1,21-21 1,0 0 0,0 0-16,0-1 0,0 1 15,0 0-15,21-21 0,1 21 16,-1-1-16,0 1 0,-21-21 15,21 21-15,0 0 0,0-1 0,22 22 16,-22-21-16,0 21 16,0 0-16,0 0 0,1 0 0,-1 0 15,0 21-15,0 1 0,0-1 16,-21 0-16,0 0 16,21 0-16,-21 0 0,0 22 0,0-22 15,0 0-15,0 0 0,0 0 0,0 1 16,0-1-16,0 0 0,0 0 15,-21-21 1,21-21 15,0 0-31,0 0 16,0-1-16,0 1 0,0 0 16,0-21-16,0 21 15,21-1-15,-21 1 0,22-21 0,-1 21 16,0 0-16,0-1 0,21 1 0,-20 21 15,20-21-15,-21 21 0,21 0 16,1 0-16,-1 0 0,0 21 0,-20-21 16,20 21-16,0 1 0,-21 20 15,1-21-15,-1 43 0,-21-43 16,0 21-16,0-21 0,0 0 16,-21 1-16,-1-1 0,1 0 15,0 0-15,0 0 0,0-21 0,0 21 16,-1-21-16,1 0 0,0 22 15,21-44 17,21 22-32,0-21 0,1 0 15,-1 21-15</inkml:trace>
  <inkml:trace contextRef="#ctx0" brushRef="#br1" timeOffset="67178.97">20045 6456 0,'0'0'0,"0"-64"32,0 43-32,0 0 0,-21 21 15,-1-21-15,1 21 16,0 0-16,-21 0 0,-1 21 16,22 0-16,0 22 0,0-22 15,0 0-15,0 21 16,-1-21-16,1 22 0,0-22 0,21 21 0,0-21 15,0 1-15,-21-1 0,21 0 16,0 0-16,0 0 0,21-21 16,0 0-16,0 0 0,1 0 15,-1 0-15,0 0 0,0 0 0,0-21 16,0 21-16,1-21 0,-1 0 16,0 0-16,0-1 0,0 1 0,0 0 15,1 0-15,-1 0 0,0-22 16,-21 22-16,0 0 0,21 0 15,-21 0-15,0 0 0,0 42 32,0 0-32,-21 0 15,21 0-15,-21 0 0,21 1 0,0 20 16,0-21-16,0 0 0,0 0 16,0 1-16,0-1 0,0 0 0,0 0 15,0 0-15,21-21 31,0 0-31,0 0 16,0 0-16,1-21 0,-1 21 16,0-21-16,0 0 0</inkml:trace>
  <inkml:trace contextRef="#ctx0" brushRef="#br1" timeOffset="67438.56">20489 6223 0,'0'-21'16,"0"42"-16,0-63 0,0 21 0,0-1 0,-21 22 31,0 0-31,0 0 16,0 22-16,21-1 0,0 0 0,-22 0 0,1 21 15,21-20-15,0 20 16,0 0-16,-21-21 0,21 22 0,0-1 16,-21-21-16,21 22 0,0-22 15,0 21-15,0-21 0,-21 0 0,21 1 16,0-1-16,21-21 31,0 0-15,0 0-16,0-21 0,1 21 15</inkml:trace>
  <inkml:trace contextRef="#ctx0" brushRef="#br1" timeOffset="67694.85">20722 6371 0,'0'21'32,"-21"1"-32,0-1 15,0 0-15,21 0 0,0 0 0,-22 0 16,22 1-16,-21-1 0,0 0 16,21 0-16,0 0 0,0 0 0,-21-21 15,21 22-15,0-1 0,-21 0 16,42-21 15,0 0-15,0 0-16,0 0 0,1-21 15,-1 0-15,0-1 0</inkml:trace>
  <inkml:trace contextRef="#ctx0" brushRef="#br1" timeOffset="68426.67">20955 6414 0,'-21'21'31,"0"-21"-15,21 21-16,-22 0 0,1 0 0,21 0 15,-21 1-15,21-1 0,-21 0 16,21 0-16,-21-21 0,21 21 0,0 0 16,0 1-16,0-1 15,0 0-15,0-42 47,0 0-31,0-1-16,21 1 15,-21 0-15,0 0 0,0 0 0,21 0 16,-21-1-16,0 1 16,21 0-16,-21 0 0,21 0 0,1 0 15,-1-22-15,0 43 16,0-21-16,0 21 0,0 0 15,1 21 1,-22 0-16,21-21 0,-21 22 16,0-1-16,0 0 0,0 0 0,0 0 15,0 0-15,0 22 0,0-22 16,0 0-16,0 0 0,0 0 16,0 1-16,0-1 0,0 0 15,-21-21 16,21-21-15,0 0-16,0-1 16,0 1-16,0 0 15,0 0-15,0 0 0,0 0 0,21-1 16,-21-20-16,21 21 0,0 0 0,0-22 16,-21 22-16,21 0 0,1 0 15,-1 21-15,0-21 0,0 21 0,0 0 16,0 0-16,1 0 15,-1 21-15,-21 0 16,0 0-16,0 22 0,0-22 16,0 0-16,0 21 0,0-21 15,0 1-15,-21-1 0,-1 0 0,22 0 16,-21 0-16,21 0 0,0 1 16,-21-1-16,0-21 15,21-21 32,0-1-47,0 1 16</inkml:trace>
  <inkml:trace contextRef="#ctx0" brushRef="#br1" timeOffset="68678.74">21018 6096 0,'-21'0'0,"42"0"0,-42-21 0,0 21 0,0 0 15,0 0 1,0 0-16,-1 0 78,1 0-78,0 0 16,0 0-16</inkml:trace>
  <inkml:trace contextRef="#ctx0" brushRef="#br1" timeOffset="68939.41">19854 6244 0,'-21'0'31,"42"0"-15,0 0-16,-21-21 15,22 21-15,-1 0 0,0 0 16,0 0-16,0-21 0,0 21 15,1 0-15,-1 0 0</inkml:trace>
  <inkml:trace contextRef="#ctx0" brushRef="#br1" timeOffset="71475">1249 8594 0,'0'0'0,"0"21"31,21-21-15,0 0-16,-21-21 0,0 0 15,21 21-15,-21-22 0,0 1 16,0 0-16,0 0 0,0 0 16,-21 0-16,21-1 0,-42 22 15,21-21-15,-22 21 0,22 0 16,-21-21-16,-1 21 0,22 0 0,-21 0 15,21 0-15,-22 21 0,22 0 16,-21 1-16,21-1 0,0 0 0,-22 0 16,22 21-16,0-20 0,0 20 15,21-21-15,0 21 0,0-20 16,0 20-16,0-21 0,0 0 16,0 0-16,0 1 0,21-1 15,0-21-15,0 0 0,0 0 0,1 0 16,-1 0-16,0 0 0,0-21 15,0-1-15,22 1 0,-22 0 0,21 0 16,-21-21-16,22 20 0,-1-20 16,0 0-16,1 21 0,-1-22 15,0 1-15,-21-22 0,22 22 0,-22 0 16,0-1-16,0-20 0,-21 21 16,0-1-16,0-41 15,0 41-15,0 22 0,0 0 0,0 0 16,-21 21-16,0 0 0,0 0 15,21 21-15,-21 0 0,-1 0 16,1 22-16,0-1 0,21 0 16,0 1-16,0 20 0,0-21 0,0 1 15,0 20-15,0-20 0,21-1 16,0 0-16,22-21 0,-22 22 0,0-22 16,21 21-16,-20-21 0,20 1 15,-21-22-15,21 21 0,1-21 16,-1 0-16,0 0 0,1 0 0,-1 0 15,-21-21-15,22-1 0,-1 22 16,-21-21-16,21 0 0,-20 0 16,-1 0-16,0 0 0,0-1 15,0 1-15,-21 0 0,0-21 16,0 21-16,0-1 16,0 1-16,0-21 0,-21 21 0,0 21 15,21-21-15,-21-1 0,0 22 0,-1 0 16,1 0-16,0 0 0,0 22 15,21-1-15,-21 0 0,0 0 16,21 21-16,0-20 0,-22-1 0,22 0 16,-21 21-16,21-21 0,0 1 15,-21-1-15,21 0 0,0 0 16,0 0-16,0 0 0,0 1 16,21-22-16,0 0 15,1 0-15,-1 0 16,0-22-16,0 1 0,0 0 15,-21 0-15,21 0 0,1 0 16,-22-1-16,0 1 0,21 0 0,-21 0 16,21 0-16,-21 0 0,0-1 15,21 1-15,-21 0 0,0 0 16,0 42 0,0 0-1,0 0-15,0 1 0,0-1 16,0 0-16,0 0 0,0 0 15,0 0-15,0 1 0,0-1 16,21 0-16,-21 0 0,21 0 0,1 0 16,-1-21-16,0 0 15,0 0-15,0 0 0,22 0 16,-22 0-16,0-21 0,0 0 16,21 21-16,-20-21 0,20 0 0,-21 0 15,21-1-15,-20-20 0,20 21 16,-21-21-16,0-1 0,0 1 0,1 0 15,-1-1-15,-21 1 16,21 0-16,-21-43 0,0 64 0,0-22 16,0 22-16,0 0 15,-21 21 1,21 21-16,-21 0 16,21 1-16,-22-1 0,1 21 15,21 0-15,0 1 0,0-1 0,-21 0 16,21 1-16,0-1 0,0 0 15,0-20-15,0 20 0,0 0 0,0-21 16,0 1-16,0 20 0,0-21 16,21 0-16,0 0 0,1 1 0,-1-22 15,0 21-15,0-21 16,0 0-16,0 0 0,22 0 0,-22 0 0,21 0 16,-21 0-16,22 0 15,-22-21-15,0-1 0,21 22 0,-20-21 16,-1 0-16,0 0 0,0 0 0,0 0 15,0-1-15,-21 1 0,22 0 16,-22 0-16,0 0 0,0-22 0,0 22 16,0 0-16,0 0 0,0 0 15,0 0-15,0-1 0,-22 22 0,1 0 16,0 0-16,0 0 16,0 0-16,0 22 0,-1-22 15,1 21-15,0 0 0,0 0 16,0 21-16,0-20 0,21-1 0,0 21 15,-22-21-15,22 0 0,0 1 16,0-1-16,0 0 0,0 0 0,0 21 16,22-42-1,-1 0-15,0 0 16,0 0-16,0 0 0,0-21 16,1 21-16,-1-21 0,0 0 15,-21 0-15,21 0 0,0-1 0,-21 1 16,0 0-16,21-21 0,1 21 15,-1-43-15,-21 43 0,0 0 16,0 0-16,21 21 16,-21 21-1,0 0 1,0 0-16,0 21 0,0-20 0,0-1 16,0 0-16,0 0 0,0 0 0,0 22 15,0-22-15,21 0 0,-21 0 16,21-21-16,-21 21 0,21 0 0,1-21 15,-1 0-15,0 0 0,0 0 16,0 0-16,22 0 0,-1 0 16,-21 0-16,21-21 0,-20 0 15,-1 21-15,0-21 0,0 0 16,0 0-16,-21-1 0,0-20 0,0 21 16,0 0-16</inkml:trace>
  <inkml:trace contextRef="#ctx0" brushRef="#br1" timeOffset="71754.84">2476 8213 0,'0'0'15,"-21"21"-15,0-21 0,21 21 0,21-21 31,0 0-31,1 0 0,20 0 16,-21 0-16,21 0 0,1 0 16,20-21-16,-20 21 0,-1 0 0,0-21 15,1 0-15,-1 21 0,-21 0 0,21 0 16,-20 0-16,-1 0 0,0 0 16</inkml:trace>
  <inkml:trace contextRef="#ctx0" brushRef="#br1" timeOffset="72998.39">4276 8594 0,'21'-21'47,"-21"-1"-32,21 22-15,0-21 0,0 0 16,0 0-16,1 0 0,20-22 16,-21 22-16,0 0 0,22-21 15,-22-1-15,0 1 0,21 0 0,-21-1 16,1 1-16,-1 0 0,0 21 0,-21-22 15,0 22-15,0 0 0,-42 21 16,20 0 0,1 21-16,0 0 0,-21 0 15,21 1-15,-1-1 0,1 21 0,0-21 16,21 22-16,0-22 0,0 0 16,0 21-16,0-21 0,0 1 0,21-1 15,0 21-15,1-21 0,20-21 16,-21 21-16,0 1 0,0-1 0,1-21 15,-1 21-15,0-21 16,-21 21-16,-21-21 16,0 0-1,-1 0-15,1 0 16,0 0-16,0 0 0,0-21 0,0 21 16,-1-21-16,1 21 0,0-21 0,0 21 15,0 0-15,21 21 47,0 0-47,21 0 0,-21 0 16,21-21-16,0 21 0,22-21 15,-22 0-15,0 22 0,21-22 0,-21 0 16,22 0-16,-22 0 0,21 0 0,1 0 16,-22-22-16,21 1 15,0 21-15,1-21 0,-22 0 0,21 0 16,1 0-16,-22-1 0,0 1 15,21 0-15,-21-21 0,1-1 0,-1 22 16,-21-21-16,21 0 0,-21-1 16,0 1-16,21 0 0,-21-1 0,0 22 15,0-21-15,0 21 0,0-1 0,0 1 16,-21 21 0,0 0-16,0 21 15,21 1-15,0-1 0,0 21 16,0-21-16,0 22 0,0-1 15,0 0-15,0-21 0,0 22 0,0-1 16,0 0-16,0-20 0,-22 41 16,22-42-16,0 0 0,-21 22 15,21-22-15,0 0 16,0-42 31,0 0-47,0 0 0,0-1 15,0 1-15,0 0 0,0-21 16,21 21-16,1-22 0,-1 1 0,0 21 16,0-22-16,0 22 0,0-21 15,1 21-15,-1 21 0,0-21 16,21 21-16,1 0 0,-22 21 16,0-21-16,0 21 0,0 0 15,0 0-15,-21 22 0,0-22 16,0 0-16,0 0 0,0 21 0,0-20 15,0-1-15,0 0 0,0 0 0,0 0 16,0 0-16,-21 1 0,0-1 16,21 0-1,-21-21 1,21-21 15,0 0-31</inkml:trace>
  <inkml:trace contextRef="#ctx0" brushRef="#br1" timeOffset="74819.63">5948 8107 0,'0'0'0,"-21"-21"31,-1 21-31,1 0 15,0 0-15,21 21 0,-21-21 16,0 21-16,21 0 0,0 0 0,-21 1 16,-1 20-16,22-21 0,-21 0 15,21 0-15,-21 1 0,21 20 0,0-21 16,0 0-16,0 0 0,0 1 0,0-1 16,0 0-16,0 0 0,0 0 15,21-21-15,0 0 16,1 0-16,-1 0 15,0 0-15,0 0 0,0 0 16,0 0-16,1 0 0,-1-21 0,0 0 16,0 0-16,0 0 0,0-1 15,1 1-15,-1 0 0,-21 0 0,0-21 16,21 20-16,-21-20 0,0 21 16,0-21-16,0 20 0,0-20 15,0 21-15,0 0 0,-21 21 0,-22-21 16,22 21-16,0 0 0,0 0 15,0 0-15,0 0 0,-1 21 16,1 0-16,0 0 0,0 0 16,21 0-16,0 1 0,-21-1 0,21 21 15,0-21-15,0 0 0,0 1 0,0 20 16,0-21-16,0 0 0,21-21 16,-21 21-16,21 1 0,0-22 15,0 0-15,-21 21 0,22-21 16,41 0-16,-42 0 0,0 0 15,1 0-15,20-21 0,-21 21 0,0-22 16,22 1-16,-22 21 0,0-21 16,0 0-16,0 0 0,0 0 0,1-22 15,-22 22-15,0 0 0,21 0 16,-21 0-16,21-1 0,-21 1 16,0 42 15,0 1-31,0-1 0,0 0 15,0 0-15,0 0 0,0 0 16,0 1-16,0-1 0,0 42 16,0-42-16,21 1 15,0-22 1,0 0-16,1 0 0,-1 0 16,0 0-16,0 0 0,-21-22 15,21 22-15,0-21 0,1 0 0,-1 21 16,0-21-16,0 0 0,0 0 15,0-1-15,-21 1 0,0 0 0,22 0 16,-22 0-16,0-22 0,21 22 16,-21 0-16,0 0 0,0 0 15,0 42 1,0 0-16,-21 0 16,21 0-16,-22 1 0,22-1 15,0 0-15,0 21 0,0-21 0,0 1 16,0-1-16,0 0 0,0 0 15,0 0-15,22 0 0,-1-21 16,0 22-16,0-22 0,0 0 0,0 0 16,1 0-16,-1 0 0,0 0 15,0 0-15,0 0 0,0 0 16,1 0-16,-1 0 0,21-22 0,-21 1 16,0 21-16,1-21 0,-1 0 15,0-43-15,0 43 0,0-21 16,-21 21-16,0-22 0,21 1 15,-21 0-15,0-1 0,0 1 0,0 0 16,0 21-16,0-22 0,0 22 0,0 0 16,0 0-16,0 0 15,-21 21-15,21 21 16,-21-21 0,21 21-16,0 21 0,-21-21 0,21 22 15,0-22-15,0 21 0,0 1 16,0-1-16,0 0 0,0 1 15,0-22-15,0 21 0,0-21 0,0 22 16,0-22-16,21 0 0,0 0 0,0 0 16,1 0-16,-1-21 0,0 22 15,21-22-15,-21 0 0,22 0 0,20 0 16,-20 0-16,20 0 16,-21 0-16,1 0 0,-1 0 15,0-22-15,1 1 0,-1 0 0,0 21 16,-20-42-16,-1 21 0,21-1 15,-21 1-15,-21-21 0,21 21 0,-21-22 16,0 1-16,0 21 0,0-21 16,0 20-16,0 1 0,-21 0 15,0 0-15,0 0 0,0 21 0,0 0 16,-22 0-16,22 0 0,0 0 16,-21 0-16,20 0 0,1 21 0,0 0 15,0 0-15,21 22 0,0-22 16,-21 21-16,21 0 0,0 22 15,0-43-15,0 0 0,0 22 16,0-22-16,0 0 0,0 0 0,0 0 16,21 0-16,0 1 0,0-22 15,0 0 1,1 0-16,-1 0 0,21 0 0,-21 0 16,0 0-16,1-22 0,-1 22 0,21-21 15,-21 0-15,0 0 0,1 0 16,-1 0-16,0-1 0,0 1 0,-21-21 15,21 0-15,0-1 0,-21 1 16,0 0-16,22-1 0,-22 1 0,21 0 16,-21-1-16,0 22 0,0-21 15,0 21-15,0-22 0,0 22 0,0 0 16,0 0-16,0 0 0,0 42 31,0 0-15,-21 0-16,21 0 0,-22 0 0,22 22 15,0-22-15,0 21 0,0 1 16,0-1-16,-21 0 0,21 1 0,0-1 16,0 0-16,0-21 0,0 22 15,0-22-15,0 21 0,0-21 0,0 1 16,0-1-16,0 0 0,21-21 16,-21 21-16,22 0 0,-1-21 0,0 0 15,0 0-15,0 0 0,0 0 0,1 0 16,-1 0-16,0 0 0,0 0 15,0 0-15,0-21 16,1 21-16,-1-21 0,-21 0 0,0 0 16,21-1-16,-21 1 15,21 0-15</inkml:trace>
  <inkml:trace contextRef="#ctx0" brushRef="#br1" timeOffset="75735.07">9588 8086 0,'-21'0'16,"21"-21"-1,-21 21-15,21-22 16,0 1-16,0 0 15,0 0-15,0 0 16,0 0-16,0-1 0,0 1 0,21 21 16,0-21-16,1 0 15,-1 21-15,0-21 0,0 21 0,0 0 16,22-21-16,-1 21 0,0 0 16,-21 0-16,22 0 0,-22 0 15,0 21-15,0 0 0,22 21 16,-22-21-16,-21 22 0,0-22 15,0 21-15,0 1 0,0-22 0,0 21 16,0-21-16,0 22 0,-21-1 16,21-21-16,-22 0 0,22 0 15,0 1-15,-21-22 0,0 0 16,21-22 15,0 1-31,0 0 16,0 0-16,0-21 0,0 20 15,0 1-15,0-21 0,21 21 0,0-22 16,1 1-16,-1 21 0,0-21 0,21 20 16,-21 1-16,22 0 0,-22 0 15,21 0-15,22 21 0,-43 0 16,21 0-16,-21 0 0,1 0 16,-1 0-16,0 21 0,0 0 0,-21 0 15,0 0-15,0 22 0,0-22 16,0 21-16,0-21 0,0 22 15,0-22-15,0 21 0,0-21 0,0 1 16,0-1-16,-21 0 0,0 0 0,21 0 16,-21 0-16,21 1 15,-22-22-15,44-22 32,-1 22-32,-21-21 15</inkml:trace>
  <inkml:trace contextRef="#ctx0" brushRef="#br1" timeOffset="76539.02">10858 7959 0,'0'-64'32,"-21"64"-32,0 0 15,0 0-15,0 0 16,0 21-16,-1-21 0,1 22 15,0-1-15,21 21 0,-21-21 16,0 0-16,0 22 0,-1 20 16,22-42-16,-21 1 0,21 20 0,0-21 15,0 0-15,0 0 0,0 1 16,0-1-16,0 0 0,0 0 16,21-21-16,1 0 0,-1 0 0,0 0 15,0 0-15,21 0 0,-20 0 16,20 0-16,-21 0 0,21-21 0,-20 0 15,20 0-15,-21-1 0,21 1 0,-20 0 16,20 0-16,-21-21 0,0 20 16,0-20-16,1 21 0,-22-21 0,0-1 15,0-20-15,0 20 16,0 22-16,-22-21 0,1 21 16,0 21-16,0-21 0,-43 21 0,43 0 15,-42 0 1,20 21-16,1-21 0,21 21 0,0 21 15,-22-21-15,22 1 0,0 20 0,21 0 16,-21-21-16,21 22 0,-21 20 16,21-20-16,0-22 0,0 0 15,0 0-15,21 21 0,0-42 16,0 22-16,0-1 0,22-21 0,-22 0 16,21 21-16,1-21 0,-1 0 0,0 0 15,1 0-15,-1 0 0,0-21 16,1 21-16,20-21 0,-21-1 15,1 1-15,-1 0 0,0 0 0,1 0 16,-1 0-16,-21-22 0,0 22 0,1-21 16,-1-1-16,0 22 0,-21-21 15,0 0-15,21-1 0,-21 1 16,0 21-16,0-22 0,0 22 0,0 0 16,0 0-16,-21 21 15,0 21 1,21 0-16,0 0 0,-21 1 15,21 20-15,-22-21 0,22 21 0,0-20 16,0 20-16,0 0 0,0-21 16,0 22-16,0-1 0,0-21 0,0 0 15,0 22-15,0-22 0,0 0 16,0 0-16,0 0 0,0 1 16,0-1-16,22-21 0,-1 0 15,0 0-15,0 0 16,0 0-16,0 0 0,1-21 15,-22-1-15,21 1 0,0 0 0,-21 0 16</inkml:trace>
  <inkml:trace contextRef="#ctx0" brushRef="#br1" timeOffset="76743.08">11451 7916 0,'0'0'0,"-21"0"0,21 22 0,21-22 47,0 0-47,0 0 0,1 0 16,-1 0-16,0 0 0,0 0 16,0 0-16,0 0 0,1 0 0,-1 0 15,-21-22-15,21 22 0</inkml:trace>
  <inkml:trace contextRef="#ctx0" brushRef="#br1" timeOffset="77502.83">12996 7705 0,'0'0'15,"0"-21"-15,0-1 0,0 1 0,-21 0 16,21 42 15,0 0-31,0 1 0,0-1 16,0 0-16,0 21 0,0 1 16,0-22-16,0 63 0,0-41 15,0-1-15,-21-21 0,21 22 16,0-1-16,0-21 0,-21 21 15,21-20-15,-21-1 0,21 21 16,-22-42-16,22 21 0,-21-21 31,0 0-31,21-21 16,0 0-16,0 0 0,0-22 16,0 22-16,0 0 0,0 0 15,0 0-15,0-22 0,21 22 16,-21 0-16,43 0 0,-22 0 0,0 0 15,21-1-15,-21 1 0,22 21 0,-22 0 16,21 0-16,1 0 0,-1 0 16,-21 0-16,21 0 0,-20 21 15,-1 1-15,0-1 0,0 0 0,0 0 16,-21 0-16,21 22 0,-21-22 16,0 0-16,0 21 0,-21-21 0,0 1 15,0-1-15,0 0 0,0-21 16,-1 21-16,-20 0 0,21-21 0,0 0 15,-22 0-15,22 0 0,0 0 16,-21 0-16,21 0 0,-1 0 0,1 0 16,0 0-16,0 0 15,21-21-15,0 0 16,0 0 0,21 21-16,0 0 0,0-21 15,1-1-15,-1 22 0,21-21 16,-21 21-16</inkml:trace>
  <inkml:trace contextRef="#ctx0" brushRef="#br1" timeOffset="77871.31">13420 8149 0,'0'0'0,"21"21"0,0-21 0,0 0 16,0 0-16,0 0 0,1 0 15,-1-21-15,0 21 16,0-21-16,21 0 0,-20 21 0,-1-21 15,0 0-15,0 21 16,0-22-16,0 1 0,-21 0 0,0 0 16,22 0-16,-22 0 0,0-1 15,0 1-15,0 0 16,-22 21-16,1 0 16,0 0-16,0 0 0,0 0 0,21 21 15,-21 0-15,-1 1 0,1-1 16,0 21-16,21-21 0,0 0 0,0 22 15,0-22-15,0 0 0,0 21 16,0-20-16,0-1 0,0 0 16,0 0-16,21 0 0,0-21 15,1 0-15,-1 0 16,0 0-16,0 0 0,0 0 16,0 0-16,1 0 15,-22-21-15,21 0 0</inkml:trace>
  <inkml:trace contextRef="#ctx0" brushRef="#br1" timeOffset="78646.34">14817 8361 0,'0'21'0,"0"-42"0,21 42 31,0-21-31,0-21 0,0 0 16,0 21-16,1-21 15,-1-1-15,21 1 0,-21 0 0,0 0 16,1 0-16,-1 0 0,0-22 0,0 1 16,21 21-16,-20-22 0,-1 1 15,0 0-15,0-1 0,-21 1 0,0 21 16,21-21-16,-21-1 0,0 22 16,0 0-16,0 0 0,0 0 0,-21 21 31,0 0-31,0 21 0,0 0 15,21 0-15,0 0 0,-22 0 0,22 22 16,-21-1-16,21 0 0,-21 1 16,21-1-16,0 0 0,0 1 15,0-22-15,0 21 0,0 1 16,-21-22-16,21 21 0,0-21 0,0 0 16,-21 1-16,21-1 0,0 0 0,0 0 15,0-42 32,0 0-47,0 0 0,0-1 0,21 1 16,0 0-16,-21 0 0,21-21 0,0 20 15,1-20-15,-1 0 16,0 21-16,0-22 0,21 22 0,-20-21 16,20 21-16,0-1 0,-21 22 15,22-21-15,-1 21 0,-21 0 0,22 0 16,-22 0-16,0 21 0,0 1 0,21-1 15,-42 0-15,22 0 0,-22 21 16,0-20-16,21-1 0,-21 0 0,0 21 16,0-21-16,0 1 0,0-1 15,0 0-15,-21 0 0,-1 0 16,1 0-16,21 1 16,0-44 15,0 1-31,21 0 15</inkml:trace>
  <inkml:trace contextRef="#ctx0" brushRef="#br1" timeOffset="79154.66">16150 8001 0,'0'0'15,"0"-21"-15,0 0 0,0 0 0,0-1 16,0 1-16,-21 21 15,0-21-15,0 21 0,-1 0 0,1 0 16,0 0-16,0 0 0,0 0 0,0 0 16,-1 21-16,1 0 15,0 1-15,0-1 0,0 21 0,0-21 16,-1 22-16,22-22 0,-21 21 16,21-21-16,-21 22 0,21-22 0,0 0 15,0 21-15,0-21 0,0 1 16,0-1-16,0 0 0,21-21 15,0 0-15,1 0 16,-1 0-16,0 0 0,0 0 16,0-21-16,0 0 0,1 21 0,-1-22 15,0 1-15,0 0 0,0-21 0,0 21 16,1-1-16,-1-20 16,0 21-16,-21-21 0,0 20 0,0-20 15,0 21-15,0 0 0,0 0 16,0-1-16,0 44 15,0 20 1,0-21-16,-21 0 0,21 0 16,-21 22-16,21-22 0,0 21 0,0-21 15,0 1-15,0 20 0,0-21 16,0 0-16,0 22 0,0-22 16,21-21-16,0 21 15,0-21 1,0 0-16,0 0 0,1 0 0,-1 0 15,0 0-15,0-21 0</inkml:trace>
  <inkml:trace contextRef="#ctx0" brushRef="#br1" timeOffset="79522.64">16341 8213 0,'-22'84'0,"44"-168"0,-22 63 0,0-1 0,0-20 16,0 21-16,0 0 16,0 0-16,0-1 0,0 1 15,21 21-15,0-21 0,0 0 0,0 21 16,0-21-16,1 21 0,-1 0 15,0-21-15,0 21 0,0 0 0,22 0 16,-22 0-16,0 0 0,0 21 16,0 0-16,-21 0 0,21 0 15,-21 0-15,0 1 0,0 20 16,0-21-16,0 0 0,0 0 16,0 1-16,0 20 0,0-21 15,0 0-15,0 0 0,0 1 0,-21-22 16,21-22 31,0 1-47,0 0 15,21 0-15,-21 0 0,22 0 16,-1-1-16,-21-20 0,21 21 0,-21 0 16,21 0-16,0-22 0,0 22 15,-21 0-15,22 0 0,-1 0 16,-21-1-16,21 1 15</inkml:trace>
  <inkml:trace contextRef="#ctx0" brushRef="#br1" timeOffset="80247.06">17378 8170 0,'-21'0'0,"42"0"0,-42-21 32,42 21-17,0-21-15,-21 0 16,21 21-16,0-21 0,0 0 0,-21-1 15,22 1 1,-22 0-16,21 0 0,-21 0 0,0 0 16,0-1-16,0 1 0,-21 0 0,-1 21 15,1 0-15,0-21 16,0 21-16,0 0 0,-22 0 0,22 0 16,-21 0-16,21 21 0,-22-21 15,1 21-15,21 0 0,-21 22 16,20-22-16,-20 0 0,21 21 0,0 1 15,0-22-15,21 21 0,0 1 0,-22-22 16,22 0-16,0 21 0,0-21 0,0 1 16,22-1-16,20-21 15,-21 0-15,0 0 16,22 0-16,-22 0 0,21 0 0,0-21 16,1-1-16,-1 22 0,0-21 0,1-21 15,-1 21-15,0 0 0,1-22 16,-22 1-16,0 0 0,0-1 15,0 1-15,1 0 0,-1-1 0,-21 22 16,21-21-16,-21-1 0,0 1 0,0 21 16,0-21-16,0 20 0,0 1 15,0 0-15,0 42 32,-21 0-32,21 1 0,-21-1 0,21 0 15,0 21-15,0-21 0,0 1 16,0 20-16,0 0 0,0-21 15,0 22-15,0-22 0,0 21 0,0 1 16,0-22-16,0 0 0,0 21 16,0-21-16,0 1 0,0-1 0,21-21 15,-21 21-15,21 0 0,0-21 16,0 0-16,0 0 16,1 0-16,-1-21 0,0 21 15,-21-21-15,21 21 0</inkml:trace>
  <inkml:trace contextRef="#ctx0" brushRef="#br1" timeOffset="80562.98">18161 7853 0,'0'0'0,"0"-21"16,-21 21-1,0 0-15,-1 0 0,1 0 16,0 0-16,21 21 15,-21 0-15,0 0 0,21 0 0,0 1 16,-21-1-16,-1 0 0,22 0 16,-21 21-16,21-20 0,-21-1 0,21 21 15,0-21-15,0 0 0,0 1 16,0-1-16,0 0 0,0 0 16,0 0-16,21-21 15,0 21-15,1-21 16,-1 0-16,0 0 0,0 0 0,0 0 15,0 0-15,1-21 0,-1 21 16,21-21-16,-21 0 0,0 0 0,22 21 16,-22-21-16,0-1 0,0 1 0,22 0 15</inkml:trace>
  <inkml:trace contextRef="#ctx0" brushRef="#br1" timeOffset="80974.73">18521 8001 0,'0'0'16,"21"-21"-16,0 0 0,-21 0 15,0-1-15,0 1 16,-21 21 15,0 0-31,0 21 0,21 1 0,-22-1 16,1 0-16,0 0 0,0 0 15,21 22-15,-21-22 0,21 0 0,-21 21 16,21-21-16,0 1 0,0-1 16,0 0-16,0 0 0,0 0 0,21 22 15,0-43-15,0 0 0,0 21 16,0-21-16,1 0 0,-1 0 15,0 0-15,21 0 0,-21 0 16,22-21-16,-22 21 0,0-22 0,0 1 16,43 0-16,-43 0 15,0 0-15,-21-22 0,0 22 0,0-21 16,0 21-16,0-22 0,0 22 16,0-21-16,0 21 0,0 0 15,-21-1-15,0 1 0,0 0 0,-1 0 16,1 21-16,0 0 0,-21 0 15,21 0-15,-1 0 0,1 0 0,0 0 16,0 21-16,0-21 0,0 21 0,-1 0 16,22 1-16,0-1 0,0 0 15,0 0-15,0 0 0,0 0 0,22 1 16,-1-22-16,0 0 0,0 0 16,21 21-16</inkml:trace>
  <inkml:trace contextRef="#ctx0" brushRef="#br1" timeOffset="82259.71">19177 7938 0,'0'-22'0,"-21"-20"32,0 42-32,-1 0 0,1 0 15,0 0-15,0 0 16,0 0-16,0 21 15,-1 0-15,22 1 0,-21-1 0,21 0 16,-21 0-16,21 0 0,0 0 16,0 1-16,0-1 0,-21 21 0,21-21 15,0 0-15,0 1 0,0-1 0,0 0 16,0 0-16,21-21 16,0 0-16,-21 21 0,21-21 15,1 0-15,-1 0 0,0 0 16,0-21-16,0 0 0,0 21 15,1-21-15,-22 0 0,21-1 0,0 1 16,0-21-16,0 21 0,-21-22 16,21 1-16,1 21 0,-22-21 15,21-1-15,-21 22 0,21-21 16,-21 21-16,0-22 0,0 22 0,21 0 16,-21 0-16,0 0 0,-21 21 31,21 21-31,-21 0 15,21 0-15,-21 0 0,-1 22 16,22-22-16,-21 0 0,21 21 0,0-21 16,0 22-16,-21-22 0,21 21 0,0-21 15,0 1-15,0 20 0,0-21 16,0 0-16,0 0 0,21 1 16,0-22-16,1 21 0,-1 0 15,0-21-15,21 0 0,-21 0 0,1 0 16,20 0-16,-21 0 0,0 0 0,22 0 15,-22-21-15,0 21 0,0-21 16,0-1-16,0 22 0,1-21 0,-1 0 16,0 0-16,-21-21 0,0 20 15,21 1-15,-21 0 0,0-21 0,0 21 16,0-1-16,0 1 16,-21 21-1,0 0-15,0 21 16,-1 1-16,22-1 15,0 0-15,-21 21 0,21-21 0,0 1 16,0-1-16,0 0 0,0 0 16,0 0-16,0 0 0,0 1 0,21-1 15,1 0-15,-1-21 0,0 0 16,0 21-16,21-21 0,-20 0 16,-1 0-16,21 0 0,0 0 0,1 0 15,-22 0-15,21 0 0,1 0 16,-1-21-16,21 0 0,-20 21 0,-1-21 15,0 21-15,1-22 0,-1 1 16,0 0-16,1 0 0,-22 0 16,0 0-16,0-22 0,-21 1 15,0 21-15,0 0 0,0-1 16,-21 1-16,0 0 0,0 21 16,0 0-16,-1 0 0,1 0 0,0 0 15,-21 0-15,21 0 0,-1 21 16,-20 0-16,21-21 0,0 22 0,0-1 15,-1 21-15,1-21 0,0 0 16,21 1-16,0-1 0,0 21 0,0-21 16,0 0-16,0 1 0,0-1 15,21 0-15,-21 0 0,21-21 16,1 0-16,-1 0 0,0 0 0,0 0 16,0 0-16,0 0 15,1 0-15,-1 0 0,0-21 0,0 0 16,0 0-16,-21-1 0,21-20 0,1 21 15,-22-21-15,21 20 0,-21-20 16,21 0-16,0-1 0,-21 1 0,0 21 16,21-21-16,0-1 0,-21 1 15,22 0-15,-22 20 0,0-20 0,0 21 16,0 0-16,0 0 0,-22 42 31,1 0-31,0 0 0,21 21 16,-21 1-16,0-22 0,0 21 15,-1 22-15,22-22 0,0 0 16,0 1-16,0-1 0,0 0 16,0 1-16,22-1 0,-1-21 0,0 22 15,0-22-15,21 0 0,-20 0 0,20-21 16,0 21-16,1-21 0,-1 0 16,0 0-16,22 0 0,-22 0 0,0 0 15,-20 0-15,20-21 0,-21 0 16,0 21-16,0-21 0</inkml:trace>
  <inkml:trace contextRef="#ctx0" brushRef="#br1" timeOffset="86226.93">1206 9567 0,'0'0'0,"0"-21"0,-42-21 31,42 21-31,-21 0 16,21 42 31,0 0-47,0 0 0,21 21 0,-21 1 16,21-1-16,-21 0 0,21 1 15,-21-1-15,0 0 0,0 22 16,22-43-16,-22 21 0,0 1 15,0-22-15,0 21 0,0-21 0,0 1 16,0-1-16,0 0 16,0-42 15,0 0-15,0-1-16,0 1 0,0 0 15,0 0-15,0 0 0,21 0 16,0-22-16,-21 22 0,21-21 0,0 21 15,0-22-15,1 22 0,-1 0 16,21 0-16,-21 0 0,22-1 16,-22 22-16,21 0 0,0 0 15,-20 0-15,20 0 0,-21 0 0,21 22 16,-20-1-16,-1 0 0,0 0 16,0 0-16,-21 22 0,0-22 0,0 0 15,0 21-15,0-21 0,0 1 16,-21-1-16,0 0 0,0 0 15,-1 0-15,1 0 0,-21-21 0,21 22 16,0-22-16,-1 0 0,1 0 16,0 0-16,0 0 0,0 0 0,0 0 15,-1 0-15,1-22 16,21 1-16,-21 21 16,21-21-16,-21 21 0,21-21 15,21 42 16,0 0-15,0-21-16,1 0 16,-1 21-16,0-21 0,0 0 0,0 0 15,0 22-15,22-22 0,-22 0 16,21 0-16,-21 0 0,22 0 0,-22 0 16,21-22-16,1 22 0,-1-21 15,0 0-15,1 0 0,-22 21 16,21-21-16,-21 0 0,22-1 15,-22 1-15,0 0 0,21-21 16,-21 21-16,-21-22 0,0 22 16,0 0-16,0-21 0,0 20 0,0 1 15,0-21-15,0 21 0,0 0 16,-21-1-16,0 22 16,0 0-16,21 22 15,-21 20-15,21-21 16,-21 0-16,21 22 0,0-22 0,0 21 15,0-21-15,0 22 0,0-22 16,0 21-16,21-21 0,0 0 16,-21 1-16,21-22 0,0 21 0,0 0 15,1-21-15,-1 0 16,0 0-16,0 0 0,0 0 0,0 0 16,1 0-16,-1-21 0,0 21 15,0-21-15,0-1 0,22 1 0,-22 0 16,0 0-16,0 0 0,0 0 15,0-1-15,1-20 0,-1 21 16,0-21-16,0 20 0,0 1 0,0-21 16,-21 21-16,22 21 0,-22-21 15,21 21-15,0 0 0,0 0 47,-21 21-31,0-42 15,0-1-15,-21 22-1,0-21-15,0 0 16,-1 21 0,1 0-16,21 21 15,-21 0-15,21 1 16,0-1-16,0 0 0,0 0 0,0 0 15,0 22-15,0-22 0,0 0 16,0 0-16,0 21 0,21-20 16,-21-1-16,21 0 0,1 0 0,-22 0 15,21-21-15,0 21 0,21-21 16,-42 22-16,21-22 0,22 0 16,-22 0-1,0-22-15,0 22 16,0-21-16,-21 0 0,22 0 15,-1 0-15,-21 0 0,21-1 16,0-20-16,21-21 0,-20 41 16,-1-20-16,0 0 0,21 21 15,-21-1-15,43-20 0,-22 21 16,-21 0-16,22 21 0,-22 0 16,0 0-16,21 0 0,-20 0 15,-1 21-15,-21 0 16,0 0-16,0 0 0,0 22 0,21-22 15,-21 0-15,0 0 0,0 0 0,0 1 16,0-1-16,0 0 0,0 0 16,0 0-16,0-42 47,0 0-47,0 0 15,0 0-15,0-1 0,-21 1 16,21 0-16,-21 0 0,-1 0 15,1 0-15,21-1 0,-21 1 0,0 21 16,0-21-16,0 21 0,-1 0 16,1 0-16,0 0 0,0 0 15,0 21-15,0 0 0,-1 1 16,1-1-16,21 0 0,-21 21 16,21-21-16,-21 22 0,21-22 0,-21 21 0,21-21 15,0 22-15,0-22 16,0 21-16,-21-21 0,21 1 0,0-1 15,0 0-15,0 0 0,21-21 16,0 0-16,0 0 16,0 0-16,0 0 0,22 0 15,-22 0-15,0-21 0,0 0 0,0 0 16,22-1-16,-22 1 0,0 0 0,0 0 16,0 0-16,1 0 0,-22-1 15,0-20-15,21 21 0,-21-21 0,0 20 16,0-20-16,0 21 0,0 0 15,0 0-15,0-1 0,0 44 47,0-1-47,0 0 0,0 0 16,0 0-16,0 22 0,0-22 0,0 0 16,0 21-16,0-21 0,0 1 15,0-1-15,0 0 0,0 0 0,21 0 16,-21 0-16,21-21 0,0 22 15,0-22-15,1 0 0,-1 0 16,0 0-16,0 0 0,21 0 0,-20 0 0,-1 0 16,0 0-16,21-43 15,-21 22-15,1 21 0,-1-21 0,-21 0 16,21-22-16,0 22 0,-21 0 16,0-21-16,0 21 0,21-1 15,-21-20-15,21 21 0,-21 0 0,0 0 16,0-1-16,0 44 31,0-1-15,0 0-16,0 0 0,0 0 0,-21 0 15,21 22-15,0-22 0,0 0 16,0 0-16,0 0 0,0 1 0,0-1 16,0 0-16,0 0 0,0 0 0,21-21 15,1 0-15,-22 21 16,21-21-16,0 0 0,0 0 0,0 0 15,0 0-15,1 0 16,-1-21-16,0 0 0,0 21 0,0-21 16,0 0-16,1 0 0,-1-1 15,-21 1-15,0 0 0,21 0 0,-21 0 16,21-22-16,-21 22 0,0 0 0,0 0 16,0-21-16,0 20 15,0 1-15,0 42 31,0 1-15,0-1-16,0 0 0,0 0 0,0 0 16,0 0-16,0 1 0,0 20 15,0-21-15,0 0 0,0 0 0,0 1 16,0-1-16,0 0 0,0 0 16,0 0-16,0 0 0,21 1 15,0-22-15,1 0 0,-1 0 16,0 0-16,0 0 0,21 0 15,-20 0-15,20 0 0,-21 0 0,21 0 16,1-22-16,-22 22 0,64-42 16,-43 21-16,0 0 0,-21 0 15,22-1-15,-22-20 0,0 21 0,0-21 16,0 20-16,-21-20 0,22 21 16,-22 0-16,0 0 0,0-1 0,0 1 15,0 0-15,-22 21 16,1 21-16,0 0 15,21 1-15,0-1 0,0 0 16,0 0-16,-21 0 0,21 22 0,0-22 16,0 0-16,0 0 0,0 0 0,0 0 15,21 1-15,-21-1 16,21-21-16,-21 21 0,21-21 16,1 21-16,-1-21 15,0 0 1,-42-21 31,0 21-32,21-21-15,-22 21 16,22-21-16,-21 21 0,21 21 31,0 0-31,0 0 16,0 0-1,0 0-15,21-21 0,1 0 16,-1 22-16,0-22 0,0 0 16,0 0-16,0 0 0,1 0 15,-1 0-15,0 0 0,21 0 16,-21 0-16,22 0 0,-22 0 0,21 0 16,-21-22-16,22 1 0,-22 0 15,0 21-15,21-21 0,-20 0 0,-1 0 16,0-1-16,0-20 0,0 21 15,0-21-15,-21 20 0,22 1 16,-22-21-16,0 21 0,0 0 0,0-1 16,0 1-16,0 0 0,-22 21 15,1 0-15,0 0 16,0 21-16,0 0 16,21 1-16,-21-1 0,21 0 0,0 0 15,0 0-15,0 0 0,0 1 0,-22-1 16,22 21-16,0-21 0,0 0 15,0 1-15,0-1 0,0 0 16,0 0-16,22-21 0,-1 0 16,-21 21-16,21-21 0,0 0 0,0 0 15,0 0-15,1 0 0,-1 0 0,0 0 16,0 0-16,0 0 0,0 0 16,-21-21-16,22 21 0,-1-21 0,-21 0 31,0 0-16,21 21 17,-21-22 15</inkml:trace>
  <inkml:trace contextRef="#ctx0" brushRef="#br1" timeOffset="88892.01">7366 9716 0,'42'0'16,"-21"0"-16,1 0 15,-22-22-15,21 1 16,0 21-16,-21-21 0,21 0 15,0 0-15,0 0 16,-21-1-16,0 1 16,0 0-16,0 0 0,0 0 15,-21 0-15,0 21 16,0-22-16,-21 22 0,20 0 0,1-21 16,0 21-16,0 0 0,-21 0 0,20 0 15,-20 0-15,21 0 0,-21 21 16,-1 1-16,22-22 0,-21 42 0,21-21 15,-1 0-15,1 22 0,21-22 16,0 21-16,0 0 0,0 1 16,0-22-16,0 21 0,0-21 0,0 1 15,0-1-15,21 0 0,1 0 16,-1 0-16,0-21 0,0 0 0,0 0 16,0 0-16,1 0 0,-1 0 0,0 0 15,21-21-15,-21 0 0,1 0 16,20 0-16,-21-1 0,21 1 15,-20-21-15,20 21 0,-21-22 0,0 1 16,0 0-16,1 21 0,-1-22 16,0 1-16,-21 0 0,0 20 0,0-20 15,0 0-15,0 21 0,0-22 16,0 22-16,0 0 0,0 0 0,-21 0 0,21-1 16,-21 1-16,-1 21 15,1 0-15,0 21 16,21 1-16,-21 20 15,21-21-15,0 0 0,0 22 16,0-22-16,0 21 0,0 0 0,0 1 16,0-1-16,0 0 0,0 1 15,21-1-15,0 0 0,0-20 0,1 20 16,-1-21-16,0 0 0,21 0 16,1 1-16,-1-1 0,0-21 15,1 0-15,-1 0 0,43 0 16,-22 0-16,-21 0 0,1-21 15,-1 21-15,0-22 0,1 1 0,-1 0 16,-21 0-16,22-21 0,-22 20 16,0 1-16,0-21 0,0 21 0,0-22 15,-21 22-15,0 0 0,0-42 16,0 41-16,0 1 0,0 0 16,0 0-16,-21 0 0,0 0 0,0 21 15,0 0-15,0 0 0,-1 0 16,1 0-16,0 21 0,0-21 15,0 21-15,-22 21 0,22-21 16,0 22-16,0-22 0,0 21 0,0 1 16,-1-1-16,1 0 0,21-21 15,0 22-15,0 20 0,0-42 16,0 22-16,0-22 16,21-21-16,1 0 0,-1 0 0,0 0 15,0 0-15,0 0 16,0-21-16,1 21 0,-1-21 0,-21-1 15,21 1-15,0 0 0,0-21 16,-21 21-16,21-22 0,1 22 16,-22-21-16,21-1 0,-21 22 0,0-21 0,0 21 15,0-22-15,21 22 16,-21 0-16,0 0 0,0 0 0,0 42 31,0 0-15,0 0-16,0 0 0,0 22 15,0-22-15,0 0 0,0 21 16,0-20-16,0 20 0,0-21 0,21 21 16,-21-20-16,0-1 0,21 0 0,0 0 15,-21 0-15,22-21 0,-1 0 16,42 21-16,-42-21 16,22-21-16,-22 21 15,21-21-15,22-21 16,-43 21-16,0-1 0,85-83 15,-64 41 1,-21 22-16,1 21 0,-1-22 0,0 1 16,0 0-16,0-1 0,-21 1 15,0 0-15,21 20 0,-21-20 0,0 21 16,0 0-16,0 0 0,0-1 0,-21 22 16,21 22-1,0-1-15,-21 0 0,0 0 0,21 21 16,-21-20-16,21 20 0,0 0 15,0-21-15,-21 22 0,21-1 0,0-21 16,0 22-16,0-1 0,0 0 16,0-21-16,0 22 0,0-22 15,0 21-15,0-21 0,0 1 0,21-1 16,0 0-16,0 0 0,0-21 0,0 21 16,1-21-16,20 0 0,-21 0 15,0 0-15,22 0 0,-22 0 0,21-21 16,-21 21-16,0-21 0,22 0 15,-22 0-15,0-1 0,0 1 16,0 0-16,1 0 0,-1-21 0,0 20 16,0 1-16,-21-21 0,0 21 0,21-22 15,-21 22-15,0 0 0,0-21 0,0 21 16,0-1-16,-21 1 0,0 21 16,0 0-16,0 0 15,-1 0-15,-20 0 0,21 0 0,0 21 16,0-21-16,-22 22 0,22-1 15,0 21-15,0-21 0,0 0 0,21 1 16,0 20-16,-22-21 0,22 21 0,0-20 16,0 20-16,0-21 0,0 0 15,0 0-15,0 1 0,0-1 0,22-21 16,-22 21-16,21-21 0,0 0 16,0 0-16,0 0 0,0 0 15,1-21-15,-1 21 0,0-21 0,0-1 16,-21 1-16,21 0 15,0 0-15,1 0 0,-22-22 0,21 22 16,0-21-16,-21 21 0,21 0 0,-21-22 16,0 22-16,0 0 0,0 0 15,21 21-15,-21-21 0,0 42 32,-21 0-32,21 0 0,0 0 15,0 22-15,0-22 0,0 0 0,0 0 16,0 21-16,0-20 0,0-1 15,0 0-15,0 0 0,0 0 0,21 0 16,0-21-16,1 22 0,-1-22 16,0 0-16,0 0 0,21 0 15,-20 0-15,-1 0 0,0 0 0,21-22 16,-21 22-16,1-21 0,-1 0 16,0 0-16,0 0 0,0 0 0,0-1 15,-21 1-15,22 0 0,-22 0 0,0 0 16,0-22-16,0 22 15,0 0-15</inkml:trace>
  <inkml:trace contextRef="#ctx0" brushRef="#br1" timeOffset="89129.88">8657 9313 0,'0'0'0,"-21"0"0,0 0 0,0 22 0,42-22 31,0 0-31,0 0 16,43 0-16,-22 0 0,0 0 15,1 0-15,-1 0 0,0-22 16,22 22-16,-43 0 0,21 0 0,1 0 16,-1 0-16,-21-21 0,0 21 15,0 0-15,1 0 0,-1 0 0,-21-21 16</inkml:trace>
  <inkml:trace contextRef="#ctx0" brushRef="#br1" timeOffset="91139.47">11112 9377 0,'0'0'16,"0"-21"-16,0 0 0,-21-1 16,21 1-16,0 0 0,-21 0 0,21 0 15,0 42 17,0 0-17,0 21-15,0-20 0,-21-1 16,21 0-16,0 21 0,0-21 0,0 22 15,0-22-15,-21 21 0,21 1 16,0-22-16,0 21 0,-21-21 0,21 0 16,-22 22-16,22-22 0,0 0 15,0-42 17,0 0-32,0 0 15,0-1-15,22 1 0,-1-21 16,0 21-16,-21-22 0,21 22 0,0-21 15,0 0-15,1 20 0,-1-20 16,0 21-16,0-21 0,0 20 0,0 1 16,1 0-16,-1 21 0,0 0 15,0 0-15,0 0 0,0 21 16,-21 0-16,22 1 16,-1 20-16,-21-21 0,0 0 15,0 0-15,21 22 0,-21-22 0,21 42 16,0-41-16,-21-1 15,0 0-15,0 0 0,21 0 0,1 0 16,-1-21-16,0 0 16,0 0-1,0-21-15,0 0 0,-21 0 16,22 0-16,-1 0 0,-21-1 0,21 1 16,-21-21-16,21 21 0,0 0 15,-21-1-15,0-20 0,21 21 16,1 0-16,-22 0 0,21-1 15,-21 1-15,0 0 0,21 21 16,-21 21 0,0 0-1,0 1-15,0-1 0,0 21 0,0-21 16,0 0-16,0 1 0,0 20 16,0-21-16,0 0 0,0 22 15,21-22-15,-21 0 0,0 0 0,0 0 16,0 0-16,21 1 0,0-22 0,1 0 15,-1 0-15,0 0 16,0 0-16,0 0 0,0 0 0,1-22 16,-1 1-16,21 21 0,-21-21 15,0-21-15,22 21 0,-22-1 0,0 1 16,21-21-16,-20 21 0,-1 0 16,0-1-16,0-20 0,-21 21 15,21 0-15,0 0 0,-21-1 16,0 44-1,0-1 1,-21 0-16,21 0 0,-21 0 0,21 0 16,0 1-16,-21-1 0,21 0 15,-21 0-15,21 21 0,0-20 0,0-1 16,0 0-16,0 0 0,0 0 16,21-21-16,0 0 0,0 0 15,0 0-15,22 0 0,-22 0 16,0 0-16,0-21 0,0 0 15,1 21-15,-1-21 0,-21 0 16,21-1-16,-21 1 0,0 0 0,0 0 0,0 0 16,0 0-16,0-1 15,0 1-15,-21-21 0,0 21 16,-1 0-16,1-1 0,-21 22 0,21-21 16,0 21-16,-1 0 0,1 0 15,0 0-15,42 0 31,0 0-31,1 0 0,20 0 16,-21 0-16,21 0 0,1 0 0,20 0 16,-20 0-16,20 0 0,-21 0 15,22 0-15,-1 0 0,-20-21 16,20 21-16,-20 0 0,-1 0 0,0-21 16,-21 21-16,1 0 0,-44 0 31,1 0-31,0 0 15,0 0-15,-21 0 0,20 21 0,-20 0 16,21-21-16,-21 21 0,20 1 0,-20-1 16,21 0-16,0 0 0,0 0 15,-1 43-15,22-43 0,-21 0 16,21 0-16,0 22 0,0-22 16,0 0-16,0 0 0,0 0 0,0 0 15,21-21-15,1 0 16,-1 0-16,0 0 0,0 0 15,21 0-15,-20 0 0,-1 0 0,21-21 16,-21 21-16,22-21 0,-22 0 0,21 0 16,-21-22-16,0 22 0,1 0 15,20 0-15,-21-21 0,0 20 0,0-20 16,1 0-16,-1 21 0,-21-22 16,21 1-16,0 0 0,0-1 0,0-41 15,1 41-15,-22 1 16,21 0-16,-21 20 0,0 1 0,0 0 15,0 0-15,-21 63 32,21-21-32,-22 22 0,1-1 15,21 0-15,0 1 0,-21-1 0,0 0 16,21 1-16,-21-22 0,21 21 16,0 1-16,0-1 0,0-21 0,0 21 15,0-20-15,0 20 0,0-21 16,0 0-16,21 0 0,0 1 0,0-1 15,0-21-15,1 0 0,20 0 0,-21 0 16,0 0-16,22 0 0,-22 0 16,0 0-16,21-21 0,-21-1 0,1 22 15,-1-21-15,0 0 0,0 0 16,-21 0-16,0 0 0,21-43 16,0 43-16,-21 0 0,0 0 15,0-1-15,0 44 31,-21-22-31,21 21 16,0 0-16,-21 0 0,21 0 16,0 0-16,0 1 0,0-1 15,0 0-15,0 0 0,0 0 16,0 0 0,21-21-16,0 0 0,1 0 15,-22-21 1,21 21-16,-21-21 0,21 21 0,-21-21 15</inkml:trace>
  <inkml:trace contextRef="#ctx0" brushRef="#br1" timeOffset="91322.1">13885 9144 0,'-21'0'0,"-21"0"31</inkml:trace>
  <inkml:trace contextRef="#ctx0" brushRef="#br1" timeOffset="92419.07">13843 9567 0,'0'0'0,"-42"0"0,20 22 16,-41-22-16,42 0 0,0 0 16,21 21-16,21-21 15,21 0 1,-21 0-16,0 0 0,22-21 0,-1-1 16,0 22-16,22-21 0,-22 0 15,22 0-15,-22 0 0,22 0 16,-22 21-16,21-22 0,-20 1 0,-1-21 15,0 21-15,1 0 0,-22-1 16,0 1-16,0-21 0,0 21 16,-21-22-16,0 22 0,0 0 0,0 0 15,0-21-15,0 20 0,0 1 0,-21 0 16,0 21-16,0 0 0,0 0 16,0 0-16,-1 0 15,1 21-15,0 0 0,0 1 0,0-1 16,21 21-16,-21-21 0,-1 22 15,22-1-15,-21 0 0,0 1 0,21-1 16,-21 0-16,21 22 0,0-22 16,-21 22-16,0-1 0,21 1 15,-22-1-15,22 22 0,-21-22 0,0 1 16,0 20-16,0 65 0,0-65 16,-1 86-16,1-107 15,21 22-15,-21-1 0,0-20 0,21-1 16,0 22-16,0-21 0,-21-1 0,21 1 15,0-22-15,0 21 16,0-20-16,0-1 0,0 0 0,0-20 16,0-1-16,21-21 0,0 0 15,0 0-15,0-21 0,1-1 16,20 1-16,-21-21 0,21 21 16,1-22-16,-1 1 0,0 0 0,1-22 15,-1 22-15,0 0 0,-20-22 0,20 1 16,-21-1-16,0-21 0,-21 22 15,0-106-15,0 105 0,0-21 16,-21 22-16,0-22 0,0 22 16,-64-43-16,64 42 0,-21 22 15,-43-21-15,43 20 0,-22 22 16,22 21-16,21-21 16,-22 21-16,-41 0 15,62 0-15,44 0 31,-1 0-31,21 0 0,0-21 16,1 0-16,-1 21 0,0-22 16,22 1-16,-22 0 0,22 0 0,-22 0 15,0 0-15,1-1 0,-1 1 0,0 0 16,1 0-16,-22 0 0,0 0 16,0-1-16,0 1 0,1 21 0,-22-21 15,0 0-15,0 0 16,-22 21 15,22 21-31,-21 0 16,21 0-16,0 0 15,0 1-15,0-1 0,0 0 0,0 0 16,0 0-16,0 0 0,0 1 16,0-1-16,0 0 15,0-42 16,0 0-31,0-1 16,0 1-16</inkml:trace>
  <inkml:trace contextRef="#ctx0" brushRef="#br1" timeOffset="92622.39">14732 9229 0,'0'21'94,"21"-21"-94,0 0 15,0 0-15,1 0 16</inkml:trace>
  <inkml:trace contextRef="#ctx0" brushRef="#br1" timeOffset="94792.01">15240 9313 0,'0'0'16,"0"-21"-1,-21 0 1,0 21-16,-1 0 15,1 0-15,0 0 16,0 0-16,0 0 16,21 21-16,-21-21 0,-1 21 15,22 1-15,-21-1 0,0 0 16,21 0-16,-21 0 0,21 0 16,0 1-16,0-1 0,0 0 0,0 0 15,0 0-15,0 0 0,0 1 16,0-1-16,0 0 0,21 0 0,0 0 15,0 0-15,1-21 0,-1 0 16,0 22-16,21-22 0,-21 0 16,22 0-16,-22 0 0,21 0 0,1 0 15,-1-22-15,0 22 0,22-21 16,-22 0-16,0 0 0,1 0 16,-22 0-16,21-1 0,-21 1 15,1 0-15,-1 0 0,0 0 0,-21 0 16,21-22-16,-21 22 0,0 0 0,0 0 15,0 0-15,0-1 0,-21 22 16,0-42-16,0 42 0,-1 0 16,1 0-16,0 0 0,0 0 15,0 0-15,21 21 0,-21-21 0,-1 21 16,-20 22-16,42-22 0,0 0 16,-21 0-16,0 0 0,21 22 15,0-22-15,0 0 0,0 0 16,0 0-16,0 1 0,0-1 0,0 0 15,21-21 1,0 0-16,0 0 0,0 0 16,1 0-16,-1 0 0,0-21 15,0 21-15,-21-21 0,21-1 0,0 1 16,-21 0-16,22 0 16,-1 0-16,-21 0 0,0-22 0,21 1 15,-21 21-15,21 0 16,-21-1-16,0 1 0,0 42 31,0 1-31,0-1 16,0 0-16,0 0 0,0 0 15,0 0-15,0 1 0,0-1 16,0 0-16,0 0 0,0 21 0,0-20 16,0-1-16,21 0 0,-21 0 15,21-21-15,1 0 0,-1 0 16,0 0-16,0 0 15,0 0-15,0-21 0,1 0 16,-1 0-16,0-1 0,0 1 16,0 0-16,0 0 0,1 0 0,-1-22 15,0 22-15,0 0 0,21-64 16,-20 64-16,-22-21 0,21 21 16,-21-22-16,21 22 0,-21 0 15,0 0-15,0 0 0,-21 42 31,0 0-31,21 0 0,-22 0 16,1 1-16,21-1 0,0 21 0,-21-21 16,0 22-16,21-22 0,-21 0 15,21 42-15,0-20 0,0-22 16,0 0-16,0 0 0,0 0 0,0 1 16,0-1-16,0 0 15,21-21-15,0 21 0,0-21 0,0 0 16,1 0-16,-1 0 0,21 0 15,-21-21-15,0 21 0,22-21 16,-22 0-16,21-1 0,-21 1 0,1 0 16,-1 0-16,0 0 0,0 0 15,0-1-15,0 1 0,-21 0 0,0 0 16,0 0-16,0 0 0,22 21 16,-22-22-16,0 44 31,-22-1-31,22 0 15,0 0-15,0 0 0,-21 0 0,21 1 16,0-1-16,0 0 0,0 0 16,0 21-16,0-20 0,0-1 15,0 0-15,0 0 0,21 0 16,1-21-16,-1 0 0,0 0 16,0 0-16,0 0 0,0 0 0,1 0 15,-1 0-15,21 0 0,-42-21 16,21 0-16,0 21 0,1-21 0,-1 0 15,0-1-15,-21 1 0,0-21 16,21 21-16,-21 0 0,21-1 16,-21 1-16,0 0 0,0 0 15,0 42 17,0 0-32,0 0 15,0 1-15,0-1 0,0 0 16,0 0-16,0 0 0,0 0 0,0 1 15,0-1-15,0 0 0,21-21 16,1 0-16,-1 0 16,0 0-16,0 0 0,0 0 15,0 0-15,1 0 0,-1-21 16,21 0-16,-21-1 0,0 1 16,1 0-16,20-21 0,-42 21 15,21-22-15,-21 22 0,0 0 16,0-21-16,0 20 0,0-20 15,-21 21-15,0 0 0,0 21 16,-22 0-16,22 0 0,-42 0 16,41 0-16,1 21 0,-21 0 0,21 0 15,0 0-15,-1 1 0,22 20 16,0-21-16,0 0 0,0 22 0,0-22 16,0 0-16,0 0 0,0 21 15,22-20-15,-22-1 0,21-21 0,21 21 16,-21 0-16,0-21 0,22 0 15,-22 0-15,21 0 0,-21 0 0,22 0 16,-1-21-16,-21 21 0,22-21 0,-1 0 16,-21-1-16,0 1 0,0 0 15,22-42-15,-22 41 16,0 1-16,-21 0 0,0-21 0,0 21 16,0-1-16,0 1 15,-21 21 1,21 21-1,-21 1-15,21-1 0,-21 0 16,21 0-16,-22 0 0,22 0 0,0 22 16,0-22-16,0 0 0,-21 0 15,21 0-15,0 1 0,0-1 0,0 0 16,0 0-16,0-42 47,0 0-47,21 0 15,1-1-15,-22 1 0,21 0 0,0 0 16,0 0-16,0 0 0,0-22 0,22 22 16,-22 0-16,0 0 0,21-22 15,-20 22-15,-1 21 0,0-21 0,0 21 16,0 0 0,-21 21-16,0 0 0,0 1 15,0-1-15,0 0 0,0 0 0,0 0 16,0 0-16,0 22 15,0-22-15,0 0 0,0 0 16,21 22-16,-21-22 0,22 0 0,-1-21 0,-21 21 16,21 0-16,21-21 15,-21 0-15,1 0 0,-1 0 16,0 0-16,0 0 0,0-21 16,0 0-16,1 0 0,-22 0 0,21-1 15,-21 1-15,21 0 0,-21 0 0,21 0 16,-21 0-16,0-22 0,0 22 15,0 0-15,0-21 0,0 20 0,0 1 16,0-21-16,-21 21 0</inkml:trace>
  <inkml:trace contextRef="#ctx0" brushRef="#br1" timeOffset="94994.9">17251 9017 0,'0'0'0,"-21"0"0,-1 0 0,1 0 16,0 0-16,21-21 16,0 0 15,-21 21 0,0-21-31,0 21 0</inkml:trace>
  <inkml:trace contextRef="#ctx0" brushRef="#br1" timeOffset="95194.82">16023 9292 0,'0'0'0,"-21"21"0,42-21 46,0 0-46,0 0 0,1 0 0,-1 0 16,0 0-16,21 0 0,-21 0 0,1-21 16,20 21-16,21-21 15,-41 0-15,20 21 0</inkml:trace>
  <inkml:trace contextRef="#ctx0" brushRef="#br1" timeOffset="96875.05">19346 9567 0,'106'-21'31,"-85"0"-15,0 21-16,-21-21 0,0 0 0,22 21 15,-22-21-15,0-1 0,0 1 0,0 0 16,0 0-16,0 0 0,0 0 16,-22-1-16,1 1 0,0 0 0,0 0 15,0 0-15,0 0 0,-22-1 16,22 1-16,0 21 0,0 0 0,0 0 16,-22 0-16,22 0 0,0 21 0,-21 1 15,20-1-15,1 0 16,-21 0-16,21 0 0,0 0 0,-1 1 15,1-1-15,0 21 0,21-21 0,-21 22 16,0-22-16,21 21 0,-21-21 16,21 22-16,0-22 0,0 21 15,0-21-15,0 0 0,21-21 16,0 0-16,0 0 0,0 0 0,0 0 16,1 0-16,-1 0 0,0 0 15,21-21-15,-21 0 0,22 0 0,-22 0 16,21 0-16,-21-1 0,22 1 0,-22 0 15,21 0-15,-21 0 0,1 0 16,-1-22-16,0 22 0,-21 0 16,0-43-16,21 43 0,-21 0 15,0 0-15,-21 42 32,0 0-32,21 0 15,-21 1-15,-1-1 0,22 21 0,-21-21 16,21 0-16,0 1 0,0-1 0,0 0 15,0 21-15,0-21 0,0 1 16,21-22-16,1 21 0,-1 0 0,21-21 16,-21 0-16,0 0 15,22 0-15,-1 0 0,-21 0 0,22 0 0,-1-21 16,-21 21-16,21-21 0,-20-1 16,-1 1-16,0 0 0,21-21 15,-21 21-15,1-1 0,-22-20 16,0 21-16,0 0 0,0 0 15,0-1-15,0 44 32,-22-22-32,22 21 15,-21 0-15,0 0 0,21 0 0,0 0 16,0 1-16,-21-1 0,21 0 16,-21 0-16,21 0 0,0 0 0,0 1 15,0-1-15,0-42 47,0-1-31,21 22-16,0-21 0,0 0 15,0 0-15,-21 0 0,22 0 0,-1-1 16,0 1-16,0 0 0,0 0 16,0 0-16,-21 0 0,22-1 0,-1 22 15,0 0-15,0 0 16,-21 22-1,0-1-15,0 0 0,0 0 16,0 0-16,0 22 16,0-22-16,21 0 0,-21 0 15,0 0-15,21 0 0,1-21 0,-1 22 16,-21-1-16,21-21 0,21 0 16,-21 0-16,1 0 0,-1 0 0,21 0 15,-21 0-15,22 0 0,-1 0 16,-21 0-16,21-21 0,-20-1 0,20 1 15,-21 0-15,21-21 16,-20 21-16,-22-1 0,0 1 16,0 0-16,0 0 0,0 0 0,0 0 15,0-1-15,0 1 0,-22 0 0,1 0 16,0 21-16,0 0 0,-21 0 16,20 0-16,-20 21 0,0 0 15,21 0-15,-22 1 16,22-1-16,0 0 0,21 0 0,0 21 15,-21-20-15,21-1 0,0 0 0,0 0 16,0 0-16,0 0 0,0 1 16,21-1-16,0-21 15,0 0-15,0 0 0,1 0 16,-1 0-16,0 0 0,0 0 0,0-21 16,0-1-16,1 1 0,-1 0 0,0 21 15,-21-21-15,21-21 0,0 20 16,-21 1-16,21-42 15,1 20-15,-1 1 0,-21 21 16,21-21-16,0-1 0,-21 1 0,0 0 16,21-1-16,-21 1 0,0 21 0,21 0 15,-42 42 1,0 0 0,21 0-16,-21 21 0,0 1 15,21-22-15,-21 21 0,21 1 0,0-1 16,0-21-16,-22 21 0,22-20 15,0 20-15,0-21 0,0 0 0,0 0 16,0 1-16,22-1 0,-22 0 16,21 0-16,0-21 0,0 0 15,0 21-15,22-21 0,-22 0 0,0 0 16,21 0-16,-21 0 0,22-21 16,-22 21-16,0-21 0,0 21 0,0-21 15,1 0-15,-22-1 0</inkml:trace>
  <inkml:trace contextRef="#ctx0" brushRef="#br1" timeOffset="99739.99">974 10986 0,'0'0'0,"-22"-22"0,22 1 16,-21 21-16,21-21 16,0 42 15,0 0-16,0 22-15,0-22 0,0 21 16,0-21-16,0 22 0,0-1 16,0 0-16,0 1 0,0-1 15,0-21-15,0 22 0,0-22 16,0 0-16,0 0 0,0 0 0,0 0 16,-21-21-16,21-21 31,0 0-31,0 0 15,0-21-15,0 20 0,0 1 16,0 0-16,0-21 0,0 21 16,0-22-16,0 1 0,0 21 15,0-22-15,0 22 0,0 0 0,21-21 16,0 21-16,-21-1 0,22 1 16,-1 21-16,0 0 0,0 0 15,21 0-15,-20 0 0,-1 0 16,0 21-16,21 1 0,-21-1 0,1 0 15,-1 21-15,-21 1 0,21-1 16,-21-21-16,21 21 0,-21 1 0,0-22 16,0 21-16,0-21 0,0 1 15,0 20-15,0-21 0,0-42 47,0 0-47,0 0 0,0-1 0,0 1 16,0-21-16,0 21 15,0-22-15,21 1 0,0 0 0,-21 21 16,22-22-16,-1 22 0,0-21 16,0 21-16,0-22 0,22 1 15,-22 21-15,21 21 0,-21 0 16,0 0-16,1 0 0,-1 0 0,0 21 16,0 0-16,0 0 0,0 0 15,-21 22-15,0-22 0,0 21 0,0 1 16,22-1-16,-22-21 0,21 64 15,0-64-15,0 0 16,-21 21-16,21-20 0,0-22 16,1 21-16,-1-21 0,21 0 0,-21 0 15,0 0-15,1 0 0,20 0 16,-21-21-16,21-1 0,-20 1 0,20 0 16,-21 0-16,21 0 0,1-22 15,-22 22-15,0 0 0,0-21 0,0 21 16,1-1-16,-22-20 15,0 21-15,0 0 0,0-43 16,-22 43-16,1 0 0,0 0 16,0 0-16,0-1 0,-22 22 15,22 0-15,-21 0 0,21 0 0,0 22 16,-1-1-16,1 0 0,0 0 16,0 0-16,0 0 0,21 22 15,0-1-15,-21 0 0,21 1 0,0-1 16,0 0-16,0-20 0,0 20 15,0-21-15,0 21 0,0-20 0,21-1 16,0 0-16,0-21 16,0 0-16,0 0 0,1 0 15,-1-21-15,0 0 0,0-1 16,0 1-16,0 0 0,1 0 16,-1-21-16,0 20 0,0-20 15,-21 21-15,21-21 0,-21 20 0,21-20 16,-21 21-16,0 0 0,0-22 0,0 22 15,0 0-15,0 0 16,0 42 0,0 0-1,0 0-15,0 1 0,0-1 16,0 21-16,0-21 0,0 22 0,0-22 16,0 21-16,0 0 0,0-20 15,0 20-15,0-21 0,0 0 0,0 0 16,22 1-16,-1-1 0,0-21 15,0 0-15,0 21 0,0-21 0,1 0 16,-1 0-16,21 0 0,-21-21 16,22 0-16,-22-1 0,0 1 15,21 0-15,22-21 0,-43 21 16,0-22-16,0 22 0,0-21 16,1 21-16,-22-1 0,0-20 0,0 21 15,0 0-15,0 0 0,0-1 16,0 1-16,0 42 31,0 1-31,0-1 16,0 0-16,0 0 0,0 0 15,-22 22-15,22-22 0,0 21 0,0-21 16,0 0-16,0 1 0,0 20 16,0-21-16,22 0 15,-22 0-15,21-21 0,0 0 0,0 0 16,0 0-16,0 0 0,1 0 15,-1-21-15,21 21 0,-21-21 0,0 0 16,22 0-16,-22 0 0,0-22 16,21 22-16,-20 0 0,-1-21 0,0 20 15,21-41-15,-42 42 0,0 0 16,0-1-16,0 1 0,-21 42 47,21 1-47,0-1 0,-21 0 0,21 0 15,-21 0-15,21 22 16,0-22-16,0 0 0,0 21 0,0-21 16,0 1-16,-21-1 0,21 0 15,0 0-15,21-42 32,0 21-17,-21-21-15,0 0 0,21-1 0,0 1 16,-21-21-16,21 21 0,1 0 15,-22-22-15,21 22 0,0 0 16,0 0-16,0 0 0,-21-1 16,21 22-16,1 0 0,-22 22 31,21-1-31,-21 0 0,0 0 16,0 0-16,0 0 0,0 1 0,21-1 15,-21 0-15,0 21 0,0-21 16,21 1-16,0-1 0,0-21 0,-21 21 15,22 0-15,-1-21 0,0 0 16,0 0-16,0 0 0,0 0 16,1 0-16,-1 0 0,0 0 0,0-21 15,0 21-15,0-21 0,1-22 16,-1 1-16,0 21 0,0 0 16,-21-22-16,0 1 0,21 21 15,-21-21-15,21-1 0,-21 22 0,0-64 16,0 43-16,0 21 0,0-21 15,0 20-15,0 1 0,0 0 16,0 0-16,0 42 16,0 0-1,0 0-15,0 1 0,0-1 0,0 21 16,0-21-16,0 22 0,0-22 16,0 21-16,0-21 0,0 22 0,0-22 15,0 0-15,0 21 0,0 1 16,0-22-16,0 0 0,0 21 15,0-21-15,0 1 0,0 20 16,0-21-16,22-21 16,-1 0-16,0 0 15,0-21-15,0 0 16,0 0-16,-21-1 16,0 1-16,0 0 0,22 0 0,-1-21 15</inkml:trace>
  <inkml:trace contextRef="#ctx0" brushRef="#br1" timeOffset="99967.15">3958 10859 0,'0'0'16,"0"21"-16,21-21 31,0 0-31,1 0 0,-1 0 15,0 0-15,0 0 0,0-21 0,0 21 16,1 0-16,-1-22 16,0 22-16,-21-21 0,21 21 15,-21-21-15,0 0 0,-21 0 32</inkml:trace>
  <inkml:trace contextRef="#ctx0" brushRef="#br1" timeOffset="100186.3">3090 10710 0,'0'0'16,"-21"0"-16,21 22 15,-21-22-15,21 21 31,21-21 1,0 0-17</inkml:trace>
  <inkml:trace contextRef="#ctx0" brushRef="#br1" timeOffset="102658.53">4614 11261 0,'-21'21'16,"42"-42"-16,-63 42 0,42-42 31,21 0-15,0-1-16,0 1 15,1 0-15,-1 0 0,0 0 0,0 0 16,-21-1-16,21-20 0,-21 21 16,21 0-16,-21-22 0,0 1 15,0 0-15,0 21 0,-21-22 16,0 43-16,21-21 15,-21 21-15,0 0 0,0 0 0,-1 0 16,-20 0-16,21 21 0,-21 0 0,20 1 16,-20-1-16,21 0 0,-21 0 15,20 0-15,1 22 0,-21-22 0,42 21 16,-21 0-16,21-20 0,0 20 16,0 0-16,0-21 0,0 1 0,0 20 15,0-21-15,0 0 16,21 0-16,0-21 0,0 0 15,0 0-15,1 0 0,20 0 0,-21-21 16,0 0-16,0 21 16,22-21-16,-22 0 0,0 0 0,43-43 15,-43 43-15,21 0 0,-21 0 16,0-22-16,-21 22 0,0 0 0,22-21 16,-22 20-16,0 1 0,0 0 0,0 0 15,0 0-15,-22 21 31,1 21-31,21 0 16,0 0-16,0 0 0,0 1 16,0-1-16,0 0 0,0 0 0,0 0 15,0 22-15,0-22 0,21 0 16,1 0-16,-1 0 0,0 0 16,0-21-16,0 0 0,0 0 15,1 0-15,-1 0 0,0 0 0,0 0 16,0-21-16,22 21 0,-22-21 15,0 0-15,0 0 0,0 0 0,0-1 16,-21 1-16,22 0 0,-22 0 16,21-21-16,-21 20 0,0 1 15,0 0-15,0 0 0,0 0 0,0 0 16,-21 21 0,21 21-1,-22 0-15,22 0 0,0 0 0,0 0 16,0 1-16,0-1 0,0 0 15,-21 0-15,21 0 0,0 0 0,0 22 16,0-22-16,0 0 0,0 0 16,0 0-16,0-42 47,0 0-47,0 0 0,0 0 15,21 0-15,-21-1 0,22 1 0,-22 0 16,21 0-16,-21 0 0,21 0 15,0-1-15,-21 1 0,0 0 0,21 21 16,0 0-16,1 21 31,-1 0-31,-21 1 16,0-1-16,0 0 0,21 0 16,-21 0-16,21 0 0,-21 1 0,21-22 15,0 21-15,1 0 0,-22 0 16,21 0-16,0-21 0,0 21 0,21-21 15,-20 0-15,-1 0 0,21 0 0,-21 0 16,22 0-16,-22 0 0,0 0 16,21-21-16,-21 0 0,22 21 15,-22-21-15,0 0 0,0 0 0,0-1 16,1 1-16,-22 0 16,0 0-16,0 0 0,0 0 0,0-1 15,0 1-15,0 0 0,0 0 16,0 0-16,-22 21 15,1 0 1,21 21-16,0 0 16,0 0-16,0 0 15,0 1-15,0-1 0,0 0 0,0 0 16,0 0-16,0 0 0,0 1 0,0-1 16,0 0-16,0 0 0,0 0 15,0 0-15,21-21 0,1 22 16,-1-1-16,0-21 0,0 21 0,0-21 15,0 0-15,1 0 0,-1 0 0,0 0 16,0 0-16,0 0 0,0 0 16,22 0-16,-22 0 0,0-21 0,0 0 15,0 21-15,1-22 0,-1 1 16,21-21-16,-42 21 0,21 0 16,0-1-16,-21 1 0,22 0 15,-1 0-15,-21 0 0,21 0 16,-21 42 15,0 0-31,0 0 16,0 0-16,0 0 15,0 1-15,0-1 0,0 0 16,0 0-16,0 0 16,21-21-16,0 0 15,0 0-15,1 0 16,-1 0-16,0 0 0,0 0 15,0-21-15,0 0 0,1 21 0,-1-21 16,0 0-16,-21-1 16,21 1-16,-21 0 0,0 0 15,0-21-15,0 20 0,0 1 0,0 0 16,0 0-16,-21-21 0,0 20 16,0 1-16,-1 0 0,1 21 15,0 0-15,-21 0 0,21 0 16,-1 0-16,-20 0 0,21 21 0,0 0 15,-22 1-15,22-1 0,0 0 0,21 0 16,0 0-16,0 0 0,0 22 16,0-22-16,0 0 0,0 0 15,0 22-15,21-22 0,0 0 0,1 0 16,-1 0-16,0 0 0,0-21 16,21 22-16,-20-22 0,20 0 0,0 0 15,1 0-15,-22 0 0,21 0 16,0-22-16,-20 1 0,20 21 0,0-21 15,-21 0-15,1 0 0,-1 0 0,21-1 16,-21 1-16,0 0 0,-21-21 16,22 21-16,-22-1 0,21 1 0,-21 0 15,0 0-15,0 0 0,0 0 0,0-1 16,0 44 15,-21-1-31,21 0 16,-22 0-16,22 0 0,0 0 15,-21 1-15,21-1 0,0 0 16,0 0-16,0 0 0,0 0 16,0 1-16,0-1 0,0 0 15,21 0-15,1 0 0,-1 0 0,0-21 16,0 0-16,0 0 16,0 0-16,1 0 0,-1 0 0,0-21 15,0 21-15,0-21 16,-21 0-16,21 0 0,1 0 0,-1-1 15,-21 1-15,0 0 0,0 0 16,0 0-16,21 0 16,-21-1-16,0 1 0,0 0 0,0 0 15,0 0-15,0 42 32,0 0-17,0 0-15,0 0 0,0 1 0,0-1 16,0 0-16,0 0 0,0 0 15,0 0-15,0 1 0,0-1 16,0 0-16,21 0 0,0-21 16,0 0-16,1 0 0,-1 0 15,0 0-15,0 0 0,0 0 16,0-21-16,22 21 0,-22-21 16,0 0-16,0-1 0,0 22 15,1-21-15,-1-21 0,0 21 0,0 0 0,0-1 16,-21 1-16,0-21 0,0 21 15,21-22-15,-21 22 0,22 21 16,-22 21 0,0 1-16,0-1 15,0 0-15,0 0 0,0 0 0,0 0 16,-22 22-16,22-22 16,-21-21-16,21 21 0,0 0 15,0 0-15,-21-21 0,0 0 31</inkml:trace>
  <inkml:trace contextRef="#ctx0" brushRef="#br1" timeOffset="103119.1">9038 10795 0,'0'-63'31,"0"84"1,0 0-32,0 0 15,0 21-15,0-20 0,0-1 16,0 0-16,0 0 0,0 0 15,0 22-15,-21-22 0,0 0 16,21 0-16,0 0 0,0 0 16,0 1-16,-21-22 0,21 21 15,21-42 17,0-1-17,0 1-15,0 0 0</inkml:trace>
  <inkml:trace contextRef="#ctx0" brushRef="#br1" timeOffset="103502.62">9483 10732 0,'21'0'0,"-42"0"0,63 0 0,-42-22 16,-21 22 15,0 22-31,-1-22 0,1 21 16,0-21-16,0 21 0,21 0 15,-21-21-15,21 21 16,0 0 0,21-21-1,0 22-15,0-22 16,0 21-16,1-21 0,-1 21 16,0-21-16,0 21 0,-21 0 15,21-21-15,-21 21 0,0 1 0,0-1 16,0 0-1,-21-21-15,0 0 0,21 21 16,-21-21-16,0 0 0,-1 0 0,1 21 16,0-21-16,0 0 0,0 0 15,0 0-15,-1 0 16,1-21-16,21 0 16,-21 21-16,21-21 15,0 0-15,0-1 0,0 1 16,0 0-16</inkml:trace>
  <inkml:trace contextRef="#ctx0" brushRef="#br1" timeOffset="103699.59">9102 10541 0,'-22'-21'16,"1"21"-16,21 21 47,0 0-32</inkml:trace>
  <inkml:trace contextRef="#ctx0" brushRef="#br1" timeOffset="104194.4">11007 10478 0,'0'-22'0,"0"44"0,21-65 15,-21 22-15,0 0 0,0 42 47,0 0-47,0 0 0,0 22 16,0-1-16,0-21 0,0 22 0,0-1 15,0 0-15,-21 1 0,21-22 16,-22 21-16,22 0 0,-21-20 0,21 20 16,0-21-16,-21 0 0,21 22 0,-21-22 15,21 0-15,0 0 16,0 0-16,21-21 31,0 0-31,-21-21 16,21 21-16,-21-21 0,22 0 15,-22 0-15</inkml:trace>
  <inkml:trace contextRef="#ctx0" brushRef="#br1" timeOffset="104416.01">10795 10795 0,'0'21'16,"21"-21"-1,0 0 1,0 0-16,1 0 0,20 0 0,-21 0 16,21 0-16,-20 0 0,20 0 0,-21 0 15,21 0-15,1-21 0,-22 21 16,0-21-16,21 21 0,-20 0 15,-1-21-15,0 21 0,0 0 0,0-21 16,0 21-16</inkml:trace>
  <inkml:trace contextRef="#ctx0" brushRef="#br1" timeOffset="104787.31">11409 10774 0,'0'0'0,"0"21"0,0 0 31,21-21-31,0 0 15,0 0-15,0 0 16,1-21-16,-1 0 16,0 0-16,0 0 0,0 21 15,0-22-15,-21 1 0,22 21 16,-22-21-16,21 0 0,-21 0 0,0 0 16,0-1-16,0 1 15,-21 21 1,-1 0-16,1 0 0,0 0 15,21 21-15,-21 1 0,0-1 16,0 0-16,21 0 0,0 21 0,-22-20 16,22-1-16,0 0 0,0 21 0,0-21 15,0 1-15,0-1 0,0 0 16,0 0-16,22 0 0,-1-21 16,0 21-16,0-21 15,0 0-15,0 0 0,1 0 16,-1 0-16,0 0 0,0 0 0,21 0 15,-20-21-15,-1 21 0,21-21 16,-21 0-16</inkml:trace>
  <inkml:trace contextRef="#ctx0" brushRef="#br1" timeOffset="105558.47">12340 10689 0,'0'0'0,"21"-21"0,-21 0 15,0 0-15,0 0 16,0-1-16,0 1 0,-21 21 15,0 0-15,0 0 0,0 0 16,-1 0-16,1 0 0,-21 0 0,21 0 16,-22 0-16,22 21 0,-21 1 0,21-1 15,0 0-15,-22 0 0,22 0 16,-21 0-16,21 22 0,-1-22 16,1 0-16,0 21 0,0-20 0,21-1 15,0 0-15,0 0 0,0 0 16,0 0-16,0 1 0,0-1 0,21 0 15,0-21-15,0 0 0,1 0 16,20 0-16,-21 0 0,21 0 16,-20 0-16,20 0 0,0-21 0,-21 0 15,43-1-15,-22 1 16,-21 0-16,1 0 0,20 0 0,-21-22 16,0 22-16,0-21 0,1 0 0,-1-1 15,-21 1-15,21 0 0,0-22 16,-21 22-16,0-1 0,0 1 15,0 0-15,0 21 0,0-22 0,0 22 16,0 0-16,-21 42 31,21 0-31,0 0 0,-21 22 16,21-22-16,-21 21 0,-1 1 16,22-1-16,0 0 0,0 1 0,0-1 15,-21 0-15,21 1 0,0-22 16,0 21-16,0-21 0,0 0 0,0 1 15,21-1-15,1 0 0,-22 0 0,42 0 16,-21-21-16,0 0 16,0 21-16,1-21 0,-1 0 0,0 0 15,0 0-15,0 0 0,0-21 16,1 0-16,-1 21 0,0-21 16,0 0-16,0 21 0,0-21 0,1-1 15,-22 1-15,21 0 0,-21 0 0,0 0 16,0 0-16,0-1 0,0 1 15,21 21-15,-21 21 16,0 1 0,0-1-16,0 0 0,-21 0 15,21 0-15,0 0 0,0 1 0,0-1 16,0 0-16,0 0 16,0 0-16,21-21 15,0 0 1,0 0-16,0 0 15,1-21-15,-22 0 16,0 0-16,21 0 16,-21-1-16,0 1 0</inkml:trace>
  <inkml:trace contextRef="#ctx0" brushRef="#br1" timeOffset="105747.03">12890 10520 0,'0'0'0,"-21"0"16,0 0 0,21 21-16,0 0 31,0 0-15,21-21-16,0 0 15,1 0-15,-1 0 0</inkml:trace>
  <inkml:trace contextRef="#ctx0" brushRef="#br1" timeOffset="107047.07">13631 10626 0,'-21'-85'31,"0"85"-31,0 0 0,0 0 16,-1 0-16,1 0 0,-21 0 16,21 0-16,0 0 0,-1 0 15,-20 21-15,21 0 0,0 1 16,0-1-16,-1 0 0,1 0 0,0 0 16,0 22-16,21-22 0,0 0 15,0 0-15,0 21 0,0-20 0,0-1 16,0 0-16,0 0 0,21-21 0,21 42 15,-20-42-15,-1 22 16,0-22-16,0 0 0,21 0 0,-20 0 16,-1 0-16,21 0 0,-21 0 0,22 0 15,-22 0-15,0-22 0,0 22 16,21-21-16,-20 0 0,-1 21 0,-21-21 16,21 0-16,0 0 0,-21-22 0,21 22 15,-21 0-15,0-21 0,0 20 16,0-20-16,0 0 0,0-1 15,0 22-15,-21 0 0,0-21 16,0 21-16,-22-1 0,22 22 16,0 0-16,-21 0 0,21 0 0,-22 22 15,1-1-15,21 0 0,0 0 16,-1 0-16,1 22 0,0 20 16,0-21-16,21-20 0,0 20 0,0-21 15,0 0-15,0 22 0,0-22 16,21 0-16,0 0 0,0 0 0,22-21 15,-22 21-15,0-21 0,21 0 16,-20 0-16,20 0 0,-21 0 0,21 0 16,-20 0-16,20 0 0,-21 0 15,43-21-15,-43 21 0,0-21 16,0 0-16,0 0 0,0 0 16,1-1-16,-1 1 0,0 0 0,-21 0 15,0-21-15,21 20 0,-21 1 16,0 0-16,0 0 0,0 0 0,0 0 15,0-1-15,0 44 32,0-1-32,-21 0 0,21 0 15,0 0-15,0 0 0,0 1 16,-21 20-16,21-21 0,0 0 0,0 0 16,0 1-16,0-1 0,0 0 15,0 0-15,0 0 0,21-21 16,-21 21-16,21-21 0,0 0 15,0 0-15,1 0 0,-1 0 16,0 0-16,0 0 0,0-21 16,0 21-16,1-21 0,-1 0 15,0 0-15,0 21 0,-21-21 0,0-1 16,21-20-16,0 21 0,-21 0 0,22 0 16,-22-22-16,0 22 0,21 0 15,-21 0-15,0 0 0,0 42 31,0 0-15,0 0-16,0 0 0,-21 0 0,21 1 16,-22-1-16,22 21 0,0-21 15,0 0-15,0 1 0,0-1 0,0 0 16,0 0-16,0 0 0,0 0 16,22 1-16,-1-22 15,0 0-15,0 21 0,0-21 16,0 0-16,1 0 0,20 0 0,-21 0 15,0 0-15,0-21 0,22 21 16,-22-22-16,0 1 0,0 21 0,22-21 16,-22 0-16,0 0 0,0 0 15,0-1-15,0 1 0,1 0 16,-22 0-16,21-21 0,-21 20 0,0 1 16,0 0-16,0 0 0,0 0 15,0 0-15,-21 21 16,21 21-16,-22 0 0,22 0 15,-21 0-15,21 0 0,-21 1 16,21-1-16,0 21 0,0-21 0,0 0 16,0 1-1,0-1-15,0 0 0,0 0 0,0 0 16,0 0 0,0 1-1,-21-22 1,0 0-16,0 0 0,-1 0 15,1-22 1,21 1 0</inkml:trace>
  <inkml:trace contextRef="#ctx0" brushRef="#br1" timeOffset="107736.66">16235 11049 0,'63'-42'15,"-42"42"1,1 0-16,-22-21 0,21-1 16,0 22-16,-21-21 0,21 0 15,0 0-15,-21 0 0,21 21 0,-21-21 16,0-1-16,0 1 0,22 0 15,-22 0-15,0 0 0,0 0 16,0 42 15,0 0-31,0 0 0,0 0 16,0 22-16,0-22 16,0 21-16,0-21 0,0 22 0,0-1 15,0 0-15,0 1 0,0-1 16,0 21-16,0-20 0,0 20 0,0-20 15,0 20-15,0 1 0,0-22 0,0 21 16,-22 1-16,22-1 0,0 1 16,-21-1-16,0 1 0,0-1 0,0 1 15,0-1-15,-1-20 0,-20 20 0,21-20 16,0-1-16,-22-21 0,22 21 16,0-20-16,-21-1 0,21-21 0,-1 0 15,-20 0-15,21 0 0,0-21 16,0-1-16,-1 1 0,1 0 15,0-21-15,0-1 0,0 1 16,21 0-16,-21-43 0,-1 43 16,22-1-16,0 1 0,0 0 15,0-1-15,0 1 0,0 21 0,0-21 16,0 20-16,0-20 0,22 21 0,-22-21 16,21-1-16,0 1 0,-21 0 15</inkml:trace>
  <inkml:trace contextRef="#ctx0" brushRef="#br1" timeOffset="107994.06">16404 10520 0,'0'-21'0,"-21"-22"15,0 43 1,0 0 0,-1 0-1,22 22-15,0-1 16,0 0-16,0 0 16,22-21-16,-22 21 0,21-21 15,0 21-15,0-21 0,0 22 0</inkml:trace>
  <inkml:trace contextRef="#ctx0" brushRef="#br1" timeOffset="108519.5">16954 10605 0,'0'0'16,"-21"0"15,0 0-31,0 0 15,0 0-15,0 21 0,-1 0 16,22 0-16,-21 0 0,0 0 16,21 1-16,0-1 0,0 21 0,-21-21 15,21 0-15,-21 1 0,21 20 16,0-21-16,0 0 0,0 0 0,0 1 16,21-1-16,0-21 0,0 0 15,0 0-15,1 0 16,-1 0-16,0 0 0,0 0 0,0 0 15,0-21-15,1-1 0,-1 22 16,-21-21-16,21 0 0,0 21 16,-21-21-16,0 0 0,21-22 0,-21 22 15,0 0-15,0 0 0,0-21 16,0 20-16,0-20 0,-21 21 16,21 0-16,-21 0 0,0-1 0,0 1 15,-1 21-15,1 0 16,0 0-16,0 0 0,0 21 15,0 1-15,21-1 0,0 0 16,0 0-16,-22 0 0,22 22 0,-21-22 16,21 0-16,-21 21 0,21-21 15,0 1-15,0-1 0,0 0 16,0 0-16,0 0 0,0 0 16,0 1-16,21-22 0,0 0 15,1 0-15,-1 0 0,0 0 16,0 0-16,21 0 0,-20 0 0,-1-22 15,21 1-15</inkml:trace>
  <inkml:trace contextRef="#ctx0" brushRef="#br1" timeOffset="109058.04">17547 10499 0,'0'0'0,"0"-21"0,0-1 15,0 1-15,0 42 31,-21 1-31,21-1 16,0 0-16,-21 21 0,0-21 16,21 22-16,-22-22 0,22 21 0,0-21 15,0 22-15,0-22 0,0 21 16,-21-21-16,21 1 0,0-1 0,0 21 16,0-21-16,-21-21 0,21 21 0,0 1 15,0-1-15,0 0 16,-21-42 15,21 0-31,0-1 16,0 1-1,0 0-15,0 0 0,0 0 16,0 0-16,21-1 0,-21 1 0,21 0 16,0 0-16,22 0 0,-22 0 0,0-1 15,21 1-15,-20 0 0,20 21 16,-21 0-16,43 0 0,-43 0 15,0 0-15,0 21 0,0 0 16,0 1-16,-21-1 0,22 0 0,-22 0 16,0 0-16,0 0 0,0 1 15,0-1-15,0 0 0,-22 0 16,1-21-16,0 21 0,0 0 16,0-21-16,-22 0 0,22 0 0,0 22 15,0-22-15,-21 0 0,20 0 16,1 0-16,-21 0 0,21 0 0,0 0 15,-1 0-15,1 0 0,0 0 0,-21 0 16,21 0-16,-1 0 0,1 0 16,-21 0-16,21 21 0,-22-21 0</inkml:trace>
  <inkml:trace contextRef="#ctx0" brushRef="#br1" timeOffset="109915.38">1778 12467 0,'-21'0'16,"21"21"-16,0 1 15,0-1-15,-21-21 0,21 42 16,0-21-16,-22 22 16,22-22-16,0 0 0,0 0 0,0 0 15,0 0-15,0 1 0,-21-1 16,21 0-16,-21 0 0,21-42 62,0 0-62,0 0 16,0-1-16,0 1 0</inkml:trace>
  <inkml:trace contextRef="#ctx0" brushRef="#br1" timeOffset="110110.28">1778 12340 0,'0'0'16,"0"21"62,21-21-78,0 0 16,0 22-1</inkml:trace>
  <inkml:trace contextRef="#ctx0" brushRef="#br1" timeOffset="110578.6">2117 12383 0,'0'63'32,"0"-42"-32,0 0 0,0 1 0,0-1 15,0 0-15,0 0 16,0 0-16,0 0 0,0 1 0,0-1 15,0 0-15,0 0 16,0 0-16,0 0 16,0-42 31,0 0-47,0 0 15,0 0-15,0 0 0,0-1 0,0 1 16,21-21-16,0 21 0,0 0 15,0-1-15,0 1 0,22 0 16,-22 0-16,21 0 0,1 0 0,-22 21 16,21 0-16,22 0 15,-22 21-15,-21 0 0,0 0 16,0 0-16,1 0 0,-22 22 16,0-22-16,0 0 0,0 0 15,0 22-15,0-22 0,-22 0 0,1 0 16,21 0-16,-21 0 0,21 1 15,-21-1-15,0-21 16,21-21 15,21-1-31,0 1 16</inkml:trace>
  <inkml:trace contextRef="#ctx0" brushRef="#br1" timeOffset="111415.91">3302 12361 0,'0'0'0,"21"0"0,-21-21 15,-21 0 1,0 21 0,0 0-16,-22 0 0,22 0 0,0 21 15,0-21-15,-22 21 0,22-21 0,0 22 16,0-22-16,21 21 0,-21-21 15,21 21-15,0 0 32,21-21-32,0 0 15,0 21-15,0 0 16,1-21-16,-1 22 0,0-22 0,0 21 16,0-21-16,0 21 0,1 0 15,-22 0-15,0 0 0,0 1 16,0-1-16,0 0 0,-22 0 15,1 0-15,0-21 0,0 21 16,0-21-16,0 0 0,-1 0 16,1 0-16,0 0 0,0 0 0,0 0 15,0 0-15,-1 0 16,22-21-16,-21 0 0,0 21 0,21-21 16,0 0-16,-21 0 0,0-1 15,21 1-15,-21 0 0,21 0 0,0 0 16,0 0-16,0 42 47,21-21-47,-21 21 0,21 0 15,0 0-15,0 0 0,0-21 0,-21 22 16,22-1-16,-1 0 0,0 0 16,0 0-16,0-21 0,0 21 0,22-21 15,-22 0-15,0 0 0,21 0 16,-20 0-16,20 0 0,-21 0 15,21 0-15,-20-21 0,20 21 16,0-21-16,-21 0 0,22 0 0,-22 0 16,21-1-16,-21 1 0,22 0 15,-22 0-15,0-21 0,0 20 0,0-20 16,1 21-16,-22-21 0,0-1 16,21 22-16,-21-21 0,0-22 15,0 43-15,0 63 31,-21-20-31,21-1 16,0 21-16,-22-21 0,1 22 0,21-22 16,-21 21-16,21-21 0,0 22 15,0-22-15,0 21 0,-21-21 16,21 22-16,0-22 0,0 0 16,0 0-16,21-21 31,-21-21-16,21 21-15,0-21 0,-21 0 16,0-1-16,0 1 0</inkml:trace>
  <inkml:trace contextRef="#ctx0" brushRef="#br1" timeOffset="111630.95">3598 12425 0,'0'0'15,"21"0"32,1 0-47,-1 0 0,0 0 16,0 0-16,0 0 0,0 0 16,1-21-16,-1 21 0,0 0 0,0 0 15,-21-21-15,21 21 0,0 0 0</inkml:trace>
  <inkml:trace contextRef="#ctx0" brushRef="#br1" timeOffset="112036.72">4022 12573 0,'0'0'0,"42"21"31,-21-21-31,0 0 16,0 0-16,-21-21 0,22 21 16,-1-21-16,-21 0 0,21 21 15,0-21-15,-21-1 0,21 22 16,-21-21-16,0 0 0,0 0 0,0 0 16,0 0-16,0-1 15,-21 22 1,0 0-16,0 22 15,0-1-15,21 0 0,-22 0 16,1 0-16,21 0 0,0 1 16,0-1-16,-21 0 0,21 0 0,0 0 15,0 0-15,0 1 0,0-1 16,0 0-16,21 0 16,0 0-16,1-21 0,-1 0 0,0 21 15,0-21-15,21 0 0,-20 0 16,20 0-16,-21 0 0,21 0 0,1-21 15,-22 21-15,21-21 0,1 21 16</inkml:trace>
  <inkml:trace contextRef="#ctx0" brushRef="#br1" timeOffset="113036.39">5016 12319 0,'0'-21'0,"0"42"0,0-63 16,-21 42-16,0 0 0,0 0 15,0 0-15,0 0 0,-22 21 16,22 0-16,0 0 0,0 0 16,0-21-16,-22 22 0,22 20 0,0-21 15,0 0-15,0 0 0,21 1 0,-22-1 16,22 0-16,-21 0 0,21 0 16,0 0-16,0 1 0,0-1 0,0 0 15,21 0-15,1-21 16,-1 0-16,0 0 0,0 0 15,0 0-15,0-21 0,1 0 0,-1 21 16,0-21-16,0-1 0,0 22 16,0-21-16,1 0 0,-1 0 0,0-21 15,0-1 1,-21 22-16,21 0 0,-21 0 0,0 0 16,0-1-16,0 1 0,21 21 15,-21-21-15,0 42 16,0 0-1,0 1-15,0-1 16,0 0-16,0 0 0,0 0 0,0 0 16,0 1-16,0-1 0,22 0 15,-1 0-15,-21 0 0,21 0 16,0-21-16,21 22 0,-20-1 0,-1-21 16,21 0-16,-21 0 0,22 0 15,-1 0-15,0 0 0,1 0 0,-1 0 16,21 0-16,-20 0 0,20 0 0,-20-21 15,20-1-15,-21 22 0,1-21 16,-1 0-16,-21 21 0,0-21 0,1 0 16,-1-22-16,-21 1 15,0 21-15,0 0 0,0 0 0,-21-1 16,-1 1-16,1 0 0,0 0 0,0 0 16,-21 21-16,20 0 0,1 0 15,-21 0-15,21 0 0,-22 0 16,22 0-16,-21 21 0,21 0 15,0 0-15,-1 0 0,1 1 0,21-1 16,0 0-16,0 0 0,-21 43 16,21-43-16,0 0 0,0 0 15,21 0-15,0-21 0,1 21 16,-1-21-16,0 0 16,21 0-16,-21 0 0,1 0 0,-1 0 15,21 0-15,-21-21 0,0 21 0,22-21 16,-22 0-16,0 21 0,21-21 15,-20 0-15,-1-1 0,0-20 16,21-21-16,-21 41 0,-21-20 16,0 0-16,22-1 0,-22-105 15,0 106-15,0 0 16,0-1-16,0 22 0,0 0 16,0-21-16,-22 42 15,22 21-15,0 0 0,-21 0 0,0 21 16,21 1-16,-21-1 0,21 22 15,0-22-15,0 43 0,0-43 16,0 0-16,0 1 0,0-1 16,0-21-16,0 21 0,0-20 15,21-1-15,-21 0 0,21 0 0,0-21 16,1 21-16,-1-21 0,0 0 16,0 0-16,0 0 0,0 0 0,1 0 15,-1 0-15,0 0 0,0-21 16,0 0-16,0 21 0,-21-21 15,0 0-15,22-1 0,-22 1 0,21 0 16,-21 0-16</inkml:trace>
  <inkml:trace contextRef="#ctx0" brushRef="#br1" timeOffset="114199.55">7556 12234 0,'0'0'0,"-21"-21"0,21 0 0,0 0 16,0 0-16,0 0 16,-21-1-16,21 1 0,0 0 15,-21 42 16,21 0-31,0 22 16,0-22-16,0 0 0,0 21 16,0-20-16,0 20 0,0 0 15,0 1-15,0-1 16,0-21-16,0 0 0,0 0 0,0 1 16,0-44 15,21 1-16,0 0-15,0 0 0,-21 0 16,22 0-16,-1-1 0,0 1 0,-21-21 16,21 21-16,0-22 0,0 22 15,-21-21-15,22 21 0,-22 0 16,21 21-16,-21 21 16,21 0-1,-21 0-15,0 0 0,0 0 16,0 1-16,0 20 15,21-21-15,-21 0 0,0 0 0,21 1 0,-21-1 16,21 0-16,-21 0 0,22 0 16,-1 0-16,0-21 15,0 0-15,0 0 0,0 0 0,1 0 16,-1 0-16,0 0 0,21 0 16,-21 0-16,1-21 0,-1 0 0,0 21 15,0-21-15,0 0 0,0 0 16,1-1-16,-1 1 0,0-42 15,-21 20-15,0 22 0,21-21 16,-21 21-16,0-22 0,0 22 0,0 0 16,0 0-16,0 42 31,0 0-31,0 0 16,0 1-16,0-1 0,0 0 0,0 21 15,0-21-15,0 1 0,0 20 16,0-21-16,0 0 0,0 0 0,0 1 15,0-1-15,21 0 0,-21 0 16,0 0-16,21 0 0,1-21 0,-1 22 16,0-22-16,0 0 0,0 0 0,0 0 15,1 0-15,20 0 0,0 0 16,-21 0-16,22 0 0,-1-22 0,0 1 16,1 21-16,-1-21 0,0 0 15,-20 0-15,20-22 0,0 22 16,-21 0-16,1 0 0,-1-21 0,0-22 15,-21 22-15,0 21 16,0-1-16,0 1 0,0 0 0,-21 21 16,0 0-16,-1 21 15,1 0-15,0 1 0,0-1 16,0 0-16,0 0 0,-1 21 16,22-20-16,0-1 0,0 0 15,0 21-15,0 1 0,0-22 0,0 0 16,0 0-16,22-21 0,-1 21 15,0-21-15,0 0 0,0 0 16,0 0-16,22 0 0,-22 0 0,21 0 16,-21 0-16,22 0 0,-22 0 15,21-21-15,-21 0 0,22 0 0</inkml:trace>
  <inkml:trace contextRef="#ctx0" brushRef="#br1" timeOffset="116952.73">10350 12446 0,'0'0'0,"-42"0"0,21 21 0,0-21 15,-22 0-15,22 0 0,0 0 16,21-21 0,0 0-16,0 0 0,21 0 15,0-1-15,1 1 16,-1 0-16,0-21 0,21 21 0,-21-22 16,22 1-16,-22 0 0,21-1 0,-21 1 15,22 0-15,-22-1 0,0 22 16,0-21-16,-21 21 0,0-1 0,0 1 15,-21 21 1,0 0-16,0 0 0,0 21 16,-1 1-16,1-1 0,0 0 0,0 21 15,0-21-15,21 22 0,0-1 16,0-21-16,0 22 0,0-22 0,0 21 16,0 0-16,0-20 0,0-1 15,21 21-15,-21-21 0,21 0 0,0 1 16,0 20-16,1-42 15,-22 21-15,21 0 0,-42-42 63,-1 0-63,1 21 0,21-21 16,-21 0-16,0 21 0,0-22 0,0 1 31,-1 21-31,22 21 15,0 1 1,0-1 0,0 0-16,22-21 0,-1 0 0,-21 21 15,21-21-15,0 0 0,0 0 16,0 0-16,22 0 0,-22 0 0,0 0 16,21 0-16,-20 0 0,20 0 0,0-21 15,1 0-15,-1 0 0,-21-1 16,21 1-16,43-21 0,-64 21 15,22-22-15,-22 1 0,0 21 16,0-21-16,0-1 0,-21 1 0,0 0 16,0-1-16,0 22 0,0-21 0,0 21 15,0-1-15,0 1 16,-21 21 0,0 0-16,0 21 15,0 1-15,-1-1 0,1 21 0,0 0 16,0 1-16,0-1 0,21 0 0,0 1 15,0-1-15,0 0 0,-21 1 16,21-22-16,0 21 0,0-21 0,0 1 16,0-1-16,0 0 0,0 0 0,0 0 15,21-21 1,0 0 0,0-21-16,0 0 15,0 0-15,1 21 0,-22-21 16,21-22-16,0 22 0,0 0 0,0 0 15,0-22-15,-21 22 0,22 0 16,-1 0-16,0 0 0,0 21 16,0 0-1,-21 21-15,0 0 16,0 0-16,0 0 0,0 1 0,0-1 16,0 0-16,21 0 0,-21 0 15,22 0-15,-22 1 0,0-1 0,21-21 16,0 21-16,0 0 0,0-21 15,0 21-15,1-21 0,-1 0 16,21 0-16,-21 0 0,0 0 16,1 0-16,-1 0 0,0-21 0,0 0 15,21 0-15,-20 21 0,-1-21 16,21-22-16,-21 22 0,0 0 16,1-21-16,-1 20 0,-21 1 15,0 0-15,21-21 0,-21 21 0,21-1 16,-21 1-16,0 42 31,-21 1-31,21-1 16,-21 0-16,21 0 0,0 0 0,0 0 15,0 22-15,0-22 0,0 0 16,0 0-16,0 0 0,0 1 16,0-1-16,21-21 0,0 0 15,0 21-15,0-21 0,1 0 16,20 0-16,-21 0 0,0 0 0,0 0 15,22 0-15,-22-21 0,0 21 16,21-21-16,-20-1 0,-1 1 0,0 0 16,0 0-16,0 0 0,0 0 0,1-1 15,-22-20-15,0 0 0,0 21 16,0-22-16,0 1 0,0 0 0,-22 20 16,1-20-16,0 21 0,0 0 0,0 21 15,0 0-15,-22 0 0,22 0 16,0 0-16,-21 0 0,20 21 15,-20 0-15,21 21 0,-21-20 16,20-1-16,1 21 0,0 0 16,0-20-16,21 20 0,0 0 0,0-21 15,0 22-15,0-22 0,0 0 0,0 0 16,21 0-16,0 1 0,0-1 0,1 0 16,20-21-16,-21 0 0,43 0 15,-22 0-15,0 0 0,1 0 16,-22 0-16,21 0 0,0 0 0,-20-21 15,20 0-15,0-1 0,-21 1 0,1 0 16,20 0-16,-21 0 0,0 0 16,0-22-16,1 22 0,-1 0 15,-21-21-15,21 20 0,-21-20 16,21 21-16,-21 0 0,0 0 0,0 42 31,0 0-31,0 0 16,0 0-16,0 0 0,0 22 0,-21-22 15,21 0-15,0 21 0,0-20 0,0-1 16,0 0-16,0 0 0,0 0 16,0 0-16,21 1 0,0-1 15,0-21-15,1 0 16,-1 0-16,0 0 0,0 0 16,0 0-16,0 0 0,1 0 15,-1-21-15,0-1 0,0 1 16,0 0-16,-21 0 0,0 0 15,21-22-15,-21 22 0,22 0 0,-22-21 16,0 21-16,0-1 0,0 1 16,21 0-16,-21 0 0,0 42 31,0 0-31,0 0 0,0 1 0,0-1 16,0 0-16,-21 0 0,21 0 0,0 22 15,0-22-15,0 0 16,0 0-16,0 0 0,0 0 0,0 1 15,21-1-15,0-21 16,0 0-16,0 0 0,0 0 16,1 0-16,-1 0 0,21 0 0,-21 0 15,22 0-15,-22-21 0,42-1 16,-20 1-16,-22 0 0,0 0 16,0 0-16,0 0 0,22-43 15,-22 22-15,0-1 0,-21 1 16,21 0-16,-21-1 0,0 1 0,0-21 15,0 20-15,0 22 0,0 0 16,-21 21 0,0 0-16,0 21 15,21 0-15,0 0 0,-22 22 0,22-1 16,0-21-16,0 22 0,-21-1 16,21 0-16,0 1 0,0-1 0,0 0 15,0-21-15,0 22 0,21-22 0,1 21 16,-1-21-16,21 1 15,22 20-15,-43-42 0,21 21 0,0-21 16,43 0-16,-43 0 16,1 0-16,-1 0 0,0 0 15,1 0-15,-1-21 0,-21 0 0,22 21 16,-1-21-16,-21-1 0,0-20 16,0 21-16,-21 0 0,0-22 0,0 22 15,0-21-15,0 0 0,0 20 0,0-20 16,0 21-16,-21-21 0,0 20 15,0 1-15,0 21 0,0 0 0,-1 0 16,1 0-16,0 0 0,-21 0 16,21 21-16,-1 1 0,1-1 0,21 0 15,-21 0-15,0 21 0,21-20 16,-21 20-16,21-21 0,0 0 0,0 22 16,0-22-16,0 0 0,0 0 15,0 0-15,0 0 0,21-21 0,0 22 16,0-22-16,0 0 15,1 0-15,-1 0 0,0 0 0,0 0 16,0 0-16,0-22 16,1 1-16,-1 0 0,0 0 0,-21 0 15,21 0-15,0-64 0,-21 43 16,0-1-16,0 1 0,21 0 16,-21-22-16,0 22 0,22-43 15,-22 43-15,0-1 0,0 22 16,21 0-16,-21 0 0,0 0 0,0 42 31,0 0-31,0 0 16,0 22-16,0-22 0,-21 21 15,21 0-15,0 1 0,0-1 0,0 0 16,0 1-16,0-1 0,0 0 16,0 1-16,0-1 0,0-21 0,0 22 15,21-22-15,0 0 0,-21 0 16,21 0-16,0-21 0,0 0 0,1 0 15,-1 0-15,0 0 0,0 0 0,21 0 16,-20 0-16,-1 0 0,21-21 16,-21 0-16,22 0 0,-22 0 15,21-1-15,0 1 0,1 0 0,-1-21 16</inkml:trace>
  <inkml:trace contextRef="#ctx0" brushRef="#br1" timeOffset="118318.31">16087 12256 0,'0'-22'31,"21"1"-15,0 0-16,0 21 0,0-21 0,0 0 15,-21 0-15,22-1 0,-1-20 16,-21 21-16,21 0 0,-21 0 0,0-22 15,0 22-15,0 0 0,-21 0 16,0 21-16,-1-21 0,1 21 16,-21 0-16,21 0 0,-22 0 0,22 0 15,-21 21-15,0 0 0,20 0 16,-20 0-16,21 0 0,-21 22 0,20-22 16,-20 21-16,21-21 0,0 22 15,21-22-15,-21 21 0,21-21 0,0 1 16,0-1-16,0 0 0,0 0 0,0 0 15,21-21-15,0 0 0,0 0 16,21 0-16,-20 0 0,20 0 0,0 0 16,1-21-16,-1 21 0,21-21 15,-20 0-15,-1 0 0,0-1 0,-20 1 16,20 21-16,-21-21 0,0-21 16,0 21-16,1-1 0,-1 1 15,-21 0-15,0 0 0,0 0 16,-21 21-1,-1 0-15,22 21 0,-21 0 16,0 0-16,21 0 0,-21 22 16,21-22-16,0 21 0,0 1 15,0-1-15,0 0 0,0 1 0,0-1 16,0 0-16,0 22 0,0-22 0,0 22 16,0-1-16,0 1 0,0 20 15,0-20-15,0-1 0,0 1 0,0-1 16,0 1-16,0 20 0,-21-20 15,21-1-15,-21 1 0,-1-1 16,1 1-16,21-22 0,-21 22 0,0-22 16,0 0-16,0-20 0,-1 20 0,1-21 15,0-21-15,0 0 0,-21 0 16,20 0-16,1 0 0,0 0 0,0-21 16,0-21-16,-22 20 0,1-62 15,21 20-15,0 22 0,0-22 16,-1 1-16,22-1 0,0 1 0,0-1 15,0 1-15,22 21 0,-1-22 16,0 1-16,21-1 0,1 22 16,-1-22-16,0 22 0,22 0 0,-1-22 15,1 22-15,-1-1 0,22 1 16,0 0-16,-22-1 0,1 1 0,-1-21 16,43-22-16,-64 43 0,1-1 15,-22 1-15,0 0 0,0-1 16,-21 1-16,0 21 0,0 0 0,0-1 15,-21 1-15,0 0 0,0 21 16,-43 0-16,43 0 16,0 21-16,-22 22 15,22-1-15,0-21 0,21 21 16,0-20-16,0 20 0,0-21 0,0 21 16,0-20-16,0 20 0,21-21 15,0 0-15,1 0 0,-1 1 0,21-1 16,0-21-16,-20 0 0,-1 0 15,21 0-15,-21 0 0,22 0 16,-22-21-16,21 21 0,-21-22 0,22 1 16,-22 0-16,21 0 0,-21-21 15,22 20-15,-22-20 0,0 0 0,42-43 16,-41 43-16,-1-1 16,0 1-16,-21 0 0,21-1 0,-21 1 15,21 21-15,-21-21 0,0 20 0,0 1 16,-21 21 15,0 21-31,0 1 0,0-1 0,-1 21 16,1-21-16,0 22 0,21-1 15,-21 0-15,21-21 0,-21 22 16,21-1-16,0 0 0,0-20 0,0 20 0,0-21 16,0 0-16,0 0 0,0 1 15,0-1-15,21-21 0,0 21 16,0-21-16,0 0 0,1 0 15,-1 0-15,0 0 0,0-21 16,0 0-16,0 21 0,1-22 0,-1 1 16,-21 0-16,21 0 15,-21 0-15,0 0 0</inkml:trace>
  <inkml:trace contextRef="#ctx0" brushRef="#br1" timeOffset="118523.1">16976 11896 0,'0'0'0,"0"21"16,21-21-1,0 0-15,0 0 0,0 0 16,0 0-16,1 0 16,20 0-16,-21 0 0,21 0 0,1 0 15,-22 0-15,21 0 0,1 0 0,-1 0 16,0 0-16,-21-21 0,22 21 15,-22 0-15,21-21 0</inkml:trace>
  <inkml:trace contextRef="#ctx0" brushRef="#br1" timeOffset="119711">18754 12086 0,'0'0'0,"0"21"0,-22-21 0,22 22 15,0-44 17,22 22-32,-1-21 15,-21 0-15,21 21 0,0-21 16,0 0-16,0 0 0,-21-1 0,22 1 15,-1-21-15,0 21 16,0-22-16,0 22 0,0-21 0,-21 21 16,22-43-16,-1 22 0,-21 0 15,0 20-15,0 1 0,0 0 16,0-21-16,-21 63 31,-1 0-31,22 0 16,-21 0-16,21 22 0,0-22 0,-21 0 15,21 21-15,-21-20 0,21 20 16,-21 0-16,21-21 0,0 22 0,0-22 16,0 21-16,0-21 0,0 22 15,0-22-15,0 0 0,0 0 16,21 0-16,0 1 0,0-22 0,0 0 16,1 0-16,-1 0 0,0 0 15,0 0-15,0 0 0,22 0 0,-22-22 16,0 1-16,0 0 0,0 0 15,0 0-15,1-22 0,-1 22 0,21-42 16,-21 20-16,-21 1 0,0 0 16,0-1-16,21 22 0,-21-21 15,0 21-15,0 0 0,0-1 0,0 1 16,-21 21 0,21 21-1,-21 22-15,0-22 0,21 0 16,0 21-16,-21-20 0,0 20 15,21-21-15,-22 21 0,22-20 0,0 20 16,-21-21-16,21 21 0,-21-20 0,21-1 16,0 0-16,0 0 0,0 0 15,0 0-15,0-42 32,21 21-32,0-21 15,1 0-15,-1 0 0,0-43 16,0 43-16,0 0 0,22 0 15,-22-22-15,0 22 0,0 0 16,21 0-16,-20 0 0,-1 21 0,0-21 16,0 21-16,0 0 0,0 0 15,-21 21-15,0 0 16,0 0-16,0 0 16,0 0-16,0 1 0,0-1 0,0 0 15,0 0-15,0 0 0,0 0 0,0 1 16,0-1-16,0 0 0,0 0 15,22 0-15,-1-21 0,0 21 16,0-21-16,21 0 0,-20 0 16,-1 0-16,42-21 0,-42 0 15,1 21-15,41-42 16,-42 21-16,0-1 0,1 1 16,-1 0-16,0 0 0,0 0 0,0 0 15,0-22-15,-21 22 0,0 0 0,0 0 16,0 0-16,-21 21 31,0 0-31,0 21 16,21 0-16,-21 0 0,0 0 0,21 0 15,0 1-15,0-1 0,0 21 0,0-21 16,0 0-16,0 1 0,0-1 16,0 0-16,0 0 0,21 0 0,0-21 15,0 21 1,0-21-16,0 0 0,1 0 0,20 0 15,-21 0-15,0 0 0,0-21 0,1 0 16,-1 21-16,0-21 0,0 0 16,0 0-16,-21-1 0,0 1 0,21 0 15,-21 0-15,0 0 0,0 0 16,0-1-16,0 1 0</inkml:trace>
  <inkml:trace contextRef="#ctx0" brushRef="#br1" timeOffset="119986.42">18627 11769 0,'0'0'0,"-43"0"16,22 0-16,0 0 0,0 21 0,42-21 15,0 0 1,21 0-16,1 0 0,-1 0 15,0-21-15,1 0 0,20 21 0,1 0 16,-22-22-16,22 22 0,-22 0 16,21-21-16,-20 21 0,-1 0 0,0-21 15,-20 21-15,-1 0 0,0 0 16,-42 0 0,0 0-16,-1 0 0,-20 21 15,0 0-15</inkml:trace>
  <inkml:trace contextRef="#ctx0" brushRef="#br1" timeOffset="122419.34">1037 14012 0,'21'0'16,"0"0"-16,1 0 15,-1 0-15,0-21 0,0 21 16,0-21-16,0 0 0,1 21 15,-1-21-15,0 0 0,-21-1 0,21 1 16,-21 0-16,0 0 16,0 0-16,0 0 0,-21-1 15,0 22-15,0-21 0,-1 0 16,1 21-16,0 0 0,-21 0 16,21 0-16,-22 0 0,22 0 0,0 0 15,0 0-15,-22 21 0,22 0 16,0 1-16,0-1 0,21 0 15,-21 21-15,21-21 0,-21 22 16,21-22-16,0 21 0,0-21 0,0 22 16,0-22-16,21 0 0,-21 0 0,21 0 15,0-21-15,-21 22 16,21-22-16,0 0 0,1 0 0,-1 0 16,0 0-16,0-22 15,21 1-15,-20 21 0,-1-21 16,0 0-16,21-21 0,-21 20 0,22-20 15,-22 21-15,21-21 0,-21-1 16,22 1-16,-22-22 0,0 22 16,0 0-16,0-1 0,-21-20 0,0 21 15,0 20-15,0-20 0,0 0 16,0 21-16,0-1 0,0 1 0,-21 21 16,0 0-1,0 0-15,0 21 16,0 1-16,21-1 0,-22 21 15,22 0-15,-21 1 0,21-1 16,0 22-16,0 41 0,0-62 16,0 20-16,0-20 0,0-1 15,21 0-15,1-21 0,-1 1 0,21-1 16,0 0-16,-20 0 0,20-21 16,0 0-16,1 0 0,20 0 15,-21 0-15,1-21 0,-1 21 0,0-21 16,-20 0-16,20-1 0,0 1 15,-21-21-15,22 21 0,-1-43 16,-21 43-16,0-21 0,-21 21 16,0-1-16,0-20 0,0 21 15,0 0-15,0-22 0,0 22 16,-21 0-16,0 0 16,0 21-16,0 0 15,21 21-15,-21 0 0,-1 0 0,22 1 16,0-1-16,-21 21 0,0-21 15,21 22-15,-21-22 0,21 21 16,0-21-16,0 22 0,0-22 0,0 0 16,0 0-16,0 0 0,0 0 15,21-21-15,0 0 16,0 0-16,1 0 16,-1 0-16,0-21 15,-21 0-15,21 0 0,0 0 16,0 0-16,-21-1 0,22 1 0,-22 0 15,21 0-15,-21 0 0,0-22 16,0 22-16,0 0 0,0 0 0,0 0 16,0 42-1,0 0 1,0 0-16,0 22 16,0-22-16,0 0 0,0 21 15,0-21-15,0 1 0,0 20 0,21-21 16,-21 0-16,21 0 15,0 1-15,0 20 0,1-42 16,-1 21-16,0-21 0,0 0 16,0 0-16,43 0 0,-43 0 15,21-21-15,1 0 0,-22 21 16,21-21-16,0-1 0,-20 1 16,20 0-16,-21-21 0,21 21 15,1-22-15,-22 1 0,0 0 0,0-1 0,0 1 16,1 0-16,-1-1 0,-21 1 15,0 0-15,0-1 0,0-20 16,0 42-16,0-1 0,0 1 16,-21 42 15,21 1-31,0-1 16,0 21-16,0-21 0,0 22 15,0-1-15,0 0 0,0 1 0,0-1 16,0 0-16,0 1 0,0-1 15,0-21-15,0 21 0,0-20 0,0-1 16,21 0-16,0 0 0,0-21 16,0 21-16,0-21 0,1 0 0,-1 0 15,0 0-15,0 0 0,21 0 0,-20-21 16,-1 21-16,0-21 16,0 0-16,0 0 0,22 21 0,-22-22 15,0 1-15,0 0 0,0-21 16,-21 21-16,21-1 0,-21 1 0,0-21 15,0 21-15,0-22 0,0 1 16,0 21-16,0 0 0,-21 0 16,0-1-16,0 22 15,0 0-15,0 0 0,-1 22 0,1-1 16,0 0-16,21 0 0,-21 21 16,0-20-16,0 20 0,21-21 15,-22 21-15,22-20 0,0 20 16,0-21-16,0 0 0,0 0 0,0 1 15,0-1-15,22-21 16,-1 0-16,0 0 0,0 0 16,0 0-16,0-21 0,1 21 15,-1-22-15,0 1 0,0 0 16,0 0-16,-21 0 0,21-22 0,1 22 16,-1 0-16,-21-21 0,0 21 0,0-1 15,0-20-15,21 21 0,-21 0 16,0 42-1,0 0 1,0 0-16,0 22 0,0-22 16,0 0-16,0 21 0,0-21 15,0 22-15,0-22 0,0 0 0,0 0 16,0 0-16,0 1 0,0-1 0,21-21 16,0 21-16,0-21 15,1 0-15,-1 0 16,0-21-16,-21 0 15,0-1-15,0 1 0,0 0 16,0 0-16,0 0 0</inkml:trace>
  <inkml:trace contextRef="#ctx0" brushRef="#br1" timeOffset="122668.2">2688 13441 0,'-21'21'0,"42"-42"0,-63 42 15,21-21-15,21 21 0,21-21 32,0 0-32,0 0 0,0 0 15,22 0-15,-22 0 0,21 0 16,-21 0-16,22 0 0,-1-21 15,-21 21-15,43-21 0,-43 21 16,0 0-16,0 0 0,0 0 0</inkml:trace>
  <inkml:trace contextRef="#ctx0" brushRef="#br1" timeOffset="123540.47">4403 13928 0,'0'0'0,"21"0"31,0-21-31,0-1 16,0 1-16,22 0 0,-1 0 15,-21 0-15,21-22 0,1 22 16,-22-21-16,21 0 0,1 20 0,-22-20 16,21 0-16,-21 21 0,0-22 15,-21 1-15,0 21 0,0-22 0,0 22 16,0 0-16,0 0 0,0 0 15,0 0-15,0-1 0,-21 22 0,0 0 16,0 0-16,0 0 16,0 0-16,21 22 0,-22-1 0,-20 21 15,42 0-15,0 1 0,-21-1 16,0 22-16,0-22 0,21 21 16,-22 1-16,1-1 0,21 1 15,-21-1-15,0 22 0,0-21 16,0 20-16,-1-20 0,1 42 0,0-22 0,0 1 15,0 21-15,21-22 16,-21 1-16,-22 106 0,43-86 16,-21-20-16,0 21 0,21-21 0,0-1 15,0 1-15,0-22 16,0 1-16,0-1 0,0 1 0,0-22 16,0 1-16,0-22 0,0 0 0,0 0 15,21-21-15,0 0 0,22-21 16,-22 0-16,21-22 0,-21 22 0,22-21 15,-1 0-15,0-1 16,-21 1-16,22-22 0,-1 1 0,22-64 16,-22 42-16,-21 22 0,0-85 15,-21 63-15,0 0 16,0 1-16,0-1 0,-21 0 0,0 22 16,-21-22-16,20 0 0,-20 22 15,0-1-15,-1 1 0,1 21 0,-21-1 16,20 1-16,1 0 0,0 20 15,-1 1-15,22 0 0,-21 21 16,21 0-16,-1 0 0,1 0 0,0 0 16,42 0 31,0 0-47,1 0 0,-1 0 15,0 0-15,0 0 0,0 0 16,0-21-16,1 21 0,-1-21 0,0 0 15,0 21-15,21-22 0,-20 22 16,-1-21-16,0 0 0</inkml:trace>
  <inkml:trace contextRef="#ctx0" brushRef="#br1" timeOffset="123967.3">4699 13716 0,'0'0'0,"0"-21"31,0 0-16,0 0 1,0-1-16,0 1 16,21 21-16,-21-21 0,21 0 15,0 21-15,1 0 0,-22-21 0,21 21 16,0 0-16,0 0 0,0 0 16,0 0-16,1 0 0,-1 21 0,0 0 15,0 0-15,-21 0 0,21 1 0,-21-1 16,21 0-16,-21 0 0,0 21 15,0-20-15,0-1 0,0 0 0,0 0 16,0 0-16,0 0 16,0 1-16,-21-22 15,21-22 1,0 1 0,0 0-16,0 0 0,0 0 15,0 0-15,0-1 0,0 1 16,0 0-16,0 0 0,0 0 0,21 0 15,-21-1-15,22 1 0,-22 0 16,21 0-16,0 21 0,-21-21 16,21 21-16,0 0 0,0 0 15,1-21-15,-1 21 0,0 0 16,0 0 0</inkml:trace>
  <inkml:trace contextRef="#ctx0" brushRef="#br1" timeOffset="124822.55">5440 13504 0,'0'0'0,"-21"0"16,-1 0-1,1 22-15,21-1 0,-21-21 0,0 21 16,0 0-16,21 0 0,-21 22 0,21-22 16,-22 0-16,1 21 0,21-21 15,0 1-15,0-1 0,0 0 16,0 0-16,0 0 0,0 0 15,0 1-15,21-22 0,1 0 16,-1 0-16,0 0 0,0 0 16,0 0-16,0 0 0,22-22 15,-22 1-15,-21 0 0,21 0 0,0 0 16,-21 0-16,0-1 16,0-20-16,0 21 0,0 0 0,0 0 15,0-22-15,0 22 0,0 0 16,0 0-16,0 0 0,0-22 15,21 43 1,1 0-16,-1 0 16,0 0-16,0 21 0,0 1 15,0-1-15,-21 0 0,22 0 0,-1 21 16,-21-20-16,0-1 0,0 21 0,0-21 16,21 0-16,-21 1 0,0-1 15,0 0-15,0 0 0,0 0 16,0 0-1,0-42 17,-21 21-32,21-21 0,0 0 0,0 0 15,0 0-15,0-1 0,0 1 16,0 0-16,0-21 0,0-1 16,0 22-16,21 0 0,0-21 0,0 21 15,0-1-15,1 1 0,-1 21 16,0 0-16,0 0 0,0 21 15,0-21-15,-21 22 0,22-1 16,-1 0-16,-21 21 0,0-21 0,21 1 16,-21-1-16,21 0 0,-21 0 0,0 0 15,0 0-15,0 1 0,0-1 16,0 0-16,0-42 31,0 0-15,0-1-1,0 1-15,0 0 0,21 0 0,0 0 16,-21-22-16,43-20 0,-43 42 16,21-22-16,0 22 0,0 0 15,0 0-15,1 21 0,-1 0 16,0 0-16,0 0 0,0 21 16,-21 0-16,21 0 0,-21 1 0,0-1 15,0 21-15,0-21 0,0 0 16,0 22-16,0-22 0,0 0 0,0 0 15,0 0-15,0 1 0,0-1 16,0 0-16,22-21 31</inkml:trace>
  <inkml:trace contextRef="#ctx0" brushRef="#br1" timeOffset="126027">6964 13737 0,'0'0'0,"-21"21"0,-1-21 0,1 0 16,0 0-16,21 22 0,0-44 31,0 1-31,0 0 16,21 0-16,0 0 0,1 0 15,-1-22-15,0 22 0,-21-21 16,21 21-16,0-22 0,0 1 0,1 0 16,-1 20-16,-21-20 0,0 21 15,21-21-15,-21 20 0,0 1 0,0 0 16,0 0-16,0 0 0,-21 42 31,21 0-31,-21 0 16,21 0-16,0 22 0,0-22 15,0 21-15,-22 1 0,22-1 0,0-21 16,0 21-16,0 1 0,0-1 0,0 0 16,0 1-16,0-22 0,0 21 15,0-21-15,22 1 0,-1-1 0,0 0 16,0-21-16,0 0 15,0 0-15,1 0 0,20 0 0,-21 0 0,0 0 16,0 0-16,1-21 0,-1 0 16,21-1-16,-21 1 0,0-21 15,1 21-15,-1-22 0,-21 22 0,21-21 16,-21 0-16,21 20 0,-21-20 16,0 0-16,0 21 0,0-22 0,0 22 15,0-21-15,0 21 0,0-1 16,0 1-16,-21 21 0,0 0 15,21 21-15,-21 1 16,21-1-16,0 0 16,0 21-16,0-21 0,0 22 0,0-1 15,0-21-15,0 22 0,0-1 16,0 0-16,-22-21 0,22 22 16,0-22-16,0 0 0,0 0 15,0 0-15,0 1 0,0-1 0,0-42 31,0-1-15,22 1-16,-22 0 0,21 0 16,-21 0-16,0-22 0,21 22 15,0-21-15,-21 21 0,21-22 0,-21 22 16,21 0-16,1 0 0,-22 0 16,21 21-16,0 0 0,-21-21 0,21 21 15,0 0 1,-21 21-16,21 0 0,-21 0 0,0 0 15,0 0-15,0 1 0,0-1 16,0 21-16,22-21 0,-22 0 0,21 1 16,-21-1-16,0 0 0,21 0 15,0 0-15,0 22 16,0-43-16,1 0 0,-1 21 0,0-21 16,0 0-16,0 0 0,22 0 0,-22 0 15,0-21-15,0-1 0,0 22 0,0-21 16,22 0-16,-22 0 0,0 0 15,0 0-15,0-1 0,1 1 16,-1 0-16,0-21 0,0 21 0,-21-1 16,0-20-16,0 21 0,0 0 15,0 0-15,0-1 0,-21 44 32,0-22-17,21 21-15,0 0 0,0 21 0,0-21 16,-21 1-16,21-1 0,0 21 15,0-21-15,0 0 0,0 1 0,0-1 16,0 0-16,0 0 0,21 0 16,-21 0-16,21-21 0,0 0 15,0 0-15,0 0 16,1 0-16,-1 0 16,-21-21-16,0 0 0,21 21 0,-21-21 15,21 0-15,-21 0 16,0-1-16,0 1 0,0 0 0,0 0 15,0 0-15,0 0 0,-21-1 0</inkml:trace>
  <inkml:trace contextRef="#ctx0" brushRef="#br1" timeOffset="126279.75">6943 13399 0,'0'0'0,"-43"0"16,22 0-16,21 21 0,21-21 31,0 0-15,1 0-16,-1 0 0,21 0 0,-21 0 15,22-21-15,-22 21 0,21 0 16,-21 0-16,22 0 0,-22 0 0,0-22 15,0 22-15,0 0 0,0-21 16</inkml:trace>
  <inkml:trace contextRef="#ctx0" brushRef="#br1" timeOffset="127518.59">9588 13610 0,'0'0'0,"-21"0"0,0 0 15,21-21 17,0 0-32,0 0 0,0 0 15,21-1-15,0 1 0,1 0 16,-1 0-16,0 0 0,-21 0 0,21-1 16,0-20-16,0 21 0,-21 0 15,0 0-15,0-1 0,0 1 0,0 0 16,0 0-16,0 0 15,-21 21-15,0 0 16,0 0-16,0 21 0,0 0 16,-1 0-16,22 0 0,0 1 15,-21 20-15,21-21 0,0 0 0,0 22 16,0-1-16,0-21 0,0 21 0,0-20 16,0-1-16,21 21 0,-21-21 15,22 0-15,-1-21 0,0 22 16,0-1-16,0-21 0,0 0 0,1 0 15,-1 0-15,0 0 0,21-21 16,-21-1-16,1 1 0,-1 0 16,0 0-16,0 0 0,0 0 15,0-22-15,1 22 0,20 0 0,-21-21 16,0 20-16,0-20 0,1 21 16,41-21-16,-42 20 0,0 1 15,1 21-15,-1 0 0,0 0 16,0 0-16,0 0 0,0 0 0,-21 21 15,22 1-15,-22-1 16,0 21-16,0-21 0,0 0 16,0 1-16,0-1 0,0 0 0,0 0 15,-22 0-15,22 0 0,0 1 16,0-1-16,-21-21 16,21-21 15,0-1-31,21 1 15,-21 0-15,0 0 16,22 0-16,-1 0 0,-21-1 0,21 1 16,-21-21-16,21 21 0,-21 0 0,21-1 15,0 1-15,-21 0 0,0 0 16,0 42 15,0 0-31,0 0 16,0 1-16,0-1 0,0 0 15,0 0-15,0 0 0,0 0 16,0 22-16,0-22 0,0 0 0,0 0 16,0 0-16,0 1 0,22-1 15,-1 0-15,-21 0 0,21-21 16,0 0-16,0 0 0,0 0 0,1 0 16,20 0-16,-21 0 0,0-21 15,0 0-15,22 0 0,-1-22 16,-21 22-16,22 0 0,-22 0 15,0 0-15,0-1 0,21-41 16,-42 42-16,0-22 0,22 1 16,-22 0-16,0 21 0,21-22 15,-21 22-15,0 0 0,0 0 0,0 0 16,0-1-16,0 44 16,0-1-1,0 0-15,-21 21 0,21-21 0,-22 1 16,22 20-16,-21-21 0,21 21 15,0-20-15,0 20 0,-21-21 0,21 0 16,0 22-16,-21-22 0,21 0 16,0 21-16,0-21 0,0 1 0,0-1 15,0 0-15,0 0 16,21-21-16,0 0 16,0 0-16,1 0 0,-1 0 15,0-21-15,0 0 0,0 0 16,-21-1-16,21 1 0,-21 0 15,0 0-15</inkml:trace>
  <inkml:trace contextRef="#ctx0" brushRef="#br1" timeOffset="127717.48">10837 13250 0,'0'22'16,"21"-22"-1,1 0-15,-1 0 16,0 0-16,0 0 0,0 0 16,0 0-16,1 0 0,-1 0 0,0 0 15,21 0-15,-21 0 16,1-22-16,-1 22 0,0 0 0</inkml:trace>
  <inkml:trace contextRef="#ctx0" brushRef="#br1" timeOffset="128580.29">11430 13483 0,'0'0'15,"0"-21"32,0 0-47,0 0 16,21 0-16,0 21 0,0-22 15,-21 1-15,0 0 16,22 0-16,-22 0 0,-22 21 47,1 0-47,0 21 0,21 0 16,0 0-16,-21 0 0,21 1 15,-21-1-15,21 0 0,0 0 0,0 0 16,0 0-16,0 1 0,0-1 15,0 0-15,0 0 0,0 0 16,21 0-16,0-21 0,-21 22 0,21-22 16,0 0-16,1 0 15,-1 0-15,0 0 0,0 0 0,0-22 16,0 1-16,1 21 0,-22-21 16,21 0-16,0 0 0,-21 0 15,21-1-15,0 1 0,-21 0 0,21 0 0,1 0 16,-22 0-16,21-1 0,0 1 15,0 0-15,0 0 0,22 0 16,-22 0-16,0 21 0,21-22 0,-21 22 16,1 0-16,-1 0 0,21 0 15,-21 0-15,0 0 0,1 22 0,20 20 16,-21-21-16,0 0 16,-21 0-16,0 1 0,0-1 0,0 0 15,0 21-15,0-21 0,0 1 16,0-1-16,0 0 0,-21 0 15,0-21-15,21 21 0,-21-21 16,0 0-16,-1 0 16,22-21-1,0 0-15,0 0 0,0 0 16,0-1-16,0 1 0,0 0 16,0 0-16,0 0 0,0 0 0,22-1 15,-22 1-15,21 0 0,0 21 16,-21-21-16,21 0 0,0 21 0,-21-21 15,21 21-15,1 0 0,-1 0 0,-21-22 16,21 22-16,0 0 0,0 0 16,22 0-16,-22 0 0,0 0 0,0 0 15,0 0-15,0 0 16</inkml:trace>
  <inkml:trace contextRef="#ctx0" brushRef="#br1" timeOffset="129106.8">12785 13229 0,'0'0'0,"-22"0"31,22 21-31,0 1 16,0-1-16,-21 0 0,21 0 15,0 0-15,0 0 0,0 1 16,0-1-16,0 0 0,0 0 15,0 0-15,0 0 0,0 1 16,0-1-16,0 0 16,-21-21 31,21-21-47,0 0 15,0-1-15,0 1 0,0 0 16,0 0-16,0 0 0,0 0 0,0-1 15,21-20-15,0 21 0,1 0 16,-1-22-16,21 22 0,-21 0 0,22-21 16,-22 21-16,21 21 0,0-22 0,1 22 15,-22 0-15,21 0 16,1 0-16,-22 0 0,21 22 0,-21-1 16,0 0-16,1 0 0,-1 0 0,0 0 15,-21 1-15,0-1 0,0 0 16,0 0-16,0 0 0,0 0 0,0 1 15,0-1-15,-21 0 0,0-21 16,-1 21-16,22 0 0,-21-21 0,0 21 16,21-42 31,0 0-47</inkml:trace>
  <inkml:trace contextRef="#ctx0" brushRef="#br1" timeOffset="129866.84">13652 13272 0,'0'0'0,"0"-22"0,0 1 0,0 0 16,0 0-16,0 0 16,0 0-1,-21 21-15,0 0 0,0 0 0,0 0 16,0 0-16,-1 21 0,1 0 0,0-21 15,0 21-15,0 0 0,0 0 16,-1 1-16,22 20 0,-21 0 16,0-21-16,21 1 15,0-1-15,0 0 0,0 0 16,0 0-16,0 0 0,21-21 16,0 0-16,1 0 0,-1 0 15,0 0-15,0 0 0,0 0 16,-21-21-16,21 21 0,1-21 15,-1 21-15,-21-21 0,21 0 0,0 0 16,-21-1-16,21 1 0,-21 0 16,21 0-16,1 0 0,-22 0 0,21-1 15,-21 1-15,21 21 0,-21-21 16,21 21-16,-21-21 0,0 42 31,0 0-31,0 0 0,0 1 16,0-1-16,0 0 0,0 0 0,0 0 15,0 0-15,0 1 0,0-1 0,0 0 16,0 0-16,0 0 0,0 0 16,21 1-16,0-1 0,1-21 15,-1 0-15,0 0 0,0 0 16,0 0-16,0 0 0,1 0 0,-1 0 16,0 0-16,21-21 0,-21-1 15,1 1-15,-1 21 0,0-21 16,0-21-16,0 21 0,0-1 0,1 1 15,-1-21-15,-21 21 0,21-22 16,-21 1-16,21 0 0,-21-1 0,0 1 16,0 0-16,0-22 0,0 43 15,0 0-15,-21 21 16,0 21 0,0 0-16,21 0 0,0 1 15,-22 20-15,22-21 0,-21 21 0,21 1 16,0-22-16,0 21 0,-21-21 15,21 22-15,0-22 0,0 21 0,0-21 16,0 1-16,0-1 0,21 0 16,0 0-16,1 0 0,-1-21 15,0 21-15,0-21 0,0 0 0,0 0 16,1 0-16,-1 0 0,0 0 0,0-21 16,0 0-16,0 21 0,1-21 15,-22 0-15,21 0 0</inkml:trace>
  <inkml:trace contextRef="#ctx0" brushRef="#br1" timeOffset="130938.88">15642 13547 0,'0'0'0,"0"-21"15,0-1 1,21 22-16,0-21 0,-21 0 0,22 0 15,-1 0-15,21 0 0,-21-22 16,0 22-16,22 0 0,-22-21 0,21 20 16,-21-20-16,1 0 0,-1 21 15,-21-1-15,0-20 0,0 21 16,0 0-16,-21 21 16,-1 0-16,1 0 0,0 21 15,0 0-15,0-21 0,21 21 0,0 0 16,0 1-16,0-1 15,0 0-15,0 0 0,0 0 0,0 0 16,21 1-16,0-22 0,0 21 16,0 0-16,1 0 0,-1-21 15,0 21-15,-21 0 0,21-21 0,-21 22 16,21 20-16,-21-21 16,0 0-16,21-21 15,-21 21-15,22-21 0,-1 0 16,0 0-16,0 0 0,0 0 15,0 0-15,1 0 0,20-21 0,-21 21 16,21-21-16,1 21 0,-22-21 16,21 21-16,22-42 15,-43 20-15,0 1 0,0 0 0,0 0 16,1 0-16,-1 0 0,-21-1 16,21 1-16,-21-21 0,0 21 0,0 0 15,0-1-15,-21 22 16,0 0-16,-1 0 15,1 0-15,0 22 16,21-1-16,-21 0 0,0 0 0,21 0 16,-21 0-16,21 1 0,-22-1 0,22 0 15,0 0-15,0 0 0,0 0 16,0 1-16,0-1 0,43 0 16,-22-21-16,0 0 0,0 0 15,0 0-15,22 0 0,-22 0 0,21 0 16,-21 0-16,22 0 0,-22 0 15,42-42-15,-20 42 16,-22-22-16,21 1 0,-21 0 0,1 0 16,20 0-16,-21 0 0,-21-1 15,21-20-15,-21 21 0,0 0 0,0 0 16,0-1-16,0 1 0,0 0 16,-21 21-16,0 0 15,0 0-15,21 21 0,-21 0 16,21 1-16,0-1 0,0 0 15,0 0-15,0 0 0,0 0 16,0 1-16,0-1 0,21-21 0,-21 21 16,0 0-16,21 0 0,-21 0 15,0 1-15,0-1 16,-21-21 0,0 0-16,-1 0 15,1 0-15,0 0 16,0 0-16,21-21 15,0-1-15,0 1 0,21 21 16,0-21-16,0 21 0,1-21 16,-1 0-16,0 21 0,0-21 15</inkml:trace>
  <inkml:trace contextRef="#ctx0" brushRef="#br1" timeOffset="132735.7">17420 13102 0,'0'0'0,"21"0"0,0-21 0,1 21 16,-1 0-16,-21-21 0,0 0 15,-21 42 1,-1 0 0,1-21-16,0 21 0,0 0 0,0 1 15,0-1-15,-1 0 0,1 21 16,0-21-16,21 1 0,0-1 0,0 0 16,0 0-16,0 0 0,0 0 15,0 1-15,21-1 16,0-21-16,1 0 0,-1 0 0,0 0 15,21 0-15,-21 0 0,1 0 16,-1 0-16,21 0 0,-21 0 16,0 0-16,22-21 0,-22-1 0,0 22 15,-21-21-15,21 0 0,0 0 16,-21 0-16,0 0 0,0-22 16,0 22-16,0-21 0,0 21 0,0-22 15,0 22-15,0-21 0,-42-1 16,21 22-16,0 21 0,0 0 0,-22 0 15,22 0-15,0 0 16,-21 0-16,-1 21 0,22 1 0,-21-1 0,21 0 16,-1 0-16,1 21 0,0-20 15,21-1-15,-21 21 0,21-21 16,0 0-16,0 22 0,0-22 0,21 0 16,0 0-16,-21 0 0,21 1 15,1-22-15,20 21 0,-21-21 0,0 0 16,22 0-16,-22 0 0,21 0 0,0 0 15,-20 0-15,20 0 0,-21 0 16,21-21-16,-20-1 0,20 22 0,-21-21 16,0 0-16,0 0 0,1 0 15,-1 0-15,0-1 0,0-20 16,0 21-16,-21 0 0,21-43 16,-21 43-16,0 0 0,0 0 15,0 0-15,0 42 31,0 0-31,-21 0 0,21 0 16,0 0-16,0 1 0,-21 20 0,21-21 16,0 0-16,-21 0 0,21 22 15,0-22-15,0 0 0,0 0 16,0 0-16,21 1 16,0-22-16,0 0 0,1 0 15,-1 0-15,0 0 16,0 0-16,0 0 0,0 0 15,1-22-15,-1 22 0,0-21 0,21 0 16,-21 21-16,1-21 0,-1 0 0,0 0 16,-21-22-16,21 22 0,0 0 15,-21 0-15,21 0 0,-21-1 16,0 1-16,0 0 0,0 0 0,-21 42 31,21 0-15,0 0-16,0 1 0,-21-1 15,21 0-15,-21 0 0,21 21 16,0-20-16,0-1 16,0 0-16,0 0 0,0 0 15,0 0-15,21-21 16,0 0-16,0 0 0,1 0 16,20 0-16,-21 0 0,0 0 0,0 0 15,22-21-15,-1 0 16,-21 0-16,22 0 0,-22 0 0,0-1 15,42-20-15,-41 21 0,-1 0 16,0 0-16,-21-1 0,0 1 16,0 0-16,0 0 0,-21 21 31,0 21-31,21 0 16,0 0-16,0 1 15,0-1-15,0 0 0,0 0 16,0 0-16,0 0 0,21-21 0,0 22 15,-21-1-15,0 0 0,21-21 16,-21 21-16,21-21 0,0 21 0,1-21 16,-1 0-1,0 0 1,0 0-16,0 0 0,0 0 0,1 0 16,-1 0-16,0 0 0,0-21 15,0 0-15,0 21 0,1-21 16,-1 0-16,0-1 0,21 1 0,-21 0 15,1-21-15,-1 21 0,-21-1 16,21 1-16,0-21 0,-21 21 16,0 0-16,-21 21 31,0 21-31,0 0 0,21 0 0,0 0 16,-22 0-16,22 1 15,-21-1-15,21 0 0,0 0 0,0 0 0,0 0 16,0 1-16,0-1 0,0 0 15,0 0 1,21-21 0,1 0-1,-22-21 1,0 0 0,-22 0-1,1 21-15,0 0 16,0 0-16,0 0 15,0 0 1,21 21-16,0 0 16,0 0-16,0 0 15,21-21-15,0 21 16,0-21-16,0 0 0,0 0 0,1 0 16,-1 0-16,0 0 0,21 0 15,1 0-15,-22 0 0,21 0 0,0 0 16,-20 0-16,20-21 0,-21 0 15,21 21-15,-20-21 0,20 0 0,-21 0 16,0-22-16,0 22 0,1-21 0,-1 21 16,0-22-16,-21 1 0,0 21 15,0 0-15,0-1 0,0 1 0,-21 21 16,0 0-16,-1 21 16,1 1-16,0-1 0,0 0 15,0 21-15,21-21 0,-21 22 0,21-22 16,0 0-16,0 21 0,0-20 15,0-1-15,0 0 0,0 0 0,21-21 16,-21 21-16,21 0 0,21-21 0,-21 0 16,22 0-16,-22 0 0,21 0 15,1 0-15,-22 0 0,21 0 0,0-21 16,-20 21-16,20-21 0,-21 0 16,0 21-16,0-21 0,1 0 15</inkml:trace>
  <inkml:trace contextRef="#ctx0" brushRef="#br1" timeOffset="134099.1">1926 14838 0,'0'0'15,"0"-21"-15,0 0 32,0-1-17,0 44 16,0-1-31,-21 0 0,21 0 16,-21 21-16,21-20 0,-21 20 16,21 0-16,0 22 0,-22-22 0,22 22 15,-21-22-15,0 0 0,21 22 16,-21-22-16,0 0 0,0 1 0,-22-22 16,22 21-16,0-21 0,0 1 15,0-1-15,-1-21 0,1 0 16,0 0-16,0 0 15,0-21-15,0-1 16,-1 1-16,22 0 0,0 0 0,0 0 16,-21-22-16,21 1 0,0 21 15,-21-21-15,21-1 0,0 1 0,0 0 16,0-22-16,0 43 16,0 0-16,0 0 0,21 21 15,0 0-15,1 0 0,-1 21 16,0 0-16,0 21 0,0-21 15,0 22-15,1-22 0,20 21 16,-21 1-16,0-22 0,0 21 0,22-21 16,-22 0-16,0 1 15,0-1-15,0-21 0,1 21 0,-1-21 16,0 0-16,0 0 0,0 0 16,0 0-16,1-21 0,-1 21 0,0-21 15,0-1-15,0 1 0,0 0 16,1-21-16,-1 21 0,0-22 0,0 22 15,0-21-15,-21 21 0,0-22 16,0 22-16,0 0 0,0 0 0,0 0 16,0 42-1,0 0 1,0 0-16,0 21 16,0-20-16,0-1 0,0 21 15,0-21-15,0 0 0,0 1 0,0-1 16,0 0-16,0 0 0,0 0 15,0 0-15,0-42 47,0 0-47,0 0 16,0 0-16,0 0 0,0-22 16,0 22-16</inkml:trace>
  <inkml:trace contextRef="#ctx0" brushRef="#br1" timeOffset="134274.62">2222 14986 0,'0'0'0,"0"-21"32,-21 21-17,0 0-15,42 0 47,0 0-47,1 0 16,20 0-16,-21 0 0,21 0 0,-20 0 15,20 0-15</inkml:trace>
  <inkml:trace contextRef="#ctx0" brushRef="#br1" timeOffset="135086.32">2857 14817 0,'0'21'31,"-21"0"-31,21 0 15,-21 0-15,21 22 0,-21-22 16,21 0-16,0 21 0,0-20 0,0 20 16,0-21-16,0 21 0,0 1 15,0-22-15,-21 21 0,21-21 16,-21 1-16,21-1 0,0 0 16,0 0-16,-22 0 0,1-21 15,21 21-15,0-42 16,0 0-1,0 0-15,0 0 16,0-22-16,0 22 0,21-21 0,-21 21 16,22-22-16,-1 1 0,0 21 15,0 0-15,0 0 0,0-1 0,1 1 16,-1 0-16,0 21 16,0 0-16,-21 21 15,0 0 1,0 1-16,0-1 0,-21 0 15,0 0-15,0 0 0,-1 0 16,1-21-16,0 0 0,21 22 16,-21-22-16,0 0 15,0 0 17,21 21-17,0 0 1,0 0-16,0 0 15,0 0-15,21-21 0,-21 22 0,0-1 16,21 0-16,0-21 0,-21 21 16,21 0-16,0-21 0,1 0 15,-1 0-15,0 0 0,0 0 0,0 0 16,22 0-16,-22 0 0,0-21 16,21 21-16,-21-21 0,22 0 15,-22 21-15,0-21 0,0-1 0,22 1 16,-1-21-16,-42 0 15,21 20-15,-21 1 0,0 0 0,0-21 16,0 21-16,0-1 0,0 1 16,0 0-16,-21 21 15,0 0 1,21 21-16,0 0 0,-21 1 16,21-1-16,-22 0 0,22 21 15,0-21-15,0 22 0,0-22 0,0 21 16,0-21-16,0 1 0,0-1 0,0 0 15,0 0-15,22-21 16,-1 21-16,0-21 0,0 0 16,0 0-16,0 0 0,1 0 15,-1-21-15,0 0 0,21 0 0,-21 21 16,1-21-16</inkml:trace>
  <inkml:trace contextRef="#ctx0" brushRef="#br1" timeOffset="135591.17">4995 14880 0,'0'0'0,"0"-21"0,0 0 0,0 0 16,0 0-16,0-1 0,0 1 15,0 42 17,0 1-17,0 20-15,0-21 0,21 21 0,-21 1 16,0-1-16,0 0 0,0 22 15,0-1-15,0 1 0,0-1 0,0 22 16,0-21-16,-21 20 0,21-20 16,-21 20-16,0 1 0,21 0 0,-21 21 15,0-22-15,-1 1 0,1 0 0,21-1 16,-21-20-16,0 20 16,21-20-16,0-1 0,-21-20 15,21 20-15,-21-20 0,21-22 0,-22 0 16,22 0-16,0 0 0,0-42 15,0 0 1,0 0-16,0 0 0,0-22 0,0 22 16,0-21-16,22-1 0,-1-20 0,-21-1 15,0 1-15,21-1 0,0-20 16,-21-1-16,21 0 0,-21 1 0</inkml:trace>
  <inkml:trace contextRef="#ctx0" brushRef="#br1" timeOffset="135924.06">4868 15304 0,'0'0'0,"-63"-149"31,63 107-31,0 21 0,-21-43 0,21 43 16,0 0-16,0-21 0,0 21 15,0-1-15,21 1 0,-21 0 0,42 0 16,-21 0-16,0 0 0,1 21 16,20 0-16,-21 0 0,21 0 15,-20 0-15,20 0 0,-21 21 0,0 0 16,22 0-16,-22 0 0,-21 0 0,21 1 15,-21 20-15,0-21 16,0 21-16,0-20 0,0 20 0,-21-21 16,0 21-16,-1-20 0,1-1 15,0 0-15,0 0 0,0 0 0,-22-21 16,1 0-16,21 0 0,0 0 16,21-21 15,21 0-31,0 21 15,0-21-15,0 21 0,1-21 0,-1 21 16,0-22-16,0 1 16,0 21-16</inkml:trace>
  <inkml:trace contextRef="#ctx0" brushRef="#br1" timeOffset="136333.03">5292 15071 0,'0'-21'31,"-22"-1"-31,22 1 0,0 0 16,0 0-16,0 0 16,0 0-16,22 21 0,-22-22 15,21 1-15,0 21 0,0 0 0,21 0 16,-20 0-16,-1 0 0,0 0 0,0 21 16,21-21-16,-20 22 0,-1-1 15,0 0-15,-21 0 0,0 0 16,21 22-16,-21-22 0,0 21 15,0-21-15,-21 22 0,0-1 16,21-21-16,-21 0 16,-1-21-16,22-21 15,0 0 1,0 0-16,0 0 0,0-1 16,0 1-16,0 0 0,0-21 0,0 21 15,0-1-15,22 1 0,-22 0 16,21-21-16,0 42 0,0-21 15,0-1-15,0 1 0,1 21 0,-1 0 16,21 0-16,-21-21 0,22 21 16,-22 0-16,0 0 0,0 0 15,0 0-15,0 0 16</inkml:trace>
  <inkml:trace contextRef="#ctx0" brushRef="#br1" timeOffset="137016.64">6032 14859 0,'0'64'31,"-21"-43"-31,0 0 0,21 0 16,-21 0-16,21 0 0,0 1 15,-21-1-15,21 0 0,0 0 0,-21 0 16,21 0-16,0 1 16,0-1-16,0 0 0,21-21 15,0 0-15,0 0 16,0 0-16,22 0 0,-22-21 0,0 21 15,0-21-15,0-1 0,0 1 0,1 0 16,-22 0-16,0 0 16,0 0-16,0-1 0,0 1 15,-22 0-15,22 0 0,-21 0 16,0 21-16,0-21 0,0 21 0,0 0 16,-1 0-16,1 0 0,0 0 0,42-22 46,0 22-30,22 0-16,-22 0 0,0-21 0,0 21 16,22 0-16,-22 0 0,0-21 0,0 21 15,21 0-15,-20 0 0,-1 0 16,0 0-16,0 0 0,0 0 16,0 0-16,1 21 15,-22 0-15,0 1 0,0-1 16,0 0-16,0 21 0,0-21 15,0 22-15,0-1 0,0 0 0,0 1 16,-22-1-16,22 22 0,0-1 0,0 1 16,0-1-16,0 1 15,0 20-15,0 1 0,0 0 0,0-1 16,22 1-16,-22 21 0,21-22 16,-21 22-16,21-21 0,-21 21 0,0-22 15,0 107-15,0-106 0,0-1 16,0-20-16,0-1 0,0 1 15,0-22-15,-21 0 0,21-20 0,-21-1 16,21 0-16,-22-21 16,22-21-1,0 0-15,0-1 0,0-20 16,0 0-16,0-1 16,0 1-16,0-21 0,22-1 0,-22-21 15,21 22-15,0-22 0,-21 1 16,21-22-16,-21 21 0,21-21 0</inkml:trace>
  <inkml:trace contextRef="#ctx0" brushRef="#br1" timeOffset="137327.51">6498 15219 0,'-21'-42'0,"42"84"0,-63-127 16,42 64-16,0-21 0,0 21 16,-21-1-16,21 1 0,0 0 15,0 0-15,21 0 16,0 0-16,0 21 0,21-22 15,1 22-15,-1 0 0,0-21 0,1 21 16,-1 0-16,0 0 0,1 0 16,-22 0-16,21 21 0,-21-21 0,22 22 15,-22 20-15,-21-21 0,0 0 16,0 22-16,0-22 0,0 21 0,-21 0 16,0-20-16,-1 20 0,-20-21 15,21 0-15,-21 0 0,-1 1 16,22-1-16,-21 0 0,-1 0 0,22-21 15,0 0-15,-21 0 0,-1 0 16,22 0 0,21-21-1,21 21-15,1-21 0,-1 0 0,21 21 16</inkml:trace>
  <inkml:trace contextRef="#ctx0" brushRef="#br1" timeOffset="138190.07">7154 15177 0,'21'0'31,"1"0"-31,-1-22 0,-21 1 15,21 0-15,0 21 0,-21-21 0,21 0 16,0 0-16,1-1 0,-22 1 16,21 0-16,-21 0 0,0 0 0,0 0 15,0-1-15,0 1 16,-21 21 0,-1 0-16,1 0 0,0 0 0,0 21 15,0 1-15,0-1 16,-1 21-16,22-21 0,0 0 0,0 22 15,0-22-15,0 42 16,0-41-16,0-1 0,0 0 0,22 0 16,-22 0-16,21 0 15,0-21-15,0 0 0,0 0 0,0 0 16,1 0-16,-1 0 0,0-21 0,0 21 16,0-21-16,0 0 0,1 0 15,-1 0-15,0-1 0,0 1 0,0 0 16,0-21-16,-21 21 0,22-1 15,-22 1-15,21 0 0,0 0 0,-21 0 16,21 0-16,-21-1 0,21 22 16,0-21-16,1 21 0,-1 0 0,0 0 15,21 0-15,-21 0 16,1 0-16,-1 21 0,0 1 16,-21-1-16,21 0 0,0 0 0,-21 21 15,21-20-15,-21-1 0,0 21 16,0-21-16,0 0 0,0 1 0,0-1 15,0 0-15,-21 0 0,21 0 16,-21-21-16,21-21 31,0 0-31,0 0 16,0 0-16,0-22 0,0 22 0,0 0 16,0 0-16,0 0 0,0-22 15,0 22-15,21 0 0,0 0 0,1 0 16,-22-1-16,21 22 15,0-21-15,0 21 0,0-21 0,0 21 16,1-21-16,-1 21 0,0-21 0,0 21 16,0-21-16,0 21 0,1-22 15,-1 22-15</inkml:trace>
  <inkml:trace contextRef="#ctx0" brushRef="#br1" timeOffset="139038.82">8403 14626 0,'0'0'0,"0"-21"16,0 42 31,0 0-47,0 1 15,0-1-15,0 21 0,-21-21 16,21 22-16,-21-22 0,21 0 0,-21 21 16,21-21-16,0 22 0,0-22 15,-22 21-15,22-21 0,0 1 0,0-1 16,0 0-16,0 0 0,0 0 15,0 0-15,22-21 0,-1 0 16,0 0-16,0 0 0,0-21 16,0 0-16,1 21 15,-1-21-15,0 0 0,0 0 0,0-1 0,0 1 16,1 0-16,-22 0 16,21 21-16,-21-21 0,21 0 0,-21-1 15,0 44 16,-21-22-15,21 21-16,0 0 0,-21 0 16,21 0-16,0 0 0,0 1 0,0-1 15,0 0-15,0 0 0,0 0 16,21 0-16,0 1 0,0-22 0,21 21 16,-20-21-16,-1 0 0,0 0 15,0 0-15,21 0 0,-20 0 16,-1-21-16,21 21 0,-21-22 0,0 1 15,22 0-15,-22 0 0,0 0 16,0 0-16,-21-1 0,0 1 0,21 0 16,-21 0-16,0 0 0,0 0 15,0-1-15,0 1 0,0 42 47,0 1-47,0-1 16,0 0-16,0 21 0,0-21 15,0 22-15,0-1 0,0 0 16,0 1-16,0-1 0,0 22 0,0-22 16,0 21-16,0-20 0,22 84 15,-22-64-15,0 1 0,0-1 16,0 1-16,21 20 0,-21-20 16,0 21-16,21-22 0,-21 1 0,0 20 15,0-20-15,0-22 0,0 22 0,0-22 16,0 0-16,0 1 0,-21-22 15,0 0-15,21 0 0,-22-21 0,22-21 16,-21 0 0,21 0-16,-21-22 0,21 22 15,0-21-15,0-22 0,0 22 0,0-22 16,0 1-16,0-1 0,0 1 0,0 21 16,0-22-16,21-42 15,0 43-15,-21 20 0,22 1 16,-22 0-16,21-1 0,0-41 15,-21 20-15,0 22 0,0 0 0,0-1 16,0-20-16,0 20 0</inkml:trace>
  <inkml:trace contextRef="#ctx0" brushRef="#br1" timeOffset="139263.42">8234 14753 0,'0'0'0,"21"0"16,0 0-16,0 0 15,0 0-15,1 0 0,-1 0 16,0 0-16,0 0 0,21 0 0,-20-21 16,20 21-16,-21 0 15,21 0-15,-20 0 0,-1 0 0,21 0 16,-21-21-16,22 21 0,-22 0 0</inkml:trace>
  <inkml:trace contextRef="#ctx0" brushRef="#br1" timeOffset="140222.54">9525 15007 0,'0'0'0,"-21"0"0,0 21 16,-1-21-16,1 22 15,42-22 1,1-22 0,-1 1-16,21 21 0,-21-21 15,22 0-15,-22 0 0,21 0 16,0-1-16,1 1 0,-22-21 0,21 21 15,-21 0-15,1-22 0,-1 22 0,0 0 16,-21-21-16,0 20 0,0 1 16,0 0-16,0 0 0,-21 0 0,0 0 15,-1 21-15,1 0 0,-21 0 16,21 21-16,0 0 0,-1 0 0,1 0 16,-21 0-16,21 22 0,21-1 15,-21 0-15,21 1 0,-22-1 0,22 22 16,0-1-16,0 1 0,-21-1 15,21 1-15,0 20 0,0-20 16,0 20-16,0 1 0,0 0 0,0-1 16,0 1-16,-21 21 0,0 0 15,21-22-15,-21 22 0,0-21 0,-1 0 16,22-1-16,-21 1 0,21 0 0,-21-22 16,21 1-16,0-1 0,0-21 15,0 1-15,0-22 0,0 0 16,21-21-16,0 0 15,22-21-15,-22 0 0,0-22 16,21 22-16,-20-21 0,20 0 0,0-1 16,-21-20-16,22 20 0,-1-20 15,0-1-15,1 1 0,-22-1 0,21-105 16,-21 106-16,-21-22 16,0 0-16,0 22 0,0-22 0,-21 22 15,-21-1-15,21 1 0,-22-1 0,1 22 16,0-1-16,-1 1 0,1 21 15,-43-21-15,43 20 0,21 22 16,-21 0-16,20-21 0,1 21 16,0 0-16,0 0 0,21-21 15,0 0-15,21 21 0,0-21 16,0 21-16,1-21 16,20-1-16,0 22 0,1-21 0,-1 0 15,0 0-15,1 0 0,20 0 16,-21-1-16,22 1 0,21-42 15,-22 42-15,-21-1 0,-20 1 16,20 0-16,-21 21 0,0-21 0,0 0 16,-21 0-16,0 42 31,-21 0-15,21 0-16,-21 0 0,21 0 15,0 1-15,-21-1 0,21 0 16,0 0-16,0 0 0,0 0 0,0 1 15,0-1 1,0-42 15,21 21-15,-21-22-16,21 1 0,-21 0 16,0 0-16</inkml:trace>
  <inkml:trace contextRef="#ctx0" brushRef="#br1" timeOffset="140555.96">10266 14669 0,'0'0'16,"0"21"15,0 0-15,21-21-16,0 0 16,0 0-16,0 0 0,1 0 0,-1 0 15,0-21-15,-21 0 0,21-1 16,0 22-16,-21-21 0,0 0 0,0 0 15,0 0-15,0 0 16,0-1-16,-21 22 0,0-21 0,0 21 16,0 0-16,-1 0 0,1 0 0,0 0 15,0 0-15,0 0 0,21 21 16,-21 1-16,-1-1 0,22 0 16,-21 0-16,21 0 0,0 0 15,0 1-15,0-1 0,0 0 16,0 0-16,21 0 0,1-21 0,-1 0 15,0 0-15,0 0 16,0 0-16,0 0 0,22 0 0,-22 0 16,0-21-16</inkml:trace>
  <inkml:trace contextRef="#ctx0" brushRef="#br1" timeOffset="140810.81">10731 14393 0,'0'-21'0,"0"42"16,0-63-16,0 21 15,-21 21 1,21 21-16,-21 0 0,0 0 16,21 1-16,0-1 0,0 21 0,-21-21 15,21 22-15,0 41 0,0-63 16,0 22-16,-21-1 0,21-21 16,0 22-16,0-22 0,0 21 15,0-21-15,0 0 0,0 1 0,0-1 16,0 0-16,0 0 0,0 0 15,21-42 17,0 0-17</inkml:trace>
  <inkml:trace contextRef="#ctx0" brushRef="#br1" timeOffset="141182.78">10710 14901 0,'0'22'15,"21"-22"1,1 0-16,-1 0 16,0 0-16,0 0 0,0 0 15,0 0-15,1-22 16,-1 22-16,0-21 0,21 21 0,-21-21 16,1 0-16,-1 21 0,0-21 15,-21 0-15,0-1 0,0 1 0,0 0 16,0 0-16,0 0 0,0 0 15,-21 21-15,0 0 0,-1 0 16,1 0-16,0 0 0,0 0 0,0 0 16,0 21-16,-1 0 0,1 0 15,0 21-15,0-20 0,21-1 0,0 0 16,0 21-16,0-21 0,0 1 0,0-1 16,0 0-16,0 0 0,0 21 15,21-42-15,-21 22 16,21-22-16,0 0 0,1 0 0,-1 0 15,0 0-15,0 0 0,0 0 16,0 0-16,1-22 0,-1 1 0,0 21 16,0-21-16,21 0 0</inkml:trace>
  <inkml:trace contextRef="#ctx0" brushRef="#br1" timeOffset="142732.5">12531 14986 0,'0'0'0,"0"21"0,21-21 31,-21-21-31,21 0 0,0 0 16,0 21-16,-21-21 0,21-1 16,1 1-16,-1 0 0,-21 0 15,0 0-15,21-22 0,-21 22 0,0-21 16,0 0-16,0-1 0,0 1 0,0 21 16,-21-22-16,0 22 0,21-21 15,-22 21-15,1 21 0,0 0 16,0 0-16,0 0 0,-22 0 0,22 0 15,-21 21-15,21 0 0,-22 0 16,22 22-16,-21-22 0,21 21 0,0 0 16,-22 1-16,22-1 0,-21 43 15,21-64-15,21 21 0,0-21 16,0 22-16,0-22 0,0 0 0,21 0 16,0-21-16,0 21 0,0-21 15,22 0-15,-22 0 0,0 0 0,42 0 16,-20-21-16,-22 21 15,21-21-15,-21 0 0,22 0 16,-22 0-16,21-22 0,1 22 16,-22 0-16,0-21 0,0 20 15,-21-20-15,21 21 0,-21 0 0,0-22 16,21 22-16,-21 0 0,-21 42 31,0 0-31,21 1 16,0-1-16,0 0 0,0 21 15,0-21-15,0 1 0,0-1 16,0 0-16,0 0 0,0 0 0,0 0 16,21 1-16,-21-1 0,21-21 15,1 21-15,-1-21 0,0 0 0,0 0 16,21 0-16,-20 0 0,-1 0 16,0 0-16,0 0 0,21-21 0,-20 0 15,-1 21-15,0-22 0,0 1 0,0 0 16,0 0-16,1 0 0,-22 0 15,0-22-15,0 22 0,0 0 0,21 0 16,-21 0-16,0-1 0,-21 44 47,21-1-47,-22 0 0,22 0 0,0 0 16,0 22-16,-21-22 0,21 0 0,-21 0 15,21 0-15,0 0 16,0 1-16,-21-22 0,21 21 15,0-42 17,21-1-17,0 1-15,0 0 0,1 0 16,-22 0-16,21 0 0,0-1 0,0 1 16,0-21-16,22 21 0,-22 0 15,0-1-15,0 1 0,0 0 16,22 21-16,-22 21 15,-21 0-15,0 1 16,0-1-16,0 0 0,0 0 0,0 0 16,0 0-16,21 1 0,-21-1 15,21 0-15,-21 0 0,21 0 0,0 0 16,1 1-16,-22-1 0,21-21 16,0 21-16,0-21 0,21 0 15,-20 0-15,-1 0 0,0 0 0,0 0 16,21 0-16,-20 0 0,-1 0 0,21-21 15,-21 21-15,22-21 0,-22-1 0,0 1 16,0 0-16,0 0 0,0 0 16,-21 0-16,0-1 0,0-20 15,0 21-15,0-21 0,0 20 0,0-20 16,0 21-16,-21 0 0,0 0 16,0-1-16,0 22 0,0 0 0,-1 0 15,1 0-15,0 22 0,0-22 0,0 21 16,-22 0-16,22 21 0,0-21 15,-21 43-15,42-43 0,0 21 16,0-20-16,0-1 0,0 21 16,0-21-16,0 0 0,0 1 0,21-1 15,0 0-15,0-21 0,0 0 16,1 0-16,-1 0 16,0 0-16,0 0 0,0 0 15,0 0-15,1 0 0,-1-21 0,0 0 0,0-1 16,0 1-16,0 0 0,1 0 15,-1-21-15,-21 20 0,21-62 16,-21 20-16,21 22 0,-21-22 16,0 22-16,0-21 0,21 20 0,-21 1 15,0 0-15,0 20 0,0-20 16,0 21-16,-21 42 16,0 0-16,0 0 0,21 22 15,-21-1-15,21 0 16,0 1-16,0 20 0,0-20 0,0 20 15,0-21-15,0 1 0,0-1 16,0 0-16,0 1 0,0-22 0,21 0 16,0 0-16,0 0 0,-21 1 0,21-1 15,0-21-15,1 0 16,-1 0-16,0 0 0,21 0 16,-21-21-16,1-1 0,20 22 0</inkml:trace>
  <inkml:trace contextRef="#ctx0" brushRef="#br1" timeOffset="144823.21">15600 14605 0,'0'0'0,"-21"0"0,-1 0 15,22-21 1,22 21-1,-1-21-15,0 21 0,0-21 16,0 21-16,0-22 0,1 1 0,-1 0 16,21 0-16,-21 21 0,0-21 15,1 0-15,-1-22 0,0 22 0,-21-21 16,0 21-16,0-1 16,0 1-16,0 0 0,-21 21 15,0-21-15,-1 21 16,1 0-16,0 0 0,-21 0 15,21 0-15,-1 21 0,-20 0 0,21 0 16,-21 1-16,20 20 0,1-21 16,0 21-16,21 1 0,0-22 0,0 21 15,0 1-15,0-22 0,0 0 16,0 21-16,21-21 0,0-21 0,1 22 16,-1-1-16,21-21 0,-21 0 15,0 0-15,22 0 16,-22 0-16,0 0 0,0 0 0,-21-21 31,-21 21-15,0 0-16,0 0 15,0 0-15,-1 0 0,-20 0 0,21 0 16,0 21-16,0 0 0,-1-21 0,1 21 16,0 0-16,21 0 0,0 1 15,0-1-15,0 0 0,0 0 0,0 0 16,0 0-16,0 1 15,21-1-15,0-21 0,1 0 0,-1 0 16,0 0-16,0 0 0,0 0 16,0 0-16,22 0 0,-22-21 15,0 21-15,21-22 0,-20 1 0,-1 21 16,0-21-16,21 0 0,-21 0 16,1 0-16,-1-1 0,21-41 15,0 42-15,-20-22 0,-1 22 16,0 0-16,0 0 0,0 0 0,22 21 15,-22 0-15,0 0 0,0 0 16,0 21-16,-21 0 16,0 0-16,0 0 0,0 1 0,0-1 15,0 0-15,0 0 0,-21 21 16,0-20-16,0-1 0,21 0 0,-21 0 16,-1 0-16,22 0 15,-21-21-15,21 22 0,0-44 47,21 1-47,1 21 0,-1-21 0,0 0 16,0 0-16,0 0 0,0-1 0,1 1 15,41-42-15,-42 20 16,0 22-16,22-42 0,-22 42 16,0 21-16,-21-22 0,21 22 15,-21 22 1,0-1-1,0 0-15,-21 0 0,21 0 0,-21 22 16,21-22-16,0 0 0,0 0 0,0 0 16,0 0-16,0 1 0,21-1 15,0 0-15,-21 0 0,21-21 0,1 21 16,-1-21-16,0 0 0,21 0 16,-21 0-16,1 0 0,-1 0 0,21 0 15,0 0-15,-20-21 0,-1 0 16,0 21-16,0-21 0,0 0 15,0-1-15,1 1 0,-1 0 0,-21-21 16,21 21-16,0-1 0,0-20 16,0 21-16,-21 0 0,22-22 15,-1 22-15,0 21 0,-21-21 0,0 0 16,21 21-16,0 0 0,-21 21 31,0 0-31,0 0 16,0 1-16,0-1 0,0 0 15,21 0-15,-21 0 16,22-21-16,-1 0 31,-21-21-31,21 0 16,-21 0-16,0 0 16,0-1-16,0 1 15,0 0-15,0 0 0,-21 21 0,21-21 16,-21 21-16,21-21 15,-22 21-15,1 0 0,0 0 16,0 0-16,0 21 16,21 0-16,-21 0 0,-1 0 0,1 22 15,21-22-15,0 0 0,-21 21 0,21-21 16,0 22-16,-21-22 0,21 0 16,0 0-16,0 22 0,0-22 15,21 0-15,0 0 0,0 0 16,1-21-16,-1 0 0,21 0 0,-21 21 15,22-21-15,-22 0 0,21 0 16,0 0-16,-20-21 0,20 21 16,0-21-16,1 0 0,-1 0 0,21 0 15,-20-1-15,-22-20 16,0 21-16,0 0 0,0-22 0,-21 22 16,0-21-16,0 0 0,0 20 0,0-20 15,0 21-15,0 0 0,0 0 16,-21 21-16,0 0 15,0 0-15,0 21 16,0 0-16,-1 0 0,1 0 0,0 0 16,21 22-16,0-22 0,0 0 15,-21 21-15,21-20 0,0 20 16,0-21-16,0 0 0,0 0 0,0 1 16,21-1-16,0 0 0,0 0 15,22 0-15,-22-21 0,0 0 16,0 0-16,0 0 0,22 0 15,-22 0-15,0 0 0,21-21 0,-20 0 16,-1 21-16,21-21 0,-21 0 0,0-1 16,1 1-16,20 0 0,-21-21 15,0 21-15,0-22 0,1 1 16,-1 0-16,0-22 0,0 22 16,0-64-16,-21 64 0,21-1 15,-21-20-15,0 42 0,0-1 16,0 1-16,-21 42 31,0 1-31,21-1 0,-21 21 16,0 0-16,21 1 0,-21-1 0,21 22 15,0-22-15,-22 0 0,22 22 0,0-22 16,0 0-16,0 1 0,0-1 16,0-21-16,0 22 0,0-22 0,22 0 15,-22 0-15,21-21 0,0 21 16,21-21-16,-21 0 0,1 0 15,20 0-15,0 0 0,43-42 16,-43 42-16,1-21 0,-1 0 16,0-1-16,1 1 0,-1-21 0,0 21 15,-21 0-15,1-1 0,-22 1 0</inkml:trace>
  <inkml:trace contextRef="#ctx0" brushRef="#br1" timeOffset="146865.6">13970 15621 0,'42'-63'16,"-21"63"-1,-21-22-15,0 1 0,22 21 0,-1-21 16,0-21-16,-21 21 16,0-1-16,0 1 0,0 0 15,0 0-15,-21 21 0,0 0 16,-1 0-16,1 0 16,0 0-16,0 21 0,0 0 0,0 0 15,-1 1-15,1-1 16,21 0-16,0 0 0,-21 0 0,21 22 15,0-22-15,0 0 0,0 0 0,0 21 16,0-20-16,0-1 0,21 21 16,0-42-16,-21 21 0,22 0 15,-22 1-15,21-1 0,-21 0 16,0 0-16,0 0 0,0 0 16,0 1-16,-21-22 15,-1 0-15,1 21 0,-21-21 0,21 0 16,0 0-16,-1 0 0,-20 0 15,21 0-15,-21 0 0,20-21 0,-20 21 16,21-22-16,-21 1 0,20 0 0,1 0 16,0 0-16,-21 0 15,42-1-15,-21-20 0,-1 21 0,22 0 16,-21-22-16,21 22 0,0 0 16,0 0-16,0 0 0,0 0 15,21 21 1,1 21-16,-22 0 15,21 0-15,0 0 0,-21 0 0,0 22 16,21-22-16,0 0 0,-21 0 16,0 22-16,21-22 0,1 0 0,-1 21 15,-21-21-15,21 1 0,0-1 16,0 0-16,0 0 0,22-21 0,20 21 16,-42-21-16,22 0 15,-1 0-15,-21 0 0,22-21 0,-1 21 16,0-21-16,22 0 0,-22 0 0,0-1 15,1 1-15,-1 0 16,0-21-16,-20 21 0,20-1 0,-21-20 16,21 21-16,-20-21 0,-1 20 15,0-20-15,-21 0 0,0 21 0,0-22 16,21 22-16,-21-21 0,0 21 0,-21 21 31,0 0-31,0 21 0,-1 0 0,22 0 16,-21 0-16,0 22 0,0-22 15,21 0-15,0 21 0,-21 22 16,0-43-16,21 21 16,-22-21-16,22 22 0,0-22 0,0 21 15,0-21-15,0 1 0,0-1 0,0 0 16,0 0-16,22-42 31,-1 21-31,-21-21 16,21 0-16,0-1 0,0 1 0,22-42 15,-22 42 1,-21-1-16,21 1 0,0 0 0,-21 0 16,0 0-16,21 21 15,0 0-15,-21 21 16,0 0 0,0 0-16,0 0 15,0 1-15,0-1 0,22 0 16,-22 0-16,21 0 0,0 22 15,0-43-15,0 21 0,0 0 16,1-21-16,-1 21 0,0-21 0,42 0 16,-41 0-16,-1 0 15,21 0-15,-21 0 0,22-21 0,-22 21 16,21-21-16,0 0 0,-20-1 16,20 1-16,-21 21 0,21-21 15,-20-21-15,-1 21 0,0-1 0,-21 1 16,0 0-16,0-21 0,0 21 15,0-1-15,0 1 0,0 0 0,0 0 16,0 0-16,-21 21 0,0 0 0,-1 0 16,1 0-16,0 0 15,0 21-15,-21 0 0,20 0 0,1 0 16,0 1-16,21-1 0,-21 0 16,21 21-16,-21-21 0,21 22 15,0-22-15,0 21 0,0-21 0,0 1 16,0-1-16,21 0 0,0 0 15,0 0-15,0-21 0,22 0 0,-1 0 16,0 0-16,1 0 0,-1 0 16,22 0-16,-22 0 0,21-21 0,-20 21 15,-1-21-15,0 0 0,22 0 16,-43-1-16,21 1 0,1 0 0,-22 0 16,0 0-16,0 0 0,0-1 15,-21 1-15,22-21 0,-22 21 16,0 0-16,0-1 0,0 1 0,0 0 15,-22 21-15,1 0 0,0 0 16,0 0-16,0 0 16,21 21-16,-21 0 0,21 1 15,-22-22-15,22 21 0,-21 0 16,21 0-16,0 0 0,0 22 0,0-22 16,0 0-16,0 0 0,0 0 15,0 0-15,0 1 0,21-1 0,-21 0 16,22-21-16,-1 21 0,0-21 15,0 0-15,0 0 0,0 0 0,1 0 16,-1 0-16,0 0 0,21-21 0,-21 21 16,1-21-16,-1 0 0,42-22 15,-42 22-15,1 0 16,-1 0-16,0 0 0,21-22 0,-42 22 16,21-21-16,1 21 0,-22-22 15,21-41-15,-21 62 0,0-20 16,0 0-16,0 21 0,0-22 15,0 22-15,0 0 0,0 0 0,0 42 32,0 21-17,0-21-15,0 1 0,-21 20 0,21 0 16,-22-21-16,22 22 0,-21-22 16,21 21-16,0-21 0,0 22 0,-21-22 15,21 0-15,0 0 0,0 0 16,0 22-16,0-22 0,0 0 15,0 0-15,21-21 16,0 0 0,1 0-16,-1 0 0,0 0 0,0-21 15,0 21-15,22-21 0,-22 0 16,0 21-16,0-21 0,0-1 16,0 1-16,-21 0 0,22 0 0,-1 0 15,-21 0-15</inkml:trace>
  <inkml:trace contextRef="#ctx0" brushRef="#br1" timeOffset="147111.62">16256 15600 0,'0'0'0,"21"0"31,0 0-16,0 0-15,1 0 0,-1 0 0,0 0 16,0 0-16,0 0 0,0 0 0,1 0 16,-1-21-16,0 21 0,0 0 15,0 0-15,0-21 0,1 21 0,-1 0 16,0-22-16,0 22 16,-21-21-16,21 21 15</inkml:trace>
  <inkml:trace contextRef="#ctx0" brushRef="#br1" timeOffset="147419.2">17166 15769 0,'-21'0'31,"21"-21"47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11:43:47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1228 0,'0'-64'31,"0"43"-31,0 0 16,0 42 15,0 0-31,0 0 16,0 1-16,0-1 0,0 21 15,0-21-15,0 22 0,-21-22 0,21 21 16,0 0-16,0-20 0,-22 20 16,22 0-16,-21 1 0,21-1 15,-21 0-15,21-21 0,0 22 0,0-22 16,0 0-16,0 0 0,0 0 16,0-42 15,0 0-31,0 0 0,0 0 15,21 0-15,0-22 0,-21 22 16,22-21-16,-1 21 0,-21-1 16,21-20-16,0 21 0,-21-21 0,21 20 15,0 1-15,-21 0 0,22 21 16,-1 0-16,0 0 16,-21 21-1,21 0-15,-21 1 0,0-1 16,0 21-16,21-21 0,-21 22 15,0-22-15,0 21 0,21-21 16,1 0-16,-22 22 0,21-22 0,0-21 16,0 21-16,0 0 0,0-21 15,1 0-15,20 0 0,-21 0 0,0-21 16,22 0-16,-1 21 0,-21-21 16,21-22-16,-20 22 0,20 0 15,-21-21-15,0 21 0,0-22 0,1 22 16,-1-21-16,-21-1 0,0 22 15,0-21-15,0 0 0,0-1 0,-21 22 16,21-21-16,-22-1 0,1 22 16,0 0-16,0 21 0,0-21 0,0 21 15,-1 0-15,1 0 0,0 0 16,0 0-16,0 21 16,21 0-16,-21-21 0,21 21 15,-22-21-15,22 22 0,0-1 16,22-21-1,-1 0-15,0 0 16</inkml:trace>
  <inkml:trace contextRef="#ctx0" brushRef="#br0" timeOffset="518.84">2773 953 0,'0'0'16,"0"21"15,0 0-31,0 0 0,0 0 16,0 0-16,0 22 0,0-1 0,0-21 15,0 22-15,0-1 0,0 0 16,0 1-16,0-22 0,0 21 0,0 0 16,0-20-16,0 20 0,0 0 15,0-21-15,0 1 0,0 20 0,0-21 16,0 0-16,0 0 15,0 1-15,-21-22 16,21-22 15,-22 22-31,22-21 0,0 0 0,0-42 16,0 41-16,0 1 16,0-21-16,0 21 0,22-22 0,-1 22 15,0-21-15,0 21 0,21-22 16,-20 22-16,20 0 0,-21 0 0,21 21 15,1 0-15,-22 0 0,0 0 16,21 0-16,-20 0 0,20 21 16,-21 0-16,0 0 0,0 1 0,-21-1 15,0 0-15,0 21 0,0-21 16,0 1-16,0-1 0,0 0 0,0 21 16,-21-21-16,21 1 15,-21-1-15,21 0 0,-21 0 0,21 0 16,-21-21-16,21 21 15,-21-21 1,21-21-16,0 0 16,0 0-16</inkml:trace>
  <inkml:trace contextRef="#ctx0" brushRef="#br0" timeOffset="1339.06">3725 1355 0,'21'-64'31,"-21"43"-31,0 0 0,0 0 0,-21 21 16,0-21-16,0-1 0,0 1 16,0 21-16,-1 0 0,1 0 0,0 0 15,0 0-15,0 0 0,0 0 16,-1 21-16,1 1 0,-21-1 15,21 21-15,0-21 0,-1 22 0,1-22 16,21 21-16,-21-21 16,0 22-16,21-22 0,-21 21 0,21-21 15,0 22-15,0-22 0,0 0 16,0 0-16,0 0 0,21-21 16,21 0-16,-21 0 15,1 0-15,-1-21 0,21 21 0,-21-21 16,22 0-16,-22 0 0,21-1 15,-21 1-15,22 0 0,-22-21 0,0 21 16,0-1-16,0-20 0,0 21 16,1-21-16,-1 20 0,-21-20 0,0 21 15,0-21-15,0 20 16,0 1-16,21 21 0,-21 21 31,0 1-31,0 20 0,0-21 16,-21 21-16,21-20 0,0 20 15,0-21-15,0 21 0,0-20 0,0-1 16,0 21-16,0-21 0,0 0 16,0 1-16,0-1 0,21-21 15,0 21-15,0-21 0,0 0 16,22 0-16,-22 0 0,0-21 16,0 0-16,22 21 0,-22-22 0,0 1 15,21 0-15,-21 0 0,22 0 16,-22-22-16,0 22 0,21-21 15,-20 21-15,-22-22 0,0 1 16,21 0-16,-21-1 0,0 1 0,0 0 16,0-1-16,0 22 0,0-21 15,0 21-15,-21 42 16,21 0 0,0 0-16,0 22 0,0-1 0,0 0 15,0 1-15,0-1 0,-22 0 16,22-21-16,0 22 0,-21-1 15,21-21-15,0 22 0,0-22 16,0 0-16,0 0 0,0 0 0,0 0 16,0 1-16,0-1 15,21-21 1,1 0-16,-22-21 16,21 21-16,0-22 0,-21 1 15,21 0-15,-21 0 0,21 21 0</inkml:trace>
  <inkml:trace contextRef="#ctx0" brushRef="#br0" timeOffset="1544.46">4106 1249 0,'0'0'0,"0"21"31,21-21-15,1 0-16,-1 0 15,0 0-15,21 0 16,-21 0-16,1 0 0,-1 0 0,0 0 16,21-21-16,-21 21 0,1-21 15,-1 21-15,0-21 0,0 21 16</inkml:trace>
  <inkml:trace contextRef="#ctx0" brushRef="#br0" timeOffset="1950.99">6032 1164 0,'0'0'0,"0"-21"15,0 0-15,0 0 0,-21 21 32,21 21-32,0 0 15,0 0-15,-21 22 0,21-22 16,0 0-16,0 21 0,0-21 0,-21 1 15,21-1-15,-21 21 0,21-21 16,-21 22-16,21-22 16,-22 0-16,22 0 15,22-21 17,-1-21-32,0 0 0,0 21 15</inkml:trace>
  <inkml:trace contextRef="#ctx0" brushRef="#br0" timeOffset="2334.69">6435 1080 0,'0'0'0,"0"-22"0,-64 22 32,43 22-32,0-22 0,0 21 0,-1 0 15,1-21-15,0 21 0,21 0 16,0 0-16,-21 1 0,21-1 15,0 0 1,21-21 0,0 0-16,0 21 0,1-21 15,-1 0-15,0 0 0,0 0 0,21 0 16,-20 21-16,-1-21 0,0 21 16,0-21-16,0 22 0,-21-1 15,0 0-15,0 0 16,-21 0-1,0 0-15,0-21 0,0 0 16,-1 0-16,1 0 0,-21 0 16,21 0-16,0 0 0,-1 0 0,1 0 15,0 0-15,0 0 16,0 0-16,0 0 16,21-21-16,-22 0 15,22 0-15</inkml:trace>
  <inkml:trace contextRef="#ctx0" brushRef="#br0" timeOffset="2514.61">5863 910 0,'-21'0'31,"42"0"0</inkml:trace>
  <inkml:trace contextRef="#ctx0" brushRef="#br0" timeOffset="2935.21">8340 847 0,'0'0'0,"0"42"31,0 0-31,0 1 0,0-1 0,0 0 16,-22 1-16,22-1 0,0 0 15,0 1-15,-21-1 0,21 0 0,-21-20 16,21 20-16,-21-21 0,21 0 16,0 0-16,0 1 0,0-1 15,0 0-15</inkml:trace>
  <inkml:trace contextRef="#ctx0" brushRef="#br0" timeOffset="3307.05">7916 1164 0,'0'0'0,"-21"-42"0,0 21 0,-21-43 16,42 43-16,0 0 0,0-21 16,0 20-16,21-20 0,0 21 0,21 0 15,1 0-15,-1-1 0,21 1 16,1 21-16,-1 0 0,1 0 15,21 0-15,-1 0 0,-20 21 16,20 1-16,1 20 0,-21-21 0,-1 21 16,1 22-16,-43-22 0,21 1 15,-42-1-15,0 21 0,0-20 0,-21-1 16,-21 0-16,-22 1 0,22-22 16,-149 85-16,128-64 15,-1-21-15,22 0 0,-22 1 16,22-1-16,-21-21 0,20 0 0,1 21 15,0-21-15,20 0 0,-20 0 16,21 0-16,0 0 0,0 0 16,21-21-16,0 0 0,21-1 15,0 22-15,0-21 16,21 0-16,1 21 0,-1-21 0</inkml:trace>
  <inkml:trace contextRef="#ctx0" brushRef="#br0" timeOffset="3827.91">9229 1207 0,'0'0'0,"0"-22"0,0-41 32,0 42-32,-22 21 0,1-21 15,0 21-15,0 0 0,0 0 16,0 0-16,-1 0 0,1 21 0,0 0 15,-21 0-15,21 0 0,-1 22 0,1-22 16,-21 21-16,21-21 0,0 22 16,21-22-16,-22 21 0,22-21 15,-21 0-15,21 1 0,0 20 16,0-21-16,0 0 0,21-21 0,1 0 16,-1 0-16,0 0 0,0 0 15,0 0-15,0 0 0,1 0 0,-1 0 16,0-21-16,0 0 15,21 0-15,-20 0 0,-1-1 0,0 1 16,21-21-16,-42 0 16,21-22-16,1 22 0,-22 21 15,0-22-15,0 22 0,0 0 16,0 0-16,0 0 0,0 42 16,0 0-1,0 21-15,0-21 0,0 1 0,0 20 16,0-21-16,0 21 0,0-20 15,0-1-15,0 21 0,0-21 16,0 0-16,0 1 0,0-1 0,0 0 16,0 0-16,21-21 15,0 0 1,0-21 0,0 21-16,-21-21 0,21 0 0,1-1 15</inkml:trace>
  <inkml:trace contextRef="#ctx0" brushRef="#br0" timeOffset="4050.52">9588 889 0,'0'0'0,"22"-42"0,-22-1 0,0 22 15,0 0-15,0 42 16,0 0 0,0 22-16,-22-1 0,22 0 0,0 22 15,-21-22-15,0 1 16,21 20-16,-21-21 0,21 1 0,0-22 15,0 21-15,-21 1 0,21-22 16,0 0-16,0 0 0,0 21 16,0-20-16,21-22 15,21 0 1</inkml:trace>
  <inkml:trace contextRef="#ctx0" brushRef="#br0" timeOffset="4543.87">10139 1228 0,'0'0'0,"21"-21"0,0-1 0,0 1 16,-21 0-16,0 0 0,0 0 15,0 0-15,0-1 0,-21 1 0,0 0 16,0 21-16,0 0 0,-1 0 16,1 0-16,-21 0 0,21 0 0,-22 21 15,22 0-15,-21 22 0,21-22 16,-22 21-16,22 1 0,-21-22 0,21 21 15,0 0-15,-1-20 16,1 20-16,21-21 0,0 0 0,0 0 16,0 1-16,0-1 0,0 0 15,21-21-15,1 0 0,-1 0 0,42 0 16,-42 0-16,1 0 0,20-21 16,-21 0-16,21 21 0,1-43 15,-1 22-15,-21-21 0,0 21 16,1-1-16,-1-20 0,-21 0 15,0 21-15,21-22 0,-21 1 0,0 21 16,21-22-16,-21 22 0,0 0 16,0 42-1,0 0-15,0 1 0,0-1 16,-21 21-16,21-21 0,0 22 0,0-22 16,0 21-16,0-21 15,0 22-15,0-22 0,0 0 0,0 0 16,0 0-16,21 0 0,0 1 15,0-22-15,1 0 0,-1 0 16,0 0-16,0 0 16,0 0-16,0-22 0,1 22 15,-22-21-15,21 0 0,-21 0 0</inkml:trace>
  <inkml:trace contextRef="#ctx0" brushRef="#br0" timeOffset="4754.96">9483 910 0,'0'0'0,"-22"0"0,1 0 0,0 21 0,0-21 16,42 0 0,0 0-1,0 0-15,1 0 0,20 0 16,-21 0-16,21 0 0,1 0 15,-1 0-15,0-21 0,1 0 16,-1 21-16,0 0 0</inkml:trace>
  <inkml:trace contextRef="#ctx0" brushRef="#br0" timeOffset="5150.88">11599 889 0,'0'0'0,"-21"-21"0,0 21 32,0 21-17,21 21-15,0-20 0,0 20 16,0 0-16,0 1 0,0-1 0,-21 0 16,21 1-16,-22-22 0,22 21 15,0 0-15,0 1 0,0-22 0,0 0 16,0 0-16,0 0 0,0 1 15,0-1-15,0 0 0</inkml:trace>
  <inkml:trace contextRef="#ctx0" brushRef="#br0" timeOffset="5539.2">10985 1164 0,'0'0'15,"-42"-42"-15,21 21 0,-21-22 16,20 22-16,1 0 0,21-21 0,0 21 16,0-22-16,0 22 0,0 0 15,21 0-15,1 0 0,20-1 0,0 1 16,22 0-16,-1 21 0,64 0 16,-42 0-16,-22 0 0,22 21 15,0 0-15,-1 1 0,86 62 16,-107-20-16,1-22 0,-1 0 15,1 22-15,-43-22 0,21 1 16,-42-1-16,0 0 0,0 1 0,-42-22 16,21 21-16,-22-21 15,-126 64-15,106-64 0,-1 0 16,1 0-16,-1-21 0,1 22 16,-64-22-16,63 0 15,1 0-15,20 0 0,1 0 16,0 0-16,20 0 0,1-22 0,0 22 15,21-21-15,0 0 0,21 0 16,0 0-16,22 0 0,-22 21 16,21-22-16,22 1 0,-22 21 0,0-21 15,22 0-15</inkml:trace>
  <inkml:trace contextRef="#ctx0" brushRef="#br0" timeOffset="6102.76">12044 1334 0,'0'0'0,"-43"-22"31,43 1-31,0 0 0,0 0 0,0 0 16,0 0-16,22-1 0,20 1 15,-21 0-15,64 0 0,-64 21 16,21 0-16,22 0 0,-22 0 15,0 0-15,1 21 0,-22 0 16,21 0-16,-21 1 0,22-1 16,-43 21-16,21-21 0,-21 22 0,0-22 15,0 0-15,0 0 0,0 0 0,-21 0 16,0 1-16,-1-1 0,1 0 16,0-21-16,0 21 0,0-21 0,0 0 15,-1 0-15,1 0 16,21-21-1,0 0-15,0 0 16,21 21-16,1-22 0,-1 1 0,0 0 16,0-21-16,0 21 0,0-1 15,1-20-15,-1 21 0,21 0 0,-21 0 16,43-22-16,-43 43 16,0 0-16,0 0 0,0 0 15,1 0-15,-1 0 0,-21 21 0,0 1 16,21-1-16,-21 0 0,0 0 15,0 21-15,0-20 0,0-1 16,0 0-16,0 0 0,0 0 16,0 0-16,0 1 0,-21-1 15,21-42 32,0-1-31,0 1-16,0 0 0</inkml:trace>
  <inkml:trace contextRef="#ctx0" brushRef="#br0" timeOffset="6274.98">12742 931 0,'0'0'0,"0"-21"0,-21 21 0,21 21 31,0 1-16,0-1 1,21-21-16,0 0 16,1 21-16</inkml:trace>
  <inkml:trace contextRef="#ctx0" brushRef="#br0" timeOffset="6622.96">13017 1143 0,'0'0'0,"22"0"0,-22 21 16,0 0-16,0 1 16,0-1-16,0 0 0,0 0 0,21 0 15,-21 0-15,21 1 0,-21-1 0,0 0 16,0 0-16,0 0 16,21 0-16,-21 1 0,0-1 31,21-21-31,0 0 15,-21-21-15,22-1 16,-1 1-16,0 0 0,-21 0 16,21 0-16,0 0 0,0-1 0,1 1 15,-1-21-15,0 21 0,-21-22 16,21 22-16,0 0 0,0-21 0,-21 21 16,0-1-16,22 22 0,-1-21 15,0 21 1,-21 21-1,0 1-15</inkml:trace>
  <inkml:trace contextRef="#ctx0" brushRef="#br0" timeOffset="7351.01">13504 1291 0,'0'21'0,"0"-42"0,21 42 16,1 1-16,-1-22 15,0 0-15,0 0 16,0 0-16,0-22 15,1 22-15,-1-21 0,-21 0 0,21 21 16,0-21-16,-21 0 0,0 0 16,0-1-16,0 1 0,0 0 15,0 0-15,0 0 0,-21 21 32,0 0-32,0 0 0,-1 21 0,1 0 15,0 0-15,0 22 0,21-22 16,-21 0-16,21 21 0,-21-21 0,21 1 15,0-1-15,0 0 0,0 0 16,0 0-16,0 0 0,0 1 0,21-22 16,0 0-16,0 21 0,0-21 15,0 0-15,22 0 0,-22 0 16,0 0-16,21 0 0,-20-21 0,-1 21 16,21-22-16,-21 1 0,0 21 15,1-21-15,-1 0 0,0 0 0,0 0 16,-21-1-16,21 1 15,-21-21-15,21 21 0,-21 0 0,22-22 16,-22 22-16,0 0 0,0 42 31,0 0-31,0 0 0,0 1 16,0-1-16,0 0 0,0 0 0,0 0 16,-22 0-16,22 1 0,-21-1 0,21 0 15,0 0-15,-21-21 0,21 21 16,-21-21-16,0 0 31,21-21-15,0 0-1,0 0-15,0 0 16,0-1-16,21 1 0,0 0 0,0-21 16,22-1-16,-1 1 0,21 0 15,-20-1-15,-1 22 0,22-21 16,-22 21-16,0 21 0,1 0 15,-22 0-15,21 21 0,-21 0 0,0 21 16,-21-20-16,0 62 16,0-41-16,0-22 0,0 21 0,-21 0 15,0-20-15,21-1 0,-21 0 16,0 0-16,21 0 0,-21 0 0,21 1 16,0-44 15,0 1-31</inkml:trace>
  <inkml:trace contextRef="#ctx0" brushRef="#br0" timeOffset="7770.37">15706 804 0,'0'0'0,"-22"0"0,1-42 31,21 21-31,21 21 0,22-21 16,-22 21-16,21 0 0,1 0 16,-1-21-16,0 21 0,1 0 0,-1 0 15,21 0-15,1 0 0,-22 0 16,22 0-16,-22 0 0,0 0 0,1 0 16,-1 0-16,-21 0 0,0 0 15,-42 0 1,0 0-16,-21 0 15,-1 0-15,22 0 0,-21 0 0,0 0 16,-1 0-16,1 0 16,0 0-16,20-22 0</inkml:trace>
  <inkml:trace contextRef="#ctx0" brushRef="#br0" timeOffset="7975.13">15938 677 0,'0'149'31,"0"-107"-31,0 0 0,0 1 0,-21-1 15,21 21-15,0-20 0,-21-1 16,21 0-16,-21 1 0,21-1 0,-21 0 16,21-20-16,-21 20 0,21-21 15,-22 0-15,22 0 0,0 1 16,0-1-16,0 0 16,0-42 15</inkml:trace>
  <inkml:trace contextRef="#ctx0" brushRef="#br0" timeOffset="8331.14">16129 1291 0,'21'0'0,"0"0"31,0 0-31,1-21 0,-1 21 0,-21-21 16,21 21-16,21-21 0,-21 0 16,1-1-16,-1 1 0,0 0 15,0 0-15,-21 0 0,0 0 16,-21 21 0,0 0-16,0 0 15,-1 0-15,1 21 0,-21 0 0,21 0 16,0 0-16,-1 0 0,1 1 0,0 20 15,0-21-15,0 0 0,21 0 16,-21 1-16,21-1 0,0 0 16,0 0-16,0 0 15,0 0-15,21-21 16,0 0-16,0 0 16,0 0-16,0 0 0,22 0 0,-22 0 15,21 0-15</inkml:trace>
  <inkml:trace contextRef="#ctx0" brushRef="#br0" timeOffset="8706.92">16933 1207 0,'0'0'0,"0"-22"0,21-41 31,-42 42-31,0 21 0,0 0 16,-21 0-16,20 0 0,-20 0 15,21 0-15,-21 21 0,20 0 0,1-21 16,0 21-16,0-21 0,21 21 15,0 1-15,0-1 0,0 0 16,21-21-16,0 21 16,22-21-16,-22 21 0,21-21 0,-21 21 15,22-21-15,-22 22 0,0-22 16,0 21-16,0-21 0,0 21 16,1-21-16,-22 21 0,21-21 0,-21 21 15,-21 0 1,-1-21-16,-20 22 15,21-22-15,-21 0 0,20 0 0,-20 0 16,0 0-16,21 0 0,-22 0 0,1 0 16,21 0-16,-22 0 0,22 0 15,0 0-15,0 0 0,0 0 0,0-22 16,21 1 0,21 21-16,0 0 0,0-21 15,21 0-15</inkml:trace>
  <inkml:trace contextRef="#ctx0" brushRef="#br0" timeOffset="9170.41">17462 847 0,'0'0'0,"0"-21"16,0-1-16,-21 22 15,0 22 1,0-1-16,0 0 0,21 21 15,-21 1-15,-1-1 0,22 0 16,-21 1-16,21-1 0,0 0 0,-21 1 16,21-1-16,-21 0 0,21-21 15,0 22-15,0-22 0,0 0 0,0 0 16,0 0-16,21 1 16,0-22-16,0 0 0,1 0 15,-1 0-15,21 0 0,-21 0 16,0 0-16,43-22 15,-43 22-15,21-21 0,-20 0 0,-1 21 16,0-21-16,0 0 0,-21 0 0,21-1 16,-21 1-16,21-21 0,-21 21 15,22 21-15,-22-21 0,0 42 32,0 0-32,0 0 0,-22 0 15,1 0-15,21 1 16,-21-1-16,21 0 0,0 0 15,0-42 32,21 21-31</inkml:trace>
  <inkml:trace contextRef="#ctx0" brushRef="#br0" timeOffset="9346.9">17801 931 0,'0'0'0,"0"-21"0,0 0 16,0 0-16,-21 21 0,0 0 16,0 0-16,-1 0 15,1 0 1,0 0 0,21 21-16,0 0 15,-21 0 1</inkml:trace>
  <inkml:trace contextRef="#ctx0" brushRef="#br0" timeOffset="9536.56">17060 1080 0,'0'0'0,"-21"21"0,0-21 16,21 21-1,21-21 1,0 21-16,0-21 15,22 0-15,-22 0 0,21 0 16,1 0-16,-1 0 0,0 0 16,22 0-16,-22 0 0,0 0 0,22 0 15,-22 0-15</inkml:trace>
  <inkml:trace contextRef="#ctx0" brushRef="#br0" timeOffset="9970.59">17949 1164 0,'0'0'0,"0"21"0,0 1 16,0-1-16,0 0 0,0 0 16,0 0-16,-21 0 0,21 1 0,0-1 15,-21-21-15,21 21 0,0 0 16,-21 0-16,21 0 0,0 1 31,-21-22-31,-1 0 16,22-22-1,0 1-15,0 0 16,0 0-16,0 0 16,22 0-16,-1-1 0,0-20 15,0 21-15,0-21 0,0-1 0,22 22 16,-22-21-16,21 21 0,-21-1 16,22 1-16,-1 21 0,-21 0 0,22 0 15,-22 0-15,0 21 0,0 1 16,0 20-16,-21-21 0,0 21 0,0-20 15,0 20-15,0-21 0,0 0 16,0 22-16,0-22 0,-21 0 0,0 0 16,0 0-16,0 0 0,-1 1 15,1-1-15,0-21 16,21-21 15,42 21-15,-20-22-16</inkml:trace>
  <inkml:trace contextRef="#ctx0" brushRef="#br0" timeOffset="10614.84">19092 1058 0,'-42'-42'15,"84"84"-15,-126-84 0,62 42 16,-20 0-16,21 0 0,-21 21 15,-1 0-15,1 1 0,-22-1 0,22 0 16,0 21-16,-1-21 0,22 1 16,-21-1-16,21 0 0,21 21 0,0-21 15,0 1-15,0-1 16,21-21-16,21 0 0,-21 21 0,22-21 16,-22 0-16,21 0 0,1 0 15,-1 0-15,0 0 0,-21 0 0,22-21 16,-22 21-16,0-21 0,21-1 15,-20 1-15,-22 0 16,21 0-16,-21 0 0,0 0 0,0-1 16,0 1-16,0 0 15,0 42 17,0 0-32,0 1 15,-21 20-15,21-21 0,-22 21 0,1 1 16,21-1-16,0 0 0,-21 1 0,21 20 15,-21-20-15,21 20 0,-21 106 16,21-105-16,0-1 16,0-20-16,0 20 0,0 1 15,0-22-15,0 22 0,-21-1 0,21-21 16,-22 22-16,22-1 0,-21 1 16,21-1-16,-21-20 0,0 20 15,0-20-15,0-1 0,-1-21 16,1 21-16,0-20 0,0-1 0,-21-21 15,20 0-15,-20 0 0,0 0 16,-1 0-16,22 0 0,-21 0 0,0-21 16,-1-1-16,1 1 0,0 0 0,-1-21 15,1 21-15,21-22 0,-22 22 16,22-21-16,0-1 0,21-41 16,0 63-16,0-22 0,0 1 15,0 0-15,0 20 0,21-20 0,0 0 16,22-1-16,-22 1 0,21 0 15,1-1-15</inkml:trace>
  <inkml:trace contextRef="#ctx0" brushRef="#br0" timeOffset="11011.62">19918 1207 0,'-85'-64'16,"85"43"-16,0 0 15,0 0-15,0-1 16,0 1-16,0 0 0,0 0 0,21-21 16,0 20-16,22 1 0,-22 0 15,21 21-15,-21-21 0,1 21 0,20 0 16,-21 0-16,0 0 0,0 21 15,-21 0-15,0 22 0,0-1 16,0-21-16,0 43 0,0-22 0,-21 0 16,0 1-16,0-1 0,0 0 15,-22 1-15,22-22 0,0 21 0,-21-21 16,21 0-16,-1 1 0,1-1 16,0 0-16,21 0 0,0 0 15,-21 0-15,42 1 47</inkml:trace>
  <inkml:trace contextRef="#ctx0" brushRef="#br0" timeOffset="11211.41">19833 1884 0,'0'0'0,"0"42"31,21-42-16,0 0 1,-21-21 0,0 0-1,-21 21 32</inkml:trace>
  <inkml:trace contextRef="#ctx0" brushRef="#br1" timeOffset="22798.86">1143 2794 0,'0'0'0,"-21"0"15,21-21-15,-21 0 16,-1 0-1,1 42 17,21 0-32,0 0 0,0 0 15,0 0-15,0 22 0,0-22 16,0 21-16,0 1 0,0-1 0,0 0 16,-21 22-16,21-22 0,-21 22 15,0-1-15,21-21 0,-21 22 0,21-22 16,0 1-16,-22-1 0,22 0 15,-21-21-15,21 1 0,0-1 0,-21 0 16,21-42 31,0 0-47</inkml:trace>
  <inkml:trace contextRef="#ctx0" brushRef="#br1" timeOffset="23334.79">847 3027 0,'0'-21'16,"0"0"-16,0-1 0,0 1 16,0 0-16,0 0 0,0 0 15,0 0-15,0-1 0,21 1 0,0 0 16,0 0-16,0 21 0,22-21 15,-22 0-15,21-1 0,-21 22 16,22 0-16,20 0 0,-21 0 16,1 0-16,20 22 0,-20-1 0,-1 0 15,-21 0-15,21 21 0,-20-20 16,-22 20-16,0 0 0,0 1 16,-22-1-16,-20 0 0,21 1 0,-21-1 15,-1 0-15,1 1 0,-22-1 0,22 0 16,21-21-16,-21 1 15,-1 20-15,22-42 0,-21 21 0,21-21 16,-1 0-16,1 0 0,0 0 16,21-21-16,0 0 15,0 0-15,0-1 0,0-20 16,0 21-16,0 0 0,0 0 16,21-1-16,0 22 0,1 0 15,-1 0-15,0 0 0,0 22 16,0-1-16,0 0 0,-21 0 0,22 21 15,-1 1-15,0-22 0,-21 21 16,0-21-16,21 22 0,0-22 16,-21 21-16,21-21 0,-21 1 15,22-1-15,-22 0 0,21-21 16,0 21-16,0-21 0,0 0 16,0 0-16,1 0 15,-1-21-15,0 0 0</inkml:trace>
  <inkml:trace contextRef="#ctx0" brushRef="#br1" timeOffset="23747.15">1609 3408 0,'-22'42'31,"44"-42"0,-1 0-31,0-21 0,0 21 16,0-21-16,0 0 0,1 0 0,-1-1 15,0 1-15,0 0 16,0 0-16,-21 0 0,21 0 0,-21-1 16,0 1-16,0 0 0,0 0 0,0 0 15,-21 21 1,0 0-16,0 0 0,0 0 15,0 21-15,-22 0 0,22 0 16,0 0-16,0 22 0,21-22 0,-21 21 16,-1-21-16,22 22 0,-21-22 15,21 21-15,0-21 0,0 1 0,0-1 16,0 0-16,0 0 0,21 0 16,22 0-16,-22-21 15,0 0-15,0 0 0,0 0 0,22 0 16,-22 0-16,0 0 0,21-21 15,-20 21-15,20-21 0,0 0 0</inkml:trace>
  <inkml:trace contextRef="#ctx0" brushRef="#br1" timeOffset="24216">2307 3196 0,'0'0'0,"0"-21"0,0 0 0,0 0 15,0 0-15,-21 21 0,0 0 0,0-22 16,-1 22-16,1 0 0,0 0 15,0 0-15,0 0 0,0 22 0,-1-1 16,1 0-16,0 0 0,0 0 16,0 22-16,21-22 0,-21 21 15,21 0-15,-22-20 0,22 20 0,0-21 16,0 21-16,0-20 16,0-1-16,0 21 0,0-21 15,22-21-15,-1 0 16,0 0-16,21 0 0,1 0 15,-22 0-15,0-21 0,0 0 16,21 21-16,-20-21 0,-1 0 0,0-22 16,0 22-16,-21 0 0,21-21 15,-21 20-15,21 1 0,-21-21 16,0 21-16,0 0 0,0-22 0,0 22 16,0 0-16,-21 21 31,21 21-31,0 0 0,0 0 0,-21 1 15,21 20-15,0-21 0,0 21 16,-21-20-16,21 20 0,0-21 0,0 0 16,0 22-16,0-22 0,0 0 15,0 0-15,21 0 0,0-21 0,-21 21 16,43-21-16,-22 0 0,0 0 16,21 0-16,-21 0 0,22 0 0,-1 0 15,0 0-15,1-21 0</inkml:trace>
  <inkml:trace contextRef="#ctx0" brushRef="#br1" timeOffset="24930.11">3090 3154 0,'0'0'0,"0"-21"0,-21 21 0,0-21 16,0 21-16,0 0 0,-1 0 15,1 0-15,0 0 0,-21 0 0,21 0 16,-1 21-16,-20 0 0,21 0 15,-21 0-15,20 0 0,1 22 16,-21-1-16,21-21 0,21 22 0,-21-1 16,21-21-16,0 21 0,0-20 15,0-1-15,0 0 0,0 0 0,21 0 16,21-21-16,-21 0 16,0 0-16,22 0 0,-22 0 15,21 0-15,-21 0 0,22-21 0,-22 21 16,0-21-16,21-21 0,-20 20 15,-1 1-15,21-21 0,-21 0 0,0 20 16,-21-20-16,22 0 0,-1-1 16,-21 1-16,0 0 0,0-1 15,0 1-15,0 0 0,0 21 0,0-22 16,0 22-16,0 0 0,0 0 16,0 42-1,-21 0 1,21 0-16,0 0 15,-22 22-15,22-1 0,0-21 0,-21 22 16,21-1-16,0 0 0,0 1 16,0-1-16,0 0 0,0 1 0,0-22 15,0 21-15,0-21 0,21 0 16,1 1-16,-1-22 0,0 0 0,0 21 16,0-21-16,0 0 0,1 0 15,20 0-15,-21-21 0,0 21 0,0-22 16,1 1-16,20 0 0,-21 0 15,0 0-15,-21 0 0,21-1 16,1 1-16,-22-21 0,0 21 16,0 0-16,0-1 0,0-20 15,0 21-15,0 42 32,0 0-32,0 0 0,0 1 15,0 20-15,-22-21 0,22 0 0,0 0 16,0 1-16,0-1 0,0 0 15,0 0-15,0 0 0,22-21 16,-1 0 0,0 0-16,0 0 15,-21-21-15,21 21 0,0-21 16,-21 0-16</inkml:trace>
  <inkml:trace contextRef="#ctx0" brushRef="#br1" timeOffset="25115.03">3746 3006 0,'-21'0'16,"0"-21"-16,0 21 15,0 0-15,0 0 16,21 21 0,0 0-1,21-21 1,0 0-1,0 0-15</inkml:trace>
  <inkml:trace contextRef="#ctx0" brushRef="#br1" timeOffset="25614.96">3979 3112 0,'0'21'15,"0"0"1,0 0 0,0 0-16,0 0 0,0 1 15,0-1-15,0 0 0,0 0 16,0 0-16,0 0 0,0 1 16,-21-1-16,21 0 15,0-42 32,0 0-47,0-1 16,0 1-16,0 0 0,0 0 15,21 0-15,0-22 0,-21 22 0,22 0 16,-1-21-16,0 21 0,21-1 16,-21 1-16,1 0 0,-1 21 15,21-21-15,-21 21 0,0 0 0,22 0 16,-22 0-16,0 0 0,0 21 15,0 0-15,1 0 0,-1 1 0,0-1 16,-21 0-16,21 21 0,-21-21 16,0 1-16,0 20 0,0-21 15,0 0-15,0 0 0,0 1 0,-21-1 16,0 0-16,21 0 0,-21-21 16,21 21-16,0-42 46,21 0-46</inkml:trace>
  <inkml:trace contextRef="#ctx0" brushRef="#br1" timeOffset="26463.08">5101 3133 0,'0'0'0,"0"-21"0,0-1 0,0 1 16,-21 21-16,0-21 15,0 21-15,-1 0 0,1 0 16,0 0-16,-21 0 0,21 0 16,-22 0-16,22 0 0,-64 42 15,64-20-15,-42 20 16,42-21-16,-1 0 0,22 0 0,0 22 16,0-22-16,0 0 0,0 0 15,0 0-15,0 1 0,22-1 16,-1-21-16,0 21 0,0-21 15,21 0-15,-20 0 0,20 0 0,-21 0 16,0-21-16,22 0 0,-22 21 0,0-22 16,0 1-16,0 0 0,0 21 15,1-21-15,-22 0 0,0 0 0,0-1 16,0 1-16,0 0 16,0 0-16,0 0 0,0 42 46,0 0-30,-22 0-16,22 0 0,0 22 16,-21-22-16,21 21 0,0-21 0,0 22 15,0-1-15,0 0 0,0 1 16,0-1-16,0 0 0,0 1 0,0-1 16,0 22-16,0-22 0,0 21 15,21 1-15,-21-1 0,0 1 16,0-1-16,22 22 0,-22-21 0,21 20 15,-21 1-15,21-22 0,-21 22 0,0 0 16,0-1-16,21 1 0,-21 0 16,0-1-16,21 1 0,-21 0 0,0-22 15,0 22-15,0-22 0,0 1 16,0-22-16,0 22 0,0-22 0,0 0 16,-21-20-16,0 20 0,21-21 0,-21-21 15,0 21-15,-1-21 0,1 0 16,0 0-16,0-21 0,0 0 0,0 0 15,-22-22-15,1 22 0,0-42 0,-1 20 16,-20-20-16,20-1 16,1 1-16,-21-22 0,41 1 0,-20-1 15,21 0-15,0-21 0,0-63 16,21 84-16,0 1 0,0-22 16,21 21-16,0 1 0,0-1 0,21 21 15,1-20-15,-1 20 0,0 1 16,1 20-16,-1-20 0,0 21 0,1-1 15,-22 22-15,21 0 0,-21-21 16,22 42-16,-22-22 0,-21 1 0,21 21 16,0 0-1,-21-21 32</inkml:trace>
  <inkml:trace contextRef="#ctx0" brushRef="#br1" timeOffset="26976.07">6413 2815 0,'0'0'0,"0"-21"15,0 0-15,0 42 32,0 0-17,0 22-15,0-22 0,0 0 0,0 21 16,0 1-16,-21-1 0,21 0 15,0 1-15,0-1 0,-21 0 0,0-21 16,21 22-16,0-1 0,0 0 16,-21-20-16,21-1 0,0 21 0,-21-42 15,21 21-15,0 0 0,0-42 47,0 0-47,0 0 16,0 0-16,0 0 0</inkml:trace>
  <inkml:trace contextRef="#ctx0" brushRef="#br1" timeOffset="27618.98">6096 3133 0,'0'0'0,"-21"0"0,0 0 16,42 0 15,0 0-31,0 0 0,0 0 16,22 0-16,-1 0 0,0 0 15,1 0-15,20-21 0,-21 21 0,22-22 16,-1 22-16,1-21 0,-22 0 16,22 0-16,-22 0 0,0 21 0,-20-21 15,20-1-15,-21 1 0,0 0 0,-21 0 16,0 0-16,0 0 0,0-1 16,0 1-16,0 0 0,-21 0 15,0 21-15,0 0 0,0 0 16,-1 0-16,1 0 0,21 21 15,-21 0-15,21 22 16,-21-22-16,21 42 16,0-20-16,0-22 0,0 21 15,0 0-15,0 1 0,0-1 0,0 0 16,0-20-16,0 20 0,0 0 16,0-21-16,0 1 0,0 20 15,0-21-15,0-42 31,0 0-15,0 0-16,0-1 16,0-20-16,0 21 0,21 0 0,0-22 15,0 22-15,1-21 0,-1 21 16,0 0-16,21-1 0,-21 1 16,1 0-16,20 0 0,-21 21 0,0 0 15,0 0-15,22 0 0,-22 0 16,0 0-16,0 21 0,0 0 15,-21 0-15,22 1 0,-22-1 16,0 21-16,0-21 0,0 0 0,0 22 16,0-22-16,0 0 0,0 0 15,-22 0-15,1 1 0,21-1 0,0 0 16,-21-21-16,21-21 47,0 0-32,0-1-15,21 1 0</inkml:trace>
  <inkml:trace contextRef="#ctx0" brushRef="#br1" timeOffset="28086.92">7408 3196 0,'21'0'32,"1"0"-17,-1 0-15,0 0 0,0-21 0,0 0 16,0 0-16,1 0 16,-1 21-16,0-22 0,0 22 0,-21-21 15,21 0-15,-21 0 0,0 0 16,-21 21 15,0 0-31,0 0 0,0 0 16,-1 0-16,1 21 0,0 0 0,0 0 15,0-21-15,0 21 0,21 22 16,-22-22-16,1 0 0,21 0 16,-21 22-16,21-22 0,0 0 0,0 0 15,0 0-15,0 0 0,0 1 16,0-1-16,0 0 0,21-21 15,0 0-15,1 0 0,-1 0 16,0 0-16,0 0 16,0 0-16,0 0 0,-21-21 15,22 21-15,-22-21 16,21 21-16,-21-22 0,0 1 0,21 0 16,-21 0-16,21 0 15,-21 0-15</inkml:trace>
  <inkml:trace contextRef="#ctx0" brushRef="#br1" timeOffset="29082.27">9292 3133 0,'0'-21'32,"0"-1"-32,21 1 15,-21 0-15,0 0 16,0 0-16,0 0 15,0-1-15,0 1 0,0 0 16,0 0-16,-21 0 16,0 21-16,0 0 0,0-21 0,-1 21 15,1 0-15,0 0 0,-21 0 0,21 0 16,-22 0-16,1 21 0,21 0 16,-22 0-16,1 0 0,21 0 0,-21 1 15,20-1-15,1 0 0,0 21 16,0-21-16,21 22 0,0-22 0,0 0 15,0 0-15,0 22 0,0-22 16,0 0-16,21-21 16,0 0-16,0 0 0,1 0 0,-1 0 15,21 0-15,-21 0 0,0 0 16,22-21-16,-22 21 0,21-21 0,-21-1 16,22 1-16,-22 0 0,21 0 15,-21 0-15,1-22 0,20 22 0,-21 0 16,0-21-16,0 21 0,1-22 0,-22 22 15,21-21-15,-21-1 0,21 1 16,-21 21-16,0-21 0,0 20 16,0 1-16,0 0 0,0 0 0,0 0 15,0 42 1,0 0 0,-21 0-16,21 22 0,-21-22 0,21 21 15,0 0-15,0 1 0,0-22 0,0 21 16,0 1-16,-22-1 0,22-21 15,0 21-15,0-20 0,0-1 0,0 21 16,0-21-16,0 0 0,0 1 16,0-1-16,0 0 15,22-21-15,-1 0 16,0 0 0,0-21-16,-21 0 0,21-1 0,0 1 15</inkml:trace>
  <inkml:trace contextRef="#ctx0" brushRef="#br1" timeOffset="29634.81">9991 3027 0,'0'0'0,"21"0"0,-21-21 0,21 21 16,-21-21-16,0-1 15,0 1-15,0 0 16,0 0-16,-21 0 0,0 21 0,-1-21 15,22-1-15,-21 22 0,0 0 0,0-21 16,0 21 0,0 0-16,-1 0 0,1 21 0,0-21 15,0 22-15,0-1 0,0 0 16,-1 0-16,1 21 0,-21 1 16,21-22-16,0 21 0,21-21 0,0 1 15,0-1-15,0 0 0,0 0 16,0 0-16,0 0 0,0 1 15,21-22-15,0 0 16,0 0-16,0 0 0,0-22 0,1 22 16,20-21-16,-21 0 0,0 0 0,0 21 15,1-21-15,20 0 0,-21-1 16,0-20-16,0 21 0,-21 0 16,22 0-16,-1-22 0,-21 22 15,21 0-15,-21 0 0,0 0 0,0 42 47,0 0-47,0 0 0,-21 0 0,0 0 16,21 22-16,-22-22 0,22 0 15,-21 0-15,21 22 0,0-22 0,0 0 16,0 0-16,0 0 0,0 0 16,0 1-16,0-1 0,0 0 15,21-21-15,1 0 16,-1 0-1,0 0-15,0-21 0,0 21 0,0-21 16,1-1-16,-1 1 0,0 0 0</inkml:trace>
  <inkml:trace contextRef="#ctx0" brushRef="#br1" timeOffset="29918.51">10583 2646 0,'0'0'16,"0"-21"-16,0 0 0,0-1 0,0 1 15,0 0-15,0 42 32,0 0-32,0 1 15,-21-1-15,21 0 0,-21 21 0,21 1 16,0-22-16,-21 21 0,21 0 16,0-20-16,0 20 0,0-21 0,-21 21 15,21-20-15,-22-1 0,22 0 0,0 0 16,0 0-16,-21 0 0,21 1 15,0-1-15,-21 0 0,21 0 0,0 0 16,21-42 15,0 21-15</inkml:trace>
  <inkml:trace contextRef="#ctx0" brushRef="#br1" timeOffset="30475.92">10985 2942 0,'0'0'0,"0"-21"0,0 0 15,0 0-15,0 0 0,0-1 16,0 1-16,-21 21 16,0 0-16,0 0 15,0 0-15,0 0 0,-1 0 16,1 21-16,0-21 15,0 22-15,0-1 0,0 0 16,21 0-16,-22 0 0,1 0 0,0 1 16,21-1-16,0 0 0,0 0 15,0 0-15,-21 0 0,21 1 0,0-1 16,0 0-16,0 0 16,21-21-16,0 0 15,0 0-15,1 0 16,-1 0-16,-21-21 0,21 0 15,0 21-15,0-21 0,-21-1 0,21 1 16,1 0-16,-1 0 0,-21 0 16,0 0-16,21-1 0,0 1 15,-21 0-15,21 21 0,-21-21 16,0 0-16,0 42 16,0 0-1,0 0-15,0 0 0,0 1 16,0-1-16,0 0 0,0 0 15,0 0-15,0 0 0,0 1 0,0-1 16,0 0-16,0 0 0,0 0 0,21 0 16,1-21-16,-1 0 15,0 0-15,0 0 0,0 0 16,0 0-16,1 0 16,-1-21-16,0 0 0,0 0 15,0 0-15,-21 0 0,0-1 16,0 1-16</inkml:trace>
  <inkml:trace contextRef="#ctx0" brushRef="#br1" timeOffset="30862.26">10160 2646 0,'85'0'31,"-43"0"-31,-21 0 0,21 0 0,-20 0 16,20 0-16,0-21 0,1 21 0,-22 0 15,21 0-15,0-21 0,1 21 16,-22 0-16,21 0 0,-21 0 16,1 0-16,-1 0 0,0 0 0,0 0 15,-21-22 48</inkml:trace>
  <inkml:trace contextRef="#ctx0" brushRef="#br1" timeOffset="32899.4">12552 2942 0,'0'0'0,"0"21"0,0 1 16,0-1-16,21-21 31,0 0-31,0 0 0,22 0 0,-22 0 16,21-21-16,-21-1 15,22 1-15,-1 21 0,0-21 0,1 0 16,20 0-16,-21 0 0,1-1 0,-22 1 16,21 0-16,1 0 0,-22 0 15,0-22-15,0 22 0,0 0 0,-21-21 16,0 21-16,0-22 0,0 22 15,0-21-15,0 21 0,0-22 0,0 22 16,0 0-16,-21 0 0,0 21 16,21-21-16,-21 21 0,0 0 15,-1 21-15,1-21 16,21 42-16,-21-21 0,0 22 16,21-1-16,-21 21 0,0-20 0,21 20 15,-22 1-15,1-22 0,21 22 16,-21-1-16,-21 64 0,21-63 15,-1 20-15,1-20 0,21 20 16,-21 1-16,0 0 0,0-22 0,0 22 16,-1 0-16,1 20 0,0-20 15,21 0-15,-21 21 0,0-22 0,0 1 16,-1 0-16,22-1 0,0-20 0,-21 20 16,21-20-16,0-1 0,0 22 15,0-43-15,0 1 0,21-22 16,1-21-16,-1 0 0,0 0 15,0 0-15,21 0 0,-20-21 0,20 0 16,0-22-16,22 1 0,-22 0 16,22-1-16,-22 1 0,21 0 15,-20-22-15,20 22 0,-20-22 0,-1 1 0,-21-22 16,21 22-16,-20-22 0,-22 21 16,0-20-16,0 20 0,0 1 0,-22-22 15,-41-42-15,21 64 0,-1-1 16,1 1-16,0-1 0,-1 22 15,1-1-15,0 1 0,-1 0 16,1 21-16,0-1 0,-1 1 0,22 0 16,0 21-16,0 0 0,0-21 15,-1 21-15,44 0 32,-1 0-32,0-21 15,0 21-15,0 0 0,0 0 16,1 0-16,-1-21 0,0 21 15,0 0-15,0-22 16,0 22-16,-21-21 0,22 21 16,-22-21-16,21 21 0</inkml:trace>
  <inkml:trace contextRef="#ctx0" brushRef="#br1" timeOffset="33459.01">13462 2794 0,'0'0'15,"0"-21"32,0 0-31,0 0 15,21 21-31,0 0 0,0 0 0,1-22 16,-1 22-16,0-21 0,0 21 15,0 0-15,0 0 0,1 0 0,-1 0 16,0 0-16,21 0 0,-21 0 16,1 21-16,-1 1 0,0-1 15,-21 0-15,21 0 0,-21 21 16,0-20-16,0-1 0,0 0 0,0 0 15,-21 0-15,0 0 0,0 1 0,21-1 16,-22 0-16,1 0 16,21-42 31,0 0-47,0 0 15,0-1-15,0 1 16,0 0-16,0 0 0,0 0 15,0 0-15,21-1 16,1 1-16,-22 0 0,21 0 16,0 21-16,0 0 31,0 0-15,0 0-1</inkml:trace>
  <inkml:trace contextRef="#ctx0" brushRef="#br1" timeOffset="34382">14393 2773 0,'0'0'0,"0"-21"31,-21 21-31,0 0 16,0 0-16,0 0 15,-1 21-15,1-21 0,0 21 16,0 0-16,-21 0 0,20 1 0,1-1 16,0 0-16,0 0 0,0 0 0,21 0 15,0 1-15,0-1 0,-21 0 16,21 0-16,0 0 0,21-21 31,0 0-31,0 0 0,0 0 16,0 0-16,1 0 0,-1-21 15,0 0-15,-21 0 16,0 0-16,21-1 16,-21 1-16,21 0 0,-21 0 15,21 0-15,1 0 0,-22-1 0,21 1 16,0 0-16,-21 0 0,21 21 0,0-21 16,0 21-16,1 0 15,-1 0-15,0 0 0,-21 21 0,21 0 16,0 0-16,-21 0 15,21 1-15,-21-1 0,0 0 0,0 0 16,0 0-16,0 0 0,22 1 16,-22-1-16,0 0 0,0 0 0,0 0 15,0 0 1,-22-21 0,1 0-1,21-21 1,0 0-16,0 0 15,0 0-15,0 0 0,0-1 0,0 1 16,0 0-16,21 0 16,1 0-16,-1 0 0,0-1 0,-21 1 0,21 0 15,0 0-15,0 21 0,1 0 16,-1 0-16,0 0 0,0 0 16,-21 21-16,21 0 0,0 0 15,1 1-15,-22-1 0,0 0 16,0 0-16,21 0 0,-21 0 0,0 1 15,0-1-15,0 0 0,0 0 0,0 0 16,-21-21 0,21-21 31,0 0-47,0 0 0,0 0 15,0-1-15,0 1 0,21 0 16,0 0-16,0-21 0,0 20 0,0-20 15,1 21-15,-1 0 0,21 0 16,-21-1-16,0 1 0,22 21 0,-22 0 16,21 21-16,-21 1 0,1-1 15,-22 0-15,21 0 0,-21 21 16,0-20-16,0 20 0,0-21 0,0 0 16,0 22-16,0-22 0,-21 0 15,-1 0-15,22 0 0,-42 0 16,42 1-16,-21-1 31</inkml:trace>
  <inkml:trace contextRef="#ctx0" brushRef="#br1" timeOffset="36235.76">1460 4911 0,'0'0'0,"-63"42"31,42-21-31,42-42 47,0 0-47,21 0 0,-20 0 16,20-22-16,0 22 0,1 0 0,-1-21 15,0 20-15,-21-20 0,22 21 16,-22 0-16,0 0 0,0-1 0,-21 1 15,0 0-15,0 0 0,0 0 16,0 0-16,-21 21 0,0 0 16,0 0-16,0 0 0,-1 0 15,-20 0-15,21 21 0,0 0 16,0 0-16,-1 0 0,22 22 0,0-22 16,-21 21-16,21 0 15,0 1-15,0-1 0,0 0 0,0-20 16,0 20-16,0-21 0,21 21 15,1-20-15,-1-22 0,0 21 0,0-21 16,0 0-16,0 0 0,1 0 16,-1-21-16,0 21 0,21-22 0,-21 1 15,1 0-15,-1-21 16,0 21-16,0-1 0,0-20 0,0 21 16,1-21-16,-1 20 0,21-41 15,-21 21-15,0 20 16,22 1-16,-22 0 0,0 0 0,0 21 15,0 0-15,1 0 0,-1 0 16,0 0-16,-21 21 0,0 0 0,0 0 16,0 1-16,0-1 0,0 0 15,0 21-15,0-21 0,-21 22 0,0-1 16,21-21-16,-22 22 0,22-22 16,-21 0-16,21 0 0,-21 0 0,21-42 46,21 0-46,0 0 0,1-22 16,-1 22-16,0 0 0,0-21 16,0 21-16,0-22 0,1 1 15,-1 21-15,0-22 0,21 1 16,-42 21-16,0 0 0,0 0 16,21 21-16,-42 0 15,0 21 1,21 0-16,-21 0 0,21 0 0,-21 22 15,21-22-15,0 21 0,-21 0 16,21 1-16,0-22 0,0 21 0,0 1 16,0-1-16,0-21 0,0 21 15,21-20-15,-21-1 0,21 0 16,21-21-16,-21 0 0,1 0 16,20 0-16,-21 0 0,21 0 0,1 0 15,-1-21-15,0 0 0,1-22 16,-1 22-16,0-21 0,-20-1 0,20 1 15,0 0-15,-21-1 0,22 1 16,-22 0-16,0-1 0,0 1 16,-21 0-16,0-1 0,0 1 0,0 0 15,0-1-15,0 1 0,0 21 16,0 0-16,0 0 0,0-1 16,0 44-1,0-1-15,0 21 16,0-21-16,0 22 0,0-1 0,-21 0 15,21 1-15,-21-1 0,21 0 16,0-21-16,0 22 0,0-1 0,0 0 16,0 1-16,0-22 0,0 21 15,0-21-15,0 1 0,0-1 0,0 0 16,21-21 0,0 0-16,-21-21 15,21 21-15,-21-21 0,0-1 16,22-20-16,-22 21 0,21-21 15</inkml:trace>
  <inkml:trace contextRef="#ctx0" brushRef="#br1" timeOffset="36442.14">2984 4466 0,'0'0'0,"0"21"0,0 1 16,22-22 15,-1 0-31,0 0 16,0 0-16,0 0 0,0 0 0,1-22 15,-1 22-15,0 0 16,0-21-16,0 21 0,0 0 16,1 0-16</inkml:trace>
  <inkml:trace contextRef="#ctx0" brushRef="#br1" timeOffset="36814.15">3302 4636 0,'0'0'15,"0"21"-15,0 0 16,21-21 0,0 0-16,0 0 0,1 0 0,-1-21 15,0 21-15,0-21 0,0 21 16,22-22-16,-22 1 0,0 0 15,21 0-15,-21 21 0,1-21 16,-22 0-16,0-1 0,21 1 0,-21 0 16,0 0-16,-21 21 15,-1 0-15,1 0 16,0 0-16,0 0 0,0 21 16,0 0-16,-1 0 0,1 1 0,0-1 15,0 21-15,0-21 0,21 0 0,-21 22 16,21-22-16,0 0 0,0 0 15,0 22-15,0-22 0,0 0 0,21 0 16,0 0-16,0-21 16,0 0-16,22 0 0,-22 0 15,21 0-15,-21 0 0,22-21 16,-1 0-16,-21 0 0,21 21 0,-20-21 16,20-1-16</inkml:trace>
  <inkml:trace contextRef="#ctx0" brushRef="#br1" timeOffset="37194.81">3895 4530 0,'0'-43'31,"0"22"-31,21 0 16,0 21-16,0 0 16,0 0-16,0 0 0,1 0 15,-1 0-15,0 21 0,0-21 16,0 21-16,0 1 0,-21-1 15,22 0-15,-1 0 0,-21 0 0,0 0 16,0 1-16,0-1 16,0 0-16,0 0 0,0 0 0,0 0 15,-21-21 1,-1 0-16,22-21 31,0 0-31,0 0 16,0 0-16,0 0 15,0-22-15,0 22 0,0 0 16,0 0-16,22 0 0,-1-1 0,0 1 16,-21 0-16,21 0 15,0 21-15,0-21 0,1 21 16,-1-21-16,0 21 0,0 0 16,0 0-16</inkml:trace>
  <inkml:trace contextRef="#ctx0" brushRef="#br1" timeOffset="37751.06">4657 4466 0,'0'0'15,"-22"0"-15,1 0 16,0 0-16,0 0 15,21 21 1,0 1-16,0-1 16,0 0-16,0 0 0,0 0 15,0 0-15,0 1 0,0-1 16,0 0-16,0 0 0,0 0 0,0 0 16,0 1-16,0-1 0,0 0 15,-21 0 1,21-42 15,0 0-31,0 0 0,0-1 16,0 1-16,0 0 0,0 0 15,21 0-15,0-22 0,0 22 16,0-21-16,22 21 0,-22 0 0,21-22 16,-21 22-16,22 0 0,-1 0 0,0 21 15,1-21-15,-22 21 0,21 0 16,-21 0-16,22 0 0,-22 21 15,0 0-15,0-21 0,0 21 0,1 43 16,-22-43-16,0 0 0,0 0 16,0 0-16,0 0 0,0 1 15,0-1-15,0 0 0,0 0 0,-22-21 16,22 21-16,0 0 0,-21-21 16,21 22-16,-21-22 0,21 21 15,0-42 16,0-1-31,0 1 16</inkml:trace>
  <inkml:trace contextRef="#ctx0" brushRef="#br1" timeOffset="38562.83">5842 4466 0,'0'-21'0,"0"0"0,0 0 16,0 0-16,-21-1 15,0 22-15,-1 0 16,1 0-16,0 0 0,0 0 16,0 0-16,0 0 0,-1 0 15,1 22-15,0-22 0,0 21 0,0 0 16,0 0-16,-1 21 0,1-20 0,0-1 15,21 0-15,0 21 0,-21-21 16,21 1-16,-21 20 0,21-21 16,0 0-16,0 0 0,0 1 15,21-22-15,0 0 0,0 0 16,0 0-16,1 0 0,-1 0 16,0-22-16,0 1 0,21 21 0,-20-21 15,-1 0-15,21 0 0,-21 0 16,0-1-16,1 1 0,-1 0 15,0 0-15,0-21 0,-21 20 0,0-20 16,0 21-16,0 0 16,0 42 15,0 0-31,0 0 0,0 0 16,0 1-16,0-1 0,0 0 0,0 0 15,0 0-15,0 0 0,0 1 16,0-1-16,0 0 0,21 0 0,0 0 15,1 0-15,-1 1 0,0-22 16,0 0-16,0 0 0,0 0 0,22 0 16,-22 0-16,0 0 0,0 0 15,22-22-15,-1 1 16,-21 0-16,0 0 0,0 0 0,1 0 16,-1-1-16,0-20 0,-21 21 15,21-21-15,-21 20 0,21-20 0,-21 0 16,0-1-16,0 1 0,21 0 0,-21-1 15,0 1-15,0 0 0,0-1 16,0 22-16,0 0 0,0 0 0,0 42 31,-21 21-31,21-20 16,0 20-16,0 0 0,-21-21 16,21 22-16,-21-1 0,21 0 15,0 1-15,0-1 0,0 0 0,-21-20 16,21 20-16,0-21 0,0 21 15,0-20-15,0-1 0,0 0 0,0 0 16,21 0-16,0-21 16,0 0-16,0 0 15,1-21-15,-1 0 16,0 0-16,0 0 16</inkml:trace>
  <inkml:trace contextRef="#ctx0" brushRef="#br1" timeOffset="39687.54">7556 4741 0,'22'0'31,"-22"-21"-15,21 0-16,0 21 0,-21-21 16,21 0-16,0 0 0,0-1 15,1 1-15,20 0 0,-21 0 0,0-21 16,0 20-16,22-20 0,-22 0 16,-21 21-16,21-22 0,-21 22 15,0-21-15,0 21 0,0-1 16,-21 22-16,0 0 15,0 0-15,-1 0 0,1 0 0,0 22 16,0-22-16,0 21 0,21 0 16,0 0-16,0 0 0,0 0 15,0 1-15,21-22 0,0 21 16,0 0-16,22 0 0,-22 0 0,0-21 16,0 21-16,0 1 0,0-1 15,1 0-15,-1 0 0,0 0 16,-21 0-16,0 1 0,0-1 15,21-21-15,-21 21 0,21 0 16,0 0-16,1-21 16,-1 0-16,0 0 0,0 0 15,0 0-15,0 0 16,22-21-16,-22 0 0,0 21 0,0-21 16,0 0-16,22-1 0,-22 1 15,0 0-15,0 0 0,0-21 0,1 20 16,-1-20-16,-21 21 0,0-21 0,21-1 15,-21 22-15,0 0 16,0 0-16,0-22 0,0 22 0,-21 21 31,0 0-31,-1 21 16,22 1-16,0-1 0,-21 0 0,0 0 16,21 21-16,-21-20 0,21 20 15,0-21-15,0 21 0,0-20 0,0-1 16,0 0-16,0 0 0,0 0 15,0 0-15,21-21 0,0 22 0,0-22 16,1 21-16,-1-21 0,0 0 0,21 0 16,-21 0-16,22 0 0,-1 0 15,0-21-15,-20-1 0,20 22 0,0-21 16,1 0-16,-1 0 0,0 0 16,1 0-16,-22-1 0,21 1 15,-21 0-15,0 0 0,1-21 0,-22 20 16,21 1-16,-21-21 0,21 21 15,-21 0-15,0-1 0,-21 44 32,0-1-32,21 0 15,0 0-15,-22 0 0,1 0 0,21 1 16,0-1-16,0 0 16,0 0-16,0 0 0,0 0 0,0 1 15,0-1-15,0 0 0,0 0 16,-21 0-1,0-21-15,0 0 16,0 0 0,-1 0-16,1 0 0,0-21 15,0 0-15,21 0 16,0 0-16,0-1 0,0 1 16</inkml:trace>
  <inkml:trace contextRef="#ctx0" brushRef="#br1" timeOffset="41743.66">9694 4255 0,'0'0'0,"21"-22"0,-21 1 0,0 0 15,0 0-15,22 21 0,-22-21 0,0 0 16,0-1-1,-22 22-15,1 0 16,0 22-16,0-22 0,21 21 0,-21 0 16,0 21-16,21-21 0,-22 22 15,22-22-15,-21 21 0,0 1 16,21-1-16,0-21 0,0 21 0,0-20 16,-21 20-16,21-21 0,0 0 15,0 0-15,0 1 0,0-1 0,21 0 16,0-21-16,0 0 15,1 0-15,-1 0 0,21 0 0,-21 0 16,22-21-16,-22 21 0,21-21 0,0-1 16,-20 1-16,20 0 0,0 0 15,1 0-15,-22 0 0,0-22 0,0 22 16,0-21-16,-21 21 0,0-22 16,0 1-16,0 0 0,0-1 0,0 22 15,-63-42-15,42 20 0,-1 22 16,-20 21-16,21 0 0,-21 0 15,20 0-15,-20 0 0,0 0 0,21 21 16,-22 0-16,22 22 16,-21-22-16,21 21 0,-1 1 0,1-1 15,21 0-15,0-21 0,-21 22 16,21-1-16,0-21 0,0 43 16,0-43-16,21 0 0,0 0 0,1 0 15,-1-21-15,0 0 0,21 22 16,-21-22-16,22 0 0,41 0 15,-41 0-15,-22-22 0,21 22 0,1-21 16,-1 0-16,0 0 0,1 0 16,-1 0-16,-21-1 0,21 1 0,-20 0 15,20-21-15,-21 21 0,0-22 16,0 1-16,-21 21 0,22-22 16,-22 22-16,21 0 0,-21 0 0,0 0 15,0 0-15,0 42 31,0 0-15,0 0-16,0 0 0,0 22 0,0-22 16,0 0-16,0 21 0,-21-21 0,21 1 15,0-1-15,0 21 0,0-21 16,0 0-16,0 1 0,0-1 0,0 0 16,0 0-16,21-21 0,-21 21 0,21-21 15,0 0-15,0 0 16,0 0-16,1 0 0,-1 0 15,0 0-15,0 0 16,0 0-16,0-21 0,-21 0 0,22 0 16,-1 0-16,0-1 0,-21 1 0,21 0 15,-21 0-15,21-21 0,-21 20 16,0 1-16,21-21 0,-21 21 0,22 0 16,-22-1-16,0 1 0,0 0 15,0 0-15,0 42 31,0 0-31,0 0 16,0 1-16,0-1 0,0 21 0,0-21 16,0 0-16,0 1 0,0-1 15,0 0-15,-22 0 0,22 0 16,0 0-16,0 1 0,0-1 0,0 0 16,22-21-1,-1 0-15,0 0 0,0 0 16,0 0-16,0 0 0,1 0 15,-1-21-15,0 0 0,21-1 16,-21 1-16,1 0 0,-1 0 0,0 0 16,-21 0-16,21-1 0,0 1 15,-21-21-15,0 21 0,0 0 0,0-1 16,0 1-16,-21 21 31,0 0-31,21 21 16,0 1-16,0-1 0,0 0 15,0 0-15,0 0 0,0 0 16,0 1-16,21-1 0,-21 0 0,21 0 16,0 0-16,-21 0 0,22-21 15,-1 22-15,-21-1 0,21-21 0,0 21 16,0-21-16,0 0 0,1 0 16,-1 0-16,0 0 0,0 0 15,0 0-15,0 0 0,1 0 0,-1-21 16,0 0-16,0 21 0,0-22 15,-21 1-15,21 0 0,1 0 16,-1-21-16,0 20 0,0-20 0,-21 21 16,21-21-16,0 20 0,1-20 15,-22 21-15,0-21 0,21 20 0,0 1 16,-21 0-16,0 42 31,0 0-31,0 1 0,0-1 16,0 0-16,0 0 15,0 0-15,0 0 0,0 1 16,21-22 15,0 0-31,-21-22 16,0 1-16,0 0 16,21 0-16,-21 0 15,0 0-15,0-1 0,0 1 16,0 0-1,-21 21-15,0 0 16,0 21-16,0-21 0,21 21 16,-21 1-16,-1-1 0,1 21 0,0 0 15,0 1-15,21-22 0,0 21 16,-21-21-16,21 1 0,0-1 16,0 21-16,0-21 0,0 0 15,0 1-15,21-1 0,0-21 16,0 0-16,0 21 0,1-21 15,-1 0-15,21 0 0,-21 0 0,22 0 16,-22 0-16,21 0 0,-21-21 16,22 21-16,41-43 15,-41 22-15,-1 0 0,-21 0 0,21 0 16,1 0-16,-22-1 0,0-20 0,0 21 16,0-21-16,-21 20 0,22-20 15,-22 21-15,0 0 0,0 0 16,0-1-16,-22 22 0,1 0 15,0 0-15,0 22 0,0-1 16,0 0-16,-1 0 0,22 21 16,0-20-16,0-1 0,0 21 0,0 0 15,0-20-15,0-1 16,0 0-16,0 0 0,0 0 0,22-21 16,-1 0-16,0 21 0,0-21 15,0 0-15,0 0 0,1 0 0,-1 0 16,0 0-16,0-21 0,-21 0 0,21 21 15,22-42-15</inkml:trace>
  <inkml:trace contextRef="#ctx0" brushRef="#br1" timeOffset="43634.57">14647 4297 0,'21'0'31,"-21"-21"-31,22 0 16,-1-1-1,-21 1-15,21 21 0,-21-21 16,0 0-16,0 0 0,0 0 0,0-1 15,0 1-15,0-21 0,0 21 16,0 0-16,0-1 0,-21-20 0,0 21 16,-1 0-16,1 21 0,0-21 15,-21 21-15,21 0 0,-22 0 0,-20 0 16,20 21-16,1-21 0,21 21 16,-21 21-16,-1-21 0,1 22 15,0 41-15,20-41 0,1-1 16,0 0-16,21 1 0,0-22 15,0 64-15,0-64 0,0 0 16,0 0-16,21 0 0,0 0 16,1-21-16,20 0 0,-21 0 15,0 0-15,22 0 0,-22 0 0,21 0 16,0 0-16,-20-21 0,20 0 16,-21 21-16,21-21 0,-20 0 0,-1-22 15,0 22-15,0 0 0,0-21 0,0 21 16,1-22-16,-22 1 0,0 21 15,0-22-15,21 22 0,-21 0 0,0 0 16,0 0-16,0 0 0,0 42 31,0 0-31,0 0 0,0 21 16,0-20-16,0-1 0,0 21 16,-21-21-16,21 22 0,0-22 0,0 0 15,0 0-15,0 0 0,0 0 16,21 1-16,0-1 0,0 0 0,0-21 15,0 0-15,22 0 0,-22 0 16,0 0-16,0 0 0,22 0 16,-22-21-16,42 0 0,-42-1 15,1 1-15,-1 0 0,0 0 16,0 0-16,0-43 16,-21 43-16,0-21 0,0 21 0,0-1 15,0 1-15,0 0 0,0 42 31,-21 0-31,0 1 0,21-1 16,-21 0-16,21 21 0,0-21 0,0 1 16,-21 20-16,21-21 0,-22 0 15,22 0-15,-21 1 0,21-1 0,0 0 16,0 0-16,0-42 47,0 0-47,0 0 15,0-1-15,21 1 0,1 0 16,-22 0-16,21-21 0,0 20 0,0 1 16,0-21-16,0 21 15,22-22-15,-22 22 0,21 0 0,-21 0 16,22 0-16,-22 0 0,21 21 16,-21 0-16,22 0 0,-1 21 15,-21 0-15,0 0 0,-21 21 16,22-20-16,-22 20 0,21 21 15,-21-41-15,0 20 0,0-21 0,0 0 16,21 22-16,0-22 16,-21 0-16,0 0 0,21-21 0,0 0 15,1 0-15,-1 0 16,0 0-16,-21-21 16,21 0-16,0 21 0,-21-21 15,21-1-15,1 1 0,-1-21 16,0 21-16,0 0 0,0-22 0,0 1 15,22 21-15,-22-22 0,21 22 0,1-21 16,-1 21-16,0 0 0,-21-1 16,22 22-16,-1 0 0,0 0 15,-20 0-15,-1 0 16,0 22-16,-21-1 0,21 21 16,-21-21-16,0 0 0,0 1 15,0-1-15,0 0 0,0 0 0,0 0 16,0 0-16,0-42 47,0 0-32,0 0-15,0 0 16,-21 0-16,21-1 0,-21 1 16,0 0-16,-1 0 0,1 0 0,0 0 15,0-1-15,0 1 0,0 21 16,-1 0-16,1 0 0,0 0 0,0 0 15,0 0-15,0 0 0,-22 21 16,22-21-16,0 43 0,0-22 16,0 0-16,-22 21 0,43-20 0,-21 20 15,0 0-15,21-21 0,0 22 16,0-22-16,0 0 0,0 21 16,0-20-16,0-1 0,21 0 0,0-21 15,0 0-15,1 0 0,-1 0 16,0 0-16,21 0 0,-21 0 0,1 0 15,20 0-15,-21-21 0,21 0 0,-20-1 16,20 1-16,-21 0 0,0 0 16,0-21-16,1 20 0,20-62 15,-21 41-15,0 1 16,0 0-16,-21-1 0,0 1 0,22 0 16,-1-43-16,-21 64 0,0 0 15,0 0-15,0-1 0,0 1 16,0 42-1,-21 1-15,21 20 16,-22-21-16,22 21 0,0 1 0,-21-1 16,21 0-16,-21 1 0,21-1 15,0 0-15,0 1 0,0-22 16,0 21-16,0 1 0,0-22 0,0 0 16,0 0-16,0 0 0,0 0 15,0 1-15,21-22 16,0 0-16,1 0 15,-1 0-15,0-22 0,0 22 16,0-21-16,22 0 0,-1 0 0</inkml:trace>
  <inkml:trace contextRef="#ctx0" brushRef="#br1" timeOffset="45262.82">17505 4255 0,'0'0'0,"0"21"0,-21 0 0,21 0 15,21-21 1,0 0-1,0 0-15,0 0 0,0 0 16,-21-21-16,43 21 0,-43-21 0,42 0 16,-42-1-16,42 1 0,-42-21 15,22 21-15,-1-22 0,0 1 0,0 21 16,0-21-16,-21-1 0,0 1 0,0 21 16,0-22-16,0 22 15,0 0-15,0 0 0,0 0 0,-21 21 16,0 0-16,0 0 15,0 0-15,-1 0 0,1 21 16,0 0-16,0 0 0,0 0 0,21 1 16,-21-1-16,-1 0 0,22 21 15,0-21-15,0 1 0,0-1 0,0 0 16,0 0-16,0 0 0,0 0 16,22-21-16,-1 0 15,0 0-15,0 0 0,0 0 16,22 0-16,-22-21 0,0 21 15,0-21-15,21 0 0,-20 0 0,-1 0 16,0-1-16,0 1 0,0 0 16,0 0-16,1 0 0,-22 0 0,0-1 15,21 22-15,-21-21 0,21 0 16,-21 42 15,0 0-31,-21 1 0,21-1 16,-21 21-16,21-21 0,0 0 0,0 22 15,-22-22-15,22 21 16,0-21-16,0 22 0,0-22 0,0 0 16,0 0-16,0 0 0,0 1 15,0-1-15,22-21 0,-1 0 16,0 0-16,0 0 16,0 0-16,0 0 0,1 0 0,-1-21 15,0-1-15,0 22 0,0-42 16,0 21-16,1 0 0,20-43 15,-21 43-15,0-21 0,0 21 0,-21-22 16,0 22-16,0 0 0,22 0 16,-22 0-16,0-1 0,0 1 15,0 42 17,0 1-32,-22 20 0,22-21 15,-21 0-15,21 22 0,0-22 16,0 21-16,0 0 0,0-20 0,0 20 15,0-21-15,0 0 0,0 0 16,0 1-16,0-1 0,0 0 0,21-21 16,22 0-16,-22 21 0,0-21 15,0 0-15,22 0 0,-22 0 0,21 0 16,-21-21-16,22 0 0,-22 0 16,0-1-16,42-20 15,-41 0-15,-1 21 0,0-22 0,0 22 16,0-21-16,0 21 0,1-22 15,-1 22-15,-21 0 0,0 0 0,0 0 16,0 42 15,0 0-31,0 21 16,0-21-16,0 1 0,-21 20 16,21-21-16,0 0 0,0 22 0,0-22 15,0 0-15,0 0 0,0 0 16,21 0-16,0-21 0,0 22 0,0-1 15,0-21-15,22 0 16,-22 0-16,0 0 0,0 0 0,0 0 16,22-21-16,-22-1 15,0 1-15,21-21 0,-20 0 16,-1 20-16,-21-20 0,0 21 0,21-21 16,-21 20-16,21-20 15,-21 21-15,0 0 0,0 0 0,0-1 16,-21 44-1,0-1 1,0 0-16,21 0 0,0 0 16,-22 22-16,22-22 0,-21 21 0,21-21 15,-21 0-15,21 22 0,0-22 0,0 0 16,-21 0-16,21 0 16,0 22-16,-21-43 15,21 21-15,0-42 31,0 0-15,0-1-16,0 1 16,0 0-16,0-21 0,0 21 0,0-22 15,0 22-15,0-21 0,0 21 16,21-22-16,0 22 0,0-21 0,0 21 16,1-1-16,20 1 15,0 0-15,-21 21 0,22 0 0,-1-21 16,-21 21-16,22 0 0,-22 0 0,21 21 15,-21 0-15,0 0 0,1 43 16,-1-43-16,-21 21 0,21 1 16,-21-22-16,0 21 0,0-21 15,0 22-15,0-22 0,0 0 0,0 0 16,0 0-16,-21 1 0,0-1 16,-1-21-16,22 21 15,-21-21 1,0 0-16,0 0 15,0 0-15,0 0 0,-1 0 16,1 0-16</inkml:trace>
  <inkml:trace contextRef="#ctx0" brushRef="#br1" timeOffset="46423.37">3027 5969 0,'0'-21'0,"21"0"15,-21 0-15,21-1 0,-21 1 16,0 0-16,0 0 0,0-21 0,0 20 15,0 1-15,0 42 32,0 1-32,0-1 15,0 21-15,-21-21 0,21 22 16,-21-1-16,21-21 0,0 21 0,-21 1 16,21-1-16,0 0 0,0-20 15,-22 20-15,22-21 0,-21 21 0,21 1 16,-21-22-16,21 0 0,0 0 15,0 0-15,0 1 0,0-1 0,0-42 47,-21-1-47,0 1 16</inkml:trace>
  <inkml:trace contextRef="#ctx0" brushRef="#br1" timeOffset="47022.9">2519 6223 0,'0'0'0,"21"0"32,0 0-32,0 0 15,22 0-15,-22-21 0,21 21 0,0 0 16,22-21-16,-22 0 0,22 21 16,-22-22-16,22 1 0,-1 0 0,-21 0 15,22 0-15,-1 21 0,-20-21 16,-1-22-16,0 43 0,1-21 15,-22 0-15,0 0 0,0 0 16,-21-1-16,0 1 0,0 0 0,0 0 16,-21 21-16,0-21 0,0 21 0,0 0 15,-1 0-15,1 0 16,0 21-16,21 0 0,0 0 0,-21 0 16,21 22-16,0-22 0,0 21 15,0-21-15,0 22 0,0-1 0,0-21 16,0 22-16,0-22 0,-21 21 15,21-21-15,0 0 0,0 1 0,0-1 16,0 0-16,0 0 0,0 0 16,0-42 15,0 0-31,0 0 16,0 0-16,0-1 15,0 1-15,21 0 0,0 0 0,0-21 16,0 20-16,22 1 0,-22-21 15,0 21-15,21 0 0,-20 21 0,20-22 16,-21 22-16,21 0 0,-20 0 16,-1 0-16,0 22 0,0-1 0,0 0 15,-21 0-15,21 0 0,-21 0 16,0 1-16,0-1 0,0 0 16,-21 21-16,0-21 0,21 1 15,-21-22-15,0 21 0,21 0 16,-21-21-16,21 21 0,0-42 31,21 21-15,0-21-16,-21 0 0</inkml:trace>
  <inkml:trace contextRef="#ctx0" brushRef="#br1" timeOffset="47395.47">3873 6181 0,'0'0'0,"0"21"0,22-21 16,-1 0 0,0 0-16,0 0 0,0 0 15,0 0-15,1 0 0,-1-21 16,0 21-16,0-21 0,0-1 0,0 22 16,1-21-16,-22 0 0,21 21 15,-21-21-15,21 0 0,-21 0 16,0-1-16,0 1 0,0 0 0,-21 21 15,0-21-15,-1 21 0,1 0 16,0 0-16,0 0 16,-21 21-16,20 0 0,1 0 15,0 1-15,0 20 0,21-21 0,0 21 16,-21-20-16,21 20 0,0-21 16,0 0-16,0 22 0,0-22 15,0 0-15,21 0 0,-21 0 0,42 0 16,-21 1-16,22-22 15,-1 0-15,-21 0 0,0 0 0,1 0 16,20-22-16,-21 1 0,64 0 16</inkml:trace>
  <inkml:trace contextRef="#ctx0" brushRef="#br1" timeOffset="47827.01">6244 5630 0,'0'-21'0,"0"42"0,0-63 16,0 21-16,-21 21 15,21 21 1,0 21-16,0-20 16,0-1-16,0 21 0,0 0 15,0 1-15,0-1 0,0 0 0,0-20 16,0 20-16,0 0 0,-21-21 15,21 43-15,0-43 0,-21 0 16,-1 22-16,22-22 16,22-42 31,-22-1-47,0 1 0,0 0 15</inkml:trace>
  <inkml:trace contextRef="#ctx0" brushRef="#br1" timeOffset="48027.9">5927 5906 0,'0'0'0,"0"21"15,-22-21-15,22 21 0,0 0 16,22-21 0,-1 0-1,0 0-15,0 0 0,21 0 0,-20 0 16,-1 0-16,21 0 0,-21 0 15,22 0-15,-1 0 0,-21-21 0,21 0 16,1 21-16,-22-21 0,21-1 0,-21 1 16,22 21-16,-22-21 0</inkml:trace>
  <inkml:trace contextRef="#ctx0" brushRef="#br1" timeOffset="48396.69">6583 5842 0,'0'0'0,"0"21"0,-21-21 16,21 21-16,-22 1 0,22-1 15,0 0 1,22-21 0,-1 0-16,0 0 0,0 0 15,0 0-15,0-21 0,1 21 16,20-21-16,-21 21 0,0-22 0,0 1 16,1 0-16,-1 21 0,0-21 15,-21 0-15,0 0 0,0-1 0,0 1 16,0 0-16,-21 21 15,0-21-15,-1 21 0,1 0 16,0 0-16,0 0 0,0 21 16,0-21-16,-1 21 0,1 0 15,0 22-15,0-22 0,0 0 16,0 21-16,-1-20 0,1 20 0,0-21 0,21 21 16,0-20-16,0-1 15,0 0-15,0 0 0,0 0 0,0 0 16,21 1-16,0-22 15,1 0-15,20 0 0,-21 0 0,21 0 16,1-22-16,-1 22 0,-21-21 16,22 0-16</inkml:trace>
  <inkml:trace contextRef="#ctx0" brushRef="#br1" timeOffset="49126.31">7302 5736 0,'0'-21'0,"0"42"0,0-63 16,-21 42-1,0 0-15,-21 0 16,21 0-16,-1 21 0,1 0 0,-21 0 16,21 1-16,0-22 0,-1 21 15,22 0-15,0 21 0,0-21 16,0 1-16,0-1 16,22 0-16,-1-21 0,0 21 15,0-21-15,0 21 0,0-21 0,1 0 16,-1 21-16,21-21 15,-21 22-15,-21-1 0,21-21 16,-21 21-16,-21-21 31,0 0-31,0 0 0,0 0 0,0 0 16,-1 0-16,1 0 0,0 0 16,0 0-16,0 0 0,0 0 0,-1 0 15,1-21-15,0 21 0,0 0 0,0-21 16,21 42 31,21 0-47,-21 0 15,21-21-15,0 21 0,0-21 16,-21 21-16,22-21 0,-1 0 0,0 0 16,0 22-16,0-22 0,22 0 15,-22 0-15,0 0 0,21 0 0,-21 0 0,22 0 16,-1 0-16,-21-22 0,22 1 15,-1 21-15,0-21 0,-21 0 0,22 0 16,-1 0-16,-21-1 0,22 1 16,-22 0-16,0-21 0,0 21 0,0-22 15,0 22-15,1-21 0,-22-1 0,0 1 16,0 21-16,21-21 16,-21 20-16,0-20 0,0 21 15,0 0-15,-21 42 16,-1 0-1,22 21-15,0-20 0,0 20 0,-21-21 16,0 21-16,21 1 0,-21-1 16,21 0-16,0-20 0,0 20 0,0-21 15,0 0-15,0 22 0,0-22 16,0 0-16,0 0 0,0 0 16,21-21-16,0 0 0,0 0 15,1 0-15,-1 0 0,21 0 16,-21 0-16,0-21 0,1 21 0,-1-21 15,0 0-15,0 0 0,0-1 0,0 1 16</inkml:trace>
  <inkml:trace contextRef="#ctx0" brushRef="#br1" timeOffset="49319.23">7853 5694 0,'0'0'16,"-21"0"-16,42 0 31,0 0-31,0 0 0,21 0 16,-20 0-16,20 0 15,-21 0-15,21 0 0,-20 0 0,20 0 16,-21-21-16,21 21 0,-20 0 0,-1-21 16,0 21-16</inkml:trace>
  <inkml:trace contextRef="#ctx0" brushRef="#br1" timeOffset="49751.09">9440 5673 0,'0'0'16,"0"-21"-16,0-1 0,0 1 0,0 0 15,0 0 1,0 42-1,-21 0 1,21 0-16,0 1 0,-21-1 0,21 0 16,-21 21-16,21-21 0,0 1 15,0 20-15,0-21 0,-21 0 0,21 0 16,-22 1-16,22-1 0,0 0 16,0 0-16,0 0 0,22-21 31,-1 0-31,0 0 15,0-21-15,21 0 0,-20 0 0,20 0 16</inkml:trace>
  <inkml:trace contextRef="#ctx0" brushRef="#br1" timeOffset="50111.17">9948 5630 0,'0'0'16,"21"-21"-16,1 0 0,-1 21 0,-21-21 0,0 0 15,-21 21 1,-1 0-16,-20 0 15,21 21-15,0 0 0,-22-21 0,22 21 16,0 0-16,0-21 0,0 22 16,21-1-16,0 0 0,21-21 15,0 0 1,21 21-16,-20-21 0,20 0 16,-21 0-16,21 0 0,-20 0 0,20 21 15,21-21-15,-41 21 16,-1-21-16,0 22 0,0-1 0,-21 0 15,0 0-15,0 0 16,-21 0-16,0-21 0,0 22 16,-1-22-16,-20 0 0,21 21 0,-21-21 15,-1 0-15,22 0 0,-21 0 0,21 0 16,-22 0-16,22 0 0,0 0 16,0 0-16,0 0 0,-1 0 0,1-21 15,21-1 1,0 1-16,0 0 0,0 0 15,0 0-15</inkml:trace>
  <inkml:trace contextRef="#ctx0" brushRef="#br1" timeOffset="50288.06">9525 5376 0,'0'0'16,"-21"0"-16,0 0 15,42 0 32</inkml:trace>
  <inkml:trace contextRef="#ctx0" brushRef="#br1" timeOffset="50770.92">11578 5440 0,'0'0'16,"21"-21"-16,0 21 0,1-21 16,-1-1-16,0 1 0,-21-21 15,0 21-15,0 0 16,-21 21-16,0 0 0,-1 0 15,1 0-15,0 0 0,-21 0 0,21 21 16,-22 0-16,22 0 0,-21 0 16,21 0-16,-1 22 0,1-22 0,0 21 15,0 1-15,21-1 0,0 0 0,0 1 16,0-1-16,0 0 0,0 1 16,0-22-16,0 21 0,0-21 0,0 0 15,21 1-15,0-1 0,22 0 16,-22 0-16,21-21 0,-21 0 0,22 0 15,-1 0-15,0 0 0,22 0 16,-22-21-16,0 21 0,22-21 0,-22 0 16,22-1-16</inkml:trace>
  <inkml:trace contextRef="#ctx0" brushRef="#br1" timeOffset="52403.78">12277 5567 0,'0'0'0,"0"-21"0,0-85 31,-22 85-31,-20 21 0,21 0 15,0 0-15,0 0 0,-22 0 0,22 0 16,-21 0-16,21 0 0,-22 21 16,22 0-16,0 0 0,0 0 0,0 1 15,-1 20-15,1-21 0,0 21 16,21 1-16,-21-22 0,21 21 0,0 22 16,0-43-16,0 0 15,0 0-15,21-21 0,0 21 16,0-21-16,1 0 0,20 0 0,-21 0 15,21 0-15,-20 0 0,20 0 0,-21-21 16,0 21-16,22-21 0,-22 0 16,0 0-16,0 0 0,0-1 0,22 1 15,-43-21-15,21 21 0,0-22 16,0 1-16,-21 21 0,0-21 16,0 20-16,0 1 0,21 0 0,-21 0 0,0 0 15,0 42 16,-21 0-31,21 0 0,-21 0 16,21 22-16,0-22 0,-21 21 0,0 1 16,21-22-16,0 21 0,0-21 0,0 22 15,0-1-15,0-21 16,0 0-16,0 0 0,21 1 0,0-22 16,0 0-16,0 0 0,0 0 15,22 0-15,-22 0 0,0-22 16,21 22-16,-20-21 0,-1 0 0,0 0 15,21-21-15,-21 20 0,1-20 16,-1 21-16,21-21 0,-21-1 0,0 1 16,-21 21-16,22-22 0,-22 1 15,21 0-15,-21 21 0,0-1 16,0 1-16,0 0 0,0 0 0,-21 21 31,-1 21-31,1 0 0,21 0 16,-21 1-16,0 20 0,21-21 0,-21 21 15,21 1-15,0-1 0,-21 0 16,21-20-16,0 20 0,0 0 0,0-21 16,0 22-16,0-22 0,0 0 0,0 0 15,21 0-15,0-21 16,0 22-16,0-22 0,22 0 0,-22 0 16,0 0-16,0-22 0,21 22 15,-20-21-15,20 0 0,-21 0 16,21 0-16,-20 0 0,20-22 0,0 22 15,-21-21-15,22-1 0,-22 1 16,21 0-16,-21 21 0,1-22 0,-1 1 16,-21 0-16,0 20 0,0-20 15,0 21-15,0 0 0,0 0 0,-21 21 32,-1 0-32,1 21 15,0 21-15,0-21 0,21 0 16,-21 22-16,21-22 0,-21 21 0,-1 1 15,22-1-15,0-21 0,0 21 16,0 1-16,0-22 0,0 21 0,0 1 16,0-22-16,22 0 15,-1 0-15,21-21 0,-21 0 0,0 0 16,1 0-16,20 0 0,0 0 0,-21 0 16,22 0-16,-1 0 0,-21-21 15,22 0-15,-22 0 0,21-1 16,-21 1-16,0 0 0,1 0 0,-1-21 15,0 20-15,0 1 0,-21-21 0,0 21 16,0 0-16,0-1 0,0 1 0,0 0 16,-21 21-1,0 0 1,21 21-16,-21-21 0,21 21 16,-22 22-16,1-22 0,21 0 0,0 0 15,0 22-15,0-22 0,0 21 0,0-21 16,0 0-16,0 1 0,0-1 15,0 0-15,21 0 0,1 0 0,-1 0 16,0-21-16,0 0 0,21 22 16,1-22-16,-1 0 0,0 0 0,1 0 15,20 0-15,-20 0 0,20-22 0,43 1 16,-43 0-16,-20 0 16,20 0-16,-42 0 0,22-1 15,-1 1-15,-21-21 0,0 21 16,-21 0-16,0-22 0,0 22 0,0-21 15,0 21-15,0-1 0,0 1 0,-21 0 16,0 21-16,0-21 16,0 21-16,-22 0 0,22 0 15,-21 0-15,0 0 0,-1 21 0,1 0 16,0-21-16,20 21 0,1 1 16,-21 20-16,42-21 0,-21 0 0,21 22 15,0-22-15,0 0 0,0 21 0,0-21 16,21 1-16,-21-1 0,21 0 15,0 0-15,0-21 0,1 0 0,41 21 16,-42-21-16,0 0 16,22 0-16,-22 0 0,0-21 0,0 0 15,0 0-15,1 0 0,-1-1 0,0 1 16,-21 0-16,21-21 0,0-1 16,-21 1-16,0 0 0,21-1 0,1 1 15,-22 0-15,21-1 0,-21 1 16,0 0-16,0-1 0,21 1 15,-21 0-15,0 21 0,0-1 0,0 44 32,0-1-32,0 0 0,-21 21 15,21 1-15,-21-22 0,21 21 16,0 0-16,0 1 0,-22-1 0,22 0 16,0 1-16,0-1 0,0-21 0,0 22 15,0-22-15,0 21 0,0-21 16,0 0-16,0 1 0,0-1 15,22-21-15,-1 0 16,0 0-16,0 0 0,0 0 0,0 0 16,22-21-16,-1 21 0,0-22 15</inkml:trace>
  <inkml:trace contextRef="#ctx0" brushRef="#br1" timeOffset="53063.41">16425 5525 0,'0'0'0,"-21"-22"31,21 1-31,0 0 16,0 0-16,0 0 0,0 0 16,0-1-16,0 1 0,0 0 15,0 0-15,0 0 0,0 0 0,-21-1 16,0 1-16,0 0 0,-1 21 16,1 0-16,-21 0 0,21 0 15,0 0-15,-22 0 0,22 0 0,-21 21 16,-1 0-16,22 1 0,-21-1 15,21 21-15,0-21 0,-22 0 16,22 22-16,0-22 0,0 21 0,0-21 16,21 43-16,0-43 15,0 0-15,0 0 0,0 1 0,0-1 16,0 0 0,21-21-16,0 0 0,0 0 15,0 0-15,0-21 0,22 0 16,-22 21-16,0-22 0,21 1 0,-20 0 15,-1 0-15,21 0 0,-21-22 0,0 22 16,1 0-16,-1-21 0,0 21 16,0-22-16,0 22 0,0-21 15,-21 21-15,0-1 0,0 44 32,0-1-32,0 21 15,0-21-15,-21 0 0,0 22 16,21-22-16,-21 21 0,21-21 0,0 1 15,0 20-15,0-21 0,0 0 16,0 0-16,0 1 0,0-1 0,0 0 16,21 0-16,0-21 15,0 0-15,1 0 16,20 0-16,0-21 0,1 21 0,-22-21 16,21 0-16</inkml:trace>
  <inkml:trace contextRef="#ctx0" brushRef="#br1" timeOffset="53391.1">16997 5313 0,'21'-21'16,"-42"42"-16,42-63 0,-21 20 0,-21 22 31,0 0-31,-1 0 0,1 0 0,0 0 16,-21 0-16,21 22 0,-1-22 16,1 42-16,21-21 15,0 0-15,0 0 0,21 1 16,1-22-1,-1 21-15,0-21 0,21 0 0,-21 21 16,1-21-16,-1 0 0,0 21 16,0 0-16,0 0 15,-21 1-15,0-1 16,-21-21-16,0 21 16,0-21-16,0 0 0,-1 21 0,-20-21 15,21 0-15,-21 0 0,20 0 16,-20 0-16,21 0 0,-21 0 15,20 0-15,1 0 0,21-21 16,0 0 0</inkml:trace>
  <inkml:trace contextRef="#ctx0" brushRef="#br1" timeOffset="53762.83">18013 5080 0,'0'-21'0,"0"42"0,0-63 0,0 63 47,0 0-47,0 0 0,0 0 16,0 22-16,0-22 0,0 21 15,0 1-15,0-22 0,0 21 0,0-21 16,-21 22-16,21-22 0,0 0 16,0 21-16,-22-21 0,22 1 0,0-1 15,-21-21-15,21 21 0,0-42 63</inkml:trace>
  <inkml:trace contextRef="#ctx0" brushRef="#br1" timeOffset="54098.64">17865 5165 0,'0'0'0,"0"-21"0,0-1 16,0 1-16,0 0 15,0 0-15,21 21 0,0-21 16,0 21-16,0 0 0,0 0 16,1 0-16,20 0 0,-21 0 15,21 21-15,1 0 0,-22 0 0,64 43 16,-43-43-16,-21 21 16,21-21-16,-20 22 0,-1-1 0,-21-21 15,0 22-15,0-22 0,0 0 16,0 21-16,-21-21 0,-1 1 0,1-1 15,-21 0-15,0-21 0,-1 21 16,1 0-16,0-21 0,-1 0 0,1 21 16,0-21-16,-1 0 0,22 0 0,-21 0 15,21 0-15,-1 0 0,1 0 16,0 0-16,21-21 0,0 0 16,21 0-1,0 0-15,1 0 0,20 21 16,-21-22-16,21 1 0</inkml:trace>
  <inkml:trace contextRef="#ctx0" brushRef="#br1" timeOffset="54350.16">18690 5144 0,'-21'0'15,"21"21"1,-21 0-16,0 0 0,21 0 0,-22 0 15,22 22-15,0-22 0,-21 0 16,21 21-16,-21-20 0,21 20 16,0-21-16,0 0 0,-21 0 0,21 1 15,0-1-15,0 0 0,0 0 16,0 0-16,0 0 16,21-21-1,0-21-15,-21 0 16,21 21-16,-21-21 0</inkml:trace>
  <inkml:trace contextRef="#ctx0" brushRef="#br1" timeOffset="54715.12">18605 5165 0,'0'0'0,"0"-21"0,0-43 31,22 43-31,-1 21 16,0 0-16,0 0 0,0-21 15,0 21-15,22 0 0,-22 0 0,21 0 16,-21 21-16,1 0 0,20-21 16,-21 21-16,0 22 0,0-22 0,1 0 15,-22 21-15,21-21 0,-21 1 16,0 20-16,0-21 0,0 0 0,0 22 16,0-22-16,-21 0 0,-1 0 15,1 0-15,0 0 0,-21-21 16,-1 22-16,22-1 0,-21 0 0,0-21 15,-1 21-15,1-21 0,0 0 16,-1 21-16,1-21 0,21 0 0,-22 0 16,22 21-16,0-21 15,42 0 17,0-21-32,1 21 0,-1-21 15,21 0-15,-21 0 0,22 21 0</inkml:trace>
  <inkml:trace contextRef="#ctx0" brushRef="#br1" timeOffset="54994.92">19304 5080 0,'0'0'0,"-21"-21"31,42 0-31,21 0 16,-21 21-16,1 0 0,20 0 0,-21-22 16,21 22-16,1 0 15,-1 0-15,0 0 0,1 0 0,-1 0 0,-21 0 16,22 0-16,-22 0 0,21 0 16,-21 0-16,-21 22 31,-21-22-16,0 0-15,-21 0 0,20 21 0</inkml:trace>
  <inkml:trace contextRef="#ctx0" brushRef="#br1" timeOffset="55230.79">19579 5101 0,'-21'43'31,"21"-22"-31,0 0 0,-21 0 0,21 0 15,-21 0-15,21 1 0,0-1 0,-22 0 16,1 21-16,0-21 0,0 22 16,21-22-16,-21 0 0,21 0 15,-21 0-15,21 1 0,0-1 16,0 0-16,0 0 0,-22-21 0,22 21 16,22-21 15,-1-21-31</inkml:trace>
  <inkml:trace contextRef="#ctx0" brushRef="#br1" timeOffset="55414.68">19981 5567 0,'21'0'0,"-21"-21"63,-21 0-48,0 21-15</inkml:trace>
  <inkml:trace contextRef="#ctx0" brushRef="#br0" timeOffset="61026.45">1884 7345 0,'21'-64'15,"-21"43"1,0 0-1,-21 21 1,0 0-16,-1 21 16,22 0-16,0 22 0,-21-22 15,21 21-15,-21 1 16,21 20-16,-21-21 0,21 1 0,0 20 16,-21-20-16,0-1 0,-1 0 15,22 22-15,-21-22 0,0 0 0,0 1 16,21-22-16,0 21 0,0-21 15,0 1-15,0-1 0,0-42 32,0-1-32,21 1 0</inkml:trace>
  <inkml:trace contextRef="#ctx0" brushRef="#br0" timeOffset="61326.65">1799 7345 0,'0'0'0,"42"-42"0,-20-1 16,-22 22-16,0-21 0,0 21 0,21-1 16,0 22-1,0 0-15,0 22 0,0-22 16,1 42-16,-1-21 0,0 21 16,0 1-16,0-1 0,0 22 0,1-22 15,-22 0-15,0 1 0,0 62 16,0-62-16,0-1 0,0-21 15,0 22-15,0-22 16,0 21-16,-22 0 0,1-20 0,21-1 16,-21-21-16,0 0 15,0 0 1,21-21-16,0-1 16,0 1-16,-21 21 0,-1-21 15</inkml:trace>
  <inkml:trace contextRef="#ctx0" brushRef="#br0" timeOffset="61523.41">1651 7768 0,'0'0'0,"21"0"16,0 0 0,0 0-16,1 0 0,20 0 15,-21 0-15,0 0 0,0 0 16,22 0-16,-22 0 0,0-21 0,0 21 15,22 0-15,-22 0 0,0-21 16,0 21-16,21 0 0,-20 0 0,-1 0 16,0-21-16</inkml:trace>
  <inkml:trace contextRef="#ctx0" brushRef="#br0" timeOffset="62126.59">2773 7747 0,'42'0'16,"-21"0"0,-21-21-16,21 0 0,-21 0 15,0-1-15,0 1 16,0 0-16,0 0 0,0 0 16,0 0-16,-21-1 0,0 22 15,0-21-15,0 0 0,0 21 0,-1 0 16,-20 0-16,21 0 0,-21 0 15,20 0-15,-20 0 0,21 21 0,-21 0 16,20 22-16,-20-22 0,21 0 16,0 21-16,0-20 0,-1 20 15,22-21-15,-21 21 0,21-20 0,0 20 16,0-21-16,0 0 0,0 0 16,21 1-16,1-1 0,-1 0 0,0-21 15,0 0-15,21 0 0,-20 0 16,20 0-16,-21-21 0,21 21 0,1-21 15,-22-1-15,85-62 16,-64 63-16,22-43 16,-22 22-16,0-22 15,-21 22-15,1 0 0,-1-64 16,-21 63-16,0 1 0,0 0 16,0-1-16,0 1 0,0 0 15,0 21-15,0-1 0,-21 22 16,-1 0-16,1 0 0,0 22 15,0 20-15,21 0 0,-21 1 16,21 20-16,-21-21 0,21 22 16,0-22-16,0 1 0,0 20 0,0-21 15,0 1-15,0-22 0,0 21 16,0 1-16,0-22 0,21 0 0,-21 0 16,21 0-16,-21 0 15,0 1-15,21-22 0,0 0 0,0 0 16,1 0-16,-1 0 15,-21-22-15,21 22 0,-21-21 0,21 0 16,0 0-16</inkml:trace>
  <inkml:trace contextRef="#ctx0" brushRef="#br0" timeOffset="62503">3175 7578 0,'0'-21'16,"21"-1"-1,0 22-15,-21-21 0,21 21 16,1 0-16,-1 0 0,0 0 16,0 0-16,0 0 0,22 0 15,-22 0-15,0 21 0,21 1 0,-21-1 16,1 0-16,-1 21 0,0-21 16,0 1-16,-21-1 0,0 21 0,0-21 15,0 0-15,0 1 0,0-1 16,0 0-16,-21-21 15,21-21 17,0 0-32,0-1 15,0 1-15,0 0 0,0-21 16,21 21-16,-21-1 0,21-20 16,-21 21-16,21-21 0,1-1 15,-22 22-15,21-21 0,0 21 0,-21-1 16,21 1-16,0 0 0,-21 0 0,21 21 15,1-21-15,-1 21 16</inkml:trace>
  <inkml:trace contextRef="#ctx0" brushRef="#br0" timeOffset="63594.64">4318 7789 0,'0'0'16,"-21"0"-16,0 0 16,21-21 15,0 0-31,21 0 0,0 0 15,-21 0-15,0-1 0,21 1 16,-21-21-16,0 21 16,0 0-16,0-1 0,0-20 0,-21 21 15,0 0-15,0 0 0,-1-1 16,22 1-16,-21 21 0,-21 0 0,21 0 16,0 0-16,-1 0 0,1 0 15,0 21-15,0 1 0,0-1 0,0 0 16,-1 21-16,1 1 0,0-1 15,21-21-15,0 21 0,-21 1 16,21-22-16,0 21 0,0-21 0,0 43 16,0-43-16,0 0 15,21 0-15,0 1 0,0-22 0,1 0 16,-1 0-16,0 0 0,0 0 16,0-22-16,0 22 0,1-21 15,20 0-15,-21 0 0,0 0 0,22 0 16,-22-1-16,0-20 0,21 21 15,-21-21-15,1 20 0,-1-20 0,0 0 16,-21 21-16,0-22 0,0 22 16,0-21-16,0 21 0,0-1 0,-21 22 15,0 22 1,21 20 0,-22-21-16,22 0 0,0 22 0,0-1 15,0-21-15,0 21 0,0-20 16,0-1-16,0 21 0,0-21 15,22 0-15,-22 1 0,21-1 0,0 0 16,0-21-16,0 0 0,0 21 16,1-21-16,20 0 0,-21 0 0,21 0 15,-20-21-15,20 21 0,0-21 16,1 0-16,-22-1 0,21 1 0,-21 0 16,0 0-16,1 0 0,-1 0 0,-21-1 15,0-20-15,0 21 0,0 0 16,0 0-16,0-1 0,0 1 0,0 0 15,-21 42 17,21 0-32,-22 1 0,22-1 15,0 0-15,0 0 0,0 0 16,0 0-16,0 1 0,0-1 0,0 0 16,-21 0-16,21 0 0,0 0 15,0 1-15,-21-22 0,21-22 47,0 1-47,0 0 16,0 0-1,0-21-15,21 20 0,0 1 0,-21-21 0,22 21 16,-1-22-16,21 1 0,-21 21 16,0 0-16,22-22 0,-1 43 15,-21-21-15,22 21 0,-1 0 0,-21 0 16,21 21-16,1 1 0,-22-1 15,21 21-15,-21 0 0,1-20 16,-22 20-16,0-21 0,0 0 0,0 22 16,0-22-16,0 0 0,-22 0 15,1 0-15,21 0 0,-21-21 16,21 22-16,0-44 31,0 1-31,21 0 16</inkml:trace>
  <inkml:trace contextRef="#ctx0" brushRef="#br0" timeOffset="63851.5">5694 7133 0,'0'0'0,"0"-21"0,0 0 0,0 42 47,0 21-47,-21-20 0,21 20 0,0-21 0,-22 21 15,22 22-15,-21-22 16,0 1-16,21-1 0,0 0 0,0 1 16,-21-1-16,21-21 0,0 21 0,0-20 15,0 20-15,0-21 0,0 0 16,0 0-16,21-21 16,0 0-16,0 0 0,1 0 15,-1 0-15,0-21 0,-21 0 16,0 0-16</inkml:trace>
  <inkml:trace contextRef="#ctx0" brushRef="#br0" timeOffset="64016.4">5419 7430 0,'0'0'0,"21"0"16,0 0-16,0 0 0,0 0 15,22 0-15,-22 0 0,0 0 16,21 0-16,1-22 0,-22 22 0,0-21 16</inkml:trace>
  <inkml:trace contextRef="#ctx0" brushRef="#br0" timeOffset="64715.3">6456 7620 0,'0'0'0,"0"21"16,21-21 31,0-21-47,0 21 15,-21-21-15,21 21 0,-21-21 0,22 0 16,-22-1-16,0 1 16,21 0-16,-21 0 0,0 0 0,0 0 15,0-1-15,0 1 0,0 0 0,0 0 16,0 0-16,-21 0 0,-1 21 16,1 0-16,0 0 0,0 0 15,0 0-15,0 0 0,-1 21 16,1 0-16,0 0 0,0 0 15,0 22-15,0-22 0,-1 21 0,1-21 0,0 22 16,21-22-16,0 0 0,0 21 16,-21-21-16,21 1 0,0-1 0,0 0 15,0 0-15,0 0 16,21-21-16,0 0 0,0 0 16,1 0-16,20 0 0,-21 0 15,0-21-15,0 21 0,22-21 16,-22 0-16,21 0 0,-21-1 0,22 1 15,-22 0-15,0 0 0,21 0 0,-20 0 16,-22-22-16,21 22 0,-21-21 16,21 21-16,-21-1 0,0 1 0,0 0 15,0 0-15,-21 21 16,0 21 0,21 0-16,0 0 0,-22 1 0,22-1 15,-21 21-15,21-21 16,-21 0-16,21 22 0,0-22 0,0 0 15,0 0-15,0 22 0,0-22 16,0 0-16,0 0 0,0 0 16,21-21-16,0 0 0,1 21 0,41-21 15,-42 0-15,22 0 16,-1 0-16,0 0 0,1-21 0,62 0 16,-62 0-16,-1 0 0,22 0 15,-22-1-15,0 1 0</inkml:trace>
  <inkml:trace contextRef="#ctx0" brushRef="#br0" timeOffset="65411.32">7514 7451 0,'0'0'0,"0"-21"16,0-1-16,0-20 0,0 21 16,0 0-16,0 0 0,-21-1 0,0 1 15,0 21-15,-1 0 0,1 0 16,0 0-16,-42 0 0,41 21 16,1 1-16,0-1 0,-21 21 15,21-21-15,-1 0 0,1 22 16,0-22-16,0 21 0,21-21 0,0 1 15,-21 20-15,21-21 0,0 0 16,0 0-16,0 1 0,21-22 0,0 0 16,0 0-16,0 0 0,1 0 0,20 0 15,-21 0-15,21-22 16,-20 1-16,-1 21 0,0-21 16,0 0-16,0 0 0,0 0 15,-21-1-15,0 1 0,0 0 0,0 0 16,0 0-16,0 0 0,0-1 0,0 1 15,0 0-15,0 42 32,0 0-17,0 1-15,0 20 0,0-21 0,0 0 16,0 22-16,0 20 0,0-21 16,0 1-16,0-22 0,0 21 15,0 22-15,0-22 0,0 22 16,0-22-16,0 21 0,0 1 0,0 21 15,0-22-15,0 64 16,0-63-16,0-1 0,0 22 0,0-22 16,0 1-16,0-1 0,0 1 0,0-1 15,0 1-15,0-22 0,0 64 16,-21-85-16,0 21 0,0 1 16,0-43-16,0 0 0,-1 0 15,1 0-15,0 0 16,0 0-16,0-21 0,0-1 0,-1-20 15,-20 21-15,21-21 0,-21-22 0,-1 22 16,22-22-16,-21 1 16,21-1-16,-1 1 0,1-1 0,21 22 15,0-22-15,0 1 0,0-1 0,0 22 16,21-21-16,22 20 0,-22-20 16,0 20-16,21 1 0,-20-21 0,20 20 15,0 22-15,-21-21 0,22-1 16,-1 22-16,-21-21 0,22 21 15,-1-22-15,-21 22 0,64-42 16,-64 42-16,0-1 0,21 1 0,-20 0 16,-1 21-16,-21-21 0,21 0 0,0 0 15,0 21-15</inkml:trace>
  <inkml:trace contextRef="#ctx0" brushRef="#br0" timeOffset="66015.14">7810 7514 0,'22'0'15,"20"0"1,-21 0-16,0 0 16,0 0-16,1-21 15,-1 21-15,0-21 0,0 0 16,0 0-16,-21-1 16,0 1-16,0 0 0,0 0 15,-21 21 1,0 0-16,0 0 0,0 0 15,-1 0-15,1 0 0,0 21 0,0 0 16,0 0-16,0 1 0,-1-1 16,1 0-16,21 0 0,0 21 0,0-20 15,0 20-15,0-21 0,0 0 16,0 0-16,0 1 0,0-1 0,0 0 16,0 0-16,21-21 0,1 21 0,-1-21 15,0 0-15,21 0 0,-21 0 16,1 0-16,-1 0 0,21 0 0,-21-21 15,0 21-15,22-21 0,-22 0 0,0 0 16,0 21-16,0-22 0,22 1 16,-22-21-16,0 21 0,0 0 15,0-22-15,1 22 0,-1-21 16,-21-1-16,0 22 0,21-21 0,-21 21 16,0 0-16,0-1 0,0 1 0,0 42 31,0 1-31,0-1 0,-21 0 0,21 0 15,0 21-15,0-20 0,0 20 16,0-21-16,0 21 0,0-20 16,0-1-16,0 21 0,0-21 0,0 0 0,0 1 15,0-1-15,0 0 16,0 0-16,0 0 0,0 0 16,-21-21-1,-1 0-15,1 0 0,0 0 16,0 0-16,0 0 15,21-21-15,0 0 16,0 0-16,0 0 0,0 0 16</inkml:trace>
  <inkml:trace contextRef="#ctx0" brushRef="#br0" timeOffset="67070.16">9525 7366 0,'0'0'0,"-21"-21"0,0 0 15,-1 0 1,22-1-16,0 1 0,-21 21 15,21-21-15,-21 21 0,21 21 32,-21 0-32,0 1 0,21-1 15,-21 0-15,21 0 0,0 21 0,-22 1 16,1-22-16,0 21 0,21-21 16,-21 22-16,21 20 0,-21-42 15,21 1-15,0-1 0,0 0 16,0 0-16,21-21 15,0 0-15,0 0 0,0 0 0,22 0 16,-22 0-16,0-21 16,0 0-16,0 21 0,-21-21 15,22-1-15,-1 1 0,0 0 0,-21 0 0,0-21 16,0 20-16,0 1 16,0-21-16,0 21 0,0 0 0,-21-22 15,0 22-15,-1 0 0,22 0 16,-21 21-16,0 0 0,0 0 0,0 0 15,42 0 17,0 21-32,0-21 15,0 0-15,22 0 0,-1 0 0,-21-21 16,22 21-16,-1-21 0,0-1 16,1 1-16,-1 0 0,0 0 15,-21 0-15,22 21 0,-22-21 16,0-1-16,0 1 0,0 21 15,-21-21-15,-21 21 16,0 0 0,0 21-16,0-21 0,21 21 0,-21 1 15,21 20-15,-22-21 0,22 21 16,0 1-16,-21-1 0,21 0 0,-21 43 16,21-21-16,0-22 0,0 64 15,0-64-15,0 22 16,0-1-16,0 1 0,0-1 0,0 1 15,0 20-15,0-20 0,0-1 0,0 1 16,0 20-16,0-20 16,0-1-16,0 1 0,0 21 0,0-22 15,0 22-15,0-22 0,0 1 0,0-1 16,0 1-16,0-1 0,-21-20 0,21-1 16,0 0-16,-21 1 0,0-22 15,-1 0-15,22 0 0,-21 0 16,0-21-16,0 0 0,0 0 0,0 0 15,-1 0-15,1-21 0,0 0 16,0 0-16,0-22 0,-22 22 16,1-42-16,21 20 0,-21-20 0,-1-1 0,1-20 15,0 20-15,20-20 0,-20-1 16,21 21-16,21-20 0,0-86 16,0 86-16,21-1 0,0 22 15,0-22-15,1 43 0,-1-22 16,0 1-16,21 20 0,-21 22 0,22-21 15,20-22-15,-20 43 0,-1 0 16,0 21-16,1-21 0,-22 21 16,21-21-16,0 21 0,-20 0 0,-1 0 15,0 0-15,0 0 0,0 0 0</inkml:trace>
  <inkml:trace contextRef="#ctx0" brushRef="#br0" timeOffset="67442.64">11536 7176 0,'-21'-22'16,"42"44"-16,-42-65 0,21 22 15,0 42 1,0 22 0,-22-22-16,22 21 0,0 0 0,0 1 15,0-1-15,-21 0 0,21 1 16,0-1-16,0-21 0,0 22 0,-21-1 15,21-21-15,0 0 0,-21 0 16,21 1-16,0-1 0,0 0 0,21-21 31,-21-21-15,0 0 0,0-1-16</inkml:trace>
  <inkml:trace contextRef="#ctx0" brushRef="#br0" timeOffset="67778.46">11176 7281 0,'0'0'16,"0"-21"-16,0 0 0,0 0 15,0 0-15,21 0 16,0-1-16,22 22 0,-1 0 0,-21-21 16,21 21-16,1 0 0,-1 0 15,0 0-15,22 0 0,-22 0 0,1 21 16,-1 1-16,0 20 15,1-21-15,-1 21 0,0-20 0,1 20 16,-22 0-16,0 1 0,0-1 0,-21-21 16,0 21-16,0 1 0,-21-22 15,0 21-15,0-21 0,-1 1 0,-20-1 16,21 0-16,-21-21 0,-1 21 0,22-21 16,-21 0-16,-1 21 0,22-21 15,-21 0-15,0 0 0,20 0 0,-41 0 16,42 0-16,0-21 15,21 0 1,21 21 0,-21-21-16,42 0 0,-21 21 0,0-22 15</inkml:trace>
  <inkml:trace contextRef="#ctx0" brushRef="#br0" timeOffset="68046.3">12361 7197 0,'0'-21'0,"0"-1"31,0 44-31,-21-1 0,21 0 16,-21 0-16,21 21 0,0 1 0,0-1 16,-21 0-16,21 1 0,0-1 15,-21-21-15,21 22 0,0-1 0,-22-21 16,22 0-16,0 0 0,0 1 0,0-1 15,0 0-15,0 0 0,0 0 16,0-42 15,0 0-31,0 0 16</inkml:trace>
  <inkml:trace contextRef="#ctx0" brushRef="#br0" timeOffset="68379.12">12213 7281 0,'0'-42'0,"0"84"0,0-105 0,0 42 16,0 0-16,0-1 0,0 1 16,21 0-16,0 21 0,1 0 15,-22-21-15,42 21 0,-21 0 0,0 0 16,0 0-16,22 0 0,-1 0 16,-21 0-16,22 21 0,-22 0 0,0 22 15,21-22-15,-21 21 0,22 43 16,-43-43-16,0 0 0,0 1 15,0-22-15,0 21 0,0-21 0,-21 22 16,-1-22-16,1 0 16,-21 0-16,21 0 0,-22 1 0,1-1 15,0-21-15,-1 21 0,1-21 0,0 0 16,21 21-16,-22-21 0,22 0 16,0 0-16,0 0 0,42-21 46,0 0-46,0 21 0,0-21 0,1-1 16,-1 1-16</inkml:trace>
  <inkml:trace contextRef="#ctx0" brushRef="#br0" timeOffset="68646.88">12933 7154 0,'0'0'0,"0"-21"32,21 21-17,0 0-15,0 0 0,0 0 16,22 0-16,-22-21 0,0 21 0,21 0 16,-20 0-16,20 0 0,-21 0 0,21 0 15,-20 0-15,-1 0 16,0 0-16,0 0 0,-21-21 47</inkml:trace>
  <inkml:trace contextRef="#ctx0" brushRef="#br0" timeOffset="68874.75">13208 7133 0,'0'0'0,"-21"21"16,21 1-16,-21-1 0,21 0 15,0 21-15,0-21 0,0 22 16,-22-22-16,22 21 0,-21 1 16,21-1-16,0-21 0,0 21 0,0-20 15,-21 20-15,21-21 0,-21 0 16,21 0-16,-21 1 0,21-1 0,0 0 16,-21 0-16,-1-21 15,1 0-15,0 0 31,0 0-31,0 0 16</inkml:trace>
  <inkml:trace contextRef="#ctx0" brushRef="#br0" timeOffset="69842.57">1736 8551 0,'-22'-21'16,"44"21"31,20 0-47,-21 0 16,0 0-16,22 0 0,-22 0 0,21 0 15,0 0-15,1 0 0,-1 0 16,0 0-16,43 0 0,-21 0 0,20 0 15,22 0-15,0 0 0,0 0 16,0 0-16,21-21 0,0 21 0,21 0 16,0 0-16,0 0 0,21 0 15,1 0-15,-1 0 0,22 0 0,-1 0 16,22-21-16,-22 21 0,22 0 0,0 0 16,-1 0-16,22 0 0,-21-21 15,21 21-15,-1 0 0,1 0 16,0 0-16,0 0 0,21-21 0,-21 21 15,21 0-15,233 0 16,-233-22-16,-22 22 0,22 0 0,-21 0 16,21-21-16,-21 21 0,0 0 15,0 0-15,-22-21 0,22 0 0,0 21 16,-42 0-16,20 0 0,-20-21 0,-22 21 16,0 0-16,-20 0 0,-1-21 15,-21 21-15,-21 0 0,-1 0 0,1 0 16,-42 0-16,20 0 0,-41 0 15,20-22-15,-42 22 0,22 0 16,-22 0-16,-42 0 31,0 0-15,-1 0-16,1 0 16,0 0-1,0 0-15,0 0 0,-22 0 0,22 0 16</inkml:trace>
  <inkml:trace contextRef="#ctx0" brushRef="#br1" timeOffset="75640.47">910 9271 0,'0'-21'0,"0"42"0,0-63 16,0 21-16,21 21 16,-21-22-16,0 1 15,0 42 16,0 1-31,0-1 0,0 0 16,0 0-16,0 0 0,0 22 16,0-22-16,0 0 0,0 21 0,0-21 15,0 22-15,0-22 0,0 21 16,0-21-16,0 1 0,0-1 0,0 0 16,0 0-16,0 0 15,0 0-15,0-42 31,0 0-15,21 0-16,-21 0 0,22 0 16</inkml:trace>
  <inkml:trace contextRef="#ctx0" brushRef="#br1" timeOffset="75926.82">1291 9440 0,'21'0'15,"-21"22"1,21-22 0,1 0-1,-1-22-15,-21 1 0,21 21 16,-21-21 0,-21 21 15,0 0-16,21 21 1,21-21 31,0 0-47</inkml:trace>
  <inkml:trace contextRef="#ctx0" brushRef="#br1" timeOffset="76342.75">2286 9144 0,'0'0'16,"0"-21"-16,0 0 0,-21 21 16,0 0-16,-1 0 15,22 21-15,0 0 16,0 0-16,0 22 0,0-22 15,0 0-15,0 21 0,-21-21 16,21 22-16,-21-22 0,21 21 16,0-21-16,0 22 0,-21-22 15,21 21-15,-21-21 0,21 1 0,0-1 16,-21 0-16,21 0 0,0 0 16</inkml:trace>
  <inkml:trace contextRef="#ctx0" brushRef="#br1" timeOffset="76874">1947 9419 0,'0'-21'16,"0"42"-16,0-84 0,-21 42 0,21-1 16,0 1-16,0-21 0,0 21 0,0-22 15,0 22-15,0-21 0,21 21 16,-21-22-16,21 22 0,1 0 0,-1-21 15,0 21-15,21 21 0,1-22 16,-22 22-16,42 0 0,-20 0 0,-1 0 16,21 22-16,-20-1 0,20 0 15,43 64-15,-64-64 0,1 21 16,-1 0-16,-21 1 0,0-22 16,1 21-16,-22-21 0,21 22 0,-21-22 15,0 21-15,0-21 0,0 1 16,0-1-16,-21 0 0,-1 0 0,1-21 15,0 0 1,0 0 0,21-21-16,0 0 15,0 0-15,0-1 0,0 1 0,0 0 16,0 0-16,0-21 0,21 20 16,0-20-16,0 0 0,1-1 0,-1 1 15,0 0-15,0-1 0,0 1 16,22 0-16,-22 21 0,0-1 0,21 1 15,-21 21-15,1 0 0,20 0 16,-21 21-16,0 1 0,0-1 16,-21 21-16,22 0 0,-1-20 0,-21 20 15,21 0-15,-21 1 0,0-1 16,0-21-16,0 21 0,0 1 16,0-22-16,-21 0 0,21 21 0,-21-20 15,21-1-15,-22 0 0,22 0 0,0 0 16,0 0-16</inkml:trace>
  <inkml:trace contextRef="#ctx0" brushRef="#br1" timeOffset="78472.85">3831 9462 0,'0'-22'16,"0"1"-16,0 0 15,21 0-15,-21 0 16,21 0-16,-21-1 0,0 1 16,0 0-16,0 0 0,0 0 0,0 0 15,0-22-15,-21 22 0,0 0 16,0 0-16,0 21 0,-43-43 16,43 43-16,-21 0 0,-1 0 15,22 0-15,-21 22 0,0-1 0,-1 0 16,22 0-16,-21 21 0,21-20 15,-1 20-15,1 0 0,0 1 0,0-22 16,21 21-16,0 0 0,0-20 16,0 20-16,0-21 0,0 21 15,0-20-15,0-1 0,21 0 16,0 0-16,0-21 0,1 0 0,-1 0 16,0 0-16,42 0 0,-41 0 15,20-21-15,-21 21 0,21-21 16,-20 0-16,20-1 0,-21-20 0,0 21 15,22 0-15,-22 0 0,0-1 16,0-20-16,-21 0 16,21-1-16,-21 22 0,0 0 15,0 0-15,0 0 0,0 0 0,0-1 16,0 44 15,0-1-31,0 0 0,0 0 16,0 21-16,0-20 0,0-1 15,0 0-15,21 0 0,-21 0 0,0 0 16,0 1-16,22-1 0,-1 0 16,-21 0-16,21 0 0,0-21 0,0 21 15,0-21-15,1 0 16,-1 0-16,0 0 0,0 0 0,0-21 16,0 21-16,1-21 0,-1 0 15,0 0-15,0 0 0,0 21 0,-21-22 16,21 1-16,1 0 0,-22 0 15,21-21-15,-21 20 0,0 1 16,0 0-16,0 0 0,0 0 0,0 0 16,0-1-16,0 44 31,0-1-31,0 0 0,0 0 16,0 0-16,0 0 0,0 1 15,0-1-15,0 0 0,0 0 0,0 0 16,21 0-16,0 1 15,-21-1-15,21-21 0,0 0 0,1 0 16,-1 0-16,0 0 0,0 0 16,0 0-16,0 0 0,22 0 15,-22-21-15,0-1 0,0 22 0,0-21 16,1 0-16,-1 0 0,0 0 16,-21 0-16,0-1 0,0 1 15,0 0-15,0 0 0,0 0 16,0 0-16,0 42 15,0 0 1,-21 0-16,21 0 16,0 0-16,0 1 0,-21-1 15,21 0-15,0 0 0,0 0 16,-22-21-16,22 21 0,0 1 0,0-1 16,0-42 30,22-1-46,-1 1 16,-21 0-16,21 0 0,-21 0 0,21 0 16,0-1-16,-21 1 0,21 0 0,1 0 15,-22 0-15,21 0 0,0 21 16,-21-22-16,21 22 0,0 0 16,-21 22-1,0-1-15,0 0 16,21 0-16,-21 0 0,0 0 0,0 1 15,0-1-15,0 0 0,0 0 16,0 0-16,0 0 0,22 1 0,-1-1 16,0 0-16,0-21 15,0 0-15,0 0 0,1 0 16,-1 0-16,0 0 0,0-21 0,0 21 16,0-21-16,1 21 0,-1-22 15,0 1-15,0 0 0,-21 0 0,42-21 16,-20-1-16,-1 22 15,-21 0-15,0-21 0,0-1 0,21 1 16,-21 0-16,0-1 0,0 1 16,0 0-16,0 20 0,0-20 15,21 21-15,-21 0 0,0 0 0,0 42 32,0 0-32,0 0 0,0 21 0,0-20 15,0 20-15,0 0 0,0 1 16,0-1-16,-21 0 0,21 1 0,0-1 15,-21-21-15,21 21 0,0-20 0,0 20 16,0-21-16,0 0 16,0 0-16,0 1 0,0-1 0,21-21 15,0 0-15,0 0 16,0 0-16,1-21 16,-1-1-16,0 22 0,-21-21 15,21 0-15,0 0 0,0 0 16,1 0-16</inkml:trace>
  <inkml:trace contextRef="#ctx0" brushRef="#br1" timeOffset="78686.73">5292 9102 0,'0'21'16,"21"-21"-1,0 0 1,0 0-16,0-21 0,0 21 0,1 0 16,20-21-16,-21 21 0,0-22 15,0 22-15,-21-21 0,22 21 0,-22-21 16,0 0-16</inkml:trace>
  <inkml:trace contextRef="#ctx0" brushRef="#br1" timeOffset="78887.62">4403 9038 0,'-64'21'16,"128"-42"-16,-149 42 15,106-21 32,0 0-47,0 0 0</inkml:trace>
  <inkml:trace contextRef="#ctx0" brushRef="#br1" timeOffset="81310.89">6096 9419 0,'0'-21'47,"21"21"-47,0 0 0,-21-21 0,21 21 15,1-21-15,-22 0 0,21-1 16,-21 1-16,0 0 0,0 0 16,0 0-16,0-22 0,0 22 15,0 0-15,-21 0 0,-1 0 16,1 0-16,0-1 0,-21 1 0,21 21 15,-1 0-15,-20 0 0,21 0 16,-21 0-16,-1 21 0,22-21 16,-64 43-16,64-1 0,-21-21 15,21 0-15,0 22 0,-1-22 16,1 21-16,0-21 0,21 22 0,0-22 16,0 0-16,0 0 0,0 22 15,0-22-15,0 0 0,21 0 0,0-21 16,1 21-16,-1-21 0,0 0 0,0 0 15,0 0-15,22 0 0,-22 0 16,0 0-16,21-21 0,-21 0 16,1 21-16,20-21 0,-21 0 15,0-1-15,22 1 0,-22 0 0,0 0 0,0 0 16,0-22-16,-21 22 0,0 0 16,21-21-16,-21 21 0,0-1 15,0-20-15,0 21 0,0 0 0,0 0 16,-21 21-1,21 21 1,0 0-16,0 0 0,0 21 16,0-20-16,0-1 0,0 21 15,0-21-15,0 0 0,0 1 0,0 20 16,0 0-16,0-21 0,21 1 16,-21-1-16,22-21 15,-1 0-15,0 0 0,0 0 0,0 0 16,0 0-16,1 0 0,-1-21 15,0 21-15,0-22 0,21 1 16,-20 0-16,-1 0 0,0 0 0,0 0 16,0-1-16,-21 1 0,0 0 15,21 0-15,-21 0 0,0 0 0,0-1 16,0 1-16,0 0 0,-21 21 31,21 21-31,-21 0 0,21 1 16,0-1-16,0 0 0,0 0 15,0 0-15,-21 0 0,21 1 0,0-1 16,-21 0-16,21 0 0,0 0 16,0 0-16,0 1 15,0-44 17,0 1-17,0 0-15,0 0 0,21 0 16,-21 0-16,21-1 0,-21 1 15,21 0-15,-21 0 0,21 0 0,1 0 16,-22-1-16,21 1 0,0 21 16,0 0-16,0 0 15,0 21 1,-21 1-16,22-1 0,-22 0 0,0 0 16,0 0-16,0 0 0,21 1 15,-21-1-15,21 0 0,-21 0 0,21 0 16,-21 0-16,21 1 0,0-22 15,22 21-15,-22-21 0,0 0 16,21 0-16,-20 0 0,-1 0 0,21 0 16,-21 0-16,22 0 0,-22-21 15,0-1-15,21 22 0,-21-21 0,1 0 16,-1 0-16,21 0 0,-42 0 0,21-22 16,0 22-16,-21 0 0,22-21 15,-22 20-15,0-20 0,0 21 16,0 0-16,0 0 0,0-1 15,0 1-15,-22 21 16,1 0-16,0 21 16,21 1-16,0-1 0,0 0 15,-21 21-15,21-21 0,0 1 0,0 20 16,0-21-16,-21 0 0,21 0 0,0 1 16,0-1-16,0 0 0,0 21 15,0-21-15,21-21 0,0 0 16,0 22-16,0-22 0,1 0 15,-1 0-15,0 0 0,0 0 0,0 0 16,0-22-16,1 1 0,-1 21 16,21-42-16,0 21 15,-20 21-15,-1-21 0,0-1 0,0 1 16,0-21-16,-21 21 0,21 0 0,-21-1 16,22 1-16,-22 0 15,0 42 16,0 0-31,0 1 0,-22-1 16,22 0-16,-21 0 0,21 0 0,0 0 16,0 1-16,0-1 0,0 0 15,0 0-15,0 0 0,21 0 16,1-21-16,-1 0 16,0 0-16,0 0 0,0 0 15,0 0-15,1 0 0,20 0 0,-21 0 16,0-21-16,0 21 0,1-21 0,-1 0 15,0 0-15,0 0 0,0 21 16,0-22-16,1-20 0,-22 21 0,0 0 16,0-22-16,0 22 0,0-21 15,0 0-15,-22-1 0,22 22 16,-21 0-16,0 21 0,0-21 16,-21 21-16,20 0 0,1 0 0,-21 0 15,21 21-15,0 0 0,-1 0 16,1 0-16,0 22 0,0-22 15,21 21-15,0-21 0,0 22 0,0-22 16,0 0-16,0 0 0,0 22 0,0-22 16,42 0-16,-21 0 15,1 0-15,-1-21 0,0 0 0,21 0 16,-21 0-16,22 0 0,-22 0 0,21 0 16,-21 0-16,1 0 0,20-21 15,-21 21-15,0-21 0,0 0 0,1 21 16,-1-21-16,-21-1 0,21 1 0,-21 0 15,21-21-15,-21 21 0,0-1 16,0 1-16,21 0 0,-21 0 0,0 0 16,0 0-1,0 42 1,0 0 0,0 0-16,0 0 0,0 0 15,0 1-15,0-1 0,0 0 0,0 0 16,0 0-16,0 0 0,0 1 0,0-1 15,0 0-15,0 0 16,21-21-16,1 0 16,-1 0-16,0 0 0,0 0 15,0 0-15,0 0 0,1 0 16,-1 0-16,0-21 0,0 0 0,0 0 16,0-1-1,1 1-15,-22 0 0,0 42 47,0 0-47,0 1 16,0-1-16,0 0 15,0 0 1,21-21 0,0 0-16,0 0 0,0 0 15,0 0-15,1 0 16,-1-21-16,0 0 0,0 21 0,0-21 15,0-1-15,1 22 0,20-21 16,-21 0-16,0 0 0,0 0 16,1 0-16,-1-22 0,-21 22 15,0 0-15,21 0 0,-21 0 0,21 21 16,-21 21 0,0 0-1,0 0-15,0 0 0,0 22 16,0-22-16,-21 0 0,0 0 15,21 0-15,-21 0 0,21 1 16,0-1 0,0-42 15</inkml:trace>
  <inkml:trace contextRef="#ctx0" brushRef="#br1" timeOffset="82375.13">10372 9017 0,'0'0'0,"-22"-21"0,1 21 16,0 0-16,0 0 15,0 0-15,0 0 16,-1 0-16,1 21 0,21 0 15,-21 0-15,0 1 0,21-1 0,-21 0 16,0 0-16,21 0 0,-22 0 16,22 1-16,0-1 0,0 21 15,0-21-15,22 0 16,-1-21-16,0 0 16,0 0-16,21 0 0,-20 0 15,-1-21-15,0 21 0,0-21 16,0 21-16,0-21 0,1 0 0,-22 0 15,21-1-15,-21 1 0,0 0 16,0 0-16,0 0 16,0 0-16,-21-1 0,21 1 0,-22 21 15,1-21-15,21 0 0,-21 21 0,0-21 16,0 21 0,42 0-1,0 21 1,0-21-16,0 0 0,1 0 0,20 0 15,-21 0-15,0 0 0,22 0 16,-22 0-16,21-21 0,-21 0 16,22 21-16,-1-22 0,-21 1 0,21 21 15,-20-21-15,-1 0 0,0 0 16,0 21-16,-21-21 0,0-1 0,0 1 16,0 0-1,-21 21 1,0 0-16,21 21 15,-21 22 1,21-22-16,0 21 0,0-21 0,-22 22 16,22-1-16,0 0 0,0 1 15,0 20-15,0-21 0,0 1 0,0 20 16,0 43-16,0-42 0,0-1 16,0 1-16,0 20 0,0 1 15,0-22-15,0 22 0,0 0 0,0-1 16,-21-20-16,0 21 0,0-1 15,21 1-15,-21 0 0,0-1 16,21 1-16,-22-22 0,22 1 0,-21-1 16,21-20-16,-21-1 0,0 22 15,0-43-15,0-21 16,-1-21-16,1-1 16,0 1-16,21 0 0,-21-21 0,0-1 15,21-20-15,-21-1 0,-1 1 16,1-1-16,21-20 0,-21 20 0,0-20 15,0 20-15,21-21 0,0 1 0,0-64 16,0 63-16,0 0 16,0 22-16,21-1 0,-21 1 15,21 20-15,0 1 0,0 0 0,1-1 16,-1 1-16,0 21 0,0 0 16,21 0-16,-20-1 0,-1 1 0,0 21 15,0-21-15,21 0 0,-20 21 16,-1-21-16,0 21 0,0 0 0,0-21 15,0-1-15,1 22 0,-1 0 16</inkml:trace>
  <inkml:trace contextRef="#ctx0" brushRef="#br1" timeOffset="82770.62">11642 8763 0,'0'0'0,"21"-63"31,-21 41-31,21 22 16,-21 22-1,0-1 1,0 0-16,0 21 0,0-21 16,0 22-16,0-1 0,0 0 0,0 1 15,-21-1-15,21 0 0,-21 1 0,21-22 16,-22 21-16,22-21 0,-21 1 16,21 20-16,0-21 0,0 0 15,0 0-15,0-42 31,0 0-15,0 0-16,0 0 16</inkml:trace>
  <inkml:trace contextRef="#ctx0" brushRef="#br1" timeOffset="83403.34">11451 9081 0,'0'0'0,"21"0"31,0 0-31,1 0 0,-1 0 16,0 0-16,21 0 0,-21-22 0,22 22 16,-22-21-16,21 0 15,1 21-15,-1-21 0,0 0 0,-21 0 16,22 21-16,-1-22 0,-21 1 0,0-21 16,1 21-16,-1 0 0,0-1 15,-21 1-15,0 0 0,0 0 0,0 0 16,-21 21-1,0 0-15,-1 21 16,22 0-16,-21 0 0,21 0 16,-21 1-16,21 20 0,0-21 15,0 21-15,0 1 0,-21-22 0,21 21 16,0 22-16,0-22 0,-21-21 16,21 0-16,0 1 0,0-1 15,0 0-15,0 21 16,0-21-16,0-42 31,0 0-15,0 0-16,0 0 15,0 0-15,0-1 0,0 1 0,21 0 16,0-21-16,0 21 0,0-22 0,22 22 16,-22-21-16,21 21 0,-21-22 15,22 22-15,-1 0 0,0 0 0,22 21 16,-43 0-16,21 0 15,-20 21-15,-1 0 0,-21 0 16,0 22-16,21-22 0,-21 21 0,0-21 16,0 0-16,0 22 0,0-22 15,0 0-15,0 0 0,0 0 0,-21 1 16,21-1-16,-21-21 0,21 21 0,-22-21 31,22-21 0,0 0-15,0-1-16,0 1 16,22 0-16,-1 0 15</inkml:trace>
  <inkml:trace contextRef="#ctx0" brushRef="#br1" timeOffset="83775.13">12594 9081 0,'0'0'0,"21"0"15,0 21-15,1-21 16,-1 0-16,0 0 16,0 0-16,0 0 0,0 0 15,22 0-15,-22 0 0,0 0 0,0-21 16,0-1-16,1 22 0,-1-21 0,0 21 16,-21-21-16,0 0 0,0 0 15,0 0-15,0-1 16,0 1-16,0 0 15,-21 21-15,0 0 0,-1 0 16,1 0-16,0 0 0,0 0 0,0 0 16,0 21-16,-1 22 0,22-22 15,-21 0-15,21 21 0,-21-21 0,21 1 16,0 20-16,0-21 0,0 0 16,0 0-16,0 1 0,0-1 0,0 0 15,0 0-15,21 0 0,0-21 16,1 0-16,-1 0 15,0 0-15,0 0 0,0 0 0,0 0 16,1 0-16,-1-21 0,0 21 16,0-21-16,0 0 0</inkml:trace>
  <inkml:trace contextRef="#ctx0" brushRef="#br1" timeOffset="84218.87">14287 8805 0,'0'0'0,"-21"-105"31,21 83-31,-21 22 16,0 0 0,21 22-16,0 20 15,-21-21-15,21 21 0,-21-20 16,21 20-16,-22 0 0,1 1 0,21-1 15,-21 0-15,0 1 0,21-22 16,-21 21-16,0-21 0,-1 22 16,22-22-16,0 0 0,0 0 15,22-21 17,-1 0-32,-21-21 0,21 21 0,-21-21 15,0 0-15,21-1 0,-21 1 16</inkml:trace>
  <inkml:trace contextRef="#ctx0" brushRef="#br1" timeOffset="84423.1">14012 8996 0,'-63'21'32,"63"0"-32,21-21 31,0 0-31,0 0 0,22 0 15,-22 0-15,0 0 0,0 0 0,21 0 16,-20 0-16,-1 0 16,0 0-16,21-21 0,-21 21 0,1 0 15,-1-21-15,0 0 0,0 21 0,0 0 16</inkml:trace>
  <inkml:trace contextRef="#ctx0" brushRef="#br1" timeOffset="84799.11">14478 9017 0,'0'0'0,"0"21"32,21-21-32,0 0 15,0 0 1,1 0-16,-1 0 0,0 0 0,0-21 16,0 0-16,0 21 0,1-21 15,-1 0-15,-21-1 16,21 22-16,-21-21 0,0 0 15,0 0-15,-21 21 16,0 0 0,-1 0-16,1 0 15,0 21-15,21 0 0,-21 0 16,0 1-16,21-1 0,-21 0 0,-1 0 16,22 0-16,-21 22 0,21-22 15,-21 0-15,21 0 0,0 0 0,0 0 16,0 1-16,0-1 0,0 0 0,0 0 15,21-21 1,0 0-16,1 0 0,-1 0 16,0 0-16,0 0 0,0 0 0,0-21 15,1 21-15,-1-21 0,21 0 16,-21-1-16</inkml:trace>
  <inkml:trace contextRef="#ctx0" brushRef="#br1" timeOffset="85530.69">15219 8869 0,'21'-21'15,"-42"42"-15,42-63 0,-21 20 16,-21 22-16,0 0 16,-22 0-16,22 0 15,0 0-15,0 0 0,0 22 0,-1-1 0,1-21 16,0 21-16,0 0 0,21 0 16,0 0-16,0 1 15,0-1-15,0 0 0,0 0 16,21 0-16,0 0 15,0-21-15,1 22 0,-1-22 0,0 21 16,0-21-16,0 21 0,0-21 0,-21 21 16,22-21-16,-1 21 15,-21 0 1,-21-21 0,-1 0-16,1 0 0,0 0 15,0 0-15,0 0 0,0 0 0,-1 0 16,1 0-1,0-21-15,0 21 16,21-21-16,-21 21 0,21 21 31,0 0-15,21 1 0,0-22-16,0 0 15,-21 21-15,21-21 0,1 0 0,-1 0 16,21 0-16,-21 0 0,22 0 15,-22 0-15,21 0 0,0 0 0,1-21 16,-22 21-16,21-22 0,1 1 16,-22 0-16,21 0 0,-21 0 15,0 0-15,1-22 0,-1 22 0,0-21 16,0-43-16,0 43 16,0-1-16,-21 1 0,22 21 0,-22-21 15,0 20-15,0 1 0,0 0 0,0 0 16,0 0-16,0 42 15,0 0 1,0 0-16,-22 0 0,22 22 16,-21-22-16,0 21 0,21 1 15,-21-1-15,0 0 0,21 1 0,0-22 16,-21 21-16,21 0 0,0-20 0,0-1 16,0 21-16,0-21 0,0 0 15,0 1-15,0-1 16,21-21-16,0 0 15,0 0-15,0 0 0,0 0 16,1-21-16,-1 21 0,0-22 16,-21 1-16,21 0 0,0 0 0,-21 0 15</inkml:trace>
  <inkml:trace contextRef="#ctx0" brushRef="#br1" timeOffset="85710.17">15515 8869 0,'0'21'16,"21"-21"-1,0 0 1,1 0-16,-1 0 0,0 0 0,0 0 16,0 0-16,0 0 0,1-21 15,-1 21-15</inkml:trace>
  <inkml:trace contextRef="#ctx0" brushRef="#br1" timeOffset="86459.33">16954 9059 0,'-21'0'16,"42"-21"15,-21 0-31,22 21 15,-1-21-15,-21 0 0,0 0 16,0-1-16,0 1 0,0 0 16,0 0-16,0 0 0,0-22 0,0 22 15,0 0-15,-21 0 16,-1 0-16,1 21 0,0 0 0,0 0 16,0 0-16,0 21 0,-1 0 15,1-21-15,0 42 0,-21-20 16,21-1-16,-22 21 0,22-21 0,-21 22 15,21-1-15,-22-21 0,22 21 16,0 1-16,21-22 0,0 0 0,0 0 16,0 0-16,0 1 0,0-1 15,0 0-15,21-21 0,0 0 0,0 0 16,22 0-16,-22 0 0,21 0 0,1 0 16,-1 0-16,-21 0 0,21-21 15,1 0-15,-1-1 0,0 1 0,-20 0 16,20-21-16,0 21 0,-21-22 0,1 1 15,20 0-15,-21-1 0,21-41 16,-20 41-16,-22 1 16,0 0-16,21-1 0,-21 22 15,0 0-15,0-21 0,0 20 16,-21 22 0,-1 22-16,22-1 15,-21 0-15,21 21 0,-21-21 0,0 22 16,21-1-16,0 0 0,0 1 15,-21-1-15,21 0 0,0 1 0,-21-22 16,21 21-16,0-21 0,0 22 16,0-22-16,0 0 0,0 0 15,0 0-15,21-21 0,0 22 0,0-22 16,0 0-16,22 0 0,-22 0 16,0 0-16,21 0 0,-21-22 15,22 1-15,-1 21 0</inkml:trace>
  <inkml:trace contextRef="#ctx0" brushRef="#br1" timeOffset="86939.06">17843 8869 0,'0'0'0,"22"-85"15,-22 64-15,-22 21 16,1-21-16,0 21 16,0 0-16,0 0 0,0 0 15,-1 21-15,-20 0 0,21 0 0,0 1 16,0-1-16,-22 0 0,22 21 15,0-21-15,0 22 0,0 20 16,21-42-16,-22 1 0,22 20 16,0-21-16,0 0 0,0 0 15,22 1-15,-1-22 0,0 0 0,0 0 16,0 0-16,0 0 0,1 0 16,-1 0-16,21-22 0,-21 22 0,0-21 15,1 0-15,-1 0 0,0 0 0,0 0 16,0-22-16,0 22 0,1-21 15,-22 21-15,0-22 0,0 1 0,21 0 16,-21-1 0,0 22-16,0 0 0,0 42 31,-21-21-31,21 21 0,-22 22 16,22-22-16,0 0 0,0 21 0,-21-21 15,21 22-15,0-22 0,0 0 16,0 21-16,0-20 0,0-1 15,0 0-15,0 0 0,0 0 0,21 0 16,1-21-16,-1 0 16,0 0-16,0 0 15,0 0-15,0 0 0,1 0 0,-1 0 16,0-21-16,0 0 0,0 0 16,0 0-16</inkml:trace>
  <inkml:trace contextRef="#ctx0" brushRef="#br1" timeOffset="87194.91">18521 8509 0,'0'-21'15,"0"42"-15,-21-42 0,-1 21 16,1 0-16,0 21 16,0 0-16,0 0 0,0 1 0,21 20 15,-22-21-15,1 21 0,0 1 16,21-1-16,-21-21 0,0 22 15,21-1-15,0 0 0,-21-21 16,21 1-16,-22 20 0,22-21 0,0 0 16,0 0-16,0 1 0,0-1 15,0 0-15,22-21 16,-1 0-16,0 0 0,0 0 16,0 0-16</inkml:trace>
  <inkml:trace contextRef="#ctx0" brushRef="#br1" timeOffset="87671.65">18838 8805 0,'0'0'0,"0"-42"32,-21 42-32,0 0 0,21-21 0,-21 21 15,0 0-15,-1 0 0,1 21 0,0-21 16,0 21-16,0 0 0,0 1 15,-1-1-15,1 21 0,0-21 0,0 0 16,0 1-16,0 20 0,21-21 16,-22 0-16,22 0 0,0 1 15,0-1-15,0 0 0,22-21 16,-1 0-16,0 0 16,0 0-16,0 0 0,0 0 0,1 0 15,-1 0-15,0-21 0,0 0 16,0 21-16,0-22 0,-21 1 0,22-21 15,-1 21-15,0 0 0,-21-22 0,0 22 16,21-21-16,-21 21 0,21-1 16,-21 1-16,0 0 0,0 42 15,0 0 1,0 1-16,0-1 0,0 0 0,0 0 16,-21 21-16,21-20 0,0-1 0,0 21 15,0-21-15,0 0 16,0 1-16,0-1 0,21 0 15,0-21-15,1 0 16,-1 0-16,0 0 0,21 0 16,-21 0-16,1-21 0,-1 0 15,0-1-15,0 1 0,-21 0 16</inkml:trace>
  <inkml:trace contextRef="#ctx0" brushRef="#br1" timeOffset="87888.29">18246 8615 0,'0'0'16,"-22"0"-16,1 0 0,0 21 0,0-21 0,21 21 16,21-21-1,0 0-15,0 0 0,1 0 16,20 0-16,0 0 0,-21 0 0,22 0 15,-1 0-15,0 0 0,22 0 16,-22-21-16,1 21 0,-1-21 0</inkml:trace>
  <inkml:trace contextRef="#ctx0" brushRef="#br1" timeOffset="88175.22">19897 8615 0,'0'21'31,"0"0"-15,0 0-16,-22 1 0,1-1 15,21 0-15,0 21 0,-21-21 16,21 22-16,-21-22 0,0 0 15,21 21-15,0-20 0,0-1 0,-21 0 16,-1 0-16,22 0 16,22-21-1,-1 0-15,0 0 16,0 0-16</inkml:trace>
  <inkml:trace contextRef="#ctx0" brushRef="#br1" timeOffset="88555.75">20383 8721 0,'0'0'0,"0"-21"0,-21-43 31,0 64-31,0 0 0,0 0 0,0 0 16,-22 0-16,22 0 0,0 0 0,0 0 16,0 21-16,-1 0 0,1-21 15,21 22-15,-21-1 0,21 0 16,0 0-16,0 0 15,21-21-15,0 21 0,1-21 0,-1 0 16,21 22-16,-21-22 0,0 21 16,1-21-16,-1 21 0,0-21 0,0 21 15,0-21-15,0 21 0,-21 0 16,0 1-16,-21-1 16,0-21-1,0 0-15,-21 21 0,20-21 0,1 0 16,-21 0-16,21 0 0,-22 21 15,22-21-15,-21 0 0,21 0 16,0 0-16,-1 0 16,22-21-1,0 0-15,0 0 16,0-1-16,0 1 0</inkml:trace>
  <inkml:trace contextRef="#ctx0" brushRef="#br1" timeOffset="88746.64">19727 8403 0,'0'0'0,"-21"0"0,0 0 0,0-21 16,0 21 0,-1 0-16,1 0 15,0 0 1,0 0-16,0 21 0,0-21 15,-1 0-15,-20 21 0,0-21 16</inkml:trace>
  <inkml:trace contextRef="#ctx0" brushRef="#br1" timeOffset="89742.67">3979 10139 0,'0'0'16,"0"21"-16,21-21 0,1 0 15,-1 21-15,0-21 16,0 0-16,0 0 16,0-21-16,1 21 0,-1-21 0,0 21 15,0-21-15,0 21 0,0-21 16,1-1-16,-22 1 0,0 0 15,0 0-15,0 0 16,-22 21-16,1-21 16,0 21-16,0 0 0,0 0 15,0 0-15,-1 21 0,-20-21 16,21 21-16,-21 0 0,20-21 0,-20 21 16,21 0-16,0 1 0,0-1 0,-1 0 15,22 0-15,0 0 0,0 0 16,0 1-16,0-1 15,22-21-15,-1 0 0,0 0 16,0 0-16,21 0 0,-20 0 0,-1 0 16,0 0-16,0 0 0,0 0 15,0 0-15,1 0 16,-22-21-16,-22 21 16,1 0-1,0 0-15,0 0 0,0 0 16,0 0-16,-22 21 0,22-21 0,-21 21 15,21 0-15,-1 0 0,-20 0 16,21 1-16,0-1 0,21 0 0,-21 21 16,21-21-16,0 1 0,0 20 15,0-21-15,0 0 0,0 0 0,0 1 16,21-1-16,0 0 16,0-21-16,21 0 0,-20 0 0,-1 0 15,0 0-15,21 0 0,1 0 0,-22 0 16,21-21-16,0 0 0,1-1 15,-1 22-15,0-21 0</inkml:trace>
  <inkml:trace contextRef="#ctx0" brushRef="#br1" timeOffset="91286.73">4847 10224 0,'0'-22'0,"0"44"0,0-65 0,-21 43 16,0-21-16,0 21 15,-1 0-15,1 0 0,0 0 16,0 21-16,0-21 16,0 21-16,-1 1 0,1-1 0,21 0 15,0 0-15,-21 0 16,21 0-16,-21 1 0,21 20 0,0-21 16,0 0-16,0 0 0,0 1 0,0-1 15,0 0-15,0 0 0,0 0 16,21-21-16,0 0 15,0 0-15,1 0 16,-1 0-16,0-21 0,0 21 0,0-21 16,0 0-16,1 0 0,-1-1 0,0 1 15,-21 0-15,21 0 0,0-21 16,-21 20-16,0 1 0,21 0 0,-21 0 16,22-21-16,-22 20 15,0 1-15,0 42 47,0 1-47,0-1 0,0 0 16,0 0-16,0 0 0,0 0 15,0 1-15,0 20 0,21-21 0,-21 0 16,21 0-16,0 1 0,0-1 16,0 0-16,1-21 0,-1 0 15,0 0-15,0 0 0,43 0 16,-43 0-16,0 0 0,0-21 0,0 0 15,22-1-15,-22 22 0,21-42 16,-21 21-16,0 0 16,22-43-16,-22 64 15,-21-21-15,21 0 0,-21 0 0,0 0 16,0-1-16,-21 22 31,0 0-31,0 22 0,-1-1 16,22 0-16,0 0 0,0 0 15,0 0-15,0 1 0,0-1 16,0 0-16,0 0 0,0 0 16,0 0-16,0 1 0,0-1 15,22-21-15,-22 21 16,0-42 15,0 0-31,0-1 16,-22 22-16,22-21 0,0 0 15,-21 21-15,21-21 16,-21 21-16,21 21 31,0 0-31,0 0 16,0 1-16,0-1 0,21-21 16,0 21-16,1-21 0,-1 0 15,0 0-15,0 0 0,0 0 0,22 0 16,-1 0-16,0 0 15,-21 0-15,1 0 0,20 0 16,-21-21-16,0 0 0,0 21 0,1-22 16,20 1-16,-21 0 0,0 0 15,-21 0-15,21 0 0,1-1 0,-22 1 16,21 0-16,-21 0 0,0 0 0,21 0 16,-21-1-16,0 1 15,0 42 16,0 1-31,0-1 0,0 0 0,0 0 16,0 0-16,-21 0 0,21 22 16,0-22-16,0 0 0,0 21 15,0-20-15,0-1 0,0 0 0,0 0 16,21 0-16,0-21 0,-21 21 0,21-21 16,0 0-16,1 0 0,-1 0 15,0 0-15,0 0 0,0-21 0,0 21 16,1-21-16,-1 0 0,-21 0 15,21 0-15,0-1 0,0 1 0,-21-21 16,0 21-16,21-22 16,-21 22-16,22 0 0,-22 0 15,0 0-15,0 0 0,0-1 0,0 1 16,0 42 15,0 1-15,0-1-16,0 0 0,0 0 0,0 0 15,0 22-15,0-22 0,0 21 16,0 0-16,0 1 0,0 20 0,0-20 16,0-1-16,0 21 0,0-20 0,0 20 15,0-20-15,0 20 0,0-21 16,0 85-16,0-84 0,0 20 16,0 64-16,0-63 15,0-22-15,0 22 0,0-22 0,0 0 16,-22 43-16,1-64 15,0 0-15,21 0 0,-42 1 16,21-22-16,-1 0 16,1 0-16,0-22 0,0 1 15,21-21-15,0 21 0,-21-22 0,21 1 16,0-21-16,0 20 0,0-20 16,0-1-16,0 1 0,0-1 0,0 1 15,21-22-15,0 22 0,0-1 0,0 1 16,1-22-16,-1 21 0,0 1 15,21-22-15,-21 22 0,22 20 0,-1-62 16,0 62-16,-20 22 0,-1 0 16,0 0-16,0 0 15</inkml:trace>
  <inkml:trace contextRef="#ctx0" brushRef="#br1" timeOffset="92223.24">550 11621 0,'-21'0'47,"21"-22"-32,-21 22-15,21-21 0,0 0 16,0 0-16,0 0 15,0 0-15,21-1 0,0 1 0,0 0 16,1 0-16,-1 21 16,0 0-16,0 0 0,-21 21 15,21 0-15,0 0 16,1 22-16,-22-22 0,0 21 0,0 1 16,0-1-16,0 0 0,0 1 15,0-1-15,-22 21 0,1-20 16,0-22-16,-21 21 0,21 1 0,-43-1 15,43-21-15,-43 0 16,43-21-16,0 0 0,0 0 16,0 0-16,0-21 0,-1 0 15,1 0-15,21-22 16,0 22-16,0 0 0,-21 0 0,21 0 16,0 0-16,0-1 0,0 1 15,0 0-15,21 21 16,0 0-16,1 0 0,-1 0 15,21 0-15,-21 0 0,22 21 16,-1 0-16,-21 1 0,43 20 16,-43-21-16,0 0 0,0 0 15,-21 1-15,21-1 0,0-21 16,-21 21-16,22 0 0,-1-21 31,0 0-31,-21-21 16</inkml:trace>
  <inkml:trace contextRef="#ctx0" brushRef="#br1" timeOffset="92422.13">952 11832 0,'0'0'0,"22"0"0,-22-21 16,21 0-1,0 21 48,0 0-63,0 0 15,0 0-15,22 0 16</inkml:trace>
  <inkml:trace contextRef="#ctx0" brushRef="#br1" timeOffset="92806.02">1905 11430 0,'0'0'0,"0"-21"0,-21 0 0,21 0 15,0-1-15,0 44 32,0-1-32,0 0 0,0 0 15,0 21-15,0 1 0,21-22 0,-21 21 16,0 1-16,0-22 0,0 21 15,0 0-15,0-20 0,0 20 0,0-21 16,0 0-16,0 22 0,-21-22 16,21 0-16,-21-21 0,21 21 15,-22-21 1</inkml:trace>
  <inkml:trace contextRef="#ctx0" brushRef="#br1" timeOffset="93352.06">1651 11663 0,'0'0'0,"0"-127"31,0 85-31,0 20 16,0 1-16,0-21 0,0 21 0,42-43 16,-42 43-16,21 0 15,1 0-15,-1 0 0,0 21 0,42 0 16,-41 0-16,20 21 15,0 21-15,-21-21 0,22 22 0,-22-22 16,21 21-16,-21 0 0,1 1 16,-1-1-16,0 0 0,-21-20 0,0 41 15,0-21-15,0-20 16,0-1-16,0 0 0,0 0 0,0 0 16,0-42 15,0 0-31,0 0 15,0 0-15,0-22 0,0 22 16,0-21-16,0 21 0,0-22 16,21 1-16,0 0 0,0-22 0,1 22 15,-1-1-15,0 1 0,0 0 16,21-1-16,1 22 0,-22 0 0,21 0 16,-21 21-16,22 0 0,-22 21 15,0 0-15,0 0 0,0 22 0,1-1 16,-22 0-16,0 64 15,0-63-15,0-1 0,0 0 0,0 43 16,0-64 0,-22 21-16,22-20 0,-21-1 0,21 0 15,0 21-15,-21-21 16,0-21 0,21-21 15,0 0-31</inkml:trace>
  <inkml:trace contextRef="#ctx0" brushRef="#br1" timeOffset="94410.23">2984 11536 0,'0'0'0,"0"63"31,-21-41-31,21-1 15,-21 0-15,21 0 0,-21 0 0,21 0 16,0 1-16,0-1 0,0 0 16,0 0-16,0 0 0,0 0 0,0 1 15,21-22 17,0 0-32,-21-22 0,21 22 0,-21-21 15,22 0-15,-22 0 0,0 0 16,21 0-16,-21-1 15,0 1-15,0 0 0,0 0 16,0 0-16,0 0 0,-21-1 0,-1 1 16,1 21-16,0 0 0,21-21 0,-21 21 15,0 0-15,0 0 0,-1 0 16,65 0 15,-22 0-31,0 0 0,21 0 0,-20 0 16,20 0-16,0 0 0,1 0 15,-1 0-15,0 0 0,1 0 0,62-42 16,-62 42-16,-1 0 16,0-21-16,-20 21 0,-1 0 15,0-22-15,0 22 0,-42 0 32,0 0-32,0 0 15,-1 0-15,1 22 0,0-1 16,-21 0-16,21 0 0,-1-21 0,1 42 15,0-20-15,0-1 0,0 0 16,0 0-16,-1 43 0,22-43 16,-21 0-16,21 0 0,0 0 15,0 0-15,0 1 0,0-1 16,21-21 0,1 0-16,-1 0 0,0 0 15,0 0-15,0-21 0,0 21 0,1-22 16,-1 1-16,21 0 0,-21 0 15,0 0-15,22 0 0,-22-1 0,0-20 16,0 21-16,0-21 0,1-1 16,-1 1-16,0 0 0,-21-1 0,0 1 15,0-64-15,21 64 16,-21-1-16,0 22 0,0-21 0,0 21 16,0 0-16,0 42 15,0 0 1,0 0-16,-21 21 0,21 1 15,-21-1-15,21 0 0,0 22 16,0-22-16,0 1 0,-21-1 0,21-21 16,0 21-16,0 1 0,0-22 15,0 0-15,0 0 0,42 22 16,-21-22-16,0-21 0,22 0 16,-22 0-16,0 0 0,0 0 15,0 0-15,22 0 0,-22-21 0,0-1 16,0 22-16,0-21 0,0 0 15,1 0-15,-1 0 0,-21 0 16,21-1-16,-21 1 0,21 0 0,-21 0 16,0 0-16,0 0 0,0 42 31,0 0-15,-21 0-16,21 0 0,-21 0 0,21 1 15,0-1-15,0 0 0,0 0 0,0 0 16,0 0-16,0 1 15,0-1-15,21-21 32,0-21-32,0-1 15</inkml:trace>
  <inkml:trace contextRef="#ctx0" brushRef="#br1" timeOffset="94587.13">4233 11282 0,'-21'0'16,"42"0"-16,-63 0 0,21 0 0,0 0 16,-1 0-16,1 0 0,0 0 15,21 21 17,21-21-17,0 0-15</inkml:trace>
  <inkml:trace contextRef="#ctx0" brushRef="#br1" timeOffset="95599.2">4445 11769 0,'-42'0'16,"84"0"-16,-106 0 0,64 21 16,-21-21-16,42 0 15,1 0-15,-1 0 16,21-21-16,-21 0 0,22 21 15,-1-22-15,21 1 0,-20 0 16,-1 21-16,0-21 0,1 0 0,20 0 16,-42-22-16,64 1 15,-64 21-15,0-22 0,1 22 0,-1-21 16,-21 21-16,21-22 0,-21 22 16,0-21-16,0 21 0,0-22 0,0 1 15,-21 0-15,-22 21 16,22 21-16,0 0 15,0 0-15,0 0 0,21 21 16,0 21-16,-21-21 0,21 22 16,-22-1-16,22 0 0,-21 22 0,21-22 15,0 22-15,-21-22 0,21 21 16,-21 1-16,0-1 0,21 1 0,0-1 16,-21 86-16,21-65 15,-22 1-15,22-22 0,-21 22 0,21 0 16,-21-1-16,21 1 0,0 0 15,0-1-15,0 1 0,0 0 16,0-1-16,0-20 0,0 42 16,0-64-16,21 0 0,0-20 15,1-1-15,-1 0 0,21-21 16,-21 0-16,22 0 0,-22-21 0,21 0 0,-21-1 16,22 1-16,-22-21 0,21 0 15,0-1-15,-20 1 0,20-22 0,-21 22 16,21-21-16,-20 20 0,-1-20 0,-21-1 15,0 1-15,0 20 16,0-84-16,-21 64 0,-1-1 16,-20-41-16,0 62 0,-1-20 15,1 42-15,0-22 0,-1 1 16,1 21-16,21 0 0,-21-1 0,-1 22 16,22 0-16,0-21 0,0 21 15,0 0-15,21-21 16,21 0-1,0 21-15,0-21 0,0 0 0,22 21 16,-1-22-16,-21 1 0,21 0 0,1 0 16,-1 0-16,0-22 15,-20 22-15,20 0 0,43-42 16,-64 41-16,0 1 0,0 0 0,0 0 16,0 0-16,-21 0 0,22 21 15,-22-22-15,-22 22 31,22 22-31,-21-1 16,21 0-16,0 0 16,0 0-16,-21 0 0,21 1 15,-21-1-15,21 0 16,0-42 31,21 21-47</inkml:trace>
  <inkml:trace contextRef="#ctx0" brushRef="#br1" timeOffset="95779.1">5440 11303 0,'0'0'0,"0"-21"0,0 0 0,-21 21 16,-1 0-1,1 0 1,21 21-1,0 0 1,21-21-16,1 21 16,-1-21-16,0 0 0,0 0 15</inkml:trace>
  <inkml:trace contextRef="#ctx0" brushRef="#br1" timeOffset="96083.93">5990 11282 0,'0'0'0,"0"-21"32,0 0-32,-21 21 0,0 0 15,0 0-15,-1 0 0,1 0 0,0 0 16,0 0-16,21 21 0,-21 0 0,0-21 16,-1 42-16,1-21 0,0 1 15,21 20-15,0-21 0,-21 21 0,21 1 16,-21-22-16,21 21 0,0-21 15,0 1-15,0-1 0,0 0 0,0 0 16,21 0-16,0 0 0,21-21 0,-20 0 16,20 0-16,-21 0 0,21 0 15,1 0-15,-1 0 0,-21-21 0,22 0 16,-1 21-16,0-21 0,1 0 16,-22 0-16,21 21 0,0-22 0,1 1 15,-1-21-15</inkml:trace>
  <inkml:trace contextRef="#ctx0" brushRef="#br1" timeOffset="97731.12">6583 11261 0,'0'-21'0,"0"42"0,0-64 16,-21 22-16,-1 21 15,1-21-15,0 21 0,0 0 0,0 0 16,0 0-16,-1 0 0,1 0 0,0 0 16,0 21-16,21 0 0,-21 1 0,0-1 15,21 21-15,0-21 0,-22 22 0,22-22 16,-21 21-16,21-21 0,0 22 15,0-22-15,0 21 0,0-21 0,0 0 16,0 1-16,0-1 16,21-21-16,1 0 15,-1 0-15,0 0 0,0 0 0,0 0 16,0 0-16,1-21 0,-1-1 16,0 22-16,0-21 0,0 0 0,0 0 15,-21 0-15,22-22 0,-22 22 0,21 0 16,-21-21-16,0 21 0,0-1 15,0 1-15,0-21 0,0 21 16,-21 21 0,21 21-1,-22 0-15,22 0 0,0 22 0,0-22 16,0 0-16,0 21 16,0-21-16,0 1 0,0-1 0,0 21 15,0-21-15,0 0 0,22 1 16,-1-1-16,0-21 0,0 0 15,0 0-15,0 0 0,1 0 0,20 0 16,-21 0-16,0 0 0,0 0 16,22-21-16,-22-1 0,0 22 0,21-21 15,-20-21-15,20 21 0,-21 0 0,0-22 16,0 1-16,22 0 0,-43-1 16,21 1-16,0 0 0,-21-1 0,21 1 15,-21 0-15,0-1 0,0 22 16,0 0-16,0-21 0,0 20 15,0 1-15,-21 21 16,0 0-16,0 21 16,21 1-16,0-1 0,-21 21 0,21 0 15,-22 1-15,22-1 0,0 22 0,0-22 16,0 21-16,0-20 0,0-1 16,0 0-16,0-20 0,0 20 0,0-21 15,22 0-15,-1 0 0,0-21 16,0 22-16,0-22 0,0 0 15,1 0-15,-1 0 0,0-22 0,0 22 16,0-21-16,0 0 0,1 0 16,-1 0-16,0 0 0,0-1 15,0 1-15,0-21 0,1 21 0,-1 0 16,-21-1-16,21-20 0,-21 21 16,0 0-16,0 0 0,0 42 31,0 0-16,0 0-15,-21 0 0,21 0 0,0 1 16,0 20-16,0-21 0,0 0 16,0 0-16,0 1 0,0-1 15,0 0-15,21-21 0,0 21 16,0-21-16,0 0 16,1 0-16,-1 0 0,0-21 15,0 21-15,0-21 0,0 21 16,1-21-16,-1-1 0,0 1 0,0 0 15,0 0-15,0 0 0,-21 0 0,0-1 16,0 1-16,0 0 0,0 0 16,0 0-16,-21 42 31,21 0-31,0 0 16,0 0-16,0 1 0,0-1 0,0 0 15,0 0-15,0 0 0,0 0 16,0 1-16,0-1 0,0 0 15,21-21-15,1 0 16,20 0-16,0 0 16,-21 0-16,1 0 0,-1-21 15,0 21-15,0-21 0,0-1 0,-21 1 16,0 0-16,0 0 16,0 0-16,0 0 0,0-1 0,0 1 15,-21 0-15,0 0 0,0 0 16,21 0-16,-21-1 0,-1 1 0,1 21 15,0 0-15,0 0 0,0 0 16,42 0 31,21-21-47,-21 21 0,22 0 0,-1 0 16,-21-21-16,22 21 0,-1 0 0,0 0 15,1 0-15,-22 0 0,21 0 16,-21 0-16,0 0 0,1 21 0,-1 0 15,0 0-15,-21 1 0,21-1 16,-21 0-16,0 0 0,0 0 16,0 0-16,0 1 0,0 20 0,0-21 15,0 0-15,0 0 0,0 1 16,-21-1-16,21 0 0,-21 0 16,21 0-16,-21-21 15,-1 0-15,1 0 16,21-21-1,0 0 1,0 0-16,0 0 0,0-1 0,0 1 16,21-21-16,-21 21 0,22-22 0,20 1 15,-21 0-15,0-1 0,22 1 16,-22 0-16,21 21 0,-21-1 0,22 1 16,-22 21-16,0 0 0,0 0 0,0 0 15,0 0-15,1 21 0,-1 22 16,0-22-16,-21 0 0,0 21 15,0-20-15,0 20 0,0-21 0,0 21 16,0-20-16,0-1 0,-21 21 16,21-21-16,0 0 0,-21 1 0,-1-22 15,22 21-15,-21-21 0,21 21 16,-21-21 0,21-21-1,0 0 1,0-1-16,0 1 15</inkml:trace>
  <inkml:trace contextRef="#ctx0" brushRef="#br1" timeOffset="97951.15">8318 10964 0,'0'0'0,"-21"0"0,21-21 16,-21 21-16,0 0 0,21-21 15,-21 21-15,0 0 47,-1 0-15,1 0-32,0 0 0</inkml:trace>
  <inkml:trace contextRef="#ctx0" brushRef="#br1" timeOffset="98171.02">7070 11155 0,'0'0'0,"-22"0"0,22 21 15,22-21 16,-1 0-31,0 0 0,21 0 16,-21-21-16,1 21 0,20 0 0,-21-21 16,21 21-16,-20 0 15,-1-21-15,21 21 0,-21 0 0,0-22 16,22 22-16</inkml:trace>
  <inkml:trace contextRef="#ctx0" brushRef="#br1" timeOffset="99231.19">9694 11049 0,'0'0'0,"-21"0"0,21-21 16,-21 21-16,21-21 15,-21 21-15,0 0 16,-1 21-16,22 0 15,-21 0-15,0 0 16,21 1-16,-21 20 0,0-21 0,21 21 16,0-20-16,0-1 0,-21 21 0,21-21 15,0 0-15,0 1 0,0-1 16,0 0-16,21-21 31,0 0-31,0 0 0,0-21 16,0 0-16,1-1 15,-22 1-15,21 0 16,-21 0-16,0 0 0,0 0 0,0-1 16,0 1-16,0 0 0,-21 0 15,-1 0-15,22 0 0,-21 21 16,0 0-16,42 0 47,0 0-47,1 0 0,-1 0 15,0 0-15,21 0 0,-21-22 0,22 22 16,-1-21-16,-21 21 0,22-21 16,-1 0-16,0 21 0,-21-21 15,22 21-15,-22-21 0,0-1 0,0 22 16,-21-21-16,0 0 31,-21 21-15,21 21-16,-21 0 15,21 1-15,0-1 0,0 21 16,-21-21-16,21 22 0,0-1 16,0 0-16,0 1 0,0 20 15,0-21-15,-21 22 0,21-22 0,0 22 16,-22-1-16,22 1 0,0-1 0,0 1 16,-21 20-16,21 1 0,0 0 15,-21-1-15,21 1 0,0 0 0,-21-1 16,0 1-16,0 0 0,21-1 0,0 1 15,-22 0-15,1-22 0,0 43 16,21-42-16,0-43 0,0 42 16,-21-42-16,0-21 15,0 0 1,-1-21-16,1 0 0,0-21 0,0 21 16,0-22-16,0 1 0,-22 0 15,22-1-15,0 1 0,-21-22 0,20 1 16,-20-1-16,21 1 0,0-1 15,0 1-15,-1-1 0,22-20 16,0 20-16,0-20 0,0 20 0,0 1 16,22-1-16,-1 22 0,0-22 0,21 22 15,-21 0-15,1-1 0,20 22 16,0-21-16,-21 21 0,22-22 0,-1 22 16,0 0-16,-20 0 0,20 0 0,0 21 15,-21-22-15,1 1 0,20 0 16,-21 21-16,0-21 0,0 0 0</inkml:trace>
  <inkml:trace contextRef="#ctx0" brushRef="#br1" timeOffset="99610.59">11388 10964 0,'0'0'0,"-22"0"0,1 0 16,21-21-16,0 0 16,0 42 15,0 0-16,0 1-15,0-1 0,0 0 0,-21 21 16,21-21-16,0 22 0,0-1 16,-21 0-16,21-20 0,0 20 0,0-21 15,-21 21-15,21-20 0,-21-1 16,21 0-16,0 0 0,0 0 0,-22-21 16,1 0-1,0 0 1,0 0-16,0-21 0,0 0 15</inkml:trace>
  <inkml:trace contextRef="#ctx0" brushRef="#br1" timeOffset="100210.57">10837 11218 0,'21'0'31,"1"0"-31,20 0 0,-21 0 16,0 0-16,22 0 0,-1 0 0,0 0 15,1-21-15,-1 21 0,0-21 16,1 0-16,-1 0 0,0 21 0,1-21 16,-1-1-16,0 1 0,1 0 15,-22 0-15,0 0 0,0 21 0,0-21 16,0-1-16,-21 1 0,0 0 16,0 0-16,0 0 0,0 0 15,-21 21 1,0 0-1,21 21-15,0 0 0,-21 0 0,21 0 16,-21 0-16,21 1 0,0 20 16,0-21-16,0 21 0,0 1 0,-21-22 15,21 21-15,-22 22 16,22-43-16,0 0 0,0 0 16,0 0-16,-21 1 0,21-1 0,0-42 46,0-1-46,0 1 16,21 0-16,-21 0 0,22 0 16,-1 0-16,-21-1 0,21-20 0,0 21 15,-21 0-15,42-22 0,-20 22 0,-1 0 16,0 21-16,0-21 0,21 21 16,-20 0-16,20 0 0,-21 0 0,0 0 15,22 21-15,-22 0 0,-21 0 16,21 1-16,-21-1 0,0 21 15,0-21-15,0 43 0,0-43 16,-21 0-16,0 0 0,21 0 16,-22 1-16,1-22 0,21 21 0,-21-21 15,0 0 1,21-21 15,0-1-31</inkml:trace>
  <inkml:trace contextRef="#ctx0" brushRef="#br1" timeOffset="100567.36">11959 11240 0,'0'0'0,"0"21"16,21-21-16,0 0 15,1 0-15,-1 0 16,0 0-16,0 0 0,0-21 0,0 21 15,22-22-15,-22 1 0,0 21 0,0-21 16,0 0-16,22 0 16,-22 21-16,-21-21 0,21-1 0,-21 1 0,21 21 15,-21-21-15,0 0 0,0 0 16,-21 21 0,0 0-16,0 0 0,0 0 15,-1 0-15,1 0 0,0 21 16,0 0-16,0 21 0,0-20 0,-1-1 15,1 21-15,0 0 0,0-20 0,21 41 16,0-42-16,0 22 16,0-22-16,21 0 0,0-21 15,0 0-15,1 0 0,-1 0 0,21 0 16,-21 0-16,22 0 0,-1 0 16,-21-21-16</inkml:trace>
  <inkml:trace contextRef="#ctx0" brushRef="#br1" timeOffset="100963.18">13250 10710 0,'0'0'0,"0"22"32,0-1-17,-21 0-15,21 21 0,-21-21 16,21 1-16,0 20 0,0-21 0,-21 21 15,0-20-15,21 20 0,-22-21 0,22 21 16,-21-20-16,21 20 0,-21-21 16,21 0-16,0 0 0,0 1 15,0-1-15,21-21 32,0 0-32,1 0 0,-22-21 15,21-1-15,-21 1 0,21 0 0</inkml:trace>
  <inkml:trace contextRef="#ctx0" brushRef="#br1" timeOffset="101163.2">13039 10986 0,'0'0'0,"-22"0"31,44 0-15,-1 0-16,0 0 15,21 0-15,-21 0 0,1 0 0,20 0 16,-21 0-16,21 0 0,-20 0 16,20 0-16,-21 0 0,21-22 0,-20 22 15,-1 0-15,0 0 0</inkml:trace>
  <inkml:trace contextRef="#ctx0" brushRef="#br1" timeOffset="101523.19">13589 10986 0,'0'21'16,"21"-21"0,0 0-1,0 0-15,1 0 16,-1 0-16,0 0 0,-21-21 16,21 21-16,0-22 0,0 1 15,1 0-15,-22 0 16,21 0-16,0 21 15,-21-21-15,-21 42 32,0 0-32,-1 0 15,22 0-15,0 0 0,-21 1 16,0-1-16,0 0 0,21 0 16,0 21-16,0-20 0,-21-1 0,21 0 15,0 0-15,0 0 0,0 0 0,0 1 16,0-1-16,21-21 31,0 0-31,0 0 0,0 0 16,1-21-16,-1 21 0</inkml:trace>
  <inkml:trace contextRef="#ctx0" brushRef="#br1" timeOffset="102270.95">14372 10901 0,'21'0'16,"-42"0"-16,42-21 15,-42 21 1,0 0-16,0 0 0,0 0 16,-1 0-16,1 0 0,0 0 15,0 21-15,0-21 0,0 21 16,-1-21-16,22 21 0,0 0 0,0 1 16,0-1-1,22 0 1,-1-21-16,0 0 15,-21 21-15,21-21 0,0 0 16,-21 21-16,21 0 0,-21 1 16,0-1-16,0 0 15,0 0-15,-21-21 0,0 0 16,0 21-16,0-21 0,0 0 0,-1 0 16,1 0-16,0 0 0,0 0 15,0 0-15,0 0 0,-1 0 0,1-21 16,21 0-16,-21 21 0,21-21 15,-21 0-15,0-1 0,21 1 16,0 42 31,0 1-47,21-1 16,0 0-16,-21 0 0,21-21 15,0 21-15,1 0 0,-1-21 0,0 0 16,0 0-16,0 0 0,0 0 0,22 0 15,-22 0-15,21 0 0,-21 0 16,22 0-16,-22-21 0,21 21 0,22-42 16,-43 21-16,0 21 15,0-21-15,0-1 0,1 1 0,-1-21 16,0 21-16,-21 0 0,21-1 0,0-20 16,-21 21-16,0 0 0,0-22 15,21 22-15,-21 0 0,0-21 0,0 21 16,22 21-16,-22-22 0,0 44 31,-22-1-31,1 0 0,21 0 16,-21 0-16,21 22 0,0-22 15,-21 21-15,21-21 0,-21 0 0,21 22 16,0-22-16,0 0 0,0 21 0,0-20 16,0-1-16,0 0 0,0 0 15,0 0-15,21-21 16,0 0-1,0 0-15,0 0 0,-21-21 0,22 21 16,-22-21-16,0 0 0,21 0 0</inkml:trace>
  <inkml:trace contextRef="#ctx0" brushRef="#br1" timeOffset="102468.55">14605 10880 0,'0'0'0,"21"0"47,0 0-47,0 0 0,1 0 15,-1 0-15,0 0 0,0 0 16,21-21-16,-20 21 16,-1 0-16,0 0 0,0-22 15,0 1-15</inkml:trace>
  <inkml:trace contextRef="#ctx0" brushRef="#br1" timeOffset="104420.24">15600 11113 0,'21'0'0,"-42"0"0,63 0 0,-21-22 16,0 22-16,1-21 0,-1 21 16,0 0-16,-21-21 0,21 0 15,-21 0-15,21 21 0,-21-21 16,0-1-16,0 1 0,0 0 16,0 0-16,0 0 0,-21 0 15,0-1-15,0 22 0,0-21 16,-1 21-16,1 0 0,0 0 15,0 0-15,0 21 0,0-21 0,-1 22 16,-20-1-16,21 0 0,-21 0 16,20 0-16,1 0 0,-21 1 0,21 20 15,0-21-15,21 0 0,0 22 0,-22-22 16,22 0-16,0 21 0,0-21 16,0 1-16,22-22 0,-1 21 15,0-21-15,0 0 0,21 0 0,-20 0 16,20 0-16,0 0 0,-21-21 15,22 21-15,-22-22 0,21 1 0,22-21 16,-43 21-16,0-22 0,0 22 16,0 0-16,1-21 0,-1 21 15,0-22-15,-21 1 0,21 21 0,0-22 16,-21 1-16,0 0 0,0-1 16,0 1-16,0 21 0,0-21 15,0 20-15,0 1 0,0 0 0,0 0 0,0 42 31,0 0-31,-21 0 0,21 22 16,-21-22-16,21 21 0,-21 1 16,21-1-16,-21 64 15,21-64-15,-22 0 0,22-20 0,0 20 16,0 0-16,0-21 0,0 22 16,22-22-16,-22 0 0,21 0 0,0 0 15,21 1-15,-21-1 0,1-21 0,20 0 16,0 0-16,1 0 0,-1 0 15,0 0-15,1 0 0,41-43 16,-41 22-16,-1 21 0,0-21 16,1 0-16,-22 0 0,0 0 15,0-22-15,0 22 0,-21 0 0,21 0 16,-21-22-16,0 22 0,0 0 16,0-21-16,-21 21 0,0-1 0,21 1 15,-42 21-15,-1 0 0,22 0 16,0 0-16,-21 0 0,21 0 15,-22 21-15,1 1 0,21-1 0,0 0 16,-22 0-16,22 0 0,0 0 16,0 1-16,21 41 0,0-42 15,-21 0-15,21 22 16,0-22-16,0 0 0,21 0 16,0-21-16,0 21 0,0-21 15,0 0-15,1 0 0,-1 0 0,21 0 16,-21-21-16,0 0 0,1 21 15,20-21-15,-21 0 0,0 0 0,0-1 16,1 1-16,-1 0 16,0-42-16,0 41 0,0-20 0,0 21 15,-21 0-15,0 0 0,22-1 16,-22 1-16,0 0 0,0 42 31,-22 0-31,22 1 16,0-1-16,-21 0 0,21 21 15,0-21-15,-21 43 0,21-43 16,0 0-16,0 0 0,0 1 16,21-1-16,0 0 0,1 0 0,-1 0 15,0 0-15,0-21 0,0 0 0,0 0 16,1 0-16,-1 0 16,0 0-16,21 0 0,-21-21 0,22 0 15,-22 0-15,0 0 0,0 0 16,0-1-16,1-20 0,20 0 15,-42-1-15,21 1 0,0 0 16,-21-1-16,21 1 0,-21 0 16,0-1-16,22 1 0,-22 0 0,0 21 15,0-1-15,0 1 0,0 0 0,-22 42 32,1 0-32,21 1 0,-21 20 15,21-21-15,-21 21 0,0 1 16,21-22-16,0 64 0,0-64 15,-21 21-15,21-21 0,0 22 0,0-22 16,0 0-16,0 0 0,0 21 16,0-20-16,21-1 0,0 0 15,0 0-15,0-21 0,0 0 16,1 0-16,20 0 0,-21 0 16,21 0-16,1 0 0,-1 0 0,0-21 15,-20 21-15,20-21 0,0 0 16,1-1-16,-22 1 0,0 0 0,21-21 15,-21 21-15,-21-1 0,0-20 16,0 21-16,0 0 0,0-22 16,0 22-16,0 0 0,0 0 15,-21 21-15,0 0 0,0 0 16,0 0-16,-22 0 0,22 21 16,-21 0-16,21 0 0,0 1 0,-1-1 0,1 0 15,0 0-15,0 0 16,21 22-16,-21-22 0,21 0 0,0 0 15,0 0-15,0 0 0,0 1 16,21-22-16,0 0 0,0 21 16,0-21-16,1 0 0,-1 0 0,0 0 15,0 0-15,21 0 0,-20-21 16,-1 21-16,0-22 0,0 1 16,0 0-16,0 0 0,1 0 15,-22 0-15,21-22 0,0 22 0,-21 0 16,0-21-16,21 20 0,0 1 0,-21 0 15,0 0-15,0 42 32,0 0-32,0 0 0,0 1 15,0-1-15,-21 0 0,21 0 16,0 0-16,0 0 0,0 1 0,0-1 16,0 0-16,0 0 0,0 0 0,21 0 15,0-21-15,1 0 16,-1 0-16,0 0 0,0 0 0,0 0 15,0 0-15,1 0 0,-1 0 16,0 0-16,0-21 0,0 21 16,0-21-16,1 0 0,-22 0 0,0 0 15,0-1-15,0-20 0</inkml:trace>
  <inkml:trace contextRef="#ctx0" brushRef="#br1" timeOffset="104636.57">16976 10626 0,'0'0'0,"-22"21"0,22 0 16,22-21 0,-1 0-16,21 0 15,-21 0-15,0 0 0,22 0 0,-1 0 16,0 0-16,-20-21 0,20 21 0,0 0 15,-21-21-15,22 0 0,-22 21 16,-21-22-16,21 22 0</inkml:trace>
  <inkml:trace contextRef="#ctx0" brushRef="#br1" timeOffset="105616.16">18584 11049 0,'0'0'0,"21"0"0,1-21 0,-1 21 0,-21-21 16,21 21-16,0-21 16,0 21-16,0-22 0,1 1 0,-1 0 15,-21 0-15,21 0 0,0 0 16,-21-1-16,21 1 0,-21-21 15,0 21-15,0 0 0,-21 21 32,0 0-32,0 21 15,21 0-15,0 0 0,0 0 16,0 0-16,-21 1 0,21-1 0,0 0 16,0 0-16,0 0 0,0 0 0,0 1 15,0-1-15,21 0 16,0-21-16,0 0 0,0 21 15,0-21-15,1 0 0,-1 0 0,0 0 16,21 0-16,-21 0 0,22 0 16,-22 0-16,42-21 0,-41 0 15,20 0-15,-21-1 0,0 22 16,0-21-16,1 0 0,-22-21 16,0 21-16,21-1 0,-21 1 0,0 0 15,0 0-15,0 0 0,-21 21 31,21 21-31,-22 0 0,22 0 16,0 0-16,-21 1 16,21-1-16,-21 0 0,21 0 0,0 0 15,0 0-15,0 1 0,-21-1 16,21 0-16,0 0 16,0 0-16,-21-42 46,21 0-46,0 0 0,0 0 16,0-1-16,0 1 0,0 0 16,21 0-16,0-21 0,0 20 15,0-20-15,1 21 0,20-21 16,0 20-16,1-20 0,-1 21 0,0 0 16,1 0-16,-1-1 0,0 22 15,1 0-15,-1 0 0,-21 0 0,0 22 16,22 20-16,-22-21 0,-21 21 15,21-20-15,-21 20 0,0 0 0,0-21 16,0 22-16,0-22 0,0 21 0,0-21 16,-21 1-16,0-1 0,21 0 15,-22 0-15,1 0 0,21 0 16,-21-21-16,21 22 0,-21-22 16,0 0-1,0 0-15,21-22 0,-22 1 16,1 21-16,0-21 15,0 0-15,0 21 0</inkml:trace>
  <inkml:trace contextRef="#ctx0" brushRef="#br1" timeOffset="105831.43">18711 10266 0,'0'0'0,"-21"0"0,0 0 16,21-21-16,-21 21 0,0 0 16,-1 0 31,1 0-32,0 0-15</inkml:trace>
  <inkml:trace contextRef="#ctx0" brushRef="#br1" timeOffset="109319.11">2286 12912 0,'0'21'16,"0"0"-1,21-42 1,0 21-16,0-21 16,1 0-16,20-1 0,-21 1 15,21 0-15,-20 0 0,20 0 16,0 0-16,-21-1 0,22 1 0,-22 0 16,0 0-16,-21 0 0,0 0 15,0-22-15,0 22 0,0 0 16,-21 21-16,0 0 15,-22 0-15,22 0 0,0 0 16,0 0-16,-21 21 0,20 0 16,1-21-16,0 43 0,0-22 0,0 21 15,21 0-15,0-20 16,0 20-16,0 0 0,0 1 0,0-1 16,21 0-16,0-21 0,0 1 15,0-1-15,1 0 0,-1 0 0,0-21 16,0 0-16,21 0 0,-20 0 15,-1 0-15,21 0 0,-21 0 0,0-21 16,1 0-16,-1 0 0,0-1 16,0 1-16,0 0 0,0-21 0,-21 21 15,22-1-15,-22-20 0,21 21 16,0-21-16,-21 20 0,21 1 0,0-21 16,-21 21-16,21 0 0,22-1 15,-22 22-15,0-21 0,0 21 16,0 0-1,1 0-15,-1 21 0,0 1 0,-21-1 16,0 0-16,0 0 0,0 0 16,0 22-16,0-22 0,0 0 0,0 21 15,0-21-15,0 1 0,-21 20 16,21-21-16,0 0 0,-21 0 16,-1-21-1,22-21 16,0 0-31,0 0 0,0 0 0,22-22 16,-1 22-16,-21-21 0,21 21 16,0-22-16,-21 22 0,21 0 15,0 0-15,1 0 0,-22 0 0,21-1 16,0 22-16,-21 22 31,0-1-15,0 21-16,-21-21 0,21 0 0,0 22 15,-21-1-15,21-21 0,0 22 16,0-22-16,0 21 0,0-21 0,0 0 16,0 1-16,0-1 0,21 0 15,0 0-15,0-21 0,0 0 0,0 0 16,1 0-16,-1 0 16,0 0-16,21 0 0,1-21 0,-22 0 15,21 0-15,0-1 0,1 1 16,-1-21-16,0 21 0,1-22 0,-1 1 15,-21 0-15,22 21 0,-22-22 0,0 1 16,0 0-16,0-1 0,-21-20 16,0 42-16,0-22 0,0-20 15,0 42-15,0-22 16,-21 43 0,0 0-1,21 21-15,-21 1 0,21-1 16,0 0-16,0 0 0,0 21 15,0-20-15,0 20 0,0-21 16,0 21-16,0 1 0,0-1 0,0-21 16,0 22-16,0-1 0,0-21 15,0 21-15,0-20 0,0-1 0,0 0 16,21 0-16,0 0 0,-21 0 16,21-21-16,0 0 0,1 0 15,-1 0-15,0 0 0,0 0 16,0-21-16,0 21 15,1-21-15,-1 0 0,-21 0 0,21 0 0,0-1 16,0-20-16,0 21 0,-21 0 16,0-22-16,22 22 0,-22 0 15,0 0-15,0 0 0,0 0 16,0-1-16,0 1 0,-22 21 31,1 0-31,21 21 16,-21 1-16,21-1 0,-21 0 15,21 21-15,-21-21 0,21 1 16,0 20-16,0-21 0,0 0 0,0 22 16,0-22-16,0 0 0,0 0 15,21 0-15,0 0 0,0-21 16,0 0-16,22 0 16,-22 0-16,21 0 0,-21 0 0,22-21 15,-1 0-15,0 21 0,-20-21 0,20 0 16,-21 0-16,21-1 0,-20 1 15,20 0-15,-21 0 0,0-21 16,-21 20-16,21 1 0,-21 0 0,0 0 16,0 0-16,0 0 0,-21 21 15,0 0 1,0 0-16,0 0 16,21 21-16,-21 0 0,21 0 15,0 0-15,0 0 0,0 1 0,0-1 16,0 0-16,0 0 0,21 0 0,0 0 15,0 1-15,0-1 16,22 0-16,-1 0 0,0-21 16,-21 0-16,22 0 0,-22 0 15,0 0-15,21 0 0,-20 0 16,-1 0-16,0-21 0,21 0 16,-21 0-16,1-1 0,-1-20 15,0 21-15,-21 0 0,21 0 0,-21-22 16,0 22-16,0 0 0,0 0 15,0 0-15,0-1 0,-21 22 32,21 22-17,-21-1-15,21 0 0,0 0 16,-21 0-16,21 0 0,0 1 16,0-1-16,0 0 0,-22 0 0,22 0 15,0 0-15,-21 1 0,21-1 0,0 0 16,0-42 31,0 0-47,21-1 0,1 1 15,-1 0-15,-21 0 0,21 0 16,0 0-16,-21-1 0,21-20 16,0 21-16,-21 0 0,22 21 0,-1-21 15,0-1-15,0 22 16,-21 22-1,0-1-15,21-21 0,-21 21 16,0 0-16,0 21 0,0-20 16,0-1-16,21 0 0,1 21 0,-1-21 15,0 1-15,0-1 0,0 0 16,0-21-16,22 21 0,-22 0 16,21-21-16,1 0 0,-1 0 0,0 0 15,22 0-15,-22 0 0,0-21 16,1 0-16,-1 0 0,0 0 0,1-1 15,-22 1-15,21 0 0,-21 0 16,1 0-16,-1 0 0,0-22 0,0 1 16,-21 21-16,0-22 15,0 22-15,0 0 0,0 0 16,0 0-16,0 0 0,-21 21 0,0 0 16,0-22-16,-1 22 0,1 0 0,0 0 15,-21 0-15,21 22 0,-1-1 0,1 0 16,-21-21-16,21 42 0,0-21 0,21 1 15,-22-1-15,22 21 0,-21-21 16,21 22-16,0-22 0,0 21 16,0-21-16,0 0 15,0 1-15,21-22 0,1 0 16,-1 0-16,0 0 0,0 0 16,0 0-16,0-22 0,1 1 15,-1 21-15,0-21 0,0 0 16,0-21-16,0-1 0,1 22 15,-1-42-15,-21 41 0,0 1 16,0 0-16,0 0 0,0 0 0,0 0 16,0-1-16,0 44 31,0-1-31,0 0 16,0 0-16,0 0 0,0 0 15,0 22-15,0-22 0,0 0 0,0 21 16,0-20-16,0-1 0,0 0 15,0 21-15,0-21 0,21 1 16,0-1-16,0-21 0,0 0 0,1 0 16,-1 0-16,0 0 0,21-21 15,-21-1-15,1 1 0,20 0 0,-21 0 16,0 0-16,22-22 0,20 1 16,-42 0-16,0 21 15,22-43-15,-22 22 0,-21 21 16,0-22-16,0 1 0,0 0 15,0-1-15,0 1 0,0 21 0,0-22 16,0 22-16,0 0 0,-21 42 31,0 22-31,21-22 0,0 21 16,0 0-16,0-20 0,-22 20 16,22 0-16,0 1 0,0-22 0,0 21 15,0 0-15,0 1 0,0-22 0,0 21 16,0-21-16,0 22 0,0-22 15,0 0-15,22-21 0,-1 21 0,0-21 16,0 0-16,0 0 0,0 0 16,1 0-16,20-21 0,-21 0 15,21 0-15,-20 0 0,41-22 16,-42 22-16,0-21 0,22 21 16,-22-1-16</inkml:trace>
  <inkml:trace contextRef="#ctx0" brushRef="#br1" timeOffset="109602.94">3979 12552 0,'-42'21'0,"84"-42"0,-105 42 16,84-21 0,21 0-16,-21 0 15,22 0-15,-1 0 0,0 0 0,1-21 16,20 21-16,-20-21 0,20 21 16,-21 0-16,1-21 0,-1 21 0,-21 0 15,43-22-15,-43 22 0,0 0 16</inkml:trace>
  <inkml:trace contextRef="#ctx0" brushRef="#br1" timeOffset="113095.21">8213 12700 0,'0'-21'15,"0"0"1,0 0-1,0-1 1,0 1-16,21 0 0,0 0 16,0 0-16,0-22 0,0 22 15,-21 0-15,0 0 0,0-21 16,22 20-16,-22-20 0,0 21 0,0 0 16,0 0-16,0-1 0,0 1 15,-22 21-15,1 0 0,0 0 16,0 21-16,21 1 15,0-1-15,0 0 16,0 0-16,0 0 0,0 0 0,0 1 16,0-1-16,21 0 0,0 0 15,0 0-15,1 0 0,-1 1 16,0-1-16,0 0 0,0 0 16,0 0-16,1 0 15,-22 1-15,21-22 0,0 21 16,0-21-1,0 0-15,0 0 16,1 0 0,-1 0-16,0-21 15,0 21-15,-21-22 16,21 22-16,0-21 0,-21 0 0,22 21 16,-1-21-16,-21 0 0,21 0 15,-21-1-15,21 1 0,0 0 0,-21 0 16,0 0-16,21 0 0,-21-1 15,0 1-15,0 0 16,-21 42 15,0 0-31,21 1 0,-21-1 16,21 0-16,0 0 16,0 0-16,0 0 0,0 1 15,0-1-15,0 0 0,0 0 0,0 0 16,21-21-16,-21 21 0,21 1 15,0-22-15,1 0 0,-1 21 0,0-21 16,0 0-16,0 0 0,0 0 16,22 0-16,-22 0 0,21 0 0,-21-21 15,1 21-15,20-22 0,-21 1 0,21 21 16,-20-21-16,-1 0 0,21 0 16,-21 0-16,0-1 0,1 1 0,-1 0 15,-21 0-15,0-21 0,21 20 16,-21 1-16,0 0 0,0 0 15,-21 42 17,21 0-32,0 0 0,0 1 15,0-1-15,0 0 0,0 0 0,0 0 16,0 0-16,0 1 16,0-1-16,0 0 0,0 0 0,0 0 15,21-21-15,-21 21 0,0 1 16,0-1-16,-21-42 62,21-1-62,-21 22 16,-1-21-16,1 21 16,0 0-1,0 0 1,21 21-1,0 1-15,0-1 16,21-21-16,0 0 16,-21 21-16,21-21 0,1 0 0,-1 0 15,0 0-15,0 0 16,0 0-16,0 0 0,1 0 16,20 0-16,-21-21 0,0 21 0,22-21 15,-22-1-15,0 22 0,0-21 16,0 0-16,0 0 0,1 0 0,-1 0 15,-21-22-15,0 22 0,21 0 0,0 0 16,-21-22-16,0 22 0,0 0 16,0 0-16,0 0 0,0 42 31,-21 0-15,21 0-16,0 0 0,0 1 0,-21-1 15,21 21-15,0-21 16,0 0-16,0 1 0,0-1 0,0 0 15,0 0-15,0 0 0,21 0 16,0-21-16,0 0 0,0 0 16,1 0-16,-1 0 0,0 0 0,0 0 15,0 0-15,22 0 0,-22 0 16,0-21-16,0 21 0,0-21 16,0 0-16,1 21 0,-1-21 0,-21 0 15,21-1-15,-21 1 0,21-21 16,-21 0-16,0 20 0,0-20 0,0 21 15,-21-21-15,0 20 0,0-20 16,-1 21-16,1 0 0,-21-22 16,21 43-16,-22 0 0,22 0 15,0 0-15,-21 22 0,21-1 16,-22 0-16,22 0 0,0 0 0,0 22 16,-22 20-16,43-21 15,0-20-15,0 20 0,0-21 0,0 21 16,0-20-16,0-1 0,22 0 0,-1 0 15,0-21-15,0 21 0,0-21 16,22 0-16,-22 0 0,0 0 0,21 0 16,-21 0-16,22 0 0,-22 0 15,0 0-15,21-21 0,-20 21 0,-1-21 16,0 0-16,0 21 0,0-21 16,22-1-16,-22-20 0,-21 21 15,21 0-15,0 0 0,21-43 16,-42 43-16,0 0 0,0 0 0,0-1 15,22 1-15,-22 42 32,0 1-32,-22-1 15,22 0-15,0 0 0,0 0 0,0 0 16,0 1-16,0-1 0,-21 0 0,21 0 16,0 0-16,0 0 15,0 1-15,0-1 0,0 0 0,0 0 16,21 0-16,1-21 0,-1 21 15,0-21-15,0 0 16,0 0-16,0 0 0,1 0 16,-1 0-16,0-21 0,0 21 0,0-21 15,0 0-15,1 0 16,-1 21-16,-21-21 0,21-1 0,0-20 16,0 21-16,-21-21 0,0 20 15,0 1-15,0 0 0,0 0 16,0 0-16,0 0 0,0-1 0,0 44 47,0-1-47,-21 0 0,21 0 0,0 0 15,0 0-15,-21 1 0,21-1 16,0 0-16,0 0 0,0 0 0,0 0 16,0 1-16,0-1 15,21 0-15,0-21 16,0 0-16,1 0 0,-1 0 15,0 0-15,0 0 0,0-21 16,0 0-16,1 21 0,-1-22 0,21 1 16,0-21-16,-20 21 15,-1 0-15,0-1 0,0-20 16,0 21-16,-21 0 0,0-43 0,0 43 16,0 0-1,0 0-15,0 42 16,0 0-1,0 0-15,0 0 16,0 1-16,0-1 0,0 0 0,0 0 16,21 0-16,1 0 0,-22 1 15,0-1-15,21-21 0,0 21 0,0 21 16,0-42-16,0 21 0,1-21 16,-1 0-16,-21 22 15,21-22-15,0 0 0,0 0 0,0 0 0,1 0 16,-1 0-16,0-22 15,-21 1-15,21 0 0,0 21 16,0-21-16,22-21 0,-43 20 16,0 1-16,21 0 0,-21-21 15,21 21-15,-21-22 0,0 22 0,0-21 16,0 21-16,0-1 0,0 1 0,0 0 16,0 0-16,0 42 15,0 0 1,0 0-16,0 1 0,0-1 15,0 0-15,0 0 0,0 0 0,0 0 16,0 1-16,0-1 16,0 0-16,0-42 62,0 0-62,0-1 16,0 1-1,0 0 95,0 42-48,0 0-46,0 1 0,0-1 15,0-42 0,0-1-15,0 1-16,0 0 15,0 0-15,0 0 16,-21 0 0,0 21-16,21 21 15,-21 0 1,-1 0-16,22 0 0,0 0 15,0 1-15,0-1 0,0 0 16,-21 0-16,21 0 0,0 0 16,0 1-16,-21-1 0,21 0 0,0 21 15,0-21-15,0 1 16,0-1-16,21-21 0,0 0 16,1 21-16,-1-21 0,0 0 0,0 0 15,0 0-15,0 0 0,1 0 16,-1 0-16,21 0 0,-21-21 0,0 21 15,22-21-15,-22 21 0,0-22 16,0 1-16,0 0 0,1 0 0,-1 0 16,0-22-16,-21 22 0,0-21 15,21 21-15,-21 0 0,0-22 0,0 22 16,0 0-16,0 0 16,-21 21-16,0 0 15,0 0-15,21 21 0,-22 0 16,1 21-16,21-20 0,0-1 0,-21 21 15,21-21-15,-21 0 0,21 43 16,0-43-16,0 0 0,21 0 16,0 1-16,0-22 0,1 0 15,-1 21-15,0-21 0,21 0 0,-21 0 16,1 0-16,20 0 0,0-21 16,1 21-16,-22-22 15,21-20-15,-21 42 0,0-21 16</inkml:trace>
  <inkml:trace contextRef="#ctx0" brushRef="#br1" timeOffset="113551.2">13081 12192 0,'0'0'16,"21"-21"-16,-21 0 0,21 0 15,0-1-15,-21 1 0,22 0 0,-22 0 16,21 21 0,-21 21-1,0 0-15,0 0 0,0 1 16,0-1-16,-21 0 16,21 0-16,0 21 0,-22-20 0,22-1 15,-21 0-15,0 0 0,21 0 16,0 0-16,0 1 0,-21-1 0,21 0 15,0 0-15,21-21 32,0 0-32,0 0 0,1 0 15,20 0-15,0-21 0,-21 0 16,22 0-16</inkml:trace>
  <inkml:trace contextRef="#ctx0" brushRef="#br1" timeOffset="113896.2">13674 12129 0,'0'0'0,"21"-22"0,-21 1 15,0 0-15,-21 21 32,-1 0-32,1 0 15,0 21-15,0-21 0,21 21 16,-21 1-16,21-1 0,0 0 16,0 0-16,0 0 15,0 0-15,21-21 0,-21 22 16,21-22-16,0 21 0,0-21 0,-21 21 15,22-21-15,-1 21 0,-21 0 16,21-21-16,-21 21 16,0 1-16,0-1 15,-21-21-15,0 0 16,-22 0-16,22 21 0,0-21 16,0 0-16,0 0 0,-1 0 15,1 0-15,0 0 0,0 0 0,0 0 16,21-21-16,0 0 15,0-1 1,0 1-16,0 0 0,0 0 16,0 0-16</inkml:trace>
  <inkml:trace contextRef="#ctx0" brushRef="#br1" timeOffset="114095.21">13166 11875 0,'0'-22'16,"21"22"31,0 0-32,0 0-15,0 0 0,0 0 0</inkml:trace>
  <inkml:trace contextRef="#ctx0" brushRef="#br1" timeOffset="114582.49">14774 12256 0,'21'0'31,"1"-22"-31,-1 1 16,0 0-16,0 0 15,0 0-15,0 0 0,1-1 0,-22 1 16,21 0-16,-21 0 0,21 0 16,-21-22-16,0 22 0,0 0 15,0 0-15,-21 21 16,0 0-16,-1 0 16,1 0-16,0 0 0,0 21 15,21 0-15,-21 0 0,0 1 16,21 20-16,-22-21 0,22 0 0,0 22 15,0-22-15,0 21 0,0-21 16,0 22-16,0-22 0,0 0 0,22 0 16,-1 0-16,0 0 0,0 1 0,0-22 15,0 21-15,1-21 0,20 0 16,-21 0-16,21 0 0,1 0 0,-1 0 16,0 0-16,1-21 0,-1 21 0,0-22 15</inkml:trace>
  <inkml:trace contextRef="#ctx0" brushRef="#br1" timeOffset="116307.03">15790 12086 0,'0'-21'0,"0"42"0,0-63 0,0 21 16,0 0-16,0-1 0,-21 1 0,21 0 16,-21 21-16,0-21 0,0 21 0,-1 0 15,1 0-15,0 0 16,0 0-16,0 21 0,0 0 0,-1 0 15,1 1-15,0-1 0,0 21 16,0-21-16,21 22 0,-21 20 16,-1-42-16,22 0 0,0 22 15,0-22-15,0 0 0,0 0 16,0 0-16,0 1 0,22-22 16,-1 0-1,0 0-15,0 0 0,0 0 0,0 0 16,1 0-16,-1-22 0,0 1 0,0 21 15,21-21-15,-20 0 0,-22 0 16,42-43-16,-21 43 0,-21-21 16,0 21-16,21-1 0,-21-20 15,21 21-15,-21 0 0,0 0 0,0-1 16,0 1 0,0 42-1,0 1-15,-21-1 16,21 0-16,0 0 0,-21 0 15,21 22-15,0-22 0,0 0 0,0 0 16,0 21-16,0-20 0,0-1 0,0 0 16,0 0-16,0 0 15,21-21-15,0 21 0,1-21 16,-1 0-16,0 0 16,21 0-16,-21 0 0,22 0 0,20-42 15,-20 42-15,-1-21 16,0 0-16,-21 0 0,22-1 15,-1-20-15,0 21 0,-20 0 0,20-22 16,-21 22-16,-21-21 0,0 21 16,0 0-16,0-22 0,-21 43 15,0 0 1,0 0-16,-1 0 0,1 21 0,0 1 16,21-1-16,-21 21 0,0-21 0,21 22 15,-21-22-15,21 21 0,0-21 16,0 0-16,0 22 0,0-22 0,0 0 15,0 0-15,0 0 16,0 1 0,21-22-16,0 0 0,-21-22 31,0 1-15,0 0-16,0 0 15,-21 0-15,21 0 0,-21 21 16,21-22-16,-22 22 0,1 0 31,21 22-15,0-1-16,0 0 15,0 0-15,21-21 16,-21 21-16,22-21 0,-1 0 0,0 21 16,0-21-16,0 0 0,0 0 15,22 0-15,-22 0 0,42 0 16,-20 0-16,-1 0 0,0 0 15,-20-21-15,20 0 0,-21 21 0,0-21 16,0 0-16,22 0 0,-43-1 0,21 1 16,0 0-16,-21 0 0,21 0 15,-21-22-15,0 22 0,0 0 0,0 0 16,0 0-16,0 42 47,0 0-47,0 0 15,-21 0-15,21 22 0,0-22 0,0 0 16,0 0-16,0 0 0,0 1 16,0-1-16,0 0 0,0 0 0,0 0 15,42 0-15,-20-21 16,-1 0-16,0 0 0,0 0 16,0 0-16,0 0 0,1-21 15,-1 21-15,0-21 0,0 0 16,0 21-16,-21-21 0,0 0 0,21-1 15,-21 1-15,22-21 0,-22 0 16,0 20-16,0-20 16,21 21-16,-21 0 0,0 0 0,21-1 15,-21 1-15,0 42 47,0 1-47,0-1 0,0 0 16,0 21-16,0-21 0,0 22 0,0-22 15,-21 21-15,21-21 0,-21 22 16,21-1-16,0 0 0,0-20 0,-22 20 16,22 0-16,0-21 0,-21 22 15,21-1-15,0 0 0,0 1 16,0 20-16,0-20 0,0 62 16,0-62-16,-21 20 0,21-20 0,0 20 15,0-21-15,-21 1 0,21 20 16,0-20-16,0-1 0,-21 0 0,21 22 15,-21-22-15,21 0 0,0 22 0,0-22 16,-22 1-16,22-1 0,-21 0 16,0-21-16,21 1 0,-21-1 0,21 0 15,0 0-15,-21-21 0,0 0 0,-1 0 16,1 0-16,0-21 16,21 0-16,-21 0 0,0-22 0,21 22 15,-21-21-15,-1-1 0,22 1 16,-21 0-16,21-1 0,0-20 15,0 21-15,0-22 0,0 1 0,0-1 16,0 1-16,21-1 0,1 1 16,-1-22-16,0 21 0,0 22 0,0-21 15,0 20-15,1-20 0,20 20 0,-21 22 16,21-42 0,-20 20-16,-1 22 0,0 0 0,0 0 0,0 21 15,0-21-15,1 0 0,-1 21 16,0-22-16,0 22 0,0 0 0,0-21 15,1 0-15,-1 21 16,-42 0 15,-1 0-31,-20 0 16,21 21-16,-21-21 0,-1 21 0</inkml:trace>
  <inkml:trace contextRef="#ctx0" brushRef="#br1" timeOffset="117874.06">614 13716 0,'0'0'16,"21"0"0,-21-21 31,0 0-32,0 0-15,0-1 16,21 1-16,0 21 15,0-21-15,1 21 0,-22-21 16,21 21-16,0 0 0,0 0 0,0 0 16,0 0-16,1 0 15,-22 21-15,21 0 16,-21 0-16,0 22 0,0-22 16,0 0-16,0 0 0,0 22 15,0-22-15,-21 0 0,-1 0 0,1 21 16,0-20-16,0-1 0,0-21 15,0 21-15,-1 0 0,1-21 0,0 0 16,0 0 15,21-21-31,0 0 16,0 0-16,0-1 16,21 22-16,0 0 15,-21-21-15,21 21 0,1 0 0,-1 0 16,0 0-16,0 0 15,0 0-15,0 0 0,1 21 16,-1 1-16,0-22 0,0 21 16,0 0-16,-21 0 0,0 0 0,0 0 15,0 1-15,0-1 0,0 0 16,0 0-16,-21 0 0,0 0 16,0 1-16,0-1 0,-43 0 15,43-21-15,-21 0 16,-1 0-16,22 0 0,-21 0 0,21 0 15,-22 0-15,22 0 0,-21 0 16,21-21-16,-1 0 16,1-1-16,0 1 0,21 0 15,0 0-15,-21 21 0,21-21 16,0 0-16,190-1 62</inkml:trace>
  <inkml:trace contextRef="#ctx0" brushRef="#br1" timeOffset="118262.88">1333 13991 0,'0'0'0,"0"21"15,-21-21 79,0-21-78</inkml:trace>
  <inkml:trace contextRef="#ctx0" brushRef="#br1" timeOffset="121751.96">2032 13610 0,'0'0'0,"0"-21"15,0 0 1,21 21-16,-21-21 16,0 0-1,0 42 2470,0 0-2485,0 0 0,0 0 15,0 0-15,0 22 0,0-1 16,0 43-16,0-43 0,-21 0 15,21 1-15,-21-1 0,21-21 16,0 22-16,0-1 0,-21-21 0,21 0 16,0 0-16,-22 1 0,22-1 15,0 0-15,0 0 16,0-42 15,0 0-31,0 0 16,0-1-16,0 1 0,0 0 15,0 0-15,0 0 0,0 0 16,0-1-16</inkml:trace>
  <inkml:trace contextRef="#ctx0" brushRef="#br1" timeOffset="124627.01">1926 13758 0,'0'0'16,"0"-21"-16,0 0 0,0 0 15,0 0-15,0 0 0,21-1 16,0 1-16,1 0 0,-1 21 15,0-21-15,-21 0 0,21 21 0,21 0 16,-20 0-16,-1 0 0,0 0 16,21 0-16,-21 0 0,1 0 15,20 21-15,-21 0 0,0 0 16,0 22-16,-21-22 0,0 21 16,0-21-16,0 22 0,0-22 0,-21 21 15,0-21-15,0 0 0,0 1 16,-22 20-16,22-21 0,-21 0 0,21-21 15,0 21-15,-1-21 0,1 0 16,0 0-16,0 0 0,0 0 0,0 0 16,-1 0-1,22-21-15,0 0 16,22 21 0,-1 0-1,0 21-15,0 0 0,0 1 16,0-1-16,1 0 15,-1 0-15,0 0 0,0 0 16,0 1-16,0-22 0,1 21 16,-1 0-16,0-21 0,0 0 0,0 0 15,22 0-15,-22 0 0,21 0 16,-21 0-16,22 0 0,-22-21 0,21 21 16,-21-21-16,22-1 0,-22 1 15,0 0-15,0 21 0,0-21 16,0-21-16,-21 20 0,22 1 15,-22 0-15,21-21 0,-21 21 0,0-1 16,0 1-16,0 0 0,0 0 0,0 0 16,0 42 15,0 0-31,0 0 0,-21 0 0,21 1 16,0-1-16,0 0 0,0 0 15,0 21-15,0-20 0,0-1 0,0 0 16,0 0-16,0 0 0,21 0 15,0-21-15,0 0 16,0 0-16,0 0 16,1 0-16,-1 0 0,0-21 15,0 0-15,0 21 0,0-21 16,-21 0-16,22 0 0,-22-1 16,21 1-16,-21 0 0,0 0 15,0-21-15,0 20 0,0 1 0,0 0 16,21 0-16,-21 0 0,0 42 31,0 0-31,0 0 16,0 0-16,0 1 15,0 20-15,0-21 0,0 0 0,0 0 16,0 1-16,0-1 0,0 0 16,0 0-16,0 0 0,21 0 15,0-21-15,0 0 16,1 0-16,-1 0 0,0 0 0,0 0 15,0 0-15,0 0 16,1-21-16,-1 21 0,21-21 0,-21 0 16,0 21-16,1-21 0,20 0 15,-42-1-15,21 1 0,0 0 0,-21-21 16,21 21-16,-21-1 0,0 1 16,0 0-16,0 0 0,0 0 15,-21 42 16,21 0-31,0 0 0,-21 0 16,21 22-16,0-22 0,0 0 0,-21 0 16,21 0-16,0 1 0,0-1 0,0 0 15,-21 0-15,21 0 0,-21 0 16,21-42 31,0 0-47,0 0 15,0 0-15,0 0 0,0-1 16,0-20-16,21 21 0,0 0 16,0-22-16,-21 22 0,42 0 0,-20 0 15,-1 0-15,0 0 0,21-1 16,-21 22-16,22 0 0,-22 0 16,21 0-16,-21 22 0,1-1 15,-1 0-15,0 0 0,-21 21 0,0-20 16,21-1-16,-21 21 0,0-21 15,21 0-15,-21 1 0,0-1 0,0 0 16,21 0-16,1 0 0,-1 0 0,0 1 16,0-22-16,0 0 0,0 0 15,1 0-15,-1 0 0,0 0 0,21 0 16,-21 0-16,1 0 0,-1-22 16,0 22-16,0-21 0,0 0 0,0 0 15,1 0-15,-1 0 0,0-1 16,0 1-16,-21 0 0,21 0 15,-21-43-15,0 43 16,0-21-16,0 21 0,0 0 0,0-1 16,-21 44 15,21-1-31,-21 0 0,21 0 0,0 0 16,0 0-16,0 22 0,0-22 15,-21 0-15,21 0 0,0 0 16,-21 1-16,21-1 0,0 0 0,0 0 15,0-42 32,0 0-31,0 0-16,21-1 0,0 1 0,0 0 16,-21-21-16,21 21 0,0-22 0,1 22 15,-1 0-15,0-21 0,0 20 16,0 1-16,0 21 0,1 0 15,-1 21 1,-21 1-16,21-1 0,-21 0 0,0 0 16,21 0-16,-21 22 0,0-22 15,0 0-15,21 0 0,0 0 0,1 0 16,-1 1-16,0-1 0,0 0 16,21 0-16,-20-21 0,20 0 15,0 21-15,-21-21 0,22 0 0,-1 0 16,0 0-16,-20 0 0,20 0 15,-21-21-15,21 0 0,-20 0 0,20 21 16,-21-21-16,0-1 0,0 1 16,1 0-16,-22-21 0,0 21 0,0-1 15,0 1-15,0 0 0,0 0 0,0 0 16,0 0-16,-22 21 16,1 21-1,21 0-15,-21 0 0,21 0 16,-21 0-16,21 22 0,0-22 15,0 0-15,0 0 0,0 0 16,0 1-16,0-1 0,0 0 0,0 0 16,21-21-16,0 21 0,0-21 0,1 0 15,20 0-15,-21 0 0,21 0 16,-20 0-16,20 0 0,0 0 16,-21 0-16,22 0 0,-22-21 0,21 21 15,-21-21-15,22-21 16,-22 20-16,-21 1 0,0 0 0,0 0 15,0 0-15,0 0 0,0-1 16,0 1-16,0 0 0,0 0 0,-21 42 31,21 0-31,-21 0 16,21 1-16,0-1 0,0 0 16,0 0-16,-22 0 0,22 0 0,-21 1 15,21-1-15,-21 0 0,21 0 0,0 0 16,-21 0-16,0-21 15,21-21 17,21 0-17,-21 0-15,21 21 0,0-42 16,0 20-16,1 1 0,-1-21 16,0 21-16,21-22 0,-21 22 15,1-21-15,20 21 0,-21 0 0,0-1 16,22 22-16,-22 0 0,0 0 0,0 0 15,-21 22-15,21-1 0,-21 0 16,0 0-16,0 0 0,0 22 16,0-22-16,0 0 0,0 0 0,0 21 15,21-20-15,1-1 0,-22 0 16,21-21-16,0 21 0,0 0 0,0-21 16,22 0-16,-22 0 0,21 0 0,-21 0 15,22 0-15,-1 0 16,0 0-16,1 0 0,-1 0 0,-21-21 15,64 0-15,-64 0 0,21 0 16,-21-1-16,1-20 0,-1 21 16,0 0-16,0-64 0,-21 64 15,0-21-15,0 20 0,0-20 16,-21 21-16,-21-21 0,20 42 16,-20 0-16,21 0 0,0 0 15,-22 21-15,1 21 16,21-21-16,0 22 0,0-22 0,21 21 15,-22-21-15,22 22 0,0-22 0,0 0 16,0 0-16,0 0 0,0 22 16,22-43-16,-1 21 0,0-21 15,0 0-15,21 0 0,-20 0 16,-1 0-16,21 0 0,-21 0 0,22 0 16,-22-21-16,0 21 0,0-22 15,0 1-15,0 21 0,1-21 0,-22 0 16,21 0-16,-21 0 0,0-1 0,0 1 15,0 0-15,-21 21 32,-1 21-32,1 0 15,21 1-15,0 20 16,-21-21-16,21 0 0,-21 22 0,21-22 16,0 21-16,-21 0 0,21 1 15,0-1-15,0 22 0,-21 41 16,21-41-16,0-1 0,0 1 15,0-1-15,0 1 0,0-1 0,0 22 16,0-21-16,0-1 0,0 1 0,0-1 16,0 1-16,-22-1 0,1 1 15,0-22-15,0 0 0,0 1 0,0-1 16,-1-21-16,1 0 0,0 0 16,-21-21-16,21 0 0,21-21 15,-22 0-15,1 0 0,21-21 16,-21-1-16,21 1 0,0 0 15,-21-22-15,21 22 0,-21-22 16,0 1-16</inkml:trace>
  <inkml:trace contextRef="#ctx0" brushRef="#br1" timeOffset="124834.98">5270 13526 0,'0'0'0,"-21"-22"0,0 22 16,21-21-1,21 42 17,0-21-17,1 0-15</inkml:trace>
  <inkml:trace contextRef="#ctx0" brushRef="#br1" timeOffset="125259.13">7662 13377 0,'0'0'15,"21"0"-15,1 0 0,-1 0 16,0 0-1,-21 22-15,0-1 16,0 0-16,0 0 0,0 21 16,0 1-16,0-1 0,-21 0 0,0 1 15,-1-1-15,22 0 0,-21 1 16,0-22-16,21 21 0,-21-21 16,21 1-16,0-1 0,0 0 0,0 0 15,0 0-15,21-21 31,-21-21-31,21 21 16,-21-21-16,21 0 0,-21 0 0</inkml:trace>
  <inkml:trace contextRef="#ctx0" brushRef="#br1" timeOffset="125439.03">7578 13716 0,'21'0'31,"0"0"-31,0 0 16,0 0-16,0 0 0,1 0 16,20 0-16,-21 0 0,21 0 0,-20 0 15,20 0-15,0-21 0,-21 21 16,22-21-16,-1 21 0,-21 0 16,0-21-16</inkml:trace>
  <inkml:trace contextRef="#ctx0" brushRef="#br1" timeOffset="125810.82">8213 13695 0,'0'0'0,"21"42"31,0-42-31,0 0 16,0 0-16,0-21 0,1 0 16,-1 0-16,0 21 0,0-21 15,0-1-15,0 1 0,-21 0 16,22 0-16,-22 0 0,21 0 15,-21-1-15,0 1 16,-21 21 0,-1 0-16,1 0 0,0 21 15,0 1-15,0-1 0,0 0 16,-1 21-16,22-21 0,-21 22 0,0-22 16,0 21-16,21-21 0,0 22 15,0-22-15,0 0 0,0 0 16,0 0-16,0 1 0,0-1 0,21-21 15,0 21-15,0-21 0,1 0 16,-1 0-16,21 0 0,-21 0 16,22-21-16,-22 0 0,21 21 15,0-22-15,1 1 0,-1 0 0,0-21 16,1 21-16,20-1 0,-20-20 16</inkml:trace>
  <inkml:trace contextRef="#ctx0" brushRef="#br1" timeOffset="126435.09">8911 13653 0,'64'-43'15,"-64"22"-15,0 0 0,-64 106 16,128-191-16,-64 85 0,-22 21 15,1 0-15,0 21 0,0-21 16,0 21-16,21 0 0,-21 0 16,21 0-16,0 22 0,-22-22 0,22 0 15,0 0-15,0 0 0,0 1 16,0-1-16,0 0 0,0 0 16,22-21-16,-22 21 0,21 0 0,-21 1 31,-21-44 0,-1 22-31,22-21 0,-21 21 16,0-21-16,0 21 0,21-21 15,-21 21-15,0-21 0,-1 21 32,22 21-32,0 0 15,0 0-15,0 0 16,0 1-16,22-1 15,-1 0-15,0 0 0,21-21 16,-21 0-16,22 0 0,-22 0 0,21 0 16,1 0-16,-22 0 0,21 0 15,0 0-15,1 0 0,-22-21 0,21 0 16,-21 21-16,22-21 0,-22-1 16,0-20-16,21 21 0,-20-21 15,-1-1-15,21 1 0,-21 0 0,0-1 16,1-20-16,-1 20 0,21-41 15,-21 41-15,-21 22 0,21-21 16,-21 21-16,-21 42 31,0 0-31,0 0 0,0 0 0,21 22 16,-21-22-16,-1 21 0,1 1 16,21-1-16,0 0 0,-21 1 0,21-22 15,-21 21-15,21 0 0,0-20 16,0-1-16,0 21 0,0-21 0,0 0 15,0 1-15,0-1 16,21-21-16,0 0 0,0 0 16,1 0-16,-1 0 0,0 0 15,0-21-15,0-1 0,0 1 16,1 0-16,-1 0 16</inkml:trace>
  <inkml:trace contextRef="#ctx0" brushRef="#br1" timeOffset="126631.01">9419 13568 0,'0'0'0,"21"0"47,0 0-47,1 0 15,-1 0-15,0 0 0,0 0 16,0 0-16,0-21 15,1 21-15,-1-21 0,21 21 16</inkml:trace>
  <inkml:trace contextRef="#ctx0" brushRef="#br1" timeOffset="128154.84">11388 13631 0,'0'0'0,"-22"22"0,1-22 0,0 0 16,0 0-16,21-22 15,0 1 1,0 0-16,0 0 0,21 0 16,0 0-16,0-1 0,1 1 15,-1 0-15,0 0 0,0 0 0,0 0 16,0-1-16,1 1 0,-22 0 16,0 0-16,0 0 0,0 0 15,-22 21 1,1 0-16,0 0 0,-21 0 0,21 21 15,-22 0-15,-20 0 16,42 0-16,-22 0 0,22 22 16,21-22-16,0 21 0,0-21 15,0 1-15,0-1 0,0 21 0,0-21 16,21 0-16,-21 1 0,21-1 16,1 0-16,-1 0 0,0 0 0,-21 0 15,21 1-15,-21-1 0,21 0 0,-21 0 16,0 0-1,-21 0-15,0-21 16,0 0-16,0 0 0,-1 0 16,-20 0-16,21 0 0,0 0 0,-22 0 15,22-21-15,0 0 0,-21 21 0,21-21 16,-1 0-16,1 0 0,0-1 16,0-20-16,21 21 0,0 0 0,-21 0 15,21-1-15,0 1 0,21 42 31,0 1-15,-21-1-16,21 0 0,0 0 16,-21 0-16,22 0 0,-1 22 0,0-22 15,0 0-15,0 0 0,0-21 16,1 21-16,-1 1 0,0-22 0,0 0 16,21 0-16,-20 0 0,-1 0 15,0 0-15,21 0 0,-21 0 0,22-22 16,-22 22-16,0-21 0,0 0 15,22 0-15,-22 0 0,0 0 0,0-1 16,21-41-16,-20 21 0,-1 20 16,0-20-16,-21 21 0,21 0 15,0 0-15,-21-1 0,0 1 16,21 21-16,1 0 0,-1 0 31,-21 21-31,0 1 0,0-1 16,0 0-1,21-21 1,0 0 0,0 0-16,-21-21 15,0 0-15,0-1 16,0 1-16,0 0 16,0 0-16,0 0 15,-21 21-15,0 0 16,0 0-1,0 0-15,21 21 16,-22 0-16,22 0 0,0 0 0,-21 1 16,21-1-16,-21 21 0,21-21 0,0 22 15,0-22-15,0 0 0,0 0 16,0 21-16,0-20 0,0-1 0,0 0 16,21-21-16,0 21 0,1 0 15,-1-21-15,0 0 0,21 0 16,-21 0-16,22 0 0,-1 0 0,-21 0 15,22 0-15,-1 0 0,0-21 0,-21 21 16,22-21-16,-1 0 0,0 0 16,-20-1-16,20 1 0,-21 0 15,0-21-15,0 21 0,-21-1 0,0-20 16,0 21-16,0 0 0,0-22 16,0 22-16,0 0 0,0 0 15,-21 21-15,0 0 16,0 21-16,21 0 0,0 0 15,0 22-15,0-22 0,0 0 0,0 21 16,0-20-16,0-1 0,0 0 16,0 21-16,0-21 0,21-21 0,0 22 15,0-1-15,1-21 0,-1 21 16,0-21-16,21 0 16,-21 0-16,1 0 0,-1 0 0,0 0 15,0-21-15,0 21 0,0-21 16,22-1-16,-22 1 0,0 0 0,-21 0 15,21 0-15,0 0 0,1-1 16,-22 1-16,0 0 0,0 0 16,0 0-16,0 0 0,0-1 0,0 44 31,-22-1-31,22 0 16,0 0-16,0 0 0,-21 0 15,21 1-15,-21-22 0,21 21 16,0 0-16,0 0 0,0 0 15,0-42 32</inkml:trace>
  <inkml:trace contextRef="#ctx0" brushRef="#br1" timeOffset="128338.91">12806 13377 0,'0'0'0,"0"-21"0,0 0 16,-21 21 0,21 21 31,21-21-32,0 0-15,-21 21 0</inkml:trace>
  <inkml:trace contextRef="#ctx0" brushRef="#br1" timeOffset="128659.07">13102 13399 0,'0'21'0,"0"0"16,-21 0-16,0-21 15,21 21-15,-21 0 0,-1 1 0,22-1 16,-21 21-16,21-21 0,-21 22 15,0-1-15,21 0 0,0 1 0,-21-1 16,0 21-16,21-20 0,-22 20 16,22-20-16,-21 20 0,0 1 0,0-1 15,21 22-15,-21-22 0,0 22 0,-1-22 16,1 1-16,21-1 16,-21 43-16,0-63 0,0-1 0,21 21 15,0-41-15,0-44 31,21-20-15,0 21-16,0-21 0,0-1 0,1 1 16,-1-22-16,21 1 0,-21-1 15,0 1-15</inkml:trace>
  <inkml:trace contextRef="#ctx0" brushRef="#br1" timeOffset="129219.16">12975 13928 0,'0'0'0,"0"-64"0,0 22 15,0-22-15,0 22 0,0 0 0,0-1 16,21 1-16,-21 0 15,21 21-15,1-22 0,20 22 0,-21 0 16,0 0-16,22 0 0,-22 21 16,21 0-16,-21-22 0,22 22 0,-1 0 15,0 22-15,-21-22 0,-21 21 16,22 21-16,-22-21 0,0 0 16,0 22-16,0-22 0,0 21 0,-22-21 15,1 1-15,0-1 0,0 0 16,0 0-16,-22 0 0,22 0 0,-21-21 15,21 0-15,0 0 0,-1 0 16,1 0-16,0 0 0,0 0 0,0 22 16,42-1 15,0-21-31,0 0 0,0 0 16,1 0-16,20 0 0,0 0 15,-21 0-15,22 0 0,-1 0 0,0 0 16,-20 0-16,20 0 0,0-21 15,1-1-15,-22 1 0,42-21 16,-20 21-16,-22-22 0,0 22 0,21-21 16,-21 0-16,1-1 0,-22 1 15,21 21-15,0-22 0,-21 1 0,21 21 16,-21 0-16,0 0 0,0-1 16,0 1-16,0 42 31,-21 1-31,21-1 0,-21 0 15,21 0-15,-21 21 0,21-20 0,-22 20 16,22 0-16,0-21 0,0 22 16,0-1-16,0-21 0,0 22 0,0-22 15,0 0-15,0 0 0,0 0 16,0 0-16,22-21 16,-1 0-16,0 0 0,0 0 15,0-21-15,0 0 16</inkml:trace>
  <inkml:trace contextRef="#ctx0" brushRef="#br1" timeOffset="129415.88">13801 13420 0,'-22'0'31,"44"0"-15,-1 0-1,0-21-15,0 21 0,0 0 16,22 0-16,-22-22 0,0 22 0,21 0 16,-21 0-16,22-21 0,-22 21 15,21 0-15</inkml:trace>
  <inkml:trace contextRef="#ctx0" brushRef="#br1" timeOffset="129802.65">14986 13483 0,'0'0'0,"0"-21"0,0 0 16,0 42 15,0 0-31,0 0 0,-21 1 16,21-1-16,0 0 15,0 0-15,-21 0 0,21 0 0,-22 1 16,22-1-16,0 0 0,-21 0 15,21 0-15,21-42 47,-21 0-31,22 0-16,-22 0 0</inkml:trace>
  <inkml:trace contextRef="#ctx0" brushRef="#br1" timeOffset="129970.3">14986 13335 0,'0'0'0,"0"-21"0,0 0 32,-21 21-32,0 0 0,-1 0 15,22 21 17,22-21-17,-1 0-15,0 0 0,0 21 0,0-21 16,22 0-16</inkml:trace>
  <inkml:trace contextRef="#ctx0" brushRef="#br1" timeOffset="130379.21">15536 13399 0,'0'0'0,"0"21"31,0 0-31,0 0 0,-21-21 16,21 21-16,0 0 0,0 1 0,0-1 15,0 0-15,-21 0 0,21 0 0,0 0 16,-21 1-16,21-1 0,0 0 16,-21-21-16,21 21 0,0 0 15,0-42 17,0 0-17,0 0-15,0 0 0,21-1 0,0 1 16,0 0-16,-21-21 0,21 21 15,0-1-15,22-20 0,-22 21 16,0 0-16,21 0 0,-20-1 0,-1 1 16,21 21-16,-21 0 0,0 0 15,1 0-15,-1 21 0,0 1 0,-21-1 16,0 0-16,0 21 0,0-21 0,0 22 16,0-22-16,0 21 0,0-21 15,0 1-15,-21 20 0,21-21 0,0 0 16,-21-21-16,21 21 0,-22-21 15,1 0 1</inkml:trace>
  <inkml:trace contextRef="#ctx0" brushRef="#br1" timeOffset="131511.21">17568 13737 0,'0'0'0,"0"-42"32,0 21-32,0 0 0,0-1 0,0 1 0,0 0 15,0 0-15,0 0 0,0-22 16,0 22-16,0-21 0,-21 21 16,0 0-16,0-1 0,21 1 15,-21 0-15,-22 21 16,22 0-16,-21 0 0,21 0 0,-22 0 15,22 0-15,-21 21 0,21 0 0,-22 1 16,22 20-16,0-21 0,0 21 16,0 1-16,-1-1 0,1 22 15,21-22-15,-21 0 0,21-21 16,0 1-16,0 20 0,0-21 16,21-21-16,0 21 0,1 0 0,-1-21 15,0 0-15,0 0 0,0 0 0,22 0 16,-22 0-16,21-21 0,-21 0 15,22 0-15,-1 0 0,0 0 0,-21-22 16,22 22-16,-1-21 0,-21-1 16,22 1-16,-22 0 0,21-1 0,-21 1 15,0 0-15,22-1 0,-22 1 16,0 0-16,-21-1 0,21 1 16,-21 21-16,21-21 0,-21 20 0,0 1 15,0 0-15,-21 42 31,0 22-31,0-22 0,21 0 16,-21 21-16,0 1 0,21-1 0,-22-21 16,22 21-16,-21 1 0,0-1 15,21 0-15,0 1 0,0-1 0,0 0 16,0-20-16,0 20 0,0-21 0,21 0 16,0 0-16,1-21 0,-1 0 15,0 0-15,0 0 0,0 0 0,43 0 16,-43 0-16,21-21 15,-21 0-15,22 0 0,-22 0 16,21 0-16,-21-22 0,1 22 16,-1-21-16,0 21 0,-21-1 0,21 1 15,-21 0-15,0 0 0,-21 21 16,0 0 0,0 0-16,-1 0 0,22 21 15,-21 0-15,21 0 16,0 1-16,0-1 0,0 0 15,0 0-15,0 0 0,21 0 0,1 1 16,-22-1-16,21 0 16,0 0-16,-21 0 0,21-21 15,0 0-15,-21 21 0,21-21 16,1 0-16,-1 0 16,0 0-16,0-21 0,0 0 15,0 0-15,1 21 0,-1-21 16,0 0-16,0-22 0,0 22 0,0 0 15,1 0-15,-1 0 0,-21-1 16,0 1-16,0 0 0,0 42 31,0 0-31,-21-21 16,-1 22-16,22-1 0,0 21 16,-21-21-16,21 0 0,-21 1 15,21-1-15,-21-21 0,21 21 0,0 0 16,0 0-1,0-42 1</inkml:trace>
  <inkml:trace contextRef="#ctx0" brushRef="#br1" timeOffset="131666.85">18542 13377 0,'0'0'0,"0"-21"0,-21 0 0,0 21 16,-1 0-1,1 0-15,21-21 0,-21 21 16,21 21 0,21-21-1,0 21-15,-21 0 0</inkml:trace>
  <inkml:trace contextRef="#ctx0" brushRef="#br1" timeOffset="133471.26">18732 13589 0,'0'0'0,"22"0"0,-1 0 0,0 0 16,0 0-16,0-21 16,0 21-16,1-21 0,-1 0 0,42-22 15,-20 22-15,-22 0 0,21-21 16,-21 20-16,22 1 0,-22-21 16,0 21-16,0-22 0,0 22 0,0-21 15,-21 21-15,0 0 0,0-1 16,-21 22-16,0 0 15,0 0-15,0 0 0,-22 22 16,22-1-16,0 21 0,0-21 0,-21 22 16,20-1-16,1 0 0,0 1 15,0-1-15,0 21 0,0 1 16,-1-22-16,1 22 0,21-1 0,-21 1 16,0-22-16,21 22 0,-21-22 15,0 21-15,-1-20 0,1 63 16,0-43-16,0-21 0,0 43 15,21-43-15,0 22 16,0-43-16,0 0 0,21-21 16,0 0-16,0 0 0,43-21 15,-43 0-15,0 0 0,21 0 16,-20-1-16,-1 1 0,0-21 0,0 21 16,0-22-16,-21 22 0,0-21 15,0 0-15,0-1 0,0 1 0,0-43 16,0 43-16,-21 0 15,21-1-15,-21 1 0,21 0 16,-21-1-16,21 22 0,0 0 0,0 0 16,0 0-16,0-1 0,0 1 15,21 21-15,21 0 0,-21-21 16,1 21-16,20-21 0,0 21 16,22-21-16,-1 0 0,1-1 0,-1 1 15,1 0-15,-1 0 0,22 0 16,-22 0-16,1-1 0,-22 1 0,1 0 15,-1 0-15,-21-21 0,0 20 16,-21 1-16,0 0 0,0 0 16,0 0-16,-21 0 0,-21-1 0,21 22 15,-1 0-15,1 0 16,-21 0-16,21 0 0,-22 22 0,22-22 16,-21 42-16,21-21 0,-22 21 15,22 1-15,0-1 0,0 0 0,-21 64 16,20-42-16,1-1 0,21 1 15,0-1-15,-21 1 0,21-22 16,-21 64-16,0-43 0,21-20 16,0 63-16,0-64 0,0 0 15,0-21-15,0 22 16,0-22-16,0 0 0,0 0 0,21 0 16,0-21-16,0 0 15,0 0-15,1 0 0,-1-21 0,21 21 16,-21-21-16,0 0 0,22-21 0,-22 20 15,21 1-15,-21-21 16,1 21-16,-1-22 0,-21 1 0,0 0 0,0-1 16,0 1-16,0-21 0,0 20 15,-21-20-15,-1 20 0,-20 1 0,21 0 16,-21 21-16,-1-22 0,1 22 0,0 21 16,20-21-16,-20 0 0,0 21 15,21 0-15,21 21 31,21 0-31,0-21 0,21 0 16,-21 0-16,22 21 0,-1-21 16,0 0-16,22 0 0,-22 0 0,1 0 15,-1 0-15,0-21 0,1 21 0,-1-21 16,0 21-16,-21-21 0,1 0 16,-1 21-16,0-22 0,0 22 15,-21-21-15,-21 21 31,21 21-15,-21 1-16,21-1 0,0 0 16,-21 0-16,21 0 0,0 0 0,0 1 15,0-1-15,0 0 0,0 0 16,0 0-16,21-21 0,0 21 0,0-21 16,0 0-16,0 0 15,1 0-15,-1 0 0,0-21 16,0 0-16,0 0 0,0 0 15,1 0-15,-1-1 0,0 1 0,-21 0 16,21 0-16,-21 0 0,21 0 0,-21-1 16,0 1-16,0 0 0,-21 21 31,0 0-15,21 21-16,-21 0 0,21 1 15,0-1-15,0 0 0,0 0 0,0 0 16,0 0-16,0 1 0,0-1 15,21 0-15,21-21 16,-42 21-16,21-21 0,1 0 16,-1 0-16,0 0 0,0 0 0,0 0 15,0-21-15,1 0 0,-1 0 16,0-1-16,0 1 0,0 0 16,0 0-16,1 0 0,-22 0 15,21-1-15,-21 1 0,21 21 16,-21 21 15,-21 1-31,21-1 0,-21-21 16,21 21-16,0 0 0,0 0 0,0 0 15,0 1-15,0-1 16,21-21 0,0 0-16,0 0 0,0 0 15,0 0-15,1 0 0,-1-21 0,21 21 16,-21-22-16,0 1 0,1-21 15,-1 21-15,0 0 0,0-22 16,0 1-16,0 21 0,-21-22 0,43-41 16,-43 41-16,0 1 15,0 0-15,21-1 0,-21 22 0,0 0 16,0 0-16,0 0 0,0 42 16,-21 0-16,0 0 15,-1 22-15,22-22 0,-21 21 0,0 0 16,0-20-16,21 20 0,-21 0 15,21 1-15,-21-1 0,21 0 0,0 1 16,0-22-16,0 21 0,0-21 16,0 0-16,0 1 0,0-1 0,0 0 15,21-21-15,0 0 16,0 0-16,0 0 16,0 0-16,1-21 0,-1 0 0,0-1 15,0 1-15,0-21 0,0 21 16,1 0-16</inkml:trace>
  <inkml:trace contextRef="#ctx0" brushRef="#br1" timeOffset="133648.2">20595 13293 0,'0'0'0,"21"0"15,0 0-15,22 0 0,-1 0 16,0 0-16,1 0 0,-1 0 15,0 0-15,1-21 0,-1 21 0,0 0 16,1-22-16,-22 22 0,21 0 16,-21 0-16,1 0 0</inkml:trace>
  <inkml:trace contextRef="#ctx0" brushRef="#br1" timeOffset="135590.53">7472 14499 0,'0'0'16,"21"-21"-16,0 0 0,0 21 0,-21-21 15,43 0-15,-43-1 16,0 1-16,0 0 0,0 0 15,-22 21 1,1 0 0,0 21-16,0 0 0,0 0 15,0 1-15,-1-1 0,1 21 0,0-21 16,0 22-16,0-1 0,21 0 16,-21-21-16,21 22 0,-22-1 0,22 22 15,0-43-15,0 0 0,0 0 16,0 0-16,0 0 0,0 1 15,43-22-15,-22 0 0,0 21 16,0-21-16,0 0 0,1 0 16,20 0-16,-21 0 0,0-21 0,22-1 15,-22 22-15,0-21 0,0 0 0,21 0 16,-20 21-16,-1-21 0,0-22 16,0 22-16,0 0 0,0 0 15,-21 0-15,0-22 0,0 22 16,0 0-16,0 0 0,0 0 15,-21 21-15,0 0 16,0 21-16,21 0 16,0 0-16,0 0 15,0 1-15,0-1 0,0 0 0,21 0 16,-21 0-16,21-21 0,0 21 0,-21 1 16,22-1-16,-22 0 0,21-21 15,0 21-15,-21 0 0,0 0 16,21-21-16,-21 22 15,21-22-15,0 0 16,1 0-16,-1 0 16,0 0-16,0 0 0,0-22 15,0 22-15,22-21 0,-22 0 0,0 21 16,21-21-16,-20 0 0,-1 0 16,0-1-16,0 1 0,0 0 0,0 0 15,-21 0-15,0 0 0,0-1 16,0 1-16,0 0 0,0 0 15,-21 21 1,0 21 0,21 0-16,-21 0 0,21 1 0,0-1 15,-21 0-15,21 21 0,0-21 16,0 1-16,0-1 0,0 0 0,0 0 16,0 0-16,21 0 15,0 1-15,0-22 0,0 0 0,22 21 16,-1-21-16,0 0 0,1 0 0,20 0 15,-20 0-15,20 0 0,1 0 16,-1 0-16,1 0 0,-1-21 0,1 21 16,-1-22-16,1 22 0,-22-21 15,0 0-15,1 0 0,-22 0 0,0 21 16,0-64-16,0 43 16,-21 0-16,0 0 0,0 0 15,0-1-15,-42 1 16,21 21-16,-22 0 0,22 0 0,-21 0 15,21 0-15,-22 0 0,1 21 0,21 1 16,-21-1-16,20 0 0,1 0 16,-21 0-16,42 0 0,-21 1 0,21-1 15,0 0-15,0 0 0,0 0 0,0 0 16,0 1-16,21-1 16,0-21-16,0 0 0,0 0 0,1 0 15,-1 0-15,21 0 0,-21 0 16,22 0-16,-22-21 0,0-1 15,42 1-15,-41 0 0,-1 0 16,21 0-16,-42 0 0,21-22 16,0 22-16,1-21 0,-22-1 0,0 1 15,0 0-15,21-1 0,-21-20 16,0 21-16,0 20 0,0-20 0,0 21 16,0 0-16,0 0 0,-21 21 15,-1 21-15,1 0 16,0 21-16,0-21 0,0 22 0,21-1 15,0 0-15,-21 1 0,21-1 16,0 0-16,0-20 0,0 20 16,0 0-16,21-21 0,-21 22 0,21-22 15,0 0-15,0 0 0,22 22 16,-22-43-16,0 21 0,42-21 16,-41 0-16,-1 0 15,0 0-15,21 0 0,-21 0 0,1-21 16,-1-1-16,0 22 0,0-21 0,0 0 15,0 21-15,1-21 0,-22 0 16,0 0-16,0-1 0,0 1 0,0 0 16,0 0-16,0 0 0,0 0 15,0-1-15,-22 44 32,22-1-32,-21 0 15,21 0-15,0 0 0,0 0 0,0 1 16,0-1-16,0 0 0,0 0 15,0 0-15,0 0 16,21-21-16,1 0 0,-1 0 16,0 0-16,0 0 15,0 0-15,0 0 0,-21-21 16,22 21-16,-22-21 16,21 21-16,-21-21 15,0 0-15</inkml:trace>
  <inkml:trace contextRef="#ctx0" brushRef="#br1" timeOffset="139098.85">9800 14774 0,'-42'22'32,"63"-22"15,0 0-47,0-22 15,0 1-15,1 21 0,-1-21 16,0 21-16,-21-21 0,21 0 15,-21 0-15,0-1 16,0 1 0,-21 21-16,0 0 15,0 0-15,-1 0 16,1 0-16,0 0 0,21 21 16,-21-21-16,0 22 0,21-1 15,-21 0-15,21 0 0,-22 0 16,22 0-16,0 1 0,0-1 0,0 0 15,0 0-15,0 0 0,0 0 16,22-21-16,-1 22 0,0-22 0,0 0 16,0 21-16,0-21 0,22 0 15,-22 0-15,21 0 0,22 0 16,-43 0-16,21-21 0,-21 21 0,1-22 16,-1 1-16,0 0 0,0 21 15,0-21-15,0 0 0,-21 0 0,0-1 16,0 1-16,0 0 15,22 21-15,-22-21 0,0 0 0,0 0 16,-22 42 15,22 0-31,-21 0 16,21 0-16,0 0 0,0 1 16,0-1-16,0 0 0,0 0 15,0 0-15,0 0 0,0 1 16,-21-22-16,21 21 0,21-21 47,-21-21-32,21-1-15,1 1 0,-1 21 16,-21-21-16,21 0 0,0 0 0,-21 0 16,21-1-16,-21 1 0,21 0 0,1 0 15,-1 21 1,-21 21-1,21 0-15,-21 0 16,0 1-16,0-1 0,0 0 0,21 0 16,-21 0-16,21-21 0,-21 21 0,21 1 15,-21-1-15,22-21 0,-1 21 16,0-21-16,0 0 16,0 0-16,0 0 0,1 0 15,-1 0-15,0 0 0,0 0 0,0-21 16,0 0-16,1 21 0,-1-22 0,0 1 15,21-21-15,-21 21 0,1-22 16,-1 22-16,0-21 0,0-22 0,0 22 16,0 0-16,-21-22 0,22 22 15,-22-22-15,21 22 0,-21-21 16,0 41-16,0 1 0,-21 21 16,-1 21-1,22 1-15,-21 20 0,0 0 16,0 1-16,21-1 0,-21 0 15,0 43-15,21-43 0,-22 1 16,22-1-16,0 0 0,0-21 16,0 22-16,0-22 0,0 0 0,0 0 15,0 0-15,22 1 0,-1-22 16,0 21-16,0-21 0,0 0 16,22 0-16,-22 0 0,0 0 0,0-21 15,21-1-15,-20 22 0,-1-21 16,21 0-16,-21 0 0,0 0 15,1 0-15,20-1 0,0-20 16,-21 21-16,-21 0 0,22 0 16,-22-1-16,0 44 31,0-1-31,-22 0 16,22 0-16,0 0 0,0 0 0,0 1 15,0-1-15,0 0 0,0 0 16,0 0-16,22-21 0,-22 21 0,21 1 15,21-22-15,-21 0 0,0 21 16,1-21-16,20 0 0,-21 0 0,21 0 16,22 0-16,-43 0 0,21-21 15,-20-1-15,20 22 16,-21-21-16,43-21 0,-43 21 16,0 0-16,-21-22 0,0 22 15,0 0-15,0-21 0,0 20 0,0 1 16,0 0-16,0-21 15,-21 42-15,0 0 0,-1 0 0,1 0 16,0 0-16,0 0 0,-43 42 16,43-21-16,0 0 0,0 1 15,21-1-15,0 21 0,-21 0 16,21-20-16,0-1 0,0 0 16,0 0-16,0 0 0,21-21 15,0 21-15,0-21 0,0 0 16,1 0-1,-1 0-15,0-21 0,0 0 16,0 21-16,-21-21 0,21 0 16,-21 0-16,0-1 0,22 1 15,-22 0-15,21 0 0,-21 0 0,0 0 16,0-1-16,0 44 31,0-1-31,0 0 0,0 0 16,0 0-16,0 0 0,0 1 15,0-1-15,0 0 0,0 0 16,0 0 0,21 0-16,0-21 15,0 0-15,0 0 0,1 0 16,-1 0-16,0 0 0,0 0 16,0-21-16,0 0 0,1 0 0,-1 21 15,0-42-15,0 20 0,0 1 16,0-21-16,22 0 0,-22-1 15,0-41-15,0 20 0,0 22 16,1-1-16,-22 1 0,0 0 0,0 21 16,0-43-16,-22 64 31,22 21-31,-21 22 0,0-22 16,0 21-16,0 0 15,21 22-15,-21-22 0,21 1 0,-22-1 16,22 0-16,-21 1 0,21 41 15,0-63-15,0 43 16,0-43-16,0 0 0,0 0 16,21 1-16,1-22 0,-1 0 15,0 0-15,0 0 0,0 0 16,0 0-16,-21-22 0,22 1 0,-1 21 16,0-21-16,0 0 0,0 0 15,-21 0-15,21-1 0,-21-20 16,0 21-16</inkml:trace>
  <inkml:trace contextRef="#ctx0" brushRef="#br1" timeOffset="139306.91">11832 14393 0,'0'0'0,"-21"0"0,0 0 16,0 0-1,-1 0 48,1 0-63</inkml:trace>
  <inkml:trace contextRef="#ctx0" brushRef="#br1" timeOffset="139490.49">10710 14584 0,'0'0'0,"-21"21"0,21 0 16,21-21 0,22 0-16,-22 0 15,21 0-15,0 0 0,1 0 16,-1 0-16,127-42 15,-105 21-15,-22 21 0</inkml:trace>
  <inkml:trace contextRef="#ctx0" brushRef="#br1" timeOffset="139928.21">13970 14563 0,'0'0'0,"21"-64"31,-21 85 1,0 1-32,0-1 15,-21 0-15,21 0 0,-21 0 16,21 0-16,-21 1 0,21-1 0,0 0 15,0 0-15,-22-21 0,22 21 0,-21 0 16,0 1 0,42-44 15</inkml:trace>
  <inkml:trace contextRef="#ctx0" brushRef="#br1" timeOffset="140302.99">14330 14499 0,'21'-21'16,"-42"42"-16,63-63 0,-21 21 0,0 21 0,1 0 16,-22-21-16,21 21 0,-42 0 15,-1 0 1,1 21-16,-21 0 0,21-21 16,0 21-16,-1 0 0,-20-21 0,21 21 15,21 1-15,0-1 0,0 0 16,21 0-1,0-21 1,0 21-16,1-21 0,20 0 16,-21 0-16,0 21 0,0-21 0,-21 22 15,22-22-15,-22 21 0,21-21 16,-21 21-16,0 0 0,0 0 16,-21-21-1,-1 21-15,1-21 0,0 0 16,0 0-16,0 0 0,0 22 15,-1-22-15,1 0 0,0 0 0,0 0 16,0 0-16,0 0 16,-1 0-16,22-22 0,-21 22 15,0-21-15,0 0 16,0 0-16,0 0 0</inkml:trace>
  <inkml:trace contextRef="#ctx0" brushRef="#br1" timeOffset="140499.01">13906 14351 0,'0'-21'0,"22"21"63,-1 0-48,0 0-15,0 0 16</inkml:trace>
  <inkml:trace contextRef="#ctx0" brushRef="#br1" timeOffset="140980.82">15430 14669 0,'0'0'0,"0"21"16,-21-21-16,42 0 31,1-21-31,20-1 15,-21 22-15,21-21 16,-20 0-16,20 0 0,-21 0 0,21 0 16,-20-22-16,-1 22 0,21 0 15,-42-21-15,21 20 0,-21-20 0,21 21 16,-21 0-16,0 0 0,0-1 0,-21 22 31,0 0-31,0 0 0,0 0 0,0 22 16,-1-1-16,1 0 0,21 0 15,-21 0-15,21 22 0,-21-22 0,21 21 16,0-21-16,0 22 0,0-22 16,0 0-16,0 21 0,0-21 15,0 1-15,0-1 0,21 0 0,0 0 16,0-21-16,-21 21 0,22-21 16,-1 0-16,21 0 0,-21 0 0,0 0 15,22 0-15,-22 0 0,21 0 16,1 0-16,-1 0 0,0-21 0</inkml:trace>
  <inkml:trace contextRef="#ctx0" brushRef="#br1" timeOffset="142691.22">16531 14436 0,'0'0'0,"0"-21"16,0-1-16,0 1 0,0 0 0,0 0 16,0 0-16,-21 21 0,0 0 15,0-21-15,-1 21 0,1 0 0,0 0 16,0 0-16,-21 21 0,20-21 0,1 21 15,0 0-15,0 0 16,0 22-16,0-22 0,-1 21 0,1-21 16,21 0-16,0 22 0,-21-22 15,21 0-15,0 0 0,0 0 0,0 1 16,0-1-16,0 0 0,0 0 16,21-21-16,0 0 15,1 0-15,-1 0 0,0 0 16,0-21-16,0 21 0,0-21 15,1 0-15,-1-1 0,0 1 16,0 0-16,0 0 0,0 0 16,-21-22-16,22 22 0,-1 0 0,0-21 15,-21 21-15,0-1 0,0 1 0,21 0 16,-21 42 15,0 0-31,0 1 16,0-1-16,0 0 0,0 0 0,0 21 15,0-20-15,0-1 0,0 0 16,0 0-16,0 0 0,0 0 0,0 1 16,0-1-16,21 0 0,0-21 15,-21 21-15,22-21 16,-1 0-16,0 0 0,0 0 0,0 0 16,0 0-16,1 0 0,20-21 15,-21 0-15,0 0 0,22 21 0,-22-22 16,0 1-16,0-21 0,21 21 15,-20 0-15,-22-1 0,21-20 0,-21 21 16,0 0-16,0 0 0,0-1 16,-21 22-1,-1 0 1,22 22-16,-21-22 0,21 21 0,0 0 16,0 0-16,0 21 0,0-20 0,0-1 15,0 0-15,0 0 16,0 0-16,0 0 0,0 1 15,0-1-15,0 0 16,0-42 31,0 0-47,0-1 16,0 1-16,-21 21 31,21 21-16,0 1 1,0-1-16,0 0 16,21 0-1,0-21-15,1 0 0,-1 0 16,0 0-16,0 0 0,0 0 16,0 0-16,22 0 0,-22 0 0,0 0 15,0-21-15,22 21 0,-22-21 16,0 0-16,0 21 0,0-22 0,43-20 15,-43 21-15,-21 0 0,21 0 16,-21-22-16,21 22 0,-21 0 16,0 0-16,0 0 0,0 42 47,0 0-47,-21 0 15,21 0-15,0 0 0,0 1 0,0-1 16,0 0-16,0 0 0,0 0 0,0 0 15,21-21 1,0 22-16,1-22 0,-1 0 16,0 0-16,0 0 0,0 0 15,0 0-15,1 0 0,-1-22 0,0 22 16,0-21-16,-21 0 0,21 21 16,0-21-16,1 0 0,-22 0 0,0-1 15,0 1-15,21 0 0,-21 0 16,0 0-16,21 0 0,-21-1 0,0-20 15,0 21-15,0 0 16,0 0 0,0 42-1,-21 0-15,0 21 16,21-21-16,0 1 0,0 20 16,0-21-16,-22 21 0,22 1 15,0-22-15,-21 21 0,21 1 0,0-1 16,0-21-16,0 64 15,0-43-15,0 0 0,0 1 16,0-1-16,0 0 0,0 1 0,0 20 16,-21-20-16,21 20 0,0-21 0,0 22 15,-21-22-15,21 22 0,0-22 16,0 22-16,0-22 0,-21 0 0,21 1 16,-21 20-16,21-21 0,-22 1 15,22 20-15,0-20 0,-21-1 0,0 0 16,0-21-16,0 22 0,21-22 0,-21 0 15,-1 0-15,1-21 0,0 21 16,0-21-16,0 0 0,0 0 0,-1 0 16,1-21-16,0 21 0,0-21 0,21 0 15,-21-21-15,0 20 0,21-20 16,-22 0-16,22-22 0,0 22 16,0 0-16,0-22 0,0 22 0,0-22 15,22 1-15,-1-1 0,0-20 16,0 20-16,21 1 0,-20-22 0,20 21 15,0 22-15,-21-21 0,22 20 16,-1-20-16,0 20 0,1 22 16,-22-21-16,21 21 0,-21 0 0,1-1 15,-1 1-15,0 0 0,0 21 0,0 0 16,0 0-16</inkml:trace>
  <inkml:trace contextRef="#ctx0" brushRef="#br1" timeOffset="149027.76">656 16044 0,'0'0'0,"21"0"16,-21-21-16,0 0 15,21 0-15,1 0 16,-22 0-16,0-1 0,0 1 16,0 0-16,0 0 15,0 0 1,0 0-16,0-1 15,0 44 48,0-1-63,-22 0 16,22 21-16,0-21 0,-21 22 15,21-1-15,-21 22 0,0-22 16,0 21-16,0-20 0,-1-1 0,1 22 15,0-22-15,-21 0 0,21-21 16,-1 22-16,1-22 0,0 0 16,0 0-16,21 0 15,-21-21-15,0 0 16,21-21 0,0 0-16,0 0 0,0 0 15,0 0-15,0-1 0,0 1 16,21 0-16,0 0 15,21 0-15,-21 0 16,1 21-16,20-22 0,0 22 16,-21 0-16,22 0 0,-1-21 0,0 21 15,-20 0-15,20 0 0,0 0 16,-21 0-16,1 0 0,20 0 16,-21-21-16,0 21 0,0 0 15,1 0-15,-22-21 0,21 21 16,-21-21-16,0 0 0,0-1 15,0 1 1,0 0-16,0 0 0,0 0 0,0 0 16,0-1-16,0 1 0,0 0 15,0 0-15,0 0 16,0 0-16,-21 21 0,21 21 31,0 0-15,-22 21-16,22-21 0,0 22 0,0-1 15,-21-21-15,21 22 0,0-1 16,0 0-16,0 1 0,-21-22 16,21 21-16,-21-21 0,21 22 0,-21-22 15,21 0-15,0 0 16,0 0-16,-21 0 0,21 1 0,-22-22 16,22-22 46,0 1-46,0 0-16</inkml:trace>
  <inkml:trace contextRef="#ctx0" brushRef="#br1" timeOffset="149682.99">1270 16383 0,'0'0'0,"21"0"32,0 0-17,-21-21-15,21 21 16,-21-21-16,0 0 0,0-1 15,-21 22 48,21 22-63,-21-22 16,21 21-16,0-42 62,21 21-62,-21-22 16,0 1-1,0 0 1,0 0 0,0 42 30,-21-21-46,21 21 16</inkml:trace>
  <inkml:trace contextRef="#ctx0" brushRef="#br1" timeOffset="151727.07">2201 15981 0,'0'0'15,"0"-21"-15,0 0 16,0-1-16,0 1 16,0 42 46,0 1-46,-21-1-16,21 0 15,0 0-15,0 0 0,0 0 16,0 1-16,0-1 0,-21 0 16,21 0-16,0 0 15,-21-42 48,21 0-32,0 0-15,-21 21-1,21-21 17,0-1 30,0 1-31,0 0-15,0 0-16,0 0 31,0 42 16,0 0-47,0 0 16,0 0-16,0 22 0,0-22 15,0 0-15,0 21 0,0-20 16,0 20-16,0-21 0,0 0 16,0 0-16,0 1 0,0-1 15,0 0-15,0 0 0,0 0 0,0 0 16,0 1-1,0-44 17,0 1-32,0 0 15,0 0-15,21 0 0,0 0 0,0-1 16,-21 1-16,21-21 0,0 21 16,1-22-16,-22 22 0,21-21 15,0 21-15,0 0 0,-21-1 16,21 22-16,0 0 0,1 0 15,-22 22 1,21-1-16,-21 0 0,21 0 16,-21 0-16,0 22 0,0-22 0,21 0 15,-21 0-15,21 21 0,-21-20 16,21-1-16,-21 0 0,0 0 0,22-21 16,-1 21-16,0 0 15,0-21-15,0 0 0,0 0 16,1 0-16,-1 0 0,0 0 15,0-21-15,0 21 0,22-21 16,-22 0-16,0 21 0,0-21 16,0 0-16,0-1 0,1 1 15,-22-21-15,21 21 0,-21 0 0,21-1 16,-21 1-16,21 0 0,-21 0 0,0 0 16,0 0-16,0 42 31,0 0-16,0 21-15,0-21 0,0 1 16,0 20-16,0-21 0,0 0 0,0 0 16,0 22-16,21-22 0,-21 0 15,21-21-15,-21 21 0,0 0 0,22 1 16,-1-22-16,0 0 16,0 21-16,0-21 0,0 0 0,1 0 15,-1 0-15,0 0 0,21 0 16,-21-21-16,22-1 0,-22 1 0,21 0 15,-21 0-15,1 0 0,20 0 16,-21-1-16,0 1 0,-21-21 16,0 21-16,0-22 0,0 22 0,0-21 15,0 21-15,0-22 0,0 1 16,-21 42-16,0 0 16,0 0-16,21 21 15,-21 0-15,21 22 0,-22-22 0,22 21 16,-21 1-16,21-1 0,0-21 15,0 21-15,0 1 0,0-22 16,0 0-16,0 0 0,0 0 0,0 1 16,0-1-16,0 0 0,21-21 15,1 21-15,-1-21 0,0 0 16,0 0-16,0 0 16,0 0-16,-21-21 15,22 21-15,-1-21 0,-21 0 16,21-1-16,-21 1 0</inkml:trace>
  <inkml:trace contextRef="#ctx0" brushRef="#br1" timeOffset="153474.49">4614 16383 0,'0'0'0,"-63"21"31,42-21-31,-1 0 16,22-21-1,0 0 1,0 0-16,0 0 0,0-1 15,22-20-15,-1 21 0,0 0 16,0-22-16,0 1 0,0 0 16,1 21-16,-1-22 0,21 1 15,-21 0-15,0 20 0,22 1 0,-22 0 16,0 0-16,0 0 0,0 21 16,1 0-16,-1 0 15,0 0-15,-21 21 0,0 0 16,0 0-1,0 0-15,0 1 16,0-44 31,0 1-47,0 0 16,0 0-16,-21 0 15,0 21-15,-1 0 0,22-21 0,-21 21 16,0 0-16,0 0 15,0 0-15,0 0 0,-1 0 0,22 21 16,-21-21-16,0 42 16,21-21-16,-21 22 0,21-1 0,0 0 15,0 1-15,0-1 0,0 0 16,0 1-16,0-1 0,0 0 0,0-21 16,0 22-16,21-22 0,0 0 15,0 0-15,-21 0 0,22 1 0,-1-22 16,0 0-16,0 21 0,21-21 15,-20 0-15,-1 0 0,0 0 0,0 0 16,0-21-16,0-1 0,1 22 16,-1-21-16,0 0 0,0 0 15,0-21-15,0 20 0,-21-20 0,22 0 16,-1 21-16,0-22 0,0 1 16,0 0-16,43-43 0,-43 64 15,42-22-15,-41 43 16,-1 0-16,21 0 15,-21 0-15,0 0 0,1 0 0,-22 22 16,0-1-16,0 0 0,21 0 16,-21 0-16,0 0 0,21 1 15,-21-1-15,0 0 0,0 0 16,0 0-16,0-42 47,0 0-47,0 0 15,0 0-15,-21-1 16,0 1-16,-1 0 0,22 0 0,-21 0 16,0 0-16,0-1 0,0 1 15,0 21-15,-1 0 0,1-21 0,0 21 16,-21 0-16,21 0 0,-1 21 16,1 0-16,21 1 0,-21 20 0,0-21 15,0 21-15,21-20 0,0 20 16,-21 0-16,21 1 0,-22-22 0,22 21 15,0-21-15,0 22 0,0-22 16,0 0-16,0 0 0,0 0 0,0 0 16,22-21-16,-1 22 0,0-22 15,0 0-15,0 0 16,0 0-16,1 0 0,-1 0 16,0-22-16,0 22 0,0-21 15,0 0-15,1 0 0,-1 0 0,0 0 16,-21-22-16,21 22 0,-21 0 15,0-21-15,0-1 0,0 22 0,0 0 16,0-21-16,0 20 0,0 1 16,0 42 15,0 1-31,0 20 0,0-21 16,0 0-16,0 22 0,0-22 15,0 21-15,0-21 0,0 0 0,0 1 16,21-1-16,0 0 0,-21 0 15,22 0-15,-1 0 0,0-21 0,0 0 16,0 22-16,22-22 0,-22 0 16,0 0-16,21 0 0,-21 0 0,22 0 15,-22-22-15,21 1 0,-21 0 0,1 21 16,-1-21-16,0 0 0,0-22 16,-21 22-16,21 0 0,-21-21 15,0 21-15,0-22 0,0 22 16,0-21-16,0 21 0,0-1 0,0 1 15,0 0-15,0 42 16,0 0 0,0 1-16,0-1 0,0 21 15,0-21-15,0 22 0,-21-22 0,21 21 16,-21-21-16,21 0 0,0 1 0,0-1 16,-21 0-16,21 0 0,-21 0 15,21 0-15,-22-21 31,22-21-15,0 0 0,0 0-16,0 0 0,0 0 15,0-1-15,0-20 0,22 0 16,-1 21-16,0-22 0,0 1 0,0 0 16,0-1-16,22 1 0,-22 0 15,0 20-15,21 1 0,-20 0 0,-1 0 16,0 21-16,0 0 0,0 0 0,0 21 15,-21 0-15,0 22 0,22-1 16,-22 0-16,0 1 0,0-1 0,0 0 16,0-21-16,0 22 0,0-1 15,0-21-15,0 22 0,0-22 16,-22 0-16,22 0 0,-21 0 16,21 0-16</inkml:trace>
  <inkml:trace contextRef="#ctx0" brushRef="#br1" timeOffset="155618.89">7599 16298 0,'-43'43'16,"86"-86"-16,-86 107 0,22-64 0,21 21 0,0 0 16,-21-21-1,21-21 16,0 0-15,0 0 0,21 0-16,-21-1 0,0 1 0,21-21 15,1 21-15,-22-22 0,21 1 16,0 0-16,0-1 0,21-41 16,-20 41-16,-1 22 0,0-21 0,0 21 15,0 0-15,0 21 0,1-22 16,-1 22-16,0 0 0,0 0 15,0 22 1,-21-1-16,0 0 0,0 0 16,0 0-16,0 0 15,0 1 1,0-44 15,0 1-15,-21 21-16,0-21 0,0 0 15,0 21-15,21-21 0,-22 21 16,1 0-16,0-21 0,0 21 0,0-22 16,0 22-16,-1 0 15,1 0-15,0 0 0,0 22 16,21-1-16,-21 0 0,21 21 0,0-21 16,0 22-16,0-1 15,0 0-15,0 1 0,-21-1 0,21 0 16,0 1-16,0-22 0,0 21 15,0 1-15,0-22 0,0 0 0,0 0 16,21 0-16,-21 0 0,21 1 16,0-22-16,0 0 0,0 0 0,1 0 15,-1 0-15,21 0 0,0 0 16,22-22-16,-22 1 0,1 21 16,-22-42-16,21 21 0,0 0 15,-20-1-15,20-20 0,-21 0 0,21-1 16,-20 22-16,-1-21 0,-21 0 15,0-1-15,0 22 0,0-21 16,0 21-16,0-1 0,0 1 16,0 42-1,0 1-15,0-1 16,0 21-16,0-21 16,0 0-16,0 1 0,0 20 0,0-21 15,0 0-15,0 0 0,21 1 16,0-1-16,-21 0 0,0 0 0,21 0 15,0-21-15,-21 21 0,22-21 16,-22 22-16,21-22 0,0 0 16,0 0-16,0 0 15,0-22 1,1 22-16,-1-21 0,0 0 0,0 0 16,0 0-16,0-22 15,1 22-15,-1 0 0,-21-21 0,21 21 16,-21-1-16,0-20 0,0 21 15,0 0-15,0-22 0,0 22 16,0 0-16,-21 21 16,0 21-16,21 0 15,-22 1-15,1-1 0,21 0 16,0 0-16,0 21 0,-21-20 0,21 20 16,0-21-16,0 21 0,0-20 15,0-1-15,0 0 0,0 21 16,0-21-16,21-21 0,0 22 0,22-1 15,-22-21-15,21 0 0,1 21 16,20-21-16,-21 0 0,22 0 0,-22 0 16,22 0-16,-22 0 0,22 0 15,20-21-15,-41 0 0,-1-1 16,0 1-16,1 0 0,-22 0 16,21 0-16,-21 0 0,0-22 0,-21 1 15,0 21-15,0-64 0,0 64 16,0-21-16,0 20 0,0 1 15,0 0-15,-21 21 0,0 0 0,-21 0 16,21 0 0,-1 0-16,-20 0 0,-21 64 15,20-43-15,22 21 0,0-21 16,-21 22-16,20-1 0,1-21 0,21 21 16,0-20-16,0-1 0,0 21 0,0-21 15,0 0-15,0 1 0,21-22 16,1 21-16,-1-21 0,0 0 0,0 21 15,0-21-15,22 0 0,-22 0 16,0 0-16,0 0 0,0 0 0,0-21 16,1 21-16,-1-21 0,-21-1 15,21 1-15,-21 0 0,21 0 16,0 0-16,-21-43 0,0 22 16,0 21-16,0-22 0,0 22 15,0 0-15,0 0 0,0 0 0,0 42 31,0 0-15,0 21-16,0-20 0,0-1 16,0 21-16,0-21 0,0 0 15,0 22-15,0-22 0,0 0 0,0 0 16,0 0-16,0 1 0,21-1 16,1-21-16,-1 0 0,0 0 15,0 0-15,0 0 0,22 0 16,-22 0-16,0 0 0,0 0 15,21-21-15,-20-1 0,-1 1 16,21 0-16,-21-21 0,0 21 0,22-22 16,-22 1-16,0 0 0,0-1 15,22 1-15,-43 0 0,21-1 0,0 1 16,-21 21-16,0-22 0,0 22 0,0-21 16,0 21-16,0 0 15,-21 21-15,0 0 16,21 21-16,0 0 0,-22 21 15,1-21-15,21 22 0,-21-1 0,21 0 16,0 1-16,-21-1 0,21 0 16,-21 1-16,21-1 0,0-21 15,0 22-15,0-1 0,0-21 0,0 0 16,0 0-16,0 1 0,21-1 16,0 0-16,0-21 0,0 21 0,1-21 15,20 0-15,0 0 0,-21 0 16,22 0-16,-1 0 0,-21 0 0,22 0 15,-1-21-15,-21 0 0,21 21 16,-20-21-16,20-22 0,-21 22 0,-21 0 16,21-21-16,-21 20 0,21-20 15,-21 21-15,0-21 0,0 20 0,0 1 16,0 0-16,0 0 16,-21 21-16,0 21 15,21 0-15,0 0 0,0 1 16,-21-1-16,21 21 0,0-21 15,0 0-15,0 22 0,0-22 0,0 0 16,0 0-16,0 0 0,0 1 16,21-1-16,0-21 15,0 0-15,1 0 16,-1 0-16,0 0 0,0 0 16,0-21-1,0 21-15,1-22 0,-22 1 0,21 0 16,0 0-16,-21 0 0,0 0 0,21-1 15,-21 1-15,0-21 0</inkml:trace>
  <inkml:trace contextRef="#ctx0" brushRef="#br1" timeOffset="155830.78">9864 15875 0,'0'0'15,"0"21"1,21-21-16,0 0 16,0 0-16,0 0 0,22 0 15,-22 0-15,21 0 0,0 0 0,-20 0 16,20 0-16,0 0 0,1 0 16,-22-21-16,21 21 0,-21-21 0,0 21 15,1 0-15</inkml:trace>
  <inkml:trace contextRef="#ctx0" brushRef="#br1" timeOffset="156227.13">12446 15769 0,'0'0'15,"0"-21"-15,0 0 0,0 0 0,0 0 16,0-1-16,-21 22 16,0 22-1,21-1 1,0 0-16,-22 0 15,22 21-15,0 1 0,0-1 0,0 0 16,-21 22-16,21-22 0,-21 1 16,21-1-16,0 0 0,0-21 0,-21 22 15,21-22-15,0 0 0,-21 0 16,21 0-16,-21-21 31,-1 0-31,1-21 16,0 0-16,0 0 0</inkml:trace>
  <inkml:trace contextRef="#ctx0" brushRef="#br1" timeOffset="157038.67">11917 16044 0,'0'0'0,"21"0"32,0 0-32,21 0 15,1 0-15,-1 0 0,0-21 0,22 21 16,-22-21-16,22 21 0,-1-21 15,1 21-15,-22-21 0,22 0 0,-22 21 16,21-22-16,-20 1 0,-1 0 16,0 0-16,-20 21 0,-1-21 0,0 0 15,0-1-15,-21 1 0,0 0 16,0 0-16,-21 21 16,0 0-16,0 0 0,-1 0 15,1 0-15,0 0 0,0 21 16,21 0-16,-21 0 0,21 1 15,0-1-15,0 21 0,0 0 16,-21-20-16,21 20 0,0 0 16,0-21-16,-22 22 0,22-22 0,0 0 15,0 21-15,0-20 0,0-1 16,0 0-16,-21 0 0,21 0 16,0-42 15,0 0-31,21 0 15,-21 0-15,22-22 0,-1 22 16,0 0-16,0-21 0,21 20 16,-20-20-16,20 0 0,-21 21 0,21-1 15,1 1-15,-1 0 0,-21 21 16,22 0-16,-22 0 0,0 0 0,0 0 16,0 0-16,-21 21 0,0 0 15,0 22-15,0-22 0,0 21 0,0-21 16,0 1-16,-21 20 0,0-21 15,21 0-15,0 0 0,0 22 16,0-22-16,0 0 0,21 0 16,0-21-16,0 0 0,1 0 15,-1 0-15,0 0 0,21 0 0,-21 0 16,1 0-16,20 0 0,-21-21 16,0 21-16,22-21 0,-22 0 0,0 0 15,21-22-15,-21 22 0,1 0 16,-1-21-16,-21-1 0,0 22 0,21-21 15,-21 21-15,0-1 0,0 1 0,0 0 16,0 0-16,-21 21 0,0 0 16,-1 21-16,1 0 15,21 0-15,-21 1 0,0 20 0,21-21 16,-21 0-16,21 22 0,0-22 16,0 0-16,0 21 0,0-21 15,0 1-15,0-1 0,21 21 16,0-42-1,0 21-15,0-21 0,1 0 0,-1 0 16,0 0-16,0 0 0,21 0 16,-20 0-16,20 0 0,-21-21 0,43 0 15,-22 0-15,21 21 0</inkml:trace>
  <inkml:trace contextRef="#ctx0" brushRef="#br1" timeOffset="157530.39">14944 16193 0,'-22'0'0,"44"0"0,-65 21 16,22-21-16,0 0 15,21-21 1,0-1 0,0 1-16,0 0 0,21 0 15,0 0-15,0-22 0,1 1 0,-1 21 16,21-21-16,-21-1 0,0 1 16,22 21-16,-22-22 0,0 1 0,0 21 15,-21-21-15,0 20 0,0 1 0,0 0 16,-21 21-1,21 21-15,-21 0 16,0 1-16,0-1 0,21 21 16,-22-21-16,1 22 0,21-1 0,-21 21 15,21-20-15,-21-1 16,21 0-16,-21 1 0,21-22 0,0 21 16,0-21-16,0 22 0,0-22 0,0 0 15,0 0-15,21 0 16,0-21-16,0 0 0,0 0 0,1 0 15,20 0-15,-21 0 0,0 0 16,22-21-16,-22 0 0,0 0 0,0 0 16,0 0-16,-21-1 0,0 1 15</inkml:trace>
  <inkml:trace contextRef="#ctx0" brushRef="#br1" timeOffset="157714.73">14922 15939 0,'0'0'0,"-21"0"16,42 0 15,1 0-31,-1 0 0,21 0 0,-21 0 16,22 0-16,-22 0 0,21 0 16,0 0-16,1 0 0,-1 0 0,0 0 15,1 0-15,-1 0 0</inkml:trace>
  <inkml:trace contextRef="#ctx0" brushRef="#br1" timeOffset="158715.49">15515 16108 0,'0'0'0,"0"21"16,21-21 31,0 0-47,1-21 0,-1 0 15,0 0-15,0-1 0,0 1 16,0 0-16,1 0 0,-1-21 0,-21 20 16,0 1-16,21 0 0,-21-21 15,0 21-15,0-1 0,0 1 0,0 0 16,-21 21 0,0 0-1,-1 21-15,1 22 0,0-22 16,0 0-16,0 0 0,21 21 15,0-20-15,0 20 0,-21-21 0,21 0 16,0 22-16,0-22 0,0 0 16,0 0-16,0 0 0,21-21 15,-21 21-15,21-21 0,0 0 0,0 0 16,0 0-16,1 0 0,41 0 16,-42 0-16,0-21 0,1 21 15,-1-21-15,21 0 0,-21 0 16,0-22-16,1 22 0,-1-21 0,0 21 0,0-22 15,0 22-15,0-21 16,-21 21-16,0 0 0,-21 21 31,0 0-31,0 21 0,21 0 16,0 0-16,-21 0 0,21 0 0,-21 22 16,21-22-16,0 0 0,0 0 15,0 43-15,0-43 16,0 0-16,0 0 0,0 0 0,0 1 15,0-44 32,0 1-47,0 0 16,-22 0-16,22 0 16,-21 0-16,0 21 31,21 21-31,0 0 15,0 0-15,0 0 16,21 0-16,0-21 0,1 0 16,-1 22-16,0-22 0,0 0 15,0 0-15,0 0 0,22 0 16,-22 0-16,21 0 0,-21 0 0,22 0 16,-22 0-16,21-22 0,-21 1 15,22 21-15,-22-21 0,21-21 0,-21 21 16,1-1-16,-1-20 15,0 0-15,0 21 0,0-22 0,0 1 16,-21 0-16,0-1 0,22 22 16,-22-21-16,0 21 0,21-22 15,-42 43 1,-1 21-16,1 1 16,0-1-16,0 21 0,21-21 0,-21 22 15,0-1-15,21-21 16,-22 21-16,22 1 0,0-1 0,0-21 15,0 22-15,0-22 0,0 0 16,0 0-16,22 0 0,-1 0 0,0 1 16,0-22-16,0 0 15,0 0-15,1 0 0,-1 0 0,0 0 16,21-22-16,-21 1 16,1 0-16,-1 0 0,-21 0 0,0 0 15,21-22-15,-21 22 0,0-21 0</inkml:trace>
  <inkml:trace contextRef="#ctx0" brushRef="#br1" timeOffset="158895.38">16404 15812 0,'0'0'0,"21"21"31,0-21-31,1 0 16,-1 0-16,0 0 0,0 0 0,21 0 15,-20 0-15,-1 0 0,21 0 16,-21 0-16,0 0 0,22 0 0,-22-21 16</inkml:trace>
  <inkml:trace contextRef="#ctx0" brushRef="#br1" timeOffset="160699.35">18140 16150 0,'0'0'0,"21"0"47,-21-21-47,0 0 0,21 0 16,-21 0-16,21-1 15,-21 1-15,0 0 0,0 0 0,0 0 16,0-22-16,0 22 0,0 0 16,0-21-16,0 21 0,0-1 0,0 1 15,0 0-15,0 0 0,-21 21 16,0 0-16,0 0 0,0 0 16,-1 0-16,1 21 0,0 0 0,0-21 15,0 43-15,-22-22 0,22 0 16,0 21-16,0-21 0,0 22 0,0-1 15,-1-21-15,22 22 0,0-22 16,0 0-16,0 21 16,0-21-16,0 1 0,22-1 0,-1-21 15,0 0-15,0 0 0,0 0 16,0 0-16,22 0 0,-22 0 0,0-21 16,21 21-16,-20-22 0,-1 1 15,21-21-15,-21 21 0,0-22 0,1 22 16,-1-21-16,0 0 0,0-1 15,-21 1-15,21 0 0,-21-1 0,21 1 16,-21 0-16,0-1 0,0 1 16,0 21-16,0-22 0,0 22 0,0 0 15,-21 42 1,21 0 0,-21 1-16,0-1 0,21 21 0,0-21 15,-21 22-15,21-1 0,-21 0 16,21 1-16,0-1 0,0 0 0,0-21 15,0 22-15,0-1 0,0 0 16,21-20-16,0 20 0,0-21 0,0 0 16,22 0-16,-22 1 0,21-22 15,0 0-15,-20 0 0,20 0 0,0 0 16,-21 0-16,22 0 0,-1 0 0,0-22 16,-20 1-16,20 0 15,-21 0-15,21-21 0,-20 20 0,-1-20 16,0 0-16,-21 21 0,0-22 15,0 1-15,0 21 0,0-22 0,0 22 16,0 0-16,-21 0 0,0 0 16,-1 21-16,1 0 0,0 0 0,0 0 15,0 0-15,-22 0 0,22 21 0,0 0 16,-21 0-16,21 0 0,-1 22 16,1-22-16,0 21 0,21-21 0,0 22 15,0-22-15,0 21 0,0-21 16,0 1-16,0-1 0,0 0 15,21 0-15,0-21 0,1 0 0,-1 21 16,0-21-16,0 0 0,0 0 16,0 0-16,1 0 0,-1-21 0,0 0 15,0 0-15,0 0 0,0-1 16,-21-20-16,22 21 0,-1-21 0,-21 20 16,0-20-16,0 21 0,21-21 15,-21 20-15,0 1 0,0 0 16,0 42-1,0 0-15,0 1 16,0-1-16,-21 0 0,21 21 16,0-21-16,0 22 0,0-22 0,0 0 15,0 21-15,0-20 0,0-1 16,21 21-16,0-42 16,0 21-16,0-21 0,1 0 0,-1 0 15,0 0-15,0 0 0,0 0 16,0 0-16,1-21 0,-1 21 0,0-21 15,21-21-15,-21 20 0,1 1 16,20-21-16,-21 0 0,0-1 0,0 1 16,22 0-16,-22-1 0,0 1 15,0 0-15,-21-1 0,21-20 16,1 20-16,-22 22 0,0 0 16,0 0-16,0 0 0,0 0 15,-22 42 1,1 0-16,0 21 15,0-21-15,21 1 0,-21 20 0,0 0 16,-1-21-16,22 22 0,0-1 16,0-21-16,0 22 0,0-1 0,0-21 15,0 21-15,0 1 0,0-22 16,22 42-16,-1-41 0,21-1 16,0 0-16,1 0 15,-1-21-15,0 0 0,1 0 0,-1 0 16,0 0-16,1 0 0,-1-21 0,0 0 15,1 0-15,-1-1 16,-21 1-16,22 0 0,-22-21 0,0 21 16,0-22-16,-21 22 0,0-21 15,0 21-15,0-1 0,0-20 0,0 21 16,0 0-16,-21 21 16,0 0-16,0 0 0,-22 0 0,22 0 15,0 0-15,0 21 0,-22 0 16,22 0-16,0 0 0,0 1 0,0-1 15,21 0-15,0 0 0,0 0 16,0 22-16,0-22 0,0 0 0,0 0 16,0 0-16,21 0 0,0-21 15,0 0 1,0 0-16,1 0 0,-1 0 0,0 0 16,0-21-16,-21 0 0,21 0 15,0 21-15,1-42 0,-1 20 0,0 1 16,0 0-16,0-21 0,-21 21 15,21-1-15,-21 1 0,22 0 0,-22 0 16,-22 42 15,22 0-15,0 0-16,-21 1 0,21-1 0,-21 21 16,21-21-16,0 0 0,0 1 15,0-1-15,0 0 0,0 0 16,0 0-16,0 0 0,0 1 0,0-1 15,21-21 1,0 0-16,1 0 16,-1 0-16,-21-21 15,21-1-15,0 22 0,-21-21 0,0 0 16,21 0-16,0-21 0,-21 20 16,0 1-16,0-21 0,0 21 0</inkml:trace>
  <inkml:trace contextRef="#ctx0" brushRef="#br1" timeOffset="160946.99">19240 15642 0,'-21'0'0,"42"0"0,-63 0 16,63 0-1,0 0-15,22 0 16,-1 0-16,0 0 0,1 0 15,20 0-15,-20 0 0,20-21 0,1 21 16,-1 0-16,1 0 0,41-21 16,-62 21-16,-1 0 0,-21-21 15,0 21-15,1 0 0,-65 0 32,1-21-32,0 21 0,-22 0 0</inkml:trace>
  <inkml:trace contextRef="#ctx0" brushRef="#br1" timeOffset="161964.1">1630 17336 0,'0'0'0,"0"-22"0,0 1 0,0 0 15,0 0-15,0 0 0,0 0 16,0-1-16,0 1 0,-21 0 0,21 0 15,-22 0-15,22 0 0,0 42 32,0 0-17,0 0-15,0 21 0,0 1 16,0-1-16,0 0 0,0 22 0,0-1 16,0 1-16,0 21 0,0-22 15,0 1-15,0-1 0,0 1 16,0-22-16,0 21 0,0-20 0,0-1 15,-21 0-15,21 1 0,0-1 16,0-21-16,0 0 0,-21 1 16,21-1-16,0 0 0,0-42 31,0 0-31,0-1 16,0 1-16,0 0 0,0 0 15,0-21-15,0-1 0,0 1 0</inkml:trace>
  <inkml:trace contextRef="#ctx0" brushRef="#br1" timeOffset="162312.2">1566 17378 0,'0'-21'0,"0"42"0,0-63 16,-21 42-16,21-22 0,0 1 0,0 0 16,0 0-16,21 0 0,-21 0 15,21-1-15,22 1 0,-22 0 16,21 0-16,1 21 0,-1-21 15,0 21-15,1 0 0,-1 0 16,-21 0-16,21 21 0,-20 0 16,-1 0-16,0 0 0,0 1 0,-21 20 15,0-21-15,0 0 0,0 22 16,-21-22-16,0 0 0,0 0 16,-1 0-16,1 0 0,0 1 0,-21-1 15,21-21-15,-1 21 0,1-21 16,0 0-16,0 0 0,0 0 15,42 0 17,0-21-32,0 21 15,0-21-15,1-1 0,-1 22 16,0 0-16,0 0 0,0-21 16</inkml:trace>
  <inkml:trace contextRef="#ctx0" brushRef="#br1" timeOffset="162886.66">2053 17399 0,'0'-21'31,"0"0"-15,0 0 0,0-1-16,0 1 15,0 0-15,21 21 0,0 0 16,1-21-16,-1 21 0,0 0 15,0 0-15,0 0 0,0 0 16,22 0-16,-22 0 0,0 21 0,0 0 16,0 0-16,-21 1 15,0-1-15,0 0 0,0 0 0,0 0 16,0 0-16,0 1 0,-21-1 16,21 0-16,-21 0 0,0-21 15,21-21 32,21 0-31,0 0-16,0-1 0,1 22 15,-1-21-15,0 0 0,0 0 0,0 21 16,0-21-16,22 0 0,-22-1 16,21 1-16,-21 21 0,-21-21 15,22 21-15,-22 21 31,0 0-31,0 1 0,0-1 16,0 0-16,0 0 0,-22 0 16,22 0-16,0 1 0,0-1 15,0 0-15,0 0 16,0 0-16,0-42 47,0 0-32,0 0-15,0 0 0,0-1 16,0 1-16,0 0 0,0-21 0</inkml:trace>
  <inkml:trace contextRef="#ctx0" brushRef="#br1" timeOffset="163028.23">2561 17187 0,'-21'-42'16,"63"106"-16,-63-86 0,0-41 0,0 63 15,21 21 16,21 0-15,0-21-16,0 0 0,0 21 16,1-21-16,20 22 0</inkml:trace>
  <inkml:trace contextRef="#ctx0" brushRef="#br1" timeOffset="163471.22">3069 17251 0,'0'0'0,"0"-21"0,0 0 16,0-1 0,-21 22-1,0 0-15,0 0 0,-1 0 16,1 22-16,21-1 16,-21 0-16,21 0 0,0 0 0,-21 0 15,21 1-15,0-1 0,0 21 16,0-21-16,0 0 0,0 22 15,0-22-15,0 0 0,0 0 16,21 0-16,0-21 0,0 22 16,1-22-16,-1 0 0,0 0 15,0-22-15,0 22 0,0-21 16,1 0-16,-22 0 0,21 0 0,0 0 16,-21-1-16,21 1 0,-21 0 15,0-21-15,0 21 0,0-1 16,0-20-16,0 21 0,-21 0 0,0 0 15,0-1-15,-1 1 0,1 21 16,0 0-16,0 0 0,0 0 16,0 0-16,-1 21 0,22 1 15,-21-1-15,21 0 16,0 0-16,0 0 0,0 0 16,0 1-16,21-1 0,1-21 15,-1 21-15,0-21 16,0 0-16</inkml:trace>
  <inkml:trace contextRef="#ctx0" brushRef="#br1" timeOffset="163859.15">3408 17336 0,'0'0'0,"0"-22"0,0 1 15,-21 21-15,21-21 16,0 0-16,0 0 0,0 0 15,21-1-15,0 22 16,0 0-16,0 0 0,0 0 16,1 0-16,-1 0 0,0 0 15,0 22-15,0-22 0,0 21 0,1 0 16,-22 0-16,0 0 0,0 0 16,0 22-16,0-1 15,0-21-15,0 0 0,0 1 0,-22-1 16,1 0-16,0 0 15,0-21-15,0 0 16,21-21 0,0 0-16,0 0 15,21-1-15,0 1 16,0-21-16,0 21 0,-21 0 0,22-1 16,20-20-16,-21 21 0,0 0 15,0 0-15,1-1 0,-1 1 0,21 0 16,-21 21-16,0-21 0,1 21 15</inkml:trace>
  <inkml:trace contextRef="#ctx0" brushRef="#br1" timeOffset="164243.92">4635 17251 0,'0'-21'16,"0"0"0,0-1-16,0 1 0,0 0 15,-21 0-15,21 0 0,0 0 0,0-1 16,0 1-16,0 0 0,0 0 16,-21 0-16,21 42 31,0 0-31,-21 0 0,21 0 15,0 22-15,0-22 0,0 21 0,0 1 16,-21-22-16,21 21 0,-21 0 16,21-20-16,-22 20 0,22 0 15,0-21-15,0 1 0,0 20 0,0-21 16,0 0-16,0 0 16,0-42 15,-21 21-31,0-21 0,21 0 15,-21 0-15</inkml:trace>
  <inkml:trace contextRef="#ctx0" brushRef="#br1" timeOffset="164686.84">4233 17420 0,'-21'0'0,"106"21"16,-149-42-16,43 0 16,42 21-16,0 0 0,1-21 0,-1 21 15,21-21-15,0 21 0,-20-21 16,41-1-16,-21 22 0,1-21 0,20 0 15,-20 21-15,-1-21 0,21 0 16,-20 21-16,-1 0 0,0 0 0,1 0 16,-22 0-16,0 0 15,0 21-15,-21 0 0,0 0 16,0 22-16,-21-22 16,0 0-16,21 0 0,-21 0 0,0 22 15,21-22-15,-22 0 0,22 0 16,0 0-16,0 0 0,22 1 15,-1-22-15,0 0 16,0 0-16,0 0 0,22-22 16,-22 1-16,0 0 0,21 21 0,-21-21 15,1 0-15,-1-22 0,0 22 16,0 0-16,-21 0 0,0 0 16,0-22-16,0 22 0,0 0 0,0 0 15,0 0-15,-21 0 0,0 21 16,0-22-16,-1 22 0,1 0 15,0 0-15,0 0 0,0 0 0,0 0 16,-1 0-16,1 22 0,0-22 16,0 21-16,21 0 0,0 0 15,0 0 1,21-21-16,0 0 16</inkml:trace>
  <inkml:trace contextRef="#ctx0" brushRef="#br1" timeOffset="164990.67">6202 17039 0,'0'0'0,"0"-21"0,0 0 15,-21 21-15,-1 0 16,22 21-1,0 0 1,0 22-16,0-22 0,0 0 0,0 21 16,0-21-16,0 22 0,0-22 15,0 21-15,0-21 0,0 1 16,0-1-16,0 21 0,0-21 16,0 0-16,0 1 0,0-1 0,0 0 15,0 0 1,-21-42-1</inkml:trace>
  <inkml:trace contextRef="#ctx0" brushRef="#br1" timeOffset="165734.73">5821 17314 0,'0'0'0,"21"0"31,0 0-31,0 0 16,0 0-16,22 0 0,-22 0 0,21 0 15,1 0-15,-1 0 0,0 0 16,1-21-16,-1 0 0,0 21 0,1-21 16,20 0-16,-21 0 0,1-1 15,-1 22-15,-21-21 0,22 0 0,-22 0 16,0 0-16,-21 0 0,0-1 16,0 1-16,0 0 0,-21 21 15,0 0 1,-1 0-16,1 0 0,0 21 0,21 0 15,-21 1-15,21-1 16,-21 0-16,21 21 0,0-21 0,0 1 16,0 20-16,0-21 0,0 0 15,0 22-15,0-22 0,0 0 0,0 0 16,0 0-16,0 0 16,0 1-16,21-22 31,0-22-31,-21 1 15,21 21-15,0-21 0,-21 0 16,22 0-16,-1 0 0,0-1 0,0 1 16,0 21-16,-21-21 0,21 21 15,1 0-15,-1 0 0,0 0 16,0 0 0,-21 21-16,21 0 15,0 1-15,-21-1 0,22-21 16,-22 21-16,21 0 0,0 0 0,0-21 15,0 21-15,0-21 0,1 0 16,-1 0-16,42 0 0,-42 0 16,1 0-16,-1 0 0,0-21 15,0 0-15,21 0 0,1 0 16,-22 0-16,0-1 0,0 1 16,0 0-16,-21-21 0,22-1 15,-22 1-15,0 21 0,0 0 16,-22 21-1,1 0 1,0 21-16,0 0 0,0 21 0,0-20 16,-1-1-16,1 21 0,21-21 15,0 0-15,0 1 0,0-1 0,0 0 16,0 0-16,0 0 0,21-21 16,1 0-16,-1 0 0,0 0 15,0 0-15,0 0 16,0 0-16,1-21 0,-1 21 0,21-21 15</inkml:trace>
  <inkml:trace contextRef="#ctx0" brushRef="#br1" timeOffset="168926.73">8213 17272 0,'0'0'0,"-22"21"0,1-21 0,21 21 16,-21 1-1,42-22 16,0 0-31,1-22 0,-1 22 0,0-21 16,0 0-16,0 21 0,0-21 16,1 0-16,-1 0 0,21-1 0,-42 1 15,21 0-15,-21 0 16,0 0-16,0 0 0,0-1 0,0 1 0,0 0 16,0 0-16,0 0 15,-21 21-15,0 0 16,0 21-16,0 0 0,21 0 15,0 0-15,-22 22 0,22-22 0,0 0 16,0 21-16,0-20 0,0-1 16,0 0-16,0 21 0,0-21 0,22 1 15,-22-1-15,21-21 16,0 0-16,0 0 0,0 0 16,0 0-16,1 0 0,20 0 15,-21-21-15,0-1 0,0 22 0,22-21 16,-22 0-16,21-21 0,1 21 15,-22-1-15,21 1 0,-21-21 0,0 21 16,22 0-16,-22-1 16,-21 1-16,21 0 0,0 21 0,0 0 31,-21 21-31,0 0 0,0 1 16,0-1-16,0 0 0,0 0 15,0 0-15,0 0 0,0 1 0,0-1 16,0 0-16,0 0 0,0 0 15,0 0-15,0 1 0,22-22 47,-1-22-47,0 1 0,0 0 16,0 0-16,0 0 0,1 0 16,-1-1-16,0-20 0,0 21 0,0-21 15,0 20-15,1-20 0,-22 21 16,0 0-16,21 0 0,-21-1 0,-21 22 31,-1 22-31,1-1 16,21 0-16,-21 0 0,0 0 15,21 22-15,0-22 0,0 0 0,0 21 16,0-21-16,0 1 16,0-1-16,0 0 0,0 0 0,21 0 15,0 0-15,0-21 0,1 0 16,-1 0-16,21 0 0,-21 0 15,22 0-15,-22 0 0,21 0 16,-21-21-16,0 0 0,22 21 0,-22-21 16,0 0-16,-21 0 0,0-1 15,21 1-15,-21-21 0,0 21 0,0 0 16,0-22-16,0 22 0,0 0 16,0 0-16,-21 0 0,21-1 0,-21 22 15,0 0 1,0 0-16,21 22 0,0-1 0,0 0 15,0 0-15,0 0 0,0 22 16,0-22-16,0 0 0,0 0 0,0 21 16,0-20-16,0-1 15,0 0-15,21-21 0,0 21 0,0 0 16,0-21-16,0 0 0,1 0 16,20 0-16,-21 0 0,21 0 15,-20 0-15,-1-21 0,0 21 16,0-21-16,0 0 0,0 0 0,1-1 15,20 1-15,-21 0 0,0-21 16,0 21-16,1-22 0,-1 22 0,0-21 16,0 21-16,0-1 0,-21 1 15,21 21-15,1 0 16,-1 21 0,-21 1-16,0-1 15,0 0-15,0 0 0,0 0 16,0-42 31,0 0-32,0 0 1,0 0-16,-21 21 0,21-22 0,0 1 16,-22 21-16,1-21 15,0 21-15,0 0 16,0 0-16,21 21 0,-21-21 15,-1 21-15,22 1 0,-21-1 0,21 21 16,0-21-16,-21 0 0,21 22 16,-21-22-16,21 0 0,0 0 0,0 22 15,0-22-15,0 0 0,0 0 16,0 21-16,21-42 0,0 22 16,0-22-16,1 0 0,-1 0 15,21 0-15,0 0 0,-20 0 16,-1 0-16,0 0 0,21-22 15,-21 22-15,1-21 0,-1 0 16,0 0-16,0 0 0,0 0 16,-21-1-16,21 1 0,1-42 0,-22 42 15,0-22-15,21 22 16,-21 0-16,0 0 0,0 42 31,0 0-31,0 0 16,0 0-16,0 1 0,0-1 15,0 0-15,0 0 0,0 0 0,0 0 16,21 1-16,0-1 0,-21 0 16,21 0-16,0-21 0,1 21 15,-1-21-15,0 0 16,0 0-16,0 0 16,-21-21-16,21 21 0,-21-21 15,22 0-15,-22 0 0,0-1 0,21 1 16,-21 0-16,21 0 0,-21 0 15,0-22-15,0 22 0,0 0 0,0 0 16,21 0-16,-21 42 31,0 0-31,0 0 16,0 0-16,0 22 0,0-22 0,0 0 16,0 0-16,0 0 15,0 1-15,0-1 0,0 0 0,0 0 16,0 0-16,0 0 15,21-21-15,0 0 0,1 0 16,-1 0-16,0 0 0,21 0 16,-21 0-16,1 0 0,-1-21 0,0 0 15,21-21-15,1 21 16,-22-22-16,0 1 0,0 0 16,0-1-16,-21 1 0,0-22 15,21 22-15,-21 0 0,22-1 16,-22 1-16,0-21 0,0 41 15,0 1-15,0 42 16,0 1-16,0-1 16,-22 21-16,22 0 0,-21 1 15,21-1-15,0-21 0,0 22 0,0-1 16,0 0-16,0-21 0,0 22 16,0-22-16,0 0 0,0 0 0,0 0 15,0 1-15,0-1 0,0 0 16,21-21-16,1 0 15,-1 0-15,0 0 16,0 0-16,0 0 0,0-21 0,1 0 16,-1 21-16,0-22 0,0 1 15,-21 0-15,21 0 0,0 0 0,1-22 16,-22 22-16,0 0 16,21 0-16,-21 0 0,21 21 15,-21 21 1,0 0-16,0 0 15,0 0-15,-21 1 0,21-1 16,0 0-16,0 0 0,0 0 0,0 0 16,0 1-16,0-1 15,21-21 1,0 0 0,0 0-16,0 0 0,1 0 0,-1 0 15,0 0-15,0-21 0,0 21 16,0-22-16,1 1 0,-22 0 15,21 0-15,0 0 0,0 0 0,-21-1 16,0-20-16,21 21 0,-21 0 16,21 0-16,-21-1 0,0 44 31,0-1-31,0 0 16,0 0-16,-21 0 15,21 22-15,0-22 0,0 0 16,0 0-16,0 0 15,0 0-15,21-21 16,1 0 0,-1 0-16,0 0 0,0 0 15,0 0-15,0 0 0,1-21 16,-1 21-16,-21-21 0,0 0 0,21 21 16,-21-21-16,0-22 0,0 22 15,0 0-15,0 0 0,0-21 0,0 20 16,-21-20-16,0 21 0,-1 0 0,22 0 15,-21 21-15,0-22 0,0 22 16,21 22 0,0-1-16,0 0 15,0 0-15,0 0 0,21-21 16,-21 21-16,21-21 16,0 0-16,1 0 0,-1 0 0,0 0 15,0 0-15,0 0 0,0 0 16,1 0-16,-1-21 0,21 21 0,-21 0 15,0-21-15,1 0 0,20 21 16,-21 0-16,0 0 0,0 0 16,-21 21-1,0 0 1,0 0-16,-21 1 0,21-1 16,-21 0-16,21 0 0,0 0 0,-21 0 15,21 1-15,-21-1 16,21 0-16,-21-21 15,21 21-15,0-42 47,0 0-47,21 0 16,-21-1-16,21 1 0,0 0 16,0 0-16,0 0 0,1-22 15,20 1-15,0 21 16,-21 0-16,1 0 0,-1-1 15,0 22-15,0 22 16,-21-1-16,0 0 16,0 0-16,0 21 0,0 1 15,0-1-15,0-21 0,0 0 16,0 22-16,0-22 0,0 0 0,21-21 16,0 21-16,1 0 0,-1-21 15,0 0-15,21 0 0,-21 0 16,1 0-16,-1 0 0,0 0 15,0-21-15,0 21 0,0-21 0,1 0 16,-1 0-16,-21 0 0,0-1 16,21 1-16,0-21 0,-21 21 0,0-22 15,0 1-15,21 21 0,-21-21 0,21 20 16</inkml:trace>
  <inkml:trace contextRef="#ctx0" brushRef="#br1" timeOffset="169191.58">11832 16531 0,'0'0'0,"-42"-21"16,21 21 62,-1 0-78,1 21 16</inkml:trace>
  <inkml:trace contextRef="#ctx0" brushRef="#br1" timeOffset="169419.45">10604 16785 0,'0'0'15,"-21"0"-15,42 0 31,1 0-31,-1 0 16,21 0-16,-21 0 0,22 0 0,-1 0 16,0-21-16,1 21 0,-1-21 15,21 21-15,-20-21 0,20 21 16</inkml:trace>
  <inkml:trace contextRef="#ctx0" brushRef="#br1" timeOffset="170163.03">13420 16933 0,'0'0'0,"0"-21"0,0 0 16,0 0-1,0 0-15,-22 0 16,1 21-16,0-22 0,0 22 16,0 0-16,0 0 0,-1 0 0,-20 0 15,21 0-15,-21 22 0,20-1 16,1 0-16,0-21 0,0 21 16,0 0-16,21 0 15,0 1-15,0-1 0,0 0 16,21-21-16,0 0 0,0 21 15,0-21-15,1 0 0,20 21 0,-21-21 16,0 0-16,0 21 0,1-21 16,-1 22-16,-21-1 0,0 0 15,-21 0 1,-22-21-16,22 0 0,0 0 16,-21 21-16,20-21 0,1 0 15,0 0-15,0 0 0,0 0 16,0 0-16,-1 0 0,1 0 15,42-21 17,1 21-17,-1 0-15</inkml:trace>
  <inkml:trace contextRef="#ctx0" brushRef="#br1" timeOffset="-55114.54">14774 7705 0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11:57:15.9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2350 0,'0'0'0</inkml:trace>
  <inkml:trace contextRef="#ctx0" brushRef="#br0" timeOffset="29224.02">5715 550 0,'0'0'0,"-127"-63"0,21 21 15,0 20-15</inkml:trace>
  <inkml:trace contextRef="#ctx0" brushRef="#br0" timeOffset="29267.99">4741 0 0,'0'0'0,"-190"0"15,84 0-15</inkml:trace>
  <inkml:trace contextRef="#ctx0" brushRef="#br0" timeOffset="31300.54">1693 1016 0,'-21'-21'31</inkml:trace>
  <inkml:trace contextRef="#ctx0" brushRef="#br0" timeOffset="31385.22">1672 974 0</inkml:trace>
  <inkml:trace contextRef="#ctx0" brushRef="#br0" timeOffset="31538.67">1693 1037 0,'0'21'31,"0"1"-31,0-1 0,0 21 16,0-21-16,-21 0 15,21 1-15,0-1 0,0 21 0,0-21 16,0 0-16,0 22 0,0 20 16,0-42-16,0 1 0,-21 41 15,21 1-15,0-22 0,0-21 0,0 85 16</inkml:trace>
  <inkml:trace contextRef="#ctx0" brushRef="#br0" timeOffset="31668.45">1566 2053 0,'0'-21'47,"0"0"-32,0 0-15,0 0 16,0-1-16,0 1 0,-21-21 15</inkml:trace>
  <inkml:trace contextRef="#ctx0" brushRef="#br0" timeOffset="31899.93">1460 1270 0,'0'0'0,"0"-21"0,-21 0 16,21 0 0,0-1-16,-21 22 0,42 0 15,-21-21-15</inkml:trace>
  <inkml:trace contextRef="#ctx0" brushRef="#br0" timeOffset="32071.83">1587 974 0,'0'0'16,"22"0"-16,-1-21 0,0-1 0,0 22 16,0-21-16,22 21 0,20-21 15,-42 21-15,0-21 0,22 21 16,-22 0-16,0 0 0,0 0 0,0 21 16,1 0-16,-1 0 0,0 1 15,-21-1-15,0 21 0,21-21 16,-21 22-16,0-22 0,0 21 0,0 0 15,0 1-15,0-1 0,0-21 16,-21 22-16,0-1 0</inkml:trace>
  <inkml:trace contextRef="#ctx0" brushRef="#br0" timeOffset="32436.48">1714 1715 0,'-21'0'16,"0"0"-16,0 0 15,0 0 1,0 0-16,21-22 15,0 1 1,0 0-16,0 0 16,0 0-1,21 21-15,0 0 16,0 0-16,0 0 16,0 0-16,1 0 0,-1 0 15,0 21-15,0-21 0,0 21 16,0 0-16,1 0 0,-22 1 0,21-1 15,0 0-15,0 0 0,-21 0 16,21 0-16,-21 1 0,21-1 0,-21 0 16,22 0-16,-22 0 15,21-21-15,-21 21 0,21-21 47,-21-21-31,21 0-1,-21 0 1,0 0-16</inkml:trace>
  <inkml:trace contextRef="#ctx0" brushRef="#br0" timeOffset="34020.48">1757 1185 0,'0'-21'0,"0"42"47,0 1-31,0-1-16,0 0 15,-21 0-15,21 0 0,0 0 0,-22 1 16,22 20-16,0-21 0,0 0 16,0 22-16,-21-22 0,21 21 0,0-21 15,-21 22-15,21-1 0,0-21 16,0 21-16,0-20 0,0 20 15,-21-21-15,21 21 0,0-20 16,0-1-16,0 0 0,-21 0 16,21 0-16,0 0 0,0-42 47,0 0-32,0 0-15,0 0 0</inkml:trace>
  <inkml:trace contextRef="#ctx0" brushRef="#br0" timeOffset="34616.18">1672 1228 0,'-21'0'0,"42"-85"32,0 64-32,-21 0 15,21 21-15,1 0 0,-22-21 0,21-1 16,0 22-16,0 0 0,0 0 16,0 0-16,43 0 0,-43 43 15,0-43-15,0 42 16,1-42-16,-22 21 0,21 0 15,-21 1-15,0-1 0,0 0 16,0 0-16,0 0 0,0 0 0,0 1 16,0 20-16,0-21 0,-43 0 15,1 22-15,21-1 0,0-21 16,0 0-16,-22 0 0,22 1 0,0-1 16,-21 0-16,20-21 0,1 63 15,-21-41-15,21-22 0,0 0 16,-1 0 15,44 0 0,-1 0-15,0 21-16,0-21 0,-21 21 16,21-21-16,0 21 0,1 0 0,-1-21 15,-21 21-15,21-21 0,0 22 16,0-1-16,0-21 0,1 21 0,-22 0 15,21-21-15,0 21 0,-21 0 16,21 1-16,0-22 16,-21 21-16,21-21 15,1 0 1</inkml:trace>
  <inkml:trace contextRef="#ctx0" brushRef="#br0" timeOffset="35079.92">2413 1609 0,'0'0'0,"21"0"0,0-21 16,22-1-16,41-41 31,-63 63-31,1-21 0,-22 0 0,0-1 16,0 1-16,-22 21 15,1 0-15,0 0 16,0 0-16,0 0 0,0 0 15,-1 0-15,-20 0 0,21 21 16,0 1-16,0-1 0,-1 0 16,1 0-16,0 0 0,21 43 15,0-43-15,0 21 0,0-21 16,0 22-16,0-22 0,0 21 0,0-21 16,0 1-16,0-1 0,21 21 15,-21-21-15,21-21 0,1 0 16,-1 21-16,0-21 0,0 0 15,0 0-15,22 0 0,-22 0 0,21-21 16,-21 0-16,22 21 0,-22-21 16,21 21-16</inkml:trace>
  <inkml:trace contextRef="#ctx0" brushRef="#br0" timeOffset="35613.19">3238 1482 0,'-21'-21'31,"0"21"-31,0 0 0,0 0 0,0 0 16,-1 0-16,1 0 0,0 0 16,21 21-16,-21 0 0,0-21 15,0 21-15,-1 21 0,22-20 16,0-1-16,-21 0 0,21 21 15,-21-21-15,21 22 0,0-22 0,0 0 16,0 0-16,0 0 0,0 1 16,0-1-16,0 0 0,0 0 15,21-21 1,0 0-16,1 0 0,-1-21 16,0 21-16,-21-21 0,21 0 0,0-1 15,0 1-15,-21 0 0,22 0 16,-1 0-16,0-22 0,0 22 0,-21 0 15,21 0-15,0-21 0,1 20 16,-1 1-16,-21 0 16,21 21-16,-21 21 31,0 0-31,0 1 16,0-1-16,0 0 0,0 0 15,0 0-15,0 0 0,21 1 0,-21-1 16,0 0-16,0 0 0,21 0 15,-21 22-15,0-22 0,-21 0 0,21 0 16,21-21-16,0 0 0,22 0 0,-1 21 16,0-21-16,-20 0 0,20 0 0,-21 0 15,0 0-15,22 0 0,-1 0 16,-21 0-16</inkml:trace>
  <inkml:trace contextRef="#ctx0" brushRef="#br0" timeOffset="36824.05">4191 1524 0,'0'0'0,"0"-21"0,0 0 0,-42-22 31,20 43-31,1-21 0,0 21 0,-21 0 16,21 0-16,-1 0 15,1 21-15,-21-21 0,21 22 16,0-1-16,-22 0 0,43 21 15,-21-21-15,0 1 0,0-1 16,0 21-16,-1-21 0,22 22 0,0-22 16,0 21-16,0-21 0,0 22 15,0-22-15,22-21 0,-1 21 16,-21 0-16,21-21 0,0 0 0,0 0 16,0 0-16,22 0 0,-22 0 15,0-21-15,0 0 0,0 0 0,22-1 16,-22-20-16,0 21 0,0-21 15,0-1-15,1 22 0,-1-21 16,0-1-16,0 1 0,0 0 16,0-1-16,-21 1 0,0 0 0,22-1 15,-22 1-15,0 0 0,21 21 0,-21-22 16,0 22-16,0 0 16,0 0-16,-21 21 15,-1 21-15,1 0 16,21 0-16,0 0 0,0 22 0,-21-1 15,21-21-15,0 22 0,-21-1 16,21 0-16,0 1 0,0-1 0,0 0 16,0 1-16,0-1 0,0 43 15,0-43-15,0-21 16,0 43-16,21-43 16,0 0-16,-21 0 0,21-21 0,1 21 15,-1-21-15,0 0 0,0 0 0,0 0 16,22 0-16,-22 0 0,0-21 15,0 0-15,0 0 0,0 0 16,1-1-16,-1 1 0,0 0 0,0 0 16,0-21-16,-21 20 0,0 1 0,0 0 15,0 0-15,0 0 0,0 0 16,0-1-16,0 44 47,0-1-47,0 0 0,0 0 15,0 21-15,0-20 0,0-1 16,0 0-16,0 21 0,0-21 0,0 1 16,0-1-16,21 0 0,1-21 15,-1 21-15,0-21 0,21 0 0,-21 21 16,22-21-16,-22 0 0,21 0 0,-21 0 16,22 0-16,-22 0 0,21-21 15,-21 21-15,22-21 0,-22 0 0,0 0 16,0-1-16,0-20 0,1 21 15,-1-21-15,0 20 0,-21-20 16,0 21-16,0 0 0,0 0 16,0-1-16,0 1 0,0 0 15,0 42 1,0 0-16,0 1 0,0-1 16,0 0-16,0 0 0,0 0 0,0 22 15,0-22-15,-21 0 0,21 0 0,0 0 16,0 0-16,0 1 0,0-1 15,-21 0-15,21 0 16,0-42 15,0 0-15,0 0-16,0-1 0,0 1 16,0-21-16,0 21 0,21-22 0,-21 22 15,21-21-15,0 0 0,0 20 16,0-20-16,22 21 0,-22 0 0,21 0 15,1-1-15,-1 22 0,-21 0 16,21 0-16,1 0 0,-22 0 16,21 0-16,-21 0 0,22 22 0,-22-1 15,0 21-15,0-21 0,0 0 16,-21 22-16,0-22 0,0 21 0,0 22 16,0-43-16,0 0 15,-21 0-15,21 22 0,-21-22 0,0 0 16,0-21-16,21 21 0,-21 0 0,21-42 31,21 21-15</inkml:trace>
  <inkml:trace contextRef="#ctx0" brushRef="#br0" timeOffset="37456.26">6667 1461 0,'0'0'0,"-63"-22"31,42 22-31,0 0 0,-22 0 0,22 0 16,0 0-16,-21 0 0,-22 22 16,43-1-16,0 0 0,0 0 15,-1 0-15,-20 0 0,21 1 0,21 20 16,-21-21-16,21 21 0,-21-20 15,21-1-15,0 21 0,0-21 0,0 0 16,0 1-16,21-1 0,0 0 0,0-21 16,0 0-16,0 0 15,1 0-15,-1 0 0,21 0 0,-21 0 16,43-21-16,-43 0 0,0-1 16,21 22-16,-20-21 0,-1 0 15,-21 0-15,21-21 0,0 20 0,-21 1 16,21-21-16,-21 21 0,0 0 0,0-1 15,21 1-15,-21 0 0,22 0 16,-22 0-16,0 0 16,0 42 15,0 0-31,0 0 0,0 0 0,0 0 16,0 22-16,0-1 15,0 0-15,0 1 0,0-1 0,0 22 16,0-22-16,0 21 0,0-20 0,0 20 15,0 1-15,0-1 0,0 1 16,0 20-16,0-20 0,0 21 0,0-22 16,0 85-16,-22-84 15,22-1-15,0 1 0,0-1 0,-21-20 16,21 20-16,-21-21 0,21 1 0,0-1 16,-21 43-16,21-64 15,-21 0-15,21 0 0,-21 0 0,21 1 16,-22-44-1,22 1 1,0 0-16,0-21 0,0 21 16,0-22-16,0-20 0</inkml:trace>
  <inkml:trace contextRef="#ctx0" brushRef="#br0" timeOffset="37708.44">5355 1101 0,'0'0'0,"-21"0"16,0-21-16,0 21 16,-1 0-1,22 21 16,22-21-15,-22 21 0,21-21-16</inkml:trace>
  <inkml:trace contextRef="#ctx0" brushRef="#br0" timeOffset="39716.33">8276 1651 0,'0'0'16,"0"-21"-16,21 0 0,-21 0 0,21-1 15,-21 1-15,0 0 16,0 0-16,0 0 0,22 0 0,-22-1 16,0 1-16,0 0 0,0-21 0,-22 21 15,22-1-15,0 1 0,-21 21 16,21-21-16,-21 0 0,0 21 16,0 0-16,0 0 0,-1 0 0,-20 0 15,21 0-15,-64 21 0,64 0 16,0 0-16,0 1 0,-43-1 0,64 0 15,0 0-15,0 21 0,-42 1 16,21-22-16,21 21 0,-21 1 0,21-1 16,0-21-16,0 21 0,0-20 0,0-1 15,0 0-15,0 0 0,21 0 16,0-21-16,0 0 0,21 0 16,-20 0-16,-1 0 15,0 0-15,21-21 0,-21 0 0,22 0 16,-22 0-16,0-1 0,21 1 15,-20-21-15,-1 21 0,21-22 0,-21 1 16,0 21-16,1-21 0,-1-1 0,0 1 16,0-22-16,-21 22 0,0 0 15,21-64-15,-21 64 0,0-1 16,0 22-16,0-21 0,0 21 16,0-22-16,-21 43 0,0 0 15,0 0-15,21 21 16,-21 1-16,-1 20 0,22 0 0,0 1 15,0-1-15,-21 0 16,21 1-16,0 20 0,0-21 0,0 1 16,0-1-16,0 0 0,0 1 15,0-1-15,21 0 0,1 1 0,-1-22 16,0 21-16,0-21 0,0 1 0,22-1 16,-1 0-16,0-21 0,1 0 15,-1 0-15,21 0 0,-20 0 0,20 0 16,1-21-16,-22 21 0,22-21 15,-22-1-15,0-20 0,1 21 0,41-21 16,-63-1-16,1 22 0,-1-21 16,0 21-16,-21-22 15,0 22-15,0 0 0,0-21 0,0 20 16,0 1-16,-21 21 0,0-21 16,-1 21-16,1 0 0,0 0 15,-21 21-15,21-21 0,-1 21 16,1 1-16,0 20 0,0-21 0,0 21 15,0-20-15,-1 20 0,22 0 0,-21-21 16,21 22-16,0-22 0,0 21 16,0-21-16,0 1 0,0-1 0,21 0 15,1-21-15,-1 21 0,0-21 16,0 0-16,0 0 0,0 0 16,1 0-16,-1-21 0,0 0 0,0 0 15,0-1-15,0 1 0,1 0 16,-1 0-16,0-21 0,0 20 0,0-20 15,-21 21-15,0-21 0,0-1 16,21 22-16,-21 0 0,0-21 0,0 20 16,0 1-16,0 0 15,0 42 1,-21 0-16,21 1 0,-21-1 16,21 0-16,0 0 0,0 0 15,0 22-15,-21-22 0,21 21 0,0-21 16,0 43-16,0-43 15,0 0-15,21 21 16,0-20-16,0-1 0,1-21 16,-1 0-16,0 0 0,0 0 15,0 0-15,0 0 0,22-21 16,-1-1-16,-21 1 0,22-21 16,-22 21-16,21 0 0,0-22 0,-20 1 15,-1 21-15,0-22 0,0 1 0,0 0 16,0-1-16,-21-20 0,22 21 15,-22-1-15,0-20 0,0 20 0,0 1 16,0 0-16,0 21 0,0-43 16,0 43-16,-22 21 31,1 21-31,21 0 0,0 0 0,-21 22 16,0-1-16,21 0 0,-21 1 0,21-1 15,0 22-15,0-22 0,0 0 16,0 22-16,0-22 0,0 0 0,0 1 15,0-1-15,0-21 0,0 22 16,0-22-16,0 21 0,21-21 16,0 0-16,0 1 0,0-22 0,22 0 15,-22 0-15,21 0 0,1 0 16,-1 0-16,0 0 0,-21 0 0,64-43 16,-43 22-16,1 0 0,-1 0 15,0 0-15,-20-22 0,-1 22 16,21 0-16,-21-21 0,0 20 0,-21 1 15,0-21-15,0 21 0,0 0 16,0-1-16,0 1 0,0 0 0,0 0 16,-21 21-16,0 0 15,0 0-15,0 0 0,0 21 16,-1-21-16,1 21 0,0 0 0,0 22 16,0-22-16,0 0 0,21 0 15,-22 0-15,1 1 0,21-1 0,0 21 16,0-21-16,0 0 0,0 1 15,0-1-15,0 0 0,21-21 16,1 0-16,-1 0 16,0 0-16,0 0 0,0 0 15,0-21-15,1 21 16,-1-21-16,-21-1 0,42-20 16,-21 21-16,-21 0 0,21 0 15,1-1-15,-22-20 0,0 0 16,21 21-16,-21-1 0,21 22 15,-21 22 17,0-1-32,0 0 0,0 21 15,0-21-15,0 1 0,0-1 16,0 21-16,0-21 0,0 0 0,0 1 16,0 20-16,0 0 0,0-21 15,21 1-15,-21-1 0,21-21 16,0 0-16,22 0 0,-22 0 15,0 0-15,0 0 0,22 0 0,-22-21 16,0-1-16,0 1 0,21 0 0,-20 0 16,-1 0-16,0-22 0,-21 22 15</inkml:trace>
  <inkml:trace contextRef="#ctx0" brushRef="#br0" timeOffset="39951.97">9652 1185 0,'0'0'0,"-21"0"0,0 22 0,-1-22 16,22 21 0,22-21-16,-1 0 15,0 0-15,21 0 0,-21 0 0,22 0 16,-1 0-16,0 0 0,1-21 15,-1 21-15,22 0 0,-22-22 0,-21 22 16,21-21-16,1 21 0,-22 0 16</inkml:trace>
  <inkml:trace contextRef="#ctx0" brushRef="#br0" timeOffset="40860.11">11642 1439 0,'0'0'0,"-43"22"16,43-1 15,21-21-31,1-21 16,-1 21-16,21-22 0,-21 1 0,43 0 16,-22 21-16,0-21 0,1 0 15,-1 0-15,22-1 0,-22 1 16,0 0-16,1-21 0,-1 21 0,-21-22 15,0 1-15,22 21 0,-43-22 0,21 1 16,-21 0-16,0-1 0,0-20 16,0 21-16,-21 20 0,-1 1 15,22 0-15,-42 0 0,21 21 16,0 0-16,0 21 16,-1-21-16,22 21 0,0 0 0,-21 22 15,0-1-15,21 0 0,0 22 0,-21-22 16,21 22-16,-21-22 0,0 22 15,-1-1-15,1 1 0,21-1 16,0 1-16,-21 20 0,0-20 0,0 20 16,0-20-16,-1 21 0,1-1 15,0-20-15,0 20 0,0 1 0,0 0 16,-22 21-16,22-22 0,0 1 0,0 21 16,21-22-16,-21 1 0,21 0 15,0-1-15,-22 1 0,1 84 16,0-84-16,21-21 0,0 20 0,0-20 15,0-22-15,0 22 0,0-22 0,0 0 16,0-21-16,0 22 0,21-43 16,0 21-16,1-21 0,-1 0 0,42 0 15,-20-21-15,-22 0 0,21-1 16,0-20-16,1 21 16,-1-43-16,0 22 0,22 0 0,-22-22 15,1 1-15,20-1 0,-21 1 0,1-22 16,-1 22-16,-21-22 0,22 21 15,-22-20-15,0-1 0,-21 0 0,0 1 16,0-1-16,-42 0 0,20 22 0,-20-1 16,0 1-16,-22-1 0,1 22 15,-1 0-15,1-1 0,-1 22 0,1-21 16,-1 21-16,22 21 0,0-21 0,-1-1 16,1 22-16,21 0 0,0 0 15,21-21 16,21 21-15,0 0-16,0 0 0,0-21 0,0 21 16,22 0-16,-22-21 0,0 21 15,0-21-15,0 21 0,1-21 0,20-1 16,-21 1-16</inkml:trace>
  <inkml:trace contextRef="#ctx0" brushRef="#br0" timeOffset="41352.3">12404 1566 0,'-43'-21'16,"43"0"0,0 0-16,0 0 15,0 0-15,0-1 16,0 1-16,21 21 15,1-21-15,-1 21 0,0-21 0,0 21 16,0-21-16,0 21 0,1 0 16,-1 0-16,0 0 0,0 0 15,0 0-15,0 21 0,1 0 16,-22 0-16,21 0 16,-21 1-16,0-1 0,0 0 0,0 21 15,0-21-15,0 1 0,0-1 16,-21 0-16,21 0 0,-22 0 15,1 0-15,0-21 16,21-21 15,0 0-31,0 0 16,0 0-16,0 0 0,0-1 0,0 1 16,0 0-16,0 0 0,0 0 15,0 0-15,21-1 0,0 1 16,-21 0-16,22 0 0,-1 0 15,0 21-15,0-21 0,0 21 16,0 0-16,1 0 0,-1 0 16,0 0-16,0 0 0,0 0 15,0 0-15,22 0 0,-22 0 0</inkml:trace>
  <inkml:trace contextRef="#ctx0" brushRef="#br0" timeOffset="42287.45">13356 1334 0,'-21'0'16,"0"0"-16,0 0 15,-1 0-15,1 0 0,0 0 0,0 21 16,0 0-16,0-21 0,-1 21 16,1 0-16,21 0 0,-21 1 0,0-1 15,21 0-15,-21 0 0,21 0 0,0 0 16,0 1-16,0-1 0,0 0 15,0 0-15,0 0 0,21-21 0,0 21 16,0-21-16,0 0 16,1 0-16,-1 0 15,0 0-15,0 0 0,-21-21 0,0 0 16,21 0-16,-21 0 16,0 0-16,0-1 0,0 1 0,0 0 15,0 0-15,0 0 0,21 0 16,-21-22-16,0 22 0,22 0 0,-1 0 15,-21 0-15,42-1 0,-42 1 16,21 21-16,0 0 0,1 0 16,-1 0-16,0 0 0,0 21 15,-21 1 1,21-1-16,-21 0 0,21 0 0,-21 0 16,0 0-16,0 1 0,0-1 0,22 0 15,-22 21-15,0-21 16,0 1-16,0-1 0,0 0 0,0 0 15,0 0-15,0 0 16,-22-21 15,22-21-15,0 0-16,0 0 0,0 0 16,0 0-16,0-22 0,22 22 15,-22 0-15,21 0 0,-21 0 0,21-1 16,0-20-16,0 21 0,0 0 0,1 0 15,-1 21-15,0-22 16,0 22-16,0 0 0,0 0 0,1 0 16,-1 0-16,-21 22 0,21-1 15,-21 0-15,0 0 0,21 0 16,-21 0-16,21 1 0,-21-1 0,0 0 16,0 0-16,0 0 0,0 0 15,0 1-15,0-1 0,0 0 0,0 0 16,0 0-16,0-42 47,0 0-32,0 0-15,0 0 0,0-1 0,0 1 16,0 0-16,0 0 0,21-21 0,1 20 16,-22 1-16,42 0 0,-21-21 15,0 21-15,22-1 0,-1 1 0,-21 0 16,21 0-16,1 21 0,-1 0 0,0 0 15,1 0-15,-1 0 0,-21 21 16,22-21-16,-22 21 0,0 22 0,0-22 16,0 0-16,-21 0 0,0 21 15,0-20-15,0 41 16,0-42-16,0 0 0,-21 1 0,0-1 0,0 0 16,0 0-16,-1 0 0,1 0 15,0-21 1,0 0-16</inkml:trace>
  <inkml:trace contextRef="#ctx0" brushRef="#br0" timeOffset="42732.49">15473 720 0,'0'0'0,"21"0"0,0 0 16,-21 21-1,0 0-15,0 21 0,0-20 16,0 20-16,0 0 0,0 1 16,0 20-16,0-21 0,0 22 0,-21-22 15,21 1-15,-21 20 0,21-21 0,0 1 16,-21-1-16,-1-21 0,1 22 15,21-22-15,0 21 0,-21-21 0,0 0 16,21 1-16,-21-1 0,21 0 16,-21-21-1</inkml:trace>
  <inkml:trace contextRef="#ctx0" brushRef="#br0" timeOffset="43109.33">15134 995 0,'0'0'0,"0"-42"0,0 20 0,0-20 0,0 0 15,0 21-15,0-1 0,0-20 0,0 21 16,21-21-16,0 20 0,22 1 16,-22-21-16,21 21 0,1 0 0,-1-1 15,21 1-15,-20 0 0,-1 21 16,64 0-16,-43 0 0,-20 0 15,-22 0-15,21 21 16,1 0-16,-22 22 0,0-22 0,0 21 16,0 1-16,-21-1 0,0 0 0,0 22 15,0-22-15,0 0 0,-21 22 16,0-22-16,-21-21 0,-22 64 16,22-64-16,-1 0 0,1 1 15,21-1-15,-21 0 0,20 0 0,1-21 16,0 0-16,0 0 0,0 0 31,21-21-31,0 0 16,21 21-16,0-21 15,0 21-15,0-22 16,1 22-16</inkml:trace>
  <inkml:trace contextRef="#ctx0" brushRef="#br0" timeOffset="44204.36">15790 1312 0,'-21'0'16,"21"-21"15,0 0-15,0 0-16,0 0 0,21 21 15,0-21-15,1-1 0,-1 22 0,0-21 16,0 21-16,0 0 0,0 0 16,1 0-16,-1 0 0,0 0 0,0 0 15,0 0-15,0 21 0,1 1 16,-1-1-16,0 0 0,-21 0 0,0 0 16,0 0-16,0 1 0,0 20 15,0-21-15,0 0 16,-21 0-16,0 1 0,-1-22 0,1 21 15,0-21 1,0 0-16,0 0 16,21-21-1,0-1 1,0 1-16,0 0 16,0 0-16,21 0 0,0 0 15,0-1-15,0 1 0,1 0 0,20 0 16,-21 0-16,21 0 0,-20-1 15,20 1-15,0 21 0,-21-21 0,22 0 16,-22 21-16,21-21 0,-21 21 16,1 0-16,20 0 0,-21 0 0,0 0 15,-21-21-15,0 42 16,0 0 0,0 0-16,0 0 0,-21 0 0,0 1 15,0-1-15,-22 21 0,22-21 0,21 0 16,-21 1-16,0-1 0,21 0 15,-21 0-15,0 0 0,21 0 16,0 1-16,0-1 16,21-21-16,0 0 15,0 0-15,0 0 0,0 0 16,1 0-16,-1-21 16,0-1-16,0 22 0,0-21 0,-21 0 15,21 0-15,-21 0 16,0 0-16,0-1 0,0 1 0,0 0 15,0 0-15,-21 0 0,0 0 16,0 21-16,0-22 16,42 1 15,0 21-31,0 0 16,0 0-16,1-21 0,-1 0 0,0 21 15,0 0-15,0 0 0,0-21 16,1 21-16,-1 0 0,0 0 0,0 0 15,0 0 1,0 0-16,-21 21 0,0 0 16,0 0-16,0 0 0,0 1 15,0-1-15,0 21 0,0-21 16,0 0-16,0 1 0,0-1 0,0 21 16,0-21-16,0 22 0,0-1 15,0 0-15,0 22 0,-21-22 0,0 22 16,21-1-16,-21 1 0,0-1 15,21-21-15,-21 22 0,-1-1 0,1 1 16,0-1-16,21 1 0,-21-1 0,0 22 16,0-21-16,21-1 0,-22 1 15,1-22-15,21 21 0,0-20 16,-21-1-16,0 0 0,21-20 0,-21-1 16,21 21-16,0-21 15,0-42 1,0 0-16,0 0 0,21 0 15,0-1-15,-21-20 0,21 0 0,0-22 16,1 1-16,-1-1 0,0 1 16,0-1-16</inkml:trace>
  <inkml:trace contextRef="#ctx0" brushRef="#br0" timeOffset="44528.51">16806 1461 0,'0'0'0,"0"-43"0,0 22 0,0-21 16,0 21-16,0-1 0,0-20 15,0 21-15,0 0 0,0 0 16,21-1-16,1 1 16,-1 21-16,0 0 0,0 0 0,0 0 15,0 0-15,1 0 0,-1 0 16,0 0-16,0 0 0,0 21 0,0-21 16,1 22-16,-22-1 0,0 0 15,0 0-15,0 0 0,0 0 0,0 1 16,-22-1-16,1 0 0,0 0 0,0 0 15,0 0-15,0-21 16,-1 22-16,-41-22 0,42 21 16,0 0-16,-1-21 0,1 0 15,0 0 1,42 0 15,0 0-31,1 0 0,-1-21 0,0 0 16</inkml:trace>
  <inkml:trace contextRef="#ctx0" brushRef="#br0" timeOffset="44864.31">17187 1418 0,'21'0'15,"1"0"-15,-1-21 0,0 21 16,-21-21-16,21 21 0,0-21 15,0 0-15,22-1 0,-22 1 16,-21 0-16,0 0 16,21 21-16,-21-21 0,0 0 15,-21 21 17,0 21-32,0 0 0,-1 0 0,1 0 0,0 0 15,0 1-15,0-1 0,0 21 16,21-21-16,0 0 0,0 43 15,0-43-15,0 0 16,0 0-16,21-21 16,0 0-16,0 0 0,0 0 15,22 0-15,-22 0 0,21 0 0,-21-21 16,22 21-16,-22 0 0</inkml:trace>
  <inkml:trace contextRef="#ctx0" brushRef="#br0" timeOffset="45211.82">17653 1376 0,'0'0'0,"0"-21"16,0 0-16,0-1 0,0 1 16,0 0-16,21 21 0,-21-21 15,21 21-15,0 0 16,-21-21-16,22 21 0,-1 0 0,0 0 16,0 0-16,21 0 0,-42 21 15,0 0-15,22 0 16,-1 0-16,-21 1 0,0-1 0,0 0 15,21 0-15,-21 0 0,0 22 16,0-22-16,0 0 0,0 0 0,-21-21 16,21 21-16,-21-21 15,-1 0-15,1 0 16,21-21 15,0 0-31,0 0 0,0 0 16,0-1-16,21 1 0,1 0 15,-22-21-15,21 21 0,0-1 16,-21 1-16,21 0 0,21-21 0,-42 21 16,22-1-16</inkml:trace>
  <inkml:trace contextRef="#ctx0" brushRef="#br0" timeOffset="46032.03">18584 804 0,'0'0'0,"0"-21"0,0 0 15,-21 0-15,0 21 16,0 0 0,21 21-16,-21 0 0,-1 0 0,1 1 15,21-1-15,0 21 0,-21 0 0,0 1 16,21-22-16,-42 21 0,42 1 15,0-1-15,0 0 0,-22 1 16,1-1-16,21-21 0,0 21 0,0-20 16,0-1-16,0 21 0,0-21 0,0 0 15,0 1-15,0-1 0,0 0 0,0 0 16,21 0 0,1-21-16,-1 0 0,21 0 15,-21 0-15,0 0 0,1-21 16,-1 0-16,21 0 0,-21 21 0,0-21 15,1-1-15,-1 1 0,0 0 16,0 0-16,0 0 0,-21 0 0,0-1 16,0 1-16,21 0 0,-21 0 0,0 0 15,22 21-15,-22 21 32,21-21-32,0 21 0,-21 0 15,-21 0-15,-22 22 0,1-22 0,42 0 16,0 0-16,0 0 0,0 1 15,-21-22-15,21 21 0,0 0 0,0 0 16,0 0 0,21-21-16,21 0 15,-20 0-15,20 0 0,-21 0 0,0 0 0,0-21 16,22 21-16,-22-21 16,0 0-16,21 0 0,-20-1 0,-1 1 15,-21 0-15,21 0 0,21 0 16,-42 0-16,0-1 0,0 1 15,-42 21-15,42-21 16,-21 21-16,42 0 16,-21 21-16,-21-21 0,0 0 0,-1 21 15,22 22-15,0-22 0,0 0 0,0 0 16,0 22-16,0-1 0,-21 0 16,0 1-16,0-1 0,21 0 0,0 1 15,-21 62-15,0-41 0,21-22 16,0 1-16,0-1 15,0 0-15,-22 1 0,1-1 0,0-21 0,0 21 16,-21 22-16,-1-22 16,43-21-16,-42 1 0,0 20 15,20-21-15,1-21 0,0 0 16,42-21 0,-21 0-16,-21 0 15,21-1-15,0 1 0,21 0 16,0 0-16</inkml:trace>
  <inkml:trace contextRef="#ctx0" brushRef="#br0" timeOffset="46240.44">18161 1249 0,'0'0'0,"-21"0"0,0 0 15,-1 0-15,1 0 16,0 0-16,21-21 16,42 21-16,-20 0 15,20 0-15,0 0 0,-21 0 0,1 0 16,20 0-16,-21-21 0</inkml:trace>
  <inkml:trace contextRef="#ctx0" brushRef="#br0" timeOffset="47300.79">19262 1270 0,'0'0'15,"-43"21"-15,22-21 0,0 0 0,21 21 16,42-21 15,-21 0-31,1-21 16,20 21-16,0-21 0,1 0 0,-1 21 16,0-21-16,22 0 0,-22-1 15,0 1-15,1 0 0,-1-21 0,0 21 16,-20-22-16,20 1 0,-21 21 15,0-22-15,-21 1 0,0 0 0,0 21 16,0-22-16,0 22 0,0 0 0,0 0 16,0 0-16,0-1 15,-21 22-15,0 0 0,0 0 16,0 0-16,-1 22 16,1-1-16,0 0 0,0 21 0,0 1 15,0-1-15,-1 21 0,1-20 0,0 20 16,-21-20-16,21 20 0,-1 22 15,1-22-15,0 1 0,-21-1 0,21 1 16,-1 20-16,22-20 0,0 21 0,0-1 16,0-20-16,-21 20 0,0-20 15,21-1-15,-21 22 0,21-21 16,0-1-16,0 22 0,-21-1 0,21-20 16,-21 21-16,21-22 0,-22 1 15,22-1-15,0 1 0,0-22 0,0 64 16,0-64-16,0-21 0,0 22 15,0-22-15,22 0 0,20 0 16,-21-21-16,0 0 0,0 0 16,1 0-16,-1 0 0,21 0 0,-21-21 15,22 0-15,-22 21 0,21-43 16,0 22-16,-20 0 0,20-21 0,0-1 16,-21 1-16,22 0 0,-1-22 15,-21 1-15,0-1 0,1 1 0,-1-1 16,-21-84-16,0 85 0,0-1 15,0 1-15,-21-1 16,-1 1-16,1-1 0,-42-21 16,20 43-16,-41-21 0,41 20 15,1 22-15,0 0 0,-1 21 16,1-21-16,21 21 0,0 0 16,0 0-16,-1 0 0,22-21 15,22 21 1,-1 0-16,0-22 15,21 22-15,1-21 0,-1 0 0,0 21 16,1-21-16,-1 0 0,21 21 16,-20-21-16,-1-1 0,0 1 0,1 0 15,-22 0-15,21 0 0,-21 0 16,1-1-16,-1 1 0,0 21 16,0-42-16,0 21 15,-21 0-15,0 42 47,-21-21-47,21 21 0,-21 0 0,21 0 16,-21 0-16,21 22 0,0-22 15,0 0-15,0 0 16,-21-21-16,21 21 0,0 1 16,21-44 15,-21 1-16,21 0-15</inkml:trace>
  <inkml:trace contextRef="#ctx0" brushRef="#br0" timeOffset="47680.35">20214 1101 0,'0'0'0,"-63"21"31,63 0-31,0 0 16,0 0 0,21-21-1,0 0 1,0 0-16,0 0 0,0 0 16,1-21-16,-1 21 0,-21-21 15,21 21-15,-21-21 0,21 21 0,-21-21 16,0 0-16,0-1 15,0 1-15,0 0 0,-21 21 16,0 0-16,0 0 0,-1 0 16,1 0-16,0 0 0,0 0 0,0 21 15,0 0-15,-1 1 0,22-1 16,-21 0-16,21 0 0,-21 0 16,21 0-16,0 22 0,0-22 15,0 0-15,0 0 0,21-21 16,0 0-16,1 0 0,20 0 15,-21 0-15,21 0 0</inkml:trace>
  <inkml:trace contextRef="#ctx0" brushRef="#br0" timeOffset="47992">20743 762 0,'0'0'0,"0"-42"0,0 21 0,0-1 0,0 1 15,0 0-15,0 42 32,0 0-32,-21 1 0,21-1 15,-21 21-15,0 0 0,21 1 16,-21 20-16,-1-20 0,1 20 0,0-21 16,0 22-16,0-22 0,21 1 15,-21-1-15,21 0 0,-22 1 0,22-22 16,0 0-16,0 21 0,0-21 15,0 1-15,0-1 0,0 0 16,22-21 15,-1 0-31,0 0 16,-21-21-16,21 0 0</inkml:trace>
  <inkml:trace contextRef="#ctx0" brushRef="#br0" timeOffset="48364.2">20764 1334 0,'43'0'31,"-22"0"-15,0 0-16,0 0 0,0 0 16,1 0-16,-1 0 15,0-22-15,-21 1 0,21 21 16,-21-21-16,0 0 0,0 0 15,0 0 1,-21 21-16,0 0 16,0 0-16,-1 21 15,-20 0-15,42 0 0,-42 0 0,42 0 16,-21 1-16,-1-1 16,22 0-16,-21 0 0,21 0 0,0 0 15,0 1-15,0-1 0,0 0 16,21 0-16,1-21 0,-1 0 15,21 0-15,-21 0 0,0 0 0,22 0 16,-22 0-16,0 0 0,21-21 16,-20 21-16,20-21 0,-21 0 0,0 21 15,0-22-15,1 1 0,-1 0 16,-21 0-16,0 0 0</inkml:trace>
  <inkml:trace contextRef="#ctx0" brushRef="#br0" timeOffset="50316.49">1757 2561 0,'0'0'0,"-21"0"0,42 0 62,0 0-62,0 0 16,0 0-16,0 0 0,1 0 0,20 0 16,-21 0-16,0 0 0,0 0 15,22 0-15,-22 0 0,0 0 0,21 0 16,1 0-16,-1 0 0,0 0 15,1 21-15,-1-21 0,22 0 16,-1 0-16,-21 0 0,22 0 0,-1 0 16,1 22-16,21-22 0,-22 0 15,1 0-15,-1 0 0,85 0 16,-84 0-16,105 0 16,-84 0-16,-1 0 0,107 0 15,-106 0-15,20 0 0,-20 0 16,0 0-16,21 0 0,211 0 15,-211 0-15,0-22 0,21 22 16,-21-21-16,21 21 0,-22 0 16,1 0-16,21-21 0,-21 21 0,21 0 15,-21 0-15,21 0 0,-21 0 16,0-21-16,21 21 0,0-21 16,0 21-16,0 0 0,0-21 0,0 21 15,0 0-15,0-22 0,0 22 16,0 0-16,0-21 0,0 21 0,21 0 15,-21-21-15,0 21 0,0-21 0,0 21 16,0 0-16,0 0 0,0-21 16,0 21-16,0 0 0,0 0 0,-21 0 15,21 0-15,0 0 0,-22-21 0,22 21 16,0 0-16,127 0 16,-127 0-16,0 0 0,0 0 15,-21 0-15,21 0 0,0 0 0,0 0 16,0 0-16,0-22 0,0 22 15,0 0-15,-21 0 0,21 0 0,148 0 16,-148 0-16,0 0 0,0-21 16,-21 21-16,21 0 0,0 0 15,0 0-15,21 0 0,-21 0 0,0-21 16,0 21-16,0 0 0,-21 0 0,148 0 16,-127 0-16,0-21 15,0 21-15,-21 0 0,21 0 0,-21 0 16,21 0-16,-21 0 0,21 0 15,-22 0-15,22-21 0,-21 21 0,21 0 16,-21 0-16,21 0 0,-21 0 16,0 0-16,0 0 0,-1-21 15,1 21-15,0 0 0,127 0 16,-127 0-16,-22 0 0,22 0 0,0 0 16,-21 0-16,21 0 0,-22 0 15,22-22-15,0 22 0,-21 0 0,20 0 16,-20 0-16,21 0 0,-21 0 0,-1 0 15,1-21-15,21 21 0,-22 0 16,1 0-16,0 0 0,21 0 0,-22-21 16,1 21-16,0 0 0,-1 0 15,-20 0-15,20 0 0,-20 0 16,-1 0-16,22 0 0,-21 0 0,-1 0 16,22 0-16,-22 0 0,1 0 15,20 0-15,-20 0 0,21 0 0,-22 0 16,64 0-16,-63 0 0,-1 0 15,-21 0-15,1 0 0,20 0 16,-20-21-16,20 21 0,-21 0 16,-20 0-16,20 0 0,-21 0 15,0 0-15,0 0 0,1 0 0,-1 0 16,-21-21-16,21 21 0,0 0 16,-21-21 46</inkml:trace>
  <inkml:trace contextRef="#ctx0" brushRef="#br0" timeOffset="50428.18">20510 2096 0,'0'0'16,"-21"0"15,21 21-31,-21-21 0,0 0 0,21 21 15,-21-21-15</inkml:trace>
  <inkml:trace contextRef="#ctx0" brushRef="#br0" timeOffset="51744.71">2625 5080 0,'105'-42'15,"-83"21"-15,-1 21 16,0-43-16,0 22 0,0 0 0,0-43 16,1 43-16,-22 0 15,0 0-15,0 0 0,0 0 0,0-1 16,-22 22-16,-20 0 15,21-21-15,-21 21 0,-22 0 0,22 0 16,-22 0-16,22 21 0,-22-21 16,22 22-16,-21-1 0,20 0 15,1 21-15,21-21 0,-22 1 16,22-1-16,0 21 0,21-21 0,0 22 16,0-22-16,21 0 0,22 0 15,-22 21-15,21-20 0,0-1 0,22 0 16,-22 0-16,1 0 0,-1 0 15,21 1-15,-20-22 0,-1 21 0,-21 0 16,22 0-16,-22 0 0,-21 0 0,0 1 16,0 20-16,0-21 15,-21 0-15,-1 0 0,-20 1 0,0 20 16,-22-21-16,22 0 0,-22 0 16,1-21-16,21 22 0,-22-22 0,22 0 15,-1 0-15,1 0 0,0 0 16,-1 0-16,22-22 0,0 22 0,0-21 15,0 0-15,0 0 0,21 0 16,0 0-16,0-1 0,0 1 0,-22 0 16,22 0-16,0 0 0,0 0 15,0-1-15,22-20 16,-1 21-16,0 0 0,21 0 0</inkml:trace>
  <inkml:trace contextRef="#ctx0" brushRef="#br0" timeOffset="52008.07">3196 4763 0,'-21'0'16,"0"21"-1,0 0-15,21 0 0,0 21 0,-22-20 16,22 20-16,-21 0 0,21 1 15,-21-1-15,21 0 0,0 1 16,0-1-16,0 21 0,0-41 16,0 20-16,0-21 0,0 21 15,0-20-15,0-1 0,0 0 0,0 0 16,0 0-16,0 0 16</inkml:trace>
  <inkml:trace contextRef="#ctx0" brushRef="#br0" timeOffset="52216.37">2942 5292 0,'21'-21'31,"0"21"-31,1 0 15,-1-22-15,0 22 0,0-21 0,0 21 16,0-21-16,22 21 0,-22-21 16,0 0-16,0 21 0,0 0 0,1-21 15</inkml:trace>
  <inkml:trace contextRef="#ctx0" brushRef="#br0" timeOffset="52912.58">3387 5271 0,'0'21'0,"0"-42"0,21 42 31,0-21-15,0 0-16,-21-21 0,21 21 16,0-22-16,1 1 0,-1 21 0,21-21 15,-21 0-15,0 0 0,1 0 16,-1-1-16,0 1 0,-21 0 0,0 0 15,0 0-15,0 0 16,-21 21-16,0 0 16,-22 0-16,22 21 0,0 0 15,0 0-15,0 0 0,-22 0 16,22 22-16,0-22 0,0 21 0,0-21 16,21 1-16,0 20 0,-22 21 15,22-41-15,0-1 16,22 21-16,-22-21 0,21-21 15,0 21-15,21-21 0,22 0 16,-43 0-16,21 0 0,1 0 0,-1-21 16,0 0-16,1 0 15,-1 0-15,0 0 0,1-1 0,-1 1 16,-21 0-16,21-21 0,-20 21 0,20-22 16,-21 22-16,0-21 0,-21 21 15,0-1-15,21-20 0,-21 21 0,0 0 16,0 0-16,0-1 15,-21 22-15,0 0 16,21 22-16,0-1 0,0 0 16,0 0-16,0 0 0,0 0 15,0 22-15,0-1 0,0 0 16,0 1-16,0-1 0,0 0 0,0 22 16,0-1-16,0 1 0,0-1 15,0 22-15,0 0 0,0-22 0,0 22 16,-21-22-16,0 22 0,21 0 0,-21-1 15,21 1-15,-22 0 0,1-22 16,21 22-16,0 0 0,0-22 0,-21 1 16,21-1-16,0-21 0,-21 22 0,21-22 15,0-21-15,0 1 0,0-1 16,0 0-16,0-42 16,0 0-16,0-1 15,0-20-15,0 0 0,0-1 16,0 1-16,21-21 0</inkml:trace>
  <inkml:trace contextRef="#ctx0" brushRef="#br0" timeOffset="53247.83">4000 5419 0,'0'0'0,"-21"-43"0,21 22 0,0-21 15,0 21-15,0 0 0,0-1 0,0 1 16,0-21-16,0 21 0,0 0 15,0-1-15,21 1 0,1 0 0,-1 0 16,21 0-16,-21 0 0,0-1 16,22 1-16,-22 21 0,21 0 0,-21 0 15,1 0-15,-1 21 0,0 1 0,0-1 16,-21 21-16,0-21 16,0 22-16,0-22 0,0 21 0,-21-21 15,0 22-15,0-1 0,-22-21 16,22 21-16,-21-20 0,-1-1 0,22 0 15,0 0-15,-21 0 0,21 0 0,-1-21 16,1 0-16,21 22 0,0-44 31,0 1-15,21 0-16,1 0 16</inkml:trace>
  <inkml:trace contextRef="#ctx0" brushRef="#br0" timeOffset="53643.47">4720 5059 0,'0'0'16,"0"-21"0,-21 21-1,0 0-15,0 0 0,-1 21 16,1-21-16,0 21 0,0 0 0,0 0 15,0 1 1,21-1-16,0 0 0,0 0 0,0 0 16,0 0-16,21-21 15,0 22-15,0-22 0,0 0 16,0 0-16,22 21 0,-22-21 0,0 0 16,21 0-16,-20 21 0,-1-21 15,0 0-15,-21 21 0,0 0 16,0 0-16,-21 1 0,0-1 15,-1-21-15,-20 21 0,0 0 16,-1-21-16,1 21 0,0 0 0,-1-21 16,1 22-16,0-22 0,21 0 15,-1 0-15,1 0 0,0 0 16,42 0 0,0-22-16,1 1 15,20 0-15,-21 0 0</inkml:trace>
  <inkml:trace contextRef="#ctx0" brushRef="#br0" timeOffset="53992.42">6223 4720 0,'0'0'16,"-21"0"-16,21-21 0,-21 21 15,-1 21 17,22 0-32,-21 22 0,21-22 15,0 21-15,0 1 0,-21-1 0,21 0 16,-21 1-16,21-1 0,-21 0 0,0 1 15,21-1-15,0 0 16,-22-21-16,1 22 0,21-22 0,0 0 16,0 0-16,0 0 0,0 1 0,0-1 15</inkml:trace>
  <inkml:trace contextRef="#ctx0" brushRef="#br0" timeOffset="54492.6">5842 5207 0,'-21'0'15,"21"-21"1,21 21 0,21 0-16,-21-21 0,1 0 15,20 21-15,-21-22 0,21 1 0,1 0 16,41 0-16,-62 0 0,20 0 15,0 21-15,1-22 0,-22 22 16,21 0-16,-21 0 0,0 0 0,1 0 16,-1 0-16,-21 22 0,0-1 15,0 0-15,0 0 0,0 21 16,0-20-16,-21-1 0,-1 21 0,22-21 16,-21 22-16,21-22 0,-21 0 15,21 21-15,0-21 0,0 22 16,0-22-16,21-21 0,0 0 15,1 0-15,-1 0 0,21 0 16,-21 0-16,22 0 0,-1 0 0,-21-21 16,21 0-16,1 21 0,-1-22 0,-21 1 15,22 0-15,-22 0 0,0 0 16,0-22-16,-21 22 0,0 0 0,0-42 16,0 20-16,-21 22 15,0-21-15,0 21 0,-1-1 0,1 1 16,-42 0-16,42 21 0,-1 0 15,-20 0-15,21 0 16,-21 0-16,20 0 0,1 21 0,-21 0 16,21 1-16,0-22 0,21 21 0,0 0 15,0 0-15,42-21 16</inkml:trace>
  <inkml:trace contextRef="#ctx0" brushRef="#br0" timeOffset="56469.55">8191 4805 0,'0'0'0,"0"-21"0,0-22 16,0 22-16,0 0 0,0 0 15,0 0-15,0 0 0,0-1 16,-21 22 0,0 0-1,0 22-15,21-1 0,0 0 0,-21 0 16,21 21-16,-21-20 0,21 20 16,-22 0-16,22 22 0,0-22 0,0 0 15,0 1-15,0 20 0,0-20 0,0-1 16,0 0-16,0-21 0,0 22 15,0-22-15,0 21 0,0-21 0,22 1 16,-1-1-16,0-21 16,0 0-16,0 0 0,22 0 15,-22 0-15,0 0 0,21 0 0,-21-21 16,22-1-16,-1 1 0,0 0 0,1 0 16,-22 0-16,21-22 0,1 1 15,-1 21-15,0-21 0,1-1 16,-22 1-16,0 0 0,0-1 0,0 1 15,-21 21-15,0 0 0,0-1 16,0 1-16,0 0 0,-21 21 0,0 0 0,0 0 16,-22 0-16,22 0 0,0 21 15,-21 0-15,21 1 0,21-1 16,0 0-16,0 0 0,0 21 16,0-20-16,0-1 0,0 0 15,21 0-15,0 0 0,0 0 0,0 1 16,0-1-16,22 0 0,-22 0 0,0 0 15,0 0-15,-21 1 0,21-1 16,1 0-16,-1 0 0,0-21 0,-21 21 16,21-21-16,0 0 0,-21 21 0,21-21 15,1 0-15,-1 0 0,0 0 16,0 0-16,0 0 0,0 0 16,1 0-16,-1 0 0,0-21 0,0 0 15,0 21-15,0-21 0,1 0 16,-1 0-16,0-1 0,0 1 0,21 0 15,-42 0-15,22 0 0,-1 0 0,0-43 16,0 43-16,-21 0 16,0-22-16,0 22 0,0 0 0,0 0 15,0 0-15,-21 21 16,0 0-16,0 0 16,-1 0-16,1 21 0,0 0 15,21 0-15,-21 22 0,0-22 0,21 0 16,0 21-16,0-21 0,-21 22 15,21-22-15,0 21 0,0-21 0,0 1 16,0-1-16,21 0 0,0 0 16,0 0-16,0 0 0,0 1 0,22-22 15,-22 21-15,21-21 0,1 0 16,20 0-16,-21 0 0,22 0 0,-1 0 16,1 0-16,-1 0 0,1 0 0,-22-21 15,22 21-15,-1-22 0,-20 1 16,-1 21-16,0-21 0,1 0 0,-1 0 15,-21 0-15,0-22 0,-21 1 16,0 0-16,0 20 0,0-20 16,0 0-16,0 21 0,0-22 0,0 22 15,-21 0-15,0 0 0,0 0 0,0 21 16,-1 0-16,-20 0 16,21 0-16,0 0 0,-22 0 0,22 21 15,0 0-15,-21 0 0,21 21 0,-1-20 16,1-1-16,21 21 0,-21-21 15,0 64-15,21-43 16,0-21-16,0 1 0,0-1 0,0 0 16,21 0-16,0 0 15,0-21-15,1 0 0,-1 0 16,21 0-16,-21 0 0,0 0 0,1-21 16,20 0-16,-21 21 0,0-21 15,0 0-15,1-1 0,-1 1 16,-21 0-16,0-21 0,0 21 0,0-1 15,0-20-15,0 21 0,0-21 0,0 20 16,0 1-16,0 0 0,0 0 16,0 0-16,-21 21 0,-1 0 31,22 21-31,0 0 0,0 0 16,0 22-16,0-22 0,0 21 0,0-21 15,0 22-15,0-22 0,0 21 0,0-21 16,0 0-16,22 1 0,-1-1 15,-21 0-15,21 0 0,0 0 16,0-21-16,0 0 0,1 21 0,-1-21 16,0 0-16,0 0 0,0 0 15,0 0-15,22 0 0,-22-21 0,0 0 16,21 21-16,-20-21 0,-1 0 0,0-22 16,21 22-16,-21-21 0,1 21 15,-1-22-15,0-20 0,21-22 16,-21 22-16,1 20 0,-22 1 0,0-21 15,21 20-15,-21 1 0,0 21 16,0-22-16,0 22 0,0-21 16,-21 42-1,21 21 1,-22 0-16,22 22 16,-21-22-16,21 21 0,0 0 0,0 1 15,0-1-15,0 0 0,0 1 16,0 20-16,0-20 0,0-1 0,0-21 15,0 21-15,0-20 0,0 20 0,0-21 16,43 21-16,-22-42 16,0 22-16,0-22 0,0 0 0,0 0 15,22 0-15,-1 0 0,0 0 16,-20-22-16,20 22 0,-21-21 16,0 0-16,43-21 15,-43 21-15,0-1 0,0-20 0,-21 21 16,0 0-16,0-22 0,0 22 0,0 0 15,0 0-15,0 0 0,0 0 16,-21 21-16,0 0 0,0 0 16,0 0-16,-1 21 0,1 0 15,21 0-15,0 21 0,-21-20 16,21 20-16,0-21 0,0 21 0,0-20 16,0 20-16,0-21 0,0 0 0,21 0 15,0 1-15,1-1 0,-1 0 16,0-21-16,0 21 0,0-21 15,22 0-15,20 0 0,-42 0 16,22 0-16,-1 0 0,-21-21 16,21 0-16,-20 0 0,-1-1 0,21 1 15,-21 0-15</inkml:trace>
  <inkml:trace contextRef="#ctx0" brushRef="#br0" timeOffset="56701.43">10689 4868 0,'0'0'16,"0"22"-1,21-22-15,0 0 16,1 0-16,20 0 0,0 0 15,-21-22-15,22 1 0,20 21 0,-20-21 16,-1 21-16,21-21 0,-20 0 0,20 21 16</inkml:trace>
  <inkml:trace contextRef="#ctx0" brushRef="#br0" timeOffset="57211.47">12975 4339 0,'0'0'0,"0"-21"16,0 42 0,0 0-16,0 1 0,0-1 15,0 21-15,0 0 0,0 1 16,0 20-16,-21-20 0,21 20 16,-21 1-16,0-1 0,21 22 0,-22-43 15,1 22-15,21-1 0,0-21 16,0 1-16,-21-1 0,21 0 0,0-20 15,0 20-15,0-21 0,0 0 0,21-21 16,0-21 0</inkml:trace>
  <inkml:trace contextRef="#ctx0" brushRef="#br0" timeOffset="57572.27">12742 4593 0,'0'0'0,"0"-21"0,0 0 0,-21-21 16,21 20-16,0-20 0,0 21 0,0-21 15,0 20-15,0 1 0,21-21 0,-21 21 16,43-22-16,-22 22 0,21 0 16,0-21-16,1 21 0,20 21 0,-20 0 15,20 0-15,-21 0 0,22 0 16,-22 42-16,1-21 0,-1 21 0,0 1 15,1 63-15,-43-64 16,0 64-16,-22-64 16,1 0-16,-21 1 0,21-1 0,-22 0 15,-20-20-15,21 20 0,-1-21 16,1 0-16,0 22 0,-1-22 16,22-21-16,-21 21 0,21 0 0,-22-21 15,43 21-15,21-21 31,1 0-31,-1-21 0,0 21 16,21-21-16,-21 0 0</inkml:trace>
  <inkml:trace contextRef="#ctx0" brushRef="#br0" timeOffset="58665.29">13293 4911 0,'0'0'0,"-22"0"0,1-21 32,21-1-32,0 1 15,0 0-15,0 0 0,21 0 0,1 21 16,-1-21-16,0-1 0,21 22 16,-21 0-16,22 0 0,-22 0 0,21 0 15,-21 0-15,22 0 0,-22 22 16,0-1-16,0 0 0,0 0 15,1 21-15,-1-20 0,-21 20 0,0 0 16,0-21-16,0 22 0,0-22 0,0 21 16,-21-21-16,-1 1 0,1-1 15,0 0-15,0 0 0,0-21 16,21-21 15,0 0-31,0 0 0,0-1 16,0 1-16,0 0 0,21-21 0,0 21 15,-21-1-15,21-20 0,0 21 16,1-21-16,-22 20 0,21-20 16,0 21-16,21 0 0,-21 0 15,1-1-15,20 1 0,-21 21 0,0 0 16,22-21-16,-22 21 0,0 0 0,21 0 16,-21 0-16,1 0 0,-1 0 15,0 0-15,0 21 0,0-21 16,0 21-16,1-21 0,-1 22 15,-21-1 1,0 0-16,0 0 16,0 0-16,-21 0 0,21 1 15,-22-1-15,1 0 0,0 0 0,0 21 16,21-20-16,0-1 0,-21 21 16,21-21-16,0 0 0,0 1 15,0-1-15,0 0 0,21-21 16,0 0-16,0 0 0,22 0 15,-22 0-15,0 0 0,0 0 16,0 0-16,22-21 0,-22 21 0,0-21 16,0-1-16,0 1 0,-21 0 15,0 0-15,0-21 0,0 20 16,0 1-16,0 0 0,-21 0 16,0 0-16,0 0 0,0-1 0,-1 1 15,1 21-15,-21-21 16,21 21-16,0 0 0,42 0 31,0 0-31,0 0 16,0 0-16,22-21 0,-1 21 0,-21-21 15,21 21-15,1-21 0,-22 21 16,21-22-16,1 22 0,-22 0 0,21-21 16,-21 21-16,0 0 0,22 0 0,-22 0 15,-21 21 1,0 1-1,0-1-15,0 0 0,0 0 16,0 0-16,0 22 0,-21-1 16,21 0-16,0 1 0,0-1 0,0 0 15,-21 22-15,21-22 0,0 22 16,-22-22-16,22 21 0,0 22 0,0-21 16,0-1-16,0 22 0,0-22 0,0 1 15,0 20-15,0-20 0,0 21 16,-21-22-16,21 1 0,-21 20 0,21 1 15,0-22-15,-21 22 0,-21 63 16,42-84-16,-22-22 0,1 22 0,0-43 16,21 21-16,-21-21 0,0 0 15,21-42 1,0 0-16,0 0 16,0-21-16,0-1 0,0-20 0,0-1 15,0 1-15,21-1 0,-21-20 16,21 20-16,0-21 0,0 1 0</inkml:trace>
  <inkml:trace contextRef="#ctx0" brushRef="#br0" timeOffset="59004.13">14711 4932 0,'0'0'0,"0"-42"0,0 20 0,0 1 16,0 0-16,0 0 15,0 0-15,0 0 0,0-1 16,21 1-16,0 21 15,0 0-15,0-21 16,1 21-16,-1 0 0,0 0 0,0 0 16,0 0-16,0 0 0,1 0 0,-1 21 15,0-21-15,-21 21 0,0 1 16,21-1-16,-21 21 0,0-21 0,0 0 16,0 22-16,0-22 0,-21 21 0,0-21 15,0 1-15,-1 20 0,1-21 16,0 0-16,-21 0 0,21-21 0,-1 22 15,1-1-15,0-21 0,0 0 16,0 0-16,21-21 47,0-1-47,21 22 0,0-21 16,0 0-16,0 0 0</inkml:trace>
  <inkml:trace contextRef="#ctx0" brushRef="#br0" timeOffset="59396.96">15176 4953 0,'-21'21'16,"42"-42"-16,-63 42 0,21-21 0,21 21 15,-21-21-15,42 0 31,21-21-31,-21 21 0,1-21 0,20 0 16,-21 0-16,21 0 0,-20-1 16,20 1-16,-21 0 0,0 21 0,0-21 15,1 0-15,-1 0 0,-21-1 0,-21 22 32,-1 0-32,1 0 15,0 0-15,-21 22 0,21-1 16,-1 0-16,-20 0 0,21 21 15,0-20-15,0-1 0,-1 21 0,22-21 16,0 0-16,0 22 0,0-22 0,0 0 16,0 0-16,0 0 15,22-21-15,-1 0 0,0 0 0,0 0 16,0 0-16,22 0 0,-1 0 16,-21 0-16,21 0 0,1 0 0,-1-42 15,0 21-15</inkml:trace>
  <inkml:trace contextRef="#ctx0" brushRef="#br0" timeOffset="59745.49">15663 4911 0,'0'0'0,"21"-21"0,-21-1 0,0 1 16,0 0-1,0 0-15,0 0 0,0 0 16,0-1-16,22 22 0,-1 0 16,0-21-16,0 21 15,0 0-15,0 0 0,1 0 0,-1 0 16,0 0-16,21 0 0,-21 0 0,1 0 15,-1 21-15,0 1 0,-21-1 16,21 21-16,-21-21 0,21 22 0,-21-22 16,0 0-16,0 21 15,0-21-15,-21 1 0,0-1 0,0 0 16,0 0-16,21 0 0,-22-21 0,1 21 16,0-21-16,0 0 15,21-21 1,0 0-16,0 0 15,0 0-15,0-22 16,21 22-16,0 0 0,-21-21 0,21 21 16,1-22-16,-1 22 0,21-21 15,-21 21-15,22-1 0,-22-20 16,21 21-16,-21 0 0,22 0 0,-1-1 0</inkml:trace>
  <inkml:trace contextRef="#ctx0" brushRef="#br0" timeOffset="60581.01">16595 4382 0,'0'0'0,"21"-22"15,0 1-15,-21 0 16,0 42 0,-21 0-1,0 1-15,-1 20 0,22-21 0,-21 21 16,0-20-16,0 20 0,0-21 0,0 21 16,21 1-16,-22-1 0,22 0 15,-21-20-15,21 20 0,0 0 16,0-21-16,0 22 0,0-22 0,0 0 15,0 21-15,21-42 0,1 22 16,-1-1-16,21-21 0,-21 0 16,0 0-16,1 0 0,20 0 0,-21 0 15,21-21-15,-20-1 0,-1 1 16,21 0-16,-21 0 0,0 0 16,1 0-16,-1-1 0,-21-20 0,0 21 15,0 0-15,21 0 0,-21-1 16,0 1-16,0 42 31,0 1-31,-21-1 0,21 0 16,0 21-16,0-21 0,0 1 0,0-1 15,0 0-15,0 0 16,0 0-16,0 0 0,0 1 16,21-22-16,0 0 15,0 0-15,22 0 0,-22 0 16,0 0-16,21 0 0,-21-22 0,22 1 15,-22 0-15,0 0 0,21 0 16,-20 0-16,-22-1 0,21 1 0,-21 0 16,21-21-16,-21 21 0,0-1 15,0 1-15,0 0 16,0 42 0,0 0-16,0 1 15,0-1-15,0 0 16,0 21-16,0-21 0,-21 22 0,21-1 15,0 0-15,-21 1 0,21 63 16,0-64-16,0 0 0,0 22 16,0-22-16,-22 22 0,22-22 0,0 85 15,0-85-15,0 22 0,0-1 16,0 1-16,0-1 0,0 1 16,0-22-16,0 22 0,0-22 0,0 21 15,0-20-15,-21-1 0,21 0 16,0 1-16,0-1 0,-21-21 0,21 22 0,-21-22 15,21 0-15,-21-21 16,0 0-16,-1 0 0,1 0 16,21-21-16,-21 0 15,21-22-15,-21 22 0,21 0 16,0-21-16,0-1 0,0 1 0,0 0 16,0-1-16,0-20 0,0-1 0,0 22 15,0-22-15,21-20 0,0 20 16,0 1-16,-21-1 0,22 22 0,-1-22 15,0 22-15,0-21 0,0 20 0,0-20 16,1 20-16,20 1 16,-42-21-16,21 20 0</inkml:trace>
  <inkml:trace contextRef="#ctx0" brushRef="#br0" timeOffset="60809.07">16510 4445 0,'0'0'0,"0"21"15,21-21 17,21 0-32,-20 0 0,-1 0 15,21 0-15,-21 0 0,22 0 0,-22 0 16,21 0-16,0 0 0,-20-21 15,20 21-15,-21-21 0,21 21 0,1-21 16</inkml:trace>
  <inkml:trace contextRef="#ctx0" brushRef="#br0" timeOffset="61786.74">17632 4593 0,'0'21'0,"0"-42"0,0 64 0,0-22 16,0 0-16,21-21 0,0 21 15,0-21-15,0 0 0,1 0 16,-1 0-16,0 0 0,0 0 0,21 0 16,-20-21-16,20 0 0,-21 21 0,21-21 15,1-1-15,-1 1 0,0 0 16,-20 0-16,20 0 0,-21 0 0,0-22 15,0 22-15,-21 0 0,0-21 16,0 20-16,0-20 0,0 21 16,0 0-16,-21 0 0,21-1 0,-21 22 15,0 0-15,0 0 0,0 0 0,-1 0 16,1 0-16,0 22 16,21-1-16,-21 21 0,0-21 0,21 22 15,-21-22-15,-1 21 0,22 0 16,-21 22-16,21-22 0,-21 22 0,21-1 15,0 1-15,-21-1 0,21 22 0,-21-22 16,21 22-16,-21 0 0,21-22 16,0 22-16,-22 63 0,22-63 15,-21-1-15,0 65 0,21-65 16,-21 1-16,0-22 0,21 22 16,-21 0-16,-1-1 0,1 1 15,0-21-15,0 20 0,0 1 0,21-22 16,-21 22-16,21-21 0,0-22 0,0 0 15,0 1-15,0-1 0,0-21 16,0 0-16,21 0 0,0-21 16,0 0-16,0 0 0,22-21 0,-22 21 15,21-21-15,0-21 0,1 21 0,-1-22 16,0 1-16,22 0 0,-22-22 16,1 1-16,20 20 0,-21-41 0,43-43 15,-43 63-15,1-21 16,-22 22-16,0-22 0,-21 22 15,0-22-15,-42-63 0,21 84 16,-22 1-16,1-1 0,0 22 0,-1-21 16,-20 41-16,20-20 0,1 21 15,0-21-15,21 42 0,-22-22 0,22 1 16,0 0-16,21 0 16,0 0-1,0 0-15,21 21 0,0-22 16,0 1-16,1 21 0,20-21 0,-21 0 15,21 0-15,1 0 0,-1-1 16,0-20-16,22 21 0,-22 0 0,1-22 16,-1 22-16,0 0 0,1 0 15,-1-21-15,0 20 0,-21 1 0,22 0 16,-22 0-16,-21 0 16,-21 42 15,0 0-16,21 0-15,0 0 0,0 22 16,0-22-16,0 0 0,-22 0 0,22 0 16,0 1-16,0-1 0,0 0 15,0 0-15,0 0 0,0 0 16,22-21 15,-22-21-15,21 0-16,0 0 0</inkml:trace>
  <inkml:trace contextRef="#ctx0" brushRef="#br0" timeOffset="62136.47">18796 4551 0,'0'0'0,"-21"0"0,0 0 0,-1 0 15,1 0 1,21 21-16,0 0 15,21-21 1,1 0 0,-1 0-16,0 0 0,0 0 15,0-21-15,0 0 0,1 21 16,-22-21-16,21 0 16,-21-1-16,0 1 0,0 0 15,-21 21 1,-1 0-16,1 0 15,0 0-15,0 0 0,0 21 0,0-21 16,-1 21-16,1 1 0,0-22 16,21 21-16,-21 0 0,21 0 15,0 0-15,0 0 0,21-21 32,0 0-32,0 0 0,1 0 15</inkml:trace>
  <inkml:trace contextRef="#ctx0" brushRef="#br0" timeOffset="62435.77">19431 4233 0,'0'0'16,"0"-42"-16,0 21 0,0 0 0,0 0 16,-21 21-1,0 21-15,-1 0 16,1 0-16,0 21 0,21-20 0,-21 20 15,0 0-15,21 1 0,-21-1 16,-1 21-16,22-20 0,-21-1 0,0 0 16,21 22-16,-21-22 0,21 1 0,-21-1 15,0 0-15,21 1 0,0 41 16,0-63-16,0 1 0,0-1 16,0 0-16,0 0 0,21-21 31,0-21-16,0 0-15,0 21 0,-21-21 16,43-1-16</inkml:trace>
  <inkml:trace contextRef="#ctx0" brushRef="#br0" timeOffset="62808.6">19473 4805 0,'0'21'31,"21"-21"-31,1 0 15,-1 0-15,0 0 16,0 0-16,0-21 0,0 21 16,22-21-16,-22 21 0,0-21 15,0 21-15,0-22 0,-21 1 16,22 0-16,-22 0 0,0 0 16,0 0-16,-22-1 15,1 22-15,0 0 16,0 0-16,-21 0 0,20 0 0,-20 22 15,21-1-15,0 0 0,0 0 0,-22 21 16,22 1-16,21-1 0,-21 0 16,21 1-16,0-22 0,0 21 15,0 1-15,0-22 0,21 0 0,0 0 0,0 21 16,22-20-16,-1-22 16,0 21-16,1-21 0,41 0 15,-41 0-15,-1 0 0,0 0 0,-20 0 16,20 0-16,-21-21 0,21-1 15,-20 22-15,-22-21 0,0 0 0,0 0 16</inkml:trace>
  <inkml:trace contextRef="#ctx0" brushRef="#br0" timeOffset="64004.47">2773 6244 0,'-21'0'15,"42"0"-15,-64-21 0,22 21 16,0-21-16,0 21 0,0 0 16,42 0 15,0 0-31,0 0 16,0 0-16,22 0 0,-22 0 0,21 0 15,1 0-15,-1 0 0,21 0 16,-20 0-16,20 0 0,1 0 0,-1 0 15,22 0-15,0 0 0,-1 0 16,22 0-16,-21 0 0,21 0 0,-1-21 16,1 21-16,21-21 0,0 21 0,0 0 15,21 0-15,1-22 16,-22 22-16,21 0 0,0 0 0,21-21 16,1 21-16,-22 0 0,21 0 0,0 0 15,1-21-15,-1 21 0,0 0 16,22 0-16,-22 0 0,1 0 0,20-21 15,170 21-15,-170 0 0,1-21 16,-22 21-16,22 0 0,20 0 16,170-21-16,-190 21 0,21-22 15,-1 22-15,22 0 0,-21-21 16,-1 0-16,1 21 0,21 0 0,0-21 16,-22 21-16,22 0 0,-21-21 15,21 21-15,0-21 0,232 21 16,-232-22-16,0 22 0,0-21 15,0 21-15,-1 0 0,1-21 0,-21 21 16,21 0-16,0 0 0,-22-21 0,22 21 16,-21 0-16,21 0 0,-22-21 15,1 21-15,0-21 0,-1 21 0,1 0 16,-22 0-16,22 0 0,-21-22 0,-1 22 16,1 0-16,-22 0 0,0-21 15,1 21-15,-1 0 0,-21 0 0,0-21 16,-21 21-16,0 0 0,-21-21 0,0 21 15,-21 0-15,-1 0 16,-20 0-16,-1 0 0,1-21 0,-22 21 16,-21 0-16,22 0 0,-22 0 15,0 0-15,-42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12:24:26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5143 4509 0,'22'0'16</inkml:trace>
  <inkml:trace contextRef="#ctx0" brushRef="#br0" timeOffset="1243.83">7959 6985 0,'0'-21'15,"0"0"1,21 21-16,-21-21 0,0-1 16,21 22-16,-21-21 15,0 42 17,0 1-32,-21-22 0,0 21 15,-1 0-15,22 21 0,-21-21 16,0 1-16,0 20 0,21 0 0,-21-21 15,0 22-15,-1-1 0,-20 22 16,21-22-16,0 0 0,-22 1 16,22-1-16,21-21 15,-21 0-15,21 0 0,0-42 47,0 0-47,21 0 16,0 0-16,-21-22 0,22 22 0,-1-21 15,0 0-15,-21 20 16,21-20-16,43-64 0,-43 85 16,0-21-16,0-1 0,0 1 15,0 0-15,1 21 0,-1-22 16,0 22-16,0 0 0,0 0 0,0 0 16,-21 42-1,22 0-15,-22 0 16,0 0-16,0 22 0,0-22 0,0 21 15,0 0-15,0-20 0,0 62 16,0-20-16,0-22 0,-22 0 16,22 1-16,0-22 0,-21 42 15,21-20-15,0-22 16,0 0-16,0 0 0,0 0 0,0 1 16,-21-22-1,0-22 1,21 1-16</inkml:trace>
  <inkml:trace contextRef="#ctx0" brushRef="#br0" timeOffset="1447.86">7599 7345 0,'0'0'15,"21"0"16,0 0-31,0 0 0,0 0 0,1 0 16,20-21-16,-21 21 0,21 0 16,-20 0-16,20-21 0,0 21 0,1-22 15,-1 22-15,-21-21 0,21 21 16,1-21-16,-22 21 0,21 0 0</inkml:trace>
  <inkml:trace contextRef="#ctx0" brushRef="#br0" timeOffset="2024.88">8657 7133 0,'21'-21'16,"-21"0"-16,-21 0 16,0 21-16,0-21 15,0-1-15,-1 22 0,1 0 16,0 0-16,0 0 0,0 0 15,0 0-15,-1 0 0,1 0 0,-21 43 16,21-22-16,-43 42 16,43-20-16,0-1 15,21-21-15,0 22 0,-21-1 16,21 21-16,0-41 0,0-1 16,0 0-16,0 0 0,0 0 15,0 0-15,21 1 0,0-22 16,21 0-16,-20 0 15,-1 0-15,21-22 0,-21 1 16,0 0-16,22-21 0,-1-1 16,0-20-1,-20 21-15,20-1 0,0-41 16,-21 20-16,-21 22 0,22-1 0,-22 1 16,0 0-16,0-1 0,0-20 15,0 42-15,0 0 0,0-22 16,-22 43-1,22 21-15,-21 1 16,0 20-16,21-21 0,0 21 0,-42 22 16,21-1-16,21-20 15,0-1-15,0 22 0,-22-22 0,22 0 16,0 22-16,0-22 0,0-21 0,0 22 16,0-1-16,0-21 0,0 0 15,0 0-15,0 1 0,22-22 0,-22 21 16,21-21-16,0 0 0,0 0 15,21 0-15,-20-21 0,20 21 16,-21-22-16,0 1 0</inkml:trace>
  <inkml:trace contextRef="#ctx0" brushRef="#br0" timeOffset="2427.86">8975 7260 0,'0'0'0,"0"-21"0,0 0 16,0 0-16,0 0 15,0-1-15,0 1 16,21 21 0,0 0-16,0 0 0,0 0 15,0 0-15,1 21 16,-1 1-16,-21-1 0,0 21 16,21-21-16,-21 0 0,21 1 0,-21 20 15,0-21-15,0 0 0,0 0 16,0 1-16,0-1 0,0 0 0,0 0 15,0 0-15,0-42 32,21 0-17,0 0-15,-21 0 0,22-22 16,-22 22-16,21 0 0,-21-21 16,21-1-16,0 22 0,-21-21 0,21-22 15,-21 43-15,21-42 16,22 63 15,-43 21-15,0 0-1,0 0-15</inkml:trace>
  <inkml:trace contextRef="#ctx0" brushRef="#br0" timeOffset="2898.91">9631 7408 0,'0'0'0,"21"-21"15,0 21-15,0-21 0,-21 0 0,21 0 16,1 0-16,-22-22 16,21 22-16,-21 0 0,21-21 15,-21 20-15,0 1 0,0 0 16,0 0-16,-21 0 0,-22 21 15,22 0-15,0 0 0,-42 0 16,41 0-16,1 21 16,0 0-16,0 0 0,-43 64 15,43-43-15,0 1 0,21 41 16,0-41-16,0-22 16,0 21-16,0-21 0,0 0 15,0 43-15,0-43 16,21-21-16,0 0 0,1 0 15,-1 0-15,0 0 16,0-21-16,43 0 0,-43 0 16,0-1-16,21-41 15,1 42-15,-22-22 0,0 1 16,0 0-16,0-1 0,0 22 0,-21-21 16,0 21-16,22 0 0,-22-1 15,0 1-15,0 0 0,0 42 16,-22 0-1,1 1-15,0-1 0,21 0 0,0 21 16,-21-21-16</inkml:trace>
  <inkml:trace contextRef="#ctx0" brushRef="#br0" timeOffset="3693.45">9821 7578 0,'106'0'16,"-85"0"-1,0 0-15,22-21 0,-22 21 16,0-22-16,43 1 0,-43 0 0,0-21 15,0 21-15,0-1 16,-21 1-16,21-42 0,1 42 16,-22-22-16,0 22 0,0 0 15,0 0-15,-22 42 16,22 0 0,-21 0-16,21 0 0,-21 1 0,21 20 15,0-21-15,0 0 0,0 22 16,-21-22-16,21 0 0,0 21 15,-21-21-15,21 1 0,0-1 16,0 0-16,0-42 47,0 0-47,0-1 16,21 1-16,0-21 0,-21 21 15,21 0-15,0-22 0,-21 1 0,22 0 16,20 20-16,-21-20 0,0 0 15,0 21-15,22-22 0,-22 22 16,0 21-16,0 0 0,0 0 0,1 0 16,-22 21-16,0 0 15,21 22-15,-21-22 0,0 0 16,0 21-16,0 1 0,0 41 16,0-62-16,0 20 0,0-21 15,0 0-15,21 22 16,-21-22-16,21-21 0,0 0 15,0 0-15,1 0 16,-1 0-16,0 0 0,0-21 0,43-1 16,-43 1-16,0 0 0,42-21 15,-41-1-15,-1 22 16,0-21-16,21 0 0,-42-1 0,21 1 16,1 0-16,-1-1 0,-21 1 0,0 21 15,21-43-15,0 22 16,-21 21-16,0 0 0,0-1 15,-21 44 17,0-1-32,0 0 0,21 0 0,-22 0 15,1 22-15,0-1 0,0 43 16,0-43-16,21 21 0,-21-20 16,21-1-16,0-21 0,0 64 15,0-64-15,0 21 0,0-20 0,0-1 16,0 0-16,0 0 0,21 0 15,0-21-15,0 0 16,0 0-16,0 0 0,1 0 0,-1 0 16,0-21-16,0 0 0,0 21 15,0-42-15,1 20 0,-1 1 16,21 0-16</inkml:trace>
  <inkml:trace contextRef="#ctx0" brushRef="#br0" timeOffset="3801.5">10837 7133 0,'0'0'0,"-21"0"0,-21 0 15</inkml:trace>
  <inkml:trace contextRef="#ctx0" brushRef="#br0" timeOffset="4023.88">12128 7345 0,'0'21'16</inkml:trace>
  <inkml:trace contextRef="#ctx0" brushRef="#br0" timeOffset="4687.92">10816 7112 0,'-21'0'16,"42"0"15,0 0-31,22 0 0,-22 0 0,21 0 16,0 0-16,1 0 0,41 0 16,-41 0-16,-1 0 0,0 0 15,-20-21-15,20 21 0,21 0 16,-41 0-16,-1 0 0,-42 0 47</inkml:trace>
  <inkml:trace contextRef="#ctx0" brushRef="#br0" timeOffset="4976.39">11959 7324 0,'21'0'16,"0"-21"-16,-21-1 16,0 1-16,0 0 15,0 0-15,0 0 0,0 0 16,0-1-16,-21 1 16,0 0-16,0 21 0,0-21 15,0 21-15</inkml:trace>
  <inkml:trace contextRef="#ctx0" brushRef="#br0" timeOffset="5183.93">11536 7408 0,'0'22'0,"0"83"16,0-83 0,0-1-16,0 0 15,0 0-15,21-21 0,0 0 16,0 0-16,0 0 0,22 0 15,-22 0-15,0-21 16,0 0-16,0 21 0,22-21 0,-1-22 16,0 1-16,43-43 15,-43 64-15</inkml:trace>
  <inkml:trace contextRef="#ctx0" brushRef="#br0" timeOffset="5425.63">11980 7408 0,'0'85'31,"0"-64"-31,21 0 0,1-21 0,-22 22 16,21-1-16,0-21 0,42 0 15,-41 0-15,-1 0 0,21 0 0,22 0 16,-22 0-16,21 0 15,-20-21-15,-22-1 0,42 22 0,1-42 16,-43 21-16,0 0 0,22-22 16,-43 22-16,0 0 0,0-21 15</inkml:trace>
  <inkml:trace contextRef="#ctx0" brushRef="#br0" timeOffset="5874.9">12255 7408 0,'0'22'16,"0"-1"-16,0 0 15,0 0-15,0 0 0,0 0 16,22-21-16,-22 22 0,21-22 16,0 0-16,0 21 0,21-21 15,-20 0-15,-1 0 0,0 0 0,0 0 16,0-21-16,0 21 0,22-43 15,-22 43-15,0-21 0,-21 0 0,21 0 16,0 0-16,-21-1 0,0-41 16,0 42-16,22 0 15,-22-1-15,0 1 0,21 0 0,-21 0 16,0 0-16,0 42 62,0 0-62,0 0 16,0 0 0,-21 1-1,21-1 1,-22 0 15,1-21-15</inkml:trace>
  <inkml:trace contextRef="#ctx0" brushRef="#br0" timeOffset="7991.96">11896 7260 0,'0'0'0,"0"-21"31,0 0-15,-22 0 0,22 0-1,-21 21-15,21-22 0,-21 22 16,0 0-16,21-21 0,-21 21 16,0 0-16,-1 0 15,1 0-15,0 21 0,0 1 16,0-1-16,0 0 0,-1 0 0,22 0 15,-21 0-15,0 22 0,0 20 16,21-42-16,-21 22 0,0 20 16,21-42-16,0 1 0,-22 41 15,22-42-15,0 22 16,22-22-16,20-21 16,-21 0-16,0 0 0,43 0 15,-43 0-15,21 0 16,1 0-16</inkml:trace>
  <inkml:trace contextRef="#ctx0" brushRef="#br0" timeOffset="8793.07">12700 7303 0,'0'0'0,"0"-22"0,0 1 15,0 0-15,0 0 16,-21 21-16,0-21 15,-1 21-15,1-21 16,0 21-16,0 0 0,0 0 16,0 0-16,-1 0 0,1 0 15,0 21-15,0 0 0,-21 21 16,20-21-16,1 1 0,-21 20 16,21 0-16,21-21 0,0 1 15,0-1-15,0 0 0,0 0 0,0 0 16,0 0-16,0 1 0,0-1 0,0 0 15,21-21 1,0 0-16,0 0 0,0 0 16,1 0-16,-1 0 0,0 0 15,0-21-15,0 21 0,0-21 0,22-1 16,-1 1-16,-42 0 0,21 0 16,0-43-16,1 43 0,-1 0 15,21-21-15,-21-1 16,-21 1-16,0 63 62,0 0-62,-21 1 16,21-1-16,-21 0 0,21 0 16,0 21-16,-21-20 0,21 41 15,0-21-15,-21 1 0,21-22 0,0 21 16,-22 1-16,22-1 0,0 0 15,0 1-15,0 20 0,-21 64 16,21-63-16,0-22 0,0 43 0,0 42 16,0-64-16,0 1 0,0-1 15,0 1-15,-42 147 16,42-147-16,0-1 16,0 64-16,0-63 0,-42-22 15,42 43-15,0-43 0,0-21 16,-22 0-16,1 1 0,42-1 15,-63 0-15,106-21 0,-86 0 16,1 0-16,0 0 16,21-21-16,-21 21 0,-21-21 0</inkml:trace>
  <inkml:trace contextRef="#ctx0" brushRef="#br0" timeOffset="8847.17">12255 9059 0,'0'-254'32,"0"191"-32,0-1 0,-21 1 15</inkml:trace>
  <inkml:trace contextRef="#ctx0" brushRef="#br0" timeOffset="9028.26">12319 8065 0,'0'-22'0,"0"44"0,21-65 15,0 1-15,0 21 0,1-22 0,-1 22 16,0-21-16,0 0 0,21 20 16,-20 1-16,-1-21 0,0 21 0,21 0 15,-42-22-15,21 22 16,22 0-16,-22-21 0,0 20 0,43-20 16,-64 21-16,21 21 15,-21-21 1,0 0-16,21 21 31,-21-22-31,21 22 0,0 0 16</inkml:trace>
  <inkml:trace contextRef="#ctx0" brushRef="#br0" timeOffset="9695.71">12975 7387 0,'0'0'0,"21"0"0,-21-21 15,0 0-15,21 21 0,1 0 0,-1-21 16,0 0-16,0 21 15,-21-22-15,21 22 0,0-42 16,-21 21-16,22 21 0,-1-21 16,-21 0-16,0-1 0,0-41 15,0 42-15,0 0 32,0 42-17,-21 0 1,21 0-16,-43 21 0,43-20 15,-21 20-15,21-21 16,0 0-16,-21 43 0,0-43 16,21 0-16,-21 21 0,21-20 15,0-1-15,0 0 0,0 0 16,0 0-16,0 0 16,21-21-16,0 0 0,0 0 15,0 0-15,43 0 16,-22 0-16,-21 0 0,0 0 15,1-21-15,-1 0 0,42 0 16,-42 0-16,1 0 0,20-22 16,0 22-16,-21-21 0,1 21 15,-1-1-15,0-20 0,-21 21 16,21-21-16,-21-1 0,0 1 16,21 21-16,-21 0 15,21 21-15,-42-22 16,0 22-16,0 0 0,21 22 15,-64-1-15,64 0 0,0 0 16,-42 0-16,42 22 16,0-22-16,0 42 0,0-42 15,0 1-15,0-1 0,0 0 0,21 0 16,0 0-16,1 0 0,-22 1 16,0-1-16,0 0 15,0 0-15,0 0 16,0 0-1,-22-21 1,1 0-16,0 0 0,21 22 16,-21-22-16,0 0 0,0 0 0,-1 0 15,-20 0-15,21 0 0,0 21 16,-22-21-16,22 0 0</inkml:trace>
  <inkml:trace contextRef="#ctx0" brushRef="#br0" timeOffset="10151.96">12467 7789 0,'0'22'0,"0"-1"15,-21 0-15,0 0 16,0-21-16</inkml:trace>
  <inkml:trace contextRef="#ctx0" brushRef="#br0" timeOffset="10309.2">12298 8149 0,'0'0'0,"-21"43"0,-1 20 16,1-42 0,21 64-16,-21-22 0,0-20 15,-21 41-15,42-41 0,0 105 16,0-106-16,0 1 15,0 41-15,0-41 0,0-1 16,0-21-16,21 21 0,-21-20 16,21 41-16,64-63 15,-64 0-15</inkml:trace>
  <inkml:trace contextRef="#ctx0" brushRef="#br0" timeOffset="10836">7683 7916 0,'-63'0'16</inkml:trace>
  <inkml:trace contextRef="#ctx0" brushRef="#br0" timeOffset="11281.81">12954 8022 0,'-148'21'16</inkml:trace>
  <inkml:trace contextRef="#ctx0" brushRef="#br0" timeOffset="13592.53">7705 7980 0,'0'0'0,"-22"0"16,1 0-1,21-21-15,-21 21 0,42 0 79,0 0-64,1 0-15,-1 0 0,0 0 0,21 0 16,1 0-16,-22 0 0,21 0 15,0 0-15,1 0 0,-1 0 0,0 0 16,1 0-16,41 0 0,-41 0 16,20 0-16,-20 0 0,20 0 15,-21 0-15,107 0 16,-44 0-16,-20 0 0,106-21 16,-86 21-16,1 0 0,21 0 0,-21-22 15,42 22-15,254 0 16,-253 0-16,-22-21 0,21 21 15,0 0-15,21 0 0,-21-21 16,1 21-16,20 0 0,-21 0 0,148 0 16,-126 0-16,-43 0 0,21 0 15,-21 0-15,0 0 0,0 0 0,0 0 16,0 0-16,-21 0 0,21 0 16,-21 0-16,-1-21 0,-20 21 0,148 0 15,-191 0-15,22 0 16,-1 0-16,-42 0 15,1 0-15,-1 0 0,0 0 32,-42 0 15,0 0-47,-1 21 15</inkml:trace>
  <inkml:trace contextRef="#ctx0" brushRef="#br0" timeOffset="15281.07">3175 9398 0,'0'21'15</inkml:trace>
  <inkml:trace contextRef="#ctx0" brushRef="#br0" timeOffset="15636.22">3238 9335 0,'0'0'0,"-21"0"0,21-22 16,0 1-16,0 0 15,-21 21-15,21-21 16,0 42 15,0 0-15,0 0-16,0 1 0,0-1 0,0 21 15,0 0-15,0-20 16,0 20-16,0 64 0,0-64 0,0 0 16,0 64-16,0-63 15,0-22-15,0 21 0,0 0 16,-21-20-16,21-1 0,0 21 16,0-21-16,0 0 15,0-42 16,0 0-31,0 0 0</inkml:trace>
  <inkml:trace contextRef="#ctx0" brushRef="#br0" timeOffset="15995.6">3577 9567 0,'0'22'31,"0"-1"-31,0 0 0,0 0 16,0 0-16,0 0 15,0 1-15,21-22 16,0 0-16,1 0 16,-1 0-16,-21-22 15,21 22-15,0-42 16,0 21-16,-21 0 15,0 0-15,0-1 0,0 1 16,-21 21 0,0 0-16,0 0 15,0 0-15,21 21 0,-22 1 16,22-1-16,-21-21 0,21 21 16,0 0-16,0 0 0,0 0 15,21-21 1,1 22-16,-1-22 15</inkml:trace>
  <inkml:trace contextRef="#ctx0" brushRef="#br0" timeOffset="16776.57">5038 9377 0,'0'0'0,"0"21"16,-22 0-16,22 0 31,22-21-15,-1 0-16,0 0 15,0 0-15,0 0 0,0-21 16,1 21-16,20-21 0,-21 21 16,0-21-16,0 0 0,22 21 0,-22-21 15,0-1-15,0 1 0,0 0 16,1 21-16,-22-21 0,0 0 0,0 0 15,0-1-15,0 1 0,0 0 16,-22 0-16,-20 0 0,0 21 16,21 0-16,-1 0 0,-62 42 15,41-21-15,22 0 16,0 1-16,0 20 0,0-21 16,-22 43-16,22-43 0,21 21 15,0-21-15,0 0 0,0 22 16,0-22-16,0 0 0,0 0 15,43 0-15,-1 22 0,-21-43 0,0 0 16,22 0-16,-1 0 16,-21 0-16,21 0 0,-20 0 15,-1 0-15,42-21 16,-42-1-16,1 22 0,-22-21 0,0 0 16,0 0-16,-22 21 15,1 0-15,-21 0 0,21 0 16,-22 0-16,1 0 0,0 0 15,21 0-15,-22 21 0,1 0 0,21 0 16,-22 22-16,1-22 0,-21 42 16,41-41-16,1 20 0,21-21 15,0 21-15,0-20 0,0 41 16,0-42-16,0 0 0,21-21 16,1 22-16,-1-1 0,0-21 15,42 0-15,-41 0 0,83 0 16,-62 0-16,-1 0 15,22-21-15,-22-1 0,21 22 16,107-63-16</inkml:trace>
  <inkml:trace contextRef="#ctx0" brushRef="#br0" timeOffset="18276.33">6054 9546 0,'0'0'16,"21"-21"-16,-21-21 0,0 21 0,0-1 15,0 1-15,0-21 16,0 21-16,-21 21 15,-1 0-15,1 0 0,0 0 0,0 0 16,-21 21-16,20 0 0,1 0 16,-21 0-16,21 1 0,0 20 0,-1-21 15,1 21-15,0 1 0,0-1 0,0 22 16,21-22-16,0 21 16,0-41-16,0-1 15,0 0-15,21-21 16,0 0-16,0 0 15,0 0-15,1 0 0,-1-21 16,0 0-16,0-1 0,0 1 0,22 0 16,-22 0-16,0-21 0,0 20 15,0-20-15,0 21 0,1-21 0,-1 20 16,-21-20-16,21 0 0,-21 21 16,0-1-16,0 44 31,0-1-31,0 0 15,0 21-15,-21-21 0,0 1 16,21 20-16,0-21 0,0 21 0,0-20 16,0-1-16,0 21 0,0 0 15,0-20 1,0-1-16,21-21 0,0 0 0,0 0 16,0 0-16,22 0 0,-22 0 0,0-21 15,0-1-15,21 1 0,-20 0 16,-1 0-16,21 0 0,-21 0 0,22-1 15,-1-41-15,-21 21 0,0 20 16,0-41-16,1 42 16,-22 0-16,0-1 0,0 1 15,-22 21-15,1 0 16,0 0-16,0 21 16,21 1-16,-21 20 15,21-21-15,0 0 0,0 0 0,0 1 16,0-1-16,0 0 0,0 0 15,21 0-15,-21 0 0,21 1 0,-21-1 16,0 0-16,0 0 0,0 0 31,-21-21-15,0 0-16,0 0 0,-1-21 16,1 21-16,0-21 15,21 0-15,-21 21 0,0 0 0,21 21 47,21 0-31,0-21-16,0 21 0,0-21 15,1 0-15,-1 0 0,21 21 0,-21-21 16,22 0-16,-1 0 0,-21 0 0,21 0 16,1 0-16,-1 0 0,-21-21 15,22 21-15,-1-21 0,21-21 16,-41 21-16,41-43 15,-42 43-15,0-21 0,1 20 16,-22 1-16,21 0 0,-21-21 16,0 21-16,0-1 0,-21 44 47,-1-1-47,1 0 0,21 0 0,0 21 15,0 1-15,0-1 0,0-21 16,0 0-16,0 1 0,0-1 15,0 0-15,0 0 0,0 0 0,21-21 16,1 0-16,-1 21 0,0-21 0,0 0 16,0 0-16,0 0 0,1 0 15,-1-21-15,0 21 0,0-21 0,0 0 16,0 0-16,1 0 0,-22-22 16,21 22-16,0 0 15,-21 0-15,0 0 0,0-22 16,0 22-16,0 0 0,0 0 0,0 0 15,0 42 17,0 0-32,0 0 0,0 0 15,0 0-15,0 22 0,0-1 16,0-21-16,0 43 0,0-22 0,0 0 16,0 22-16,0-1 0,0 1 0,0-1 15,0 1-15,0 21 0,0-22 0,0 22 16,0-1-16,21 1 0,0 0 15,-21-22-15,21 22 0,1-22 16,-22 22-16,21 0 0,0-22 0,-21 22 16,21-22-16,-21 1 0,21-1 0,-21 1 15,0 21-15,0-43 16,0-21-16,0 21 0,0-20 16,-21-22-16,0 0 0,0-22 15,0 1-15,-1 0 0,-20 0 16,21-21-16,-21-1 0,20 1 15,-20 0-15,21-22 0,-21 1 0,-1-43 16,22 42-16,0 1 0,0-1 16,21 1-16,0-22 0,0 22 0,0-22 15,0 0-15,0 22 0,21-85 16,0 63-16,0 43 0,22-22 16,-22 1-16,0 20 0,21 1 0,-21 0 15,22-1-15,-22 1 0,21 21 16,22-43-16,-43 43 0,0 0 15,0 21-15,0-21 0,1 21 0,-1-21 16,0 21-16</inkml:trace>
  <inkml:trace contextRef="#ctx0" brushRef="#br0" timeOffset="18623.95">8657 9208 0,'0'-22'0,"0"44"0,-21-65 0,0 43 0,0-21 0,-1 21 15,1 0 1,21 21-16,-21 0 0,21 1 15,0-1-15,0 21 0,0-21 16,0 64-16,0-43 16,0 1-16,0 41 0,0-41 15,0-1-15,0 43 16,-21-64-16,21 21 0,0-21 0,-21 0 16,21 1-16,0-1 0,0-42 31,0-1-16</inkml:trace>
  <inkml:trace contextRef="#ctx0" brushRef="#br0" timeOffset="19116.41">8234 9589 0,'0'0'0,"21"0"47,0-22-47,0 22 0,22 0 15,-22 0-15,0-21 0,21 0 16,1 21-16,-1-21 0,0 21 0,1-21 16,-1 0-16,0 21 0,1 0 0,-22-22 15,0 22-15,42 0 0,-63 22 16,0-1 0,0 0-16,0 0 15,0 0-15,0 22 0,-21-22 16,21 0-16,-21 21 0,21-21 15,0 1-15,0-1 0,0 0 0,0 0 16,0 0-16,21 0 0,0 1 0,1-22 16,-1 0-16,0 0 0,0 0 0,0 0 15,0 0-15,22 0 0,-1-22 16,-21 22-16,22-21 0,-1-42 16,0 42-16,-21-22 0,1 22 15,-22-21-15,21 21 0,-21-43 16,0 22-16,0 21 15,0-1-15,-21 1 0,-1 0 0,-20 0 0,21 21 16,-21 0-16,-1 0 16,1 0-16,0 0 0,-1 0 0,22 0 15,-21 0-15,21 21 0,-1 0 0,1-21 16,21 21-16,0 1 16,0-1-16,0 0 0,0 0 0,0 0 15,43 0-15,-22 1 0,63 20 16,-62-21-16,-1-21 0</inkml:trace>
  <inkml:trace contextRef="#ctx0" brushRef="#br0" timeOffset="21575.99">9948 9843 0,'0'0'15,"21"-22"17,1 22-32,-1-21 15,0 0-15,0 0 0,0 0 16,0 0-16,1-1 0,20-20 0,0-21 15,-21 20-15,64-84 16,-85 85-16,21 0 0,-21-1 16,0 22-16,0-21 0,0-22 15,0 43-15,0 0 0,0 0 16,-21 21-16,0 0 0,0 0 16,0 0-16,-1 21 0,22 0 15,-21 21-15,0-20 0,21 20 0,-42 64 16,42-64-1,-21 64-15,21-64 16,-22 43-16,22-43 0,-21 1 16,21-1-16,0 0 0,0 1 15,0-22-15,0 0 16,21-21-16,1 0 16,-1 0-16,0-21 0,-21 0 0,21-1 15,0 1-15,0 0 0,1 0 16,-1 0-16,0 0 0,21-43 15,-21 22-15,-21 21 0,43-22 16,-22 22-16,0 21 16,-21-21-16,21 21 0,0 21 15,-21 0-15,22 0 16,-22 1-16,0-1 0,21 63 16,-21-62-16,21-1 15,0 0-15,-21 0 0,21 0 0,0 0 16,1 1-16,-1-22 0,0 21 15,0-21-15,0 0 0,0 0 0,22 0 16,-22 0-16,21 0 0,-21 0 0,22-21 16,-22 21-16,21-22 0,-21 1 15,22 0-15,-22-21 0,0 21 0,0-1 16,0-20-16,1 21 0,-22-21 16,0 20-16,0-20 0,0 21 0,0-21 15,-22 20-15,1 1 0,0 0 16,0 0-16,-21 21 0,-1-21 15,1 21-15,21 0 0,0 0 0,-22 0 16,22 21-16,-21 42 16,21-41-16,-1-1 0,22 21 15,0-21-15,0 22 0,0-22 0,0 21 16,0-21-16,0 22 0,0-22 16,0 0-16,0 0 0,0 0 0,0 0 15,22 1-15,-1-22 0,0 0 16,0 0-16,0 0 0,0 0 15,1 0-15,-1-22 0,0 22 16,0-21-16,0 0 0,22 0 0,-22 0 16,0 0-16,-21-1 0,21 1 15,0 0-15,0-21 0,-21 21 16,0-1-16,0 1 0,0 0 16,0 42-1,0 0 1,0 1-16,0-1 0,0 21 15,0-21-15,22 0 0,-1 1 16,-21-1-16,21 0 0,0 0 16,0 0-16,0-21 0,1 21 0,20 1 15,0-22-15,-21 21 0,1-21 16,20 0-16,-21 0 0,21 0 16,-20 0-16,20 0 0,-21-21 0,0-1 15,22 22-15,-22-21 0,0 0 0,-21 0 16,21 0-16,-21 0 0,21-1 15,-21-20-15,0 21 0,0 0 16,0 0-16,0-1 0,0 1 16,0 42-1,0 1 1,-21-1-16,21 0 0,-21 0 16,21 0-16,0 0 0,0 1 0,-21-1 15,21 0-15,0 21 0,-21-21 16,21 1-16,0-1 0,-22 0 15,22-42 17,0 0-17,22 21-15,-22-22 0,21 1 0,0 0 16,-21 0-16,21 0 0,0-22 16,0 22-16,1 0 0,-1 0 0,42-21 15,-42 20-15,1 22 16,-1 0-16,0 0 0,0 0 15,0 22-15,-21-1 16,21 0-16,1 0 0,-22 0 0,21 22 16,0-1-16,0-21 15,0 0-15,22 22 0,-22-22 16,21 0-16,22 0 16,-22 0-16,-21-21 0,21 0 0,1 0 15,-1 0-15,22 0 0,-22 0 16,0 0-16,-21 0 0,22-21 0,41 0 15,-62 0-15,20 0 0,-21-1 16,0 1-16,0 0 0,22-42 16,-43 41-16,0 1 0,0-21 0,0 21 15,0 0-15,-21-1 0,-1 1 16,1 21-16,0 0 0,-21 0 16,-1 0-16,22 0 0,-21 21 0,21-21 15,-43 64-15,22-43 0,21 21 16,0-20-16,-1 20 0,1-21 15,0 43-15,21-43 0,0 21 16,0-21-16,0 0 0,0 1 0,0-1 16,21-21-16,0 21 15,1-21-15,-1 0 0,0 0 16,0 0-16,0 0 0,0 0 0,1-21 16,-1 21-16,21-21 0,-21-1 15,0 1-15,22-21 0,-22 21 0,21-22 16,-21 1-16,22 0 0,-22-1 15,21 1-15,-21-21 0,43-22 16,-22 43-16,-21-1 0,1 1 16,-22 0-16,0-1 0,21 1 0,-21 0 15,0 20-15,-21 22 16,-1 22 0,1-1-16,0 0 0,0 21 15,0 1-15,0-1 0,-1 0 16,22 1-16,0 20 0,0-21 0,-21 22 15,21-22-15,-21 43 0,21-43 16,0 1-16,0-1 0,21-21 0,-21 21 16,21-20-16,43 20 0,-43-21 15,21-21-15,1 0 0,-1 21 16,0-21-16,64 0 0,-63 0 16,-1-21-16,0 0 0,1 0 15,-1 0-15,-21-22 0,21 22 16,1-21-16,-22-1 0,21 1 0,1-64 15,-22 43-15,21-22 16,-42 43-16,0-1 0,0 1 0,0 0 16,0 21-16,0-1 0,0 1 0,0 0 15,-21 21 1,0 21-16,0 0 0,-1 1 16,22 20-16,-21-21 0,0 21 15,21 1-15,-21 20 0,21-20 0,0-1 16,0 64-16,0-64 0,0 0 15,0-20-15,0 20 0,0-21 16,0 21-16,21-20 0,-21-1 0,21-21 16,22 42-16,-22-42 0,0 0 15,0 0-15,0 0 0,22 0 16,-22 0-16,0 0 0,21 0 0,1-21 16,-1 21-16,21-42 15,-20 20-15,-1 1 0,0 0 0,-20 0 16,-1 0-16,21 0 0,-42-22 15,21 22-15,-21 0 0,0-21 0,0 20 16,0 1-16,0 0 0,-21 21 0,0 0 16,0 0-16,0 0 0,-43 21 15,43 0-15,-21 1 0,20 20 16,1-21-16,21 21 0,0-20 0,-21 41 16,21-42-16,0 0 15,0 1-15,0-1 0,21 0 0,0 0 16,1-21-16,-1 0 0,21 21 0,-21-21 15,22 0-15,-22 0 0,21 0 16,0 0-16,1-21 0,-1 21 16,0-21-16,-20 0 0,20 21 0,0-21 15,1-1-15,-22 1 0,0 0 0,0 0 16,-21 0-16,0-22 0,0 22 16</inkml:trace>
  <inkml:trace contextRef="#ctx0" brushRef="#br0" timeOffset="22659.29">3344 11176 0,'0'0'0,"-21"0"16,0 0-16,0 0 0,0 0 0,-1-21 15,1 0-15,21 0 0,0-1 16,0 1-16,0 0 16,0 0-16,21 0 0,1 21 15,-1 0-15,0-21 0,0 21 0,0 0 16,43 0-16,-43 21 16,0 0-16,21 42 15,-20-20-15,-22-1 0,0 0 0,0 22 16,0-1-16,-43 43 15,22-63-15,-21 20 0,-22-21 0,22 1 16,0-22-16,-1 21 0,1 1 16,21-22-16,-22 0 0,22 0 15,-21 0-15,21-21 0,0 0 0,-1 0 0,1 0 16,0 0-16,21-21 0,-21 0 0,21 0 16,0-22-16,0 22 15,0 0-15,0 0 0,0-21 0,0 20 16,0-20-16,21 21 15,0-21-15,-21 20 0,21 1 16,1 0-16,-1 0 0,0 21 16,0 0-16,0 21 0,0 0 0,1 0 15,-1 22-15,0-22 0,-21 21 16,42 1-16,22-1 0,-43-21 16,0 0-16,21 64 15,-42-64-15,0 0 0,22 0 16,-1 1-16,-21-1 15,21-21-15,0 0 16,-21-21 0</inkml:trace>
  <inkml:trace contextRef="#ctx0" brushRef="#br0" timeOffset="22852.95">3958 11536 0,'0'0'16,"0"21"31</inkml:trace>
  <inkml:trace contextRef="#ctx0" brushRef="#br0" timeOffset="23899.94">5101 11832 0,'0'0'0,"21"0"16,0 0-1,1 0-15,-22-21 0,21 21 16,-21-21-16,21 0 0,0 21 15,21-43-15,-20 22 16,83-63-16,-83 41 0,20 1 16,-21 0-16,0-1 0,22 1 15,20-127 1,-63 126-16,21-84 16,-21 106-16,-21-42 15,0 63-15,0 0 16,0 0-16,-1 21 15,22 21-15,-21-21 0,21 22 16,0-1-16,0 0 0,0 22 0,-21 42 16,21-64-16,-21 0 0,0 64 15,21-64-15,-21 43 16,-1-64-16,22 22 16,-21-1-16,21-21 0,0 0 0,0-42 46,0 0-46,21 0 0,1 0 16,-1-1-16,0 1 16,0-21-16,0 21 0,0-22 0,1 22 15,-1-21-15,42 0 0,-42 20 16,22 1-16,-1 21 16,-21 0-16,0 21 0,1 1 15,-22-1-15,21 63 16,-21-41-16,0-22 0,0 0 15,0 21-15,21-20 0,0 20 16,0-21-16,-21 0 0,21 0 0,1-21 16,-1 0-16,0 0 15,0 0-15,0 0 0,0 0 16,1 0-16,-1 0 0,0-21 0,42-21 16,-63 21-1,43-22-15,-43 1 0,21-21 16,-21 41-16,21 1 15,-21-21-15,0 63 32,0 0-32,0 0 15,0 1-15,0-1 0,0 0 0,0 0 16,0 0-16,0 0 0,0 1 16,0-1-16,0 0 0,0 0 15,-21-21 16,21-21-15,0 0-16</inkml:trace>
  <inkml:trace contextRef="#ctx0" brushRef="#br0" timeOffset="24063.98">6265 11345 0,'0'0'0,"0"-21"16,0 42 31,0 1-47,0-1 15,21 0-15,-21 0 16,22 0-16</inkml:trace>
  <inkml:trace contextRef="#ctx0" brushRef="#br0" timeOffset="24860.87">6985 11705 0,'0'0'0,"21"0"0,0 0 16,0 0-16,1-21 15,-1 0-15,-21 0 16,0 0-16,0-1 0,0 1 0,0 0 16,0-21-16,0 21 0,0-1 15,-21 1-15,-1 21 0,1 0 16,-21-21-16,21 21 0,0 0 15,-22 21-15,22 0 0,0-21 0,-21 22 16,20-1-16,1 0 0,0 21 16,0-21-16,21 22 0,0-22 15,0 21-15,0-21 0,0 1 16,21-22-16,0 0 0,0 21 16,64-21-1,-64 0-15,0 0 0,43-21 16,-43 21-16,0-22 0,0 1 15,1 0-15,-1 0 16,-21 0-16,0 0 16,0 42 15,0 0-31,0 21 16,0-21-16,0 22 0,-21-22 15,21 21-15,-22 1 0,1 20 16,21-21-16,0 1 0,-21 20 15,-21 64-15,42-63 0,-21-1 16,21 64-16,0-42 16,0 169-16,0-169 15,0-1-15,0 86 0,0-107 16,0 22-16,0-1 0,0-20 0,0 21 16,-22-22-16,1 1 0,21-1 15,-21-21-15,0 1 0,0-1 0,-22-21 16,22 0-16,-42 22 15,42-43-15,-22 0 0,-41-43 16,41 22-16,1-21 0,0 0 0,-22-22 16,22 1-16,-22-1 0,-42-63 15,43 42-15,21 1 0,-1 20 16,22-20-16,-21-1 0,42-148 16,0 148-16,0 22 15,42-43-15,-21 43 0,0-1 16,22 22-16,-22-1 0,21 1 15,43-43-15,-43 43 0,1 21 16,41-43-16,-20 43 0,-22 0 16,0 0-16,1 0 0,-1 0 15,-21 21-15,43-22 0,-43 22 16,0-21 0,0 21-1,-21-21-15,21 21 0,1-21 16,-1 21-16</inkml:trace>
  <inkml:trace contextRef="#ctx0" brushRef="#br0" timeOffset="25572.79">7662 11367 0,'0'0'0,"-21"0"0,0 0 16,21 21-16,-21 0 0,0 0 0,-1 0 15,1 0-15,0 22 0,21-22 16,-21 42-16,0-20 16,21-22-16,0 42 0,-21-20 15,21-22-15,-22 21 0,22-21 16,-21 1-16,21-1 16,0 0-16,21-21 31,1-21-31,-1 0 0,-21-1 15,21 22-15,0-21 0,0-21 16,0 21-16,1 0 0,-1-1 0,0 1 16,0 0-16,0 0 0,22-21 15,-22 20-15,0 22 0,0 0 16,-21 22-16,0-1 16,21 0-16,-21 21 15,21-21-15,-21 1 0,0-1 0,0 0 16,43 21-16,-22-21 0,0 22 15,0-22-15,0-21 16,22 21-16,-1-21 0,-21 0 16,22 0-16,-1 0 0,-21 0 15,0-21-15,22 0 0,-22 0 16,42-22-16,-20 22 16,-22 0-16,0 0 0,0-22 0,0 1 15,0 21-15,1-21 0,-22-1 16,0-20-16,21 20 0,-21 1 0,0 21 15,0-21-15,21 20 0,-21-20 16,0 63 0,0 0-16,-21 1 15,0 20-15,-1-21 0,22 21 0,0 1 16,-21-1-16,21 0 0,-21 43 16,21-43-16,0 1 0,0 20 15,0-42-15,0 22 0,0-1 16,0-21-1,0 0-15,21 1 16,0-22-16,1 0 0,-1-22 16,0 1-16,0 0 15,-21 0-15,0 0 0,0 0 0,0-1 16,0 1-16,0 0 0</inkml:trace>
  <inkml:trace contextRef="#ctx0" brushRef="#br0" timeOffset="25740.53">8361 11599 0,'-21'0'32,"42"0"-17,0 0 1,0 0-16,0 0 0,0 0 16,1-21-16,20 21 0,-21-21 0,21 21 15,-20-21-15,20 21 0,0 0 16,-21-21-16</inkml:trace>
  <inkml:trace contextRef="#ctx0" brushRef="#br0" timeOffset="26959.95">9525 11494 0,'0'0'0,"-42"-106"16,42 85-16,0-1 0,0 44 31,0-1-15,0 21-16,0-21 0,0 22 0,0-1 15,0-21-15,0 21 0,0 1 0,0-1 16,0 22 0,-22-22-16,22-21 0,0 0 0,0 0 15,0 1-15,0-1 0,0 0 16,22-42-1,-22 0 1,21 21-16,0-22 0,21-41 16,-42 42-16,21 0 0,1-1 15,-1-20-15,0 21 0,0-43 16,0 43-16,-21 0 0,21 21 16,1 0-1,-22 21-15,0 0 16,0 1-16,21-1 0,-21 21 0,0-21 15,0 22-15,21-22 0,0 0 16,-21 0-16,21 0 0,-21 0 16,21 1-16,1-1 0,-1-21 0,0 0 15,0 21-15,0-21 0,0 0 16,1 0-16,41-21 16,-42 21-16,0-21 0,22-1 0,-22 1 15,64-63 1,-64 41-16,0 22 0,0-21 15,-21-1-15,21 1 0,22-43 16,-43 43-16,0 0 0,0-1 0,0 1 16,0 63 15,0 22-31,0-22 0,-22 21 16,1-21-16,21 22 0,-21-1 0,21 0 15,0-21-15,0 22 0,0 41 16,0-62-16,0-1 0,0 21 15,0-21-15,0 0 0,0 1 16,21-1-16,0 0 0,22-21 16,-22 0-16,21 0 0,1 0 15,-22 0-15,63-21 0,-62 21 16,20-21-16,-21-1 0,21 1 16,-20 0-16,-1-21 0,0 21 0,0-1 15,0-20-15,-21 21 0,0 0 16,0-22-16,0 22 0,0 0 0,0 0 15,-21 0-15,0 21 16,0 0-16,0 21 0,-1 0 16,22 0-16,-21 0 0,21 1 15,0-1-15,0 0 16,0 0-16,0 0 0,0 0 0,43 22 16,-22-22-16,0-21 0,0 21 15,0 0-15,0-21 0,22 0 16,-22 0-16,21 0 0,-21 0 0,22 0 15,-1 0-15,0-21 0,1 21 0,-1-21 16,22-21-16,-22 20 0,-21 1 16,21-21-16,-20 21 15,-1 21-15,-21-21 0,21-1 16,-21 44 0,0-1-1,-21 0-15,0 0 0,21 0 16,-22-21-16,22 64 15,0-43-15,0 0 0,0 0 16,0 0 0,0-42 15,0 0-31,0 0 16,22 21-16,-22-21 0</inkml:trace>
  <inkml:trace contextRef="#ctx0" brushRef="#br0" timeOffset="27143.82">11536 11345 0,'0'0'0,"-21"0"15,-1 0 17,22 22-1,0-1-16,22 0-15,-1-21 0,0 21 16</inkml:trace>
  <inkml:trace contextRef="#ctx0" brushRef="#br0" timeOffset="27879.81">12192 11663 0,'0'0'0,"21"0"0,0-21 15,-21 0-15,0-1 16,0 1-16,0 0 0,0 0 16,0 0-16,0 0 0,-21 21 15,0-22-15,0 22 0,0-21 0,-22 21 16,22 0-16,-42 0 0,20 21 16,-20 22-1,42-22-15,-22 0 0,1 21 16,21 1-16,0 20 15,21-42-15,0 1 16,0-1-16,21-21 0,21 21 16,-21-21-16,0 0 0,43 0 15,-22 0-15,-21-21 0,1 0 16,20 21-16,-21-22 0,21 1 16,-20 0-16,-22 0 0,21 21 15,-21-21-15,21 0 0,-21-1 16,0 44 15,0-1-15,0 0-16,-21 0 0,21 0 0,-21 0 15,-1 22-15,22-22 0,0 21 16,-21 1-16,0 62 16,21-41-16,0-22 0,0 85 15,0-63-15,0-1 0,0 1 0,0-22 16,0 22-16,0 84 15,21-85-15,-21 22 0,0-22 0,21 86 16,1-86-16,-22 22 0,0-22 0,0 1 16,0-1-16,0 1 0,-22-22 15,1 22-15,0-22 0,-21 0 16,21 1-16,-22-22 0,-20 0 0,-22 21 16,22-42-16,20 0 0,-20 0 15,-43-42-15,42 21 0,1-22 16,21 1-16,-22 0 0,22-22 15,-22-63-15,22 64 0,21-22 16,-22-63-16,43 63 0,0 1 16,0-1-16,0 21 0,0 1 15,22-22-15,-1 43 0,0-22 16,21 1-16,-21 21 0,64-43 16,-43 43-16,1-22 0,-1 22 0,0-1 0,22 1 15,-22 0-15,22-1 16,-1 1-16,1 0 0,-1 21 0,1-1 15,-22-20-15,22 21 0</inkml:trace>
  <inkml:trace contextRef="#ctx0" brushRef="#br0" timeOffset="28572.8">12742 11345 0,'0'0'0,"0"-21"0,0 0 0,0 0 16,0 0-16,0 0 0,-21 21 0,0 0 15,0 21 1,0 21-16,21-21 16,-22 0-16,1 43 0,0-22 15,21 1-15,0-22 0,0 21 0,-21 0 16,21-20-16,-21 41 0,21-42 16,0 0-16,0 1 15,21-22 16,0 0-31,0-22 0,0 22 16,1-21-16,-1 0 0,21-21 16,-21 21-16,0-1 0,22 1 15,-22 0-15,0 21 0,0 0 16,0 0 0,-21 21-1,22 0-15,-22 1 0,21-22 0,-21 21 16,0 0-16,0 0 0,21-21 15,21 21-15,-42 0 0,21-21 16,1 22-16,-1-22 0,0 0 0,0 0 16,21 0-16,-20 0 15,20 0-15,21-22 0,-41 1 16,20 21-16,-21-21 0,21 0 16,-20 0-16,20 0 0,-21-22 0,0 22 15,0-21-15,-21-1 0,22 1 16,-22 21-16,21-21 0,-21-1 0,0 1 15,0 0-15,0 20 0,0-41 16,21 63-16,-21-21 0,0 0 16,0 42-1,0 0-15,0 0 0,-21 0 0,0 43 16,21-22-16,-22 0 0,22-20 16,0 20-16,-21 0 0,21-21 15,-21 22-15,21-22 0,0 21 0,0-21 16,0 1-16,0-1 0,0 0 0,0 0 15,0 0-15,21-21 32,0 0-32,1 0 0,-1 0 15,0-21-15,0 21 0,-21-21 0,21 0 16,0 0-16,-21-1 0,0-20 0</inkml:trace>
  <inkml:trace contextRef="#ctx0" brushRef="#br0" timeOffset="28787.96">13271 11303 0,'0'0'16,"-21"0"-16,-21 0 0,21 0 15,42 0 1,0-21-16,0 21 0,0 0 16,1 0-16,20-21 0,0 21 0,-21 0 15,22-21-15,-1 21 0,0-22 16,-20 22-16,20 0 0,-21 0 0,0 0 15,22-21-15,-22 21 0,0 0 16,0-21-16</inkml:trace>
  <inkml:trace contextRef="#ctx0" brushRef="#br0" timeOffset="30023.96">2815 13081 0,'-21'0'0,"0"21"16,0-21-16,21-21 16,0 0-1,-22 21 1,22-21-16,22 21 0,-1 0 16,0 0-16,0 0 0,0 0 15,0 0-15,1 0 16,-1 0-16,-21 21 0,0 0 0,21 0 15,-21 0-15,21 1 0,-21-1 16,0 0-16,0 0 0,0 43 16,0-43-16,-21 0 0,0 0 15,0 0-15,-1 0 0,1 1 0,0-1 16,0 0-16,-21 21 16,20-42-1,22-21 16,0 0-31,22 21 16,-22-21-16,21 0 16,0 21-16,0-22 0,0 22 0,0 0 15,22-21-15,-22 21 0,0 0 16,21 0 0,-20 0-16,20 21 0,-42 1 15,0-1-15,0 0 0,0 0 16,0 0-16,0 22 0,0-22 0,0 0 15,-21 0-15,0 21 0,-1-20 16,1-1-16,-21 21 0,21-21 0,-22 0 16,1-21-16,0 22 0,-1-22 0,1 0 15,0 0-15,21 0 0,-22 0 16,22 0-16,0 0 0,0 0 0,0 0 16,-1-22-16,1 22 0,21-21 15,-21 21-15,21-21 0,0 0 16,0 0-1,21 0 1,0 21-16,1-22 0,-1 1 0</inkml:trace>
  <inkml:trace contextRef="#ctx0" brushRef="#br0" timeOffset="30264.49">3746 13462 0</inkml:trace>
  <inkml:trace contextRef="#ctx0" brushRef="#br0" timeOffset="31088.79">5101 13631 0,'0'0'0,"-42"0"0,21 22 0,-1-22 0,1 0 16,0 0-16,21 21 15,0-42 17,21-1-32,0 1 15,1 0-15,-1 0 0,0 0 0,21 0 16,-21-22-16,43 1 0,-43 0 16,43-22-16,-43 43 15,21-21-15,0-22 16,-42 22-16,0 21 0,0-22 15,0 22-15,0-21 0,0-1 16,-21 22-16,0 21 0,0 0 0,0 0 16,0 0-16,-1 0 0,-20 21 15,42 22-15,-21-22 0,21 21 16,0 22-16,-21-22 0,21 85 16,0-63-16,-21-1 0,21 22 15,-22-1-15,1 1 0,21 21 0,-42 63 16,42-63-16,-21 0 15,-22 106-15,43-107 0,-21 1 16,-21 127-16,42-127 0,0 0 16,-21 0-16,0-1 0,21 1 15,0 64-15,0-86 0,0 1 16,0-22-16,0 1 0,21-22 0,0 1 16,0-1-16,0-21 0,-21 0 15,21 0-15,22-21 16,-22-21-16,0 0 0,21-42 15,-20 20-15,-1 1 0,0-22 16,0 1-16,21-1 0,-20 1 0,20-128 16,-21 107-16,0-1 0,-21 0 15,0 1-15,0-1 0,0-63 16,-21 63-16,0 22 0,-43-64 16,43 63-16,-63-42 15,62 64-15,-20 21 16,-21-43-16,41 43 0,-20-21 15,21 42-15,42 0 32,0 0-32,0 0 0,1 0 15,-1-21-15,0 21 0,21 0 16,64-21-16,-42-1 16,-22 22-16,64-42 0</inkml:trace>
  <inkml:trace contextRef="#ctx0" brushRef="#br0" timeOffset="32487.95">6138 13843 0,'0'0'0,"0"-21"0,0 0 0,0 0 0,0-22 15,0 22-15,0-21 0,0 21 16,-21-1-16,0 1 0,-21-21 16,20 21-16,1 21 0,0 0 15,0 0-15,0 0 0,-22 21 16,22 21-16,0-21 0,0 22 15,-21 41-15,42-20 16,0 21-16,0-43 0,0 0 16,0 1-16,0 20 0,0-42 15,0 0-15,0 1 0,21-1 16,42 0-16,-42-21 16,64 0-1,-64-21-15,0 21 0,1-21 16,20-1-16,-21 1 0,21-21 15,-20 0-15,-1 20 0,0-62 16,0 41-16,-21 1 0,21 21 16,-21-21-16,0 20 0,0-20 0,0 21 15,0 42 1,0 0-16,0 0 0,0 1 16,0-1-16,0 21 0,0-21 0,0 43 15,0-22-15,0-21 16,0 0-16,21 1 0,-21-1 0,43 21 15,-22-42 1,0 21-16,0-21 0,0 0 16,64 0-16,-64-21 15,22 0-15,41 0 0,-41-22 16,-1 22-16,0 0 0,22 0 16,-22 0-16,22-22 0,-43 43 15,0 0-15,0 0 0,0 0 16,-21 22-16,0-1 15,0 0-15,0 0 0,0 0 0,0 22 16,-21-22-16,-21 42 16,21-63-16,-1 21 15,1 1-15,0-22 0,0 0 0,0 0 16,0 0-16,-1 0 0,1 0 16,0 0-16,0-22 15,21 1-15,-21 21 0,0-21 0,-1 0 16,22 0-16,0 0 0,-21-1 15,21 44 17,21-1-17,1-21-15,-1 21 0,-21 0 16,21-21-16,21 42 0,-21-42 16,1 22-16,20-22 0,-21 0 0,21 0 15,1 0-15,-1 0 16,0 0-16,22 0 0,42-22 15,-64 22-15,22-21 0,-22 0 0,21 0 16,-20 0-16,41-43 16,-62 43-16,20-21 0,-21-1 0,0 1 15,-21 0-15,21-22 0,-21-84 16,0 106-16,0-1 16,0 1-16,0 21 0,-42-43 15,21 64-15,0 0 0,0 0 16,-1 22-16,1-1 0,21 63 15,-21-41-15,21-1 16,0 22-16,0-22 0,0 21 0,0-20 16,0 41-16,0-41 15,21-1-15,22 22 0,-22-22 16,0-21-16,21 0 0,-21 0 16,22-21-16,-22 0 15,21 0-15,-21 0 0,22 0 0,-22 0 16,21-21-16,-21 21 0,64-63 15,-64 20-15,22 1 16,-22 0-16,0-43 16,-21 64-16,0 0 0,0 0 15,0-1-15,0 44 16,0-1 0,0 0-16,0 21 0,0-21 0,0 1 15,0-1-15,0 0 0,0 21 16,0 1-16,0-22 0,0 0 15,21-21-15,0 0 0,0 0 16,1 0-16,-1 0 16,0 0-16,0-21 0,0 0 0,0-1 15,22-20-15,-22 0 16,0 21-16,21-43 16,-20 22-16,-1 21 0,-21-1 0,21 22 15,-21 22 1,0-1-16,0 0 15,0 0-15,0 0 0,0 43 16,0-43-16,0 0 0,0 0 0,0 0 16,21-21-16,0 43 15,0-43-15,1 21 0,20-21 16,-21 0-16,43 0 16,-43-21-16,0 0 0,0-1 15,0 1-15,-21 0 0</inkml:trace>
  <inkml:trace contextRef="#ctx0" brushRef="#br0" timeOffset="32696.19">7429 13504 0,'0'0'0,"-42"0"0,21 0 0,0 0 16,63 0-1,-42 22-15,42-22 32,-42 21-32,43-21 0,-1 0 0,64-21 15,-85 21-15,21-22 0,22 1 16,-22 0-16,1 0 0</inkml:trace>
  <inkml:trace contextRef="#ctx0" brushRef="#br0" timeOffset="36120.96">10245 13589 0,'0'0'0,"-22"0"0,1 21 15,21 0-15,-21-21 16,42 0 0,22 0-16,-22-21 0,0 21 15,21-21-15,-21 0 0,1-21 16,20 20-16,-21 1 0,0 0 0,43-42 15,-43 41-15,0 1 16,0-21-16,-21 0 0,0-1 16,0 22-16,0-21 0,-21 21 15,-85-1-15,85 22 16,-21 0-16,21 0 0,-22 22 16,1-1-16,0 0 0,-1 21 15,1-21-15,0 22 0,-1 63 16,22-64-16,21 106 15,0-106-15,0 1 0,0-1 16,21-21-16,0 22 0,1-22 0,41 21 16,-21-21-16,-20-21 0,-1 0 15,0 21-15,21-21 0,-21 0 16,22 0-16,-1-21 0,0 21 16,-20 0-16,20-21 0,-21 21 0,-21-21 15,-21 0-15,21 0 16,-42 21-16,20-22 0,1 22 15,0 0-15,-21 0 0,21 0 16,-43 43-16,22-22 0,21 0 16,-22 21-16,22-20 15,0-1-15,21 21 0,0-21 16,0 22-16,0-22 0,0 21 0,0-21 16,0 0-16,0 1 0,0-1 15,21 0-15,64 21 16,-64-42-16,0 0 0,21 0 15,1 0-15,-22-21 0,0 21 16,0-21-16,22 0 0,-1-22 16,0 22-16,1 0 0,-22 0 0,21-21 15,0 20-15,-20-20 0,20 21 16,0-21-16,-21 20 0,22-20 0,-1 21 16,-21 21-16,0-21 0,1 21 15,-22 21 1,0 0-16,0 0 0,0 0 15,0 1-15,0-1 0,0 0 16,0 0-16,-22 21 0,22-20 16,-21-1-16,21 0 0,0 0 0,0 0 15,0 0-15,21-21 32,1 0-32,-1 0 0,0 0 15,0 0-15,21-42 16,-20 21-16,20 0 0,-21 0 15,0-1-15,0-20 0,43-21 16,-43 20-16,0 22 0,0-21 0,1 21 16,-22-22-16,0 22 0,21 0 15,-21 0-15,-21 42 32,-1 0-32,22 0 0,0 0 15,-21 22-15,21-22 0,-21 0 0,21 21 16,0-20-16,0 20 0,0-21 0,0 0 15,0 0-15,21 22 0,0-22 16,22 0-16,-1 0 0,-21 0 16,0-21-16,22 0 0,-1 0 0,64 0 15,-64 0-15,1 0 16,-1-21-16,0 0 0,1 21 0,-1-21 16,64-21-16,-64 20 15,-21-20-15,43-21 16,-43 41-16,21-20 0,-42-21 15,21 20-15,-21 22 0,0 0 16,0 0-16,-42 0 16,21 21-16,-21 0 0,20 0 0,1 0 15,0 21-15,0 21 0,-43 22 16,64-22-16,0-21 16,43 21-16,-43-20 0,0 62 15,21-63-15,0 1 16,21 20-16,-20-42 0,-1 21 15,21 0-15,-21-21 0,22 0 0,20 0 16,-42 0-16,22 0 16,20-21-16,-21 0 0,1 0 15,-22 21-15,21-64 0,-21 43 16,22-42-16,-22 41 16,0-20-16,21-21 0,-20 20 15,-22 22-15,21 0 0,-21 0 16,0 0-16,0 42 15,0 0 1,0 0-16,0 0 0,0 0 16,0 1-16,0-1 15,0 0-15,0-42 47,0 0-31,0-1-16,0 1 15,0 0-15,0 0 0,0 0 16,0 0-16,-21 21 16,-1 0-1,1 0-15,21 21 0,0 0 16,-21 0-16,0 21 0,21 1 0,-21-22 16,21 21-16,-21-21 15,21 22-15,0-22 0,0 0 16,0 21-16,0-20 0,21 41 15,0-42-15,0-21 0,0 21 16,0-21-16,1 0 0,20 0 0,-21 0 16,21 0-16,1 0 0,-1 0 0,-21 0 15,22 0-15,-1-21 0,-21 0 16,21 0-16,-20 0 0,83-43 16,-83 22-16,-1 21 0,0 0 15,0-22-15,0 22 0,0 0 16,-21 0-16,0 0 0,0 42 15,-21-21 1,21 21-16,-21 0 0,21 0 0,0 22 16,-21-22-16,21 0 15,0 0-15,0 21 0,0-20 16,0 41-16,0-42 16,0 0-16,21-21 0,0 22 15,0-22-15,1 0 0,-1 0 16,0 0-16,21 0 0,-21 0 15,1-22-15,-1 1 0,42-21 16,-42 21-16,1 0 0,-1-1 16,0-20-16,0 21 0,21-64 15,-42 64-15,0-21 0,0 21 16,0-22-16,0 22 16,0 42-1,0 0-15,0 1 0,0-1 0,0 0 16,0 21-16,-21 1 0,21-22 15,0 42-15,0-42 0,0 1 16,0 20-16,0-21 0,43 0 16,-22-21-16,0 21 15,0-21-15,0 0 0,22 0 16,-22 0-16,63-21 0,-41 21 16,-22-21-16,21 0 0,1 0 15,-1 0-15,0-22 0,22-20 16,-22 20-16,-21-20 0,0 21 0,22-22 15,-22-21-15,0-42 16,-21 85-16,21-21 0,-21-43 16,0 63-16,0 22 0,0-42 15,-21 63-15,-21 0 16,21 21-16,-1 0 0,-41 64 16,42-43-16,0 0 0,-1 1 15,1 20-15,21 1 0,0 42 16,0-43-16,0-21 0,0 22 15,0-22-15,21-21 0,1 22 16,-1-22-16,0 21 0,0-21 16,0 1-16,22-22 0,-22 21 0,0-21 15,42 0-15,-41 0 0,20 0 16,-21-21-16,0-1 0,0 1 16,1 0-16,-1 0 0,0 0 15,21-64-15,-21 43 0,1-1 16,-22 22-16,21-21 0,0 0 15,-21 20-15,21 1 0,-21 0 0,0 42 32,0 0-32,0 1 15,0-1-15,0 21 0,0-21 0,0 22 16,0-22-16,0 0 0,0 0 0,0 0 16,0 0-16,0 1 0,21-1 0,22 21 15,-22-42 1,0 0-16,0 0 0,0 0 15,22 0-15,-22 0 0,0 0 16,42-42-16,-41 21 16,20-43-16,-21 43 15,0-21-15,22-1 0,-22 1 0,0 21 16,0-22-16,-21 1 0,21 42 16,0 0-16,-21 21 15,0 0-15,0 1 0,0-1 16,0 21-16,0-21 0,-21 43 15,21-43-15,0 0 16,0 0-16,0 0 0,0 22 16,21-22-16,1-21 0,20 21 15,-21-21-15,0 0 16,0 0-16,1 0 0,-1 0 0,42-21 16,-42 0-16,1 0 0,20-22 15,-21 22-15,-21-42 16,21 20-16,-21 1 15,0-43-15,0 43 0,0 0 16,-21-1-16,0 22 16,0 0-16,-43 21 0,43 0 15,-85 42-15,64-21 16,21 22-16,-22-1 0,22-21 16,0 22-16,21 41 0,0-41 15,0-22-15,0 42 16,21-42-16,0 1 0,1-1 15,-1 0-15,21 0 0,22-21 16,-43 0-16,21 0 0,0 0 0,22 0 16,-22 0-16,43-21 15,-64 0-15,21 0 0,1-1 16,-1 1-16,-21 0 0,85-85 16,-85 85-16,0 0 15,1 0-15,-1 0 0,-21 42 16,-21 0-1,-1 0-15,1 0 16,21 0-16,0 1 0,0-1 0,-21 0 16,0 21-16,21-21 15,0 1 1,21-22 0,0-22-1,0 1-15,1 0 16,-1 0-16,21 0 0,-21-22 15,22 22-15,-22-21 0,63-22 16,-41 43-16,-22 0 0,0 0 16,21 0-16,-20 21 0,-22 21 15,0 0-15,0 21 16,0-20-16,0 20 0,0 21 16,0-20-16,0-22 0,0 42 15,0-41-15,0-1 16,0 0-16,21 0 0,0 0 15,21-21-15,1 21 0,-22-21 16,42 0-16,-20 0 0,62-42 16,-62 42-1,-1-21-15,-21 0 0,22 0 0,-1-22 16,0 22-16,22-64 0,-43 43 16,21-43-1,-21 43-15,-21-21 0,0 20 0,0-41 16,0 41-16,0-41 0</inkml:trace>
  <inkml:trace contextRef="#ctx0" brushRef="#br0" timeOffset="36327.6">16256 13039 0,'0'0'0,"-42"0"0,-1 0 0,1 0 16,0 0-16,-1 0 0,22 0 0,0 0 15,0 0-15,0 0 0,21-21 16,0-1 0,-22 22-1,1-21-15,0 21 16,0 0-16,0 0 0,0 0 16</inkml:trace>
  <inkml:trace contextRef="#ctx0" brushRef="#br0" timeOffset="36527.94">14330 13356 0,'0'0'0,"-43"21"0,22 1 15,0-1-15,21 0 0,0 0 16,21-21-16,106 21 16,-63-21-16,-22 0 0,127-21 15,-84 0-15,169 0 16,-169 0-16,-1-1 0,86-20 15,-86 21-15,1 0 16,-21 0-16,20-1 0,-20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12:27:43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2349 2053 0</inkml:trace>
  <inkml:trace contextRef="#ctx0" brushRef="#br0" timeOffset="1592.06">1587 3641 0,'0'-21'15,"0"-1"-15,0 1 16,0 0-16,0 0 0,0 0 16,22 21-16,-22-21 0,0-1 15,21 22 1,-21 22-1,0-1-15,0-169 16,0-191-16,0-42 0,21 42 16,-21 85-16,0 64 0,0 42 0,0 63 15,0 21-15,0 43 0,0 42 16,0 1-16,0-1 16,0 42-16,0-20 15,-21-43-15,21 63 0,0-42 0,-21 0 16,-1 1-16,22-1 0,0 0 15,-21-21-15,0 0 16,21-21 0,-21 0-16,21-1 0,-21 1 15,21-21-15,0 0 0</inkml:trace>
  <inkml:trace contextRef="#ctx0" brushRef="#br0" timeOffset="2062.65">1333 1143 0,'0'0'0,"-21"0"0,0-21 15,0 0-15,21 0 0,0-1 16,0 1-16,0 0 0,0 0 16,0-43-16,21 22 0,-21 0 15,85-22-15,-43 43 16,85 0-16,-63 21 15,-1 0-15,1 0 0,-1 0 16,1 0-16,41 63 16,-62-20-16,-1-1 0,0 0 15,-20 1-15,-22 20 0,0-20 16,0 20-16,-22-21 0,-20 43 0,-43 21 16,43-64-16,0-21 0,-1 22 15,-20-22-15,21 0 0,-1 0 0,1 0 16,0-21-16,-43 0 15,64 0-15,0 0 0,-1 0 16,1 0-16,0-21 0,21-21 16,0 21-1,0 0-15,21-1 0,0 22 16,1 0-16,-1 0 0,21 0 16,-21 0-16,0 0 0,1 22 15,-1-1-15,0 0 0,0 0 0,0 21 16,0-20-16,1-1 0,-1 21 15,-21 0-15,21 1 0,0-1 0,0 0 16,-21-20-16</inkml:trace>
  <inkml:trace contextRef="#ctx0" brushRef="#br0" timeOffset="2134.61">1947 2011 0,'0'21'0,"21"-21"16,1 0-16,-1 0 16,0 0-16,-21-21 0,21 21 15,0-21-15</inkml:trace>
  <inkml:trace contextRef="#ctx0" brushRef="#br0" timeOffset="2171.59">2138 1842 0,'0'0'0,"0"-22"0,0 1 0</inkml:trace>
  <inkml:trace contextRef="#ctx0" brushRef="#br0" timeOffset="2524.27">2244 1672 0,'0'0'0,"0"-21"31,21 21-31,-21-21 16,21 21-16,0-21 0,0 21 16,22-21-16,-22 21 15,21-22-15,-21 1 0,0 21 0,1-21 16,-1 0-16,0 0 0,0 21 15,-21-21-15,0-1 0,0 1 16,-21 21-16,0 0 16,0 0-16,-1 0 0,-20 43 0,0-22 15,-1-21-15,22 0 0,-21 21 16,21 0-16,-22 0 0,22 0 0,0 22 16,0-22-16,0 21 0,21 1 15,0-22-15,0 21 0,0-21 0,-43 0 16</inkml:trace>
  <inkml:trace contextRef="#ctx0" brushRef="#br0" timeOffset="2627.01">2222 1969 0,'22'0'0,"20"0"16,-21 0-16,21 0 0,22 0 0,-43-22 15,21 22-15,1 0 16,-22-21-16,21 0 0,-21 21 0,22-21 16,-1 0-16,-21 21 0,22-21 15</inkml:trace>
  <inkml:trace contextRef="#ctx0" brushRef="#br0" timeOffset="3211.94">2942 1651 0,'0'0'0,"21"0"0,0-21 15,1 21 1,-22 21-16,0-42 0,21 21 16,0-21-16,-21 0 0,0-1 15,0 1-15,0 0 0,21 0 16,-21 0-1,-21 0-15,0 21 16,0 0-16,-1 0 16,1 0-16,0 0 0,-21 0 15,21 21-15,-1-21 0,-20 21 16,21 0-16,0 0 0,-22 43 16,22-43-16,0 21 0,21 1 15,-21-22-15,21 21 0,0-21 0,0 22 16,0-22-16,0 0 0,0 0 15,0 0-15,21-21 0,0 0 16,0 0-16,1 0 0,20 0 16,-21 0-16,0-21 0</inkml:trace>
  <inkml:trace contextRef="#ctx0" brushRef="#br0" timeOffset="3366.91">3027 1757 0,'0'0'0,"0"21"0,0 0 0</inkml:trace>
  <inkml:trace contextRef="#ctx0" brushRef="#br0" timeOffset="4202.79">3217 2011 0,'106'-21'31,"-85"21"-31,22-21 0,-1-1 0,0 22 16,43-42-16,-43 21 15,22-43-15,-43 43 0,21 0 16,-21-21-16,1-1 0,-22 22 16,21-42-16,-21 42 0,0-1 15,0 1-15,0 0 0,0 0 16,-21 21-16,-1 0 0,1 0 15,0 0-15,0 0 0,-21 0 16,20 0-16,-20 0 0,21 21 16,0 0-16,-22-21 0,22 43 15,0-22-15,0 0 0,0 0 0,21 21 16,0-20-16,-21 20 0,21 0 16,0 1-16,0-22 0,0 0 15,21 0-15,0 0 16,0-21-16,0 0 0,22 0 15,-22 0-15,0 0 0,42 0 16,-41-21-16,-1 0 0,21 0 16,-21 0-16,0-1 0,1-20 15,20 0-15,-21 21 0,0-22 0,0 1 16,1 0-16,-1-1 0,0 1 16,0 0-16,0 20 0,-21-20 15,0 0-15,0 21 0,0-1 16,0-20-16,0 21 0,0 0 15,0 0-15,0 42 32,0 0-32,-21 0 15,21 21-15,0-20 0,-21 20 16,0-21-16,21 21 0,-21 1 0,21-1 16,0 0-16,-22 1 0,22-1 15,0 0-15,0 1 0,0-1 16,0 0-16,0 1 0,0-22 0,0 0 15,0 0-15,22 0 0,-1 1 16,0-22-16,0 0 0,21 0 16,-20 0-16,-1 0 0,21 0 0,-21 0 15,43-22-15,-43 22 16,0-21-16,0 0 0,0 0 0,1-21 16,-1 20-16,0-20 0,0 0 15,0 21-15,0-22 0,-21 22 0,0-21 16,22 21-16,-22-1 0,0 1 15,0 42 17,0 1-32,0-1 0,0 0 15,0 0-15,0 21 0,0-20 16,0-1-16,0 0 0,0 21 16,0-21-16,0 1 0,0-1 15,0 0-15,21 0 16,0-21-1,0 0-15,0 0 0,-21-21 16,21 0-16,1 21 0,-1-21 16,-21-22-16,21 22 0,-21 0 0</inkml:trace>
  <inkml:trace contextRef="#ctx0" brushRef="#br0" timeOffset="5022.45">2836 1820 0,'-21'0'31,"42"0"-31,0 0 16,22-21-16,-22 21 0,-21-21 15,21 21-15,0-21 0,0 0 16,1 0-16,-1-1 16,0 1-16,-21 0 15,0 0-15,0 0 0,21 21 16,-21-21-16,0-1 0,0 1 15,0 0 1,-21 21-16,21-21 16,-21 21-16,0 0 15,-1 0 1,1 0-16,0 0 16,0 0-16,0 0 15,21 21-15,-21 0 0,-1 0 16,1 22-16,21-22 15,-21 0-15,21 21 0,-21-20 0,0 20 16,21 0-16,0-21 0,0 22 16,0-1-16,0 0 0,0-20 15,0-1-15,0 0 16,21 0-16,0-21 0,21 0 16,-20 0-16,20 0 0,-21 0 15,21 0-15,-20 0 0,20-21 0,0 0 16,1 0-16</inkml:trace>
  <inkml:trace contextRef="#ctx0" brushRef="#br0" timeOffset="5747.25">4551 1291 0,'0'0'0,"-21"0"0,42 0 47,0 0-47,0 0 16,0 0-16,0-21 0,1 21 15,-1 0-15,0-21 0,-21 0 16,21 21-16,-21-21 15,-21 21 1,0 0-16,0 0 0,-22 0 16,22 0-16,0 0 0,0 21 15,0-21-15,-1 21 0,1 0 0,0-21 16,0 21-16,21 0 16,-21 1-16</inkml:trace>
  <inkml:trace contextRef="#ctx0" brushRef="#br0" timeOffset="6236.05">4868 1820 0,'0'22'0,"0"-1"16,0 0-16,0 0 15,0 0-15,0 0 31,-21-21 1,21-21-32,0 0 0,0 0 15,0 0-15,0 0 16,0-22-16,42-41 16,-20 62-16,-1-20 0,0 21 15,0 0-15,64-43 16,-64 43-16,0 0 0,43 21 15,-43 0-15,42 0 16,-42 0 0,-21 21-16,0 0 0,0 0 15,0 1-15,-21-1 16,0-21-16,21 21 0</inkml:trace>
  <inkml:trace contextRef="#ctx0" brushRef="#br0" timeOffset="7331.02">5165 1503 0,'21'0'47,"0"21"-16,0 0-31,-21 0 16,0 1-16,21-1 0,-21 0 16,0 0-16,21 0 0,-21 0 15,0 1-15,0 20 0,0-21 16,0 21-16,0-20 16,0-1-16,0 0 0,0 0 15,-21-21 1,0 0 15,21-21-15,0 0-1</inkml:trace>
  <inkml:trace contextRef="#ctx0" brushRef="#br0" timeOffset="8227.12">5863 1545 0,'0'0'0,"21"-21"0,-21 0 16,0 0-1,0 0-15,0-1 16,0 1-16,-21 21 15,0 0-15,0 0 0,0 0 0,-1 0 16,1 0-16,0 0 0,0 0 16,-21 21-16,-22 1 15,43 20-15,-43 0 16,22 1-16,21-22 0,0 21 16,0-21-16,21 22 0,0-22 0,0 42 15,0-20 1,21-43-16,0 0 15,21 0-15,-21 0 0,1 0 16,-1 0-16,21-22 0,-21 1 16,22 0-16,-22 0 0,0 0 15,42-22-15,-41 22 0,-1 0 16,-21 0-16,21 0 0,-21 0 16,21-1-16,-21 1 15,0 0-15,0 42 47,0 22-31,0-22-16,0 0 0,0 21 15,0 1-15,-21-1 0,0 64 16,21-43-16,-21 43 16,-1-42-16,1-1 0,0 85 15,0-63-15,0 148 16,0-149-16,21 1 0,0-21 15,0 20-15,-22-20 0,22 20 16,-21-20-16,21-1 0,-21 128 16,21-128-16,-21-20 15,0 41-15,21-62 0,-43 20 16,22-21-16,0 0 16,0-21-16,0 0 0,-22 0 15,22 0-15,0-21 0,0 0 16,-21 0-16,20-22 0,-20 1 15,-21-64-15,20 43 0,22-1 16,-21 1-16,-1-85 16,22 84-16,21-21 0,-21 22 15,21-1-15,0 1 0,42-85 16,-20 63-16,20 22 0,-21-1 16,21 22-16,1-22 0,-1 22 0,43-43 15,-22 43-15,-20 0 0,20 20 16,-21 1-16,1-21 0,41 21 15,-62 0-15,-1 21 0,0 0 16,0 0-16,0-22 16,0 22-1,1-21 1,20 0-16</inkml:trace>
  <inkml:trace contextRef="#ctx0" brushRef="#br0" timeOffset="8546.94">7387 1164 0,'0'0'0,"-42"0"31,21 0-31,21 21 0,0 1 16,-22-1-16,-20 42 0,21-20 16,0-1-16,21-21 0,0 21 0,-21-20 15,21 20-15,-22 0 0,1 1 16,21-1-16,-21 0 0,21 1 0,0-1 16,0 0-16,0-21 0,0 1 15,21 20-15,-21-21 0,43-21 16,-65 0-1</inkml:trace>
  <inkml:trace contextRef="#ctx0" brushRef="#br0" timeOffset="9162.95">6773 1672 0,'-21'0'16,"42"0"-16,-42 21 15,42-21-15,0 0 0,1 0 16,20 0-16,0 0 0,1 0 16,-1-21-16,0 0 0,22 0 0,-22 21 15,22-21-15,-1 0 16,43-22-16,-43 22 0,-20 0 0,-1 0 16,0 0-16,1-1 0,-1-20 15,-21 21-15,-21 0 16,0 0-16,0-1 0,0 1 15,-21 21-15,0 0 16,0 0-16,0 0 16,-1 0-16,1 21 0,0 1 15,0-1-15,21 21 0,-21-21 16,0 22-16,-1-1 0,22 0 0,0 1 16,-21 20-16,21-21 0,-21 43 15,21-64-15,0 22 0,-21 20 16,21-42-16,0 0 15,0 1-15,0-44 32,0 1-17,0 0-15,0 0 0,21-21 16,-21 20-16,21-20 0,0 0 0,22 21 16,-22-22-16,21 1 0,-21 21 15,64-22-15,-43 22 0,1 0 16,20 21-16,-20 0 15,20 21-15,-42 0 16,-21 1-16,0 20 16,0-21-16,0 0 0,0 43 15,-21-43-15,0 21 0,0-21 16,0 1-16,-1-1 0,1 0 16,21 0-16,21-42 46,1 0-46</inkml:trace>
  <inkml:trace contextRef="#ctx0" brushRef="#br0" timeOffset="9487.12">8022 1736 0,'42'-21'31,"-20"21"-31,-1-22 16,0 22-16,0-21 0,0 0 15,0 21-15,1-21 0,20 0 16,-21 0-16,0-1 0,-21 1 0,21 21 16,-21-21-16,22 21 0,-22-21 15,-22 21 1,1 0-16,0 0 0,0 0 16,-21 21-16,20 0 0,-20 0 0,21 1 15,-21-1-15,20 21 0,-20-21 16,21 0-16,0 22 0,0-22 0,21 21 15,0-21-15,0 1 0,0-1 16,0 0-16,0 0 0,21-21 16,0 21-16,0-21 0,0 0 0,22 0 15,-1 0-15,-21 0 0,21 0 16,1-21-16,-1 0 0,-21 21 0,22-21 16</inkml:trace>
  <inkml:trace contextRef="#ctx0" brushRef="#br0" timeOffset="9724.11">9525 1757 0,'-21'0'31</inkml:trace>
  <inkml:trace contextRef="#ctx0" brushRef="#br0" timeOffset="10199">9038 1926 0,'0'43'31,"21"-22"-31,0-21 15,22 0-15,-22 0 0,21 0 16,1-21-16,-1 21 0,0-22 16,1 1-16,20-21 0,-21 21 0,22-22 15,-22 1-15,22 0 0,-22-1 16,43-41-16,-43 41 0,0 1 16,-20 0-16,-1-1 0,0 1 15,0-43-15,0 43 0,-21 0 16,0 21-16,0-1 0,0 1 15,0 0-15,-21 21 0,0 0 0,0 0 16,0 21-16,-1 0 16,1 1-16,0 20 0,-42 21 15,41-20-15,1 41 16,0-41-16,21 20 0,-21 22 16,21-43-16,0 1 0,0-1 15,0 0-15,0-21 0,42 22 16,1-22-16,-22 0 0,0 0 15,21-21-15,-21 0 0,22 0 0,-22 0 16,21 0-16,1-21 0,-22 0 16,21 21-16,-21-21 0</inkml:trace>
  <inkml:trace contextRef="#ctx0" brushRef="#br0" timeOffset="11462.73">10350 1588 0,'0'0'0,"0"-22"15,0 1-15,0 0 16,-21 21 0,0 0-16,21-21 15,-21 21-15,0 0 0,0 0 16,-1 0-16,1 0 0,-21 21 0,21-21 16,0 21-16,-22-21 0,22 21 15,0 1-15,0 20 0,-22 0 16,22 1-16,21-22 0,-21 0 0,21 21 15,0-21-15,0 1 0,0-1 16,0 0-16,21 0 0,22-21 16,-22 21-16,0-21 0,0 0 0,21 0 15,-20 0-15,20 0 0,-21 0 16,21-21-16,-20 0 0,20 21 0,-21-21 16,0 0-16,0-1 0,1 1 0,-1-21 15,0 21-15,0 0 0,-21-22 16,0 22-16,0 0 0,0 0 0,0 0 15,0-1-15,0 1 0,0 0 16,-21 21 15,0 21-31,0 0 16,21 1-16,0 20 0,-22-21 0,22 21 16,-21-20-16,21-1 0,0 21 15,0-21-15,0 0 0,-21 22 16,21-22-16,0 0 0,21-21 0,0 21 15,1-21-15,-1 0 0,0 0 0,21 0 16,-21 0-16,1 0 16,-1 0-16,21 0 0,-21-21 0,22 0 15,-22 0-15,0 0 0,21-1 0,-21-20 16,1 21-16,-1-21 0,0-1 16,0 1-16,0 0 0,-21-1 0,21-41 15,1 41-15,-22 22 16,21-21-16,-21-1 0,0 22 15,0 0-15,0-21 0,-21 42 32,-1 0-32,1 21 0,21 21 15,-21-21-15,21 1 0,-21 20 16,0 0-16,21-21 0,0 22 0,-21-1 16,21 0-16,-22 1 0,22-1 15,0 0-15,0-20 0,0 20 0,0 0 16,0-21-16,0 1 0,22-1 15,-1 0-15,0 0 0,0 0 16,0-21-16,0 0 0,1 0 0,20 0 16,-21 0-16,21 0 0,1 0 0,-22 0 15,21 0-15,1-21 0,62-42 16,-62 41-16,-22 1 16,21 0-16,-21-21 0,1 21 15,-1-22-15,0 22 0,-21-21 0,21 21 16,-21-1-16,0 1 0,0 0 0,0 0 15,0 0-15,-21 21 0,0 0 16,0-21-16,-1 21 0,1 0 0,0 0 16,0 0-16,-43 21 15,43 0-15,0 0 0,0 0 16,0 0-16,0 1 0,-22 41 16,43-21-16,-21-20 0,21 20 15,0-21-15,0 0 0,0 0 0,0 1 16,0-1-16,21 0 0,22-21 15,-22 21-15,0-21 0,21 0 16,-21 0-16,1-21 0,-1 21 16,0-21-16,0 0 0,0-1 0,0 1 15,1 0-15,-1-21 16,-21 21-16,0-22 0,0 1 0,21 21 0,0-43 16,-21 43-1,21 0-15,-21 0 0,0 0 0,0-1 16,21 22-16,-21 22 15,0-1 1,0 0-16,0 0 0,-21 21 0,21-20 16,0-1-16,-21 21 15,21-21-15,0 22 0,0-1 16,0 0-16,0-21 0,0 1 0,0-1 16,21 0-16,0-21 0,1 0 15,-1 0-15,0 0 0,0 0 16,0 0-16,0 0 0,43-21 15,-43 0-15,21-1 0,-20-20 16,-1 21-16,0 0 0,21-22 16,-21 22-16,1-21 0,-22 21 0,0-43 15</inkml:trace>
  <inkml:trace contextRef="#ctx0" brushRef="#br0" timeOffset="11744.23">10901 1334 0,'-43'0'0,"86"0"0,-149 0 16,85 0-16,-43 21 15,43-21-15,0 0 0,42 0 32,0 0-32,22 0 15,-1 0-15,0 0 0,1 0 0,20 0 16,1-21-16,-22 21 0,21 0 15,1-22-15,-22 22 0,64-21 16,-64 21-16,1 0 0,-22 0 16,0 0-16,0 0 0,-42 0 31,0 0-31,-21 0 0,-1 0 0,1 0 16,0 0-16</inkml:trace>
  <inkml:trace contextRef="#ctx0" brushRef="#br0" timeOffset="12400.41">9483 1566 0,'0'-21'31,"-22"21"-31,1 0 16,0-21-16,0 21 16,-21 0-16,20 0 0,1 0 0,0 0 15,0 0-15,0 0 16,-22 21-16,1 0 15,21 1-15,-43 20 0,43 0 16,0 1-16,0-1 0,0 0 16,0-21-16,21 64 15,0-64-15,0 22 0,0-22 16,0 0-16,21 0 0,0 0 0,0 0 16,0 1-16,22-22 0,41 0 15,-41 0-15,-1 0 0,0 0 0,1 0 16,20-22-16</inkml:trace>
  <inkml:trace contextRef="#ctx0" brushRef="#br0" timeOffset="13345.75">13356 1228 0,'0'0'16,"-21"0"-16,0 0 0,0 0 0,-1 21 15,1 0-15,0-21 0,0 21 16,21 0 0,21-21-1,0 0-15,0 0 16,22 0-16,-22 0 0,21 0 15,1 0-15,-1 0 0,0-21 0,22-21 16,-22 21-16,0 21 16,-20-21-16,-1-1 0,0 1 15,-21 0-15,0 0 0,0 0 16,0 0-16,0-1 0,-21 22 16,-43-21-16,43 21 0,-21 0 15,-1 0-15,-20 0 16,-85 64-16,84-43 0,22 0 15,0 21-15,-1-20 16,1 20-16,-22 21 0,43-41 16,21 20-16,0-21 0,0 0 15,0 0-15,85 43 16,-64-43-16,21-21 0,1 0 16,20 21-16,-20-21 0,62 0 15,-62 0-15,-1 0 0,-21 0 16,22 0-16,-22 0 0,0-21 15,-42 21 1,0 0-16,-22 0 0,1 0 16,-22 21-16,22 0 0,-21 1 0,-1-1 15,22 0-15,-22 0 0,22 0 16,0 22-16,-1-22 0,1 21 16,0 0-16,42 1 15,0-22-15,0 0 0,0 0 0,21 0 16,0 1-16,0-22 0,21 0 15,1 21-15,41-21 0,-20 0 16,42-21-16,-43 21 16,-20-22-16,20 1 0,-21 0 15,1 0-15,-1 21 0</inkml:trace>
  <inkml:trace contextRef="#ctx0" brushRef="#br0" timeOffset="13863.27">13758 1609 0,'0'0'16,"0"-21"-16,0-1 0,0 1 0,0 0 15,0 0-15,0 0 16,0 0-16,21 21 16,1 0-16,-1 0 0,0 0 15,21 0-15,-21 0 0,1 0 0,20 0 16,-21 0-16,21 21 0,-20 0 16,-1 0-16,0 0 0,0 0 0,-21 1 15,0 20-15,0-21 0,0 21 16,-21 22-16,0-43 0,0 0 15,-22 0-15,22 22 0,0-22 16,-21-21-16,20 21 0,1 0 16,0 0-16,21-42 31,21 0-31,-21 0 16,21 0-16,22 0 0,-22-22 15,0 22-15,0-21 0,43-22 16,-22 43-16,0-21 0,-20 21 15,20-1-15,-21 1 0,21 0 16,-20 21-16,-22-21 0,0 42 31,-22 0-31,1 0 16,0 1-16,0-1 0,0 21 0,0-21 16,-1 22-16,1-22 15,0 42-15,21-20 0,-21-22 16,21 0-16,0 0 0,0 0 0,0 0 15,0 1-15,0-1 0,21-21 16,21 21-16,-20-21 16,20 0-16,0 0 15,-21 0-15,22-21 0,-1 0 0,0 21 16,1-22-16,-1 1 0,0-21 0</inkml:trace>
  <inkml:trace contextRef="#ctx0" brushRef="#br0" timeOffset="14127.41">14922 1545 0,'0'0'0,"0"-21"16,0 0-16,0 0 0,-21 0 16,0 21-16,0 0 0,0 0 15,0 0-15,-1 0 0,1 0 16,0 0-16,0 0 0,0 0 0,0 21 16,-1 0-16,1 0 0,0 0 15,0 22-15,21-22 0,-21 21 0,0 0 16,-1-20-16,22 20 0,0 0 15,-21 43-15,21-64 16,0 0-16,0 0 0,21 1 16,1-22-16,-1 21 15,0-21-15,0 0 0,43 0 16,-43 0-16,42-43 16,-20 22-16,-1 21 0,-21-21 0,21 0 15</inkml:trace>
  <inkml:trace contextRef="#ctx0" brushRef="#br0" timeOffset="14768.07">15071 1693 0,'0'0'0,"-22"0"0,1 0 15,0 0-15,21 22 16,-21-22-16,21 21 0,0 0 16,21-21-1,0 0-15,0 0 0,1 0 16,20 0-16,-21 0 0,21 0 15,-20-21-15,20 0 0,0 21 0,-21-22 16,22 22-16,-22-21 0,21 0 16,-21 0-16,1 0 0,-1 0 0,-21-1 15,0 1-15,0 0 16,-21 0-16,-1 21 16,1 0-16,-21 0 0,21 0 15,-22 0-15,22 21 0,-21 0 0,0 0 16,-1 1-16,22-1 0,-21 21 15,21 0-15,-1-20 0,-20 20 16,42 0-16,-21-21 0,21 22 0,0-22 16,0 0-16,0 0 0,21 0 15,0 1-15,0-22 0,1 0 0,41 21 16,-21-21-16,1 0 16,-1 0-16,0-21 0,22 21 0,-22-22 15,1 1-15,-1 0 0,0 0 16,1-21-16,-1 20 0,0-20 0,1 0 15,-1-1-15,0 1 0,1 0 16,-22-1-16,21 1 0,-21 0 0,0-1 16,1-20-16,-22 42 15,0 0-15,0-1 0,-22 22 16,1 0 0,0 0-16,0 22 0,0 20 15,0-21-15,-1 0 0,-20 64 16,21-43-16,0 1 0,21-1 15,0 21-15,-21-20 0,21-22 0,0 64 16,0-64-16,0 21 16,0-21-16,0 0 0,21-21 0,0 22 15,0-22-15,0 0 0,0 0 16,1 0-16,20 0 0,-21 0 0,21 0 16,-20-22-16,20 1 0,-21 0 15,21 0-15,-20 0 0,20-22 16</inkml:trace>
  <inkml:trace contextRef="#ctx0" brushRef="#br0" timeOffset="16751.03">17314 1524 0,'21'0'32,"1"-21"-32,-1 21 0,0-21 0,0 0 15,21 21-15,-20-22 0,-1 1 16,21 0-16,-21 0 0,0 21 0,1-21 15,-22 0-15,0-1 0,0 1 16,-22 21-16,-20 0 16,21 0-16,-21 0 15,-1 0-15,1 21 0,0-21 16,-1 22-16,1-1 0,0-21 16,20 21-16,1 0 0,0 0 15,21 0-15,0 1 0,0-1 0,0 0 16,21 0-16,0 0 15,1 0-15,-22 1 0,21-1 0,0 0 16,0 0-16,0 0 0,22 22 16,-22-22-16,-21 0 0,21 0 15,-21 0-15,0 0 0,0 1 16,0-1-16,-42 0 0,20 0 0,1-21 16,-21 21-16,0-21 0,-1 0 15,1 0-15,0 0 0,-22 0 16,22 0-16,21 0 0,-22 0 15,1-21-15,-22-21 0,43 21 16,0-1-16,0-20 0,21 21 16,0-21-16,0-43 0,0 64 15,0-22-15,0 1 0,0 21 16,0 0-16,21-22 16,0 43-16,0 0 0,1 0 15,-1 22-15,-21-1 16,0 0-16,0 0 0,0 0 15,0 22-15,21-1 0,-21-21 16,0 21-16,21 1 0,-21-22 0,21 21 16,-21-21-16,21 22 0,1-22 15,-22 0-15,21 0 0,0 0 0,21-21 16,-21 0-16,1 22 0,20-22 16,43 0-16,-43 0 0,21-22 15,-20 1-15,20 0 0,1 0 16,42-43-16,-43 43 0,-21-21 15,1 0-15,-1-22 0,-21 22 16,22-1-16,-22 1 0,0 0 16,0-1-16,-21 1 0,0 0 0,0-1 15,0 22-15,0-21 16,-21 42-16,0 0 16,0 21-16,-1 0 0,1 0 15,0 22-15,21-22 0,-21 21 16,0 1-16,0-1 0,-22 43 15,22-43-15,21-21 0,-21 21 16,21 1-16,-21-22 0,21 64 16,0-64-16,0 0 0,0 0 15,21-21 17,0-21-32,0 21 15,-21-21-15,21 0 0,1-1 0,-1 1 16,-21 0-16,21 0 0,0 0 15,-21 0-15,21-1 0,0 1 16,1 21 0,-22 21-1,0 1-15,0-1 16,0 0-16,0 0 0,0 0 16,21 0-16,-21 1 0,21-1 15,-21 0-15,21 0 0,0-21 16,0 0-16,1 0 15,20 0-15,-21 0 0,0 0 0,64 0 16,-43 0-16,1 0 16,-1 0-16,0-21 0,1 0 0,-22 21 15,21-21-15,-21-1 0,0 1 16,1-21-16,-1 21 0,0 0 0,-21-1 16,21-41-16,-21 42 15,0-22-15,0 22 0,-21 21 16,0-21-16,0 21 15,-1 0-15,1 0 0,0 0 0,0 0 16,0 21-16,0 0 0,-1-21 16,1 64-16,0-43 15,21 21-15,-21-20 0,21-1 0,0 21 16,0-21-16,0 22 16,0-22-16,0 0 0,42 0 15,-21-21-15,1 21 0,20-21 16,-21 0-16,21 0 0,1 0 0,-1 0 15,0-21-15,1 21 0,-1-21 16,-21 0-16,22 0 0,-1 21 0,21-64 16,-41 43-16,-1 0 15,0 0-15,0-1 0,-21-20 0,0 0 16,0 21 0,0-1-16,-21 22 15,0 0-15,0 0 16,-1 0-16,1 0 0,0 22 15,21-1-15,-21 0 0,0 0 0,0 0 16,21 22-16,0-22 0,0 0 16,0 21-16,0 1 0,0-22 15,0 0-15,21 0 16,0 0-16,0 0 0,0-21 16,0 0-16,1 0 0,-1 0 0,0 0 15,0 0-15,21 0 0,-20 0 16,-1 0-16,0-21 0,0 0 15,0 0-15,0 0 0,1 0 0,20-43 16,-21 22-16,0-1 16,0 1-16,1 0 0,-1-22 0,0 22 15,0 0-15,0-22 0,0 22 0,1-1 16,-22-20-16,21 42 0,-21-22 16,21 1-16,-21 21 0,0 0 15,0 0-15,0 42 16,0 0-1,-21 0-15,0 0 0,-1 22 0,1-1 16,0 0-16,0 22 0,0-22 16,0 0-16,-1 1 15,1-1-15,0 0 0,21 22 16,-21-22-16,21 22 16,-21-43-16,21 0 0,0 43 15,0-43-15,0 0 16,21 0-16,0-21 0,21 21 15,-20-21-15,-1 0 16,0 0-16,0 0 0,0 0 0,22-42 16,-1 21-16,-21 0 15,0-1-15,0 1 0,1 0 0,20-21 16,-21 21-16,0-22 16,-21 22-16,0 0 0,0 0 0</inkml:trace>
  <inkml:trace contextRef="#ctx0" brushRef="#br0" timeOffset="16962.68">19240 1397 0,'0'0'0,"-21"0"0,21 21 16,21-21 0,1 0-1,-1 0-15,0 0 0,21 0 16,-21 0-16,22 0 0,-1 0 0,0 0 15,22 0-15,-1 0 16,1 0-16,-22 0 0,1 0 0,41 0 16,-63 0-16,1 0 15</inkml:trace>
  <inkml:trace contextRef="#ctx0" brushRef="#br0" timeOffset="18064.58">2180 2477 0,'0'0'0,"-42"0"0,21 0 0,-1-22 0,1 1 16,0 21-1,0 0-15,21-21 31,21 21 1,21 0-32,-20 0 0,20 0 15,21 0-15,-20 0 0,41 0 16,-20 0-16,21 0 0,-1 0 16,22 0-16,190 0 15,-169 0-15,0 0 0,0 0 16,22 0-16,295-21 15,-275 21-15,1 0 0,20 0 16,1-21-16,-1 21 0,1 0 0,190-21 16,-170 21-16,-20 0 0,21 0 15,-1-22-15,1 22 0,232 0 16,-211 0-16,-21 0 0,254-21 16,-234 21-1,255 0-15,-254 0 0,0 0 16,0 0-16,21 0 0,-21 0 0,21 0 15,-22 0-15,22 0 0,-21 0 16,0 0-16,254 0 0,-233 0 16,-21 0-16,0-21 0,-1 21 15,22 0-15,-21 0 0,0 0 16,0-21-16,0 21 0,-22 0 0,22 0 16,-21 0-16,21 0 0,211-21 15,-232 21-15,-22-21 0,213 21 16,-213 0-16,1 0 15,-22 0-15,0-22 0,1 22 0,126 0 16,-148 0-16,0 0 0,106-21 16,-148 21-16,106 0 15,-149 0-15,22 0 0,-22-21 16,-20 21-16,-1 0 0,-21 0 16,43 0-16,-85 0 46,-1 0-46,1 0 16,-21 0-16,0 0 0,-1 0 16</inkml:trace>
  <inkml:trace contextRef="#ctx0" brushRef="#br0" timeOffset="18978.06">2984 6392 0,'0'22'16,"0"41"-16,-21 85 0,0-63 16,0 0-16,21 20 0,-21 1 15,0 0-15,-1 0 0,1 0 16,0 0-16,0-22 0,21 22 16,-21 0-16,0-21 0,-43 190 15,64-191-15,-21 1 0,21-21 16,-21-1-16,21-21 0,0 43 15,0-64-15,0 0 0,0-42 32,0 0-32,0-21 0,0-1 15,21 1-15,-21-21 0,21-1 16,-21 1-16</inkml:trace>
  <inkml:trace contextRef="#ctx0" brushRef="#br0" timeOffset="19582.48">3111 5482 0,'0'-21'31,"0"0"-31,0 0 16,0 0-1,0-1-15,0 1 16,0 0 0,-21 21-16,21 21 31,0 0-31,0 1 0,0-1 0,0 21 16,0 22-16,0-22 0,0 21 15,0 86-15,0-65 0,0 86 16,0-86-16,0 22 15,0 85-15,0-107 0,-21 43 16,-21 43-16,21-107 0,21 22 16,-22-22-16,22 22 15</inkml:trace>
  <inkml:trace contextRef="#ctx0" brushRef="#br0" timeOffset="19666.71">2921 7726 0,'0'21'16,"0"0"-16,0 0 15,-21-21-15,0 0 16,21-21-16,0-21 15</inkml:trace>
  <inkml:trace contextRef="#ctx0" brushRef="#br0" timeOffset="21240.51">3154 5207 0,'0'-21'47,"21"21"-16,0 0-31,0 0 16,0 0-16,22-21 0,-1 21 0,0 0 15,22 0-15,-22 0 0,22 0 16,-1 0-16,1-21 0,20 21 0,-20-22 15,21 22-15,-1 0 0,107-21 16,-64 0-16,0 21 0,169-21 16,-169 0-16,191 0 15,-149-1-15,0 22 0,1-21 16,-1 0-16,0 21 0,149-42 16,-149 42-16,-21-21 15,0-1-15,1 1 0,-1 21 0,-21-21 16,148 0-16,-148 0 15,0 21-15,85-21 0,-128 21 16,1 0-16,-22-22 0,1 22 16,-1 0-16,1 0 0,-22-21 15,-21 21-15,1 0 0,-1 0 16,0 0 15,-21 21 16,0 1-47,0 20 16,0-21-16,-21 0 0,21 22 15,0-22-15,-21 21 0,21 0 16,0 1-16,0 20 0,0-20 0,0 20 16,-22-21-16,22 22 0,-21-1 15,21 64-15,0-63 0,0 21 16,-21-1-16,21 1 0,-21-22 15,21 107-15,0-86 0,-21 1 16,0 106-16,21-86 0,-22-20 16,22 21-16,0-21 15,0-1-15,-42 213 16,21-192-16,21-20 0,-21 0 16,0-1-16,21 1 0,-43 84 15,22-105-15,21 21 0,-42 63 16,21-64-16,21-20 0,-22-1 15,22 1-15,-21-1 0,0 43 16,0-63-16,0-1 0,21 0 16,-21 1-16,-1-1 0,22 0 0,-21 1 15,0-1-15,0-21 0,0 0 0,0 0 16,21 1-16,-22-1 0,1-21 0,0 0 16,0 0-1,0 0-15,0 0 0,-1 0 0,-20 0 16,21 0-16,0 0 0,0-21 15,-22 21-15,22 0 0,-21 0 16,-1-22-16,-20 22 0,-1 0 16,22 0-16,-21 0 0,20 0 0,-41 0 15,20 0-15,-21 0 16,1 0-16,-1 0 0,0 0 0,-20 0 16,20 0-16,0 0 0,-21 0 0,1 0 15,-1 0-15,-21 0 0,21 0 16,-21 0-16,0 22 0,0-22 0,0 0 15,0 0-15,-21 21 0,21-21 0,0 0 16,0 0-16,0 0 0,0 21 16,21-21-16,0 0 0,0 0 0,-21 0 15,21 21-15,1-21 0,-128 0 16,148 0-16,-21 21 0,22-21 16,-1 0-16,0 0 0,22 0 15,-64 0-15,84 0 0,1 0 16,21 0-16,-21 0 0,20 0 15,1 0-15,0 0 32,0 0 61,0-21-77,21 0 0,0 0-1,0 0-15,0-1 0,0 1 16,0 0-16,21 0 0,0-21 16</inkml:trace>
  <inkml:trace contextRef="#ctx0" brushRef="#br0" timeOffset="22414.96">3090 5525 0,'0'0'0,"0"-64"31,0 43-15,0 42 31,0 0-32,0 0-15,0 22 0,0-22 16,0 21-16,0 1 0,0-1 16,0 21-16,0-20 0,-21 20 0,21-20 15,-21-1-15,21 21 0,0 43 16,-21-42-16,21-1 0,-21 1 16,-1 20-16,22 1 0,-42 148 15,21-148-15,0-1 16,21 1-16,-21 0 0,-1-1 15,1 64-15,21-63 0,-21 0 16,21-22-16,-21 1 0,21-1 16,-21 64-16,0-63 15,-1-1-15,22 1 0,-21-1 0,0 1 16,0-1-16,21 1 0,-21-1 16,0-20-16,21 20 0,-22-21 0,22 1 15,0-1-15,-21 0 0,0 22 16,21-43-16,0 0 0,-21 0 15,21 1-15,0-1 0,0 0 16,0 0 0,0 0-1,-21-21-15,21 21 0,0 1 16,0-1 0,0 0-1,0 0 1,0 0-16,0 0 15,0 1 1,0-1-16,0 0 0,0 0 16,0 0-1,21-21 1,0 0 0,0 0-1,-21-21-15,21 0 0,-21 0 16,0 0-16,0-1 15,0 1-15</inkml:trace>
  <inkml:trace contextRef="#ctx0" brushRef="#br0" timeOffset="23711.18">3662 4360 0,'21'-21'31,"0"0"-31,0 0 15,-21 0-15,21 0 0,1-1 16,-22 1-16,21 0 0,0 0 16,-21 0-16,0 0 0,21-1 0,-21 1 15,0 0-15,0 0 0,0 0 16,-21 21-16,-85 0 16,64 21-16,-1-21 15,1 21-15,0 0 0,-85 64 16,84-64-16,22 0 15,0 0-15,0 1 16,21-1-16,0 21 0,21-21 16,0 0-16,0 1 15,1-1-15,105 21 16,-106-21-16,21 22 0,0-22 0,-20 0 16,20 0-16,0 21 15,-21-20-15,1-1 0,-22 21 16,0-21-16,0 0 0,-22 22 15,1-22-15,-21 0 0,0 0 0,-1 0 16,1 1-16,0-1 0,-1 0 16,1-21-16,-22 0 0,1 0 0,21 0 15</inkml:trace>
  <inkml:trace contextRef="#ctx0" brushRef="#br0" timeOffset="23843.04">3556 4445 0,'42'0'15</inkml:trace>
  <inkml:trace contextRef="#ctx0" brushRef="#br0" timeOffset="24175.98">3937 4699 0,'0'0'0,"21"0"0,0 0 16,0 0-16,1-21 15,-1 0-15,0 0 16,0-1-16,0 1 0,-21 0 16,0-21-16,21 21 0,-21-1 15,0 1-15,0 0 0,-21 21 31,0 0-31,0 0 0,0 0 0,0 0 16,-1 21-16,1 0 0,0 1 0,0-1 16,0 0-16,0 21 0,-1-21 15,22 22-15,-21-1 16,21-21-16,0 0 0,0 1 16,0 20-16,0-21 0,0 21 15,21-20-15,1-1 16,-1 0-16,0-21 0,0 0 15,0 0-15,0 0 0,1 0 0</inkml:trace>
  <inkml:trace contextRef="#ctx0" brushRef="#br0" timeOffset="24476.1">4466 4382 0,'21'-22'16</inkml:trace>
  <inkml:trace contextRef="#ctx0" brushRef="#br0" timeOffset="27991.76">3217 4678 0,'-21'0'32,"0"0"-1,21 21-16,0 0-15,0 0 16,0 1-16,0-1 0,0 0 16,0 0-16,0 21 0,0-20 15,0-1-15,0 0 16,21 0-16,0-21 0,0 21 16,1-21-16,-1 0 0,0 0 15,0 21-15,0-21 0,995-359 110</inkml:trace>
  <inkml:trace contextRef="#ctx0" brushRef="#br0" timeOffset="29392.58">4445 4784 0,'-21'0'31,"21"-21"0,0-1-15,0 1-16,0 0 16,21 0-16,-21 0 0,21 0 15,0-1-15,0-20 16,-21 21-16,43-43 16,-22 22-16,0 0 0,0-1 0,0 1 15,1 0-15,-22 21 0,0-64 16,0 64-16,0 0 0,0-1 15,0 1-15,-22 21 16,1 0-16,0 0 16,0 21-16,0 1 0,0-1 0,-1 0 15,1 21-15,0-21 0,0 22 16,0-1-16,0-21 0,21 22 0,-22-1 16,22 0-16,-21 1 0,21 20 15,0-42-15,0 22 16,0-22-16,21 0 0,1 21 15,-22-21-15,21 1 0,0-22 0,0 21 16,0 0-16,0-21 0,22 0 16,20 0-16,-20 0 15,-22 0-15,0-21 0,21 0 16,-21 21-16,43-43 16,-43 22-16,0 21 0,22-21 15,-22 0-15,0 0 0,-21-1 0</inkml:trace>
  <inkml:trace contextRef="#ctx0" brushRef="#br0" timeOffset="30295.02">5059 4530 0,'0'0'0,"-21"21"31,42-42 0,0 21-15,-21-21-16,21-1 15,0 22-15,-21-21 0,21 0 16,-21 0-16,0-21 16,0 20-16,0 1 15,-21 42 16,0 1-31,0-22 0,0 21 16,0 0-16,-1 0 0,-20 64 16,21-22-1,21-42-15,0 1 16,0-1-16,0 0 0,0 0 16,0 0-16,21-21 0,0 0 15,0 0 1,1 0-16,-1 0 0,0 0 0,0 0 15,0 0-15,0-21 0,1 21 16,20-21-16,-21 0 0,0 0 16,0-1-16,22-20 0,-22 21 0,0 0 15,0 0-15,0-1 0,-21 1 16,0 0-16,22 0 0,-22 0 16,21 21-16,-42 0 31,-1 0-31,1 21 15,21 0-15,0 0 0,0 0 16,-21-21-16,21 22 0,0-1 0,-21 0 16,21 0-16,0 0 0,0 0 15,0 1-15,0-1 0,-21 0 16,21 0-16,0-42 62,0 0-62,0 0 0,0-1 16,0 1-16,21 0 16,0 0-16,0-21 0,-21 20 15,21 1-15,22-21 0,-22 21 16,21 21-16,1-21 16,-22 21-16,0 0 0,21 0 15,-21 0-15,1 0 0,20 21 16,-21 0-16,-21 21 15,21-21-15,-21 1 0,0-1 0,0 0 16,0 0-16,0 0 16,0 0-16,0 1 0,-21-22 0,21 21 15,-21-21-15,0 0 0,21 21 0,0 0 16,0-42 31,0 0-47,0 0 15,21-1-15,0 1 0</inkml:trace>
  <inkml:trace contextRef="#ctx0" brushRef="#br0" timeOffset="30539.08">6054 4360 0,'0'0'0,"0"22"16,-22-22-16,22 21 0,0 0 0,0 0 15,-21 0 1,21 0-16,0 1 0,-21-1 0,21 21 16,0-21-1,-21 0-15,21 1 0,-21-1 16,21-42 31,0-1-32</inkml:trace>
  <inkml:trace contextRef="#ctx0" brushRef="#br0" timeOffset="30938.98">6011 4064 0,'0'21'31,"0"0"-31,0 1 0,0-1 16,0 0-16,0 0 16,0 0-16,0 0 0,0 1 15,21-22 1,1 0 0,-1 0-1,0-22-15,-21 1 0,0 0 16,21 0-16,-21 0 15,0 0-15,0-1 0,0 1 16,0 0-16,0 0 0,0 0 0,0 0 16,-21 21-16,0 0 15,0 0 1,-1 21-16,1 0 0,21 0 16,-21 0-16,21 0 0,0 1 15,0-1-15,0 63 16,0-62-16,0-1 0,0 0 15,0 0-15,0 0 16,0 0-16,21-21 16</inkml:trace>
  <inkml:trace contextRef="#ctx0" brushRef="#br0" timeOffset="31095.07">6308 4318 0,'0'-21'0,"0"42"0,21-42 16,-42 42-16,-1-21 15</inkml:trace>
  <inkml:trace contextRef="#ctx0" brushRef="#br0" timeOffset="32031.59">6265 4551 0,'0'85'31,"0"-64"-31,21 0 16,1-21-16,-1 0 15,21-21 1,0 21-16,22-21 0,-22-1 16,-42 1-16,0 0 15,21 0-15,1 0 0,-22 0 16,21-1-16,0 1 0,0 0 15,-21 0-15,0 0 0,21 0 0,-21-1 16,0 1-16,0 0 16,0 42-1,-21-21-15,0 21 16,21 1-16,0-1 0,0 0 16,-21 0-16,21 21 15,0-20-15,0-1 0,0 0 16,0 0-16,0 0 15,21-21-15,0 0 16,0 0-16,0 0 0,1 0 16,-1 0-16,0 0 0,0-21 15,0 21-15,0-21 0,1 0 16,-1 21-16,0-21 0,-21-1 0,0 1 16,21 0-16,-21 0 0,21 0 0,-21 0 15,0-1-15,0 1 0,0 0 16,0 42 15,0 0-31,-21 1 16,21-1-16,0 0 0,-21 0 15,21 0-15,0 0 0,0 1 16,0-1-16,0 0 0,0 0 16,-21 0-16,21 0 0,0 1 15,-21-22-15,21 21 16,0-42 15,0-1-15,0 1-16,0 0 15,0 0-15,0 0 0,0 0 0,21-1 16,0 1-16,0 0 0,-21 0 16,0 0-16,21-22 0,-21 22 15,21 0-15,1 0 0,-1 0 16,0 21-16,0 0 15,0 0-15,-21 21 16,21 0-16,1 0 0,-22 0 16,0 1-16,0-1 0,21 0 0,0 0 15,-21 43-15,0-43 16,0 0-16,0 0 16,0 0-16,0 0 0,-21 22 15,21-64 16,0-1-15,0 1-16,0 0 16,0 0-16,0 0 15,0 0-15,0-1 0,0 1 0,21-21 16,0 0-16,-21 20 0,0 1 16,21 0-16,0-21 0,1 21 15,41-22-15,-42 22 0,0 21 16,1-21-16</inkml:trace>
  <inkml:trace contextRef="#ctx0" brushRef="#br0" timeOffset="32130.54">7429 4276 0,'0'21'16,"0"0"0,22 0-16,-22 43 0,0-43 15,0 64-15,-22-64 16,1 0-16,21 0 16,0 0-16,-21-21 0,-21 43 15</inkml:trace>
  <inkml:trace contextRef="#ctx0" brushRef="#br0" timeOffset="32190.5">7091 4551 0,'-43'0'0,"22"-21"16</inkml:trace>
  <inkml:trace contextRef="#ctx0" brushRef="#br0" timeOffset="32654.97">6435 4297 0,'0'21'31,"0"0"-16,-22 0-15,1 1 16,0-1-16,21 0 0,-21 0 16,21 21-16,-21-20 0,21-1 15,-21 21-15,21-21 16,0 0 0,21-21-1,0 0-15,0 0 0,0 0 16,0 0-16,1 0 0</inkml:trace>
  <inkml:trace contextRef="#ctx0" brushRef="#br0" timeOffset="33247.71">7387 4212 0,'0'43'31,"21"-43"-31,-21 21 0,21 0 15,1-21-15,-22 21 16,21-21-16,-21 21 0,21 0 16,-21 1-16,0-1 15,0 0-15,0 0 16,-21 0-16,0-21 0,-1 21 0,-41 22 16,42-22-16</inkml:trace>
  <inkml:trace contextRef="#ctx0" brushRef="#br0" timeOffset="34382.85">2836 9673 0,'0'0'0,"0"-21"16,0 0-16,-21 42 62,21 21-62,-21-20 0,21 20 0,-21 0 16,21-21-16,0 22 0,-43 41 16,43-41-16,-21-1 15,0 43-15,0-64 0,-43 85 16,64-85-1,0 0-15,0 0 0,0 0 0,0-42 32,0 0-17,0 0-15,22 21 0,-1-21 0,0 0 16,-21-1-16,21-20 16,0 21-16,0 0 0,-21-64 0,43 64 15</inkml:trace>
  <inkml:trace contextRef="#ctx0" brushRef="#br0" timeOffset="34731.01">3006 9821 0,'21'0'15,"-21"22"-15,0-1 16,21 0-16,-21 0 16,0 0-16,0 22 0,0-22 0,0 42 15,0-42-15,21 1 16,-21 20-16,0-21 0,0 0 0,21 43 16,0-43-16,1 0 0,-1 0 15,0-21-15,0 0 16,43 0-16,-43 0 0,21-21 15,-21 0-15,0 21 0,22-21 16,-1-22-16,-21 22 16,0-21-16,1 21 0,-1 0 0,-21-22 15,21-20-15,-21 20 16,0 1-16,0 21 0,-21-21 16,0-1-16,-1 22 0,-41-42 15,63 41-15,-21 1 0,0 21 16,-1 0-16,1 0 0,0 21 15,21 1 1,0-1-16,0 0 0,0 21 16,0-21-16,0 1 0,0-1 15,21-21-15,0 21 0,1 0 0,-1-21 16,0 21-16,0-21 0</inkml:trace>
  <inkml:trace contextRef="#ctx0" brushRef="#br0" timeOffset="35330.17">2942 9948 0,'-21'0'0,"21"22"0,21-44 62,0 22-62,-21-21 0,21 0 0,1 21 16,-22-21-16,21 21 0,-21-21 15,21 21-15,-21-21 0,21 21 32</inkml:trace>
  <inkml:trace contextRef="#ctx0" brushRef="#br0" timeOffset="35762.83">3746 10139 0,'-21'0'0,"21"21"15,21-21 32,1-21-47,-1 21 16,-21-21-16,21 21 0,0-21 0,-21-1 15,21 1-15,0 0 16,1 0-16,-22 0 16,0 0-16,-22 21 31,1 0-31,0 0 0,0 0 16,0 21-16,0 0 0,-1 42 0,-41-41 15</inkml:trace>
  <inkml:trace contextRef="#ctx0" brushRef="#br0" timeOffset="35922.46">4170 10054 0,'0'0'0,"21"-42"0,0 21 0,21 0 16</inkml:trace>
  <inkml:trace contextRef="#ctx0" brushRef="#br0" timeOffset="36414.82">4276 9694 0,'0'-21'0,"0"42"0,-22-42 16,22 42-16,-21-21 15,21 43-15,0-1 0,0-21 16,0 22-16,0-22 0,-21 21 0,21 0 15,0 1-15,0-22 16,-21 42-16,21-41 0,0-1 16,0 0-16,-21-21 0,63 21 15,-42 0-15,0 0 16,-21-21 31,21-21-47,0 0 15,0 0-15,0 0 16,0 0-16,-21-1 0,21 1 16,0 0-16,21 0 0,0 0 15,0 0-15,0 21 0,1-22 0,41 1 16,-42 0-16,0 21 0,1 0 16,-1 0-16,0 0 15,0 0-15,0 21 0,0-21 16,1 43-16,-22-22 0,21 0 15,-21 0-15,0 0 16,0 0-16,0 22 0,-21-22 16,-22 0-16,22 0 15,-21 0-15,21-21 0,-1 22 16,1-22-16,0 0 0,-21 21 16,-43-21-1,64 0-15,21-21 16,-21 21-16,0-22 15</inkml:trace>
  <inkml:trace contextRef="#ctx0" brushRef="#br0" timeOffset="36900.43">3789 10075 0,'0'-21'15,"0"0"-15,-21 21 16,-1 0 0,1 0-16,0 0 0,0 42 15,0-20-15,0-1 0,-1 0 16,22 0-16,-21 0 15,21 0-15,0 1 0,0-1 16,0 0-16,0 0 0,0 0 16,0 0-16,21-21 0,1 22 0,-1-1 15,0-21-15,0 0 0,0 0 16,0 0-16,1 0 0,20 0 0,-21 0 16,21 0-16,22-21 15,-43-1-15,43-20 16,-22 21-16,0 0 0</inkml:trace>
  <inkml:trace contextRef="#ctx0" brushRef="#br0" timeOffset="37698.51">5207 9991 0,'0'0'0,"63"-43"31,-63 22-31,0 0 0,0 0 16,0 0-16,0 0 15,0-1-15,0 1 16,-42 0-16,21 21 16,-21 0-16,20 0 0,1 0 15,0 0-15,0 0 0,0 21 0,0 0 16,-1 22-16,1-22 16,0 0-16,0 43 0,21-43 15,0 21-15,0-21 16,0 0-16,0 22 0,0-22 0,-21 0 15,21 0-15,0 0 0,0 1 16,21-22-16,0 0 0,0 0 0,0 0 16,1 0-16,-1 0 15,0 0-15,0 0 0,0-22 0,22 1 16,-22 0-16,0 0 16,0 0-16,0 0 0,0-1 0,22-41 15,-22 42-15,0 0 16,-21-22-16,21 22 0,-21 0 15,0 0-15,0 0 0,-21 42 32,0 0-32,-21 21 15,42-21-15,0 1 0,0-1 0,0 0 16,0 0-16,0 0 0,0 0 16,0 22-1,0-22-15,21-21 0,0 0 0,0 21 16,0-21-16,43 0 15,-43 0-15,0 0 0,43 0 16,-43 0-16,42-21 0,-20 0 16,-1 0-16,-21 21 0</inkml:trace>
  <inkml:trace contextRef="#ctx0" brushRef="#br0" timeOffset="37967.03">5884 9821 0,'0'0'0,"0"-21"0,0 0 0,-21 21 31,21 21-15,-21-21-16,21 21 0,-21 1 0,21 20 16,0-21-16,0 0 0,-21 22 15,21-1-15,0-21 0,0 21 0,0-20 16,0 20-16,0 0 0,-22 1 16,22 20-16,-21 43 15,21-64-15,-21 22 0,-42 42 0,63-64 16,0 0-16,0 1 0,0-1 15,0-21-15,0 21 0,0-20 16,0-1-16,0-42 31,0-1-31,21 1 0</inkml:trace>
  <inkml:trace contextRef="#ctx0" brushRef="#br0" timeOffset="38292.48">5778 9948 0,'0'-21'16,"0"42"-16,0-63 0,0 21 0,0 0 15,0 0-15,0-1 16,22 22-16,-1-21 16,0 0-16,21 21 0,1 0 15,-22 0-15,21 0 0,-21 0 16,22 0-16,-22 21 0,21 22 15,-42-22-15,0 0 0,0 21 16,0 1-16,-21-1 16,0-42-16,0 21 0,-1 0 0,-20 0 15,21 1-15,-21-22 0,20 21 0,-20-21 16,21 0-16,-21 21 0,-1-21 16,22 0-16,0 0 0,21-21 31,0 0-31,21-1 15,0 1-15,0 0 0</inkml:trace>
  <inkml:trace contextRef="#ctx0" brushRef="#br0" timeOffset="38607.41">6350 9737 0,'0'-21'0,"-21"21"15,0 0 1,21 21-16,-22-21 16,22 21-16,-21 0 0,21 21 0,-21-20 15,21 20-15,0 0 0,0 1 0,0-1 16,0 0-16,0 22 0,-21 84 16,0-85-16,21 43 15,0-42-15,-21-22 0,-1 0 16,22 1-16,-21-1 0,21 0 15,0-20-15,0-1 0,0 0 0,-21 0 16,21-42 15,21 0-31,-21 0 0,0-1 16,21-20-16,-21 21 0,22-21 0</inkml:trace>
  <inkml:trace contextRef="#ctx0" brushRef="#br0" timeOffset="39243.57">6244 9927 0,'0'-21'0,"0"42"0,0-63 0,0 21 16,0 0-16,0-1 0,0 1 15,0 0-15,21 21 0,0-21 0,-21 0 16,22 21-16,20-21 16,-21 21-16,21 0 0,-20 0 15,41 0-15,-42 21 0,22 21 16,-22-21-16,0 0 15,-21 43-15,0-43 0,0 21 16,0-20-16,-21-1 16,0-21-16,-43 42 0,43-21 15,-43-21-15,43 21 0,0-21 16,0 0-16,0 0 0,0 0 16,-1 0-16,-20 0 15,21 0-15,21 22 47,21-22-47,0 0 0,0 0 16,22 0-16,-22 0 15,0 0-15,0 0 0,22 0 0,20-43 16,-42 43-16,22-21 16,-22 0-16,21 21 0,0-21 0,22-43 15,-43 43-15,0-21 0,22 21 16,-22-43-16,0 22 15,-21 21-15,21-22 0,-21 22 16,0 0-16,0 0 0,0 0 0,0-1 16,0 1-16,-21 21 15,21 21 1,-21-21-16,21 43 0,-21-22 16,21 21-16,0-21 0,-22 22 0,22-22 15,0 21-15,0 22 0,0-22 16,0-21-16,22 0 0,-22 1 15,0-1-15,0 0 0,21 0 16,0-21-16,-21 21 0,21-21 16,0 0-16,0 0 0,43 0 15,-43 0-15,0-21 0,22 0 0,-22 0 16,0 0-16,42-22 0,-20 22 16,-43 0-16</inkml:trace>
  <inkml:trace contextRef="#ctx0" brushRef="#br0" timeOffset="39664.05">7281 9483 0,'0'21'31,"0"0"-31,0 0 16,0 0-16,0 1 0,0-1 15,-21 21-15,21 0 16,0-20-16,0-1 0,-21 21 15,21-21-15,0 0 16,-21-21 15,21-21-15,0 0-16,0 0 0,0 0 16,0 0-16,0-1 0,0-20 15,0 21-15,21-21 0,-21-1 0,21 22 16,0-21-16,0 21 0,1-1 0,-1 1 15,0 0-15,21 0 0,-21 0 16,1 21-16,-1 0 0,21 0 0,-21 0 16,43 21-16,-43 0 0,0 0 15,21 22-15,-42-1 16,0-21-16,0 21 0,0-20 16,0 20-16,0-21 0,0 0 0,-21 22 15,21-22-15,-21 0 0,-21-21 16,63 0-16,-63 0 0</inkml:trace>
  <inkml:trace contextRef="#ctx0" brushRef="#br0" timeOffset="40682.62">15557 4318 0,'0'-21'0,"0"0"16,0 0 0,0 42 30,0 0-46,0 0 16,0 0-16,0 22 0,0 20 16,0-21-16,0 1 0,0 63 15,0-43-15,0 22 0,-21 84 16,21-84-16,0-1 16,-21 22-16,0 0 0,21-21 0,-21 21 15,0 105-15,-1-105 0,-83 233 16,62-212-16,1 0 15,21 0-15,0 0 0,-22 0 16,-20 148-16,42-148 0,-1 0 16,-41 127-16,42-127 0,21-21 15,-21 84-15,21-105 16,-22 84-16,22-84 16,0-22-16,0-20 0,0 20 15,0-42-15,0 22 0,0-22 0,0-63 31,22-1-31,-1 1 0,-21-43 16,0 22-16,21-22 0</inkml:trace>
  <inkml:trace contextRef="#ctx0" brushRef="#br0" timeOffset="41242.18">15557 4255 0,'0'0'0,"-42"0"32,21-22-32,42 22 31,0 0-31,0 0 0,22 0 0,-1 0 15,0 0-15,1 0 0,20-21 16,22 0-16,0 21 0,84 0 16,-84 0-16,105-21 15,-84 0-15,21 21 0,21 0 0,0-21 16,22 21-16,-1-22 0</inkml:trace>
  <inkml:trace contextRef="#ctx0" brushRef="#br0" timeOffset="42023.09">21167 4339 0,'0'64'31,"-22"-22"-31,22-21 0,-21 22 0,0-1 16,21 0-16,-21 22 0,0 63 16,21-43-16,-21-20 0,-1 21 15,22-1-15,0 1 0,-21 84 16,0-84-16,21 0 15,0 105-15,0-84 0,0-21 16,0 20-16,-21-20 0,21 21 16,-21-21-16,21 20 0,-21 1 0,21 0 0,-22-21 15,1 21-15,21-22 16,-21 1-16,-21 105 0,42-105 16,-21 0-16,21-22 0,-22 1 15,22-1-15,0 1 0,-21 20 16,21-41-16,0-1 0,0-21 15,-21 0-15,21 1 0,0-1 0,-21-21 16,21 21 0,-21-21-16,21-21 15,-21 21 1,-1 0 0,1 0-16,0 0 15,0 0 16,0 0-15,21 21 0,-21-21-16,21 21 15,0 0-15,0 0 16,0 1-16,-22-1 16,22 0-16,-21 0 15,21 0-15,-21-21 0,21 21 16,-21 1-16,0-22 0,-22 21 0,22 0 15,0-21-15,-21 21 0,-1-21 16,1 21-16,0-21 0,-1 21 0,-20-21 16,-1 0-16,1 0 0,-22 22 15,1-1-15,-22-21 0,0 0 0,-106 21 16,106 0-16,-21-21 0,-127 21 16,106-21-16,0 0 15,0 21-15,-21-21 0,20 0 0,1-21 16</inkml:trace>
  <inkml:trace contextRef="#ctx0" brushRef="#br0" timeOffset="42067.07">16616 8340 0,'-64'0'16,"128"0"-16,-212 0 0,63 0 0,-63 0 0,21 0 16</inkml:trace>
  <inkml:trace contextRef="#ctx0" brushRef="#br0" timeOffset="42230.48">15346 8403 0,'-21'0'0,"-1"0"16,-20 0-16,-21 21 0,20-21 16,1 0-16,21 0 0,-22 0 15,22 22-15,0-22 0,0 0 0,0 21 16,0-21-16,-1 0 0,1 0 47,0-21-32,21-1 1,0 1-16</inkml:trace>
  <inkml:trace contextRef="#ctx0" brushRef="#br0" timeOffset="43259.08">17081 4085 0,'0'0'0,"0"21"16,-21-21-1,0 0 1,0 0-16,0 0 16,0 0-1,42 0 16,0 0-15,21 0-16,-21 0 0,22 0 16,-22 0-16,21 0 0,22 0 15,-22 0-15,22-21 0,-22 21 16,21 0-16,64 0 0,-63-21 16,-1 21-16,-20 0 0,20 0 15,1 0-15,-1 0 0,1-21 0,-1 0 16,1 21-16,20 0 0,1 0 15,21 0-15,-21 0 0,-1 0 16,1-21-16,0 21 0,-1 0 0,22 0 16,-21 0-16,-1 0 0,107 0 15,-85 0-15,-43-22 0,22 22 16,0 0-16,-22 0 0,85 0 16,-63 0-16,-64-21 0</inkml:trace>
  <inkml:trace contextRef="#ctx0" brushRef="#br0" timeOffset="43836.11">21526 4191 0,'-21'21'15</inkml:trace>
  <inkml:trace contextRef="#ctx0" brushRef="#br0" timeOffset="45282.94">19960 3916 0,'-21'0'0,"21"-21"16,-21 21 0,0 0-1,42 0 79,0 0-94,0 0 16,0 0-16,22 0 0,-22 0 15,21 0-15,22 0 0,-22 0 16,21 0-16,1 0 0,84 21 15,-63-21-15,-22 0 0,1 0 16,-1 0-16,1 0 0,42 21 16,-64-21-16,0 0 0,1 0 15,-1 0-15,0 0 0,1 0 0,-1 0 16,0 0-16,1 0 0,-22 0 16,21 21-16,-21-21 0,22 0 0,-1 0 15,-21 0 1,0 0-16,0 0 15,-21 21 32,0 1-31,0-1 0,0 0-16,0 0 31,0 0-31,0 0 15,0 1-15,0-1 0,0 0 16,0 0-16,0 0 0,0 22 16,0-22-16,0 21 0,0 22 15,-21-22-15,21 0 0,-21 1 16,21-1-16,0 0 0,-21 64 16,21-42-16,-21-1 0,0-21 15,21 22-15,-22-1 0,1 1 16,0 21-16,0-22 0,0-21 15</inkml:trace>
  <inkml:trace contextRef="#ctx0" brushRef="#br0" timeOffset="46324.23">15092 8509 0,'0'0'0,"-21"0"16,-1 0-16,1 0 15,0 0 1,0 0-16,0 0 16,42 0 15,21 0-16,-21 0-15,1-21 0,20 21 16,0 0-16,1 0 0,20 0 0,-21 0 16,22 0-16,-1-21 15,1 21-15,63 0 0,-64 0 16,22 0-16,21 0 0,-21 0 0,20-21 16,128 21-16,-106 0 15,-21 0-15,21 0 0,0 0 16,21 0-16,-21 0 0,170-22 15,-170 22-15,21-21 0,106 21 16,-106 0-16,106-21 16,-127 21-16,-21 0 0,84 0 15,-126 0-15,-1 0 0,64 0 16,-84 0-16,-1-21 0,0 21 16,-21 0-16,1-21 15,-1 21-15,-21-21 31,0-1-15,-21 22-16,-1-21 0,1 0 0,0 21 16,0-21-16</inkml:trace>
  <inkml:trace contextRef="#ctx0" brushRef="#br0" timeOffset="47067.18">16806 4339 0,'0'-21'0,"0"0"31,0 0-31,21 21 16,1-21-16,-22-1 15,21 22-15,-21-21 0,0 0 16,0 42 15,0 0-31,0 1 0,0 20 16,0 0-16,0 22 0,-21-22 0,21 43 16,-22-22-16,1 43 0,21 0 15,-21 0-15,-21 105 0,21-105 16,-1 21-16,1 0 15,0 0-15,0 21 0,-21 128 16,20-128-16,-62 275 16,63-296-16,-22 0 0,1 21 0,21-21 15,0 0-15,-1-21 0,-20 127 16,21-127-16,0 169 16,21-212-16,-21 1 0,-1 21 15,22-43-15,0-21 0,0 0 16,0-42-1,22 0-15,-22 0 0,42-22 16,-21 1-16,0-21 0,22 20 0,-22-20 16</inkml:trace>
  <inkml:trace contextRef="#ctx0" brushRef="#br0" timeOffset="47413.93">18097 4487 0,'0'0'0,"0"-42"0,0 0 16,0-1-16,0 22 15,0-21-15,0 21 0,0 0 0,0-1 16,0 1-16,0 0 0,22 0 15,-22 0-15,0 0 16,0 42 0,0 0-16,0 0 0,0 21 15,0 22-15,0-22 0,0 22 16,-22 20-16,1 1 0,21 21 0,-21 0 16,0 21-16,21-21 0,-21 21 15,-22 275 1,22-275-16,-42 21 0,63 106 15,-64-127-15</inkml:trace>
  <inkml:trace contextRef="#ctx0" brushRef="#br0" timeOffset="47490.88">17441 7916 0,'0'0'0,"0"22"0,0-1 0,0 21 16,0 0-16,0-20 0</inkml:trace>
  <inkml:trace contextRef="#ctx0" brushRef="#br0" timeOffset="47546.85">17484 8234 0,'0'0'0,"42"-42"16,-21 20-16,0-20 0,0 21 0,1-43 0,62-105 15,-41 106-15</inkml:trace>
  <inkml:trace contextRef="#ctx0" brushRef="#br0" timeOffset="47971.6">19664 3916 0,'0'0'0,"21"-21"15,-21 0 16,21 21-15,-21 21-16,0 0 0,0 0 16,0 0-16,0 22 0,0 20 15,-42 64-15,21-63 0,-1 20 16,1 1-16,0 0 0,-21 20 16,-64 255-1,169-233-15,-63 0 0,0 148 0,-42-148 16,0 22-16,-43 126 0,43-148 15,21 0-15,-22 106 16,64-149-16,-63 43 0,21-21 16,63 0-16,-42 0 0,-42-22 0,21 1 15,0 0-15,-1-1 0,-20-41 0</inkml:trace>
  <inkml:trace contextRef="#ctx0" brushRef="#br0" timeOffset="48068.09">19135 7747 0,'0'-21'0,"0"0"16,21-22-16,0 1 0,0 0 0,0-22 16</inkml:trace>
  <inkml:trace contextRef="#ctx0" brushRef="#br0" timeOffset="48740.05">16404 5355 0,'0'0'0,"-21"0"0,0 0 0,21-21 47,21 21-32,-21-21-15,-21 21 47,0 0-47,-1 0 16,1 0-16,0 21 15,21 0 1,0-42 0</inkml:trace>
  <inkml:trace contextRef="#ctx0" brushRef="#br0" timeOffset="49023.23">16510 5355 0,'21'-21'16,"-42"42"-16,106-42 0,-22 0 0,1 21 0,41-21 15,-20 0-15,106 21 0,-22 0 0,-42-22 16,0 22-16,0 0 0,21 0 16,21-21-16,1 21 0,-1 0 0,0 0 15,1 0-15,-1 0 0,22-21 16,147 21-16,-168 0 0,-22 0 16,106 0-16,-127 0 0,0 0 15,0 0-15,-21 0 0,-22 0 16,1 0-16,0 0 0,-22 0 15,1 0-15,-22-21 0,0 21 16,-21 0-16,22 0 0,-22 0 16,-21-21-1,-21 21 1,0 0-16,-22 0 0,22 0 16,-21 0-16,-22 0 0,22 0 15,-22 0-15,1 0 0,-22 0 0,1 0 16</inkml:trace>
  <inkml:trace contextRef="#ctx0" brushRef="#br0" timeOffset="49925.4">15790 6244 0,'0'0'0,"-21"0"0,0 0 16,21 21 0,21-21 15,0 0-31,0 0 0,22 22 15,-1-22-15,0 0 0,22 0 0,-1 0 16,1 0-16,42 0 0,-22 0 16,22 0-16,0 0 0,127-22 15,-106 22-15,21 0 0,0 0 16,0-21-16,22 21 0,168 0 16,-147 0-16,-22 0 0,1 0 15,20 0-15,-21 0 0,339 0 16,-338 0-16,-22 0 15,127 0-15,-169 0 0,127 0 16,-149 0-16,22 0 16,-42 0-16,20-21 0,-20 21 0,21 0 15,-43 0-15,-21 0 16,0 0-16,0 0 0,1-21 16,-44 21-1,1-21 1,0 21-16,0 0 0,0 0 15,0 0-15,-22 0 0,1-21 0,21 21 16</inkml:trace>
  <inkml:trace contextRef="#ctx0" brushRef="#br0" timeOffset="50604.23">17886 6054 0,'0'-21'16,"-21"21"0,21-22-16,-22 22 0,1 0 15,0 22 16,21-1-31,-21 0 16,21 21-16,0-21 0,0 1 16,0 20-16,0 0 0,0 1 0,0-1 15,0 21-15,-21 1 0,21 21 0,0-22 16,0 1-16,-21 20 0,21 64 16,0-63-16,0 0 0,0 105 15,0-105-15,-22 21 0,22-22 16,-21 1-16,21 0 0,0-1 15,-21 86-15,21-107 0,0 107 16,0-107-16,0-21 16,0 22-16,0-22 0,0 1 0,0-22 15,0 0-15</inkml:trace>
  <inkml:trace contextRef="#ctx0" brushRef="#br0" timeOffset="51206.52">19346 6350 0,'-63'85'15,"63"-64"1,-21 21-16,-1 1 0,22-1 15,-42 85-15,21-64 0,21 1 16,-21-22-16,21 22 0,-21 20 0,-1 65 16,1-65-16,-63 170 15,62-169 1,1-22-16,0 107 0,21-107 16,0-20-16,0 20 15,0-21-15,0 1 0,-21 84 16,21-106-16,-21 0 0,21 21 15,-21-20-15,-1-1 16,1-42-16,21-1 16,0 1-16,-21-21 15,21 0-15</inkml:trace>
  <inkml:trace contextRef="#ctx0" brushRef="#br0" timeOffset="51800.09">15706 7281 0,'0'0'0,"21"22"0,-64-22 15,22 0-15,42 0 0,22 0 16,-22 0-1,0 0-15,0 0 0,0 0 16,22-43-16,41 43 0,-20 0 0,-1 0 16,1 0-16,-1 0 15,22 0-15,84 0 0,-84 0 16,21 0-16,127 0 0,-106 0 16,21 0-16,-21 0 0,21 0 15,0 0-15,170 0 0,-149 0 16,0 0-16,1 0 0,-22-21 15,21 21-15,1 0 0,-1 0 16,0 0-16,1 0 0,-1 0 0,148 0 16,-168 0-16,-22 0 0,127 0 15,-149 0-15,1 0 0,64 0 16,-107 0-16,-21 0 16,1 0-16,-22 0 0,21 0 0,-21 0 15,1 0-15,-22 21 0,0 0 16,-22-42-16,1 0 0,0 21 15,-21-21-15,-1 0 0,1 0 16</inkml:trace>
  <inkml:trace contextRef="#ctx0" brushRef="#br0" timeOffset="52427.55">15579 6223 0,'0'0'0,"-22"0"0,1 0 0,42 0 47,1 0-47,-1 0 0,0 0 0,0 0 16,21 0-16,1 0 0,-1 0 15,0 0-15,1 0 0,20 0 0,-20 0 16,20 0-16,-21 0 15,22-21-15,-22 21 0,85-21 16,-106 0-16</inkml:trace>
  <inkml:trace contextRef="#ctx0" brushRef="#br0" timeOffset="52874.77">15875 5292 0,'0'0'16,"-21"0"-1,42 0 1,0 0-16,21 0 15,-20 0-15,20 0 0,21 0 16,-20 0-16,20 0 0,1 0 0,-22 0 16,22 0-16,-1 0 0,-21 0 15,64 0-15,-85 0 0,22 0 16,-22 0-16,0 0 0,0 0 16,0-21-16</inkml:trace>
  <inkml:trace contextRef="#ctx0" brushRef="#br0" timeOffset="53940.1">17187 3302 0,'21'0'16,"1"0"-16,20-21 0,-21 21 15,21-21-15,1 21 0,20-21 16,-20-1-16,-1 1 0,-21 21 15,21-21-15,-20 0 0,-1 21 16,-21-21-16,0 0 0,0-1 16,0 1-16,-21 0 15,-22 21-15,1 0 16,21 0-16,-22 0 0,1 0 16,21 0-16,-64 21 0,43 0 15,21-21-15,-22 22 0,22-1 16,0 0-16,0 0 0,0 0 15,0 0-15,21 1 0,0-1 16,0 0-16,0 0 0,0 0 16,21-21-16,0 21 0,0-21 0,0 0 15,22 0-15,-22 0 0,0 0 16,21 0-16,-21 0 0,1 0 0,20 0 16,-21 0-16,0 0 15,-42 0 16,0 0-31,0 0 0,-22 22 16,22-1-16,-21 0 0,21 0 16,-22 21-16,22-20 0,0-1 15,0 21-15,0-21 0,0 22 0,-1-22 16,22 0-16,0 0 0,0 0 0,0 0 16,0 1-16,22-1 15,-1-21-15,0 0 0,0 0 16,0 0-16,22 0 0,20 0 15,-21 0-15,22-21 16,-22-1-16,-21 1 0,1 21 0,20-21 16</inkml:trace>
  <inkml:trace contextRef="#ctx0" brushRef="#br0" timeOffset="54502.94">17695 3450 0,'0'0'0,"0"-21"0,21 21 15,-21-21-15,22 0 0,-1 21 16,-21-21-16,21-1 16,0 22-16,0 0 0,0 0 15,1 0-15,-1 0 16,0 0-16,0 0 0,-21 22 16,21-22-16,-21 21 0,0 0 15,0 0-15,0 0 16,0 0-16,-21 22 0,-21-1 15,21-21-15,-1 0 0,1 1 16,-42-22-16,42 21 0,21 0 16,-22 0-16,44-21 31,-1 0-31,0-21 16,0 0-16,0 21 15,0-21-15,1-1 0,-1 1 16,21 0-16,-21 0 0,0 0 0,43-43 15,-43 43-15,21 0 16,1-21-16,-43 20 0,0 1 31,-21 42-15,-1-21-16,1 22 0,21-1 16,-21 0-16,-21 21 0,21 1 15,21-22-15,0 0 0,0 0 16,-22 43-1,22-43-15,0 0 0,0 21 16,0-21-16,22-21 16,-1 0-16,0 0 15,21 0-15,-21 0 0,1 0 16,20 0-16,0 0 0,1 0 0,-22-21 16,21 0-16,0 21 0,1-21 15</inkml:trace>
  <inkml:trace contextRef="#ctx0" brushRef="#br0" timeOffset="54773.31">18711 3302 0,'0'0'0,"0"-21"0,-21 21 32,0 0-32,0 0 0,0 21 0,-1 0 15,1 0-15,0 22 0,0-22 16,0 21-16,0-21 0,-1 22 15,22-22-15,-21 0 0,0 21 0,21-20 16,0-1-16,0 0 0,0 0 16,0 0-16,0 0 0,21-21 15,0 0-15,22 0 16,-22 0-16,21 0 0,-21 0 0,22 0 16,-22-21-16,21 0 0,-21 0 15,22 21-15,-22-21 0,0 0 16,0-1-16</inkml:trace>
  <inkml:trace contextRef="#ctx0" brushRef="#br0" timeOffset="55007.17">18923 3471 0,'-21'0'0,"0"22"16,42-22 15,0 0-31,0 0 15,0 0-15,0-22 0,1 1 16,-1 21-16,0-21 0,0 0 16,0 0-16,22 21 0,-22-43 15,0 22-15,0 0 0,-21 0 0,21 0 16,-21 0-16,0-1 0,-42 1 16,21 21-16,-22 0 15</inkml:trace>
  <inkml:trace contextRef="#ctx0" brushRef="#br0" timeOffset="55446.72">18902 3598 0,'0'22'16,"0"-1"-1,21-21-15,42 21 16,-41-21-16,-1 0 0,0 0 0,0 0 16,21 0-16,1 0 15,-22-21-15,21 21 0,1-21 0,-1-1 16,0 22-16,1-42 15,-1 21-15,0 0 0,43-64 0,-43 43 16,1-1-16,-22 1 0,21 0 16,-21-1-16,0-20 0,1 21 0,-1-1 15,-21 22-15,0-42 16,0 41-16,0 1 0,-21 42 31,-1 1-31,1 20 0,0 0 16,0 1-16,0-1 0,-22 0 0,22 64 15,0-64-15,21 22 16,0-1-16,0-20 0,0-22 16,0 0-16,21 0 0,0 0 15,22 1-15,-1-22 0,-21 0 16,64 0-16,-64 0 16,21 0-16,1 0 0,-1-22 15,-21 1-15,43 0 0,-43 0 16,0 0-16,0 0 0,0-1 15,-21 1-15,0 0 0,0 0 16,0 0 0,-21 21-16</inkml:trace>
  <inkml:trace contextRef="#ctx0" brushRef="#br0" timeOffset="56099.06">19219 3239 0,'0'0'0,"0"-22"0,0 1 16,0 0-1,-21 21 1,0 0-16,0 0 0,0 0 16,-22 0-16,22 21 0,0 0 15,0 1-15,0-1 0,-1 0 0,22 21 16,-21 1-16,0-22 0,21 21 15,-21-21-15,21 22 0,0-22 0,0 42 16,0-42 0,0 1-16,21-1 0,0-21 15,0 0-15,1 0 16</inkml:trace>
  <inkml:trace contextRef="#ctx0" brushRef="#br0" timeOffset="58323.33">15579 9250 0,'21'0'31,"0"0"-15,0 0-16,-21-21 0,21 0 15,0 21-15,-21-22 16,22 1-16,-1 0 16,-21 0-16,0 0 0,0 0 15,-21 21 1,-1 0-16,1 0 0,0 0 0,0 0 16,0 0-16,0 0 0,-22 0 15,22 21-15,-64 21 16,64-42-1,21 21-15,0 0 0,0 1 0,-21-1 16,21 0-16,21 0 0,0 0 16,1 0-1,-1-21-15,0 22 0,21-1 0,-21-21 16,1 21-16,20 21 0,-21-42 16,0 21-16,0 1 0,-21-1 15,0 0-15,0 21 0,0-21 16,0 1-16,-21-22 0,0 21 15,0 0-15,-43 0 16,22 0-16,0-21 0,-1 0 0,22 0 16,0 0-16,-21 0 0,-43-21 15,64 0-15,-43 0 16,43 0-16,0-1 0,0 1 0,21 0 16,-21 0-16,21 0 0,-43 0 15,22-1-15,21 1 0,21 21 31,1-21-31,-1 21 0,0 0 16,21-21-16,1 21 0,-22 0 0,0 0 16,0 0-16,-21-21 0</inkml:trace>
  <inkml:trace contextRef="#ctx0" brushRef="#br0" timeOffset="58635.09">16171 8975 0,'0'0'0,"21"0"0,-21-21 0,0 42 32,-21 0-32,0 0 15,21 0-15,-21 22 0,-43 41 16,43-41-16,0-1 15,0-21-15,0 21 0,0-20 0,-1 41 16,1-21-16,21-20 16,-21-1-16,21 0 0,-21 0 15,21 0-15,0 0 0,0 1 16,0-44 15,21 22-31,0-21 0</inkml:trace>
  <inkml:trace contextRef="#ctx0" brushRef="#br0" timeOffset="58862.94">15811 9377 0,'0'-21'31,"22"21"-15,-1 0-1,0-21-15,0 21 16,0 0-16,0 0 0,1 0 0,-1 0 16,0 0-16,0 0 0,0 0 0,0 0 15,1 0 1,-1 0-16,0 0 16</inkml:trace>
  <inkml:trace contextRef="#ctx0" brushRef="#br0" timeOffset="59890.85">16552 9483 0,'0'0'0,"-21"0"0,42-21 31,0 21-31,-21-22 0,22 22 0,-1 0 0,-21-21 16,0 0-16,21 0 15,-21 0-15,0 0 0,0-1 16,0 1-16,0 0 0,-42 0 16,20 21-1,-41 0-15,42 0 16,0 0-16,-64 0 0,64 21 16,-22 0-16,1 0 0,0 1 15,42-1-15,-43 21 0,1 0 16,21-20-16,0 20 0,0-21 15,-1 0-15,22 43 0,0-43 16,0 0-16,0 0 0,22-21 16,-1 21-16,21-21 0,-21 0 15,0 0-15,22 0 0,-22 0 0,21 0 16,-21-21-16,22 0 0,-1 0 16,-21 0-16,22 0 0,-22-1 0,0 1 15,21 0-15,-21 0 0,1 0 0,-1-43 16,-21 43-16,21 0 15,-21 0-15,0 0 0,0-1 16,0 44 15,-21-1-31,0 0 0,21 0 16,-22 0-16,22 0 0,0 1 16,0-1-16,0 0 0,0 0 0,0 0 15,0 0-15,0 1 0,0-1 16,22-21-16,-1 0 15,0 0-15,0 0 0,0 0 16,0 0-16,1 0 0,-1 0 16,0-21-16,0-1 0,0 22 0,0-21 15,-21 0-15,22 0 0,-1-21 16,-21 20-16,21 22 0,-21-21 16,0 0-16,0 0 0,-21 42 46,0 0-46,21 0 16,0 1-16,0-1 0,-22-21 16,22 21-16,-21 0 0,21 0 15,0 0-15,0 1 0,0-1 16,-21-21-16,21 21 16,0-42 15,0 0-31,21-1 15,-21 1-15,21 0 0,1 0 16,-22 0-16,21 0 0,0-1 0,0 1 16,0 0-16,0 0 0,43 0 15,-43 0-15,0 21 0,0 0 16,1 0-16,-1 21 16,0 0-16,-21 0 15,0 0-15,0 0 0,0 1 16,0-1-16,0 0 0,0 0 0,0 0 15,0 0-15,-21 1 0,0-1 16,21 0-16,0 0 0,0 0 16,-22-21-16,22 21 31,0-42-15,0 0-16,0 0 0,22 0 15,-1 0-15,-21-1 0</inkml:trace>
  <inkml:trace contextRef="#ctx0" brushRef="#br0" timeOffset="60472.83">17547 9419 0,'21'0'0,"-42"0"0,42-21 16,-21 0-1,21 0 1,-21 0-16,-21 21 15,0-22-15,0 22 0,0 0 16,0 0-16,-1 0 0,-20 0 0,21 0 16,0 0-16,0 0 0,-1 22 15,1-22-15,0 21 0,0 0 16,0 0-16,0 0 0,-1 22 0,1-22 16,21 0-16,0 0 0,0 21 15,0-20-15,0-1 0,0 0 0,0 0 16,0 0-16,0 0 0,21-21 15,1 22-15,-1-22 16,0 0-16,21 0 0,-21 0 0,1 0 16,-1-22-16,0 1 0,21 0 15,-21 0-15,1 0 0,41-22 16,-42 1-16,43-43 16,-43 43-16,0 0 15,0-1-15,-21 22 0,0-21 0,21-22 16,-21 22-16,0 21 0,0 0 15,0 0-15,0-1 0,-21 44 32,0-1-32,21 21 0,0-21 15,-21 22-15,21-22 0,0 21 0,0-21 16,-21 64-16,0-64 0,21 0 16,0 22-16,0-22 0,0 21 15,0-21-15,0 0 0,0 1 16,0-1-16,21 0 0,0-21 15,0 0-15,0 0 16,0 0-16,1 0 0,-1 0 0,0 0 16,0-21-16,0 21 0,22-21 15,-22-1-15,21 1 0,-21 21 0</inkml:trace>
  <inkml:trace contextRef="#ctx0" brushRef="#br0" timeOffset="62008.47">18415 9292 0,'0'0'0,"0"-21"0,0 0 0,0 0 0,-21 0 16,0 21-16,21-22 0,-22 1 0,1 21 15,0 0-15,0-21 16,0 21-16,0 0 0,-1 0 0,1 0 16,0 0-16,0 21 0,-21 0 15,20 1-15,-20 41 0,21-42 16,0 0-16,0 1 0,21 20 0,0-21 15,-22 0-15,22 0 0,0 22 16,0-22-16,0 0 0,0 0 16,0 0-16,0 1 0,22-22 15,-1 0-15,0 0 0,0 0 16,0 0-16,0 0 0,1 0 16,20-22-16,-21 1 0,0 0 15,22 0-15,-22 0 0,0 0 0,21-1 16,-21 1-16,1-21 0,-1 21 0,0-22 15,0 22-15,0 0 0,-21 0 16,0-21-16,-21 63 31,0 0-31,0 0 16,21 0-16,-21 0 0,21 1 0,-22 20 16,22-21-16,0 0 0,0 0 15,0 1-15,0-1 0,0 0 0,0 0 16,22 0-16,-22 0 15,21-21-15,0 0 0,0 0 16,0 0-16,0 0 0,22 0 16,-1 0-16,-21-21 0,22 0 0,-22 21 15,21-21-15,22-43 16,-22 43-16,-21-21 0,0 21 0,0-22 16,22 1-16,-43 0 0,21-1 15,0 1-15,-21 0 0,21-85 16,-21 106-16,0-22 0,0 22 15,0 0-15,0 0 0,-21 21 32,21 21-32,-21 0 0,21 0 15,0 22-15,0-1 0,0-21 16,-21 21-16,21 1 0,-21-1 16,21 43-16,0-43 0,0-21 15,0 22-15,0-22 0,0 0 16,0 0-16,0 21 0,0-20 15,0-1-15,21 0 16,0-21-16,0 0 0,0 0 16,0 0-16,1 0 0,-1 0 0,0-21 15,0 21-15,21-21 16,-20-1-16,20 1 0,0 0 0,-21 0 16,22 0-16,-22 0 0,21-22 15,-42 22-15,0 0 0,-21 21 47,0 21-47,0-21 0,21 21 0,-21 0 16,21 1-16,-22-1 0,-41 0 15,63 0-15,0 0 0,0 0 0,0 1 16,0-1-16,21 0 16,0-21-16,0 0 15,1 0-15,-1 0 0,0 0 16,0 0-16,21 0 0,-20-21 15,-1 0-15,0-1 16,-21 1-16,0 0 0,0 0 16,0 0-16,0 0 0,0-1 15,0 1-15,-64-21 16,43 21-16,0 21 0,0 0 16,21-21-16,-21 21 15,0 0 1,42 0-1,-21-22-15,63 22 0,-42 0 16,1 0-16,-1 0 0,0 0 0,21 0 16,-21 0-16,1 0 15,-1 0-15,0 0 0,0 0 16,0 22-16,-21-1 16,21 0-16,-21 0 0,0 0 15,22 0-15,-22 1 16,0-1-16,0 0 0,0 0 15,0 0-15,0 0 16,0 1-16,-43-22 16,22 0-16,21 21 15,0-42 17,0-1-17,21 1-15,0 0 0,-21 0 16,22 0-16,-1 0 0,0-1 0,21-20 15,-21 21-15,1 0 0,-1 0 16,42-22-16,-42 43 0,1-21 16,20 21-16,-21 0 0,0 0 15,0 0-15,-21 21 16,0 0-16,0 1 16,0-1-16,0 21 0,0-21 15,0 0-15,0 1 0,0-1 16,-21 0-16,21 0 0,0 21 15,-21-20-15,21-1 0,0 0 16,-21-21-16,21 21 16,0-42 15,21 0-31,0 0 16,0 21-16,1-22 0,-1 1 0,21 0 15,-21 0-15</inkml:trace>
  <inkml:trace contextRef="#ctx0" brushRef="#br0" timeOffset="62399.1">20299 9292 0,'0'21'31,"21"-21"0,0 0-31,0 0 16,0-21-16,1 21 0,20-21 15,-21 21-15,0-21 0,0 0 0,22 21 16,-22-21-16,0-1 0,-21 1 16,0 0-16,21 0 0,-21 0 15,0 0-15,-21 21 16,0 0-16,0 0 16,0 21-16,-22 0 0,22 0 0,0 0 15,-21 0-15,20 22 0,-20-1 16,21-21-16,21 0 15,0 1-15,0-1 0,0 0 0,0 0 16,0 0-16,0 0 0,21-21 16,21 22-16,-20-22 15,-1 0-15,0 0 0,0 0 16,0 0-16,0 0 16,1 0-16,-22-22 15,21 22-15,-21-21 16</inkml:trace>
  <inkml:trace contextRef="#ctx0" brushRef="#br0" timeOffset="62567.58">20553 9462 0,'0'0'0,"0"-22"62,21 22-46,-21-21-16</inkml:trace>
  <inkml:trace contextRef="#ctx0" brushRef="#br0" timeOffset="95110.42">8255 6541 0,'-21'0'31,"0"0"-16,42 0 95,0-22-95,0 22-15,0-21 0,0 0 0,1 21 16,-1-21-16,42 0 16,-42 0-16,22-1 0,-22 1 15,21 0-15,1 0 0,-1 21 0,64-42 16,-64 20-16,106-20 16,-105 21-16,-1 21 15,0-21-15,1 21 0,-1-21 16,21-1-16,-20 1 0,-22 21 15,0-21-15,0 21 0,0 0 16,1-21-16,-1 21 0,0 0 0,0-21 16,0 21-16,0-21 0,1 21 15,-22-22-15,21 22 16,0 0-16,0-21 16,0 21-1,0 0 63,1 0-62,-22-21 0,21 21-1,0 0-15,-21-21 0,21 21 16,0 0-16,0-21 15,1 21-15,-1 0 0,0-21 16,0 21-16,0 0 0,0-22 16,22 22-16,-22-21 0,0 0 0,21 21 15,1-21-15,-22 21 16,0 0-16,0 0 0,0-21 16,1 21-16,-22-21 93,0-1-77</inkml:trace>
  <inkml:trace contextRef="#ctx0" brushRef="#br0" timeOffset="95762.58">9927 5609 0,'0'0'0,"-42"0"16,21 0 0,21 21 15,0 1-15,21-22-16,0 0 0,0 21 15,0-21-15,0 0 16,1 0-16,20 21 0,-21-21 15,0 0-15,43 0 0,-43 0 16,21 21-16,-21-21 16,1 0-16,20 0 0,-21 0 15,0 0-15,0 0 16,1 0-16,-1 0 31,-21 21 16,-21-21-47,-1 21 0,1-21 0,21 22 16,-21-22-16,0 21 0,-21 0 15,20 0-15,1 0 0,-42 0 16,42 1 0,-1-1-16,1 0 0,-21 0 0,21 0 15,-43 0-15,43 1 0,0-22 16,0 21-16,0 0 0,-22 0 15,22 0 1,0-21-16,21 21 16</inkml:trace>
  <inkml:trace contextRef="#ctx0" brushRef="#br0" timeOffset="96783.95">14076 5482 0,'0'0'0,"-21"0"16,-1 0-16,1-21 15,0 21-15,0 0 16,21-21-1,-21 21 1,21-21 0,-21 42-1,42-21 1,0 21 0,0-21-16,0 21 0,-21 22 15,0-22-15,43 0 0,-22-21 0,0 21 16,21 0-16,1 0 0,-22 1 15,21-1-15,0 0 0,-20 21 0,20-21 16,0 1-16,-21 20 0,22-21 16,-1 0-16,-21 22 0,22-22 15,20 42-15,-21-42 0,-20 1 16,-1-1-16,21 0 0,0 0 0,1 21 16,-22-20-16,42 20 15,-41-21-15,-1-21 16,0 21-16,0 0 15,0-21-15,0 0 0,1 22 0,-1-22 16,0 21-16,0-21 31,0 0-15,-21-21 15,-21-1-15,0 22-16,0-21 0,0 21 15</inkml:trace>
  <inkml:trace contextRef="#ctx0" brushRef="#br0" timeOffset="97586.38">14351 5313 0,'0'0'0,"21"0"16,-42 0 46,0 0-62,0 0 0,-1 0 0,1 0 16,0 0-16,-21 0 0,21 0 15,-22 0-15,-20 21 0,20 0 16,22-21-16,-42 0 16,20 0-16,22 21 0,0-21 15,0 0-15,0 0 0,0 0 16,-1 0-16,1 0 31,0 0-15,21 22 31,0-1-47,0 0 15,0 0-15,21-21 16,0 21-16,-21 0 0,22-21 15,-22 22-15,21-1 0,0 0 16,0 0-16,0 21 0,0-20 16,1 20-16,-1-21 0,0 0 15,0 0-15,21 22 0,-20-43 16,-1 21-16,0 0 0,0 0 0,0 0 16,0-21-16,1 43 15,-1-43-15,-21 21 0,21-21 16,0 21-16,0 0 15,0-21 1</inkml:trace>
  <inkml:trace contextRef="#ctx0" brushRef="#br0" timeOffset="104767.39">11388 4360 0,'0'0'0,"-22"0"0</inkml:trace>
  <inkml:trace contextRef="#ctx0" brushRef="#br0" timeOffset="104851.75">11366 4339 0,'0'21'32,"0"1"-17,-21-22-15,21 21 0,-21-21 16</inkml:trace>
  <inkml:trace contextRef="#ctx0" brushRef="#br0" timeOffset="104947.71">11261 4572 0,'0'21'15,"0"-42"-15,-22 63 0,1-42 0,0 22 16,0-1-16,21 21 0,-21-21 0,0 0 15,-1 1-15,22-1 0,-21 0 16,-21 0-16</inkml:trace>
  <inkml:trace contextRef="#ctx0" brushRef="#br0" timeOffset="105035.65">11049 7874 0,'0'-42'0,"0"84"0,0-127 0,0 43 15,0 0-15,0 21 0,0-1 0,0 1 16,21 0-16,0-21 0,0 21 0,1-22 15</inkml:trace>
  <inkml:trace contextRef="#ctx0" brushRef="#br0" timeOffset="105427.37">11430 4318 0,'0'0'0,"0"21"32,0 0-17,0 1-15,0-1 0,0 0 16,0 0-16,0 0 0,0 22 16,0-22-16,0 0 0,0 0 15,0 21-15,0 1 16,0-22-16,0 0 0,0 43 15,0-43-15,0 21 16,0-21-16,0 0 0,0-42 78,0 0-62,0 0-1,0 0 1</inkml:trace>
  <inkml:trace contextRef="#ctx0" brushRef="#br0" timeOffset="106106.92">11155 4614 0,'-21'0'47,"21"22"-16,-22-22-31,44 0 78,-1 0-78,0 0 0,0 0 16,0 0-16,22 0 0,-22 0 15,21 0-15,-21 0 0,0 0 0,22 0 16,-22 0-16,0 0 16,0 0-16,0 0 0,22-22 0,-22 22 15,0 0-15,0 0 16,0 0-1,-42 0 48</inkml:trace>
  <inkml:trace contextRef="#ctx0" brushRef="#br0" timeOffset="106526.78">11388 4339 0,'0'0'0,"-22"0"0,22 21 15,-21 1-15,0-1 16,0 0-16,0 0 16,0 0-16,-1 0 0,1 1 0,0-1 15,-21 0-15,21 0 0,-1 0 16,1 22-16,-21-22 0,21 0 0,0 0 16,-22 43-1,43-43-15,-21 0 0,0 0 16,0-21-16</inkml:trace>
  <inkml:trace contextRef="#ctx0" brushRef="#br0" timeOffset="106704.41">11684 4551 0,'21'0'0</inkml:trace>
  <inkml:trace contextRef="#ctx0" brushRef="#br0" timeOffset="107116.12">11747 4445 0,'-21'0'31,"21"21"-15,0 0-16,-21-21 15,21 22-15,0-1 0,0 0 0,-21 42 16,21-41-16,-21 20 0,21 0 15,0 1-15,0-1 16,-21 64-16,-1-64 0,22 22 16,0-22-16,-21 21 0,21-20 15,0 20-15,-21 43 16,21-64-16,-21 22 0,21 21 0,-21-22 16,21-21-16,-21 1 15,21-1-15,-22-21 0,22 43 16,0-43-16,0 0 0,0 21 15,0-63 17,0 0-17,0 0-15,22 0 0,-22-22 16,21 22-16,0-21 0,-21 21 0,21-22 16</inkml:trace>
  <inkml:trace contextRef="#ctx0" brushRef="#br0" timeOffset="107570.68">11663 4636 0,'-43'-43'31,"22"22"-31,21 0 16,0 0-16,0 0 16,21 21-1,1-22-15,-1 22 16,0 0-16,0 0 0,0 0 16,22 0-16,-22 0 0,0 0 0,42 0 15,-41 0-15,-1 0 0,0 0 16,0 22-16,0-22 15,0 21-15,-21 0 0,0 0 16,0 0-16,-21-21 16,-42 43-16,42-22 15,-22-21-15,-20 21 0,42 0 16,-1-21-16,1 0 0,-21 21 16,21-21-16,0 0 0,21 21 15,-22-21-15,44 0 47,-1 0-31,0-21-16</inkml:trace>
  <inkml:trace contextRef="#ctx0" brushRef="#br0" timeOffset="108205.12">12531 4403 0,'0'0'0,"-22"-43"31,-20 22-31,21 21 0,-21 0 16,20 0-16,1 0 0,-21 0 16,21 21-16,0 1 0,-43-1 15,43 0-15,-21 0 0,20 21 16,1-20-16,-21-1 0,21 0 0,-22 42 16,43-41-16,0-1 0,-21 0 15,21 0-15,0 21 16,0-20-16,0-1 0,0 0 0,21-21 15,1 0-15,-1 0 16,21 0-16,-21 0 0,0 0 16,1 0-16,20 0 0,-21-21 15,21 0-15,22-1 0,-43 1 16,0 0-16,22 0 0,-22 0 0,0 0 16,0-43-16,0 43 15,-21 0-15,21 0 0,-21-1 16,0 1-16,0 0 0,0 0 15,0 0-15,0 42 32,0 0-32,-21 0 15,21 0-15,-21 1 0,21-1 0,0 0 16,0 0-16,0 0 0,0 0 16,0 22-16,0-22 0,0 0 15,0 21-15,0-20 16,21-1-16,0 0 0,1-21 15,-1 0-15,0 0 16,0 0-16,0 0 0,0 0 16,1-21-16,41 0 0</inkml:trace>
  <inkml:trace contextRef="#ctx0" brushRef="#br0" timeOffset="108519.77">13102 4297 0,'0'0'15,"-21"0"-15,0 0 0,0 0 0,-1 0 0,-20 0 16,21 0-16,0 0 16,0 0-16,21 21 0,-64 21 15,43-20-15,21-1 16,0 0-16,-21 0 0,21 0 0,-21 0 15,21 1-15,0-1 0,0 0 0,0 0 16,0 0-16,0 0 16,0 1-16,0 20 0,0-21 15,21-21-15,0 42 0,0-42 16,21 22-16,-20-22 16,-1 0-16,0 0 0,21 0 15,-21 0-15,43-43 16,-22 22-16</inkml:trace>
  <inkml:trace contextRef="#ctx0" brushRef="#br0" timeOffset="109070.54">13525 4043 0,'0'0'15,"-21"0"-15,0 0 16,0 0-16,21 21 0,-21 0 15,0 0-15,21 1 0,-22 20 16,22-21-16,0 21 0,0-20 0,-63 62 16,63-41-16,0-22 15,0 21-15,0-21 16,0 0-16,0 22 0,0-22 16,0 0-16,0 0 0,0 0 15,0 1-15,0-1 16,-21-21-16,0 0 15,21 21-15,-22-21 16,22-21 0,0 0-1,0-1-15,0 1 0,0 0 16,22 0-16,-1 0 0,0 0 16,0-1-16,0 1 0,0 0 0,22-21 15,-22 21-15,21 21 0,-21-22 16,43 1-16,-22 21 15,-21 0-15,1 0 0,-1 0 0,-21 21 16,21 1-16,-21-1 16,0 0-16,0 42 0,0-41 15,0 20-15,0-21 16,0 0-16,-21 22 0,21-22 16,0 0-16,-21 0 0,-1-21 15,22 21-15,0-42 47,0 0-47,22 0 16,-1 0-16</inkml:trace>
  <inkml:trace contextRef="#ctx0" brushRef="#br0" timeOffset="109491.11">13928 4487 0,'0'0'0,"21"0"31,0 0-15,0-21-16,0 21 15,0-21-15,1 0 0,-1 21 16,0-21-16,-21 0 0,0-1 15,0 1-15,0 0 16,-21 21 0,0 0-16,-1 0 15,1 21-15,0 0 0,0 1 16,-21-1-16,20 0 0,1 0 0,0 43 16,21-43-16,-21 0 0,21 0 15,0 0-15,0 0 0,0 1 16,0-1-16,0 0 0,21 0 15,0-21 1,0 0-16,1 0 0,-1 0 16,21 0-16,-21 0 0,0-21 15,22 0-15,-22 21 0,0-21 16,21-1-16,22-20 0,-22 42 16,1-21-16</inkml:trace>
  <inkml:trace contextRef="#ctx0" brushRef="#br0" timeOffset="110218.79">11324 6414 0,'-21'-22'0,"21"44"47,0-1-47,0 0 0,0 0 15,0 0-15,-21 22 16,21-22-16,0 21 0,-21 0 0,21 1 16,0-1-16,0 22 0,-22-22 0,1 64 15,0-64-15,0 0 16,0 64-16,0-42 0,-1-22 15,1 0-15,21 22 0,0-22 0,-21-21 16,0 22-16,21-1 0,0-21 16,0 0-16,0 1 0,0-1 0,0 0 15,-42-21-15</inkml:trace>
  <inkml:trace contextRef="#ctx0" brushRef="#br0" timeOffset="110290.77">11049 7641 0,'0'0'0,"0"-21"15,0 0-15,21 0 0,0 0 16,-21-1-16,21-20 0,1 21 15,-22-21-15,21-1 0</inkml:trace>
  <inkml:trace contextRef="#ctx0" brushRef="#br0" timeOffset="110466.13">11155 6646 0,'0'0'0,"0"-21"0,-21 0 0,-1 21 15,1-21-15,21 0 0,-21 0 16,21-1-16,-21 1 0,21 0 0,0 0 16,0-21-16,0 20 0,21 1 15</inkml:trace>
  <inkml:trace contextRef="#ctx0" brushRef="#br0" timeOffset="110703.34">11726 6583 0,'-106'106'31,"85"-85"-31,-21 0 0,0 0 16,-1 0-16,22 1 0,-64 20 16,43-42-16,21 21 0,-43-21 15,43 21-15,0-21 16,42 0 15,0 0-31,1-21 0,-1 0 16,0 0-16</inkml:trace>
  <inkml:trace contextRef="#ctx0" brushRef="#br0" timeOffset="111082.68">11261 9059 0</inkml:trace>
  <inkml:trace contextRef="#ctx0" brushRef="#br0" timeOffset="111316.16">11684 6562 0,'-21'42'15,"-43"0"-15,43-20 0,0-1 16,-43 21-16,22-21 0,21 0 16,0-21-16,-22 22 15,22-22-15,0 0 0,-21 21 16,21-21-16,-1 0 15,22-21 1,0-1-16,0 1 16</inkml:trace>
  <inkml:trace contextRef="#ctx0" brushRef="#br0" timeOffset="112183.13">11282 6308 0,'0'-21'15,"21"21"17,0 0-17,-21-22-15,21 22 0,0 0 16,1 0-16,-1 0 15,0 0-15,0 0 16,0 0-16,0 0 0,1 0 16,-1 0-16,0 0 15,0 0-15,0 22 16,0-1-16,1 0 16,-1 0-16,-21 0 15,0 0-15,0 1 16,0-1-16,0 0 0,0 0 15,0 0-15,0 0 0,0 43 16,-21-64-16,-1 21 0,22 0 16,-21 0-16,0 1 15,0-1-15,0 0 0,0-21 16,-1 0-16,1 21 0,0-21 16,0 0-16,21 21 15,-21-21-15,0 0 0,-1 0 16,1 0-1</inkml:trace>
  <inkml:trace contextRef="#ctx0" brushRef="#br0" timeOffset="112960.13">11747 6541 0,'0'63'15,"0"-42"1,0 0-16,0 1 0,0-1 0,0 0 16,0 0-1,22 0-15,-1-21 16,0 0-16,0 0 0,0 0 16,0 0-16,1 0 0,-1 0 15,0 0-15,0 0 0,0 0 0,0-21 16,1 0-16,-1 21 0,0-21 15,0 0-15,0-1 0,0 1 16,22-21-16,-43 21 0,0-22 16,0 22-16,21-21 0,-21 21 15,0-43-15,0 43 0,0-21 16,0 21-16,-21-1 0,21 1 16,-21 21-16,-1 0 15,1 0-15,0 0 0,0 0 0,0 0 16,0 0-16,-22 0 0,22 0 15,0 21-15,0-21 0,-22 43 16,22-43-16,0 21 0,0 0 0,21 0 16,0 22-16,-21-22 0,21 0 15,-21 0-15,21 0 0,0 0 0,0 1 16,0-1-16,0 0 0,0 0 16,0 0-16,0 0 15,21-21 1,0 0-1,0 0 1,-21-21-16,21 0 0,0 21 16,-21-21-16,22 21 0,-1-21 15</inkml:trace>
  <inkml:trace contextRef="#ctx0" brushRef="#br0" timeOffset="113466.51">12509 6244 0,'0'-21'16,"0"42"46,0 0-62,-21 1 16,21-1-16,-21 0 0,21 21 15,0-21-15,0 1 0,0-1 16,0 0-16,0 0 0,0 0 0,0 0 16,0 1-16,0-1 0,0 0 0,0 0 15,0 0 1,21-21-1,0 0 1,1 0 0,-22-21-16,21 0 0,0 21 15,-21-21-15,0 0 0,21-1 0</inkml:trace>
  <inkml:trace contextRef="#ctx0" brushRef="#br0" timeOffset="113998.6">12573 5884 0,'0'0'0,"-21"0"0,0 0 16,-1 0-16,1 0 16,21 22-16,-21-1 0,0 0 15,21 0 1,0 0-16,0 0 16,0 1-1,21-1 1,0-21-16,0 0 15,1 0-15,-1 0 16,0 0-16,0 0 0,0 0 16,0-21-16,-21-1 0,22 22 15,-22-21-15,21 0 0,-21 0 16,0 0-16,0 0 0,0-1 16,0 1-16,-21 21 15,21-21-15,-22 21 0,1 0 16,0 0-16,0 0 0,0 0 15,0 21-15,-1 0 0,1 1 16,0-22-16,21 21 16,-21 0-16,21 0 15,0 0-15</inkml:trace>
  <inkml:trace contextRef="#ctx0" brushRef="#br0" timeOffset="115319.11">9546 3027 0,'-21'0'0,"0"0"31,0 0-15,21-21-16,0 0 15,0-1 1,21 1 0,0 21-16,0-21 15,0 21-15,0 0 0,1 0 0,41 0 16,-42 0-16,0-21 16,1 21-16,-1 0 0,-21 42 15,0-21-15,0 22 16,0-22-16,-43 21 15,1-21-15,21 1 16,0-1-16,-22 0 0,22-21 0,-21 42 16,21-42-16,0 21 15,-1-21-15,22-21 47,22 0-31,-1 21-1,0-21-15,0 21 0,0 0 16,0 0-16,22 0 0,-22 0 0,0 0 16,0 0-16,22 0 0,-22 0 15,0 0-15,21 0 0,1 42 16,-43-21-16,21 1 0,-21-1 16,0 0-16,0 0 0,0 43 15,0-43-15,-21 0 0,-1 0 16,1 21-16,-21-20 0,-43 20 15,43-21-15,21-21 16,-43 21-16,43-21 16,0 0-16,-21 0 0,20 0 15,1 0-15,0 0 0,0 0 0,0-21 16,0 21-16,-1-21 0,1 0 16,0 0-16,0 21 0,21-22 15,0 1 1,0 0-1,0 0-15,0 0 16,21 21-16,0-21 16,0 21-16</inkml:trace>
  <inkml:trace contextRef="#ctx0" brushRef="#br0" timeOffset="115804.15">9969 2879 0,'0'0'16,"0"-21"-1,0-1-15,43 22 31,-22 0-31,0 0 16,0 0-16,0 0 0,1 22 16,-22-1-16,21-21 0,21 42 15,-42-21-15,0 0 0,0 22 16,0-22-16,0 0 0,0 0 16,0 0-16,0 1 0,-42-1 15,42 0-15,-21-21 16,-1 0-16,1 0 15,0 42-15,21-63 16,0 0-16,0 0 0,21 0 0,-21-1 16,21 1-16,1 0 0,20 0 15,-21 0-15,-21 0 0,0-1 16,0-20-16,0 21 0,0 0 16,21 21-16,22-21 0,-22 21 15,0-22-15,0 22 16,0 0-1,0 0-15,-21 22 16</inkml:trace>
  <inkml:trace contextRef="#ctx0" brushRef="#br0" timeOffset="116383.67">10689 2942 0,'-21'0'0,"42"0"0,-21-21 0,0 0 0,0 0 16,0 0-16,0-1 16,-21 22-16,21-21 0,-21 0 15,0 21-15,-1 0 0,1 0 16,0 0-16,0 0 15,0 0-15,0 0 0,-1 21 16,1 0-16,0 22 16,0-43-16,0 21 0,21 0 0,-21 21 15,21-20-15,0 20 16,0-21-16,0 0 16,21 0-1,0-21 1,0 0-16,0 0 0,0-21 15,-21 0-15,22 21 16,-1-21-16,-21 0 0,21 0 0,0-1 16,0 1-16,-21 0 15,21-21-15,-21 21 0,0-1 16,22 1-16,-22-21 0,0 21 16,21 0-16,-21-22 0,0 22 15,0 0-15,0 0 0,0 42 47,0 21-47,0-21 0,0 1 16,0 20-16,0-21 0,0 0 0,0 22 15,0-22-15,0 21 0,0-21 16,0 0-16,0 1 0,0-1 0,-21-21 16,21 21-16,-22 0 15</inkml:trace>
  <inkml:trace contextRef="#ctx0" brushRef="#br0" timeOffset="116482.73">11028 2921 0,'21'-21'0</inkml:trace>
  <inkml:trace contextRef="#ctx0" brushRef="#br0" timeOffset="116928.16">11324 2815 0,'0'0'0,"0"-21"0,-21 0 15,0 21 17,21 21-17,-21 0-15,21 0 16,0 22-16,-22-22 0,22 0 0,0 21 15,0-20-15,-21 20 0,21 0 16,-21-21-16,21 22 0,0 41 16,-21-62-16,21 20 0,-21-21 0,21 21 15,0-20-15,0 20 16,0-21-16,0 0 16,0-42 15,0 0-31,0 0 0,0 0 15,0-1-15,0 1 0,0 0 16,0-21-16</inkml:trace>
  <inkml:trace contextRef="#ctx0" brushRef="#br0" timeOffset="117307.13">11049 2900 0,'0'0'15,"-21"0"-15,21-21 16,-21 21-16,21-21 15,0-1-15,0 1 16,21 0-16,0 21 16,0-21-16,0 21 0,22-21 0,-22 21 15,21-21-15,0 21 16,-20 0-16,20 0 0,0-22 0,-21 22 16,22 0-16,-22 0 0,0 0 15,0 0-15,0 22 0,1-1 0,-1 0 16,-21 21-16,0-21 15,0 1-15,0-1 0,0 0 0,-21 21 16,-1-21-16,-20-21 0,21 22 16,-21-1-16,20 0 0,-83 21 15,83-21-15,1-21 16,-42 22-16,42-22 16,-1 0-16,1 0 15,21 21-15,-21-21 16,42 0 15,0 0-31,1 0 0</inkml:trace>
  <inkml:trace contextRef="#ctx0" brushRef="#br0" timeOffset="117898.42">11726 3133 0,'0'0'0,"0"-21"0,0-1 16,0 1-16,0 0 16,0 0-16,0 0 15,0 0-15,0-1 16,-21 22-16,0-21 0,0 21 15,0 0-15,-1 0 0,1 0 16,0 21-16,0-21 0,-21 43 16,20-22-16,1 0 0,-21 21 15,42 1-15,0-1 16,21-21-16,-21 0 0,0 22 16,0-22-16,0 0 15,0 0-15,21-21 16,0 0-16,1 0 15,-1 0-15,0 0 0,-21-21 16,42-21-16,-21 21 0,1-1 16,-1 1-16,-21 0 0,42-42 15,-42 41 1,0 1-16,0 0 0,0 0 16,0 0-16,0 42 46,-21 0-46,21 21 16,0-20-16,-21 41 0,21-42 16,0 0-16,0 1 0,0-1 15,0 0-15,0 0 0,0 0 16,21-21-16,0 0 0,-21 21 16,21-21-16,0 0 0,1 0 15,-1 0-15,0 0 0,0 0 16</inkml:trace>
  <inkml:trace contextRef="#ctx0" brushRef="#br0" timeOffset="118322.12">11917 3090 0,'0'0'0,"0"-42"31,0 21-31,0 0 15,21 21 1,0 0-16,0 0 0,0 0 16,1 0-16,-1 0 15,0 0-15,0 0 0,0 21 16,0-21-16,-21 21 0,0 0 16,0 0-16,0 1 0,0 20 15,0-21-15,0 0 0,0 0 16,0 1-16,-21-22 0,0 42 15,0-42-15,0 21 16,0-21 0,21-21-1,0 0 1,0 0-16,0-1 0,0 1 16,0 0-16,21-21 0,0 21 15,-21-1-15,21-20 16,0 21-16,0 0 0,1 0 15,-1-1-15,0 22 0,0 0 16,0-21-16,0 0 0,1 21 16,-1 0-16</inkml:trace>
  <inkml:trace contextRef="#ctx0" brushRef="#br0" timeOffset="118734.12">12573 2752 0,'0'21'15,"0"0"-15,-21 0 16,21 0-16,-21 1 0,21-1 16,0 0-16,-22 21 0,1-21 15,0 1-15,0 20 0,21-21 16,-21 0-16,21 0 15,0 1-15,0-1 0,0 0 0,0 0 16,0 0-16,0 0 16,0 1-16,21-22 15,0 0-15,0 0 16,0-22-16,1 22 0,-22-21 16,21 21-16,0-21 0,0 0 0,-21 0 15,21 0-15,0-1 0,1-20 16,-1 0-16,-21 21 15,0-1-15,0 44 32,0-1-17,0 0-15,0 0 0,-21 0 16,21 0-16</inkml:trace>
  <inkml:trace contextRef="#ctx0" brushRef="#br0" timeOffset="119139.13">12636 5990 0,'43'0'31,"-22"0"-31,0 0 16,0-21-16,0 21 0,-21-21 16,22 0-16,-1 21 0,0-21 0,-21-1 15,21-20-15,0 21 0,-21-43 16,0 43-16,21-21 0,-21-22 16,22-232-16,-22-106 0,0 0 15,0 42-15,0 85 0,0 63 0,0 43 16,0 42-16,0 21 0,0 42 0,-22-20 15,22 63-15,-21 21 16,21 21 0,-21 0-16,0 0 0,21 0 0,-21 43 15,21-22-15,-21-21 16,21 22-16,-22 41 0,22-63 16,0 22-16,0 20 0,0-42 15,0 1-15,0-1 16,0 0-16,0 0 0,-21 0 0,21 0 15,-21 1-15,0-1 16,0-21-16,0 21 16,-1-21-16,1 0 15,0 0 1,0-21-16,21 0 0,0-1 16,0 1-16,0 0 15,0 0-15,0 0 0,0 0 0</inkml:trace>
  <inkml:trace contextRef="#ctx0" brushRef="#br0" timeOffset="119562.88">12361 2836 0,'21'0'15,"1"0"-15,-1 0 16,0 0-16,0 0 16,21 0-16,-20 0 0,20-21 0,-21 21 15,43 0-15,-43 0 0,0 0 16,21 0-16,-21 0 16,22 0-16</inkml:trace>
  <inkml:trace contextRef="#ctx0" brushRef="#br0" timeOffset="121695.82">13885 2709 0,'0'-21'0,"0"0"16,0 0 0,0 0-16,0 42 46,0 0-46,0 0 0,0 0 0,0 1 16,0 20-16,-21-21 0,21 21 16,-21-20-16,21 20 0,-21 21 15,0-41-15,21 20 0,0-21 0,-22 0 16,22 0-16,0 1 0,0 41 16,-21-42-16,21 0 15,0 1-15,-21-22 0,21 21 16,0-42 15,0-1-31,21 1 16</inkml:trace>
  <inkml:trace contextRef="#ctx0" brushRef="#br0" timeOffset="122798.27">13610 3027 0,'85'0'16,"-64"0"-16,21 0 15,-21 0-15,43 0 0,-22 0 0,64-42 16,-64 42-16,64-22 15,-63 22-15,-1-21 0,43 21 16,-107 21 31,1 1-31,0-1-16,0 0 0,0 0 0,0 0 15,-1 0-15,22 1 0,-21-1 0,0 0 16,21 21-1,-21-21-15,21 1 0,0-1 0,0 0 16,21 0-16,0-21 16,0 0-16,1 0 0,-1 0 15,21 0-15,-21 0 0,0 0 16,1-21-16,-1 21 0,0-21 0,21 0 16,-21-1-16,-21 1 0,0 0 15,0 0-15,0 0 0,0 0 16,0-1-16,0 1 0,-42-21 15,21 21-15,0 21 16,0-21-16,-22 21 0,22 0 0,-64 0 16,64 0-16,0 0 15,42 0 32,22 0-47,-22 0 0,0 0 0,21 0 16,-21 0-16,22 0 0,-1 0 0,-21 0 15,22 0-15,20 0 16,-42-22-16,106 1 16,-84 21-16,-22-21 0,0 21 15,0 0 1,0 0 0,-21 21-16,0 0 15,0 1-15,-21-22 0,0 21 0,42-21 16,-21 21-16,-21 0 0,0 0 15,21 0-15,-21-21 0,-1 22 16,1 20-16,21-21 0,0 0 16,21-21-16,1 21 15,-1-21-15,0 0 16,0 0 0,-21-21-16,21 21 15,-21-21-15,21 21 0,-21-21 16,0 0-16,0 0 0,0-1 15,0 1-15,0 0 0,0 0 16,-21 0-16,0 21 16,21-21-16,-42-1 0,21 22 0,-1 0 15,22-21-15,-21 21 0,0 0 0,0 0 16,42 0 15,0 0-31,0 0 16,1 0-16,-1 0 0,21 0 15,-21 0-15,0 0 0,1 0 16,20 0-16,0 0 0,22 0 0,-22-21 16,22 21-16,-22-21 0,0 0 15,43-22-15,-43 22 0,-21 21 16,1-21-16,-1 0 16,-21 0-16,0 0 0,0-1 0,0-20 15,0 21-15,0 0 0,0 0 16,-21-1-1,-1 22-15,1-21 0</inkml:trace>
  <inkml:trace contextRef="#ctx0" brushRef="#br0" timeOffset="123003.39">15176 2688 0,'0'0'0,"0"21"0,0 1 15,0-1-15,-21 0 0,0 21 16,21-21-16,-21 22 0,21-22 0,0 21 16,-21-21-16,21 22 0,-21-22 0,21 0 15,0 21-15,0-20 0,0 41 16,0-42-16,0 0 15,0 22-15,21-22 16,-21 0-16,21-21 0,0 21 0,0-21 16,22 0-16,-22 0 0,0 0 15,42-21-15,-20 0 16,-22 21-16,21-21 0,1 0 0,-22-1 16,85-20-16,-85 21 15</inkml:trace>
  <inkml:trace contextRef="#ctx0" brushRef="#br0" timeOffset="124742.83">12573 3048 0,'0'-21'16,"0"42"62,0 0-78,0 0 15,0 1 1,0-1-16,0 0 16,0 0-16,0 0 15,0 0-15,0 1 16,0-1-16,0 0 15,0 0 1,21-21 0,-21 21-16,21-21 31,0 0-31,1 0 16,-1 0-16,0-21 15,0 21-15,-21-21 0,21 21 0,0-21 16,-21 0-16,22 21 0,-22-22 15,21 1-15,-21 0 16,0 0-16,0 0 0,0 0 16,0-1-16,21 22 15,-21-21-15,0 0 32,21 21-17,-21 21 1,0 0-1,0 1-15,0-1 16,0 0-16,0 0 0,0 0 16,0 0-16,0 1 0,0-1 0,0 21 15,0 22-15,0-43 16,-42 63-16,21-62 0,-1 20 16</inkml:trace>
  <inkml:trace contextRef="#ctx0" brushRef="#br0" timeOffset="124782.8">12615 3789 0,'0'0'0,"0"21"0</inkml:trace>
  <inkml:trace contextRef="#ctx0" brushRef="#br0" timeOffset="135450.13">2603 11896 0,'-21'0'0,"0"0"16,21 21-16,0 0 31,21-21 0,0 0-15,1-21-16,-1 0 0,0 21 15,0-21-15,-21-1 0,42 1 16,-20 0-16,-1 21 0,-21-21 16,21 0-16,-21 0 0,-42-1 15,-1 22 1,1 0-16,0 0 0,-1 0 16,1 22-16,0-22 0,-1 21 0,1 0 15,0 0-15,-1 0 0,1 0 0,21 1 16,0-1-16,-1 0 0,1 0 15,21 0-15,0 0 0,0 1 0,0-1 16,0 0-16,21 0 0,1-21 16,-1 21-16,0-21 0,21 21 15,-21 1-15,22-22 0,-22 21 0,21 0 16,1 0-16,-22 0 0,21-21 16,-21 21-16,0 1 0,1-1 15,-1 0-15,-21 0 0,0 0 0,0 0 16,0 1-16,-21-1 0,-22 21 0,1-21 15,0 0-15,-1-21 0,-20 22 16,-1-1-16,-42 0 16,64-21-16,-21 0 0,-22 0 15,43 0-15,20 0 0,-20 0 0,21 0 16,-21-21-16,20 0 0,1-1 0,0 1 16,0 21-16,0-21 0,21 0 15,0 0-15,-21 0 0,21-1 0,0 1 16,0 0-16,0 0 15,21 21-15,0-21 16,0 21-16,0 0 0,0 0 0,1-21 16,-1-1-16,21 22 0,-21-21 0</inkml:trace>
  <inkml:trace contextRef="#ctx0" brushRef="#br0" timeOffset="135744.14">3006 11811 0,'0'0'0,"0"21"47,0 22-47,0-22 0,0 0 0,0 21 15,-22 1-15,22-1 0,0 0 16,-21 1-16,0-22 0,21 21 0,-21 43 15,0-64-15,0 21 0,21-21 16,-22 1-16,22-1 0,0 0 16,0 0-16,0-42 31,0 0-31,22 0 16,-22-1-16</inkml:trace>
  <inkml:trace contextRef="#ctx0" brushRef="#br0" timeOffset="135931.1">2709 12192 0,'0'0'0,"-21"21"15,0-21-15,21 21 0,21-21 32,0 0-32,0 0 15,22 0-15,-22 0 0,0 0 0,21-21 0,-20 0 16,-1 21-16,21 0 15,-21-21-15,0 21 0,22-21 0,-22 21 16,0 0-16,0 0 0</inkml:trace>
  <inkml:trace contextRef="#ctx0" brushRef="#br0" timeOffset="136608.04">3238 12192 0,'22'0'0,"-1"-21"15,0 0-15,0 21 16,0-21-16,0-1 0,1 1 16,-22 0-16,0 0 0,0 0 15,-22 21-15,-20 0 16,21 0-16,0 0 0,-22 0 15,22 21-15,0 0 0,-21 21 16,21 1-16,-1-22 16,1 42-16,21-41 0,-21-1 0,21 21 15,0-21-15,0 0 0,0 1 16,0-1-16,21-21 16,0 21-16,1-21 0,-1 0 15,0 0-15,21 0 0,1 0 0,-22 0 16,21-21-16,43 0 15,-22-1-15,-20 1 0,-22 0 0,21 0 0,0 0 16,-20 0-16,41-22 16,-42 22-16,-21 0 0,21-21 15,-21 20-15,0 1 0,0 0 16,0 0-16,0 0 0,0 0 16,0 42-1,0 0 1,0 0-16,0 0 0,0 22 0,-21 20 15,21-21-15,0 1 16,0 63-16,0-64 0,-21 0 16,21 22-16,0-1 0,-21 1 15,0 84-15,0-63 0,21-22 16,-43 85-16,22-63 0,0-22 16,-21 64-16,20-42 0,1-21 15,0-1-15,0 85 0,0-63 16,0-43-16,21-21 0,0-42 31,0 0-31,0 0 16,0 0-16,0-22 0,0 1 0,21 0 0,-21-1 15,21-20-15,0 21 0,-21-22 16,0 1-16,21-1 0,0-21 0</inkml:trace>
  <inkml:trace contextRef="#ctx0" brushRef="#br0" timeOffset="136929.87">3598 12256 0,'0'0'0,"0"-22"0,0 1 0,0 0 16,0 0-16,0 0 0,21 0 0,-21-1 15,22 22-15,-1-21 0,0 0 0,0 0 16,21 21-16,-20-21 0,-1 21 16,0 0-16,0-21 0,0 21 15,22 0-15,-22 0 0,0 0 16,0 0-16,21 21 0,-42 0 15,22 0-15,-22 0 0,0 0 16,0 1-16,0-1 0,0 0 0,-22 0 16,1 0-16,0 0 0,-21 22 15,21-22-15,-22 0 0,22 0 0,-21-21 16,21 21-16,-1 1 0,-41-22 16,42 21-16,0-21 15,42-21 16,0 21-31,0-22 0,0 1 0,22 21 16</inkml:trace>
  <inkml:trace contextRef="#ctx0" brushRef="#br0" timeOffset="137031.89">4381 12086 0,'0'-21'0</inkml:trace>
  <inkml:trace contextRef="#ctx0" brushRef="#br0" timeOffset="138023.18">7853 12044 0,'0'0'0,"42"-21"0,22 0 16,20 21-16</inkml:trace>
  <inkml:trace contextRef="#ctx0" brushRef="#br0" timeOffset="139375.04">4466 12086 0,'0'0'0,"21"0"15,0 0-15,1-21 0,-1 21 16,0-21-16,0 0 16,0 0-16,0-1 15,-21 1 1,0 0-16,-21 21 15,0 0-15,0 0 0,0 0 16,-22 0-16,22 0 0,-21 0 16,0 21-16,20-21 0,-20 21 15,21 1-15,-21-1 0,20-21 0,1 21 16,21 0-16,0 0 0,-21-21 16,21 21-16,0 1 0,0-1 15,21-21 1,0 0-16,1 21 0,-1 0 0,0-21 15,21 0-15,-21 21 0,22-21 16,20 21-16,-42-21 0,1 22 16,-1-22-16,0 0 0,0 21 0,-21 0 15,0 0-15,-21 0 16,0-21-16,0 21 0,-22-21 16,1 0-16,21 22 0,-22-22 15,-41 0-15,63 0 16,-43 0-16,43 0 15,0 0-15,0 0 0,-1 0 0,1 0 16,0-22-16,21 1 0,0 0 16,-21 21-16,21-21 15,0 0-15,0 0 32,21 21-32</inkml:trace>
  <inkml:trace contextRef="#ctx0" brushRef="#br0" timeOffset="139763.15">5948 11515 0,'0'0'0,"-21"0"16,-1 0 0,1 21-16,0 0 0,21 0 15,-21 0-15,21 1 0,-21 20 16,21 0-16,-21-21 0,-1 22 0,22 41 15,-21-62-15,21 20 16,-21 0-16,21 1 0,0-1 0,0-21 16,0 21-16,0-20 0,0-1 15,0 0-15,0 0 0,0 0 0,0-42 47,0 0-47,0 0 0</inkml:trace>
  <inkml:trace contextRef="#ctx0" brushRef="#br0" timeOffset="140279.9">5482 11896 0,'0'0'0,"-21"0"0,42 0 31,0 0-31,0 0 0,1 0 16,20 0-16,0-21 15,1 21-15,-1-22 0,0 22 0,1-21 16,41 0-16,-20 0 0,-22 21 16,-21-21-16,22 21 0,41-21 15,-63 21-15,1 0 16,-22 21 0,0 0-16,-22 0 15,1 0-15,0 0 0,21 22 16,-21-22-16,0 0 0,0 0 0,21 22 15,-22-1-15,22-21 16,0 21-16,0-20 16,0-1-16,22-21 0,-1 21 15,0-21-15,0 0 0,0 0 16,0 0-16,22 0 0,-22-21 0,21 0 16,-21-1-16,22 1 0,-22 0 15,0 0-15,0 0 0,-21 0 16,21-1-16,-21-20 0,0 21 0,0 0 15,0-22-15,0 22 0,0 0 16,-21 0-16,0 0 0,21 0 0,-42-1 16,21 22-16,-1 0 15,1 0-15,0 0 0,0 0 16,-43 43-16,43-22 0,0 0 16,21 0-16,-21 0 15,21 1-15,0-1 0,0 0 16,21 0-16</inkml:trace>
  <inkml:trace contextRef="#ctx0" brushRef="#br0" timeOffset="140635.68">7853 11642 0,'-106'-21'31</inkml:trace>
  <inkml:trace contextRef="#ctx0" brushRef="#br0" timeOffset="140667.66">7281 11790 0,'0'0'0</inkml:trace>
  <inkml:trace contextRef="#ctx0" brushRef="#br0" timeOffset="140824.18">7472 12234 0,'0'-21'16,"0"0"0,0 0-16</inkml:trace>
  <inkml:trace contextRef="#ctx0" brushRef="#br0" timeOffset="141255.95">7853 11853 0,'0'0'0,"148"-42"0,-21 0 0,21-1 0,0 22 15</inkml:trace>
  <inkml:trace contextRef="#ctx0" brushRef="#br0" timeOffset="143539.14">8086 11832 0,'-22'0'16,"22"-21"0,0 0-1,0 0 1,0 0-16,0-1 15,0 1-15,0 0 0,-21 0 16,0 0-16,0 0 16,0 21-16,0 0 15,-22 0-15,22 0 0,-21 0 0,-1 0 16,1 0-16,-21 42 16,20-21-16,1 0 0,0 0 0,-22 43 15,43-22-15,0 1 16,0-22-16,-1 21 0,22 0 0,0 22 15,0-22-15,0 22 16,0-43-16,0 0 16,22 0-16,-1-21 0,0 0 0,0 0 15,21 0-15,-20 0 0,20 0 16,-21 0-16,21-21 0,-20 0 0,20 0 16,21-22-16,-41 22 15,20-21-15,-21 21 0,0 0 16,0-22-16,22-20 0,-22 42 15,0-1-15,-21-41 0,0 42 16,0 0-16,21 21 0,-21-22 16,0 44 15,0-1-15,0 0-16,0 0 0,0 0 0,0 0 15,0 22-15,0-22 16,0 21-16,0 1 0,0-22 0,0 42 15,21-42-15,1 1 0,-1-1 16,0 0-16,0 0 0,0 0 16,0-21-16,1 0 0,20 0 0,-21 0 15,43 0-15,-43-21 0,21 0 16,-21 21-16,22-21 0,-22 0 16,42-22-16,-42 22 0,22-42 15,-22 41-15,-21-20 16,0 21-16,0 0 0,0 0 0,0-22 15,0 22-15,0 0 0,0 0 0,-21 21 16,0-21-16,-1-1 16,1 22-16,0 0 0,-21 0 15,21 0-15,-1 0 0,-20 0 16,0 22-16,21 20 16,-1-21-16,1 0 0,0 0 0,21 22 15,0-22-15,-21 0 0,21 21 16,0-20-16,0 20 0,0-21 0,0 21 15,0-20-15,42 20 16,-21-21-16,1-21 16,-1 0-16,0 0 0,0 0 15,0 0-15,0 0 0,1-21 0,-1 0 16,21 0-16,-21-1 16,0 1-16,22-21 0,-22 0 15,21-22-15,-42 43 0,43-21 16,-1-1-16,-21 1 0,0 0 15,0-1-15,1 22 0,-1-21 0,-21-1 16,0 1-16,0 0 0,0-1 0,0 22 16,0-42-1,0 42-15,0-1 0,-21 22 32,-1 22-32,22-1 0,-21 0 0,21 21 15,0-21-15,-21 22 0,21-1 16,-21 0-16,21 1 0,0 20 15,0-20-15,0-1 0,0 21 16,0-20-16,0-22 0,0 21 16,0-21-16,0 22 0,0-22 15,42 21-15,-21-42 0,43 43 16,-43-43-16,0 0 16,43 0-16,-22 0 0,43-22 15,-43 1-15,0 21 16,-20-21-16,-1 0 0,21 0 15,43-64-15,-64 64 16,-21 0-16,21-43 16,0 43-16,-21 0 0,0 0 15,0 0-15,0-1 0,0 1 16,-21 0-16,0 0 0,0 21 16,-22 0-16,1 0 15,21 0-15,0 0 0,-43 42 16,43-42-16,0 21 0,0 1 15,0-1-15,-1 0 0,1 0 0,0 0 16,21 0-16,0 22 0,0-22 0,0 0 16,0 0-16,0 0 0,0 1 15,0-1-15,21-21 0,-21 21 16,21-21-16,1 21 0,-1-21 0,0 0 16,0 0-16,0 0 0,0 0 15,1-21-15,20-21 0,-21 20 16,21-20-16,-20 21 15,-1 0-15,21-43 0,-21 22 16,43-64 0,-43 64-16,-21-22 0,21 22 15,0 0-15,-21-1 0,21-63 16,-21 64-16,0 21 0,0 0 16,-21 21-1,0 21-15,0 0 0,0 21 16,0-20-16,-1 20 0,22 0 15,0 1-15,-21 20 0,21-21 0,0 1 16,0-1-16,0 0 0,0 1 0,0-1 16,0 0-16,0 1 0,0-1 15,43 22-15,-43-43 0,21 21 16,21 0-16,-21-42 0,0 22 16,22-22-16,-22 0 15,0 0-15,43 0 0,-43-22 16,85-20-16,-64 0 15,-21 21-15</inkml:trace>
  <inkml:trace contextRef="#ctx0" brushRef="#br0" timeOffset="144245.15">11155 11684 0,'0'-21'0,"-21"0"16,-1 0-16,1-1 0,0 1 0,0 0 16,-21 0-16,20 0 0,-20 21 15,0 0-15,21 0 0,-64 0 16,43 0-16,-64 84 15,85-62-15,-1 20 16,-20 21-16,21-41 0,21 41 16,0-21-16,0 1 0,0-22 15,0 0-15,0 0 0,0 0 16,42 22-16,-21-43 16,1 0-16,41 0 0,-21 0 0,-20 0 15,20 0-15,-21 0 0,21 0 16,1-21-16,-22-1 0,21 1 0,-21 0 15,1 0-15,20 0 0,-21-22 16,0 22-16,0-42 16,1 42-16,-22-1 0,21-41 15,-21 42-15,0 0 0,0 42 32,0 0-32,0 21 15,0-21-15,0 1 0,-21-1 16,21 21-16,0-21 0,0 0 0,0 43 15,0-43-15,0 0 16,0 0-16,21-21 0,0 22 0,21-1 16,-21-21-16,1 0 0,20 0 15,0 0-15,22-21 16,-43-1-16,0 1 16,21 0-16,-20 0 0</inkml:trace>
  <inkml:trace contextRef="#ctx0" brushRef="#br0" timeOffset="144319.13">11684 11578 0,'0'0'0</inkml:trace>
  <inkml:trace contextRef="#ctx0" brushRef="#br0" timeOffset="144443.06">11493 12594 0,'-21'233'32,"21"-212"-32</inkml:trace>
  <inkml:trace contextRef="#ctx0" brushRef="#br0" timeOffset="144503.04">11282 13399 0,'0'-22'0</inkml:trace>
  <inkml:trace contextRef="#ctx0" brushRef="#br0" timeOffset="144891.46">11832 11684 0,'42'21'16,"-20"0"0,-22 1-16,0-1 0,21-21 15,-21 21-15,0 21 0,0-21 16,0 22-16,-21-22 0,-1 0 15,1 0-15,-21 22 0,0-22 16,20 0-16,-20 0 0,21 0 16,0-21-16,-22 21 0,22-21 15,0 0-15,21 22 0,-21-22 16,0-22 15,21 1-31</inkml:trace>
  <inkml:trace contextRef="#ctx0" brushRef="#br0" timeOffset="145479.98">11515 11663 0,'0'0'0,"-22"0"16,22 21 0,0 0-16,0 22 15,0-22-15,0 0 16,0 21-16,0-21 0,0 22 15,0-1-15,-21 22 0,21-22 0,0 21 16,0-20-16,0 20 0,21 85 16,-21-105-16,0-1 15,-42 64-15,21-64 0,0 1 16,0-1-16</inkml:trace>
  <inkml:trace contextRef="#ctx0" brushRef="#br0" timeOffset="145934.14">11324 12848 0,'0'0'15,"0"-21"1,0 0-16,21 0 15,-21 0-15,21-1 0,-21 1 16,170-1122 156,-149 1143-141,0 0-31,0 0 16,0 21-16,1-21 0,-1 22 0,21-1 15,-21 0-15,43 0 0,-43 21 16,0-20-16,-21-1 0,0 0 16,0 0-16,0 43 0,0-43 15,-42 21-15,21-42 0,-22 21 16,1 0-16,0 1 0,20-1 0,1 0 16,0 0-16,-21 0 0,21-21 15,-1 21-15,1-21 16,21-21-1,21 21 1,1-21-16,-1 21 0,0-21 0</inkml:trace>
  <inkml:trace contextRef="#ctx0" brushRef="#br0" timeOffset="146080.06">12467 11705 0,'-21'-42'0</inkml:trace>
  <inkml:trace contextRef="#ctx0" brushRef="#br0" timeOffset="146483.06">12361 11599 0,'0'0'16,"-21"0"-16,0 0 0,0 0 0,0 0 15,-1 0-15,-41 43 16,42-43-16,0 21 0,-1 0 15,1 0-15,0 22 0,0-22 0,-21 21 16,20 0-16,22-20 0,-21-1 16,21 0-16,0 0 0,0 21 15,0-20-15,0-1 0,43-21 16,-22 0-16,0 0 16,0 0-16,0 0 0,0 0 15,1 0-15,-1-21 0,21 21 0,-21-22 16,0 1-16,1 0 0,20 0 15,-21 0-15,21-43 0,-20 43 16,-22 0-16,21 0 0,-21-22 0,21 22 16,-21 0-16,0 0 15,0 42 1,0 0-16,0 0 16,0 1-16,0 20 15,-21-21-15,21 0 0,0 22 0,0-22 16,0 0-16,0 0 0,0 21 15,0-20-15,0-1 0,0 0 16,0 0-16,21 0 16,0-21-16,0 0 15,0 0-15,1-21 16,-1 0-16,0 0 0,0 21 0</inkml:trace>
  <inkml:trace contextRef="#ctx0" brushRef="#br0" timeOffset="146583.1">13039 11578 0,'0'0'0,"0"-21"0,-43 0 0</inkml:trace>
  <inkml:trace contextRef="#ctx0" brushRef="#br0" timeOffset="147377.9">12933 11536 0,'-64'21'16,"128"-42"-16,-128 63 0,43-21 15,0 1-15,0-1 0,21 0 0,-21 0 16,21 21-16,-22-20 0,22 20 15,0 0-15,0-21 0,0 22 16,0-22-16,22 42 16,-1-41-16,0-22 15,0 0-15,21 0 0,-20 0 0,41 0 16,-42 0-16,22-22 16,-22 1-16,0 0 0,21 0 0,43-43 15,-64 22 1,0 21-16,22-64 0,-22 43 15,-21 0-15,21-1 0,-21 1 16,21 0-16,-21-1 0,0 22 16,0-21-16,0-1 15,0 65 1,-21-1-16,21 0 0,-21 21 16,21-21-16,-21 22 0,21-22 0,0 21 15,-22 1-15,1-22 0,0 63 16,21-62-16,0 20 0,-21-21 15,21 0-15,0 22 0,-21-22 16,21 21-16,0-21 0,0 0 16,0-42 15,21 21-31,0-21 0,0 0 0,-21 0 16,21 0-16,1-1 0,-1 1 0,0 0 15,0 0-15,0 0 0,-21 0 16,21-1-16,1 1 0,-1 21 15,-21 21 1,0 1 0,0-1-16,0 0 0,0 0 15,0 0-15,0 22 16,0-22-16,0 0 0,21 0 16,0-21-16,0 21 0,22-21 15,-22 21-15,0-21 0,42 0 16,-41 0-16,-1 0 0,42-21 15,-42 0-15,22 0 0,-1-21 16,-21 20-16,0 1 0,1 0 16,-22 0-16,0-21 0,0-1 15,0 22-15,0 0 0,0 0 16,-22 21 0,1 0-16,0 0 15,0 0-15,21 21 0,-21 0 16,21 0-16,0 22 0,0-1 15,0-21-15,0 0 0,0 0 16,0 1-16,0-1 0,21 0 16,0 0-16,0-21 15,0 0-15,1 0 0,-1 0 16,21 0-16,-21-21 0,0 21 16,1-21-16,20 0 0,-21-1 0,0 22 0</inkml:trace>
  <inkml:trace contextRef="#ctx0" brushRef="#br0" timeOffset="147795.15">14668 11451 0,'0'0'0,"0"-21"16,0 0-16,0 0 16,0 0-16,0-1 15,0 1-15,0 42 16,0 1-1,0-1-15,0 0 0,0 21 16,0-21-16,0 22 0,0-1 0,0 22 16,0-22-16,0-21 15,-21 21-15,21-20 0,-21 20 0,21-21 16,0 21-16,0-20 0,0-1 0,0 0 16,0 0-16,0 0 15,0 0-15,21-21 31,-42-21-31,21 0 0</inkml:trace>
  <inkml:trace contextRef="#ctx0" brushRef="#br0" timeOffset="148111.7">14626 11599 0,'0'0'0,"0"-42"0,0 21 0,-21 0 15,21 0-15,0-1 0,0 1 16,0 0-16,0 0 0,0 0 15,21 0-15,0-1 0,0 1 16,1 0-16,-1 0 0,21 21 16,-21 0-16,22 0 0,-1 0 0,-21 0 15,21 0-15,1 0 0,-22 21 0,21 0 16,-21 0-16,1 1 0,-1-1 16,-21 0-16,0 21 0,0-21 0,0 1 15,-43 20-15,1-21 16,0 0-16,-1 0 0,22 1 15,-21-22-15,21 0 0,0 21 0,-1-21 16,1 0-16,0 0 0,42 0 31,0 0-15,1 0-16,-1 0 0,0-21 16</inkml:trace>
  <inkml:trace contextRef="#ctx0" brushRef="#br0" timeOffset="148544.32">15473 11367 0,'-64'21'31,"43"0"-31,0 0 16,0 0-16,0 0 0,-22 1 15,22-1-15,0 0 0,0 21 0,0-21 16,-1 22-16,22-22 0,0 0 15,0 0-15,0 0 0,0 1 16,0-1-16,43 0 0,-22 0 16,0-21-16,43 0 15,-43 0-15,21 0 0,22 0 16,-22 0-16,-21-21 0,21 0 16,-20 21-16,20-21 0,-21-1 0,0 1 15,0-21-15,-21 21 0,0-43 16,0 43-16,0-21 0,0-22 15,0 43-15,-21 0 0,0 0 16,0 0-16,0 21 0,-22 0 16,22 0-16,0 0 0,-21 0 0,21 0 15,-1 0-15,1 21 0,0 0 16,0 0-16,0 0 0,21 0 0,0 1 16,0 20-16,0-21 0,0 0 15,0 0-15,21 1 0,0-22 16,0 21-16,0-21 0,1 0 0,-1 0 15,42 0-15</inkml:trace>
  <inkml:trace contextRef="#ctx0" brushRef="#br0" timeOffset="148808.14">16298 11282 0,'0'-21'0,"-21"21"0,42 21 0,-63-42 16,21 21-16,0 0 0,-1 21 15,1 0-15,0 0 0,0 0 16,0 1-16,21-1 0,-21 21 0,-1-21 16,22 0-16,0 22 0,-21 20 15,0-42-15,21 22 0,0-22 16,-21 0-16,21 0 0,0 0 16,0 1-16,0-1 0,0 0 15,21-21 1,0 0-16,0 0 15,1 0 1,-22-21-16,0 0 0</inkml:trace>
  <inkml:trace contextRef="#ctx0" brushRef="#br0" timeOffset="149047.01">15833 11705 0,'0'0'0,"0"21"16,-22-21-16,22 22 0,0-1 15,0 0-15,0 0 16,22-21 0,-1 0-16,0 0 0,0 0 15,0 0-15,0 0 0,22 0 0,-22 0 16,42 0-16,-20 0 16,-22-21-16,21 0 0,-21 21 0,22-21 15,-22-1-15,21 1 0,-21 0 16,1 0-16,20-21 0,-42 20 15,0 1-15,0 0 0,0 0 0</inkml:trace>
  <inkml:trace contextRef="#ctx0" brushRef="#br0" timeOffset="149247.26">15896 11240 0,'0'-22'16,"0"1"-16,21 21 15,0 0 1,1 0-16,-1 0 0,0 0 0,21-21 16,-21 21-16,1 0 0,20 0 0,-21 0 15,0 0-15,22 0 0,-1 0 16,-21-21-16,0 21 16,0 0-16,1 0 0,-1 0 0</inkml:trace>
  <inkml:trace contextRef="#ctx0" brushRef="#br0" timeOffset="150487.29">17589 11684 0,'22'0'0,"-22"-21"0,21 0 15,-21 0-15,0-1 16,21 1 0,-21 0-16,0 0 15,0 0 1,21 21 62,-21-21-62,21 21-1,-21-22 1,0 1-1,0 0 17,0 42-1,0 0-31,-21 22 0,21-22 16,-21 21-16,0 1 0,0 41 15,-1-20-15,1-1 0,0-42 0,0 106 16,21-63-16,-21-1 0,0-20 15,-1 20-15,22 1 0,-21 20 16,0-20-16,0-22 0,21 22 16,-21-43-16,0 21 15,21-21-15,0 1 0</inkml:trace>
  <inkml:trace contextRef="#ctx0" brushRef="#br0" timeOffset="150866.78">17462 11642 0,'-21'-43'0,"42"86"0,-63-107 16,21 22-16,21 0 0,0 20 15,0-20-15,0 21 0,0-21 0,0 20 16,0 1-16,21-21 0,21 0 15,-20 20-15,20 22 0,21-21 16,-20 21-16,-1 0 0,43 21 16,-64 1-16,64 41 15,-64-21-15,21 1 16,-21-1-16,0 0 0,-21 1 0,0-22 0,0 64 16,0-64-1,-21 21-15,-21 0 0,0-20 16,20-1-16,-20 0 0,0 0 0,21-21 15,-43 21-15,22-21 16,21 0-16,-1 0 0,44-21 47,20 21-47,-21-21 0,0 0 0,22 21 16,-1-21-16</inkml:trace>
  <inkml:trace contextRef="#ctx0" brushRef="#br0" timeOffset="151251.48">18182 11578 0,'-21'-21'0,"42"42"0,-63-63 15,42 21-15,0 0 16,0-1-16,0 1 0,0 0 16,0 0-16,0 0 15,21 0-15,0 21 16,21 0-16,-20 0 0,20 0 0,-21 0 15,21 21-15,1-21 0,-1 42 16,43 22 0,-43-22-16,0 21 15,-42-41-15,0-1 0,0 0 16,0 0-16,0 0 0,-21 0 16,0-21-16,0 0 0,0 0 15,0 0-15,-1 0 16,1 0-16,21-21 0,0 0 0,0 0 15,0 0-15,0 0 16,0-1-16,21 1 0,1 0 16,-1 0-16,0 0 0,21 0 0,22-22 15,-22 22-15,0 0 16,-20 21-16,20-21 0,0 0 16,1 21-16,20-22 0,-21 22 15</inkml:trace>
  <inkml:trace contextRef="#ctx0" brushRef="#br0" timeOffset="151288.46">19135 11324 0,'21'0'15</inkml:trace>
  <inkml:trace contextRef="#ctx0" brushRef="#br0" timeOffset="151797.13">19050 11494 0,'-21'21'16,"84"-212"-16,-20 191 0,-170 212 0,105-191 0,86-84 0,-149 147 15,64-63-15,21 1 16,0-1-16,0 0 0,0 0 16,0 0-1,21-21-15,0 0 0,1 0 0,-1 0 16,0 0-16,21 0 0,-21 0 15,1-21-15,-1 0 0,0 0 16,0 0-16,-21-1 0,0-41 16,0 42-16,0 0 15,0-1-15,0 1 0,-21 0 0,21 0 16,-42-21-16,20 42 16,1 0-1,42 0 1,1 0-16,20 0 15,-21 0-15,0 0 0,22 0 16,-1 0-16,21 0 0,-20 0 16,-1 0-16,0 0 0,-20 0 15,20 0-15,-21 21 0,0 0 0,-21 0 16,0 0-16,0 0 0,0 22 16,0-22-16,0 21 0,0 22 15,0-22-15,0 0 0,-21 1 0,0-1 16,0 0-16,0 22 0,21-1 0,-22-20 15,1 20-15,0-20 0,-21 62 16,21-41-16,-1-22 16,22 1-16,-21-1 0,0 0 0,21-21 15,0 1-15,-21 20 0,0 21 16,0-63-16,21 22 0,0-44 47,0 1-47,0 0 0,-22 42 15,22-42-15,0-21 0,43-1 0</inkml:trace>
  <inkml:trace contextRef="#ctx0" brushRef="#br0" timeOffset="151983.69">19410 11303 0,'42'0'16,"-21"0"-16,22 0 0,-22 21 0</inkml:trace>
  <inkml:trace contextRef="#ctx0" brushRef="#br0" timeOffset="152295.13">19875 11515 0,'0'21'31,"22"-21"-31,-1 0 16,0 0-16,0 0 0,-21-21 16,21 0-16,0 21 0,1-22 15,-22 1-15,21 0 0,-21 0 0,21 0 16,-21 0-16,0-1 0,0 1 0,0 0 15,-21 42 1,0 0 0,-1 1-16,1 20 0,0-21 0,0 21 15,0-20-15,0 20 0,-22 0 16,43 1-16,-21-22 16,21 0-16,0 0 0,0 0 0,0 0 15,21 1-15,0-22 16,1 0-16,20 0 0,-21 0 0,21 0 15,1 0-15,-1 0 0,0-22 0</inkml:trace>
  <inkml:trace contextRef="#ctx0" brushRef="#br0" timeOffset="152794.79">20616 11367 0,'0'0'0,"0"-22"0,0 1 0,-42 0 15,21 21-15,0 0 0,-1 0 16,1 21-16,0 0 0,0-21 15,0 22-15,0 20 0,-1-21 16,1 0-16,0 22 0,0-22 0,21 21 16,0-21-16,0 22 15,0-1-15,21-21 16,0 0-16,22-21 0,-22 0 0,0 0 16,21 21-16,-21-21 0,22 0 15,41 0-15,-62-21 0,20 0 16,21 0-16,-20-21 0,-22 20 15,0-20-15,0 21 0,0-43 16,22 1-16,-22-1 16,0 1-16,0 21 0,0-22 15,1 1-15,-22 20 0,0 1 0,0 21 16,0 0-16,0-1 0,21 1 16,-42 42-1,-1 1-15,1-1 0,0 21 16,21 0-16,-21 1 0,0-1 0,0 0 15,21 22-15,0-22 0,0 1 16,-22 20-16,22-21 0,0 1 0,0-1 16,0-21-16,0 22 0,0-22 15,0 0-15,0 0 0,0 0 0,22-21 16,-1 21-16,0-21 0,0 0 16,0 0-16,0 0 15,1-21-15,-1 21 0,21-21 16,-21 0-16,0 0 0,1 0 0,-1-1 15,0 1-15,0 0 0</inkml:trace>
  <inkml:trace contextRef="#ctx0" brushRef="#br0" timeOffset="152998.44">20913 11345 0,'105'0'31,"-83"0"-31,-1 0 0,21 0 16,-21 0-16,0 0 0,22-21 0,-22 21 16,0 0-16,21 0 0,1 0 15,-22-21-15,0 21 0,0 0 16,0 0 0</inkml:trace>
  <inkml:trace contextRef="#ctx0" brushRef="#br0" timeOffset="153444">21548 12171 0,'0'21'32,"-22"-21"-32,1 0 0,0-21 15,0 0-15,-43 0 0,1 21 16,21 0-16,-1 0 0,-20 21 0,-1 0 16,22-42-16,-64 21 0,21 21 15,1-21-15,-1 0 0,-21 0 16,43-21-16,-43 21 0,-275 42 15,212-21-15,20-21 0,-147 0 16,169-21-16,-21 21 0,-21 0 16</inkml:trace>
  <inkml:trace contextRef="#ctx0" brushRef="#br0" timeOffset="153471.98">16891 12340 0</inkml:trace>
  <inkml:trace contextRef="#ctx0" brushRef="#br0" timeOffset="153560.09">14224 12150 0,'0'0'0,"-85"0"0,-42 0 0,-63 0 16,-22 0-16,0 0 0,-296 0 15,-21 42-15,233-42 0,-22 0 16,1 21-16</inkml:trace>
  <inkml:trace contextRef="#ctx0" brushRef="#br0" timeOffset="153596.07">9080 12319 0,'-84'42'15,"-340"43"1</inkml:trace>
  <inkml:trace contextRef="#ctx0" brushRef="#br0" timeOffset="153890.9">6498 12488 0,'-317'106'15,"3216"-381"-15,-5989 550 0,2561-275 0,360 0 16,1375-106-16,-2603 212 0,1207-106 0,20 0 0,1 43 15,-43-43-15,-42 0 0,-487 42 16,593-42-16,-169 85 0,84-128 16,106 43-16,0 0 0,2519-106 187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12:50:11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2794 0,'0'0'0,"0"-21"31</inkml:trace>
  <inkml:trace contextRef="#ctx0" brushRef="#br0" timeOffset="611.14">2730 1439 0,'22'-21'62,"-1"21"-62,0 0 16,0-21-16,-21 0 0,21 21 0,0-21 16,1 0-16,20 21 0,-42-22 15,21 1-15,0 21 0,-21-21 0,0 0 16,0-21-1,0 20-15</inkml:trace>
  <inkml:trace contextRef="#ctx0" brushRef="#br0" timeOffset="758.93">2836 1164 0,'-21'0'0,"-64"43"15,43-22-15,0 0 0,-22 42 16,22-41-16,0-1 16,-1 0-16,22 21 0,0-21 0,-21 1 15,42-1-15,0 0 0,0 21 16,21-21-16,0-21 0,21 22 15,-21-1-15,22 0 0,-1 0 16,0 0-16,22 0 0</inkml:trace>
  <inkml:trace contextRef="#ctx0" brushRef="#br0" timeOffset="868.09">3027 1926 0,'0'21'16,"0"1"-16,0-1 0,0 0 15,-21 0-15,-1 0 16,-20-21-16,0 21 0,-22 1 0,22-1 15,-22-21-15</inkml:trace>
  <inkml:trace contextRef="#ctx0" brushRef="#br0" timeOffset="1003.43">2244 2159 0,'-43'-63'31,"22"41"-31,21 1 0,0 0 16,0 0-16,0 0 15,0 0-15,21-1 16,0 22-16,1-21 0,20 0 15,-21 21-15,21-21 0,-20 21 0,20-21 16,-21 0-16</inkml:trace>
  <inkml:trace contextRef="#ctx0" brushRef="#br0" timeOffset="1939.31">2879 1397 0,'0'0'0,"21"0"16,0-21-16,-21 0 15,21 0-15,0 21 0,-21-22 16,0 1-16,0 0 16,0 0-16,0 0 0,0 0 15,0-1-15,-21 22 16,0 0-16,0 0 16,-22 0-16,22 0 0,-21 0 0,0 22 15,-22 20 1,22-42-16,21 21 0,-1 0 15,1 0-15,0 1 0,-21-1 16,42 0-16,-21 0 0,21 0 16,0 0-16,0 1 0,0 20 15,0-21-15,21 0 0,21 0 16,0 1-16,1-1 16,-1 0-16,-21-21 0,43 21 15,-22-21-15,0 0 16,-20 21-16,20-21 0,-21 0 0,21 21 15,-20 1-15,-1-22 0,0 21 16,-21 0-16,0 0 0,0 0 16,0 22-16,0-22 0,-21 0 15,0 0-15,-1 21 0,-20-20 16,-21 41-16,20-42 16,-20 0-16,20 1 0,1-1 0,0-21 15,21 21-15,-22-21 0,1 21 16,21-21-16,-43 0 15,43 0-15,0 0 0,-21-21 16,20 0-16,1 0 16,21-1-16,0 1 15,0 0-15,0 0 0,0 0 16,0 0-16,0-1 16,21 1-16,22-21 0</inkml:trace>
  <inkml:trace contextRef="#ctx0" brushRef="#br0" timeOffset="2255.07">3471 1185 0,'0'0'0,"0"-21"16,-21 21-1,21 21-15,-21 1 16,0-1-16,21 0 0,0 21 16,0-21-16,-21 22 0,21-1 0,-22 0 15,22 1-15,0-1 0,0 0 16,0 1-16,-21-1 0,21-21 0,0 22 16,-21-1-16,21-21 0,0 0 15,0 0-15,0 1 0,0-1 16,0-42 15,0-1-31</inkml:trace>
  <inkml:trace contextRef="#ctx0" brushRef="#br0" timeOffset="2439.71">3175 1566 0,'-21'22'16,"21"-1"0,21-21-1,0 0 1,0 0-16,0 0 16,22 0-16</inkml:trace>
  <inkml:trace contextRef="#ctx0" brushRef="#br0" timeOffset="2923.01">3471 1778 0,'0'42'16,"21"-20"-16,1-1 0,-1-21 15,0 21-15,0-21 16,0 0-16,43 0 0,-43 0 16,21 0-16,-21 0 0,22 0 15,-1-21-15,43 0 0,-64-1 16,21 1-16,1 21 0,-22-21 15,21 0-15,-21 21 0,0-21 16,1 21-16,-1 0 16,-21-21-1,-21 21 1</inkml:trace>
  <inkml:trace contextRef="#ctx0" brushRef="#br0" timeOffset="5699.07">3365 1524 0,'-21'0'15,"0"0"-15,0 0 16,0 0 15,42 0 0,0 0-31,0 0 16,0 0-16,1 0 16,-1 0-16,0 0 0,0 0 0,0 0 15,0 0-15,1 0 16,-1 0-16,-21-21 0,21 21 15,0 0-15,0 0 16,0 0-16,-21-21 31</inkml:trace>
  <inkml:trace contextRef="#ctx0" brushRef="#br0" timeOffset="6503.84">3789 1778 0,'0'0'0,"0"21"15,21-21 17,-21-21-32,21 21 0,0 0 15,0-21-15,-21 0 0,22 21 0,-1-21 16,0 21-16,0-43 0,0 43 16,0-21-16,-21 0 15,22 0-15,-1 0 0,-21-1 0,0-20 16,0 21-16,-21 21 15,-22-21-15,22 0 16,0 21-16,0 0 0,0 0 16,-43 0-16,43 0 0,-43 21 15,22 0-15,21 0 16,-43-21-16,43 21 0,21 22 0,0-22 16,0 42-16,0-42 15,0 1-15,21 20 0,1-21 16,41 0-1,-42-21-15,22 0 0,-22 0 0,0 0 16,21 0-16,22 0 16,-22 0-16,0-21 0,-20 0 0,-1 21 15,21-21-15,-21 0 0,22-43 16,-22 43-16,63-43 16,-62 22-16,-22 21 15,21 21-15,-21-21 0,21 0 0,-21-1 16,0 44 15,0-1-31,0 0 16,0 0-16,0 0 0,-21 43 15,21 105-15,0-127 16,0 85-16,0-63 16,0 21-16,0 63 0,0-64 15,0 1-15,0 106 16,-21-107-16,21 1 0,-64 105 15,64-105-15,0-21 0,0 20 16,0-20-16,0-1 0,0 43 16,0-64-16,0 1 0,0 84 15,-42-106-15,21-21 0,84 0 16,-63-21-16,0 0 16,0-1-16,0 1 0,0-21 15,0 21-15,0-43 0,0 22 16,21-22-16,-21 1 0,0-1 15,0 1-15,0-22 0,21 1 0,-21-1 16,22-106-16</inkml:trace>
  <inkml:trace contextRef="#ctx0" brushRef="#br0" timeOffset="6816.1">4254 2032 0,'-21'-42'0,"21"-1"0,0-105 31,0 106-31,0 21 0,0-22 0,0 22 16,0 0-16,0 0 15,21 0-15,1 0 0,41-22 16,-42 43-16,22-21 0,-22 21 16,21 0-16,-21 0 0,43 0 15,-22 0-15,-21 0 0,0 0 16,1 0-16,-1 21 0,-21 0 0,0 1 16,0 20-16,0-21 0,-43 43 15,22-22-15,-21-21 0,0 21 16,-1 1-16,1-22 0,0 0 15,-1 0-15,22 22 0,-21-22 0,-1-21 16,22 21-16,0 0 0,0-21 16,0 21-16,42-42 31,0 0-31,0 0 16,22 0-16</inkml:trace>
  <inkml:trace contextRef="#ctx0" brushRef="#br0" timeOffset="6978.04">5334 1334 0,'0'0'16,"0"-22"-16,0 1 16,0 42-1,0 1-15,-21-22 0,21 21 16,-21 0-16,21 0 0</inkml:trace>
  <inkml:trace contextRef="#ctx0" brushRef="#br0" timeOffset="7085.98">5207 1884 0,'0'42'15,"0"-21"-15,0 1 0,21-1 16,-21 0-16,21-21 0,0 21 16</inkml:trace>
  <inkml:trace contextRef="#ctx0" brushRef="#br0" timeOffset="7639.2">5122 1842 0,'0'0'0,"-21"0"0,21-22 0,-21 22 16,21-21-16,0 0 15,21 21 1,0-21-16,0 21 0,1-21 0,-1 21 15,21-21-15,-21 21 0,0 0 16,22-22-16,-1 1 0,-21 21 0,22 0 16,-22-21-16,0 21 0,0 0 15,21 0-15,-20-21 16,-22 42 15,0 0-15,0 0-16,0 1 0,0-1 15,-22 21-15,22-21 16,0 0-16,-21 1 0,21 20 16,0-21-16,0 0 0,0 0 15,21 1-15,1-1 0,41 0 16,-42-21-16,0 0 0,22 0 16,-22 0-16,21 0 0,22 0 15,-43-21-15,0 0 16,43-1-16,-43 1 0,21-21 15,-42 21-15,0-22 16,0-20-16,0 21 0,0 20 16,0-20-16,-21 21 0,0-21 15,-22-1-15,1 43 0,21-21 16,-43 21-16,43 0 16,0 0-16,-21 0 0,-1 21 0,22-21 15,-21 21-15,-22 22 16,43-43-16,0 21 0,0 0 0,0 0 15,21 0-15,-21 22 16,-1-1-16</inkml:trace>
  <inkml:trace contextRef="#ctx0" brushRef="#br0" timeOffset="7794.14">5503 1376 0,'0'0'0,"-21"0"0,0 0 15,21-21-15,-42 21 16</inkml:trace>
  <inkml:trace contextRef="#ctx0" brushRef="#br0" timeOffset="7991.03">5334 1376 0,'0'63'31,"0"-20"-31,0-1 0,0 0 15,0 1-15,0-1 0,0 0 16,0 22-16,0-22 0,0 22 16,-21-22-16,21 0 0,0 1 0,0 20 15,0-20-15,0-1 16,0-21-16,0 0 0,0 0 16,21-21 15,-21-21-16,21 21-15,-21-21 0</inkml:trace>
  <inkml:trace contextRef="#ctx0" brushRef="#br0" timeOffset="9803.37">7239 1884 0,'21'0'16,"0"0"-16,0 0 15,-21-21-15,0 0 16,0-1-16,0 1 16,0 0-16,0 0 0,0 0 0,0 0 15,0-1-15,0-20 16,0 21-16,-21 0 0,0 0 0,0 21 15,0-22-15,0 22 0,-85 0 16,63 0-16,22 22 16,-21-1-16,0 0 0,20 0 15,-20 21-15,21 1 0,0-1 0,0-21 16,-1 22-16,22-1 0,-21 0 16,21 43-16,0-64 15,21 0-15,1-21 0,-1 21 16,0-21-16,21 0 0,-21 0 0,1 0 15,20 0-15,-21 0 0,0-21 16,22 0-16,-22 21 0,0-21 16,0 0-16,21 0 0,-20-22 15,-1 22-15,-21 0 0,42-43 16,-21 22-16,-21 21 0,0-43 16,0 22-16,21 21 0,-21 0 15,0 0-15,0 42 16,0 0-1,0 0-15,0 0 0,0 22 16,0-1-16,0 0 0,0 1 0,0-1 16,0 0-16,22 1 0,20 41 15,-21-41 1,21-22-16,-20-21 0,20 21 16,0-21-16,64 0 0,-64 0 15,22 0-15,-22 0 0,22 0 16,-1-21-16,43 0 15,-64-1-15,1 1 0,-1-21 0,0 21 16,1 0-16,-22-22 0,0 1 16,0 0-16,0-1 0,-21 1 0,0 0 15,0 20-15,0-20 0,0-21 16,-21 41-16,0 1 0,-21 21 16,21 0-16,-22 0 0,1 0 0,0 0 15,-1 0-15,1 0 0,21 21 16,-22 1-16,1 20 0,21 0 15,-21 22-15,20-22 0,22 0 16,0-20-16,0 20 0,0 0 16,0 1-16,22-1 0,-1-42 15,0 21-15,0 0 0,0 0 16,43-21-16,-22 0 0,-21 0 16,22 0-16,-22 0 0,0 0 15,21-21-15,1-21 16,-22 21-16,0-22 0,0 22 0,0-21 15,0 0-15,22-43 16,-43 43-16,21-22 0,-21 22 16,21-1-16,-21-20 0,21 21 0,-21-1 15,0 22-15,0-21 0,0 21 16,0-1-16,0 1 0,-21 42 31,0 1-31,0 20 0,21-21 16,0 21-16,0 1 0,-21-1 15,21 0-15,0 22 0,0-22 0,0 64 16,0-64-16,0 1 0,21-22 16,-21 21-16,0-21 15,0 1-15,42-1 0,-21 0 0,22 0 16,-22 0-16,21-21 0,0 0 16,1 0-16,63 0 0,-64 0 15,0 0-15,1-21 0,20 21 0,-21-21 16,1 0-16,-1 0 0,-21-1 15,22-20-15,-1-21 16,-21 20-16,-21 22 0,0-21 16,0-1-16,0 1 0,-21 21 0,0 0 15,0 0-15,-1 21 0,-41 0 16,42 0-16,-22 0 0,1 21 16,0 21-16,21-21 0,-22 22 15,22-22-15,0 21 0,0 0 0,-22 43 16,43-64-16,0 43 15,0-22-15,0-21 0,0 0 16,22 1-16,-1-1 16,0-21-16,0 0 0,0 0 15,43 0-15,-43 0 0,0-21 16,21-1-16,-20 1 0,-1 0 16,21-42-16,-21 20 0,22 1 15,-22 0-15,0-22 0,-21 1 16,21 20-16,0-20 0,0-1 0,1 1 15,-22 20-15,0-20 16,0-1-16,21 22 0,-21-43 16,0 64-16,0 0 0,0 42 15,-21 0 1,-1 22-16,1-1 0,21 0 16,0 22-16,-21-1 0,21-20 0,0 20 15,0 1-15,0-1 0,0 1 16,0-22-16,0 22 0,0-22 0,0 0 15,0-21-15,21 22 0,-21-22 16,0 0-16,21 0 0,1-21 16,-1 21-16,0-21 0,0 0 15,0 0-15,0-21 16,1 0-16,-22 0 0</inkml:trace>
  <inkml:trace contextRef="#ctx0" brushRef="#br0" timeOffset="10258.78">10922 1482 0,'0'0'0,"-64"84"16,64-105-1,22 21-15,-1-21 0,0 0 16,0 21-16,21-21 15,-20 21-15,20-21 0,43-22 16,-43 22-16,21 0 0,-20 21 16,-1-21-16,0 0 0,-20-1 0,20 1 15,-21 0-15,0 0 0,0 0 16,-21 0-16,0-1 0,0-20 16,-42 42-16,21 0 0,0 0 15,-22 0-15,-20 0 0,21 0 0,-64 21 16,42 0-16,22 1 15,-22-1-15,22 0 0,0 21 0,-22 1 16,43-22-16</inkml:trace>
  <inkml:trace contextRef="#ctx0" brushRef="#br0" timeOffset="11055.75">10753 1905 0,'0'21'15,"0"0"-15,21-21 16,0 0-16,0 22 0,0-22 15,0 0-15,1 0 0,20 0 0,0 0 16,1 0-16,-1 0 0,21-22 16,-20 1-16,-1 21 0,0-21 0,1 0 15,-1 0-15,0 0 0,1-1 0,-22 1 16,21 0-16,-21-21 0,1 21 16,-22-1-16,0-20 0,0 21 0,0 0 15,21-43-15,-21 43 16,21 0-16,-21 0 15,0 0 1,21 21-16,0 0 0,22 0 16,-43 21-16,21-21 0,0 21 15,0 0-15,0 64 16,0-64-16,-21 21 0,0-21 16,0 22-16,0-22 0,-42 64 15,21-64-15,0 0 16,0 0-16,21 0 0,-22 0 0,1-21 15,21 22-15,0-44 32,0 1-17,0 0-15,0 0 0,21 0 16,1 0-16,-1-22 0,-21 22 16,42-64-16,0 64 15,-20-21-15,-1 0 0,0 20 0,0 1 16,0 0-16,0 0 15,1 0-15,-1 0 0,0 21 0,-21 21 32,0 0-32,-21 0 0,0 21 15,-1-20-15,1 20 0,21-21 16,0 21-16,-21 1 0,21-1 0,0-21 16,0 22-16,0-22 15,0 21-15,0-21 0,0 0 0,0 1 16,21-1-16,0-21 0,1 21 0,-1-21 15,0 0-15,21 0 0,-21 0 16,43 0-16,-22 0 0,1-21 16,-1 0-16,0-1 0,-21 1 15,22 0-15,-22 0 0,0-21 0,0 20 16,0 1-16,1-21 0</inkml:trace>
  <inkml:trace contextRef="#ctx0" brushRef="#br0" timeOffset="11451.74">10647 1651 0,'84'0'31,"-62"0"-31,20 0 0,-21 0 0,0-21 16,22 0-16,-22 21 0,21-21 15,-21 21-15,22-22 0,-1 22 16,-21-21-16,0 21 0,22 0 16,-43-21-16,21 0 0,21 21 15,-63-21 1,42 21 15</inkml:trace>
  <inkml:trace contextRef="#ctx0" brushRef="#br0" timeOffset="11638.83">12404 1566 0,'0'0'0,"0"-21"0</inkml:trace>
  <inkml:trace contextRef="#ctx0" brushRef="#br0" timeOffset="12120.2">12488 1884 0,'-42'42'16,"21"-42"-1,42 0 16,-21-21-31,21 0 16,0 0-16,0 0 0,22-1 0,-22 1 16,0-21-16,0 21 0,0-22 15,1 1-15,-1 0 0,42-22 16,-42 22-16,1 21 0,-1 0 0,0-1 16,0 1-16,-21 0 15,-21 42 16,0 0-31,0 1 0,-1 20 0,1-21 16,21 21-16,-21-20 0,0 20 16,21 0-16,-21-21 0,21 22 0,0-22 15,0 21-15,0-21 0,0 1 16,0 20-16,0-21 16,21-21-16,0 0 15,0 0-15,0 0 16,1 0-16,-1 0 0,-21-21 15,21 0-15,0 0 0,-21-1 16</inkml:trace>
  <inkml:trace contextRef="#ctx0" brushRef="#br0" timeOffset="12485.46">12340 4001 0,'85'21'31,"-64"0"-31,0 0 0,-21 21 16,21-20-16,-21-1 0,21 21 0,-21-21 16,0 22-16,22-22 0,-22 0 15,0 21-15,21-21 0,-21 22 16,0-191-16,0-233 0,0-360 16,-21 466-16,-1 42 0,22 42 0,-21 64 15,21 21-15,-21 43 16,21-1-16,-21 22 0,21 0 0,0-1 15,0 22-15</inkml:trace>
  <inkml:trace contextRef="#ctx0" brushRef="#br0" timeOffset="13351.49">12827 1482 0,'-21'0'16,"21"-21"15,0-1-15,21 22-16,0-21 0,0 21 16,0-21-16,22 21 15,-22-21-15,0 21 0,21 0 16,-20 0-16,-1 0 15,0 0-15,0 0 16,-21 21-16,0 0 16,-21-21-1,21 21-15,-21-21 0,0 0 16,-1 0 0,22-21 30,-21 0-46,0 21 16,0 0-16,0-21 16,0 21-16,-1 0 0,1 0 15,0 0-15,0 0 0,0 0 16,0 21-16,-1 0 16,1-21-16,0 21 0,0 1 0,0 20 15,21 0-15,-21-21 0,21 22 16,-22-22-16,22 85 15,0-85-15,0 21 0,22-21 16,-1 1-16,0-1 0,21 0 16,-21-21-16,22 0 15,-22 0-15,21 0 0,-21 0 16,43 0-16,-22 0 0,1 0 16,-1 0-16,-21-21 0,21 0 15,-20-1-15,41-20 0,-42 21 16,0-21-16,1 20 0</inkml:trace>
  <inkml:trace contextRef="#ctx0" brushRef="#br0" timeOffset="14003.26">13420 1545 0,'21'0'47,"0"0"-32,0 0-15,0 0 16,0-21-16,1 21 0,-1-21 16,0 0-16,0 21 0,-21-21 15,0-1-15,0 1 16,0 0 0,-21 21-1,0 0-15,-22 0 0,22 0 0,0 0 16,0 0-16,0 21 0,-22 0 15,22-21-15,0 22 0,0-1 0,0 0 16,0 21-16,-1-21 16,22 1-16,-21 20 0,21 21 15,0-41-15,0-1 0,0 0 0,21 0 16,1 0-16,41 22 16,-42-43-16,0 21 0,22-21 15,-22 0-15,21 0 0,1 0 16,-1-21-16,-21 21 0,0-22 15,22 1-15,-22 0 0,42-21 16,-20-1-16,-22 22 0,0-21 16,21 21-16,-21-22 15,43-62-15,-43 62 0,0 1 16,-21 0-16,0 20 16,0-62-16,0 63 15,0-1-15,-21 44 31,21-1-31,-21 0 0,0 21 16,21-21-16,-21 64 16,-1-64-16,1 22 0,21-1 0,0 43 15,-21-43-15,21 0 16,0-21-16,0 22 0,0-22 0,0 42 16,0-41-16,0-1 15,0 0-15,21-21 16,0 0-1,1 0-15,-1-21 0,0 21 16,42-43-16</inkml:trace>
  <inkml:trace contextRef="#ctx0" brushRef="#br0" timeOffset="15215.12">15092 1482 0,'-21'0'15,"21"-21"1,0-1-16,21 1 16,0 21-16,0-21 15,0 0-15,0 21 0,22-21 0,-22 0 16,0-1-16,0 1 0,-21 0 15,0 0-15,21 0 0,-21 0 0,-21 21 16,0 0 0,0 0-16,-21 0 0,-1 0 0,22 0 15,-64 42-15,43-21 16,21 0-16,-21 0 0,20 1 16,1-1-16,0 21 0,21-21 15,0 22-15,0-22 16,21 0-16,0 0 0,1 0 15,41 0 1,-42-21-16,22 22 0,20-1 16,-42 0-16,22 21 15,-22-42-15,-21 21 0,21 1 0,-21-1 16,0 0-16,-21 0 16,0-21-16,-1 0 0,1 21 0,-21-21 15,0 0-15,20 0 16,-20 0-16,0 0 0,-1 0 0,-20-21 15,21 0-15,20 0 0,1 0 16,0-1-16,0 1 0,0 0 16,0-21-16,21 21 0,-22-1 0,22-20 15,0 21-15,0 0 0,0 0 16,0-1-16,0 44 31,0-1-31,0 0 16,0 0-16,22 0 0,-1 22 15,0-22-15,0 0 0,-21 0 0,21 21 16,0-20-16,1-1 16,20 0-16,-21 0 0,0 0 0,22-21 15,-22 21-15,21-21 0,0 0 16,1 0-16,-1 0 0,0 0 0,43-21 16,-43 0-16,22 0 0,-22 0 15,1 0-15,84-85 16,-85 63-16,0 1 0,-21 0 15,22-1-15,-22-20 0,0-22 16,-21 22-16,21 20 0,-21 1 16,0 0-16,0 21 0,0-22 15,-21 64 1,0 1-16,21-1 16,-21 21-16,0 0 0,-1 1 0,1-1 15,0 0-15,0 1 0,0-1 16,21 0-16,0 22 0,-21-22 15,21 1-15,0-22 0,0 21 16,0-21-16,0 0 0,0 22 16,0-22-16,0 0 15,21-21 1,-21-21 0,21 0-16,-21 0 0,21-1 0,0 1 15,0 0-15,-21 0 0,22 0 16,-1-22-16,0 22 0,0 0 15,-21 0-15,21 21 0,0 0 16,1 0 0,-22 21-1,0 0-15,0 0 0,0 1 16,21-1-16,0 0 0,-21 0 16,0 0-16,0 0 0,21-21 15,0 22-15,22-1 0,-22-21 16,0 21-16,21-21 0,1 0 15,-22 0-15,21 0 16,-21 0-16,22-21 0,41 0 16,-63-1-16,22 22 0,-22-21 0,0-21 15,21 21-15,1-22 16,-22 1-16,-21 21 0,0 0 0,0-22 16,0 22-16,0 0 15,0 0-15,-21 0 0</inkml:trace>
  <inkml:trace contextRef="#ctx0" brushRef="#br0" timeOffset="15895.98">16319 1418 0,'-42'64'32,"42"-43"-32,0 0 0,0 0 0,0 0 15,0 1-15,0-1 0,0 0 16,21 0-16,-21 0 0,43 0 16,-22-21-16,42 43 0,-20-43 15,-1 0-15,0 0 0,1 0 16,-1 0-16,43 0 0,-43 0 15,-21 0-15,21-21 0,1 21 16,-22-22-16,42-20 16,-41 21-16,-1 0 0,-21-22 0,21 22 15,-21 0-15,21-42 16,-21 41-16,0 1 0,-21 21 16,0 0-1,0 0-15,-1 21 16,1 1-16,0-1 0,0 0 15,21 0-15,0 21 0,0-20 0,0-1 16,0 21-16,0-21 0,0 43 16,0-43-16,0 0 15,21 0-15,0-21 0,0 0 16,1 21-16,20-21 0,-21 0 0,0 0 16,22 0-16,-22 0 0,21-21 15,22 0-15,-22 0 16,0 0-16,1-22 0,-1 22 0,0-21 15,64-85 1,-64 85-16,-20-22 0,20 22 16,-21-22-16,0 1 0,22-64 15,-22 84-15,-21-20 0,0 21 16,0 20-16,0-20 0,0 21 16,0 42-1,-43 0-15,22 22 0,0-1 16,0 0-16,0 1 0,0 20 15,-1-21-15,1 1 0,21 20 0,0-20 16,-21-1-16,21 0 0,0 1 16,0-1-16,0 0 0,0-21 0,0 22 15,0-22-15,0 21 16,0-21-16,0 1 0,0-1 16,21 0-16,0-21 15,1 0-15,-1 0 0,0 0 16,0 0-16,0 0 15,0-21-15,1 0 0,-1-1 0,0 22 16,-21-21-16,21 0 0,0 0 16,0-21-16,-21 20 0</inkml:trace>
  <inkml:trace contextRef="#ctx0" brushRef="#br0" timeOffset="16019.06">17314 1312 0,'0'0'16,"-63"0"-16,20 0 0</inkml:trace>
  <inkml:trace contextRef="#ctx0" brushRef="#br0" timeOffset="16183.97">17420 1397 0,'21'0'0,"0"0"0,1 0 0,20 0 16,0 0-16,1 0 0,-1 0 15,43 0-15,-43 0 16,0 0-16,-21 0 0,22 0 0,-22 0 15,0-21 1,0 21-16,-42 0 47,0 0-47,21 21 0,-21-21 16</inkml:trace>
  <inkml:trace contextRef="#ctx0" brushRef="#br0" timeOffset="16987.09">18478 2286 0,'-21'0'16,"0"0"-16,0 0 15,0 0-15,0 0 0,-1-21 16,1 21-16,0 0 0,-21 0 16,21 0-16,-22-21 0,22 21 0,-21 0 15,-1 0-15,-41 0 16,41 0-16,-20 0 0,-1 0 15,1 0-15,-22 0 0,1 0 0,-192 42 16,192-21 0,-107-21-16,85 0 0,-296 0 15,275 0-15,-21 0 16,0 0-16,-21 0 16,-339 0-16,338 0 0,-20 0 15,-1 0-15,1 21 0,-22-21 16,-423 22-1,423-22-15,-20 0 0,-234 21 16,233-21-16,-254 21 16,233-21-16,0 21 0,0-21 0,0 21 15,0-21-15,-275 21 16,275 1-16,0-22 0,0 21 0,-233 0 16,233 0-16,0-21 0,0 21 15,21 0-15,1-21 0,-22 22 16,21-22-16,-21 21 0,-445 21 15,488-42-15,-22 21 16,21-21-16,-21 21 0,22-21 0,-213 22 16,234-22-16,-1 0 0,1 21 15,-1-21-15,22 0 16,-339 21-16,360-21 0,0 0 16,-1 0-16,1 21 15,0-21-15,-106 0 0,127 0 16,21 0-16,0 0 0,22 0 15,-22 0-15,-63 0 16,84 0-16,21 0 0,-20 0 16,20 0-16,1 0 0,-43 0 15,64 0-15,-1 0 0,-20 0 16,42 0-16,-1 0 16,1 0 15,21-21-16</inkml:trace>
  <inkml:trace contextRef="#ctx0" brushRef="#br0" timeOffset="17027.11">1164 5122 0,'0'-381'0,"0"762"0,0-1143 0,21 424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12:56:25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6879 5757 0,'0'-21'15,"21"21"1,-21-21 0,0 0-1,0 42 79,0 0-94,0 0 0,0 1 16,0 41-16,0-42 0,0 0 15,0 22-15,0-1 0,0-21 16,0 64-16,0-43 0,0 1 16,0-1-16,0 0 0,0 22 15,0 42-15,0-22 0,0-20 16,0 126-16,0-105 15,0-22-15,-21 1 0,0 105 16,21-21-16,-21-63 16,0-21-16,21 20 0,-22 1 15,1 0-15,0-1 0,0 107 16,21-107-16,0 192 16,0-192-16,0 1 0,-21 0 15,0 20-15,21-20 0,-43 211 16,43-211-16,0 0 0,0-1 15,-21 1-15,21 0 0,0 84 16,0-84-16,0-1 0,-21 1 0,21 63 16,0-63-16,0 21 0,0-22 15,-21 22-15,21-21 0,0 0 16,0-1-16,0 22 0,0-21 0,0-1 16,0-20-16,-21 21 0,21-1 15,0-20-15,0-1 0,-22 1 16,22-1-16,0 22 0,0-43 15,0-21-15,-21 1 0,21-1 0,-21-21 16,0 0-16,21-21 16,0-22-16,0 1 0,0 0 15,0-22-15,0 1 0,0-1 16</inkml:trace>
  <inkml:trace contextRef="#ctx0" brushRef="#br0" timeOffset="733">6921 5715 0,'0'-21'31,"22"21"1,-1 0-17,0 0 1,0 0-16,0 0 0,0 0 16,1 0-16,-1 0 0,0 0 15,21 0-15,-21 0 0,22-21 16,-22 21-16,64 0 0,-64 0 15,21-21-15,0 21 0,22 0 16,-22 0-16,64 0 16,-64 0-16,22 0 0</inkml:trace>
  <inkml:trace contextRef="#ctx0" brushRef="#br0" timeOffset="1230.38">16573 5800 0,'-84'21'16</inkml:trace>
  <inkml:trace contextRef="#ctx0" brushRef="#br0" timeOffset="3547.03">7175 5673 0,'0'0'0,"-21"0"32,21-21-32,-21 21 15,0 0-15,0-22 16,0 22-1,42 0 32,0 0-31,0 0-16,21 0 0,-20 0 16,-1 0-16,0 0 0,0 0 15,21 0-15,-20 0 0,20 0 16,0 0-16,1 0 0,-1 0 15,0 0-15,64 0 16,-42 0-16,-1 0 0,64 0 16,-63 0-16,-1 0 0,1 0 15,-1 0-15,191 0 0,-148 0 16,0 0-16,0 0 0,21 0 16,-22 0-16,1 0 0,148 0 15,-127 0-15,21 0 0,1 0 16,-1 0-16,0 0 0,127 0 15,-127 0-15,0 0 16,1 0-16,-1 0 0,0 0 0,127 22 16,-148-22-16,21 0 15,0 0-15,1 0 0,-1 0 0,-21 0 16,148 0-16,-148 0 16,21 21-16,0-21 0,-21 0 0,21 0 15,-21 0-15,0 0 0,-21 0 16,148 0-16,-148 0 0,21 0 15,106 21-15,-106-21 0,-42 0 16,20 0-16,1 0 0,-21 0 16,21 0-16,-22 0 0,22 0 15,-21 0-15,0 0 0,-1 0 16,1 0-16,-22 0 0,64 0 16,-63 0-16,-22 0 0,1 0 15,-1 0-15,-21 0 0,21 0 0,-20 0 16,-1 0-1,0 0-15,-21 21 125,0 0-109,0 0 0,0 1-16,0-1 15,0 0-15,0 21 16,0-21-16,0 1 0,0-1 16,-21 21-16,21-21 0,0 22 15,-21-22-15,21 21 0,0-21 16,-22 22-16,22 62 15,0-41-15,-21-22 0,21 22 16,0-1-16,-21 1 0,21 42 16,0-43-16,0 1 0,0-1 15,-21 1-15,21-1 0,-21 128 16,21-107-16,0-20 16,-21 84-16,21-63 0,0 63 15,-22-85-15,22 22 16,-21 0-16,21-1 0,0 1 15,-21 0-15,0-1 0,0 1 16,21 0-16,-21-22 0,-22 128 16,43-107-16,-42 86 0,21-65 15,0-20-15,-22 84 16,22-84-16,0 0 0,0 21 0,21-22 16,-21 1-16,-1 0 0,-20 84 15,42-84-15,-21-1 0,21 1 16,-21 0-16,21-1 0,0-20 0,-21 20 15,21 1-15,0-21 0,-22 63 16,1-64-16,21 1 0,0 63 16,0-64-16,-21 1 0,21-22 15,-21 21-15,21 1 0,0-22 0,0 1 16,-21-1-16,21 0 0,-21 1 16,-1-1-16,22 0 0,0-21 15,-63 85-15,63-85 16,0 1-16,-21 20 0,21-21 15,-21 0-15,-1 43 0,22-43 16,0 0-16,-21 0 0,0 0 16,0 1-1,0-22 1,0 0-16,-1 0 16,1 0-16,0-22 15,0 22-15,-21-21 0</inkml:trace>
  <inkml:trace contextRef="#ctx0" brushRef="#br0" timeOffset="3718.67">14436 12023 0,'-43'0'0,"-126"-21"32,105-1-32,1 22 0,-22-21 0,22 21 15,-1 0-15,1-21 0,-22 21 0,-84-21 16,63 21-16,0 0 16,-127-21-16,127 21 0,-21 0 15,0-21-15,0 21 0,-21 0 0,0 0 16,-148-43-16,148 43 0,21-21 15,-22 21-15,-168-21 0,169 21 16,0-21-16,-1 21 0,-20-21 0</inkml:trace>
  <inkml:trace contextRef="#ctx0" brushRef="#br0" timeOffset="3966.05">9186 11684 0,'0'0'16,"-42"0"-16,-43 0 0,-42 0 0,0 0 0,0-21 16,-21 21-16,-148-21 15,148 21-15,-22 0 0,-126-21 16,148-1-16,21 22 0,-297-21 15,297 0-15,-105 0 16,126 0-16,-191 0 16,234-1-16,-22 22 0,22-21 15,-1 21-15,1 0 0,-43-21 16,85 21-16,-22 0 16,22 0-16,0-21 15,21 0 1,0 0-1,21-1-15,0 22 16,1-42-16,20 21 0,-21-21 0</inkml:trace>
  <inkml:trace contextRef="#ctx0" brushRef="#br0" timeOffset="4918.22">7133 7387 0,'0'0'0,"-21"0"0,0 0 15,0 0 1,21 21 31,0 1-32,21-1-15,0-21 16,0 0-16,0 0 0,43 21 16,-43-21-16,21 0 0,1 0 15,-1 0-15,148 0 16,-105 21-16,0-21 0,-1 0 0,1 0 15,21 0-15,106 0 16,-107 0-16,44 0 0,-22 0 16,21 0-16,0 0 0,169 0 15,-147 0-15,20 0 0,1 0 16,169 0-16,-170 0 0,22 0 16,-1 0-16,-20 0 0,21 0 15,-22 0-15,22 0 0,-22 0 0,-20 0 16,20 0-16,-21 0 0,1 0 15,-1 0-15,-21 0 0,22 0 16,-22 21-16,0-21 0,-21 0 0,0 0 16,-21 0-16,105 21 15,-105-21-15,-21 0 0,84 0 16,-105 0-16,-1 0 0,1 0 16,-22 0-16,0 0 0,22 0 15,-43 0-15,0 0 0,22 0 16,-43-21-16,21 21 15,0 0 1,0 0-16,0 0 16,0 0-1,1 0-15,-22 21 32,-22-21-32,1 0 0,-21 0 15,-22 0-15,1 22 0,-1-22 16</inkml:trace>
  <inkml:trace contextRef="#ctx0" brushRef="#br0" timeOffset="5299.19">7387 8636 0,'0'0'0,"-21"0"0,0 0 0,-22 0 16,22 0-16,0 0 0,-21 0 15,21 0-15,-1 0 0,-20 21 16</inkml:trace>
  <inkml:trace contextRef="#ctx0" brushRef="#br0" timeOffset="5799.09">12192 8911 0,'0'0'0,"-42"0"0,-43 21 16,0 1-16</inkml:trace>
  <inkml:trace contextRef="#ctx0" brushRef="#br0" timeOffset="7219.16">7154 8700 0,'0'-22'16,"-21"22"-1,0 0-15,0 0 16,0 0-16,-1 0 0,1 0 16,0 0-16,0 0 15,0 0-15,0 0 0,-43 0 16,43 0-16,0 0 0,0 0 16,-1 0-16,44 0 31,20 0-31,-21 0 15,21 0-15,-20 0 0,62 0 16,-41 0-16,84 0 16,-64 0-16,-21 0 15,43 0-15,-21 0 0,20 0 0,107 0 16,-85 0-16,-1 0 16,1 0-16,0 0 0,0 0 15,275 0-15,-254 0 16,0 0-16,148 0 0,-148 0 15,191 0-15,-170 0 16,21 0-16,149 22 0,-149-22 16,191 0-1,-191 0-15,22 0 0,-22 0 0,170 21 16,-170-21-16,21 0 0,-20 0 16,-1 0-16,191 0 15,-191 21-15,22-21 0,-22 0 0,0 0 16,-20 21-16,20-21 0,127 21 15,-148-21-15,-21 0 0,0 0 16,-21 0-16,0 0 0,63 0 16,-84 0-16,-21 0 0,-1 0 15,1 0-15,-22 0 0,-21 0 16,0 0-16,0 0 0,1 0 0,-22-21 16,21 21-16,-42 0 31,-1 0-31,1 0 15,0 0-15,0 0 0,0 0 16,-22 0-16,22 0 0,-42 0 0,20 0 16</inkml:trace>
  <inkml:trace contextRef="#ctx0" brushRef="#br0" timeOffset="8024.21">7578 9821 0,'0'0'0,"-43"0"0,1 0 16,0 0-16,-1 0 0,1 0 0,21 0 15,-22 0-15,22 22 0,0-22 16,-21 0-16,21 0 16,-1 0-16,22 21 31,22-21-15,-1 0-16,0 0 15,0 0-15,0 0 16,0 0-16,1 0 0,-1 0 0,0 0 15,21 0-15,-21 0 0,43 0 16,63 0-16,-64 0 16,22 0-16,0-21 0,21 21 15,-22-22-15,22 22 0,0 0 0,0-21 16,21 21-16,0 0 0,148-21 16,-148 21-16,0 0 0,-21-21 15,42 21-15,0 0 0,21 0 0,128 0 16,-128 0-16,-21 0 0,43 0 15,-22 0-15,0 0 0,1 0 16,-1 0-16,0 0 0,1 0 0,190 0 16,-191 0-16,0 0 15,-21 0-15,22 0 0,-1 0 0,149 0 16,-149 0-16,-42 0 0,0 0 16,0 0-16,0 0 0,-21 0 15,21 0-15,-21 0 0,-22 0 16,22 0-16,-21 0 0,-1 0 15,-20 0-15,42 0 0,-43 0 16,-42 0-16,43 0 0,-43 0 16,0 0-16,-21-21 15,0 0 1,-21-1-16,0 1 0,-21 21 16,-1-42-16,-20 21 0</inkml:trace>
  <inkml:trace contextRef="#ctx0" brushRef="#br0" timeOffset="8792.51">10245 5842 0,'0'0'0,"-22"0"0,1 0 16,0 0-16,0 0 15,0 0-15,0 0 16,-1 21-16,1 0 0,0 1 0,21-1 16,-21 21-16,0-21 0,0 22 15,-1-1-15,-20 21 16,21 1-16,21-22 0,-21 22 0,0 20 16,-1-20-16,1 21 0,0 84 15,0-84-15,-21 105 16,20-84-16,1 0 0,0 0 0,0-1 15,0 22-15,0-21 0,-1 21 16,1-21-16,0 21 0,0 127 16,0-127-16,-43 254 15,43-254-15,0 0 0,0 0 16,0 21-16,-1-21 0,1 0 16,-21 127-16,21-127 0,21 0 15,-43 127-15,22-148 0,0 21 16,0-21-16,0 0 0,0-22 15,-1 107-15,1-85 16,21-22-16,-21 1 0,21-21 0,-21 20 16,21-20-16,0-22 0,0 22 0,0-22 15,-21 0-15,21 22 16,0-43-16,0 0 0,0-42 31,0 0-31,21-22 0,-21 1 0</inkml:trace>
  <inkml:trace contextRef="#ctx0" brushRef="#br0" timeOffset="8825.51">9250 11028 0,'21'-42'0,"42"-107"0</inkml:trace>
  <inkml:trace contextRef="#ctx0" brushRef="#br0" timeOffset="9384.83">12319 5927 0,'0'0'0,"21"-43"0,-21-84 31,0 106-31,0 0 0,0 42 31,0 0-31,0 1 0,0 20 16,-21 0-16,0 1 0,-22 126 15,22-106-15,21 1 0,-21 42 16,0-22-16,-21 22 0,-22 233 16,22-212-16,21 21 15,-43 106-15,22-106 16,-22 127-16,22-126 0,0-1 15,-22 127-15,22-127 0,-22 148 16,43-147-16,-21-22 16,-1 169-16,1-148 15,21 0-15,0-21 0,-43 148 16,43-148-16,0 22 0,0-44 16,0 22-16,-1-21 0,1 0 0,0 0 15,0 0-15,0-22 0,-22 86 16,43-86-16,-21-20 0,0 42 15,21-85-15,-21 21 0,21-21 16,0-42 0,0 0-16,21-21 0,0-1 15,0-20-15,64-149 16,-43 128-16</inkml:trace>
  <inkml:trace contextRef="#ctx0" brushRef="#br0" timeOffset="9914.98">14097 6308 0,'0'0'0,"21"-21"0,-21-22 0,0 22 16,21 0-16,-21 0 15,0 0-15,0 42 32,0 0-32,0 0 15,0 0-15,0 0 0,0 22 0,0-22 16,-21 42-16,21-20 0,-21 20 15,21 85-15,0-84 0,-21 21 16,0-1-16,21 22 16,-22 0-16,1 21 0,-21 106 0,0-85 15,20-21-15,1 21 16,-21 0-16,-43 318 16,43-297-16,0-21 0,-22 170 15,43-149-15,-21 1 0,-1-22 16,22 0-16,-21 21 0,21-21 0,-22 1 15,22-1-15,-21 0 0,21-21 16,-22 0-16,22 0 0,0-21 0,-43 105 16,43-126-16,21-21 0,-42 63 15,21-85-15,21 43 16,-21-85-16,-1 0 16,22-22-16,0 1 15,0 0-15,0-21 0</inkml:trace>
  <inkml:trace contextRef="#ctx0" brushRef="#br0" timeOffset="10486.89">9292 11726 0,'0'0'0,"-21"0"0,21-21 16,-21 21-1,21-21 1,21 21 15,21 0-31,-21 0 0,22 0 16,-1 0-16,0 0 0,43 0 0,63 0 16,-42 0-1,127 0-15,-127 0 0,21 0 16,127 0-16,-127 0 0,0 0 15,0 0-15,-21 0 0,-1 0 16,-20 21-16,42-21 0,-85 0 16,1 0-1</inkml:trace>
  <inkml:trace contextRef="#ctx0" brushRef="#br0" timeOffset="11351.25">1630 8149 0,'0'0'0,"-21"-21"0,-22 21 0,22 0 16,0 0-16,0-21 0,0 21 15,-1 0-15,1 0 0,0 0 16,0 0-16,0 0 0,42 21 47,0-21-47,21 0 0,1 0 0,20 0 16,1 0-16,-1 0 0,22 0 15,84 0-15,-63 0 0,0 0 16,21 0-16,-21 0 0,21 0 15,0-21-15,0 21 0,0 0 0,0 0 16,-21 0-16,21 0 16,0 0-16,84 0 0,-126 0 15,0 0-15,-1 21 0,-20-21 16,-1 0-16,1 0 0,20 0 16,-62 0-16,-1 0 0,0 0 0,0 0 15,0 0-15,0 0 16,-42 0-1,0 0 1,21-21-16,-21 21 0,0-21 0,-22 0 16</inkml:trace>
  <inkml:trace contextRef="#ctx0" brushRef="#br0" timeOffset="11634.61">3831 7705 0,'-21'0'31,"21"21"-31,0 0 16,0 0-16,0 0 0,21 1 15,21-1-15,-20 0 0,-1-21 16,21 21-16,-21 0 15,22-21-15,-1 21 0,0 1 0,64-22 16,-64 21-16,22-21 16,-1 0-16,-20 0 0,20 0 0,22 0 15,-43 0-15,1 0 16</inkml:trace>
  <inkml:trace contextRef="#ctx0" brushRef="#br0" timeOffset="11830.27">4360 8086 0,'-211'127'32,"147"-85"-32,1 0 0,20 1 0,-20-1 15,-1 0-15,22 1 16,0-22-16,-22 21 0,1 22 16,41-43-16,-20 21 15,21-42-15,21 21 0,-21-21 16,21-21-1,0 0 1</inkml:trace>
  <inkml:trace contextRef="#ctx0" brushRef="#br0" timeOffset="14743.13">1566 6795 0,'0'0'0,"-21"0"0,0 0 0,0 0 16,0 0-16,-1 0 16,1 0-16,0 0 15,0 0-15,0 0 16,21-22-16,0 1 16,0 0-16,0 0 15,0 0 1,21 0-16,0 21 0,0-22 0,22 1 15,-22 21-15,0-21 0,21 21 16,1 0-16,-1 0 0,-21 0 0,21 0 16,43 21-1,-64 0-15,64 64 0,-64-43 16,0 22-16,-21-43 16,0 21-16,0-20 0,0 20 15,0-21-15,-21 43 16,0-43-16,0 0 0,0-21 0,21 21 15,-22-21-15,1 0 16,21-21 0,0 0-16,0 0 15,0-1-15,0 1 0,0 0 16,0-21-16,0 21 0,0-22 0,43-20 16,-43 42-16,21-22 15,21-20-15,-42 42 0,21-1 16,0 1-16,1 0 15,-22 0-15,42 21 0,-21 0 16,0 0-16,0 0 16,1 21-1,-1-21-15</inkml:trace>
  <inkml:trace contextRef="#ctx0" brushRef="#br0" timeOffset="15211.89">2540 6625 0,'0'0'0,"21"0"0,-21-21 0,21 21 16,-21-21-16,0 0 15,0 0-15,-21 21 32,0 0-32,0 21 0,0 0 15,-1 0-15,22 0 0,-21 0 16,0 1-16,21-1 0,-21 21 0,21-21 15,-42 85-15,42-85 16,0 43-16,0-43 16,0 0-16,0 0 0,0 0 15,63 1 1,-42-22-16,0 0 0,1 0 0,-1 0 16,0 0-16,42-22 15,-41 1-15,-1 21 0,0-21 16,-21 0-16,21 0 0,21-43 15,-20 43-15,-22 0 0,21-43 16,-21 22-16,0 0 0,0-1 16,0 22-16,0 0 0,0 0 0,0-43 15,-21 64-15,-1 0 0,22-21 16,-63 21-16,42 0 16,0 0-16,-1 21 0,1 1 0,0-22 15,-42 63-15,41-42 0,1 0 16,0 22-16,21-22 0,0 0 15,0 21-15,-21 1 0,0-22 0,21 0 16,-21 0-16</inkml:trace>
  <inkml:trace contextRef="#ctx0" brushRef="#br0" timeOffset="15266.92">2413 7027 0,'21'0'0,"0"0"16,0 0-16,1 0 0,-1 0 16,21 0-16</inkml:trace>
  <inkml:trace contextRef="#ctx0" brushRef="#br0" timeOffset="15899.08">3238 6604 0,'0'0'0,"0"-21"32,-21 21-32,0 21 0,21 0 0,-21 0 15,0 1-15,0-1 0,21 0 16,-22 21-16,1-21 0,21 1 15,-21 20-15,21-21 0,0 21 0,-21-20 16,0 20-16,21-21 16,-21 21-16,21-20 15,0-1-15,21-21 32,0-21-32,0-1 15,-21 1-15,21 0 0,0 0 16,1 0-16,-1 0 0,0-1 0,0-20 15,0 21-15,0 0 0,22-22 16,-22 43-16,-21-21 16,21 21-16,-21 21 15,0 1-15,0-1 16,0 0-16,0 0 0,0 0 16,0 0-16,0 1 0,0-1 0,0 21 15,21-42-15,-21 21 16,0 0-16,21-21 0,-21 22 15,43-22-15,-22 0 16,0 0-16,0 0 0,0-22 16,1 1-16,20 0 15,-21 0-15,0 0 0,0 0 16,1-22-16,-22 22 0,0-42 16,0 20-16,0 1 0,0 21 15,0-22-15,0 22 0,0-21 16,0 21-16,0 0 0,0-1 15,-22 22-15,1 0 16,21 22 0,-21-22-16,21 21 0,0 0 15,0 0-15,0 0 0,0 0 16,21 1-16,0-1 16,1 0-16</inkml:trace>
  <inkml:trace contextRef="#ctx0" brushRef="#br0" timeOffset="16111.25">4254 6604 0,'0'0'15,"22"-21"-15,-1 21 0,0-21 0,-21 0 16,0-1-16,-21 22 16,0 0-1,-1 0-15,1 0 0,0 0 16,0 0-16,0 22 0,0-22 15,-1 21-15,1 0 0,0 21 16,21-21-16,-21 1 16</inkml:trace>
  <inkml:trace contextRef="#ctx0" brushRef="#br0" timeOffset="16298.15">4360 6858 0,'21'0'31,"22"21"-31,-43 0 15,0 1 1,-21-22-16,-1 21 0,1-21 0,-21 21 16,21-21-16,-22 21 0,1-21 0,21 0 15,0 0-15,0 0 16,-43 21-16,43-21 0,-43 0 16,43 0-16,0 0 0,0 0 15,0 0-15,-22 0 16</inkml:trace>
  <inkml:trace contextRef="#ctx0" brushRef="#br0" timeOffset="16336.12">3916 6879 0,'42'-42'16</inkml:trace>
  <inkml:trace contextRef="#ctx0" brushRef="#br0" timeOffset="17619.2">4381 6604 0,'0'-21'15,"-21"21"1,0 0-16,0 0 16,21-21-16,-21 21 0,0 0 15,-1 0-15,1 0 0,0 0 16,0 0-16,0 0 16,0 0-16,21 21 0,-22-21 0,22 21 15,-21 0 1,21 0-16,-21 1 0,21-1 15,0 0-15,0 0 16,0 0-16,21 0 16,0 1-16,1-22 0,-1 21 15,-21 0-15,21-21 0,0 21 16,0-21-16,43 21 16,-43 0-16,0-21 0,21 0 0,-20 22 15,-1-1-15,0-21 0,-21 21 16,0 0-16,0 0 15,-21-21-15,0 21 16,-22-21-16,22 22 0,-21-22 0,-43 42 16,43-42-16,21 0 15,-22 0-15,22 0 0</inkml:trace>
  <inkml:trace contextRef="#ctx0" brushRef="#br0" timeOffset="18330.04">9821 3027 0,'0'-21'32,"0"0"-32,-21 21 31,0 21-31,0 0 0,0 21 16,21-21-16,-22 22 0,22-1 15,-21 64-15,21-43 0,0 1 16,0 63-16,0-42 15,-21-22-15,21 1 0,0-1 0,-21 22 16,21 126-16,0-147 16,0 21-16,-21-22 0,21 1 15,-21 41-15,21-62 16,0-1-16,0-21 0,0 22 16,-22-22-16,22 21 0,-21 0 15,21-20-15,0-1 16,-21-21-16,0 0 15,0 0-15,21-21 0,-21-1 0,-1 22 16</inkml:trace>
  <inkml:trace contextRef="#ctx0" brushRef="#br0" timeOffset="18617.25">9144 4360 0,'0'0'0,"-21"-21"16,42 21 15,0 21-15,0 1-16,0-1 0,1 0 15,20 0-15,-21 0 0,43 43 0,-43-43 16,21 0-16,-21 21 16,0-20-16,1-1 0,20 42 15,-21-42-15,-21 1 0,21-1 16,-21 0-16,0 0 0,0 0 0,0 0 15,21-21 17,1 0-32,-1-21 0,-21 0 0,0 0 15,21 0-15,0 0 0</inkml:trace>
  <inkml:trace contextRef="#ctx0" brushRef="#br0" timeOffset="18859.61">10287 4170 0,'0'0'16,"-21"0"0,0 21-16,-22 0 15,22 0-15,0 1 16,0 20-16,-22-21 0,-20 43 16,42-22-16,0 0 0,-43 22 15,43-43-15,0 42 16,0-20-16,21-22 0,-22 42 15,22-41-15,0-1 0,0 0 16,0 0-16,0 0 0,22-21 16,-1 0-16,0 0 0,21 0 15</inkml:trace>
  <inkml:trace contextRef="#ctx0" brushRef="#br0" timeOffset="20886.78">11769 4064 0,'0'0'0,"0"-21"0,0 0 0,0 0 16,0-1-16,-43 1 15,22 21-15,0 0 0,0 0 0,0 0 16,-43 21-1,43 1-15,0-1 0,0 21 16,21 0-16,-22 1 0,1 41 16,0-41-16,21-1 0,0 0 15,0 1-15,0-22 0,0 21 16,0 1-16,0-22 0,0 0 0,0 42 16,21-41-16,0-22 15,1 0-15,-1 21 0,21-21 16,22 0-16,-43 0 0,21 0 15,-21-21-15,22-1 0,-1 22 16,43-42-16,-64 21 0,21 0 16,-21-22-16,43 1 0,-43 0 15,21-1 1,-21 22-16,-21 0 0,0 0 16,0 0-16,-21 42 31,21 0-31,-21 0 0,0 0 0,0 1 15,21-1-15,0 0 0,-21 0 16,21 21-16,0-20 0,0-1 0,0 0 16,0 0-16,0 0 0,21 22 15,0-22-15,21-21 16,1 21-16,-22-21 0,0 0 16,21 0-16,-21 0 0,1 0 15,20 0-15,-21-21 0,21 21 0,-20-21 16,-1-1-16,21 1 15,-21 0-15,0 0 0,1-21 0,-1 20 16,-21-41-16,21 21 0,-21-1 16,0-41-16,0 62 15,-21-20-15,21 21 0,-21 0 0,-1 0 16,-20 21-16,21 0 0,-21 0 16,-1 0-16,-20 0 15,20 0-15,1 21 0,0 0 16,21 0-16,-22 21 0,22-20 0,21 20 15,0 0-15,-21-21 0,21 43 16,0-22-16,0-21 0,42 22 16,-21-22-16,1 0 0,83 21 15,-83-42 1,20 0-16,0 0 0,1 0 0,-22 0 16,63 0-16,-62-21 0,20 21 15,-21-21-15,21 0 0,1-21 16,20-1-16,-42 1 15,22 0-15,-22-1 0,21 1 0,-21-22 16,1 22-16,-1-21 0,0 20 0,0 1 16,-21 0-16,21-1 15,-21 1-15,0 21 0,0-22 16,-21 43 0,42 22-1,-21-1-15,-21 0 0,-42 64 16,41-43-16,1 0 0,0 1 0,21 20 15,-21-21-15,0 43 16,21-43-16,0-20 0,0 20 0,0 0 16,0-21-16,0 1 0,0-1 15,0 0-15,21 0 0,21 0 16,-21 0-16,1-21 16,-1 0-16,0 0 0,21 0 15,-21 0-15,1 0 0,-1-21 0,0 21 16,0-21-16,0 0 0,0 0 15,-21-22-15,43 1 0,-22 21 16,21-43-16,-42 43 0,0 0 16,0 0-16,0 0 15,21 21-15,-42 21 32,21 0-32,-21 0 0,21 22 15,-21-22-15,21 21 16,0-21-16,0 0 0,0 22 15,0-22-15,0 0 16,0 0-16,21-21 16,0 0-16,0 0 0,22 0 15,-22 0-15,0 0 0,0 0 16,0 0-16,1-21 0,-1 0 16,0 21-16,0-21 0,-21 0 0,21-22 15,0 22-15,-21 0 16,0-21-16,0 20 15,0 44 17,-21-1-32,21 0 0,0 0 15,0 0-15,0 0 0,0 1 16,0-1-16,0 0 16,0 0-16,21 0 15,1-21-15,41 0 16,-42 0-16,0 0 0,1 0 15,-1 0-15,0-21 0,0 0 16,0 21-16,0-21 0,-21 0 0,22-1 16,-1 1-16,-21-21 0,0 0 15,21 20-15,-21 1 0,0 0 16,0 0-16,0 42 31,-21-21-31,21 21 16,0 0-16,0 1 0,-21 20 0,21-21 15,0 0-15,-22 0 0,22 1 16,0-1-16,0 21 0,0-21 16,0 0-16,0 1 15,0-44 17,0 1-17,0 0-15,0 0 16,0 0-16,22 0 0,20-22 15,-21 22-15,0 0 0,22-43 16,-22 43-16,21 21 0,0-42 16,-20 42-16,-1 0 15,0 0-15,0 0 0,0 0 0,-21 21 16,21 0-16,-21 0 0,0 1 16,22-1-16,-22 0 0,0 0 15,0 0-15,0 0 0,0 1 0,0 20 16,0-21-1,0 0-15,21-42 47,0 0-31,0 0-16,0 0 16,-21-1-16,21 1 0,1 0 15,20 0-15,-21 0 0,0 0 16,0-22-16,22 22 0,-22 0 0,0 0 15,0 21-15,0-21 0,22 21 16,-22 0 0,-21 21-16,0 0 15,0 0-15,0 0 0,0 0 0,0 22 16,0-22-16</inkml:trace>
  <inkml:trace contextRef="#ctx0" brushRef="#br0" timeOffset="21031.23">14817 4572 0,'21'-21'16,"0"0"-16,-21 0 15,21-1-15,-21 1 16,21 0-16,-21 0 0,0-21 0,0 20 16,0-41-1</inkml:trace>
  <inkml:trace contextRef="#ctx0" brushRef="#br0" timeOffset="21703.31">14880 4360 0,'0'22'0,"-21"20"16,21-21-16,-21 0 16,21 0-16,0 1 0,-21-1 15,21 0-15,-22 0 0,22 0 16,0-42 31,0 0-47,0 0 15,22 0-15,-1 21 0,-21-22 16,42-41-16,-21 42 0,0 0 16,22-22-16,-22 22 15,0 0-15,0 0 0,0 0 16,1-1-16,-1 22 0,0 0 0,0 0 16,-21 22-1,0-1-15,0 0 0,0 0 0,0 0 16,0 0-16,-21 64 15,0-64-15,21 0 0,-21 1 16,21-1-16,0 0 0,0 0 16,21-21-1,0 0-15,21 0 16,-21 0-16,1 0 0,41-21 16,-42 0-1,64-22-15,-64 22 0,106-63 16,-106 62-16,22-20 15,-22 21-15,0-21 0,0 20 16,0-20-16,-21 21 0,0 0 0,0 0 16,0-1-16,-21 22 15,0 0-15,0 22 16,-22-1-16,22 0 0,0 21 16,0-21-16,21 22 0,0-22 15,0 21-15,-21-21 0,21 43 16,0-43-16,0 0 0,21 22 15,0-22-15,-21 0 0,21 0 16,0 0-16,-21 0 0,22 1 16,-22-1-1,0 0-15,-22-21 16,1 0-16,0 0 16,0 0-16,0 0 0,0 0 0,-1 0 15,-20 0-15,21 0 0,0 0 16,21-21-16,-21 21 15,-1-21-15,1-1 0,0 22 16</inkml:trace>
  <inkml:trace contextRef="#ctx0" brushRef="#br0" timeOffset="22146.5">14605 4382 0,'0'63'31,"0"-42"-31,0 0 0,0 1 15,0-1-15,0 0 0,0 0 16,21 0-16,0 0 16,0-21-16,1 0 15,-1 22-15,0-22 0,0 0 16,0 0-16,0 0 0,1 0 16,-1 0-16</inkml:trace>
  <inkml:trace contextRef="#ctx0" brushRef="#br0" timeOffset="22710.38">7408 5694 0,'0'0'16,"21"-21"-16,1 0 0</inkml:trace>
  <inkml:trace contextRef="#ctx0" brushRef="#br0" timeOffset="24707.27">7070 5757 0,'-43'22'16,"22"-1"-1,0-21-15,0 21 0,-22 21 16,22-21-16,0 1 0,0-1 16,21 0-16,-21 0 0,21 64 15,0-43-15,0-21 16,0 22-16,0-22 0,0 21 0,0 43 16,0-43-16,0 0 0,0 1 15,0 20-15,0-20 16,0 62-16,0-41 0,0-22 15,0 64-15,0-64 0,0 1 16,0 20-16,0-20 0,0-1 16,0 21-16,0 22 0,21-43 15,-21 1-15,0-1 0,0 0 16,0 1-16,0 20 16,0-42-16,0 22 0,21-22 0,-21 0 15,0 0-15,21 0 0,-21 22 16,0-22-16,21-21 15,1 0 1,-1 0 0,0 0-16,0-21 0,0 21 15,0-21-15,1 21 0,-1-22 0,0 22 16,0-21-16,21 0 0,64 0 16,-63 0-16,-1 0 15,21 21-15,1-22 0,-1 22 0,22 0 16,-21-21-16,20 21 0,1 0 15,-22 0-15,22 0 0,-21 0 0,20 0 16,43 0-16,-84 0 16,20 0-16,1 0 0,-22 0 15,0 0-15,64 0 0,-64 0 16,1 0-16,-22 0 0,21 0 0,1-21 16,-1 21-16,21-21 15,-41 0-15,20 21 0,21-43 16,-41 43-16,-1-21 0,21 0 0,-21 0 15,0 0-15,22-22 16,-22 22-16,0 0 0,-21-21 0,21 21 16,0-1-16,-21-20 0,22 21 0,-22-21 15,21 20-15,0-20 0,0-43 16,0 43-16,0-21 0,22-43 16,-22 42-16,0 22 15,0-22-15,0 22 0,22 0 0,-1-43 16,-21 43-16,22-1 15,-1-20-15,-21 21 16,-21 20-16,21-20 0,0 21 0,1-21 16,-22-1-16,0 1 0,0 21 0,21-22 15,-21 22-15,0 0 0,0 0 16,0 0-16,0 0 0,0-1 16,-21 1-16,-1 21 0,1-21 15,0 21-15,-42-21 16,20 21-16,1-21 0,0 21 0,-1-21 15,1 21-15,0-22 0,-64 1 16,42 21-16,1 0 0,-1-21 16,-20 21-16,-22 0 0,-64-21 15,65 21-15,20 0 0,0 0 16,-21 0-16,22 0 0,-1 0 16,0 0-16,1 0 0,-22 21 0,21-21 15,1 21-15,-22 0 0,42-21 16,-20 0-16,-1 0 0,21 22 0,1-1 15,21-21-15,-22 0 0,22 21 16,-43-21-16,43 0 0,21 21 16,-22-21-16,22 0 15,42 0 17,0 0-32,1 0 0,20 0 15,-21 0-15,21 0 0,22-21 16,-22 21-16,22-21 0,-1 0 15,1 21-15,20 0 0,86-22 16,-64 22-16,-1 0 0,1 0 16,-21 0-16,21 0 0,0 0 0,-1 0 15,1 0-15,0 0 0,0 0 16,0 0-16,0 0 0,-22 0 16,-20 0-16,20 0 0,-20 0 0,-22 22 15,22-22-15,-22 21 0,0 0 0,-20-21 16,20 21-16,0 0 0,-21-21 15,1 21-15,20 1 0,-21-1 0,0 0 16,22 21-16,-43 1 16,21-22-16,-21 0 0,21 0 0,-21 0 15,0 22-15,0-22 0,0 0 0,0 21 16,0-21-16,0 43 0,0-22 16,-21 1-16,21 84 15,-21-85-15,-1 0 0,22 1 0,-21-1 16,21 21-16,-21-20 0,21-1 15,0 0-15,0 1 0,0-1 0,-21 43 16,21-64-16,0 21 0,-21-21 16,21 22-16,0-22 0,0 21 15,0-21-15,-21 1 0,21-1 0,-43 21 16,22-21-16,0 0 0,0 1 16,0-1-16,-1-21 0,-20 21 15,21-21-15,-21 21 0,-1 0 0,1-21 16,-22 21-16,1-21 0,-1 22 0,-84-1 15,42-21-15,22 0 16,-86 21-16,86 0 0,-1-21 16,-84 21-16,84-21 15,0 21-15,1-21 0,-1 0 0,0 0 16,-63 0 0,64 0-16,20 0 0,1 0 0,-64 0 15,84 0-15,1 0 0,0-21 16,-1 21-16,1 0 0,-22-21 15,43 21-15,0-21 0,-21 0 16,21 0 0,-1 21-16,22-22 0,0 1 31,0 0-15,0 0-16,0 0 0,0 0 15,0-1-15,0 1 16,0 0-16,0 0 0,0 0 15,0-22-15,0 22 0,0-21 0,0 0 16,0-43-16,0 43 16,0-22-16,0 1 0,0-1 0,0 1 15,0-22-15,22-63 0,-22 84 16,21 1-16,-21-22 16,0 22-16,21-1 0,0-63 15,0 64-15,-21-1 0,21 1 16,-21-1-16,0 22 0,0-64 15,0 85-15,0-22 0,0 22 0,22 0 16,-22 0-16,21 21 16,0 0-16,0 0 15,21 0-15,-20 0 16,-1 0-16,21 21 0,22-21 0,-22 0 16,21 21-16,22-21 0,0 0 15,21 21-15,-1-21 0,1 0 0,233 22 16,-233-22-16,0 0 15,21 0-15,-22 0 0,-20 0 16</inkml:trace>
  <inkml:trace contextRef="#ctx0" brushRef="#br0" timeOffset="25256.99">9419 5842 0,'0'106'16,"0"-85"-16,0 21 16,0 1-16,0-1 0,0 43 15,0-22-15,0 1 16,0 63-16,0-64 0,0 1 15,0-1-15,0 1 0,0-1 16,0-20-16,21 20 0,-21-21 0,0 1 16,21 20-16,1-20 0,-22-1 15,21 0-15,-21 1 0,0-1 16,0 0-16,0-21 0,21 64 0,-21-64 16,0 0-16,0 22 15,0-22-15,0 0 0,0 0 0,-21 0 16,21 1-16,-21-22 0,-1 21 0,1 0 15,0 0-15,0-21 0,0 21 0,-22-21 16,22 21-16,-21-21 0,-43 22 16,22-22-16,-1 21 0,-105-21 15,84 0-15,-21 0 0,1 0 16,-22 0-16,21 0 0,-169 0 16,148 0-16,-22 0 0,22-21 15,22 21-15,-1 0 0,0-22 0,21 22 16,1 0-16,20 0 0,-63-21 15,85 0-15,-1 21 0,22 0 16,0-21-16,0 21 0,21-21 16,0 0-16,21-1 15,0 1-15,0 0 0,1 0 16,-1 0-16,0 0 0</inkml:trace>
  <inkml:trace contextRef="#ctx0" brushRef="#br0" timeOffset="25866.5">7175 6117 0,'-21'0'0,"-148"-63"31,105 42-31,1-1 0,-22 1 0,1 0 16,-1-21-16,0 21 0,-21-22 16,22 1-16,-1 21 0,-21-22 15,22 1-15,-86-21 0,86 41 16,20 1-16,22 0 0,-1 0 16,1 21-16,21-21 0,-21 21 15,42-21-15,21 21 63,-21 21-63,21-21 15,0 0-15</inkml:trace>
  <inkml:trace contextRef="#ctx0" brushRef="#br0" timeOffset="26078.53">6075 5419 0,'0'0'15,"21"-21"-15,-21-1 0,21 22 0,-21-21 16,-21 21 15,0 0-31,0 0 0,-1 0 16,-20 0-16,0 0 0,21 0 0,-22 0 15,-41 0-15,41 0 16</inkml:trace>
  <inkml:trace contextRef="#ctx0" brushRef="#br0" timeOffset="26307.76">5567 5779 0,'106'105'32,"-85"-83"-32,0 20 0,0-21 0,0 0 0,0 0 15,1 1-15,-1-1 16,0-21-16,0 21 0,0-21 16,0 21-16,1-21 15,-22-21 1,0 0-16,0 0 0</inkml:trace>
  <inkml:trace contextRef="#ctx0" brushRef="#br0" timeOffset="27193.27">5588 5482 0,'-21'0'0,"0"0"16,-1 0-16,1 0 16,21 21 15,0 1-31,0-1 16,0 0-16,0 21 15,21-21-15,1 1 0,-22-1 0,21 21 16,0-21-16,0 43 15,-21-43-15,21 21 0,-21-21 0,43 22 16,-43-22-16,0 21 0,21-42 16,0 21-16,-21 1 0,21-1 15,0 0-15,0-21 32,-21-21-17,0 0-15,0-1 0,0 1 16,0 0-16,0-21 15,0 21-15</inkml:trace>
  <inkml:trace contextRef="#ctx0" brushRef="#br0" timeOffset="27478.65">5609 5355 0,'-42'0'16,"42"-21"-16,0 0 31,21 21-31,0 0 0,21 0 0,-20 0 16,-1 0-16,21-21 0,22 21 15,-22 0-15,-21 0 16,21 0-16,-20 0 0,-1-21 0,42 21 15,-42 0-15,1 0 16,-22-22 0</inkml:trace>
  <inkml:trace contextRef="#ctx0" brushRef="#br0" timeOffset="28011.27">5482 4424 0,'0'0'0,"0"-21"16,0 0-1,0-1-15,0 1 0,21 21 16,-21-21-16,0 0 0,0 0 16,21 0-16,-21-1 15,0 1-15,-21 21 16,0 0-16,0 0 15,0 0-15,0 21 0,-1 1 0,1-1 16,-21 0-16,-22 85 16,64-64-16,-21-21 0,21 22 15,-21-22-15,21 21 0,0 43 16,0-64-16,21 0 16,0 21-16,1-20 0,-1-1 15,0 0-15,0-21 16,0 0-16,0 0 0,64 0 15,-64 0-15,0 0 16,1 0-16,20-21 0,-21 0 16,43-22-16,-43 43 15,0-21-15,0 0 0,0 21 0,-21-21 16,21 21-16,-21-21 0</inkml:trace>
  <inkml:trace contextRef="#ctx0" brushRef="#br0" timeOffset="28195.23">5778 4593 0,'0'0'0,"22"0"31,-1 0-15,0 0-16,0-21 15,0 21-15,0-21 0,1 21 16,-22-21-16,21 21 0,0-21 0,-21-1 16,21 1-16,-21-21 15,0 21-15,0 0 16,-21-22-16</inkml:trace>
  <inkml:trace contextRef="#ctx0" brushRef="#br0" timeOffset="29079.39">6329 4466 0,'21'0'16</inkml:trace>
  <inkml:trace contextRef="#ctx0" brushRef="#br0" timeOffset="30977.26">6032 4403 0,'0'0'0,"43"-21"0,-43-1 16,0 1-1,0 0-15,0 0 16,-21 21 0,-1 0-16,1 0 0,0 0 15,0 0-15,0 0 16,0 21-16,-1-21 0,22 21 16,-21 0-16,0 1 0,0-1 0,21 0 15,-21 0-15,21 21 0,0-20 16,0-1-16,0 0 0,0 21 15,0-21-15,0 1 16,0-1-16,0 0 0,21-21 16,0 0-16,21 21 15,-20-21-15,20 0 16,-21 0-16,85-21 16,-85 0-16,0 0 15,22 21-15,-22-22 0,42-20 16,-42 21-16,22 0 15,-22 0-15,-21-1 0,21 1 16,0-42-16,0 42 0,-21-1 16,0-20-16,0 21 0,0-21 15,0 20-15,0-41 0,0 42 16,0 0-16,-21-1 0,21 1 16,-21 0-16,21 0 15,-21 21 1,21 21-16,0 0 15,0 22-15,0-22 0,0 21 16,0-21-16,0 22 0,0-22 0,0 21 16,0 0-16,0-20 0,0-1 0,0 42 15,0-42-15,0 22 16,0-22-16,0 0 0,0 0 16,21-21-16,0 0 15,-21 21-15,21-21 0,1 0 16,-1 0-16,0 0 0,0-21 15,0 21-15,-21-21 0,21 0 16,1 21-16,-1-21 0,0 0 0,0-1 16,-21 1-16,21-21 0,0 21 15,1 0-15,-22-22 0,21 1 16,-21 0-16,21-22 0,-21 22 16,21-1-16,-21 1 0,0 21 15,0 0-15,0-43 16,0 43-16,0 42 15,-21 0 1,21 1-16,0 20 0,-21-21 0,21 21 16,-21 1-16,-22 20 15,43-20-15,0-1 0,0-21 16,0 43-16,0-43 0,0 0 0,0 21 16,0-21-16,0 1 15,0 20-15,0-21 16,0 0-1,21-21 1,1 0-16,-1 0 0,-21-21 16,21 21-16</inkml:trace>
  <inkml:trace contextRef="#ctx0" brushRef="#br0" timeOffset="31419.25">7154 4191 0,'0'0'0,"-21"0"31,0 0-31,0 21 16,0 0-16,-1-21 0,1 22 16,0-1-16,0-21 0,0 21 0,0 0 15,-1-21-15,22 21 0,0 0 16,-42 1-16,63-22 31,0 0-31,1 0 0,-1 0 16,0 21-16,0-21 0,0 0 15,0 0-15,1 0 0,-1 0 16,0 0-16,64 0 0,-43 0 16,-42 21-16,-21-21 15,21 21 1,-21-21-16,-1 0 0,1 21 15,0-21-15,0 0 0,0 21 16,0-21-16,-1 22 0,-20-22 16,21 0-16,0 0 0,0 0 0,-1 0 15,1 0-15,0 0 16,0 0 0,21 21-16</inkml:trace>
  <inkml:trace contextRef="#ctx0" brushRef="#br0" timeOffset="50157.56">5990 6562 0,'0'0'0,"0"-21"0,21-1 16,-21 1-1,21 0-15,-21 0 16,0 0-16,-21 21 31,0 0-15,0 0-16,0 0 0,0 21 15,-1 0-15,1 0 0,0 0 16,-42 64-16,41-43 16,1-20-16,0 20 0,0 0 15,21-21-15,-21 43 0,0-22 16,21-21-16,0 43 0,0-43 15,0 0-15,0 0 16,21 1-16,0-1 0,0 0 0,0-21 16,0 21-16,1-21 0,41 0 15,-21 0-15,-20 0 0,62 0 16,-63 0-16,1 0 0,41-42 16,-42 21-16,22 21 15,-22-22-15,0 1 0,0 0 0,-21-21 16,21 21-16,-21-22 0,21 22 0,-21-21 15,0-1-15,0 22 0,0-106 16,-21 85-16,0 0 16,0 20-16,0-20 0,0 21 15,-22-21-15,22 42 0,-21 0 16,21 0-16,-1 0 0,-20 0 16,-21 21-16,41 0 0,-20 21 15,21-21-15,-21 22 0,-1-1 16,1 0-16,21 1 0,-22-1 0,22 0 15,0 1-15,0-1 0,0 0 16,0 1-16,-1 20 16,22-42-16,0 64 15,22-64-15,-1 0 0,21 1 16,-21-22-16,0 0 0,64 0 16,-43 0-16,1 0 0,-1-22 0</inkml:trace>
  <inkml:trace contextRef="#ctx0" brushRef="#br0" timeOffset="50963.04">7916 4847 0,'43'-63'31,"-43"42"-31,0-1 0,0 1 0,0 42 31,0 1-31,-22-22 16,22 21-16,-21 21 0,0-21 0,0 22 16,21-1-16,-42 64 15,42-64-15,0 0 0,-22 1 16,22-22-16,0 21 0,0 22 16,0-43-16,0 0 0,22 21 15,-1-20-15,0-1 0,0-21 16,0 0-16,22 21 0,20-21 15,-21 0-15,-20 0 0,20 0 16,0-21-16,-21 0 16,85-22-16,-85 22 0,22-42 15,-22 20 1,0 1-16,0-43 0,-21 43 16,0-106-16,0 105 15,0-41-15,-21 41 16,0 22-16,-21-21 0,20 21 15,1 0-15,0 21 0,-21 0 16,-1 0-16,22 0 0,-21 21 16,21 0-16,-22 0 0,1 21 0,21 1 15,-21-1-15,20 0 0,1 1 0,0 20 16,0-20-16,0-1 0,0 64 16,21-64-16,0 43 15,0-43-15,0-21 0,0 22 16,21-22-16,0 0 0,0 0 0,21 0 15,-20 0-15,20 1 0,0-22 16,22 0-16,-22 0 0</inkml:trace>
  <inkml:trace contextRef="#ctx0" brushRef="#br0" timeOffset="51442.96">10943 4784 0,'-21'-21'16,"42"21"-1,-21 21-15,0 0 0,0 21 16,0 1-16,0-1 0,0-21 16,0 21-16,0 107 15,0-107-15,0 0 0,-63 22 16,63-22-16,0 0 16,0-20-16,0-1 0,0 0 15,0 0-15,0 0 16</inkml:trace>
  <inkml:trace contextRef="#ctx0" brushRef="#br0" timeOffset="51775.5">13356 5101 0,'0'0'0,"0"-63"32</inkml:trace>
  <inkml:trace contextRef="#ctx0" brushRef="#br0" timeOffset="52139.27">13420 4932 0,'42'0'31,"-21"-21"-31,0 21 16,0 0-16,1 0 16,-1 0-16,0 0 0,-21 21 0,0 0 15,21 0-15,-21 22 16,0-1-16,0-21 0,0 43 16,-21-22-16,0-21 0,0 21 15,-22-20-15,1 20 0,21-21 16,-22 0-16,1 0 0,21 1 0,-21-1 15,20-21-15,-20 21 0,21-21 16,21 21-16,-21-21 0,42 0 31,21 0-15,-21 0-16,1 0 0,20 0 16,-21 0-16,21 0 0,-20 0 0,20 0 15,-21 0-15,21 0 0,-20 0 0,-1 0 16,21 0-16,-21 0 0,0 0 15,1 0-15,20-21 16,-21 21-16,0 0 16,0 0-1,-21-21-15,22 0 16,-1 21-16</inkml:trace>
  <inkml:trace contextRef="#ctx0" brushRef="#br0" timeOffset="52783.57">14753 5059 0,'0'0'0,"0"-21"0,0 0 16,0-1-16,0 1 15,21 0-15,0 0 16,1 21 0,-1-21-16,0 21 15,0 0-15,0 0 0,0 0 16,1 0-16,-1 0 0,0 0 0,0 21 16,0-21-16,0 21 0,-21 0 15,0 0-15,0 1 16,0-1-16,0 0 0,0 0 0,-21 21 15,0-20-15,0-1 0,-21 0 16,20 0-16,-20 0 0,21 0 0,-21 1 16,20-22-16,-20 21 0,21-21 15,-21 0-15,20 21 0,1-21 16,21-21 15,21 21-31,1 0 16,-1-21-16,0 21 0,0 0 15,0 0-15,0 0 0,1 0 0,20 0 16,-21 0-16,0 0 16,22 0-16,-22 0 0,21 0 0,-21 0 15,22 21-15,-22-21 0,0 21 0,21-21 16,-21 21-16,1 0 0,-1 0 16,-21 1-16,0-1 0,0 0 15,-21 0-15,-1 0 16,1 0-16,-21 1 0,0-22 15,-1 21-15,22 0 0,-21-21 0,-1 0 16,1 21-16,0-21 0,-22 0 16,43 0-16,0 0 15,0 0-15,0 0 0,-1 0 16,-41 0-16,42 0 16,0 0-16,-1 0 15,1 0-15</inkml:trace>
  <inkml:trace contextRef="#ctx0" brushRef="#br0" timeOffset="53519.4">5884 8149 0,'0'21'16,"0"1"-16,0-1 0,0 21 15,0-21-15,-21 22 0,21-22 0,0 21 16,-21-21-16,21 22 0,0-1 15,-21-21-15,21 0 0,-21 0 16,21 22-16,0-22 0,-22 0 16,22 0-16,-21 0 15</inkml:trace>
  <inkml:trace contextRef="#ctx0" brushRef="#br0" timeOffset="54291.27">5673 9419 0,'0'0'16,"-22"0"-16,22-21 31,0 0-31,0 0 0,0 0 16,22-1-1,-1 1-15,0 21 0,-21-21 0,42 21 16,-21-21-16,1 21 0,-1 0 15,0 0-15,0 0 0,21 21 16,-20-21-16,-1 21 16,0 22-16,-21-22 0,0 42 15,0-42-15,0 22 16,-21 20-16,0-42 0,-22 22 16,1 41-16,0-62 15,20 20-15,-41 0 0,42-21 16,-22 1-1,22-22-15,21-22 16,0 1-16,0 0 16,0 0-16,0 0 0,0 0 0,0-1 15,0 1-15,21 0 16,1 21-16,-1 0 16,0 0-16,0 21 0,0-21 15,0 21-15,1 1 0,-1-1 16,0-21-16,0 21 0,0-21 15,0 0-15,1 21 0,-1-21 0,0 0 16,0 0-16,0 0 16,0 0-16,1 0 0,-1-21 15,0 0-15,-21 0 16,21 21-16,-21-22 16,0 1-1</inkml:trace>
  <inkml:trace contextRef="#ctx0" brushRef="#br0" timeOffset="55015.19">5778 10351 0,'0'0'0,"-42"-43"32,21 43-32,21-21 0,0 0 0,21 0 31,0 21-31,0 0 15,1 0-15,-1 0 0,21 0 16,0 0-16,-20 0 0,-1 0 16,0 0-16,0 21 0,21 21 15,-42-21-15,0 1 0,0 41 16,0-42-16,0 0 0,0 1 16,-21-1-16,-42 42 15,42-42-15,-22 1 0,1-1 0,-43 21 16,43-21-16,21 0 0,-22-21 15,22 0-15,-42 0 16,42 0-16,-1 0 16,22-21-16,0 0 15,0 0 1,22 21-16,20 0 0,-21 0 16,0 0-16,43 0 0,-43 0 15,21 0-15,-21 21 0,1-21 16,-1 21-16,21 22 0,-21-43 15,0 21-15,22 21 16,-43-21-16,0 0 0,0 1 0,0-1 16,0 0-16,0 0 0,0 0 15,-21 0-15,-1 1 0,1-1 0,-42 0 16,20 0-16,-62 21 16,83-42-16,-20 22 15,0-22-15,21 0 0,-22 0 0,-20 0 16,42 0-16,-1-22 0,-20 1 15,21 21-15,0-21 0,0 21 16,21-21-16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FD63-94D8-8504-20CB-19D45E19F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46F37-4879-FF68-3781-5952E57FF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F2D2-6C7E-E7FD-3AD8-C77232EA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8E8C-FE9E-4B94-90C3-9A026DF103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9E9B-8E88-4D3E-AEE0-B5A2C0F9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B0D97-22AC-7249-9861-0C1B8E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B90B-FA85-43BE-950F-B4AD079A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4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466B-3FC3-54A1-21EC-4CD2062E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E7CB5-1C15-6EF1-6BB3-2BA3A7A60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36AB-492D-E35C-647D-799A857E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8E8C-FE9E-4B94-90C3-9A026DF103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31DC-20AD-2198-3A8B-C9723405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E5B4-F0C1-7415-591F-8096A97D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B90B-FA85-43BE-950F-B4AD079A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2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6851A-305C-079E-4CA2-375CB788E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EA516-9BAC-116F-FEF7-DB8814B1C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A19E-0CA2-D82D-BCD6-89EC86D0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8E8C-FE9E-4B94-90C3-9A026DF103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B243-8E1F-E5EF-C3ED-E916896F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452E-D2A6-0E09-80E4-C4F98E0A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B90B-FA85-43BE-950F-B4AD079A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2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0550-2074-67B4-7F86-CE879BCD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D5CA-6D9D-1A20-4ABD-8E4860CCA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6F13-4953-C2A7-B716-F2703036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8E8C-FE9E-4B94-90C3-9A026DF103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A1AD-0880-B71C-B0C0-C47E30CD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4F66-ACC7-FAA4-0248-65367CF6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B90B-FA85-43BE-950F-B4AD079A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6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EA2A-419D-EA01-B859-5BC574F0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D12C-64E5-4D45-BD82-47C8198A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677D-E95B-C1E0-B6F6-E9E6C7F4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8E8C-FE9E-4B94-90C3-9A026DF103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D6C5-2BE4-5044-5644-B75AA810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C87F-79C5-4D4E-F1AD-D218294F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B90B-FA85-43BE-950F-B4AD079A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6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07E6-CFBD-9143-0852-B448472A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DF89-4A89-AB2C-E668-0EA0329E7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4F09D-3DC7-54FB-1CC0-A7474690E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0F6D-68F6-00F6-16A5-833AF02F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8E8C-FE9E-4B94-90C3-9A026DF103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AAF00-6DFB-00BC-51E9-C26E9774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E413C-93AC-2705-147C-EF7666DA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B90B-FA85-43BE-950F-B4AD079A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A221-4BC4-7448-987B-B93A54F0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7B18F-5B0A-F622-94CB-629CA792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1E2C0-FF65-390F-6700-683BB314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EB6EC-8695-FEA5-EB7F-72C3D017E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6A181-F664-37B4-AD1E-77831191B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180D7-846F-BA73-348E-CFA8F86D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8E8C-FE9E-4B94-90C3-9A026DF103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1E6EF-45CE-DB7E-B6A7-E0FE5662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A4325-F95C-094C-1DC0-17351FB9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B90B-FA85-43BE-950F-B4AD079A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9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73C4-4C61-183E-44D5-B1E0A05E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943A-9AA0-293D-2F43-2F0D657B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8E8C-FE9E-4B94-90C3-9A026DF103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E2721-65E7-5DE0-2547-B8884E29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0E2C5-8B46-67DB-FA5B-63F44F29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B90B-FA85-43BE-950F-B4AD079A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9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7876B-6897-2F2E-BC64-05813003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8E8C-FE9E-4B94-90C3-9A026DF103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33A01-0C39-5DC3-A4D4-D635F2EE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D7582-B90F-6CC1-99B4-247D06B6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B90B-FA85-43BE-950F-B4AD079A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44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DEE7-8A3B-58BF-3427-63C80C91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0E89-4FD9-4A6B-084F-28FBEB54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8B85B-5C60-F103-1A09-20A4F8CC2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1403E-2AB0-5A28-05B7-5F879AC6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8E8C-FE9E-4B94-90C3-9A026DF103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9E216-CC11-6C8C-8A6B-85CB28D0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36C92-C2EA-C7A8-5B2B-E35A65E8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B90B-FA85-43BE-950F-B4AD079A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7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05DE-935E-F51E-6498-06335C6B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2084C-BA75-D5C5-D56D-8BDCECCF9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B1CFB-C540-D89B-F81C-86A9952F8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903AB-3BD9-94F8-E874-81018034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8E8C-FE9E-4B94-90C3-9A026DF103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2C03-092D-F7AF-5C47-45284D9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A3D92-BB9A-1340-6D91-47D77772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B90B-FA85-43BE-950F-B4AD079A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4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D5436-46EB-85B3-2002-9D4E8D8E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C60A-7C50-A5FF-2952-86DAC4FA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CDF3-3EFE-2864-8808-0BCE2EDA7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8E8C-FE9E-4B94-90C3-9A026DF103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87CA-DE3A-6320-5C7C-AA50C3C96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5D40-7777-D739-DD09-D3E30220E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0B90B-FA85-43BE-950F-B4AD079A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02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869-2309-90E4-CCDA-35251254F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F9F62-745F-B717-BA99-E0DB902B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DBEC5F-D299-1E87-BFC3-E801F7C31674}"/>
                  </a:ext>
                </a:extLst>
              </p14:cNvPr>
              <p14:cNvContentPartPr/>
              <p14:nvPr/>
            </p14:nvContentPartPr>
            <p14:xfrm>
              <a:off x="22680" y="205920"/>
              <a:ext cx="7681320" cy="469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DBEC5F-D299-1E87-BFC3-E801F7C316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96560"/>
                <a:ext cx="7700040" cy="47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43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869-2309-90E4-CCDA-35251254F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F9F62-745F-B717-BA99-E0DB902B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C410C2-71BA-7FFE-23F2-AA19D3772F37}"/>
                  </a:ext>
                </a:extLst>
              </p14:cNvPr>
              <p14:cNvContentPartPr/>
              <p14:nvPr/>
            </p14:nvContentPartPr>
            <p14:xfrm>
              <a:off x="937080" y="502920"/>
              <a:ext cx="3337920" cy="345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C410C2-71BA-7FFE-23F2-AA19D3772F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493560"/>
                <a:ext cx="3356640" cy="34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49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869-2309-90E4-CCDA-35251254F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F9F62-745F-B717-BA99-E0DB902B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A3C667-7743-DFFD-FF97-7A213DAB0008}"/>
                  </a:ext>
                </a:extLst>
              </p14:cNvPr>
              <p14:cNvContentPartPr/>
              <p14:nvPr/>
            </p14:nvContentPartPr>
            <p14:xfrm>
              <a:off x="266760" y="114480"/>
              <a:ext cx="7407000" cy="609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A3C667-7743-DFFD-FF97-7A213DAB0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05120"/>
                <a:ext cx="742572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17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869-2309-90E4-CCDA-35251254F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F9F62-745F-B717-BA99-E0DB902B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EA654F-C2EE-10D6-42D0-6B36913429AA}"/>
                  </a:ext>
                </a:extLst>
              </p14:cNvPr>
              <p14:cNvContentPartPr/>
              <p14:nvPr/>
            </p14:nvContentPartPr>
            <p14:xfrm>
              <a:off x="99000" y="243720"/>
              <a:ext cx="752148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EA654F-C2EE-10D6-42D0-6B36913429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34360"/>
                <a:ext cx="754020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23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869-2309-90E4-CCDA-35251254F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F9F62-745F-B717-BA99-E0DB902B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F0A938-A68F-84FC-EA9A-F1ABBA3852FF}"/>
                  </a:ext>
                </a:extLst>
              </p14:cNvPr>
              <p14:cNvContentPartPr/>
              <p14:nvPr/>
            </p14:nvContentPartPr>
            <p14:xfrm>
              <a:off x="510480" y="0"/>
              <a:ext cx="7117560" cy="255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F0A938-A68F-84FC-EA9A-F1ABBA385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-9360"/>
                <a:ext cx="7136280" cy="25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509573-051C-63B8-ED6E-177D83CA80FA}"/>
                  </a:ext>
                </a:extLst>
              </p14:cNvPr>
              <p14:cNvContentPartPr/>
              <p14:nvPr/>
            </p14:nvContentPartPr>
            <p14:xfrm>
              <a:off x="876240" y="1623240"/>
              <a:ext cx="5364720" cy="4152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509573-051C-63B8-ED6E-177D83CA80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880" y="1613880"/>
                <a:ext cx="5383440" cy="41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3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869-2309-90E4-CCDA-35251254F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F9F62-745F-B717-BA99-E0DB902B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098C3A-3249-A5DF-797C-95121A664A7E}"/>
                  </a:ext>
                </a:extLst>
              </p14:cNvPr>
              <p14:cNvContentPartPr/>
              <p14:nvPr/>
            </p14:nvContentPartPr>
            <p14:xfrm>
              <a:off x="457200" y="266760"/>
              <a:ext cx="7300440" cy="473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098C3A-3249-A5DF-797C-95121A664A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257400"/>
                <a:ext cx="7319160" cy="47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43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869-2309-90E4-CCDA-35251254F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F9F62-745F-B717-BA99-E0DB902B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C0CF02-DCBB-64DA-878E-09723EB07ACA}"/>
                  </a:ext>
                </a:extLst>
              </p14:cNvPr>
              <p14:cNvContentPartPr/>
              <p14:nvPr/>
            </p14:nvContentPartPr>
            <p14:xfrm>
              <a:off x="419040" y="312480"/>
              <a:ext cx="6233400" cy="153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C0CF02-DCBB-64DA-878E-09723EB07A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303120"/>
                <a:ext cx="6252120" cy="15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8BC9E9-FB6E-3401-E117-B2CC332F8E0E}"/>
                  </a:ext>
                </a:extLst>
              </p14:cNvPr>
              <p14:cNvContentPartPr/>
              <p14:nvPr/>
            </p14:nvContentPartPr>
            <p14:xfrm>
              <a:off x="495360" y="1074600"/>
              <a:ext cx="5471280" cy="329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8BC9E9-FB6E-3401-E117-B2CC332F8E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000" y="1065240"/>
                <a:ext cx="549000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19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869-2309-90E4-CCDA-35251254F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F9F62-745F-B717-BA99-E0DB902B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56436F-147A-B698-E1FA-3424025D3DF6}"/>
                  </a:ext>
                </a:extLst>
              </p14:cNvPr>
              <p14:cNvContentPartPr/>
              <p14:nvPr/>
            </p14:nvContentPartPr>
            <p14:xfrm>
              <a:off x="327600" y="327600"/>
              <a:ext cx="5181840" cy="335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56436F-147A-B698-E1FA-3424025D3D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318240"/>
                <a:ext cx="5200560" cy="33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79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869-2309-90E4-CCDA-35251254F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F9F62-745F-B717-BA99-E0DB902B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620AEB-1AF1-1C39-F5E0-785964C4CC79}"/>
                  </a:ext>
                </a:extLst>
              </p14:cNvPr>
              <p14:cNvContentPartPr/>
              <p14:nvPr/>
            </p14:nvContentPartPr>
            <p14:xfrm>
              <a:off x="83880" y="304920"/>
              <a:ext cx="10752120" cy="64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620AEB-1AF1-1C39-F5E0-785964C4CC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295560"/>
                <a:ext cx="10770840" cy="64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10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2022-07-15T13:19:51Z</dcterms:created>
  <dcterms:modified xsi:type="dcterms:W3CDTF">2022-07-15T13:20:03Z</dcterms:modified>
</cp:coreProperties>
</file>