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9T11:51:36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635 0,'21'0'0,"-21"-21"15,22 21 1,-44 0 124</inkml:trace>
  <inkml:trace contextRef="#ctx0" brushRef="#br0" timeOffset="820.9">2265 677 0,'21'0'31,"-21"-21"63,0 0-78,0 0-1,21 0-15,-21 0 16,0-1-16,0 1 15,-21 21 1,0 0 0,0 0-16,-22 0 0,22 0 15,0 0-15,0 21 0,0-21 0,-1 22 16,1-22-16,0 21 0,0-21 0,0 21 16,0 0-16,-22 0 0,22 0 0,0 1 15,21-1-15,-21 0 0,21 0 16,-21 0-16,21 0 0,-22 1 0,22-1 15,0 0-15,0 0 0,0 21 16,0-20-16,0-1 0,22-21 0,-1 21 16,0-21-16,0 21 0,0-21 15,0 21-15,1-21 16,20 0-16,-21 0 0,0 21 0,0-21 16,1 0-16,-1 0 0,21 22 0,-21-22 15,0 0-15,1 21 0,-1 0 0,0-21 16,0 0-16,21 21 0,-20 0 0,-1-21 15,-21 21-15,0 1 0,21-22 0,-21 21 16,0 0-16,0 0 0,-21 0 16,0 0-16,-1 1 0,1-22 15,-42 42-15,20-21 0,22-21 0,-21 21 16,21-21-16,-22 0 0,22 21 0,0-21 16,-21 0-16,21 0 0,-1 0 0,1 0 15,0 0-15,-21 0 0,21 0 0,-1-21 16,1 21-16,21-21 0,-21 21 0,21-21 15,-21 21-15,21-21 16,0 0-16,0-1 16,0 1-16,0 0 15,0 0-15,21 21 0,0 0 16,0-21-16,1 21 0,-1 0 16,0-21-16</inkml:trace>
  <inkml:trace contextRef="#ctx0" brushRef="#br0" timeOffset="2140.53">2794 931 0,'0'-21'0,"0"42"0,0-63 16,21 21-16,-21 0 0,0 0 15,0-1 1,-21 22-16,0 0 16,0 0-1,-1 0-15,22 22 0,-21-22 0,0 21 0,21 0 16,0 0-16,-21 0 0,21 0 0,-21 1 16,0-1-16,21 0 0,0 0 15,0 21-15,-22-20 0,22-1 0,-21 0 16,21 0-16,0 0 0,0 22 0,0-22 15,0 0-15,0 0 0,0 0 16,0 0 0,21 1-16,1-22 0,-1 0 15,0 0-15,0 0 0,0 0 0,0 0 16,1 0-16,-1 0 0,0 0 0,0 0 16,0 0-16,0-22 0,1 1 0,-1 21 15,0-21-15,0 21 0,21-42 0,-42 21 16,22-1-16,-1 1 0,0 0 15,0 0-15,-21 0 0,0 0 0,0-1 16,21 1-16,-21 0 0,0 0 0,0 0 16,0-22-16,0 22 0,0 0 0,-21 21 15,0 0 1,0 0 0,0 0-16,21 21 0,-22-21 15,22 21-15,0 1 0,0-1 16,0 0-16,0 0 0,0 0 15,22-21-15,-22 21 0,21 1 16,0-1-16,-21 0 0,21 0 16,0-21-16,-21 21 0,21-21 0,-21 21 15,0 1-15,0-1 16,22 0-16,-22 0 16,0 0-16,21-21 0,-21 21 15,0 1 1,21-22-16,0 0 0,0 0 15,0 0-15,1 0 0,-1 0 16,0 0-16,0 0 0,0-22 16,0 22-16,1-21 0,-1 21 0,0-21 15,0 0-15,0 21 0,0-21 0,-21 0 16,22-1-16,-1 1 0,0 0 0,21-21 16,-42 21-16,21-1 0,-21-20 0,22 21 15,-22 0-15,0 0 0,21-1 16,-21-20-16,0 21 0,21 21 15,-21-21-15,-21 21 32,21 21-17,-21 0-15,21 0 0,-22 0 0,22 1 16,0-1-16,-21 0 0,0 21 0,21 1 16,-21-22-16,21 0 0,0 0 0,0 0 15,0 0-15,0 1 0,0-1 0,0 0 16,0 0-16,0 0 0,21 0 15,0-21-15,0 22 16,1-22-16,-1 0 0,0 0 16,0 0-16,0 0 0,0 0 0,1 0 15,20 0-15,-21-22 0,0 22 0,0-21 16,1 21-16,-22-21 0,21 0 0,0 0 16,0 21-16,-21-21 0,0-1 0,21-20 15,0 0-15,-21-1 0,0 1 0,0 21 16,0-21-16,0 20 0,0-20 0,0 0 15,0 21-15,-21-1 0,0-20 0,0 21 16,0 0-16,0 0 0,-1 21 0,1 0 16,0 0-16,0 0 0,0 0 15,0 0-15,-1 0 0,1 0 0,0 21 16,0 0-16,0 21 0,0-21 0,-1 1 16,1 20-16,0-21 0,21 21 0,0-20 15,0 20-15,0 0 0,-21-21 0,21 22 16,0-22-16,0 0 0,0 0 0,21 43 15,0-43-15,0 0 0,1 0 16,-1-21-16,0 0 0,0 21 0,0-21 16,22 0-16,-22 0 0,0 0 0,0 0 15,43 0-15,-43 0 0,0 0 0,0 0 16,0 0-16,0-21 0,1 0 16,-1 21-16,0-21 0,0 0 0,0 0 0,0-1 15,22-20-15,-22 21 0,0-21 16,0-1-16,0 22 0,-21-21 0,22-1 15,-22 1-15,21 0 0,0 21 0,-21-22 16,0 22-16,42-42 0,-42 41 0</inkml:trace>
  <inkml:trace contextRef="#ctx0" brushRef="#br0" timeOffset="2296.73">4381 593 0,'0'0'16,"0"21"0,-21 0-16,21 0 0,-21 43 15,0-43-15,21 0 0,0 21 16,-21-20-16,21 20 0,0 0 15,0 1-15,0-22 0,0 21 0,0 0 16,0-20-16,0 41 0,0-42 0,0 0 16,0 22-16,0-22 0,0 0 15,0 0-15,0 0 0</inkml:trace>
  <inkml:trace contextRef="#ctx0" brushRef="#br0" timeOffset="2381.27">4466 1355 0,'0'0'0,"21"0"0,0 0 0,22-21 16,-22-1-16,0 22 0,0-21 0,0 0 15,1 0-15,-1 0 0,0 0 0</inkml:trace>
  <inkml:trace contextRef="#ctx0" brushRef="#br0" timeOffset="2430.64">4911 868 0,'0'-21'0,"0"0"15,0-1-15,0 1 0,0 0 16,0-21-16</inkml:trace>
  <inkml:trace contextRef="#ctx0" brushRef="#br0" timeOffset="2652.82">4657 1122 0,'0'63'15,"21"-20"1,-21-22-16,42-21 0,-21 21 16,-21 0-16,21 0 0,1-21 15,-1 0-15,0 0 0,0 0 16,21 0-16,-20 0 0,-1 0 15,0 0-15,0 0 0,0-21 16,0 21-16,-21-21 0,22 0 0,-1 0 16,-21 0-16,21-1 0,0 1 0</inkml:trace>
  <inkml:trace contextRef="#ctx0" brushRef="#br0" timeOffset="3744.9">4614 1249 0,'21'0'31,"-21"-21"-31,22 0 16,-1-1-16,0 22 0,-21-21 16,21 0-16,-21 0 0,21 0 15,-21-22-15,21 22 0,1 0 16,-22-21-16,21 21 0,0-1 0,-21-20 16,0 21-16,0 0 0,21-22 0,-21 22 15,21 0-15,-21 0 0,21 0 0,-21 0 16,0-1-16,0 1 31,-21 21 0,0 0-31,21 21 0,-21-21 16,21 22-16,-21-22 0,21 21 16,-21 0-16,21 0 0,-22 0 0,22 0 15,-21 1-15,21-1 0,0 0 0,0 0 16,-21 0-16,21 0 0,0 22 0,0-22 15,0 0-15,0 0 0,0 43 0,0-43 16,0 0-16,0 0 0,0 0 0,0 1 16,0-1-16,0 0 0,21 0 15,-21 0-15,43 0 0,-22-21 16,0 22-16,0-22 0,0 0 16,0 0-16,1 0 0,-1 0 0,0 0 15,0 0-15,21-22 0,-20 22 16,-1-21-16,0 21 0,0-21 0,0 0 15,0 0-15,1 0 0,-1-1 0</inkml:trace>
  <inkml:trace contextRef="#ctx0" brushRef="#br0" timeOffset="4491.6">5461 720 0,'0'-21'16,"0"-1"0,0 1-16,0 0 0,0 0 15,0 0 1,-21 21-16,0 0 15,21 21 1,-22 0-16,22 0 0,-21 0 16,21 1-16,0-1 0,0 0 0,0 0 15,0 21-15,0 22 0,0-43 0,-21 21 16,21 1-16,0-22 0,0 0 16,-21 21-16,21-20 0,0-1 0,0 0 0,0 0 15,0 21-15,0-20 0,0-1 16,0 0-1,0 0-15,0-42 47,0 0-47,0 0 16,0-1-16,0 1 0,0 0 0,0 0 16,0 0-16,0 0 0,0-1 15,0 1-15,0 0 0,21-21 0,0 21 16,0 21-16,1-22 0,-1 1 15,0 21-15,0 0 16,0 0-16,-21-21 0,43 21 16,-22 0-16,0 0 0,0 0 15,0 0-15,0 21 0,-21 0 0,22-21 16,-22 22-16,21-1 0,-21 0 0,21 21 16,-21-21-16,0 1 0,0-1 0,0 0 15,0 0-15,0 0 0,-21 0 16,0-21-16,-1 22 0,22-1 0,-21-21 15,0 21-15,0-21 0,0 21 0,0-21 16,-1 0-16,1 21 0,0-21 0,0 0 16,0 0-16,0 21 0,-1-21 0,1 0 15,0 0 1,42-21 31,0 0-32</inkml:trace>
  <inkml:trace contextRef="#ctx0" brushRef="#br0" timeOffset="5123.89">6138 995 0,'0'0'0,"21"0"0,-21-21 0,22 21 0,-22-21 16,0-1-16,0 1 0,0 0 16,0 0-16,0 0 15,0 0-15,-22 21 0,22-22 16,-21 1-16,0 21 0,0 0 16,0 0-16,0 0 15,-22 43-15,22-43 0,0 21 16,0 0-16,21 0 0,-21 0 0,-1 0 15,1 1-15,0 20 0,21-21 16,-21 0-16,21 0 0,-21 43 0,0-43 16,21 0-16,0 0 0,0 1 0,0-1 15,0 0-15,0 0 0,0 0 16,21 0-16,0-21 0,-21 22 16,21-22-16,0 0 0,0 0 15,1 0-15,-1 0 0,0 0 0,0 0 16,-21-22-16,21 1 0,0 21 0,-21-21 15,22 21-15,-1-21 0,-21 0 0,42-22 16,-42 22-16,0 0 0,21-21 16,-21 21-16,21-1 0,-21 1 15,0-21-15,0 21 0,22 0 0,-22-22 16,0 22-16,0 0 0,0 0 16,0 63-1,-22-42 1,22 21-16,0 0 0,0 22 0,0-22 15,-21 0-15,21 0 0,0 0 16,-21 1-16,21 41 0,0-42 0,0 0 16,0 1-16,0-1 0,0 0 15,0 0-15,0 0 0,0 0 16,21-21-16,0 0 0,1 0 16,-1 0-1,0 0-15,0 0 0,0 0 16,0 0-16,1-21 0,-1 21 15,-21-21-15,21 21 0,0-21 0,21 0 16</inkml:trace>
  <inkml:trace contextRef="#ctx0" brushRef="#br0" timeOffset="5647.9">6583 974 0,'-43'-43'32,"43"22"-32,0 0 15,0 0-15,0 0 16,0 0-16,22 21 0,-1-22 16,0 22-16,0 0 0,0 0 15,0-21-15,1 21 0,-1 0 16,0 0-16,0 21 0,0-21 15,-21 22-15,21-1 0,1 0 0,-22 21 16,21-21-16,-21 1 0,21-1 0,-21 0 16,21 0-16,-21 0 0,0 0 0,0 1 15,0-1-15,0 0 0,0 21 16,0-21-16,0 1 0,0-1 16,-21 0-1,0-21-15,0 0 16,21-21 15,0 0-31,0-1 0,0 1 16,0 0-16,0 0 0,0 0 15,0-22-15,21 22 0,-21 0 0,42-42 16,-21 41-16,-21 1 0,21 0 0,1-21 16,-1 21-16,0-1 15,0 1-15,-21 0 0,42 0 16,-20 21-1,-1 0-15</inkml:trace>
  <inkml:trace contextRef="#ctx0" brushRef="#br0" timeOffset="6632.73">1947 1566 0,'0'0'15,"-21"0"-15,0-21 0,0 21 0,0 0 0,-1 0 16,1 0-16,0 0 16,21-21-1,21 21 32,0 0-47,1 0 0,-1 0 16,21 0-16,-21 0 0,0 0 0,22 0 15,-22 0-15,21 0 0,1 0 0,20 0 16,-21 0-16,22 0 0,-1 0 0,1 0 16,21 0-16,-22 0 0,22 0 0,63 0 15,-63 0-15,-1 0 0,-20 0 0,105 0 16,-84 0-16,21 0 0,-22 0 15,22 0-15,-21 0 0,21 0 0,-1 0 16,107 0-16,-106 0 0,0 0 16,21 0-16,0 0 0,-21 0 0,21 0 0,-22 0 15,1 0-15,0 0 0,0 0 16,0 0-16,0 0 0,105 0 0,-126 0 16,21 0-16,-22 0 0,1 0 0,-21 0 15,20 0-15,-20 0 0,-1 0 0,1 0 16,-1 0-16,1 0 0,63-21 15,-85 21-15,22 0 0,-22 0 0,21 0 0,-20 0 16,-1 0-16,0 0 0,-20 0 0,20-21 16,-21 21-16,21 0 0,-20 0 0,-1 0 15,21 0-15,-21 0 0,22 0 16,-22 0-16,0 0 16,0 0-16,0 0 15,0 0 1,-21-21-1,-21 21-15,0-22 16,0 22-16,0 0 0</inkml:trace>
  <inkml:trace contextRef="#ctx0" brushRef="#br0" timeOffset="7479.92">4360 1312 0,'21'0'78,"1"0"-78,-1 0 16,0 0-1,0 0-15</inkml:trace>
  <inkml:trace contextRef="#ctx0" brushRef="#br0" timeOffset="14000">3048 2688 0,'0'-21'16,"0"0"-1,-21 21 17,21 42-17,0-21-15,0 1 0,0-1 16,0 0-16,0 0 0,0 43 0,0-43 15,0 0-15,0 0 0,0 0 0,0 22 16,0-1-16,21 0 0,-21 1 0,0-22 16,0 21-16,0 0 0,0 1 15,0-1-15,21 22 0,-21 20 0,0-20 16,0-22-16,0 0 0,0 22 0,0-22 16,0 1-16,0 20 0,0 1 0,0 41 15,0-41-15,0-1 0,-21 1 0,21-1 16,0-20-16,0 84 0,0-21 15,0-64-15,0 21 0,0 1 16</inkml:trace>
  <inkml:trace contextRef="#ctx0" brushRef="#br0" timeOffset="14158.92">3344 4699 0,'0'-42'0,"21"-22"15</inkml:trace>
  <inkml:trace contextRef="#ctx0" brushRef="#br0" timeOffset="14830.74">3111 2731 0,'-21'0'16,"21"-22"15,21 22 16,1 0-31,-1 0-16,21 0 15,-21 0-15,0 0 0,22 0 16,-1 0-16,22-21 0,-22 21 0,21 0 15,1 0-15,-1 0 0,1 0 16,-1 0-16,1 0 0,-1 0 0,1 0 16,-1 0-16,1 0 0,21 0 15,-1 0-15,1 0 0,127 0 16,-107 0-16,1 0 0,0 0 0,-21 0 16,42 0-16,-43 0 0,22 0 0</inkml:trace>
  <inkml:trace contextRef="#ctx0" brushRef="#br0" timeOffset="15119.87">6371 2625 0,'0'0'0,"42"0"0,318 0 32,-254-21-32,-21 21 0,-1 0 15,1 0-15,0-22 0,-1 22 0,1-21 16,0 21-16,-1 0 0,-20 0 0,21-21 16,-1 21-16,-20 0 0,20 0 15,-20 0-15,-1-21 0,-20 21 0,-1 0 16,0 0-16,1 0 0,-1 0 15,-21 0-15,0 0 0,1 0 16,-1 0-16</inkml:trace>
  <inkml:trace contextRef="#ctx0" brushRef="#br0" timeOffset="15808.88">8361 2519 0,'0'21'63,"0"0"-48,0 0-15,0 1 16,0-1-16,-21 0 0,21 0 0,0 21 16,-22-20-16,22 20 0,0-21 15,0 21-15,0-20 0,-21 20 0,21 0 16,0 1-16,-21-22 0,21 21 0,0 0 15,0 22-15,0-22 0,0 22 16,0-22-16,0 0 0,0 22 0,0-22 16,0 22-16,0-22 0,0 0 15,0 22-15,0-22 0,0 1 16,0-1-16,0 0 0,0 22 0,0-22 16,0 0-16,0 22 0,0-22 0,0 22 15,0-22-15,0 22 0,0-22 0,0 0 16,0 1-16,0-1 0,0 0 15,0-21-15,0 22 0,0-22 0,0 21 16,0-21-16,0 22 0,0-22 0,0 0 16,0 0-16,0 0 15,0 1-15,0-1 0,0 0 16,0 0-16,0 0 31,-21-21 94,0 0-125,0 0 16,-1 0-16,1 0 0,0 0 15,0 0-15,0 0 0,0 0 16,-1 0-16,1 0 0,-21 0 16,21 0-16,-22 0 0,-62 0 15,62 0-15,-20 0 0,-43 0 16,42 0-16,43-21 0</inkml:trace>
  <inkml:trace contextRef="#ctx0" brushRef="#br0" timeOffset="15860.85">6752 4868 0,'0'0'16</inkml:trace>
  <inkml:trace contextRef="#ctx0" brushRef="#br0" timeOffset="16829.29">5376 4868 0,'-106'0'16,"64"0"-1,0 0-15,-1 0 0,1 0 16,-21 0-16,20 0 0,-20 0 0,-1 0 15,1 0-15,-1 0 0,1 0 16,-1 0-16,22 0 0,-22 0 0,1 0 16,21 0-16,-1 0 0,1 0 15,0 0-15,-1 0 0,1 0 0,0 0 16,-1 0-16,1 0 0,21 0 0,-22 0 16,1 0-16,0 0 0,21 0 0,-22 0 15,22 0-15,0 0 0,-21 0 16,20 0-16,1 0 0,0 0 0,0 0 15,-21 0-15,20 0 0,1 0 16,0 0-16,0 0 0,0 0 0,0 0 16,-1 0-16,1 0 0,0 0 0,0 0 15,0 0-15,0 0 16,-1 0 0,1 0 93,0 0 63,21-21-172,-21 21 15,0 0 17,21-21-32,-21 21 0,-1 0 15,1 0-15,0 0 16,0 0 0,0 0-1,0 0 48,-1 0-32,22-21 16,0 0-47,-21 0 15,21-1-15,0 1 16,0 0 0,0 0-16,0 0 15,0 0-15,0-1 16,0 1-16,0 0 16,21 0-16,-21 0 0,0 0 0</inkml:trace>
  <inkml:trace contextRef="#ctx0" brushRef="#br0" timeOffset="18399.9">5122 4890 0,'-21'0'16,"42"0"62,0 0-78,1 0 16,-1 0-16,0 0 0,0 0 15,0-22-15,0 22 16,1 0-16,-1 0 0,21 0 0,-21 0 15,0 0-15,22 0 0,-22-21 0,21 21 16,1 0-16,-22 0 0,21 0 16,0 0-16,1 0 0,-1 0 15,0 0-15,1 0 0,-22 0 0,21 0 16,1 0-16,-1 0 0,0 0 0,1 0 16,-1 0-16,-21 0 0,21 0 15,1 0-15,-22 0 0,21 0 0,1 0 16,-1 0-16,-21 0 0,21 0 0,1 0 15,-22-21-15,21 21 0,1 0 0,-1 0 16,-21 0-16,21 0 0,1 0 16,-1 0-16,-21-21 0,22 21 0,-1 0 15,0 0-15,-21 0 0,22 0 0,-22 0 16,21 0-16,-21-21 0,1 21 16,-1 0-16,0 0 0,0 0 0,0 0 15,0 0-15,1 0 0,-1 0 16,0 0-16,0 0 0,0 0 0,0 0 0,1 0 15,-1 0-15,0-21 16,0 21-16,0 0 0,0 0 16,1 0-16,-1 0 0,0 0 0,0 0 15,0 0-15,0 0 0,1 0 16,-1 0 0,0 0-16,0 0 0,0 0 15,0 0-15,1 0 16,-1 0-16,0 0 15,0 0-15</inkml:trace>
  <inkml:trace contextRef="#ctx0" brushRef="#br0" timeOffset="19580.06">5143 2688 0,'22'0'94,"-1"0"-94,0 0 16,0 0-16,0 0 15,0 0-15,1 0 0,-1 0 0,0 0 16,0 0-16,0 0 16,0 0-16,1 0 0,-1 0 15,0 0-15,0 0 0,0 0 0,22 0 16,-22 0-16,0 0 0,0 0 16,0 0-16,0 0 0,1 0 0,-1 0 15,0 0-15,0 0 0,21 0 0,-20 0 16,-1 0-16,0 0 0,0 0 15,21 0-15,-20 0 0,-1 0 0,0 0 16,0 0-16,21 0 0,-20 0 0,-1 0 16,0 0-16,21 0 15,-21 0-15,1 0 0,-1 0 0,0 0 16,21 0-16,-21 0 0,1 0 0,-1 0 16,21 0-16,-21 0 0,22 0 15,-22 0-15,0 0 0,0 0 0,21 0 16,-20 0-16,-1 0 0,0 0 0,0 0 15,0 0-15,0 0 16,1 0-16,-1 0 16,0 0-1,0 0-15,0 0 16,0 0-16,1 0 0,-1 0 16,0 0-16,0 0 15</inkml:trace>
  <inkml:trace contextRef="#ctx0" brushRef="#br0" timeOffset="21114.91">3175 4593 0,'-21'0'16,"42"0"77,0 0-77,0 0-16,0 0 0,1 0 16,-1 0-16,0 0 0,0 0 15,0 0-15,0 0 0,22 0 0,-22 0 16,21 0-16,1 0 0,-22 0 0,21 0 15,0 0-15,1-21 0,-1 21 16,0 0-16,1 0 0,-1 0 0,0 0 16,1-21-16,-1 21 0,0 0 0,1 0 15,20 0-15,-20 0 0,62 0 16,-62 0-16,20 0 0,1 0 16,-1 0-16,1 0 0,-22 0 15,22 0-15,-1 0 0,1 0 0,-22 0 16,21 0-16,1 0 0,-22 0 0,22 0 15,-22 0-15,0 0 0,22 0 16,-22 0-16,22 0 0,-22 0 0,22 0 16,-22 0-16,21 0 0,-20 0 0,20 0 15,-20 0-15,-1 0 0,21 0 0,-20 0 16,-1 0-16,0 0 0,1 0 0,-1 0 16,0 0-16,1 0 0,-1 0 15,0 0-15,1-21 0,-22 21 0,21 0 16,1 0-16,-1 0 0,-21 0 15,21 0-15,1 0 0,-1 0 0,0 0 0,-20 0 16,20 0-16,0-21 16,1 21-16,-1 0 0,0 0 0,-21 0 15,22 0-15,-1 0 0,0 0 0,1 0 16,-22 0-16,21 0 0,1 0 0,-1 0 16,-21 0-16,21 0 0,-20 0 0,20 0 15,-21 0-15,21 0 0,-20 0 16,20-22-16,-21 22 0,21 0 0,-20 0 15,-1 0-15,21 0 0,-21 0 0,22 0 16,-22 0-16,21 0 0,-21 0 0,22 0 16,-22 0-16,0 0 0,21 0 15,-21 0-15,22 0 0,-22 0 16,21 0-16,-21 0 0,1 0 0,20 0 16,-21 0-16,0 0 0,0 0 0,1 0 15,-1 0-15,0 0 0,0 0 16,0 0-1,0 0 1,1 0 0,-1 0-16,0 0 0,0-21 15,0 21 1,-42-21 31,0 21-47,0 0 0,-22 0 15,22-21-15</inkml:trace>
  <inkml:trace contextRef="#ctx0" brushRef="#br0" timeOffset="21688.95">5270 4572 0,'0'0'0,"0"-21"15,0 0 1,0 42 31,0 0-47,0 0 16,0 0-16,0 1 0,0-1 15,0 0-15,0 0 0,0 21 0,-21-20 16,21-1-16,0 21 0,0-21 0,0 0 15,-21 22-15,21-22 0,0 0 0,0 0 16,0 0-16,0-42 47,0 0-47</inkml:trace>
  <inkml:trace contextRef="#ctx0" brushRef="#br0" timeOffset="22216.77">5270 4614 0,'43'0'15,"-22"0"-15,0 0 16,0 0-16,0 0 0,1 0 16,20-21-16,-21 21 0,21 0 0,-20 0 15,20 0-15,0 0 0,1 0 16,-1-21-16,0 21 0,1 0 0,-1 0 16,0 0-16,1 0 0,-1 0 0,0-21 15,1 21-15,-22 0 0,21 0 16,-21 0-16,0 0 0,1 0 0,-1 0 15,0 0-15,-21 21 16,0 0 0,0 0-16,0 1 15,0-1 1,0 0-16,0 0 16,0 0-16,0 0 15,0 1-15,0-1 16,0 0-16,0 0 0,0 0 15,0 0 1,-21 1 0,0-22-1,-1 0 1,1 0-16,0 0 16,0 0-16,0 0 15,0-22-15,-1 22 0,1 0 0</inkml:trace>
  <inkml:trace contextRef="#ctx0" brushRef="#br0" timeOffset="22572.91">5249 4699 0,'0'-21'15,"21"21"1,1 0 0,-1 0-16,21 0 0,-21 0 15,0-21-15,22 21 0,-1 0 16,0 0-16,22 0 0,-22 0 0,22 0 15,-1 0-15,-20 0 0,20 0 0,-21 0 16,1 0-16,-1-21 0,-21 21 0,22 0 16,-22 0-16,0 0 0,0 0 15,0 0-15,-42 0 32,0 0-32</inkml:trace>
  <inkml:trace contextRef="#ctx0" brushRef="#br0" timeOffset="22909.26">5270 4720 0,'43'0'31,"-22"0"-31,0 0 0,0 0 16,0 0-16,22 0 0,-22 0 0,21 0 15,1 0-15,-1 0 0,0 0 16,1 0-16,-22 0 0,21 0 0,0 0 16,1 0-16,-1 0 0,-21 0 0,22-21 15,-22 21-15,0 0 0,0 0 0,0 0 16,0 0-16,-42 0 31,0 0-31,0 0 16,-21 0-16,20 0 15,1 0-15</inkml:trace>
  <inkml:trace contextRef="#ctx0" brushRef="#br0" timeOffset="23184.15">5334 4805 0,'0'0'0,"21"0"32,0 0-17,0 0-15,1 0 0,-1 0 0,21 0 16,-21 0-16,22 0 0,-1 0 16,-21 0-16,21 0 0,1 0 0,-1 0 15,0-21-15,1 21 0,-1 0 0,0 0 16,1 0-16,-22 0 0,21 0 0,-21 0 15,1 0-15,-1-21 0,-42 21 47,-1 0-47,-20 0 0,21 0 0,-21 0 16,-1 0-16,1 0 0,0 21 0</inkml:trace>
  <inkml:trace contextRef="#ctx0" brushRef="#br0" timeOffset="24445.09">4085 5884 0,'0'0'16,"-42"0"-1,63 0 17,0 0-32,0 0 15,22 0-15,-1 0 0,21 0 0,-20 0 16,20 0-16,1-21 0,20 0 15,22 0-15,-42 21 0,-1 21 16,22-21-16,-22 0 0,22 0 0,0 0 16,-1 0-16,1 0 0,0 0 0,-1 0 15,1 0-15,0 0 0,-1 0 0,1 0 16,-21 0-16,20 0 0,-20 0 16,-22-21-16,22 21 0,-22 0 0,0 0 15,1 0-15,-22 0 0,21 0 0,-21-21 16,0 21-16,22 0 0,-22 0 15,0 0-15,0 0 0,-21-21 32,0-1-1,-21 22-31,0 0 16</inkml:trace>
  <inkml:trace contextRef="#ctx0" brushRef="#br0" timeOffset="24937.03">6138 5736 0,'85'21'15,"-64"-21"-15,0 0 0,0 0 16,22 0-16,-22 0 0,21 0 0,-21 0 16,1 0-16,20 0 0,-21 0 0,0 0 15,0 0-15,22 0 0,-22 0 16,-42 0 15,0 22-31,-1-22 0,1 21 16,0-21-16,0 21 0,-21 0 15,20-21-15,-20 21 0,21-21 0,0 21 16,0 1-16,-1-1 0,1-21 0,0 21 16,0 0-16,0 0 0,0-21 0,-1 21 15,-20 22-15,21-43 0,21 21 0,-21 0 16,0-21-16,21 21 15,0 0 1,42-42 47</inkml:trace>
  <inkml:trace contextRef="#ctx0" brushRef="#br0" timeOffset="25744.92">7070 5884 0,'-43'-63'31,"43"42"-31,0 0 16,0-1-16,21 22 15,-21-21-15,22 21 0,-1 0 0,0 0 16,0 0-16,-21-21 0,21 21 0,0 0 15,1 0-15,-1 0 16,0 0-16,0 0 0,0 21 16,-21 0-16,21-21 15,-21 22-15,0-1 16,0 0-16,0 0 0,0 0 16,0 0-16,-21 1 0,0-1 0,0 0 15,0 0-15,0 0 0,-1 0 16,1 1-16,21-1 15,-21-21-15,21 21 16,-21-21-16,42 0 31,0 0-15,0 0-16,-21-21 0,22 0 16,-1 21-16,0-22 0,0 1 15,0 0-15,0 0 0,1 0 16,-1-22-16,-21 22 0,21 0 15,0 0-15,-21 0 0,0 0 0,21-1 16,0 1-16,1 21 0,-22-21 0,21 21 16,-21-21-1,0 42 17,0 0-17,0 0-15,-21-21 0,21 22 0,0-1 16,0 0-16,0 0 0,0 21 0,0-20 15,0-1-15,0 0 0,0 0 16,0 0-16,0 0 0,0 1 0,0-1 16,0 0-16,21 0 15,0-21-15,0 0 0,0 21 16,0-21-16,1 0 0,-1 0 16,0 0-16,0 0 0,0 0 15,0 0-15,1-21 0,-1 21 0,0-21 16,0 0-16,0 0 0,22-1 0,-22 1 15,0 0-15</inkml:trace>
  <inkml:trace contextRef="#ctx0" brushRef="#br0" timeOffset="26744.93">7959 2519 0,'0'21'62,"0"0"-46,-22-21-16,22 21 0,0 1 0,0-1 16,0 0-16,0 0 0,0 0 0,0 0 15,0 1-15,0 20 0,0-21 16,0 0-16,0 0 0,0 22 0,0-22 15,-21 0-15</inkml:trace>
  <inkml:trace contextRef="#ctx0" brushRef="#br0" timeOffset="27044.92">7895 3535 0,'0'190'16,"0"-168"-1,0-1-15,0 21 0,0-21 0,0 43 16,21-43-16,-21 21 0,21-21 0,-21 22 15,0-22-15,0 0 0,0 43 0,22-43 16,-22 0-16,0 0 0,0 0 0,21 0 16,-21 1-16,0-1 0,0 0 15,0 0-15,0 0 16,0 0 0,0 1-1,0-1 1,0-42 31,0-1-47,0 1 15,0 0-15,0 0 0</inkml:trace>
  <inkml:trace contextRef="#ctx0" brushRef="#br0" timeOffset="27655.94">8001 2731 0,'0'-22'16,"-21"22"-16,0 0 31,-1 0-15,1 0 62,21 22-63,0-1-15,0 0 0,0 0 16,0 0-16,0 0 16,0 1-16,0-1 0,0 0 0</inkml:trace>
  <inkml:trace contextRef="#ctx0" brushRef="#br0" timeOffset="27847.92">7874 5990 0,'0'-148'0,"0"296"0,0-656 16,0 127-16,0 43 0,0 62 0,0 44 15,0-22-15,0 169 0,0 43 16,0-1-16,0 22 0,0 42 15,0 0 1,0 1-16,0-1 0,0 0 16,0 0-16,0 0 0,0 0 15,0 1-15,0-1 0,0 0 0,0-42 47,0 0-47,0-22 16</inkml:trace>
  <inkml:trace contextRef="#ctx0" brushRef="#br0" timeOffset="28739.95">7937 2540 0,'0'-21'15,"0"0"1,-21 21 0,21-21-16,0-1 46,-21 22 17,21 22-32,-21-1-31,21 0 0,-21 0 16,21 0-16,0 0 0,-21-21 15</inkml:trace>
  <inkml:trace contextRef="#ctx0" brushRef="#br0" timeOffset="28815.95">7832 2858 0,'0'21'0,"0"-42"0,0 63 0,0-21 15,0 21-15,0-20 0,0-1 0,0 21 16,0-21-16,-22 0 0,1 22 0</inkml:trace>
  <inkml:trace contextRef="#ctx0" brushRef="#br0" timeOffset="28843.34">7747 3514 0</inkml:trace>
  <inkml:trace contextRef="#ctx0" brushRef="#br0" timeOffset="29038.18">7747 3662 0,'0'21'15,"0"0"-15,0 0 16,0 1-16,0-1 0,0 0 16,0 0-16,0 0 0,0 0 15,0 1 17,0-44 14,0 1-30,0 0-16,0 0 16,0 0-16</inkml:trace>
  <inkml:trace contextRef="#ctx0" brushRef="#br0" timeOffset="29284.09">7916 3175 0,'0'0'0,"-42"0"15</inkml:trace>
  <inkml:trace contextRef="#ctx0" brushRef="#br0" timeOffset="29738.09">8255 3450 0,'0'43'16,"0"-22"-16,0 0 16,0 0-16,0 0 15,21 0-15,-21 1 16,0-1-1,0-42 79,-21 21-94,0 0 16,21-22-16</inkml:trace>
  <inkml:trace contextRef="#ctx0" brushRef="#br0" timeOffset="31140.95">7874 2773 0,'0'-21'47,"0"0"-32,0-1 1,-21 22-16,21-21 16,0 0-16,-21 21 15,21-21-15,0 0 16,-22 21-16,1-21 31,0 63-15,21-21-16,0 0 0,0 0 15,0 1-15,0-1 16,0 0-16,21 0 0,-21 21 16,21-20-16,-21-1 0,0 0 15,0 21-15,22-21 0,-22 1 0,0 20 16,0-21-16,0 21 0,0-20 15,0 20-15,0 0 0,0-21 0,0 1 16,0 20-16,0-21 0</inkml:trace>
  <inkml:trace contextRef="#ctx0" brushRef="#br0" timeOffset="31304.72">7853 3577 0,'0'0'0,"0"21"0,0 1 16,0-1 0,0 0-16,0 0 15,21-21 32,-21-21-31,21 0-1,-21 0-15,21-1 16,-21 1-16</inkml:trace>
  <inkml:trace contextRef="#ctx0" brushRef="#br0" timeOffset="32060.87">7959 3239 0,'0'0'0,"0"-22"31,21 22-15,0 0 0,0-21-16,0 21 0,0 0 15,1 0-15,-1 0 0,0-21 16,0 21-16,0 0 0,22 0 0,-22 0 16,0 0-16,0-21 0,0 21 15,0 0-15,1 0 16,-22 21 46,0 0-46,-22 0 0,22 1-16,0-1 0,0 0 15,0 0-15,0 0 0,0 0 16,0 1-16,0 20 0,0-21 15,-21 0-15,21 0 0,0 1 16,0-1-16,0 0 16,0 0-16,0 0 0,0 0 0,0 1 15,0-1 1,0 0-16,0 0 16,0 0-1,-21-21 16,0 0-31,0 0 16,0 0-16,-1 0 0,1 0 16,0 0-16,0 0 0,-21 0 15,20 0-15,-20 0 0,21 0 0,-21 0 16,20 0-16,1 0 0,0 0 16,0 0-16,21-21 78,21 0-63,0 0-15,0 0 32</inkml:trace>
  <inkml:trace contextRef="#ctx0" brushRef="#br0" timeOffset="33211.91">7874 3217 0,'42'-21'31,"-21"21"-31,1 0 0,-1 0 15,0 0-15,21 0 0,-21-21 0,1 21 16,-1 0-16,21 0 0,-21 0 16,0 0-16,1 0 0,-1 0 15,0 0-15,-42 0 32,0 21-32,-1-21 15,1 21-15,0-21 0,0 22 0,-21-22 16,20 0-16,1 21 0,-21-21 15,21 21-15,0-21 0,-1 0 0,1 21 16,0-21-16,0 0 0,42 0 47,0 0-47,0 0 0,1 0 0,20 0 16,-21 0-16,0 0 0,22 0 15,-22 0-15,21 0 0,-21 0 16,0 0-16,22 0 0,-22-21 0,0 21 15,0 0-15,0 0 0,1 0 16,-44 0 15,1 0-31,-21 21 0,21-21 0,-22 21 16,1-21-16,0 21 0,21-21 16,-22 22-16,1-22 0,0 21 15,20-21-15,1 0 0,0 0 16,0 0-16,21 21 15,0 0-15,21-21 16,0 0-16,0 0 0,22 0 16,-22 0-16,0 0 0,0 0 15,0 0-15,1 0 0,-1 0 0,0 0 16,0 0-16,0 0 0,0 0 16,1-21-16,-44 21 31,1 0-31,0 0 0,0 21 15,-21-21-15,20 21 16,-20-21-16,21 0 0,-21 21 0,20-21 16,-20 0-16,21 22 0,0-22 15,21 21 1,21-21-16,21 0 16,-21 0-16,1 0 0,20 0 15,0 0-15,-21 0 0,22 0 16,-1 0-16,-21 0 0,22 0 0,-22 0 15,0 0-15,0 0 0,0 0 16,0 0-16,-42 0 31,-21 0-31,21 0 0,0 0 16,-22 21-16,1-21 0,21 21 16,-22-21-16,1 21 0,21-21 0,0 0 15,-22 21-15,22 1 0,42-22 31,1 0-31,-1 0 16,0 0-16,21 0 0,-21 0 0,1 0 16,-1 0-16,0 0 0,0 0 15,0 0-15,0 0 0,1 0 16,-1 0-16,-42 0 31,-1 0-31,1 21 16,0-21-16,0 21 0,0-21 15,-22 0-15,22 0 0,0 21 0,0-21 16,0 0-16,21 21 16,21-21-1,0 0 1,0 0-16,0 0 0,1 0 0,-1 0 16,0 0-16,0-21 0,0 0 15,0 0-15,1 0 0</inkml:trace>
  <inkml:trace contextRef="#ctx0" brushRef="#br0" timeOffset="33692.92">9080 2963 0,'0'-21'16,"0"42"-16,0-21 47,0 22-32,0-1-15,0 0 0,0 0 0,0 21 16,0 1-16,0-1 0,0 0 16,0 1-16,0-1 0,0 22 0,0-1 15,0-21-15,0 22 0,0-1 16,0-20-16,0-1 0,0 22 0,0-22 16,0 0-16,0 22 15,-21-22-15,21 0 0,-21 1 0,0-1 16,21 0-16,0-20 0,0 20 15,-21-21-15,21 0 0,0 0 0,0-42 47,0 0-47,21 0 0,-21-21 0,0-1 16,0 22-16,0-21 0,0-1 16,0 1-16</inkml:trace>
  <inkml:trace contextRef="#ctx0" brushRef="#br0" timeOffset="34240.92">9102 3006 0,'-43'0'15,"22"21"-15,0 0 0,0-21 0,0 21 16,-1 0-16,1 1 0,0 20 0,0-21 16,0 0-16,0 0 15,-1 22-15,22-22 0,-21 0 0,0 0 16,0 0-16,21 1 16,0-1-1,0-42 1,21-1-1,0 1-15,0 21 0,1-21 16,-1 0-16,0-21 0,0 20 0,0 1 16,0 0-16,1-21 15,-1 21-15,0-1 0,0 1 0,0 0 16,-21 0-16,21 0 0,1 21 16,-1 0-16,-21-21 0,21 21 15,0 0-15,0 21 16,0 0-16,-21 0 15,0 0-15,0 0 0,0 1 16,0-1-16,0 0 0,0 0 0,0 0 16,0 0-16,0 1 0,0-1 15,0 0-15,0 0 0,0 0 16,0 0-16,0 1 16,0-1-1,22-21 1,-1 0-16,-21-21 15,21 21-15</inkml:trace>
  <inkml:trace contextRef="#ctx0" brushRef="#br0" timeOffset="34822.01">9673 3133 0,'0'0'0,"21"0"0,0 0 0,1-21 0,-1-1 16,0 22-1,0 0-15,-21-21 0,21 21 16,-21 21 0,0 1-1,0-1-15,0 0 0,0 0 0,0 0 16,0 0-16,-21 1 0,21-1 15,-21 21-15,21-21 0,0 0 0,0 1 16,0-1-16,0 0 0,0 0 16,0 0-16,0 0 15,21-21-15,0 0 16,0 0-16,22 0 16,-22 0-16,0-21 0,0 0 0,0 21 15,22-21-15,-22 0 0,0 0 16,0-1-16,0 1 0,-21-21 0,22 21 15,-1 0-15,-21-22 0,0 22 16,21 0-16,-21 0 0,21 0 0,-21-1 16,0 1-16,0 0 15,0 42 17,0 0-32,0 1 15,0 20-15,0-21 16,0 21-16,0 1 0,-21-22 0,21 21 0,0 1 15,-21-1-15,21 0 16,0 1-16,-43-1 0,43-21 0,0 43 16,0-22-16,0 0 0,0 1 0,0-1 15,0 0-15,22 1 0,-22 20 0,0-21 16,0 1-16,21 20 0,-21-20 16,0-1-16</inkml:trace>
  <inkml:trace contextRef="#ctx0" brushRef="#br0" timeOffset="35105.1">10181 4487 0,'0'22'31,"-21"-22"1,0 0-32,0 0 15,-1-22-15,1 22 0,0-21 16,0 0-16,-21-21 0,20 21 0,1-22 16,21 1-16,-21 0 0,21-1 0,-21-20 15,21 20-15,0-20 0,0-1 16,0 22-16,0-21 0,0 20 0,21 1 15,0 0-15,0-1 0,1 1 16,-1 21-16,0-22 0,21 22 0,-21-21 16,1 21-16,-1 0 0,21-1 15,-21 1-15,0 21 0,1-21 16,-1 0-16,0 21 0,0 0 0,0-21 16,0 21-16,1-21 15,-1 21-15,0 0 16</inkml:trace>
  <inkml:trace contextRef="#ctx0" brushRef="#br0" timeOffset="35244.69">10456 3387 0,'0'21'15,"0"0"-15,0 0 16,0 0 15,0 1 0,-21-1-31,0-21 0</inkml:trace>
  <inkml:trace contextRef="#ctx0" brushRef="#br0" timeOffset="36421.3">10096 4170 0,'0'21'63,"0"0"-63,0 0 15,0 1 1,0-1-1,0 0 1,0 0-16,0 0 0,0 0 16,0 1-16,0-1 0,0 0 15,0 0-15,0 0 16,0 0-16,0 1 16,0-1-16,0 0 15,0 0 1,0 0 15,-21-21 0</inkml:trace>
  <inkml:trace contextRef="#ctx0" brushRef="#br0" timeOffset="60348.76">11938 3577 0,'0'-21'31,"-21"21"16,0 0-47,21 21 16,-22 0-16,1-21 0,21 22 15,-21-22-15,21 21 0,-21 0 16,0 0-16,0 0 16,21 0-16,0 1 0,0-1 15,0 0-15,-22 0 0,22 0 16,0 0-16,0 1 0,0-1 15,0 0-15,0 0 0,22 0 16,-1 0-16,-21 1 0,21-22 16,0 21-16,0-21 15,0 0-15,1 0 0,-1 0 0,0 0 16,0 0-16,0 0 0,0 0 16,22 0-16,-22-21 0,0-1 15,0 22-15,0-21 0,1 0 16,-1 21-16,0-21 0,-21 0 0,21 0 15,0 21-15,-21-22 0,0 1 16,21 0-16,1 0 0,-22 0 16,0 0-16,0-1 0,0 1 15,0 0-15,0 0 0,-22 0 16,1 21-16,21-21 0,-21-1 0,0 22 16,21-21-16,-21 21 0,0 0 15,-1 0-15,1 0 0,0 0 16,0 0-16,0 0 0,0 0 15,-1 0-15,1 0 0,0 0 0,0 21 16,0-21-16,0 22 16,-1-1-16,1 0 0,21 0 15,-21 0-15,21 0 0,0 1 16,0-1-16,0 0 0,0 0 16,-21 0-16,21 0 15,0 1-15,0-1 0,0 0 0,0 0 16,0 0-16,0 0 15,21 1-15,0-22 0,0 0 16,1 21-16,-1-21 0,0 0 16,0 0-16,0 0 0,0 0 0,1 0 15,20 0-15,-21 0 0,0-21 16,0 21-16,1-22 0,-1 1 16,21 21-16,-42-21 0,21 0 0,0 0 15,1 0-15,-22-1 16,21-20-16,-21 21 0,0 0 0,0 0 15,0-1-15,0 1 0,0 0 16,0 0-16,0 0 0,0 0 16,-21-1-16,-1 22 15,1 0-15,0 0 16,0 0-16,0 0 16,0 0-16,-1 0 0,1 0 0,0 0 15,0 22-15,0-22 0,0 21 16,-1 0-16,1-21 0,-21 21 0,42 0 15,-21 0-15,0 1 0,-1-22 0,22 21 16,0 0-16,0 0 0,0 0 16,-21 0-16,21 1 0,0-1 0,0 0 15,0 0-15,0 0 16,0 0-16,0 1 0,21-22 16,-21 21-16,22-21 0,-1 21 15,0-21-15,0 0 0,0 0 16,0 0-1,1 0-15,-1 0 0,0 0 16,0 0-16,0 0 0,0-21 16,1 0-16,-1-1 0,0 22 15,0-21-15,-21 0 0,21 0 16,-21 0-16,21 0 0,-21-1 0,0 1 16,0 0-16,0-21 0,0 21 15,0-1-15,0-20 16,-42 21-16</inkml:trace>
  <inkml:trace contextRef="#ctx0" brushRef="#br0" timeOffset="60811.93">12086 3598 0,'-85'0'32,"64"22"-32,0-22 0,0 0 15,0 21-15,0 0 0,-1-21 16,1 21-16,21 0 0,-21 0 16,21 1-16,-21-22 0,21 21 0,0 0 15,0 0-15,-21 0 0,21 0 0,0 1 16,0-1-16,0 0 0,0 0 15,0 0-15,0 0 16,21 1-16,0-1 0,-21 0 16,21-21-16,0 0 0,1 21 0,-1-21 15,0 0-15,21 0 16,-21 0-16,1 0 0,-1 0 0,0 0 16,0 0-16,0 0 0,22-21 0,-22 0 15,0 0-15,0 21 16,-21-43-16,21 22 0,0 0 0,1 0 15,-22 0-15,0-1 0,0 1 0,21 0 16,-21 0-16,0 0 0,0 0 16,0-1-16,0 1 0,-21 0 0,-1 0 15,1 0-15,-21 0 0,21 21 16,0 0-16,-22 0 0,22 0 0,-21 0 16,21 0-16,-1 0 0,-20 0 15,21 21-15,0 0 0,0 0 0,-1 0 16,1 0-16,0-21 0,21 22 15,-21-1-15,0 0 0,21 0 16,-21 0-16,21 0 0,0 1 16,0-1-16,0 0 15,21-21 17</inkml:trace>
  <inkml:trace contextRef="#ctx0" brushRef="#br0" timeOffset="62811.93">9440 6223 0,'-21'0'31,"0"0"-15,0 0-16,0 0 15,-1 0-15,1 21 0,0 0 16,0 1 0,0-1-16,21 0 0,0 0 15,-21 0-15,21 0 0,0 1 16,0 20-16,0-21 0,0 0 0,0 0 16,0 1-16,0-1 15,21 0-15,0 0 0,0-21 16,0 0-16,0 0 15,1 0-15,-1 0 0,0 0 16,0 0-16,0 0 0,0 0 16,1-21-16,-1 21 0,0-21 15,0 0-15,0 21 0,-21-22 0,21 1 16,-21-21-16,22 21 0,-22 0 0,0-22 16,0 22-16,0 0 0,0-21 15,0 20-15,0 1 0,0 0 16,-22 0-16,22 0 0,-21 0 0,0-1 15,0 22-15,0 0 0,21-21 16,-21 21-16,-1 0 0,1 0 0,0 0 16,0 0-16,0 21 15,0-21-15,-1 22 0,1-1 0,21 0 16,-21-21-16,0 21 0,0 0 16,21 0-16,0 1 0,0-1 0,0 21 15,-21-21-15,21 0 0,0 22 16,0-22-16,0 0 0,0 0 0,0 0 15,21 1-15,-21-1 0,21 0 0,0 0 16,0 0-16,0 0 16,1-21-16,-1 0 0,0 0 0,0 0 15,0 0-15,0 0 16,1 0-16,-22-21 0,21 21 0,0-21 16,0 0-16,0 0 0,-21 0 15,0-1-15,21 1 0,-21-21 16,22 21-16,-22-22 0,0 22 0,0-21 15,0 0-15,0 20 0,0 1 16,-22 0-16,1 0 0,0 0 0,21 0 16,-21 21-16,0 0 0,0 0 15,-1 0-15,1 0 0,0 0 16,0 0-16,0 0 0,0 21 16,-1 0-16,1 0 0,0 0 15,0 0-15,0 1 0,21 20 0,-21-21 16,21 0-16,0 0 0,0 22 15,0-22-15,0 0 0,0 0 16,0 0-16,21 1 0,0-22 16,0 0-16,0 0 15,0 0-15,1 0 0,-1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9T13:14:05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2540 0,'0'-21'15,"-21"21"-15,-1-21 0,22 0 16</inkml:trace>
  <inkml:trace contextRef="#ctx0" brushRef="#br0" timeOffset="686.11">3048 1566 0,'0'0'0,"0"-21"16,0 0 0,-21 21-16,0-21 15,-1 0 1,22 0-16,-21 21 16,0-22-16,0 22 15,0 0 1,21 22-16,-21-1 15,21 0-15,0 21 0,0 1 16,0-1-16,0 0 0,0 22 0,0-1 16,0 1-16,0-22 0,0 22 15,0-1-15,-22 1 0,1-22 0,21 21 16,-21-20-16,21 20 0,0-20 16,0-1-16,-21 0 0,21-21 0,0 1 15,0-1-15,0 0 16,0 0-16,0 0 0,0-42 31,0 0-31,0 0 16,0-22-16,21 22 0,-21-21 0,21 21 15</inkml:trace>
  <inkml:trace contextRef="#ctx0" brushRef="#br0" timeOffset="962.95">2942 1799 0,'0'0'16,"0"-42"-16,0 0 0,0-1 0,0 22 15,0 0-15,0 0 0,0 42 32,0 21-17,21 1-15,0-1 0,1 0 16,-1 22-16,0-1 0,0-20 16,0 20-16,0-21 0,1 1 0,-1 20 15,0-20-15,0-1 0,-21 0 16,21-21-16,0 22 0,1-1 0,-22-21 15,0 22-15,21-22 0,0 0 16,-21 0-16,21-21 16,0 0-1,-21-21-15,0 0 0,0 0 16,0-22-16,21 22 0</inkml:trace>
  <inkml:trace contextRef="#ctx0" brushRef="#br0" timeOffset="1231.26">3514 1672 0,'0'0'0,"0"-148"31,0 169 1,0 22-32,-22-1 0,22 0 15,0 22-15,0-1 0,-21 1 16,21-22-16,0 22 0,0-1 15,-21 1-15,0-22 0,21 0 16,-21 1-16,21 20 0,0-42 0,-21 22 16,21-1-16,0-21 0,0 0 15,0 0-15,0 1 0,21-22 32,0-22-32</inkml:trace>
  <inkml:trace contextRef="#ctx0" brushRef="#br0" timeOffset="1651.31">3831 2032 0,'0'0'0,"21"-42"32,-21 63-17,0 0-15,-21 0 0,21 0 16,0 1-16,0 20 0,0-21 0,0 21 15,0-20-15,-21 20 0,21-21 16,0 21-16,0-20 0,0 20 16,0-21-16,0 21 0,21-20 0,0-22 15,0 21-15,1-21 0,-1 0 16,0 0-16,21 0 0,-21 0 16,1-21-16,20-1 0,-21 1 0,0 0 15,22 0-15,-22-21 0,-21 20 16,0-20-16,0 21 0,0-21 0,0-1 15,0 1-15,0 0 0,-21-1 16,-1 22-16,1 0 0,-21 0 0,21 0 16,-22 21-16,22 0 0,0 0 15,-21 0-15,21 0 0,-1 21 0,1 0 16,0 0-16,0 0 0,21 0 16,0 1-16,0-1 0,0 0 15,0 0-15,0 0 0,0 0 16,21-21-16,0 22 0,0-22 0,1 0 15,-1 0-15,0 0 0</inkml:trace>
  <inkml:trace contextRef="#ctx0" brushRef="#br0" timeOffset="1938.99">4614 1651 0,'0'0'0,"0"-21"0,21 0 16,-21 0-16,0-1 0,-21 22 31,21 22-31,0-1 16,-21 21-16,21-21 0,-21 22 15,21-1-15,-21 21 0,21-20 0,0-1 16,-21 22-16,21-22 0,-22 0 16,1 1-16,21-1 0,0-21 0,0 21 15,-21-20-15,21 20 0,0-21 16,0 0-16,0 0 0,0 1 0,0-1 15,21-21-15,0 0 16,1 0-16,-1 0 16,0-21-16,0 21 0,0-22 0,0 1 15</inkml:trace>
  <inkml:trace contextRef="#ctx0" brushRef="#br0" timeOffset="2351.02">4847 2159 0,'0'21'16,"21"0"0,0-21-16,1 0 15,-1 0-15,0 0 16,0 0-16,21-21 0,-20 21 0,-1-21 16,21 0-16,-21 0 15,0 21-15,1-21 0,-1-1 0,0 1 0,-21 0 16,21 0-16,-21 0 15,0 0-15,0-1 0,-21 22 16,0 0-16,0 0 16,-1 0-16,1 0 0,0 22 0,-21-1 15,21 0-15,-1 0 0,1 0 16,0 22-16,21-22 0,0 0 0,-21 21 16,21-21-16,0 1 0,0-1 15,0 0-15,0 0 0,0 0 0,21 0 16,0 1-16,0-1 0,1-21 15,-1 21-15,0-21 0,21 0 0,-21 0 16,22 0-16,-1 0 16,0 0-16,-20 0 0,20-21 0,0 0 15,-21 21-15,22-22 0,-1 1 16,-21 0-16,22 0 0,-22-21 0,0 20 16,0-20-16</inkml:trace>
  <inkml:trace contextRef="#ctx0" brushRef="#br0" timeOffset="2607">4487 1651 0,'0'0'0,"-42"0"31,84 0-31,-21 0 15,22 0-15,-1 0 0,22 0 16,-1 0-16,1 0 0,-22 0 16,21-21-16,1 21 0,-22-21 0,22 21 15,-22 0-15,-21-21 0,22 21 0,-22 0 16,0 0-16,21 0 0,1 0 0,-43 21 16</inkml:trace>
  <inkml:trace contextRef="#ctx0" brushRef="#br0" timeOffset="3170.09">2138 3154 0,'0'0'0,"-21"0"0,-22 0 0,22 0 0,0 0 16,0 0-16,0 0 16,42 0 15,0 0-31,21 0 16,22 0-16,-1 0 0,22 0 15,21 0-15,0 0 0,21 0 0,-22-21 16,44 21-16,-22 0 0,42 0 15,0-21-15,-21 21 0,22-22 0,-1 22 16,0 0-16,1 0 0,20-21 16,-20 21-16,-1 0 0,0-21 0,1 21 15,-22 0-15,0 0 0,0-21 16,0 21-16,-21-21 0,-21 21 0,0 0 16,-21 0-16,-1-21 0,-20 21 15,-22 0-15,-21 0 0,43 0 16,-22 0-16,-21 0 0,-42 0 31,0 0-31,-21 0 0</inkml:trace>
  <inkml:trace contextRef="#ctx0" brushRef="#br0" timeOffset="3561.37">656 4466 0,'0'85'16</inkml:trace>
  <inkml:trace contextRef="#ctx0" brushRef="#br0" timeOffset="3683.3">487 5525 0,'0'21'0,"0"0"15,0 0-15,0 0 0,0 0 16,0-63 15,21 21-31,-21 0 0,0-22 0,0 1 16,0 0-16,0-1 0,21 1 0</inkml:trace>
  <inkml:trace contextRef="#ctx0" brushRef="#br0" timeOffset="3888.67">1122 4170 0,'-21'85'16</inkml:trace>
  <inkml:trace contextRef="#ctx0" brushRef="#br0" timeOffset="4010.23">487 4614 0,'0'-21'31</inkml:trace>
  <inkml:trace contextRef="#ctx0" brushRef="#br0" timeOffset="4042.81">614 4509 0,'0'0'0</inkml:trace>
  <inkml:trace contextRef="#ctx0" brushRef="#br0" timeOffset="4323.37">1439 5461 0,'0'0'0,"64"0"0,63 0 0</inkml:trace>
  <inkml:trace contextRef="#ctx0" brushRef="#br0" timeOffset="5178.97">720 4445 0,'0'0'0,"0"-21"0,-22 21 0,22-21 16,-21 21 0,0 0-1,21 21 1,0 0-1,0 21-15,-21-20 0,21-1 0,-21 21 16,21 0-16,-21 1 0,21 20 16,0 1-16,-22-22 0,22 22 0,-21-1 15,0 22-15,21-22 0,0 1 16,-21-1-16,21-20 0,-21 20 16,21-21-16,-21-20 0,21 20 0,0-21 15,0 0-15,21-42 47,-21 0-47,0-21 0,21 20 16,-21-20-16,0 21 0</inkml:trace>
  <inkml:trace contextRef="#ctx0" brushRef="#br0" timeOffset="5585.03">698 4509 0,'0'0'0,"0"-22"0,0 1 15,0 0-15,-21 21 16,21-21-16,0 0 0,0 0 16,0-1-16,0 1 0,0 0 15,21 0-15,-21 0 0,22 21 16,20-21-16,-21 21 0,0-22 0,0 22 15,22 0-15,-22 0 16,21 0-16,1 0 0,-22 22 0,21-22 16,-21 21-16,0 21 0,1-21 15,-22 22-15,0-1 0,0-21 16,-22 21-16,1 1 0,-21-1 0,0 0 16,-1 1-16,1-22 0,0 21 15,-1 1-15,-20-22 0,20 0 16,1 0-16,21 0 0,-21 0 0,20-21 15,1 0-15,0 0 0,42-21 32,0 0-17,1 0-15,-1 0 0,21 0 16,0-1-16</inkml:trace>
  <inkml:trace contextRef="#ctx0" brushRef="#br0" timeOffset="6102.57">1651 4022 0,'0'0'0,"0"-21"16,-21 21-1,0 21-15,21 0 0,0 0 16,0 0-16,0 22 0,-22-1 15,22 0-15,-21 22 0,0-22 16,21 0-16,0 22 0,-21-22 16,0 1-16,0 20 0,21-21 15,-22 1-15,1-1 0,0 0 0,21-20 16,0 20-16,-21-21 0,21 0 16,-21-21-16,21 21 0,0-42 31,0 0-31,0 0 0,0 0 15,0 0-15,0-1 0,21-20 0,0 21 16,0-21-16,0-1 16,1 22-16,-1-21 0,21 21 0,-21-1 15,22-20-15,-1 21 0,-21 0 16,21 21-16,-20-21 0,20 21 16,-21 0-16,0 0 0,0 0 0,22 42 15,-43-21-15,0 0 16,0 0-16,0 22 0,0-22 0,0 0 15,0 0-15,-21 22 0,21-22 16,0 0-16,-22 0 0,1 0 0,0 0 16,21 1-1,0-44 1,21 1 0,0 0-16</inkml:trace>
  <inkml:trace contextRef="#ctx0" brushRef="#br0" timeOffset="6538.77">2328 4297 0,'0'0'0,"0"-21"0,-21 21 32,0 0-32,0 0 0,0 21 15,-1 0-15,1 0 0,0 22 16,0-22-16,0 21 0,0-21 15,-1 22-15,22-1 0,-21-21 0,0 43 16,21-43 0,0 21-16,0-21 0,0 0 0,0 1 15,21-22-15,0 21 16,1-21-16,-1 0 0,0 0 0,0-21 16,21-1-16,-20 22 0,20-21 15,-21 0-15,21 0 0,-20 0 0,20 0 16,-21-22-16,0 22 0,0-21 15,1 21-15,-22-22 0,0 22 0,0-21 16,0 21-16,0-22 0,-22 22 16,1 0-16,-21 21 0,21 0 15,-22 0-15,22 0 0,-21 0 0,0 0 16,20 21-16,-20 0 0,21 0 16,0 1-16,0 20 0,-1-21 15,22 0-15,-21 0 0,21 1 16,0 20-16,0-21 0,0 0 15,0 0-15,21-21 0,1 0 16,-1 0-16,21 0 0</inkml:trace>
  <inkml:trace contextRef="#ctx0" brushRef="#br0" timeOffset="6842.99">3048 3979 0,'0'0'0,"0"-21"0,0 0 16,0 42-1,-21 0-15,21 1 16,0-1-16,-21 21 0,-1 0 16,22 1-16,-21-1 0,21 0 0,-21 22 15,0-22-15,0 1 0,21-1 16,-21 0-16,21 1 0,-22-22 15,22 0-15,0 21 0,0-21 16,0 1-16,0-1 0,22-21 31,-1-21-15,-21-1-16,21 22 0,0-21 16</inkml:trace>
  <inkml:trace contextRef="#ctx0" brushRef="#br0" timeOffset="7274.66">3302 4233 0,'0'0'16,"-21"22"15,0-1-31,21 0 16,-22 0-16,22 0 0,-21 0 15,21 22-15,-21-22 0,21 0 0,0 21 16,0-20-16,0-1 0,0 0 15,0 0-15,0 0 0,0 0 0,0 1 16,21-1-16,22-21 16,-22 0-16,0 0 0,0 0 0,21 0 15,-20 0-15,20 0 0,-21 0 16,0 0-16,0-21 0,22-1 0,-22 22 16,-21-21-16,21 0 0,-21 0 15,0 0-15,0-22 0,0 22 16,0-21-16,0 21 0,0-22 15,0 22-15,-21-21 0,0 21 0,0 0 16,21-1-16,-22 22 0,1 0 16,0 0-16,-21 0 0,21 0 0,-1 0 15,1 0-15,-21 22 0,21-22 16,0 21-16,-1 0 0,1 0 0,21 0 16,-21 0-16,21 1 15,-21-1-15</inkml:trace>
  <inkml:trace contextRef="#ctx0" brushRef="#br0" timeOffset="7518.05">2921 4128 0,'-21'0'0,"42"0"31,21 0-15,-21 0-16,1-22 15,-1 22-15,21-21 0,0 21 0,-20-21 16,20 21-16,0 0 0,1-21 16,-1 21-16,-21-21 0,21 21 0,-20 0 15,-1 0-15,0 0 0,0-21 16,0 21-16</inkml:trace>
  <inkml:trace contextRef="#ctx0" brushRef="#br0" timeOffset="8034.98">5609 4022 0,'0'0'0,"0"-21"0,0-1 16,0 1-16,-21 0 0,0 21 15,0-21-15,-1 21 0,1 0 16,0 0-16,0 0 0,0 0 0,0 0 15,-1 0-15,-20 0 0,21 21 16,0 0-16,0 0 0,-1 22 0,1-22 16,0 21-16,0 1 0,0-1 15,21 0-15,-21 1 0,21-1 16,0 0-16,0 1 0,0-1 0,0 0 16,0-21-16,0 22 0,0-22 15,21 0-15,0 0 0,0 0 0,0-21 16,22 22-16,-22-22 0,21 0 0,0 0 15,1 0-15,20 0 0,-20-22 16,-1 1-16</inkml:trace>
  <inkml:trace contextRef="#ctx0" brushRef="#br0" timeOffset="8890.74">6117 4128 0,'0'-22'0,"0"44"0,0-65 0,0 22 16,-21 0-16,0 21 15,0 0-15,-1 0 0,-20 0 16,21 0-16,0 21 0,0 0 0,-22 0 16,22 1-16,0-1 0,0 21 15,0 0-15,-1-20 0,1 20 0,0-21 16,21 21-16,-21-20 0,21 20 16,0-21-16,0 0 0,0 0 0,0 1 15,21-22-15,0 0 0,0 21 0,1-21 16,-1 0-16,0 0 0,21 0 15,-21-21-15,22 21 0,-22-22 0,0 1 16,21 0-16,-20 0 16,-1 0-16,0 0 0,0-22 0,0 22 15,0-21-15,-21 21 0,0-1 0,0-20 16,0 21-16,0 0 0,0 0 16,0 42 15,0 21-31,0-21 0,-21 0 15,21 22-15,0-22 0,-21 0 0,21 21 16,0-20-16,0-1 0,0 0 16,0 0-16,0 0 0,21 0 15,0-21-15,1 22 0,-1-22 16,0 0-16,0 0 0,0 0 16,0 0-16,22-22 0,-22 22 0,21-21 15,-21 0-15,22 0 0,-22-21 16,21 20-16,-21-20 0,1 21 0,-1-21 15,0 20-15,-21 1 0,0 0 0,0 0 16,21 0-16,-21 42 31,0 0-31,0 0 0,0 0 16,0 1-16,-21-1 0,21 0 0,0 21 16,0-21-16,0 1 0,-21-1 15,21 0-15,-21 0 0,21 0 16,-22 0-16,22 1 0,0-1 15,-21-21 1,21-21 0,0-1-16,0 1 15,0 0-15,0 0 0,0-21 16,21 20-16,-21-20 0,22 21 0,-1-21 16,0-1-16,21 22 0,-21 0 15,1-21-15,20 20 0,0 1 0,1 21 16,-1-21-16,0 21 0,1 0 15,-22 0-15,21 21 0,0-21 0,-20 21 16,-1 1-16,21 20 0,-42-21 16,21 21-16,-21-20 0,0 20 15,0-21-15,0 21 0,0-20 0,0-1 16,-21 21-16,0-21 0,21 0 0,-21 1 16,0-1-16,-1-21 15,22 21-15,0-42 31</inkml:trace>
  <inkml:trace contextRef="#ctx0" brushRef="#br0" timeOffset="9823.03">8445 4487 0,'0'-21'15,"0"0"-15,22 21 0,-1-21 16,0 0-16,0 0 0,0-22 0,-21 22 16,21-21-16,1 21 0,-1-22 0,0-20 15,0 20-15,0 1 0,0 0 16,1-22-16,-1 22 0,0-43 15,-21 43-15,21 0 0,-21-1 16,0 22-16,0 0 0,0 0 16,0 0-16,-21 21 15,0 0-15,0 21 16,-1 0-16,22 21 0,-21-21 0,0 22 16,0-1-16,0 22 0,0-22 15,21 21-15,-22 1 0,1-1 0,21-20 16,-21 20-16,21 43 0,0-85 15,0 22-15,0-1 0,0-21 16,21 0-16,0 0 0,22-21 0,-22 0 16,0 0-16,21 0 0,-20 0 15,20 0-15,0 0 0,1-21 16,-22 21-16,21-42 0,0 21 0,-20 0 16,-1-1-16,21-20 0,-21 21 15,-21-21-15,0 20 0,21 1 0,-21 0 16,0 0-16,0 0 0,0 0 0,0-1 15,0 44 17,22-22-32,-1 21 15,0-21-15,0 0 0,0 0 16,0 0-16,1 0 0,-1 0 0,0 0 16,21 0-16,-21-21 0,1 21 15,20-22-15,-21 1 0,0 21 16,0-21-16,1 0 0,-1 0 0,0 0 15,-21-1-15,0 1 16,0 0-16,-21 21 0,0 0 16,-1 0-16,1 0 0,0 0 15,0 0-15,0 0 0,0 21 0,-1 0 16,1 1-16,21 20 0,-21-21 0,0 21 16,21 1-16,-21-22 0,21 21 15,0 1-15,0-22 0,0 42 16,0-20-16,0-22 0,0 0 15,21-21-15,0 21 0,0 0 16,0-21-16,1 0 0,-1 0 0,0 0 16,21 0-16,-21 0 0,22-21 15,-1 21-15,0-21 0,1 0 0</inkml:trace>
  <inkml:trace contextRef="#ctx0" brushRef="#br0" timeOffset="10451.84">10901 4128 0,'148'-85'31,"-106"64"-31,-21 0 0,1-1 0,-22 1 16,21 0-16,-21 0 0,0 0 15,0 0-15,-21-1 0,-1 22 16,1 0-16,-21 0 0,21 0 0,-22 0 16,1 0-16,0 0 0,-1 0 0,1 0 15,0 0-15,-1 22 0,22-1 0,-21-21 16,21 21-16,0-21 0,21 21 0,0 0 16,0 0-16,0 1 0,0-1 0,0 0 15,21-21-15,0 21 0,0 0 0,21 0 16,-20 1-16,20-1 0,0 0 15,1 0-15,-22 0 0,21 0 0,0 1 16,-20-1-16,-1 0 0,21 21 0,-21-42 0,-21 21 16,0 1-16,0-1 0,0 0 15,-21 0-15,0-21 0,-21 21 16,20-21-16,-41 0 0,21 21 0,-1-21 16,-63 0-16,64 0 0,0 0 15,21 0-15,-22 0 0,22-21 0,-21 21 16,21-21-16,-1 21 0,22-21 0,-21-21 15,21 20-15,0 1 0,0 0 16,0 0-16,21 21 0,-21-21 16,43 0-16,-22 21 0,0-22 0,21 1 15,-20 21-15,20-21 0,0 0 0,1 0 0</inkml:trace>
  <inkml:trace contextRef="#ctx0" brushRef="#br0" timeOffset="10694.06">11578 3662 0,'0'0'0,"0"-42"31,-21 63-15,21 0-16,-21 0 0,21 0 16,0 22-16,-21-1 0,21-21 15,-22 21-15,22 1 0,-21-1 0,21 0 16,0 1-16,0-1 0,-21 0 0,21 1 15,-21-1-15,21 0 0,-21-20 0,21 20 16,0-21-16,0 0 0,0 22 0,0-22 16,0 0-16</inkml:trace>
  <inkml:trace contextRef="#ctx0" brushRef="#br0" timeOffset="10915.06">11239 4128 0,'0'-22'16,"0"44"-16,0-65 0,22 43 15,-1-21-15,0 21 0,21-21 0,-21 21 16,1-21-16,-1 21 0,21-21 0,-21 21 16,22-22-16,-1 22 0,0-21 0,1 21 15,-1-21-15,0 21 0,-21 0 0,22-21 16,-1 21-16,-21-21 0,22 21 0,-22-21 15,0 21-15,0 0 0</inkml:trace>
  <inkml:trace contextRef="#ctx0" brushRef="#br0" timeOffset="11215.05">11853 4170 0,'-21'0'16,"-42"63"0,41-41-16,22-1 0,0 0 0,0 0 15,-21 21-15,21-20 0,0-1 16,21-21-16,1 0 0,-1 21 0,0-21 15,0 0-15,0 0 0,22 0 0,-22 0 16,21 0-16,-21 0 0,43-42 0,-22 42 16,-21-22-16,22 1 0,-22 0 0,0-21 15,0 21-15,0-1 0,0-20 16,-21-21-16,0 20 0,0 1 0,0 21 16,0-22-16,-21 22 0,0-21 15,0 21-15,-21 0 0,20 21 16,-20-22-16,21 22 0,-21 0 0,-1 0 15,22 0-15,-21 0 0,21 22 0,-1-22 16,1 21-16,0 0 0,21 0 16,0 0-16,0 0 0,0 1 0,0-1 15,21 0-15,0 0 0,1-21 16,-1 21-16,0 0 0,21-21 0,-21 0 0</inkml:trace>
  <inkml:trace contextRef="#ctx0" brushRef="#br0" timeOffset="11826.99">12044 3916 0,'0'0'0,"-21"-21"31,-1 21-31,1 0 0,0 0 16,0 0-16,0 0 0,0 0 16,-1 0-16,-20 0 0,21 21 15,0 0-15,-22 0 0,22 0 0,-21 1 16,21 20-16,0-21 0,-1 21 0,1 1 16,0-22-16,21 21 0,0 1 0,0-22 15,0 21-15,0-21 0,0 0 16,0 1-16,0 20 0,0-21 15,21 0-15,0 0 0,1-21 0,-1 0 16,0 0-16,0 0 0,21 0 16,-20 0-16,20 0 0,-21 0 15,0 0-15,0 0 0,22 0 0,-22-21 16</inkml:trace>
  <inkml:trace contextRef="#ctx0" brushRef="#br0" timeOffset="12330.84">12658 4043 0,'0'0'0,"-22"-21"0,-20-22 31,21 43-31,21-21 0,0 0 16,0 0-16,21 21 15,0 0-15,0 0 16,1 0-16,-1 0 16,0 21-16,0 0 0,0 0 15,-21 1-15,21 20 0,-21-21 16,0 0-16,0 22 0,0-22 15,0 21-15,0-21 0,0 0 0,-21 1 16,21-1-16,-21 0 0,0 0 16,0 0-16,0-21 15,-1 0-15,22-21 32,0 0-32,0 0 0,0 0 0,22-1 15,-1-20-15,0 21 0,-21-21 0,21 20 16,0-20-16,0 21 15,1 0-15,-1-22 0,0 43 0,0-21 0,0 0 16,0 0-16,1 21 0,-1 0 16,0 0-16,0 0 0,0 0 15,0 0-15,1 0 0,-1 21 16,0 0-16</inkml:trace>
  <inkml:trace contextRef="#ctx0" brushRef="#br0" timeOffset="12671.15">13293 4233 0,'0'0'16,"21"0"-1,0 0-15,0-21 16,0 21-16,0-21 0,1 0 16,-1 0-16,0 0 0,0-1 15,0 1-15,0 0 0,22 0 0,-22 0 16,-21 0-16,0-1 0,0 1 0,-21 21 15,0-21-15,-1 21 16,1 0-16,0 0 0,0 0 0,0 0 16,-22 21-16,22 0 0,-21 1 0,21-1 15,-22 0-15,22 0 0,0 21 16,0-20-16,0 20 0,0-21 0,21 21 16,0-20-16,0-1 0,0 21 0,0-21 15,0 0-15,21 1 16,0-1-16,0-21 0,0 21 0,22-21 15,-22 0-15,21 0 0,0 0 16,-20 0-16,20 0 0,0 0 0,1 0 16</inkml:trace>
  <inkml:trace contextRef="#ctx0" brushRef="#br0" timeOffset="13186.46">14287 4149 0,'0'0'0,"22"-43"0,-1 22 0,-21-21 0,21 21 16,-21 0-16,0-1 15,0 1-15,-21 21 0,0-21 0,-1 21 16,1 0-16,0 0 0,0 0 0,-21 0 16,20 0-16,-20 0 0,21 0 15,-21 0-15,-1 0 0,22 42 0,-21-20 16,21-1-16,-1 0 0,1 21 16,-21 1-16,42-22 0,-21 21 0,0 0 15,21-20-15,-22 20 0,22-21 16,0 0-16,0 0 0,0 1 0,0-1 15,0 0-15,22 0 0,-1-21 16,0 0-16,0 0 0,0 0 0,22 0 16,-22 0-16,0-21 0,21 0 15,-21 0-15,22-1 0,-22 1 16,21-21-16,-21 0 0,22-1 0,-22 1 16,0-22-16,21 22 0,-20 0 0,-1-22 15,21 22-15,-21 0 0,0-22 16,1 22-16,-1-1 0,0 1 0,0 0 15,-21 21-15,21-22 0,-21 22 16,21 0-16,-21 0 0,0 42 31,0 0-31,0 21 0,-21-20 16,0-1-16,0 21 0,21 0 0,-21 22 0,0-22 16,-1 1-16,1-1 0,0 21 0,0-20 15,21 20-15,0-20 16,0-1-16,0 0 0,0-21 0,0 22 15,0-22-15,0 0 0,0 0 0,0 0 16,21-21-16,0 0 16,0 0-16,1 0 0,20 0 0,0 0 15</inkml:trace>
  <inkml:trace contextRef="#ctx0" brushRef="#br0" timeOffset="13610.42">15748 4022 0,'0'0'0,"0"-21"0,0-1 16,-21 22 15,21 22-31,-21-1 0,21 0 15,0 0-15,0 0 0,-22 0 0,22 1 16,-21 20-16,21-21 0,0 0 16,-21 0-16,0 1 0,21-1 0,-21 0 15,0 0-15,21 0 16,0-42 15,0 0-31</inkml:trace>
  <inkml:trace contextRef="#ctx0" brushRef="#br0" timeOffset="13759.08">15790 3598 0,'-42'0'15,"21"0"-15,0 0 0,-1 22 0,-20-22 16</inkml:trace>
  <inkml:trace contextRef="#ctx0" brushRef="#br0" timeOffset="13995">15579 3831 0,'0'0'0,"0"21"0,21-21 16,0 22-16,0-22 0,0 0 15,0 0-15,1 0 0,-1 0 16,0 0-16,0 0 0,0 0 0,22-22 16,-22 22-16,0-21 0,0 0 0,-21 0 15,0 0-15,0-22 0,0 22 16,0 0-16,0 0 0,-21 0 0,21 0 15,-21-1-15,-22 1 0,22 21 16,0 0-16,0 0 0,0 0 0,0 0 16,-1 21-16,1 1 0,21-1 15,-21 0-15,21 0 0,0 21 16,0-20-16,0-1 0,0 0 0,0 21 16,0-21-16,21 1 0,0-1 15,1 21-15,-1-21 0,0 0 0</inkml:trace>
  <inkml:trace contextRef="#ctx0" brushRef="#br0" timeOffset="14463.34">16341 4001 0,'-85'0'31,"64"0"-31,21 21 0,-21 0 0,21 0 15,-43 21-15,22-20 0,21-1 16,0 0-16,0 0 0,0 0 16,0 0-16,0 1 0,0-1 0,0 0 15,0 0-15,0 0 0,-21-21 47,0-21-31,21 0-16,-21 0 15,21 0-15,0-1 0,0-20 0,0 0 16,0 21-16,42-22 0,-21 1 0,0 0 16,22 20-16,-22-20 0,21 21 15,0 0-15,1 0 0,-1-1 0,0 22 16,1 0-16,-1 0 0,0 0 16,1 0-16,-22 0 0,0 22 0,21-1 15,-42 0-15,0 21 0,22 1 0,-22-22 16,0 21-16,0 0 0,0-20 15,0 20-15,0-21 0,-22 0 0,22 22 16,-21-22-16,0 0 0,0-21 0,0 21 16,0 0-16,-1-21 15,1 0 1</inkml:trace>
  <inkml:trace contextRef="#ctx0" brushRef="#br0" timeOffset="15374.87">3746 5906 0,'0'0'0,"0"21"0,-21 0 16,21 0-16,-21-21 0,21 21 15,0 0-15,-21 1 16,21-1-16,21-21 31,0 0-31,0 0 16,1 0-16,-1-21 0,0-1 0,0 1 16,0 0-16,0 0 0,-21 0 15,0 0-15,0-1 0,0 1 16,0 0-16,-21 21 15,0 0 1,0 0-16,0 0 0,0 0 16,-1 0-16,1 21 0,0 0 0,0 1 15,21-1-15,0 0 0,0 0 16,0 0-16,0 0 0,0 1 16,21-22-16,0 0 15,0 0-15,1 0 16</inkml:trace>
  <inkml:trace contextRef="#ctx0" brushRef="#br0" timeOffset="15702.46">4403 5630 0,'0'-21'0,"0"42"0,0-63 16,0 21-1,-22 21-15,1 0 16,0 21-16,21 0 0,0 0 0,-21 1 16,0 20-16,21 0 0,-21 1 0,21-1 15,-22 0-15,22 22 0,0-22 0,0 0 16,-21 22-16,21-22 0,-21 22 0,21-1 16,-21 1-16,21-22 0,-21 22 0,21-1 15,0 1-15,0-22 0,-21 21 16,21-20-16,0-1 0,-22 0 0,22 1 15,0-22-15,0 0 0,0 0 16,0 0-16,0-42 31,0 0-31,22 0 0,-22 0 0,0-22 16</inkml:trace>
  <inkml:trace contextRef="#ctx0" brushRef="#br0" timeOffset="16007.05">4212 5884 0,'0'0'0,"0"-21"0,-21-106 31,21 106-31,0 0 0,21 21 16,0-21-16,0 0 0,1 21 0,20 0 16,-21 0-16,21 0 0,-20 0 15,20 0-15,-21 0 0,0 0 0,22 21 16,-22 0-16,0 0 0,0 0 0,-21 0 15,0 22-15,0-22 0,0 0 0,0 21 16,-42-20-16,21 20 0,-1-21 0,-20 0 16,21 0-16,-64 22 0,64-22 15,-21 0-15,21-21 0,-1 21 16,1-21-16,0 0 0,42-21 31,0 21-15,1-21-16,-1 0 0</inkml:trace>
  <inkml:trace contextRef="#ctx0" brushRef="#br0" timeOffset="16454.65">4889 5694 0,'0'0'0,"0"21"31,0 0-31,0 0 15,0 1-15,0-1 0,0 0 0,0 21 16,0-21-16,0 1 0,0 20 0,0-21 16,0 0-16,0 0 0,-21 1 15,21-1-15,0 0 0,0 0 16,-21-21-16,21 21 0,-21-21 16,21-21 15,0 0-31,0 0 15,0-22-15,0 22 0,21 0 0,0-21 0,-21-1 16,21 1-16,1 21 0,-1-21 0,0-1 16,0 22-16,0 0 0,0-21 15,1 42-15,20-22 0,-21 22 0,0 0 16,0 0-16,1 0 0,20 0 16,-21 22-16,0-1 0,0 0 0,-21 21 15,22-21-15,-22 1 0,0 20 0,0-21 16,0 0-16,0 22 0,0-22 0,-22 0 15,22 0-15,-21 0 0,0 0 0,21 1 16,-21-22-16,21 21 0,-21-21 16,0 21-16,21-42 31</inkml:trace>
  <inkml:trace contextRef="#ctx0" brushRef="#br0" timeOffset="17251">6117 5630 0,'0'0'16,"0"-21"-16,0 0 0,-21 0 0,0 21 16,0-21-16,-1 21 0,1 0 0,0 0 15,0 0-15,-21 0 0,20 0 16,1 0-16,-42 42 0,20-21 15,22 0-15,-21 1 0,21 20 0,0 0 16,-1-21-16,1 22 0,21-22 0,0 0 16,0 21-16,0-20 0,0-1 0,0 0 15,21 0-15,1-21 16,20 0-16,-21 0 0,0 0 0,22 0 0,-22 0 16,21 0-16,-21 0 0,22-21 15,-22 21-15,21-21 0,0-22 16,-20 43-16,-1-21 0,0 0 15,-21 0-15,0-21 0,21 20 0,-21 1 16,0 0-16,0 0 0,0 0 16,0 0-16,0-1 15,0 44 1,0-1 0,0 0-16,0 0 0,0 0 0,0 22 15,0-22-15,0 21 0,0 0 0,0 1 16,0-1-16,-21 0 0,21 1 15,0-1-15,0 0 0,0 22 0,0-1 16,0-20-16,0 41 0,0-20 16,0-1-16,0 1 0,0 21 0,0-22 0,0 1 15,0-1-15,0 22 0,0-22 16,0 1-16,0 20 0,0 1 0,0-21 16,0 20-16,0-20 0,0-1 0,0 1 15,0-1-15,0 1 0,0-1 0,0 1 16,0-22-16,0 0 0,0 1 0,0-1 15,-21-21-15,21 0 0,0 1 0,0-1 16,-21-21-16,-1 0 0,1-21 16,21-1-16,-21 1 0,0-21 0,0 21 15,0-22-15,-1 1 0,1 0 0,0-22 16,-21 1-16,-1-1 0,1 1 16,0-1-16,-1-20 0,1-1 0,0 21 0,21-20 15,-1-1-15,1 0 0,0 22 16,21-22-16,0 1 0,0-1 0,0 0 15,0 1-15,21 20 0,0 1 16,22-1-16,-22 22 0,21-1 0,-21 1 16,22 21-16,-22-21 0,21 20 0,-21 1 15,22 21-15,-22-21 0,0 0 0,0 21 16,0 0-16,1 0 16,-22-21 15</inkml:trace>
  <inkml:trace contextRef="#ctx0" brushRef="#br0" timeOffset="19651.39">7705 6202 0,'0'-21'15,"0"0"1,0-1 0,21 1-16,0 0 0,0 0 15,0 21-15,0-21 16,22-22-16,-22 22 0,21 0 0,-21-21 0,22 21 15,-22-22-15,0 22 0,0-21 16,0-1-16,-21 22 0,0-21 16,0 21-16,0-22 0,0 22 0,0 0 15,-21 0-15,0 0 0,0 21 0,0 0 16,-22 0-16,22 0 0,0 0 16,-21 21-16,21 0 0,-1 21 0,1-20 15,0 20-15,0 0 0,21 1 16,0-1-16,0-21 0,0 21 0,0 1 15,0-1-15,21-21 0,0 22 0,0-22 16,1 0-16,-1 0 0,0 0 16,0 0-16,0-21 0,0 0 15,1 0-15,20 0 0,-21 0 0,0 0 16,0 0-16,1 0 0,-1-21 16,0 0-16,0 21 0,-21-21 0,21 0 15,0 0-15,-21-22 0,22 22 0,-1-21 16,-21 21-16,21-22 0,0 1 15,0 0-15,0 20 0,1-20 0,-1 21 16,0-21-16,0 20 0,21 1 16,-20 21-16,20 0 0,-21 0 0,21 0 15,-20 0-15,-1 21 0,0 1 0,0 20 16,-21-21-16,0 0 16,0 22-16,0-22 0,0 21 0,0-21 0,0 22 15,-21-22-15,0 0 0,21 0 16,0 0-16,-21 0 0,-1 1 15,1-1-15,21-42 32,0-1-32,21 1 15,1 21-15,-1-21 0,-21 0 0,21-21 16,0 20-16,0 1 16,0 0-16,-21-21 0,22 21 0,-1-1 0,0 1 15,-21 0-15,0 0 0,21 0 16,-21 0-16,-21 21 31,21 21-31,-21 0 0,21 21 16,-21-21-16,21 1 0,0 20 15,0-21-15,0 0 0,0 22 0,0-22 16,0 0-16,0 0 0,0 0 16,21 0-16,0-21 0,0 0 15,0 0-15,0 0 16,22 0-16,-22 0 0,0 0 0,0 0 15,22 0-15,-22-21 0,21 0 0,-21 0 16,0 0-16,22-22 0,-22 1 16,0 21-16,0-21 0,0-1 0,-21 1 15,22-22-15,-22 22 0,21 0 16,-21-1-16,0 1 0,0 0 16,0 21-16,0-22 0,0 22 0,0 0 15,0 0-15,0 42 31,0 0-31,0 0 0,0 0 0,0 1 16,-21 20-16,21 0 0,-22 1 0,22-1 16,0 0-16,0 1 0,0-1 15,0 0-15,0 1 0,0-1 0,0-21 16,0 0-16,0 0 0,0 1 0,0-1 16,22-21-16,-1 0 0,-21 21 15,21-21-15,0 0 0,0-21 16,0 21-16,-21-21 15,22-1-15,-22 1 0</inkml:trace>
  <inkml:trace contextRef="#ctx0" brushRef="#br0" timeOffset="19835.03">9229 5567 0,'0'0'16,"0"21"-16,42-21 0,-63 0 15,0 21-15,-1-21 16,44 0 0,-1 0-16,0 0 15,0 0-15,0 0 0,43 0 0,-43-21 16,0 21-16,0-21 0</inkml:trace>
  <inkml:trace contextRef="#ctx0" brushRef="#br0" timeOffset="20638.59">9694 5715 0,'0'0'0,"0"21"0,-21-21 16,42 0 15,0 0-31,1-21 0,-1 21 0,0-21 16,21 0-16,-21 0 0,22-1 15,-22 22-15,21-21 0,-21 0 0,1 0 16,-1 0-16,0 0 0,-21-1 16,0 1-16,-21 0 15,0 21-15,-1 0 0,1 0 16,0 0-16,-21 0 16,21 21-16,-1 0 0,1 1 0,-21-1 0,42 0 15,-21 0-15,21 21 0,-21-20 16,21-1-16,0 21 0,0-21 15,0 0-15,0 1 0,21 20 0,0-42 16,0 21-16,0 0 0,0 0 16,1-21-16,-1 0 0,21 0 0,-21 0 15,22 0-15,-22 0 0,21 0 16,-21 0-16,22-21 0,-22 0 0,21 21 16,-21-21-16,0 0 0,22-22 15,-22 1-15,0 21 0,0 0 16,-21-22-16,0 22 0,0 0 0,21 0 15,-21 0-15,0 0 16,0 42 15,0 0-31,0 0 0,0 0 16,0 0-16,0 1 0,0-1 0,0 21 16,0-21-16,0 0 0,0 22 0,0-22 15,0 0-15,-21 0 0,21 0 16,0 1-16,0-1 0,-21-21 15,21-21 17,0-1-32,0 1 15,0 0-15,0 0 16,21 0-16,-21-22 0,21 22 0,1-21 16,-1 21-16,0-22 0,0 22 0,0 0 15,0 0-15,1 0 0,20 0 16,0 21-16,-21 0 0,22 0 0,-1 0 15,0 0-15,1 0 0,-22 21 16,0 0-16,0 0 0,0 0 0,-21 0 16,0 22-16,0-22 0,0 0 15,0 0-15,0 0 0,-21 1 0,0-1 16,21 0-16,-21 0 0,0-21 0,21 21 16,-21-21-16,21 21 0,0-42 31,0 0-31</inkml:trace>
  <inkml:trace contextRef="#ctx0" brushRef="#br0" timeOffset="21103.01">11663 5567 0,'-21'-42'16,"-1"42"-16,22-22 0,-21 22 16,0-21-16,0 21 0,0 0 0,0 0 15,-1 0-15,-20 0 0,21 0 0,0 0 16,0 0-16,-22 0 0,22 0 16,0 0-16,0 21 0,0 1 0,-1-1 15,22 0-15,0 0 16,0 0-16,0 0 0,22 1 15,-1-22-15,0 21 0,21-21 16,-21 21-16,22-21 0,-22 21 0,21-21 16,-21 21-16,22-21 0,-22 21 0,21 1 15,-21-22-15,1 21 16,-1-21-16,-21 21 0,0 0 0,0 0 16,0 0-16,-21-21 15,-1 22-15,-20-22 0,21 21 0,-21-21 16,20 0-16,-20 0 0,0 21 15,-1-21-15,1 0 0,21 0 0,-21 0 16,20 0-16,1 0 0,0 0 0,0 0 16,0 0-16,21-21 15,0 0 1,42 21-16,-21-22 16,0 22-16,22-21 0</inkml:trace>
  <inkml:trace contextRef="#ctx0" brushRef="#br0" timeOffset="21366.03">12234 5525 0,'0'0'0,"0"-22"31,0 44-15,0-1-16,0 0 15,-21 0-15,21 0 0,0 22 16,-21-22-16,21 0 0,-21 21 16,21-21-16,0 1 0,0-1 0,-21 0 15,21 0-15,0 0 0,0 0 16,0 1-16</inkml:trace>
  <inkml:trace contextRef="#ctx0" brushRef="#br0" timeOffset="21735.05">12361 5207 0,'0'0'0,"-21"0"0,0 0 0,0 0 15,0 0-15,-1 0 0,1 0 0,0 0 16,0 21-16,0-21 15,21 21-15,-21 1 0,21-1 16,0 0-16,21-21 16,0 21-16,0-21 0,0 0 15,0 0-15,1 0 0,-1 0 0,0 0 16,0 0-16,0 0 0,-21-21 16,21 0-16,-21 0 0,0-1 15,0 1 1,0 0-16,-21 0 0,0 0 15,0 21-15,0 0 0,0 0 16,-1 0-16,1 0 0,0 0 0,0 21 16,0 0-16,21 0 0,0 0 0,-21 1 15,21-1-15,0 0 0,0 0 16,0 0-16,0 0 0,0 1 0,0-1 16,21 0-16,0 0 0,0 0 15</inkml:trace>
  <inkml:trace contextRef="#ctx0" brushRef="#br0" timeOffset="22467.47">12806 5779 0,'0'63'15,"21"-42"1,-21 0-16,21-21 0,0 22 16,0-22-16,1 0 0,-1 21 15,0-21-15,-21-21 31,0-1-31,0 1 16,0 0-16,0 0 0,-21 0 0,21 0 16,0-22-16,0 22 0,0 0 0,0-21 15,21 20-15,0-20 0,0 21 16,22 0-16,-1 0 0,0-1 0,1 1 16,-1 0-16,21 21 15,-20 0-15,-1 0 0,0 0 0,1 0 16,-1 0-16,-21 0 0,22 21 0,-22 0 15,0 1-15,0-1 0,-21 0 16,0 21-16,0-21 0,0 22 0,0-22 16,0 21-16,0-21 0,0 22 15,0-22-15,0 0 0,0 0 0,0 0 16,-21 1-16,0-1 0,0 0 16,-1-21-1,1 0-15,0 0 16,21-21-16,0 0 15,0-1-15,0 1 0,0 0 16,21-21-16,0-1 0,1 1 0,20 21 16,-21-21-16,0-22 0,0 43 15,22-21-15,-1-1 0,0 22 0,1-21 16,-1 21-16,0 21 0,1 0 16,-22 0-16,21 0 0,1 0 0,-22 0 15,0 21-15,0 0 0,0 0 16,-21 21-16,0-20 0,0 20 0,0 0 15,-21-21-15,0 22 0,0-1 0,0-21 16,-1 22-16,1-22 0,0 0 16,0 0-16,0 0 0,0-21 15,21 21-15,-22-21 0,1 0 16,0 0-16,0 0 0,0 0 0,0 0 16</inkml:trace>
  <inkml:trace contextRef="#ctx0" brushRef="#br0" timeOffset="22819.04">12890 5503 0,'-21'-21'0,"42"42"0,-42-63 0,0 42 0,0-21 16,0 21-16,0 0 0,-1-21 15,1 21-15,0 0 0,0 0 0,0 0 16,21 21-16,-21 0 0,21 0 16,0 0-16,-22 22 0,22-1 15,0 0-15,0 1 0,0-1 0,0 0 16,0 1-16,0-22 0,22 21 15,20-21-15,-21 1 0,21-1 16,22 0-16,-22-21 0,22 0 0,-1 0 16,1 0-16,-1 0 0,1-21 15,-1 0-15,1 21 0</inkml:trace>
  <inkml:trace contextRef="#ctx0" brushRef="#br0" timeOffset="23846.95">2603 7557 0,'0'0'0,"-21"0"16,0-22-1,21 1 1,21 21 0,0-21-16,1 21 15,20-21-15,0 21 0,1-21 0,-1 21 0,0 0 16,1-21-16,-1 21 0,-21 0 15,21 0-15,-20 0 0,-1 0 16,0 0-16,-21 21 16,0 0-16,-21 0 15,0-21-15,-1 21 0,1-21 16,-21 0-16,21 21 0,-22-21 0,22 0 16,0 0-16</inkml:trace>
  <inkml:trace contextRef="#ctx0" brushRef="#br0" timeOffset="24131.06">2646 7535 0,'0'0'0,"-21"0"0,-1 0 0,1 0 0,0 0 16,0 22-16,-21-22 0,20 21 16,-20 0-16,0 0 0,21 0 0,-22 0 15,1 1-15,21 20 16,-22-21-16,22 21 0,0 1 0,0 20 16,0 1-16,0-22 0,-1 43 15,22-22-15,0 1 0,0-1 0,-21 1 16,21-1-16,-21 1 0,21-1 15,-21 1-15,21-1 0,0-20 0,0 20 16,0 1-16,0-22 0,0 21 16,0-20-16,0-1 0,0-21 0,0 22 15,21-22-15,0 0 0,0 0 16,22-21-16,-22 0 0,21 0 16,22 0-16,-22 0 0,22-21 0,-22 0 15,21 0-15,1-1 0,-22-20 16,22 0-16,-1-1 0</inkml:trace>
  <inkml:trace contextRef="#ctx0" brushRef="#br0" timeOffset="24922.48">3514 8086 0,'0'-21'16,"0"-1"-16,0 44 31,0-1-31,0 0 16,0 21-16,-22 1 0,22 20 15,0-21-15,0 22 0,0-1 0,0 22 16,0-21-16,0 20 0,0 1 15,-21 0-15,21-1 0,-21 1 16,21 21-16,-21-22 0,0 1 0,21 0 16,-21 21-16,-1-22 0,1 22 15,21-21-15,-21-1 0,0 1 0,21-21 16,-21-1-16,21-21 0,0 1 16,0-1-16,0-21 0,-21 0 0,21 1 15,0-44 1,0 1-16,0-21 15,0 0-15,0-1 0,0 1 0,21-22 16,-21 1-16,0-1 0,0-20 16</inkml:trace>
  <inkml:trace contextRef="#ctx0" brushRef="#br0" timeOffset="25242.75">3281 8742 0,'0'0'0,"0"-42"0,0-1 0,0 1 16,-21 0-16,21 20 0,0-20 0,0 0 15,0 21-15,0-22 0,0 1 16,21 21-16,0-22 0,21 22 0,1-21 16,-22 21-16,42 0 0,-20-1 15,-1 1-15,21 21 0,-20 0 0,-1 0 16,0 21-16,1 1 0,-1-1 16,-21 21-16,0-21 0,-21 22 0,0-1 15,0 0-15,0 1 0,-42-22 16,21 21-16,-21 0 0,-1-20 15,1-1-15,0 21 0,-1-21 0,22 0 16,-21-21-16,21 22 0,-22-22 16,22 0-16,21-22 31,21 22-31,0-21 0,1 0 0,-1 0 16,0 0-16,21 0 0,-21-1 15,22-20-15,-1 21 0</inkml:trace>
  <inkml:trace contextRef="#ctx0" brushRef="#br0" timeOffset="25875.12">4170 7895 0,'0'-21'0,"0"42"0,0-63 15,0 21-15,0 42 47,0 0-47,0 0 0,-21 22 0,21-1 16,0 0-16,0 22 0,0-22 0,0 22 15,-22-22-15,22 0 0,0 22 16,0-22-16,0 0 0,0-20 0,0 20 16,0-21-16,0 0 0,0 0 15,0 1-15,0-44 94,0 1-47,22 21 62,-22-21-77,21 21 46,-21-21-16</inkml:trace>
  <inkml:trace contextRef="#ctx0" brushRef="#br0" timeOffset="26687.21">4170 8170 0,'0'0'0,"0"-21"0,0 42 79,0 1-64,0-1-15,0 0 0,0 21 16,0-21-16,0 1 0,0 20 0,-21-21 15,21 21-15,0-20 0,0-1 16,0 0-16,0 0 0,0 0 0,0 0 16,0 1-16,21-22 31,0 0-31,0 0 0,0-22 16,22 1-16,-22 0 0,0 0 15,21 0-15,-21 0 0,1-22 0,-1 1 16,0 0-16,0 20 0,-21-20 15,0 0-15,0-1 0,0 1 0,-63-43 16,41 64-16,-20 0 16,0 0-16,-1 0 0,22 21 0,-21 0 15,0 0-15,-1 0 0,22 21 0,0 0 16,0 0-16,0 22 0,-1-22 16,22 21-16,-21-21 0,21 22 15,0-22-15,0 21 0,0-21 16,0 0-16,21 1 0,1-1 0,-1-21 15,0 21-15,0-21 0,21 0 0,1 0 16,-1 0-16,0 0 0,1-21 16,-1 0-16,22-1 0,-22 1 0,21-21 15</inkml:trace>
  <inkml:trace contextRef="#ctx0" brushRef="#br0" timeOffset="26922.88">4889 7895 0,'0'0'0,"0"-42"0,22 21 0,-22 0 16,21-1-16,-21 1 15,0 42 1,0 1-16,0-1 16,0 21-16,0-21 0,0 22 0,-21-1 15,21 0-15,-22 22 0,22-22 16,-21 22-16,21-22 0,-21 0 0,21 1 16,0-22-16,0 21 0,0-21 15,0 0-15,0 1 0,0-1 0,0 0 16,21-21-16,0 0 15,1-21 1,-1 0-16,-21-1 0,0 1 16</inkml:trace>
  <inkml:trace contextRef="#ctx0" brushRef="#br0" timeOffset="27398.61">4699 8255 0,'0'0'0,"-21"0"0,0 0 0,42 0 31,0-21-15,21 0-16,1 21 0,-1-21 0,0-1 16,1 1-16,-1 0 0,0 0 0,1 21 15,-1-21-15,21 0 0,-20-1 16,-1 22-16,-21 0 0,22-21 0,-22 21 16,0 0-16,-21 21 15,0 1-15,0 20 16,0-21-16,-21 0 0,0 22 0,-1-22 15,1 21-15,0 0 0,21-20 16,-21 20-16,21-21 0,-21 21 0,21-20 16,0-1-16,0 0 0,0 0 15,0 0-15,21-21 0,0 0 16,0 0-16,0 0 0,1 0 0,-1 0 16,21-21-16,-21 0 0,22 0 15,-1 0-15,0-1 0,-21 1 0,22 0 16,-22-21-16,0 21 0,0-22 15,-21 22-15,0-21 0,0-1 16,-21 22-16,0-21 0,0 21 0,0 0 16,-1-1-16,-20 22 0,21 0 15,-21 0-15,20 0 0,-20 0 0,21 22 16,-21-1-16,20 0 0,1-21 0,0 21 16,21 21-16,0-20 0,0-1 15,0 0-15,0 0 0,0 0 16,0 0-16,21-21 0,22 0 15,-22 22-15,21-22 0</inkml:trace>
  <inkml:trace contextRef="#ctx0" brushRef="#br0" timeOffset="28364.06">6181 8234 0,'0'0'0,"42"-21"0,-21 21 0,0-21 15,0-1-15,1 1 0,-22 0 16,0 0-16,0 0 0,0 0 0,0-1 15,0 1-15,0 0 0,-22 0 16,1 0-16,0 21 0,-21-21 0,21 21 16,-1 0-16,1 0 0,0 0 0,0 0 15,0 21-15,0 0 0,-1 0 16,1 21-16,0-20 0,0 20 0,0 0 16,0 1-16,-1-1 0,22 0 15,-21 1-15,21-22 0,0 21 16,0-21-16,0 0 0,21 1 0,1-1 15,-1 0-15,0-21 0,0 0 16,0 0-16,0 0 0,1 0 0,-1 0 16,0-21-16,0 0 0,0-1 0,0 1 15,1 0-15,-1 0 0,0 0 16,-21-22-16,21 1 0,-21 21 0,0-21 16,0-1-16,0 1 0,0 21 15,0-22-15,0 22 0,0 0 16,0 42-1,0 0-15,0 1 0,0-1 16,0 21-16,0 0 0,0-20 16,0 20-16,0 0 0,0-21 0,0 22 15,0-22-15,0 21 0,0-21 16,21 1-16,0-1 0,1-21 0,20 21 16,-21-21-16,21 0 0,1 0 0,-1 0 15,0 0-15,1-21 0,20 0 16,-20-1-16,-1 1 0,0-21 0,1 21 15,-1-22-15,-21 1 0,0 0 0,0-1 16,1-20-16,-1 21 0,0-22 16,-21 22-16,0-22 0,0 22 15,0 0-15,0-1 0,0 22 0,0 0 16,0 0-16,0 42 31,0 21-31,0-21 0,-21 1 16,21 20-16,-21 0 0,21 1 0,0-1 15,0 0-15,-22 1 0,22-1 0,-21 0 16,21 1-16,-21-22 0,21 21 16,-21-21-16,21 0 0,0 1 0,0 20 15,-21-42-15,21-21 32,0 0-32,0-1 15,0 1-15,21 0 0,0 0 16,0 0-16,0-22 0,1 22 0,-1 0 15,21-21-15,-21 21 0,0-1 0,22 22 16,-22-21-16,21 0 0,-21 21 16,1 0-16,-1 0 0,0 0 0,0 0 15,0 21-15,0 0 0,1-21 0,-1 22 16,-21-1-16,0 0 0,0 0 16,21 0-16,-21 0 0,0 1 0,0-1 15,0 21-15,-21-21 0,21 0 16,-21 1-16,-1-1 0,-20 0 0,21 0 15,0 0-15,-22-21 0,22 21 16,-21 1-16,21-22 0,-22 0 0,22 21 16,0-21-16,0 0 0,0 0 15,0 0-15,-1 0 0,22-21 16,0-1-16,0 1 16,0 0-16,0 0 0,43-21 0,-22 20 15,0-20-15</inkml:trace>
  <inkml:trace contextRef="#ctx0" brushRef="#br0" timeOffset="28630.9">7916 7514 0,'-84'0'31,"62"0"-31,1 21 0,21 1 16,0 20-16,-21-21 0,21 21 0,-21-20 15,21 20-15,-21 0 0,21 1 0,0 20 16,0-21-16,-21 1 0,21-1 16,-22 22-16,22-22 0,-21 0 0,21 1 15,0-22-15,0 21 0,0-21 0,-21 22 16,21-22-16,0 0 16,21-21-16,0 0 15,1-21-15,-1 21 0,0-43 16,0 22-16</inkml:trace>
  <inkml:trace contextRef="#ctx0" brushRef="#br0" timeOffset="28966.71">8001 8043 0,'0'0'0,"0"22"0,0-1 16,0 0-1,21-21-15,0 0 16,0 21-16,22-42 0,-22 21 15,21-21-15,-21 0 0,1-22 16,-1 22-16,21 0 0,-21 0 16,0 0-16,-21-1 0,22 1 0,-22 0 15,21 0-15,-21 0 0,0 0 16,-21 21 0,-1 0-16,1 0 0,0 21 0,-21 0 15,21 0-15,-22 0 0,22 22 16,0-1-16,-21 0 0,20 1 0,22-1 15,0-21-15,-21 21 0,21 1 0,0-22 16,0 0-16,0 0 0,21 0 16,1 1-16,-1-22 0,0 0 0,0 0 15,21 0-15,-20 0 0,20 0 0,-21 0 16,0-22-16,22 1 16</inkml:trace>
  <inkml:trace contextRef="#ctx0" brushRef="#br0" timeOffset="29666.31">9715 8192 0,'0'0'15,"-21"0"-15,-21 0 0,0-22 0,20 1 16,1-21-16,21 21 0,-21-22 0,21 1 15,-21 21-15,21-21 0,0 20 16,0-20-16,0 21 0,0-21 0,21 20 16,0 1-16,0 0 0,1 0 0,20 21 15,0-21-15,-21 21 0,22 0 16,-1 0-16,0 0 0,1 21 0,-1-21 16,-21 21-16,22 21 0,-22-20 15,0 20-15,0-21 0,-21 21 0,0 1 16,0-1-16,0 0 0,0 1 0,0-1 15,-21 0-15,21-20 0,-21-1 16,0 21-16,21-21 0,-22-21 16,1 21-16,21-42 31,0 0-31,0-21 0,0 21 16,21-22-16,-21 1 0,22 0 0,-1-1 15,0 1-15,0-22 0,0 22 16,0 0-16,22 21 0,-22-22 0,21 22 15,-21 0-15,22 0 0,-22 0 0,21 21 16,-21 0-16,22 0 0,-22 21 16,0 0-16,0 0 0,-21 0 0,0 22 15,21-22-15,-21 21 0,0 0 0,22 1 16,-22-22-16,0 21 0,0-21 16,0 22-16,0-22 0,0 0 15,0 0-15,-22-21 0,22 21 0,0-42 47,0 0-47,0 0 0,0 0 0</inkml:trace>
  <inkml:trace contextRef="#ctx0" brushRef="#br0" timeOffset="30246.98">10647 7938 0,'84'0'16,"-62"0"-16,-1 0 15,0 0-15,0 0 16,0-22-16,22 1 0,-22 21 0,21-21 16,0 0-16,-20 21 0,20-21 0,-21 0 15,21-1-15,-20 1 0,-1 21 16,-21-21-16,0 0 0,0 0 0,0 0 16,-21 21-1,-22 0-15,22 0 0,-21 0 0,-1 21 16,1-21-16,0 21 0,-1 0 0,22 21 15,-21-20-15,21 20 0,-22 0 16,22-21-16,21 22 0,0-1 0,0 0 16,0-20-16,0 20 0,21-21 15,1 21-15,-1-20 0,0-1 16,0 0-16,0 0 0,0-21 0,43 0 16,-43 0-16,43 0 0,-22-21 0,21 0 15,-20 0-15,-1 21 0,0-22 0,22-20 16,-22 21-16,-21 0 0,22-22 15,-1 22-15,0-21 0,1 0 0,-22-1 16,21 1-16,-21 0 0,1-22 16,20 22-16,-21-22 0,0 22 0,0-22 15,1 22-15,-22 0 0,0-1 0,0 1 16,0 21-16,0 0 0,0 0 16,0-1-16,-22 44 15,22-1-15,-21 0 16,0 21-16,21-21 0,0 22 0,-21 20 15,21-20-15,-21-1 0,21 0 16,0 1-16,0-1 0,0 21 0,0-20 16,-21-22-16,21 21 0,0 1 0,0-1 15,0-21-15,0 0 0,0 0 16,0 1-16,0-1 0,21-21 16,0 0-16,0-21 15,0-1-15,-21 1 16</inkml:trace>
  <inkml:trace contextRef="#ctx0" brushRef="#br0" timeOffset="30454.86">11557 7705 0,'0'0'0,"-21"0"0,42 0 47,0 0-47,0 0 15,0 0-15,1 0 0,20 0 0,0 0 16,1 0-16,-1 0 0,0 0 16,1 0-16,-1 0 0,0-21 0,-21 21 15,43-22-15,-43 22 0,21 0 16</inkml:trace>
  <inkml:trace contextRef="#ctx0" brushRef="#br0" timeOffset="30970.57">12234 7641 0,'0'0'0,"0"21"31,0 1-31,-21-22 0,21 21 0,-21 0 16,21 21-16,-21-21 0,21 1 16,-21-1-16,21 21 0,0-21 0,-22 0 15,22 22-15,0-22 0,0 0 0,0 0 16,0 0-16,0 1 0,0-1 16,22-21-1,-1 0 1,0-21-16,0 21 0,0-22 15,0 1-15,1-21 0,-1 21 0,0 0 16,0-22-16,0 22 0,0 0 16,1-21-16,-1 20 0,0 1 0,0 0 15,-21 0-15,0 42 32,0 0-32,0 0 15,0 1-15,0-1 0,0 21 0,0-21 16,0 0-16,0 1 15,0 20-15,0 0 0,0-21 16,21-21-16,0 0 16,1 0-16,-1 0 15,21 0-15,-21 0 0,0 0 0,22-21 16,-1 0-16,-21 0 0,0 21 0,1-21 16,-1 0-16,0-22 0,-21 22 15,0 0-15,0 0 0,0-22 0,0 22 16,-21 0-16,0 0 0,21 0 15,-22 0-15,1-1 0,0 1 0,0 21 16,0 0-16,0 0 16,21 21-1,0 1-15,0-1 0,0 0 16,21-21-16,0 0 16</inkml:trace>
  <inkml:trace contextRef="#ctx0" brushRef="#br0" timeOffset="31386.33">13504 7620 0,'-63'-21'32,"42"21"-32,-1 0 0,1 0 15,0 21-15,0-21 0,0 21 16,0 0-16,-1 1 0,1-1 15,0 0-15,0 0 0,0 21 0,0-20 16,21-1-16,0 21 0,-22-21 16,22 0-16,0 1 0,0 20 0,0-21 15,0 0-15,22-21 0,-1 21 0,0-21 16,0 22-16,0-22 0,22 0 16,-22 0-16,21-22 0,-21 22 15,22-42-15,-43 21 0,42 21 16,0-42-16,-21 20 0,1 1 15,-1-21-15,0 21 0,-21-22 0,0 1 16,0 0-16,0-1 0,0 1 16,0 21-16,-21-21 0,0 20 0,-1 22 15,1-21-15,0 21 0,-21 0 16,21 0-16,-1 0 0,-20 21 0,21 1 16,0-1-16,0 0 0,21 0 15,0 0-15,0 0 0,0 1 16,21-22-16,0 0 0</inkml:trace>
  <inkml:trace contextRef="#ctx0" brushRef="#br0" timeOffset="31795.1">13864 7662 0,'0'-21'16,"-21"21"-16,0 0 15,21-21-15,0 0 0,0 0 16,21 21 0,0 0-16,0 0 0,0 0 15,1 0-15,-1 0 0,0 0 0,0 21 16,0 0-16,0 0 16,1 0-16,-22 1 0,21-1 15,-21 0-15,0 21 0,0-21 0,0 1 16,0-1-16,0 0 0,0 0 15,-21 0-15,-1 0 0,1 1 0,0-1 16,0 0-16,0-21 16,0 0-16,-1 21 15,22-42-15,22 0 16,-22 0-16,21-1 0,0 1 0,0 0 16,21-21-16,-20 21 0,-1-22 15,21 1-15,-21 21 0,0-22 0,22 22 16,-22-21-16,21 21 0,1-22 15,-22 22-15,21 0 0,0 0 16,-20 0-16,20 0 0,-21-1 0,21 22 16</inkml:trace>
  <inkml:trace contextRef="#ctx0" brushRef="#br0" timeOffset="32266.83">14753 7260 0,'0'0'0,"0"-21"0,0 0 16,0 42 15,-21 0-31,21 22 0,0-22 15,-21 21-15,21 0 0,0-20 16,-21 20-16,21 0 0,0 1 0,0-22 16,0 21-16,-22 0 0,22-20 0,-21 20 15,21-21-15,0 0 16,-21 22-16,0-22 0,21 0 0,-21 0 16,21 0-16,-21 0 0,-1-21 31,1 0-31,85-21 15,-43 0-15,0-21 0,-21 21 16,21-1-16,0 1 0,1-21 16,-1 21-16,0 0 0,0-22 0,0 22 15,0 0-15,22 0 0,-22 0 0,0 21 16,0 0-16,0 0 0,1 0 16,-22 21-1,0 0 1,-22-21-16,1 21 0,0-21 15,0 21-15,0-21 0,0 21 0,21 1 16,-22-22-16,22 21 0,-21 0 16,21 0-16,0 0 0,0 0 0,0 1 15,0-1-15,0 0 0,0 0 16,0 0-16,0 0 0,0 1 16,21-1-16,-21 0 0,0 0 15,43-21-15,-43 21 16,21-21-16,0 0 0,0-21 15</inkml:trace>
  <inkml:trace contextRef="#ctx0" brushRef="#br0" timeOffset="33196.3">16616 7916 0,'0'0'0,"0"-21"16,21 21-16,-21-21 0,0 0 16,0 0-16,42 0 0,-21 21 0,1 0 15,-1-43-15,0 22 0,0 0 0,21 0 16,-42-22-16,22 22 0,-22 0 16,0 0-16,0-21 0,0 20 0,-22 1 15,1-21-15,-21 42 16,0-21-16,-1 21 0,1 0 0,-22 0 15,22 0-15,-21 21 0,20 0 0,1 0 16,-22 22-16,1 20 0,21-21 16,-1 1-16,-20-1 0,42 0 0,21-20 15,0 20-15,0-21 0,0 0 16,21-21-16,0 21 0,21-21 0,-21 0 16,1 0-16,41 0 0,-21 0 15,1 0-15,20 0 0,-20 0 0,20 0 16,1-21-16,-22 21 0,0-21 15,1 0-15,-1 0 0,0 0 16,-21 21-16,1-22 0,-1 1 0,-21 0 16,0 0-16,0 0 0,0 0 15,0 42 17,0 0-17,0 0-15,0 21 0,0-20 0,0-1 16,0 21-16,0 0 0,0 22 15,0-22-15,0 22 0,-21-1 0,21 1 16,-22-1-16,22 1 0,-21-1 0,21 22 16,-21 0-16,21-1 0,0 1 15,0 0-15,-21-1 0,21 22 16,-21-21-16,0-1 0,21 1 0,0-21 16,-22 20-16,22 1 0,0-22 0,0 1 15,0-1-15,0 1 0,-21-22 16,21 1-16,-21-1 0,0 0 0,21-21 15,-21 1-15,0-1 0,-1 0 0,1-21 16,0 0-16,-21 0 0,21 0 0,-22-21 16,1 0-16,-22-22 0,1 22 15,21-42-15,20-1 0,-41 22 0,-22-22 16,64 1-16,-21-1 0,21 1 0,-1-1 16,1-20-16,21-1 0,-21 21 15,21 1-15,42-22 0,-42-21 16,64 43-16,-22-22 0,-21 22 0,22-1 15,-1 1-15,0 20 0,1 1 0,20-21 16,1 20-16,-22-20 0,22 20 0,-22 1 16,21 0-16,-20-22 0,-1 43 15,-21-21-15,22-1 0</inkml:trace>
  <inkml:trace contextRef="#ctx0" brushRef="#br0" timeOffset="33595.07">17039 7789 0,'0'0'0,"0"-21"0,-21 0 16,21 0-16,-21 21 0,21-21 0,0 0 15,0-1-15,0 1 0,21 0 16,0 0-16,-21 0 0,21 0 16,0 21-16,1-22 0,20 22 15,-21 0-15,0 0 0,22 0 0,-22 0 16,21 0-16,-21 22 0,0-22 15,22 42-15,-22-21 0,0 0 0,0 22 16,0-22-16,1 0 0,-22 0 0,0 21 16,0-20-16,0-1 0,21 0 0,-21 21 15,-21-21 1,-1-21-16,1 0 0,0 0 16,0 0-16,0 0 0,0 0 15,21-21-15,0 0 16,0 0-16,0 0 0,0 0 0,0-1 15,0 1-15,21-21 0,0 21 16,0 0-16,0-1 0,-21-20 0,21 21 16,1 21-16,-1-21 0,0 0 15,0 21-15,0 0 0,0-22 16,1 1-16,-1 21 0,0 0 0,0 0 16</inkml:trace>
  <inkml:trace contextRef="#ctx0" brushRef="#br0" timeOffset="34422.58">18246 7705 0,'0'0'15,"21"0"-15,0 0 0,0 0 0,0-21 16,-21-1-16,0 1 16,0 0-16,0 0 0,0-21 15,-21 20-15,0 1 0,0 0 16,0 0-16,-1 21 0,1-21 15,-21 21-15,21 0 0,-22 0 0,22 0 0,-21 0 16,21 21-16,-22 0 16,22 0-16,0 22 0,-21-22 0,21 21 15,-1-21-15,22 22 0,-21-22 16,21 21-16,0 0 0,0-20 0,0-1 16,0 21-16,0-21 0,0 0 0,0 1 15,64-1-15,-22 0 0,-21-21 16,0 0-16,1 0 15,20 0-15,-21-21 0,0 0 16,0-1-16,1 1 0,20 0 0,-42 0 16,42 0-16,1 0 0,-22-22 0,0 22 15,0-21-15,-21 21 0,0-22 16,0 22-16,0 0 0,0 0 16,0 42-1,0 0 1,-21 0-16,0 0 0,21 1 0,-21-1 15,21 0-15,0 21 0,0-21 16,0 1-16,0-1 0,0 0 0,21-21 16,0 21-16,0 0 0,0-21 0,22 0 15,-22 0-15,21 0 0,0 0 16,1 0-16,-1 0 0,0 21 0,-20-21 16,20-21-16,0 0 0,-21 0 15,22 0-15,-22 0 0,-21-1 16,21-20-16,-21 21 0,21 0 0,-21 0 15,0-1-15,0 1 0,0 0 16,-21 42 0,0 0-1,21 1-15,0 20 16,-21-21-16,21 21 0,-21 1 0,-1-1 16,22 22-16,0-1 0,0-21 15,-21 22-15,21-1 0,0 22 0,-21-21 16,21-1-16,-21 1 0,21-1 15,-21 22-15,21-22 0,-21 22 0,-1-22 16,-20 22-16,21 0 0,0-1 16,-43-20-16,43-1 0,0 1 0,0-1 15,0 1-15,-1-22 0,22 22 0,0-22 16,0 0-16,0 1 0,-21-22 0,0 0 16,0 0-16,0-21 0,0 0 0,42-21 15,-21 0 1,21-21-16,21-1 0,-21 1 15,22-22-15,-22 22 0,21-43 0,1 22 16,-1-22-16,0 1 0,1-22 0,-22 21 16</inkml:trace>
  <inkml:trace contextRef="#ctx0" brushRef="#br0" timeOffset="34710.43">18817 8001 0,'0'-63'0,"0"126"0,0-169 15,-21 64-15,21 0 0,-21-1 0,21 1 16,0 21-16,0-22 0,0 22 15,0 0-15,0 0 0,0 0 0,0 0 16,21-1-16,0 1 0,0 21 0,0 0 16,1 0-16,20 0 0,-21 0 15,21 0-15,-20 21 0,20-21 0,-21 22 16,21-1-16,-20 0 0,-1 0 16,0 0-16,-21 22 0,0-22 15,0 0-15,0 0 0,0 0 0,-21 0 16,-22 1-16,22-1 0,0-21 15,-21 21-15,-1 0 0,22-21 0,-21 21 16,21-21-16,-22 0 0,22 0 16,0 21-16,0-21 0,0 0 15,21-21 1,0 0-16</inkml:trace>
  <inkml:trace contextRef="#ctx0" brushRef="#br0" timeOffset="35948.51">19473 7387 0,'0'0'0,"21"-21"0,1 0 16,-1-21-16,21 20 0,-21 1 16,0 0-16,-21 0 0,22 21 15,-44 21 1,22 0-1,-21 0-15,0 22 0,21-1 0,-21 0 16,0-20-16,21 20 0,-21 0 16,-1 1-16,22-1 0,-21 0 0,21 1 15,-21-22-15,21 21 0,-21-21 16,0 22-16,21-22 0,0 0 0,0 0 16,0 0-16,0-42 46,0 0-46,21 0 16,0 0-16,-21-1 0,21-20 0,0 21 16,1 0-16,-1-22 0,0 22 0,0 0 15,0 0-15,0 0 0,1 21 16,-1 0-16,0 0 0,0 0 0,0 0 16,-21 21-16,21 0 15,-21 0-15,0 0 0,0 1 16,22-1-16,-22 0 0,21 0 0,-21 0 0,0 0 15,0 1-15,21-1 0,0 0 16,0 0 0,0-21-16,1 0 0,-1 0 15,0 0-15,0 0 0,21-21 16,-20 0-16,-1 0 0,0 21 0,0-43 16,0 22-16,22 0 0,-22-21 15,0 20-15,0-20 0,0 21 0,0-21 16,1 20-16,-1 1 0,-21 0 15,0 0-15,0 0 0,0 42 16,-21 0 0,21 21-16,-22-20 0,1-1 15,21 21-15,-21-21 0,21 22 16,0-22-16,0 0 0,0 0 16,0 0-16,0 0 0,21 1 0,0-1 15,1-21-15,20 0 0,0 0 0,-21 0 16,22 0-16,-1 0 0,0 0 15,1-21-15,-1 21 0,0-22 0,1 1 16,-1-21-16,0 21 0,-20 0 16,-1-22-16,21 1 0,-21 21 0,0-22 15,1 1-15,-1 21 0,0-21 0,0 20 16,-21 1-16,21 0 16,0 21-16,-21 21 31,0 0-31,0 1 15,0-1-15,0 0 16,22-21 0,-22-21 15,21 0-15,-21-1-16,0 1 0,0 0 15,0 0 1,-21 21-1,-1 0 1,1 21-16,21 0 0,-21 0 0,0 1 16,0 20-16,21-21 0,-21 21 0,-1-20 15,22 20-15,0-21 0,-21 0 16,21 22-16,-21-22 0,21 0 0,0 0 16,0 0-16,0 0 0,0 1 15,0-1-15,21-21 0,0 0 0,-21 21 16,22-21-16,-1 0 0,0 0 0,21 0 15,-21 0-15,1 0 0,-1-21 16,21 0-16,-21-1 0,22 1 0,-22 0 16,0 0-16,0 0 0,0-22 15,0 22-15,1-21 0</inkml:trace>
  <inkml:trace contextRef="#ctx0" brushRef="#br0" timeOffset="36296.12">20764 6964 0,'0'0'0,"-42"21"0,21 0 16,-21 0-16,20 1 0,-20-22 0,21 21 16,0 0-16,0 0 0,21 0 15,0 0-15,0 1 16,21-22-16,0 0 15,21 0-15,-21 0 0,1 0 16,-1 0-16,0 0 0,21-22 0,-21 1 16,-21 0-16,0 0 15,0 0-15,0 0 0,0-1 0,-21 1 16,-21 0-16,21 21 16,0 0-16,-1 0 0,-20 0 15,21 0-15,0 0 0,0 0 0,21 21 16,0 0-1,0 1-15,21-1 16,-21 0-16,21-21 0,0 0 0,21 21 16</inkml:trace>
  <inkml:trace contextRef="#ctx0" brushRef="#br0" timeOffset="37007.01">21738 6837 0,'0'-21'0,"21"21"15,0 0-15,1 0 16,20-21-16,-21 21 0,21-22 0,-20 22 15,-1-21-15,21 21 0,-21 0 16,22 0-16,-22 0 0,0 0 0,21 0 16,-21 0-16,1 0 0,-22 21 0,21-21 15,0 22-15,-21-1 16,0 0-16,0 0 0,0 0 0,0 0 16,0 1-16,0-1 0,0 0 15,0 21-15,0-21 0,0 22 0,0-22 16,0 21-16,21 22 15,-21-22-15,0 22 0,0-22 0,0 21 16,0-20-16,-21 20 0,21-20 0,-21 20 16,0-21-16,-1 22 0,22-1 15,-21-20-15,21 20 0,-21 1 0,21-22 16,0 22-16,0-22 0,-42 21 16,42-20-16,0 20 0,0-20 0,0-22 15,0 21-15,-21-21 0,-1 22 0,1-22 16,0 0-16,0 0 0,0-21 15,0 21-15,-22-21 0,1 0 0,0 0 16,-1 0-16,1 0 0,0 0 0,-22 0 16,22 0-16,-1 0 0,1 0 15,0-21-15,-1 21 0,22 0 0,0-21 16,0 21-16,0 0 0,21-21 16,-21 21-16,21-21 15,0-1-15,42 1 16,-21 21-16,0 0 0</inkml:trace>
  <inkml:trace contextRef="#ctx0" brushRef="#br0" timeOffset="37171.05">21886 8446 0,'0'0'0,"-21"21"31,0-21-31,0 0 16,0 0-16,-1 0 0,1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9T13:15:18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635 0,'-21'0'16,"0"0"-16,0 0 15,0 0 1,42 0 15,21 0-31,-21 0 16,22 0-16,-1 0 0,22 0 15,-1-21-15,1 21 0,-1 0 16,1 0-16,-1 0 0,1-21 0,-1 21 16,1 0-16,-22 0 0,0 0 15,1 0-15,-1 0 0,-21 0 0,0 0 16,0 0-16,1 0 15,-44 0 1,1 0 0,0 0-16,0 0 15,0 0-15,0 0 0</inkml:trace>
  <inkml:trace contextRef="#ctx0" brushRef="#br0" timeOffset="408.61">2815 614 0,'-21'0'0,"21"21"16,-21-21-1,21 21-15,0 0 16,-21 1-16,21-1 0,0 0 16,0 0-16,-22 0 0,22 22 0,0-1 15,0 0-15,0 1 0,0-1 16,0 0-16,0 22 0,0-22 15,0 0-15,0 1 0,0-1 0,0 0 16,0 1-16,0-22 16,0 21-16,-21 1 0,0-22 0,21 21 15,-42-21-15,21 0 0,-1 22 16,-20-22-16,0 0 0,-1 0 0,1-21 16,0 21-16,-1-21 0,1 0 15,0 0-15,-1 0 0,1-21 16,0 21-16,21-21 0,-22-21 0,22 21 15,0-1-15,0 1 0,0 0 16,21 0-16,-22 0 0,22 0 0,0-1 16,0 1-16,0 0 15,0 0-15,22 0 0,-1 21 16,0 0-16,0 0 0,0-21 16,22 21-16,-22 0 0,21 0 0</inkml:trace>
  <inkml:trace contextRef="#ctx0" brushRef="#br0" timeOffset="964.43">3577 1207 0,'0'0'0,"0"-22"0,0 1 0,0 0 15,0 0-15,-21 0 0,0 21 16,0 0-16,-1 0 0,-20 0 0,21 0 16,-21 0-16,-1 21 0,22 0 15,-21 0-15,-1 0 0,1 22 0,0-22 16,21 21-16,-22 1 0,22-1 16,0-21-16,0 21 0,21-20 15,0 20-15,0-21 0,0 21 0,0-20 16,0-1-16,0 0 0,0 0 15,21-21-15,0 0 16,0 0-16,0 0 0,1-21 16,20 0-16,-21 0 0,21-1 0,1 1 15,-22 0-15,21 0 0,-21-21 16,22 20-16,-22-20 0,0 21 0,0-21 16,0 20-16,1 1 0,-1-21 15,-21 21-15,0 0 0,0-1 16,21 22-16,-21 22 15,0-1-15,0 0 16,0 0-16,0 21 16,0-20-16,0-1 0,0 0 15,0 0-15,0 0 0,0 0 16,0 1-16,0-1 0,0 0 0,21 0 16,-21 0-16,21-21 0,0 21 15,1-21-15,-1 0 16,0 0-16,0 0 0,0 0 0,0 0 15,1 0-15,-22-21 0,21 0 16,0 0-16</inkml:trace>
  <inkml:trace contextRef="#ctx0" brushRef="#br0" timeOffset="1192.6">4022 1122 0,'0'0'0,"0"-21"15,0 42 16,0 0-31,0 0 0,0 0 16,0 1-16,21 20 0,-21-21 16,21 0-16,-21 22 0,0-22 15,0 0-15,21 0 0,-21 0 0,21 22 16,-21-22-16,0 0 16,0 0-16,0 0 0,21-21 0,1 0 15,-1 0 1,0 0-16</inkml:trace>
  <inkml:trace contextRef="#ctx0" brushRef="#br0" timeOffset="1440.4">4530 1122 0,'0'0'15,"0"-21"-15,-22 42 31,1 0-31,0-21 0,-21 42 16,21-20-16,-1-1 0,-20 0 0,21 21 16,-21-21-16,20 22 0,-20-22 15,21 0-15,-21 21 0,20-20 16,1-1-16,0 0 0,21 0 16,0 0-16,0 0 15,21-21-15,0 0 16,22 0-16,-22 0 0,21-21 0</inkml:trace>
  <inkml:trace contextRef="#ctx0" brushRef="#br0" timeOffset="1948.62">5122 1207 0,'0'0'0,"0"-64"31,-21 64-31,0 0 16,-21 0-16,20 0 0,1 21 16,-21 0-16,0 1 0,-1-1 0,22 0 15,-21 0-15,-1 21 0,1-20 16,21-1-16,-21 21 0,20-21 0,1 22 16,0-22-16,21 0 0,0 21 15,0-21-15,0 1 0,0-1 0,0 0 16,0 0-16,21-21 0,0 0 15,1 21-15,20-21 0,-21 0 16,0 0-16,22 0 0,-1-21 0,-21 0 16,21 0-16,-20 0 0,20-1 15,-21 1-15,0 0 0,0 0 0,1-21 16,-1 20-16,0 1 0,0-21 16,0 21-16,-21-22 0,0 22 15,0 0-15,21 0 0,-21 0 0,0 42 31,0 0-15,0 0-16,0 22 0,0-22 0,0 0 16,0 0-16,0 21 0,0-20 15,0-1-15,0 21 0,0-21 16,0 0-16,0 1 0,0-1 16,22 0-16,-1 0 0,0-21 15,0 21-15,0-21 0,22 0 16,-22 0-16,0 0 0,21-21 0,-21 0 15,22 0-15</inkml:trace>
  <inkml:trace contextRef="#ctx0" brushRef="#br0" timeOffset="2922.38">14668 720 0,'0'0'0,"22"21"0,-1-21 16,0 0-16,0 0 16,0 0-16,0 0 0,22 0 15,-22 0-15,0-21 0,21 21 16,-20-21-16,-1 21 0,0-22 0,0 22 16,0-21-16,-21 0 0,0 0 15,0 0-15,0 0 16,-21-1-16,0 22 0,-21-21 15,20 21-15,-20 0 0,0 0 16,-1 0-16,1 0 0,0 0 0,-1 0 16,1 21-16,21-21 0,-21 22 15,-1-1-15,22 0 0,-21 0 0,21 0 16,-1 0-16,22 1 0,0-1 16,0 0-16,0 0 0,0 21 0,22-20 15,20-1-15,-21 21 0,0-21 16,22 0-16,-22 22 0,21-22 0,0 21 15,1-21-15,-22 22 0,21-22 16,-21 21-16,22-21 0,-22 22 16,-21-22-16,0 21 0,0-21 15,0 1-15,0-1 0,-21 0 0,-22 0 16,22 0-16,-21 0 0,0-21 16,-1 0-16,1 22 0,0-22 0,-1 0 15,1 0-15,0 0 0,-1-22 0,1 22 16,21-21-16,-22 0 0,22 0 15,0 0-15,0 0 0,0-1 0,21 1 16,0-21-16,0 0 16,0 20-16,0-20 0,21 0 0,0 21 0,21-22 15,-20 22-15,20 0 16,-21 0-16,21 0 0,1 21 0,-22 0 16,21-22-16,1 22 0,-22 0 15,21 0-15,0 0 0</inkml:trace>
  <inkml:trace contextRef="#ctx0" brushRef="#br0" timeOffset="3305.59">15155 1185 0,'21'22'0,"-42"-44"0,64 44 0,-43-1 16,21-21 0,0 0-16,0 0 0,0 0 15,0 0-15,1 0 16,-1-21-16,21-1 0,-21 22 0,0-21 15,22 0-15,-22-21 0,21 21 16,-21-1-16,1-20 0,-1 21 0,-21-21 16,0 20-16,0 1 0,0 0 15,0 0-15,-21 21 16,-1 0-16,-20 0 0,21 21 16,-21 0-16,-1 0 0,22 1 0,-21 20 15,-1-21-15,1 21 0,21-20 16,-21 20-16,20 0 0,1-21 15,21 22-15,0-22 0,0 21 0,0-21 16,0 1-16,0 20 0,0-21 16,21-21-16,1 21 0,-1 0 0,0 1 15,0-22-15,0 0 0,22 0 16,-1 0-16,0 0 0,-21 0 0,22 0 16,-1 0-16,0-22 0,1 1 15,-1 0-15,0 0 0,1 0 0,-1-22 16</inkml:trace>
  <inkml:trace contextRef="#ctx0" brushRef="#br0" timeOffset="3564.36">16087 529 0,'0'-21'0,"0"42"0,-22-21 31,1 43-31,21-22 16,-21 21-16,21 0 0,-21 1 0,21-1 15,0 22-15,-21-1 0,21-21 16,-21 22-16,21-22 0,-22 22 0,22-22 16,0 0-16,0 1 0,-21-22 0,21 21 15,0-21-15,0 1 0,-21-1 16,21 0-16,0 0 16,21-21-1,0 0-15,1 0 16,-22-21-16,21 0 0</inkml:trace>
  <inkml:trace contextRef="#ctx0" brushRef="#br0" timeOffset="4408.6">16214 1185 0,'0'22'15,"0"-1"-15,21-21 31,0 0-31,0 0 16,0 0-16,0 0 0,1-21 0,-1-1 16,0 1-16,0 21 0,21-21 15,-20 0-15,-1 0 0,0 0 0,-21-1 16,21 1-16,-21 0 16,-21 21-1,0 0-15,-22 0 16,22 21-16,0 0 0,-21 1 0,21-1 15,-22 0-15,22 0 0,0 0 16,0 22-16,0-22 0,21 0 0,-22 0 16,22 0-16,0 0 0,0 1 15,0-1-15,0 0 0,0 0 16,22-21-16,-1 21 0,0-21 16,0 0-16,21 0 0,-20 0 0,20 0 15,0 0-15,-21 0 0,22 0 16,-1 0-16,0 0 0,-20-21 0,20 0 15,-21 0-15,21-22 0,-20 22 16,-1 0-16,0-21 0,0-1 0,-21 22 16,21 0-16,-21 0 0,21 0 15,-21 0-15,0-1 0,0 44 32,0-1-32,0 0 15,0 0-15,-21 21 16,21-20-16,-21-1 0,21 0 0,0 0 15,0 0-15,0 0 0,0 1 16,-21-1-16,21 0 0,0 0 0,0 0 16,0 0-16,-21-21 15,21 22-15,0-44 32,0 1-17,0 0-15,0 0 0,0 0 0,0 0 16,0-1-16,21-20 0,0 21 15,0-21-15,0 20 0,1 1 16,-1 0-16,21-21 0,-21 21 16,22-1-16,-1 22 0,0 0 15,1 0-15,-22 0 0,21 0 0,-21 0 16,22 22-16,-22-1 0,0 0 16,-21 0-16,0 0 0,0 22 0,0-22 15,0 0-15,0 21 0,0-21 16,-21 1-16,21-1 0,-21 0 0,-1 0 15,22 0-15,-21 0 0,0-21 16,21 22-16,-21-22 16,21 21-16,0-42 31,21-1-31,0 22 16,0-21-16,1 0 0</inkml:trace>
  <inkml:trace contextRef="#ctx0" brushRef="#br0" timeOffset="4632.57">17653 1080 0,'0'0'0,"0"21"31,0 0-31,0 0 16,0 0-16,-21 0 0,0 1 15,-1-1-15,22 0 0,0 0 16,-21 0-16,0 0 0,21 1 0,-21-22 15,21 21-15,0 0 16,21-21 15,0-21-31,0 0 16</inkml:trace>
  <inkml:trace contextRef="#ctx0" brushRef="#br0" timeOffset="5000.34">17780 656 0,'0'0'0,"-21"0"16,-64 0-1,64 0-15,0 0 0,0 21 16,-1-21-16,1 22 0,21-1 16,0 0-16,0 0 0,0 0 0,0 0 15,0 1-15,0-1 16,21 0-16,1-21 0,-1 0 0,0 0 15,0 0-15,0 0 0,22 0 16,-22 0-16,0 0 0,0-21 0,0 0 16,0-1-16,-21 1 15,0 0-15,22 0 0,-22 0 0,0 0 16,0-1-16,0 1 0,0 0 16,-85 0-1,64 21-15,-22 0 16,22 21-16,0 0 0,-21-21 0,21 21 15,-1 1-15,1-1 0,0 0 16,21 21-16,0-21 0,0 1 0,0 20 16,0-21-16,0 0 0,21 0 15,0 1-15,1-1 0</inkml:trace>
  <inkml:trace contextRef="#ctx0" brushRef="#br0" timeOffset="5387.61">18013 1122 0,'-21'0'31,"21"21"-31,0 0 16,-22 0-16,22 1 0,-21-1 0,21 0 16,-21 0-16,21 0 0,0 0 15,0 1-15,0 20 0,0-21 0,0 0 16,0 0-16,0 1 15,0-1-15,21-21 16,0 21-16,1-21 0,-1 0 16,0 0-16,0 0 0,0 0 0,22 0 15,-22-21-15,0 0 0,21-1 0,-21 1 16,1 0-16,-1 0 0,0-21 16,-21 20-16,0-20 0,21 0 15,-21 21-15,0-1 0,0-20 0,0 21 16,0 0-16,-21 0 15,0 21-15,0 0 16,21 21 0,0 0-16,0 0 15,0 0-15,21-21 16</inkml:trace>
  <inkml:trace contextRef="#ctx0" brushRef="#br0" timeOffset="5976.08">18754 1207 0,'0'0'16,"0"21"15,-22-21-31,22 21 0,0 0 16,0 0-16,-21-21 0,21 21 0,0 1 0,-21-1 16,21 0-16,0 0 0,0 0 15,0 0-15,-21 1 0,0-1 16,21 0-16,0 0 15,-21 0-15,-1-21 16,22 21-16,-21-21 31,21-21-31,0 0 16,0 0-16,0 0 0,0 0 16,21-1-16,-21 1 0,22-21 0,20 21 15,-21-22-15,0 22 0,22-21 16,-1 0-16,-21 20 0,21-20 15,1 21-15,-1 0 0,0 0 16,1 21-16,-1 0 0,0 0 0,-20 0 16,20 21-16,-21 0 0,0 0 15,-21 21-15,21-20 0,-21 20 0,0-21 16,0 21-16,0-20 0,0 20 16,0-21-16,0 0 0,0 0 0,0 1 15,-21-1-15,21 0 0,0 0 16,-21 0-16,0-21 15,0 0-15,-22 0 32,43-21-32,0-21 15,22 21-15,-22-1 0,42-20 16,-21 21-16,0-21 0,43-1 16,-22 1-16,43 0 0,-22-1 0,22 1 15,-22 0-15,22 20 0,-43 1 16,22 0-16,-1 21 0,-20 0 0,-1 21 15,-21 22-15,0-1 0,1 0 16,-22 1-16,0 20 0,0-21 0</inkml:trace>
  <inkml:trace contextRef="#ctx0" brushRef="#br0" timeOffset="6053.61">19791 1842 0,'-21'21'31,"21"0"-31,0 0 0,0 0 16</inkml:trace>
  <inkml:trace contextRef="#ctx0" brushRef="#br0" timeOffset="17908.41">20024 1355 0,'0'-21'0,"21"-1"16,-21 1 15,0 42 32,0 1-63,-21-1 0,-1 0 15,22 0-15,-21 0 0,0 22 0,21-22 16,-21 21-16,0-21 0,0 22 16,-1-22-16,22 21 0,-21-21 0,0 22 15,21-22-15,-21 21 0,21-21 16,0 0-16,0 1 0,0-1 0,0 0 15,0 0-15,0 0 16,21-21-16,0 0 16,0 0-1,1 0 1,-22-21-16,21 21 0,-21-21 0,0 0 16</inkml:trace>
  <inkml:trace contextRef="#ctx0" brushRef="#br0" timeOffset="18704.62">11049 804 0,'42'0'31,"-63"0"47,42-21-62,0 21-16,-21-21 0,0 0 15</inkml:trace>
  <inkml:trace contextRef="#ctx0" brushRef="#br0" timeOffset="19040.2">11197 508 0,'0'-21'0,"0"0"16,0 0-16,0-1 15,21 22-15,-21-21 0,-21 21 16,0 0-16,0 0 16,0 0-16,-1 21 15,1-21-15,0 22 16,21 20-16,0-21 0,-21 0 16,21 0-16,-21 1 0,21 20 0,0 0 15,-21 1-15,-1 20 0,22 1 0,0-1 16,0 1-16,0-1 0,0 1 15,0-1-15,0 1 0,0-1 0,0 1 16,0-1-16,0 1 0,0 20 16,0 1-16,22 0 0,-22-22 0,21 22 15,0-22-15,-21 22 0,21 21 16,-21-22-16,-21 1 0,21 0 0,0-1 16,0 1-16,0 0 0,0-22 15</inkml:trace>
  <inkml:trace contextRef="#ctx0" brushRef="#br0" timeOffset="19436.61">11239 4128 0,'0'0'16,"-21"42"-16,0 21 0,21 1 0,0 21 16,0-1-16,42 1 0,-42 21 0,0 21 15,0-21-15,-21 21 0,0 0 16,-21 105-16,42-105 0,0-21 0,0 21 16,-21 127-16,21-127 15,0-21-15,0 21 0,0 0 0,0 0 16,0 0-16,0-21 0,0 21 0,0 0 15,0 0-15,0 0 0,0 0 16,0 0-16,0 21 0,0-21 16,0 21-16,0-21 0,0 0 0,0 21 15,0 1-15,0-22 0,0 21 0,0 0 16,0-21-16,-22 21 0,22 0 16,-21 0-16,0 1 0,21-22 0,-21 21 15,21 0-15,0 0 0,0 0 0,0-21 16,-21 21-16,21 1 0,0-22 15,0 21-15,0-21 0,0 21 0,0-21 16,0 0-16,0 0 0,0 0 0,0 0 16,0-21-16,0 21 0,0-21 15,0-1-15,0 1 0,0-21 16,0 0-16,21-1 0,-21 1 0,0-22 16,0 1-16,21-1 0,-21-20 0,21-22 15,-21 0-15,21-21 0,-21-21 16</inkml:trace>
  <inkml:trace contextRef="#ctx0" brushRef="#br0" timeOffset="20501.14">11091 2646 0,'-21'0'0,"21"-21"63,0 42-16,0 0-32,21 0-15,-21 0 16,0 22-16,0-22 0,0 21 0,0-21 16,0 22-16,0-1 0,0 0 15,0 1-15,0-1 0,0 22 0,0-1 16,0 1-16,0-1 0,0 1 16,0-1-16,0 1 0,0-1 15,0 1-15,0-1 0,0-21 0,0 22 16,0-1-16,0-20 0,0 20 15,0 1-15,0-1 0,0-20 0,0 20 16,0-21-16,0 1 0,0-1 0,21 0 16,-21 1-16,22-22 0,-22 0 15,0 0-15,0 0 0</inkml:trace>
  <inkml:trace contextRef="#ctx0" brushRef="#br0" timeOffset="30040.73">2286 2159 0,'0'0'0,"-21"0"0,-22 0 0,22 0 16,0 0-16,-21 0 0,21 0 15,-22 0-15,22 0 0,-21 0 16,21 0-16,-1 0 0,-20 0 0,21 0 16,0 0-16,0 0 15,-1 0-15,1 0 0,21 21 32,21-21-32,1 0 0,-1 0 15,21 21-15,0-21 0,1 0 16,41 0-16,1 0 0,21 0 0,0 0 15,21 0-15,0 0 16,0 0-16,21-21 0,21 21 0,1 0 0,-1 0 16,0 0-16,-21-21 15,1 21-15,20 0 0,-21 0 0,21 0 16,1 0-16,-43-21 0,21 21 0,-21 0 16,-21 0-16,21 0 0,-21 0 15,-1 0-15,-20 0 0,0 0 0,-1 0 16,-20 0-16,-22 0 0,22 21 15,-43-21-15,21 0 0,-21 0 0,1 0 16,-44 0 31,1 0-47,0 0 0,0 0 0,-21 0 16,20 0-16,1 21 0,0-21 15,-21 21-15</inkml:trace>
  <inkml:trace contextRef="#ctx0" brushRef="#br0" timeOffset="30564.47">1291 3281 0,'0'0'0,"-42"0"0,-1 0 0,1 0 15,21 0-15,-21 0 0,20 0 16,1 0-16,0 0 0,0-21 16,42 21-1,21-21-15,1 21 0,20 0 16,1 0-16,42-22 0,-22 22 15,22 0-15,-21-21 0,-1 21 0,22 0 16,-21-21-16,0 21 0,-22 0 16,22 0-16,-22 0 0,-20 0 0,-1 0 15,0 0-15,-21 0 0,-21 21 16,0 0 0,-21 1-16,0-22 0,-21 21 15,21 0-15,-22-21 0,22 21 16,-21-21-16,21 0 0,-22 21 0</inkml:trace>
  <inkml:trace contextRef="#ctx0" brushRef="#br0" timeOffset="30836.19">1820 3323 0,'-21'0'31,"21"21"-15,0 1-16,0 20 0,0-21 15,0 21-15,0 1 0,0-1 16,-21 0-16,21 1 0,-21-1 0,21 0 16,-21 1-16,21-1 15,0-21-15,-22 22 0,22-1 0,-21 0 16,21-21-16,0 22 0,0-22 16,0 0-16,0 0 0,0 0 0,21-42 46,-21 0-46,22 0 0,-1 0 16</inkml:trace>
  <inkml:trace contextRef="#ctx0" brushRef="#br0" timeOffset="31466.05">2117 3662 0,'0'0'0,"21"-21"0,0 0 15,0 21-15,-21 21 31,0 0-31,-21 0 16,0 0-16,0 0 0,21 1 0,0 20 16,0-21-16,-22 0 0,22 0 15,0 1-15,0-1 0,0 0 16,0 0-16,0 0 0,0 0 0,0 1 16,22-22-16,-1 0 15,0 0-15,21 0 0,-21 0 0,22-22 16,-1 1-16,0 0 0,1 0 15,-1 0-15,0 0 0,-20-1 0,20 1 16,-21 0-16,0 0 0,0 0 16,1 0-16,-22-1 0,0 1 0,0 0 15,0 0-15,0 42 47,-22 0-47,22 0 16,-21 22-16,21-22 0,0 21 0,0-21 15,-21 22-15,21 20 16,-21-20-16,21 20 0,-21-21 0,21 22 16,0-1-16,0-20 0,0 20 15,0-20-15,0 20 0,0-21 0,0 1 16,0 20-16,0-20 0,0-1 16,0 21-16,0-20 0,0-1 15,0 0-15,0 1 0,-21-1 0,-1 0 16,1 1-16,-21-22 0,21 21 0,-22-21 15,1 1-15,0-1 16,-1-21-16,1 0 0,0 0 0,-1 0 16,1 0-16,0 0 0,-1-21 0,1-22 15,0 1-15,-1 0 0,22-1 16,0 1-16,0 0 0,21-22 16,0 22-16,0-1 0,0 22 0,21-21 15,0 0-15,0 20 0,1-20 16,20 21-16,-21-21 0,21 20 0,-20-20 15,20 21-15,0-21 0,1-1 16,20 1-16</inkml:trace>
  <inkml:trace contextRef="#ctx0" brushRef="#br0" timeOffset="31808.08">3111 3662 0,'0'-21'0,"0"0"15,-21 21 1,0 0 0,0 0-16,21 21 15,0 21-15,0-21 0,0 0 0,-21 22 16,21-1-16,0 22 0,-21-1 16,21 1-16,0 20 0,-22-20 0,22 20 15,-21-20-15,21 21 0,-21-1 16,21-20-16,-21 20 0,0-20 0,21-1 15,-21 1-15,21-1 0,-22 1 16,22-22-16,0 22 0,-21-43 16,21 21-16,0-21 0,0 1 15,0-1-15,0-42 16,0-1 0,0 1-16,21-21 0,-21 0 0,0-1 15,22-20-15,-1 20 0,-21-20 16,21-1-16</inkml:trace>
  <inkml:trace contextRef="#ctx0" brushRef="#br0" timeOffset="32144.21">3006 3874 0,'0'0'0,"0"-43"0,0 22 0,0 0 0,-22-21 16,22 20-16,0 1 0,0 0 15,0 0-15,0 0 0,0 0 0,0-1 16,22 1-16,-1 0 15,0 0-15,0 21 0,0 0 0,22-21 16,-22 21-16,21 0 0,0 0 16,-20 0-16,20 21 0,-21 0 0,0 0 15,0 0-15,1 1 0,-22-1 16,0 21-16,0-21 0,0 0 0,-22 1 16,1 20-16,-21-21 0,21 0 15,-22-21-15,22 21 0,-21 1 16,0-22-16,20 21 0,1-21 15,-21 0-15,21 0 0,21 21 0,-21-21 16,-1 0-16,44 0 31,-1-21-15,0 21-16,0-21 0,0 21 0</inkml:trace>
  <inkml:trace contextRef="#ctx0" brushRef="#br0" timeOffset="32437.45">3916 3493 0,'0'0'0,"0"-22"0,0 1 16,-21 21 0,21-21-16,-22 21 0,1 0 0,0 0 15,0 0-15,-21 0 0,20 21 16,1 0-16,0 1 0,0-1 0,0 0 15,0 21-15,-1-21 0,1 22 16,0-22-16,21 21 0,0-21 0,0 1 16,0-1-16,0 21 0,0-21 15,0 0-15,21 1 16,0-22-16,1 0 0,20 0 16,0 0-16,1 0 0,-1 0 0,0 0 15,1 0-15,-22 0 0,21-22 0,0 1 16,1 21-16</inkml:trace>
  <inkml:trace contextRef="#ctx0" brushRef="#br0" timeOffset="32896.01">4466 3471 0,'0'0'0,"0"-21"0,0 0 0,0 0 16,0 0-16,-42 0 0,21-1 16,-1 22-16,1 0 0,0 0 15,0 0-15,-21 0 0,20 0 16,1 22-16,0-1 0,0 0 15,0 0-15,0 21 0,-1-20 0,1 20 16,0 0-16,21 1 0,-21-22 16,21 21-16,-21-21 0,21 22 0,0-22 15,0 21-15,0-21 0,0 0 16,0 1-16,0-1 0,21-21 16,0 0-16,0 0 15,0 0-15,1 0 0,-1 0 0,0 0 16,0-21-16,0-1 0,0 1 15,22 0-15,-22 0 0,0-21 16,0 20-16,0-20 0,1 21 0,-1-21 16,-21 20-16,21 1 0,-21-21 15,21 21-15,-21 0 16,0-1-16,0 44 31,0-1-31,-21 0 16,0 0-16,21 0 0,-21 22 0,21-22 15,0 21-15,0-21 0,0 0 16,-22 22-16,22-22 0,0 0 0,0 0 16,0 0-16,22 1 15,-1-22-15,0 0 0,0 0 16,0 0-16,0 0 0,1 0 16</inkml:trace>
  <inkml:trace contextRef="#ctx0" brushRef="#br0" timeOffset="33872.21">5270 3471 0,'0'0'0,"0"-21"0,-21 21 16,0 0-16,-21 0 0,21 0 16,-1 0-16,1 0 0,0 0 15,-21 0-15,21 21 0,-1-21 16,1 22-16,0-1 0,0-21 15,0 21-15,21 0 0,0 0 16,0 0-16,0 1 16,0-1-16,21-21 0,0 21 0,0-21 15,0 0-15,1 21 0,20-21 16,-21 0-16,0 21 0,0-21 0,22 0 16,-22 21-16,0-21 0,0 22 15,0-1-15,-21 0 16,0 0-16,0 0 31,-21-21-31,0 0 0,0 21 0,0-21 16,0 0-16,-1 0 0,1 0 0,0 0 15,0 0-15,0 0 0,0-21 16,-1 0-16,1 21 0,0-21 0,0 0 16,0 21-16,0-21 0,-1-1 15,1 22-15,21 22 31,0-1-31,0 0 16,21 0-16,1 0 16,-1 0-16,0 1 0,0-22 0,0 21 15,22-21-15,-22 0 0,21 0 16,0 0-16,1 0 0,-22 0 16,21 0-16,22 0 0,-22 0 0,0-21 15,1-1-15,-1 1 0,0 0 16,1 0-16,-1 0 0,0 0 0,1-22 15,-22 1-15,21 0 0,-21-1 16,22-41-16,-43 41 0,0-20 16,21 20-16,-21 1 0,0 0 15,0 21-15,0-22 0,0 22 16,0 0-16,-21 42 16,21 0-1,-21 22-15,-1-22 0,22 21 16,-21 0-16,0 1 0,21 20 15,-21-20-15,21-1 0,0-21 0,-21 21 16,21 1-16,-21-1 0,21-21 16,0 0-16,0 22 0,0-22 0,0 0 15,0 0-15,21-21 0,0 21 16,0 1-16,0-22 0,0 0 0,1 0 16,20 0-16,-21 0 0,0 0 0,22 0 15,-22 0-15,21-22 0,-21 1 16,0 0-16,1 21 0,20-21 0,-21 0 15,-21-22-15,21 22 16,0 0-16,1 0 0,-22 0 0,0 0 16,0-1-1,0 44 1,0-1-16,0 0 0,0 0 16,0 0-16,-22 0 15,22 1-15,-21-1 0,21 0 16,0 0-1,21-21 17,1-21-32,-22 0 15,0 0-15</inkml:trace>
  <inkml:trace contextRef="#ctx0" brushRef="#br0" timeOffset="34064.65">6329 3302 0,'0'0'0,"0"-21"0,-43-21 32,43 20-32,0 44 62,-21-22-46,0 21-16</inkml:trace>
  <inkml:trace contextRef="#ctx0" brushRef="#br0" timeOffset="34288.53">5588 3514 0,'0'0'0,"0"21"31,21-21-15,0 0-1,22 0-15,-22 0 0,0 0 0,21 0 16,-21 0-16,22-21 0,-22 21 16,21 0-16,-21-21 0,22 21 15,-22 0-15</inkml:trace>
  <inkml:trace contextRef="#ctx0" brushRef="#br0" timeOffset="35020.51">6350 3620 0,'0'0'0,"21"0"31,-21 21-15,0 0-16,0 0 16,0 0-16,0 0 0,-21 1 15,0-1-15,21 0 0,0 0 0,-21 0 16,21 0-16,-22-21 15,22 22-15,-21-1 0,21-42 47,0-1-31,0 1-16,0 0 0,21-21 16,1 21-16,-1-1 15,0 1-15,0 0 0,0-21 16,0 21-16,22-1 0,-22-20 0,21 21 15,1 0-15,-1 0 0,0-1 16,1 22-16,-1 0 0,0 0 0,-21 0 16,22 0-16,-22 0 0,21 22 0,-21-1 15,1 0-15,-22 0 0,0 21 16,21-20-16,-21-1 0,0 0 16,0 0-16,0 0 0,0 0 0,-21 1 15,21-1-15,-22 0 0,1 0 16,0 0-16,0-21 0,0 21 0,0-21 15,21 22 1,-22-22-16,22-22 31,22 22-31,-1-21 0,0 21 16,21-21-16,-21 0 0,22 21 0</inkml:trace>
  <inkml:trace contextRef="#ctx0" brushRef="#br0" timeOffset="35933.65">7810 3556 0,'0'0'16,"43"-21"-16,-22 21 0,-21-21 0,0 0 15,0-1-15,0 1 0,0 0 16,-21 21-16,0-21 0,-22 21 16,1 0-16,21 0 0,-22 0 0,1 0 15,0 0-15,-1 0 0,1 0 16,0 21-16,-1 0 0,1 0 0,0 1 15,21-1-15,-1 21 0,1-21 16,0 0-16,0 1 0,21-1 16,0 0-16,0 0 0,0 0 0,0 0 15,0 1-15,21-1 0,0-21 16,0 0-16,1 21 0,20-21 0,0 0 16,-21 0-16,22 0 0,-1 0 0,0 0 15,1-21-15,-1 0 0,-21 21 16,22-22-16,-22 1 0,0 0 0,0 21 15,0-21-15,0 0 0,1 0 16,-1-1-16,-21 1 0,0 0 16,0 0-16,21 0 0,-21 42 62,0 0-62,0 21 0,0-20 0,0-1 16,0 21-16,0-21 0,0 22 15,0-1-15,-21 0 0,21 1 0,-21 20 16,21-21-16,-22 22 0,1-1 0,0 22 16,0-21-16,21-1 0,-21 22 15,0-22-15,-22 85 0,22-63 16,0 21-16,0-21 0,21-1 0,0 1 16,-21 21-16,-1-22 15,1 1-15,21 0 0,0 21 0,0-22 16,-21 22-16,21-21 0,-21-1 0,21 1 15,-21 0-15,21-22 0,-21 22 16,-1-22-16,1 1 0,21-1 0,-21 1 16,0-22-16,0-21 0,21 22 0,-21-22 15,-1 0-15,1-21 0,0 0 16,0 0-16,0-21 0,-22-21 16,22-1-16,0 1 0,-21 0 15,-1-22-15,1 1 0,0-1 0,-1-21 0,22 22 16,-21-43-16,21 21 0,0-20 15,21 20-15,0-21 0,0 21 16,0-20-16,21-1 0,0 0 16,0 0-16,0 21 0,22-20 0,-22 20 15,21 0-15,0 1 0,1 20 0,20 1 16,-20-1-16,-1 22 0,0-1 16,1 1-16,-1 21 0,0-21 0,1 42 15,-1-22-15,-21 1 0,0 21 16,22 0-16,-22-21 0,0 21 15,0 0 48,-21 21-63,21-21 16,0 21-16,1-21 15,-22 22-15,21-22 0,0 21 16</inkml:trace>
  <inkml:trace contextRef="#ctx0" brushRef="#br0" timeOffset="36081.49">7832 4403 0,'0'21'0,"0"-42"0,0 63 16,21-42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9T13:19:07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1969 0,'21'-22'31</inkml:trace>
  <inkml:trace contextRef="#ctx0" brushRef="#br0" timeOffset="691.32">3154 889 0,'0'-85'31,"0"64"-31,0 0 16,0 0-16,0 0 0,0 0 16,0-1-1,0 44 17,0-1-32,0 0 0,0 0 15,0 21-15,0-20 0,0 20 0,0 0 16,0 22-16,0-22 0,-21 22 15,21-22-15,-22 0 0,22 22 16,-21-22-16,21 0 0,-21 1 0,0-1 16,21-21-16,0 0 0,0 22 15,0-22-15,0 0 16,-21-21 31,21-21-47,-21 0 0,21 0 15,-22 21-15</inkml:trace>
  <inkml:trace contextRef="#ctx0" brushRef="#br0" timeOffset="1011.14">2730 1461 0,'0'0'0,"-42"127"32,42-106-17,0 0-15,21 0 0,0-21 0,1 21 16,20 0-16,-21-21 0,21 0 16,1 0-16,-1 0 0,0 0 15,1 0-15,20-21 0,-20 21 16,20-21-16,1 0 0,-1 0 15,-21 0-15,22-1 0,-22 22 0,22-21 16,-43 0-16,21 0 0,-21 21 16,1 0-16,-22-21 0,0 0 15,0-1 1,-22 1-16,1 21 0,21-21 0,0 0 16</inkml:trace>
  <inkml:trace contextRef="#ctx0" brushRef="#br0" timeOffset="1338.95">2963 804 0,'0'0'0,"0"-21"16,0 0-1,0 0-15,43 21 16,-22 0-16,21-21 0,0 21 0,1-21 16,-1-1-16,22 22 0,-1-21 15,1 21-15,-1 0 0,-21-21 16,1 21-16,-1 0 0,-21 0 16,0 0-16,-42 0 31,21 21-31,-21-21 15,21 21-15,21-21 16,0 0-16,1 0 0,-1 0 16</inkml:trace>
  <inkml:trace contextRef="#ctx0" brushRef="#br0" timeOffset="2007.57">4593 656 0,'0'0'0,"21"-21"0,0 21 0,1 0 16,-22-21-16,0 0 16,-22 21-1,1 0-15,0 0 0,0 0 16,0 21-16,-22 0 0,22 0 16,0 0-16,-21 22 0,21-1 0,-22 0 15,22 1-15,0-1 0,0 22 16,0-22-16,-1 21 0,1-20 15,21-1-15,0 0 0,0 1 0,0-1 16,0 0-16,0 1 0,0-22 16,0 0-16,0 21 0,21-20 15,1-1-15,-1 0 0,0-21 16,21 21-16,-21 0 0,22-21 0,-1 0 16,22 0-16,-22 0 0,0 0 15,22 0-15,-22-21 0,22 0 0,-22 0 16,21 0-16,-20-22 0,-1 22 15,0-21-15,1-1 0,-1 1 0,-21-21 16,0 20-16,1-20 0,-22-1 16,0 1-16,0-1 0,0 1 0,0 20 15,-43 1-15,22 0 0,-21-1 16,-1 1-16,1 21 0,0-21 0,-1 42 16,1-22-16,0 22 15,-1 0-15,1 0 0,0 0 0,-1 0 16,22 22-16,0-1 0,0 0 15,0 0-15,21 21 0,0 1 0,0-1 16,21 0-16,-21 22 0,42-22 16,-21 22-16,22-22 0,-1 22 0,-21-22 15,22 0-15,-1 1 0,0-1 16,1 0-16,-1 1 0,-21-1 16,0 0-16,0 1 0,1-22 15,-1 21-15,-21 0 0,0 1 0,0-1 16,0-21-16,0 22 0,0-22 0,-21 21 15,-1-21-15,1 0 0,-21 1 16,21-1-16,0-21 0,-1 21 16,-20-21-16,21 0 0,0 0 0,0 0 15,-1 0-15,1 0 0,0-21 16,0 0-16,0 21 0,0-22 0</inkml:trace>
  <inkml:trace contextRef="#ctx0" brushRef="#br0" timeOffset="2495.29">2159 1820 0,'21'0'31,"0"0"-31,0 0 16,22 0-16,-1 22 0,0-22 0,22 0 15,21 0-15,-1 0 16,1 0-16,21 0 0,0 0 0,-1 0 15,22 0-15,0 0 0,22 0 16,20 0-16,-21 0 0,21 0 0,1 0 16,20-22-16,-20 22 0,20 0 15,-21 0-15,1 0 0,-1 0 0,-21 0 16,0 0-16,1 0 0,-22 0 16,-22 0-16,-20 0 0,0 0 0,-22 0 15,1 0-15,-22 0 0,-21 0 16,0 0-16,1 0 0,-1 0 0,-21-21 31,-21 21 0,-1 0-31,1 0 16</inkml:trace>
  <inkml:trace contextRef="#ctx0" brushRef="#br0" timeOffset="3619.64">339 3217 0,'0'0'0,"0"-21"0,0 0 15,0 0 1,21 21 15,-21 21-15,0 0-16,0 0 0,0 1 0,0 20 16,0 0-16,0-21 0,0 22 15,0-1-15,0 0 0,-21 1 16,-1-1-16,22-21 0,0 22 0,-21-22 15,21 0-15,-21 0 0,21 0 16,0 0 0,0-42-1,0 0 1,0 0-16,0 0 0,0 0 16,21-1-16,0-20 0,1 21 15,-1-21-15,0 20 0,-21 1 16,21 0-16,0 0 0,0 0 0,1 0 15,-1 21-15,0 0 0,0 0 16,0 21-16,0 0 16,-21 0-16,22 21 0,-22-20 15,21-1-15,-21 0 0,0 0 16,0 21-16,21-20 0,-21-1 16,21 0-16,0 0 0,-21 0 0,21-21 15,1 21-15,-1-21 16,0 0-16,0 0 0,0 0 0,0 0 0,22 0 15,-22 0-15,0 0 16,0-21-16,22 0 0,-22 0 0,0 0 16,0-22-16,0 1 0,-21 0 15,0-1-15,0 1 0,0 0 16,0-1-16,0 1 0,-21 0 0,0-1 16,21 22-16,-21 0 0,0 0 15,-1 0-15,1 21 0,0 0 16,0 0-16,0 0 0,21 21 15,0 0-15,-21 0 16,21 0-16,0 1 0,0-1 16,21 0-16,0-21 15,0 0-15,21 21 16</inkml:trace>
  <inkml:trace contextRef="#ctx0" brushRef="#br0" timeOffset="4112.37">1482 3048 0,'0'0'0,"0"-21"16,-22 21-1,1 0-15,0 21 16,21 0-16,0 0 16,0 1-16,0-1 0,0 21 15,0 0-15,0 1 0,0-1 16,0 0-16,0 1 0,0-1 0,0 0 15,0-20-15,0 20 0,0 0 16,0-21-16,0 1 0,0-1 0,0 0 16,0 0-16,0 0 0,0 0 15,0-42 17,0 0-32,0 0 0,0-21 15,0 20-15,0-20 0,21 21 16,0-21-16,1-1 0,20 1 15,-21 0-15,21 20 0,-20-20 16,20 21-16,0 0 0,1 0 0,-1-1 16,0 22-16,1 0 0,-1 22 15,-21-1-15,21-21 0,-20 42 16,-1-21-16,0 0 0,-21 22 0,0-22 16,0 21-16,0-21 0,0 22 15,0-22-15,-21 0 0,0 0 0,21 0 16,-22 1-16,22-1 0,0 0 15,-21-21-15,21 21 0,0-42 32,21 0-32,1 0 15</inkml:trace>
  <inkml:trace contextRef="#ctx0" brushRef="#br0" timeOffset="4883.92">2582 3323 0,'0'0'0,"0"-21"0,0 0 16,0 0-16,0 0 16,0-1-16,0 1 0,-21 0 15,0 0-15,0 21 16,0 0-16,-1 0 0,1 0 16,-21 21-16,21 0 0,0 22 0,-1-22 15,-20 21-15,21 0 16,0 1-16,0-1 0,-22 0 0,22 1 15,21-22-15,-21 21 0,21 1 16,0-22-16,0 0 0,0 0 0,0 0 16,21 0-1,0-21-15,0 0 0,1 0 16,20 0-16,-21-21 0,0 0 0,22 0 16,-22 0-16,21 0 0,-21-1 15,0-20-15,1 21 0,20-21 16,-42-1-16,21 1 0,0 21 15,0-22-15,-21 22 0,0 0 0,0 0 16,0 0-16,0 42 16,0 0-1,0 21-15,0-20 0,-21-1 16,0 21-16,21 0 0,-21-20 0,21 20 16,0-21-16,0 0 0,0 22 15,0-22-15,0 0 0,21-21 16,0 21-16,0-21 0,1 0 0,20 0 15,-21 0-15,21 0 0,-20 0 16,20 0-16,-21 0 0,21-21 0,-20 0 16,-1 0-16,21-1 15,-21-20-15,0 0 0,1-1 0,-1 1 16,0 0-16,-21-22 0,0 22 16,21-22-16,-21 22 0,21 0 15,-21-1-15,0 22 0,0-21 0,0 21 16,0 0-16,0 42 31,0 0-31,0 21 0,0-21 16,-21 22-16,21-1 0,0 22 15,-21-22-15,21 0 0,0 1 0,-21 20 16,21-21-16,0-20 16,0 20-16,0 0 0,0-21 0,0 1 15,0-1-15,21 0 0,0-21 16,0 21-16,0-21 0,1 0 0,-1 0 15,0 0-15,0 0 0,0 0 16,0 0-16,1-21 0,-1 21 0,21-21 16,-21 0-16,0-1 0,1-20 15,-22 21-15,0 0 0,0 0 16,0-1-16,0 1 0</inkml:trace>
  <inkml:trace contextRef="#ctx0" brushRef="#br0" timeOffset="5059.82">2984 3302 0,'0'21'16,"0"0"-1,22-21 1,-1 0-16,0 0 0,0 0 0,0 0 16,22 0-16,-22 0 0,21 0 15,-21-21-15,22 21 0,-22-21 0,0 21 16,0 0-16,0-21 0,22 0 15</inkml:trace>
  <inkml:trace contextRef="#ctx0" brushRef="#br0" timeOffset="5467.59">4889 3260 0,'0'0'0,"0"-21"0,0-22 31,0 22-31,0 42 31,0 0-31,0 1 16,0-1-16,0 21 0,0-21 15,0 22-15,0-22 0,0 21 0,0-21 16,0 22-16,0-22 0,0 0 16,0 0-16,-21 0 0,21 0 15,0 1-15,0-1 0,21-21 31,1 0-31,-1-21 16,0-1-16,21 1 0,-21 0 16,1 0-16</inkml:trace>
  <inkml:trace contextRef="#ctx0" brushRef="#br0" timeOffset="5835.47">5376 3217 0,'0'0'0,"64"-42"31,-64 21-31,-21 21 15,-1 0-15,1 0 0,-21 0 16,21 21-16,0 0 0,-22-21 16,22 21-16,0 1 0,0-1 0,0-21 15,-1 21-15,22 0 0,0 0 16,0 0-16,0 1 16,22-1-16,-1-21 0,0 0 15,21 21-15,-21-21 0,22 21 16,-22-21-16,21 21 0,-21-21 0,1 21 15,-1-21-15,21 22 0,-21-1 16,-21 0-16,0 0 16,-21-21-1,0 21-15,0-21 0,-22 0 0,22 21 16,-21-21-16,0 0 0,20 0 16,-20 0-16,21 0 0,0 0 0,0 0 15,-1 0-15,1 0 16,21-21-1,0 0-15,0 0 0,0 0 16,0 0-16,0-1 0</inkml:trace>
  <inkml:trace contextRef="#ctx0" brushRef="#br0" timeOffset="6099.36">4932 3006 0,'0'0'0,"-64"-21"31,43 21-31,1736 84 141</inkml:trace>
  <inkml:trace contextRef="#ctx0" brushRef="#br0" timeOffset="6471.36">6816 2794 0,'42'0'31,"-21"0"-31,0 0 15,0 0-15,22 0 0,-22 0 0,21 0 16,1 0-16,-1-21 0,21 21 16,-20 0-16,20 0 0,-20 0 0,20 0 15,1-21-15,-1 21 0,1-21 16,-1 21-16,-21 0 0,22 0 0,-22 0 16,-21 0-16,1 0 0,-1 0 15,-42 0 1,-1 0-16,1 0 15,-21 21-15,0-21 0,-1 21 0,22-21 16,-21 0-16,-1 0 0,1 0 16,21 0-16,0 0 0</inkml:trace>
  <inkml:trace contextRef="#ctx0" brushRef="#br0" timeOffset="6723.22">7366 2773 0,'-21'0'31,"21"21"-31,0 0 0,0 0 15,-21 22-15,21-22 16,0 0-16,0 21 0,-22 1 16,22-1-16,0 0 0,0 1 0,0-1 15,-21 0-15,21 1 0,0-1 0,0 0 16,0-20-16,0 20 16,0-21-16,0 0 0,0 0 0,0 1 15,0-1-15,21-42 31,1-1-15,-22 1-16,21 0 0,21-21 0,-21-1 16,0 22-16,1-21 0</inkml:trace>
  <inkml:trace contextRef="#ctx0" brushRef="#br0" timeOffset="7259.91">7641 3090 0,'0'0'0,"0"-21"16,0 0-16,21 21 0,-21 21 31,0 0-16,0 1-15,-21-1 0,21 0 0,-21 21 16,21-21-16,0 22 0,0-22 16,0 0-16,0 21 0,0-20 0,0-1 15,0 0-15,0 0 0,21-21 16,0 21-16,0-21 0,1 0 16,20 0-16,-21-21 0,21 0 15,1 21-15,-22-21 0,21-22 16,1 22-16,-22 0 0,0-21 0,21 21 15,-21-22-15,-21 22 0,22 0 16,-22-21-16,21 20 0,-21 1 0,0 0 16,0 0-16,-21 21 31,-1 0-31,22 21 16,-21 0-16,21 22 0,0-22 0,-21 21 15,21 0-15,-21 1 0,21-1 16,0 22-16,0-22 0,0 21 0,-21 1 15,21-22-15,-21 22 0,21-1 16,-22 1-16,22-1 0,0 1 0,0-1 16,0 1-16,-21 20 0,0-20 15,21-22-15,-21 22 0,0-22 16,0 22-16,-1-22 0,1-21 0,0 21 16,-21-20-16,21-22 0,-22 21 0,1-21 15,21 0-15,-22 0 0,1 0 16,0-21-16,21-1 0,-22-20 0,22 21 15,-21-21-15,21-1 0,-1 1 16,1 0-16,21-1 0,0 1 0,0 0 16,0-1-16,0 1 0,21 0 15,1 20-15,-1-20 0,21 21 0,-21-21 16,22 20-16,-1 1 0,21-21 0</inkml:trace>
  <inkml:trace contextRef="#ctx0" brushRef="#br0" timeOffset="7580.3">8340 3556 0,'0'127'31,"-22"-85"-31,22 22 0,-21-1 16,21 1-16,-21-1 0,0 1 0,0-1 16,0 1-16,-1-1 0,1 1 0,0-1 15,0-20-15,21-1 0,-21 0 16,0 1-16,-1-22 0,22 0 0,0 0 16,0 0-16,0-42 15,0 0 1,22 0-16,-1-21 0,0-1 0,0 1 15,0-22-15,22 22 0,-22-43 16,0 22-16</inkml:trace>
  <inkml:trace contextRef="#ctx0" brushRef="#br0" timeOffset="7859.26">8361 3471 0,'0'0'0,"0"-42"0,-21-21 16,-1 20-16,1 1 0,0 0 0,21 20 15,0-20-15,0 21 0,0-21 16,0 20-16,0 1 0,0 0 0,0 0 15,21 0-15,0 0 0,1 21 16,-1 0-16,21 0 0,-21 0 0,22 0 16,-22 0-16,21 0 0,0 0 15,-20 21-15,-1 0 0,0 0 16,0 0-16,-21 0 0,0 1 0,0-1 0,0 0 16,-21 21-16,0-21 0,-22 1 15,22-1-15,-21 0 0,0 0 16,20 0-16,-20 0 0,0 1 15,21-22-15,-1 21 0,1-21 0,0 0 16,21 21-16,21-21 31,0-21-31</inkml:trace>
  <inkml:trace contextRef="#ctx0" brushRef="#br0" timeOffset="8343.58">9377 2985 0,'0'0'0,"21"0"0,-21-22 0,0 1 0,0 0 16,0 0-16,0 0 15,0 0-15,-21 21 0,0 0 16,-1-22-16,1 22 0,0 0 0,0 0 15,0 0-15,0 22 0,-22-1 16,22 0-16,-21 0 0,21 0 0,-22 0 16,1 22-16,21-22 0,-22 21 15,22 1-15,0-1 0,0 0 0,0 1 16,21-1-16,0-21 0,0 21 16,0-20-16,0 20 0,21-21 15,0 0-15,0 0 0,22-21 16,-22 0-16,21 0 0,22 0 0,-22 0 15,0 0-15,1 0 0,20-21 0,-21 0 16,22 0-16,-22 0 0,22 0 16,-22-1-16</inkml:trace>
  <inkml:trace contextRef="#ctx0" brushRef="#br0" timeOffset="10355.28">9927 3048 0,'0'0'0,"0"-21"0,0 0 0,0 0 15,0-1-15,-21 1 0,0 21 16,0 0-16,-1 0 15,1 0-15,-21 0 0,21 0 16,0 0-16,-1 21 0,-20 1 0,21-1 16,0 0-16,0 0 0,-22 0 15,22 22-15,0-22 0,21 21 0,-21 0 16,0-20-16,21 20 0,0-21 16,0 0-16,0 0 0,0 1 0,0-1 15,21-21 1,0 0-16,0 0 0,0 0 0,22 0 15,-22 0-15,21-21 0,-21-22 16,22 22-16,-22 0 0,21-21 0,-21-1 16,22 22-16,-22-21 0,0 21 15,0-1-15,0-20 0,0 21 16,-21 0-16,0 0 0,-21 21 31,21 21-15,-21 0-16,0 0 0,21 21 0,-21-20 15,0 20-15,21-21 0,0 21 16,-22-20-16,1 20 0,21-21 0,0 21 16,0-20-16,0-1 0,0 0 15,0 0-15,0 0 0,21-21 0,1 0 16,-1 0-16,0 0 0,21 0 16,-21 0-16,22 0 0,-1-21 15,0 0-15,1 0 0,-1 0 0,0-22 16,1 1-16,-1 0 0,0-1 15,1 1-15,-1 0 0,0-1 0,1 22 16,-22-21-16,0 21 0,-21-1 16,0 1-16,0 0 0,-21 21 15,0 0 1,0 0-16,-22 0 0,22 21 0,0 0 16,0-21-16,0 22 0,-1-1 15,22 0-15,0 0 16,0 0-16,0 0 0,0 1 0,0-1 15,22 0-15,-1 0 0,0 0 16,0 0-16,0 1 0,0-1 0,1 0 16,-1 0-16,0 0 0,-21 0 15,0 1-15,-21-22 32,0-22-17,-1 22-15,1-21 0,0 0 0,0 0 16,0 0-16,0 21 0,21-21 15,-22 21-15,1 0 16,21 21 0,0 0-16,0 0 15,0 0-15,21 0 0,1 1 16,-1-22-16,0 21 0,0 0 16,0-21-16,0 0 0,1 0 0,-1 0 15,21 0-15,0 0 0,1 0 16,-1 0-16,22-21 0,-22 0 0,0-1 15,22-20-15,-22 21 0,22-21 16,-22-1-16,0 1 0,1 0 0,-1-1 16,-21-20-16,0 20 0,22-20 15,-22 21-15,-21-1 0,0 1 16,0 0-16,0 20 0,0-20 16,0 21-16,-21 21 15,21 21-15,-22 0 0,1 0 16,0 22-16,21-1 0,-21 0 15,0 1-15,0-1 0,21 0 0,-22-20 16,1 20-16,21 0 0,0 1 16,0-1-16,0 0 0,0 1 0,0-1 15,0-21-15,0 0 0,0 22 16,21-43-16,1 21 0,-1 0 0,21-21 16,-21 0-16,22 0 0,-22 0 15,21 0-15,-21-21 0,22 0 0,-22-1 16,21 1-16,-21 0 0,0-21 15,1 21-15,-1-1 0,0-20 16,0 21-16,-21 0 0,0 0 0,0-1 16,0 44 15,0-1-31,-21 0 16,21 21-16,0-21 0,0 1 0,-21-1 15,21 0-15,0 0 0,0 0 0,0 0 16,0 1-16,21-22 0,-21 21 15,21-21-15,0 0 0,0 0 0,1 0 16,-1 0-16,21 0 0,-21-21 16,22 21-16,-1-22 0,-21 1 0,21 0 15,-20-21-15,-1 21 16,0-1-16,0-20 0,0 21 0,0 0 16,-21 0-16,0-1 0,-21 44 31,0-1-31,0 0 15,21 0-15,0 0 0,-21 22 16,0-22-16,21 0 0,-22 21 0,22-21 16,0 1-16,0-1 0,0 0 15,0 0-15,0-42 32,22 0-17,-22 0-15,21-1 0,0-20 16,0 21-16,0 0 0,22-22 15,-22 22-15,0-21 0,21 21 0,-21 0 16,1-1-16,20 1 0,-21 21 16,0 0-16,0 0 0,1 0 0,-1 0 15,-21 21-15,0 1 0,0-1 16,0 0-16,0 0 0,0 21 16,0-20-16,0-1 0,0 0 0,21 0 15,0 0-15,-21 0 0,21 1 16,22-1-16,-22 0 0,0-21 0,21 0 15,-21 0-15,22 0 16,-1 0-16,-21 0 0,22 0 0,-1-21 16,0 0-16,1-1 0,-22 1 0,21 0 15,-21-21-15,0 21 0,1-22 16,-1 1-16,-21 21 0,0-22 0,0 22 16,0 0-16,-21 0 0,-1 0 15,1 21-15,0 0 0,-21 0 0,21 0 16,-22 0-16,22 21 0,-21 0 15,21-21-15,-1 21 0,1 0 0,0 1 16,21-1-16,0 0 0,0 0 16,0 0-16,0 0 0,0 1 15,21-22-15,0 21 16,1-21-16,-1 0 0,0 0 16,0 21-16,0-21 0,0 21 0,-21 0 15,22 0-15,-22 1 16,0-1-16,0 21 0,0-21 0,0 22 15,0-1-15,0 21 0,21-20 0,-21 20 16,0-20-16,0 20 0,0 1 16,0-1-16,-21 1 0,-1 20 0,1-20 15,0-1-15,21 1 0,-21-1 0,0 1 16,0-22-16,-1 0 0,-20 22 16,42-43-16,-42 21 0,42-20 0,-21-1 15,-1 0-15,1-21 0,0 0 16,21-21-1,0 0 1,0-22-16,0 22 0,0-21 16,0-1-16,0 1 0,0 0 0,21-22 15</inkml:trace>
  <inkml:trace contextRef="#ctx0" brushRef="#br0" timeOffset="10567.42">12171 2604 0,'-21'0'0,"42"0"0,-64 0 15,22-22-15,21 1 16,-21 21-16,0 0 0,0 21 62</inkml:trace>
  <inkml:trace contextRef="#ctx0" brushRef="#br0" timeOffset="10671.23">10753 2942 0,'0'0'0</inkml:trace>
  <inkml:trace contextRef="#ctx0" brushRef="#br0" timeOffset="10743.7">10795 2963 0,'21'0'16,"0"0"-16,0 0 0,1 0 16,20 0-16,0 0 0,1 0 0,20-21 15,-21 21-15,1 0 0</inkml:trace>
  <inkml:trace contextRef="#ctx0" brushRef="#br0" timeOffset="11527.61">14817 2773 0,'0'0'0,"21"-42"0,-21 20 0,21 22 15,-21-21-15,0 0 0,-21 42 31,0 0-31,-1 22 16,1-22-16,0 21 0,21 1 0,-21-22 16,0 21-16,0 0 0,-1-20 15,1 20-15,0-21 0,21 21 16,0-20-16,0-1 0,0 0 16,0 0-16,0 0 15,21-42 1,0 21-16,1-21 0,-1 0 15,0 0-15,0-1 0,0 1 16,22 0-16,-22-21 0,0 21 0,0-22 16,21 22-16,-20-21 0,-1 21 0,0 21 15,-21-22-15,0 44 16,0-1-16,0 0 16,0 0-16,0 0 0,0 22 15,-21-22-15,21 21 0,0-21 16,-21 22-16,21-22 0,0 0 15,0 21-15,0-21 0,0 1 0,21-1 16,0-21-16,0 0 0,21 0 16,-20 0-16,20 0 0,0 0 0,22 0 15,-22-21-15,0-1 0,1 1 16,20 0-16,-20 0 0,-1-21 0,-21 20 16,21-20-16,-20 0 0,-22-1 15,0 1-15,0 0 0,0-22 16,0 22-16,-22 21 0,1-22 0,0 22 15,0 0-15,0 0 0,-22 21 16,22 0-16,0 0 0,-21 0 0,21 21 16,-1 0-16,1-21 0,0 21 15,21 1-15,0-1 0,0 0 16,21-21-16,22 0 0,-22 0 16,21 0-16,0 0 0,1 0 0,20 0 15</inkml:trace>
  <inkml:trace contextRef="#ctx0" brushRef="#br0" timeOffset="12539.37">16192 2371 0,'0'0'0,"0"-21"0,0-22 31,-21 43-31,0 21 0,0 1 16,0 20-16,0 0 0,-1 1 15,1-1-15,0 21 0,0 1 0,0-22 16,0 22-16,21-22 0,0 22 15,-22-22-15,22 0 0,-21 1 0,21-1 16,0-21-16,0 21 0,0-20 16,0-1-16,0 0 0,0 0 15,21-42 1,-21 0-16,22 0 16,-1-1-16,0 1 15,0 0-15,0-21 0,0 21 0,1-22 16,-1 22-16,0-21 0,0 21 15,0-1-15,0 22 0,1 0 16,-22 22 0,0-1-16,0 0 0,0 0 15,0 0-15,0 0 0,0 22 16,0-22-16,21 0 0,-21 0 0,21 0 16,-21 1-16,21-1 0,0-21 0,0 21 15,22 0-15,-22-21 16,21 0-16,-21 0 0,22 0 0,-1 0 15,0 0-15,1 0 0,-22-21 16,21 0-16,-21 0 0,22-1 0,-22 1 16,0-21-16,0 21 0,0-22 15,-21 22-15,0-21 0,0 21 0,0 0 16,0-1-16,0 1 0,-21 21 16,0 21-1,0 1-15,0-1 0,0 0 16,-1 21-16,22-21 0,-21 1 0,21 20 15,-21-21-15,21 0 0,0 0 16,0 22-16,0-22 0,0 0 16,21 0-16,0-21 0,1 0 15,-1 0-15,0 0 0,0 0 16,0 0-16,0-21 0,1 21 16,20-21-16,-21 0 0,0 0 0,0-1 15,1 1-15,-1 0 0,0 0 0,0 0 16,0-22-16,0 22 0,1 0 15,-1 21-15,0-21 0,0 21 0,0 0 16,-21 21 0,0 0-16,0 0 15,0 1-15,0-1 0,0 0 16,0 0-16,0 0 0,0 0 0,0 1 16,0-1-16,0 0 15,0 0-15,0 0 0,21-21 0,1 21 16,-1-21-16,0 0 0,0 0 15,0 0-15,22 0 0,-22 0 0,21 0 16,0 0-16,1-21 0,-1 21 16,0-21-16,1 0 0,-22 21 0,21-21 15,-21 0-15,1-1 0,-1-20 16,0 21-16,0-21 0,0 20 0,-21-20 16,0 21-16,0 0 15,0-22-15,0 22 0,-21 21 16,0 0-16,0 21 0,0 1 15,21-1-15,-22 21 0,22-21 16,-21 0-16,21 22 0,0-22 0,0 0 16,0 0-16,0 0 0,21-21 15,1 22-15,-1-22 0,0 21 0,0-21 16,21 0-16,-20 0 0,20 0 16,-21 0-16,21-21 0,1-1 0,-22 22 15,21-21-15,-21 21 0</inkml:trace>
  <inkml:trace contextRef="#ctx0" brushRef="#br0" timeOffset="14487.03">1863 4657 0,'0'0'0,"-43"21"16,22 0 0,0-21-16,21 21 15,0-42 17,21 0-32,0 0 15,0 0-15,22-22 0,-22 22 16,21-21-16,1-1 0,-1 1 15,0-21-15,1 20 0,-1-41 0,0 20 16,1 1-16,-22-1 0,0 1 16,-21-1-16,0 22 0,0-22 15,0 43-15,-21-21 0,0 21 16,-1 21-16,-20 0 0,21 0 0,-21 0 16,20 0-16,-20 42 0,21-21 15,0 21-15,0 1 0,-1 20 16,1 1-16,21-1 0,-21 1 0,21-1 15,0 1-15,0-1 0,0 1 16,0-1-16,0-20 0,0-1 0,0 0 16,0-21-16,0 22 0,0-22 15,0 0-15,21 0 0,-21 0 16,21-21 0,-21-21-1,22 0-15,-22 0 16,0 0-16,0 0 0,0-1 15,0 1-15,0 0 0,0 0 0,0 0 16,0 0-16,0-1 0,0 1 16,0 0-16,21 0 0,0 0 15,0 21 1,0 0-16,0 21 16,1 0-16,-1 0 0,0 0 15,0 22-15,0-22 0,22 0 16,-22 0-16,0 0 0,21 1 15,-21-1-15,22 0 0,-22-21 16,21 21-16,1-21 0,-1 0 0,0 0 16,1 0-16,20 0 0,-21-21 15,1 21-15,-1-21 0,22 0 0,-22-1 16,-21 1-16,21 0 0,-20-21 16,-1 21-16,0-22 0,-21 22 0,21-21 15,-21 21-15,0-22 0,0 1 16,0 21-16,-21 0 0,0-1 0,0 1 15,-1 21-15,1 0 0,0 0 16,0 0-16,0 21 0,0 1 0,-22-1 16,22 21-16,0-21 15,0 22-15,21-1 0,-21-21 0,21 21 16,-22 1-16,22-22 0,0 0 16,0 0-16,0 0 0,0 1 15,0-1-15,22-21 0,-1 0 0,0 0 16,0 0-16,0 0 0,0 0 15,1 0-15,20 0 0,-21-21 0,0-1 16,0 1-16,1 0 0,-1-21 16,0 21-16,0-1 0,-21-20 15,0 21-15,0-21 0,21 20 0,-21 1 16,0 0-16,0 42 31,0 22-31,0-22 16,0 0-16,0 21 0,0-21 15,0 1-15,0 20 0,0-21 0,0 0 16,0 0-16,21 1 0,-21-1 16,22 0-16,-22 0 0,21-21 0,0 0 15,0 0-15,0 0 0,0 0 16,1-21-16,-1 21 0,0-21 16,21 0-16,-21-1 0,1 1 15,-1 0-15,-21 0 0,21-21 16,0 20-16,0 1 0,-21 0 15,0 0-15,21 0 0,-21 0 0,22 21 16,-22 21 0,0 0-1,0 0-15,0 0 0,0 0 16,0 22-16,0-22 0,0 0 0,0 0 16,0 0-16,0 1 0,21-1 15,-21 0-15,21 0 0,0-21 16,0 21-16,0-21 0,1 0 15,-1 0-15,0 0 0,0 0 0,21-21 16,-20 0-16,-1 21 0,21-21 16,-21 0-16,0-1 0,1 1 0,-1 0 15,0 0-15,0 0 0,-21 0 16,0-1-16,21 1 0,-21 0 16,21 21-16,-21-21 0,0 42 31,0 0-31,0 0 0,0 1 15,-21-1-15,21 0 0,0 0 16,0 0-16,0 0 0,0 1 0,0-1 16,0 0-16,0 0 0,21 0 15,1 0-15,-1-21 0,0 22 16,0-22-16,0 0 0,22 0 0,-22 0 16,0 0-16,21 0 0,-21-22 15,22 22-15,-22-21 0,21 0 16,-21 0-16,22 21 0,-22-21 0,0 0 15,0-22-15,-21 22 0,0 0 0,0 0 16,0-22-16,0 22 0,0 0 16,0 0-16,0 0 0,-21 21 15,0 0-15,0 0 0,0 0 16,21 21-16,-22 0 0,1 0 16,0 0-16,21 1 0,0-1 0,0 21 15,0-21-15,0 0 0,0 1 0,0-1 16,0 0-16,0 0 15,21 0-15,0 0 0,1-21 0,-1 0 16,21 0-16,0 0 0,1 0 16,-1 0-16,0 0 0,22 0 0,-1-21 15,-20 0-15,20 21 0</inkml:trace>
  <inkml:trace contextRef="#ctx0" brushRef="#br0" timeOffset="15487.65">6498 4657 0,'0'0'0,"-21"0"15,21-21 16,0-1-31,0 1 0,21 0 16,0 0-16,0 0 0,1 0 0,-1-22 16,0 22-16,21 0 0,-21-21 0,22 20 15,-22 1-15,21 21 0,-21-21 16,1 21-16,-1 0 0,0 0 0,0 21 16,0 22-16,-21-22 15,0 0-15,0 21 0,0-21 0,0 22 16,0-22-16,0 21 0,0-21 15,0 22-15,0-22 0,0 0 0,0 0 16,0 0-16,0 1 0,21-22 16,1 0-16,-1 0 15,21 0-15,-21-22 16,22 22-16,-22-21 0,21 0 0,-21 0 16,22-21-16,-22 20 0,21 1 0,-21 0 15,0-21-15,-21 21 0,0-1 16,22 1-16,-22 0 0,0 0 0,0 0 15,0 42 1,-22 0 0,22 0-16,0 0 0,-21 1 15,0 20-15,21 0 0,-21 1 0,21-1 16,0 0-16,-21 22 0,21-1 0,-21 1 16,21-1-16,0 22 15,-22-22-15,22 22 0,0-21 0,0 20 16,0-20-16,0 20 0,0 1 0,0-21 15,0-1-15,0 1 0,0-1 16,22 1-16,-22-22 0,0 0 0,0 1 16,0-22-16,0 0 0,0 0 0,0 0 15,-22-21-15,1 0 16,0-21-16,0 0 0,0 0 0,0-22 16,-22 22-16,22-21 0,0-22 0,0 22 15,0 0-15,-1-22 16,1 22-16,21-22 0,0 22 0,0 0 15,0-22-15,0 22 0,0 21 16,0-22-16,21 1 0,1 0 0,20 21 16,0-22-16,1 1 0,-1 0 0,0-1 15,1 1-15</inkml:trace>
  <inkml:trace contextRef="#ctx0" brushRef="#br0" timeOffset="16315.64">8128 4466 0,'0'0'0,"0"-21"0,0-64 32,-21 64-32,0 21 0,-1 0 15,1 0-15,0 0 0,-21 0 16,21 21-16,-22 1 0,22 20 0,-21-21 16,21 21-16,-1 1 0,-20-22 15,21 21-15,21 1 0,0-1 16,-21 0-16,21 1 0,0-1 0,0-21 0,21 21 15,0-20-15,0-1 0,0 0 16,1 0-16,20-21 0,0 0 0,1 0 16,-1 0-16,-21-21 0,21 0 15,1 0-15,-1-1 0,-21 1 0,22-21 16,-22 0-16,21 20 0,-21-20 16,-21 0-16,0-1 0,0 22 15,0-21-15,0 0 0,0 20 0,0-20 16,0 21-16,-21 21 0,0-21 15,0 21-15,-22 0 0,22 0 0,-21 0 16,0 21-16,-1 0 0,22 0 16,-21 0-16,-1 1 0,22 20 0,-21-21 15,21 21-15,0 1 0,-1-22 16,1 21-16,21 1 0,0-22 0,0 21 16,0-21-16,0 0 0,21 1 0,1-1 15,20 0-15,0-21 16,-21 0-16,22 0 0,-1 0 0,0 0 0,1 0 15,-1 0-15,0-21 16,1 0-16,-1-1 0,0 1 0,1-21 16,-1 21-16,-21-22 0,22 22 15,-22-21-15,21 21 0,-21-22 0,0 22 16,1 0-16,-22 0 0,0 0 0,21 21 16,-42 0 15,-1 21-31,22 0 0,-21 0 15,0 0-15,21 1 0,-21-1 0,21 0 16,0 0-16,0 21 0,0-20 16,0-1-16,0 0 0,0 0 15,21 0-15,0-21 0,0 0 16,1 0-16,-1 0 0,0 0 16,21 0-16,-21-21 0,1 0 0,20 0 15,-21 0-15,21-1 0,-20 1 16,20-21-16,-21 21 0,21 0 0,-20-22 15,-1 22-15,0 0 0,0 0 0,-21 0 16,0-1-16,0 44 16,0-1-16,0 0 15,-21 0-15,21 0 0,-21 0 16,0 1-16,21 20 0,0-21 0,-22 0 16,22 22-16,0-22 0,0 0 15,0 0-15,0 0 16,22 0-16,-1-21 0,0 0 0,64 0 15,-43 0-15,-21 0 0</inkml:trace>
  <inkml:trace contextRef="#ctx0" brushRef="#br0" timeOffset="18019.55">11218 4233 0,'0'0'0,"0"-21"0,-21 21 0,21-42 15,0 21-15,-21 0 0,21-1 16,0 1-16,0-21 0,0 21 0,0 0 16,-21 21-1,21 21-15,-21 0 16,-1 21-16,22 1 0,-21-1 16,21 0-16,-21 1 0,0 20 0,21-21 15,-21 22-15,0-22 0,21 1 0,-22-1 16,22 0-16,0 1 0,0-1 15,0 0-15,0-21 0,0 22 0,0-22 16,22 0-16,-1 0 0,21-21 16,-21 0-16,22 0 0,-1 0 0,0-21 15,1 21-15,-1-21 0,0-21 16,1 20-16,-1 1 0,-21-21 0,21 0 16,1-1-16,-22 1 0,0 0 15,0-1-15,0-20 0,1 20 16,-1-20-16,-21 21 0,0-1 0,21 22 15,-21 0-15,0 0 0,0 0 16,0 42 0,0 0-16,-21 21 15,0 1-15,21-22 0,-22 21 0,22 0 16,-21 1-16,21-1 0,0 0 16,-21 1-16,21-1 0,-21-21 0,21 22 15,0-1-15,0-21 0,0 0 16,0 0-16,0 1 0,21-1 0,0-21 15,22 0-15,-22 0 16,0 0-16,21 0 0,1-21 16,-1-1-16,0 1 0,1 0 0,-1 0 15,0 0-15,1-22 0,-1 22 0,-21 0 16,21-21-16,-20 21 0,-1-1 16,0 1-16,-42 42 31,0 1-31,-1-1 15,22 0-15,0 0 0,0 0 16,0 0-16,0 1 0,0-1 0,0 0 16,0 0-16,22 0 0,-1 0 15,0 1-15,-21-1 0,21 0 16,0 0-16,0-21 0,-21 21 16,0-42-1,0 0-15,0 0 16,0 0-16,0-1 0,-21 1 15,0 0-15,0 0 0,21 0 0,-21 21 16,21-21-16,-21 21 0,-1 0 16,22 21 15,0 0-31,22 0 16,-1 0-16,0-21 0,0 21 15,0 1-15,0-1 0,1-21 16,20 21-16,-21-21 0,21 0 0,-20 0 15,20 0-15,0 0 0,1 0 16,-1-21-16,21 21 0,-20-21 0,-1-1 16,0 1-16,1 21 0,-1-21 0,0-21 15,1 21-15,-22-1 0,21 1 16,-21 0-16,-21-21 0,0 21 0,0-1 16,0 1-16,0 0 0,-21 21 31,0 0-31,-42 64 15,41-43 1,1 0-16,0 21 0,21-21 0,-21 1 16,21-1-16,0 21 0,0-21 15,0 0-15,0 1 0,21-1 0,0 0 16,0 0-16,22 0 0,-1 0 16,0-21-16,22 0 0,-22 0 0,22 0 15,20 0-15,-20 0 0,-1-21 16,22 0-16,-21 21 0,-1-21 0,-21 0 15,22 0-15,-22-22 0,1 22 0,-22 0 16,0 0-16,0-22 0,0 22 16,-21-21-16,0 21 0,0 0 0,0-22 15,-21 22-15,0 0 16,0 21-16,0 0 0,-1 0 16,-20 0-16,21 21 0,-21-21 15,-1 21-15,22 0 0,-21 1 0,21 20 16,-22-21-16,22 0 0,0 0 0,0 22 15,21-22-15,0 0 16,0 0-16,0 22 0,0-22 0,0 0 16,21 0-16,0-21 0,21 0 15,-20 0-15,-1 0 0,21 0 0,-21 0 16,0-21-16,22 0 0,-22 0 16,21-1-16,-21 1 0,1 0 15,-1-21-15,21-1 0,-21 1 0,0 0 16,1-1-16,-22-20 0,21-1 15,0 1-15,0-1 0,-21 22 0,0-21 16,21 20-16,-21 1 0,0 21 16,21 0-16,-42-1 0,64 22 15,-65 22-15,1-1 16,0 21-16,0 0 0,0 22 0,0-22 16,21 1-16,0 20 0,-22-21 15,22 22-15,0-22 0,0 1 16,0-1-16,0 0 0,0-21 0,0 22 15,22-22-15,-1 21 0,0-21 16,0 1-16,0-22 0,22 21 16,-22-21-16,21 0 0,0 0 0,-20 0 15,20 0-15,0-21 0,-21 21 0,22-22 16,-22 1-16,21 0 0,-21 0 16,1 0-16,20 21 0</inkml:trace>
  <inkml:trace contextRef="#ctx0" brushRef="#br0" timeOffset="18243.75">14774 4466 0,'21'-21'31,"-21"42"-15,0 0 0,0 1-16,0-1 0,-21 0 15,21 0-15,0 0 0,-21 0 16,21 1-16,0-1 0,0 0 15,0-42 32,0 0-47,21 21 0</inkml:trace>
  <inkml:trace contextRef="#ctx0" brushRef="#br0" timeOffset="18395.41">14817 4360 0,'0'0'16,"0"-21"-16,0 0 0,0 0 0,0 0 0,0 0 15,-22 21 1,1 0-16,21 21 16,0 0-1,0 0-15,0 0 0,0 0 16,0 1-16,21-22 16,1 21-16,-1-21 0</inkml:trace>
  <inkml:trace contextRef="#ctx0" brushRef="#br0" timeOffset="18803.66">15113 4445 0,'0'0'16,"0"21"-1,0 0-15,0 1 16,-21-22-16,21 21 0,-21 0 16,21 0-16,-22-21 0,22 21 0,0 0 15,0 1-15,0-1 0,0 0 16,0 0-16,-21 0 0,21 0 15,-21-21-15,21 22 16,0-44 15,0 1-15,0 0-16,0 0 0,0 0 16,0 0-16,21-1 0,0-20 0,1 21 15,-1-21-15,21 20 0,-21 1 16,22-21-16,-1 21 0,0 0 15,1 21-15,-1 0 0,0 0 0,1 0 16,-22 0-16,0 0 0,0 21 0,0 0 16,0 0-16,-21 0 0,0 0 0,0 1 15,0 20-15,0-21 0,0 0 16,-21 0-16,0 1 0,0-1 0,0-21 16,0 21-16,21 0 15,-22-21-15,1 0 0</inkml:trace>
  <inkml:trace contextRef="#ctx0" brushRef="#br0" timeOffset="20803.54">17843 4360 0,'43'-105'15,"-1"83"1,-21-20-16,22 0 0,-22-1 16,21 1-16,0 0 0,1-1 15,-22 22-15,0-21 0,0 21 16,-21 0-16,0-1 0,-21 22 16,0-21-16,-21 21 0,-1 0 15,1 0-15,0 0 0,-1 21 16,-20 1-16,20-22 0,1 21 0,21 0 15,-21 0-15,20 21 0,1-20 16,21 20-16,0-21 0,0 21 0,0 1 16,21-22-16,1 21 0,-1 1 0,0-1 15,0 0-15,0-21 16,0 22-16,22-1 0,-22-21 0,0 22 0,-21-22 16,0 21-16,21-21 0,-21 0 15,0 1-15,0-1 0,-21 0 16,0-21-16,0 21 0,-22-21 0,22 0 15,-21 0-15,-22 0 0,22 0 16,0 0-16,-22-21 0,22 21 0,0-21 16,-1 0-16,1-1 0,21-20 15,-22 21-15,22-21 0,21 20 0,0-20 16,0 0-16,0-1 0,0 22 16,0-21-16,0 21 0,0 0 0,0-1 15,21 22-15,1 0 0,-1 0 16,0 0-16,-21 22 15,0-1-15,21 0 0,0 0 16,-21 21-16,0-20 0,0-1 0,21 21 16,-21-21-16,22 22 0,-1-22 15,-21 0-15,21 0 0,0 21 0,-21-20 16,21-1-16,0 0 0,22-21 0,-22 21 16,0-21-16,21 0 0,-20 0 15,20 0-15,-21 0 0,21 0 0,1 0 16,-1 0-16,0-21 0,22 0 15,-22 21-15,1-21 0,20-22 0,-21 22 16,-20 0-16,20-21 0,-21 20 16,0-20-16,0 21 0,-21-21 0,0 20 15,0-20-15,0 21 0,0 0 16,-21 21-16,0 0 16,0 0-16,0 0 0,0 21 15,-1 0-15,1 0 0,0 0 0,0 1 16,0-1-16,0 21 0,-1-21 15,22 0-15,-21 22 0,21-22 0,0 0 16,0 0-16,0 0 0,0 1 16,21-1-16,1 0 0,-1-21 0,0 0 15,21 0-15,-21 0 0,22 0 0,-1 0 16,0 0-16,1 0 0,-1-21 16,22 21-16,-22-21 0,21-22 15,-20 22-15,-1 0 0,0-21 16,1-1-16,-22 1 0,21-22 0,-21 22 15,1-21-15,-1-1 0,0 1 16,-21 20-16,21 1 0,-21 0 0,0 20 16,0 1-16,0 0 0,0 0 15,-21 42 1,0 0-16,0 22 16,-1-22-16,1 21 0,0 0 0,0 22 15,0-22-15,0 1 0,-1-1 16,1 21-16,0-20 0,21-22 15,0 21-15,0 1 0,0-22 16,0 21-16,0-21 0,0 0 0,0 1 16,21-1-16,0 0 0,22 0 0,-22-21 15,21 0-15,-21 0 0,22 0 16,-22 0-16,21 0 0,1-21 0,-1 21 16,0-21-16,1 0 0,-1-1 15,0 1-15,-21 0 0,22-21 0,-22 21 16,0-22-16,0 22 0,-21 0 15,0 0-15,0 0 0,0-1 0,-21 22 16,0 0 0,0 0-16,0 0 0,-1 22 0,1-1 15,0 0-15,0 0 16,0 0-16,21 0 0,0 1 0,0-1 16,0 0-16,0 0 0,0 0 0,0 0 15,21-21-15,0 22 0,0-1 16,0-21-16,1 0 0,-1 0 0,21 0 15,-21 0-15,22 0 0,-1 0 16,0 0-16,1-21 0,-1 21 0,0-22 16,1 22-16,-22-21 0,0 0 15,0 0-15,0 0 0,0 0 16,-21-1-16,0 1 0,0 0 0,-21 21 31,0 0-31,0 0 0,0 21 16,0 0-16,-1 1 0,22-1 15,-21 0-15,0-21 0,0 21 0,21 0 16,-21 0-16,21 1 0,0-1 16,-21-21-16,42-21 47,0-1-32,0 22-15,0-21 0,0 0 0,1 0 16,-1-21-16,0 20 0,21 1 15,-21-21-15,22 21 0,-22 0 16,21-1-16,-21 22 0,1 0 0,-1 0 16,-21 22-1,0-1-15,0 0 0,0 0 16,0 0-16,0 0 0,0 22 16,0-22-16,0 0 0,0 0 0,0 0 15,0 1-15,0-1 16,21-21-16,0 0 0,0 0 15,0 0-15,1 0 0,-1 0 16,0 0-16,0 0 0,0-21 16,0 21-16,1-22 0,-22 1 0,21 0 15,0 0-15,0 0 0,0 0 16,-21-1-16,21 1 0,1 21 16,-22-21-16,0 42 15,0 0 1,0 1-16,0-1 15,0 0-15,-22 0 0,22 0 0,0 0 16,-21 1-16,21-1 0,0 0 16,21-21 15,1 0-31,-1 0 16,-21-21-16,21 21 15,-21-21-15,0-1 0,0 1 0,21 0 16,-21-21-16,21 21 0</inkml:trace>
  <inkml:trace contextRef="#ctx0" brushRef="#br0" timeOffset="20951.65">20341 4170 0,'0'0'0,"-21"0"15,-21 0 1,20 0-16,1 21 16,0 0-16,21 0 15,0 1-15,0-1 16,21-21-1,0 21-15,1-21 0,20 21 16</inkml:trace>
  <inkml:trace contextRef="#ctx0" brushRef="#br0" timeOffset="21965.09">20616 4360 0,'0'22'15,"-21"-1"-15,0-21 16,21 21-16,-21 0 0,0 0 15,21 0-15,0 1 0,-22-1 16,22 0-16,0 0 0,0 0 16,0 0-16,0 1 0,22-1 15,-1-21-15,0 21 0,21-21 16,-21 21-16,22-21 0,-1 0 0,-21 0 16,22 0-16,-1 0 0,-21 0 0,21 0 15,-20 0-15,-1 0 0,0-21 16,0 0-16,21 0 0,-42-1 0,22 1 15,-1 0-15,0 0 0,-21-21 16,0 20-16,0 1 0,0 0 0,21 0 16,-21 0-16,-21 42 15,21 0 1,-21-21-16,0 21 0,21 0 0,0 1 16,-22 20-16,22-21 0,-21 0 0,21 0 15,0 1-15,0-1 0,21 0 16,1 0-16,-1-21 15,0 0-15,0 21 0,0-21 0,0 0 16,1 0-16,-1 0 0,21 0 16,-21 0-16,0-21 0,1 0 0,-1 21 15,0-21-15,0 0 0,0-1 16,-21 1-16,21-21 0,-21 21 0,22-22 16,-22 22-16,0-21 0,0 21 0,0 0 15,0 42 1,-22-21-1,1 21-15,21 0 0,-21 0 16,21 0-16,0 1 0,0 20 0,-21-21 16,21 0-16,-21 0 0,21 1 15,0-1-15,0 0 0,-21-21 0,21 21 16,0 0-16,0 0 16,0-42 15,0 0-31,0 0 15,0 0-15,0 0 0,0-1 0,0 1 16,21 0-16,0 0 0,0-21 16,0 20-16,0-20 0,22 21 15,-22-21-15,21 20 0,-21 1 0,22 21 16,-22 0-16,21 0 0,-21 0 16,1 0-16,-1 21 0,0 1 0,0-1 15,0 0-15,-21 0 0,21 0 16,-21 22-16,0-22 0,0 0 0,0 0 15,0 0-15,0 22 0,0-22 16,0 0-16,-21 0 0,0-21 16,21 21-16,-21-21 15,0 0-15,0-21 16,21 0 0,0 0-16,0 0 0,0-1 15,0 1-15,21 0 0,-21 0 16,42 0-16,-21-22 0,22 1 15,-1 21-15,0-21 0,1-1 0,-1 22 16,0 0-16,1 21 0,-1 0 16,-21 0-16,21 0 0,-20 21 0,-1 21 15,0-20-15,-21 20 0,0-21 16,0 21-16,0-20 0,0 20 0,-21-21 16,0 21-16,-1-20 0,1-1 0,0 0 15,0 0-15,0 0 16,0 0-16,-1 1 0,1-1 0,0-21 0,0 21 15,0 0-15,0-21 16,-1 21-16,1 0 0,-42-21 0,20 22 16</inkml:trace>
  <inkml:trace contextRef="#ctx0" brushRef="#br0" timeOffset="23415.65">614 7133 0,'0'-21'0,"0"0"16,-21 21-16,21-21 0,-22 21 16,22-21-16,-21-1 0,21 1 15,0 0-15,0 0 16,0 0-16,0 0 0,21-1 16,1 1-1,-1 21-15,0 0 0,0 0 0,21 0 16,-20 21-16,-1 1 0,0 20 15,21-21-15,-21 21 0,1 1 16,-22-1-16,0 22 0,0-22 0,0 21 16,0 1-16,0-22 15,-22 22-15,1-22 0,-21 22 0,0-22 16,-1-21-16,1 21 0,0-20 16,-1 20-16,1-42 0,0 21 15,-1-21-15,1 0 0,21 0 0,-22 0 16,22-21-16,-21 21 0,21-21 15,0-22-15,-1 22 0,1-21 16,21 0-16,0-1 0,0 1 0,0-22 16,0 22-16,0-21 0,21 20 15,1 1-15,-1 0 0,21 20 0,-21 1 16,22 0-16,-1 21 0,0 0 16,1 21-16,-1 22 15,-21-22-15,21 21 0,-20 22 0,-1-22 16,0 0-16,0 1 0,0-1 15,-21 0-15,0 1 0,0-1 0,0-21 16,0 0-16,21 0 0,-21 1 16,0-1-16,0 0 0,22-21 31,-1 0-15,0-21-1,0 21-15,0-21 0</inkml:trace>
  <inkml:trace contextRef="#ctx0" brushRef="#br0" timeOffset="23631.32">1312 7366 0,'43'0'15,"-43"-21"1,-22 42 31</inkml:trace>
  <inkml:trace contextRef="#ctx0" brushRef="#br0" timeOffset="27335.27">2667 6731 0</inkml:trace>
  <inkml:trace contextRef="#ctx0" brushRef="#br0" timeOffset="28495.61">2646 6816 0,'-21'0'16,"-1"0"-1,1 0 1,0 0-16,0 0 31,21 21-31,0 0 16,21 0 0,0-21-16,0 0 15,1 0-15,-1 0 0,21 0 16,-21-21-16,22 21 0,-22-21 0,21 21 15,-21-21-15,0 0 0,22 21 16,-22-22-16,0 1 0,0 0 0,-21 0 16,0 0-1,-21 21-15,0-21 16,0 21-16,-22 0 0,1 0 16,0 0-16,-1 0 0,1 0 0,-21 21 15,20 0-15,1 0 0,0 0 16,-1 0-16,1 1 0,21-1 15,-22 21-15,22-21 0,21 0 0,0 1 16,0-1-16,0 0 0,0 0 16,21 0-16,22 0 0,-1-21 0,-21 22 15,43-22-15,-22 0 0,0 0 16,1 0-16,-1 0 0,0 0 0,1 0 16,-1 0-16,-21 0 15,0 0-15,1 0 0,-1 0 0,-42 0 31,-1 0-31,-20 0 16,0 21-16,-1-21 0,-20 21 16,21 0-16,-22 0 0,22 0 0,-1 22 15,1-22-15,0 21 0,21-21 16,-1 22-16,1-1 0,21-21 0,0 22 16,0-22-16,0 21 0,21-21 15,22 0-15,-22 1 0,21-1 0,1-21 16,-1 21-16,0-21 0,1 0 15,20 0-15,-21 0 0,1 0 16,-1 0-16,0 0 0,1-21 16,-1 0-16,0 21 0,1-22 0,-22 1 15,0-21-15,0 21 0,0 0 16</inkml:trace>
  <inkml:trace contextRef="#ctx0" brushRef="#br0" timeOffset="28703.49">3238 7070 0,'0'0'0,"22"0"0,-22-21 0,0-1 15,21 22 17,0 22-32,-21-1 0,21 0 0,0 0 15,0 0-15,-21 22 0,22-22 16,-1 0-16,0 21 0,0-21 16,-21 1-16,21-1 0,-21 0 0,21 0 15,-21 0-15,22 0 0,-1-21 16,0 0-1,0 0-15,-21-21 16,21 0-16</inkml:trace>
  <inkml:trace contextRef="#ctx0" brushRef="#br0" timeOffset="28915.37">3704 7049 0,'0'0'0,"0"-22"0,-21 22 31,0 0-31,0 0 0,-22 22 16,22-22-16,0 21 0,-21 21 15,-1-21-15,22 0 0,-21 22 0,21-1 16,-22-21-16,22 22 0,-21-1 16,21-21-16,-1 21 0,1-20 0,21-1 15,0 0-15,0 0 0,0 0 16,21-21-16,1 0 0,20 0 16,-21 0-16,21 0 0,1-21 15,-1 0-15,0 0 0,1 0 0</inkml:trace>
  <inkml:trace contextRef="#ctx0" brushRef="#br0" timeOffset="29228.19">4022 7070 0,'-22'0'32,"1"21"-32,0-21 0,21 21 15,0 21-15,-21-20 0,0 20 16,21 21-16,0-20 0,0 20 0,0-20 15,-21 20-15,21 1 0,-22-22 16,22 21-16,-21 1 0,21 21 0,0-22 16,0 22-16,-21-1 0,21 1 0,-21 0 15,21-1-15,0 1 0,0-21 16,-21 20-16,21-20 0,-21-1 16,21 1-16,0-22 0,0 0 0,0-20 15,0 20-15,0-63 16,21 0-1,-21-22-15,21 22 0,-21-21 16,21-1-16,0-20 0,-21-1 0,0 1 16,0-22-16,21 22 0,-21-22 0</inkml:trace>
  <inkml:trace contextRef="#ctx0" brushRef="#br0" timeOffset="29519.02">3958 7387 0,'0'0'0,"21"-42"0,0 0 16,-21-1-16,22 1 0,-22 0 0,21 20 15,0 1-15,-21 0 0,21 0 16,0 0-16,0 0 0,1 21 0,-1 0 16,0-22-16,0 22 0,0 0 15,22 0-15,-22 22 0,0-22 0,0 21 16,0 21-16,-21-21 0,0 0 0,0 22 16,0-1-16,-21-21 0,0 22 15,0-1-15,0-21 0,-22 0 0,1 22 16,21-22-16,-22 0 0,22 0 15,-21-21-15,21 0 0,0 21 16,-1-21-16,1 0 0,21-21 16,0 0-1,0 0-15,0 0 0,21-1 16,1 1-16,-1 0 0,0-21 16,21 21-16,-21-1 0</inkml:trace>
  <inkml:trace contextRef="#ctx0" brushRef="#br0" timeOffset="29734.9">4635 6900 0,'0'0'0,"0"-21"0,22 0 31,-22 42-15,0 0-16,0 1 16,-22-1-16,22 21 0,0-21 15,0 22-15,0-22 0,-21 21 0,21 0 16,-21 1-16,21-1 0,-21-21 15,21 22-15,0-22 0,0 0 0,0 0 16,0 0-16,21-21 0,0 0 16,22 0-16,-22 0 0,0 0 15,21 0-15</inkml:trace>
  <inkml:trace contextRef="#ctx0" brushRef="#br0" timeOffset="30803.6">5207 7154 0,'0'0'0,"21"-21"0,-21 0 0,21 0 15,-21 0-15,0 0 0,0-1 0,0 1 16,0 0-16,0 0 0,-21 0 16,0 21-16,0 0 0,0 0 15,-1 0-15,1 0 0,0 0 0,0 21 16,0 0-16,0 0 0,-1 0 16,1 22-16,21-1 0,-21-21 0,21 22 15,-21-1-15,21 0 0,0 1 16,0-22-16,0 21 0,0-21 15,0 0-15,0 1 0,21-1 0,0-21 16,0 0-16,1 0 16,-1 0-16,0 0 0,0 0 0,0-21 15,0-1-15,1 1 0,-1-21 16,0 21-16,0-22 0,0 22 0,-21-21 16,21 21-16,-21-22 0,22 22 15,-22-21-15,0 21 0,21 0 0,-21-1 16,21 22-16,-21-21 15,0 42 1,0 1-16,0-1 0,0 0 16,0 0-16,0 21 0,0-20 15,0 20-15,0-21 0,0 21 16,0-20-16,0 20 0,0-21 16,0 0-16,21-21 0,0 21 0,0 1 15,1-22-15,20 0 0,-21 0 0,21 0 16,1 0-16,-1-22 0,0 1 15,1 0-15,-1 0 0,0 0 16,1-22-16,-1 22 0,-21-21 0,0 21 16,1 0-16,-1-22 0,0 22 0,-21 0 15,0 0-15,0 0 16,-21 21 0,0 21-16,-1 0 0,22 0 15,0 0-15,-21 0 16,0 22-16,21-22 0,0 21 0,0-21 15,0 22-15,0-22 0,0 0 16,0 0-16,0 0 0,21-21 0,0 22 16,1-22-16,-1 0 0,0 0 0,0 0 15,21 0-15,-20-22 0,-1 1 16,0 21-16,21-21 0,-21 0 0,-21-21 16,22 20-16,-1-20 0,-21 21 15,0-21-15,0 20 0,0 1 0,0-21 16,0 21-16,0 0 0,0-1 15,0 44 1,0-1 0,0 0-16,0 0 0,0 0 15,-21 0-15,21 22 0,0-22 0,-22 21 16,22-21-16,0 1 0,0-1 0,0 0 16,0 0-16,0 0 0,0-42 46,0 0-46,0 0 0,0 0 0,22-22 16,-22 22-16,21-21 0,0 21 16,-21-22-16,21 22 0,0-21 0,0 21 15,1-1-15,-1 1 0,0 0 16,0 21-16,0 0 16,0 0-16,-21 21 0,22 0 15,-22 1-15,21-1 0,-21 21 0,0 0 16,0 1-16,0-22 0,0 21 15,0 1-15,0-1 0,0-21 16,0 0-16,0 0 0,0 1 0,0-1 16,21-21-16,0 0 0,0 0 15,0 0-15,1-21 0,-1-1 0,0 22 16,0-21-16,0-21 16,22 21-16,-43-22 0,21 1 0,0 21 0,-21-21 15,21-1-15,-21 1 16,0 0-16,0-1 0,0 22 0</inkml:trace>
  <inkml:trace contextRef="#ctx0" brushRef="#br0" timeOffset="30963.68">6054 6816 0,'-22'21'0,"44"-42"0,-65 63 0,22-42 0,0 21 15,21 0 16,21-21-31,0 0 16,0 0-16,1 0 0,-1 0 16</inkml:trace>
  <inkml:trace contextRef="#ctx0" brushRef="#br0" timeOffset="32575.6">8403 7176 0,'0'0'0,"-85"42"31,85-21-31,0 0 0,22-21 32,-1-21-32,-21 0 15,21 0-15,21 0 0,-21-1 16,1-20-16,-1 21 0,0 0 0,21-22 16,-21 1-16,1 21 15,-22-21-15,21-22 0,-21 22 0,0-1 16,0-20-16,0-1 0,0 22 0,0-21 15,0 20-15,0 1 0,-21 21 16,21 0-16,0-1 0,-22 22 0,1 0 16,0 22-16,0-1 0,21 21 15,0 0-15,0 1 0,-21 20 0,21-20 16,0 20-16,0-21 0,0 22 16,-21-22-16,21 22 0,0-22 0,0 22 15,0-22-15,0 0 0,0-21 16,0 22-16,0-22 0,0 0 0,0 0 15,0 0-15,21-42 32,-21 0-32,21 0 0,-21-21 15,0 20-15,21-20 0,0 21 0,0-21 16,-21-1-16,22 22 0,-1-21 16,0 21-16,-21-1 0,21 1 0,0 21 15,0 0-15,1 0 0,-1 0 16,-21 21-16,0 1 0,21-1 15,0 0-15,-21 0 0,21 21 0,-21-20 16,21-1-16,1 21 0,-22-21 16,21 22-16,0-22 0,0 0 15,0 0-15,0 0 0,22 0 0,-22-21 16,0 0-16,21 0 0,1 0 16,-22 0-16,21 0 0,1 0 0,-22-21 15,21 0-15,0 0 0,-20 0 16,-1 0-16,21-22 0,-21 22 0,0 0 15,-21 0-15,22-22 0,-22 22 16,21 0-16,-21 0 0,0 0 0,0 42 31,-21 0-15,-1 0-16,22 0 0,-21 22 0,21-22 16,-21 0-16,21 21 0,0-20 15,0 20-15,0-21 0,0 0 16,0 0-16,0 1 0,0-1 0,21 0 15,0-21-15,1 0 0,-1 0 16,0 0-16,0 0 0,0 0 0,0-21 16,1 0-16,20-1 0,-21 1 0,0-21 15,22 21-15,-22-22 0,0 1 16,0 21-16,0-21 0,0-1 0,-21 1 16,0 0-16,0-1 0,0 22 15,-21-21-15,0 21 0,0-1 0,-21 1 16,-1 21-16,22 0 0,-21 0 15,21 0-15,-22 21 0,22 22 16,-21-22-16,21 21 0,-1-21 0,1 22 16,0-1-16,0 0 0,21 1 15,-21-1-15,21 0 0,0 1 0,0-1 16,0-21-16,0 22 0,21-22 0,0 0 16,0 0-16,0 0 0,22-21 15,-22 0-15,21 0 0,1 0 0,-1 0 16,21 0-16,-20-21 0,20 0 15,1 0-15,-1 0 0,1-22 0,-22 22 16,22-21-16,-22-1 0,0 22 16,1-21-16,-1 21 0,-21-22 0,0 22 15,0 0-15,-21 0 0,0 0 16,0 42 0,0 0-1,-21 0-15,0 22 0,21-22 16,-21 0-16,21 21 0,-21 1 15,0-22-15,21 21 0,0-21 0,0 22 16,0-22-16,0 0 0,0 0 16,0 0-16,21-21 0,0 0 15,0 0-15,0 0 0,0 0 0,1 0 16,-1-21-16,0 0 0,0 0 16,0 0-16,0-1 0,22-20 0,-22 21 15,0-21-15,0 20 16,0 1-16,-21 0 0,22 0 0,-1 21 15,-21 21 1,0 0 0,0 0-16,0 1 0,0-1 0,0 0 15,0 0-15,0 0 0,21 0 0,-21 1 16,21-1-16,0-21 16,0 0-16,1 0 0,20 0 0,-21 0 15,21 0-15,1 0 0,-22-21 16,21-1-16,1-20 0,-22 21 0,21 0 15,-21-22-15,0 22 0,1-21 16,-1 0-16,-21-1 0,0 1 16,0 0-16,0 20 0,-21-20 0,-1 21 15,1 0-15,0 21 0,-21 0 16,21 0-16,-1 0 0,1 0 0,0 0 16,0 21-16,0 0 0,0 0 0,21 0 15,0 1-15,0-1 16,0 0-16,0 0 0,0 0 0,42-21 15,-21 0-15,0 21 0,22-21 16</inkml:trace>
  <inkml:trace contextRef="#ctx0" brushRef="#br0" timeOffset="32848.44">12171 6668 0,'0'0'0,"21"-43"0,-21 22 0,21-21 15,-21 21-15,0 42 16,0 0 0,0 0-16,-21 21 0,0-20 15,0 20-15,21 0 0,-22 1 0,1-1 16,21 0-16,-21 1 0,0-1 16,0 0-16,21-21 0,-21 22 0,21-1 15,-22-21-15,22 22 0,0-22 16,0 0-16,0 0 0,22-21 15,-1 0-15,0 0 16,0 0-16,0 0 0,22-21 0,-1 0 16,-21 0-16</inkml:trace>
  <inkml:trace contextRef="#ctx0" brushRef="#br0" timeOffset="33190.64">12573 6879 0,'0'0'15,"0"-21"-15,0 0 0,0 42 31,0 0-31,-21 0 16,0 1-16,-1-1 0,22 0 0,-21 21 16,0-21-16,0 1 0,21 20 15,0-21-15,0 0 0,0 22 0,0-22 16,0 0-16,0 0 0,21 0 16,0-21-16,22 21 0,-22-21 15,0 0-15,0 0 0,0-21 0,22 21 16,-22-21-16,0 0 0,0-21 15,0 20-15,0 1 0,1-21 0,-22 21 16,21-22-16,-21 22 0,0-21 16,0 21-16,0 0 0,0-1 0,-21 1 15,-1 21-15,1 0 0,0 0 0,0 0 16,-21 0-16,20 0 16,1 0-16,0 0 0,0 0 0,21 21 15,-21-21-15,0 22 0,-1-22 16</inkml:trace>
  <inkml:trace contextRef="#ctx0" brushRef="#br0" timeOffset="33287.57">11705 6731 0,'0'0'0</inkml:trace>
  <inkml:trace contextRef="#ctx0" brushRef="#br0" timeOffset="33376.87">11684 6773 0,'21'0'0,"0"0"0,0 0 16,22 0-16,-1 0 0,0-21 0,1 21 16,20 0-16,1-21 0,-1 21 15,1-21-15,-22 21 0,0-21 0,1 21 16,-1 0-16</inkml:trace>
  <inkml:trace contextRef="#ctx0" brushRef="#br0" timeOffset="35682.78">13906 7049 0,'0'0'0,"-42"0"0,-106 105 31,148-83-31,0-1 0,21-21 31,0 0-31,0 0 0,22-21 16,-1-1-16,0 1 0,1 0 16,-1 0-16,22-21 0,-22 20 0,21-20 15,-20-21-15,-1 20 0,22-20 16,-43-1-16,21 1 0,0-22 0,-20 22 15,-22-1-15,0 1 0,0 20 16,0 1-16,0 0 0,0 20 0,0 1 16,-22 21-16,1 0 0,0 0 0,0 21 15,-21 1-15,20-1 16,1 42-16,-21-20 0,21 20 0,0 1 0,-22-1 16,22 1-16,-21-1 15,21-21-15,-1 22 0,1-1 0,-21-20 16,42-1-16,-21 0 0,21 1 0,0-1 15,0-21-15,0 0 0,0 1 16,0-1-16,21-21 16,0-21-16,0-1 15,0 1-15,1 0 0,20-21 0,-21 21 16,21-22-16,-20 1 0,20 21 16,-21-22-16,21 22 0,-20-21 0,20 21 15,-21 0-15,0 21 0,0 0 16,1 0-16,-1 21 15,-21 0-15,21 0 0,-21 0 16,0 0-16,0 1 0,0 20 16,0-21-16,21 0 0,0 0 0,0 22 15,-21-22-15,22 0 0,-1 0 16,21 0-16,-21 1 0,0-22 0,22 21 16,-1-21-16,0 0 0,-20 0 15,20 0-15,21 0 0,-20-21 0,-1-1 16,0 1-16,1 0 0,-1 0 0,0 0 15,1 0-15,-22-22 0,0 22 16,0-21-16,-21-1 0,0 1 0,0 0 16,0-1-16,-21 1 15,0 0-15,0 21 0,0-1 0,-22 22 16,1 0-16,0 0 0,-1 0 0,1 22 16,0-1-16,20 0 0,-20 21 15,0 1-15,21-22 0,-1 21 0,1 0 16,0 1-16,0-22 0,21 21 15,0-21-15,0 22 0,0-22 16,0 0-16,21 0 0,0 0 0,0 1 16,22-22-16,-22 0 0,64 0 15,-43 0-15,0-22 0,1 22 16,-1-21-16,0 0 0,-21 0 0,22 0 16,-22-22-16,21 22 0,-21-21 15,-21 21-15,22-22 0,-22 22 16,21 0-16,-21 0 0,0 0 0,-21 42 31,21 0-31,-22-21 16,22 21-16,-21 22 0,21-22 0,-21 0 15,21 0-15,0 0 0,0 0 16,0 1-16,0 20 0,0-21 0,21-21 16,0 21-16,1 0 0,-1-21 15,0 0-15,21 0 0,-21 0 0,22 0 16,-1 0-16,0 0 0,1 0 15,-22-21-15,21 0 0,-21 0 16,1 0-16,20 0 0,-21-1 0,0-20 16,-21 21-16,21-21 0,-21 20 15,22 1-15,-22 0 0,0 42 32,-22 0-32,1 22 15,21-22-15,-21 0 0,21 0 16,-21 0-16,21 1 0,-21-1 0,21 0 15,0 0-15,0 0 0,0 0 0,0 1 16,21-22 15,0-22-15,0 1-16,-21 0 0,21 0 0,1 0 16,-1 0-16,0-1 0,0-20 0,0 21 15,-21 0-15,21 0 0,1-1 16,-1 1-16,0 21 0,0 0 0,0 0 15,0 0 1,-21 21-16,22 1 0,-22-1 16,0 0-16,21 0 0,0 0 0,0 0 15,0 1-15,0-1 0,1 0 16,20-21-16,-21 21 0,21 0 0,1 0 16,-1 1-16,0-22 15,22 0-15,-22 0 0,1 0 0,20 0 16,-21 0-16,1 0 0,-1 0 15,0-22-15,-20 22 0,20-21 0,-21 0 16,0 0-16,0-21 0,1 20 0,-22 1 16,0-21-16,21 21 0,-21-22 15,0 1-15,0 21 0,0 0 0,0 0 16,-21-1-16,-1 22 0,1 0 16,0 0-16,-21 0 0,21 0 0,-1 22 15,-20-1-15,-21 42 0,41-42 16,1 1-16,0 20 0,0-21 15,0 0-15,21 0 16,0 22-16,0-22 0,0 0 0,0 0 16,0 0-16,21 1 0,0-22 0,0 21 15,0-21-15,1 0 0,-1 0 16,21 0-16,-21 0 0,22-21 0,-22-1 16,0 22-16,21-21 0,-21-21 0,1 21 15,-1 0-15,0-22 0,0 1 16,0 0-16,0-22 0,1 1 0,-22-1 15,21-21-15,0 22 0,0-1 16,-21 1-16,0-1 0,0 22 0,0 0 16,0 21-16,0-1 15,-21 22 1,0 22-16,21 20 0,0 0 16,-21 1-16,-1 20 0,22 1 15,-21-22-15,21 21 0,-21 1 0,21-22 16,0 22-16,0-22 0,0 0 15,0 1-15,0-1 0,0 0 0,21-20 16,0 20-16,1-21 0,-1 0 16,0 0-16,21 1 0,-21-22 15,22 0-15,-22 0 0,21 0 0,1 0 16,-1-22-16,0 22 0,-21-21 0,22 0 16,-1-21-16,0 21 0,22-64 15,-43 43-15,21-22 16,-20 1-16,-1-1 0,0 1 0,0-1 15,-21 1-15,0-1 0,21 43 16,-21-21-16,0 20 0,0 1 0,-21 42 31,21 1-31,-21 20 0,0 0 0,0 1 16,-1-1-16,1 0 0,0 1 16,21-1-16,-21 21 0,21-20 15,-21-1-15,21-21 0,0 22 0,0-1 16,0-21-16,0 21 0,21-20 0,0 20 15,21-21-15,-20 0 0,-1-21 16,21 21-16,-21-21 0,22 0 16,-1 0-16,0 0 0,1 0 0,-1 0 15,-21-21-15,21 21 0,1-21 16,-22 0-16,0 0 0,0 0 0,0-22 16,1 22-16,-22 0 0,0-21 0,0 20 15,0 1-15,-22 21 16,1 0-16,0 21 0,0 1 15,0-1-15,0 0 0,-1 0 16,22 0-16,-21 22 0,21-22 0,0 21 16,0-21-16,0 0 0,0 22 15,0-22-15,21 0 0,1-21 16,-1 21-16,21-21 0,-21 21 0,22-21 16,-1 0-16,0 0 0,1 0 15,20-21-15,1 0 0,-22 0 0,21 0 16,-20 0-16,-1-1 0,0 1 15</inkml:trace>
  <inkml:trace contextRef="#ctx0" brushRef="#br0" timeOffset="36395.67">9715 8234 0,'0'-21'16,"0"0"-16,22-1 15,-1 1-15,21 0 0,-21 0 16,22 0-16,-1-22 0,0 22 15,1 0-15,-1-21 0,-21 21 0,21-1 16,-20 1-16,-22-21 0,0 21 16,0 0-16,-22-1 0,1 22 15,-21 0-15,0 0 0,-1 0 0,1 0 16,0 0-16,-22 0 16,22 0-16,-1 22 0,1-1 0,0 0 15,21 0-15,-1 0 0,1 22 16,21-22-16,0 21 0,0 0 0,21 1 15,1-22-15,-1 21 0,21 1 16,0-1-16,1 0 0,-1-21 16,0 22-16,1-22 0,-1 21 0,-21-21 15,22 22-15,-22-22 0,-21 0 16,0 0-16,0 0 0,0 1 0,-43-1 0,22-21 16,-42 21-16,20 0 15,1-21-15,-21 0 0,-1 0 0,22 0 16,-22 0-16,22 0 0,0 0 0,-1-21 15,1 0-15,21 0 0,-22-1 16,22 1-16,0 0 0,21 0 0,0 0 16,0 0-16,0-1 15,0 1-15,21 21 0,0-21 0,22 0 16,-1 0-16,0 21 0,1-21 16,-22-1-16</inkml:trace>
  <inkml:trace contextRef="#ctx0" brushRef="#br0" timeOffset="37675.4">10393 8065 0,'0'0'0,"0"-64"31,-21 64-15,-1 0-16,1 21 0,0 0 15,0 1-15,0-1 0,0 0 16,-1 21-16,1-21 0,21 22 0,-21-1 15,21-21-15,-21 22 0,21-1 0,0-21 16,0 21-16,0-20 16,0-1-16,0 21 0,0-21 0,21-21 15,0 21-15,0 1 0,22-22 0,-22 0 16,0 0-16,21 0 0,-20 0 16,20 0-16,-21-22 0,0 1 0,22 0 15,-22 0-15,0 0 0,21 0 16,-21-1-16,1-20 0,-1 21 0,0-21 15,0 20-15,0 1 0,-21 0 0,0-21 16,21 42-16,-21-21 0,22 21 16,-22 21-1,0 0 1,0 0-16,0 21 0,0-20 0,0-1 16,0 0-16,0 0 0,0 0 0,0 0 15,0 1-15,0-1 16,21 0-16,0-21 15,0 0-15,0 0 0,22 0 16,-22 0-16,0 0 0,21 0 0,-21-21 16,22 0-16,-22-1 0,21 1 0,1 0 15,-1 0-15,-21 0 0,21 0 16,-20-22-16,-1 22 0,0 0 0,0 0 16,0 0-16,0-1 15,-21 44 1,0-1-1,0 0-15,0 0 0,0 0 16,0 0-16,-21 1 0,21-1 0,0 0 16,0 0-16,0 0 0,0 0 0,0 1 15,0-1-15,0 0 0,21-21 16,-21 21-16,22-21 0,-1 0 16,0 0-16,0 0 0,21 0 15,-20 0-15,-1-21 0,0 0 0,0 21 16,21-21-16,-42-1 0,22 1 0,-1 0 15,0-21-15,-21 21 0,0-22 16,0 1-16,0 21 0,0-22 0,0 1 16,-21 0-16,0 21 0,-1-1 15,1 1-15,0 21 0,-21 0 16,21 0-16,-22 0 0,22 21 0,-21 1 16,21-1-16,-22 0 0,22 0 15,0 21-15,0 1 0,0-22 0,21 21 16,0-21-16,0 22 0,0-22 15,0 0-15,21 21 0,0-20 16,0-22-16,21 21 0,-20 0 0,20-21 16,-21 0-16,21 0 0,1 0 0,-22 0 15,21 0-15,1 0 0,-1-21 0,21 0 16,-20-1-16,-1 1 0,-21 0 16,22 0-16,-1-21 0,-21-1 0,21 22 15,-20-21-15,-1-22 0,0 22 16,0 0-16,0-1 0,-21 22 15,0 0-15,0 0 0,0 0 0,-21 42 32,0 0-32,0 21 0,21-21 15,-21 22-15,-1-1 0,1-21 0,21 22 16,0-1-16,-21 0 0,21-21 16,0 22-16,0-22 0,0 21 0,0-21 15,0 1-15,0-1 0,0 0 16,21 0-16,0-21 0,22 0 0,-1 0 15,-21 0-15,22 0 0,-1 0 16,0 0-16,1 0 0,-1-21 16,0 0-16,-21 0 0,22-1 0,-22 1 15,21-21-15,-21 0 0,1-1 0,-1 1 16,0-22-16,-21 22 0,0 0 16,0-22-16,0 43 0,0-21 0,0 21 15,0-1-15,0 1 0,-21 21 16,21 21-16,-21 22 15,21-22-15,-22 21 0,22 1 16,-21-1-16,21 0 0,-21 1 0,21 20 16,0-21-16,0-20 0,0 20 0,0 0 15,0-21-15,0 1 16,0-1-16,0 0 0,0 0 0,21-21 16,0 0-16,1 0 0,20 0 15,-21 0-15,21 0 0,1-21 16,-1 0-16,0 0 0</inkml:trace>
  <inkml:trace contextRef="#ctx0" brushRef="#br0" timeOffset="38131.67">13398 7895 0,'-63'0'32,"42"21"-17,0 1-15,-1 20 0,22-21 16,-21 21-16,0 1 0,0-22 0,21 21 15,0 1-15,0-1 0,-21 0 0,21 1 16,-21-1-16,21-21 0,0 21 16,0-20-16,0-1 0,-22 0 0,22 0 15,0 0-15,0 0 16,0-42 0,0 0-1,0 0-15,0 0 0,0 0 16,0-1-16,22-20 0,-1 21 0,0 0 15,0-22-15,0 22 16,22-21-16,-22 21 0,21 0 0,-21-1 16,22 22-16,-1-21 0,-21 21 15,21 0-15,-20 0 0,20 0 0,-21 21 16,0-21-16,0 22 0,1-1 0,-22 0 16,0 21-16,0-21 0,0 1 15,0-1-15,0 0 0,0 0 0,-22 0 16,1 0-16,0 1 0,0-22 0,-21 21 15,20-21-15,-20 21 0,0-21 16,21 0-16,-22 0 0,22 0 0,-21 0 16,21 0-16,42 0 31,0 0-31</inkml:trace>
  <inkml:trace contextRef="#ctx0" brushRef="#br0" timeOffset="38911.65">14224 8276 0,'0'0'0,"0"-21"0,0 0 0,0 0 0,0 0 16,0-1 0,-21 22-16,0 0 0,-22 0 0,22 0 15,0 0-15,-21 0 0,20 22 16,1-22-16,-21 21 0,21 0 0,0 21 15,-1-21-15,1 1 0,21-1 0,-21 21 16,21-21-16,-21 0 0,21 1 16,0 20-16,0-21 0,0 0 15,0 0-15,21-21 16,0 0-16,0 0 0,1 0 16,-1 0-16,0 0 0,0 0 0,21-21 15,-20 0-15,-1 0 0,0 0 16,0 0-16,0-1 0,0 1 15,1-21-15,-1 21 0,0 0 0,-21-1 16,0 1-16,21 0 0,-21 0 16,0 42-1,0 0 1,0 0-16,0 1 0,0-1 0,0 0 16,0 0-16,0 21 0,0-20 15,0-1-15,0 0 0,21 0 16,0 0-16,1 0 0,-1-21 15,0 0-15,0 0 0,0 0 16,0 0-16,1 0 0,-1-21 16,0 0-1,0 0-15,-21 0 0,21 0 16,0-1-16,-21-20 0,22 21 0,-1-21 16,0 20-16,0 1 0,0 0 15,0 0-15,22 0 0,-22 21 0,0 0 16,0 0-16,0 0 0,1 0 15,-1 21-15,0 0 0,0 0 0,0 0 16,-21 1-16,0-1 0,0 21 16,0-21-16,0 0 0,0 1 0,0 20 15,0-21-15,0 0 0,0 0 0,0 1 16,0-1-16,0 0 0,-21-21 16,21-21 15,0 0-31,0-1 15,0 1-15,21 0 0,0 0 16,1-21-16,-1 20 0,0-20 0,0 0 16,21-1-16,-20 1 0,20 0 15,0-1-15,1 1 0,-1 21 0,0 0 16,-21 0-16,22 21 0,-22 0 0,0 0 16,0 0-16,-21 21 0,0 0 15,-21 21-15,0-21 0</inkml:trace>
  <inkml:trace contextRef="#ctx0" brushRef="#br0" timeOffset="40023.05">423 10287 0,'0'0'0,"-21"0"0,0 0 15,21-21 1,0 0-16,0 0 0,0-1 16,21 22-16,0 0 15,0-21-15,1 0 0,-1 21 16,21 0-16,-21 0 0,22 0 16,-22 0-16,21 21 0,-21 0 15,0 1-15,1-1 0,-22 21 0,0 0 16,0-20-16,0 20 0,-22 0 15,-20 1-15,21-1 0,0 0 0,-22 1 16,1-1-16,21-21 0,-21 0 16,20 0-16,1-21 0,0 0 0,0 0 15,21-21 1,0 0-16,0 0 16,21 0-16,0 0 15,0-1-15,1 1 0,-1 0 16,0 21-16,0 0 0,21 0 0,-20 0 15,20 0-15,-21 0 0,21 21 16,-20 0-16,20 1 0,-21-1 0,0 0 16,-21 21-16,0-21 0,0 22 15,0-22-15,0 21 0,-21-21 0,0 22 16,0-22-16,-22 21 0,1-21 16,21 1-16,-21-1 0,-22 0 15,22 0-15,-1-21 0,1 0 0,-21 0 16,20 0-16,1 0 15,0 0-15,20 0 0,-20-21 0,21 0 16,0 21-16,-22-21 0,22-1 16,21 1-1,0 0-15,21 21 16,1-21-16,-1 21 16,21-21-16,0 0 0,1 21 0</inkml:trace>
  <inkml:trace contextRef="#ctx0" brushRef="#br0" timeOffset="40119.19">1228 10647 0,'0'0'0</inkml:trace>
  <inkml:trace contextRef="#ctx0" brushRef="#br0" timeOffset="40207.75">1270 10626 0,'-21'0'31,"0"0"-31,42 0 0,0 0 31,0-21-31,21 21 0</inkml:trace>
  <inkml:trace contextRef="#ctx0" brushRef="#br0" timeOffset="40951.76">2773 10520 0,'0'21'31,"21"-21"-15,0 0-1,0 0-15,0 0 0,1-21 0,-1 0 16,0 21-16,21-21 0,-21-1 0,1 1 15,20 0-15,-21-21 0,0 21 16,0-1-16,1 1 0,-1 21 0,-21-21 16,0 0-16,0 0 15,-21 21-15,-1 0 0,-20 0 16,0 0-16,-1 0 0,1 0 16,0 21-16,-1 0 0,-20 0 0,21 0 15,-1 22-15,1-22 0,21 21 16,0 1-16,-1-1 0,22 0 0,0-21 15,0 22-15,22-22 0,-1 0 16,0 0-16,0 0 0,21 1 0,1-1 16,-22-21-16,21 0 0,1 0 15,-22 0-15,21 0 0,-21 0 16,22 0-16,-22 0 0,0 0 0,-21-21 16,-21 21-1,0 0-15,-22 0 16,1 0-16,0 0 0,-22 0 15,22 0-15,-22 21 0,22 0 0,0 0 16,-1 0-16,22 0 0,-21 22 16,42-22-16,0 0 0,0 21 0,0-20 15,0 20-15,0-21 0,21 0 16,21 0-16,-21 1 0,22-1 0,-1 0 16,-21-21-16,43 0 0,-22 0 15,0 0-15,1 0 0,-1-21 0,22 0 16,-22-1-16,0 1 0,22 0 15,-22 0-15,22 0 0,-22-22 16,0 22-16</inkml:trace>
  <inkml:trace contextRef="#ctx0" brushRef="#br0" timeOffset="41138.66">3514 10626 0,'0'0'0,"0"21"31,0 0-31,21 21 16,0-20-16,0-1 0,0 0 15,0 0-15,1 21 0,-1-20 0,0-1 16,0-21-16,0 21 0,0 0 16,1-21-16,-1 21 0,0-21 15,0 0 1,-21-21 0</inkml:trace>
  <inkml:trace contextRef="#ctx0" brushRef="#br0" timeOffset="41319.65">3916 10668 0,'0'0'0,"0"-21"0,-21 21 32,-1 21-32,1 0 0,0 0 0,-21 22 15,21-22-15,-22 0 0,1 21 16,0-20-16,-1 20 0,22-21 0,-21 0 16,21 0-16,-1 22 15,1-22-15,0 0 0,21 0 0,0 0 16,21-21-1,0 0-15,1 0 0</inkml:trace>
  <inkml:trace contextRef="#ctx0" brushRef="#br0" timeOffset="41639.41">4106 10710 0,'0'0'0,"0"22"31,0-1-31,-21 0 15,21 21-15,-21-21 0,21 22 16,0-1-16,-21 22 0,21-1 16,0 1-16,-21 20 0,21 1 0,0 0 15,0 20-15,0-20 0,0 21 0,0 0 16,0 0-16,0-1 0,0 1 16,-22-21-16,22 21 0,0-22 0,0-20 15,-21 21-15,21-22 0,-21-21 16,21 22-16,0-22 0,0-21 0,-21 1 15,21-1-15,-21-21 0,21-21 16,0-1-16,0 1 0,0-21 16,0 0-16,0-1 0,21-20 0,-21-22 15,21 22-15,0-22 0,-21-21 16,0 21-16,21-20 0,-21-1 16,0 0-16</inkml:trace>
  <inkml:trace contextRef="#ctx0" brushRef="#br0" timeOffset="41915.65">4000 11049 0,'0'0'0,"0"-63"0,0-22 0,22-127 31,-1 170-31,0 21 0,0-22 0,0 22 16,0 0-16,1 0 0,20 21 15,-21 0-15,21 0 0,-20 0 0,20 0 16,0 21-16,-21 0 0,22 0 16,-22 22-16,0-22 0,-21 21 0,0 1 15,0-1-15,0-21 0,-21 21 16,-21 1-16,20-22 0,-20 0 0,21 21 15,-21-20-15,20-1 0,-20-21 16,21 21-16,0-21 0,0 0 0,-1 0 16,1 21-16,21-42 31,21 21-31,1-21 16,-1 0-16,21-1 0,0 1 0,1-21 15,-1 21-15,0-22 0</inkml:trace>
  <inkml:trace contextRef="#ctx0" brushRef="#br0" timeOffset="42135.66">4911 10393 0,'0'0'0,"21"-42"0,-21 20 0,0 1 0,21 0 15,-21 0-15,0 42 32,0 0-32,0 0 0,0 1 15,0 20-15,0 0 0,0 22 16,-21-22-16,21 0 0,-21 1 0,21-1 15,-22 0-15,1 1 0,21-1 16,0 0-16,0-20 0,-21-1 0,21 21 16,0-21-16,0 0 15,21-21-15,22 0 16,-22 0-16,0-21 0,21 21 0,-21-21 16</inkml:trace>
  <inkml:trace contextRef="#ctx0" brushRef="#br0" timeOffset="43139.57">5461 10689 0,'0'0'0,"42"-21"0,-21 0 0,1-21 16,-22-1-16,0 22 0,0 0 16,0 0-16,0 0 0,-22 21 0,-20-22 15,21 22-15,0 0 16,-22 0-16,22 22 0,-21-22 0,21 21 0,-22 0 16,22 21-16,0-21 0,-21 22 15,21-22-15,-1 21 0,22 1 16,-21-22-16,21 21 0,-21-21 0,21 0 15,0 22-15,0-22 0,0 0 0,21 0 16,0-21-16,1 0 16,-1 0-16,0 0 0,0 0 0,0 0 15,22-21-15,-22 21 0,21-21 16,-21 0-16,0 0 0,22-1 0,-22 1 16,0-21-16,0 21 0,0 0 0,-21-22 15,0 22-15,22-21 0,-22 21 16,0-1-16,-22 22 31,22 22-31,0-1 0,-21 0 16,0 0-16,21 0 0,0 0 0,0 22 15,0-22-15,0 0 0,0 0 0,0 0 16,0 1-16,0-1 0,21 0 16,0-21-16,1 21 0,-1-21 0,21 0 15,0 0-15,-20 0 0,20 0 16,0 0-16,1 0 0,-1 0 0,0 0 15,1-21-15,-1 0 0,-21 0 0,21-1 16,-20 1-16,-1 0 0,0 0 16,0-21-16,0 20 0,-21-20 0,0 21 15,0 0-15,0 0 0,0-1 16,0 44 0,0-1-16,0 0 15,0 0-15,-21 0 0,21 0 0,0 1 16,0-1-16,0 0 0,0 21 15,0-21-15,0 1 0,21-22 16,0 0-16,1 21 0,-1-21 16,0 0-16,0 0 0,21 0 0,-20 0 15,20-21-15,-21 21 0,21-22 0,-20 1 16,-1 21-16,0-21 0,0 0 16,0-21-16,0 20 0,-21 1 15,22-21-15,-22 21 0,0 0 0,0-1 16,0 1-16,-22 21 15,1 21-15,0 1 16,21-1-16,0 21 0,-21-21 16,0 0-16,21 1 0,-21-1 15,21 0-15,0 0 0,-22 0 0,22 0 16,-21-21-16,21 22 0,0-44 47,0 1-47,0 0 0,0 0 0,21 0 15,-21-22-15,22 22 16,-1-21-16,0 0 0,0-1 0,21 22 16,-20-21-16,20 21 0,0-1 0,-21 1 15,22 21-15,-22 0 0,21 0 16,-21 21-16,1 1 0,-1-1 0,0 0 16,0 0-16,-21 21 0,0 1 15,0-22-15,0 21 0,0 1 0,0-1 16,0-21-16,0 21 0,0-20 0,0-1 15,0 0-15,0 0 0,0 0 16,0 0-16,21-21 16,0 0-16,1 0 0,-22-21 15,21 0-15,0 0 0,0 0 16,-21 0-16,0-1 0,21-20 16,-21 21-16</inkml:trace>
  <inkml:trace contextRef="#ctx0" brushRef="#br0" timeOffset="43312.65">6456 10245 0,'-21'42'0,"42"-84"0,-64 84 0,22-42 16,0 0-16,0 0 16,0 0-16,42-21 31,21 21-16,-21 0-15</inkml:trace>
  <inkml:trace contextRef="#ctx0" brushRef="#br0" timeOffset="43916.34">9102 10393 0,'0'0'0,"-22"0"0,44-21 31,-1 21-31,0-21 0,0-1 15,0 1-15,0 21 0,22-21 0,-22 0 16,0 0-16,0 0 0,0-1 16,1 1-16,-22 0 0,0 0 15,0 0-15,-22 21 16,-20 0-16,21 0 0,-21 0 16,-1 0-16,-20 21 0,20-21 0,1 21 15,-21 0-15,20 0 0,22 1 16,-21-1-16,21 0 0,21 21 0,0-21 15,0 1-15,0-1 0,0 21 16,42-21-16,-21 0 0,0 22 0,22-22 16,-1 21-16,0-21 0,1 22 0,-1-22 15,0 21-15,-21-21 0,22 22 16,-22-22-16,-21 21 0,0-21 0,0 1 16,0-1-16,-42 0 0,-1 0 15,1 0-15,0 0 0,-22-21 16,1 0-16,-1 0 0,1 0 0,-1 0 15,1 0-15,-1-21 0,1 0 0,20 0 16,1 0-16,21 0 0,0-1 16,-1 1-16,22 0 0,0-21 0,0 21 15,0-1-15,0 1 0,0 0 16,22-21-16,20 21 0,-21-1 0,43 1 16,-22 0-16,21 0 0,1 0 0,-1 0 15,22-1-15,-21-20 0</inkml:trace>
  <inkml:trace contextRef="#ctx0" brushRef="#br0" timeOffset="44135.69">9800 10181 0,'-42'0'32,"21"21"-32,-1 1 0,1-1 0,21 0 15,-21 21-15,0 1 0,0-22 0,21 21 16,-21 0-16,21 1 0,-22-1 0,22 0 15,0 1-15,-21-22 0,21 21 16,0-21-16,0 1 0,0-1 0,0 0 16,0 0-16,21-21 15,1 0 1,-1 0-16,-21-21 0,21 21 16</inkml:trace>
  <inkml:trace contextRef="#ctx0" brushRef="#br0" timeOffset="44303.16">9483 10583 0,'-22'0'0,"44"0"0,-65 0 16,22 0-16,0 0 16,42 0 15,0 0-31,0 0 0,1 0 0,20 0 16,0 0-16,1 0 0,-1 0 15,0 0-15,22 0 0,-22-21 16,0 21-16,1-21 0,-1 21 0</inkml:trace>
  <inkml:trace contextRef="#ctx0" brushRef="#br0" timeOffset="44923.66">10096 10520 0,'22'0'47,"-1"0"-32,0 0-15,0 0 0,21 0 16,-20-21-16,-1 0 0,21 21 15,-21-22-15,0 1 0,1 21 0,-1-21 16,0 0-16,0 21 16,-84-21-1,20 21 1,22 21-16,-21-21 0,21 21 0,-22 0 16,1 0-16,21 1 0,-22 20 15,22-21-15,0 21 0,0-20 0,0 20 16,21-21-16,0 21 0,0-20 0,0-1 15,21 0-15,0 0 0,0-21 16,22 21-16,-1 0 0,0-21 0,1 0 16,-1 0-16,21 0 0,-20 0 15,-1 0-15,22 0 0,-22-21 16,0 0-16,-21 0 0,22 21 0,-22-21 16,0-22-16,0 22 0,0 0 0,1 0 15,-22-21-15,21 20 0,-21 1 16,0 0-16,0 42 31,0 0-31,0 1 0,-21 20 16,-1-21-16,22 21 0,-21 1 0,21-1 0,0 0 15,-21 22-15,0-1 16,0 1-16,21 21 0,0-1 0,-21 1 16,-1 0-16,22-1 0,-21 1 0,21 21 15,0-22-15,-21 1 0,0-21 16,0 20-16,21-20 0,-21-1 0,-1 1 15,1-22-15,21 0 0,-21-20 0,0-1 16,21 0-16,-21-21 0,21-21 31,0 0-31,0-22 0,0 22 0,21-21 16,0-1-16,0 1 0,-21 0 0,21-22 16,1 22-16,-1-22 0,0 1 15,0-22-15,0 22 0,0-22 0,1-21 16,-22 22-16</inkml:trace>
  <inkml:trace contextRef="#ctx0" brushRef="#br0" timeOffset="45207.79">10647 10901 0,'0'-42'0,"0"84"0,0-148 0,0 43 16,0 20-16,0 1 0,0-43 15,0 64-15,21-21 0,-21 21 16,21-1-16,0-20 0,0 42 0,1-21 16,-1 0-16,0 21 0,0 0 15,21 0-15,-20 0 0,-1 0 0,0 21 16,0 0-16,0 0 0,-21 22 0,0-22 15,0 21-15,0-21 0,0 22 16,-21-22-16,0 0 0,0 21 16,-22-21-16,22 1 0,-21-1 0,21 0 15,-22 0-15,22-21 0,0 21 16,0-21-16,0 0 0,42 0 31,0 0-31,21-21 16,-20 0-16,20 0 0,0 21 0,1-21 15,-1-1-15,0 1 0,1 0 16,-1 21-16,0-21 0</inkml:trace>
  <inkml:trace contextRef="#ctx0" brushRef="#br0" timeOffset="45483.31">11197 10605 0,'85'-64'15,"-170"128"-15,212-149 0,-85 64 0,1 0 0,-22-1 16,0 1-16,0 0 0,-21 0 0,-21 21 31,-21 0-31,21 0 0,-1 21 16,-20-21-16,0 21 0,21 0 0,-1 1 15,1-1-15,21 0 0,0 0 16,0 0-16,0 0 0,21 1 16,1-1-16,-1-21 0,21 21 15,-21 0-15,22 0 0,-22-21 0,0 21 16,21 1-16,-21-1 0,-21 0 16,22-21-16,-22 21 0,0 0 15,0 0-15,-43-21 0,22 0 16,0 22-16,-21-22 0,20 0 0,-20 21 15,0-21-15,21 0 16,-22 0-16,22 0 0,-21 0 0,21 0 16,21-21-16,0-1 15</inkml:trace>
  <inkml:trace contextRef="#ctx0" brushRef="#br0" timeOffset="45862">13314 10033 0,'0'0'0,"-85"0"15,64 0 1,0 0-16,0 21 0,21 0 0,0 1 16,-22 20-16,1-21 0,21 21 15,0 1-15,-21-1 0,0 22 0,0-22 16,0 21-16,21-20 16,-22-1-16,1 0 0,0 1 0,21-1 15,-21 0-15,21-20 0,-21 20 0,21-21 16,0 0-16,0 0 15,21-21-15,0 0 16,21 0-16,-20-21 0,20 0 0,0 0 16,1 0-16,-1 0 0,21-22 15,-20 22-15</inkml:trace>
  <inkml:trace contextRef="#ctx0" brushRef="#br0" timeOffset="46163.91">13610 10393 0,'0'42'31,"-21"-21"-31,0 1 0,0 20 0,-1-21 16,22 21-16,-21 1 0,21-22 0,-21 21 16,21-21-16,0 22 0,0-22 15,0 0-15,0 0 0,21 0 0,0-21 16,1 22-16,-1-22 0,21 0 16,-21 0-16,0 0 0,22 0 0,-22 0 15,21-22-15,-21 1 0,1 0 0,-1 0 16,0 0-16,0 0 0,0-22 15,-21 22-15,21-21 0,-21-1 0,0 22 16,0-21-16,-21 21 0,0 0 16,0-1-16,0 1 0,0 0 0,-1 21 15,1 0-15,0 0 0,-21 0 16,21 0-16,-1 0 16,1 0-16,0 0 0,0 0 15,0 0-15,0 0 0</inkml:trace>
  <inkml:trace contextRef="#ctx0" brushRef="#br0" timeOffset="46343.48">12869 10308 0,'0'0'0,"-21"0"0,42 0 15,0 0-15,1 0 16,20 0-16,-21 0 0,43-21 15,-22 21-15,21 0 0,1 0 0,-1-21 16,1 21-16,-1 0 0,1-21 0,-1 0 16,-20 21-16</inkml:trace>
  <inkml:trace contextRef="#ctx0" brushRef="#br0" timeOffset="46971.21">15303 10202 0,'0'0'0,"22"0"31,-1 0-31,0-21 0,0 21 0,21-21 0,1 0 16,-1 0-16,0 0 0,1-1 0,-1 1 15,0 0-15,-20-21 16,-1 21-16,0-1 0,0 1 0,-21-21 16,0 21-16,-21 0 15,0 21-15,-22 0 0,22 0 0,-21 0 16,0 0-16,-22 0 0,22 21 15,-1-21-15,-41 42 16,41-21-16,22 0 0,-21 1 0,42-1 16,0 0-16,0 0 0,0 21 0,0-20 15,21-1-15,0 0 0,22 21 16,-22-21-16,21 1 0,0 20 16,-20-21-16,20 21 0,0-20 0,-21 20 15,22 0-15,-22-21 0,0 22 16,0-22-16,-21 21 0,0-21 0,0 22 15,-21-22-15,0 0 0,-21 0 0,20 0 16,-20 1-16,-21-22 0,20 0 16,1 21-16,-22-21 0,22 0 0,0 0 15,-1-21-15,1 21 0,0-22 16,21 1-16,-1 0 0,1-21 0,0 21 16,21-1-16,-21-20 0,21 21 0,0 0 15,0 0-15,0-1 0,0 1 16,21 21-16,0-21 0,0 21 0,1 0 15,20 0-15,-21 0 0,0 0 16,22 0-16,-22 0 0,21 0 16,-21 0-16,0 0 0</inkml:trace>
  <inkml:trace contextRef="#ctx0" brushRef="#br0" timeOffset="48679.67">16044 10351 0,'0'0'0,"0"-22"0,21 22 0,1-21 16,-1 21-16,0-21 0,-21 0 15,0 0-15,21 0 0,-21-1 16,0 1-16,-21 21 16,0 0-1,0 0-15,-1 21 0,1 1 0,0-1 16,0 21-16,0-21 0,0 22 15,-1-1-15,1 0 0,0-21 0,21 22 16,0-1-16,0 0 0,0-20 16,0-1-16,0 21 0,0-21 0,21-21 15,0 21-15,1 1 0,20-22 16,0 0-16,-21 0 0,22 0 0,-1 0 16,0 0-16,1-22 0,-1 1 0,0 21 15,1-21-15,-1 0 0,0-21 16,-20 20-16,-1 1 0,21-21 15,-42 21-15,0 0 0,21-22 16,-21 22-16,0 0 0,0 0 16,0 0-16,21 21 31,-21 21-31,22 0 0,-1 0 16,0 0-16,-21 0 15,0 22-15,21-22 0,-21 0 0,21 0 16,-21 0-16,0 1 0,0 20 15,0-21-15,0 0 0,0 0 0,21-21 16,-21 22-16,22-22 0,-1 0 0,0 21 16,0-21-16,0 0 0,0 0 15,1 0-15,20 0 0,-21 0 16,21 0-16,-20-21 0,20 21 16,0-22-16,-21 1 0,22 0 0,-1 0 15,-21-21-15,22 20 0,-22-20 0,0 21 16,0-21-16,-21 20 0,0-20 15,0 21-15,0 0 0,0 0 0,-21 21 32,0 0-32,0 0 0,-1 21 15,1 0-15,0 0 0,0 0 16,21 0-16,0 1 0,-21 20 16,21-21-16,0 0 0,0 0 0,0 22 15,0-22-15,0 0 0,0 0 16,21 0-16,0 1 0,0-22 0,0 21 15,1-21-15,20 0 0,-21 0 16,21 0-16,1 0 0,-1 0 0,22 0 16,-22 0-16,0-21 0,1-1 0,-1 1 15,0 0-15,-21 0 0,22 0 16,-22 0-16,0-22 0,0 22 0,-21-21 16,0 21-16,0-1 0,0 1 15,0 0-15,0 0 0,-21 21 16,0 0-16,0 21 0,0-21 15,-1 21-15,1 0 0,0 22 16,0-22-16,21 0 0,0 21 16,0-20-16,0-1 0,0 0 15,0 0-15,0 0 0,21 0 0,0-21 16,0 22-16,1-22 0,20 0 0,-21 0 16,21 0-16,-20 0 0,-1 0 15,21 0-15,-21-22 0,22 22 0,-22-21 16,21 0-16,-21 0 0,0-21 15,1 20-15,-1-20 0,0 21 16,-21-21-16,0 20 0,0 1 0,0 0 16,0 0-16,0 42 31,-21 0-31,21 0 0,-21 1 16,21-1-16,0 21 0,-22-21 0,22 0 15,-21 1-15,21-1 0,-21 0 0,21 0 16,0-42 31,0 0-47,21 0 15,0-1-15,1-20 0,-22 21 0,21 0 16,0-22-16,21 22 16,-21-21-16,1 21 0,-1 0 0,21-1 15,-21 1-15,0 21 0,22 0 16,-22 0-16,0 0 0,0 0 0,-21 21 15,0 1-15,0-1 0,0 21 16,0-21-16,0 0 0,-21 22 16,0-22-16,21 0 0,-21 0 0,21 22 15,0-22-15,0 0 16,0 0-16,21 0 16,0-21-16,0 0 0,0 0 15,22 0-15,-22 0 0,0 0 0,21-21 16,-20 21-16,20-21 0,0 0 0,-21 0 15,22-1-15,-22-20 16,0 21-16,0-21 0,0 20 0,1-20 16,-1 21-16,-21-21 0,0 20 15,0 1-15,-21 21 16,-1 0-16,1 0 0,0 0 0,0 21 16,0 1-16,21-1 0,0 0 15,0 21-15,0-21 0,0 22 0,0-22 16,0 0-16,0 21 0,0-20 15,0-1-15,0 0 0,0 21 0,0-21 16,0 1-16,0-1 16,-21-21-1,-1 0 1,1-21-16,21-1 16,0 1-16,0 0 0,0 0 15,21 0-15,1 0 0,-1-22 0,0 1 16,21 0-16,-21-1 0</inkml:trace>
  <inkml:trace contextRef="#ctx0" brushRef="#br0" timeOffset="49140.16">19219 9991 0,'0'0'0,"0"21"31,0 0-31,-21 21 16,21-20-16,-21-1 0,21 21 15,-21-21-15,21 22 0,0-1 0,0 0 16,-21 1-16,-1-1 0,22 0 0,-21 1 16,21-1-16,0-21 0,-21 21 15,21-20-15,0-1 0,-21 0 0,21 0 16,0 0-16,0-42 31,0 0-31,21 0 16,0 0-16,0-1 0,1-20 15,-1 21-15,0-21 0,0 20 16,0-20-16,22 0 0,-1 21 16,-21-1-16,21 1 0,-20 0 0,-1 0 15,21 21-15,-21 0 0,0 0 16,-21 21-16,0 0 0,0 0 16,0 1-16,0 20 0,0 21 15,-21-20-15,21-22 0,-21 21 16,0 1-16,21-22 0,0 0 0,0 21 15,0-21-15,0 1 0,0-1 0,0 0 16,21-21 15,0 0-31,-21-21 16,43 21-16,-22-21 0,0-1 0,0 1 16,21-21-16</inkml:trace>
  <inkml:trace contextRef="#ctx0" brushRef="#br0" timeOffset="49540.93">19939 10372 0,'21'-21'0,"-42"42"0,63-64 16,-42 22-16,0 0 0,0 0 0,21 21 16,-21-21-16,-21 42 15,0 0 1,21 0-16,-42 0 0,21 22 16,-1-22-16,1 21 0,0 1 15,-21-1-15,21 0 0,21-21 0,-22 22 16,22-1-16,0-21 0,0 0 0,0 1 15,0-1-15,0 0 0,22-21 16,-1 21-16,21-21 0,-21 0 16,0 0-16,22 0 0,-1 0 15,-21-21-15,22 0 0,-22 21 0,0-21 16,0-22-16,21 22 0,-20-21 0,-1 21 16,0-22-16,-21 1 0,0 0 15,0-1-15,0 22 0,0-21 0,0 21 16,-21-1-16,0 22 0,-1 0 15,1 0-15,-21 0 0,0 0 16,20 0-16,-20 0 0,0 22 0,21 20 16,-22-21-16,22 0 0,0 22 15,0-22-15,0 0 0,21 21 0,0-21 16,0 1-16,0-1 0,0 0 16,21 0-16,0-21 0,0 0 0,0 21 15,0-21-15,1 0 0,-1 0 0</inkml:trace>
  <inkml:trace contextRef="#ctx0" brushRef="#br0" timeOffset="49875.43">20616 10181 0,'0'0'0,"43"-42"0,-22-22 0,-21 43 0,0-21 16,21 21-16,-21 0 0,0-1 15,0 1-15,-21 42 16,21 1-16,-21-1 15,-1 0-15,1 21 0,0-21 0,21 22 16,-21-1-16,0 22 0,0-22 16,-1 21-16,22-20 0,-21 20 15,0-20-15,0 20 0,0-21 0,21 1 16,0-1-16,0-21 0,0 22 0,0-22 16,0 0-16,0 0 0,0 0 15,21-21-15,0 0 0,0 0 16,0 0-16,1 0 0,-1 0 15,21-21-15,-21 21 0,0-21 0,22 0 16,-22 21-16,0-21 0,0-1 16,0 1-16,1 0 0,-1 0 0,-21 0 15,0 0-15,21-22 0,-21 22 16,0 0-16</inkml:trace>
  <inkml:trace contextRef="#ctx0" brushRef="#br0" timeOffset="50075.7">20510 10245 0,'0'0'0,"22"0"31,-1 0-15,0 0-16,0 0 0,0 0 0,0 0 16,22 0-16,-22 0 0,21 0 15,-21 0-15,1 0 0,20 0 0,-21 0 16,0 0-16,0 0 0,1 0 15,-1 0-15,0 0 0,0 0 0</inkml:trace>
  <inkml:trace contextRef="#ctx0" brushRef="#br0" timeOffset="50303.84">21336 10774 0,'0'0'16,"0"21"-1,-21-21 48,0-21-63,-1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9T11:52:46.7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11176 3747 0,'0'0'0,"0"-22"32,0 1-1,0 42 78,0 1-93,0-1-16,0 0 15,0 0-15,0 0 0,0 0 16,0 1-16,0-1 0,0 0 16,0 0-16,0 0 0,0 0 0,0 22 15,0-22-15,0 0 0,0 0 0,0 0 16,0 22-16,0-22 0,0 0 0,0 21 16,0-20-16,0-1 0,0 21 0,-21-21 15,21 0-15,0 22 0,0-22 0,0 0 16,0 0-16,0 0 0,0 1 15,-21-1-15,21 0 0,0 0 0,0 0 16,0 0-16,-22 1 0,22-1 0,0 0 16,0 0-16,0 0 0,0 0 0,0 1 15,0-1-15,0 0 0,0 0 0,-21 0 16,21 0-16,0 1 0,0-1 0,-21 0 16,21 0-16,-21 21 0,21-20 0,0-1 15,0 0-15,0 0 16,0 0-16,-21-21 62,21-21-46,0 0 0,0 0-16,0 0 0,0-1 0</inkml:trace>
  <inkml:trace contextRef="#ctx0" brushRef="#br0" timeOffset="1084.04">11197 3810 0,'21'0'94,"0"0"-79,1 0-15,-1 0 16,0 0-16,0 0 16,0 0-16,0 0 0,1 0 15,-1 0-15,0 0 0,0 0 0,0 0 16,0-21-16,1 21 0,-1 0 0,0 0 16,21 0-16,-21 0 0,22 0 0,20 0 15,-20 0-15,-1 0 0,0 0 16,1 0-16,20 0 0,-21 0 0,1 0 15,20 0-15,-20 0 0,20 0 0,-21 0 16,1 0-16,-1-21 0,22 21 0,-22 0 16,0 0-16,1 0 0,-1 0 0,21 0 15,-20 0-15,20 0 0,-20 0 0,20 0 16,1 0-16,-1 0 0,1 0 16,-1 0-16,1 0 0,-22 0 0,21 0 0,1 0 15,-1 0-15,-20 0 0,20-21 16,1 21-16,-22 0 0,0 0 0,22 0 15,-1 0-15,-20 0 0,20 0 0,-20 0 16,20 0-16,1 0 0,-22-22 0,21 22 16,1 0-16,-22 0 0,22 0 0,-22 0 15,0-21-15,1 21 0,20 0 0,-20 0 16,-1 0-16,0 0 0,1 0 0,-22 0 16,42-21-16,-20 21 0,-1 0 0,0 0 15,22 0-15,-22-21 0,22 21 0,-1 0 16,1 0-16,-22 0 0,21 0 0,1 0 15,-1 0-15,-20 0 0,20 0 16,43-21-16,-64 21 0,22 0 16,21 0-16,-22 0 0,-21 0 15,1 0-15,20 0 0,-20 0 0,-1 0 16,21 0-16,-20 0 0,-1 0 0,0 0 16,22 0-16,-22 0 0,1 0 0,-22 0 15,21 0-15,0 0 0,1 0 0,-22 0 16,0 0-16,21 0 0,-20 0 0,-1 0 15,0 0-15,0 0 0,0 0 0,0 0 16,1 0-16,-1 0 0,0 0 16,0 0-16,0 0 0,0 0 15,1 0-15,-1 0 16,-42 0 93</inkml:trace>
  <inkml:trace contextRef="#ctx0" brushRef="#br0" timeOffset="1341.87">16976 3662 0,'-22'0'15,"1"0"17,21 21-32,0 0 15,0 0 1,0 1-16,-21-1 15,21 0 1,-21 0-16,0 0 0,21 0 16,0 1-16,0-1 0,0 0 0,0 0 15,0 21-15</inkml:trace>
  <inkml:trace contextRef="#ctx0" brushRef="#br0" timeOffset="1556.5">16849 4276 0,'0'21'16,"0"0"-16,0 0 0,0 0 0,0 22 15,0-22-15,-22 21 0,22-21 16,0 22-16,0-1 0,0 0 0,-21-20 15,21 20-15,0 0 0,-21 1 16,21-22-16,0 21 0,0 0 0,0 1 16,0-22-16,0 0 0,0 21 15,0-20-15,0-1 0,0 0 0,0 0 16,-21-21 31,21-42-47,0 21 15,0-1-15,0 1 16,-21 21-16</inkml:trace>
  <inkml:trace contextRef="#ctx0" brushRef="#br0" timeOffset="3089.27">11324 5101 0,'-21'0'0,"42"0"0,-63 0 16,21 21-16,-1-21 0,1 0 15,0 0-15,0 0 0,0 0 16,0 0-16,-1 0 16,1 0-16,0 0 15,0 0 1,42 0 31,0 0-47,0 0 0,1 0 15,-1 0-15,0 0 0,0 0 16,0 0-16,22 0 0,-22 0 16,0 0-16,0 0 0,0 0 0,0 0 15,22 0-15,-22-21 0,21 21 0,-21 0 16,22 0-16,-1 0 0,-21 0 0,43 0 16,-22 0-16,0 0 0,22 0 0,-22-21 15,22 21-15,-1 0 0,1 0 0,-22 0 16,22 0-16,-1 0 0,1-21 0,-1 21 15,-21 0-15,22 0 0,-22 0 0,22 0 16,-22 0-16,22 0 0,-1-21 0,-21 21 16,22 0-16,-1 0 0,1 0 15,-1 0-15,1 0 0,-1 0 0,1 0 16,-1 0-16,1 0 0,-1 0 0,-20 0 16,20 0-16,1 0 0,-22 0 0,64 0 15,-43 0-15,1 0 0,-22 0 0,22 0 16,-22 0-16,22 0 0,-22 0 0,21 0 15,-20 0-15,20 0 0,-20 0 0,-1 0 16,0 0-16,1 0 0,-1 0 0,0 0 16,1 0-16,-1 0 0,0 0 0,-21 0 15,22 0-15,-1 0 0,-21 0 0,22 0 16,-22 0-16,21 0 0,0 0 0,-20 0 16,20 0-16,0 0 0,1 0 15,-1 0-15,-21 0 0,21 0 0,1 0 16,-1 0-16,0 0 0,-20 0 0,20 0 15,0 0-15,-21 0 0,43-21 16,-22 21-16,-21 0 0,22 0 0,-22 0 16,0 0-16,21 0 0,-20 0 0,-1-22 15,0 22-15,0 0 0,0 0 0,0 0 16,1 0-16,-1 0 0,0 0 0,0-21 16,0 21-16,0 0 0,1 0 0,-1 0 15,0 0-15,0 0 0,0 0 16,0 0-16,1 0 0,-1 0 15,0 0-15,21 0 0,-21-21 0,1 21 16,-1 0-16,0 0 0,0 0 16,0 0-16,0 0 0,1 0 0,-1 0 15,0 0-15,0 0 0,0 0 16,0 0-16,1 0 16,-1 0-16,0 0 15,-21-21-15,21 21 31,0 0-15,0 0 0,1 0-1,-1 0-15,0 0 16,0 0 0,0 0-1,-21-21 32,0 0-31,0-1-16,0 1 15</inkml:trace>
  <inkml:trace contextRef="#ctx0" brushRef="#br0" timeOffset="3843.57">16933 3683 0,'0'21'47,"-21"-21"-31,21 21-16,-21-21 16,21 22-1,0-1 1,0 0-16,0 0 15,-21 0-15,21 0 16,0 1-16,-21-22 16,21 21-16,0 0 0,0 0 0,0 0 15,0 0-15,0 1 0,0-1 0,0 0 16,0 0-16,0 0 0,0 0 0,-22 1 16,22 20-16,0-21 0,0 0 0,0 0 15,-21 22-15,21-22 0,0 21 0,0 1 16,0-22-16,0 21 0,-21-21 15,21 22-15,0-22 16,0 0-16,0 0 0,0 0 16,-21-21-16,0 0 15</inkml:trace>
  <inkml:trace contextRef="#ctx0" brushRef="#br0" timeOffset="4680.2">11684 4149 0,'0'0'0,"0"-21"31,0-1-31,0 44 31,0-1-31,0 0 16,0 21-16,0-21 0,0 22 15,-21-22-15,21 0 0,0 21 16,-21 1-16,21-1 0,-22-21 0,22 22 16,0-22-16,0 21 0,-21-21 15,0 43-15,21-43 0,0 0 16,-21 0-16,21 0 0,0 1 16,0-1-16,0-42 46,21-1-46,0 22 16,0-21-16</inkml:trace>
  <inkml:trace contextRef="#ctx0" brushRef="#br0" timeOffset="4764.68">12001 4382 0,'0'0'0</inkml:trace>
  <inkml:trace contextRef="#ctx0" brushRef="#br0" timeOffset="4999.6">11917 4360 0,'21'0'0,"-21"22"16,0 41 0,-21-42-16,0 0 0,-22 1 15,22-1-15,0 0 0,-21 0 0,20 0 16,1 0-16,0 1 0,-21-1 0,21-21 16,21 21-16,-22 0 0,1-21 15,21 21-15,-21-21 0,42-21 47,0 0-47,1 21 0,-1-21 16,0 0-16,0-1 15,0 1-15,0 0 0,22 0 0,-22-43 16,21 43-16,1 0 0,-22 0 16</inkml:trace>
  <inkml:trace contextRef="#ctx0" brushRef="#br0" timeOffset="5168.57">12065 4424 0,'0'42'16,"0"-21"-16,0 1 0,0-1 0,0 0 16,0 0-16,0 0 0,0 0 0,0 1 15,0-1-15,0 0 0,21 0 16,0 0-16,-21 0 0,21 1 0,-21-1 16,22-21-1,-1 0-15,0 0 0,0 0 16,0 0-16,-21-21 0,0-1 15,21 1-15,1 0 0</inkml:trace>
  <inkml:trace contextRef="#ctx0" brushRef="#br0" timeOffset="5440.57">12404 4360 0,'0'64'31,"-22"-43"-31,1 21 0,21-20 0,-21-1 16,21 0-16,0 21 0,0-21 0,0 1 16,-21-22-16,21 21 0,0 0 15,0 0-15,21-21 31,0 0-31,-21 21 16,21-42-16,1 0 0</inkml:trace>
  <inkml:trace contextRef="#ctx0" brushRef="#br0" timeOffset="5652.43">12531 4551 0,'21'0'32,"0"0"-17,0 0-15,0 0 0,0-21 16,1 21-16,-22-21 0,21 21 0,0-22 16,0 22-16,-21-21 15,21 0-15,-21 0 0</inkml:trace>
  <inkml:trace contextRef="#ctx0" brushRef="#br0" timeOffset="5848.5">12721 4339 0,'0'0'16,"-21"0"-16,0 0 0,0 0 0,21 21 16,-22 1-16,1-22 0,21 21 0,-21 0 15,21 0-15,-21 21 0,21-20 16,-21-1-16,21 0 0,0 0 0,0 0 16,0 0-16,0 1 0,0-1 0,0 0 15,0 0-15,0 0 16,21-21-16,0 0 0,0 0 0,0 0 15,1 0-15,-1 0 0,0 0 16,0 0-16,21 0 0,-20 0 16,20-21-16,0 0 0,-21 21 0,22-21 15,-1 0-15,43-22 0,-64 22 16</inkml:trace>
  <inkml:trace contextRef="#ctx0" brushRef="#br0" timeOffset="6436.59">13314 4001 0,'-43'42'31,"22"-21"-31,21 0 0,0 0 0,0 1 16,-21-1-16,21 0 0,0 21 15,0-21-15,0 22 0,0-22 0,0 21 16,0-21-16,0 22 0,-21-22 15,21 21-15,0-21 0,0 1 0,0-1 16,0 21-16,0-21 0,0 0 0,0 1 16,0-1-16,0 0 15,0 0-15,-21-21 32,0 0-17,21-21 1,0 0-16,0 0 0,0-1 15,0 1-15,0 0 16,0 0-16,21 21 0,0-21 0,-21 0 16,21-1-16,0 22 0,0-21 15,1 0-15,-1 21 0,0-21 0,0 21 16,0 0-16,0 0 0,22 0 0,-22 0 16,0 0-16,0 0 0,0 0 15,1 0-15,-1 0 0,0 0 0,0 0 16,-21 21-16,21-21 0,-21 21 15,0 0-15,0 1 0,0-1 16,0 0-16,0 0 0,-21-21 16,0 21-16,0 0 0,-22-21 15,22 22-15,-21-1 0,21-21 0,-22 21 16,22-21-16,-21 0 0,21 21 0,0-21 16,-1 0-16,1 0 15,42 0 16,-21-21-31,22 0 16,-1 21-16,0-21 0</inkml:trace>
  <inkml:trace contextRef="#ctx0" brushRef="#br0" timeOffset="6733">13970 4085 0,'0'0'0,"0"-21"0,0 0 15,0 0-15,-21 21 0,0 0 16,-1 0 0,1 21-16,21 0 0,-21 0 0,21 0 15,0 1-15,0-1 0,0 21 16,0-21-16,0 22 0,0-22 0,0 21 16,0 0-16,0-20 0,0 20 15,0 0-15,0-21 0,0 1 0,0 20 16,0-21-16,-21 0 0,21 0 15,0 1-15,0-1 0,0 0 16,0 0-16,-21-21 31,21-21-15,0 0-16,0 0 0</inkml:trace>
  <inkml:trace contextRef="#ctx0" brushRef="#br0" timeOffset="7183.43">14414 4255 0,'22'105'16,"-22"-83"0,0 20-16,0-21 0,0 0 0,-22 0 15,1 1-15,0-1 0,-127 63 31,84-62-31,22-1 0,-21-21 0,41 21 0,-20 0 16,-21-21-16,20 21 16,1-21-16,0 0 0,20 21 15,1-21-15,0 0 0,0 0 0,0 0 16,21 22 0,0-1-1,0-42-15,0-1 16,21 22-16,0-21 15,-21 0-15,0 0 0,21 21 16,0-21-16</inkml:trace>
  <inkml:trace contextRef="#ctx0" brushRef="#br0" timeOffset="7724.93">14012 4128 0,'0'0'0,"0"-22"63,21 22-48,1 0-15,-22-21 16,21 21-16,0 0 0,0 0 15,0 0-15,0 0 0,1 0 16,-1 0-16,0 0 16,0 0-16,-21 21 15,0-42-15,0 42 0,21-21 16</inkml:trace>
  <inkml:trace contextRef="#ctx0" brushRef="#br0" timeOffset="8432.6">14584 4424 0,'0'0'0,"-21"0"15,-1 0-15,22-21 16,0 0 0,0-1-1,22 22-15,-1 0 16,0 0 0,-21-21-16,21 21 0,0 0 15,0 0 1,1 0-16,-22 21 15,21-21-15,-21 22 0,21-1 0,0 0 16,-21 0-16,0 0 16,0 0-16,0 1 0,0-1 0,0 0 15,0 0-15,0 0 16,0 0-16,0 1 16,-21-22-16,0 0 0,21 21 0,-21-21 15,-1 0-15,22-21 47,0-1-31,0 1-16,0 0 15,0 0-15,22 0 0,-1 0 16,0-1-16,-21 1 0,21 0 16,0 21-16,-21-21 0,21 21 15,1-21-15,-1 21 16,0-21-1,0 21 1,0 0-16</inkml:trace>
  <inkml:trace contextRef="#ctx0" brushRef="#br0" timeOffset="8528.59">15049 4318 0</inkml:trace>
  <inkml:trace contextRef="#ctx0" brushRef="#br0" timeOffset="8684.4">15007 4382 0,'0'42'32,"0"-21"-32,0 0 15,0 0-15,0 1 0,0-1 16,0 0-16,0 0 16,-42-21 30,42-21-30,21 0-16,0 21 0</inkml:trace>
  <inkml:trace contextRef="#ctx0" brushRef="#br0" timeOffset="9063.93">15071 4128 0,'0'0'0,"-64"0"31,64 21-31,-21-21 0,21 21 0,-21-21 16,21 21-16,0 0 15,0 0-15,0 1 16,21-22 0,0 0-16,0 0 15,0 0-15,1-22 16,-22 1-16,21 0 15,-21 0-15,0 0 16,0 0-16,0-1 16,0 1-16,-21 21 0,-1 0 15,1 0 1,0 0-16,0 0 0,21 21 0,0 1 16,-21-22-16,21 21 0,-21 0 15,21 0-15,0 0 0,0 0 16,0 1-16,0-1 15,0 0-15,21-21 16,42 0-16,-42 0 0</inkml:trace>
  <inkml:trace contextRef="#ctx0" brushRef="#br0" timeOffset="9399.95">15219 4403 0,'-21'0'32,"-22"21"-32,64-21 47,1 21-47,-22 0 15,0 0-15,21 1 16,-21-1-16,21 0 15,-21 0-15,0 0 16,0 0 0,21-21 31,0 0-32,-21-21-15,21 21 16,-21-21-16</inkml:trace>
  <inkml:trace contextRef="#ctx0" brushRef="#br0" timeOffset="9672.53">15536 4255 0,'0'0'0,"0"21"31,-21 0-15,0 0-16,0 0 0,21 0 0,-21 1 15,-1-1-15,1 0 0,21 0 16,-21 0-16,0 0 0,21 1 0,-21-1 16,0 0-16,21 0 0,-22-21 15,22 21-15,0 0 0,-21-21 0,21 22 16,0-1 0,21-21 15,1 0-31,-22-21 0,21-1 15,0 22-15,0-21 0</inkml:trace>
  <inkml:trace contextRef="#ctx0" brushRef="#br0" timeOffset="10492.61">15600 4487 0,'21'0'62,"0"0"-62,0-21 0,0 0 16,1 21-16,-1-21 16,-21 0-16,0 0 15,21 21-15,-21-22 0,0 1 16,-21 21 15,0 21-15,21 1-16,-22-1 0,22 0 15,-21-21-15,21 21 0,-21 0 16,21 0-16,0 1 0,0-1 0,0 0 16,0 0-16,0 0 0,0 0 15,0 1-15,0-1 16,21-21-1,0 0-15,1 0 16,-1 0-16,0 0 16,0 0-16,0 0 0,0-21 15,1 21-15,-22-22 0,21 1 16,-21 0-16,21 21 16,-21-21-16,0 0 15,0 0-15,0-1 16,0 1-16,0 0 15,0 0-15,0 0 0,0 0 16,0-1-16,21 1 16,0 21-1,0 0-15,1 0 16,-1 0 0,0 21-16,-21 1 15,0-1-15,0 0 16,0 0-16,0 0 0,21 0 15,-21 1-15,0-1 0,0 0 16,0 0-16,0 0 16,0 0-16,0 1 15,0-44 32,0 1-31,0 0-16,0 0 0,0 0 15,0 0-15,21-1 16,-21 1-16,0 0 0,0 0 0,0 0 16,21 0-16,-21-1 15,22 1-15,-22 0 16,0 0-16,21 0 0,0 0 0,-21-1 16,21 22-16</inkml:trace>
  <inkml:trace contextRef="#ctx0" brushRef="#br0" timeOffset="11040.61">16235 18542 0,'21'0'63,"0"0"-63,0 0 15</inkml:trace>
  <inkml:trace contextRef="#ctx0" brushRef="#br0" timeOffset="16524.56">1460 4106 0,'0'-21'15,"-21"21"-15,21-21 16,0 0-16,-21 21 16,21-21-1,-21 0 1,0 21 15,21 21 16,-21 0-47,21 0 16,0 0-16,-22 0 0,22 22 15,0-1-15,0 0 0,0 1 0,0-1 16,0 0-16,0 1 0,0 20 16,0-20-16,0-1 0,0 21 15,0-20-15,0 20 0,-21-20 0,21 20 16,0 1-16,0-22 0,0 0 15,0 1-15,0-1 0,0 0 16,0 1-16,0-22 0,0 21 16,0-21-16,0 0 0,0 1 15,0-1-15,21-21 16,-21-21 15,0-1-31,0 1 0,0 0 16,0 0-16</inkml:trace>
  <inkml:trace contextRef="#ctx0" brushRef="#br0" timeOffset="18644.36">1524 3958 0,'21'0'47,"0"0"-47,0 0 16,1 0-16,-1 0 15,0 0-15,0 0 0,0 0 0,22 0 16,-22 0-16,21 0 0,0 0 16,1 0-16,-1 0 0,0 0 15,1 0-15,20 0 0,1 0 16,20 0-16,-20 0 0,21 0 0,-1 0 16,1 0-16,0 0 0,-1 0 15,1 0-15,0 0 0,-1 0 0,1 0 16,0 0-16,20 0 0,1 0 15,-21 0-15,21 0 0,0 0 0,-1 0 16,-20-21-16,0 21 0,21 0 16,-22 0-16,1 0 0,21 0 0,-22 0 15,22 0-15,-21 0 0,21 0 16,-22 0-16,1 0 0,-21 0 0,20 0 16,-20 0-16,20 0 15,-20 0-15,-1 0 0,22 0 0,-21 0 16,20 0-16,-20 0 0,20 0 15,-20 0-15,21 0 0,-22 0 16,1 0-16,-1 0 0,1 0 0,-22 0 16,0 0-16,1 0 0,-1 0 0,0 0 15,85-21 1,-84 21-16,20 0 0,-21 0 0,1 0 16,20 0-16,-20-21 0,20 21 15,1 0-15,-22 0 0,21 0 0,-20 0 16,-1 0-16,0 0 0,22 0 0,-22-21 15,-21 21-15,22 0 0,-1 0 16,0 0-16,-20 0 0,20 0 16,-21 0-16,21 0 0,-20 0 15,20 0-15,-21 0 0,21 0 0,-20 0 16,-1 0-16,0 0 0,0 0 0,0-22 16,0 22-16,1 0 15,-1 0 1,0 0-16,0 0 0,0 0 15,0 0-15,1 0 16,-1 0 0,0 0-16,0 0 47,0 0-32,0 0-15,1 0 16,-1 0-16,0 0 15,0 0-15,0 0 16,0 0 0,-21 22 31,0-1-47,0 0 15,0 0-15,-21 0 16,21 0-16,0 1 0,0-1 0,0 0 15,0 0-15,0 21 0,0-20 16,-21-1-16,21 0 0,0 21 16,0-21-16,0 22 0,0-22 0,-21 0 15,21 21-15,0-20 0,-21 41 16,21-42-16,0 22 0,0-22 16,-21 0-16,21 21 0,-22-21 0,22 1 15,0 20-15,0-21 0,0 21 0,-21-20 16,21-1-16,0 21 15,0-21-15,0 22 0,0-22 0,0 21 16,0-21-16,0 0 0,0 1 16,0 20-16,0-21 0,0 0 0,0 0 15,0 1-15,0-1 0,0 0 0,0 0 16,-21-21-16,21 21 0,0 0 16,-21-21-16,0 0 15,0 0-15,-1 0 16,1 0-16,0 0 15,0 0-15,0 0 16,0 0-16,-1 0 0,1 0 0,0 0 16,-21 0-16,21 0 0,-22 0 15,22 0-15,-21 0 0,-1 0 16,1 0-16,0 0 0,-1 0 0,-20 0 16,-1 0-16,1 0 0,-1 0 15,1 0-15,-22 0 0,22 0 0,-22 0 16,22 0-16,-22-21 0,21 21 0,-20 0 15,20 0-15,-20 0 0,-1 0 16,-21 0-16,21 0 0,-20 0 0,-1 0 16,0 0-16,21 0 0,-21 0 15,1 0-15,-1 0 0,21 0 0,22 0 16,-1 21-16,-21-21 0,22 0 16,-1 0-16,-20 0 0,20 0 15,-20 22-15,-1-22 0,21 0 0,-20 0 16,-1 0-16,22 0 0,-22 0 15,21 0-15,-20 0 0,20 0 0,1 0 16,-1 0-16,-20 0 0,20 0 16,22 0-16,-22 0 0,22 0 15,-22 0-15,22 0 0,-21 0 0,20 0 16,-20 0-16,20 0 0,1 0 0,-21 0 16,20 21-16,-20-21 0,-1 0 15,22 0-15,-22 0 0,22 0 16,0 0-16,-1 0 0,1 0 0,0 0 15,-1 0-15,1 0 0,0 0 16,21 0-16,-22 0 0,1 0 16,21 0-16,-22 0 0,1 0 0,21 0 15,-21 0-15,-1 0 0,22 0 16,-21 0-16,21 0 0,-1 0 0,1 0 16,0 0-16,0 0 0,0 0 15,0 0-15,-1 0 16,1 0-16,0 0 0,0 0 0,0 0 15,0 0-15,-1 0 16,1 0-16,0 0 0,0 0 16,0 0-16,0 0 15,-1 0-15,1 0 16,0 0-16,0 0 16,0 0-16,-22 0 0,22 0 0,0 0 15,0 0-15,-21 0 0,20 0 16,1 0-16,0 0 0,0 0 15,0 0-15,0 0 0,-1 21 16,1-21-16,0 0 16,21-21 31,0 0-47,21 21 0,0-22 15,1-20-15,-1 21 16</inkml:trace>
  <inkml:trace contextRef="#ctx0" brushRef="#br0" timeOffset="19315.5">1609 4297 0,'21'0'16,"-21"-21"-16,42 21 16,-21 0-16,0 0 0,1 0 15,20-21-15,-21 21 0,21 0 0,-20-22 16,20 22-16,-21-21 0,21 21 16,-20 0-16,20-21 0,-21 21 15,0 0-15,0 0 0,1 0 0,-1 0 16,-42 0 15,-1 0-31,1 21 16</inkml:trace>
  <inkml:trace contextRef="#ctx0" brushRef="#br0" timeOffset="19744.25">1841 4297 0,'0'21'0,"0"0"15,0 0 1,0 1-16,0-1 0,0 0 16,0 0-16,0 0 15,0 22-15,0-22 0,0 0 16,0 0-16,0 0 0,0 0 0,0 22 15,0-22-15,0 0 0,0 0 16,0 22-16,0-22 0,0 21 0,-21-21 16,21 0-16,-21 1 0,0-1 15,21 0-15,-21 0 0,0 0 16,-1-21-16,1 0 0,0 0 16,0 0-1,0 0-15,0-21 0,-1 21 0,1-21 16,0 0-16,0 21 0,0-21 15,0-1-15,-1 1 0,1 0 16,0 0-16,21 0 0,0 0 16,0-1-1,21 22 1,0-21-16,1 21 0,20 0 16,-21 0-16</inkml:trace>
  <inkml:trace contextRef="#ctx0" brushRef="#br0" timeOffset="20295.95">2434 4636 0,'0'0'16,"21"0"-16,-21-22 0,0 1 15,0 0-15,-21 0 16,0 21-16,-21-21 0,20 21 15,1 0-15,0 0 0,0 0 16,-21 0-16,20 0 0,1 0 0,0 0 16,0 0-16,0 0 0,0 21 15,-1 0-15,1 0 0,21 22 16,-21-22-16,21 21 0,-21-21 16,21 22-16,-21-1 0,21-21 0,0 21 15,0 1-15,0-22 0,0 0 16,0 0-16,0 0 0,0 1 15,21-22-15,0 0 0,0 0 0,0 0 16,1 0-16,-1 0 16,0-22-16,21 1 0,-21 0 0,1 0 15,20 0-15,-21-22 0,0 22 16,0-21-16,22 21 0,-43-22 0,21 22 16,0-21-16,-21 21 15,0 0-15,0-1 0,0 1 0,0 0 16,0 42 15,0 0-31,0 1 0,-21-1 16,21 0-16,0 0 0,0 21 15,0-20-15,0-1 0,0 21 0,0-21 16,0 0-16,0 1 0,0-1 16,0 0-16,21 0 0,0-21 15,0 0 1,1 0-16,-1 0 15,0-21-15,-21 0 0</inkml:trace>
  <inkml:trace contextRef="#ctx0" brushRef="#br0" timeOffset="20520.87">2688 4551 0,'0'0'0,"0"21"46,0 0-46,0 0 0,21 1 16,-21-1-16,21 0 0,-21 0 16,0 21-16,0-20 0,22-1 15,-22 0-15,0 0 0,0 0 16,0 0-16,21-21 0,-21 22 0,0-1 16,21-21-16,-21-21 31</inkml:trace>
  <inkml:trace contextRef="#ctx0" brushRef="#br0" timeOffset="20760.39">3027 4551 0,'0'0'0,"0"21"31,-21 0-31,-1 0 15,1-21-15,21 22 0,-21-1 16,0 0-16,0 0 0,21 0 16,-21 0-16,-1 1 0,22 20 0,0-21 15,-21 0-15,21 0 0,0 1 16,0-1-16,21-21 31</inkml:trace>
  <inkml:trace contextRef="#ctx0" brushRef="#br0" timeOffset="21272.19">3323 4678 0,'0'0'0,"21"-21"0,0 0 0,1 21 16,-1-22-16,0 1 0,0 0 16,-21 0-16,-21 0 15,0 21 1,0-21-16,-1 21 0,1 0 0,0 0 15,0 0-15,0 0 0,0 21 16,-22 0-16,22 0 0,0 0 0,0 0 16,0 1-16,-1-1 15,1 0-15,0 21 0,0 1 0,21-22 16,-21 21-16,21-21 0,0 0 16,0 22-16,0-22 0,0 0 0,0 0 15,21-21-15,0 0 16,0 0-16,0 0 0,1 0 15,-1-21-15,21 21 0,-21-21 16,0 0-16,1 0 0,20-1 0,-21 1 16,0 0-16,0-21 0,1 21 15,-1-1-15,-21 1 0,0-21 0,21 21 16,-21 0-16,0-1 0,0 1 16,0 0-16,0 0 0,0 42 31,0 0-16,0 0-15,0 1 16,0-1-16,0 0 0,-21 0 0,21 0 16,0 0-16,0 1 0,0 20 15,0 21 1,0-41-16,0-1 0,21-21 31</inkml:trace>
  <inkml:trace contextRef="#ctx0" brushRef="#br0" timeOffset="21759.99">4022 4424 0,'0'0'16,"42"-21"-16,-21 0 0,0-1 0,-21 1 15,21 21-15,-21-21 16,-21 21-1,0 0 1,0 0-16,0 21 0,-22-21 0,22 21 16,0 1-16,0-1 15,-21-21-15,20 21 0,1 0 0,0 0 16,21 0-16,-21 1 16,21-1-16,0 0 0,0 0 15,21-21-15,0 0 16,0 21-16,1-21 0,-1 0 15,0 0-15,0 21 0,0-21 16,0 22-16,1-22 0,-22 21 0,21-21 16,0 21-16,0 0 15,-21 0-15,0 0 0,0 1 16,0-1-16,0 0 16,-21 0-16,0-21 0,0 21 0,-1-21 15,1 21-15,-21-21 0,21 22 16,-22-22-16,22 0 0,-21 0 15,21 0-15,0 0 0,-1 0 0,1 0 16,0 0-16,0 0 0,0-22 16,0 1-16,21 0 15,0 0 1,0 0 0,21 21-16,0-21 0,0 21 15,21-22-15</inkml:trace>
  <inkml:trace contextRef="#ctx0" brushRef="#br0" timeOffset="22531.86">4318 4530 0,'0'0'16,"0"-21"-16,0-1 15,-21 22 16,0 0-31,-1 22 16,22-1-16,-21 0 16,21 0-16,-21 0 0,21 0 15,0 1-15,0-1 0,0 0 0,-21 0 16,21 0-16,0 0 0,0 1 16,0-1-16,0 0 0,0 0 15,0 0-15,21-21 0,0 0 16,0 0-16,1 0 0,-1 0 15,0 0-15,0 0 0,0 0 16,22-21-16,-22 21 0,21-21 16,-21 0-16,22 0 0,-22-1 0,21 1 15,0 0-15,-20 0 0,-1 0 0,0 0 16,0-1-16,-21 1 0,0 0 16,0 0-16,-21 21 15,0 0-15,0 0 16,-1 0-16,1 0 0,-21 0 0,21 0 15,0 0-15,-1 0 0,1 21 16,21 0-16,0 0 16,0 1-16,0-1 15,21 0-15,1 0 0,-1 0 16,0 0-16,-21 1 16,0-1-16,21 0 0,-21 0 15,21-21-15,-21 21 0,21-21 16,1 0-1,-1 0-15,0 0 16,0 0-16,0 0 16,0-21-16,1 21 0,-1-21 0,0 0 15,0 0-15,0 21 0,0-22 16,1 1-16,-1 0 0,0 0 0,0 0 16,-21 0-16,0-1 15,0 1-15,0 42 31,0 1-31,-21-22 16,21 21-16,-21 0 0,0 0 0,21 0 16,0 0-1,-22 1-15,22-1 0,0 0 16,-21 0-16,21 0 16,-21-42 15,21 0-31,0 0 0</inkml:trace>
  <inkml:trace contextRef="#ctx0" brushRef="#br0" timeOffset="22724.15">4995 4487 0,'0'22'62,"21"-22"-15</inkml:trace>
  <inkml:trace contextRef="#ctx0" brushRef="#br0" timeOffset="22937.58">5228 4530 0,'0'21'15,"0"0"-15,0 0 16,0 0-16,-21-21 0,21 22 16,-21-1-16,21 0 0,0 21 15,0 1-15,-21-1 0,21 0 0,0 1 16,-22 20-16,22-21 0,0 22 0,0-1 15,0 1-15,-21 21 0,0-22 16,63 85-16</inkml:trace>
  <inkml:trace contextRef="#ctx0" brushRef="#br0" timeOffset="23035.58">4678 6096 0,'0'0'0,"21"21"0,0 0 0,-21 1 0,0-1 16,0 0-16,0 0 0,0 0 15</inkml:trace>
  <inkml:trace contextRef="#ctx0" brushRef="#br0" timeOffset="23084.14">4974 5842 0,'0'0'0,"0"-42"0,0-1 0</inkml:trace>
  <inkml:trace contextRef="#ctx0" brushRef="#br0" timeOffset="23451.65">5334 4509 0,'21'0'15,"0"21"-15,0 0 16,1 0-16,-22 0 15,21 0-15,-21 1 16,0-1-16,0 0 0,0 0 16,0 0-16,-21-21 0,-1 21 15,1 1-15,-21-22 0,21 21 0,0-21 16,-1 21-16,1-21 0,0 0 16,0 0-16,21 21 0,-21-21 0,0 0 15,-1 0 1</inkml:trace>
  <inkml:trace contextRef="#ctx0" brushRef="#br0" timeOffset="23855.6">5122 4678 0,'-21'21'47,"21"0"-31,0 0-16,0 1 0,0-1 0,0 21 15,0-21-15,0 22 0,-21-1 16,21 21-16,0-20 0,0-1 0,0 22 16,0-22-16,0 21 0,0-20 15,0 20-15,0-20 0,-21-1 0,21 21 16,-21-20-16,-1 20 0,22 1 0,0-22 15,-21 0-15,21-20 0,-21 20 16,21-21-16,0 21 0,0-20 16,0-1-16,0 0 0,0 0 15,0-42 1</inkml:trace>
  <inkml:trace contextRef="#ctx0" brushRef="#br0" timeOffset="23925.85">5080 5376 0,'21'-42'0</inkml:trace>
  <inkml:trace contextRef="#ctx0" brushRef="#br0" timeOffset="24768.6">5588 4339 0,'0'0'0,"0"-21"16,0 0-1,21 0 1,-21 0-16,0 42 47,0 0-31,0 0-16,0 21 0,0-20 15,0-1-15,0 21 0,0 0 0,0-20 16,0 20-16,0-21 0,-21 21 15,21-20-15,0 41 0,0-42 16,-21 0-16,21 1 16,0-1-16,0 0 0,0 0 0,0 0 15,21-21 1,0 0-16,0 0 16,-21-21-16,0-21 15,21 42-15,1-21 16</inkml:trace>
  <inkml:trace contextRef="#ctx0" brushRef="#br0" timeOffset="25021.65">5630 4445 0,'21'0'16,"1"0"-16,-1 0 15,0 0-15,0 0 16,0 0-16,0 0 0,-21-21 0,22 21 16,-1 0-16,0 21 15,0-21-15,-21-21 16</inkml:trace>
  <inkml:trace contextRef="#ctx0" brushRef="#br0" timeOffset="25152.96">6075 4403 0,'0'0'0,"-21"0"16</inkml:trace>
  <inkml:trace contextRef="#ctx0" brushRef="#br0" timeOffset="25607.59">6117 4403 0,'21'-21'32,"0"21"-32,-21-22 0,22 22 0,-1-21 15,-21 0-15,21 21 0,0-21 0,-21 0 16,0 0-16,0-1 16,-21 22-1,0 0 1,0 0-16,-1 0 0,1 0 0,-21 22 15,21-1-15,0-21 16,-22 21-16,22 0 0,0 0 0,0 0 16,-22 43-16,43-43 15,0 0-15,0 0 0,0 1 16,0-1-16,0 0 0,22-21 16,-1 21-16,0-21 0,0 0 15,0 0-15,0 0 0,1 0 0,-1 0 16,0 0-16,0 0 0,0 0 15,0 0-15,-42 0 47,0 0-47,-21 21 0,21-21 16,-1 21-16,1-21 0,0 22 16,0-1-16,0 0 0,0-21 0,21 21 15,-22 0-15,22 0 0,0 1 16,0-1-16,0 0 0,22 0 15,-1 0-15,0-21 16,0 0-16,0 0 0,0 0 0,1 0 16,-1 0-16,0 0 0,0 0 0,0-21 15,0 0-15,1 0 16,-1 0-16</inkml:trace>
  <inkml:trace contextRef="#ctx0" brushRef="#br0" timeOffset="25823.58">6286 4509 0,'0'0'0,"0"21"31,22 0-31,-22 0 16,21-21-16,-21 21 0,21 0 16,-21 1-16,0-1 0,21-21 15,-21 21-15,21-21 0,-21 21 16,0 0-1</inkml:trace>
  <inkml:trace contextRef="#ctx0" brushRef="#br0" timeOffset="26036.43">6540 4530 0,'0'0'0,"-21"0"15,0 0-15,21 21 16,-21-21-16,0 21 0,0 0 16,-1-21-16,1 21 0,0 1 15,0-1-15,0-21 0,21 21 0,0 0 16,-21 0-16,-1-21 0,22 21 16,0 1-16,0-1 0,-21 0 31,42-21-16</inkml:trace>
  <inkml:trace contextRef="#ctx0" brushRef="#br0" timeOffset="26448.45">6858 4551 0,'0'-21'15,"-21"21"-15,0 0 16,-1 0-16,1 0 15,0 0-15,0 0 0,0 0 16,-22 21-16,22-21 0,0 21 0,0 0 16,0-21-16,0 21 0,-1 1 15,1-1-15,0 0 0,21 0 16,0 0-16,0 0 0,0 1 16,0-1-16,0 0 0,21-21 15,0 21-15,1-21 0,-1 0 0,0 0 16,0 0-16,0 0 0,0 0 15,1 0-15,20 0 0,-21 0 0,0 0 16,0 0-16,1-21 0,-1 0 16,0 21-16</inkml:trace>
  <inkml:trace contextRef="#ctx0" brushRef="#br0" timeOffset="26985.54">7070 4509 0,'-22'0'31,"22"21"-15,-21 0-16,21 0 15,-21 0-15,21 0 0,-21 1 16,21-1-16,0 0 0,0 0 0,0 0 16,0 0-16,0 1 15,0-1-15,0 0 0,0 0 16,21-21-16,0 0 15,0 0-15,1 0 16,-1 0-16,0 0 16,0-21-16,0 0 15,0 0-15,1-1 0,-1 1 16,-21 0-16,21 0 0,-21 0 16,0 0-16,21 21 0,-21-22 0,0 1 15,0 0-15,0 0 16,0 42 46,-21 0-46,21 0-16,-21 1 0,21-1 16,0 0-16,0 0 0,0 0 0,0 0 15,0 1-15,0-1 0,0 0 16,0 0-16,0 0 0,0 0 15,21-21 1,0 0 0,0 0-16,0 0 0,-21-21 15,22 0-15,-1 21 0,0-21 16,0 0-16,0 0 0,0-1 0</inkml:trace>
  <inkml:trace contextRef="#ctx0" brushRef="#br0" timeOffset="27268.61">7578 4233 0,'0'0'0,"0"-21"31,-22 42-31,1 1 0,21-1 16,0 0-16,-21 0 0,21 21 16,-21-20-16,21-1 0,-21 21 15,21-21-15,0 22 0,0-22 16,-21 21-16,21-21 0,0 0 0,0 1 15,-22-1-15,22 21 0,0-21 16,0 0-16,0 1 0,0-1 16,0 0-16,0 0 0,22-21 31,-1 0-15,-21-21-16,0 0 15,0 0-15,21-1 0,0 1 0</inkml:trace>
  <inkml:trace contextRef="#ctx0" brushRef="#br0" timeOffset="27659.87">7641 4572 0,'0'21'32,"0"0"-32,0 1 15,-21-1-15,21 0 0,-21-21 16,21 21-16,0 0 0,0 0 15,0 1-15,0-1 0,0 0 16,21-21 15,0 0-31,0 0 0,0 0 16,1 0-16,-1 0 0,0-21 16,0 0-16,-21-1 0,21 1 15,-21 0-15,21 21 0,-21-21 16,0 0-16,0 0 0,0-1 15,0 1-15,-21 21 16,0 0-16,0 0 0,0 0 16,0 0-16,-1 0 15,1 0 1,21 21-16,0 1 31,-21-44-15,42 22-16,0 0 15</inkml:trace>
  <inkml:trace contextRef="#ctx0" brushRef="#br0" timeOffset="28040.58">7916 4551 0,'21'0'31,"-21"21"-15,0 0-16,0 0 16,0 1-1,0-1-15,0 0 0,0 0 16,0 0-16,0 0 16,0 1-16,0-1 15,0-42 32,0-1-47,0 1 16,0 0-16,0 0 15,0 0-15,0 0 16,0-1 0,0 1-16,22 0 15,-1 0 1,-21-21-16,21 20 15</inkml:trace>
  <inkml:trace contextRef="#ctx0" brushRef="#br0" timeOffset="28314.4">7408 4403 0,'85'0'16,"-64"-21"-16,0 21 0,0 0 15,1 0-15,-1-22 0,0 22 0,0-21 16,0 21-16,0 0 0,-21-21 0,0 0 15,-21 0 1,21 0-16</inkml:trace>
  <inkml:trace contextRef="#ctx0" brushRef="#br0" timeOffset="28518.08">8382 3535 0,'0'0'0,"-21"-42"15</inkml:trace>
  <inkml:trace contextRef="#ctx0" brushRef="#br0" timeOffset="28687.6">8361 3535 0,'0'0'0,"0"21"0,0 0 0,0 0 16,-21 1-16,21-1 0,0 0 16,0 0-16,0 0 0,0 0 0,0 1 15,-22-1-15,22 0 16,0 0-16,0 0 0,0 0 16,0 1-16,0-44 62</inkml:trace>
  <inkml:trace contextRef="#ctx0" brushRef="#br0" timeOffset="28940.28">8128 3852 0,'-21'0'0,"42"22"16,0-22-16,0 0 15,0 0-15,1 0 16,-1 0-16,0 0 0,0 0 16,0 0-16,0 0 15,1 0-15,-1 0 16,-21-22-1,-21 1 1,21 0-16</inkml:trace>
  <inkml:trace contextRef="#ctx0" brushRef="#br0" timeOffset="29187.88">8149 3556 0,'0'0'0,"21"0"31,0 0-31,1 0 16,-1 0-16,0 0 16,0 0-16,0 0 15,0 0-15,1 0 0,-1 0 16,0 0-16,0 0 15,0 0 1,0 0-16</inkml:trace>
  <inkml:trace contextRef="#ctx0" brushRef="#br0" timeOffset="29747.89">8509 3387 0,'0'-21'16,"0"42"-16,0-64 0,0 22 0,-21 21 16,0-21-16,-1 21 0,1 0 15,0 0-15,0 0 0,0 0 0,0 0 16,-1 0-16,1 0 0,0 0 16,0 21-16,0 0 0,-22 1 0,22-1 15,0 0-15,-21 0 0,21 0 16,-22 22-16,22-22 0,0 21 0,-21 0 15,20-20-15,1 20 0,0 0 16,21-21-16,0 22 0,0-22 0,0 21 16,0-21-16,0 22 0,0-22 15,21 0-15,0 21 0,1-20 16,-1-1-16,0 0 0,0 0 16,21 0-16,-20 0 0,20-21 0,-21 0 15,21 0-15,1 0 0,-22 0 0,21 0 16,-21 0-16,22 0 0,-22-21 15,21 21-15,1-21 0,-22 0 0,21 0 16,-21 0-16,22-1 0,-22 1 16,0 0-16,0 0 0,0-21 0,-21 20 15,21 1-15,-21-21 0,-21 0 16,0 20-16,21-20 0,0 0 16,0 21-16,0-22 0,-21 1 0,21 0 15,-42-1-15,20 1 0,1 21 16,0-22-16,-21 22 0,21 0 0,-22 21 15,22 0-15,0-21 0,-21 21 16,-1 0-16,22 0 0,-21 0 0,21 21 16,-22-21-16,1 21 0,21 0 15,0-21-15,-22 22 0,22-1 0,0 0 16,0-21-16,0 0 16,21 21-16,0 0 0,-22-21 0</inkml:trace>
  <inkml:trace contextRef="#ctx0" brushRef="#br0" timeOffset="31205.06">16700 3154 0,'43'0'31,"-43"-21"-31,0 0 16,21 21-16,-21-22 15,21 1 1,-21 0-16,0 0 16,0 0-1,0 42 16,0 0-31,0 0 16,0 0-16,-21 1 0,21-1 16,-21 0-16,21 0 0,-21 0 15,21 0-15,0 1 0,0-1 0,0 0 16,-22 0-16,22 0 0,0 0 16,-21 1-16,21-1 15,0-42 48</inkml:trace>
  <inkml:trace contextRef="#ctx0" brushRef="#br0" timeOffset="31537.32">16573 3344 0,'-21'22'16,"21"-1"15,21-21-31,1 0 15,-1 0-15,0 0 16,21 0-16,-21 0 0,1 0 16,-1 0-16,0 0 0,0 0 0,0 0 15,0 0-15,1-21 0,-1 21 16,0 0-16,0 0 0,0-22 16,-21 1-1,0 0-15,0 0 16</inkml:trace>
  <inkml:trace contextRef="#ctx0" brushRef="#br0" timeOffset="31807.65">16870 2942 0,'63'0'15,"-42"0"1,1 0 15</inkml:trace>
  <inkml:trace contextRef="#ctx0" brushRef="#br0" timeOffset="32504.05">16976 2752 0,'0'0'0,"-22"0"0,1 0 0,0 0 15,0 0-15,0 0 0,0 0 16,-22 0-16,22 0 0,0 0 16,0 0-16,0 0 0,-1 21 0,1-21 15,0 21-15,0 0 0,0-21 16,0 21-16,-1 1 0,1-1 0,0 0 15,0 0-15,0 0 0,21 22 16,-21-22-16,-1 0 0,1 0 0,21 0 16,0 22-16,0-22 0,0 0 0,0 21 15,0-21-15,0 1 0,0-1 16,0 21-16,0-21 0,0 0 16,0 1-16,21-1 0,-21 0 0,22 0 15,-1 0-15,-21 0 0,21-21 16,0 22-16,0-1 0,0 0 15,1-21-15,-1 0 0,0 21 16,21-21-16,-21 0 0,1 0 16,-1 0-16,21 0 0,-21 0 0,0 0 15,22 0-15,-22 0 0,21 0 16,-21 0-16,22 0 0,-22 0 0,21 0 16,-21-21-16,1 0 0,20 21 15,-21-21-15,0-1 0,22 1 16,-22 0-16,0-21 0,0 21 0,0-22 15,0 1-15,1 21 0,-1-22 16,0 1-16,-21 21 0,0-21 0,21-1 16,-21 22-16,0-21 0,0 21 15,0-22-15,0 22 0,0 0 0,-21 0 16,0 0-16,0-1 0,-1 1 16,1 0-16,0 21 0,0-21 0,0 21 15,0 0-15,-22-21 0,22 21 16,0 0-16,0 0 0,0 0 0,-22 0 15,22 0-15,0 0 0,0 0 16,0 0-16,-1 0 0,1 0 0,0 0 16,0 0-16,0 21 15,0-21-15,-1 0 0,22 21 0,-21-21 16,0 0-16,21 21 16,-21-21-16,0 0 0,0 0 0,-1 0 15</inkml:trace>
  <inkml:trace contextRef="#ctx0" brushRef="#br0" timeOffset="34508.04">16700 3027 0,'0'-21'16,"0"0"-1,-21 21 16,0 0 1,0 0 15,0 0-32,42 0 48,0 0-48,0 0-15,0 0 0,1 0 16,-1 0-16,0 0 0,0 0 0,0 0 16,0 0-16,1 0 15,-1 0-15,0 0 0,0 0 16,-21 21 46,-21-21-46,21 21 0,-21-21-1,0 0-15</inkml:trace>
  <inkml:trace contextRef="#ctx0" brushRef="#br1" timeOffset="43254.12">12763 3725 0,'0'-21'109,"22"0"-93,-22 0-16,21 0 16,-21 0-1,0-1-15,21 1 16,-21 0-16,21 0 0,-21 0 16,0 0-16,0-1 15,0 1-15,21 0 0,-21 0 16,0 0-16,0 0 0,21-1 15,-21 1-15,0 0 0,0-42 16,0 41-16,0 1 16,0 0-16,0 0 0,22 0 15,-22 0-15,0-1 0,0 1 0,21 0 16,-21 0-16,0 0 16,0 0-16,0-1 15,0 1-15,0 0 0,0 0 16,0 0-16,0 0 0,0-1 15,0 1-15,-21 0 0,21 0 16,-22 0-16,22 0 0,0-1 16,0 1-16,-21 0 0,21 0 0,0 0 15,-21 0-15,21-1 0,0 1 16,0 0-16,-21 0 0,21 0 0,-21 0 16,21-1-16,-21 1 15,21 0-15,-22 21 0,1-21 0,21 0 16,0 0-16,-21-1 0,0 1 0,21 0 15,-21 0-15,0 0 0,-1 0 16,1-1-16,0 1 0,0 0 16,0 0-16,0 0 0,-1 0 0,1-1 15,0 1-15,0 0 0,0 0 16,0 0-16,-1 0 0,1-1 0,0 1 16,0 0-16,-21 0 0,20 0 0,-20-22 15,21 22-15,-21 0 0,-1 0 16,22-21-16,-21 20 0,-1 1 0,1 0 15,0 0-15,-1 0 0,1 0 16,21-1-16,-21 1 0,-1 0 0,22 0 16,-21 0-16,21 0 15,-22 21-15,1-22 0,0 1 0,-1 0 16,1 0-16,0 0 0,-1 0 0,-20 21 16,20-22-16,-20 1 0,21 0 15,-22 21-15,22-21 0,-22 0 16,22 0-16,0 21 0,-22-22 0,22 1 15,-1 21-15,1-21 0,0 21 0,-1-21 16,1 0-16,0 21 0,-1 0 16,1-21-16,0-1 0,-22 22 0,22 0 15,-22-21-15,1 21 0,21 0 16,-22 0-16,22-21 0,-22 21 0,22 0 16,-22 0-16,22 0 0,0-21 15,-22 21-15,22 0 0,0 0 16,-22 0-16,22 0 0,-1 0 0,1 0 15,0 0-15,42-21 0,-21 0 0,-22-1 16,-20 22-16,-1 0 0,1 0 0,20 0 16,-20 0-16,21 0 0,-1 0 15,-20 22-15,20-22 0,1 0 0,-21 0 16,20 0-16,22 0 0,0 0 16,-21 0-16,-1 0 0,22 0 0,-21 0 15,21 21-15,-1-21 0,1 0 16,-21 21-16,21-21 0,-22 21 0,1-21 0,21 21 15,-43 0-15,22 1 0,0-22 16,-22 0-16,43 21 0,-21-21 0,21 21 16,-1-21-16,-20 21 0,0-21 15,-1 21-15,1 0 0,0-21 0,21 22 16,-43-22-16,22 21 0,-1 0 0,1 0 16,0 0-16,-1-21 0,1 21 15,42 1-15,-21-22 0,-21 0 16,-1 21-16,1 0 0,0-21 15,20 21-15,-20 0 0,21-21 0,-21 21 16,20-21-16,-20 0 0,0 22 0,-22-1 16,22 0-16,-22 0 15,22 0-15,21-21 0,0 21 0,0 1 16,-1 20-16,-20-21 0,-21 21 16,41 1-16,1-22 0,0 0 0,0 0 15,0 0-15,0 1 0,-43 41 16,43-42-16,0 0 0,0 22 0,21-22 15,-22 0-15,1 0 0,0 0 0,21 1 16,-21-1-16,0 0 0,0 0 0,21 21 16,0-20-16,-22-1 0,1 0 15,21 0-15,-21 21 0,21-20 0,-21 20 16,21 0-16,-21-21 0,0 22 16,21-22-16,0 21 0,-22 1 0,1-22 15,0 21-15,0 0 0,0-20 16,21 20-16,-21-21 0,21 0 0,-22 22 15,22-22-15,-21 0 0,0 21 0,21-21 16,-21 22-16,21-22 0,0 21 16,-21-42-16,0 43 0,21-22 0,-22 21 15,22-21-15,-21 22 0,21-1 0,0-21 16,-21 21-16,21-20 0,0-1 16,-21 0-16,63 0 0</inkml:trace>
  <inkml:trace contextRef="#ctx0" brushRef="#br1" timeOffset="43476.12">5673 3662 0,'0'21'0,"0"0"15,0 0 1,0 1-16,0-1 16,0 0-16,0 0 15,-22 0 1,22 0 15,-21-21-31,0 0 63,0 0-63,21-21 0,0 0 15,-21 21-15,21-21 0,-21 21 16</inkml:trace>
  <inkml:trace contextRef="#ctx0" brushRef="#br1" timeOffset="43984.27">5313 3471 0,'0'-21'32,"0"0"-32,21 21 31,0 0-15,0 0-16,-21 21 0,21 0 15,1-21-15,-1 22 0,0-1 16,0 0-16,0 0 0,0-21 0,1 21 15,-1 0-15,-21 1 0,21-1 16,0-21-16,-21 21 0,21 0 0,-21 0 16,21-21-16,-21 21 0,22-21 15,-22 22-15,0-1 0,0 0 16,21-21-16,-21 21 16,21-21 77,-21-21-93,21 0 16,-21 0-16</inkml:trace>
  <inkml:trace contextRef="#ctx0" brushRef="#br1" timeOffset="44407.61">6265 3366 0,'0'21'47,"0"0"-32,-21 0-15,0-21 0,0 21 16,0 0-16,21 1 0,-22-1 0,-20 0 16,21 0-16,0 0 0,0 0 15,-22 1-15,22-1 0,-21 0 16,21 0-16,-22 0 0,22 0 0,0 1 0,0-1 15,0-21-15,-1 21 16,1-21-16,21 21 0,-21-21 16,0 0-1,21-21 32,0 0-31</inkml:trace>
  <inkml:trace contextRef="#ctx0" brushRef="#br1" timeOffset="44819.59">5927 3344 0,'0'22'16,"0"-1"-1,0 0-15,-22-21 16,22 21-16,-21 0 0,21 0 0,-21 1 16,21-1-16,0 0 0,0 0 15,-21 0-15,21 0 0,0 1 0,-21-1 16,21 0-16,0 0 16,0 0-16,-21 0 0,21 1 15,-22-22 1</inkml:trace>
  <inkml:trace contextRef="#ctx0" brushRef="#br1" timeOffset="46043.8">12488 1207 0,'21'0'15,"1"21"1,-1-21-16,0 0 0,21 0 15,1 0-15,-22 0 0,21 0 0,22 0 16,-22 0-16,21 0 0,-20 0 16,20 0-16,-20 0 0,20 0 15,-21 0-15,1 0 0,-1 0 16,-21 0-16,0 0 0,1 0 0,-44 0 31,-20 0-15,21 0-16,0 0 0,-22 0 15,22 0-15,-21 0 0</inkml:trace>
  <inkml:trace contextRef="#ctx0" brushRef="#br1" timeOffset="46371.61">12869 1249 0,'0'21'0,"-21"-21"0,21 21 0,0 0 16,-21 1-16,21-1 15,0 0-15,0 0 0,0 0 16,-21 0-16,21 22 0,-21-22 16,21 0-16,-22 21 0,22 1 0,0-22 15,-21 21-15,21-21 0,-21 1 16,21 20-16,-21-21 0,21 0 15,0 0-15,0 1 16,0-1-16,0-42 47,0-1-47,0 1 16,21 0-16,-21 0 0</inkml:trace>
  <inkml:trace contextRef="#ctx0" brushRef="#br1" timeOffset="47060.61">13039 1461 0,'0'21'31,"0"0"-31,0 0 16,0 0-16,0 0 0,-22 1 15,22-1-15,-21 0 0,21 0 0,0 0 16,0 0-16,0 1 0,0-1 16,0 0-1,0 0-15,21-21 16,1 0-16,20 0 16,-21 0-16,0 0 0,0-21 15,22 21-15,-22-21 0,0 0 16,21-1-16,-20 1 0,-1 0 0,21 0 15,-21 0-15,0 0 0,-21-1 16,22 1-16,-22 0 0,21 21 0,-21-21 16,21 21-16,-21-21 15,-21 21 17,0 21-32,-1-21 15,22 21-15,-21 0 16,21 0-16,-21 1 0,21 20 0,-21-21 15,21 0-15,0 0 16,0 22-16,-21-22 0,21 21 0,-21-21 16,21 1-16,0-1 0,0 21 15,0-21-15,0 0 0,0 1 0,0-1 16,0 0-16,0 0 0,0 0 0,0 0 16,0 1-16,0-1 15,-22 0-15,1 0 0,0-21 16,21 21-16,-21-21 15,0 0-15,0 0 0,-1 0 0,-20 0 16,21 0-16,0 0 0,-22 0 16,22 0-16,0 0 0,-21 0 15,21 0-15,-1 0 0,1-21 0,0 21 16,0 0-16,0-21 0,0 21 16,21-21-16,0 0 15,21-1 1,0 1-16,0 21 15,-21-21-15,64 0 16,-43 0-16,0 21 0</inkml:trace>
  <inkml:trace contextRef="#ctx0" brushRef="#br1" timeOffset="47408.02">13589 1524 0,'0'0'0,"0"21"47,0 0-47,-21 1 15,21-1-15,0 0 16,0 21-16,-21-21 0,21 22 0,0-22 15,-22 21-15,22-21 0,-21 22 16,21-1-16,0-21 0,0 22 0,-21-1 16,21-21-16,-21 21 0,0-20 15,21 20-15,0-21 0,0 0 0,-21 0 16,21 22-16,-22-22 0,22 0 0,-21-21 16,21 21-16,0 0 0,0 1 15,-21-22 1</inkml:trace>
  <inkml:trace contextRef="#ctx0" brushRef="#br1" timeOffset="47875.75">13525 1524 0,'0'-21'31,"22"0"-31,-1 21 0,0 0 16,0-21-16,0 21 0,0 0 15,1 0-15,-1-22 16,0 22-16,0 0 0,0 0 0,22 0 15,-22 0-15,0 0 0,0 0 16,0 0-16,0 0 0,-21 22 0,22-22 16,-22 21-16,0 0 0,0 0 15,0 0-15,0 0 0,0 1 16,-22-1-16,1 0 0,0 0 16,-21 0-16,21 0 0,-22-21 0,22 22 15,0-1-15,0-21 0,-22 21 16,22-21-16,0 0 15,21 21-15,-21-21 0,0 0 16,42-21 31,0 21-47,-21-21 0,21 0 16,0 21-16,-21-22 0</inkml:trace>
  <inkml:trace contextRef="#ctx0" brushRef="#br1" timeOffset="48228.45">14393 1376 0,'0'0'16,"0"-21"-16,-42 21 15,21 0 1,0 0-16,-1 21 0,22 0 16,-21-21-16,0 21 0,0 0 0,0 1 15,0-1-15,-1 0 16,22 0-16,-21 0 0,21 0 0,0 1 16,0-1-16,0 0 15,0 0-15,0 0 0,0 0 0,0 1 16,0-1-16,21-21 15,1 21-15,-1-21 0,0 21 16,0-21-16,0 0 0,0 0 16,1 0-16,-1 0 0,0 0 0,0 0 15,0 0-15,0 0 0,22-21 16,-22 21-16</inkml:trace>
  <inkml:trace contextRef="#ctx0" brushRef="#br1" timeOffset="48760.14">14795 1418 0,'0'-21'0,"0"42"0,0-63 16,0 21-16,-21 21 15,21-21 1,-21 21-16,0 0 0,0 0 16,0 21-16,-1-21 0,1 21 15,0 0-15,21 0 0,-21 0 16,0-21-16,0 22 0,-1-1 0,22 21 15,0-21-15,0 0 0,-21 1 16,21-1-16,0 0 0,0 0 0,0 0 16,0 0-16,0 1 15,21-22 1,1 0 0,-1 0-16,0 0 15,0-22-15,0 1 16,0 21-16,-21-21 0,22 0 0,-1 0 15,-21 0-15,21-1 0,-21 1 16,21 0-16,-21 0 0,0 0 0,21 0 16,-21-1-16,0 1 0,21 21 15,-21-21-15,0 42 32,0 0-32,0 1 15,0-1-15,0 0 16,0 0-16,0 0 0,0 0 0,-21 22 15,21-22-15,0 0 0,0 0 16,0 0-16,0 1 0,0-1 16,0 0-16,0 0 15,21-42 17,1 0-32,-1 0 15,21 21-15</inkml:trace>
  <inkml:trace contextRef="#ctx0" brushRef="#br1" timeOffset="49252.86">15452 1376 0,'-22'0'0,"1"0"0,0 0 15,0 0-15,0 0 0,0 0 0,-22 21 16,22-21-16,-21 21 0,21-21 0,-1 21 15,1-21-15,0 22 0,0-22 16,21 21-16,-21-21 0,21 21 31,21-21-15,0 0-16,0 0 16,22 0-16,-22 0 0,0 0 15,0 0-15,0 0 0,0 0 16,1 0-16,-1 0 0,0 0 0,0 0 15,0 0-15,0 0 16,1 21-16,-22 0 16,0 0-16,0 1 15,0-1-15,-22-21 0,1 21 16,0 0-16,0-21 16,-21 21-16,20-21 0,-20 21 0,0-21 15,-1 0-15,22 22 0,-21-22 16,0 0-16,20 0 0,-20 0 0,21 0 15,0 0-15,0 0 0,-1 0 16,1 0-16,0 0 16,0 0-1,21-22-15,0 1 0,0 0 16,21 0-16,0 21 16,0-21-16,1 0 0,-1-1 0</inkml:trace>
  <inkml:trace contextRef="#ctx0" brushRef="#br1" timeOffset="49523.71">15833 1080 0,'-22'42'31,"1"-21"-31,21 0 16,-21 0-16,21 1 0,-21 20 15,0-21-15,21 0 0,-21 22 0,-1-22 16,22 0-16,-21 21 0,21-21 16,0 1-16,-21 20 0,21-21 0,0 0 15,-21 22-15,63-22 16</inkml:trace>
  <inkml:trace contextRef="#ctx0" brushRef="#br1" timeOffset="49860.51">15706 1757 0,'0'0'0,"21"0"0,0 0 16,0 0-16,-21-21 15,21 0-15,0 21 0,1-22 0,-1 1 16,0 0-16,0 0 0,0 0 16,0 0-16,1-1 0,-22 1 15,21 0-15,0 0 0,-21 0 16,0 0-16,21 21 0,-21-22 0,0 44 31,0-1-15,-21 0-16,21 0 15,0 0-15,0 0 0,-42-21 0,20 0 16,22 22-16,0-1 0,0 0 0,339-360 125</inkml:trace>
  <inkml:trace contextRef="#ctx0" brushRef="#br1" timeOffset="50036.42">16256 1207 0,'-21'-22'15,"42"44"-15,-63-44 0,20 22 32,1 0-1,21 22-15,-21-22 30</inkml:trace>
  <inkml:trace contextRef="#ctx0" brushRef="#br1" timeOffset="50291.27">15621 1334 0,'21'0'15,"0"0"1,0 0-16,1 0 0,-1 0 16,0 0-16,0 0 15,0 0-15,-21-22 16,0 1-16,21 21 0,1 0 15</inkml:trace>
  <inkml:trace contextRef="#ctx0" brushRef="#br1" timeOffset="51148.07">16129 1439 0,'0'-21'15,"0"42"32,0 1-47,0-1 16,-21 0-16,21 0 15,-21-21-15,21 21 0,0 0 0,0 1 16,-22-22-16,22 21 0,-21 0 16,21 0-16,0 0 0,0 0 15,-21-21 1,21-21 31,0 0-32,0 0-15,0 0 0,0 0 16,0-1-16,0 1 16,21 21-16,0-21 0,-21 0 0,22 0 15,-1 21-15,0-21 0,0-1 16,0 1-16,0 21 0,1-21 0,20 21 15,-21 0-15,21-21 0,-20 21 16,-1 0-16,0 0 0,0 0 0,0 0 16,0 0-16,-21 21 0,22 0 15,-22 0-15,0 1 0,0-1 16,0 0-16,0 0 16,0 0-16,-22 0 0,1 1 15,21-1-15,-21 0 0,0-21 16</inkml:trace>
  <inkml:trace contextRef="#ctx0" brushRef="#br1" timeOffset="52812.73">14541 1757 0,'-21'0'0,"-21"0"0</inkml:trace>
  <inkml:trace contextRef="#ctx0" brushRef="#br1" timeOffset="56868.23">15663 1524 0,'0'0'0,"0"21"0,0 0 16,0 1-1,0-1-15,0 0 16,-21-21-16,21 21 16,-21-21-16,21 21 0,0 0 15,0 1 1,21-22 31,0 0-32,0 0-15,1 0 16,-1 0-16,0 0 0,0 0 16,0 0-16</inkml:trace>
  <inkml:trace contextRef="#ctx0" brushRef="#br1" timeOffset="58123.84">17039 1566 0,'21'-21'16,"-21"0"-1,21 21-15,-21-21 16,0 0-16,22 0 16,-22-1-1,0 1-15,-22 21 16,22-21-16,-21 21 16,0 0-16,0 0 0,0 0 0,0 0 15,-1 0-15,1 0 0,-21 0 16,0 21-16,20-21 0,1 21 15,-21-21-15,21 22 0,0-1 16,-1-21-16,1 21 0,0 0 0,0 0 16,21 0-16,-21 1 0,21-1 15,0 0-15,0 0 0,0 0 16,0 0-16,21-21 16,0 22-16,0-22 0,0 0 15,1 0-15,-1 0 0,0 0 16,0 0-16,0 0 0,0 0 0,1 0 15,-1-22-15,0 1 0,21 21 16,-21-21-16,1 0 0,-1 21 0,0-21 16,-21 0-16,21 21 0,-21-22 15,21 1-15,-21 0 0,0 0 16,0 0-16,0 0 16,21 21-16,-21-22 0,0 44 62,0-1-62,-21 0 0,0 0 16,21 0-16,-21 22 0,21-22 15,0 0-15,0 21 0,-21-21 0,21 1 16,-21 20-16,21-21 0,0 0 16,0 22-16,0-22 0,0 0 15,0 0-15,-22 0 0,22 22 0,0-22 16,0 0-16,0 0 0,0 0 15,0 0-15,0 1 0,0-1 0,0 0 16,0 0-16,0 0 0,0 0 16,0 1-16,0-1 15,0 0 1,0 0 15,-21-21-31,0 0 16,0 0-16,0 0 0,0 0 15,-1 0-15,1 0 0,0 0 0,0 0 16,0-21-16,0 0 0,-1 21 0,1-21 16,0-1-16,21 1 15,0 0-15,0-21 0,0 21 16,0-1-16,0-20 0,0 21 16,21-21-16,0-1 0,1 22 0,-1-21 15,0 21-15,21-22 0,-21 22 16,1 0-16,-1-21 0,0 20 0,21 1 15,-21 21-15,1-21 0,-1 0 16,0 0-16,0 21 0,0-21 0,0 21 16,1 0-16,-1-22 15,0 22-15,0 0 0</inkml:trace>
  <inkml:trace contextRef="#ctx0" brushRef="#br1" timeOffset="62984.28">910 6477 0,'0'21'16</inkml:trace>
  <inkml:trace contextRef="#ctx0" brushRef="#br1" timeOffset="63488.78">931 6498 0,'0'-21'31,"0"0"-15,0 0-16,0 0 16,0-1-16,0 1 0,0 0 15,0 0-15,-21 21 16,21 21 31,0 0-47,0 0 15,0 1-15,0-1 0,0 21 16,0-21-16,0 22 0,0-22 16,0 21-16,0 0 0,0-20 0,0 20 15,0-21-15,0 21 0,0-20 16,0-1-16,0 0 0,0 0 0,0 0 15,0 0-15,0-42 63,0 0-47</inkml:trace>
  <inkml:trace contextRef="#ctx0" brushRef="#br1" timeOffset="63876.33">1185 6731 0,'21'21'0,"-21"0"31,22-21-31,-1 0 16,0 0-16,-21-21 15,21 0-15,-21 0 16,0 0 0,-21 21-1,0 0-15,0 0 16,-1 0-16,1 0 15,21 21 1,-21 0-16,21 0 16,0 0-1,21-21 1,0 0-16,1 0 0,-1 0 16,0 0-16,0 0 0</inkml:trace>
  <inkml:trace contextRef="#ctx0" brushRef="#br1" timeOffset="66180.21">1609 6922 0,'0'0'0,"0"21"31,21-21-31,-21-21 16,21 21 0,0-22-16,0 22 0,-21-21 15,21 0-15,1 0 0,-1 0 16,-21 0-16,21-1 0,-21-20 16,0 21-16,0 0 0,0 0 15,0-1-15,0 1 0,0 0 16,0 0-16,-21 21 31,21 21-31,-21 0 0,21 0 16,-22 22-16,22-22 15,-21 0-15,21 0 0,0 0 16,0 1-16,0-1 0,0 0 0,0 0 16,0 0-16,0 0 0,21 1 15,1-22-15,-22 21 0,21-21 16,0 0-16,0 0 15,0 0-15,0 0 16,1 0-16,-22-21 16,0-1-16,21 1 0,0 0 15,-21 0-15,21 0 0,-21 0 16,21-1-16,0 1 0,-21 0 0,22-21 16,-1 21-16,0 21 0,-21-22 15,21 1-15,0 21 0,0 0 0,43 0 31,-43 0-31,0 0 0,0 21 0,1 1 16,-22-1-16,21 0 0,-21 0 0,0 0 16,21 0-16,-21 1 0,0-1 15,0 0-15,0 21 0,0-21 16,0 1-16,-21-1 0,0-21 0,21 21 16,-22 0-16,22 0 15,22-42 32,-1 0-47,-21 0 0,21 0 0,0-1 16,0 1-16,0-21 0,1 21 15,20-22-15,-21 1 0,0 21 0,0-21 16,1 20-16,-1 1 0,0 0 16,-21 0-16,21 0 0,-42 21 46,0 0-46,0 21 0,21 0 16,-22 0-16,1 0 0,21 1 0,-21 20 16,0-21-16,21 0 0,-21 22 15,21-22-15,-21 42 0,21-42 16,0 1-16,0-1 0,0 0 16,0 0-16,0 0 0,21 0 0,0-21 15,0 22-15,0-22 0,22 0 16,-1 0-16,0 0 0,1 0 0,-1 0 15,0 0-15,1 0 0,-1-22 16,0 1-16,1 0 0,-1 21 16,0-21-16,1 0 0,-22 0 0,0-22 15,21 22-15,-21 0 0,-21-21 16,0 20-16,22 1 0,-22-21 0,0 21 16,0 0-16,0-1 0,0 1 15,0 0-15,0 0 0,-22 21 0,1 0 16,0 0-16,0 21 15,21 0-15,0 0 0,-21 1 16,21-1-16,-21 0 0,21 0 16,0 21-16,0-20 0,0-1 0,0 21 15,0-21-15,0 0 16,0 1-16,21-1 0,0 0 0,0 0 16,0-21-16,0 0 15,1 0-15,-1 0 0,0 0 16,0 0-16,0 0 0,0-21 0,1 0 15,-1 21-15,0-21 0,0-1 16,21-20-16,-20 21 0,-1 0 0,0-22 16,21 22-16,-21-21 15,1 0-15,-1 20 0,0 1 0,0-21 16,-21 21-16,21 0 0,0 21 16,1 0-1,-22 21 1,0 0-16,0 0 15,0 0-15,0 0 16,0 1-16,0-44 63,0 1-63,0 0 15,-22 0-15,1 21 16,0 0-1,0 0-15,0 0 16,0 21 0,-1 0-16,22 0 0,-21 1 0,21-1 15,-21 0-15,21 0 0,-21 0 16,21 0-16,0 22 0,0-22 0,0 0 16,0 0-16,0 0 0,0 1 15,0-1-15,21-21 0,-21 21 0,21-21 16,0 0-16,1 21 0,-1-21 15,21 0-15,-21 0 0,22 0 0,-1 0 16,0 0-16,1 0 0,-1 0 0,-21-21 16,21 0-16,1 21 15,-22-21-15,0-1 0,0 1 0,0 0 16,1-21-16,-1 21 0,-21-1 16,0-20-16,0 21 0,0 0 0,21-22 15,-21 22-15,0 0 16,0 0-16,-21 42 31,21 0-31,-21 0 0,21 1 16,0 20-16,0-21 0,0 0 0,-22 22 15,22-22-15,0 0 0,0 0 16,0 0-16,0 0 0,0 1 16,0-1-16,0 0 0,22-21 15,-1 0-15,0 0 16,0 0-16,0 0 0,0 0 15,1-21-15,-1 0 0,0 21 16,0-22-16,0 1 0,0 0 0,1-21 16,-1 21-16,-21-1 0,21 1 15,0-21-15,-21 21 0,21 0 0,-21-22 16,0 22-16,0 0 16,0 42-1,-21 0 1,21 0-16,0 1 15,-21-1-15,21 21 0,0-21 0,-21 0 16,21 1-16,0 20 0,0-21 16,0 0-16,0 0 0,0 1 0,0-1 15,21-21-15,0 21 0,0-21 16,0 0-16,1 21 0,-1-21 0,21 0 16,-21 0-16,0 0 0,22 0 0,-22 0 15,21-21-15,-21 0 0,22 0 16,-22-1-16,0 1 0,21-21 15,-20 21-15,20-22 0,-21-20 0,21 21 16,-20-22-16,-1 1 0,0 20 0,0-20 16,0-1-16,0 22 0,-21-22 15,0 22-15,0 0 0,0 21 16,0-1-16,0 1 0,0 0 0,-21 21 16,0 21-1,0 0-15,0 1 0,0 20 0,-1 0 16,1 1-16,21-1 0,-21 21 15,0-20-15,0 20 0,21 1 16,0-22-16,0 0 0,0 1 0,0-1 0,0 0 16,0 1-16,0-22 0,0 0 15,0 0-15,0 0 0,21 1 0,-21-1 16,21 0-16,0-21 0,0 0 16,1 0-16,-1 0 15,0 0-15,0 0 0,0 0 16,0 0-16,1-21 0,-1 0 15,0 21-15,0-22 0,0 1 0,-21 0 16,21-21-16</inkml:trace>
  <inkml:trace contextRef="#ctx0" brushRef="#br1" timeOffset="66603.96">5249 6689 0,'0'0'0,"0"21"15,0 0-15,0 0 16,21-21 0,1 0-1,-1 0-15,0-21 16,0 21-16,0-21 0,0 0 0,-21 0 16,22 21-16,-1-22 0,0 1 15,-21 0-15,0-21 0,0 21 0,0-1 16,0 1-16,0 0 0,0 0 15,0 0-15,0 0 0,-21 21 16,0 0-16,-1 0 0,1 21 16,0 0-16,0 0 15,21 21-15,-21-20 0,0 20 0,21-21 16,-22 21-16,22-20 0,0 20 16,0-21-16,0 0 0,0 22 0,0-22 15,0 0-15,0 0 0,22 0 0,-1-21 16,0 21-16,0 1 0,21-22 15,-20 0-15,20 0 0,0 0 16,-21 21-16,22-21 0,20 0 0,-20-21 16,20 21-16,-21-22 0,1 1 0,-1 0 15,0 0-15,1 0 0,-1-22 0,-21 22 16,-21-21-16</inkml:trace>
  <inkml:trace contextRef="#ctx0" brushRef="#br1" timeOffset="66903.6">4657 6435 0,'0'-21'31,"21"21"-31,0 0 0,0 0 16,21 0-16,1 0 0,-22 0 0,21 0 15,1 0-15,-1-22 0,0 22 16,1 0-16,-1-21 0,0 21 0,-21 0 16,22-21-16,-22 21 0,0 0 0,-21-21 15</inkml:trace>
  <inkml:trace contextRef="#ctx0" brushRef="#br1" timeOffset="67484">6964 6138 0,'0'-21'47,"-21"21"-31</inkml:trace>
  <inkml:trace contextRef="#ctx0" brushRef="#br1" timeOffset="68572.63">6858 6287 0,'0'0'0,"21"0"16,0 0-1,-21-22 1,21 22-16,-21-21 0,0 0 16,22 21-16,-1-21 15,-21 0-15,0 0 16,0-1-16,0 1 15,0 0 1,-21 21-16,-1 0 0,1 0 16,0 0-16,0 0 0,-21 0 0,20 0 15,-20 0-15,21 0 0,-21 21 16,20 0-16,-20 1 0,0-22 0,21 21 16,-1 0-16,-20 0 0,21 0 15,-21 22-15,20-22 0,22 0 16,0 0-1,22-21-15,-1 0 0,0 21 0,0 0 16,21-21-16,-20 0 0,-1 22 16,0-22-16,21 21 0,-21-21 0,1 21 15,20-21-15,-21 21 0,0-21 0,0 21 16,1 0-16,-1-21 0,0 22 16,-21-1-16,21 0 0,-21 0 15,0 0-15,0 0 0,-21 1 16,0-22-16,0 21 0,-1 0 0,1 0 15,-21-21-15,63 0 0,-42 21 0,0-21 16,-22 0-16,1 0 0,0 0 16,-1 0-16,22 0 0,-21 0 15,21 0-15,-22 0 0,22 0 16,0-21-16,0 0 0,21 0 0,-21 0 16,21-1-16,-21 1 0,21 0 15,0 0-15,0 0 16,0 0-16,21 21 31,0 0-31,0 0 16,21 0-16</inkml:trace>
  <inkml:trace contextRef="#ctx0" brushRef="#br1" timeOffset="69423.61">7218 6350 0,'0'0'0,"21"-21"15,-21 0-15,0 0 16,-21 21 15,0 0-31,21 21 16,-22 0-16,1 0 15,21 21-15,-21-20 0,21-1 16,0 0-16,0 0 0,-21 21 16,21-20-16,0-1 0,-21 0 0,21 0 15,0 0-15,0 0 0,0 1 16,0-1-16,0 0 0,0 0 16,21 0-16,0-21 0,0 0 15,0 0-15,1 0 16,-1 0-16,0-21 0,0 21 0,0-21 15,0 0-15,1 0 16,-1 21-16,0-22 0,21-20 0,-21 21 16,22-21-16,-22-1 0,21 1 0,-21 21 15,1-22-15,-1 22 0,0-21 16,-21 21-16,0 0 0,0-1 16,0 1-16,-21 21 15,0 0-15,-1 0 0,1 0 0,0 0 16,0 0-16,0 21 0,0 1 15,21-1-15,-22 0 0,22 0 16,0 0-16,0 0 0,0 1 16,0-1-16,0 0 0,0 0 0,0 0 15,0 0-15,22 1 0,-22-1 16,0 0-16,21 0 16,-21 0-16,21 0 0,0-21 0,-21 22 0,21-1 31,0-21-31,1 0 0,-1 0 15,0 0-15,0 0 0,0 0 16,0 0-16,1-21 0,-1 21 16,0-22-16,21 1 0,-21 0 0,1 21 15,-1-21-15,0 0 0,0-22 16,0 22-16,0 0 0,-21 0 0,22-21 16,-1 20-16,-21 1 0,21 21 0,-21-21 15,0 42 32,0 0-47,-21 1 0,21-1 0,-21 0 16,21 21-16,-22-21 0,22 1 0,0-1 15,0 0-15,0 0 0,-21 0 16,21 0-16,0 1 0,0-1 16,21-21 15,1 0-31,-22-21 0,0-1 15,21 1-15,0 0 0,0 0 0</inkml:trace>
  <inkml:trace contextRef="#ctx0" brushRef="#br1" timeOffset="69536.81">8170 6096 0,'0'0'0,"-21"0"0,-21 0 0</inkml:trace>
  <inkml:trace contextRef="#ctx0" brushRef="#br1" timeOffset="69817.58">8043 6160 0,'0'0'0,"0"21"16,0 0-1,0 0-15,21-21 16,1 0 0,-1 0-16,0 0 15,0 0-15,0 0 0,0-21 16,1 0-16,-22 0 15,0-1-15,21 22 0,-21-21 16,0 0-16,-21 21 16,-1 0-1,1 0-15,0 0 0,0 0 16,0 0-16,0 0 0,-1 21 16,1 0-16,21 1 15,0 41 1,0-42-1,0 0-15,21-21 0,-21 22 16,0-1-16,0 0 0,22-21 0,-1 0 16</inkml:trace>
  <inkml:trace contextRef="#ctx0" brushRef="#br1" timeOffset="70059.63">8424 6308 0,'0'0'0,"0"21"63,-21 0-63,21 0 0,0 0 0,0 1 16,0-1-16,0 0 0,0 21 0,0 1 15,0-22-15,0 21 0,-21 0 16,21 1-16,0-1 0,0 22 0,-21-22 15,21 0-15,0 1 0,0 20 0,-21-21 16,-22 22-16</inkml:trace>
  <inkml:trace contextRef="#ctx0" brushRef="#br1" timeOffset="70133.58">8086 7726 0,'-43'21'16,"86"-42"-16,-86 63 0,43-21 0,0 1 16,-21-22-1</inkml:trace>
  <inkml:trace contextRef="#ctx0" brushRef="#br1" timeOffset="70171.56">8086 7747 0,'0'-21'0</inkml:trace>
  <inkml:trace contextRef="#ctx0" brushRef="#br1" timeOffset="70216.53">8255 7260 0,'0'-42'15,"0"84"-15,21-126 0</inkml:trace>
  <inkml:trace contextRef="#ctx0" brushRef="#br1" timeOffset="70604.57">8382 6498 0,'0'-21'0,"0"42"0,0-84 16,0 42-16,0-1 0,0 1 0,0 0 16,0 0-16,0 0 0,0 0 15,0-1-15,21 22 0,-21-21 16,21 21-16,0-21 0,1 21 16,-1 0-16,0 0 15,0 0-15,0 0 0,0 0 0,1 0 16,-1 0-16,0 21 15,0 0-15,-21 1 0,0-1 0,0 0 16,0 0-16,0 0 0,0 0 0,0 1 16,0-1-16,0 0 15,-21 0-15,0 0 0,0 0 0,-1 1 16,1-22-16,0 21 0,0 0 16,0-21-16,0 0 0,-1 0 15,22 21-15,-21-21 0,0 0 16,0 0-1,21-21 32,0 0-31</inkml:trace>
  <inkml:trace contextRef="#ctx0" brushRef="#br1" timeOffset="70987.63">8382 6456 0,'0'21'47,"0"0"-47,0 0 0,0 1 15,0-1-15,0 0 16,0 21-16,0-21 0,0 1 0,0 20 16,0-21-16,0 21 0,0-20 15,-21 20-15,21 0 0,-21-21 0,21 22 16,-22-1-16,22-21 0,-21 22 0,21-22 16,-21 21-16,0-21 0,21 22 15,0-22-15,0 21 0,-21-21 0,21 0 16,0 1-16,-21-1 0,21 0 0,0 0 15,0 0 1,21-42 0,0 0-1,0 0-15,-21 0 16,21-22-16,0 22 0,1-21 16</inkml:trace>
  <inkml:trace contextRef="#ctx0" brushRef="#br1" timeOffset="71448.22">8890 6117 0,'0'0'0,"0"-42"32,0 21-32,0 0 15,0 42 32,0 0-47,0 0 0,-21 0 16,21 0-16,-21 1 0,21 20 15,0-21-15,0 0 0,-22 22 16,22-22-16,-21 21 0,21 0 0,-21 1 16,21-22-16,-21 21 0,21-21 15,0 1-15,0 20 0,0-21 0,0 0 16,0 0-16,21-21 31,0 0-31,0 0 16,1 0-16,-22-21 0,0 0 15,21 21-15,0-21 0,-21 0 0,21 21 16,-21-21-16,0-1 0,0 1 16,21 0-16</inkml:trace>
  <inkml:trace contextRef="#ctx0" brushRef="#br1" timeOffset="71731.61">8826 6287 0,'0'0'0,"-21"0"16,42 0 15,1 0-31,-1 0 0,0 0 16,0 0-1,0 0-15,0 0 16,1 0-16,-22-22 78,21 22-78</inkml:trace>
  <inkml:trace contextRef="#ctx0" brushRef="#br1" timeOffset="72104.03">9419 6138 0,'0'-21'16,"-21"42"15,0-21-31,21 22 16,-21-22-16,21 21 0,0 0 0,-22 0 15,22 0-15,-21 0 0,21 1 16,-21-1-16,21 0 0,0 0 16,0 21-16,0-20 0,0-1 0,0 21 15,0-21-15,0 0 0,0 1 0,0-1 16,0 0-16,0 0 15,0 0-15,21-21 0,0 0 16,1 0-16,-1 0 0,0 0 16,0 0-16,0-21 15,0 21-15,1-21 0,-1 0 0,0 21 16,0-21-16</inkml:trace>
  <inkml:trace contextRef="#ctx0" brushRef="#br1" timeOffset="72488.35">9948 6117 0,'21'0'63,"-21"21"-63,22-21 16,-22 22-16,0-1 0,0 0 15,0 0-15,0 0 0,0 0 16,0 22-16,0-22 0,0 0 0,-22 21 15,1-20-15,0 20 0,0-21 0,21 0 16,-21 0-16,0 1 0,-1-1 16,1 0-16,21 0 0,-21-21 0,21 21 15,-21-21-15,0 0 16,21 21-16,-21-21 16</inkml:trace>
  <inkml:trace contextRef="#ctx0" brushRef="#br1" timeOffset="73371.61">8340 7345 0,'0'21'15,"-22"-21"-15,22 21 0,0 0 16,0 1-16,0-1 16,-21 0-16,21 0 15,-21 0-15,21 0 0,0 1 16,0-1-16,-21-21 15,21 21-15,0 0 0,-21 0 16,21 0-16,0 1 16,0-1-1,0-42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9T12:25:49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825 381 0,'0'-21'15,"0"42"-15,0-63 0,0 21 0,0-1 16,0 1-16,0 0 0,0 42 47,0 0-47,0 1 16,0 20-16,0 0 0,0-21 15,0 22-15,0-1 0,0 0 0,-21 1 16,21-1-16,-21 0 0,0 1 15,21-1-15,0-21 0,-21 22 0,21-22 16,-21 21-16,21-21 0,0 0 16,0 1-16,0-44 47,21 1-47,-21 0 0,0 0 15,21 0-15,0 0 0,0-22 16</inkml:trace>
  <inkml:trace contextRef="#ctx0" brushRef="#br0" timeOffset="247.73">1016 402 0,'21'-42'16,"-21"63"15,0 0-31,0 0 0,0 1 16,0-1-16,0 21 0,0-21 15,-21 22-15,21-22 0,0 21 16,0-21-16,-21 22 0,21-22 0,-21 21 16,21-21-16,0 0 0,-22 1 15,22-1-15,0 0 0,0 0 16,0-42 15,0 0-31,0 0 0</inkml:trace>
  <inkml:trace contextRef="#ctx0" brushRef="#br0" timeOffset="431.53">847 699 0,'0'0'0,"-22"0"0,1 0 0,42 0 31,1 0-15,-1 0-16,0-22 15,0 22-15,0 0 0,0 0 0,22-21 16,-22 21-16,0 0 0,0 0 16,0 0-16,1 0 0</inkml:trace>
  <inkml:trace contextRef="#ctx0" brushRef="#br0" timeOffset="1351.75">1693 677 0,'0'0'16,"21"-63"-1,-21 42-15,0 0 16,0-1-16,0 1 0,0 0 0,-21 21 16,0-21-16,0 21 15,-21 0-15,20 0 0,1 0 16,-21 0-16,21 0 0,-22 21 15,22 0-15,-21 0 0,21 1 0,-22-1 16,22 0-16,0 21 0,0-21 16,21 22-16,0-22 0,0 0 15,0 21-15,0-20 0,0-1 0,0 0 16,21 0-16,0-21 16,22 0-16,-22 0 0,21 0 15,-21-21-15,22 21 0,-1-21 16,-21 0-16,21-1 0,1 1 0,-22 0 15,0-21-15,0 21 0,0-1 16,1 1-16,-22 0 0,21 0 16,-21 0-16,0 0 0,0-1 0,0 44 31,-21-1-15,-1 0-16,1 21 0,21-21 15,-21 1-15,21-1 0,0 0 16,0 0-16,0 21 0,0-20 0,0-1 15,0 0-15,21-21 16,0 0-16,1 0 0,20 0 16,-21 0-16,0 0 0,0 0 0,22-21 15,-22 0-15,0 21 0,0-22 16,0 1-16,-21 0 0,0 0 0,22-21 16,-22 20-16,0 1 15,21 21-15,-21-21 0,0 0 0,0 42 47,0 0-47,0 0 16,-21-21-16,21 22 0,0-1 15,-22 0-15,22 0 0,0 0 0,0 0 16,-21-21-16,21 22 0,0-1 16,-21-21-16,21 21 15,0-42 16,0 0-31,0-1 16,0 1-16,0 0 0,21 0 16,0 0-16,1 0 0,-1-22 0,0 22 15,21 0-15,1 21 0,-1-21 16,0 0-16,1 21 0,-1 0 16,0 0-16,1 0 0,-1 0 15,0 0-15,-21 0 0,1 21 0,-1 0 16,-21 0-16,0 0 0,0 0 15,0 1-15,-21-1 0,-1 0 16,1 0-16,0 0 0,0 0 16,0-21-16,0 22 0,-1-22 15</inkml:trace>
  <inkml:trace contextRef="#ctx0" brushRef="#br0" timeOffset="2267.71">2921 677 0,'0'0'0,"42"0"0,-21-21 15,1-21 1,-22 21-16,0 0 0,0-1 16,0 1-16,-22 21 0,1 0 15,0 0-15,0 0 16,0 0-16,0 0 0,-22 0 0,22 0 15,-21 0-15,-1 21 0,22 1 16,-21-1-16,21 0 0,-22 0 0,22 0 16,0 22-16,21-22 0,0 0 15,0 0-15,0 21 0,0-20 16,0-1-16,21 0 0,0-21 16,1 0-16,20 0 0,0 0 15,-21 0-15,22 0 0,-1-21 0,0 0 16,-20-1-16,20 1 15,0 0-15,-21 0 0,1 0 0,20-22 16,-21 22-16,0-21 0,-21 21 16,21-22-16,-21 1 0,22 0 0,-22-1 15,0 1-15,0 21 0,0-21 16,0 20-16,0 1 0,-22 42 31,1 1-31,0 20 16,21-21-16,-21 21 0,0-20 15,0 20-15,21 0 0,-22-21 0,22 22 16,-21-1-16,21-21 0,0 22 16,0-22-16,0 0 0,0 21 15,0-21-15,0 1 0,21-1 0,1-21 16,-1 21-16,21-21 0,-21 0 16,0 0-16,22 0 0,-1 0 0,-21-21 15,22 21-15,-1-21 0,0-1 16,1 1-16,-22 0 0,21-21 0,0 21 15,-20-1-15,-1-20 0,21 0 16,-21 21-16,-21-22 0,21 1 0,-21 21 16,0 0-16,0-1 0,0 1 15,0 0-15,0 0 0,-21 21 16,0 0 0,0 21-16,21 0 0,-21 0 15,21 1-15,-21-1 0,21 0 16,-22 21-16,22-21 0,0 22 0,0-22 15,0 0-15,0 0 0,0 22 16,0-22-16,0 0 0,0 0 0,22 0 16,-1-21-16,0 21 15,0-21-15,21 0 0,-20 0 0,20 0 16,-21 0-16,21-21 0,-20 0 16,-1 21-16,21-21 0,-21 0 0,0 21 15,1-21-15,-1-1 0,-21 1 16,21 21-16,-21-21 15,0 42 17,0 0-32,-21-21 15,0 22-15,21-1 0,-22-21 0,22 21 16,0 0-16,0 0 16,0 0-16,22-42 46</inkml:trace>
  <inkml:trace contextRef="#ctx0" brushRef="#br0" timeOffset="2435.73">4022 529 0,'0'0'0,"0"21"62</inkml:trace>
  <inkml:trace contextRef="#ctx0" brushRef="#br0" timeOffset="3385.02">4318 593 0,'-21'42'32,"21"-21"-32,-21-21 0,21 21 15,0 1-15,-22-22 0,22 21 0,0 0 16,0 0-16,0 0 16,-21 0-16,21 1 0,-21-1 15,21-42 32,0-1-47,21 1 0,0 0 16,-21 0-16,22 0 0,-1 0 15,0-1-15,0 1 0,0 0 0,0 0 16,1 0-16,-1 21 0,0 0 16,0-21-16,0 21 0,0 0 0,-21 21 15,0 0 1,0 0-16,0 0 15,0 0-15,0 1 0,0-1 0,0 0 16,0 0-16,0 0 0,0 0 16,0 1-16,0-1 0,22-21 15,-1 0 1,0 0-16,21 0 0,-21 0 0,22 0 16,-22 0-16,21-21 0,1 21 15,-22-22-15,21 1 0,-21 0 0,22 0 16,-22 0-16,0 0 0,0-1 15,0 1-15,0 0 0,-21-21 0,0 21 16,0-1-16,0 1 16,-21 21-16,0 0 15,0 0-15,0 0 0,0 21 16,-1 1-16,1-1 0,0 0 0,0 0 16,0 0-16,0 0 0,21 1 15,0-1-15,-22-21 0,22 21 16,0 0-16,0 0 0,22-21 15,-1 0 1,0 0-16,0 0 0,0 0 0,0-21 16,1 21-16,-1-21 0,0 21 15,0-21-15,0 0 0,0 21 0,-21-22 16,22 1-16,-22 42 47,-22 1-47,22-1 15,0 0-15,-21 0 0,0 21 16,21 1-16,-21-1 0,21 22 16,0-22-16,0 21 0,0 1 0,0-22 15,0 22-15,0-1 0,0 1 16,0-1-16,0 1 0,0-1 0,0 1 16,0-1-16,0 1 0,0-1 15,0 1-15,-21-1 0,21-20 16,-21 20-16,-1-21 0,1 1 0,0-22 15,0 21-15,-21-21 0,20-21 0,-20 0 16,0 0-16,-1 0 0,1 0 16,0 0-16,-1-21 0,22 0 0,-21 0 15,21 0-15,0 0 0,-1-1 16,22 1-16,0-21 0,0 21 0,0-22 16,0 22-16,0-21 0,0 0 15,22-1-15,-1-20 0,0 20 0,0 1 16,0-21-16,0 20 0</inkml:trace>
  <inkml:trace contextRef="#ctx0" brushRef="#br0" timeOffset="4047.7">6286 487 0,'0'0'0,"0"-21"15,0 0-15,22 21 0,-1-22 16,0 1-16,-21 0 0,21 0 16,0 21-16,0-21 0,-21 0 0,0-1 15,22 1-15,-22 0 0,0 0 16,-22 21-16,1 0 15,0 0-15,0 0 16,-21 21-16,20-21 0,1 21 0,0 0 16,0 1-16,0-1 0,0 0 15,-1 0-15,22 0 16,0 0-16,0 1 0,0-1 0,0 0 16,22 0-16,-1 0 15,0-21-15,0 21 0,0 1 0,0-1 16,1 0-16,-22 0 0,21-21 15,-21 21-15,0 0 0,0 1 0,0-1 16,0 0-16,-21-21 0,-1 21 16,1-21-16,0 0 0,-21 0 15,21 0-15,-1 0 0,-20 0 0,21 0 16,-21 0-16,20 0 16,1 0-16,0-21 0,0 21 0,0-21 15,0 21-15,21-21 16,0-1-16,21 22 15,0-21-15,0 21 0,21 0 16,-20 0-16,-1-21 0,21 21 16</inkml:trace>
  <inkml:trace contextRef="#ctx0" brushRef="#br0" timeOffset="4844.21">6689 487 0,'-106'0'31,"85"0"-31,-1 21 16,1-21-16,-21 42 0,21-42 15,0 22-15,-1-1 0,1 0 16,21 0-16,0 0 0,-21 0 0,21 1 16,0-1-16,0 0 0,0 0 0,21 0 15,0-21-15,1 0 16,-1 0-16,21 0 0,-21 0 0,22 0 15,-1 0-15,0 0 16,1-21-16,-22 21 0,21-21 0,0 0 0,-20 21 16,20-21-16,-21-1 15,21 1-15,-20 0 0,-1 0 0,0 0 16,0 0-16,-21-1 0,0 1 16,21 21-16,-21 21 31,-21 1-31,0-1 15,21 0-15,0 0 0,0 0 16,0 0-16,0 1 0,0-1 0,0 0 16,0 0-1,21-21 1,0 0-16,0 0 0,1 0 0,-1 0 16,0-21-16,0 21 0,21-21 15,-20 0-15,-1-1 0,0 1 0,0 21 16,0-21-16,0 0 0,1 0 15,-1 0-15,-21-1 0,0 1 16,0 42 15,0 1-31,0-1 16,-21 0-16,21 0 16,-22 0-16,22 0 0,0 1 15,0-1-15,22-21 16,-1 0-1,0 0-15,0 0 0,0 0 16,0 0-16,1 0 0,-1 0 16,0-21-16,0-1 0,0 22 0,0-21 15,-21 0-15,0 0 0,0 0 16,0 0-16,0-1 0,0 1 16,0 0-16,-21 0 0,0 21 0,0 0 15,-21 0-15,20 0 0,1 0 16,0 0-16,0 0 0,0 0 15,0 21-15,-1 0 0,1-21 0,21 21 16,-21 1-16,21-1 0,0 0 16,0 0-16,0 0 0,0 0 15,21-21 1,0 0-16,1 0 0,-1 0 16</inkml:trace>
  <inkml:trace contextRef="#ctx0" brushRef="#br0" timeOffset="5090.85">7853 360 0,'0'-21'16,"0"42"-16,0-63 0,0 20 0,-21 22 31,-1 0-31,1 22 16,21-1-16,-21 0 0,21 0 15,-21 21-15,21-20 0,0-1 16,-21 21-16,21-21 0,0 0 0,-21 1 15,21-1-15,0 0 0,0 21 16,0-21-16,0 1 16,21-22-1,0 0-15,0 0 16,0-22-16,0 22 0</inkml:trace>
  <inkml:trace contextRef="#ctx0" brushRef="#br0" timeOffset="5307.68">8086 296 0,'0'0'0,"0"-42"0,0 0 32,0 63-17,-22 0-15,22 0 16,-21 0-16,21 22 0,0-22 16,-21 21-16,21-21 0,-21 22 0,21-22 15,-21 0-15,21 21 0,0-20 16,0-1-16,0 0 0,0 0 15,0 0-15,0 0 0,21-21 16,0 0 0,0 0-16,0-21 0</inkml:trace>
  <inkml:trace contextRef="#ctx0" brushRef="#br0" timeOffset="5531.67">8340 233 0,'0'0'0,"0"-21"0,0 42 31,0 0-15,0 0-16,0 0 0,0 22 0,-22-22 15,22 0-15,-21 21 0,21-20 16,0-1-16,0 0 0,0 0 16,0 0-16,-21 0 0,21 1 0,0-1 15,21-42 32</inkml:trace>
  <inkml:trace contextRef="#ctx0" brushRef="#br0" timeOffset="5978.7">8361 254 0,'0'-21'0,"0"42"0,0-63 16,0 21-16,0-1 15,21 22 1,0-21-16,0 21 15,0 0-15,1 0 16,-1 0-16,0 21 0,0 1 0,-21-1 16,21 0-16,-21 0 0,21 0 0,-21 0 15,0 1-15,0-1 0,-21 0 16,0 0-16,0 0 0,0 0 0,0-21 16,-22 22-16,1-1 0,21-21 15,0 0-15,-1 0 16,44-21 15,-1 21-31,0 0 16,0 0-16,0 0 0,0 0 0,1 0 15,-1 0-15,0 0 0,0 0 16,0 21-16,0-21 0,1 21 0,-22 0 16,0 0-16,0 0 0,0 1 15,0-1-15,-22 0 16,1 0-16,0-21 0,0 21 15,0-21-15,0 0 0,-22 0 0,22 21 16,0-21-16,0 0 0,-22 0 16,22 0-16,0 0 0,0 0 15,21-21 1,0 0 0,21 21-16</inkml:trace>
  <inkml:trace contextRef="#ctx0" brushRef="#br0" timeOffset="6387.69">8975 402 0,'0'0'0,"0"-21"0,0 0 16,-43 0 0,1 21-16,21 0 15,0 0-15,-1 21 0,1 0 0,0 0 16,0 0-16,0 1 0,0-1 0,-1 0 15,1-21-15,21 21 16,0 0-16,0 0 0,0 1 0,0-1 16,21 0-1,1-21-15,-1 0 0,0 0 16,0 0-16,0 0 0,0 0 0,1 0 16,-1-21-16,0 0 15,0-1-15,0 22 0,-21-21 0,0 0 16,0 0-16,0 0 0,0 0 15,0-1-15,0 44 32,0-1-32,0 0 15,0 0-15,-21 0 0,21 0 16,0 1-16,0-1 0,0 0 16,0 0-16,0 0 0,21-21 15,0 0 1,1 0-16,-1 0 0,0 0 0</inkml:trace>
  <inkml:trace contextRef="#ctx0" brushRef="#br0" timeOffset="6751.31">9229 529 0,'0'0'0,"0"-21"0,0 0 0,0 0 16,0 0-1,21 21-15,0-22 16,0 22-16,0 0 15,0 0-15,1 0 0,-1 0 16,0 0-16,-21 22 16,21-1-16,-21 0 0,21 0 15,-21 0-15,0 0 0,0 1 0,0-1 16,0 0-16,0 0 0,-21 0 16,0 0-16,21 1 0,-21-22 15,21-22 32,0 1-47,0 0 0,21 0 16,-21 0-16,21 0 0,0-1 15,-21-20-15,21 21 0,1 0 0,-1 0 16,0-1-16,0 1 0,0 0 16,0 21-16,1 0 0,-1-21 0,0 21 15,0 0-15,0 0 0</inkml:trace>
  <inkml:trace contextRef="#ctx0" brushRef="#br0" timeOffset="7428.52">2540 1270 0,'0'0'0,"-21"0"16,42 0 30,0 0-46,0 0 0,22 0 0,-22 0 16,21 0-16,0 0 0,1 0 16,-1 0-16,0 0 0,22 0 0,-1 0 15,1 0-15,-1-21 0,22 21 16,21 0-16,0 0 0,0 0 0,21-21 16,21 21-16,-21 0 0,21-21 15,21 21-15,1 0 0,20 0 0,1-22 16,-1 22-16,1 0 0,20-21 15,-20 21-15,20-21 0,-20 21 16,21 0-16,-22 0 0,1 0 0,-1 0 0,1 0 16,-22-21-16,0 21 15,1 0-15,-22 0 0,0 0 0,-21 0 16,-21 0-16,0-21 0,-22 21 16,1 0-16,-22 0 0,-20 0 0,20 0 15,-20-21-15,-22 21 0,0 0 0,21 0 16,-21 0-16,1 0 15</inkml:trace>
  <inkml:trace contextRef="#ctx0" brushRef="#br0" timeOffset="8454.73">804 9589 0,'0'0'0,"0"-22"15,0 1-15,0 0 0,0 0 16,0 0-16,0 0 0,0-1 15,0 1-15,0 0 16,0 42 15,0 0-31,0 1 0,0 20 0,0 0 16,0 1-16,0-1 0,0 0 16,-21 22-16,21-22 0,-21 0 0,21 1 15,0-1-15,0-21 0,-21 22 0,21-22 16,-21 0-16,21 0 0,0 0 15,0 0-15,0-42 32,21 0-32,0 21 15,-21-42-15,21 21 0,0-1 16</inkml:trace>
  <inkml:trace contextRef="#ctx0" brushRef="#br0" timeOffset="8703.34">1079 9652 0,'0'42'16,"0"-20"-16,0-1 15,0 0 1,-21-21 62,21 21-78,0 0 16,21-21-1,1 0-15,-1 0 16</inkml:trace>
  <inkml:trace contextRef="#ctx0" brushRef="#br0" timeOffset="9103.29">2159 9292 0,'85'0'32,"-64"-21"-32,0 21 0,21 0 15,-21 0-15,22 0 0,20 0 0,-20 0 16,20-21-16,1 21 0,-22 0 15,21 0-15,-20 0 0,41-21 16,-41 21-16,-1 0 0,-21 0 0,22 0 16,-22 0-16,-21 21 31,-21-21-31,-22 0 0,22 21 16,0-21-16,-21 0 0</inkml:trace>
  <inkml:trace contextRef="#ctx0" brushRef="#br0" timeOffset="9331.7">2625 9292 0,'0'0'0,"-22"0"0,1 0 16,0 0-16,0 0 0,21 21 15,-21-21-15,21 22 0,-21-1 16,-1 0-16,22 21 16,0-21-16,0 1 0,0 20 0,0 0 15,0 1-15,0-22 0,-21 21 0,21 0 16,0 1-16,-21-22 0,21 21 15,0-21-15,0 22 0,0-22 16,0 0-16,0 0 0,21-21 16,0 0-1,1 0-15,-1-21 0,0 0 16,0 21-16</inkml:trace>
  <inkml:trace contextRef="#ctx0" brushRef="#br0" timeOffset="9896.7">2900 9589 0,'0'0'0,"0"-22"0,0 44 32,0-1-17,-21 0-15,21 0 0,0 0 0,0 0 16,-22 22-16,22-22 0,0 0 16,0 0-16,0 0 0,0 1 15,0-1-15,22-21 0,-1 21 16,0-21-16,0 0 15,0 0-15,0 0 0,22-21 0,-22 0 16,0-1-16,0 1 0,0 0 0,1 0 16,-1 0-16,0 0 0,0-1 15,0-20-15,-21 21 0,0 0 0,0 0 16,0-1-16,0 1 0,0 0 16,-21 21-1,21 21 1,0 0-16,-21 1 0,21-1 0,0 0 15,-21 21-15,21 1 16,0-1-16,0 0 0,0 1 0,0-1 16,0 0-16,0 22 0,0-22 0,0 22 15,0-1-15,0 64 0,0-63 16,0-1-16,0 22 0,0-22 16,0 1-16,0-1 0,-21 1 0,21-1 15,0 1-15,0-1 0,-22-20 16,22-1-16,-21 21 0,21-41 0,-21 20 0,0-21 15,0 0-15,0 0 16,-1 1-16,1-22 0,-21 0 0,21 0 16,-22-22-16,1 1 0,0-21 0,-22 21 15,22 0-15,0-22 0,-1 1 16,1 21-16,0-22 0,20 1 0,-20 0 16,42-1-16,0 22 0,0-21 0,0 0 15,0-1-15,21 1 0,0 0 16,1-1-16,20 1 0,0 0 0,1-1 15,20 1-15</inkml:trace>
  <inkml:trace contextRef="#ctx0" brushRef="#br0" timeOffset="10371.7">3768 9483 0,'0'0'0,"0"-21"0,0-1 15,-22 22 17,22 22-32,-21-1 0,21 0 15,-21 21-15,21 1 0,0-1 0,0 21 16,-21 1-16,21-1 0,0 1 16,-21-1-16,21 22 0,-21 0 0,21-22 15,0 22-15,-22 21 0,1-22 16,21 1-16,-21 0 0,0-1 0,0-20 15,21 21-15,-21-22 0,-1 1 16,1-22-16,21 0 0,0 1 0,0-1 16,0-21-16,0 0 0,0-42 31,0 0-31,0-21 0,0 20 0,0-20 16,21 0-16,1-1 0,-22 1 0,0-21 15,0-1-15,21 1 0,-21-1 0</inkml:trace>
  <inkml:trace contextRef="#ctx0" brushRef="#br0" timeOffset="10683.47">3492 9927 0,'0'0'0,"-21"-42"0,0 21 0,0-22 15,0 22-15,0 0 0,21-21 16,0 21-16,0-1 0,0 1 0,0 0 16,21 0-16,0 0 0,21 0 15,1-1-15,-1 1 0,0 0 16,1 0-16,20 21 0,1 0 0,-22 0 15,21 0-15,1 0 0,21 0 16,-64 21-16,21 0 0,-21 22 0,-21-22 16,0 21-16,0-21 0,0 22 15,-21-1-15,-21-21 0,21 21 0,-43-20 16,22 20-16,-1-21 0,-20 0 0,21 0 16,-1-21-16,1 22 0,0-22 15,20 0-15,1 0 0,0 0 16,42-43-1,22 43 1,-22-21-16,21 21 0,-21-21 16,22 0-16,-1 0 0,0-1 0</inkml:trace>
  <inkml:trace contextRef="#ctx0" brushRef="#br0" timeOffset="10954.96">4614 9419 0,'0'0'0,"0"-21"0,21 21 15,-21-21-15,0 0 16,-21 21-16,0 0 16,0 0-16,0 0 0,0 0 0,-22 0 15,22 0-15,0 21 0,-21 0 0,20-21 16,-20 21-16,21 22 0,0-22 0,0 0 16,-1 21-16,22-21 0,0 22 15,-21-1-15,21-21 0,0 22 0,0-22 16,0 0-16,0 21 0,21-21 15,1 1-15,20-1 0,-21-21 16,21 0-16,-20 0 0,20 0 0,0 0 16,1 0-16,-1-21 0,0-1 0,1 22 15,-1-21-15,0 0 0,-21 21 0,22-21 16</inkml:trace>
  <inkml:trace contextRef="#ctx0" brushRef="#br0" timeOffset="11415.03">5080 9504 0,'0'-21'0,"0"42"0,21-63 0,-21 20 15,0 1-15,0 0 16,-21 0-16,0 21 16,0 0-16,-1 0 0,-20 21 15,21-21-15,0 21 0,0 0 0,-1 1 16,1-1-16,0 0 0,0 0 16,0 21-16,0-20 0,21 20 0,0-21 15,-22 21-15,22-20 0,0-1 16,0 0-16,0 0 0,0 0 0,0 0 15,22-21-15,-1 0 16,0 0-16,0 0 0,21 0 16,-20 0-16,-1-21 0,0 0 0,21 0 15,-21 0-15,1 0 0,-1-1 0,0-20 16,-21 21-16,21 0 0,-21-22 0,21 22 16,-21 0-16,0 0 0,21 0 15,-21 0-15,0-1 0,0 1 16,0 42-1,-21 1 1,21-1-16,0 0 0,-21 0 16,21 0-16,0 0 0,-21 22 15,21-22-15,0 0 0,0 21 0,0-20 16,0-1-16,0 0 0,0 0 0,0 0 16,0 0-16,0 1 0,0-1 15,21-21 1,0 0-16,0-21 15,1-1-15,-1 22 0,-21-21 16,21 0-16,0 0 0</inkml:trace>
  <inkml:trace contextRef="#ctx0" brushRef="#br0" timeOffset="12258.7">5524 9440 0,'0'0'0,"22"-21"0,41-63 31,-84 84-15,0 0-16,0 0 0,-1 0 15,-20 21-15,21-21 0,0 21 0,0 0 16,-1 0-16,1-21 0,21 21 0,0 1 16,0-1-16,0 0 0,0 0 15,21 0-15,1 0 0,-22 1 16,42-22-16,-21 21 0,0-21 0,22 42 16,-22-42-16,0 21 0,0-21 15,0 0-15,-21 21 16,21-21-16,-42 0 31,0 0-15,0-21-16,0 0 0,0 21 0,-1-21 15,1 21-15,-21 0 0,21 0 16,0 0-16,-1 0 0,1 0 16,0 0-16,21 21 15,0 0-15,0 0 0,0 1 16,21-1-16,0-21 15,1 21-15,-1-21 0,0 0 16,0 0-16,0 21 0,22-21 0,-22 0 16,0 0-16,21 0 0,1 0 0,-22-21 15,21 0-15,0 0 0,-20 21 16,20-22-16,0 1 0,1 0 0,-1-42 16,0 41-16,-21-20 0,1 21 15,-22-21-15,21-1 0,0 22 0,-21-21 16,21 21-16,-21-22 0,0 22 15,0 0-15,0 0 0,0 0 16,0 42 0,-21 0-1,21 0-15,-21 0 0,0 22 16,21-22-16,0 0 0,0 21 16,-22-21-16,22 22 0,-21-22 0,21 21 15,0 1-15,0-22 0,0 0 0,0 21 16,0-21-16,0 1 0,21-1 0,1 0 15,-1-21-15,0 0 16,0 0-16,0 0 0,22 0 0,-22 0 16,0-21-16,0 0 0,21-1 0,-20 1 15,-1 0-15,21 0 0,-21 0 16,0 0-16,1-22 0,-1 22 0,0 0 16,-21 0-16,0 0 0,0-1 15,0 1-15,-21 21 31,0 21-31,21 1 0,0-1 0,-22 0 16,1 0-16,21 0 0,0 0 16,0 1-16,0-1 0,0 0 0,0 0 15,0 0-15,0 0 0,0 1 0,21-1 16,1-21-16,-1 21 0,0-21 16,0 0-16,21 0 0,1 0 15,-22-21-15,0 0 0,0 21 16,22-22-16,-22 1 0</inkml:trace>
  <inkml:trace contextRef="#ctx0" brushRef="#br0" timeOffset="12447.71">6816 9335 0,'0'-22'0,"0"44"0,-22-44 16,1 22-16,0 0 0,21-21 16,-21 21-16,0 0 15,0 0-15,21 21 0,-22 1 16,22-1-16,0 0 15,0 0 1,0 0 0</inkml:trace>
  <inkml:trace contextRef="#ctx0" brushRef="#br0" timeOffset="12720.1">6054 9377 0,'0'0'0,"-22"0"0,1 21 16,0-21-16,21 21 15,21-21 17,22 0-32,-22 0 0,0 0 15,0 0-15,21 0 0,-20 0 0,20 0 16,0 0-16,1 0 0,-1 0 16</inkml:trace>
  <inkml:trace contextRef="#ctx0" brushRef="#br0" timeOffset="13206.79">7345 9398 0,'-21'0'0,"-1"0"16,22 21-16,-21-21 0,0 21 15,0 1-15,21-1 0,0 0 16,0 0-16,0 0 0,0 0 0,0 1 15,0-1-15,0 0 0,0 0 16,-21 0-16,21 0 0,0 1 16,-21-22-16,21 21 0,0 0 15,-22-21-15,1 0 16,0 0 0,21-21-16,0 0 0,0-1 15,0 1-15,0 0 0,0 0 16,0-21-16,0 20 0,0 1 15,21 0-15,0-21 0,1 21 0,-1-1 16,0 1-16,0 0 0,0 0 0,22 0 16,-22 0-16,21 21 0,0 0 0,1-22 15,-22 22-15,21 0 0,1 0 16,-22 0-16,0 22 0,0-1 0,0 0 16,0 0-16,-21 0 0,0 0 0,0 1 15,0-1-15,0 0 0,0 0 0,0 0 16,-21 0-16,0 1 0,0-1 15,-21 0-15,20 0 0,1 0 16,0-21-16,0 0 16,42 0 15</inkml:trace>
  <inkml:trace contextRef="#ctx0" brushRef="#br0" timeOffset="13918.69">8255 9419 0,'0'0'0,"21"-21"0,-21 0 16,21 21-16,-21-21 15,-21 0-15,0 21 16,0 0-16,0 0 0,-22 0 0,22 0 16,0 0-16,-21 0 0,20 0 15,-20 21-15,21-21 0,-21 21 0,20 0 16,-20 0-16,21 0 0,0 1 0,21-1 15,0 0-15,-21 0 0,21 0 0,0 0 16,0 1-16,0-1 0,21-21 0,0 21 16,0-21-16,0 21 0,0-21 15,43 0-15,-22 0 0,-21 0 16,22 0-16,-22-21 0,21 0 0,-21 0 16,22-1-16,-43 1 15,21 0-15,-21 0 0,21 0 0,-21 0 16,0-1-16,0 1 0,0 0 15,0 42 32,0 0-47,-21 1 16,21-1-16,-21 0 0,0 0 0,21 21 16,0 1-16,-22-22 0,22 42 15,-21-20-15,21-1 0,0 22 0,0-22 16,0 21-16,0-20 0,0 20 15,0 1-15,0-1 0,0 1 0,0-1 16,0 1-16,0 20 0,0-20 0,0-1 16,0 22-16,21-21 0,1-1 0,-22 1 15,0-1-15,0 1 0,21-1 16,-21-21-16,0 22 0,0-22 0,0 22 16,0-22-16,0 0 0,0 1 0,0-22 15,0 21-15,-21-21 0,-1-21 0,1 0 16,0 0-16,0 0 0,0 0 15,-22-42-15,22 21 0,-21-21 16,21-1-16,-22 1 0,1-22 0,21 1 16,-21-1-16,20 1 0,1-22 15,0 1-15,21-1 0,0 0 0,0-21 16,0 22-16,21-1 0,22-21 0,-22 22 16,21 20-16,0-21 0,-20 22 0,20-22 15,0 43-15,1-22 0,-1 22 16,0 0-16,1-1 0,-22 1 0,21 21 15,-21 0-15,22 0 0,-22-1 0,0 22 16,21 0-16,-21 0 0</inkml:trace>
  <inkml:trace contextRef="#ctx0" brushRef="#br0" timeOffset="14831.72">529 11705 0,'-21'-21'15,"42"42"-15,-63-42 0,42 0 0,-43 21 0,22 0 16,21-21-16,0-22 0,21 22 16,1 0-16,-1 0 0,0 0 15,0 0-15,0-1 0,22 1 16,-1 0-16,-21 21 0,21 0 0,1 0 15,-22 0-15,21 21 0,-21 0 16,22 1-16,-22 20 0,-21 0 0,0 1 16,0-1-16,0 21 0,0-20 0,-21 20 15,0-20-15,-1 20 0,-20-21 16,21 22-16,-21-22 0,-1 1 0,1-1 16,0-21-16,-1 0 0,1 0 15,0 1-15,-1-22 0,22 0 0,0 0 16,0 0-16,0 0 0,-1-22 15,1 1-15,21 0 0,0-21 16,0 21-16,0-22 0,0 1 0,0 0 16,0 20-16,0-20 0,21 21 15,22 0-15,-22 0 0,0-1 0,21 1 16,-20 21-16,20 0 0,-21 0 16,21 21-16,-20 1 0,20 20 0,-21-21 15,0 0-15,0 22 0,1-1 16,-22-21-16,0 21 0,21-20 15,-21 20-15,21-21 0,-21 0 0,0 0 16,0 1-16,0-1 0,21-21 16,0 21-16,0-21 15,1-21 1</inkml:trace>
  <inkml:trace contextRef="#ctx0" brushRef="#br0" timeOffset="14996.71">1164 11980 0,'0'0'0,"0"-42"32,21 42-1,0 0-31,1 0 16,-1 0-16,0 0 15,21 0-15,-21 0 0,22 0 0</inkml:trace>
  <inkml:trace contextRef="#ctx0" brushRef="#br0" timeOffset="15539.84">2773 11896 0,'0'0'0,"0"-21"0,0-1 0,0-41 31,0 42-31,0 0 0,-21 21 0,-1-22 16,1 1-16,-21 0 0,21 0 0,0 0 16,-22 0-16,22-1 0,-21 1 15,21 0-15,-22 21 0,1 0 0,0 0 16,20 0-16,-20 0 0,21 0 0,0 21 16,-22 0-16,22 22 0,0-22 15,0 0-15,0 21 0,0 1 0,-1-1 16,22 0-16,0 1 0,0-1 0,-21 0 15,21 1-15,0-1 16,0-21-16,0 22 0,0-22 0,21 0 16,1-21-16,-1 21 0,0-21 0,0 0 15,0 0-15,22 0 0,20-21 0,-21 21 16,1-21-16,-1 0 0,-21-1 0,22 1 16,-1-21-16,0 21 0,-21-22 15,22 22-15,-22-21 0,0 21 0,-21-22 16,0 22-16,0-21 0,0 21 0,0-43 15,0 43-15,0 0 16,-21 21-16,0 0 0,0 0 16,-1 21-16,1 0 0,0-21 15,21 43-15,-21-22 0,21 0 0,0 0 16,0 0-16,0 22 0,0-22 16,0 0-16,0 21 0,0-21 0,0 1 15,21-1-15,0 0 0,0-21 16,1 21-16,-1-21 0,0 0 15,0 0-15,21 0 0,-20 0 0,20 0 16,-21-21-16,21 21 0</inkml:trace>
  <inkml:trace contextRef="#ctx0" brushRef="#br0" timeOffset="15799.55">3217 11705 0,'0'0'15,"0"-21"-15,0 0 0,0 0 16,-21 0-16,0 21 0,0 0 15,0 0-15,-1 0 16,1 0-16,0 0 0,0 21 0,0 0 16,0 0-16,21 0 0,-22 0 0,1 22 15,21-22-15,0 0 0,0 21 16,0-20-16,0 20 0,0-21 0,0 0 16,0 22-16,0-22 0,0 0 0,21 0 15,1 0-15,-1-21 0,0 0 16,0 0-16,0 0 0,0 0 15,22 0-15,-22 0 0,21-21 0,1 0 16,-1 21-16,0-21 0,1 0 16,-1-1-16</inkml:trace>
  <inkml:trace contextRef="#ctx0" brushRef="#br0" timeOffset="16065">3725 11726 0,'0'0'0,"0"-21"0,0 0 16,0 0-16,-21 0 0,0 21 15,0 0-15,0 0 0,-1 0 16,1 21-16,0 0 0,0 0 16,0 0-16,21 1 0,-21-1 15,21 0-15,-22 0 0,22 0 0,0 22 16,0-22-16,0 0 0,0 21 0,0-21 16,0 1-16,0-1 0,0 0 15,22 0-15,-1-21 0,0 21 16,0-21-16,0 0 0,0 0 0,22 0 15,-22 0-15,21 0 0,1 0 16,-1 0-16,-21-21 0,21 0 16,-20 0-16,-1 0 0,21-1 0,-21 1 15</inkml:trace>
  <inkml:trace contextRef="#ctx0" brushRef="#br0" timeOffset="17095.66">4149 11748 0,'0'0'16,"-22"0"15,44 0 16,-1 0-47,0 0 16,0 0-16,0 0 15,0-22-15,1 1 16,-22 0-16,0 0 15,0 0 1,-22 21 15,1 0-31,0 0 0,0 0 16,0 21-16,0-21 0,21 21 0,-22 0 16,22 0-16,-21 1 0,21-1 0,0 0 15,-21 0-15,21 0 0,-21 0 16,21 22-16,0-22 0,0 0 0,0 0 15,0 0-15,0 1 0,0-1 0,0 0 16,21 0-16,0-21 0,0 0 16,1 0-16,-1 0 0,0 0 15,0 0-15,21 0 0,-20 0 0,20-21 16,0 0-16,1 0 0,-1 21 0,0-22 16,1-20-16,-1 21 0,0 0 15,1 0-15,-1-22 0,0 22 0,1 0 16,-1-21-16,-21 20 0,0 1 15,0 0-15,1 0 0,-22 0 16,-22 21 0,1 0-16,0 0 0,0 21 0,-21-21 15,20 21-15,1 0 0,0 0 0,0-21 16,21 22-16,0-1 0,0 0 16,0 0-16,0 0 0,0 0 0,0 1 15,0-1-15,0 0 0,21 0 16,0-21-16,-21 21 0,21-21 15,1 21-15,-1-21 0,-21 22 16,21-22-16,-21-22 47,0 1-47,-21 0 0,0 0 16,-1 0-16,-20 0 31,21 21-16,0 0-15,21 21 0,0 0 16,0 0-16,0 0 0,0 0 16,21 1-1,0-22-15,-21 21 0,21-21 0,0 0 16,22 0-16,-22 0 0,0 0 0,0 0 16,22 0-16,-22 0 0,21 0 0,-21-21 15,22 21-15,-22-22 0,21 1 16,-21 0-16,22 0 0,-22 0 0,21 0 15,-21-1-15,22 1 0,-22 0 0,0 0 16,0 0-16,0-22 0,0 22 16,-21 0-16,0 0 0,0 0 0,0 0 15,-21 21-15,0 0 16,0 0-16,0 0 0,0 21 0,-1-21 16,22 21-16,0 0 0,0 0 15,0 0-15,0 1 0,0-1 0,0 0 16,0 0-16,0 0 0,0 0 0,0 1 15,0-1-15,0 0 0,22 0 16,-22 0-16,0 0 16,-22-21-1,1 0 1,0 0-16,0-21 16</inkml:trace>
  <inkml:trace contextRef="#ctx0" brushRef="#br0" timeOffset="17967.39">6562 11642 0,'0'0'0,"0"-21"16,0-1-16,0 1 0,0 0 15,0 0-15,21 21 0,0-21 16,0 21-16,-21-21 0,21 21 0,0 0 16,1 0-16,-1 0 15,0 21-15,0 0 0,0 0 0,-21 0 16,21 0-16,-21 1 0,22-1 16,-22 21-16,0-21 0,0 22 0,0-22 15,0 21-15,0-21 0,0 0 0,0 22 16,0-22-16,-22 0 0,22 0 15,0 0-15,-21-21 0,21 22 0,-21-22 16,0 0-16,21-22 16,0 1-16,0 0 15,0 0-15,0 0 16,0-22-16,0 22 0,21 0 0,0-21 16,0 21-16,1-22 0,-1 1 0,0 21 15,21-22-15,1 22 0,-22 0 0,21 0 16,0 0-16,-20 0 0,20 21 15,-21 0-15,0 0 0,22 21 16,-22-21-16,-21 21 0,21 0 0,-21 0 16,0 22-16,0-22 0,0 0 0,0 21 15,0-21-15,0 1 0,0-1 0,0 0 16,0 0-16,-21 0 0,21 0 0,-21 1 16,21-1-1,-22-21-15,22-21 16,0-1-1,0 1-15,0 0 0,0-21 16,22 21-16,-1-1 0,0-20 16,0 21-16,-21-21 0,42 20 15,-20 1-15,-1-21 0,42 21 16,-42 0-16,1 21 0,-1 0 0,0 0 16,0 0-16,0 0 0,0 21 0,-21 0 15,0 0-15,0 0 0,0 0 16,0 1-16,0 20 0,0-21 0,0 0 15,-21 0-15,21 1 0,0-1 0,-21 0 16,0 0-16,21 0 0,0 0 16,21-21 15</inkml:trace>
  <inkml:trace contextRef="#ctx0" brushRef="#br0" timeOffset="18315.61">7789 11705 0,'64'0'16,"-43"0"-16,0-21 16,0 21-16,0-21 0,1 0 15,-1 21-15,-21-21 0,21-1 16,-21 1-16,0 0 0,0 0 15,-21 21 1,0 0 0,-1 0-16,1 0 0,-21 0 0,21 0 15,0 21-15,-1 0 0,1 0 0,-21 1 16,42-1-16,-21 0 0,21 0 0,-21 21 16,21-20-16,0-1 0,0 0 0,0 0 15,0 0-15,21-21 0,0 21 0,0 1 16,0-22-16,0 0 0,1 0 15,-1 0-15,0 0 0,21 0 16,-21 0-16,22 0 0,-1 0 0,-21-22 16,22 1-16,-1 0 0,-21 0 0,21 0 15,-20 0-15</inkml:trace>
  <inkml:trace contextRef="#ctx0" brushRef="#br0" timeOffset="18551.18">8488 11261 0,'0'-43'16,"0"86"-16,0-107 0,0 43 0,0 0 0,0 0 15,-21 42 1,21 0-16,0 0 0,-22 0 16,22 22-16,-21-22 0,21 21 0,0 1 15,0-1-15,0 0 0,-21 1 16,21-1-16,-21 0 0,21-21 0,-21 22 0,21-22 16,0 21-16,0-21 0,-21 1 0,21-1 15,0 0-15,0 0 0,0 0 16,21-21-1,0 0 1,0-21-16,0 0 0,0 21 16,1-21-16</inkml:trace>
  <inkml:trace contextRef="#ctx0" brushRef="#br0" timeOffset="18979.46">8805 11218 0,'0'0'15,"0"-42"-15,0 21 0,0 0 0,0 0 0,0 42 31,-21 0-15,0 0-16,21 21 0,0 1 0,0-1 16,-21 0-16,21 1 0,0-1 0,-21-21 15,21 64-15,0-43 0,0-21 16,0 22-16,0-22 0,-22 0 0,22 0 16,0 0-16,0 1 0,0-1 15,0-42 32,0-1-47,0 1 0,0 0 16,22-21-16,-1 21 0,0-1 15,0 1-15,0 0 0,22 0 0,-22 0 16,21 0-16,-21-1 0,22 22 16,-1 0-16,-21 0 0,21 0 0,-20 0 15,-1 0-15,0 0 0,0 22 0,0-1 16,0 0-16,-21 0 0,0 0 0,0 0 15,0 1-15,0-1 0,0 0 0,0 0 16,0 0-16,-21 0 0,0 1 0,0-1 16,0 0-16,0-21 15,-1 0-15,1 0 16,0 0-16,0 0 16,0 0-16,0-21 0</inkml:trace>
  <inkml:trace contextRef="#ctx0" brushRef="#br0" timeOffset="19079.28">8403 11599 0,'0'0'15,"0"-21"-15</inkml:trace>
  <inkml:trace contextRef="#ctx0" brushRef="#br0" timeOffset="19161.28">8488 11578 0,'148'0'31,"-106"0"-31,22-21 0,-22 21 0,22 0 15,-22 0-15,0-21 0,22 21 0,-22-21 16</inkml:trace>
  <inkml:trace contextRef="#ctx0" brushRef="#br0" timeOffset="19527.71">9631 11430 0,'-64'0'31,"22"21"-31,21 0 15,21 1-15,-21-22 16,-1 21-16,22 0 0,0 21 0,-21-21 16,21 1-16,0-1 0,0 0 15,0 0-15,0 0 0,0 0 16,0 1-16,21-1 16,1-21-16,-1 0 0,0 0 15,0 0-15,21 0 0,-20 0 0,-1 0 16,0-21-16,0-1 0,21 1 15,-20 21-15,-1-21 0,-21 0 0,21 0 16,-21 0-16,0-1 0,0 1 0,0 0 16,0 0-16,0-21 0,-21 20 0,0 1 15,-1 0-15,1 21 0,-21 0 0,21-21 16,0 21-16,-1 0 0,1 0 16,0 0-16,0 21 0,0-21 0,21 21 15,-21 0-15,21 1 0,0-1 16,0 0-16,0 0 15,21-21-15,21 0 0</inkml:trace>
  <inkml:trace contextRef="#ctx0" brushRef="#br0" timeOffset="20007.57">10499 11557 0,'0'0'0,"0"-21"0,0 0 0,-22 0 16,22-1-16,-21 1 15,0 21-15,0-21 0,0 21 16,0 0-16,-1 0 0,1 0 0,0 0 16,0 0-16,0 0 0,0 0 0,-1 21 15,1-21-15,0 21 0,21 22 16,-21-22-16,0 0 0,21 0 0,-21 0 16,21 1-16,0 20 0,0-21 0,0 0 15,0 0-15,21-21 0,0 22 0,0-1 16,0-21-16,0 0 15,1 0-15,-1 0 0,21 0 0,-21 0 0,0 0 16,1 0-16,41-21 16,-42-1-16,0 22 0,1-21 0,-22 0 15,21 0-15,0-21 0,0 20 16,-21-20-16,0 0 0,21-1 0,-21 1 16,0-21-16,21 20 0,-21-20 0,0 20 15,0 1-15,0 0 0,0 21 16,0-22-16,0 22 0,0 42 15,-21-21-15,21 43 16,-21-22-16,21 21 0,0 0 0,-21 22 16,21-22-16,0 1 0,0-1 15,0 0-15,0 1 0,0 20 16,0-21-16,0-20 0,21 20 0,-21-21 0,0 0 16,21 0-16,0 1 15,1-22-15,-1 0 0,0 0 16,0 0-16,0 0 0</inkml:trace>
  <inkml:trace contextRef="#ctx0" brushRef="#br0" timeOffset="22371.64">11811 11599 0,'0'0'15,"0"22"-15,0-1 32,21-21-32,-21-21 0,21 21 15,0-22-15,1 1 0,-1 0 0,0 0 16,0 0-16,0-22 0,0 22 0,1 0 16,-1-21-16,-21-1 0,0 22 15,21-21-15,-21 0 0,0 20 0,0-20 16,0 21-16,0 0 0,0 0 0,-21 21 15,0 0-15,-1 0 16,1 0-16,0 21 0,-21 0 0,21 21 16,-1-21-16,1 22 0,0-22 0,0 21 15,21 1-15,0-1 0,0 0 0,0-21 16,0 22-16,0-22 0,0 0 16,0 21-16,21-20 0,0-22 15,22 21-15,-1-21 0,-21 0 16,21 0-16,-20 0 0,-1 0 15,0 0-15,0 0 0,0-21 0,0-1 16,22 1-16,-22 0 0,0 0 0,0 0 16,0 0-16,1-22 0,-1 22 15,21-42-15,-21 41 0,0 1 0,1 0 16,-1 21-16,0-21 0,0 21 0,0-21 16,0 21-16,1 0 0,-22 21 15,21 0-15,-21 0 0,0 0 16,0 1-16,0-1 0,0 21 15,0-21-15,0 0 0,0 1 0,0-1 16,0 0-16,-21 0 0,21 0 0,0 0 16,-22 1-16,1-22 15,42-22 17,-21 1-32,22 21 0,-1-21 15,-21 0-15,21 0 0,0-22 0,-21 22 16,21 0-16,0-21 0,1 21 0,-22-22 15,21 22-15,0-21 0,-21 21 0,0-1 16,0-20-16,21 42 0,-21-21 16,42 21-1,-42 21-15,-21 0 16,0 0-16,0 1 0,21 20 0,0-21 16,-21 21-16,21-20 0,-21 20 0,21-21 15,0 0-15,0 22 0,0-22 16,0 0-16,0 0 0,0 0 0,42 0 15,-21 1-15,21-22 0,-20 0 16,-1 0-16,21 0 0,-21 0 0,22 0 16,-1 0-16,0-22 0,1 1 15,-22 21-15,21-21 0,0 0 0,-20 0 16,20 0-16,-21-1 0,0-20 16,-21 21-16,0 0 0,0-22 0,0 22 15,0-21-15,0 21 0,0 0 16,-21-1-16,0 22 0,0 0 15,0 0-15,-1 0 0,1 0 0,-21 22 16,21-22-16,0 21 0,21 21 0,-22-21 16,22 0-16,-21 1 0,21 20 0,0-21 15,0 0-15,0 0 0,0 1 0,21-1 16,1 0-16,-22 0 16,21 0-16,0-21 0,21 0 0,-21 21 0,1-21 15,-1 0-15,21 0 0,-21 0 0,0 0 16,22 0-16,-1-21 0,-21 0 15,43 0-15,-43 0 0,21 0 16,-21-22-16,1 22 0,-1 0 16,21-43-16,-42 22 0,21 21 15,0 0-15,1 0 0,-1-1 0,-21 1 16,21 21-16,0 0 0,-21 21 31,0 1-31,0-1 0,0 0 16,0 0-16,0 0 0,0 0 15,21-21 1,0 0 15,-21-21-31,0 0 16,0 0-16,0 0 16,0 0-16,0-1 0,0 1 15,-21 21 1,0 0-16,0 0 15,0 21 1,0 1-16,21-1 0,-22 0 0,22 0 16,0 0-16,-21 0 0,21 1 0,-21 20 15,21 0-15,0-21 0,0 1 16,0-1-16,0 0 0,0 0 0,0 0 16,21 0-16,0 1 0,1-1 15,-1-21-15,0 0 16,0 0-16,0 0 0,22 0 0,-22 0 15,0 0-15,0 0 0,0 0 0,22-21 16,-22-1-16,0 1 0,0 21 0,0-42 16,-21 21-16,21 0 0,1-22 15,-22 22-15,21-21 0,-21-1 0,0 22 16,0-21-16,21 21 0,-21 0 16,0-1-16,0 1 0,-21 42 15,21 1 1,-21-1-16,21 0 0,0 0 15,0 0-15,0 22 0,-22-22 0,22 0 16,0 42-16,0-41 0,0-1 16,0 0-16,0 0 15,22 0-15,-1-21 0,0 21 16,0-21-16,0 0 0,22 0 0,-22 0 16,0 0-16,21 0 0,-21-21 0,1 0 15,20 0-15,-21 0 0,0 0 16,0-1-16,1 1 0,-1 0 0,-21-21 15,21 21-15,-21-22 0,21 22 16,-21-21-16,0 21 0,0-1 0,0 1 16,-21 21-1,0 21 1,21 1-16,-21 20 0,21-21 0,-22 0 16,22 22-16,0-22 0,0 0 15,0 21-15,0-21 0,0 1 0,0 20 16,0-21-16,22-21 0,20 42 15,-21-42-15,0 0 0,0 0 16,1 0-16,20 0 0,-21 0 0,0 0 16,0-21-16,22 0 0,-22 21 0,0-21 15,0 0-15,0 0 0,1-22 16,-1 22-16,0-21 0,0 21 16,0-22-16,0 1 0,1-22 0,-22 22 15,0 0-15,21 21 0,-21-22 0,21 1 16,-21 21-16,0 0 0,21-1 0,-42 22 31,0 22-31,21-1 0,-21 0 16,21 0-16,0 21 0,-22 1 0,22-22 15,-21 21-15,21 1 0,0-1 0,0 0 16,-21 1-16,21-22 0,0 21 16,0 0-16,0-20 0,0-1 15,0 21-15,0-21 0,21-21 0,0 21 16,1 1-16,-1-22 0,0 0 0,0 0 15,0 0-15,0 0 0,22 0 0,-22 0 16,21 0-16,-21-22 0,22 1 0,-1 0 16,-21 0-16,22 0 0,-1 0 15,-21-22-15,21 22 0,-20-21 0,-1-1 16,0 22-16,0-21 0,0 21 16,-21 0-16,0-1 0,-21 22 15,0 0-15,0 0 0,0 0 0,-1 22 16,1-22-16,0 21 0,21 0 15,-21 21-15,21-21 0,-21 1 0,21-1 0,0 0 16,0 0-16,0 21 0,0-20 16,0-1-16,21 0 0,0-21 15,0 0-15,0 21 0,1-21 0,-1 0 16,0 0-16,0 0 0,0 0 0,0 0 16,1-21-16,20 21 0,-21-21 15,0 0-15,0-1 0,1 1 0</inkml:trace>
  <inkml:trace contextRef="#ctx0" brushRef="#br0" timeOffset="22507.74">15092 11049 0,'-43'0'0,"86"0"0,-128 0 0,64 0 0,0 0 0,-22 0 15</inkml:trace>
  <inkml:trace contextRef="#ctx0" brushRef="#br0" timeOffset="22608.08">15536 10964 0,'21'0'0,"22"0"0</inkml:trace>
  <inkml:trace contextRef="#ctx0" brushRef="#br0" timeOffset="23203.28">16044 11049 0,'0'0'0,"106"-21"31,-64 21-31,-20-21 0,20 0 16,-21 21-16,0-22 0,22 1 0,-22 21 15,0-21-15,-21 0 0,0 0 16,0 0-16,0-1 0,0 1 0,-21 0 15,0 21-15,-1 0 16,1 0-16,-21 0 0,0 0 0,-1 0 16,22 0-16,-21 21 0,21 0 0,-1 1 15,1-1-15,0-21 0,21 21 16,-21 0-16,21 21 0,0-20 0,0-1 16,21 0-16,0 0 0,0 0 15,1 0-15,-1 1 0,21-1 16,0 0-16,-20 0 0,20 21 0,0-20 15,1-1-15,-22 0 0,0 0 0,0 21 16,-21-20-16,0-1 0,0 0 16,0 0-16,0 0 0,-21-21 0,0 21 15,-22 1-15,1-22 0,21 0 0,-21 0 16,-1 0-16,1 0 0,0 0 16,-1 0-16,1 0 0,21 0 0,-22-22 0,22 1 15,0 0-15,0 21 0,21-21 16,-21 0-16,0 0 0,21-1 15,0 1-15,21 0 0,0 21 16,0-21-16,21 21 16,-20-21-16,-1 21 0,0 0 0,21 0 15,1-21-15,-1 21 0,-21 0 0,21 0 16</inkml:trace>
  <inkml:trace contextRef="#ctx0" brushRef="#br0" timeOffset="23908.86">16806 11070 0,'0'-42'31,"-21"42"-31,0 0 16,0 21 0,21 0-16,-21 22 15,-1-22-15,22 0 0,0 0 0,0 0 16,-21 0-16,21 22 0,0-22 0,0 0 15,0 0-15,0 0 0,0 1 16,0-1-16,0 0 0,0 0 0,21 0 16,1-21-16,-1 0 0,21 0 15,-21 0-15,0 0 0,1 0 16,-1 0-16,21 0 0,-21-21 16,0 0-16,22 0 0,-22 0 15,0-1-15,0 1 0,22 0 0,-43 0 16,21 0-16,-21-22 0,0 22 0,0 0 15,0 0-15,0 0 0,0 0 0,-21 21 16,21-22-16,-22 22 0,1 0 16,0 0-16,0 0 0,0 0 0,0 0 15,21 22 1,0-1-16,0 0 0,0 0 16,0 0-16,0 0 0,0 1 15,21-1-15,0 0 0,-21 0 0,0 0 16,21 0-16,-21 1 0,21-1 15,-21 0-15,0 0 0,21-21 16,1 21-16,-1-21 0,0 0 0,0 0 16,0 0-16,0 0 0,1 0 0,20 0 15,-21 0-15,0 0 0,22 0 16,-22-21-16,0 21 0,0-21 0,21 0 16,-20 21-16,-22-21 0,21-1 0,-21 1 15,21 0-15,-21 0 16,0 0-16,-21 42 31,0 0-15,21 0-16,-22 0 0,22 1 0,0-1 15,0 0-15,0 0 16,0 0-16,0 0 16,22-42 15,-22 0-16,21 21-15,-21-21 0,0 0 16</inkml:trace>
  <inkml:trace contextRef="#ctx0" brushRef="#br0" timeOffset="24063.74">17589 11091 0,'0'0'0,"0"-21"16,-21 21-16,21-21 0,-21 21 15,0 0 1,21 21 15,21-21-31,0 21 16,0-21-16,1 0 15</inkml:trace>
  <inkml:trace contextRef="#ctx0" brushRef="#br0" timeOffset="24361.72">17843 11155 0,'0'0'0,"0"21"0,0 0 15,0 0-15,0 1 16,0-1-16,0 0 0,0 0 16,-21 0-16,21 22 0,0-22 0,0 21 15,-21 0-15,21 1 0,0-1 0,-21 0 16,21 1-16,-21 20 0,21-20 16,-21-1-16,-1 21 0,1 1 0,0-22 15,0 22-15,0-22 0,0 22 0,-1-22 16,1 0-16,0 1 0,0-1 0,0-21 15,21 21-15,0-20 16,0-44 15,21 1-31,0 0 0,0 0 16,0-21-16,1 20 0,-1-20 0,0 0 16,21-1-16,-21 1 0,1 0 0,-1-1 15</inkml:trace>
  <inkml:trace contextRef="#ctx0" brushRef="#br0" timeOffset="24639.67">17822 11494 0,'0'0'16,"0"-43"-16,0 1 0,-21 0 0,21-1 0,0 22 16,0-21-16,0 21 0,0-22 15,0 22-15,0 0 0,21 0 0,0 0 16,-21-1-16,22 22 0,-1 0 0,0-21 16,0 21-16,0 0 15,0 0-15,1 0 0,-1 21 0,0 1 16,0-1-16,-21 0 0,0 0 0,21 21 15,-21-20-15,0 20 0,0-21 16,0 21-16,-21-20 0,0 20 0,0-21 16,0 0-16,-1 0 0,1-21 15,0 22-15,0-1 0,0-21 0,0 0 16,-1 0-16,22-21 16,0-1-1,0 1-15,0 0 0,22-21 16,-22 21-16,21-22 0,0 22 15</inkml:trace>
  <inkml:trace contextRef="#ctx0" brushRef="#br0" timeOffset="24879.19">18373 10859 0,'0'0'0,"0"-22"31,-22 22-31,1 22 16,0-1-16,21 0 0,-21 0 15,21 0-15,-21 22 0,21-22 16,-21 21-16,21 0 0,0 1 0,0-22 16,0 21-16,0 1 0,0-22 15,0 21-15,0-21 0,0 0 0,0 22 16,0-22-16,0 0 16,21-21-16,0 0 0,0 0 15,0 0-15,0 0 0,1 0 16,-22-21-16</inkml:trace>
  <inkml:trace contextRef="#ctx0" brushRef="#br0" timeOffset="25067.58">18267 11155 0,'0'0'0,"-21"-21"16,-1 0 0,22-1-1,22 22 1,-1 0-16,0 0 0,0 0 15,0 0-15,22 0 0,-22 0 16,0 0-16,21 0 0,-21 0 0,22 0 16,-22 0-16,21 0 0,-21 0 15,22 0-15,-1 0 0</inkml:trace>
  <inkml:trace contextRef="#ctx0" brushRef="#br0" timeOffset="25324.03">19113 10986 0,'-42'-43'32,"21"43"-32,0 0 15,0 0-15,21 21 0,-22 1 16,1-1-16,21 0 0,-21 0 16,21 0-16,0 22 0,0-22 0,0 21 15,0-21-15,0 0 0,0 22 0,0-22 16,0 0-16,0 21 0,0-20 15,0-1-15,0 0 0,21-21 16,-21 21-16,21-21 0,1 0 16,-1 0-16,0 0 15,0 0-15,0 0 0</inkml:trace>
  <inkml:trace contextRef="#ctx0" brushRef="#br0" timeOffset="25578.46">19664 10943 0,'0'0'0,"21"-21"0,-21 0 31,21 21-31,-21 21 0,21 0 16,0 0-16,1 1 16,-1 20-16,0-21 0,0 0 0,0 22 15,0-1-15,-21 0 0,0-21 16,22 22-16,-22-1 0,0 0 0,0 1 15,0-1-15,0-21 0,0 22 0,-22-22 16,1 0-16,0 0 0,0 0 0,-21 0 16,20 1-16,-20-22 0,21 0 15,-21 21-15,20-21 0,1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9T12:28:09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1185 0,'0'-21'16,"0"0"-1,0 0 1,0 42 46,0 0-62,0 0 16,-21 1-16,21-1 16,0 0-16,0 0 0,0 0 15,0 0-15,0 1 0,0-1 0,0 0 16,0 0-16,0 0 0,-21 0 0,21 22 16,0-22-16,0 21 0,0-21 15,0 22-15,0-1 0,0 0 0,0 1 16,0-1-16,0 0 0,0 1 0,0-1 15,0 0-15,0-20 0,0 20 16,0 0-16,0 1 0,0-1 0,0-21 16,0 21-16,0 1 0,0-22 0,0 21 15,0 1-15,0-1 0,0 0 0,0-21 16,0 22-16,0-1 0,0 0 0,0 1 16,0-22-16,0 21 0,0-21 0,0 22 15,0-22-15,0 21 0,0-21 0,0 22 16,0-22-16,0 0 0,0 0 15,0 22-15,-21-22 0,21 0 0,0 21 16,-21-21-16,21 1 0,0-1 0,0 21 16,0-21-16,0 0 0,-22 22 0,22-22 15,0 0-15,0 0 0,-21 0 0,21 1 16,0-1-16,0 0 0,0 0 0,0 0 16,0 0-16,0 1 0,0-1 0,0 0 15,0 0-15,0 0 16,0 0-16,0 1 0,0-1 15,0-42 32,0-1-31,0 1-16,0 0 0,0 0 16,0-21-16,0-22 0</inkml:trace>
  <inkml:trace contextRef="#ctx0" brushRef="#br0" timeOffset="1196.11">1990 1080 0,'0'21'16,"0"0"15,21-21 94,0 0-125,0 0 16,0 0-16,0 0 0,1 0 15,-1 0-15,0 0 16,21-21-16,-21 21 0,1 0 0,-1 0 16,0 0-16,21 0 0,-21 0 0,1 0 15,20 0-15,-21 0 0,21 0 0,1 0 16,-1 0-16,-21 0 15,22 0-15,-1 0 0,0 0 0,1 0 16,-1 0-16,0 0 0,-21 0 0,22 0 16,-1 0-16,0 0 0,-20 0 0,20 0 15,0 0-15,1 0 0,-22 0 0,21 0 16,0 0-16,1 0 0,-1 0 16,0 0-16,22 0 0,-22 0 0,22 0 15,-22 0-15,22-21 0,-22 21 0,21 0 16,43 0-16,0 0 15,-64 0-15,1 0 0,-1 0 0,0 0 16,1 0-16,41-22 0,-41 22 0,-1 0 16,22 0-16,-22 0 0,0 0 0,22 0 15,-22 0-15,22 0 0,-22 0 0,64-21 16,-43 21-16,-20 0 0,20 0 0,-21 0 16,22 0-16,-1 0 0,-20 0 0,20 0 15,43 0-15,-64 0 0,22 0 0,-1 0 16,-20 0-16,20 0 0,1 0 0,-22 0 15,22 0-15,-22 0 0,0 0 0,64 0 16,-64 0-16,-20 0 0,20 0 0,-21 0 16,21 0-16,-20 0 0,-1 0 0,0 0 15,0 0-15,0 0 0,0 0 0,-21-21 16,22 21-16,-1 0 16,0 0-16,-21-21 62,21 21-46</inkml:trace>
  <inkml:trace contextRef="#ctx0" brushRef="#br0" timeOffset="2136.09">6435 1037 0,'0'21'79,"0"1"-64,0-1-15,0 0 0,0 0 16,0 0-16,0 0 0,0 1 15,0-1-15,0 0 0,0 0 0,0 0 16,0 22-16,0-22 0,0 0 16,0 21-16,0-21 0,0 22 0,0-1 15,0 0-15,0 1 0,0 20 0,0-20 16,0-1-16,0 21 0,0-20 0,0-1 16,0 0-16,0 22 0,0-22 0,0 1 15,0-1-15,0 0 0,0 1 16,0-1-16,0 0 0,0 1 0,0-1 15,0 0-15,0 1 0,0-1 0,0-21 16,0 21-16,0 1 0,0-1 0,0 0 16,0-20-16,0 20 0,0 0 15,0-21-15,0 1 0,0 20 0,0-21 16,0 0-16,0 0 0,-22 22 16,22-22-16,0 0 0,-21 0 0,21 0 15,0 1-15,0-1 0,0 0 0,0 0 16,0 0-16,0 0 0,0 1 15,-21-1-15,21 0 0,0 0 16,0 0-16,0 0 31,0-42-15,0 0 0,0 0-16,0 0 15</inkml:trace>
  <inkml:trace contextRef="#ctx0" brushRef="#br0" timeOffset="3440.09">1990 3725 0,'0'0'0,"-22"0"15,1 0 1,0 0-1,42 0 64,0 0-64,1 0 1,-1 0-16,0 0 15,0 0-15,0 0 0,0 0 16,22 0-16,-22 0 16,0 0-16,21 0 0,-20 0 0,20 0 15,-21-21-15,21 21 0,1 0 0,-22 0 16,21 0-16,1 0 0,-1 0 16,0 0-16,1 0 0,-1 0 0,0 0 15,1 0-15,-1 0 0,0 0 0,1 0 16,20 0-16,-21 0 0,1 0 15,20 0-15,-20 0 0,20 0 0,1 0 16,-1 0-16,1 0 0,20 0 0,-20 0 16,-1 0-16,1 0 0,-1 0 0,1 0 15,-1 0-15,1 0 0,-1 0 0,-20 0 16,20-21-16,1 21 16,-22 0-16,21 0 0,22 0 0,-21 0 15,-1 0-15,22 0 0,-22 0 0,22 0 16,-22 0-16,22 0 0,-21 0 0,-1 0 15,1 0-15,-1-21 0,1 21 0,-1 0 16,-21 0-16,1 0 0,20 0 16,-20 0-16,-1 0 0,21 0 0,-20 0 15,-1 0-15,0 0 0,1 0 0,-22 0 16,21 0-16,1 0 0,-1 0 0,21 0 16,-41 0-16,20 0 0,-21 0 15,0 0-15,0 0 0,22 0 0,-22 0 16,0 0-16,0 0 15,0 0-15,1 0 0,-1 0 16,0 0-16,0 0 0,0 0 16,0 0-16,1 0 15,-1 0-15,-21-21 32,0 0 14,0-1-30,0 1-16</inkml:trace>
  <inkml:trace contextRef="#ctx0" brushRef="#br0" timeOffset="4103.22">6308 3112 0,'21'0'16,"-21"21"15,0 0-16,0 0-15,0 0 16,0 0-16,0 1 16,0-1-16,0 0 0,0 0 15,0 0-15,0 0 0,0 1 0,0-1 16,0 0-16,0 0 0,0 0 0,0 0 16,0 1-16,0-1 0,0 0 15,0 0-15,0 0 0,0 0 16,0 1-16,0-1 15,0 0-15</inkml:trace>
  <inkml:trace contextRef="#ctx0" brushRef="#br0" timeOffset="5072.07">1926 3725 0,'-21'0'46,"0"0"-30,0 0 0,-1 0 77,1 0-61</inkml:trace>
  <inkml:trace contextRef="#ctx0" brushRef="#br0" timeOffset="7040.13">1968 3344 0,'-21'22'0,"0"-22"31,42 0 94,0 0-109,1 0 0,-1 0-1,0 0 1,0 0-16,0 0 0,0 0 16,1 0-16,-1 0 0,0 0 15,0 0-15,0 0 16,0 0-16,1-22 0,-1 22 0,0 0 15,0 0-15,0 0 0,22 0 16,-22 0-16,0 0 0,0 0 0,21 0 16,-20 0-16,20 0 0,-21 0 15,0 0-15,22 0 0,-22 0 0,21 0 16,-21 0-16,22 0 0,-22 0 0,0 0 16,21 0-16,-21 0 0,22 0 0,-22 0 15,0 0-15,0 0 0,22 0 16,-22 0-16,0 0 0,0 0 0,0 0 15,0 0-15,22 0 0,-22 0 0,0 0 16,0 0-16,22 0 0,-22 0 16,0 0-16,21 0 0,1 0 15,-22 0-15,21 0 0,0 0 0,1 0 16,-1 0-16,-21 0 0,22-21 0,-1 21 16,0 0-16,1 0 0,-1 0 0,0 0 15,-21 0-15,22 0 0,-22 0 0,21 0 16,-21 0-16,1 0 0,20 0 15,-21 0-15,0 0 0,22 0 0,-22 0 16,21-21-16,-21 21 0,22 0 0,-1 0 16,0 0-16,1 0 0,-1 0 0,-21-21 15,21 21-15,1 0 0,-1 0 0,0 0 16,1 0-16,-1 0 0,0 0 16,1 0-16,-1 0 0,0 0 15,1 0-15,-1 0 0,0 0 0,-20 0 16,20 0-16,-21 0 0,21 0 0,1 0 15,-22 0-15,21 0 0,-21-21 16,22 21-16,-22 0 0,21 0 0,-21 0 16,22 0-16,-22 0 0,21 0 0,-21 0 15,22 0-15,-22 0 0,21 0 0,-21 0 16,22 0-16,-22 0 0,21 0 0,-21 0 16,1 0-16,20 0 0,-21 0 0,0 0 15,0 0-15,1 0 0,-1 0 0,42 0 16,-42 0-16,1 0 15,-1 0-15,0-21 0,0 21 16,0 0-16,0 0 0,1 0 0,-1 0 16,0 0-16,0 0 0,0 0 15,0 0-15,1 0 16,-1 0-16,0 0 16,0 0 46,0 0-31,-21-22 1,-21 22-17,0 0 1,21-21-16,-21 21 0,0 0 0,-1 0 15</inkml:trace>
  <inkml:trace contextRef="#ctx0" brushRef="#br0" timeOffset="7740.12">3514 3387 0,'0'-21'16,"0"-1"0,0 44 30,0-1-46,0 0 16,0 0-16,0 0 16,0 0-16,0 1 0,-22-1 0,22 0 15,0 0-15,0 0 16,0 0-16,0 1 0,0-1 16,22-21-16,-22 21 0,0 0 15,0 0 1,21-21-1,0 0 17,-21-21-17,0 0-15,0 0 16,0 0-16,21-1 0</inkml:trace>
  <inkml:trace contextRef="#ctx0" brushRef="#br0" timeOffset="8247.51">3683 3344 0,'-21'0'16,"42"0"15,0-21-31,0 21 15,22 0-15,-22 0 0,0 0 16,0 0-16,0-21 0,43 21 16,-43 0-16,42 0 0,-41 0 0,-1-21 15,21 21-15,-21 0 0,0 0 0,1 0 16,41 0-16,-42 0 0,0 0 0,1 0 16,-1 0-16,0 0 0,0 0 15,-21 21-15,21 0 16,-21 0-16,0 1 0,21-22 15,-21 21-15,0 0 0,0 0 16,0 0-16,0 0 0,0 1 16,0-1-16,0 0 15,0 0-15,0 0 0,0 0 16,0 1 0,0-1-16,-21-21 0,21 21 15,-21-21-15,21 21 16,-21-21-16,21 21 15,-21-21-15,0 0 32,-1-21-1,22 0-31,0 0 0,-21 0 16</inkml:trace>
  <inkml:trace contextRef="#ctx0" brushRef="#br0" timeOffset="8656.19">3746 3366 0,'0'0'0,"-21"0"0,-21 0 31,21 0-31,0 0 15,84 0 32,-42 0-31,0 0-16,1 0 0,20 0 0,-21 0 16,43 0-16,-22 0 0,-21 0 0,21 0 15,1 0-15,-22 0 0,42-22 0,1 22 16,-43 0-16,21 0 0,-20 0 15,20 0-15,-21 0 0,0 0 16,0 0 0,-42 0-1,0 0 1,0 22-16,0-22 16,0 0-16,-1 0 15,1 0-15,0 0 0,0 0 16,0 0-16,0 21 0</inkml:trace>
  <inkml:trace contextRef="#ctx0" brushRef="#br0" timeOffset="14296.15">3662 3471 0,'0'0'15,"-21"0"-15,-1 22 16,1-22-1,21 21-15,21-21 32,1 0-32,-1 0 15,0 0-15,0 0 0,43 0 0,-43 0 16,21 0-16,-21 0 0,22 0 0,20-21 16,-42 21-16,22 0 0,-22 0 0,21 0 15,-21 0-15,43-22 0,-43 22 0,0 0 16,0 0-16,0 0 0,1 0 15,-1 0-15,-42 0 32,-1 0-32,1 0 15,0 0-15,0 0 0,0 0 0,0 0 16,-22 0-16,22 0 0,0 22 0,0-22 16,-22 21-16,22-21 0,-42 0 0,20 21 15,22-21-15,0 0 0,-21 0 0,21 21 16,-22-21-16,22 0 0,-21 0 15,42 21-15,-21-21 0,-1 0 16,44 0 31,-1 0-47,0 0 16,0 0-16,0 0 0,0 0 0,22 0 0,-22 0 15,21 0-15,-21 0 0,1 0 16,-1 0-16,42 0 0,-42 0 0,1 0 15,20 0-15,-21 0 0,21 0 0,-20 0 16,-1 0-16,0 0 0,0 0 16,-42 0 31,0 0-47,0 0 15,-1 0-15,1 0 0,0 0 16,0 0-16,0 0 0,0 0 0,-22 0 15,22 0-15,-21 0 0,-1 0 0,22 0 16,0 0-16,0-21 0,0 21 0,0 0 16,-22 0-16,22-21 0,21 0 15,-42 21-15,21 0 16,21-21-16,0-1 16,21 22-1,0 0-15,0-21 16,0 21-16,0 0 0,22 0 0,-22-21 15,21 21-15,-21 0 0,22 0 0,-22 0 16,42-21-16,-41 21 0,20 0 16,-21 0-16,0-21 0,22 21 0,-22 0 15,0 0-15,0 0 0,0-21 0,0 21 16,-42 0 15,0 0-31,0 0 0,-43 21 16,43-21-16,0 0 0,-21 0 0,21 21 15,-22-21-15,-20 0 0,20 21 0,1-21 16,0 21-16,21-21 0,-64 0 0,64 21 16,0-21-16,-1 0 0,1 0 0,0 0 15,42 0 32,0 0-47,1 0 0,20 0 0,-21 0 16,0 0-16,0 0 0,43 0 15,-1-21-15,-41 21 0,20 0 0,-21 0 16,21 0-16,1 0 0,-1 0 0,-21 0 16,0 0-16,1 0 0,-1-21 0,21 21 15,-21 0-15,0 0 0,1 0 16,-1 0-16,-42 0 31,-1 0-31,1 0 0,0 0 0,0 21 0,0-21 16,-22 0-16,1 21 0,21-21 0,-21 0 15,-1 22-15,-20-22 0,20 21 16,1-21-16,21 0 0,-21 21 0,20-21 16,1 0-16,-21 21 0,21-21 0,21 21 31,42-21-15,-21 0-16,0 0 0,1 0 15,20 0-15,-21 0 0,43 0 0,-22 0 16,-21 0-16,21 0 0,-20 0 0,41 0 15,-21 0-15,-20 0 0,-1-21 16,21 21-16,-21 0 0,22 0 0,-22 0 16,0 0-16,-63 0 31,20 0-31,-20 0 16,21 21-16,0-21 0,-22 0 0,-20 21 15,21-21-15,20 0 0,-20 22 0,21-22 16,-21 0-16,20 0 0,1 0 0,-21 21 15,84-21 32,-21 0-47,1 0 0,-1 0 0,21 0 16,-21 0-16,0 0 0,22 0 16,-22 0-16,21 0 0,-21 0 0,1 0 15,-1-21-15,42 21 0,-42 0 16,1 0-16,-1 0 0,0-22 15,-42 22 1,0 0 0,-1 0-16,1 0 0,0 0 15,0 0-15,21 22 0,-21-22 0,0 0 16,-1 0 0,22-22 30,22 1-46,-1 0 16,-21 0-16,0 0 0,21 21 16,-21-21-16,21-1 0,-21 1 0,0 0 15,0 0 17,0 42-17,21-21-15,-21 21 16,0 0-16,0 1 0,0-1 15,0 0-15,0 0 0,0 0 0,0 0 16,0 1-16,0-1 16,21-21-16,-21 21 15,0-42 32,0-22-31,0 22-16,0 0 0,0 0 15,0-21-15,0 20 16,0 1-16,0 0 16,-21 21-1,21 21 1,0 0-16,0 1 0,0-1 16,0 0-16,0 0 15,0 0-15,0 0 0,-21 1 16,0-1-16,21 0 15,-21-21-15,0 0 16,-1 0-16,1 0 0,0 0 0,0 0 16,0 0-16,-22 0 15,22-21-15,0 21 16,0-21-16,-21-22 0,20 22 16,1 0-16,0 0 15,0 0-15,0-1 0,21 1 0,-21 21 16,-1-21-16,1 21 15,21 21 1,0 0 0,0 1-16,0-1 0,0 0 15,0 0-15,0 0 0,0 0 0,0 1 16,0-1-16,0 0 16,0 0-16,0 0 15,0-42 32,-21 0-47,21-21 16,-21 20-16,0 1 15,0 21-15,21-21 0,0 0 0,-22 0 16,1 0-16,21-1 0,-21 22 0,21-21 16,-21 21-1,21 43 1,0-22-16,0 0 15,0 0-15,0 0 0,0 0 16,0 1-16,0-1 0,0 0 16,0 0-16,0-42 78,0 0-78,0 0 0,0-1 0,0 1 15,0 0-15,-21 0 0,21 0 16,-21-22-16,21 22 0,-22 21 16,22-21-16,0 42 31,0 22-31,0-22 16,0 0-16,0 0 0,0 0 15,0 0-15,0 1 0,0-1 16,22 0-16,-22 0 15,21-21-15,-21 21 16,21-21 0,0 0-1,-21-21-15,0 0 16,0 0-16,0 0 0,0-1 16,0 1-16,0 0 0,0 0 0,0 0 15,0 0-15,0-1 0,-21 1 0,21 0 16,0 0-16,0 0 15,0 42 17,0 0-17,0 0-15,0 0 0,0 1 16,0-1-16,0 0 16,0 0-1,0-42 32,0 0-47,0 0 16,0-1-16,21 1 15,0 21-15,0 0 0,1 0 16,-1-21-16,0 21 16,21 0-16,-21 0 0,1 0 0,-1 0 15,0 0-15,0 0 0,0 0 0,0 0 16,1 0-16,-1 0 0,-42 0 47,-22 0-47,22 0 0,0 0 0,0 0 15,0 0-15,-1 21 0,-41-21 0,42 0 16,0 0-16,-1 0 0,1 0 16,0 0-16,42 0 46,0 0-46,1 0 16,20 0-16,-21-21 0,0 21 0,0 0 16,1 0-16,-1 0 0,42 0 0,-42-21 15,1 21-15,-1 0 0,0 0 0,0 0 16,0 0-16,-42 0 31,0 0-31,0 0 0,0 0 0,-22 0 16,22 0-16,-21 0 0,-1 0 15,1 0-15,21 0 0,0 0 0,0 0 16,-1 0-16,1 0 0,0 0 0,42 0 47,0 0-47,1 0 0,-1 0 16,21 0-16,-21 0 0,0 0 0,1 0 15,-1 0-15,0 0 0,0 0 0,21 0 16,-20 0-16,-1 0 0,0 0 15,-63 0 17,-1 0-32,22 21 0,0-21 15,-21 0-15,20 0 0,-20 21 0,0-21 16,-1 0-16,22 0 0,0 21 0,0-21 16,0 0-1,0 22-15,21-1 16,21-21-1,0 0-15,0 0 0,0 21 0,0-21 16,1 0-16,41 0 0,-42 0 0,0 0 16,22 0-16,-22 0 0,0 0 0,21 0 15,1 0-15,-22 0 0,0 0 0,0 0 16,0 0-16,1 0 0,-44 21 31,1-21-31,-21 0 16,21 21-16,-22-21 0,22 0 15,-21 0-15,21 21 0,0-21 0,-22 0 16,22 0-16,0 0 0,0 0 0,0 0 16,21 22-16,21-22 31,0 0-31,0 21 16,0-21-16,22 0 0,-22 0 0,0 0 15,0 0-15,0 0 0,22 0 0,-1 0 16,-21 0-16,0 0 0,0 0 0,1 0 15,-1 0-15,0 0 0,0 0 16,0 0-16,-21-21 0,-42 21 31,21 0-31,0 0 0,-22 0 0,1 0 16,-43 0-16,43 0 0,0 21 0,-1-21 16,1 0-16,0 0 0,20 0 15,-41 0-15,42 0 0,21 21 31,42-21-15,0 0-16,1 0 0,-22 0 16,21 0-16,-21 0 0,22 0 0,20 0 15,-20 0-15,-22 0 0,21 0 0,-21-21 16,22 21-16,-22-21 0,42 21 16,-42 0-16,1-22 0,-1 22 0,0 0 15,0 0-15,-21-21 0,-21 21 31,0 0-15,0 0-16,-1 0 0,1 21 16,21 1-1,21-22 48,1 0-63,-22-22 15,0 1-15,21 21 16,0-21-16,-21 0 0,0 0 16,0 0-16,0-1 15,0 1-15,21 21 16,-21-21-16,0 42 47,21-21-47,-21 21 0,0 22 15,0-22-15,21 0 16,-21 0-16,0 0 0,0 1 16,0-1-16,22-21 15,-22 21-15,0-42 47,0 0-47,0-1 16,0 1-16,0 0 0,0-21 15,0 21-15,0-1 16,0 1-16,0 0 0,0 42 47,0 0-47,0 1 16,0 20-16,0-21 15,0 0-15,0 0 0,0 1 16,21-1-16,-21 0 15,0 0 1,0-42 15,0 0-15,0 0-16,0-1 0,0 1 16,0 0-16,0 0 0,0 0 0,0 0 15,0-1-15,0 1 0,0 42 47,0 1-47,0-1 16,0 0-16,0 21 0,0-21 15,0 1-15,21-22 0,-21 21 16,0 0-16,21 0 16,-21-42 30,0 0-46,0 0 16,0-22-16,0 22 16,0 0-16,0 0 15,0 0-15,0-1 16,0 44 15,0-1-31,0 0 16,0 21-16,0-21 15,0 1-15,0-1 16,0 0 0,0-42 31,-42 0-32,21-1-15,-1 22 0,1-21 16,0 21-16,0 0 0,-21-21 0,20 21 15,1-21-15,0 21 0,0 0 16,0 0-16,0 0 0,-1 0 16,44 0 31,-1 0-47,0 0 15,0 0-15,0 0 0,0 0 0,1 0 16,-1 0-16,21 0 0,-21 0 15,0 0-15,1 0 16,-1 0-16,-42 0 47,-1 0-31,1 0-16,0 0 15,0 21-15,42-21 47,0 0-31,0-21-16,-21 0 15,43 0-15,-22 21 16,-21-22-16,0 1 16,21 21-16,-21-21 15,0 42 48,0 0-48,21-42 48,-21 0-63,21 21 0,-21-21 15,0 0-15,0 0 32,0 42-1,0 0-15,0 0-16,0 0 15,0 0 1,0 1-1</inkml:trace>
  <inkml:trace contextRef="#ctx0" brushRef="#br0" timeOffset="15293.12">1566 4530 0,'-21'0'0,"0"0"31,42 0 16,0 0-32,0 0-15,1 0 0,20 0 16,-21 0-16,0 0 0,0 0 16,1 0-16,20 0 0,-21 0 0,21 0 15,-20 0-15,41 0 0,-21 0 0,1 0 16,-1 0-16,0 0 0,1 0 0,-1 0 15,22 0-15,-1 0 0,1 0 16,84 0-16,-85 0 0,22 0 16,-22 0-16,1 0 0,-1 0 0,1 0 15,63-21-15,21 21 0,-84 0 16,20 0-16,1 0 0,0 0 0,63 0 16,-64 0-16,1 0 0,42 0 15,-42 0-15,-22 0 0,1 0 0,-1 0 16,1 0-16,-1 0 0,22 0 0,42 0 15,-64 0-15,22 0 0,-21 0 0,-1 0 16,1 0-16,-1 0 0,43 0 0,-43 0 16,1 0-16,-22 0 0,22 0 0,-22 0 15,85 0-15,-85 0 0,22 0 0,-1 0 16,-20 0-16,20 0 0,43 0 0,-42 0 16,-22 0-16,21 0 0,-20 0 15,-1 0-15,43 0 0,-43 0 0,-21 0 16,22 0-16,-1 0 0,-21-22 0,0 22 15,22 0-15,-22 0 0,0 0 16,0 0-16,0 0 0,0 0 16,-21-21 15,0 0 0,-21 21-15,21-21-16,-21 21 0,21-21 15</inkml:trace>
  <inkml:trace contextRef="#ctx0" brushRef="#br0" timeOffset="15771.04">6138 4233 0,'-21'0'15,"21"22"17,0-1-32,21 0 15,0-21-15,1 0 0,-1 21 0,0-21 16,21 21-16,-21-21 0,1 0 16,-1 21-16,0-21 0,21 0 15,-21 0-15,1 0 0,-1 22 0,0-22 16,0 0-16,0 0 0,0 0 0,1 0 15,-1 0 1,0 0-16,-42 21 47,0-21-47,-1 0 0,1 21 0,0-21 16,21 21-16,-21 0 0,0-21 15,0 21-15,-1 1 0,1-1 0,0 0 16,0 0-16,0 0 0,0 0 0,-1-21 15,-20 43-15,21-22 0,0 0 0,21 0 16,-21-21-16,-1 21 0,22 22 0,-21-22 16,0-21-16,21 21 15,0 0-15,0-42 47,0 0-47,0 0 0</inkml:trace>
  <inkml:trace contextRef="#ctx0" brushRef="#br0" timeOffset="16700.14">7070 4255 0,'0'0'0,"0"-22"16,0 1 0,0 0-1,0 0 1,0 0-16,21 21 15,0-21-15,0 21 0,0 0 0,0 0 16,1-22-16,20 22 0,-21 0 0,0 0 16,22 0-16,-22 0 0,0 0 0,0 0 15,0 0-15,0 0 0,1 22 0,-22-1 16,21-21-16,-21 21 0,21 21 16,-21-21-16,0 43 0,0-43 0,0 0 15,-21 0-15,0 1 0,-22 41 16,22-42-16,0 0 0,0 1 15,0-22-15,-1 21 0,22 0 0,-21 0 16,0 0-16,0-21 0,21 21 16,21-21 31,0 0-47,-21-21 0,21 21 15,1-21-15,-1 0 0,0 21 0,-21-21 16,21 0-16,0 21 0,0-22 0,1 1 15,-1 0-15,21-42 0,0 41 0,-20 1 16,-1-21-16,0 21 0,-21 0 0,21-22 16,0 22-16,-21 0 0,21 0 15,-21 0-15,0-1 0,0 1 16,0 0-16,0 42 31,0 0-31,-21-21 0,21 22 16,-21-1-16,21 0 0,-21 21 0,21-21 15,0 1-15,0-1 0,-21 21 0,21-21 16,-21 0-16,21 1 0,0-1 0,0 21 16,0-21-16,0 0 0,0 1 0,0-1 15,21 0-15,-21 0 0,21-21 16,0 21-16,0-21 0,0 0 16,1 0-16,-1 0 15,21 0-15,-21 0 0,0 0 16,1 0-16,-1 0 0,0 0 0,0-21 15,-21 0-15,21 21 16,0-21-16,-21 0 16</inkml:trace>
  <inkml:trace contextRef="#ctx0" brushRef="#br0" timeOffset="16876.09">7874 4530 0,'-21'0'16,"42"0"-16,-63 0 16,20 0-16</inkml:trace>
  <inkml:trace contextRef="#ctx0" brushRef="#br0" timeOffset="17943.11">1947 6519 0,'0'0'16,"0"-21"-16,0 0 0,0 0 16,0 0-16,0-22 0,0 22 15,-21 0-15,21 0 0,-21 0 16,21 0-16,0-1 16,0 1-16,-21 21 31,0 0-16,21 21-15,0 1 0,0-1 16,0 0-16,0 21 0,0 22 0,0-22 16,0 0-16,0 1 0,-22-1 0,22 0 15,0 1-15,0-1 0,0 0 0,0 1 16,0-1-16,0 64 0,0-64 0,0 22 16,0-1-16,-21-20 0,21 20 0,0 1 15,0-1-15,0-21 0,0 64 0,0-63 16,0-1-16,0 0 0,0 1 15,0-1-15,0 0 0,0-21 0,0 22 16,0 20-16,0-20 0,0-22 0,0 21 16,-21-21-16,21 0 0,0 1 0,0-1 15,0 0-15,0 0 0,0-42 32,0 0-17,0 0-15,0-1 0,0 1 0,0-21 16,0 0-16,0-1 0,0 22 15,0-21-15,0 21 0,0-22 0,-21 1 0,21 0 16,0-22-16,0-21 0</inkml:trace>
  <inkml:trace contextRef="#ctx0" brushRef="#br0" timeOffset="19451.66">1820 6329 0,'0'0'0,"-21"0"0,-21-21 32,21 21-32,21-21 0,0-1 15,0 1 1,21 0-1,0 21-15,0 0 0,0-21 16,22 21-16,-22 0 0,21-21 0,0 21 16,-20 0-16,-1-21 0,21 21 0,0 0 15,1 0-15,-1-22 0,22 1 0,-1 21 16,1 0-16,-1 0 0,1-21 0,-1 21 16,1 0-16,20 0 0,-20 0 0,20 0 15,65 0-15,-65 0 0,107 0 16,-107 0-16,22 0 0,-21 0 15,21 0-15,0 0 0,-22 0 0,1 0 16,21 0-16,-22 0 0,107 0 0,-106 0 16,-1 0-16,1 0 0,0 21 0,-1-21 15,-20 0-15,84 0 0,-85 21 0,1-21 16,-1 0-16,-20 0 0,20 22 0,-20-22 16,62 0-16,-41 21 0,-22-21 0,1 0 15,20 0-15,-21 0 0,1 0 0,-1 21 16,43-21-16,-43 0 0,0 0 0,1 0 15,-1 0-15,22 21 16,-22-21-16,-21 0 0,0 0 0,0 0 16,1 0-16,-1 0 0,-21 21 0,21-21 0,0 0 15,0 0-15,0 21 16,1-21-16,-1 0 16,0 0-1,0 0-15,-21 22 31,0-1-15,0 0-16,0 0 0,0 0 16,-21 0-16,21 1 0,-21-1 0,21 0 15,0 21-15,0 1 0,-21-1 0,21-21 16,-22 43-16,22-22 0,0-21 16,0 43-16,0-43 0,0 21 15,0-21-15,0 22 0,0-22 0,0 21 16,0 22-16,0-43 0,0 21 0,0 0 15,0 1-15,0-1 0,0 43 0,22-64 16,-22 21-16,21 1 0,-21-1 0,0-21 16,0 21-16,21 1 0,-21-22 0,21 21 15,-21-21-15,0 22 0,0-22 0,0 21 16,0-21-16,0 1 0,0-1 0,0 0 16,0 0-16,0 21 0,0-20 15,0-1-15,0 0 0,0 0 0,0 21 16,0-20-16,0-1 15,0 0-15,-21-21 0,21 21 16,-21-21-16,21 21 0,0 0 16,-21-21-16,-1 0 0,1 22 0,0-22 15,0 0-15,-21 0 16,20 0-16,1 21 0,0-21 16,0 0-16,-21 0 0,20 0 0,-20 0 15,21 0-15,-21 0 0,20 0 0,-20 0 16,-43 0-16,43 0 0,-21 0 0,20 0 15,1 0-15,0 0 0,-64 0 0,63 0 16,-20 0-16,21 0 0,-22 0 16,22 0-16,-22 21 0,-42-21 0,43 0 15,-1 0-15,1 0 0,-1 0 0,1 0 16,-85 0-16,84 0 0,1 0 0,-1 0 16,1 0-16,20 0 0,-147-21 15,126 21-15,22 0 0,-21 0 0,-1 0 16,1 0-16,20 0 0,-63-21 0,43 21 15,21 0-15,-1 0 0,1 0 0,-22 0 16,22 0-16,-43-22 0,43 22 0,0 0 16,-1 0-16,1 0 0,0 0 0,21 0 15,-22 0-15,-41-21 0,62 21 0,-20 0 16,21 0-16,-21 0 0,20 0 0,-20 0 16,-21 0-16,20 0 0,22 0 15,-21 0-15,21 0 0,-1 0 0,-20 0 16,21 0-16,-21 0 0,-1 0 15,22 0-15,0 0 0,0 0 0,0 0 16,-1 0-16,1 0 0,0 0 16,0 0-16,0 0 15,-22 0-15,22 0 16,0 0-16,0 0 16,0 0-16,0 0 0,-1 0 15,1 0-15,0 0 16,0 0-1,0 0-15,0 0 0,-1 0 16,1 0 0,0 0-1,0 0 1,21-21 31,0 0-32,0 0-15,0 0 16,0-1-16,0 1 16</inkml:trace>
  <inkml:trace contextRef="#ctx0" brushRef="#br0" timeOffset="20180.5">1863 7811 0,'0'0'0,"-22"0"31,44 0 1,-1 0-17,0 0-15,0 0 16,0 0-16,0 0 0,1 0 15,-1 0-15,0 0 0,21 0 0,-21 0 16,1 0-16,-1 0 0,0 0 0,21 0 16,-21 0-16,22 0 0,-22 0 0,21 0 15,1 0-15,-1 0 0,43 0 0,-43 0 16,0 0-16,1 0 0,-1 0 0,0 0 16,1 0-16,20 0 0,85 0 15,-105 0-15,-1 0 0,21 0 0,1 0 16,-22 0-16,22 0 0,84 0 15,-85 0-15,22 0 0,-21 0 0,-1 0 16,22 0-16,-22 0 0,64 0 0,-63 0 16,63 0-16,-64 0 0,1 0 15,126 0-15,-126 0 0,-22 0 16,22 0-16,-1 0 0,1 0 0,41 0 16,-62 0-16,20 0 0,-20 0 0,-1 0 15,0 0-15,1 0 0,20 0 0,-21 0 16,1 0-16,-1 0 0,-21 0 0,22 0 15,20 0-15,-21 0 0,-20 0 16,20 0-16,0-22 0,-21 22 0,22 0 0,-22 0 16,42 0-16,-41 0 0,-1 0 15,0 0-15,21 0 0,-21 0 0,22 0 16,-22 0-16,0-21 0,0 21 16,0 0-16,1 0 0,-1 0 0,0 0 15,0 0-15,0 0 0,0 0 16,1 0-16,-1 0 0,0 0 0,0 0 15,0 0-15,22 0 0,-22 0 16,0 0-16,0 0 16,-42 0 62,0 0-78,0 0 15,21-21-15,-22 21 0,1 0 16</inkml:trace>
  <inkml:trace contextRef="#ctx0" brushRef="#br0" timeOffset="20761.21">3429 7811 0,'21'-22'32,"-21"44"-1,21-1-15,-21 0-16,0 0 0,0 0 0,0 0 15,0 1-15,0-1 0,0 42 0,0-42 16,0 1-16,0-1 0,0 0 0,0 0 15,0 0-15,0 22 0,0-22 0,0 0 16,0 0 0,0-42 15,0 0-31,21 21 0,-21-21 0,0-1 16,22 1-16,-22-21 0,0 21 0,0-22 15</inkml:trace>
  <inkml:trace contextRef="#ctx0" brushRef="#br0" timeOffset="21219.72">3514 7811 0,'21'0'47,"0"0"-47,21 0 0,1 0 16,-22 0-16,0 0 0,21 0 15,-21 0-15,1 0 0,20 0 0,21 0 0,-41 0 16,-1 0-16,21 0 0,-21-22 0,0 22 16,1 0-16,20 0 0,-21 0 15,0 0-15,0 0 0,1 0 16,-1 0-16,-21 22 31,0-1-31,0 0 0,0 0 16,0 0-16,0 0 0,0 1 15,0-1-15,0 0 0,0 0 0,0 0 16,21 0-16,-21 1 0,0-1 0,0 0 16,0 0-16,0 0 0,0 0 15,0 1-15,0-1 0,0 0 16,0 0 0,-21-21-16,21 21 0,-21-21 15,-1 0-15,1 0 0,0 0 16,0 0-16,0 0 15,0 0-15,-1-21 16,1 21-16,21-21 0,-21 21 16,0-21-16,0 21 0,21-43 0,-21 43 15,-1-21-15,1 0 0</inkml:trace>
  <inkml:trace contextRef="#ctx0" brushRef="#br0" timeOffset="23963.14">3514 7874 0,'0'0'0,"21"0"15,0 0-15,0 0 16,21 0-16,-20 0 0,-1-21 0,0 21 16,21 0-16,-21 0 0,22 0 0,-22-21 15,42 0-15,-20 21 0,-22 0 0,0 0 16,21 0-16,-20 0 0,-1 0 0,21 0 15,-21 0-15,0 0 0,1 0 16,-44 0 15,1 0-31,-21 0 0,0 21 0,20-21 16,-20 21-16,0-21 0,21 0 0,-22 0 16,1 0-16,-22 42 0,22-42 0,21 0 15,-21 21-15,20-21 0,1 0 0,0 0 16,0 22-16,21-1 15,42-21 1,-21 0-16,1 0 0,20 0 16,-21 0-16,21 0 0,-20 0 0,20-21 15,43 21-15,-64 0 0,21-22 0,0 22 16,-20 0-16,20 0 0,-21 0 0,43-21 16,-43 21-16,0 0 0,-42 0 46,-43 0-46,43 0 0,-21 0 16,21 0-16,-22 21 0,22-21 0,-21 0 16,-22 22-16,22-22 0,0 0 0,20 0 15,-20 21-15,21-21 0,-21 0 16,20 0-16,-20 21 0,21-21 0,0 0 16,0 0-16,-1 21 0,44-21 31,-1 0-16,0 0-15,42 0 0,-41 0 0,20 0 16,0 0-16,-21 0 0,22 0 0,-1 0 16,43 0-16,-43-21 0,-21 21 0,22 0 15,-22 0-15,0 0 0,0 0 0,0-21 16,0 21-16,1 0 0,-44 0 31,-20 0-31,21 0 0,0 0 0,-22 21 16,1-21-16,0 0 0,-22 21 0,22-21 15,0 21-15,-1-21 0,1 0 16,21 21-16,-22-21 0,22 0 0,0 22 16,0-22-16,21 21 15,42-21 1,-21 0-16,1 0 0,-1 0 0,21 0 16,-21 0-16,22 0 0,-22 0 0,63 0 15,-62 0-15,20 0 0,0 0 0,-21 0 16,1 0-16,20 0 0,0-21 0,-21 21 15,-42 0 1,0 0 0,0 0-16,0 0 0,-22 0 0,1 0 15,21 21-15,-64-21 0,43 0 0,0 21 16,-22-21-16,22 0 0,21 21 16,-1-21-16,-20 21 0,21-21 15,0 0-15,21 21 16,21-21-1,0 0-15,0 0 0,22 0 0,-22 0 16,0 0-16,85 0 0,-85 0 16,21 0-16,-21 0 0,22 0 0,-22 0 15,0 0-15,21 0 0,-20 0 0,-1 0 16,-42 0 0,-1 0-16,1 0 0,-21 0 15,21 0-15,-22 22 0,1-22 0,0 0 16,-22 21-16,22-21 0,0 21 15,20-21-15,1 0 0,0 0 0,0 0 16,21 21-16,21-21 31,0 0-31,22 0 0,-1 0 0,-21 0 16,0 0-16,22 0 0,-22 0 0,21 0 16,22 0-16,-43 0 0,0 0 0,21-21 15,-21 21-15,1-21 0,-1 21 0,0 0 16,21-21-16,-42-1 15,0 1 1,0 0-16,-21 21 0,0-21 16,0 21-16,0 0 0,-22-21 0,22 21 15,0 0-15,0 0 0,0-21 16,-1 21-16,1 0 0,-21-22 16,21 22-16,0 0 0,-1 0 15,1-21-15,0 21 0,0 0 16,63 0 15,-21 0-31,1 0 0,-1 0 16,0 0-16,0 0 0,0 0 0,22 0 15,-22 0-15,0 0 0,0 0 0,0 0 16,0 0-16,1 0 16,-44 0 15,1 0-31,0 0 0,0 0 0,-21 0 15,20 0-15,1 0 0,-21 0 0,-22 0 16,43 0-16,0 0 0,0 0 16,0 0-16,0 0 0,42 0 31,0 0-31,0 0 16,0 0-16,22 0 0,-22 0 15,0 0-15,0 0 0,0 0 0,0 0 16,22-21-16,-22 21 0,0 0 0,0 0 15,0-21-15,1 21 0,-1 0 16,0-21-16,-21 0 16,-21-1-1,0 22 1,-1 0-16,-20-21 0,21 21 16,0 0-16,0 0 15,-1 0-15,1 0 0,42 0 47,1 0-47,-1 0 16,0 0-16,0 0 0,-21-21 0,21 21 15,0 0-15,1 0 16,-1 0-16,0 0 16,0 0-16,-21 21 15,0 0-15,0 1 16,0-1-16,0 21 15,0-21-15,0 0 0,0 1 16,0-1-16,0 21 16,0-21-16,0 0 31,0-42 16,0 0-47,0 0 0,21 0 15,-21 0-15,0-1 0,0 1 16,0 0-16,0-21 0,0 21 16,21-1-16,-21 1 0,0 0 15,0 42 32,0 0-47,0 1 16,0-1-16,0 0 0,0 0 0,0 0 15,0 0-15,0 1 0,0-1 16,0 0-16,0 0 16,22-21-16,-22-21 47,0 0-47,21 0 15,-21-1-15,0 1 0,0 0 0,0 0 16,0 0-16,0 0 0,0-1 0,0 1 15,0 0-15,0 0 0,0 0 16,0 42 31,0 0-31,0 21-16,0-20 15,0-1-15,0 0 16,0 0-16,0-42 78,0 0-78,0 0 16,0 42 46,0 0-46,0 0-1,0-42 63,0 0-78,-21 0 16,-1-1-16,1 22 31,0 0-31,0 0 16,0 22 0,21-1-1,-21-21 1,21 21-1,-22-21 1,1 0 0,0 0-1</inkml:trace>
  <inkml:trace contextRef="#ctx0" brushRef="#br0" timeOffset="27047.64">2540 8911 0,'0'0'0,"-21"0"0,0 0 15,-1 0-15,-20 0 0,21 0 16,0 0-16,0 0 0,-1 0 15,1 0-15,0 0 0,0 0 16,21-21 0,21 21 31,0 0-47,0 0 0,1 0 0,20 0 15,-21 0-15,21 0 0,1 0 0,-1 0 16,0 0-16,22 0 0,-22 0 0,22 0 15,42 0-15,-43 0 0,1 0 16,-1 0-16,1 0 0,20 0 0,1 0 16,0 0-16,-1 0 0,1 0 0,21 0 15,-22 0-15,107 0 0,-85 0 0,0 0 16,-1 0-16,1 0 0,0 21 0,21-21 16,-21 0-16,0 0 0,0 21 0,-1-21 15,86 22-15,-106-22 0,-1 0 0,22 0 16,-21 21-16,-1-21 0,1 0 0,-21 0 15,20 0-15,-20 0 0,-22 0 0,22 0 16,20 0-16,-41 0 0,-22 0 16,21 0-16,-21 0 0,0 0 0,1 0 15,-1 0-15,0 0 16,0 0-16,-21-21 16,-21 21-1,0 0 1,0 0-16,-1 0 0,1 0 0,0 0 15,-21 0-15,-1 0 0</inkml:trace>
  <inkml:trace contextRef="#ctx0" brushRef="#br0" timeOffset="27924.14">3027 8678 0,'0'0'15,"0"-21"-15,0 0 16,0 0 0,0 0-1,0 0 1,-21 21 0,-1 0-1,1 0 1,0 21-16,0-21 0,0 21 0,0 0 15,-1-21-15,-20 21 0,21 0 0,-21 1 16,20-1-16,-20 0 0,0 0 0,-1 0 16,1 0-16,21 22 0,-21-22 0,-1 0 15,1 0-15,21 0 0,-43 1 0,43-1 16,0-21-16,0 21 16,0-21-16,-1 0 15,1 0 1,21-21-1,0 0 1,0-1 0,21 22 15,22 22-31,-22-1 0,0-21 16,21 21-16,-20 0 0,20-21 0,-21 21 15,21 0-15,1 1 0,-1-1 0,-21 0 16,22 0-16,-1 0 0,0 0 15,-21-21-15,22 22 0,20 20 0,-42-42 16,1 21-16,-1-21 0,0 21 0,0-21 16,-21 21-16,21-21 0,0 0 15,-21 22-15,22-44 63,-1 22-63,-21-21 0,0 0 15</inkml:trace>
  <inkml:trace contextRef="#ctx0" brushRef="#br0" timeOffset="30488.88">7133 8678 0,'-21'0'0,"0"0"31,0 0 0,-1 0 16,22-21 31,0 0-62,22 21-16,-22-21 16,21 21-16,0 0 0,0-21 15,21 0-15,-20 21 16,-1 0-16,-21-22 0,21 22 0,0 0 16,0 0-16,0 0 15,1 22-15,-22-1 0,0 0 0,0 0 16,0 0-16,0 0 0,0 1 0,0 20 15,0-21-15,0 21 0,0 22 0,-22-43 16,1 21-16,0-20 0,0-1 0,0 0 16,0 21-16,21-21 0,-22-21 15,1 22-15,21-1 0,-21 0 16,21-42 0,21 0-1,-21-1-15,21 1 0,1 0 0,-22 0 16,21 0-16,0-22 0,0 22 15,21-63-15,-20 41 0,-1 1 0,0 0 16,0 20-16,0-20 0,0 21 0,1-21 16,-1 20-16,0 1 0,0 0 0,-21 0 15,21 21-15,-21 21 16,0 0-16,0 0 16,0 1-16,-21 41 0,21-21 0,-21-20 15,0 20-15,21 0 0,0-21 0,0 22 16,0-22-16,0 21 0,0-21 0,0 1 15,0-1-15,0 0 0,21 0 16,0-21-16,0 21 0,0-21 0,1 0 16,-1 0-16,0 0 15,21 0-15,-21 0 0,22-21 0,-22 0 16,0 21-16,-21-21 0</inkml:trace>
  <inkml:trace contextRef="#ctx0" brushRef="#br0" timeOffset="31376.13">1947 10732 0,'0'0'0,"0"-22"0,0 1 16,-21 21-1,21-21 1,0 63 15,0-20-31,0-1 0,0 0 0,0 0 16,0 21-16,0 1 0,0-1 0,0 0 15,0 22-15,0-1 0,0 64 0,0-63 16,0 21-16,0 42 0,0-43 16,0 1-16,0-22 0,0 22 15,0 0-15,-21-22 0,0 85 0,21-63 16,-21-21-16,21-1 0,0 1 0,0 63 16,-22-64-16,22 43 0,-21-64 0,21 1 15,0-1-15,0 0 0,0 22 16,0-43-16,0 0 0,0 0 0,0 0 15,0-42 1,0 0-16,0 0 16,0 0-16,0-22 0,0 22 0,0 0 15,0-21-15,0-1 0,0 22 0,0-21 16,0 0-16,0-64 0,0 21 16,0 22-16,0-1 0</inkml:trace>
  <inkml:trace contextRef="#ctx0" brushRef="#br0" timeOffset="32458.66">1841 10880 0,'0'-85'31,"0"64"-15,0 0-1,43 21-15,-43-21 0,21 21 0,0 0 16,0 0-16,0-22 0,1 22 16,-1 0-16,0 0 0,21-21 15,22 21-15,-22 0 0,22-21 0,-1 21 0,1 0 16,-1 0-16,22-21 0,63 21 0,-63 0 16,-1-21-16,1 21 0,0 0 15,126-21-15,-84 21 0,-21 0 0,21 0 16,106-22-16,-127 22 0,21 0 0,-21 0 15,21 0-15,127 0 0,-127 0 0,-22 0 16,1 0-16,106 0 0,-106 0 0,0 0 16,-22 0-16,213 0 0,-213 0 15,1 0-15,0 0 0,-1 0 0,43 0 16,-63 0-16,-1 0 0,-20 0 16,62 0-16,-62 0 0,-22 0 0,21 0 15,1 0-15,20 0 0,-42 0 0,0 0 16,1 0-16,-1 0 0,0 0 0,0 0 15,0 0 1,0 0-16,-21 22 16,0-1-1,0 0-15,0 0 0,0 0 16,0 0-16,0 1 0,0-1 0,0 21 16,0-21-16,0 0 0,-21 22 0,21 20 15,0-42-15,-21 22 0,21-1 0,0 43 16,0-43-16,0 22 0,0-22 0,0 0 15,0 22-15,0-22 0,0 22 0,0-22 16,0 0-16,0 22 0,0-22 0,0 43 16,0-43-16,0 0 0,0 1 15,0 20-15,0 22 0,21-43 0,-21 1 16,0-1-16,0-21 0,0 21 0,21 1 16,-21-1-16,0-21 0,0 22 0,0-22 15,0 0-15,0 21 0,0-21 0,0 1 16,0-1-16,-21 0 0,0 0 0,21 0 15,-21-21-15,21 21 0,-21 1 0,0-1 16,-1 0-16,1 0 0,0-21 16,21 21-16,-42 22 0,21-43 15,-1 0-15,1 42 0,0-42 16,0 0-16,0 0 0,0 42 16,-1-42-16,1 0 0,0 0 0,-21 21 15,21-21-15,-1 0 0,-20 22 0,0-22 16,21 0-16,-22 0 0,22 21 0,-64-21 15,43 0-15,21 0 0,-21 0 0,-64 21 16,63-21-16,1 0 0,-21 0 0,20 0 16,-63 0-16,43 0 0,21 0 0,-22 0 15,-63 0-15,42 0 0,-63 0 16,-21 0-16,84 0 0,1 0 16,-1 0-16,-84 0 0,84 0 0,0 0 0,-21 0 15,22 0-15,-107 0 0,22 0 16,63 0-16,-63-21 0,84 21 15,0 0-15,-20 0 0,20 0 0,-127 0 16,106 0-16,1 0 0,-1 0 0,-85 0 16,107 21-16,-1-21 0,0 0 0,22 0 15,-85 0-15,105 0 0,-20 0 0,20 0 16,1 0-16,0 0 0,-22 0 0,43 0 16,0 0-16,0 0 0,0 0 0,42 0 46,0-21-46,0 21 0,0-21 16,0-1-16,22 22 0,-1-42 0,-21 42 16,22-21-16,-22 0 0</inkml:trace>
  <inkml:trace contextRef="#ctx0" brushRef="#br0" timeOffset="33251.35">6202 10732 0,'-21'-22'16,"-1"22"-1,22 22 1,0-1-16,0 0 16,0 0-16,0 21 0,0-20 15,0 20-15,0-21 0,0 64 0,0-43 16,0 0-16,0 1 0,0 63 0,22-43 15,-22 1-15,0-22 0,0 21 0,0 22 16,21-21-16,-21-22 0,0 0 0,0 85 16,0-84-16,0 20 0,0-21 0,0 64 15,0-42-15,0-22 0,0 0 0,0 1 16,0-1-16,0 0 0,0 1 0,0-22 16,0 42-16,0-41 0,-21-1 15,21 0-15,-22 21 0,22-21 0,0 1 16,0-44 31,0 1-47,0 0 15,0 0-15,0 0 16,0 0-16,0-1 0,0 1 16,0 0-16,0 0 0</inkml:trace>
  <inkml:trace contextRef="#ctx0" brushRef="#br0" timeOffset="33805.1">6223 11430 0,'0'-21'16,"0"0"-1,21 0-15,21-1 16,-20 22-16,-1 0 0,0-21 16,21 21-16,1 0 0,-22-21 0,0 21 15,42 0-15,-41-21 0,20 21 0,-21 0 16,0 0-16,22 0 0,-22 0 0,0 0 15,0 0-15,0 21 0,-21 0 16,0 0-16,0 1 16,0-1-16,0 0 15,0 0-15,-21-21 0,21 21 0,0 0 16,0 1-16,0-1 16,0 0-16,0 0 0,0 0 15,0 0-15,0 1 0,0-1 0,0 0 16,0 0-16,0 0 0,0 22 15,0-22-15,0 0 0,0 0 16,0 0-16,-21 0 0,0 1 16,21-1-16,-21-21 0,-1 21 15,1-21-15,21 21 0,-21-21 0,0 0 16,0 0-16,0 21 0,-1-21 0,1 0 16,0 0-16,0 0 0,-21 0 15,20 0-15,-20-21 0,21 21 16,21-21-16,-21 0 15,0 0-15,21-1 0,-22 1 0,22 0 16</inkml:trace>
  <inkml:trace contextRef="#ctx0" brushRef="#br0" timeOffset="35025.53">6181 11472 0,'84'-42'32,"-63"42"-32,1 0 0,-1 0 0,0-21 15,0 21-15,21 0 0,-20-21 0,-1 21 16,0 0-16,21 0 0,1-21 0,-22 21 16,0 0-16,21 0 0,-21 0 0,1 0 15,-1 0-15,0 0 0,-42 0 31,0 0-31,-1 21 0,1-21 16,-21 21-16,21-21 0,-22 21 0,-41 0 16,41-21-16,-20 21 0,42-21 15,0 22-15,-1-22 0,1 0 0,0 0 16,21 21-16,21-21 31,0 0-31,22 0 0,-22 0 16,0 0-16,21 0 0,1 0 0,-1 0 15,0-21-15,-20 21 0,20 0 16,0 0-16,1 0 0,-22 0 0,0 0 16,0 0-16,-42 21 15,0 0-15,-22-21 16,1 21-16,0-21 0,-1 21 16,-20-21-16,21 21 0,20-21 0,-20 0 15,21 22-15,0-22 0,0 0 0,-1 0 16,1 0-16,21 21 15,21-21 1,1 0-16,-1 0 0,0 0 16,0 0-16,21 0 0,-20 0 0,20 0 15,0 0-15,1-21 0,-1 21 0,0 0 16,1 0-16,-22 0 0,21 0 0,-21 0 16,0 0-16,-63 0 15,21 0 1,-21 21-16,-43 0 0,64-21 0,-22 0 15,1 21-15,0-21 0,-22 21 0,22-21 16,21 0-16,0 21 0,-22 1 16,22-22-16,0 0 0,21 21 15,21-21 1,0 0-16,0 0 0,22 0 16,-22 0-16,21 0 0,1 0 0,-1 0 15,-21 0-15,21 0 0,1-21 0,-1 21 16,43 0-16,-43 0 0,-21 0 0,0 0 15,22-22-15,-86 22 16,22 22-16,-21-22 16,0 0-16,-1 21 0,1-21 0,0 0 15,-43 21-15,43-21 0,-1 21 16,22-21-16,-42 21 0,41-21 0,1 0 16,0 21-16,21 1 15,42-22 1,-20 0-16,-1 0 15,0 0-15,42 0 0,-20 0 0,-1 0 16,-21-22-16,64 22 0,-43-21 0,1 21 16,-22 0-16,21 0 0,22-21 0,-43 21 15,0 0-15,-85 0 32,43 0-32,-63 0 0,41 0 0,1 0 15,-22 0-15,-20 21 0,63-21 0,-22 21 16,22-21-16,-42 22 0,41-22 15,1 0-15,21 21 0,21-21 32,22-21-32,-22 21 15,21 0-15,-21-22 0,43 1 0,-43 21 16,0-21-16,0 21 0,22-21 0,-22 0 16,42 0-16,-41-1 0,-1 22 0,0-21 15,0 0-15,0 21 0,0-21 0,-21 0 16,0 0-1,-21 21-15,-21 0 0,21 0 0,-22 0 16,-41 0-16,20 0 16,22 0-16,0 0 0,20 0 0,-20 0 15,21 0-15,-21 0 0,20 21 16,22 0 0,22-21-16,-1 0 0,0 0 15,0 0-15,0 0 0,0 0 0,22-21 16</inkml:trace>
  <inkml:trace contextRef="#ctx0" brushRef="#br0" timeOffset="35620.69">7472 10732 0,'21'-64'32,"-21"43"-32,0 42 31,0 0-31,0 0 0,0 1 15,0-1-15,0 0 0,0 42 0,0-20 16,21-22-16,-21 21 0,0 64 0,21-64 16,-21 1-16,0 20 0,0 1 0,0-1 15,0 64-15,0-84 0,0 20 16,0 1-16,0 63 0,0-64 0,0 1 16,0-1-16,0 1 0,0-1 0,0-21 15,0 22-15,0-22 0,0 22 0,0-1 16,0 1-16,0-43 0,0 0 15,21 0-15,-21 0 16,0-63 0,0 21-1,0 0 1,0-22-16,0 1 0,0 0 0,0 21 0,0-22 16</inkml:trace>
  <inkml:trace contextRef="#ctx0" brushRef="#br0" timeOffset="36183.73">7556 10795 0,'0'0'0,"0"-21"31,-21 21-31,0 0 0,0 21 16,0-21 0,0 21-16,-1 0 0,22 1 0,-42 20 15,21-21-15,21 0 0,0 0 16,-21 43-16,0-43 0,-1 21 0,22-20 16,-42 83-16,42-62 0,-21-22 15,-21 42-15,20-41 0,22-1 16,0 0-16,0 0 0,-21-21 15,21-21 17,0 0-32,0 0 0,21-1 15,-21 1-15,22-42 0,-22 20 0,21 22 16,0-21-16,0-22 0,0 22 0,-21 21 16,21 0-16,22-43 0,-22 43 0,0 0 15,0 0-15,0 21 0,1-21 0,-1-1 16,21 1-16,-21 21 0,0 0 0,1 0 15,-1 0-15,0 0 0,0 0 0,21 43 16,1 20-16,-22-42 16,0 0-16,0 22 0,0 20 0,22 22 15,-22-43-15,0 43 0,0-64 16,-21 21-16,21-20 0,-21 20 0,22 0 16,-22-21-16,21 1 0,-21-1 15,21 21-15,-21-21 16</inkml:trace>
  <inkml:trace contextRef="#ctx0" brushRef="#br0" timeOffset="37040.86">1376 14182 0,'0'0'0,"0"-21"0,21-43 15,-21 43 1,0 42 15,0 0-31,0 22 0,0-1 0,0 0 16,0 1-16,0 20 0,0 1 0,0-1 16,0 1-16,0 20 0,0 1 0,0 0 15,0-1-15,0 22 0,-21-21 0,0 105 16,21-105-16,0 0 0,0 20 15,-22-20-15,22 21 0,-21 63 0,0-84 16,21 0-16,-21-1 0,21-20 16,0 20-16,0-41 0,-21 20 15,21-20-15,0-1 0,0 21 16,0-41-16,0-1 0,0-42 16,0-1-1,0-20-15,0 21 0,0-64 16,0 43-16,0-22 0,21 22 0,-21-21 15</inkml:trace>
  <inkml:trace contextRef="#ctx0" brushRef="#br0" timeOffset="37928.14">1333 14330 0,'0'0'0,"0"-21"15,-21 0-15,21-1 16,21 22 0,1 0-16,-1 0 0,21 0 0,-21 0 15,22 0-15,-1 0 0,0 0 0,64-21 16,-42 21-16,-1 0 0,1 0 16,-1 0-16,22-21 0,21 21 0,-1 0 0,1 0 15,21-21-15,106 21 0,-106-21 0,0 21 16,0-21-16,21 21 0,0 0 15,1 0-15,-1-22 0,0 22 0,318-21 16,-318 21-16,0-21 0,-21 21 16,21 0-16,-21 0 0,0-21 0,148 21 15,-148 0-15,-21 0 0,21-21 0,-21 21 16,63 0-16,-84 0 0,0 0 0,-22 0 16,22 0-16,-22 0 0,-20 0 0,20 0 15,-21 0-15,1 0 0,-1 0 0,0 0 16,-20 0-16,-1 0 0,0 0 0,0 0 15,0 0-15,-21 21 0,21 0 0,1 0 16,-22 0-16,0 1 0,0-1 16,0 0-16,0 0 0,0 21 15,0-20-15,0 20 0,0-21 0,0 64 16,0-64-16,0 21 0,-22 1 0,22 20 16,0-21-16,0 1 0,0-1 0,0 22 15,0-22-15,0 21 0,-21 43 0,21-42 16,0-1-16,0 1 0,0-1 0,0 1 15,0 42-15,0-43 0,0 1 0,21-22 16,1 64-16,-22-43 0,0 1 0,0-22 16,21 22-16,0 20 0,-21-20 0,0-22 15,0 0-15,0 22 0,0-22 0,0-21 16,0 1-16,0-1 0,-21 42 0,0-42 16,-1 1-16,22-1 15,-21 0-15,0 0 0,0-21 0,-21 21 16,20-21-16,1 0 0,-21 0 15,21 21-15,-43-21 0,43 0 0,-21 0 16,-1 0-16,-62 22 0,62-22 0,-20 0 16,-1 0-16,-105 21 0,84-21 0,1 0 15,-1 0-15,-21 0 0,-84 21 0,84-21 16,0 0-16,21 0 0,-21 0 16,-126 21-16,126-21 0,-21 0 0,21 21 0,-148-21 15,127 0-15,0 0 0,0 0 16,-21 0-16,-127 21 0,148-21 0,0 0 15,-22 0-15,22 0 0,-105 22 0,105-22 16,42 0-16,-21 0 0,21 0 0,-63 21 16,85-21-16,-1 0 0,22 0 0,-22 0 15,22 0-15,-43 0 0,43 0 0,21 0 16,-21 0-16,20 0 0,1 0 0,0 0 16,0 0-16,0 0 0,0 0 15,-1 0 1,22-21-1,22-1-15</inkml:trace>
  <inkml:trace contextRef="#ctx0" brushRef="#br0" timeOffset="38648.01">5863 14161 0,'0'0'0,"0"-22"0,0 1 16,0 0 0,0 0-16,0 42 46,0 0-46,0 0 0,0 1 16,0 20-16,0 0 0,0 43 0,0-22 16,0-20-16,0 20 0,0 1 15,0 42-15,21-43 0,-21 1 0,21-1 16,-21 85-16,0-84 0,22 20 0,-22-20 16,21 21-16,-21 63 0,0-85 0,0 1 15,0-1-15,0 1 0,0 84 0,0-85 16,0 1-16,-21-1 0,21-20 0,-22 63 15,22-64-15,0 0 0,0-21 0,-21 22 16,0-1-16,21-21 0,0 0 0,0 1 16,0-1-16,0-42 31,0-1-31,0-20 0,0 21 16,0 0-16,21 0 0,0-1 15,1-41-15,-22 21 0,21-1 0,-21 1 16</inkml:trace>
  <inkml:trace contextRef="#ctx0" brushRef="#br0" timeOffset="39225.72">5990 14817 0,'-21'0'15,"42"0"17,21 0-32,-20 0 0,-1 0 0,21 0 15,-21 0-15,64 0 0,-64 0 0,21-21 16,1 21-16,-1 0 0,22 0 0,-22-22 15,0 22-15,1 0 0,20 0 0,-21 0 16,1 0-16,-1 0 0,-21 0 0,0 0 16,1 0-16,-1 0 0,-21 22 15,0-1 1,0 0-16,-21 0 0,21 0 16,-43 22-16,43-22 15,0 0-15,-21 21 0,21-21 0,0 1 16,0-1-16,0 0 0,0 21 0,0-21 15,0 1-15,0-1 0,0 0 0,0 21 16,0-21-16,0 1 0,0-1 0,0 0 16,0 21-16,0-21 0,0 1 15,0-1-15,-21 0 16,0 0-16,0 0 0,-1-21 0,1 21 16,0-21-16,-21 22 0,-1-22 15,22 21-15,-21-21 0,-43 0 0,43 0 16,21 0-16,-22 0 0,22 0 0,-42 0 15,42-21-15,-1 21 0,1-22 0,0 1 16,0 21-16,0-42 0,21 21 16,0 0-16,0-1 0,0-20 0,0 21 15,0 0-15,0 0 0,0-1 0</inkml:trace>
  <inkml:trace contextRef="#ctx0" brushRef="#br0" timeOffset="40611.68">5990 14965 0,'0'0'0,"-21"-21"31,42 21-31,21-21 16,-20-1-16,-1 22 0,0 0 0,21-21 16,22 21-16,-22 0 0,0-21 0,22 21 15,42 0-15,-64 0 0,22 0 16,-1 0-16,-21 0 0,1 0 0,20 0 15,-42 0-15,1 0 0,-22 21 16,0 0-16,-64 1 0,43-1 0,-21-21 16,-1 21-16,-20 0 0,-43 21 15,42-20-15,1-1 0,-1 0 0,1 0 16,-43 0-16,43 0 0,20 1 0,1-1 16,21-21-16,-22 21 0,22-21 0,21 21 15,21-21 1,1 0-16,62 0 0,-41 0 0,-1 0 15,0-21-15,64 21 0,-64 0 0,22-21 16,-22 21-16,22 0 0,42 0 0,-64 0 16,21-21-16,-20 21 0,-1 0 0,-21 0 15,0 0-15,-42 0 16,0 21-16,0-21 0,0 21 16,-64 0-16,43 0 0,-1-21 0,-20 21 15,-22 1-15,43-1 0,-22 0 0,22-21 16,0 21-16,-22 0 0,43-21 0,0 0 15,0 21-15,0 1 0,42-22 16,0 0-16,21 0 16,-21 0-16,22 0 0,20 0 0,-20 0 15,-1 0-15,0 0 0,64-22 0,-64 22 16,22-21-16,-22 0 0,1 21 16,41 0-16,-41-21 0,-22 21 0,0 0 15,0 0-15,-84 0 16,41 0-16,-20 0 15,0 21-15,-22-21 0,-42 21 0,43 0 16,21-21-16,-22 22 0,22-1 0,-64 0 16,64-21-16,20 21 0,-20-21 0,0 21 15,21-21-15,-1 21 0,44-21 16,-1 0 0,21 0-16,-21 0 0,0 0 0,22 0 15,20 0-15,-20-21 0,-1 0 0,0 21 16,1-21-16,-1 0 0,0 0 0,22-22 15,-43 22-15,21 0 0,-21 0 0,1 0 16,-22-22-16,21 22 0,-21 0 0,0 0 16,-21 0-16,-1-1 0,1 1 15,-21 21-15,-43-21 0,43 21 0,0 0 16,-1 0-16,-20 0 0,-43 0 0,64 0 16,-1 0-16,1 21 0,-22 0 0,22-21 15,21 0-15,0 22 0,21-1 16,42-21-1,-21 0-15,191-43 16,-170 22-16,1 21 16,20-21-16,-21 0 0,1 0 0,-22 21 15,42-21-15,-41-1 0,-1 22 0,0-21 16,-21 0 0,-42 0-16,20 21 15,-41 0-15,21 0 0,-1 0 0,1 0 16,-64 0-16,64 0 0,-22 0 0,22 0 15,0 21-15,-43 0 0,43-21 0,20 0 16,1 21-16,0-21 0,0 22 0,21-1 16,21-21-16,0 0 15,22 0-15,-22 0 0,42 0 0,-20 0 16,-1 0-16,0 0 0,64-21 0,-64 21 16,1 0-16,-1-22 0,0 22 15,43-21-15,-21 0 0,20 0 16,-63 21-16,22-21 0,-22 21 0,0 0 15,0-21-15,-42 21 16,0-22-16,-21 22 0,20 0 0,-41 0 16,-1 0-16,22 0 0,-21 0 0,-1 0 15,-42 0-15,43 22 0,20-22 0,1 0 16,-64 21-16,85-21 0,0 21 0,-21-21 16,42 21-16,21-21 15,0 0-15,21 0 16,-21 0-16,64 0 0,-43 0 0,1 0 15,-1 0-15,43 0 0,-43-21 0,0 21 16,22 0-16,21-21 16,-43 21-16,-21 0 0,21 0 0,-20 0 0,-1 0 15,0 0 1,-42 0-16,0 0 0,-1 0 16,-62 0-16,41 21 0,-20-21 0,21 21 15,-22 0-15,-21 22 0,22-22 0,21-21 16,-1 42-16,-41-21 0,62 0 0,-20 1 15,21-1-15,21 0 0,0 0 0,0 0 16,0 0-16,21-21 0,0 0 16,22 0-16,-22 0 0,42 0 0,-20 0 15,-22 0-15,21 0 0,43 0 16,-43 0-16,0-21 0,1 21 0</inkml:trace>
  <inkml:trace contextRef="#ctx0" brushRef="#br0" timeOffset="41088.35">7789 14266 0,'0'-42'16,"0"84"-16,0-105 0,0 42 0,0 0 16,-21 21 15,0 42-31,21-21 0,-21 0 0,21 22 15,0-1-15,0 43 0,0-43 16,0 21-16,0 1 0,0-1 0,0 64 16,0-63-16,0 84 15,0-84-15,0 20 0,0 1 16,0 0-16,0-22 0,0 85 0,0-84 0,0-1 16,0 1-16,0 63 0,-21-21 15,21-43-15,0-21 0,0 1 0,0-22 16,0 21-16,0-21 0,0 22 0,0-22 15,0 0-15,-22-42 32,22 0-32,0 0 0,-42-22 15</inkml:trace>
  <inkml:trace contextRef="#ctx0" brushRef="#br0" timeOffset="41336.12">7260 15706 0,'21'0'16,"0"0"-16,-21 21 16,43 0-16,-22 0 0,0-21 15,0 21-15,0 22 0,1-22 0,-1 0 16,0 0-16,0 0 0,21 43 16,-20-43-16,-1 0 0,0 0 0,21 22 15,-21-22-15,1 0 0,-1 0 0,-21 0 16,21 1-16,0-1 0,-21 0 0,21-21 15,-21 21-15,21-21 16,-21-21-16,22 0 16,-22 0-16,21-1 0,0-20 15</inkml:trace>
  <inkml:trace contextRef="#ctx0" brushRef="#br0" timeOffset="41556.97">8297 15536 0,'0'0'15,"21"0"-15,-42 22 16,-21-1-16,21 0 16,0 0-16,-1 0 0,-41 22 15,21-22-15,-1 21 0,22-21 0,-21 22 16,-1 20-16,1-42 0,21 22 0,0-22 16,-22 42-16,22-20 0,21-22 15,-21 0-15,21 0 0,-21 0 0,21 0 0,0 1 16,0-44-1,0 1 1</inkml:trace>
  <inkml:trace contextRef="#ctx0" brushRef="#br0" timeOffset="42880.06">8445 12002 0,'-21'0'0,"0"0"15,21-22 1,0 1-16,0 0 0,0 0 15,0 0-15,0 0 16,21-1-16,-21 1 0,21 21 0,1-42 16,-1 42-16,0-21 0,0 21 0,0-21 15,0 21-15,22 0 0,-22 0 0,0-22 16,0 22-16,0 0 0,1 0 16,-1 22-16,-21-1 0,0 0 15,0 0-15,0 21 0,0-20 0,0 20 16,-21-21-16,21 0 0,-43 43 0,43-22 15,-21-21-15,21 0 0,-42 22 16,42-22-16,0 0 0,0 21 0,0-20 16,0-1-1,21-21 1,0 0-16,0 0 0,22-21 0,-22 21 16,42-43-16,-42 22 0,1 21 15,20-42-15,-21 21 0,21-22 0,-20 1 0,-1 0 16,0 20-16,21-41 0,-21 21 0,-21 20 15,22 1-15,-22 0 0,0 0 0,0 0 16,0 0-16,0 42 47,-22 0-47,22 0 0,0 0 16,-21 0-16,21 43 0,0-22 0,0-21 15,0 22-15,0-1 0,0 43 0,0-64 16,0 21-16,0 1 0,0-1 0,0 43 15,0-64-15,0 21 0,0 0 0,0 22 16,0-43-16,0 21 0,0 1 0,0-22 16,0 42-16,0-41 0,0 20 0,0-21 15,0 0-15,0 22 0,0-22 0,0 0 16,0 0-16,0 0 16,-21-21-1,21-21 1,-21-21-16,0 21 0,21-1 0,0 1 15,0 0-15,-21-42 0,-1 20 0,22 1 16,-21 21-16,21-43 0,0 22 0,0 21 16,0 0-16,0-1 0,21-20 0,22 0 15,-22 21-15,0-1 0,43 1 16,-22 0-16,0 21 0,1-21 0,41 0 16,-63 0-16,22 21 0,-1 0 0</inkml:trace>
  <inkml:trace contextRef="#ctx0" brushRef="#br0" timeOffset="43816.14">9102 15050 0,'0'0'0,"0"-22"0,-22 1 15,22 0-15,-21 0 0,21 0 16,0 0-16,0-1 0,0 1 16,43 0-16,-22 0 0,-21 0 15,21 21-15,0 0 0,0-21 0,22 21 16,-22 0-16,0 0 0,21 0 15,-21 0-15,1 21 0,-1-21 0,-21 21 16,0 0-16,21 21 0,-21-20 0,0-1 16,0 0-16,0 21 0,0-21 0,0 1 15,0 20-15,0-21 0,-21 21 0,21-20 16,0-1-16,0 0 0,0 0 0,0 0 16,0 0-16,21-21 15,0 0 1,0-42-16,0 21 0,22 21 0,-22-21 15,0-22-15,21 1 0,-20 21 0,-1 0 16,0-22-16,21 22 0,-21 0 16,1-21-16,-1 21 0,-21-1 0,21 1 0,-21 0 15,0 0-15,0 42 47,-21 21-47,21-20 0,-21-1 0,21 0 16,-22 42-16,22-20 0,0-1 0,0 0 15,0 1-15,0-1 0,0 22 0,0-22 16,0 21-16,0 1 0,0-22 0,22 85 16,-1-63-16,0-1 0,0 22 0,0-22 15,0 64-15,1-42 0,-1-21 16,-21-1-16,0 1 0,42 41 0,-42-41 0,0-1 16,0 1-16,0-22 0,0 64 15,0-64-15,0 1 0,0-22 0,0 21 16,-21 1-16,21-22 0,-21 0 0,0-21 15,-1 0-15,1 0 0,-21 0 16,21 0-16,0-21 0,-22-43 0,22 22 16,0 21-16,0-43 0,-43-20 0,43 20 15,0 22-15,0-22 0,21 1 0,-21-64 16,-1 63-16,22-20 0,0-1 16,0-63-16,0 84 0,0 1 0,43-64 15,-22 84-15,42-62 0,-20 41 16,-1 22-16,0-1 0,22 1 0,21-21 15,-22 20-15,1 1 0,-22 0 0,127-64 16,-105 85-16,-22-1 0</inkml:trace>
  <inkml:trace contextRef="#ctx0" brushRef="#br0" timeOffset="47213.09">10816 1080 0,'0'0'0,"21"0"16,0-22-16,22 1 0,-22 21 0,-21-21 16,21 21-16,0-21 0,0 21 15,1-21-15,-1 0 0,0-1 16,-21 1-16,0 0 16,-21 21 15,-22 0-31,22 21 0,0 0 0,-21-21 15,21 22-15,-1-1 0,-41 42 0,42-20 16,0-22-16,-1 21 0,1 0 0,0 22 16,0-22-16,0 1 0,0-1 0,-1 64 15,22-43-15,-21 1 0,21-1 16,0 107-16,0-128 0,0 21 16,0-20-16,0-1 0,0 22 0,0-22 15,21-21-15,1 21 0,20 1 0,-21-22 16,21 0-16,-20-21 0,-1 21 0,42 0 15,-20-21-15,-22 0 0,21 0 0,-21 0 16,43 0-16,-22 0 0,-21-21 0,22 0 16,20 0-16,-42 0 0,22 0 0,-22-1 15</inkml:trace>
  <inkml:trace contextRef="#ctx0" brushRef="#br0" timeOffset="50311.72">11493 1312 0,'-21'0'16,"0"0"93,0 0-78</inkml:trace>
  <inkml:trace contextRef="#ctx0" brushRef="#br0" timeOffset="50652.49">11409 1312 0,'0'0'15,"0"-21"63,21 21 32,0 0-110,0 0 0,0 0 15,1 0-15,20 0 0,-21-21 0,21 21 16,-20 0-16,20 0 0,0 0 0,-21 0 16,22-21-16,-1 21 0,-21 0 0,0 0 15,1 0-15,-1 0 0,-42 0 32,-1 0-32,1 0 15,-21 21-15,21-21 0,-22 0 0,22 0 16,-21 0-16</inkml:trace>
  <inkml:trace contextRef="#ctx0" brushRef="#br0" timeOffset="51155.78">11409 1312 0,'0'22'47,"0"-1"-31,0 0-16,0 0 15,0 0-15,0 0 0,0 22 16,0-22-16,0 0 16,0 21-16,-21-42 0,21 22 15,-22-1-15,22-42 47,0-1-31,22 1-16,-1 0 0,0 21 15,0-21-15,21 21 16,-20 0-16,-1 0 16,0 0-16,21 0 0,-21 0 0,1 0 0,-1 0 15,0 21-15,42 0 0,-41-21 16,-1 21-16,-21 1 0,42 41 16,-42-42-16,0 0 15,0 1-15,-21 20 0,0-21 0,0 0 0,-1 0 16,-20 1-16,0-1 0,-1 0 0,22-21 15,-21 21-15,21-21 0,-22 0 0,22 21 16,0-21-16,0 0 0,0 0 0,-22 0 16,22 0-16,0 0 15,21-21-15,0 0 32,0 0-32,21 21 0,0 0 0,-21-21 15,43-1-15,-22 22 0,0-21 0,0 21 16,22-21-16</inkml:trace>
  <inkml:trace contextRef="#ctx0" brushRef="#br0" timeOffset="51863.93">12382 1418 0,'-42'0'16,"0"0"-1,21 21-15,-1 1 0,1-1 16,0-21-16,-21 42 0,21-21 0,21 0 16,-22 22-16,1-22 0,0 21 0,21-21 15,0 22-15,0-22 0,0 0 0,0 0 16,0 0-16,0 1 0,0-1 16,42-21-16,-20 21 0,-1-21 0,0 0 15,0 0-15,0 0 0,43 0 0,-43 0 16,0-21-16,21 21 0,-20-21 0,20-1 15,-21 1-15,0 21 0,-21-21 16,0 0-16,21-21 0,-21 20 0,0-20 16,0 21-16,-21-21 0,0 20 0,21 1 15,-21 0-15,0 0 0,-22 0 16,43 0-16,0-1 0,-21 1 16,21 0-16,0 0 15,21 21-15,1 0 0,-1-21 0,42 21 16,-42 0-16,22-21 0,-22 21 0,0 0 15,21 0-15,-20 0 0,20 0 0,-21 0 16,21 21-16,-20-21 0,-1 21 0,0-21 16,0 42-16,0-21 0,-21 1 15,0-1-15,-21 42 0,0-42 16,21 1-16,-21 20 0,0-21 0,-22 21 0,43-20 16,0 20-16,-21-42 0,21 21 15,0 21-15,0-20 0,21-22 16,0 0-16,1 0 15,-1 0-15,21 0 0,0 0 0,-20 0 16,-1-22-16,21 1 0,0 0 0,1 0 16,-22 0-16,0 0 0,0-1 15,22-20-15,-22 0 0,-21 21 0,0-1 0,0 1 16,0-42-16,0 42 0,0-1 0,0 1 16,0 0-16,-21 0 0,21 0 15,-22 0-15,1 21 0,-21 0 0,21 0 16,0 0-16,-22 0 0,1 0 0,21 0 15,0 21-15,-22-21 0,22 21 0,0-21 16,21 21-16,0 0 0,-21 0 0,21 22 16,0-22-16,0 0 0,0 21 15,0-20-15,21-22 0,0 21 0,21 0 16,-20-21-16</inkml:trace>
  <inkml:trace contextRef="#ctx0" brushRef="#br0" timeOffset="52107.78">13610 1693 0,'0'0'0,"64"22"16,-43-1 0,0 0-16,-21 0 0,21 0 15,-21 0-15,0 1 0,0-1 16,0 0-16,0 0 0,0 0 0,0 0 15,-21-21-15,-21 43 0,20-22 0,1 0 16,0-21-16,0 21 0,-21-21 16,20 0-16,1 0 0,21-21 31</inkml:trace>
  <inkml:trace contextRef="#ctx0" brushRef="#br0" timeOffset="52583.02">14753 1312 0,'0'0'0,"0"-21"15,-21 21 1,0 0-1,21 21-15,-43 1 16,43-1-16,0 0 0,-21 0 0,-21 43 16,42-43-16,-21 0 0,0 21 15,21-21-15,-22 43 0,22-43 0,0 21 16,0-20-16,0 20 0,0 0 0,0-21 16,0 1-16,0-1 0,43-21 15,-22 21-15,0-21 0,0 0 0,0 0 16,22 0-16,-1 0 0,-21 0 0,0-21 15,22 21-15,-1-43 0,0 22 0,-20 0 16,-1 0-16,0 0 0,42-43 16,-41 43-16,-22-21 0,21 21 0,-21-22 15,0 22-15,0-21 0,0 21 0,0-1 16,0 1-16,-21 0 0,-1 0 0,1 0 16,-21 21-16,21 0 0,0 0 0,-22 0 15,1 0-15,-22 0 0,43 0 0,-21 0 16,21 21-16,-22-21 0,22 21 0,0 0 15,0 0-15,21 1 0,0-1 16,0 0-16,21-21 16,21 0-16</inkml:trace>
  <inkml:trace contextRef="#ctx0" brushRef="#br0" timeOffset="52931.91">15536 762 0,'0'0'0,"43"0"32,-22 0-32,0 0 0,21 21 15,-21 0-15,43 43 0,-22-43 0,-21 21 16,22-20-16,-1 20 0,-21 0 15,22 1-15,-22-1 0,0 0 0,0 22 16,0-22-16,0 0 0,1 43 0,-22-21 16,0-22-16,0 0 0,0 22 0,-22 20 15,1-20-15,0-22 0,0 1 0,0-1 16,0 0-16,-22 1 0,-20 20 0,20-42 16,1 0-16,0 22 0,-43-1 0,64-42 15,-21 21-15,20 0 0,1 1 0,-21-1 16,21-21-16</inkml:trace>
  <inkml:trace contextRef="#ctx0" brushRef="#br0" timeOffset="55449.5">10731 5376 0,'22'0'15,"-1"-21"-15,21 0 16,-21 21-16,-21-21 0,21 21 0,1 0 16,-1-21-16,0 21 0,0-21 0,0 21 15,-21-22-15,-21 22 47,0 0-47,0 0 0,0 22 16,-22-1-16,22 0 0,-21 21 0,-1-21 15,22 22-15,0-1 0,0-21 0,-21 85 16,20-64-16,1 22 0,0-22 0,0 1 16,-21 62-16,20-41 0,22-22 0,-21 1 15,21-1-15,-21 64 0,21-64 0,0 64 16,0-43-16,0 43 0,0-63 16,21-1-16,0 0 0,1 1 0,-1 20 15,21-42-15,-21 0 0,0 1 0,1-1 16,-1 0-16,21-21 0,0 0 0,-20 0 15,20 0-15,0 0 0,-21 0 0,22-21 16,-1 21-16,-21-21 0,43-22 16,-43 22-16</inkml:trace>
  <inkml:trace contextRef="#ctx0" brushRef="#br0" timeOffset="56364.13">11261 5948 0,'0'0'0,"-22"0"0,1 0 0,0 0 16,0 0-16,0 21 0,0-21 0,-1 0 15,44 0 17,-1 0-32,0 0 15,42 0-15,-41 0 0,-1 0 16,0 0-16,0 0 0,21 0 0,-20 0 15,20 0-15,-21 0 0,0 0 16,0 0 15,1 0-31,-22-21 16,21 0-16</inkml:trace>
  <inkml:trace contextRef="#ctx0" brushRef="#br0" timeOffset="56612.23">11959 5757 0,'0'-21'31,"21"21"-31,22-21 16,-22 21-16,0 0 0,0 0 0,0 0 15,22-21-15,-1 21 0,-21 0 0,0 0 16,0 0-16,1 0 0,20 0 0,-21 0 16,-63 0 15</inkml:trace>
  <inkml:trace contextRef="#ctx0" brushRef="#br0" timeOffset="57084.58">11980 5779 0,'0'0'0,"-21"0"0,21 21 0,-21-21 0,21 21 15,-21-21-15,21 21 0,-21-21 16,-1 21-16,1 0 0,21 1 0,-21-1 16,0 0-16,21 0 0,-21-21 0,21 21 15,0 0-15,0 1 0,-21-22 16,21 21-1,21-42 17,0 21-32,-21-22 15,21 22-15,0 0 0,0-21 0,1 21 16,20 0-16,-21 0 0,0 0 0,22 0 16,-22 0-16,21 0 0,0 0 0,22 0 15,-22 0-15,-21 0 0,22 21 0,-22-21 16,42 43-16,-41-43 0,-1 21 0,-21 0 15,0 21-15,0-20 0,0-1 16,0 0-16,-43 0 0,1 0 16,21-21-16,-21 21 0,20 1 15,-62-1-15,63-21 0,-22 21 0,1-21 16,21 0-16,-43 0 0,22 0 0,21 0 16,0 0-16,-1 0 0,-20 0 0,21 0 15,0 0 1,21-21-16,0 0 15,21 21 1,0-22-16,21 22 0,-20-21 0,-1 21 16,0-21-16,0 21 0,43-21 0</inkml:trace>
  <inkml:trace contextRef="#ctx0" brushRef="#br0" timeOffset="57799.47">12806 5906 0,'0'0'0,"21"0"0,-42 0 32,0 0-32,-1 0 0,1 0 0,0 21 15,0 0-15,0-21 0,-22 42 0,43-21 16,-21-21-16,0 22 0,21-1 16,-21 21-16,21-21 0,0 0 0,0 1 0,0-1 15,0 0-15,0 0 0,0 0 0,0 0 16,0 1-16,21-22 15,0 0-15,22 0 0,-22 0 16,0 0-16,0 0 0,0 0 0,22 0 16,-22 0-16,0-22 0,0 22 0,0-21 15,-21 0-15,21 21 0,-21-21 0,0 0 16,0 0-16,0-1 16,-21 1-16,21 0 0,-21 0 15,-21-21-15,21 20 0,-1 22 0,22-21 16,0 0-16,-21 0 0,21 0 15,43 0-15,-22-1 16,0 22-16,21 0 0,1 0 16,-22 0-16,21 0 0,22 0 0,-22 0 15,0 0-15,1 0 0,-22 0 0,42 43 16,-42-43-16,1 21 0,-1 0 0,0-21 16,-21 21-16,0 22 0,0-22 15,0 0-15,0 0 0,-42 21 0,20-42 16,1 22-16,0-1 0,21 0 0,-21 0 15,21 0-15,0 0 0,-21-21 0,21 22 16,0-1-16,0 0 0,21-21 0,0 0 16,0 0-16,22 0 0,-22 0 0,0 0 15,0 0-15,21 0 0,1 0 0,-1-21 16,-21 21-16,0-21 0,22 21 0,-1-43 16,-21 43-16,0-21 0,22 0 15,-43 0-15,21 0 0,0-1 0,-21 1 16,21-21-16,-21 21 0,0-22 15,0 22-15,-42-42 0,21 42 0,0-1 16,-1 22-16,1-21 0,-42 0 0,42 21 16,-1 0-16,-20 0 0,0 0 0,21 0 15,-43 21-15,43 0 0,0-21 0,0 22 16,-1-1-16,1 21 0,0-21 0,21 0 16,0 1-16,0 20 0,0-21 15,21 0-15,0-21 16,1 21-16,-1-21 0,0 22 0,0-22 15,0 0-15,22 0 0,-22 21 0</inkml:trace>
  <inkml:trace contextRef="#ctx0" brushRef="#br0" timeOffset="58099.61">14287 6244 0,'-21'0'32,"42"0"15,1 0-47,-1 0 15,0 43 1,-21-22-16,0 0 0,0 0 15,0 0-15,-42 43 0,20-43 0,1 0 16,0 0-16,0 22 0,-21-22 0,20 0 16,-20 0-16,21 0 0,-21 0 0,20-21 15,1 22-15,0-22 0</inkml:trace>
  <inkml:trace contextRef="#ctx0" brushRef="#br0" timeOffset="58623.75">14965 5884 0,'0'-21'0,"0"42"0,0-63 16,0 21-16,0 0 15,-21 21-15,-22 0 16,43 21 0,-21 0-16,21 0 0,-21 0 0,21 22 15,-42-1-15,42-21 0,0 22 16,0-22-16,-22 0 0,1 21 0,21-21 16,0 1-16,0-1 0,0 0 0,0 21 15,0-21-15,0 1 0,43-1 16,-22-21-16,0 0 0,0 0 15,21 0-15,-20 0 0,20 0 0,-21 0 16,0 0-16,22-43 0,-22 43 0,0-21 16,0 21-16,0-21 0,22-21 15,-22 21-15,-21-1 0,21 1 0,-21 0 16,0 0-16,0-21 0,0-1 0,0 22 16,0 0-16,-21-21 0,-22-1 0,22 22 15,0 0-15,0 21 0,0-21 16,-43 21-16,43 0 0,0 0 0,-43 0 15,22 21-15,21-21 0,0 21 0,21 0 16,0 0-16,-21 22 0,21-22 16,0 0-16,0 0 0,0 0 15,0 1-15,21-22 0,0 21 16,0-21-16,0 0 16,22 0-16,-22 0 0</inkml:trace>
  <inkml:trace contextRef="#ctx0" brushRef="#br0" timeOffset="58964.53">15515 5313 0,'0'0'0,"21"0"15,0 0 1,1 21-16,-1-21 0,0 21 15,42 0-15,-20 1 0,-22-22 0,21 21 16,-21 21-16,43 0 0,-43 1 0,43 20 16,-43-20-16,0-1 0,-21 0 15,21 1-15,0-1 0,-21 21 0,0 22 16,0-43-16,0 43 0,-21-43 16,0 1-16,0-1 0,0 0 0,-43 43 15,43-43-15,-21 1 0,20-1 0,-20 0 16,0 22-16,-1-43 0,22 0 0,0 0 15,-21 1-15,-1 20 0,22-21 16,0 0-16,0 0 0,0 1 0,0-22 16</inkml:trace>
  <inkml:trace contextRef="#ctx0" brushRef="#br0" timeOffset="59924.1">11938 10287 0,'21'-21'0,"-42"42"0,84-84 0,-63 41 0,22 1 15,-22 0-15,0 0 16,0 0-16,-43 21 16,1 0-16,21 0 15,0 21-15,-22 0 0,1 0 16,21 22-16,0-22 0,-64 127 15,64-85-15,-22-20 0,22 20 0,0 1 16,0 42-16,0-43 0,21 43 16,0-43-16,0 64 0,-21-63 0,21-1 15,0 1-15,0-1 0,0-20 0,63 105 16,-42-127-16,0 21 0,22-20 16,-22-1-16,64 21 0,-43-42 0,0 0 15,1 21-15,-1-21 0,43 0 0,-43 0 16,0-21-16,22 0 0,-22 0 0,0 0 15,1-1-15</inkml:trace>
  <inkml:trace contextRef="#ctx0" brushRef="#br0" timeOffset="60547.84">12636 10583 0,'0'0'15,"0"-21"-15,0 0 16,-21 42 0,21 0-1,0 1-15,0-1 0,0 0 0,0 0 16,0 0-16,-21 43 15,21-22-15,0 0 0,-21-20 0,21-1 16,0 0-16,0 21 0,0-21 16,0 1-16,42-1 0,-21-21 15,1 0-15,20 0 0,-21 0 16,0 0-16,0 0 0,1 0 0,41-21 16,-42-1-16,0 1 0,1 21 0,20-21 15,-21 0-15,0 0 0,0-22 16,1 22-16,-22-42 0,0 20 0,0-20 15,-22 21-15,1-1 0,0 22 0,0-21 16,-21-1-16,20 22 0,1 21 0,0 0 16,0 0-16,-21 0 0,20 21 0,1-21 15,0 22-15,21 20 0,-42 0 16,21 1-16,21-22 0,-22 21 0,1 0 16,21-20-16,-21 41 0,21-21 0,0-20 15,0-1-15,0 21 0,0 0 0,0-20 16,0-1-16,21-21 0,22 21 0,-22-21 15,0 21-15,0-21 0</inkml:trace>
  <inkml:trace contextRef="#ctx0" brushRef="#br0" timeOffset="60788.13">13716 10901 0,'0'0'0,"21"0"0,0 0 15,-21 21 1,0 0-16,0 0 0,0 1 16,0-1-16,0 0 0,-21 0 15,0 21-15,0 1 0,0-22 0,-1 0 16,-20 43-16,21-43 0,0 0 0,0 0 16,-1 0-16,-20 0 0,42 1 0,-21-1 15,0-21-15,21-21 31</inkml:trace>
  <inkml:trace contextRef="#ctx0" brushRef="#br0" timeOffset="61084">14732 10351 0,'0'-22'16,"21"22"-1,21-21 1,-20 21-16,-1 0 0,0 0 0,0 0 16,21 0-16,-20 0 0,20 0 0,-21-21 15,43 21-15,-43 0 0,0 0 0,0 0 16,0 0-16,22 0 0,-22 0 0,-42 0 31,-1 0-31,-20 0 16,0 0-16,21 21 0,-22-21 15</inkml:trace>
  <inkml:trace contextRef="#ctx0" brushRef="#br0" timeOffset="61537.13">14711 10351 0,'0'0'0,"-21"21"0,21 0 0,-22 0 15,22 0-15,0 22 0,-21-22 16,21 0-16,-21 0 0,0 21 16,21-20-16,0-1 0,-21 0 0,0 0 15,-1 0-15,22 0 0,0 1 16,0-1 0,22-21-1,-1-21 1,0 21-16,0-22 15,21 22-15,-20-21 0,-1 21 0,21 0 16,0-21-16,-20 21 0,-1 0 16,0 0-16,0 0 0,0 0 0,0 0 15,1 0-15,-1 0 0,0 0 0,21 21 16,-21 0-16,1 1 0,-1-22 16,-21 21-16,21-21 0,-21 21 15,0 0-15,0 0 0,-21 0 16,0-21-16,-1 22 0,1-22 15,-21 21-15,-22-21 0,43 21 16,-21-21-16,21 0 0,-22 0 0,-20 21 16,42-21-16,0 0 0,-1 0 0,1 0 15,-21 0-15,21 0 0,42 0 47,21-21-47,-21 0 16,1 21-16,-1-21 0,0 21 0</inkml:trace>
  <inkml:trace contextRef="#ctx0" brushRef="#br0" timeOffset="62256.15">15727 10605 0,'0'0'0,"21"0"0,-21-22 15,0 1 1,-21 21 0,0 21-1,-1 1-15,1-1 0,21 0 16,0 0-16,-21 0 0,21 0 0,-21 22 16,0-43-16,21 21 0,0 0 0,0 0 15,0 22-15,0-22 0,0 0 16,0 0-1,0 0-15,42-21 0,-21 0 16,0 0-16,1 0 0,-1 0 16,0 0-16,-21-21 15,0 0-15,0 0 0,0-43 32,0 22-32,0 21 0,0-22 0,0 1 15,0 21-15,0 0 0,0-22 0,0 22 16,0 0-16,21 21 0,0-21 0,22-21 15,-1 42-15,-21 0 0,0-22 0,0 22 16,43 0-16,-43 0 0,0 0 0,0 0 16,1 22-16,20-1 0,-21 0 15,-21 0-15,0 0 0,0 0 0,0 1 16,0-1-16,0 0 0,0 21 0,0-21 16,-21 1-16,21-1 0,-21 0 15,0 0-15,21 0 0,-22 0 0,22 1 16,0-1-16,0 0 0,22 0 15,-1-21-15,21 0 16,0 0-16,-20 0 0,20 0 0,-21 0 16,43 0-16,-43-21 0,21 21 0,-21-21 15,0 21-15,43-43 0,-22 1 16,-21 21-16,1 0 0,-1 0 16,0-22-16,0-20 0,-21 42 0,0-22 15,0 22-15,0-21 0,-21-22 0,0 43 16,-22 0-16,22 0 0,0 21 0,-42-21 15,41 21-15,1 0 0,-21 0 0,0 0 16,-22 21-16,43 0 0,0 0 0,-22-21 16,22 21-16,-21 22 0,42-22 0,0 0 15,-21-21-15,21 21 0,0 21 0,0-20 16,21-22-16,0 0 16,21 0-16,-20 0 0</inkml:trace>
  <inkml:trace contextRef="#ctx0" brushRef="#br0" timeOffset="62615.82">16827 10012 0,'0'-21'0,"0"42"0,22-42 31,-1 21-31,0 21 0,0 0 15,43 0-15,-43 0 0,0-21 0,0 22 16,21-1-16,1 21 0,-22-21 0,0 22 16,0-22-16,0 21 0,22 22 15,-43-22-15,0 0 0,0 1 0,0 20 16,0-21-16,0 43 0,0-43 16,-21 22-16,-1-22 0,1 1 0,0-1 15,-21 0-15,-22 22 0,22-22 0,0-21 16,20 22-16,-20-22 0,-43 42 0,64-42 15,-21 1-15,21-1 0,-64 42 16,64-42-16,0 1 0,21-1 16,-21-21-16,-1 21 0</inkml:trace>
  <inkml:trace contextRef="#ctx0" brushRef="#br0" timeOffset="66975.92">14414 10541 0,'-21'0'0,"0"0"16,0 0-16,0 0 0,0 0 16,-1 0-16,1 0 0,0 0 0,0 0 15,0 0-15,0 0 16,42 0 15,0 0-31,0 0 0,0-21 0,0 21 16,43 0-16,-43-21 0,0 21 0,0-21 15,22 21-15,-1-22 0,-21 22 0,0 0 16,1-21-16,-1 21 0,-42 0 31,-22 0-31,22 0 16,-42 0-16,41 0 0,-20 21 0,21-21 16,0 0-16,-43 22 0,43-22 15,0 21-15,42 0 31,0-21-31,0 0 16,22 0-16,-22 0 0,0 0 16,0 0-16,0-21 15,1 21-15</inkml:trace>
  <inkml:trace contextRef="#ctx0" brushRef="#br0" timeOffset="67896.14">12107 13885 0,'0'0'0,"21"-21"0,22 21 0,-22-21 0,21 0 15,-42 0-15,21 21 0,-21-21 16,22 21-16,-22-43 0,0 22 16,0 0-16,-22 21 15,1 0-15,0 0 16,0 0-16,-43 42 0,22-21 0,21 1 16,-21 20-16,-1-21 0,-20 21 0,20 1 15,22-1-15,-21 22 0,0-22 16,20 21-16,-20 1 0,21-1 0,-21 86 15,42-86-15,0 1 0,0-1 0,0 1 16,0-1-16,0-21 0,0 22 0,0-22 16,0 1-16,21-1 0,21 21 0,-21-41 15,0 20-15,22-21 0,-22-21 0,42 21 16,-41 0-16,20-21 0,0 0 0,-21 0 16,43-42-16,-22 21 0,-21 0 0,22 0 15,-22-1-15,21 1 0,-21-21 0</inkml:trace>
  <inkml:trace contextRef="#ctx0" brushRef="#br0" timeOffset="68330.17">12785 14034 0,'0'0'0,"0"-22"0,-43 1 31,22 21-31,0 0 0,-21 21 15,42 1-15,-22-22 0,1 21 16,0 0-16,21 42 0,-21-41 0,0-1 16,21 21-16,-21 0 0,21 1 0,0 20 15,0-20-15,0-1 0,0 0 0,0-21 16,0 22-16,0-22 0,0 21 0,21-21 16,0 1-16,0-1 0,0-21 15,0 0-15,22 0 0,-1 0 0,-21 0 16,22 0-16,-1 0 0,0-21 0,1 21 15,-22-22-15,42-20 0,-20 21 0,-22 0 16,0-22-16,0 22 0,0-63 0,-21 62 16,0-20-16,0 0 0,0-1 0,-21-20 15,0 42-15,0-22 0,0 22 0,-22-21 16,22 21-16,-21 21 0,-1-21 16,22 21-16,-21-22 0,-22 22 0,43 0 0,0 0 15,-21 0-15,21 22 0,-1-1 0,1 0 16,21 0-16,0 0 0,0 22 15,0-1-15,0 0 0,0 1 0,0-22 16,21 21-16,22 22 0,-22-22 0,0-21 16,0 21-16,0-20 0</inkml:trace>
  <inkml:trace contextRef="#ctx0" brushRef="#br0" timeOffset="68559.14">13589 14563 0,'0'0'0,"21"21"31,-21 0-31,0 21 0,0-20 16,0-1-16,-21 0 0,0 0 16,0 21-16,-1-20 0,-20-1 0,21 0 15,0 0-15,-43 21 0,43-20 0,0-1 16,0 0-16,0-21 0,-22 21 0,22-21 15</inkml:trace>
  <inkml:trace contextRef="#ctx0" brushRef="#br0" timeOffset="68855.96">14584 13928 0,'21'0'16,"0"0"-1,0 0-15,0 0 0,43 0 0,-43 0 16,0 0-16,22 0 0,-22 0 15,21 0-15,-21 0 0,0 0 16,1 0-16,20 0 0,-21 0 16,-42 0-1,0 0-15,0 0 16</inkml:trace>
  <inkml:trace contextRef="#ctx0" brushRef="#br0" timeOffset="69304.62">14520 13928 0,'-21'0'16,"42"0"-16,-42 21 0,0-21 0,21 21 0,-21 0 16,21 0-16,0 1 15,0-1-15,-21-21 0,21 21 0,-22 0 16,22 0-16,-21 0 0,21 1 16,-21-1-16,21 0 15,21-21 16,0 0-15,1-21-16,-1 0 0,0 21 0,0 0 16,0 0-16,22-22 0,-22 22 0,0 0 15,0 0-15,0 0 0,43 0 16,-43 0-16,0 0 0,21 0 0,-20 0 16,20 0-16,0 22 0,-21-22 0,1 21 15,-1-21-15,0 21 0,-21 0 0,21 0 16,-21 0-16,0 22 0,0-22 15,0 0-15,-21 0 0,0-21 0,-22 43 16,22-22-16,0 0 0,-21-21 0,21 21 16,-85 0-16,85-21 0,-22 0 15,22 21-15,-42-21 0,41 0 0,1 0 16,0 0-16,0 0 0,-21 0 0,20 0 16,22-21-1,0 0-15,22 21 16,20-21-16,-21 21 15,21 0-15,-20-21 0,-1 21 0,42-21 16</inkml:trace>
  <inkml:trace contextRef="#ctx0" brushRef="#br0" timeOffset="69975.78">15579 14055 0,'0'0'16,"0"-21"-16,-22 21 15,1 0-15,0 0 0,0 0 16,0 0-16,0 0 0,-1 0 0,1 21 16,0 0-16,0-21 0,0 21 15,21 0-15,-21 0 0,21 1 0,0-1 16,0 0-16,0 0 0,0 0 0,0 0 16,0 22-16,0-22 0,0 0 0,21 0 15,0-21-15,21 43 0,-21-43 16,22 0-16,-22 0 0,21 0 15,-21 0-15,1 0 0,20 0 0,-21 0 0,21 0 16,-20-22-16,-22 1 0,21 21 16,-21-42-16,0 21 0,0 0 15,0-1-15,-21-20 0,-1 21 0,22 0 16,-21 0-16,21-1 0,-21 1 16,21 0-16,0 0 0,0 0 0,0 0 15,0-1-15,21 22 0,0 0 16,1 0-16,20-21 0,-21 21 0,0 0 15,0 0-15,1 0 0,20 0 0,-21 0 16,21 21-16,-20 22 0,-1-43 16,-21 21-16,0 0 0,0 0 0,0 22 15,0-22-15,0 0 0,0 0 0,-21 0 16,-1 22-16,1-22 0,21 21 0,-21-21 16,0 22-16,21-22 0,0 0 15,0 0-15,21 0 16,0-21-16,22 0 0,-1 0 15,-21 0-15,0 0 0,0 0 16,22 0-16,-22-21 0,42 0 16,-41 0-16,20 0 0,-42-22 15,21 22-15,-21 0 0,0-43 0,0 43 16,0 0-16,0 0 0,0 0 0,-42-22 16,21 22-16,-1 0 0,1 0 0,0 21 15,0-21-15,-21 21 0,-22 0 16,43 0-16,0 0 0,0 0 0,-43 0 15,43 21-15,0-21 0,21 21 16,0 0-16,0 0 0,0 1 16,21-1-16,0-21 0,0 0 15,0 0-15,1 0 0,20 0 16</inkml:trace>
  <inkml:trace contextRef="#ctx0" brushRef="#br0" timeOffset="70296.09">16785 13737 0,'0'0'16,"0"-21"-16,0-21 0,0 21 0,-21 21 0,21-22 15,0 1-15,0 0 16,0 0-16,21 21 16,0 21-16,0 0 0,1 0 15,-1 1-15,0 20 0,0-21 0,0 21 16,0 1-16,1-1 0,20 43 0,-21-64 15,-21 21-15,0 1 0,0-1 0,21 43 16,-21-43-16,0 0 0,0 22 0,0-22 16,0 22-16,-21-22 0,0 21 0,0-20 15,0 20-15,-64 43 0,43-64 0,-22 1 16,22-1-16,-1 0 0,-62 43 0,41-43 16,22 1-16,-22-22 0,22 21 15,-43 1-15,64-22 0,-21 0 0,21-21 16,-22 0-16,43-21 15,0-43-15</inkml:trace>
  <inkml:trace contextRef="#ctx0" brushRef="#br0" timeOffset="71739.61">12213 487 0,'-21'-21'16,"21"0"-16,0-1 15,0 1-15,0 0 0,21 0 16,0 0-16,0 0 0,1-1 16,-1 22-16,0-21 0,21 21 0,1-21 15,-22 21-15,21-21 0,-21 21 0,22 0 16,-22 21-16,-21 0 15,0 0-15,0 1 0,0 41 16,0-42-16,0 0 0,0 1 0,-21 20 0,-1 0 16,1-21-16,21 1 0,0-1 15,-21 0-15,0 0 0,0 0 0,21 0 16,0 1-16,21-22 31,0-22-31,0 1 16,22-21-16,-22 21 15,0 0-15,0-1 0,0 1 16,0-42-16,1 42 0,-1-1 0,0-20 16,0 21-16,21-43 0,-42 43 0,0-21 0,0 21 15,0 0-15,0-1 16,-21 44 0,0-1-16,21 0 15,-21 0-15,21 0 0,0 43 0,0-43 16,0 21-16,0-21 0,0 1 0,0 20 15,0-21-15,0 21 0,0-20 16,0-1-16,0 21 0,21-42 0,0 21 16,0-21-16,1 0 0,20 21 0,-21-21 15,0 0-15,22 0 0,-1 0 0,21 0 16,-20 0-16,-1-21 0,0 0 0</inkml:trace>
  <inkml:trace contextRef="#ctx0" brushRef="#br0" timeOffset="72748.14">14563 212 0,'21'-21'16,"-42"42"-16,42-64 0,-21 22 0,0 0 16,0 0-16,0 0 15,-21 21 17,21 21-32,0 0 0,-22 0 15,1 0-15,21 1 0,0 20 16,0-21-16,0 0 15,0 0-15,0 1 0,0-1 0,0 0 16,0 0-16,21 0 16,1-21-16,-1 0 0,0 0 15,0 0-15,0 0 0,0 0 0,1 0 16,-1 0-16,21-42 16,-21 42-16,-21-21 0,21 0 0,1 21 15,-22-43-15,21 22 0,0 0 0,-21 0 16,0-22-16,0 22 0,21-21 0,0 21 15,-21 0-15,0-1 16,0 44 0,0-1-1,0 0-15,0 0 0,0 43 16,0-43-16,0 0 0,0 0 0,0 21 16,-21 22-16,21-43 0,-21 21 0,21-20 15,0-1-15,0 21 0,0 0 0,0 1 16,0-22-16,0 0 0,0 21 0,0 22 15,0-43-15,0 0 0,0 22 0,0-22 16,0 21-16,21-21 0,-21 0 16,0 1-16,21-1 0,-21 0 0,0 0 15,-21-21 1,0 0-16,0 0 0,0 0 16,-22-21-16,43 0 15,-21 0-15,21-1 0,-21 1 0,0-42 16,21 20-16,0 22 0,0-21 0,0 21 15,0-43-15,0 22 0,0 21 0,21-22 16,0 1-16,21 0 0,-20-1 0,-1 22 16,0 0-16,0 0 0,0 0 0,43-22 15,-43 43-15,0-21 0,21 0 0,-20 21 16,41-42-16,-21 42 0,-20-21 0,20 21 16,-21-22-16</inkml:trace>
  <inkml:trace contextRef="#ctx0" brushRef="#br0" timeOffset="-205396.48">11811 2328 0,'-21'0'0,"0"0"16,-1 0-1,1 0-15,0 0 16,0 0-16,0 0 16,0 0-16,-1 0 0,1 0 15,0 0 1,0 0-16,0 0 15,42 0 79,0 0-94,0 0 0,0 0 16,1 0-16,-1 0 0,21 0 15,0 0-15,1 0 0,-1 0 16,22 0-16,-22 0 0,21 0 16,1-21-16,-1 21 0,1 0 0,-1 0 15,1 0-15,-1 0 0,-20 0 16,20 0-16,-20 0 0,-1 0 0,21 0 16,-20 0-16,-1 0 0,-21 0 15,22 0-15,-1 0 0,-21 0 0,21 0 16,-20 0-16,-1 0 0,0 0 15,0 0-15,0 0 0,0 0 16,1 0 0,-22-21 109</inkml:trace>
  <inkml:trace contextRef="#ctx0" brushRef="#br0" timeOffset="-204172.51">11684 6922 0,'-42'0'16,"20"0"-16,1 0 0,0 0 16,0 0-1,0 0-15,42 0 63,0 0-63,0 0 0,0 0 15,22 0-15,20 0 0,1 0 16,-1 0-16,1 0 0,20 0 16,1 0-16,0 0 0,-1 0 0,-20 0 15,21 0-15,-1 0 0,-20 0 16,20 0-16,1 0 0,-21 0 0,20 21 15,-20-21-15,-1 0 0,22 0 16,-22 0-16,-20 0 0,20 0 0,-20 0 16,-22 0-16,21 0 0,-21 0 15,0 0-15,1 0 0,-44 0 78,1 0-78,0 0 16,0 0-16,0 0 16</inkml:trace>
  <inkml:trace contextRef="#ctx0" brushRef="#br0" timeOffset="-203172.1">14795 11409 0,'0'0'15,"-21"0"-15,-21 0 0,21 0 0,0 0 0,-1 0 16,1 0-16,0 0 0,0 0 16,42 0 31,0 0-47,0 0 0,22 21 0,-1-21 15,0 0-15,22 0 0,-1 21 16,22-21-16,0 0 0,-1 0 0,22 21 15,-21-21-15,21 0 0,-22 0 16,1 0-16,0 22 0,-1-22 0,-20 0 16,21 0-16,-1 0 0,-20 0 15,-1 0-15,1 0 0,-1 0 0,-20 0 16,-1 0-16,0 0 0,-21 21 0,1-21 16,-1 0-16,0 0 0,0 0 15,-21 21 1,0 0-1,0 0-15,0 0 16,-21 1-16,0-1 0,-22-21 16,22 21-16</inkml:trace>
  <inkml:trace contextRef="#ctx0" brushRef="#br0" timeOffset="-202317.46">14774 14986 0,'0'0'0,"-21"0"0,0 0 16,0 0-16,0 0 0,-1 0 0,1 0 15,0 0-15,0 0 0,0 0 0,0 0 16,-1 0-16,1-21 16,42 21 15,-21-21-16,43 21-15,-22 0 0,0 0 16,21 0-16,1 0 0,-22-21 16,42 21-16,-20 0 0,-1 0 0,22 0 15,63-22-15,-64 22 0,1 0 16,20-21-16,-20 21 0,-1 0 16,22 0-16,-22 0 0,22 0 0,-21 0 15,20 0-15,-20 0 0,-1 0 0,1 0 16,-1 0-16,1 0 0,-22 0 15,22 21-15,-22-21 0,-21 0 0,21 0 16,-20 0-16,20 0 0,-21 0 16,0 0-16,0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9T12:32:23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614 0,'21'0'16,"-21"-21"109,0 0-110</inkml:trace>
  <inkml:trace contextRef="#ctx0" brushRef="#br0" timeOffset="788.37">1482 593 0,'21'0'94,"0"0"-94,-21-21 15,21 21-15,0 0 0,-21-22 16,0 1-16,21 21 0,-21-21 16,0 0-16,0 0 15,0 0 1,-21 21 0,0 0-16,0 0 15,-21 0-15,20 0 0,1 21 16,0-21-16,-21 21 0,-1 0 15,1 0-15,21-21 0,0 21 16,-22 1-16,22-1 0,0 0 0,0-21 16,21 21-16,-21 0 0,0 0 0,21 1 15,0-1-15,0 0 16,0 0-16,0 0 16,21 0-1,0-21-15,0 0 0,0 0 16,0 22-16,1-22 0,20 0 15,-21 21-15,0-21 0,22 0 0,-22 21 16,21-21-16,-21 21 0,0-21 16,22 21-16,-22-21 0,0 21 0,0-21 15,0 22-15,1-1 0,-22 0 16,0 0-16,0 0 0,0 0 0,0 1 16,0-1-16,-22 0 0,1 0 15,0 0-15,0 0 0,-21 1 16,20-22-16,-20 21 0,0 0 0,-1-21 15,1 21-15,21-21 0,-21 0 0,-1 0 16,1 0-16,0 0 0,20 0 16,-20 0-16,21 0 0,-21-21 0,20 0 15,1 21-15,0-21 0,0 21 0,0-22 16,21 1-16,-21 21 0,21-21 16,0 0-16,0 0 15,0 0-15,21 21 16,0 0-16,-21-22 15,21 22-15,0 0 0,-21-21 0,21 21 16</inkml:trace>
  <inkml:trace contextRef="#ctx0" brushRef="#br0" timeOffset="2860.52">1863 762 0,'0'0'16,"21"-21"-16,-21 0 0,0 0 15,0-1 1,-21 22 15,-1 0-31,1 0 0,0 0 16,21 22-16,-21-1 15,21 0-15,0 0 16,-21 0-16,21 0 0,0 1 0,0-1 16,0 21-16,0-21 0,0 0 0,0 1 15,0 20-15,0-21 0,0 0 16,0 0-16,21 1 0,0-22 16,-21 21-16,21 0 0,0 0 0,1-21 15,-22 21-15,21-21 0,0 0 0,0 0 16,0 0-16,0 0 15,1 0-15,-1 0 0,0 0 0,0 0 16,0-21-16,0 0 0,1 0 16,20 0-16,-21-1 0,21 1 15,-20 0-15,20-21 0,0-1 0,-21 22 16,22-21-16,-22 21 0,0-22 16,0 22-16,-21 0 0,0 0 0,0 0 15,0 0-15,-21 21 16,0 0-16,0 0 0,0 0 15,-1 0-15,1 0 0,0 0 0,0 0 16,21 21-16,-21 0 0,21 0 16,0 0-16,0 0 15,0 1-15,21-1 0,0 0 16,0-21-16,-21 21 16,21 0-16,1-21 0,-22 21 0,21 1 15,0-22-15,0 21 0,-21 0 16,21 0-16,0 0 0,-21 0 15,0 1-15,22-22 16,-1 0-16,-21 21 0,21-21 16,0 0-16,0 0 15,0 0-15,1 0 16,-1 0-16,21 0 0,-21-21 0,0 21 16,1-22-16,-1 22 0,21-21 0,-21 0 15,0 21-15,1-21 0,-1 0 16,0 0-16,0-1 0,0 1 0,0 0 15,1 0-15,-1-21 0,-21 20 16,21 1-16,-21 0 0,0 0 0,0 0 16,0 0-16,0-1 0,0 1 15,-21 21 1,0 0 0,-1 0-16,1 0 0,21 21 15,-21-21-15,0 22 0,0-1 0,21 0 16,-21 0-16,21 0 0,-22 0 0,22 1 15,0-1-15,0 0 0,0 21 16,0-21-16,0 1 0,0-1 0,0 0 16,0 0-16,0 0 0,0 0 0,0 1 15,22-22-15,-1 21 0,0-21 16,0 21-16,0-21 0,0 0 16,22 0-16,-22 0 0,0 0 0,0 0 15,43 0-15,-43-21 0,0 21 16,21-21-16,-20-1 0,-1 1 0,21 0 15,-21 0-15,0 0 0,1 0 0,20-1 16,0-41-16,-42 42 0,21 0 16,1-1-16,-22 1 0,21 0 0,-21 0 15,0 0-15,0 0 16,0-1-16,-21 22 16,-1 0-16,1 0 15,0 0-15,0 0 16,21 22-16,-21-1 0,0-21 15,21 21-15,-22 0 0,22 0 0,0 0 16,0 1-16,0-1 0,0 0 0,0 0 16,0 0-16,0 0 0,0 1 0,0-1 15,0 0-15,0 0 0,0 0 16,22-21-16,-1 21 0,0-21 0,0 22 16,0-22-16,0 0 0,22 0 15,-1 0-15,-21 0 0,22 0 16,-1 0-16,-21 0 0,21-22 0,1 22 15,-22-21-15,0 21 0,21-21 0,-20 0 16,-1 0-16,0 0 0,0-1 0,0 1 16,0-21-16,-21 21 0,22 0 0,-22-1 15,21 1-15,-21 0 0,21 0 0,-21 0 16,0 0-16,0 42 47,0 0-47,0 0 0,0 0 15,0 0-15,0 1 0,0-1 16,0 0-16,-21 0 0,21 0 16,0 0-16,-21 1 0,21-1 0,0 0 15,0 0-15,0 0 0,0 0 16,-22 1-16,22-1 16,0-42 15,0-1-16,0 1-15,0 0 0,0-21 16,22 21-16,-22-1 0,21-20 0,0 0 16,0 21-16,0-22 0,0 22 15,1-21-15,20 21 0,-21-1 0,0 1 16,22 0-16,-1 0 0,-21 0 0,21 21 16,1-21-16,-1 21 0,-21 0 0,22 0 15,-22 0-15,0 0 0,0 21 0,-21 0 16,0 0-16,0 0 0,0 0 15,0 1-15,0 20 0,0-21 16,0 0-16,0 22 0,0-22 0,-21 21 16,21-21-16,-21 0 0,21 22 0,0-22 15,0 0-15,0 0 0,0 0 16,21 1-16,0-22 0,0 21 16,22-21-16,-22 0 0,0 0 0,21 0 15,-21 0-15,1 0 0,20-21 0,-21 21 16,21-22-16,-20 1 0,20 0 15,-21 0-15,0 0 0,22 0 0,-22-22 16,0 22-16,21-21 0,-21 21 0,-21-22 16,22 22-16,-1-42 0,0 41 15,-21 1-15,0 0 0,-21 21 32,0 0-32,-1 0 0,1 0 15,0 21-15,0 0 16,21 1-16,0-1 0,0 0 15,0 0-15,0 0 0,0 0 16,0 1-16,21-1 16,-21 0-16,21-21 0,-21 21 0,0 0 15,21 0-15,-21 1 0,22-22 16,-22 21-16,0 0 16,0 0-1,-22-21 1,1 0-16,0 0 0,0 0 15,0 0-15,0 0 0,-1 0 0,1 0 16,0-21-16,0 21 0,0 0 16,21-21 15,21 0-15,0 21-16,0-22 0</inkml:trace>
  <inkml:trace contextRef="#ctx0" brushRef="#br0" timeOffset="3448.36">5567 339 0,'0'0'0,"-21"0"16,-1 0-1,1 0-15,21 21 16,0 0-16,0 0 0,0 0 16,0 1-16,0 20 0,0-21 0,0 0 15,0 0-15,0 22 0,0-22 0,0 21 16,0-21-16,-21 22 0,21-22 0,0 0 16,0 21-16,-21-20 0,21 20 0,0-21 15,0 0-15,0 0 0,-21 1 16,21-1-16,0 0 0,-21 0 0,21 0 15,0-42 17,0 0-17,0 0-15,0 0 0,0-1 16,0 1-16,0 0 0,0 0 0,0 0 16,21-22-16,0 22 0,0 0 0,0 0 15,0 0-15,22 0 0,-22-1 0,0 1 16,21 21-16,-20-21 0,20 0 0,-21 21 15,0 0-15,0 0 0,1 0 0,-1 0 16,0 0-16,0 0 0,0 0 0,0 21 16,-21 0-16,0 0 15,0 1-15,0-1 0,0 0 16,0 0-16,0 0 0,0 0 16,0 1-16,0-1 0,0 0 0,-21 0 15,21 0-15,0 0 0,-21-21 16,0 22-16,0-22 0,21 21 15,0-42 17,0-1-17,0 1-15</inkml:trace>
  <inkml:trace contextRef="#ctx0" brushRef="#br0" timeOffset="3963.93">6308 508 0,'0'0'0,"0"-21"0,0 0 16,-22 21 15,1 21-31,0 0 0,0 0 16,21 0-16,-21-21 0,0 22 15,21-1-15,0 0 0,-22 0 0,22 0 16,-21 0-16,0 1 0,21 20 16,0-21-16,0 21 0,0-20 15,0-1-15,0 0 0,0 0 0,0 0 16,0 0-16,0 1 16,21-22-16,0 0 0,1 0 15,-1 0-15,0 0 0,0 0 0,0 0 16,0 0-16,1 0 0,-1-22 0,0 1 15,0 21-15,0-21 0,0 0 0,1 0 16,-22 0-16,0-1 0,21 1 0,-21 0 16,21 0-16,-21 0 0,0-22 0,0 22 15,0 0-15,0-42 0,0 41 16,0 1-16,-21 0 0,0 21 16,21-21-16,-22 21 0,1 0 15,0 0-15,0 0 0,0 0 0,0 0 16,-1 21-16,1-21 0,0 21 15,21 0-15,-21-21 0,0 22 16,21-1-16,0 0 0,0 0 16,21-21 15,0 0-31</inkml:trace>
  <inkml:trace contextRef="#ctx0" brushRef="#br0" timeOffset="4384.35">7006 254 0,'0'0'0,"0"-21"0,0 0 31,-21 21-31,0 0 15,0 0 1,-1 21 0,22 0-16,-21 0 0,21 22 15,0-22-15,0 0 0,-21 21 0,0-21 16,21 22-16,-21-1 0,21-21 16,-21 22-16,21-1 0,0-21 0,0 21 15,0-20-15,0 20 0,0-21 16,0 21-16,0-20 0,0-1 0,0 0 15,0 0-15,0 0 0,21 0 16,0 1-16,0-22 0,0 0 16,0 0-16,1 0 0,-1 0 15,0 0-15,0-22 0,0 22 0,0-21 16,1 0-16,-1 0 16,0 21-16,0-21 0,0 0 0,-21-1 15,0 1-15,21 0 0,-21 0 16</inkml:trace>
  <inkml:trace contextRef="#ctx0" brushRef="#br0" timeOffset="4652.18">6816 487 0,'0'21'31,"21"-21"-31,0 0 0,21 0 16,-21 0-16,22 0 0,-22 0 0,21 0 16,-21 0-16,1 0 0,20 0 0,-21 0 15,0 0-15,0 0 0,1-21 0,-1 21 16,0 0-16,0 0 16,0 0-1,-21-21 1</inkml:trace>
  <inkml:trace contextRef="#ctx0" brushRef="#br0" timeOffset="6095.99">931 1693 0,'0'-21'47,"-21"21"-47,42 0 94,0 0-94,1 0 15,-1-21-15,0 21 0,0 0 16,0 0-16,0 0 0,1 0 15,-1 0-15,0-21 0,21 21 16,1 0-16,-1 0 0,0-21 16,1 21-16,-1 0 0,0 0 0,1-21 15,20 21-15,-21-22 0,22 22 16,-1 0-16,-20 0 0,20-21 0,1 21 16,-22 0-16,22 0 15,-1 0-15,1-21 0,-1 21 0,22 0 16,-22 0-16,22 0 0,0 0 0,-1-21 15,1 21-15,0 0 0,-1 0 16,-20 0-16,20-21 0,1 21 16,0 0-16,-1 0 0,1-21 0,21 21 15,-21 0-15,20 0 0,-20 0 16,21-22-16,-21 22 0,-1 0 0,1 0 16,-22 0-16,22 0 0,0-21 15,-22 21-15,22 0 0,-22 0 0,22 0 16,0 0-16,-1-21 0,-20 21 15,21 0-15,-1 0 0,-20 0 0,20 0 16,-20-21-16,21 21 0,-22 0 16,22 0-16,-1 0 0,1 0 0,0 0 15,-22-21-15,22 21 0,0 0 16,-22 0-16,22 0 0,-22 0 16,1-21-16,-1 21 0,1 0 15,-1 0-15,1 0 0,-1 0 0,1-22 16,-1 22-16,22 0 0,-22 0 15,1 0-15,-1 0 0,1 0 0,-22 0 16,1 0-16,-1-21 0,0 21 16,1 0-16,-22 0 0,0 0 0,0 0 15,0 0-15,0 0 0,-21-21 78</inkml:trace>
  <inkml:trace contextRef="#ctx0" brushRef="#br0" timeOffset="6216.14">7302 1270 0,'0'21'15,"0"0"1,-21-21 15,0 0-15</inkml:trace>
  <inkml:trace contextRef="#ctx0" brushRef="#br0" timeOffset="42228.38">12636 3069 0,'0'0'0,"0"-21"16,0 42 47,0 0-63,0 1 15,0-1-15,0 21 0,0 0 0,0 1 16,0-1-16,0 0 15,0 1-15,0-1 0,0 22 0,0-22 16,0 0-16,0 1 0,0-1 16,0 0-16,0 1 0,0-1 0,0 0 15,0 22-15,0-22 0,0 0 16,0 1-16,0-1 0,0 0 0,0 22 16,0-43-16,0 21 0,22 1 0,-22-1 15,0-21-15,0 22 0,0-22 16,0 0-16,0 0 0,0 0 0,0 0 15,0 1-15,0-44 47,0 1-31,0-21-16,-22 21 0,22 0 0,0-22 16,0 1-16</inkml:trace>
  <inkml:trace contextRef="#ctx0" brushRef="#br0" timeOffset="43283.38">12615 3090 0,'21'0'110,"1"0"-110,-1 0 15,0 0-15,0 0 0,21 0 0,-20 0 16,20 0-16,0 0 0,1 0 16,-1 0-16,0 0 0,1 0 15,-1 0-15,21 0 0,-20 0 0,20 0 16,-20 0-16,20 0 0,1 0 16,-1 0-16,-21 0 0,43 0 0,-21 0 15,-1 0-15,22 0 0,-1 0 16,22 0-16,-21 0 0,21 0 0,-22 0 15,1 0-15,21 0 0,-21 0 16,-1 0-16,1 0 0,0 0 0,-1 0 16,1 0-16,0 0 0,-1 0 0,1 0 15,0 0-15,-1 0 0,1 0 16,0 0-16,-22 0 0,22 0 16,-22 0-16,1 0 0,20 0 15,-20 0-15,21 0 0,-1 0 0,-20 0 16,20 0-16,1 0 0,0 0 15,-22 0-15,22 0 0,-22 0 0,22 0 16,-21 0-16,-1 0 0,22 0 0,-22 0 16,22 0-16,0 0 0,-1 0 15,1 0-15,0 0 0,20 0 0,-20 0 16,0 0-16,-1 0 0,1 0 16,0 0-16,-1 0 0,1 0 0,21 0 15,-21 0-15,-1 0 16,1 0-16,0 0 0,-1 0 0,1 0 15,-22 0-15,22 0 0,0 0 16,-1 0-16,1 0 0,0 0 0,-22 0 16,107 0-16,-86 0 15,-20 0-15,-1 0 0,1 0 0,-1 0 16,1 0-16,-22 0 0,0 0 16,1 0-16,-1 0 0,0 0 0,-20-21 15,20 21-15,-21 0 0,0 0 0,0 0 16,1 0-16,-1 0 0,0 0 15,0 0-15,0 0 0,0 0 16,1 0 0,-22-21-1,0 0 17,-22 21 14</inkml:trace>
  <inkml:trace contextRef="#ctx0" brushRef="#br0" timeOffset="43676.12">20341 3027 0,'-21'0'0,"21"21"15,0 0 1,-21 0-1,21 1-15,-21-1 0,21 0 16,0 0-16,-22 0 16,1 0-16,21 1 0,-21-1 0,21 21 15,-21-21-15,21 0 0,0 22 16,-21-22-16,0 21 0,21 1 0,0-22 16,0 21-16,-22 0 0,22-20 15,0 20-15,-21 0 0,21-21 16,0 22-16,0-22 0,0 21 0,0 1 15,0-22-15,0 21 0,0 0 16,0 1-16,0-1 0,0 0 0,-21-20 16,21 20-16,0 0 0,0-21 15,-21 22-15,21-22 0,0 0 0,0 21 16,0-20-16,0-1 0,0 0 16,0 0-16,0 0 0,0 0 15</inkml:trace>
  <inkml:trace contextRef="#ctx0" brushRef="#br0" timeOffset="45276.39">12742 4636 0,'-21'0'0,"0"0"47,0 0-47,0 0 15,-1 0-15,1 0 0,0 0 16,21 21 31,21-21-32,0 0-15,1 0 0,-1 0 16,0 0-16,0 21 0,0-21 16,22 0-16,-1 0 0,0 0 0,1 0 15,20 0-15,1 0 0,-1 0 16,1 0-16,20 0 0,-20 0 15,20 0-15,-20 0 0,-1 0 0,22-21 16,0 21-16,-22 0 0,22 0 0,0 0 16,-1 0-16,1 0 0,0 0 15,84 0-15,-84 0 0,-1 0 16,1-21-16,0 21 0,-1 0 16,1 0-16,21 0 0,-22 0 0,22 0 15,0 0-15,-21 0 0,21 0 0,-1 0 16,-20 0-16,0 0 0,-1 0 15,22 0-15,-21 0 0,0 0 0,20 0 16,-20 0-16,0 0 0,-1 21 16,1-21-16,0 0 0,-1 0 15,-20 0-15,21 0 0,-22 0 0,22 0 16,-1 0-16,-20 0 0,21 0 16,-1 0-16,1 0 0,-22 0 0,86 0 15,-86 0-15,1 0 0,-1 0 16,1 0-16,-22 0 0,21 0 15,-20 0-15,-1 0 0,22 0 0,-22 0 16,21 0-16,1 0 0,-22 0 16,22 0-16,-1 0 0,-20 0 0,20 0 15,-21 0-15,22 0 0,-22 0 16,1 0-16,20 0 0,-21 0 16,1 0-16,-1 0 0,0 0 0,-20 0 15,20 0-15,0 0 0,1 0 16,-1 0-16,0 0 0,-21 0 0,22 0 15,-22 0-15,21 0 0,1 0 0,-22 0 16,21 21-16,-21-21 0,0 0 16,22 0-16,-22 0 0,21 0 0,-21 0 15,1 0-15,-1 0 0,21 0 0,-21 0 16,0 0-16,1 0 16,-1 0-16,0 0 0,0 0 0,0 0 0,0 0 15,1 0-15,-1 0 16,0 0-16,0 0 0,0 0 15,0 0-15,1 0 16,-1 0 0,0 0-16,0 0 15,0 0-15,0 0 16,-21-21 0,22 21-16,-1 0 31,-21-21 0,21 21-15,0-22-1,-21 1 17,-21 21-17,0 0-15,0 0 0,-1 0 16,1 0-16,0 0 0,-21 0 15,21 0-15</inkml:trace>
  <inkml:trace contextRef="#ctx0" brushRef="#br0" timeOffset="46421.07">974 2900 0,'0'-21'31,"0"0"-31,0-1 0,0 1 31,0 42 0,0 1-31,0-1 0,0 0 16,0 21-16,0-21 16,0 1-16,0 20 0,0 0 0,0 1 15,0-1-15,0 0 0,0 1 16,0 20-16,0-21 0,0 22 16,0-22-16,0 22 0,0-1 0,0-20 15,0-1-15,21 21 0,-21-20 16,0 20-16,0-20 0,0 20 0,0 1 15,0-22-15,0 21 0,0-20 16,0-1-16,0 0 0,0 1 16,21-1-16,-21 0 0,0-20 0,0-1 15,0 0-15,21 0 0,-21 0 16,0 0-16,0 1 16,0-44 15,0 1-31,0 0 15,0 0-15,0-21 0,0 20 0,0-20 16,0 0-16</inkml:trace>
  <inkml:trace contextRef="#ctx0" brushRef="#br0" timeOffset="47240.41">931 2921 0,'0'0'15,"21"0"48,1 0-63,-1 0 16,0 0-16,0 0 15,0 0-15,22 0 0,-22 0 0,21 0 16,0 0-16,1 0 0,20 0 15,-20 0-15,20 0 0,1-21 16,-1 21-16,1 0 0,20 0 0,1 0 16,0-21-16,-1 21 0,22-21 15,0 21-15,0 0 0,21 0 16,0-22-16,0 22 0,0 0 16,-21 0-16,-1 0 0,22 0 0,0 0 15,-21-21-15,21 21 0,-21 0 16,21 0-16,-21 0 0,-21 0 0,20 0 15,1 0-15,0 0 0,0 0 16,21 0-16,-21-21 0,21 21 0,-21 0 16,-1 0-16,1 0 0,0 0 15,0 0-15,0 0 0,0 0 16,-22 0-16,22 0 0,0 0 16,-21 0-16,20 0 0,-20 0 0,0 0 0,-1 0 15,1 0-15,21 0 0,-21 0 16,20 0-16,-20 0 0,21 0 15,0 0-15,-22 0 0,22 0 16,-21 0-16,0 0 0,-1 0 0,1 0 16,-22 0-16,22 0 0,0 0 15,-22 0-15,22 0 0,-22 0 0,1 0 16,-1 0-16,1 0 0,-1 0 16,1 0-16,-22 0 0,1 0 0,20 0 15,-21 0-15,-20 0 0,20 0 16,-21 0-16,21 0 0,-20 0 0,-1 0 15,0 0-15,0 0 0,0 0 16,0 0-16,1 0 0,-1 0 16,0 0-1,-21-21 17</inkml:trace>
  <inkml:trace contextRef="#ctx0" brushRef="#br0" timeOffset="52903.88">8594 2815 0,'21'0'109,"0"0"-93,0 0-16,0 0 0,0 0 15,1 0-15,-1 0 16,0 0-16,0 0 0,0 0 15,0 0-15,1 0 16,-1 0-16,0 0 0,0 0 16,0 0 31,-21 21-32,0 1 1,0-1-1,0 0-15,0 0 16,0 0-16,0 0 16,0 1-16,0-1 0,0 0 15,0 0-15,0 0 16,0 0-16,0 22 0,0-22 0,0 0 16,0 0-16,0 22 15,0-1-15,0-21 0,0 21 0,0-20 16,0 20-16,0-21 0,0 21 15,-21-20-15,21-1 0,0 21 0,0-21 16,0 0-16,0 22 0,0-22 16,0 0-16,0 0 0,0 22 0,0-22 15,0 0-15,0 0 0,0 0 16,0 22-16,0-22 0,0 0 0,0 0 16,0 21-16,0-20 0,0-1 15,0 0-15,0 21 0,0-21 0,0 1 16,0-1-16,21 0 0,-21 21 0,0-21 15,0 1-15,0-1 0,0 0 16,0 0-16,0 0 0,0 0 16,0 1-16,0-1 15,0 0-15,0 0 0,0 0 16,0 0 0,0 1-1,0-1 1,0 0-1,-21-21 64,0 0-79,0 0 0,0 0 15,-1 0-15,-20 0 16,21 0-16,0 0 0,0 0 0,-22 0 15,22 0-15,-21 0 0,21 0 0,-22 0 16,22 0-16,0 0 0,-21 0 16,20 0-16,-20 0 0,0-21 0,-1 21 15,1 0-15,0 0 0,-1 0 16,1 0-16,-21 0 0,20 0 0,-20 0 16,20 0-16,-20 0 0,-1 0 15,22 0-15,-21 0 0,20 0 16,-20 0-16,-1 0 0,22 0 0,-22 0 15,22 0-15,-21 0 0,20 0 16,-20 0-16,20 0 0,-20 0 0,-1 0 16,1 0-16,21 0 0,-22 0 15,1 0-15,20 0 0,-20 0 0,20 0 16,1 0-16,0 0 0,-1 0 0,1 0 16,0 0-16,-1 0 0,1 0 15,21 0-15,-21 0 0,-1 0 0,1 0 16,0 0-16,-22 0 0,22 0 15,-1 0-15,-20 0 0,21 0 0,-1 0 16,-20 0-16,20 0 0,-20 0 16,21 0-16,-1 0 0,-20 0 15,20 0-15,1 0 0,0 0 16,-1 0-16,1 0 0,0 0 0,-1 0 16,-20-21-16,21 21 0,-1 0 0,-20 0 15,20 0-15,1 0 0,-21 0 16,20 0-16,-20 0 0,20 0 0,-20 0 15,21 0-15,-22 0 0,22 0 16,-22 0-16,22 0 0,-22 0 0,22 0 16,0 0-16,-1 0 0,1 0 15,0 0-15,-1 0 0,1 21 0,0-21 16,-1 0-16,1 0 16,0 0-16,-1 0 0,1 21 0,-21-21 15,20 0-15,1 0 0,0 0 16,-1 0-16,1 0 0,-22 0 0,22 0 15,0 21-15,-1-21 0,-20 0 16,21 0-16,-1 0 0,1 0 0,0 0 16,-1 0-16,1 0 0,0 21 15,-1-21-15,1 0 0,-64 0 16,64 0-16,-1 0 16,-20 0-16,21 0 0,-22 0 0,1 0 0,20 0 15,-20 21-15,20-21 0,-20 0 16,21 0-16,-1 0 0,1 0 15,0 0-15,-1 0 0,1 0 16,0 0-16,20 0 0,-20 0 0,21 0 16,-21 22-16,-1-22 0,22 0 15,-21 0-15,-1 0 0,1 0 16,0 0-16,-1 0 0,1 0 0,0 0 16,-22 0-16,43 0 0,-21 0 15,-43 0-15,64 0 16,-21 0-16,20 0 0,1 0 0,0 0 15,0 0-15,-21 0 16,20 0-16,1 0 0,0 0 16,0 0-16,0 0 0,0 0 15,-1 0 1,1 0-16,0 0 16,0 0-1,0 0 1,0 0-16,21-22 140</inkml:trace>
  <inkml:trace contextRef="#ctx0" brushRef="#br0" timeOffset="52984.06">910 4593 0,'21'0'0,"-84"21"0,105-42 15,0 21-15,-20 0 32,-1 0-32,-21-21 0</inkml:trace>
  <inkml:trace contextRef="#ctx0" brushRef="#br0" timeOffset="53015.82">1249 4530 0,'42'0'0,"-84"0"0,105-21 0</inkml:trace>
  <inkml:trace contextRef="#ctx0" brushRef="#br0" timeOffset="54208.37">13123 3620 0,'-21'-22'0,"0"1"16,0 21-16,21-21 15,-21 21 1,-1 0-1,1 0-15,21 21 16,0 0-16,0 1 0,0-1 16,0 21-16,0-21 0,0 0 15,0 22-15,0-1 0,0-21 0,0 22 16,0-1-16,0 0 0,0 1 16,0 20-16,0-21 0,0 1 15,0-22-15,0 0 0,0 0 16,0 0-16,0 1 0,0-1 15,21-21 17,-21-21-17,22-1-15,-22 1 0,21 0 16</inkml:trace>
  <inkml:trace contextRef="#ctx0" brushRef="#br0" timeOffset="54716.37">13377 3831 0,'0'0'16,"0"21"-1,-21 1 1,21-1-16,-21 0 16,0 0-16,0 0 0,-22 0 0,22 1 15,0-1-15,0 21 0,0-21 16,-1 0-16,1 1 0,0-1 0,0 0 15,0 0-15,0 0 0,21-42 63,0 0-63,21 21 0,-21-21 0,21 0 16,0-22-16,0 22 0,0 0 15,1 0-15,-1 0 0,0-1 16,0 1-16,0 0 0,0 0 15,1 0-15,-1 21 0,0-21 16,0 21-16,0 0 0,0 0 16,1 0-16,-1 21 15,0 0-15,-21 0 0,21 0 16,-21 0-16,21 1 0,-21-1 16,0 0-16,21 0 0,1 0 0,-22 0 15,21 1-15,-21-1 0,0 0 16,21 0-16,-21 0 0,21-21 15,0 21-15,0-21 16,1 0 0,-1 0-16,-21-21 0,0 0 15,0 0-15,21 0 0,-21 0 16,0-22-16,0 22 0</inkml:trace>
  <inkml:trace contextRef="#ctx0" brushRef="#br0" timeOffset="54976.31">13737 3577 0,'0'0'16,"0"-21"-16,-21 42 31,21 0-31,0 1 16,0-1-16,0 21 0,0-21 16,0 0-16,0 22 0,0-22 0,0 21 15,0 1-15,0-22 0,0 21 16,0-21-16,0 22 0,0-22 0,0 21 15,0-21-15,0 0 0,0 1 16,0-1-16,0 0 0,0 0 16,0-42-1,21 0 1,0 0-16,-21-1 16</inkml:trace>
  <inkml:trace contextRef="#ctx0" brushRef="#br0" timeOffset="55406.81">13906 3916 0,'0'21'16,"0"0"-16,22-21 31,-1 0-31,0 0 0,0 0 16,0 0-16,0-21 0,1 21 15,20-21-15,-21 21 0,0-21 0,0 21 16,1-21-16,-1 21 16,0-22-16,0 1 0,-21 0 15,0 0-15,0 0 0,-21 21 16,0 0 0,0 0-16,-22 0 0,22 0 15,0 0-15,0 21 0,0-21 16,-1 21-16,1 0 0,0 0 0,0 1 15,21-1-15,-21 0 0,21 21 16,0-21-16,0 22 0,0-22 0,0 0 16,0 0-16,0 0 0,0 1 15,0-1-15,21 0 0,0 0 0,0-21 16,0 21-16,1-21 16,-1 0-16,0 0 0,21 0 15,-21 0-15,1 0 0,20-21 0,-21 0 16,0 0-16,22 0 0,-22-1 15,21 1-15,-21 0 0</inkml:trace>
  <inkml:trace contextRef="#ctx0" brushRef="#br0" timeOffset="55944.2">14605 3556 0,'0'21'15,"0"0"-15,-21 1 0,21-1 16,0 0-16,-21 21 0,21-21 16,0 1-16,0 20 0,-22-21 0,22 21 15,0-20-15,0-1 0,0 21 16,0-21-16,0 22 0,0-22 0,0 0 16,0 0-16,0 0 0,0 0 15,0 1-15,0-1 16,0-42 15,0-1-31,0 1 16,0 0-1,0 0-15,0 0 0,0 0 16,22-1-16,-1 1 0,0 0 16,0 0-16,0 21 0,0-21 15,1 21-15,-1 0 0,21 0 16,-21 0-16,0 0 0,22 0 0,-22 0 15,0 0-15,21 0 0,-20 21 0,41 64 32,-63-64-32,0 0 0,0 21 0,0-21 15,-21 1-15,-21-1 16,20 0-16,1 0 0,-21 0 0,21 0 16,-22 1-16,1-22 0,21 21 15,-21-21-15,20 0 0,-20 21 0,21-21 16,0 0-16,0 0 0,-1 0 15,22-21 1,22 21 0,-1-21-16,0-1 0,0 1 15</inkml:trace>
  <inkml:trace contextRef="#ctx0" brushRef="#br0" timeOffset="56248.4">15261 3704 0,'0'-21'15,"0"42"17,0 0-32,0 1 0,0-1 15,0 0-15,0 0 0,0 0 0,0 22 16,0-22-16,0 21 0,0 0 15,0-20-15,-21 20 0,21-21 0,-21 0 16,21 22-16,0-22 16,0 0-16,-21 0 0,21 0 15,0-42 17,21 21-32,-21-21 15,21 0-15,-21 0 0</inkml:trace>
  <inkml:trace contextRef="#ctx0" brushRef="#br0" timeOffset="56636.41">15049 3725 0,'-21'0'0,"42"0"0,-42-21 0,21 0 16,0 0-16,0 0 15,21 21-15,1 0 16,20-21-16,-21 21 0,21 0 0,1 0 15,20 0-15,-20 0 0,20 0 16,-21 0-16,1 21 0,-1-21 0,22 21 16,-22 0-16,0 0 0,-21 0 15,22 22-15,-22-22 0,0 0 0,0 0 16,-21 22-16,0-22 0,0 0 16,0 21-16,0-21 0,-21 22 0,0-22 15,-21 0-15,-1 21 16,1-20-16,0-1 0,-22 0 0,22 0 15,-22-21-15,22 21 0,0 0 16,-1-21-16,1 0 0,21 0 0,0 0 16,-22 0-16,22 0 0,0 0 15,0 0-15,42-21 32,0 0-32,0 21 15,22-21-15,-22 0 0,21 0 0,0 21 16,1-22-16</inkml:trace>
  <inkml:trace contextRef="#ctx0" brushRef="#br0" timeOffset="57244.36">15875 3895 0,'0'0'0,"-21"-21"0,21-1 16,0 1-1,0 0-15,0 0 16,21 21-16,0 0 16,0 0-16,0 0 0,1 0 0,-1 0 15,0 0-15,0 0 16,0 0-16,0 0 0,1 0 0,-1 21 16,0 0-16,0-21 0,-21 21 0,21 1 15,-21-1-15,21 0 0,-21 0 16,0 0-16,0 0 0,0 1 0,0-1 15,0 0-15,-21 0 0,0-21 16,21 21-16,-21 0 0,0-21 0,0 0 16,-1 22-16,1-22 15,0 0-15,21-22 16,0 1 0,0 0-16,0 0 0,0 0 15,0 0-15,0-1 0,21 1 0,0 0 16,-21 0-16,22 0 0,-1 0 15,0 21-15,0-22 0,0 1 0,0 21 16,1 0-16,-1-21 0,0 21 16,0 0-16,0 0 0,0 0 0,1 0 15,-1 0-15,0 0 0,0 0 16,0 0-16,0 21 16,-21 0-1,0 1-15,0-1 16,0 0-16,0 0 0,0 0 15,0 0-15,-21-21 0,21 22 16,0-1-16,0 0 0,0 0 16,0 0-1,0-42 17,0 0-32,0 0 15,0 0-15</inkml:trace>
  <inkml:trace contextRef="#ctx0" brushRef="#br0" timeOffset="57591.55">16552 3620 0,'0'0'0,"-21"0"32,0 0-32,0 0 15,21 21-15,0 0 0,0 0 16,0 0-16,0 0 15,0 1-15,21-1 16,0-21-16,0 0 0,0 0 16,1 0-16,-1 0 0,0 0 15,-21-21-15,0-1 0,21 22 16,-21-21-16,0 0 0,0 0 16,0 0-16,0 0 0,-21-1 15,0 1-15,0 21 16,-1 0-16,1 0 15,0 0-15,0 21 0,0 1 16,0-22-16,21 21 0,0 0 16,-22 0-16,22 0 0,0 0 0,0 1 15,0-1-15,0 0 16</inkml:trace>
  <inkml:trace contextRef="#ctx0" brushRef="#br0" timeOffset="57912.21">16849 3831 0,'0'0'0,"-22"0"0,22-21 0,-21 21 16,21 21 15,0 0-16,21 1-15,-21-1 0,0 0 16,22 0-16,-22 0 0,0 0 16,0 1-16,0-1 0,0 0 0,0 0 15,0 0-15,0 0 16,0 1-16,0-1 0,21-21 16,0 0 15,-21-21-16,0-1-15,21 1 0,0 0 0,-21 0 16</inkml:trace>
  <inkml:trace contextRef="#ctx0" brushRef="#br0" timeOffset="58148.4">17081 3789 0,'0'0'0,"22"-21"0,-22 0 16,0 42 30,-22-21-46,1 21 0,21 0 16,-21-21-16,0 21 0,0 0 0,0 1 16,21 20-16,-22-21 0,1 0 0,21 0 15,-21 1-15,0-1 0,21 0 16,-21 0-16,21 0 0,0 0 0,0 1 16,0-1-1,21-21 1,0-21-16,0-1 15</inkml:trace>
  <inkml:trace contextRef="#ctx0" brushRef="#br0" timeOffset="58528.06">17272 3958 0,'21'0'16,"0"0"-1,0 0-15,1 0 0,-1 0 16,0 0-16,0 0 0,0-21 16,0 21-16,-21-21 0,43 21 0,-43-21 15,21 21-15,0-21 0,0-1 16,0 1-16,-21 0 16,-21 21-1,0 0-15,0 0 16,0 0-16,-22 21 0,22-21 0,0 21 15,0 1-15,-21-22 0,42 21 16,-22 0-16,1 21 0,21-21 0,-21 1 16,21-1-16,0 0 0,0 0 15,0 0-15,0 0 0,0 1 16,21-22-16,0 21 16,1-21-16,20 0 0,-21 0 15,0 0-15,0 0 0,22 0 0,-22 0 16,0-21-16,21 21 0,-20-22 15,-1 1-15,0 21 0</inkml:trace>
  <inkml:trace contextRef="#ctx0" brushRef="#br0" timeOffset="58924.39">17738 3916 0,'0'0'0,"0"-21"0,0 0 16,0-1-16,21 1 16,0 21-1,-21-21-15,21 21 0,0 0 16,0-21-16,1 21 15,-1 0-15,0 0 0,0 0 0,0 0 16,0 0-16,1 21 16,-1-21-16,-21 21 0,0 0 15,21 1-15,0-1 0,-21 0 16,0 21-16,0-21 0,0 1 16,0-1-16,0 0 0,0 21 0,0-21 15,0 1-15,0-1 16,0 0-16,0 0 15,-21-21 1,0 0 0,21-21-16,0 0 0,0 0 15,0-1-15,0 1 16,0 0-16,0 0 0,0 0 0,21 0 16,0-1-16,-21 1 0,21 0 15,-21 0-15,21 0 0,-21 0 0,22 21 16,-22-22-16,21 22 15,-21-21-15,21 21 0,0-21 16,-21 0-16,21 21 0</inkml:trace>
  <inkml:trace contextRef="#ctx0" brushRef="#br0" timeOffset="59679.39">19325 3450 0,'0'-21'16,"-21"21"15,0 21-16,21 0-15,0 1 16,-21-1-16,21 0 16,0 0-16,0 0 0,0 0 0,0 1 15,0-1-15,0 0 0,0 0 16,0 0-16,-22-21 0,22 21 16,0 1-16,0-1 15</inkml:trace>
  <inkml:trace contextRef="#ctx0" brushRef="#br0" timeOffset="59832.36">19029 3768 0,'0'0'15,"-21"0"-15</inkml:trace>
  <inkml:trace contextRef="#ctx0" brushRef="#br0" timeOffset="59997.43">19410 3704 0</inkml:trace>
  <inkml:trace contextRef="#ctx0" brushRef="#br0" timeOffset="60663.85">19071 3408 0,'-21'0'0,"0"0"16,42 0 46,0 0-62,0 0 0,0 0 16,1 0-16,-1 0 15,0 0-15,0 0 0,21 0 16,-20 0-16,-1 0 0,0 0 0,0 0 16,0 0-16,0 0 0,1 0 15,-1 0-15,0 0 16,-21 21 31,-21-21-32,0 21 1</inkml:trace>
  <inkml:trace contextRef="#ctx0" brushRef="#br0" timeOffset="61035.66">19283 3493 0,'-21'0'47,"21"21"-16,0 0-31,0 0 0,0 0 15,0 0-15,0 1 16,0-1-16,0 0 0,0 0 16,0 0-1,0 0-15</inkml:trace>
  <inkml:trace contextRef="#ctx0" brushRef="#br0" timeOffset="61431.83">19029 3768 0,'0'0'0,"-21"0"0,42 0 63,0 0-63,0 0 15,0 0-15,0 0 0,1 0 16,-1 0-16,0 0 0,0 0 0,0 0 16,0 0-16,1 0 0,-1 0 15,0 0-15,0 0 16,0 0-16,0 0 47,1 0-32,-22-21 1</inkml:trace>
  <inkml:trace contextRef="#ctx0" brushRef="#br0" timeOffset="62307.69">19452 3344 0,'0'0'0,"0"-21"15,-21 0 1,0 21-16,21-21 16,-21 21-16,-1 0 0,1 0 15,0-21-15,0 21 0,0 0 16,0 0-16,-1 0 0,1 0 16,0 0-16,0 0 0,-21 0 15,20 0-15,1 0 16,0 0-16,0 0 0,0 0 15,-22 21-15,22-21 16,21 21-16,-21-21 0,0 21 0,21 0 16,-21-21-16,0 22 0,-1-1 15,1 0-15,21 0 0,-21 0 0,0 0 16,21 1-16,0-1 16,-21 0-16,0 0 0,21 21 15,0-20-15,0-1 0,0 0 16,0 0-16,0 0 15,0 0-15,0 1 0,0-1 16,0 0-16,21 0 16,0-21-16,0 0 0,-21 21 15,21 0-15,0-21 0,1 0 16,-22 22-16,21-22 0,0 0 0,0 21 16,0-21-16,0 0 0,22 0 15,-22 0-15,0 0 0,0 0 0,0 0 16,1 0-16,-1 0 0,0 0 0,42 0 15,-41 0-15,20 0 0,-21 0 16,0 0-16,0 0 0,1 0 0,-1 0 16,0 0-16,-21-21 0,42-1 0,-21 22 15,1-21-15,-1 21 0,0-21 16,0 21-16,-21-21 0,21 21 16,-21-21-16,21 0 0,-21-1 0,22 22 15,-22-21-15,21 0 0,-21 0 0,0 0 16,0 0-16,0-1 0,0 1 15,0-21-15,0 21 0,-21 0 16,21-1-16,-22 1 0,22 0 16,0 0-16,-21 21 0,21-21 15,-21 21-15,0-43 0,21 22 16,-21 21-16,0 0 0,21-21 16,-22 21-16,1 0 15,-21-21-15,21 21 16,0 0-1,-1 0-15,1 21 16,0-21-16,0 0 16,0 0-16</inkml:trace>
  <inkml:trace contextRef="#ctx0" brushRef="#br0" timeOffset="62472.55">15113 4106 0,'0'0'0,"-191"0"0,43 0 0</inkml:trace>
  <inkml:trace contextRef="#ctx0" brushRef="#br0" timeOffset="63797.4">1439 3302 0,'-21'0'0,"0"0"15,0 0-15,0 0 16,-1 0-16,1 0 0,0 0 0,0 0 16,0 0-16,0 0 0,-1 0 15,1 0-15,0 0 0,0 0 16,0 0-16,0 0 16,21 21-1,21-21 1,0 0-16,21 0 0,1 0 0,-1 0 15,21-21-15,1 21 0,-1-21 16,1 21-16,-1-21 0,1 21 16,-22 0-16,22-21 0,-22 21 15,-21 0-15,22 0 0,-22 0 16,-42 0 15,-1 21-31,1-21 0,-21 0 16,21 21-16,0-21 0,-1 0 15,1 21-15,0-21 0,0 0 16</inkml:trace>
  <inkml:trace contextRef="#ctx0" brushRef="#br0" timeOffset="64036.9">1609 3302 0,'0'21'15,"-22"-21"-15,22 21 16,0 1-16,-21-22 0,21 42 15,0-21-15,0 0 0,0 22 0,0-22 16,-21 21-16,21 0 0,0-20 16,0 20-16,-21 0 0,21-21 15,0 22-15,0-1 0,0-21 0,0 0 16,0 22-16,0-22 0,0 0 16,0 0-16,0 0 0,0 1 15,21-22 16,-21-22-31,21 22 16</inkml:trace>
  <inkml:trace contextRef="#ctx0" brushRef="#br0" timeOffset="64596.4">2053 3747 0,'0'0'0,"21"0"0,0-22 16,1 22-16,-1-21 0,0 21 15,-21-21-15,0 0 0,0 0 16,0 0-16,0-1 16,0 1-16,0 0 0,-21 0 15,0 21-15,21-21 0,-22 21 16,1 0-16,0 0 0,0 0 0,0 0 16,-22 0-16,22 21 15,0 0-15,0 0 0,0 0 16,0 22-16,-1-22 0,1 0 0,0 21 15,21-20-15,-21 20 0,21-21 16,0 0-16,0 0 0,0 22 0,0-22 16,21 0-16,0 0 15,0-21-15,1 0 16,-1 0-16,0 0 0,0 0 16,0 0-16,0 0 0,1-21 0,-1 0 15,-21 0-15,21 0 0,0 21 16,0-43-16,-21 22 0,0 0 15,21 0-15,-21-22 0,0 22 0,0 0 16,0-21-16,0 21 0,0-1 16,0 1-16,0 42 31,0 1-31,0-1 0,0 0 16,0 0-16,0 0 15,0 0-15,0 1 0,0-1 0,0 21 16,0-21-16,22 0 0,-22 1 15,0-1-15,0 0 16,21-21-16,0 21 0,0-21 16,0 0-16,0 0 15,1 0-15,-1-21 0,0 21 0,0-21 16,0 0-16,0-1 0</inkml:trace>
  <inkml:trace contextRef="#ctx0" brushRef="#br0" timeOffset="65189.01">2476 3387 0,'0'0'0,"0"-21"0,0-22 16,0 22-16,0 0 16,0 42-1,0 21 1,0-20-16,0 20 16,0-21-16,0 21 0,0 1 0,22-1 15,-22 0-15,0-20 0,0 20 16,0 0-16,0-21 0,0 22 15,0-22-15,0 0 0,0 0 0,0 0 16,0 1-16,0-1 16,0-42 15,0-1-31,0 1 0,0 0 16,0 0-16,21 0 15,-21 0-15,21-1 0,0 1 0,0 0 16,0 0-16,1 0 0,-1 0 15,0-1-15,0 1 0,0 21 0,22 0 16,-22 0-16,0 0 16,0 0-16,-21 21 15,0 1-15,-21-22 16,0 21-16,0-21 0,-1 21 16,-20-21-16,21 21 0,0-21 15,0 0-15,-1 0 0,1 0 0,21 21 16,-21-21-16,21 21 47,21 1-47,0-22 0,-21 21 0,22-21 15,-1 21-15,0 0 0,0-21 16,0 21-16,-21 0 0,21-21 0,-21 22 16,22-1-16,-22 0 15,21-21-15,0 21 16,0-21 15,-21-21-31,0 0 16,21 0-16</inkml:trace>
  <inkml:trace contextRef="#ctx0" brushRef="#br0" timeOffset="65556.41">2963 3683 0,'0'21'0,"21"-21"31,1 0-31,-1 0 16,-21-21-16,21 0 16,0 21-16,0-21 0,-21 0 15,21-1-15,1 22 0,-22-21 16,0 0-1,-22 42 17,1-21-32,21 21 0,-21 1 15,-21 105 1,42-106-16,-21 0 16,21 0-16,0 0 0,0 0 0,0 1 15,0-1 1,21-21-1,0 0-15,0 0 16,0-21-16,0 21 16,-21-22-16</inkml:trace>
  <inkml:trace contextRef="#ctx0" brushRef="#br0" timeOffset="65968.39">3598 3556 0,'0'0'0,"0"-21"0,0 0 15,-21 21 1,0 0-16,0 0 16,0 0-16,-1 21 0,-20-21 15,21 21-15,0 0 0,0-21 16,-1 21-16,1 1 0,21-1 0,0 0 16,-21-21-16,21 21 0,0 0 15,0 0-15,21-21 16,0 22-16,1-22 0,-1 0 15,0 0-15,0 21 0,0-21 0,22 0 16,-22 0-16,0 0 0,0 0 16,0 21-16,0-21 0,1 21 15,-22 0 1,0 0 0,-22-21-16,1 0 0,-21 0 0,21 22 15,0-22-15,-22 0 0,22 0 16,0 21-16,-21-21 0,20 0 0,1 0 15,0 0-15,0 0 0,0 0 16,0 0-16,21-21 31,0-1-15,21 22-16</inkml:trace>
  <inkml:trace contextRef="#ctx0" brushRef="#br0" timeOffset="66512.39">4149 3366 0,'21'0'16,"-42"0"-16,42-22 0,-21 1 0,21 0 15,-21 0-15,21 0 0,-21 0 0,0-1 16,0 1-16,0 0 15,0 0-15,-21 0 16,0 21-16,0 0 0,-1 0 16,1 0-16,0 0 0,-21 21 15,21 0-15,-1 0 0,1 0 16,0 1-16,-21-1 0,42 0 0,-21 21 16,21-21-16,-22 1 0,22 20 15,0-21-15,0 0 0,0 0 0,22 22 16,-1-22-16,0 0 0,0-21 15,0 21-15,0 0 0,1 1 0,-1-22 16,21 21-16,-21 0 0,0-21 16,1 21-16,-1-21 0,-21 21 0,42 0 15,-42 1-15,0-1 16,0 0 0,0 0-16,-21-21 0,0 21 15,0-21-15,-1 21 0,-20-21 16,21 0-16,-21 0 0,-1 22 0,1-22 15,0 0-15,-1 0 0,22 0 16,-21 0-16,21 0 0,-1 0 0,-20 0 16,21 0-16,0 0 0,0-22 15,42 1 17,0 21-32,21 0 0,-21-21 15,1 21-15,-1 0 0,21-21 16,-21 21-16</inkml:trace>
  <inkml:trace contextRef="#ctx0" brushRef="#br0" timeOffset="68322.98">4403 3556 0,'0'0'0,"0"-21"15,-22 21-15,22-21 0,-21 21 32,0 0-17,21 21-15,-21 0 0,0 0 16,21 0-16,0 1 16,0-1-16,-21 0 0,21 21 0,-22-21 15,22 1-15,-21-1 0,21 0 16,0 0-16,0 0 0,0 0 15,0 1-15,0-1 0,0 0 16,21-21-16,1 0 0,-1 0 16,0 0-16,21 0 0,-21 0 15,1 0-15,20 0 0,0 0 0,-21-21 16,22 21-16,-1-21 16,-21-1-16,22 1 0,-1 21 0,-21-21 15,0 0-15,0 0 0,1-22 16,-1 22-16,-21 0 0,0 0 0,0 0 15,0 0-15,0-1 0,-21 22 16,-1 0-16,1 0 16,0 0-16,0 0 0,0 0 0,21 22 15,-21-22-15,21 21 16,0 0-16,0 0 0,0 0 16,21 0-16,0 1 15,0-1-15,0-21 16,-21 21-16,21-21 15,1 21-15,-1 0 16,0-21-16,0 0 0,-21 21 16,21-21-16,0 0 0,1 0 15,-1 0-15,0 0 0,0 0 16,0 0-16,22 0 0,-22 0 16,0 0-16,0-21 0,0 21 0,22-21 15,-22 21-15,0-21 0,0 0 16,0 0-16,-21-1 0,21 1 15,-21 0-15,0 0 0,0 0 16,0 0-16,0-1 0,0 1 16,0 0-16,-21 21 15,0 0 1,0 0-16,0 0 0,0 21 16,-1 0-1,1 1-15,21-1 0,0 0 0,0 0 16,0 0-16,0 0 0,0 1 15,0-1-15,0 0 0,0 0 16,21 0-16,1-21 0,-1 0 16,0 21-16,0-21 15,0 0-15,22 0 0,-22 0 16,21 0-16,-21 0 0,0 0 16,22 0-16,-22-21 0,0 0 0,21 21 15,-20-21-15,-1 0 0,0 21 0,0-21 16,0-1-16,-21 1 0,0 0 15,21 0-15,-21 0 0,0 0 16,0-1-16,-21 22 16,0 0-1,0 0 1,21 22-16,-21-22 0,21 21 16,0 0-16,-21 0 15,21 0-15,0 0 16,0 1-16,0-1 0,0 0 15,0 0-15,21-21 16,0 0-16,0 21 0,0-21 0,0 0 16,1 0-16,20 0 0,-21 0 15,0 0-15,0 0 0,1 0 0,-1 0 16,0-21-16,0 21 0,-21-21 16,0 0-16,21 21 0,-21-21 15,21-1-15,-21 1 0,0 0 16,0 0-16,0 0 15,0 0-15,0-1 16,0 44 15,0-1-31,0 0 16,0 0-16,0 0 16,0 0-16,-21 1 0,21-1 15,0 0-15,0 0 16,-21 0-16,0-21 15,21-21 32,0 0-31,0 0-16,21 0 0,0-1 16,0 1-16,1 0 0,-1 0 15,0-21-15,0 20 0,0 1 0,0 21 16,-21-21-16,22 21 0,-1 0 15,0 0-15,0 0 16,-21 21-16,21 0 0,-21 1 16,0-1-16,0 0 0,0 0 15,0 0-15,0 0 0,0 1 0,0-1 16,0 0-16,0 0 16,21-21-1,1 21-15,-1-21 16,0 0-16,0 0 0,0 0 15,0 0-15,1 0 0,20-21 0,-21 0 16,0 21-16,0-21 0,1 0 16,-1 21-16,0-22 0,0 1 0,0 0 15,-21-21-15,21 21 0,-21-1 16,0 1-16,0 0 0,0 0 0,0 0 16,0 0-16,-21 21 15,0 0-15,0 0 0,0 0 16,21 21-16,0 0 0,-21 0 15,21 0-15,0 0 0,0 1 0,0-1 16,0 0-16,0 0 16,0 0-16,0 0 0,0 1 15,0-1-15,0 0 16,0 0 0,-22-21-1,1 0 1,0 0-16,0 0 15,0 0 1,21-21-16,0 0 16,0 0-16,0-1 15,0 1-15</inkml:trace>
  <inkml:trace contextRef="#ctx0" brushRef="#br0" timeOffset="68972.08">6689 3196 0,'0'0'0,"0"-21"15,0 42 17,0 0-32,0 22 15,0-22-15,0 0 0,0 21 16,0 1-16,0-1 0,0-21 0,-22 22 16,22-1-16,0 0 0,0-21 15,0 22-15,0-22 0,0 21 0,-21-21 16,21 1-16,0-1 0,0 0 15,0 0-15,0 0 16,0-42 15,0 0-15,0 0-16,0 0 16,0-1-16,0 1 0,0-21 15,0 21-15,0 0 0,21-1 0,1 1 16,20 0-16,-21 0 15,0-21-15,22 20 0,-1 22 0,0-21 0,1 0 16,-1 21-16,-21 0 0,21 0 16,-20 0-16,20 0 0,-21 21 0,0 0 15,-21 1-15,0-1 0,0 0 16,0 0-16,0 0 0,0 0 0,0 22 16,0-22-16,0 0 15,-21 0-15,21 0 0,-21-21 0,21 22 16,-21-1-16,21 0 0,-21-21 15,21 21 1,0-42 15,21 21-15,-21-21-16,21 21 0,0-21 0</inkml:trace>
  <inkml:trace contextRef="#ctx0" brushRef="#br0" timeOffset="69413.83">7472 3471 0,'0'0'15,"0"-21"-15,-21 21 32,-1 0-32,1 21 15,0 1-15,21-1 0,-21-21 16,0 42-16,21-21 0,0 0 15,-21 1-15,-1-1 0,22 0 0,0 21 16,-21-21-16,21 1 0,0-1 16,0 0-16,0 0 0,0 0 15,0 0-15,21-21 0,1 0 16,-1 0-16,21 0 16,-21 0-16,0 0 0,1 0 0,-1 0 15,0-21-15,0 21 0,0-21 16,0 0-16,1 21 0,-1-21 0,-21 0 15,0-1-15,21 1 0,-21 0 0,0-21 16,0 21-16,0-1 0,0 1 16,0 0-16,-21 0 0,21 0 0,-21 21 15,-1 0-15,1-21 0,0 21 16,0 0-16,0 0 0,0 0 16,21 21-16,-22 0 15,22 0-15,0 0 16,22-21-1</inkml:trace>
  <inkml:trace contextRef="#ctx0" brushRef="#br0" timeOffset="69771.62">8001 3217 0,'0'-42'32,"0"84"-32,0-63 31,-21 42-31,21 1 0,-21-1 16,21 21-16,0-21 0,-22 22 15,22-22-15,-21 21 0,0-21 0,21 22 16,0-22-16,-21 21 0,0-21 15,21 22-15,-21-22 0,21 0 0,0 0 16,0 0-16,0 0 0,0 1 16,0-1-16,0 0 15,0 0-15,21-21 16,0 0 0,0 0-16,0 0 0,0 0 15,1 0-15,-22-21 0,21 0 16,0 21-16,0-21 0,0 21 0,0-22 15</inkml:trace>
  <inkml:trace contextRef="#ctx0" brushRef="#br0" timeOffset="70023.48">7810 3450 0,'0'0'0,"-42"0"16,42 21 15,21-21-31,0 0 0,1 0 16,-1 0-16,0 0 0,0 0 0,0 0 15,0 0-15,1 0 16,-1 0-16,0 0 0,0 0 16,0 0-1,-21-21-15,21 0 16,1 0-1</inkml:trace>
  <inkml:trace contextRef="#ctx0" brushRef="#br0" timeOffset="70355.28">8509 3069 0,'0'21'32,"0"1"-32,0-1 0,-21 0 15,21 0-15,0 0 0,0 0 16,-21 1-16,21-1 0,0 0 0,0 0 15,0 0-15,0 0 0,-22 1 16,22-1-16,0 0 16</inkml:trace>
  <inkml:trace contextRef="#ctx0" brushRef="#br0" timeOffset="70616.14">8318 3450 0,'0'0'0,"0"21"16,22-21 15,-1 0-16,0 0-15,0 0 0,0 0 16,0 0-16,1 0 16,-1 0-16,0 0 15,-21-21 1,21 21-16,-21-21 16,21 21-16,-21-21 15</inkml:trace>
  <inkml:trace contextRef="#ctx0" brushRef="#br0" timeOffset="70875.99">8340 3154 0,'21'0'31,"0"0"-31,0 0 16,0 0-16,0 0 15,1 0 1,-1 0-16,-21-21 16,21 21-1,-21-21-15,21 21 0</inkml:trace>
  <inkml:trace contextRef="#ctx0" brushRef="#br0" timeOffset="71523.62">8636 2921 0,'0'0'0,"-21"0"0,0 0 0,-1 0 16,1 0-16,0 0 16,0 0-16,0 0 0,0 0 15,-1 0-15,1 0 0,0 21 16,0 0-16,0-21 0,0 22 16,-1-1-16,1-21 0,21 21 15,-21 0-15,0 0 0,21 0 0,0 1 16,0-1-16,-21 0 0,21 21 15,0-21-15,0 22 0,0-22 16,0 21-16,0-21 0,0 22 0,0-22 16,0 0-16,0 0 0,0 0 15,21 1-15,-21-1 0,0 0 0,21 0 16,0 0-16,0-21 16,-21 21-16,22-21 0,-1 0 0,-21 22 15,21-22-15,0 0 0,0 0 0,0 0 16,1 0-16,-1 0 0,0 0 0,0 0 15,0 0-15,0 0 0,1 0 16,-1-22-16,0 22 0,0-21 0,0 0 16,0 0-16,1 21 0,-22-21 0,21 0 15,0-22-15,0 22 16,-21 0-16,0-21 0,21-1 0,-21 22 16,0-21-16,21-1 0,-21 1 15,0 21-15,0-21 0,0 20 0,0 1 16,0-21-16,0 21 0,0 0 15,-21-1-15,0 22 0,0-21 0,0 0 16,0 21-16,-1 0 0,1-21 16,0 21-16,0 0 0,0 0 15,0-21-15,-1 21 16,1 0-16,0 0 16,0 0-1,0 0 1</inkml:trace>
  <inkml:trace contextRef="#ctx0" brushRef="#br0" timeOffset="73427.53">15748 3175 0,'-21'0'0,"21"-21"78,21 21-63,-21-21-15,21 0 16,-21-1-16,21 1 16,-21 0-16,0 0 15,0 0-15,0 0 0,0-1 16,0 1-16,0 0 16,0 0-16,0 0 15,0 0-15,0-1 0,0 1 0,0 0 16,0 0-16,0 0 0,0-22 15,0 22-15,-21 0 0,21-21 0,-21 21 16,21-22-16,-21 22 0,21-21 16,-21 21-16,-1-22 0,22 1 0,-21 21 15,0 0-15,21-22 0,-21 22 16,0 0-16,0 0 0,-1 0 0,22-22 16,-21 22-16,0 0 0,0 0 15,-21 0-15,20-22 0,1 22 16,0 0-16,-21-21 0,21 20 0,-22 1 15,22-21-15,-21 21 0,-1 0 16,22-22-16,-21 22 0,0 0 0,20-21 16,-20 20-16,0 1 0,21-21 15,-22 21-15,1 0 0,21-1 0,-22 1 16,1 0-16,0 0 0,-1 0 16,1 0-16,0-1 0,-1 1 0,-20 0 15,-1 0-15,22 0 0,-21 0 16,-1-1-16,1 1 0,-1 0 0,22 0 15,-22 0-15,1 0 0,20-1 16,-20 1-16,-1 0 0,22 0 0,-21 21 16,-1-21-16,1 0 0,-1-1 15,1 1-15,-1 21 0,1-21 16,-22 0-16,21 21 0,1-21 0,-1 0 16,1 21-16,21-22 0,-22 1 15,1 21-15,-1-21 0,22 21 16,-22 0-16,1-21 0,20 21 0,-20 0 15,-1-21-15,1 21 0,-1 0 16,1 0-16,21-21 0,-22 21 0,1 0 16,-1 0-16,22 0 0,-22 0 15,22 0-15,0 0 0,-1 0 0,1 0 16,0 0-16,-1 0 0,1 0 16,0 0-16,-1 0 0,1 0 15,-22 21-15,22-21 0,0 0 16,-22 0-16,22 21 0,-22-21 0,22 0 15,0 21-15,-22-21 0,22 21 16,0-21-16,-1 21 0,1-21 0,0 22 16,-1-1-16,1-21 0,0 21 15,-1-21-15,1 21 0,0 0 0,-22-21 16,22 21-16,-1 1 0,-20-1 16,-1-21-16,22 21 0,-21 0 0,-1 0 15,1 0-15,20-21 16,-20 22-16,-1-1 0,22 0 0,0 0 15,-22 0-15,22 0 0,-1 1 16,1-1-16,0 0 0,-1-21 0,1 21 16,0 0-16,-1 0 0,1 1 15,0-1-15,-22 0 0,22 21 0,-22-21 16,22 1-16,-21 20 0,20-21 16,1 21-16,-22-20 0,22 20 0,0 0 15,-1-21-15,22 22 0,-21-1 16,21-21-16,-22 22 0,22-1 0,0-21 15,-21 21-15,21 1 0,-1-22 16,1 21-16,0-21 0,21 22 16,-21-22-16,0 21 0,0-21 0,21 22 15,0-1-15,-22 0 0,1 1 16,21-22-16,-21 21 0,21 1 0,0-22 16,0 21-16,0-21 0,0 22 15,-21-22-15,21 0 0,-21 21 0,21-21 16,0 1-16,0-1 0,-21 0 15,21 0-15,-22 0 0,22 0 0,-21 1 16,21-1-16,0 0 16,0 0-1,-21-21 1,0 0 0,0 0-1,0 0 1,-1-21-16,22 0 15,0 0-15,0-1 16,0 1-16,0 0 0,0 0 16</inkml:trace>
  <inkml:trace contextRef="#ctx0" brushRef="#br0" timeOffset="73840.3">7641 2625 0,'0'0'15,"0"-21"-15,0-1 0,0 1 16,0 0 0,21 21-16,0 0 0,1 0 15,-22-21-15,21 21 0,0 0 16,0 0-16,0 0 0,0 21 15,1 0-15,20 0 0,-21 1 16,0-1-16,0 0 0,1 0 16,-1 0-16,0 0 0,0 1 0,21-1 15,-20 0-15,-1 0 0,0 0 16,0 0-16,0 1 0,0-1 16,1-21-16,-22 21 0,21 0 15,0-21-15,-21 21 31,21-21 1,-21-21-32,0 0 15,21 0-15,-21 0 0,21 21 16</inkml:trace>
  <inkml:trace contextRef="#ctx0" brushRef="#br0" timeOffset="74188.1">8742 2498 0,'0'0'0,"21"0"0,0-21 31,-21-1-31,-21 22 31,0 0-31,0 0 16,-1 0-1,1 0-15,0 22 0,0-1 0,0 0 16,0-21-16,-22 42 0,22-21 16,0 1-16,0-1 0,0 21 0,-22-21 15,22 0-15,0 22 0,0-22 0,0 0 16,-1 0-16,1 0 0,0 1 16,0-1-16,0 0 0,0 0 15,-1-21 1,22 21-16,0-42 47</inkml:trace>
  <inkml:trace contextRef="#ctx0" brushRef="#br0" timeOffset="74984.64">15261 614 0,'0'0'0,"-21"0"0,0 0 0,0 0 15,-1 0-15,1 0 16,64 0 15,-22 0-31,21 0 0,0-21 16,22 21-16,-1 0 0,-20 0 0,20-21 15,1 21-15,-1 0 0,1 0 16,-22 0-16,0 0 0,1 0 0,-1 0 16,-21 0-16,0 0 0,-42 0 31,0 0-31,0 0 16,0 21-16,-22-21 0</inkml:trace>
  <inkml:trace contextRef="#ctx0" brushRef="#br0" timeOffset="75256.49">15621 614 0,'-21'21'15,"21"0"1,-21-21-16,21 21 0,-22 1 16,22-1-16,0 0 15,0 0-15,0 0 0,0 22 0,0-1 16,-21-21-16,21 21 0,-21 1 15,21-1-15,0-21 0,0 22 0,-21-22 16,21 0-16,-21 21 0,21-21 16,0 1-16,0-1 15,0 0-15,0 0 16,21-42 0,0 0-1,0 21-15,0-21 0,1-1 16</inkml:trace>
  <inkml:trace contextRef="#ctx0" brushRef="#br0" timeOffset="75855.92">15833 868 0,'21'0'0,"-42"0"0,42-21 0,-21 42 32,0 0-17,0 0-15,0 0 0,0 1 16,0-1-16,0 0 0,0 0 0,0 0 15,0 0-15,0 1 0,0-1 16,0 0-16,0 0 0,21-21 16,0 0-16,0 0 15,0 0-15,1 0 0,-1 0 0,0 0 16,0-21-16,0 0 0,0 21 16,1-21-16,-1-1 0,0 1 0,0 0 15,0 0-15,0 0 0,-21 0 16,0-1-16,0 1 0,0 0 15,0 0-15,0 0 0,0 0 16,0-1-16,0 44 31,0-1-31,0 0 16,0 0-16,-21 0 0,21 22 16,0-22-16,0 21 0,0-21 0,-21 22 15,21-22-15,0 21 0,0 0 16,0-20-16,0 20 0,0 0 0,0-21 15,0 22-15,0-22 0,0 21 16,0 1-16,0-22 0,0 21 0,0-21 16,0 22-16,0-22 15,0 0-15,0 0 0,0 0 0,-21 0 16,21 1-16,0-1 0,-21-21 16,0 0-16,-1 0 0,1 0 15,-21 0-15,21 0 0,-22-21 16,22 21-16,-21-22 0,21 1 0,-22 0 15,1 0-15,0 0 0,21 0 0,-22-1 16,22 1-16,0 0 0,0 21 16,21-21-16,0 0 0,0 0 15,0-1-15,21 22 16,0-21-16,0 0 0,22 21 0,-22-21 16,21 0-16</inkml:trace>
  <inkml:trace contextRef="#ctx0" brushRef="#br0" timeOffset="76208.08">16595 804 0,'0'0'0,"0"-21"31,0 42-15,-22-21-16,22 22 15,0 20-15,0-21 0,0 21 16,0 1-16,0-1 0,0 0 0,0 1 16,0-1-16,0 0 0,0 1 15,0-1-15,0 0 0,-21 1 0,21-1 16,0 0-16,0-20 0,-21 20 0,21 0 16,0-21-16,0 1 0,0 20 15,0-21-15,0 0 0,-21-21 0,21 21 16,0 1-16,0-44 31,0 1-31,0 0 16,0 0-16,0 0 0,0-22 15,0 22-15,0-21 0,0 21 16</inkml:trace>
  <inkml:trace contextRef="#ctx0" brushRef="#br0" timeOffset="76548.27">16446 953 0,'0'0'0,"-21"-22"0,0 1 16,21 0-16,0 0 16,0 0-16,0 0 15,0-1-15,0 1 16,21 21-16,0 0 0,1-21 16,20 21-16,-21 0 0,0 0 15,0 0-15,22 0 0,-22 0 16,0 0-16,21 0 0,-20 21 0,-1 0 15,0-21-15,0 43 0,-21-22 16,0 0-16,0 0 0,0 22 0,0-22 16,0 0-16,0 0 0,0 0 15,-21 0-15,0 1 0,-22-1 0,22 0 16,0-21-16,-21 21 0,21-21 16,-1 0-16,-20 0 0,21 0 0,21 21 15,-21-21-15,0 0 16,21-21-1,21 21 1,0 0-16,0-21 0,0 21 0</inkml:trace>
  <inkml:trace contextRef="#ctx0" brushRef="#br0" timeOffset="76833.35">17187 720 0,'0'0'0,"0"-21"32,-21 21-32,0 0 0,0 0 15,0 0-15,-1 0 0,1 0 16,0 21-16,0 0 0,0 0 0,0 0 16,-1 22-16,1-22 0,0 21 15,21-21-15,0 22 0,-21-22 0,21 21 16,0-21-16,0 22 0,0-22 15,0 0-15,0 0 0,21 0 0,21 0 16,-20-21 0,-1 0-16,21 0 0,-21 0 0,22 0 0,-1 0 15,0-21-15,22 0 0</inkml:trace>
  <inkml:trace contextRef="#ctx0" brushRef="#br0" timeOffset="77316.55">17780 826 0,'0'0'0,"0"-22"0,0 1 0,0 0 0,0 0 16,0 0-16,-21 0 0,0 21 16,-1 0-16,1 0 0,0 0 0,0 0 15,0 0-15,-22 0 0,22 0 16,0 21-16,-21 0 0,21 0 0,-22 0 16,22 22-16,0-22 0,-21 21 15,20 0-15,22-20 0,-21 20 16,21-21-16,0 43 15,0-43-15,0 0 0,0 0 0,21 0 16,1-21-16,-1 0 16,0 0-16,0 0 0,0 0 0,22 0 15,-22-21-15,0 0 0,21 21 16,-21-21-16,1 0 0,20-22 0,-21 22 16,0 0-16,0-21 0,-21 20 15,0-20-15,22 21 0,-22-21 16,0 20-16,0 1 0,0 0 0,0 0 15,0 42 17,-22 0-32,22 22 0,-21-22 15,21 0-15,0 21 0,-21-21 16,21 22-16,-21-22 0,21 21 0,0-21 16,0 1-16,0-1 0,0 0 15,0 0-15,0 0 0,0 0 0,21-21 16,0 0-16,0 0 15,1 0-15,-1 0 0,0 0 0,0 0 16,0 0-16,0-21 0,22 0 16,-22 0-16,21 0 0,-21 0 0</inkml:trace>
  <inkml:trace contextRef="#ctx0" brushRef="#br0" timeOffset="78179.89">18182 910 0,'0'0'16,"21"-42"-16,0 21 0,1 0 0,-22-1 15,21 1-15,-21 0 0,0 0 0,-21 21 31,-1 0-31,1 0 0,0 21 0,0 0 16,-21 0-16,20 1 0,1-1 16,21 0-16,-21 0 0,21 0 0,0 0 15,0 1-15,0-1 0,0 0 16,0 0-16,21 0 16,0-21-16,1 0 0,-1 0 15,0 21-15,0-21 0,0 0 16,22 0-16,-22 22 0,0-22 15,-21 21-15,21-21 0,0 0 16,-42 0 15,0 0-31,0 0 0,0 0 16,-1 0-16,1-21 16,0 21-16,0 0 0,0 0 0,0 0 15,-1 0-15,1 0 16,21 21-1,0 0 1,0 0-16,21 0 16,1-21-1,-1 21-15,0-21 0,0 0 0,21 0 16,-20 0-16,20 0 0,-21 0 16,21 0-16,1-21 0,-1 21 0,0-21 15,1 0-15,-22 21 0,21-21 16,-21 0-16,22-1 0,-22-20 0,0 21 15,0-21-15,0 20 0,1-20 16,-22 0-16,0-1 0,0 1 0,0 21 16,0-21-16,21 20 0,-21 1 15,0 0-15,0 0 0,0 42 32,0 0-17,0 0-15,-21 1 0,21-1 16,-22 21-16,22-21 0,0 22 0,0-1 15,-21-21-15,21 21 0,0-20 16,-21 20-16,21-21 0,0 0 0,0 0 16,0 1-16,0-1 0,0 0 15,21 0-15,0-21 0,1 0 0,-22 21 16,21-21-16,0 0 0,0 0 16,0 0-16,0 0 0,1 0 15,-1-21-15,-21 0 0,21 21 16,0-21-16,-21 0 0,21-1 0,-21-20 15,21 21-15,-21 0 0,22 0 16,-22-1-16,0 44 31,0-1-31,0 0 0,0 0 0,0 0 16,0 0-16,0 1 16,0-1-16,0 0 0,0 0 15,21-42 32,-21 0-47,21 0 16</inkml:trace>
  <inkml:trace contextRef="#ctx0" brushRef="#br0" timeOffset="78360.39">19156 677 0,'0'0'16,"0"-21"-16,-21 21 15,-1 0 1,22 21 15</inkml:trace>
  <inkml:trace contextRef="#ctx0" brushRef="#br0" timeOffset="78555.71">18669 804 0,'0'0'0,"-21"0"0,0 0 0,21 22 0,-22-22 16,1 0-16,21 21 0,21-21 15,1 0-15,-1 0 16,0 0-16,0 0 0,0 0 0,0 0 15,22 0-15,-22 0 0,0-21 16,0 21-16,0 0 0,1-22 0,20 22 16</inkml:trace>
  <inkml:trace contextRef="#ctx0" brushRef="#br0" timeOffset="79080.35">19367 847 0,'-21'63'31,"21"-42"-31,0 1 16,0-1-16,0 0 0,0 0 0,0 0 15,0 0-15,0 1 0,0-1 16,0 0-16,0 0 0,0 0 15,0 0-15,0 1 0,0-1 16,-21-21 15,21-21-15,0-1-16,0 1 16,0 0-16,0 0 15,0-21-15,0 20 0,0 1 0,21-21 16,0 21-16,1-22 0,20 22 15,-21-21-15,21 21 0,1 0 16,-1 21-16,0-22 0,1 22 0,-1 0 16,22 0-16,-43 22 15,21-1-15,0 21 0,-20-21 16,-22 0-16,0 1 0,0 20 16,0-21-16,0 0 0,0 0 0,0 1 15,0-1-15,0 0 0,-22 0 16,1 0-16,0-21 0,21 21 15,-21-21-15,21 22 16,21-44 15,0 22-31</inkml:trace>
  <inkml:trace contextRef="#ctx0" brushRef="#br0" timeOffset="79844.34">20574 995 0,'0'-21'16,"0"42"-16,0-63 0,0 20 0,0 1 15,0 0-15,-21 0 16,0 0-16,-1 0 0,1 21 0,-21 0 16,21 0-16,0 0 15,-1 0-15,1 21 0,0 0 0,-21 0 16,21 0-16,-1 22 0,1-22 15,0 0-15,0 21 0,21-21 0,0 1 16,0-1-16,0 0 16,0 0-16,0 0 0,0 0 0,21-21 15,0 22-15,0-22 16,1 0-16,-1 0 0,21 0 0,-21 0 16,0 0-16,1-22 0,-1 22 15,0-21-15,0 0 0,-21 0 0,21 21 16,0-21-16,-21 0 0,0-1 15,22 1-15,-22 0 0,21 0 0,-21 0 16,0 42 15,0 0-15,0 0-16,0 0 0,0 1 0,-21-1 16,21 0-16,0 0 0,0 0 15,-22 0-15,22 1 0,-21-1 0,21 21 16,0-21-16,0 0 15,0 22-15,0-22 0,0 21 0,0 1 16,0-22-16,0 21 0,0 0 16,0 1-16,0-1 0,0 0 0,21 1 15,1-1-15,-22 0 0,21 22 16,0-22-16,0-21 0,-21 22 0,21-1 16,0 0-16,1-20 0,-22 20 0,0-21 15,0 0-15,0 0 0,0 1 16,0-1-16,0 0 0,-22-21 0,1 21 15,-21-21-15,21 0 0,0 0 16,-22 0-16,22 0 0,0 0 16,-21-21-16,20 21 0,-20-21 0,21 0 15,-21-22-15,20 22 0,1-21 16,0-1-16,21 1 0,0-21 0,0 20 16,0-20-16,0-22 0,0 22 15,0-1-15,21 1 0,22-22 0,-22 21 16,0 1-16,21-1 15,1 22-15,-22-21 0,21 20 0,22-41 16,-22 62-16,-21 1 0,21 0 16,-20 21-16,20 0 0,-21-21 0,21 21 15,-20 0-15,-1 0 0,-21 21 16</inkml:trace>
  <inkml:trace contextRef="#ctx0" brushRef="#br0" timeOffset="81711.99">698 5440 0,'0'0'0,"-21"-21"16,21 0-16,0-1 16,0 1-16,0 0 15,0 0 1,-21 21 15,21 21-15,0 0-16,0 0 0,0 1 15,0-1-15,0 21 0,0-21 0,0 22 16,-21-1-16,21 0 0,0-21 16,0 22-16,-21-1 0,21 0 0,0-20 15,-21 20-15,21-21 0,0 0 16,0 0-16,0 1 0,0-1 0,0 0 15,0-42 32,0 0-31</inkml:trace>
  <inkml:trace contextRef="#ctx0" brushRef="#br0" timeOffset="82055.87">974 5652 0,'0'21'0,"0"0"0,0 0 16,21-21 15,0-21-16,0 0 1,-21 0 0,0-1-1,0 1-15,-21 21 32,0 0-32,21 21 15,0 1 1,0-1-16,21-21 47,0 0-47</inkml:trace>
  <inkml:trace contextRef="#ctx0" brushRef="#br0" timeOffset="83339.44">1672 5884 0,'0'-21'63,"21"21"-63,0-21 16,1 0-16,-1 0 0,-21 0 0,21-1 15,0 1-15,0 0 0,0 0 16,1-21-16,-1 20 0,0 1 15,-21-21-15,0 21 0,0 0 0,0-1 16,0 1-16,0 0 0,0 0 0,0 0 16,-21 21-1,0 0 1,-1 0-16,1 0 0,21 21 0,-21 0 16,0 0-16,0 0 0,21 1 0,0 20 15,0-21-15,0 21 0,0-20 0,0 20 16,0-21-16,0 21 0,0-20 15,0 20-15,0-21 0,0 0 0,21-21 16,0 21-16,-21 1 0,21-22 16,0 0-16,1 0 0,-1 0 0,0 0 15,0 0-15,0 0 16,0 0-16,1-22 0,-1 1 16,0 21-16,-21-21 0,21 0 15,-21 0-15,21 0 0,0-1 0,-21-20 0,22 21 16,-1 0-16,0-22 0,-21 22 15,21 0-15,0 0 0,0-21 0,1 20 16,-1 22-16,0-21 0,0 0 16,0 21-16,0 0 0,1-21 0,-1 21 0,0 0 15,0 0-15,-21 21 16,21-21-16,-21 21 0,21 0 0,-21 1 16,0-1-16,0 0 0,0 0 15,0 0-15,0 22 0,0-22 0,-21 0 16,0 0-16,21 0 0,-21 22 0,21-22 15,-21-21-15,0 21 0,21 0 16,0 0-16,-22-21 16,22-21 15,22 21-15,-22-21-16,0 0 0,21 0 15,-21-1-15,21 22 16,-21-21-1,0 0 282,0 0-281</inkml:trace>
  <inkml:trace contextRef="#ctx0" brushRef="#br0" timeOffset="84039.73">1587 5228 0,'-42'0'16,"63"0"31,0 0-47,1 0 15,20 0-15,-21 0 0,21 0 0,-20 0 16,20 0-16,-21 0 0,21 0 0,-20 0 16,20 0-16,-21 0 0,21 0 0,-20 0 15,-1 0-15,0 0 0,0 0 16,-42 0 46,0 0-62,0 0 0</inkml:trace>
  <inkml:trace contextRef="#ctx0" brushRef="#br0" timeOffset="84460.2">1863 5228 0,'-22'0'15</inkml:trace>
  <inkml:trace contextRef="#ctx0" brushRef="#br0" timeOffset="84940.4">1863 5249 0,'0'-21'47,"21"21"-47,-21 21 250</inkml:trace>
  <inkml:trace contextRef="#ctx0" brushRef="#br0" timeOffset="85888.33">1905 5313 0,'0'-21'62,"-21"21"-46,0-21-1,-1 21-15,1 0 16,0 0-16,0 0 16,0 21-16,0-21 15,21 21-15,-22 0 0,1-21 0,21 21 16,0 0-16,-21 1 0,0-1 0,21 0 15,-21 0-15,21 0 0,0 0 16,0 1-16,0-1 0,0 0 0,0 0 16,0 0-16,0 0 0,0 1 15,0-1-15,0 0 0,21 0 16,0-21-16,0 0 16,0 0-16,1 0 15,-1-21-15,0 0 0,0 0 16,0 21-16,-21-22 0,21 1 0,1 0 15,-1 0-15,-21 0 0,0 0 0,0-1 16,21 1-16,0 0 16,-21 0-16,0 0 0,0 0 0,0-1 15,0 1 1,0 0-16,0 42 47,0 0-47,0 1 15,0-1-15,0 0 0,0 0 16,0 0-16,0 22 0,0-22 16,21 21-16,-21 0 0,21 1 0,-21-1 15,0 0-15,0 1 0,22 20 0,-22-20 16,21-1-16,-21 0 0,0 1 0,0-1 16,21 0-16,-21 1 0,0-1 15,21 0-15,-21 1 0,0-1 0,0 0 16,0 1-16,0-1 0,0 0 15,0 1-15,0-1 0,0 0 0,21-21 0,-21 1 16,0 20-16,0-21 0,0 0 0,0 0 16,21-21-16,-21 22 15,-21-22 17,0 0-32,0 0 0,0-22 15,0 1-15,-1 21 0,1-21 0,0-21 16,-21 21-16,21-22 0,-1 1 15,1 0-15,0-1 0,0-20 0,0 20 16,0 1-16,21 0 0,0-22 0,0 43 16,0-21-16,0-1 0,0 1 15,21 21-15,0-21 0,0 20 0,0 1 16,0-21-16,1 21 0,20-43 16,-21 43-16,0 0 0,0 0 15,1 0-15,-1-22 0,0 22 16,0 0-16</inkml:trace>
  <inkml:trace contextRef="#ctx0" brushRef="#br0" timeOffset="86648.04">2540 5652 0,'0'-22'47,"0"1"-47,21 0 16,0 21-16,0-21 0,1 0 0,-1 21 15,0-21-15,-21-1 0,21 22 0,-21-21 16,21 0-16,-21 0 0,0 0 31,-21 21-31,0 0 0,0 0 0,0 0 16,-1 0-16,1 0 0,0 0 15,-21 0-15,21 0 0,-1 0 0,1 21 16,-21 0-16,21 0 0,0-21 16,-1 21-16,1 1 0,21 20 0,0-21 15,-21 0-15,21 22 0,0-22 0,0 21 16,0-21-16,0 0 0,0 22 0,0-22 15,21 0-15,0 0 0,1 0 16,-1 1-16,0-1 0,21 0 16,-21-21-16,1 0 0,-1 0 0,0 0 15,21 0-15,-21 0 0,22 0 0,-22-21 16,0 0-16,21 21 16,-20-22-16,20 1 0,-21 0 0,0 0 15,22-21-15,-22 20 0,0-20 0,0 21 16,0-21-16,0-1 0,-21 1 0,0 0 15,22 20-15,-22-20 0,0 0 16,0-1-16,0 22 0,0-21 0,0 21 16,0-22-16,0 22 0,0 0 0,0 0 15,0 0-15,0 0 16,0 42 0,0 0-16,0 0 15,0 0-15,0 22 0,0-22 0,0 21 16,0-21-16,0 22 0,0-1 15,0 0-15,0 1 0,0-1 0,0 0 16,0 1-16,0-1 0,0-21 0,0 21 16,0-20-16,0 20 0,0-21 15,0 0-15,21 0 0,0 1 16,0-22-16,0 0 16,0 0-16,1 0 0,-22-22 15,21 1-15,0 0 0,-21 0 16,0 0-16,21 0 0,-21-1 0,21 1 15</inkml:trace>
  <inkml:trace contextRef="#ctx0" brushRef="#br0" timeOffset="86873.39">2942 5482 0,'0'0'0,"21"0"47,0 0-32,1 0-15,-1 0 0,0 0 16,0-21-16,0 21 0,0 0 0,1 0 0,-1-21 16,-21 0-16,21 21 0,0-21 15,0 21-15,0-22 0</inkml:trace>
  <inkml:trace contextRef="#ctx0" brushRef="#br0" timeOffset="87460.43">3895 5355 0,'0'0'16,"0"-21"-1,21 21-15,-21-21 16,21 21-16,-21-21 0,0 0 0,0-1 16,21 22-16,-21-21 0,21 0 0,-21-21 15,0 21-15,0-1 16,0 1-16,-21 21 16,0 0-16,0 0 15,0 21-15,-1-21 0,1 22 0,0-1 16,-21-21-16,21 21 0,-1 0 0,-20 0 15,21 0-15,-21 22 0,20-22 0,1 0 16,21 21-16,0-20 16,0-1-16,0 0 0,21 0 15,1-21-15,-1 21 0,0-21 0,0 21 16,0-21-16,0 0 0,1 22 0,20-22 16,-21 21-16,0 0 0,0-21 0,1 21 15,20-21-15,-42 21 0,21-21 0,0 21 16,0 1-16,-21-1 0,0 0 15,0 0-15,0 0 16,-21 0-16,0-21 0,0 22 0,-21-1 16,20-21-16,-20 21 0,-21-21 15,20 21-15,1-21 0,21 0 0,-22 0 16,1 0-16,21 0 0,-21 0 16,20 0-16,1-21 0,0 0 0,0 21 15,0-21-15,21-1 0,0 1 16,-21 21-16,21-21 0,0 0 0,0 0 15,0 0-15,21 21 16,-21-22-16,21 22 0,0 0 16,0 0-16,0 0 0,1 0 15,-1 0-15,0 0 16</inkml:trace>
  <inkml:trace contextRef="#ctx0" brushRef="#br0" timeOffset="89500.44">4191 5440 0,'0'0'16,"21"0"-16,21-64 16,-20 43-16,-22 0 0,0 0 31,-22 21-16,1 0-15,0 0 0,21 21 16,-21 0-16,0-21 16,21 21-16,-21 1 0,21-1 0,-22 0 15,22 0-15,0 0 0,0 0 0,0 1 16,-21-1-16,21 0 0,0 21 0,0-21 16,0 1-16,0-1 0,0 0 0,0 0 15,0 0-15,0 0 0,21-21 16,1 22-16,-1-22 0,0 0 15,0 0-15,0 0 0,0 0 16,1 0-16,-1-22 0,21 1 0,-21 21 16,22-21-16,-22 0 0,0 0 15,21 0-15,-21-1 0,22 1 16,20-21-16,-42 21 0,1 0 0,-1-1 16,-21 1-16,0 0 0,0 0 0,0 0 15,0 0-15,-21 21 16,-1 0-16,1 0 15,0 0-15,0 0 16,21 21-16,0 0 16,0 0-16,21 0 15,0-21-15,0 21 0,1 1 16,-1-1-16,-21 0 0,21 0 16,-21 0-16,0 0 15,0 1-15,0-1 16,0 0-16,21 0 15,-21 0-15,21-21 16,0 0-16,1 21 0,-1-21 0,0 0 16,0 0-16,0 0 0,0 0 0,1 0 15,-1 0-15,0 0 0,0 0 0,21 0 16,-20-21-16,-1 0 0,0 21 0,0-21 16,0 0-16,0 21 0,1-21 0,-1-1 15,0 1-15,0-21 0,0 21 0,0-22 16,1 22-16,-22 0 0,0 0 15,0 0-15,0 0 0,0-1 0,0 1 16,0 0-16,-22 21 16,1 0-1,0 0-15,0 0 0,0 21 16,0-21-16,21 21 0,-22 1 16,22-1-16,-21 21 0,21-21 15,-21 0-15,21 22 0,0-22 16,0 0-16,0 0 0,0 0 0,0 1 15,21-1-15,0 0 0,1-21 16,-22 21-16,21-21 0,0 0 16,0 0-16,21 0 0,-20 0 0,41 0 15,-42 0-15,22 0 0,-22 0 0,21 0 16,0 0-16,1-21 0,-22 0 16,21 21-16,1-21 0,-22-1 0,21 1 15,-21 0-15,22 0 0,-22 0 0,0 0 16,0-1-16,-21 1 0,21 0 15,-21 0-15,0 0 0,0 0 16,0-1-16,-21 22 16,0 0-1,0 0 1,0 0-16,21 22 16,0-1-16,-22-21 0,22 21 0,-21 0 15,21 0-15,0 0 16,0 1-16,0-1 0,0 0 15,0 0-15,0 0 0,0 0 16,0 1-16,0-1 16,0 0-16,21-21 15,-21 21-15,22-21 16,-1 0 0,0 0 15,0-21-16,0 0-15,-21 0 16,21-1-16,1 22 0,-22-21 16,21 0-16,0 0 0,-21 0 0,21 21 15,0-21-15,-21-1 0,21 22 0,1-21 16,-22 0-16,21 21 0,0-21 0,0 0 16,0 21-16,-21-21 15,21 21-15,-21-22 0,22 1 16,-22 42 31,0 1-47,-22-1 15,22 0-15,-21 0 0,21 0 16,0 0-16,0 1 16,-21-1-16,21 0 15,0 0-15,0 0 0,-21 0 0,21 1 16,0-1-16,0 0 0,0 0 15,0 0-15,0 0 0,0 1 16,-21-22-16,21-22 47,0 1-31,0 0-16,0 0 0,0 0 15,21 0-15,-21-1 0,0 1 16,0 0-16,21 0 0,0 0 0,0 0 15,-21-22-15,22 22 0,-1 0 0,0 0 16,-21 0-16,21 21 0,21-43 16,-20 43-16,-22-21 0,21 21 15,0 0-15,0 0 16,-21 21-16,21 0 0,-21 1 16,0-1-16,0 0 0,0 0 15,0 0-15,0 0 0,21 1 16,-21-1-16,0 0 0,22-21 15,-22 21-15,21 0 16,0-21-16,0 21 0,0-21 16,0 0-16,1 0 0,-1 0 15,0 0-15,0 0 0,0 0 16,0-21-16,1 21 0,-1-21 0,0 0 16,21 21-16,-21-21 0,1 0 0,-1-1 15,0 1-15,0 0 0,0 0 16,0 0-16,1 0 0,-22-22 0,0 22 15,0 0-15,0 0 16,-22 21-16,1 0 0,0 0 16,0 0-16,0 0 0,0 21 0,21 0 15,-22 0 1,22 0-16,0 1 0,0-1 16,0 0-16,22 0 0,-1-21 15,0 21-15,0 0 0,0 1 16,0-1-16,1-21 15,-22 21-15,0 0 16,-22-21 0,1 21-16,0-21 0,0 0 15,0 0-15,0 0 0,-1 21 16,1-21-16,0 0 16,21-21-16,0 0 15</inkml:trace>
  <inkml:trace contextRef="#ctx0" brushRef="#br0" timeOffset="92092.05">7154 5249 0,'0'0'0,"0"-21"16,0 0-16,0 0 15,0 0-15,0 0 16,0-1-16,0 1 15,0 0-15,0 0 16,0 42 15,0 0-15,0 0-16,0 1 16,0 20-16,0-21 0,0 0 0,0 22 15,0-22-15,0 0 0,0 21 0,0-21 16,0 1-16,21 20 15,-21-21-15,0 0 0,0 0 0,0 1 16,0-1-16,22 0 0,-22 0 0,0 0 16,0 0-16,0-42 47,0 0-47,0 0 15,0 0-15,0 0 0,0-1 16,0 1-16,0 0 0,0 0 0,0 0 15,0 0-15,21 21 0,0-22 16,0 1-16,0 0 0,0 0 0,1 21 16,20-21-16,0 21 0,-21 0 15,1 0-15,-1 21 16,0-21-16,-21 21 0,21 0 0,-21 0 16,0 1-16,0-1 0,0 0 15,0 0-15,0 21 0,0-20 0,0-1 16,0 0-16,0 0 0,-21 0 15,0 0-15,21 1 16,0-44 15,0 1-31,0 0 16,21 0-16</inkml:trace>
  <inkml:trace contextRef="#ctx0" brushRef="#br0" timeOffset="92504.38">7874 5271 0,'0'0'0,"-21"0"16,0 21-16,-1 0 0,1 0 16,0 0-16,0 0 0,21 1 15,-21-1-15,0 0 0,21 0 16,-22 0-16,22 0 0,0 43 0,0-43 15,0 0-15,0 0 16,0 1-16,22-22 0,-1 0 16,0 0-16,0 0 0,0 0 15,22 0-15,-22 0 0,0-22 16,0 1-16,0 0 0,22 21 0,-22-21 16,0 0-16,0 0 0,-21-22 15,21 22-15,-21 0 0,21 0 0,-21-22 16,0 22-16,0 0 0,0 0 0,0 0 15,-21 0-15,0 21 0,0 0 16,0 0-16,-22 0 0,22 0 0,0 0 16,-21 0-16,21 21 0,-1 0 15,1-21-15,0 21 0,0-21 0,21 21 16,-21-21-16,21 21 0,21-21 16,0 0-1,0 0-15,0 0 0,1 0 0</inkml:trace>
  <inkml:trace contextRef="#ctx0" brushRef="#br0" timeOffset="92784.38">8382 5017 0,'0'0'16,"21"0"-16,-21-22 0,0 44 15,0-1 1,-21 0-16,21 0 0,-21 0 15,0 22-15,21-22 0,0 21 16,0 0-16,-22-20 0,1 20 0,21 0 16,-21-21-16,21 22 0,0-1 15,-21-21-15,21 22 0,-21-22 0,21 0 16,0 0-16,0 0 0,0 0 16,0 1-16,21-22 15,0 0-15,0 0 0,0-22 16,1 22-16,-22-21 0,21 0 15,-21 0-15,0 0 0</inkml:trace>
  <inkml:trace contextRef="#ctx0" brushRef="#br0" timeOffset="92969.37">8170 5355 0,'0'0'0,"-21"0"0,0 0 15,42 0 16,0 0-15,22-21-16,-22 21 0,0 0 16,21 0-16,-21-21 0,22 0 0,-1 21 15,0-21-15,-20-1 0,20 22 16,21-21-16,-20 0 0</inkml:trace>
  <inkml:trace contextRef="#ctx0" brushRef="#br0" timeOffset="93471.75">8953 5059 0,'0'21'32,"-21"-21"-32,0 21 0,0 0 0,21 1 15,0 20-15,-21-21 0,0 0 16,21 22-16,0-22 0,-22 0 0,1 21 16,21-21-16,-21 1 0,0 20 0,21-21 15,0 0-15,0 0 0,0 1 16,-21-1-16,21 0 0,0 0 31,0-42-15,0 0-1,0 0-15,0-1 0,21 1 16,-21 0-16,21 0 0,-21 0 0,0-22 16,21 22-16,0-21 0,-21 0 0,22-1 15,-1 1-15,0 0 0,-21-1 16,21 1-16,0 21 0,-21-22 15,21 22-15,-21 0 0,22 0 0,-1 21 16,0 0-16,-21 21 16,0 0-16,0 22 0,0-22 0,21 21 15,-21 0-15,0 1 16,0-22-16,0 21 0,0 1 0,0-1 16,0-21-16,0 21 0,0-20 15,0-1-15,0 0 0,21 0 0,-21 0 16,0 0-16,0 1 0,21-1 15,1-21 1,-22-21 15,0-1-15,0 1-16,-22 0 0</inkml:trace>
  <inkml:trace contextRef="#ctx0" brushRef="#br0" timeOffset="94053.11">8742 5376 0,'0'0'0,"-21"0"16,42 0 15,0 0-31,0 0 0,0 0 0,0 0 16,1 0-16,20-21 0,-21 21 15,21 0-15,-20-21 0,20 21 0,-21-21 16,21 21-16,-20-21 0,-1 21 15,0-21-15,21 21 0,-21-22 0,1 22 16,-1 0-16,-21-21 0,21 21 16,0 0-16,0-21 0,0 21 15,1-21-15,-1 21 0,0 0 16,-42 0 46,0 21-62,-1 0 0,1 0 16,0-21-16,0 22 0,21-1 16,-21-21-16,21 21 15,-21-21-15,21 21 0,0 0 0,0 0 32,21-21-32,0 0 15,0 0-15,0 0 0,0 0 16,1 22-16,-1-22 0,0 0 15,0 21-15,0-21 16,-21 21-16,0 0 16,0 0-1,-21-21-15,0 0 16,0 0-16,21 21 0,-21-21 0,-1 0 16,1 0-16,0 0 0,0 0 15,21 22-15,-21-22 16,21-22 15,21 1-31,0 21 16</inkml:trace>
  <inkml:trace contextRef="#ctx0" brushRef="#br0" timeOffset="94396.19">10012 4995 0,'-21'-42'15,"-1"42"1,1 0-16,0 0 16,0 21-16,21 0 0,0 1 15,-21-1-15,0 0 0,-1 21 16,22-21-16,-21 1 0,21 20 15,0 0-15,-21-21 0,21 22 0,0-22 0,0 21 16,-21-21-16,21 1 16,0-1-16,0 21 0,0-21 0,0 0 15,0 1-15,0-1 0,21-21 16,0 21-16,0-21 0,1 0 0,-1 21 16,0-21-16,21 0 0,-21 0 0,1 0 15,20 0-15,-21-21 0,21 21 16,-20-21-16,20 0 0,-21 21 0,21-22 15</inkml:trace>
  <inkml:trace contextRef="#ctx0" brushRef="#br0" timeOffset="94680.4">10562 4932 0,'64'-21'31,"-43"21"-31,0 0 16,0 21-16,-21 0 0,21 0 16,-21 0-16,0 22 0,21-22 15,-21 21-15,0-21 0,0 22 0,0-1 16,0-21-16,0 22 0,0-22 16,0 21-16,-21-21 0,21 0 0,-21 1 15,21-1-15,0 0 0,-21 0 0,21 0 16,-21-21-16,21 21 0,-21-21 15,-1 0 17</inkml:trace>
  <inkml:trace contextRef="#ctx0" brushRef="#br0" timeOffset="105927.92">1757 7684 0,'0'21'0,"0"0"16,21-21 31,0 0-32,-21-21-15,21 0 16,0-1-16,-21 1 16,0 0-16,0 0 15,0 0 1,0 0 0,-21 21-16,0 0 0,0 0 15,0 0-15,0 0 0,-1 21 16,1-21-16,0 21 0,0 0 15,0-21-15,0 21 0,-1 0 16,1 1-16,0-1 0,-21 21 16,42-21-16,-21 0 15,21 1-15,0-1 16,0 0 0,21-21-16,0 0 15,0 0-15,0 21 0,0-21 16,1 0-16,20 0 0,-21 21 15,0-21-15,0 0 0,1 21 0,20-21 16,-21 22-16,0-22 0,0 21 16,1 0-16,-22 0 15,21 0-15,-21 0 0,0 1 16,0-1-16,0 0 0,-21 0 0,-1 0 16,1 22-16,0-22 0,-21 0 15,-1 0-15,1 0 0,0 0 0,-1 1 16,1-22-16,0 21 0,-1-21 15,1 0-15,0 0 0,-1 0 16,22 0-16,-21-21 0,0 21 0,20-22 16,1 1-16,-21 0 0,21-21 15,0 21-15,-1-1 0,22-20 16,0 21-16,-21 0 0,21 0 16,0-1-16,0 1 0,0 0 0,0 0 15,0 0 1,21 21-16,1 0 15,-1 0-15,0 0 0,0 0 0,0-21 16,0 21-16,1 0 0,-1 0 16</inkml:trace>
  <inkml:trace contextRef="#ctx0" brushRef="#br0" timeOffset="106348.19">2201 7578 0,'0'0'0,"0"-21"0,-21 21 31,21 21-15,0 0-1,0 0-15,0 0 0,0 0 0,-21 1 16,21 20-16,0 0 0,0-21 16,-21 22-16,21-1 0,-21 0 0,21 1 15,-22-1-15,22 0 0,0 1 16,0-22-16,-21 21 0,21-21 0,0 1 15,0-1-15,0 0 16,0-42 15,21 0-31,-21-1 0,22 1 16,-1 0-16,-21 0 16</inkml:trace>
  <inkml:trace contextRef="#ctx0" brushRef="#br0" timeOffset="106569.39">2032 7832 0,'0'0'0,"-21"0"0,21 21 31,21-21 0,0 0-31,0 0 0,0 0 0,22 0 16,-22 0-16,0 0 0,0-21 16,22 21-16,-22-21 0,0 21 0,0 0 15</inkml:trace>
  <inkml:trace contextRef="#ctx0" brushRef="#br0" timeOffset="107301.21">2476 7874 0,'0'0'16,"0"21"-16,0 0 15,22-21 1,-1 0-16,0 0 16,0 0-16,0 0 15,0 0-15,1 0 16,-1-21-16,0 21 0,0-21 0,0 0 15,0 21-15,1-21 0,-1 0 16,0-1-16,0 22 0,-21-21 0,21 21 16,-21-21-16,0 0 0,-21 21 31,0 0-31,0 0 16,0 0-16,-1 21 0,1 0 15,0 0-15,0 1 0,0-1 0,0 0 16,-1 0-16,1 0 0,0 22 15,21-22-15,0 21 0,0-21 0,0 0 16,0 22-16,0-22 0,0 0 16,21 0-16,0 0 0,1-21 15,20 0-15,-21 0 0,0 0 16,0 0-16,22 0 0,-22-21 0,21 0 16,-21 21-16,22-21 0,-1 0 15,-21-22-15,22 22 0,-22 0 16,21 0-16,-21-21 0,0 20 15,1 1-15,-1 0 0,-21-21 0,21 21 16,0-1-16,-21 1 0,0 0 16,0 42 15,0 0-15,0 1-16,0-1 0,-21 0 15,21 21-15,0-21 0,0 22 16,0-1-16,0 0 0,0 22 0,-21-22 15,21 22-15,0-22 0,0 22 16,-21-22-16,21 21 0,-22-20 16,22 20-16,0-20 0,0-1 0,-21 21 15,21-20-15,0 20 0,-21-20 16,21-1-16,0 0 0,0 1 0,0-1 16,0-21-16,0 0 0,0 0 15,0 1-15,0-1 0,0-42 31,0-1-31,0-20 16,0 21-16,21-21 0,-21-1 0</inkml:trace>
  <inkml:trace contextRef="#ctx0" brushRef="#br0" timeOffset="107684.42">3196 7832 0,'0'0'0,"-21"0"0,21-21 0,-21-1 0,21 1 16,0 0-16,0 0 15,0 0-15,0 0 16,21 21-16,0-22 0,0 22 16,0 0-16,1-21 0,-1 21 0,21 0 15,-21 0-15,22 0 0,-22 0 16,21 21-16,-21-21 0,0 22 15,1-1-15,-1 0 0,-21 0 16,0 0-16,0 22 0,0-22 0,0 0 16,-21 0-16,-1 21 0,-20-20 15,21-1-15,-21 21 0,-1-21 0,22 0 16,-21 1-16,21-22 0,-1 21 16,-20 0-16,21-21 0,0 21 15,0-21-15,21-21 47,21 21-47,0-21 16,0 0-16,0 21 0</inkml:trace>
  <inkml:trace contextRef="#ctx0" brushRef="#br0" timeOffset="108336.4">4127 7811 0,'0'0'0,"43"-85"32,-22 43-32,-21 20 0,0 1 0,21 0 15,0 0-15,-21 0 0,21 0 16,-21-1-16,0 1 0,0 42 47,0 1-47,0-1 0,0 0 0,0 21 15,0-21-15,0 1 0,0-1 16,0 21-16,0-21 0,-21 0 0,21 22 16,0-22-16,0 0 0,0 21 15,0-20-15,0-1 0,0 21 0,0-21 16,0 0-16,0 1 0,0-1 15,0 0-15,0 0 16,0 0-16,0 0 16,-21-21-1,0 22-15,0-22 16,0 0-16,-1 0 0,1 0 16,0 0-16,0 0 0,0 0 0,-22 0 15,22 0-15,0 0 0,0 0 0,0 0 16,0 0-16,-1 0 0,1 0 15,42 0 17,1 0-32,-1 0 0,0 0 15,21-22-15,-21 22 0,1 0 0,20 0 16,-21 0-16,0 0 0,0 0 16,1 0-16,-1-21 0,0 21 0,0 0 15,0 0-15,0 0 0,1 0 16,-22-21 46,21 21-62,0 0 16</inkml:trace>
  <inkml:trace contextRef="#ctx0" brushRef="#br0" timeOffset="108749.42">5270 7832 0,'0'0'16,"-21"0"-16,0 0 0,0 0 15,42 0 17,0 0-32,0 0 15,1 0-15,-1 0 0,21 0 0,-21 21 16,22-21-16,-1 0 0,0 0 15,1 0-15,-1 0 0,0 0 16,22 0-16,-22 0 0,0 0 0,1 0 0,-1 0 16,0 0-16,1 0 15,-1 0-15,-21 0 0,22 0 0,-22 0 16,0-21-16,-21 0 16,0-1-16,0 1 15</inkml:trace>
  <inkml:trace contextRef="#ctx0" brushRef="#br0" timeOffset="109165.28">5969 7599 0,'0'0'0,"-21"0"0,0 0 15,21 21 16,0 0-31,0 0 16,0 1-16,21-22 16,0 21-16,0-21 0,0 21 0,0-21 15,1 0-15,-1 21 0,0-21 0,0 0 16,0 0-16,0 0 0,1 0 16,-1 0-16,0 0 0,0 0 0,0 0 15,0 0 1,-42 0 15,0 0-31,0 0 16,0 0-16,0 21 0,-22 0 0,22 1 15,0-22-15,0 42 0,0-21 0,-1 0 16,-20 22-16,21-22 0,0 21 16,0-21-16,-1 0 0,1 22 0,0-22 15,0 0-15,21 0 0,0 0 16,0 1-16</inkml:trace>
  <inkml:trace contextRef="#ctx0" brushRef="#br0" timeOffset="109777.4">7514 7260 0,'0'0'0,"-21"0"0,0 0 0,0 0 15,-1 0 1,44 0-1,-1 0-15,0 0 16,21 0-16,1 0 0,-1 0 16,21 0-16,1 0 0,-1 0 0,1 0 15,-1 0-15,1 0 0,-22 0 16,22 0-16,-22 0 0,0 0 0,-20 0 16,20 0-16,-21 0 0,-42 0 31,-21 0-31,20 0 15,1 0-15</inkml:trace>
  <inkml:trace contextRef="#ctx0" brushRef="#br0" timeOffset="110032.42">7747 7281 0,'0'64'16,"0"-43"-16,-21 0 0,21 0 15,-21 1-15,21 20 0,0 0 0,-22-21 16,1 22-16,21-1 0,-21-21 16,0 22-16,21-1 0,-21-21 0,21 21 15,-21 22-15,21-43 0,0 0 16,0 0-16,-22 22 0,22-22 16,0 0-16,0 0 0,22-42 46,-22 0-46,21 21 0</inkml:trace>
  <inkml:trace contextRef="#ctx0" brushRef="#br0" timeOffset="110641.31">8043 7641 0,'0'0'15,"21"0"-15,-21 21 31,0 1-31,-21-1 16,0 0-16,21 0 0,0 0 16,-21 0-16,21 1 0,-21-1 15,21 0-15,0 0 0,0 0 0,0 0 16,21-21 0,0 0-16,0 0 0,0 0 15,1 0-15,20 0 0,-21 0 0,0-21 16,22 21-16,-22-21 0,0 0 15,0 0-15,21 0 0,-20-1 16,-1 1-16,0 0 0,-21 0 16,0 0-16,0 0 0,0-1 15,0 1 1,0 42 15,-21 1-31,0-1 16,21 0-16,0 0 0,0 0 15,0 0-15,0 22 0,0-22 0,-22 0 16,22 21-16,0 1 0,0-1 16,0 0-16,0 1 0,0-1 0,0 0 15,0-20-15,0 20 0,0 0 0,0 1 16,-21-1-16,21-21 0,0 21 16,0-20-16,0-1 0,0 21 0,-21-21 15,0 0-15,0 1 0,0-22 0,-1 21 16,1-21-16,0 0 15,-21 21-15,21-21 0,-22 0 0,1 0 16,0 0-16,-1 0 0,1-21 0,0 21 16,-1-21-16,22-1 0,-21 1 15,21 0-15,-1 0 0,1 21 0,21-21 16,0 0-16,0-1 0,0 1 16,21 0-16,1 0 0,-1 21 15,21-21-15,0 0 0,-20-1 0,20 1 16,0-21-16,22 21 0</inkml:trace>
  <inkml:trace contextRef="#ctx0" brushRef="#br0" timeOffset="111012.42">8742 7599 0,'0'-21'0,"0"0"15,-21 21-15,21 21 16,0 0-16,-22 0 16,22 0-16,0 0 0,0 22 15,0-22-15,0 21 0,0 1 0,0-1 16,0 0-16,0 1 0,0 20 16,0 1-16,0-22 0,0 21 15,-21-20-15,21 20 0,-21 1 0,21-22 16,0 22-16,0-22 0,0 0 0,-21 22 15,21-22-15,0 0 0,0 22 16,0-22-16,-21 1 0,21-22 0,0 21 16,0-21-16,0 0 0,0 1 0,0-44 31,21 1-31,0 0 16,-21-21-16,21 21 0,-21-22 0,0 1 15,21 0-15,-21-1 0,22 1 16,-22 0-16</inkml:trace>
  <inkml:trace contextRef="#ctx0" brushRef="#br0" timeOffset="111349.36">8742 7832 0,'0'0'0,"-21"-43"0,21 22 0,0 0 16,0 0-16,0 0 0,0 0 0,0-1 15,0 1-15,0 0 0,21 21 16,-21-21-16,21 0 0,21 0 0,-21-1 15,22 22-15,-22-21 0,21 21 0,1 0 16,-22 0-16,21 0 16,22 0-16,-43 0 0,0 21 15,0 1-15,-21-1 0,0 0 0,0 21 16,0-21-16,0 1 0,-21-1 16,0 0-16,-22 0 0,22 0 0,-21 0 15,0 1-15,20-22 0,-20 21 16,21 0-16,-21-21 0,20 0 0,1 21 15,0-21-15,0 0 0,0 0 16,42 0 15,0 0-31,0 0 0,0 0 16,1 0-16,-1 0 16</inkml:trace>
  <inkml:trace contextRef="#ctx0" brushRef="#br0" timeOffset="111740.32">9885 7472 0,'0'0'16,"0"-21"-16,0 0 0,0-1 15,0 1-15,-21 0 16,-1 21 0,1 0-16,0 0 0,0 0 0,-21 0 15,20 0-15,1 21 0,0 0 16,-21 1-16,21-1 0,-1 0 0,1 0 16,0 21-16,0-20 0,0-1 0,21 21 15,0-21-15,0 22 0,-21-22 16,21 0-16,0 0 0,0 0 0,0 0 15,0 1-15,0-1 0,0 0 16,21 0-16,0 0 0,0-21 16,0 0-16,0 0 0,1 0 15,20 0-15,-21 0 0,21 0 16,-20 0-16,20 0 0,-21 0 0,21 0 16,-20-21-16,20 0 0,0 21 0,-21-21 15</inkml:trace>
  <inkml:trace contextRef="#ctx0" brushRef="#br0" timeOffset="112269.4">10393 7514 0,'0'-21'0,"-43"-21"31,22 42-31,0-21 0,0 21 16,0 0-16,0 0 0,-1 0 0,1 0 15,0 0-15,0 21 0,0-21 16,-22 21-16,22 0 0,0 0 0,0 0 16,0 1-16,0 20 0,-1-21 15,22 0-15,0 0 0,-21 22 0,21-22 16,0 0-16,0 0 0,0 0 0,0 1 16,21-1-1,1-21-15,-1 0 0,0 0 16,0 0-16,0 0 0,22 0 15,-22 0-15,0-21 0,21 21 16,-21-22-16,1 1 0,-1 0 0,0 0 16,0 0-16,-21 0 0,21-1 15,-21 1-15,21-21 0,-21 21 0,0 0 16,0-1-16,0 1 0,0 0 0,0 42 47,0 0-47,0 1 0,0-1 0,0 0 15,0 0-15,0 0 0,0 0 16,-21 22-16,21-22 0,0 0 16,0 0-16,-21 0 0,21 1 0,0-1 15,0 0-15,0 0 16,0 0-16,21-21 16,0 0-1,1 0-15,-1-21 16,0 0-16,-21 0 0,21 21 0</inkml:trace>
  <inkml:trace contextRef="#ctx0" brushRef="#br0" timeOffset="113368.77">11091 7514 0,'0'0'15,"0"-21"-15,-21 21 16,0 0-16,0 0 15,0 0-15,-22 0 0,22 0 16,0 0-16,-21 21 0,20-21 0,1 21 16,-21-21-16,21 22 0,21-1 15,-21-21-15,21 21 0,-22-21 0,22 21 16,0 0-16,22-21 16,-1 0-16,0 0 15,0 0-15,0 21 0,22-21 0,-22 0 16,0 0-16,21 0 0,-21 0 15,22 0-15,-22 22 0,0-22 16,21 0-16,-20 21 0,-1-21 0,0 0 16,-21 21-16,0 0 15,0 0-15,-21 0 16,-22-21-16,22 0 0,-21 0 16,21 22-16,-22-22 0,1 0 0,0 0 15,21 0-15,-22 0 0,22 0 16,-21 0-16,21 0 0,-1 0 0,1 0 15,0-22-15,0 22 0,21-21 16,-21 21-16,0-21 16,21 42 31,0 0-47,21 1 15,0-22-15,-21 21 0,21-21 16,0 21-16,0-21 0,1 0 15,-1 0-15,21 21 0,-21-21 0,22 0 16,-22 0-16,21 0 0,0 0 0,1 0 16,-1 0-16,0 0 0,1 0 15,-1 0-15,0-21 0,1 21 16,-1-21-16,-21 0 0,22-1 0,-1 1 16,-21 0-16,21 0 0,-20 0 15,-1-22-15,0 1 0,0 21 0,-21-21 16,21-22-16,-21 22 0,21-1 15,-21 1-15,0 0 0,0 21 0,0-22 16,0 22-16,0 0 0,0 0 16,0 0-16,0-1 0,0 44 47,0-1-47,0 0 0,0 21 0,0-21 15,0 22-15,-21-1 0,21-21 16,-21 22-16,21-1 0,-21 0 15,21-21-15,0 22 0,0-1 0,0-21 16,0 0-16,0 22 0,0-22 16,0 0-16,0 0 0,0 0 15,0 1-15,0-1 0,21 0 0,-21 0 16,21-21-16,0 0 0,1 0 16,-1 0-16,0 0 0,0 0 0,21 0 15,-20 0-15,-1 0 0,0-21 0,0 0 16,21 21-16,-20-21 0,-1-1 15,0 1-15,0 0 0,0 0 0,-21 0 16,21-22-16,-21 22 0,22 0 16,-22 0-16,0 0 15,0 42 17,0 0-32,-22 0 15,22 0-15,-21 1 0,21-1 16,0 0-16,0 0 0,0 0 15,0 0-15,0 1 16,21-22-16,1 0 16,-1 0-16,0 0 0,0 0 15,0 0-15,0 0 16,1 0-16,20 0 0,-21-22 0,0 1 16,0 0-16,1 0 0,-1 0 15,0 0-15</inkml:trace>
  <inkml:trace contextRef="#ctx0" brushRef="#br0" timeOffset="113568.41">12213 7154 0,'-21'-21'16,"0"21"-16,21 21 46</inkml:trace>
  <inkml:trace contextRef="#ctx0" brushRef="#br0" timeOffset="113776.42">11451 7451 0,'0'0'0,"0"21"0,0 0 31,21-21-31,0 0 0,1 0 16,-1 0-16,0 0 0,0 0 15,0 0-15,0 0 0,22-21 0,-22 21 16,0-21-16,0 21 0,0-21 0,1 21 15,-1 0-15</inkml:trace>
  <inkml:trace contextRef="#ctx0" brushRef="#br0" timeOffset="114488.44">12509 7578 0,'0'0'0,"0"-43"32,0 65-1,0-1-15,0 0-16,0 0 0,0 0 15,0 0-15,0 1 0,-21-1 16,21 0-16,0 0 0,0 0 0,0 0 15,0 1-15,0-1 16,-21 0 0,21 0-16,0-42 47,0 0-47,0 0 15,0-1-15,0 1 0,0 0 0,0 0 16,21 0-16,0 0 0,-21-1 0,22-20 15,-1 21-15,0 0 0,0-22 16,0 22-16,0 0 0,1 0 0,-1 0 16,21 0-16,-21-1 0,0 1 15,22 21-15,-22 0 0,0 0 0,21 0 16,-20 0-16,-1 21 0,0 1 16,0-1-16,0 0 0,-21 0 15,0 21-15,0-20 0,0-1 0,0 21 16,0-21-16,0 0 0,0 22 0,0-22 15,-21 0-15,0-21 0,21 21 16,0 0-16,-21 1 0,0-22 0,-1 21 16,44-21 15,-1 0-15,0 0-16,0-21 0,0 21 0</inkml:trace>
  <inkml:trace contextRef="#ctx0" brushRef="#br0" timeOffset="115455.35">13652 7684 0,'0'0'0,"22"-22"0,-22 1 16,0 0-16,0 0 0,0 0 15,0 0-15,0-1 0,0 1 0,0 0 16,0 0-16,-22 21 15,1 0-15,0 0 16,-21 0 0,21 0-16,-1 21 0,-20-21 0,21 21 15,-21 0-15,20 1 0,-20-1 0,21 21 16,0-21-16,0 0 0,-1 1 16,1-1-16,21 0 0,0 0 0,0 0 15,0 0-15,0 1 16,21-1-16,1-21 0,-1 0 0,0 0 15,0 0-15,0 0 0,0 0 0,22 0 16,-22 0-16,0 0 0,0 0 16,0-21-16,1 21 0,-1-22 15,-21 1-15,21 0 0,0 0 0,-21 0 16,0 0-16,21-1 0,0 1 16,-21 0-16,0 0 15,0 42 32,0 0-31,-21-21-16,21 21 0,-21 1 0,21-1 15,-21-21-15,21 21 0,0 0 0,-21 0 16,0 0-16,21 1 0,-22 20 16,22-21-16,-21 21 0,0 1 0,21-1 15,0 0-15,0 22 0,0-22 16,0 22-16,0-1 0,21-20 15,0 20-15,-21 1 0,22-22 0,-1 21 16,-21 1-16,21-1 0,0 1 0,0 21 16,0-22-16,1 1 0,-1-1 15,21 1-15,-21-1 0,0 1 0,1-1 16,-1 1-16,-21-22 0,21 21 0,0 1 16,-21-1-16,0 43 15,0-63-15,0-1 0,0 0 0,0 1 16,0-22-16,0 0 0,-21 0 15,0 0-15,0 0 0,-1-21 0,1 0 16,0 0-16,0 0 0,-21 0 16,20-21-16,-20 0 0,21-21 0,-21 21 15,-1-22-15,1 1 0,0 0 16,-22-22-16,22 22 0,-1-22 0,-20 1 16,21-1-16,-1 1 0,1-1 0,21 1 15,0-22-15,21 22 0,0-22 16,0 21-16,0 1 0,21-22 0,0 22 15,0 20-15,21-20 0,-20-1 0,20 1 16,0-1-16,22 22 0,-22-21 16,0-1-16,22 22 0,-22-1 0,22-20 15,-22 21-15,0-1 0,-20 22 16,20-21-16,-21 21 0,21-1 16,-20 1-16,-1 0 0,-21 0 15,21 21-15,-21-21 16,-21 42 46,0-21-62</inkml:trace>
  <inkml:trace contextRef="#ctx0" brushRef="#br0" timeOffset="116466.3">1333 9631 0,'22'0'47,"-1"0"-47,0-21 0,0 21 15,0-21-15,0-1 0,1 1 16,-1 0-16,-21 0 16,21 21-16,-21-21 0,0 0 0,-21-1 15,0 22 1,-1 0-16,1 0 0,-21 0 0,21 0 15,-22 22-15,1-22 0,-21 42 16,20-21-16,22 0 16,0 0-16,0-21 0,0 22 15,21-1-15,0 0 0,0 0 16,0 0-16,21 0 0,0 1 16,21-22-16,-21 21 0,22 0 15,-1 0-15,0-21 0,1 21 0,-1 0 16,0 1-16,1-1 0,-22 0 15,0 0-15,0 0 0,-21 0 0,0 1 16,0-1-16,-21 0 0,0 0 16,0 0-16,-22 0 0,1-21 15,0 22-15,-22-22 0,22 0 0,-22 21 16,22-21-16,0 0 0,-1 0 16,22 0-16,-21 0 0,21-21 15,-22 21-15,22-22 0,0 1 0,0 0 16,0 0-16,21 0 0,0 0 15,0-1-15,0 1 0,0 0 16,0 0-16,0 0 0,21 0 16,0-1-16,0 22 0,0 0 15,22-21-15,-22 21 0,21-21 0,1 21 16,-1-21-16</inkml:trace>
  <inkml:trace contextRef="#ctx0" brushRef="#br0" timeOffset="116756.39">1947 9462 0,'21'-22'0,"-21"44"32,0-1-17,0 0-15,0 0 0,0 0 16,-21 22-16,21-22 0,0 21 0,0 0 15,-21 1-15,21-22 0,-21 21 16,21 1-16,-21-22 0,21 21 16,0-21-16,0 0 0,0 1 15,0-1-15,0 0 16,0-42 0,0 0-1,21-1-15,-21 1 16</inkml:trace>
  <inkml:trace contextRef="#ctx0" brushRef="#br0" timeOffset="116948.95">1799 9758 0,'-21'21'16,"42"-21"15,0 0-31,0 0 15,1 0-15,-1 0 0,0-21 16,21 21-16,-21-21 0,1 21 0,-1-21 16,0-1-16,0 22 0,0-21 15</inkml:trace>
  <inkml:trace contextRef="#ctx0" brushRef="#br0" timeOffset="117649.66">2222 9821 0,'0'0'0,"0"22"16,22-22-1,-1 0 1,0 0-16,0 0 0,0 0 0,0-22 16,1 22-16,20-21 0,-21 0 15,0 0-15,22 21 0,-22-21 0,0 0 16,0-1-16,-21 1 15,21 0-15,-21 0 0,0 0 16,-21 21 0,0 0-16,0 0 0,0 0 15,-1 21-15,1 0 0,0-21 0,-21 21 16,21 0-16,-1 1 0,1 20 16,0-21-16,21 0 0,0 0 0,0 1 15,0-1-15,0 0 0,0 0 16,0 0-16,0 0 0,21-21 15,0 0-15,22 22 16,-22-22-16,0 0 0,21 0 0,1 0 16,-1 0-16,22-22 15,-22 1-15,21 21 0,-20-21 0,20 0 16,-20 0-16,-1 0 0,0-1 16,-21-20-16,22 21 0,-22 0 0,0-22 15,0 22-15,-21 0 0,0 0 0,21 0 16,-21 0-16,0-1 15,-21 44 17,21-1-32,0 21 0,0-21 15,0 0-15,0 22 0,0-1 16,-21-21-16,21 22 0,0-1 0,0 0 16,-21 1-16,21 20 0,0-21 15,0 1-15,0 20 0,-21-20 16,21 20-16,-21 1 0,-1-1 0,22 1 15,0-1-15,-21 1 0,0-22 16,0 21-16,21-20 0,-21-1 0,21 0 16,-21 1-16,21-1 0,-22 0 0,1-20 15,21-1-15,0 0 0,0 0 16,0-42 0,0 0-1,0 0-15,21-1 0,-21 1 0,22-21 16,-1 0-16,0-1 0,-21 1 0,21-22 15</inkml:trace>
  <inkml:trace contextRef="#ctx0" brushRef="#br0" timeOffset="118036.42">3111 9821 0,'0'0'0,"-21"-21"0,21 0 0,0 0 16,0 0-16,0 0 15,0-1-15,0 1 0,0 0 0,0 0 16,0 0-16,21 0 0,1-1 16,-1 22-16,0-21 0,21 0 0,-21 0 15,1 21-15,20 0 0,0-21 16,-21 21-16,22 0 0,-1 0 16,-21 0-16,22 21 0,-22 0 0,21 0 15,-42 22-15,0-22 0,0 21 16,0-21-16,0 22 0,0-22 0,-21 21 15,0 0-15,-22-20 0,1 20 16,21-21-16,-21 0 0,-1 0 0,1 1 16,21-1-16,-22 0 0,22-21 0,0 21 15,0-21-15,0 0 16,21-21 31,21 0-47,-21 0 15,21-1-15,0 1 0,0 0 16</inkml:trace>
  <inkml:trace contextRef="#ctx0" brushRef="#br0" timeOffset="118603.84">4085 9546 0,'-63'-21'32,"63"0"-32,0 0 15,0 0-15,0-1 16,21 1-16,0 0 16,0 0-16,0 21 0,0 0 15,1 0-15,-1 0 16,0 0-16,0 0 0,0 0 0,0 21 15,-21 0-15,0 0 0,22 1 0,-22 20 16,0-21-16,0 21 0,0 1 16,0-1-16,-22 0 0,1-20 0,0 20 15,-21 0-15,21 1 0,-1-22 16,-20 21-16,21-21 0,0 0 16,-22 1-16,22-1 0,0-21 0,0 21 15,21 0-15,-21-21 16,0 0-16,21-21 15,0 0-15,0 0 16,0-1-16,0 1 0,21 0 16,0 21-16,0-21 0,-21 0 0,21 0 15,0 21-15,1 0 16,-1 0-16,0 0 0,0 0 0,0 0 16,0 21-16,1 0 0,-1 0 15,0 0-15,0 0 16,0 1-16,0-22 15,1 21-15,-1-21 16,0 0-16,0 0 16,0 0-16,0 0 15,1 0-15,-22-21 16,0-1-16,21 1 0,0 0 16</inkml:trace>
  <inkml:trace contextRef="#ctx0" brushRef="#br0" timeOffset="119247.45">5270 9631 0,'0'0'0,"22"0"31,-1 0-31,0 0 16,21 0-16,1 0 0,-1 0 16,0 0-16,22 0 0,-1 0 0,1 0 15,-1-21-15,1 21 0,-1 0 16,-20 0-16,20-21 0,1 21 0,-22 0 16,0 0-16,1-22 0,-22 22 0,0 0 15,0-21-15,0 21 0,-21-21 16,0 0-16,-21 0 15,0 21 1,0 0-16,-22-21 0,22 21 16,0 0-16,0-22 0,0 22 0,0 0 15,21-21 1,21 21 15,0 0-31,0 0 0,0 0 16,0 0-16,1 21 0,-1 1 15,0-22-15,-21 21 0,0 0 0,0 0 16,0 0-16,0 0 16,-21 1-16,0-1 0,-1 0 15,1 0-15,-21 0 0,21 0 0,-22-21 16,22 22-16,0-1 0,0-21 16,0 0-16,0 21 0</inkml:trace>
  <inkml:trace contextRef="#ctx0" brushRef="#br0" timeOffset="120017.34">7556 9652 0,'85'0'31,"-64"-21"-31,0 0 0,1 21 0,-1-21 16,0 21-16,0-22 0,0 1 15,0 0-15,-21 0 0,22 0 16,-22 0-16,0-1 0,0 1 0,0 0 16,0 0-16,-22 0 0,1 0 15,0-1-15,0 1 0,-21 0 0,20 0 16,-20 21-16,0 0 0,21 0 0,-22 0 15,1 0-15,0 0 0,20 0 16,-20 21-16,0 0 0,21 22 16,-22-22-16,22 0 0,0 21 15,0 1-15,0-1 0,-1-21 0,22 21 16,0 1-16,0-22 0,0 21 0,0-21 16,0 1-16,0-1 0,22 0 15,-1 0-15,0 0 0,0-21 0,0 0 16,0 0-16,1 0 0,-1 0 15,0 0-15,21-21 0,-21 0 0,1 21 16,20-21-16,-21 0 0,21-1 0,-20-20 16,-1 21-16,0 0 15,0-22-15,0 22 0,0 0 0,1-21 16,-1 21-16,-21-1 0,0 1 0,0 0 16,0 0-16,0 0 15,0 42 1,0 0-1,0 0-15,-21 0 0,21 22 0,0-22 16,0 21-16,0-21 0,0 22 0,0-22 16,0 21-16,0-21 0,0 22 15,21-22-15,-21 0 0,0 0 16,21-21-16,0 0 0,0 21 16,0-21-16,1 0 0,-1 0 15,0-21-15,21 0 0,-21 21 0,22-21 16,-22 0-16</inkml:trace>
  <inkml:trace contextRef="#ctx0" brushRef="#br0" timeOffset="120297.45">8382 9356 0,'21'0'16,"-42"0"-16,42-21 0,-21-1 0,0 1 16,-21 21-1,0 0-15,0 0 0,-1 0 0,1 0 16,0 0-16,0 21 0,0-21 0,0 22 15,-1-1-15,1 0 0,0 0 16,0 0-16,0 22 0,21-22 16,0 21-16,-21 0 0,21 1 15,0-22-15,0 21 0,0-21 0,0 22 16,0-1-16,21-21 0,0 0 16,0-21-16,0 0 0,0 0 15,22 0-15,-22 0 0,21 0 0,1 0 16,-22 0-16,21-21 0,0 21 15,1-21-15,-1 0 0,0-21 0,1 20 16,-22 1-16,21 0 0</inkml:trace>
  <inkml:trace contextRef="#ctx0" brushRef="#br0" timeOffset="120536.42">8932 9356 0,'0'0'0,"0"-21"0,-21 21 15,0 0 1,0 0-16,0 0 0,-1 21 0,1 0 15,0 0-15,0 0 0,0 0 16,0 1-16,-1-1 0,22 21 0,-21-21 16,21 22-16,0-22 0,0 21 15,0-21-15,0 0 0,0 22 0,0-22 16,0 0-16,0 0 0,21 0 0,1-21 16,-1 22-16,0-22 0,0 0 15,0 0-15,0 0 0,1 0 0,20 0 16,-21-22-16,21 1 0,-20 0 15,20 0-15,-21 0 0,21 0 16</inkml:trace>
  <inkml:trace contextRef="#ctx0" brushRef="#br0" timeOffset="121591.77">9461 9483 0,'0'0'0,"-21"0"16,21 21-16,-21-21 15,21 21-15,21-21 47,0 0-47,-21-21 0,22 21 16,-1-21-16,0 0 0,0 21 16,0-22-16,0 22 0,1-21 0,-22 0 15,21 0-15,0 0 0,-21 0 16,0-1-16,-21 22 15,0 0 1,-1 0-16,1 0 0,0 0 16,0 0-16,0 22 0,21-1 0,-21 0 15,-1 0-15,1 0 0,0 0 0,21 1 16,0-1-16,0 0 0,0 21 16,-21-21-16,21 1 0,0 20 15,0-21-15,0 0 0,0 0 0,0 1 16,0-1-16,21-21 0,0 21 15,0-21-15,1 0 0,-1 0 16,0 0-16,0 0 0,21 0 0,-20-21 16,20 0-16,-21-1 0,21 1 15,1 0-15,-1 0 0,0 0 0,1-22 16,-22 22-16,21-21 0,-21 21 0,1 0 16,-1-1-16,0 1 15,-21 0-15,0 0 0,-21 21 31,0 0-31,-1 21 0,1-21 16,0 21-16,21 0 0,0 1 16,0-1-16,0 0 15,0 0-15,0 0 0,21 0 0,-21 1 16,21-1-16,1-21 0,-22 42 16,21-21-16,0 0 15,-21 1 1,-21-22-1,0 0-15,-1 0 16,1-22-16,0 1 16,0 21-16,21-21 0,-21 0 0,21 0 15,-21 21 1,-1 0 0,22 21-1,0 0-15,0 0 0,0 0 16,0 1-16,0-1 15,22-21-15,-1 21 16,0-21-16,0 0 0,0 0 0,0 0 16,1 0-16,20 0 0,0 0 15,-21 0-15,22 0 0,-1-21 0,-21 21 16,22-21-16,-1-1 0,-21 1 16,21 0-16,-20 0 0,20 0 0,-21-22 15,0 22-15,0 0 0,1 0 16,-1 0-16,-21-22 0,0 22 0,0 0 15,0 0-15,0 0 16,-21 21 0,-1 21-16,1-21 15,21 21-15,0 0 0,0 0 16,0 1-16,0-1 0,0 0 0,0 0 16,0 21-16,0-20 0,21-1 15,-21 0-15,0 0 16,0 0-16,22-21 0,-22 21 0,0 1 15,-22-22 17,1 0-32,0 0 15,0 0-15,0 0 0,21-22 16,0 1-16</inkml:trace>
  <inkml:trace contextRef="#ctx0" brushRef="#br0" timeOffset="122077.43">11536 8975 0,'0'-21'0,"0"42"0,0-64 15,-21 65 1,-1-1 0,22 0-16,-21 0 0,21 21 0,0-20 15,-21 20-15,0 0 0,21 1 0,-21-22 16,21 21-16,0 0 0,-21 1 16,-1-22-16,22 21 0,0-21 0,0 22 15,-21 20-15,21-42 16,0 1-16,0-1 0,0 0 15,21-21 17,1-21-32,-1 0 0,0-22 15,0 22-15,0 0 0</inkml:trace>
  <inkml:trace contextRef="#ctx0" brushRef="#br0" timeOffset="122556.33">11705 8954 0,'0'-22'0,"0"44"0,0-65 0,0 64 32,0 1-17,0 20-15,0 0 0,0-21 0,0 22 16,0-1-16,0 0 0,0 1 16,0-1-16,-21 0 0,21-20 0,-21 20 15,21 0-15,0-21 0,-21 22 0,21-22 16,-22 0-16,22 0 0,0 0 15,0 1-15,0-1 0,0-42 32,0-1-17,0 1-15,0 0 16,0-21-16,0 21 0,0-1 0,0 1 16,0-21-16,22 21 0,-1 0 15,-21-1-15,21 1 0,0 0 0,0 0 16,0 0-16,22 0 0,-22 21 0,0 0 15,21 0-15,-20 0 0,-1 0 16,21 0-16,-21 0 0,0 21 0,1 0 16,-22 0-16,21 0 0,-21 0 15,0 1-15,0-1 0,0 0 0,-21 64 16,21-64-16,-22 0 16,1-21-16,21 21 0,-21 0 15,21 0-15,0-42 47,21 21-47,0-21 0,1 0 0,-22 0 16,21 0-16</inkml:trace>
  <inkml:trace contextRef="#ctx0" brushRef="#br0" timeOffset="122956.36">12255 9335 0,'22'0'16,"-1"0"0,0 0-1,0 0-15,0 0 0,0 0 16,1 0-16,-1-22 0,0 1 0,0 21 16,0-21-16,0 0 0,1 0 15,-1 0-15,-21-1 0,0 1 16,0 0-16,0 0 15,-21 21 1,-1 0-16,1 21 0,-21 0 16,21 0-16,0 1 0,-1-1 15,1 0-15,-21 42 16,42-41-16,0-1 0,0 21 0,0-21 16,0 0-16,0 1 0,0-1 15,0 0-15,0 0 0,21-21 0,0 21 16,22-21-16,-22 0 0,0 0 15,21 0-15,-21 0 0,22 0 0,-22 0 16,21-21-16,-21 21 0,22-21 0,-22 0 16,0 21-16,0-21 0,0-1 15,1 1-15,-22 0 0,0 0 0</inkml:trace>
  <inkml:trace contextRef="#ctx0" brushRef="#br0" timeOffset="123208.43">11261 9250 0,'0'0'15,"21"0"1,0 0-1,21 0-15,-21 0 16,22 0-16,-1 0 0,0-21 0,1 21 0,-1 0 16,-21-21-16,22-1 0,-1 22 15,0-21-15,-21 21 0,22 0 16</inkml:trace>
  <inkml:trace contextRef="#ctx0" brushRef="#br0" timeOffset="124192.35">13949 9123 0,'0'0'16,"0"-21"-16,0 0 15,-21 21-15,-1 21 32,22 0-17,0 0-15,0 0 0,0 0 16,0 1-16,0 20 0,0-21 0,0 0 15,0 0-15,0 1 0,0-1 0,-21 0 16,21 0-16,0 0 0,0 0 16,-21 1-16,21-1 15,-21-21-15,21-21 32,0-1-17,0 1-15,0 0 0,0 0 16,0 0-16,0 0 0,0-1 15,0 1-15,0-21 0,0 21 0,0 0 16,0-22-16,21 22 0,0 0 16,0 0-16,1 0 0,20-1 15,-21 22-15,21 0 0,-20 0 0,20 0 16,0 0-16,-21 0 0,1 22 16,20-1-16,-21 0 0,0 21 0,0-21 15,1 1-15,-22 20 0,0-21 16,21 0-16,-21 22 0,0-22 0,0 0 15,0 0-15,0 0 0,-21 0 16,21 1-16,-22-22 16,1 0-1,21-22 1,0 1-16,0 0 16,0 0-16,0 0 0,0 0 0,0-1 15,21-20-15,1 21 0,-22-21 16,21 20-16,0-20 0,0 21 0,21 0 15,-20 0-15,-1-1 0,21 1 16,-21 21-16,22 0 0,-22 0 16,0 21-16,0-21 0,21 22 0,-42-1 15,22 21-15,-22-21 0,21 22 0,-21-22 16,0 0-16,0 0 0,0 21 16,0-20-16,0-1 0,0 0 15,0 0-15,-21-21 0,21 21 0,-22 0 16,1-21-16,21-21 47,0 0-47,21 0 15</inkml:trace>
  <inkml:trace contextRef="#ctx0" brushRef="#br0" timeOffset="124564.26">14859 9250 0,'0'21'16,"21"-21"-16,0 0 16,0 0-16,1 0 0,-1 0 15,0 0-15,0-21 0,0 21 16,22-21-16,-22 21 0,21-21 16,-21-1-16,0 1 0,22 21 0,-22-21 15,-21 0-15,21 0 0,-21 0 16,0-1-16,0 1 0,0 0 15,-21 0-15,0 21 0,0 0 16,-22 0-16,22 0 0,0 0 0,-21 21 16,20 0-16,1 0 0,-21 22 0,21-22 15,0 0-15,-1 21 0,1-20 16,21 20-16,0-21 0,-21 0 0,21 0 16,0 22-16,0-22 0,0 0 15,0 0-15,21 0 0,0-21 16,1 0-16,20 0 15,-21 0-15,21 0 0,1 0 16,-1 0-16,0 0 0,1-21 0,-1 0 16,0 21-16,1-21 0,-1 0 0</inkml:trace>
  <inkml:trace contextRef="#ctx0" brushRef="#br0" timeOffset="124817.38">15769 8742 0,'0'0'0,"0"-21"0,0-22 15,-21 65 1,0-1 0,0 21-16,21 0 0,-22 1 15,22-1-15,0 0 0,-21 1 16,0 20-16,21-20 0,-21-1 0,21 0 16,0-21-16,0 22 0,-21-22 0,21 21 15,0-21-15,0 1 0,0-1 16,0 0-16,0 0 0,21-21 31,0 0-31,0 0 0,0-21 16,1 21-16,-1-21 0,0 0 0</inkml:trace>
  <inkml:trace contextRef="#ctx0" brushRef="#br0" timeOffset="125291.43">16044 8742 0,'0'0'0,"0"-21"0,0 0 15,0 42 17,0 0-32,0 21 0,-21 1 0,21-1 15,0 0-15,0 1 0,-21-1 0,21 0 16,0 1-16,0-1 0,0 0 16,0-21-16,0 22 0,-21-22 0,21 21 15,-21-21-15,21 1 0,0-1 16,-22 0-16,22 0 15,-21-21 17,21-21-17,0 0-15,0 0 0,0-1 16,0 1-16,21 0 0,-21 0 16,22-21-16,-1 20 0,0 1 0,0-21 15,0 21-15,22 0 0,-22-1 16,21 1-16,-21 0 0,22 21 0,-1 0 15,-21 0-15,21 21 0,-20 0 0,20 1 16,-21-1-16,0 0 16,0 0-16,-21 21 0,0-20 0,0-1 15,0 0-15,0 21 0,0-21 0,0 1 16,-21-22-16,0 21 0,0 0 16,21 0-16,-21-21 0,0 21 15,-1-21-15,1 0 16,21-21-1,-21 0-15,21 0 16,-21 21-16</inkml:trace>
  <inkml:trace contextRef="#ctx0" brushRef="#br0" timeOffset="125472.44">15473 9017 0,'0'0'0,"-43"0"0,22 0 0,0 0 15,0 0-15,42 21 16,0-21-16,22 0 16,-22 0-16,21 0 0,0 0 15,1 0-15,-1 0 0,0 0 0,22 0 16,-22 0-16,1 0 0,-1 0 0</inkml:trace>
  <inkml:trace contextRef="#ctx0" brushRef="#br0" timeOffset="125929.12">16827 8996 0,'-21'0'31,"0"0"-31,21 21 16,-21-21-16,0 21 15,0 0-15,21 1 0,-22-1 0,1 0 0,21 0 16,-21 0-16,21 22 0,-21-22 16,21 0-16,0 0 0,0 0 15,0 0-15,0 1 0,0-1 0,0 0 16,21-21-16,0 0 0,0 0 16,1 21-16,-1-21 0,0 0 15,0 0-15,0 0 0,0 0 0,1 0 16,-1-21-16,21 0 0,-21 21 0,0-21 15,-21-1-15,22 22 0,-1-21 16,-21-21-16,0 21 0,0 0 0,0-1 16,0-20-16,0 21 0,0-21 15,0 20-15,-21 1 0,-1 0 16,1 0-16,0 21 0,0 0 0,0 0 16,0 0-16,-1 0 0,1 0 15,0 0-15,0 0 0,0 21 0,0 0 16,-1 0-16,22 1 0,0-1 0,0 0 15,0 0-15,0 0 16,22-21-16,-1 21 0,0-21 0,0 0 16</inkml:trace>
  <inkml:trace contextRef="#ctx0" brushRef="#br0" timeOffset="126500.01">17589 9123 0,'0'0'0,"0"-21"16,0 0-16,0-1 0,-21 1 16,0 0-16,0 21 0,-21 0 15,20-21-15,1 21 0,0 0 0,-21 0 16,21 0-16,-1 21 0,1 0 0,-21-21 16,21 43-16,0-22 0,-1 0 15,1 0-15,0 21 0,0-20 0,21-1 16,0 0-16,-21 0 0,21 21 15,0-20-15,0-1 0,0 0 16,21 0-16,0-21 0,0 0 0,0 21 16,1-21-16,-1 0 0,0 0 15,21 0-15,-21 0 0,1 0 16,-1 0-16,0-21 0,0 0 0,0 0 16,0 0-16,22-1 0,-43 1 0,21 0 15,0 0-15,0-21 0,0-1 16,1 1-16,-1-22 0,-21 22 0,21-21 15,0 20-15,-21-20 0,0 20 16,21 1-16,-21 0 0,21-1 0,-21 22 16,0 0-16,22 0 0,-22 0 0,-22 21 31,1 21-31,0 0 16,21 21-16,-21 1 0,0-1 0,21 0 15,0 1-15,-21 20 0,21-20 16,-22-1-16,22 0 0,0 1 0,0-1 15,0 0-15,0-21 0,0 22 0,0-22 16,0 0-16,22 0 0,-22 0 16,21 1-16,0-22 0,0 0 0,-21 21 15,21-21-15,0 0 0,22 0 0,-22 0 16,0 0-16,0 0 0,0-21 16,1-1-16,-1 22 0,0-21 0,0 0 15,0 0-15,0 0 0</inkml:trace>
  <inkml:trace contextRef="#ctx0" brushRef="#br0" timeOffset="128532.14">19325 9165 0,'21'0'16,"0"0"-16,-21-21 15,0 0-15,22 21 16,-22-21-16,0 0 0,21-1 0,-21 1 16,0 0-16,0 0 0,0 0 15,0 0-15,0-1 0,-21 1 0,-22-21 16,22 21-16,0 0 0,0 21 15,-22-22-15,22 22 0,-21 0 16,0 0-16,20 22 0,1-1 0,-21 0 0,21 0 16,-22 21-16,22-20 0,0 20 15,0 0-15,0 1 0,0-1 16,-1 0-16,22 1 0,-21-1 0,21-21 16,0 0-16,0 22 0,0-22 15,0 0-15,21-21 0,1 21 0,20-21 16,-21 0-16,21 0 15,-20 0-15,-1 0 0,21 0 0,0-21 16,-20 21-16,20-21 0,0 0 0,1-1 16,-1 1-16,-21 0 0,21 0 15,-20-21-15,-1-1 0,0 22 0,0-21 16,0-1-16,-21 1 0,0 21 16,0-21-16,0 20 0,0 1 0,0 0 15,-21 42 1,0 22-1,21-22-15,-21 21 0,21-21 0,-21 22 16,21-1-16,0-21 0,0 21 16,0-20-16,0 20 0,0-21 0,0 0 15,21 0-15,0 1 0,0-22 16,21 0-16,-20 21 0,20-21 0,0 0 16,1 0-16,-22 0 0,63-21 15,-41 21-15,-1-22 0,0 1 16,-20 0-16,-1 0 0,21 0 15,-21 0-15,-21-22 0,21 22 0,-21-21 0,22-1 16,-22 22-16,0-21 16,0 21-16,0 0 0,0-1 0,0 1 15,0 42-15,0 1 16,0-1-16,-22 0 0,22 21 16,-21-21-16,21 22 0,0-22 0,-21 21 15,21-21-15,0 1 0,0 20 16,0-21-16,0 0 0,-21-21 0,21 21 15,0 1-15,0-44 47,21 1-47,-21 0 16,0 0-16,21 0 0,0 0 16,1-1-16,-22-20 0,21 21 0,0-21 15,0 20-15,0-20 0,-21 21 16,21 0-16,1 21 0,-1-21 0,0 21 15,-21 21-15,21 0 16,-21 0-16,0 21 0,0-20 16,0-1-16,21 21 0,-21-21 0,21 22 15,-21-22-15,22 0 0,-1 0 16,0 0-16,0 0 0,0-21 0,22 22 16,-22-1-16,21-21 0,0 0 15,22 0-15,-22 0 0,22 0 0,-1 0 16,-20 0-16,20 0 0,-21 0 0,22-21 15,-22-1-15,1 22 0,-1-21 16,0 0-16,-21 0 0,1-21 16,20 20-16,-42-20 0,21 21 0,-21-21 15,0 20-15,0-20 0,0 0 16,0 21-16,0-1 0,-21 1 0,0 0 16,0 21-16,-1 0 0,-20 0 15,21 0-15,-21 0 0,20 21 0,-20 0 16,0 1-16,-1 20 0,22-21 15,-21 21-15,21-20 0,0 20 16,-1-21-16,22 21 0,0-20 0,0-1 16,0 0-16,0 0 0,0 0 0,22 0 15,-1-21-15,0 22 0,0-22 16,21 0-16,-20 0 0,-1 0 0,0 0 16,21 0-16,-21 0 0,1-22 15,-1 22-15,0-21 0,0 0 0,0 0 16,0 0-16,1-22 0,-1 22 0,0-21 15,-21 0-15,21-22 0,0 22 16,-21-22-16,21 22 0,1-22 0,-22 22 16,21-21-16,-21 20 0,21 1 15,-21 21-15,0-22 0,21 22 16,-21 0-16,0 0 0,0 42 16,-21 0-1,21 0-15,-21 22 0,0-1 0,-1 0 16,1 22-16,0-1 0,0 1 0,0-1 15,21 1-15,0-22 0,0 22 16,0-22-16,0 0 0,0 1 0,0-22 16,0 21-16,21-21 0,0 1 15,0-1-15,0-21 0,22 21 0,-22-21 16,21 0-16,1 0 0,-22 0 0,21 0 16,0 0-16,1-21 15,-1 0-15,0-1 0,1 1 0,-1 0 16,0 0-16,1 0 0,-1 0 0,-21-22 15,22 22-15,-22-21 0</inkml:trace>
  <inkml:trace contextRef="#ctx0" brushRef="#br0" timeOffset="129364.1">4445 10859 0,'0'0'0,"21"-85"31,-21 64-31,0 0 16,0 42 15,0 0-31,0 0 16,0 0-16,0 22 0,0-22 0,0 21 15,0-21-15,0 22 0,0-1 0,0 21 16,0-20-16,0-1 0,0 0 0,0 1 15,0-22-15,-21 21 0,21-21 0,0 1 16,0-1-16,0 0 0,0 21 0,-21-42 16,21 21-16,0-42 31,21 0-15,0 0-16,-21 0 0,0 0 15</inkml:trace>
  <inkml:trace contextRef="#ctx0" brushRef="#br0" timeOffset="129715.9">4445 10753 0,'0'0'0,"-21"0"16,-22-43 0,43 22-16,0 0 15,22 0-15,-1 21 0,0-21 16,0 21-16,0 0 0,22-21 0,-1 21 15,0 0-15,-21 0 0,22 0 16,20 0-16,-20 21 0,-22 0 0,21 0 16,0 0-16,-20 0 0,-1 1 15,0 20-15,-21-21 0,0 21 0,0-20 16,-21 20-16,0-21 0,-1 0 0,-20 0 16,0 1-16,21 20 0,-22-21 15,1-21-15,0 21 0,-1 0 0,1 1 16,0-22-16,20 0 0,1 0 0,0 0 15,21-22 1,21 1 0,0 21-16,1-21 15,20 0-15,-21 0 0,21 21 0,1-21 16,-1-1-16,0 1 0</inkml:trace>
  <inkml:trace contextRef="#ctx0" brushRef="#br0" timeOffset="130224.61">5207 10583 0,'0'0'0,"0"22"31,0-1-15,-21 0-16,21 21 0,0-21 16,0 1-16,-21 20 0,21-21 15,0 21-15,0 1 0,0-22 0,0 21 16,0-21-16,0 22 0,0-22 0,0 21 15,0-21-15,0 22 0,0-22 16,-22 21-16,22-21 0,0 1 0,-21-1 16,21 0-16,-21-21 31,21-21-15,0 0-16,-21-1 15,21 1-15,0-21 0,0 21 16,0 0-16,0-1 0,0-20 0,21 21 15,0 0-15,-21 0 0,21-1 16,1 1-16,-1 0 0,0 21 0,0-21 16,21 21-16,-20 0 0,-1 0 15,21 0-15,-21 0 0,22 0 0,-22 21 16,0 0-16,0 0 0,21-21 0,-42 22 16,22-1-16,-22 0 0,0 0 15,0 0-15,0 0 0,0 1 0,0-1 16,-22 0-16,1 0 0,0 0 0,0 0 15,0-21-15,21 22 0,-21-22 16,-1 0 0,22-22-1,0 1 1,22 0-16,-1 0 0,0 0 0,0 0 16</inkml:trace>
  <inkml:trace contextRef="#ctx0" brushRef="#br0" timeOffset="130716.33">6096 10795 0,'0'-21'0,"0"42"0,-21-42 0,0 21 16,-1 0-16,1 0 15,0 0-15,0 21 0,0 0 16,0-21-16,-1 21 0,1 1 0,0-1 15,0 0-15,0 21 0,0-21 16,-1 1-16,1-1 0,0 21 0,0-21 16,21 22-16,0-22 0,0 0 15,0 0-15,0 0 0,0 0 0,0 1 16,21-22-16,0 0 0,0 21 0,1-21 16,-1 0-16,21 0 0,-21 0 15,22-21-15,-22 21 0,21-22 0,-21 1 16,22 0-16,-22 0 0,0 0 15,0 0-15,0-1 0,0 1 16,1 0-16,-22 0 0,0 0 0,0 0 16,0-22-16,0 22 0,-22 0 0,1 0 15,0 0-15,0-1 0,0 1 16,-22 0-16,22 21 0,0 0 0,-21 0 16,21 0-16,-1 0 0,-20 21 15,21 0-15,0 1 0,0-1 0,-1 0 16,1 0-16,21 0 0,-21 0 0,21 1 15,0-1-15,0 0 0,0 0 16,21 0-16,0-21 16,1 0-16,20 0 0,-21 0 0,21 0 15,1 0-15,-22 0 0,21-21 16,1 0-16,-22 21 0</inkml:trace>
  <inkml:trace contextRef="#ctx0" brushRef="#br0" timeOffset="130988.17">6604 10647 0,'0'0'0,"0"-42"0,21-64 32,-21 85-32,0 42 31,0 0-31,-21 0 16,21 0-16,-21 22 0,21-1 0,0-21 15,0 21-15,-21 1 0,-1-1 16,22 0-16,-21-20 0,21 20 0,-21-21 15,0 21-15,21-20 0,0 20 0,-21-21 16,21 0-16,-21 0 0,21 1 16,0-1-16,0 0 0,0 0 0,21-21 15,0 0-15,0 0 16,0 0-16,0-21 0,22 21 16,-22-21-16,21 0 0,-21-1 15</inkml:trace>
  <inkml:trace contextRef="#ctx0" brushRef="#br0" timeOffset="131383.95">7091 10816 0,'0'0'0,"-21"0"31,21 21-31,-22 1 0,1-1 0,0 0 16,0-21-16,21 21 0,-21 21 15,21-20-15,-21-1 0,21 0 0,-22 0 16,22 0-16,0 0 0,0 1 0,0-1 15,0 0-15,0 0 0,22-21 16,-1 21-16,0-21 0,0 0 0,0 0 16,0 0-16,1 0 0,20 0 15,-21-21-15,0 0 0,22 21 16,-22-21-16,0 0 0,0-1 0,0 1 16,0 0-16,1-21 0,-22 21 0,21-1 15,-21 1-15,0-21 0,0 21 16,0-22-16,0 22 0,-21 0 0,-1 0 15,22 0-15,-21 21 0,0 0 16,0 0-16,0 0 0,0 0 0,-1 21 16,1 0-16,0-21 0,21 21 0,-21-21 15,21 21-15,-21 1 0,21-1 16,-21-42 31</inkml:trace>
  <inkml:trace contextRef="#ctx0" brushRef="#br0" timeOffset="131588.82">6392 10689 0,'0'0'0,"21"0"15,1 0-15,-1 0 16,21 0-16,0 0 0,1 0 15,-1 0-15,22 0 0,-22 0 16,0 0-16,1-21 0,20 21 0,-21 0 16,-20 0-16,20 0 0,-21-21 15,0 21-15,0 0 0,1 0 0</inkml:trace>
  <inkml:trace contextRef="#ctx0" brushRef="#br0" timeOffset="132052.57">8551 10774 0,'0'0'0,"0"-21"0,0 0 16,0-1-16,0 1 0,0 0 15,0 0-15,0 42 32,-21 0-32,0 22 15,0-22-15,21 0 0,0 0 16,0 0-16,-21 0 0,21 1 0,-22-1 16,22 0-16,0 0 0,-21 0 0,21 0 15,0 1-15,0-1 16,21-21-1,1 0-15,-1 0 0,0 0 16,0-21-16,21 21 0,-20-22 0,20 1 16</inkml:trace>
  <inkml:trace contextRef="#ctx0" brushRef="#br0" timeOffset="132408.35">9017 10710 0,'0'0'0,"21"-21"0,0 0 0,0 21 15,-21-21-15,-21 21 16,0 0-16,0 0 15,-21 0-15,20 21 0,1 0 0,-21-21 16,21 21-16,0-21 0,-1 22 16,1-22-16,21 21 15,0 0 1,21-21-16,1 0 0,-1 0 0,21 21 16,-21-21-16,22 0 0,-22 21 0,21-21 15,-21 21-15,0-21 0,22 22 16,-22-22-16,-21 21 0,21-21 0,-21 21 15,21 0-15,-21 0 0,0 0 16,-21-21-16,0 0 0,0 22 16,-22-22-16,22 0 0,-21 21 15,0-21-15,20 0 0,-20 0 0,21 0 16,-21 0-16,20 0 0,1 0 16,0 0-16,0 0 0,0 0 0,0-21 15,21-1-15,-22 22 0,22-21 16,0 0-16,-21 0 0,21 0 15,-21 0-15,0-1 0,21 1 0</inkml:trace>
  <inkml:trace contextRef="#ctx0" brushRef="#br0" timeOffset="132584.26">8424 10414 0,'0'0'15,"-21"0"-15,21-21 16,0 42 31,21-21-32,0 0-15,1 0 16</inkml:trace>
  <inkml:trace contextRef="#ctx0" brushRef="#br0" timeOffset="133048">10266 10478 0,'0'0'0,"21"-22"0,-21 1 0,0 0 0,0 0 16,21 0-16,-21 0 0,0-1 0,-21 44 31,21-1-15,-21 21-16,0-21 0,21 22 0,-22-1 15,22 0-15,0 1 0,-21-1 0,0 0 16,0 1-16,21-22 0,0 21 16,0-21-16,0 22 0,0-22 0,0 0 15,0 0-15,0 0 0,0 0 0,0 1 16,21-22-1,0-22 1,-21 1-16</inkml:trace>
  <inkml:trace contextRef="#ctx0" brushRef="#br0" timeOffset="133239.89">10075 10732 0,'21'0'47,"1"0"-32,-1-22-15,0 22 0,21 0 16,-21 0-16,1-21 0,-1 21 0,0 0 16,0 0-16,21-21 0,-20 21 0,-1-21 15</inkml:trace>
  <inkml:trace contextRef="#ctx0" brushRef="#br0" timeOffset="133803.57">10710 10795 0,'0'0'0,"21"0"16,1 0 0,-1 0-16,-21-21 15,21 0-15,0 21 0,-21-21 16,0-1-16,0 1 0,0 0 15,0 0-15,0 0 0,0 0 16,0-1-16,-21 1 0,21 0 0,-21 0 16,-22 0-16,22 21 0,0 0 0,0 0 15,0 0-15,0 0 0,-22 0 0,22 0 16,0 21-16,0 0 0,21 0 0,-21 0 16,-1 22-16,1-22 0,0 21 0,21-21 15,0 22-15,-21-22 0,21 21 16,-21-21-16,21 1 0,0 20 0,0-21 15,0 0-15,21 0 0,0 1 16,0-22-16,0 0 16,1 0-16,-1 0 0,0 0 0,0 0 15,0 0-15,22-22 0,-22 22 0,0-21 16,21 0-16,-21 21 0,1-21 16,-1 0-16,0 0 0,21-1 0,-42-20 15,21 21-15,1 0 0,-22-22 0,21 1 0,-21 21 16,0-21-16,0 20 0,0 1 15,0-21-15,0 21 0,-21 21 16,-1 0 0,22 21-16,-21 0 0,21 0 0,0 0 15,-21 22-15,21-22 0,0 21 0,0-21 16,0 22-16,0-22 0,0 0 0,0 21 16,0-20-16,0-1 0,0 0 15,21 0-15,0-21 16,1 0-16,-1 0 0,0 0 0,0 0 15,21 0-15,-20 0 0,20 0 0,-21-21 16,21 0-16,-20 21 0,-1-21 0,21-1 16</inkml:trace>
  <inkml:trace contextRef="#ctx0" brushRef="#br0" timeOffset="134364.79">11430 10308 0,'0'0'0,"0"-21"0,0 0 0,0 0 0,0 0 16,0 42-1,0 0-15,0 0 0,0 0 16,0 22-16,0-1 0,0 0 0,-21 1 16,21-1-16,0 0 0,0 1 15,0-1-15,-21-21 0,21 21 0,0-20 16,0-1-16,0 21 0,0-21 0,0 0 16,-22 1-16,22-44 46,0 1-46,0 0 16,0 0-16,22 0 0,-22 0 16,21-1-16,0-20 0,-21 21 0,21 0 15,0-22-15,0 22 0,-21 0 0,22-21 16,-1 21-16,0 21 0,0-22 0,0 22 16,0 0-16,1 22 15,-22-1-15,0 0 16,0 0-16,0 0 0,0 0 15,0 1-15,-22-22 0,22 21 0,-21 0 16,0-21-16,0 21 0,0-21 16,0 0-16,-1 21 0,1-21 0,0 0 15,0 0 1,0 0-16,42 0 31,-21 21-15,21 1-16,0-22 0,-21 21 0,21 0 15,-21 0-15,22 0 16,-22 0-16,21-21 0,-21 22 0,21-1 16,0-21-16,0 0 15,0 0-15,1 0 16,-1 0-16,0 0 0,0 0 0,0 0 16,0 0-16,1-21 0,-1 21 0,-21-22 15</inkml:trace>
  <inkml:trace contextRef="#ctx0" brushRef="#br0" timeOffset="135156.32">11896 10668 0,'-22'42'32,"44"-42"-17,-1 0-15,0 0 16,0 0-16,0-21 0,0 21 0,1-21 15,-1 21-15,21-21 0,-21 0 0,0 21 16,1-21-16,-22-1 0,21 1 16,-21 0-16,0 0 0,0 0 15,0 0-15,-21 21 16,-1 0-16,1 0 0,0 0 0,0 0 16,0 0-16,0 21 0,-1 0 15,1 21-15,0-21 0,0 1 16,21 20-16,0-21 0,0 0 0,-21 22 0,21-22 15,0 0-15,0 0 0,0 0 0,0 0 16,21 1-16,0-22 16,0 21-16,22-21 0,-22 0 0,21 0 15,0 0-15,1 0 0,-1 0 0,0 0 16,1 0-16,-1-21 0,0 21 16,1-22-16,-22 1 0,0 21 0,0-21 15,0 0-15,1 0 0,-1-22 0,-21 22 16,21-21-16,-21 21 0,0-22 15,0 22-15,0-21 0,0 21 0,0 0 16,0-1-16,0 44 31,0-1-31,0 0 0,0 0 16,0 0-16,-21 22 0,21-22 16,0 0-16,0 0 0,0 21 15,-21-20-15,21-1 0,0 0 0,0 0 16,-22-21-16,22 21 0,0 0 0,0 1 15,-21-22 1,0 0-16,21-22 31,0 1-31,0 0 16,0 0-16,21 0 0,-21-22 0,21 22 16,1-21-16,-1 0 0,0 20 0,0-20 15,0 0-15,22 21 0,-22-22 16,21 22-16,0 0 0,1 21 15,-1 0-15,0 0 0,1 21 0,-1 0 16,-21 0-16,22 1 0,-22 20 16,0-21-16,-21 21 0,0-20 0,0 20 15,0-21-15,0 21 0,0-20 0,0-1 16,-21 0-16,0 0 0,-1 0 16,22 0-16,-21 1 0,0-22 0,21 21 15,-21-21-15</inkml:trace>
  <inkml:trace contextRef="#ctx0" brushRef="#br0" timeOffset="136780.43">14076 10795 0,'0'21'16,"0"-42"46,0 0-62,0 0 16,0 0-16,0-1 0,21 1 0,0-21 16,0 21-16,22-22 0,-22 1 15,0 0-15,21-1 0,-21-20 0,22 42 16,-22-22-16,0 1 0,0 21 16,0 0-16,1 0 0,-22-1 0,-22 22 31,1 22-31,-21-1 15,21 0-15,0 0 0,-22 0 0,22 0 16,0 22-16,21-22 0,0 0 16,0 21-16,0-20 0,0-1 0,0 0 15,0 0-15,0 0 0,21-21 0,0 21 16,22 1-16,-22-1 0,0-21 16,21 21-16,-21 0 0,1-21 0,20 21 15,-42 0-15,21-21 0,-21 22 16,0-1-16,0 0 15,-21 0-15,0-21 0,0 0 16,-1 0-16,1 0 0,-21 0 16,21 0-16,0 0 0,-1 0 15,1 0-15,0 0 0,0 0 0,21-21 16,-21 0-16,21 0 16,0-1-16,0 1 15,0 0 1,0 0-16,21 0 15,0 0-15</inkml:trace>
  <inkml:trace contextRef="#ctx0" brushRef="#br0" timeOffset="137045.12">14880 10139 0,'0'-21'16,"-21"21"-1,0 21 1,0 0-16,21 0 0,0 0 16,-22 1-16,22 20 0,-21 0 0,0 1 15,21-1-15,0 0 0,0-21 16,-21 22-16,21-1 0,-21-21 0,21 22 16,0-22-16,0 0 0,0 0 15,0 0-15,0 0 16,21-21-1,-21-21 1,0 0-16</inkml:trace>
  <inkml:trace contextRef="#ctx0" brushRef="#br0" timeOffset="137556.44">14457 10520 0,'21'0'31,"0"-21"-31,21 21 16,-20 0-16,-1-21 0,21 21 0,-21-22 16,22 1-16,-1 21 0,0-21 15,22 0-15,-22 21 0,0-21 0,1 0 16,-1 21-16,0 0 0,1-22 16,-22 22-16,21 0 0,-42 22 15,0-1 1,0 0-16,0 0 0,-21 0 0,0 22 15,0-22-15,0 0 0,-1 21 0,22-21 16,-21 1-16,21-1 0,-21 21 16,21-21-16,0 0 0,0 1 15,0-1-15,0 0 0,21 0 16,0-21-16,22 0 16,-22 0-16,21 0 0,-21 0 0,22 0 15,-1 0-15,-21-21 0,22 0 16,-1 21-16,-21-21 0,21-1 0,-20 1 15,-1 0-15,0 0 0,0 0 0,-21-22 16,0 22-16,0 0 0,0-21 16,0 21-16,-21-22 0,0 22 0,0 0 15,-22 0-15,22 0 0,0 21 16,-21 0-16,20 0 0,-20 0 0,21 0 16,0 0-16,0 21 0,-22-21 15,22 21-15,0 0 0,21 0 16,0 0-16,0 1 0,0-1 15,21-21-15,0 0 16,0 0-16,1 21 0,20-21 0,-21 0 16,21 0-16</inkml:trace>
  <inkml:trace contextRef="#ctx0" brushRef="#br0" timeOffset="137982.44">15727 10499 0,'0'-21'0,"-21"21"16,21-22-16,0 1 0,0 0 16,0 0-1,0 0-15,21 0 16,0-1-16,0 22 16,0 0-16,0 0 0,1 0 0,-1 0 15,0 22-15,21-1 0,-21-21 0,1 21 16,-1 21-16,0-21 0,0 1 15,0-1-15,-21 21 0,0-21 0,0 0 16,0 1-16,0-1 0,0 0 16,0 0-16,-21 0 0,0-21 0,21 21 15,-21-21-15,0 0 16,21-21 15,0 0-31,0 0 0,0 0 0,0 0 16,21-1-16,0 1 0,-21 0 15,0-21-15,21 21 0,0-1 0,-21 1 16,21 0-16,1 0 0,-1 0 16,0 21-16,0-21 0,0 21 15,0 0-15,1-22 0,-1 22 16,0 0-16,0 0 16,21 0-16</inkml:trace>
  <inkml:trace contextRef="#ctx0" brushRef="#br0" timeOffset="138323.87">16489 10583 0,'0'0'0,"0"22"16,21-22-1,0 0 1,0 0-16,0-22 16,1 1-16,-1 0 0,0 21 15,0-21-15,0 0 0,0 0 16,1-1-16,-1 1 0,-21 0 0,0 0 15,0 0-15,0 0 0,0-1 16,-21 22 0,-1 0-16,-20 22 0,21-1 15,0-21-15,-22 21 0,22 0 0,0 21 16,-42 1-16,41-22 16,22 21-16,0-21 0,-21 1 0,21-1 15,0 0-15,0 0 0,0 0 0,21-21 16,-21 21-16,22-21 0,-1 0 15,21 22-15,-21-22 0,0 0 0,22 0 16,-22 0-16,21 0 0,1 0 16,-1 0-16,0 0 0,1 0 0,-1 0 15,0 0-15</inkml:trace>
  <inkml:trace contextRef="#ctx0" brushRef="#br0" timeOffset="138847.85">17335 10541 0,'0'0'0,"0"-42"0,0 21 0,0-1 15,0 1-15,0 0 0,0 0 0,-21 0 16,0 0-16,0-1 0,0 22 16,0 0-16,-1 0 0,1 0 15,0 0-15,0 0 0,0 22 0,0-22 16,-22 21-16,22 0 0,0 0 16,21 21-16,-21-20 0,0-1 15,-1 21-15,22-21 0,0 0 0,0 1 16,0 20-16,0-21 0,0 0 15,0 0-15,0 1 0,0-1 16,22-21 0,-1 0-16,0 0 0,0 0 0,0 0 15,22 0-15,-22-21 0,0-1 16,0 22-16,21-42 0,-20 21 16,-1 0-16,21-22 0,-21 22 15,0-21-15,1 0 0,-1-1 0,0 1 16,0-22-16,0 22 0,0 0 0,-21-1 15,22 1-15,-1 0 0,-21-22 16,0 43-16,0 0 16,0 0-16,-21 42 15,-1 0-15,1 0 16,0 0-16,0 1 0,21 20 16,0 0-16,-21 1 0,21-1 0,0 0 15,0 1-15,0-1 0,0 0 0,0 1 16,0-1-16,0-21 0,0 21 15,21-20-15,0 20 0,0-21 0,0-21 16,1 21-16,-1 0 0,0-21 16,0 0-16,0 0 0,22 0 0,-22 0 15,21 0-15,-21 0 0,22 0 16,-22-21-16,21 0 0,-21 21 16</inkml:trace>
  <inkml:trace contextRef="#ctx0" brushRef="#br0" timeOffset="139108.1">18478 10308 0,'0'-21'16,"0"42"0,-21 0-16,21 1 15,0-1-15,0 0 0,0 0 0,-21 0 16,21 0-16,0 1 15,0-1-15,0 0 0,-21 0 16,21 0-16,0 0 16,0-42 15,0 0-31,0 0 0,0 0 16,0 0-16</inkml:trace>
  <inkml:trace contextRef="#ctx0" brushRef="#br0" timeOffset="139268.03">18457 10160 0,'0'0'0,"-42"-21"31,42 42 16,21-21-31,-21 21-16,21-21 0,0 0 0</inkml:trace>
  <inkml:trace contextRef="#ctx0" brushRef="#br0" timeOffset="139753">18754 10308 0,'0'21'15,"0"1"-15,0-1 16,0 0-16,0 0 16,0 0-16,0 0 0,0 1 0,0-1 15,0 0-15,0 0 16,0 0-16,0 0 0,0 1 0,0-1 16,0 0-16,0 0 15,-22-21-15,22-21 47,0 0-47,0 0 16,0-1-16,0 1 0,0-21 15,0 21-15,0 0 0,22-22 16,-1 22-16,0-21 0,0 21 0,0-1 16,0 1-16,22 0 0,-22 0 15,21 0-15,-21 21 0,22 0 16,-22 0-16,0 0 0,21 0 0,-20 0 0,-1 21 15,0-21-15,-21 21 0,0 0 16,21 0-16,-21 22 0,0-22 16,0 0-16,0 0 0,0 22 0,0-22 15,0 0-15,-21 0 0,21 0 0,0 0 16,-21 1-16,0-22 16,-1 0-1</inkml:trace>
  <inkml:trace contextRef="#ctx0" brushRef="#br0" timeOffset="140224.38">19981 10160 0,'21'-21'31,"-21"42"-15,0 0 0,-21 0-16,0 1 0,21-1 15,0 21-15,0-21 0,-21 22 0,21-22 16,-21 21-16,21-21 0,0 22 15,0-22-15,-21 0 0,21 21 16,-22-21-16,22 1 0,-21-1 16,21 0-1,21-42 1,-21 0-16,22 21 16</inkml:trace>
  <inkml:trace contextRef="#ctx0" brushRef="#br0" timeOffset="140678.06">19897 10224 0,'0'-22'0,"0"44"0,-22-65 0,22 22 16,0 0-16,0 0 0,0 0 15,22 21-15,-1-22 0,0 22 16,0 0-16,0-21 0,0 21 16,1 0-16,-1 0 0,21 0 15,-21 0-15,22 0 0,-22 21 0,21-21 16,-21 22-16,22-1 0,-22 0 0,0 0 15,0 0-15,-21 0 0,0 1 16,0-1-16,0 0 0,-21 0 0,-21 0 16,20 0-16,-20 1 0,0-1 0,-1 0 15,1-21-15,21 21 0,-21-21 16,20 0-16,-20 0 0,21 0 0,0 0 16,0 0-16,21-21 31,0 42 0,21-21-31,-21 21 0,21 0 0,0 1 16,-21-1-16,21 0 0,0 0 15,1-21-15,-1 21 0,0 0 0,0-21 16,0 22-16,0-22 0,1 0 0,-1 0 16,0 21-16,0-21 0,0 0 15,0 0-15,1 0 31,-1 0-31,0 0 0,-21-21 16,21 21-16,0-22 0,0 22 0,1-21 16</inkml:trace>
  <inkml:trace contextRef="#ctx0" brushRef="#br0" timeOffset="140900.04">20743 10224 0,'0'-43'16,"0"86"-16,0-107 0,0 43 0,0 0 15,-21 21 1,21 21 0,-21 0-16,21 0 0,0 0 0,0 1 15,0-1-15,0 21 0,0-21 16,0 22-16,0-22 0,0 21 0,0-21 16,0 0-16,0 22 0,0-22 15,0 0-15,0 0 16,0 0-16</inkml:trace>
  <inkml:trace contextRef="#ctx0" brushRef="#br0" timeOffset="141216.42">20743 10372 0,'0'-43'0,"0"86"0,0-107 16,0 43-16,0 0 0,0 0 15,0 0-15,0-1 0,0 1 16,0 0-16,21 0 0,1 21 0,-1-21 15,0 0-15,21 21 0,-21 0 16,22-22-16,-22 22 0,21 0 0,-21 0 16,1 0-16,20 0 0,-21 22 0,0-1 15,0 0-15,1 0 0,-22 21 16,21-20-16,-21 20 0,21-21 0,-21 21 16,0-20-16,0 20 0,0-21 15,0 21-15,0-20 0,0 20 16,0-21-16,-21 0 0,21 0 15,-21 1-15,21-1 16,-22-21 15,22-21-31,-21 21 16,21-22-16,0 1 0</inkml:trace>
  <inkml:trace contextRef="#ctx0" brushRef="#br0" timeOffset="141408.35">20680 10372 0,'0'0'0,"-21"0"0,-22 0 31,64 0-31,1 0 0,-1 0 16,0 0-16,21 0 16,1 0-16,-22 0 0,21 0 0,0 0 15,1 0-15,-1-21 0,0 21 16,1 0-16,-22 0 0,21-22 0,-21 1 15,1 21-15,20 0 0,-21-21 0</inkml:trace>
  <inkml:trace contextRef="#ctx0" brushRef="#br0" timeOffset="141656">21590 10202 0,'0'-21'31,"0"42"-31,-21 1 0,0-1 16,21 0-16,0 21 0,0-21 16,0 1-16,-22 20 0,22-21 15,-21 21-15,21-20 0,0-1 0,0 0 16,-21 0-16,21 0 0,0 0 0,-21 1 16,21-1-16,0-42 46,0-1-46</inkml:trace>
  <inkml:trace contextRef="#ctx0" brushRef="#br0" timeOffset="141883.78">21505 10287 0,'0'0'0,"0"-21"0,21 0 0,-21 0 16,22 21-1,-1 0-15,0 0 16,0 0-16,-21 21 0,21-21 0,0 21 15,1 0-15,-22 0 0,21 0 16,0 1-16,0 20 0,-21-21 0,21 0 16,0 0-16,1 1 0,-22-1 15,0 0-15,0 0 0,21-21 16,-21 21-16,21-21 31,-21-21-31,21 21 16,-21-21-16</inkml:trace>
  <inkml:trace contextRef="#ctx0" brushRef="#br0" timeOffset="142352.19">22225 10202 0,'0'0'16,"21"-21"-16,-42 21 31,0 0-31,0 0 0,-1 21 16,1 1-16,0-1 0,0 0 0,0 0 15,0 0-15,-1 0 0,1 1 16,0-1-16,0 0 0,0 0 0,0 0 16,-1 0-16,22 1 0,0-1 15,22-21 1,-1 0 0,0-21-16,0 21 0,0-22 15,0 1-15,1 0 0,-1 0 0,0 0 16,21 0-16,-21-1 0,1 1 15,-1 0-15,0 0 0,0 0 16,0 0-16,-21-1 0,0 1 0,21 21 16,1 0-16,-22 21 15,0 1-15,0-1 16,0 0-16,0 0 0,0 0 0,0 22 16,0-22-16,-22 21 0,22-21 15,0 22-15,-21-22 0,21 21 0,0-21 16,0 0-16,0 22 0,0-22 15,0 0-15,0 0 0,0 0 0,0 1 16,0-1 0,0-42 15,0-1-15</inkml:trace>
  <inkml:trace contextRef="#ctx0" brushRef="#br0" timeOffset="142524.39">22585 10689 0,'0'21'16,"0"-42"31,-21 21-32,-1 0-15</inkml:trace>
  <inkml:trace contextRef="#ctx0" brushRef="#br0" timeOffset="178836.32">1185 12361 0,'0'22'0,"0"-44"62,21 1-46,1 0-16,-1 0 15,0 0-15,-21 0 0,0-1 16,0 1-16,0 0 16,0 0-16,-21 21 15,0 0 1,-1 0-16,1 21 0,0-21 0,-21 21 16,21 0-16,-1 1 0,1-1 15,0-21-15,0 21 0,0 0 16,0 0-16,21 0 0,-22 1 0,22-1 15,0 0 1,22 0 0,-1-21-1,0 0-15,0 21 0,0-21 0,0 0 16,1 21-16,20-21 0,-21 22 16,0-22-16,0 21 0,22-21 0,-22 21 15,-21 0-15,21 0 0,-21 0 16,0 1-16,0-1 15,-21 0-15,0 0 0,0 0 0,-1 0 16,-20 1-16,21-1 0,-21 0 16,-1-21-16,22 0 0,-21 21 15,-1-21-15,1 0 0,21 0 0,-21 0 16,-1 0-16,22-21 0,-21 21 16,21-21-16,-22 0 0,22-1 15,-21 1-15,-1 21 0,1-21 0,21 0 16,0 0-16,0 21 0,-1-21 15,1-1-15,0 22 0,42 0 32,0 0-32,22 0 15,-22 0-15,21 0 0,1 0 0,-1-21 16</inkml:trace>
  <inkml:trace contextRef="#ctx0" brushRef="#br0" timeOffset="179160.47">1736 12256 0,'0'-64'32,"0"85"-1,-22-21-31,22 21 0,0 22 0,0-22 15,-21 0-15,21 21 0,-21-20 16,21 20-16,-21 0 0,21-21 16,0 22-16,-21-22 0,21 0 15,-21 21-15,21-20 0,0-1 0,0 0 16,0 0-16,0-42 47,0 0-47,21 0 15,-21-1-15,0 1 0,0 0 0</inkml:trace>
  <inkml:trace contextRef="#ctx0" brushRef="#br0" timeOffset="179377.42">1333 12467 0,'0'0'0,"-21"0"0,42 0 31,22 0-15,-22 0-16,0 0 15,21 0-15,-20 0 0,20-21 16,-21 21-16,21 0 0,-20 0 0,20-21 0,-21 21 16,21 0-16,-20-21 15,-1 21-15,0-21 0,0 21 0</inkml:trace>
  <inkml:trace contextRef="#ctx0" brushRef="#br0" timeOffset="180092.46">1884 12531 0,'0'0'0,"21"0"0,-21 21 15,21-21-15,0 0 16,0 0-16,1 0 15,-1 0-15,0 0 16,-21-21-16,21 21 0,0-21 16,0 21-16,1-22 0,-1 22 0,-21-21 15,0 0-15,21 21 0,-21-21 16,0 0-16,0 0 0,-21 21 31,0 0-31,-1 0 0,1 0 16,0 21-16,0 0 15,21 0-15,-21 0 0,0 0 0,-1 1 16,22-1-16,-21 0 16,21 0-16,-21 0 0,21 0 0,0 22 15,0-22-15,0 0 0,0 0 16,21 0-16,0-21 0,1 0 16,20 0-16,-21 0 15,0 0-15,22 0 0,-22 0 0,21-21 16,0 0-16,-20 21 0,20-21 15,0 0-15,-21 0 0,22-1 0,-22 1 16,21 0-16,-21 0 0,1 0 16,-1 0-16,0-22 0,-21 22 15,0 0-15,0 0 16,0 0-16,0 42 47,0 0-47,0 0 15,0 0-15,0 22 0,-21-22 16,21 0-16,0 21 0,0 1 16,0 20-16,-21-21 0,21 22 0,0-1 15,0 1-15,0-1 0,0 22 16,-22-21-16,22-1 0,-21 1 0,21-1 16,-21 1-16,21 20 0,-21-20 15,21-1-15,0 1 0,-21-22 16,21 0-16,-21 1 0,21-1 0,0-21 15,0 22-15,0-22 16,0-42 0,0-1-16,0 1 0,0 0 15,0 0-15,21-21 0,0-1 0,-21 1 16,21-22-16,-21 22 0</inkml:trace>
  <inkml:trace contextRef="#ctx0" brushRef="#br0" timeOffset="180512.62">2625 12446 0,'-22'-21'0,"44"42"0,-65-42 0,22 0 16,0 0-16,21-1 0,-21 1 15,0 0-15,21 0 0,0 0 16,0 0-16,0-1 15,42 22-15,-21 0 0,21-21 0,-20 21 16,20 0-16,21 0 0,-20 0 16,-1 0-16,0 21 0,-20-21 0,20 22 15,-21-1-15,0 0 16,0 0-16,-21 0 0,0 22 0,0-22 16,0 0-16,-21 0 0,0 0 15,0 22-15,-21-22 0,20 0 0,-20-21 16,0 21-16,21 0 0,-22-21 15,22 21-15,0-21 0,0 22 0,-22-22 16,22 0-16,0 0 16,21 21-1,21-21 17,-21-21-32,21-1 0,1 22 0,-1-21 15,0 21-15,0-21 16,0 21-16,0-21 0</inkml:trace>
  <inkml:trace contextRef="#ctx0" brushRef="#br0" timeOffset="181159.85">3598 12319 0,'-21'0'0,"0"-42"16,21 21-1,21-1 1,0 22-16,0 0 16,1 0-16,20 0 0,-21 0 15,0 0-15,0 0 0,1 0 16,-1 0-16,0 22 0,0-1 0,0-21 15,-21 21-15,0 0 0,0 0 0,21 0 16,-21 1-16,0-1 0,0 0 16,-21 0-16,0 0 0,-21 0 0,21 1 15,-22-1-15,22 0 0,-21 0 16,21-21-16,-22 21 0,22-21 16,-21 0-16,21 0 0,-1 0 15,1 0-15,21-21 31,21 21-15,1 0-16,-1-21 0,0 21 0,0-21 16,0 21-16,0 0 0,1 0 0,20 0 15,-21 0-15,0 0 0,22 0 16,-22 0-16,0 0 0,0 0 16,0 0-16,0 21 0,1-21 15,-22 21-15,0 0 0,0 0 16,0 1-16,0-1 0,-22 0 15,1 0-15,0-21 0,-21 21 16,21 0-16,-22 1 0,22-22 0,0 21 16,0-21-16,0 0 0,21 21 0,-43-21 15,22 0-15,0 0 0,0 0 16,-22 0-16,22 0 0,0 0 16,0 0-1,0 0-15,21-21 16,0 0 15</inkml:trace>
  <inkml:trace contextRef="#ctx0" brushRef="#br0" timeOffset="181792.46">4847 12510 0,'0'0'0,"-21"0"0,0 0 0,0 0 15,-1 0-15,1 0 0,42 0 47,1 0-47,20 0 0,-21 0 16,21 0-16,1 0 0,-1 0 15,0 0-15,1-22 0,-1 22 16,0-21-16,22 21 0,-1 0 0,1 0 16,-1-21-16,1 21 0,-1 0 15,-20 0-15,20-21 0,-20 21 0,-1 0 16,-21 0-16,21 0 0,-20 0 0,-22-21 31,-22 21-15,1 0-1,0-21-15,0 21 0,0 0 0,0-22 16</inkml:trace>
  <inkml:trace contextRef="#ctx0" brushRef="#br0" timeOffset="182228.41">5461 12192 0,'0'0'0,"0"-21"0,0 42 47,0 0-47,21 0 15,0 1-15,0-1 0,1-21 16,-1 21-16,21 0 0,-21-21 16,22 21-16,-1-21 0,0 0 0,-21 21 15,22-21-15,-22 0 0,21 0 0,-21 0 16,1 0-16,20 0 15,-21 0-15,0 0 0,-42 0 47,0 0-47,0 22 16,0-1-16,-1-21 0,-20 21 16,21 0-16,0 0 0,-22 0 0,1 22 15,21-22-15,-21 21 0,-1-21 16,22 22-16,-21-1 0,-1-21 0,22 22 15,-21-22-15,21 21 0,0-21 0,-1 0 16,22 1-16,0-1 16,-21-21-16,21 21 0,21-42 31,-21 0-31,22 21 16,-1-22-16</inkml:trace>
  <inkml:trace contextRef="#ctx0" brushRef="#br0" timeOffset="183036.12">7112 12023 0,'21'-64'31,"-21"43"-31,0 0 16,0 0-16,0 42 46,0 21-46,0-21 0,-21 22 16,0-1-16,21 22 0,-21-22 0,-1 21 16,1-20-16,0-1 0,0 64 15,0-85-15,0 21 0,-1 1 16,22-22-16,0 21 0,-21-21 16,21 1-16,0-1 0,21-42 31,-21-1-16,22 1-15,-1 0 16</inkml:trace>
  <inkml:trace contextRef="#ctx0" brushRef="#br0" timeOffset="183715.65">7006 12086 0,'0'0'0,"-21"-21"0,21 0 0,-21 21 15,21-21-15,0 0 0,0-1 16,0 1-16,0 0 0,0 0 15,0 0-15,21 0 0,0-1 0,0 22 16,0-21-16,1 21 0,-1 0 16,21 0-16,-21 0 0,0 0 0,43 0 15,-43 0-15,21 21 0,-20 1 16,-1-1-16,0 0 0,-21 21 0,0-21 16,0 22-16,0-1 0,0 0 0,0-20 15,0 20-15,-21 0 0,0-21 0,-22 22 16,22-22-16,-21 21 0,-1-21 15,22 1-15,-21-1 0,0 0 16,20-21-16,-20 0 0,21 0 0,0 0 16,0 0-16,-1 0 0,1 0 15,0 0-15,21-21 0,0 0 0,0-1 16,0 1-16,0 0 16,21 21-1,0 0-15,1 21 16,-1 0-16,0-21 0,0 22 0,0-1 15,0 0-15,1 0 0,-1 0 0,0 0 16,0 1-16,0-22 0,0 21 16,1 0-16,20 0 0,-21-21 15,0 21-15,0-21 0,22 0 0,-22 0 16,21 0-16,-21 0 0,22 0 0,-22 0 16,21 0-16,1 0 0,-1-21 0,-21 21 15,21-21-15,-20 0 0,20 0 16,-21-1-16,0 1 0,0 0 0,1 0 15,-22-21-15,0 20 0,0 1 16,0 0-16,0-21 0,0 21 16,0-1-16,-22 22 15,1 0-15,0 0 0,0 22 16,21-1-16,-21 0 0,0 0 0,21 0 16,-22 0-16,22 1 0,0-1 15,0 0-15,0 0 0,0 0 0,0 0 16,0 1-16,0-1 0,0 0 15,0 0-15,22-21 0,-1 21 0,0-21 16,21 0-16,-21 0 0,22 0 16,-22 0-16,42 0 0,-20 0 15,-1 0-15,22-21 0,-22 0 0,21 0 16,-20 21-16,20-21 0</inkml:trace>
  <inkml:trace contextRef="#ctx0" brushRef="#br0" timeOffset="184893.02">8742 12256 0,'0'-22'15,"0"44"-15,0-65 0,0 22 0,-21 0 16,-1 0-16,-20 21 0,21 0 16,0 0-16,0 0 0,-22 0 0,22 0 15,-21 0-15,21 21 0,-22 0 16,22 0-16,-21 0 0,21 1 16,-1 20-16,1-21 0,0 21 0,0-20 15,0 20-15,21-21 0,0 0 0,0 0 16,0 22-16,0-22 15,0 0-15,21 0 0,0-21 0,0 0 16,0 0-16,1 0 0,-1 0 16,21 0-16,-21-21 0,22 21 15,-22-21-15,21 0 0,0 0 0,-20 21 0,-1-22 16,0 1-16,0 0 0,0 0 16,0 0-16,-21 0 0,22-1 15,-22 1-15,0 0 0,0 0 16,0 0-16,0 42 31,0 0-31,0 0 16,0 0-16,0 1 0,0-1 0,0 21 15,0 0-15,0 1 0,0-1 0,0 0 16,0 22-16,-22-22 0,22 22 16,0-1-16,-21 22 0,21-22 0,-21 1 15,21-1-15,-21 1 0,21-1 16,0 1-16,-21-1 0,21-20 0,0-1 15,0 0-15,0 1 0,0-1 0,0-21 16,0 0-16,21-21 16,0 0-16,0 0 15,-21-21-15,21 0 0,1-21 0,-1 21 16,0-22-16,0 1 0,0 0 16,0-1-16,1 1 0,-1-22 15,0-20-15,-21 20 0,21-20 0,0-1 0,-21 0 16,21 22-16,-21-22 0,0 0 15,0 22-15,0-1 0,0 1 0,0-1 16,0 1-16,0 21 0,0-1 16,0 1-16,0 21 0,0 0 15,0-1-15,0 1 0,0 42 32,22 1-32,-22-1 0,0 21 0,0-21 15,0 22-15,0-22 0,0 21 16,0 0-16,0-20 0,0 20 15,0-21-15,0 0 0,0 0 0,21 1 16,-21-1-16,0 0 0,21 0 16,0-21-16,0 0 0,0 0 0,1 0 15,20 0-15,-21 0 0,0 0 16,0 0-16,1-21 0,-1 0 16,0 0-16,0-1 0,0 1 0,0 0 15,-21-21-15,0 21 0,22-1 0,-22-20 16,21 21-16,-21-21 0,0 20 15,0 1-15,0 0 0,0 0 16,0 0-16,0 42 31,0 0-31,0 0 0,0 0 16,0 1-16,0-1 0,0 0 0,0 21 16,0-21-16,0 1 0,0-1 15,0 21-15,0-21 0,21 0 0,0-21 16,-21 22-16,21-1 0,0-21 15,1 0-15,-1 0 0,0 0 16,0 0-16,0 0 0,0 0 16,1-21-16,-1-1 0,21 1 0,-21 0 15,0 0-15,1 0 0,-1-22 16,0 22-16,-21-21 0,21 21 0,-21 0 16,21-22-16,-21 22 0,0 0 15,0 42 1,0 0-1,0 0-15,0 1 0,0-1 16,-21 21-16,21-21 0,0 0 0,0 1 16,-21-1-16,21 0 15,0 0-15,0 0 16,0-42 31,0 0-47,21 0 0,-21-22 0</inkml:trace>
  <inkml:trace contextRef="#ctx0" brushRef="#br0" timeOffset="185528.04">10245 12234 0,'-43'0'32,"22"0"-32,21-21 0,0 0 15,0 0-15,0 0 16,21 0-16,0-1 0,1 22 16,-1 0-16,0-21 0,0 21 0,0 0 15,0 0-15,1 0 0,-1 0 16,0 21-16,0-21 0,-21 22 0,21-1 15,-21 0-15,21 21 0,-21-21 16,0 1-16,0-1 0,0 21 0,0-21 16,0 0-16,0 1 0,0-1 15,0 0-15,-21 0 0,21 0 0,-21-21 16,21 21-16,-21-21 16,0 0-16,21-21 31,0 0-31,0 0 15,0 0-15,0 0 0,0-1 16,0 1-16,0 0 0,21 0 16,-21 0-16,0 0 0,21-1 15,-21 1-15,0 0 0,0 0 0,21 21 16,-21-21-16,21 21 0,1 0 16,-1 0-16,0 0 31,0 0-31</inkml:trace>
  <inkml:trace contextRef="#ctx0" brushRef="#br0" timeOffset="185980.45">10837 12234 0,'0'0'0,"0"22"15,0-1 1,21-21 0,1 0-16,-1 0 15,0 0-15,0 0 0,0-21 0,0-1 16,1 22-16,-1-21 0,0 0 15,0 0-15,-21 0 0,21 21 16,-21-21-16,0-1 0,0 1 16,-21 21-1,0 0-15,0 0 0,0 0 16,-1 0-16,-20 0 16,21 21-16,0 1 0,0-1 0,-1 0 15,22 0-15,-21 0 0,21 0 0,-21 22 16,21-22-16,0 0 0,0 0 15,0 0-15,0 1 0,0-1 0,0 0 16,0 0-16,21 0 0,0-21 16,1 21-16,-1-21 0,0 0 15,0 0-15,0 0 0,22 0 0,-22 0 16,21 0-16,-21 0 0,22 0 16,-1-21-16,0 21 0</inkml:trace>
  <inkml:trace contextRef="#ctx0" brushRef="#br0" timeOffset="186548.47">11832 12171 0,'0'0'15,"0"-21"-15,-21 21 0,0-21 0,0-1 0,-1 1 16,1 21-16,-21-21 0,21 0 0,0 21 16,-1 0-16,1 0 0,0 0 15,-21 0-15,21 0 16,-1 21-16,1 0 0,21 0 0,-21 1 15,0-1-15,21 0 0,0 21 0,0-21 16,0 1-16,0-1 0,0 21 16,0-21-16,0 0 0,0 1 15,0-1-15,0 0 0,0 0 16,21 0-16,0-21 0,0 0 0,1 0 16,-1 0-16,0 0 15,0 0-15,0 0 0,0-21 16,1 21-16,-1-21 0,0 0 15,0 0-15,0-22 0,-21 22 0,21-21 16,1-1-16,-1 1 0,-21 0 0,21-1 16,0-20-16,-21 21 0,0-1 15,21 1-15,0 0 0,-21-1 16,0 1-16,0 21 0,0-22 0,0 22 16,22 21-16,-22-21 0,0 0 15,0 42 1,0 0-16,0 0 0,-22 1 15,22 20-15,-21-21 0,21 43 16,0-22-16,0 0 0,0 22 0,0-22 16,-21 0-16,21 22 0,0-22 15,0 1-15,0-1 0,0-21 0,0 21 16,0-20-16,0-1 0,0 0 16,0 0-16,21 0 0,0 0 15,1-21-15,20 0 0,-21 0 0,21 0 16,-20 0-16,20 0 0,0 0 0,-21-21 15,22 0-15,-1 0 0,0 0 16,-20 0-16,20-22 0,-21 22 0</inkml:trace>
  <inkml:trace contextRef="#ctx0" brushRef="#br0" timeOffset="187068.49">9715 11748 0,'0'63'16,"0"-42"-1,0 0 1,22-21-16,-1 0 0,0 0 16,0 0-16,0 0 15,0 0-15,1 0 0,-22-21 0,0 0 16,0 0 0,0 0-16,-22 21 15,1-21-15,0 21 0,0 0 16,0 0-16,0 0 15,21 21 1,0 0-16,21-21 16,0 21-16,0-21 0,0 0 15</inkml:trace>
  <inkml:trace contextRef="#ctx0" brushRef="#br0" timeOffset="188289.23">13123 11790 0,'0'0'0,"21"-21"16,-21 0 0,0-1-16,0 44 31,0-1-16,0 0-15,0 0 0,0 21 0,0 1 16,0-1-16,-21 0 0,21 1 16,-21 20-16,0-20 0,0-1 0,-22 0 15,22 1-15,0-1 0,0 0 0,-21-21 16,20 22-16,1-22 0,0 0 16,0 0-16,0 0 0,0-21 0,21 22 15,-22-22-15,1 0 16,0 0-16,21-22 15,0 1-15,0 0 0,-21 0 0,21 0 16,0 0-16,0-22 0,-21 22 16,21-21-16,0-1 0,0 22 15,0-21-15,0 0 0,0 20 0,0 1 16,0 0-16,0 0 0,0 0 16,21 21-16,0 0 15,-21 21-15,0 0 0,0 0 16,21 0-16,0 1 0,-21 20 0,22 0 15,-22-21-15,0 22 0,21-1 16,0-21-16,-21 22 0,21-22 0,-21 0 16,21 0-16,0 0 0,1 0 15,-1 1-15,0-1 0,0-21 0,0 0 16,0 0-16,1 0 0,20 0 16,-21 0-16,21 0 0,1 0 0,-22 0 15,21-21-15,1-1 0,-22 1 16,21 0-16,-21 0 0,22 0 0,-22 0 15,0-22-15,0 22 0,0 0 16,-21-21-16,0 20 0,21 1 0,-21 0 16,0 0-16,0 0 0,0 42 31,-21 0-31,0 0 16,21 0-16,-21 1 0,21 20 15,0-21-15,-21 0 0,21 0 0,0 22 16,0-22-16,0 0 0,0 0 15,0 0-15,21-21 16,0 0-16,0 0 0,0 0 16,1 0-16,20 0 0,-21 0 0,0 0 15,0-21-15,1 21 0,20-21 16,-21 0-16,0 0 0,0 0 0,-21-1 16,22-41-16,-22 21 15,0 20-15,0-20 0,0 0 0,0 21 16,-22-22-16,1 1 0,0 21 0,0 0 15,0-1-15,0 22 0,-1 0 16,-20 0-16,21 0 0,0 0 0,0 22 16,-1-1-16,1 0 15,0 0-15,0 21 0,0-20 0,21 20 16,-21-21-16,21 21 0,0-20 0,0 20 16,0-21-16,0 0 0,0 0 15,0 1-15,21-1 0,0 0 0,0 0 16,0-21-16,22 0 0,-22 0 15,21 0-15,-21 0 0,22 0 0,-22 0 16</inkml:trace>
  <inkml:trace contextRef="#ctx0" brushRef="#br0" timeOffset="188560.16">14393 12065 0,'0'0'0,"0"-21"16,0 0-16,0 0 15,-21 21-15,0 0 0,0 0 16,0 0-16,-1 0 0,1 0 16,0 21-16,21 0 0,-21 0 15,0 21-15,0-20 0,-1 20 0,1 0 16,21-21-16,-21 22 0,21-1 16,-21 22-16,21-43 0,0 0 15,0 21-15,0-21 16,0 1-16,21-22 0,0 0 0,22 21 15,-1-21-15,0 0 0,1 0 16,-1 0-16,0 0 0,1 0 0,20-21 16,-21 21-16,1-22 0</inkml:trace>
  <inkml:trace contextRef="#ctx0" brushRef="#br0" timeOffset="190492.13">15007 12277 0,'21'-43'0,"-42"86"0,42-107 0,-21 43 16,0-21-16,0 21 0,0-1 15,-21-20-15,0 21 0,21 0 16,-21 21-16,0-21 0,-1 21 0,1 0 16,0 21-16,0 0 15,0 0-15,0 0 0,21 0 0,-22 22 16,1-22-16,21 21 0,-21-21 16,21 22-16,0-22 0,0 42 15,0-41-15,0-1 0,0 0 0,0 0 16,0 0-16,21-21 15,0 0-15,1 0 0,-1 0 16,0 0-16,0 0 0,0 0 0,0-21 16,1 0-16,-1 21 0,0-21 15,0 0-15,0-22 0,0 22 0,-21-21 16,22 21-16,-1-22 0,0 22 16,-21-21-16,0 21 0,21-1 15,-21 1-15,0 0 0,21 0 0,-21 42 31,0 0-31,0 0 0,-21 1 16,21 20-16,-21-21 0,21 0 0,-21 22 16,21-22-16,0 21 0,0-21 15,0 0-15,0 1 0,0-1 0,0 0 16,0 0-16,0 0 0,21-21 16,0 21-16,0-21 0,0 0 15,1 0-15,-1 0 0,0 0 0,21 0 16,-21 0-16,1-21 0,20 0 15,-21 21-15,21-42 0,-20 21 0,-1-1 16,21-20-16,-21 0 0,0-1 0,1 1 16,-22 0-16,21-22 0,0 22 15,0-22-15,-21 22 0,0 0 0,0-1 16,21 22-16,-21 0 0,0 0 16,0 0-16,0 0 0,0 42 31,-21 0-31,21 21 15,0 1-15,0-1 0,-21 0 0,21 1 16,-21-1-16,21 21 0,-21-20 16,21-1-16,0 0 0,-22 1 15,22-22-15,0 21 0,0-21 16,0 22-16,0-22 0,22 0 0,-1-21 16,0 21-16,0 0 0,0-21 0,0 0 15,1 0-15,-1 0 0,0 0 0,0 0 16,0 0-16,0-21 0,22 0 15,-22 0-15,0 0 0,0 0 0,0-1 16,-21 1-16,22-21 0,-1 21 16,0-22-16,-21 22 0,0 0 0,21-21 15,-21 21-15,21-1 16,-21 44 0,0-1-1,-21 0-15,21 21 16,-21-21-16,21 1 0,0-1 0,0 0 15,0 0-15,0 0 0,0 0 0,0 1 16,0-1-16,0 0 0,0 0 16,21-21-16,0 21 0,0-21 15,1 0-15,-1 0 0,21 0 0,-21 0 16,0 0-16,1 0 16,20 0-16,-21-21 0,0 0 0,22 0 15,-22 0-15,0-1 0,21 1 16,-21-21-16,1 21 0,-1 0 0,0-22 15,0 22-15,-21 0 0,0 0 0,0 0 16,0-1-16,-21 44 31,21-1-31,0 0 0,-21 0 16,0 21-16,21-20 0,-22-1 0,22 0 16,0 0-16,0 21 0,0-20 0,0-1 15,0 0-15,0 0 16,0 0-16,22-21 0,-1 21 0,0-21 15,0 0-15,21 0 0,-20 0 0,-1 0 16,21 0-16,0 0 16,-20 0-16,20 0 0,-21 0 0,21-21 15,-20 0-15,-1 21 0,0-42 16,0 21-16,-21-1 0,0 1 0,21-21 16,-21 21-16,0-22 0,0 1 0,0 21 15,0-21-15,0-1 0,-21 22 16,0 0-16,0 0 0,0 0 0,-1 21 15,1 0-15,0 0 0,-21 0 16,21 0-16,-1 0 0,1 21 0,0 0 16,-21 21-16,21-21 0,21 22 0,-22-22 15,22 21-15,-21-21 16,21 22-16,0-22 0,0 21 0,0-21 16,0 1-16,0-1 0,21 0 15,1 0-15,-1 0 0,21 0 16,-21-21-16,0 0 0,1 0 0,-1 0 15,21 0-15,-21 0 0,0 0 16,22 0-16,-22 0 0,0-21 0,0 0 16,22 21-16,-22-21 0,0 0 0,0 0 15,0-1-15,0-20 0,1 21 16,-1-21-16,0 20 0,-21-20 16,0 21-16,21-21 0,-21 20 0,21 1 15,-21 0-15,0 0 16,0 42-1,0 0 1,-21 0-16,21 1 0,-21-1 0,21 21 16,0-21-16,0 0 0,-21 22 0,21-22 15,-21 0-15,21 0 0,-22 0 16,22 1-16,0-1 0,0 0 0,0 0 16,0 0-16,0-42 46,0 0-30,0 0-16,0 0 0,22-1 0,-1 1 16,0-21-16,-21 21 0,21-22 15,0 22-15,0-21 0,1 0 16,-1 20-16,21-20 0,-21 0 0,22 21 16,-22-1-16,21 1 0,0 21 15,-20 0-15,20 0 0,-21 0 0,0 0 16,0 0-16,-21 43 0,0-22 0,0 21 15,0-21-15,0 22 0,0-1 16,0 0-16,0-21 0,0 22 0,0-1 16,0-21-16,0 0 0,0 1 15,0-1-15,0 0 0,0 0 0,0 0 16,0 0-16,22-21 0,-1 0 16,0 0-1,0 0-15,0 0 0,0 0 0,1 0 16,-1 0-16,0-21 0,0 0 0,0 21 15,0-21-15,1-21 0,-1 20 16,0 1-16,-21-21 0,21 21 0,-21-22 16,21 22-16,-21-21 0,0 21 15,0 0-15,0-1 0,0 1 0,0 0 16,0 0-16,0 0 0,-21 21 16,0-21-16,0 21 0,0 0 15</inkml:trace>
  <inkml:trace contextRef="#ctx0" brushRef="#br0" timeOffset="190791.96">16489 11578 0,'0'0'0,"-21"0"15,-1 0-15,1 0 32,0 21 30,0-21-62</inkml:trace>
  <inkml:trace contextRef="#ctx0" brushRef="#br0" timeOffset="191084.8">15367 11980 0,'0'0'0,"21"0"32,0 0-32,0 0 0,1 0 15,20-21-15,-21 21 0,0 0 16,22 0-16,-22 0 0,0-21 0,21 21 15,-21 0-15,1 0 0,20 0 0,-21-21 16,0 21-16,0 0 16,1 0-16</inkml:trace>
  <inkml:trace contextRef="#ctx0" brushRef="#br0" timeOffset="192176.17">1143 14415 0,'0'0'16,"0"-22"-1,21 22 1,0-21-16,0 0 0,1 0 0,20 0 16,-21 0-16,0-1 0,0 1 15,1 0-15,-1 21 0,0-21 0,-21 0 16,0 0 0,-21 21-16,0 0 15,-1 0-15,-20 0 0,21 0 0,-21 0 16,20 0-16,-20 21 0,21 0 15,0 0-15,0 0 0,-1 0 16,1 1-16,21-1 0,-21 21 0,21-21 16,0 0-16,0 22 0,0-22 15,0 21-15,21 1 0,22-22 0,-22 21 16,0 0-16,21-20 0,-21 20 16,22-21-16,-22 0 0,0 22 15,0-22-15,-21 0 0,0 0 0,0 0 16,0 0-16,-42 1 15,21-22-15,-22 21 0,1 0 0,0-21 16,-1 0-16,1 0 0,0 0 16,-1 0-16,1 0 0,0 0 15,-1-21-15,22 0 0,-21-1 0,0 1 16,20 0-16,1 0 0,0 0 16,0-22-16,0 22 0,21 0 0,0-21 15,0 21-15,0-1 0,0 1 16,21 0-16,0 21 0,0-21 15,22 21-15,-22-21 0,21 21 0,0 0 16,-20 0-16,20-21 0</inkml:trace>
  <inkml:trace contextRef="#ctx0" brushRef="#br0" timeOffset="192428.02">1693 14288 0,'0'0'16,"0"21"0,-21 0-16,21 0 0,-21 0 0,0 22 15,0-22-15,21 21 0,0 0 16,-22 1-16,1-22 0,21 21 0,-21 1 16,0-1-16,21-21 15,-21 0-15,21 22 0,0-22 0,0 0 16,0 0-16,0 0 15,21-21 1,0 0-16,0 0 0,-21-21 0,21 0 16</inkml:trace>
  <inkml:trace contextRef="#ctx0" brushRef="#br0" timeOffset="192627.91">1418 14669 0,'0'0'0,"21"0"47,0 0-47,1 0 0,-1-22 16,0 22-16,21 0 0,-21-21 16,22 0-16,-22 21 0,21-21 0,-21 21 15,1 0-15,-1 0 0</inkml:trace>
  <inkml:trace contextRef="#ctx0" brushRef="#br0" timeOffset="193280.53">1820 14605 0,'0'21'0,"0"22"32,0-22-32,21-21 15,1 0-15,-1 0 16,0 0-16,0-21 0,0-1 15,0 22-15,1-21 0,-1 0 16,0 0-16,-21 0 0,21 21 16,0-21-16,-21-1 0,21 22 0,-21-21 15,-21 21 1,0 0 0,0 0-16,0 0 15,0 21-15,-1 1 0,1-1 16,0 21-16,21-21 0,0 0 15,0 1-15,-21-1 0,21 21 0,0-21 16,0 0-16,0 1 16,0-1-16,21-21 0,0 0 0,0 0 15,1 0-15,-1 0 0,0 0 16,0 0-16,0 0 0,22 0 0,-22 0 16,21-21-16,0-1 0,-20 1 15,20 0-15,0 0 0,-21 0 16,22 0-16,-22-1 0,0-20 15,0 21-15,0 0 0,-21 0 0,0-1 16,0 1-16,0 0 0,0 0 16,0 0-1,0 42 1,0 0-16,0 0 16,0 22-16,0-22 0,0 21 0,0 0 15,0 1-15,0-1 0,0 0 16,0 22-16,0-22 0,0 22 0,0-22 15,-21 22-15,21-1 0,-21 1 16,21-1-16,-21 1 0,21-1 16,0 1-16,0-22 0,-21 21 15,21-20-15,0-1 0,0 0 0,0-20 16,0-1-16,0 0 0,0 0 16,0-42 15,0 0-31,0 0 0,0-1 0,0-20 15,21 0-15,-21 21 0</inkml:trace>
  <inkml:trace contextRef="#ctx0" brushRef="#br0" timeOffset="193656.32">2476 14542 0,'0'0'0,"0"-22"0,0 1 16,-21 21-16,21-21 0,0 0 0,0 0 16,0 0-16,0-1 15,0 1-15,21 21 0,1-21 0,-1 21 16,21 0-16,-21 0 0,22 0 16,-22 0-16,21 0 0,-21 0 15,22 0-15,-22 21 0,0 0 0,0 22 16,-21-22-16,0 21 0,0-21 15,0 22-15,0-22 0,-21 21 16,0 1-16,-22-22 0,22 21 0,0-21 16,-21 0-16,-1 1 0,22-1 15,0 0-15,-21 0 0,21-21 0,-1 0 16,22 21-16,-21-21 16,21-21 15,0 0-31,21 21 0,-21-21 0,22 0 15,-1-1-15</inkml:trace>
  <inkml:trace contextRef="#ctx0" brushRef="#br0" timeOffset="194268.97">3344 14182 0,'-42'0'16,"21"0"-16,0 21 15,21 0-15,0 0 32,-43 170-32,43-149 0,-21 22 15,0-43-15,21 21 0,-21 0 0,0 1 16,21-22-16,-22 0 0,1 0 0,21 0 15,0 1-15,-21-22 16,21-22 15,0 1-31,0 0 0,42-21 32,-20 21-32,-1 21 0,0 0 0,0 0 0,0-22 15,22 22-15,-22 0 16,0 0-16,21 0 0,1-21 0,-22 21 15,0-21-15,21 21 0,-21-21 16,1 21-16,-1-21 0,-21 0 16,21 21-16,-21-22 0,0 1 15,0 0-15,0 0 0,0 0 0,0 0 16,-21 21-16,21-22 0,-21 1 16,21 0-16,-22 21 31,22 21-31,0 0 0,0 1 0,0-1 15,0 0-15,0 21 0,0-21 16,0 22-16,0-22 0,0 21 0,0-21 16,-21 22-16,21-22 0,0 21 15,0-21-15,-21 1 0,21-1 16,-21 0-16,21 0 0,0 0 16,21-42 15</inkml:trace>
  <inkml:trace contextRef="#ctx0" brushRef="#br0" timeOffset="195032.53">4381 14478 0,'0'0'0,"-21"0"0,0 0 31,42 0-15,22 0-16,-22 0 0,0 0 15,21 0-15,1 0 0,-1 0 16,21 0-16,-20 0 0,20 0 16,-20-21-16,20 21 0,-21-21 0,1 21 15,20 0-15,-42-21 0,22 21 16,-1 0-16,-21-22 0,0 22 0,1 0 16,-1-21-16,-21 0 15,0 0 1,-21 21-16,-1 0 0,22-21 15,-21 21-15,-21 0 0,21 0 16,0-21-16,-1 21 0,1 0 16,0-22-16,0 22 0,21-21 31,-21 21-31,42 0 31,0 0-31,0-21 0,0 21 16,1 0-16,-1 0 0,0 0 15,0 0-15,0 21 0,-21 0 16,21-21-16,-21 22 0,0-1 16,0 21-16,0-21 0,0 0 0,-21 22 15,0-22-15,0 21 0,0 1 16,0-22-16,-22 0 0,22 21 0,-21-21 16,21 1-16,-1-1 0,1 0 15,0 0-15,0 0 0,42-21 31</inkml:trace>
  <inkml:trace contextRef="#ctx0" brushRef="#br0" timeOffset="196240.84">6816 13907 0,'0'0'0,"0"-22"15,0 1-15,-22 21 16,1 0-16,0-21 0,0 21 15,0 0-15,0 0 0,-1 0 0,-20 0 16,21 0-16,-21 0 0,20 0 16,-20 21-16,21 0 0,0 22 0,-22-22 15,22 21-15,0 1 0,0-1 16,0 0-16,21 1 0,0-1 16,0 0-16,0 22 0,0-22 0,0 0 15,0 1-15,0-1 0,0-21 16,21 22-16,0-22 0,0 0 0,0-21 15,1 21-15,20-21 0,0 0 16,-21 0-16,22 0 0,-1 0 0,0-21 16,22 0-16,-22 0 0,1-1 15,-1 1-15,0 0 0,1-21 0,-1 21 16,0-22-16,-21 22 0,22-21 0,-22 21 16,21-22-16,-21 22 0,1 0 15,-22-21-15,0 20 0,0 1 16,0 0-16,-22 42 31,22 0-31,0 1 16,-21-1-16,0 0 0,21 0 15,-21 0-15,21 22 0,0-22 0,0 0 16,0 21-16,0-21 0,0 1 16,0-1-16,0 0 0,0 0 0,0 0 15,21-21-15,0 21 0,0-21 16,1 0-16,-1 0 0,0 0 15,0-21-15,0 0 0,0 21 0,1-21 16,-1-21-16,21 20 0,-21 1 16,0-21-16,-21 21 0,22 0 15,-22-22-15,0 22 0,0-21 0,0 21 16,0-1-16,0 1 0,-22 0 0,1 0 16,0 21-16,0 0 0,0 0 15,-22 0-15,22 0 0,0 0 16,-21 0-16,21 21 0,-1 0 0,1 0 15,0-21-15,0 22 0,21-1 16,0 0-16,0 0 0,0 21 0,0-20 16,0-1-16,21-21 0,0 21 0,0 0 15,1 0-15,-1-21 0,0 0 16,21 0-16,-21 0 0,22 0 16,-1 0-16,0-21 0,1 0 15,-1 21-15,0-21 0,1 0 0,-1-1 16,0 1-16,1 0 0,-1 0 0,-21 0 15,22 0-15,-22-1 0,-21 1 16,21 0-16,-21 0 0,0 42 31,0 0-15,0 0-16,-21 1 0,21-1 0,0 21 16,0 0-16,0 1 0,0-1 15,-21 0-15,21 1 0,-22 20 0,22-20 16,0 20-16,0-21 0,-21 22 15,21-22-15,-21 1 0,21-1 16,-21 21-16,21-20 0,0-1 0,0 0 16,0-20-16,0 20 0,0-21 0,0 0 15,0 0-15,21-42 32,-21 0-32,0 0 0,21 0 0,0 0 15</inkml:trace>
  <inkml:trace contextRef="#ctx0" brushRef="#br0" timeOffset="196568.66">7853 14330 0,'0'-21'0,"0"42"0,0-63 15,0 20-15,0 1 0,0 0 16,0 0-16,0 0 0,0 0 0,0-1 16,0 1-16,21 0 15,0 21-15,0-21 0,0 21 0,22 0 16,-22 0-16,21 0 0,-21 0 15,22 0-15,-22 0 0,0 21 0,21 0 16,-42 0-16,22 1 0,-22-1 16,0 0-16,0 0 0,0 0 0,-22 0 15,22 1-15,-42-1 0,21 0 0,-21 0 16,20 0-16,-20 0 0,21-21 16,-21 22-16,-1-22 0,22 0 15,0 0-15,0 0 0,21 21 16,-21-21-16,42-21 15,0 21-15,21-22 16,-21 1-16,1 21 0,20-21 16,0 0-16,-21 0 0,22 0 0,-22-1 15</inkml:trace>
  <inkml:trace contextRef="#ctx0" brushRef="#br0" timeOffset="197228.28">8403 14097 0,'0'-21'0,"0"42"31,0 0-31,0 0 16,0 1-16,0-1 16,0 0-16,0 0 0,0 0 15,0 0-15,0 1 16,0-1-16,0 0 0,21-21 16,0 0-16,1 0 15,-1 0-15,21 0 0,-21 0 0,22 0 16,-22-21-16,21 0 0,0 21 15,1-22-15,-1 1 0,-21 0 0,22 0 16,-22 0-16,0 0 0,0-1 0,0 1 16,-21 0-16,0 0 15,0 42 32,-21 0-47,21 0 0,-21 1 0,21-1 16,0 21-16,0 0 0,0 1 15,0-1-15,0 22 0,0-22 0,0 21 16,0 1-16,0 63 0,0-64 16,0 1-16,0-1 0,0 22 15,0-21-15,0-1 0,0 22 0,-21-22 16,0 22-16,-1-22 0,1 22 16,21-21-16,0-1 0,-21 1 0,0-1 15,21 1-15,-21-1 0,0 1 16,-1-22-16,22 0 0,-21 1 15,0-1-15,0-21 0,0 0 0,-22 0 16,22-21-16,0 0 0,0 0 0,0-21 16,0 0-16,-1 0 0,1-21 15,0-1-15,-21 1 0,21-22 0,-1 1 16,1-1-16,0-20 0,0-1 0,0 0 16,21 1-16,0-1 0,0-21 15,0 43-15,0-22 0,0 22 0,21-1 16,0 1-16,21 20 0,-20 1 15,-1 0-15,21-1 0,0 1 16,-20 21-16,20 0 0,-21-22 0,21 22 16,-20 0-16,20 0 0,-21 0 15,0-1-15,22 1 0,-22 21 0,0-21 16,-21 0-16,21 0 0,0 0 16</inkml:trace>
  <inkml:trace contextRef="#ctx0" brushRef="#br0" timeOffset="198040.42">9948 14055 0,'21'0'16,"1"0"-16,-1 0 0,-21-21 15,0-1 1,-21 1-1,-1 21-15,1 0 16,0 0-16,0 0 0,0 0 16,0 0-16,-22 0 0,22 0 0,0 21 15,0-21-15,0 22 0,-1-1 16,1 0-16,0-21 0,21 21 0,0 0 16,0 0-16,0 1 0,0-1 0,0 0 15,21 0-15,0-21 16,1 0-16,20 21 0,-21-21 0,0 0 15,22 0-15,-1 0 16,-21 0-16,43 0 0,-43 0 16,0 0-16,0 0 0,-42 0 31,0 0-31,0 0 0,-1 0 16,-20 0-16,21 21 0,-21-21 15,20 22-15,-20-1 0,21-21 0,0 21 16,0 0-16,-22 0 0,43 0 0,-21 1 15,21-1-15,-21-21 0,21 21 16,0 0-16,21-21 16,0 0-16,0 0 15,1 0-15,-1 0 0,21 0 0,-21 0 16,22-21-16,-22 0 0,21 0 16,-21 21-16,22-22 0,-1 1 15,-21 0-15,0 21 0,0 0 0,1-21 16,-1 21-16,-21 21 15,0 0 1,0 0-16,0 22 0,0-22 16,-21 21-16,-1-21 0,1 22 0,0-1 15,0 0-15,21 1 0,-21-1 0,0 0 16,-1 1-16,22-22 0,0 21 16,-21 1-16,21-22 0,-21 0 15,21 0-15,0 0 0,0 0 0,0 1 16,21-22-1,0 0-15,1 0 0,-1 0 0,0-22 16,21 1-16</inkml:trace>
  <inkml:trace contextRef="#ctx0" brushRef="#br0" timeOffset="198512.46">11324 13843 0,'0'-21'15,"0"42"-15,0-63 0,0 21 0,0-1 16,0 44 15,0-1-31,0 0 0,0 0 0,0 21 16,0 1-16,0-1 0,0 0 0,0 1 15,0-1-15,0 0 0,0 22 16,0-22-16,0 1 0,0 20 0,0-21 16,0 1-16,0-1 0,0-21 15,0 22-15,0-22 0,0 0 16,0 0-16,0 0 0,0-42 31,0 0-31,0-21 16,0 20-16</inkml:trace>
  <inkml:trace contextRef="#ctx0" brushRef="#br0" timeOffset="198848.37">11197 14055 0,'-21'-21'16,"42"42"-16,-42-64 0,0 43 0,21-21 0,0 0 16,0 0-16,0 0 15,0 0-15,0-1 0,0 1 0,21 0 16,0 0-16,21 0 15,-20 0-15,20-1 0,-21 1 16,21 21-16,1 0 0,-22 0 0,21 0 16,1 0-16,-1 0 0,-21 21 15,21 1-15,-20 20 0,20-21 16,-42 21-16,0-20 0,0 20 0,0-21 16,0 21-16,-21-20 0,-22 20 0,22-21 15,-21 0-15,21 0 0,-22 22 16,1-22-16,21-21 0,0 21 0,-22 0 15,22-21-15,0 0 16,42 0 0,0 0-1,1-21-15,-1 21 0,0-21 16,0 21-16,0 0 0,0 0 16</inkml:trace>
  <inkml:trace contextRef="#ctx0" brushRef="#br0" timeOffset="199384.46">12128 14245 0,'0'0'0,"22"0"0,-1 0 15,0 0-15,0 0 0,-21-21 16,0 0-16,0 0 16,0 0-1,0-1-15,0 1 0,0 0 0,0 0 16,-21 0-16,0 0 0,0-1 15,-1 1-15,1 21 0,0 0 0,0-21 16,0 21-16,0 0 0,-22 0 16,22 21-16,0 0 0,-21 1 0,20-1 15,-20 0-15,21 0 0,0 21 16,0-20-16,-1 20 0,1-21 0,0 21 16,21 1-16,-21-22 0,21 21 0,0 1 15,0-22-15,0 0 0,0 0 16,0 0-16,21 0 0,0-21 0,0 0 15,1 0-15,-1 0 0,21 0 16,-21 0-16,0 0 0,22 0 16,-22-21-16,21 0 0,-21 0 0,1-21 15,20 20-15,-21-20 0,0 21 16,0-21-16,1 20 0,-1-20 16,-21 21-16,0-21 0,21 20 0,-21 1 15,0-21-15,0 21 0,0 0 16,0 42-1,0 0-15,0 0 16,0 0-16,0 0 0,0 1 0,0-1 16,0 21-16,0-21 0,0 22 15,0-22-15,0 0 0,0 21 0,0-21 16,0 1-16,0-1 0,0 0 16,21-21-16,0 0 15,0 0-15,1-21 0,-1 21 16,0-21-16</inkml:trace>
  <inkml:trace contextRef="#ctx0" brushRef="#br0" timeOffset="199805.31">12848 14055 0,'21'-21'0,"-42"42"0,42-64 0,-21 22 16,-21 21-1,0 0-15,0 0 0,0 0 16,-22 0-16,22 0 0,0 21 15,0-21-15,0 22 0,-1-1 16,1 0-16,0 0 0,21 0 16,0 0-16,0 1 15,0-1-15,21-21 0,0 21 16,1-21-16,-1 21 0,0-21 0,0 21 16,0-21-16,0 21 0,1 1 15,-1-22-15,0 21 0,0 0 0,0 0 16,-21 0-16,0 0 15,0 1-15,0-1 0,-21-21 16,0 21-16,0 0 0,-22-21 16,22 0-16,-21 0 0,21 0 15,-22 0-15,22 0 0,-21 0 0,21 0 16,0 0-16,-1-21 0,1 21 16,0-21-16,0 0 0,0-1 15,21 1-15,0 0 16,21 21-16,0-21 15,0 21-15,0-21 0,1 21 0,-1-21 16,21 21-16,-21-22 0,22 1 16</inkml:trace>
  <inkml:trace contextRef="#ctx0" brushRef="#br0" timeOffset="200116.3">13398 13758 0,'0'-21'16,"0"42"-16,0-63 0,0 21 16,0 42-1,0 0 1,0 22-16,0-22 0,0 21 16,-21 0-16,21-20 0,-21 20 0,0 0 15,21 1-15,-21-1 16,21-21-16,-21 21 0,21 1 0,0-22 15,-22 21-15,22-21 0,-21 22 16,21-22-16,0 0 0,0 0 0,0 0 16,0 1-16,21-22 31,1 0-31,-1 0 0,0-22 16,0 1-16,-21 0 0,21 0 15</inkml:trace>
  <inkml:trace contextRef="#ctx0" brushRef="#br0" timeOffset="200537.52">13568 14182 0,'0'21'0,"0"0"16,21-21 0,0 0-16,0 0 15,0 0-15,1 0 16,-1 0-16,0 0 0,0 0 0,0 0 15,0-21-15,1 21 0,-1-21 0,0 0 16,0 21-16,-21-22 0,0 1 16,0 0-16,0 0 0,0 0 15,-21 0-15,0 21 16,0 0-16,-1 0 0,1 0 16,0 0-16,-21 0 0,21 0 15,-1 21-15,1 0 0,0 0 16,21 0-16,-21 0 0,0 1 0,0-1 15,21 0-15,0 21 0,0-21 16,0 22-16,0-22 0,0 0 0,0 21 16,0-20-16,0-1 0,21 0 0,0 0 15,0-21-15,0 21 0,0-21 16,1 0-16,20 0 0,-21 0 0,21 0 16,-20 0-16,-1 0 0,21 0 15,-21 0-15,22-21 0,-22 0 16,0 0-16,0 21 0,0-43 0,0 22 15,1 0-15,-1 0 0,-21-21 16</inkml:trace>
  <inkml:trace contextRef="#ctx0" brushRef="#br0" timeOffset="200868.74">13144 13843 0,'0'0'0,"-21"0"0,0 21 0,0-21 15,42 0 1,21 0 0,-20 0-16,20 0 0,0 0 0,1 0 15,-1 0-15,0 0 0,1 0 0,-1-21 16,0 21-16,1 0 0,-1 0 15,0 0-15,-21 0 0,22-21 0,-22 21 16,0 0-16,0 0 0,0 0 16,1 0-16,-1 0 0,-21-21 47,21 21-32</inkml:trace>
  <inkml:trace contextRef="#ctx0" brushRef="#br0" timeOffset="202705.46">15155 13928 0,'0'-21'0,"0"-1"16,0 1-16,0 0 15,0 0-15,-21 42 32,21 0-32,-21 0 15,0 1-15,21 20 0,0-21 0,-43 64 16,43-64-16,-21 21 16,21 1-16,0-22 0,0 21 0,-21-21 15,21 22-15,0-22 0,-21 21 0,21-21 16,0 0-16,0 1 0,0-1 15,0-42 17,0-1-17,0 1-15,0 0 0</inkml:trace>
  <inkml:trace contextRef="#ctx0" brushRef="#br0" timeOffset="203164.26">15028 13991 0,'0'0'0,"0"-21"15,0 0-15,-21 0 0,21 0 16,-21 21-16,21-22 0,0 1 0,0 0 16,0 0-1,0 0-15,21 21 16,0 0-16,22-21 16,-22 21-16,0 0 0,21 0 0,1 0 15,-1 21-15,0 0 0,1 0 0,-1 0 16,0 0-16,-21 1 0,1-1 15,-1 0-15,0 21 0,-21-21 0,0 1 16,0-1-16,-21 0 0,0 0 0,-22 0 16,1 0-16,0 1 0,-1-22 15,-20 21-15,20-21 0,1 0 0,0 21 16,-1-21-16,1 0 0,21 0 16,0 0-16,0 0 0,-1 0 15,22-21-15,-21 21 0,21-21 16,0-1-16,21 22 15,1 0-15,20 0 16,-21 0-16,0 0 0,22 22 0,-22-1 16,21-21-16,-21 21 0,22 0 15,-1 0-15,-21 0 0,21 1 0,-20-1 16,-1 0-16,21 0 0,-21 0 0,0 0 16,1 1-16,-1-1 0,0-21 15,-21 21-15,21-21 0,0 0 31,0-21-31,-21 0 16</inkml:trace>
  <inkml:trace contextRef="#ctx0" brushRef="#br0" timeOffset="203400.27">16002 13949 0,'0'0'0,"0"-21"0,-21 21 15,0 21 1,-1 0-16,1 0 0,21 0 0,-21 1 16,0-1-16,21 0 0,0 0 15,-21 0-15,0 22 0,21-22 16,-22 0-16,22 0 0,0 0 0,0 22 16,0-22-16,0 0 15,0 0-15,22-21 31</inkml:trace>
  <inkml:trace contextRef="#ctx0" brushRef="#br0" timeOffset="203675.85">15917 14055 0,'0'-21'0,"0"211"0,0-359 0,0 126 0,0 22 16,0 0-16,0 0 0,0 0 15,0 0-15,21-1 0,-21 1 16,22 21-16,-1 0 0,0-21 0,21 21 15,-21 0-15,1 0 0,20 0 16,0 21-16,-21-21 0,22 21 0,-22 1 16,21-1-16,-21 21 0,22-21 15,-22 0-15,0 1 0,-21 20 0,0-21 16,0 0-16,0 22 0,0-22 0,0 0 16,-21 0-16,0 0 0,0 0 15,-1 1-15,1-1 0,0-21 0,0 21 16,0-21-16,0 0 15,-1-21 1,1 21 0</inkml:trace>
  <inkml:trace contextRef="#ctx0" brushRef="#br0" timeOffset="204480.41">15727 14182 0,'42'-21'15,"-21"21"-15,0 0 16,1 0-16,20-22 0,0 22 0,1 0 16,-1 0-16,0-21 0,22 21 0,-1 0 15,1-21-15,-1 21 16,64-21-16,-63 0 0,-22 0 16,64-1-16,-64 1 15,1 21-15,-1-21 0,-21 21 0,0-21 16,0 0-16,-21 0 0,0 42 47,0 0-47,0 0 15,0 0-15,-21 0 0,21 1 16,-21-1-16,21 0 0,0 21 16,0-21-16,-21 1 0,21-1 0,-21 0 15,21 0-15,-21 0 0,21 0 16,0-42 15,0 0-15,0 0-16,0 0 0,0-22 15,0 22-15,0 0 16,0 0-16,21-21 0,0 20 0,-21-20 16,21 21-16,-21 0 0,21 0 0,-21-1 15,21 1-15,1 21 16,-1 21-16,-21 1 0,21-1 15,-21 0-15,0 0 0,21 0 16,-21 0-16,21 22 0,-21-22 16,0 0-16,0 0 0,0 0 0,21 1 15,1-1-15,-22 0 0,21-21 16,-21 21-16,21-21 0,0 0 16,0 0-16,0 0 0,1 0 15,-1 0-15,0 0 16,-21-21-16,21 0 0,0 21 0,0-21 15,1-1-15,-1-20 0,0 21 16,0 0-16,0-22 0,22 22 0,-22-21 16,0 0-16,21 20 0,-21 1 0,1 0 15,20 0-15,-21 0 0,0 21 16,0 21 0,-21 0-16,0 0 0,0 22 0,0-22 15,0 21-15,0-21 0,-21 22 16,21-22-16,-21 21 0,21-21 0,0 22 15,-21-22-15,21 0 0,-21 0 0,21 0 16,0 0-16,0 1 0,0-1 16,0 0-16,21-21 31,0 0-31,0-21 0,0 0 16,22-1-16</inkml:trace>
  <inkml:trace contextRef="#ctx0" brushRef="#br0" timeOffset="204753.42">18563 13526 0,'0'0'0,"0"-22"16,0 44-1,0-1-15,-21 21 0,0 0 16,0 1-16,-1-1 0,22 0 15,-21 22-15,0-22 0,0 1 0,0-1 16,0 0-16,21-21 0,0 22 16,-22-22-16,1 0 0,21 0 15,0 0-15,-21 1 0,21-1 0,0 0 16,0 0-16,21-21 16,0 0-16,1 0 0,-1 0 15,0 0-15,0 0 0,0-21 0</inkml:trace>
  <inkml:trace contextRef="#ctx0" brushRef="#br0" timeOffset="205100.35">18796 13970 0,'0'0'0,"21"-21"0,-42 21 31,0 21-31,0 0 16,21 0-16,-22 1 0,1-1 15,21 0-15,-21 0 16,21 0-16,0 0 0,0 1 0,0-1 15,21-21-15,0 0 0,1 21 16,-1-21-16,0 0 16,0 0-16,0 0 0,22 0 0,-22 0 15,0-21-15,0 21 0,0-21 0,-21-1 16,21-20-16,1 21 16,-22 0-16,0 0 0,0-1 15,0 1-15,0-21 0,0 21 0,-22 0 16,1 21-16,0 0 15,0 0-15,0 0 0,0 0 0,-1 0 16,1 21-16,0-21 0,21 21 16,-21-21-16,21 21 0,-21-21 0,21 21 15,-21-21-15,21 21 0</inkml:trace>
  <inkml:trace contextRef="#ctx0" brushRef="#br0" timeOffset="205244.46">18330 13780 0,'0'-22'0,"0"44"0,0-65 15,21 43 1,1 0-16,20 0 0,-21 0 16,21-21-16,22 21 0,-22-21 0,1 21 15</inkml:trace>
  <inkml:trace contextRef="#ctx0" brushRef="#br0" timeOffset="205328.41">19113 13631 0,'-21'0'16,"21"22"-16,-42-22 0,21 21 15,-22 0-15,1 0 0</inkml:trace>
  <inkml:trace contextRef="#ctx0" brushRef="#br0" timeOffset="206436.7">13271 15325 0,'0'21'16,"0"0"-16,0 0 0,0 0 0,-21 1 15,21 20-15,-21-21 0,21 0 16,0 0-16,0 1 0,0-1 0,0 0 0,0-42 47,21 21-47,-21-21 0,0-1 0,21-20 15,-21 21-15,22 0 16,-22-22-16,0 1 0,0 0 0,0 21 16,0-22-16,0 1 0,0 0 0,21-1 15,0-20-15,-21 42 16,21-22-16,-21 22 0,21 0 0,0 0 15,1 0-15,-1-1 0,0 1 0,0 21 16,0 0-16,0-21 0,1 21 0,-1 0 16,0 0-16,0 0 0,0 21 15,0-21-15,1 21 0,-1 1 0,-21-1 16,0 0-16,0 0 0,0 21 0,0-20 16,0-1-16,-43 21 0,22-21 15,0 0-15,-21 1 0,21 20 16,-22-21-16,22-21 0,-21 21 0,21 0 15,-1-21-15,-20 0 0,21 0 16,0 0-16,21-21 0,-21 0 16,21 0-16,0 0 0,0 0 15,21 21 17,0 21-32,0 0 0,-21 0 0,21 0 15,0 0-15,-21 1 0,22-1 16,-1 0-16,-21 0 0,21 0 0,0 0 15,0 1-15,0-1 0,1 0 0,-1 0 16,0-21-16,0 21 0,0-21 16,0 0-16,22 0 0,-22 21 15,0-21-15,21 0 0,-20 0 0,20 0 16,-21 0-16,21-21 0,-20 0 0,20 21 16,-21-21-16,0 0 0,0 0 15,1-1-15,-1 1 0,0-42 16,-21 42-16,0-22 0,0 22 15,0 0-15,0-21 0,-21 20 16,0 22-16,-1 0 0,1 0 16,0 0-16,0 22 0,21-1 0,-21 0 15,0 0-15,21 0 0,-22 0 16,22 22-16,0-22 0,0 0 16,0 21-16,0-20 0,0-1 0,0 0 15,0 0-15,22 0 0,-22 0 16,21 1-16,0-1 0,21-21 0,-21 0 15,1 21-15,20-21 0,-21 0 0,21 0 16,-20 0-16,20 0 0,0 0 0,1 0 16,-1-21-16</inkml:trace>
  <inkml:trace contextRef="#ctx0" brushRef="#br0" timeOffset="207552.84">14922 15282 0,'0'0'0,"0"-21"16,0-21-1,0 21-15,-21 21 0,0 0 16,0 0-16,0 0 16,0 0-16,-1 0 0,-20 21 0,21-21 15,0 21-15,0 0 0,-1 0 0,1 22 16,0-22-16,0 0 0,21 21 16,-21-20-16,0-1 0,21 0 0,-22 21 15,22-21-15,0 1 0,0-1 16,0 0-16,22-21 15,-1 0-15,0 0 0,0 0 0,0 0 16,0 0-16,22-21 0,-22 21 16,0-21-16,21-1 0,-20 1 0,-1 0 15,0 0-15,0-21 16,0 20-16,-21 1 0,21 0 16,-21 0-16,0 0 0,0 0 0,0-1 0,0 44 46,0-1-46,0 0 0,0 21 0,0-21 16,0 22-16,-21-1 0,21-21 0,-21 22 16,21-1-16,0 0 0,0 22 15,0-22-15,-21 0 0,21 22 0,0-1 16,-21-20-16,21 20 0,0 1 16,0-1-16,0-20 0,0 20 15,-21-21-15,21 1 0,0-1 0,0 0 16,0-20-16,0-1 0,0 0 0,0 0 15,21-21 1,0 0-16,-21-21 16,21 0-16,0-22 0,0 22 0,1-21 15,-1 0-15,0-1 0,0-20 0,0-1 16,0 1-16,22-1 0,-22 1 16,0-22-16,0 22 0,0-22 0,1 21 15,-1 1-15,0-85 16,0 84-16,-21 22 0,21 0 0,-21-1 15,0 22-15,0 0 0,0 0 16,0 42 0,0 0-1,0 21-15,-21-20 0,21-1 16,-21 21-16,21-21 0,0 22 0,0-22 16,0 21-16,0-21 0,0 0 15,0 22-15,0-22 0,21-21 0,0 21 16,-21 0-16,21-21 0,1 0 0,-1 0 15,0 0-15,0 0 16,0 0-16,0 0 0,1-21 16,-1 0-16,0 21 0,0-21 0,0 0 15,0-22-15,-21 22 0,22 0 0,-1-21 16,0-1-16,-21 22 0,21-21 16,-21 21-16,21-1 0,-21 1 0,0 0 15,0 42 1,0 0-16,0 1 15,0-1-15,0 0 0,0 21 0,0-21 16,0 22-16,0-22 0,0 0 0,0 0 16,0 0-16,0 1 15,0-1-15,0 0 0,0 0 0,21-21 0,1 0 16,-1 0-16,0 0 16,0 0-16,0 0 15,0 0-15,1-21 0,-1 21 0,-21-21 16,21 0-16,0-1 0,0-20 0,-21 21 15,21 0-15,-21-22 0,0 22 16,0 0-16,0 0 0,0 0 0,0 42 31,0 0-31,0 0 16,0 0-16,0 1 0,0-1 16,0 0-16,0 0 0,0 0 0,-21-21 15,21 21-15,0 1 0,0-1 16,0-42 15,0-1-15</inkml:trace>
  <inkml:trace contextRef="#ctx0" brushRef="#br0" timeOffset="207732.43">15960 15177 0,'0'0'0,"-43"-22"31,43 44 16,21-22-47,1 0 0,20 0 16,-21 21-16</inkml:trace>
  <inkml:trace contextRef="#ctx0" brushRef="#br0" timeOffset="208145.1">16298 15346 0,'-21'0'16,"42"0"-16,-42-21 0,21 0 0,0-1 15,0 1-15,0 0 16,0 0-1,21 21-15,0 0 0,1 0 0,-1 0 16,0 0-16,21 0 0,-21 0 0,-21 21 16,22 0-16,-1-21 0,0 21 15,-21 1-15,0-1 0,0 0 0,0 0 16,0 0-16,0 0 0,0 1 16,0-1-16,-21 0 0,0 0 0,-1 0 15,1-21-15,21-21 47,0 0-47,0 0 16,0 0-16,21-1 0,1 1 0,-22 0 15,21 0-15,0 0 0,0 0 0,-21-1 16,21 1-16,0 0 0,-21 0 16,22 0-16,-1 21 0,0 0 15,0 0-15,0 21 16</inkml:trace>
  <inkml:trace contextRef="#ctx0" brushRef="#br0" timeOffset="208444.47">16827 15431 0,'22'0'0,"-44"0"0,65 0 15,-22 0-15,0-22 16,0 1-16,0 0 15,-21 0-15,22 0 0,-22 0 0,0-1 16,0 1-16,0 0 0,0 0 16,0-21-16,0 20 15,-22 22 1,1 0-16,0 22 16,21-1-16,-21 0 0,21 0 0,-21 0 15,21 22-15,0-22 0,0 0 16,0 0-16,0 0 0,0 22 0,0-22 15,0 0-15,0 0 0,21 0 16,0-21-16,0 21 0,22-21 16,-1 0-16,0 0 0,1 0 0,20 0 15</inkml:trace>
  <inkml:trace contextRef="#ctx0" brushRef="#br0" timeOffset="208892.29">17801 15346 0,'21'-21'0,"-42"42"0,42-85 0,-21 43 15,0 0-15,0 0 0,0 0 0,-21 0 16,0-1-16,0 22 0,0-21 16,-1 21-16,-20 0 0,0 0 0,-1 0 15,1 0-15,21 21 0,-21 1 16,-1-1-16,22 0 0,0 0 0,0 21 16,0-20-16,21-1 0,0 21 0,0-21 15,0 0-15,0 1 0,0-1 16,0 0-16,21 0 0,0-21 0,0 0 15,0 21-15,0-21 0,22 0 16,-22 0-16,0 0 0,21 0 0,-20-21 16,-1 21-16,21-21 0,-21 0 15,0 0-15,1-1 0,-1-20 16,0 21-16,0-21 0,-21-1 0,21 1 16,0 0-16,1-1 0,-22 1 15,21 0-15,-21-1 0,21 1 0,-21 21 16,0-22-16,0 22 0,0 0 0,0 42 31,0 0-31,0 1 16,0 20-16,-21 0 0,21 1 0,-21-1 15,-1 0-15,22 1 0,0-1 16,-21 0-16,0 1 0,21-1 16,0-21-16,0 21 0,0-20 0,0-1 15,0 0-15,21 0 0,0 0 16,1-21-16,20 0 0</inkml:trace>
  <inkml:trace contextRef="#ctx0" brushRef="#br0" timeOffset="210004.4">19177 15007 0,'0'0'0,"21"0"0,-21-21 16,0 0-16,0 0 0,0 0 16,0-1-16,-21 22 31,0 0-31,0 22 15,21 20-15,-22-21 0,1 21 16,21 1-16,-21-1 0,0 22 0,0-22 16,0 0-16,-1 1 0,1-1 15,0 0-15,0 1 0,0-22 0,-22 0 16,22 21-16,0-21 0,0-21 16,0 22-16,0-22 0,-1 0 15,1 0-15,0 0 0,0 0 16,0-22-16,21 1 15,-21 0-15,21-21 0,-22 21 0,22-22 16,0 22-16,0-21 0,0-1 0,0 1 16,0 0-16,0-1 15,22 22-15,-22-21 0,21 0 0,0 20 16,0 22 0,-21 22-16,21-1 15,-21 0-15,21 0 0,1 21 16,-22-20-16,0 20 0,21-21 15,-21 21-15,21-20 0,0 20 0,-21-21 16,21 0-16,0 0 0,1 1 16,-1-1-16,0 0 0,0 0 0,0-21 15,22 0-15,-22 0 0,21 0 16,-21 0-16,22 0 0,-22 0 0,21-21 16,0 0-16,-20 0 0,20-1 0,-21 1 15,21 0-15,-20-21 0,-1 21 16,0-22-16,0 1 0,0 0 15,-21 20-15,0 1 0,0-21 0,0 21 16,-21 42 15,0 0-31,0-21 0,0 42 16,21-20-16,-22-1 0,1 21 0,21-21 16,0 22-16,0-22 0,0 21 15,0-21-15,0 22 0,0-22 0,0 0 16,21 0-16,1 0 0,-1 0 15,0 1-15,21-22 0,-21 0 0,22 21 16,-1-21-16,0 0 0,1 0 0,-22 0 16,21-21-16,1 21 0,-1-22 15,-21 1-15,0 0 0,0 0 16,1 0-16,-22-22 0,0 22 0,0-21 16,0 0-16,0-1 0,0 1 15,-22 0-15,1-1 0,0 22 16,0-21-16,-21 21 0,20 21 0,1 0 15,0 0-15,-21 0 0,21 0 0,-1 0 16,1 21-16,0 0 0,0 0 16,21 0-16,-21 22 0,0-22 0,21 21 15,0-21-15,0 0 0,0 22 16,0-22-16,0 0 0,0 0 0,0 0 16,21-21-16,0 0 15,0 0-15,21 0 0,-20 0 0</inkml:trace>
  <inkml:trace contextRef="#ctx0" brushRef="#br0" timeOffset="210284.57">20214 15071 0,'0'0'0,"0"-21"0,21-43 31,-42 64-31,0 0 0,0 0 16,0 0-16,-1 21 0,1 0 15,0 1-15,0-1 0,0 0 0,21 21 16,0-21-16,-21 22 0,21-1 16,-22-21-16,22 22 0,0-22 15,0 0-15,0 21 0,0-21 0,0 1 16,22-1-16,-1 0 0,0-21 16,0 21-16,0-21 0,0 0 0,1 0 15,20 0-15,-21 0 0,0 0 16,22 0-16,-1-21 0,0 21 15,1-21-15,-1 0 0,0-1 0,1 1 0</inkml:trace>
  <inkml:trace contextRef="#ctx0" brushRef="#br0" timeOffset="211927.89">20659 15282 0,'21'-21'0,"0"-21"0,-21 0 15,-42 147-15,84-253 0,-42 127 16,0 0-16,-21 0 0,0 21 16,-1 0-16,1 0 0,0 0 0,0 0 15,0 0-15,0 21 0,-1 0 16,-20 0-16,21 0 0,0 1 0,0-1 15,21 0-15,-22 0 0,22 21 16,0-20-16,0-1 0,0 0 0,0 0 16,0 0-16,22 0 15,-1-21-15,0 0 0,0 0 16,0 0-16,22 0 0,-22 0 16,0 0-16,0 0 0,0-21 0,0 0 15,1 0-15,-1 0 0,0 0 16,0-22-16,0 1 0,-21 21 15,21-22-15,-21 22 0,22 0 0,-22 0 16,0 0-16,0 42 31,-22 0-31,1 0 0,21 0 16,-21 1-16,21 20 0,-21-21 0,21 0 16,0 22-16,0-22 0,0 0 0,0 0 15,0 0-15,0 0 0,0 1 16,0-1-16,21-21 0,0 21 0,0-21 15,22 0-15,-22 0 0,21 0 16,-21 0-16,1 0 0,20 0 0,-21-21 16,0 0-16,0-1 0,1 1 15,-1-21-15,0 21 0,0-22 16,-21-20-16,21 21 0,0-1 0,-21 1 16,0-22-16,22 22 0,-22 0 15,21-1-15,-21 1 0,0 21 0,0-21 16,0 20-16,0 1 0,0 0 15,0 42 1,-21 0-16,-1 1 0,22-1 16,0 21-16,-21-21 0,21 22 15,-21-1-15,21 0 0,0 1 0,-21 20 16,21-21-16,0 1 0,0-1 16,0 0-16,0-20 0,0 20 15,0-21-15,0 0 0,0 0 0,21 1 16,0-1-16,0 0 0,1-21 15,-1 0-15,0 0 0,0 0 16,0 0-16,0 0 0,1-21 16,-1 0-16,-21-1 0,21 1 15,0 0-15,-21 0 0,21 0 0,-21-22 0,21 22 16,-21-21-16,22 21 0,-22 0 16,0-1-16,0 1 0,0 0 0,0 42 31,0 0-31,0 1 15,0-1-15,0 21 0,0-21 16,0 0-16,0 1 0,0-1 0,0 0 16,0 21-16,0-21 0,0 1 15,0-1-15,21 0 16,0-21-16,0 0 0,0 0 0,22 0 16,-22 0-16,0 0 0,0 0 15,21 0-15,-20-21 0,-1 0 0,0-1 16,0 1-16,0 0 0,0 0 0,1 0 15,-1-22-15,0 22 16,-21 0-16,21-21 0,-21 21 0,0-1 16,0 1-16,0 42 31,-21 1-15,0-1-16,21 0 0,0 0 0,-21 0 15,21 22-15,-22-22 0,22 0 0,0 0 16,0 0-16,0 0 15,22-21-15,-22 22 0,21-22 16,0 0-16,0 0 0,21 0 16,-20 0-16,-1 0 0,0-22 0,0 22 15,-21-21-15,21 0 0,0 0 16,-21 0-16,0-22 0,0 22 16,0 0-16,0-21 0,0 21 0,0-1 15,0 1-15,-21 0 0,0 0 16,0 21-16,0 0 0,0-21 0,-1 21 15,1 0-15,0 0 0,42 0 32,0 0-17,22 0-15,-22 0 0,0 0 0,0 0 16,22 0-16,-22-21 0,0 21 0,0 0 16,0 0-16,0 0 0,1 0 15,20 0-15,-21 0 0,0 0 16,0 21-16,1 0 15,-1 0-15,-21 0 0,0 0 16,0 1-16,0-1 0,0 0 0,0 21 16,0-21-16,0 1 0,0-1 15,0 0-15,-21 0 0,21 0 16,-22 0-16,1-21 0,21 22 16,0-1-16,-21-21 15,21-21 16,0-1-31,0 1 0,21 0 16,-21 0-16,0 0 16,21-22-16,1 22 0,20-21 0,-21 0 15,0-1-15,22 22 0,-1-21 16,0-1-16,1 22 0,-1-21 0,0 21 16,1 0-16,-22 21 0,21 0 0,-21 0 15,-21 21-15,0 21 16,0-21-16,0 22 15,-21-1-15,0 0 0,0-21 0,0 22 16,21-1-16,0-21 0,0 22 0,0-22 16,0 0-16,0 0 0,0 0 0,21 0 15,0 1-15,0-22 16,0 0-16,0 0 0,1 0 0,-1 0 0,0 0 16,0 0-16,21-22 15,-20 1-15,-1 21 0,0-21 0,0-21 16,0 21-16,0-1 0,-21 1 0,22-21 15,-22 0-15,21 20 0,-21-20 16,0 21-16,0-21 0,0-1 0,-21 22 16</inkml:trace>
  <inkml:trace contextRef="#ctx0" brushRef="#br0" timeOffset="212176.47">22310 14393 0,'0'0'16,"-22"-21"-16,1 21 0,0 0 0,0 0 0,0-21 15,0 21-15,-1 0 63,1 21-63,0-21 15,21 21-15,-21-21 0,-21 0 16,20 22-16,-20-22 16</inkml:trace>
  <inkml:trace contextRef="#ctx0" brushRef="#br0" timeOffset="212420.39">20934 14753 0,'0'0'16,"0"21"-16,21-21 31,0 0-31,0 0 0,0 0 0,22 0 0,-22 0 16,0 0-16,21 0 0,1 0 16,-22 0-16,21 0 0,-21 0 15,22 0-15,-22 0 0,0 0 0,0 0 16,0 0-16,1 0 0,-1 0 15,-42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9T12:36:26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4043 699 0,'0'21'0,"0"0"16,21-21 0,0 0-16,0 0 15,-21-21-15,0 0 0,21-1 16,1 22-16,-1 0 0,0-21 0,21 0 15,-21 21-15,1-21 16,-1 0-16,0 0 0,-21-1 0,0 1 16,0 0-16,0 0 0,-21 0 15,0 21-15,-1 0 16,1 0-16,0 0 0,-21 0 16,21 0-16,-22 21 0,22 0 15,-21-21-15,-1 21 0,1 22 0,21-43 16,0 21-16,-22-21 0,22 21 0,0 0 15,0 0-15,21 0 0,0 22 16,0-22-16,0 0 16,0 0-16,21 22 0,0-22 0,0 21 15,1-21-15,-1 22 0,21-1 16,-21-21-16,0 21 0,22-20 0,-1 20 16,-21-21-16,0 21 0,-21-20 15,22 20-15,-22-21 0,0 21 0,0 1 16,0-22-16,0 0 15,-22 0-15,-20 0 0,0 1 0,-22-1 16,22 0-16,0 0 0,-22-21 0,22 0 16,-22 0-16,22 0 0,-22 0 15,1 0-15,21-21 0,-22 21 0,22-21 16,21 0-16,-22-1 0,1 22 0,21-21 16,0-21-16,-1 21 0,1 0 15,0-1-15,21 1 0,0 0 0,0 0 16,0 0-16,-21 0 15,42-1-15,21 22 16,-20 0-16,20 0 0,0 0 16,1 0-16,-1 0 0,0 0 0,1 0 15,-1 0-15</inkml:trace>
  <inkml:trace contextRef="#ctx0" brushRef="#br0" timeOffset="154.47">4614 995 0,'0'0'0,"0"-21"15,0 0-15,0-1 0,0-20 16,0 21-16,0 0 0</inkml:trace>
  <inkml:trace contextRef="#ctx0" brushRef="#br0" timeOffset="1496.38">4445 1037 0,'0'21'0,"0"43"16,0-43 0,0 0-16,0 22 0,0-22 0,0 0 15,0 21-15,0-21 16,0 1-16,0-1 0,0 0 0,21 0 16,0 0-16,0-21 15,1 0-15,-1 0 0,0 0 0,21 0 16,-21 0-16,22 0 0,41-21 15,-41 0-15,-22 0 0,21 0 16,1-1-16,-1 1 0,0-21 16,1 21-16,-22-22 0,21 1 0,-21 21 15,0-21-15,-21 20 0,0 1 16,22-21-16,-22 21 16,-22 21-1,1 0-15,0 0 16,0 21-16,21 0 15,-21-21-15,21 21 0,0 0 0,0 1 16,0-1-16,0 21 16,0-21-16,21 0 0,-21 1 0,0-1 15,0 0-15,21 0 0,0-21 0,-21 21 16,21 0-16,1 1 16,-1-1-16,-21 0 0,21-21 15,0 0-15,0 0 0,-21 21 16,21-21-16,1 0 0,20 0 0,-21 0 15,0 0-15,22 0 0,-22 0 16,21 0-16,-21-21 0,22 21 16,-1-21-16,-21 0 0,21 21 0,1-22 15,-22 1-15,21 0 0,1 0 16,-22 0-16,0 0 0,-21-22 0,42 1 16,-21 21-16,1 0 0,-1-1 0,0 1 15,-21 0-15,0 0 0,0 0 16,-21 21-16,21-21 15,-21 21-15,-1 0 0,1 0 16,0 0-16,0 0 0,0 0 16,0 0-16,-1 0 0,1 21 0,0 0 15,0-21-15,0 21 0,21 0 0,0 0 16,0 22-16,0-22 0,0 0 16,0 21-16,0-20 0,0-1 15,0 0-15,21 0 0,0 0 0,0 0 16,0-21-16,1 22 0,-1-1 15,0-21-15,21 0 0,-21 21 0,22-21 16,-22 0-16,21 0 0,1 0 16,-22 0-16,21 0 0,-21 0 0,22-21 15,-22 0-15,0-1 0,21 1 16,-21 0-16,1 0 0,-1 0 0,0 21 16,-21-21-16,21-1 0,0-20 0,0 21 15,-21 0-15,0-22 16,22 22-16,-22 0 0,0 0 15,0 0-15,0 0 16,-22 21 62,22 21-62,0 0-1,0 0 95,0 0-95,0 0-15,0 1 0,-21-1 16,21 0-16,0 0 0,0 0 16,-21 0-16,21 1 0,0-1 15,0 0-15,0 0 0,0 0 16,0 0-16,0 1 16,-21-22 15,0 0-31,21-22 47,21 22 46,-21-21-93,0 0 16,21 0 0,-21 0-16,0 0 15</inkml:trace>
  <inkml:trace contextRef="#ctx0" brushRef="#br0" timeOffset="2636.61">6371 1143 0,'0'0'0,"21"0"0,0 0 32,1 0-17,-1 0-15,-21-21 16,21 0-16,-21 0 0,21-1 0,0 22 16,0-21-16,-21 0 0,0 0 15,0 0-15,22 0 0,-22-1 16,0 1-1,-22 21 1,1 0-16,-42 21 16,42 1-16,-1-1 15,1 0-15,21 21 0,-21-21 16,21 1-16,0-1 0,0 0 16,0 21-16,0-21 0,0 1 0,0-1 15,0 0-15,0 0 0,0 0 16,21 0-16,0-21 0,1 0 15,-1 0-15,0 0 0,42 0 0,-20 0 16,-22 0-16,0 0 0,64 0 16,-43 0-16,0-21 0,1 21 15,-22-21-15,21 21 0,-21-21 0,22 0 16,-22 0-16,0-1 0,0 1 16,0 0-16,1 0 0,-1 0 0,-21 0 0,42-22 15,-21 22-15,-21 0 16,0 0-16,0 0 15,-21 21-15,0 0 16,0 21-16,21 0 0,0 0 16,-21 0-16,21 0 0,0 1 15,-22-1-15,22 0 0,0 0 0,0 0 16,0 0-16,0 22 0,0-22 16,0 0-16,0 0 0,-21-21 15,21 21-15,21-21 31,-42 0-31,21-21 16,0 0 0,0 0-16,0 0 15,0 0-15,0-1 0,0-20 0,0 21 16,21-21-16,-21 20 0,22-20 16,-1 21-16,0-21 0,0 20 0,21 1 15,-20 0-15,-1 0 0,0 21 16,21 0-16,-21 0 0,22 0 0,-22 21 15,0 0-15,0 0 0,0 1 16,1-1-16,-22 0 0,0 0 16,0 21-16,21-20 0,-21-1 0,0 0 15,0 21-15,0-21 0,0 1 16,0-1-16,0 0 0,21 0 16,0-21-1,0 0-15,0 0 0,22 0 16,-22 0-16,0 0 0,21-21 15,1 0-15,-1 0 0,0 21 0,1-22 16,-22-20-16,21 21 0,1 0 16,-22-22-16,21 22 0,-21-21 0,-21 21 15,0 0-15,21-1 0,-21 1 16,-21 21-16,0 0 16,0 0-16,0 0 0,0 0 15,-1 21-15,-20 1 0,21-1 0,0 0 16,21 0-16,0 0 15,0 0-15,0 1 0,0-1 0,0 0 16,0 0-16,0 0 0,21 0 0,-21 22 16,0-22-16,21-21 0,0 0 15,0 0-15,1 21 0,-1-21 16,-42 21 15,-1-21-31,-20 0 0,21 0 16,0 0-16,0 0 0,-1 0 0,1 0 15,0 0-15,0 0 16,21-21 15,0 0-31,21 0 0,0 0 16</inkml:trace>
  <inkml:trace contextRef="#ctx0" brushRef="#br0" timeOffset="3293.64">8509 487 0,'0'0'0,"21"0"0,-42 0 31,21 21-31,-21 0 16,21 0-16,0 22 0,0-22 15,0 0-15,0 21 0,-21 1 16,21-1-16,0 0 0,-22 1 0,22 20 15,0-20-15,0-1 0,-21 0 16,21 1-16,-21-22 0,21 21 0,0-21 16,0 0-16,0 1 0,0-1 15,0 0-15,-21-21 0,21 21 16,0-42 15,-21 21-31,21-21 0,0-22 16,0 1-16,0 21 0,0 0 15,0-22-15,21 1 16,0 21-16,0-21 0,0 20 0,22-20 16,-22 21-16,21 0 0,-21 0 15,22-1-15,-1 1 0,0 21 0,1 0 16,-22 0-16,21 0 0,-21 21 16,22 1-16,-22 20 0,-21-21 0,0 0 15,21 22-15,-21-1 0,0-21 16,0 21-16,0-20 0,-21-1 0,0 21 15,0-21-15,-1 0 0,1 1 16,0-1-16,21 0 0,-21-21 16,42 0 31,0-21-47,0 21 0,1-21 0,-1-1 15</inkml:trace>
  <inkml:trace contextRef="#ctx0" brushRef="#br0" timeOffset="3716.57">9250 889 0,'0'0'0,"21"-21"0,-21 0 15,0 0-15,0-1 32,-21 44-17,21-1-15,-21 0 16,-1 0-16,22 21 0,-21-20 15,21 20-15,-21-21 0,21 21 0,-21-20 16,21 20-16,0-21 0,0 0 0,0 0 16,0 1-16,0-1 0,0 0 15,21-21-15,0 21 0,0-21 16,1 0-16,20 0 0,-21 0 0,0 0 16,22 0-16,-22 0 0,0-21 0,21 0 15,-21 21-15,1-21 0,-1-22 16,0 22-16,-21 0 0,0-21 0,0 20 15,21-20-15,-21 0 0,0-1 16,0 1-16,-21 21 0,0-21 16,0-1-16,-1 22 0,1 21 15,-21 0-15,21 0 0,0 21 16,-1-21-16,-20 21 0,42 22 0,-21-22 16,0 0-16,21 21 0,0-20 15,0 20-15,0-21 0,0 0 0,0 0 16,0 1-16,21-22 0,0 21 15,0-21-15,0 0 0,22 0 16</inkml:trace>
  <inkml:trace contextRef="#ctx0" brushRef="#br0" timeOffset="4063.58">10139 402 0,'0'0'0,"0"-21"0,-21 21 32,21 21-32,-22 0 15,1 1-15,0-1 0,21 0 0,-21 0 16,-21 0-16,42 22 0,0-22 16,0 21-16,0 0 0,-22 1 0,22-1 15,0 22-15,0-22 0,-21 0 16,21 1-16,0-22 0,0 21 15,0 0-15,0-20 0,0-1 0,0 0 16,0 0-16,0 0 0,21 0 16,1-21-16,-1 22 0,0-22 15,0 0-15,0 0 0,0 0 16,1 0-16,-1-22 0,0 22 0,0-21 16,0 0-16,22 0 0,-22 0 15,0-22-15,0 22 0,0-21 0,0 21 16</inkml:trace>
  <inkml:trace contextRef="#ctx0" brushRef="#br0" timeOffset="4268.64">9842 720 0,'0'0'0,"22"0"31,-1 0-31,0 0 0,21 0 16,1 0-16,-22 0 0,21 0 0,22 0 15,-43 0-15,21 0 0,0 0 16,-20 0-16,20-21 0,0 21 16,-21 0-16,22 0 0,-22 0 0,0-22 15,-63 44 1</inkml:trace>
  <inkml:trace contextRef="#ctx0" brushRef="#br0" timeOffset="5011.93">4741 847 0,'0'-21'0,"21"-1"0,-21 1 16,0 0-1,22 21-15,-44 0 16,1 0-16,-21 0 0,21 21 16,0 0-16,-1 22 0,1-1 15,-21-21-15,42 22 0,-21-1 16,0 0-16,-1 1 0,1-1 0,42-21 15,-21 21-15,0 1 0,0-22 16,0 0-16,0 0 0,43 22 16,-22-43-16,21 0 0,-21 0 0,22 0 15,-1 0-15,0 0 0,-20 0 0</inkml:trace>
  <inkml:trace contextRef="#ctx0" brushRef="#br0" timeOffset="5695.87">2752 1778 0,'0'0'0,"21"0"0,-64 0 15,65 0 17,-22 21-32,21-21 0,-21-21 0,0 42 15,42-21-15,-21 0 0,22 21 16,-22-21-16,42 0 0,-20 0 16,20 0-16,1 0 0,20 0 0,1 0 15,42 0-15,-21-21 0,42 21 16,0 0-16,0-21 0,22 21 15,20-21-15,1 0 0,-1 21 0,22 0 16,-1 0-16,1-21 0,0 21 16,-1-22-16,22 22 0,-21-21 0,21 21 15,0 0-15,-1-21 0,1 0 16,0 21-16,0-21 0,0 21 0,-22 0 16,1-21-16,21 21 0,-21 0 0,-22-22 15,1 22-15,-1 0 0,-21 0 16,1 0-16,-1 0 0,-21 0 0,0 0 15,-21 0-15,-21 0 16,-21 0-16,0 0 0,-1 0 0,-41 0 16,20 0-16,-42 0 0,22 0 0,-22 0 15,-21-21-15,21 21 0,0 0 16,0 0 0,-21-21-16,-21 21 31,0 0-31</inkml:trace>
  <inkml:trace contextRef="#ctx0" brushRef="#br0" timeOffset="5811.64">10774 1482 0,'21'0'0,"-21"21"16,-21-21 0,0 0-16,-1 0 0,22 21 15,0 0-15,-21-21 0,21 21 16,-63 1-16</inkml:trace>
  <inkml:trace contextRef="#ctx0" brushRef="#br0" timeOffset="6858.05">1905 2858 0,'0'0'0,"21"-22"15,0 1-15,-21 0 0,0 0 16,0 0-16,0-22 0,0 22 16,0 0-16,0 0 0,0 0 15,0 42 16,0 21-31,0-21 0,-21 22 0,21-1 16,0 0-16,0 1 0,0 20 0,0-20 16,0 20-16,0-21 0,0 1 15,0-1-15,-21 22 0,0-22 16,21 0-16,0 1 0,0-22 16,-21 21-16,21-21 0,0 0 0,0 1 15,-22-22-15,22 21 16,0-42-1,0-1-15,0 1 16,0 0-16,0-21 0,0 21 0,0-22 16</inkml:trace>
  <inkml:trace contextRef="#ctx0" brushRef="#br0" timeOffset="7183.86">1820 2879 0,'-21'-21'0,"42"42"0,-42-64 0,21 1 16,0 21-16,0 0 0,0 0 15,0-1-15,0 1 0,0-21 0,21 21 16,0 0-16,1-22 0,20 22 16,-21 0-16,21 21 0,1-21 15,-1 21-15,0 0 0,1 0 16,-1 21-16,0-21 0,1 21 0,-1 0 16,0 22-16,-20-1 0,-22 0 0,0 1 15,-22-22-15,1 42 0,0-20 0,-21-1 16,-1-21-16,1 0 0,0 22 15,-1-22-15,1 0 0,0 0 16,21 0-16,-22 0 0,22-21 0,0 0 16,21 22-16,-21-22 15,63 0-15,-21 0 32,0 0-32,1 0 15,-1 0-15,0-22 0</inkml:trace>
  <inkml:trace contextRef="#ctx0" brushRef="#br0" timeOffset="7594.62">2328 3175 0,'0'21'0,"-21"-21"31,0 0-15,21-21-16,0 0 0,0 0 15,21 0-15,0-1 16,0 1-16,1 21 0,-1-21 0,21 0 16,-21 21-16,0 0 0,22 0 15,-22 0-15,21 0 0,-21 0 0,1 21 16,-1 0-16,0 0 0,0 22 16,-21-22-16,0 21 0,0 1 0,0-1 15,0 0-15,-21 1 0,0-22 16,0 21-16,-1-21 0,1 0 15,0 1-15,21-1 0,0-42 32,0-1-32,0 1 0,0 0 15,0 0-15,0-21 0,21 20 16,0 1-16,-21-21 0,22 21 0,-1-22 16,0 22-16,-21 0 0,21 0 15,0 0-15,0 0 0,1-1 0,-1 22 16,0-21-16,0 21 0,0-21 15,0 21-15,1 0 0,-22-21 0,21 21 16</inkml:trace>
  <inkml:trace contextRef="#ctx0" brushRef="#br0" timeOffset="7819.49">3027 3260 0,'0'0'0,"0"-21"0,0 42 16,0 0-16,21-21 15,0 0-15,0-21 16,0 0-16,22 21 0,-22 0 16,0-22-16,-21 1 0,21 0 15,0 0-15,1 0 0,-1 0 16,0-1-16,-21 1 0,0 0 0,0 0 16,0 0-1,-21 21-15,-22 21 16,22 0-16,0-21 0</inkml:trace>
  <inkml:trace contextRef="#ctx0" brushRef="#br0" timeOffset="7960.41">3006 3471 0,'21'64'31,"0"-64"-31,0 0 0,0 21 0,0-21 16,1 0-16,-1 0 0,21 0 15,-21 0-15,22 0 0,-1-21 0,0 0 16,1 0-16,-1-1 15,0 1-15,-21 0 0,22 0 0</inkml:trace>
  <inkml:trace contextRef="#ctx0" brushRef="#br0" timeOffset="8140.31">3683 3302 0,'21'0'46,"0"0"-46,22 0 0,-22 0 16,0 0-16,21 0 0,1-21 0,-22 0 16,0 21-16,0 0 0,0 0 15,0-21-15,1-1 0</inkml:trace>
  <inkml:trace contextRef="#ctx0" brushRef="#br0" timeOffset="8860.9">3196 3048 0,'0'-42'31,"0"21"-31,0-1 0,-21 1 16,0 21 15,21 21-31,-21 1 0,-1-1 16,22 0-16,0 0 0,-21 0 16,21 22-16,-21-22 0,0 21 0,0 0 15,21 1-15,0-1 0,0-21 0,0 22 16,0-22-16,0 21 0,21-21 15,21 0-15,-21 1 0,1-22 0,20 0 16,-21 0-16,21 0 0,1 0 16,20 0-16</inkml:trace>
  <inkml:trace contextRef="#ctx0" brushRef="#br0" timeOffset="9252.68">4932 2773 0,'-85'-42'31,"64"42"-31,0 0 16,-22 0-16,22 0 16,0 21-16,-21 0 0,21 0 0,-1 0 15,1 22-15,-21-22 0,21 21 16,0-21-16,-1 22 0,22-22 0,-42 21 16,21 0-16,21 1 0,-21-1 0,21 0 15,0 1-15,0-22 0,0 21 16,0 1-16,0-22 0,21 21 0,0-21 15,0 0-15,22 1 0,-1-1 0,0-21 16,1 0-16,-1 0 0,0 0 16,22-21-16,-22-1 0,0 1 0,1 0 15,-1 0-15</inkml:trace>
  <inkml:trace contextRef="#ctx0" brushRef="#br0" timeOffset="9793.36">5207 3048 0,'0'0'0,"0"-21"0,42 21 15,-42-21-15,-21 21 0,0-21 16,0 21-16,0 0 0,-1 21 0,22 0 16,0 21-16,0-21 15,-21 22-15,21-22 0,0 21 16,0 1-16,0-22 0,0 21 0,0-21 16,0 22-16,0-22 0,0 0 0,21 0 15,1-21-15,-1 0 16,0 0-16,0 0 0,0 0 15,22 0-15,-22 0 0,21-21 0,0 0 16,-20 0-16,20-1 0,-21 1 0,0 0 16,22-21-16,-22 21 0,-21-1 15,0 1-15,0-21 0,0 21 0,0 0 16,0-1-16,-21 1 0,-1 0 0,1 21 16,-21 0-16,21 0 0,-22 0 0,22 0 15,-21 0-15,21 0 0,-22 21 16,22-21-16,0 0 0,-21 43 15,21-22-15,-1 0 0,22 0 0,0 0 16,0 0-16,22-21 16,-1 0-16,0 0 15,21 0-15,-21 0 0,22-21 0,-1 21 16,0-21-16,1 0 0,-1 0 0,0 21 16,1-21-16,-1-1 0,0 1 0,22 0 15,-22 21-15,1-21 0,-22 21 16,21 0-16,-21 0 0,0 0 0,1 0 15,-1 21 1,-21 0-16,42 0 0,-42 1 16,0-1-16,-21-21 0,-21 42 15,42-21-15,0 0 0,-22 1 0,22-1 16,-21 0-16,21 0 0,0 0 16,0 0-16,-42 1 0,0-22 0</inkml:trace>
  <inkml:trace contextRef="#ctx0" brushRef="#br0" timeOffset="10076.2">5842 3450 0,'0'0'0,"0"-21"15,0 0-15,42 21 16,-42-21-16,0 0 0,0-1 16,21-20-16,-21 21 0,22 0 15,-1-22-15,0 22 0,0-21 16,21 21-16,-20-22 0,20 22 16,21-21-16,-20 21 0,-1 0 0,0 21 15,22-22-15,-43 44 0,21-1 0,-20-21 16,20 21-16,-21-21 15,0 21-15,-21 0 0,0 0 16,0 1-16,0-1 0,0 21 16,0-21-16,0 0 0,-21 22 0,-21-22 15,21 0-15,-1 0 0,22 0 0,0 1 16,22-22 15,-1-22-15,0 1-16,-21-21 0,21 21 15</inkml:trace>
  <inkml:trace contextRef="#ctx0" brushRef="#br0" timeOffset="10153.16">7260 3048 0,'0'0'16</inkml:trace>
  <inkml:trace contextRef="#ctx0" brushRef="#br0" timeOffset="10181.14">7302 2942 0,'0'0'0,"-21"0"0</inkml:trace>
  <inkml:trace contextRef="#ctx0" brushRef="#br0" timeOffset="10213.12">7239 2836 0,'-21'0'0</inkml:trace>
  <inkml:trace contextRef="#ctx0" brushRef="#br0" timeOffset="10476.96">7027 2879 0,'-106'84'15,"85"-62"1,0-1-16,0 21 0,0-21 0,21 0 16,0 22-16,0-22 0,0 21 15,0-21-15,0 1 0,0-1 0,21 21 16,0-42-16,0 0 0,0 0 15,22 0-15,-22 0 0,21 0 16,-21 0-16,22 0 0,-22-21 0,0 0 16,21 0-16,-20-1 0,-1 1 15,0 0-15,0 0 0,0-21 0,0 20 16,1-20-16,-1 0 0,0-1 0,-21 1 16,21 0-16,-21-22 15,21 22-15,0-22 0,-21 22 0,0 0 16,0-1-16,0-20 0,0 42 15,0 0-15,0-1 0</inkml:trace>
  <inkml:trace contextRef="#ctx0" brushRef="#br0" timeOffset="10848.76">7218 2794 0,'42'21'0,"-84"-42"0,105 63 16,-42-20-16,-21 20 0,0 0 0,22-21 16,-22 22-16,0-1 0,0 0 15,0-20-15,0 20 0,0-21 0,0 0 16,0 0-16,21 1 0,0-1 0,0 0 15,0-21-15,0 21 0,1-21 16,-1 0-16,21 0 0,-21 0 16,0 0-16,22-21 0,-22 21 0,21-21 15,1 0-15,-22-1 0,0 1 0,21 0 16,-21 0-16,1 0 0,-1-22 0,0 22 16,0-21-16,0 21 0,-21 0 0,0-1 15,0 1-15,0 0 0,0 0 16,0 42 15,0 0-31,-21 0 0,21 1 0,-42-1 16,42 0-16,0 0 0,0 0 0,0 0 15,0 1-15,0-1 16,0 0-16,21 0 0,-21 0 0,21-21 16,-21 21-16,21 1 0,0-22 15,1 0-15,-1 0 16,0 0-16,0-22 0,-21 1 15,21 0-15,0 21 0,1-21 16,-22 0-16,0-22 0</inkml:trace>
  <inkml:trace contextRef="#ctx0" brushRef="#br0" timeOffset="11196.56">8128 2540 0,'0'0'0,"-64"21"0,43-21 0,0 0 15,21 21-15,-21 1 16,21-1-16,-21 0 0,21 21 0,-21-42 16,21 21-16,0 1 0,0-1 15,0 0-15,21-21 0,0 0 0,0 21 16,0-21-16,0 0 0,1 0 0,-1 0 16,0 0-16,0-21 0,0 0 15,-21 0-15,21-1 0,-21 1 16,0-21-16,0 21 0,0 0 15,0-1-15,0-20 0,0 21 0,-21 21 16,0-21-16,0 21 16,0 0-16,0 0 0,-22 0 0,22 21 15,0 0-15,-21 0 0,20 0 16,1 22-16,0-22 0,21 0 0,0 0 16,0 0-16,0 1 0,0-1 0,21 0 15,0-21-15,1 21 16,-1-21-16,0 0 0,0 0 0</inkml:trace>
  <inkml:trace contextRef="#ctx0" brushRef="#br0" timeOffset="12020.09">8594 2477 0,'0'0'0,"21"-64"31,-21 43-31,0 0 0,-21 21 0,21 21 31,0 0-31,-22 0 0,22 22 16,0-1-16,0-21 0,-21 21 0,21 1 15,-21 20-15,21-20 0,-21-1 16,63 0-16,-42 1 0,0-1 0,-21-21 16,0 21-16,21 1 0,0-1 0,-21-21 15,21 22-15,0-22 0,0 0 16,0 0-16,0 0 0,21 0 15,0-21-15,0 0 0,0 0 0,1 0 16,20 0-16,-21 0 0,21 0 16,-20 0-16,20 0 0,-21-21 0,0 0 15,22 0-15,-22 0 0,0 0 16,0-1-16,0-20 0,0 21 0,1-21 16,-22 20-16,21 1 0,0-21 15,-21 21-15,0 0 0,0-1 16,0 44-1,-21-1 1,21 0-16,0 0 0,-21 0 16,-1 0-16,22 1 0,0-1 15,0 0-15,0 0 0,0 0 16,0 0-16,0 1 0,0-1 0,0 0 16,0 0-16,22 0 15,20-21-15,-21 0 0,0 0 0,22 0 16,-1 0-16,0 0 0,-21 0 0,22 0 15,-1 0-15,-21-21 0,0 0 16,22 0-16,-22 0 0,0-1 0,0 1 16,0 0-16,-21 0 0,22-21 15,-1 20-15,-21 1 0,0 0 16,0 0-16,0 0 0,0 42 47,-21 0-47,21 0 0,-22 0 15,22 1-15,0-1 0,0 0 16,0 0-16,0 0 0,0 0 16,0 1-16,0-1 15,22-21-15,-1 0 0,0 21 16,0-21-16,0 0 0,22 0 0,-22 0 16,0 0-16,0 0 0,0-21 15,22 21-15,-22-21 0,0-1 0,42 22 16,-41-21-16,-22 0 0,0 0 15,0 0-15,0 0 0,0-22 16,0 1-16,0 21 0,0-22 0,0 1 16,-22 21-16,1-21 0,0 20 15,0 1-15,0 0 0,0 21 0,-1 0 16,-41-21-16</inkml:trace>
  <inkml:trace contextRef="#ctx0" brushRef="#br0" timeOffset="12663.72">9483 2836 0,'0'64'31,"0"-43"-31,0 0 0,0 0 0,0 1 15,0-1-15,0 0 0,21 0 16,0 0-16,0 0 0,0 1 16,-21-1-16,43-21 0,-22 0 0,0 21 15,21-21-15,1 0 0,-1 0 16,0 0-16,1 0 0,-1 0 0,-21-21 16,21 0-16,1 21 0,-1-22 0,-21 1 15,22 0-15,-1 0 0,0 0 16,-21 0-16,22-22 0,-22 22 0,0 0 15,0 0-15,0 21 0,-21-21 16,22-1-16,-22 44 16,-22-1-1,1 0-15,0 0 16,21 0-16,-21 0 0,21 1 0,0-1 16,-21 0-16,0 0 0,21 0 0,0 0 15,0 1-15,-22-1 16,22 0-16,0 0 0,0 0 15,-21-21-15,21-21 32,0 0-32,0 0 15,0 0-15,0-1 16,21 1-16,1 0 0,-22-21 0,21 21 16,0-1-16,0-20 0,0 21 15,0-21-15,22 20 0,-22-20 16,0 21-16,0 0 0,0 21 0,1 0 15,-1 0-15,0 0 16,-21 21-16,0 0 0,0 0 0,0 22 16,0-22-16,0 21 0,0-21 0,0 22 15,0-22-15,0 21 0,0-21 16,0 0-16,0 1 0,0-1 0,0 0 16,0 0-16,0 0 0,0 0 0,21-21 15,0 22-15,0-22 0,1 0 16,-1 0-16,21 0 0,-21 0 15,0 0-15,1-22 0,-1 1 0,0 0 16,0 21-16,0-21 16,0 0-16,1 0 0,-22-1 0,21 1 15,-21-21-15,21 21 0,-21 0 0,0-1 16,0 1-16,0-21 0,0 21 16,-21 0-16,0-22 0,-1 22 0</inkml:trace>
  <inkml:trace contextRef="#ctx0" brushRef="#br0" timeOffset="13020.05">9800 2159 0,'0'0'0,"-21"0"0,0 0 15,0 0-15,-1 0 0,1 21 16,21 0-16,0 1 0,0-1 16,21-21-1,1 0 1,-1 0-16,0 0 0,0 0 16,0 0-16,-21-21 0,0-1 15,0 1 1,0 0-16,-21 21 15,-21 0-15,21-21 16,21 42-16,0 0 16,0 0-16,0 1 15,0-1-15,0 0 0,0 0 16,0 0-16,0 0 0</inkml:trace>
  <inkml:trace contextRef="#ctx0" brushRef="#br0" timeOffset="13436.68">9737 2709 0,'0'0'0,"0"-21"16,0 0-16,-43 21 15,22 0-15,-21 0 16,42 21-16,0 0 0,-21 1 15,-1-1-15,1 0 0,21 0 0,0 21 16,-63 1-16,63-22 16,-21 0-16,21 0 0,0 0 0,0 1 15,0-1-15,0 0 0,21 0 0,0 0 16,0-21-16,0 21 0,22-21 16,-22 0-16,21 0 0,-21 0 0,22 0 15,-1 0-15,-21 0 0,21 0 16,-20 0-16</inkml:trace>
  <inkml:trace contextRef="#ctx0" brushRef="#br0" timeOffset="13796.79">8953 2307 0,'0'-21'16,"-21"21"15,0 0-15,21 21 31,42-21-32,-42 21-15</inkml:trace>
  <inkml:trace contextRef="#ctx0" brushRef="#br0" timeOffset="14044.31">8361 2773 0,'21'0'31,"0"0"-31,21 0 15,-20 0-15,-1 0 16,-21 21-16,21-21 0,21 0 0,-21 0 16,22 0-16,-22-21 0,0 21 0,43 0 15,-43 0-15,0 0 0,-21-21 16,21 21 0,-63 0-16,21 0 0,-1 0 15</inkml:trace>
  <inkml:trace contextRef="#ctx0" brushRef="#br0" timeOffset="15032.55">1312 4022 0,'0'0'0,"-63"21"0,20-21 15,1 0-15,0 0 0,21 0 0,-22 0 16,22 0-16,-21 0 15,21 0-15,-1 0 0,-20-21 16,84 21-16,-63 21 16,0-21-16,42 0 0,0 0 15,1 0-15,20 0 0,-21 0 16,0 0-16,22 0 0,-1 0 16,21 0-16,-20 0 0,20 0 0,22 0 15,0 0-15,-1 0 0,1 0 16,0 0-16,20 0 0,1 0 0,0 0 15,21 0-15,0 0 0,0 0 16,21 0-16,0 0 0,-21 0 0,43 0 16,-22 0-16,21 0 0,1-21 15,-1 21-15,0 0 0,1 0 16,20 0-16,22 0 0,-22 0 0,1-21 16,-1 21-16,22 0 0,-22 0 15,22 0-15,0 0 0,-1 0 0,213 0 16,-191 0-16,-22 0 15,1 0-15,0 0 0,20 0 0,-20 0 16,0 0-16,-1 0 0,1 0 16,0 0-16,-1 0 0,-20-22 0,21 22 15,-22 0-15,22 0 0,-22 0 0,1 0 16,-22 0-16,0 0 0,1 0 16,147 0-16,-190 0 0,0 0 15,0-21-15,-21 21 0,-21 0 16,-1 0-16,-20 0 0,-22 0 15,1 0-15,-1-21 0,0 21 0,-21 0 16,1 0 0,-1 0-16,-21-21 15,0 0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9T12:39:40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5101 0,'0'0'0,"-21"0"0,42 0 0,43 0 16,-43 21-16</inkml:trace>
  <inkml:trace contextRef="#ctx0" brushRef="#br0" timeOffset="84.32">2032 5122 0,'0'0'0,"42"-21"16,-21 0-16,-21 0 16,22 0-16,-22 0 15,21-1-15,-21 1 16,0-21-16</inkml:trace>
  <inkml:trace contextRef="#ctx0" brushRef="#br0" timeOffset="380.13">1757 5122 0,'-64'64'16,"64"-43"0,0 0-16,0 0 15,0 1-15,21-1 16,1 0-16,-1-21 0,0 21 15,0 0-15,0-21 0,0 21 0,22-21 16,-22 22-16,0-1 0,0-21 16,0 21-16,1-21 0,-1 21 0,0 0 15,0-21-15,-21 21 0,0 1 16,0-1-16,0 0 0,0 0 16,-21 21-16,-21-42 0,20 22 0,-20 20 15,0-21-15,-1 0 0,-41-21 16,41 21-16,1 1 0,0-22 15,21 0-15,-22 0 0,22 0 16,-21 0-16,21-22 0,-1 1 0,-20 0 16,0 0-16</inkml:trace>
  <inkml:trace contextRef="#ctx0" brushRef="#br0" timeOffset="480.09">1312 5567 0,'21'0'16,"-21"-21"0,22 21-16,-1 0 0,0 0 15,0 0-15,0 0 16,0 0-16,1 0 15,-1 0-15,0 0 0</inkml:trace>
  <inkml:trace contextRef="#ctx0" brushRef="#br0" timeOffset="1080.54">2011 5165 0,'0'0'0,"21"-21"0,0-1 16,0 22-16,-21-21 0,0 0 16,21 21-16,-21-21 0,0 0 15,0 0-15,0-1 0,0 1 16,0 0-16,-21 0 15,0 21 1,0 0-16,0 0 16,0 0-16,-1 21 0,1-21 0,0 21 15,0 0-15,0-21 0,0 22 0,-1-1 16,1 0-16,0 0 0,0 0 16,21 0-16,0 1 0,-21-1 0,21 0 15,0 0-15,0 0 0,0 0 0,0 1 16,0-1-16,0 0 0,21 0 15,0-21 1,0 0-16,0 21 16,1-21-16,-1 0 0,21 21 15,-42 1-15,21-22 16,0 21-16,-21 0 16,0 0-16,0 0 31</inkml:trace>
  <inkml:trace contextRef="#ctx0" brushRef="#br0" timeOffset="1344.21">2625 5059 0,'0'0'0,"0"-21"0,0 0 0,0-1 16,0 1-16,0 0 0,0 0 0,-22 21 31</inkml:trace>
  <inkml:trace contextRef="#ctx0" brushRef="#br0" timeOffset="1404.07">2582 5144 0,'0'0'0,"0"21"16,0 0-16,0 0 0,0 21 0,0-20 15,0 20-15,-21-21 0,0 21 0</inkml:trace>
  <inkml:trace contextRef="#ctx0" brushRef="#br0" timeOffset="1499.92">2434 5630 0,'0'43'15,"0"-22"1,21-21-1,0 0 1,-21-21-16,0 0 0,22 21 16</inkml:trace>
  <inkml:trace contextRef="#ctx0" brushRef="#br0" timeOffset="1672.55">2328 5398 0,'0'0'0</inkml:trace>
  <inkml:trace contextRef="#ctx0" brushRef="#br0" timeOffset="1844.56">2286 8128 0,'0'-21'31,"21"21"-31,0 0 0,0-21 16,1 21-16,-1 0 0,0 0 0,-21-21 16,42 21-16,-21 0 0,1 0 15,-1-22-15,21 22 16,-21 0-16,-21-21 0,21 21 16,1-21-16,-1 21 0,0-21 15</inkml:trace>
  <inkml:trace contextRef="#ctx0" brushRef="#br0" timeOffset="3148.6">2625 5059 0,'0'-21'16,"0"0"15,0-1-15,0 1-16,0 0 15,0 0 1,0 42 46,0 0-62,0 22 16,-22-43-16,1 21 0,21 21 16,0-21-16,-21 22 0,21-1 0,0 0 15,-21 1-15,21-22 0,0 21 16,0 0-16,0-20 0,-21-1 16,21 21-16,0-21 0,0 0 15,0 1-15,0-1 0,0 0 16,0 0-16,21-21 31,-21-21-15,0 0-16,0 0 0,0-1 15</inkml:trace>
  <inkml:trace contextRef="#ctx0" brushRef="#br0" timeOffset="3427.52">2307 5334 0,'21'0'16,"0"0"-16,1 0 0,-1 0 16,21 0-16,-21 0 15,0 0-15,1 0 0,20-21 0,-21 21 16,21 0-16,-20 0 0,-22-21 16,21 0-16</inkml:trace>
  <inkml:trace contextRef="#ctx0" brushRef="#br0" timeOffset="3531.91">2773 5271 0,'0'0'16,"-21"0"46</inkml:trace>
  <inkml:trace contextRef="#ctx0" brushRef="#br0" timeOffset="4364.2">2879 5398 0,'21'0'31,"0"0"-31,0 0 16,0 0-1,0 0-15,1 0 0,-1-22 16,0 22-16,0-21 16,-21 0-16,21 21 0,-21-21 0,21 0 15,-21 0-15,0-1 16,0 1-16,22 21 16,-22-21-1,-22 21-15,1 0 16,0 0-16,0 0 0,0 0 15,21 21-15,-21-21 0,-1 21 16,1 1-16,0-1 0,0 0 16,0 0-16,0 0 0,21 0 0,0 1 15,-22-1-15,22 0 0,0 0 16,0 0-16,0 0 0,0 1 16,0-1-16,0 0 0,0 0 15,22-21-15,-1 0 16,0 0-16,0 0 0,0 0 15,0 0-15,1 0 0,20 0 0,-21 0 16,21-21-16,-20 0 0,20 21 16,-21-21-16,21-1 0,-20 1 0,-22 0 15,21 0-15,0 0 0,0 0 0,0-1 16,0 1-16,1 21 16,-22-21-16,0 0 0,0 0 0,0 0 15,0-1 1,21 22-16,-42 22 31,21-1-15,0 0-16,-43 0 0,43 0 15,-21 0-15,21 1 0,0 20 0,0 0 16,0 1-16,0-22 0,0 21 16,0 0-16,0 22 0,0-22 0,0 22 15,-21-1-15,-21 1 0,20-1 16,44-20-16,-22 20 0,0 1 15,-22-22-15,22 0 0,-21 43 0,21-22 16,-21 1-16,21-22 0,-21 22 16,0-22-16,21 0 0,0 22 0,0-43 15,-21 21-15,21 1 0,0-22 16,0 0-16,-22-21 0,22-21 16,0 0-1,0 0-15,22-1 0,-1 1 16,0-21-16,0-22 15,-21 22-15,0 0 0,0-1 0,21-20 16,0 21-16</inkml:trace>
  <inkml:trace contextRef="#ctx0" brushRef="#br0" timeOffset="4760.58">3387 5525 0,'0'0'0,"-22"-22"0,1 1 32,21 0-32,0 0 0,0 0 0,0 0 15,43-1-15,-22 1 0,0 0 16,21 0-16,-21 21 16,1-21-16,20 21 0,-21-21 0,0-1 15,22 22-15,-22 0 0,0 0 16,0 0-16,0 0 0,22 0 0,-22 0 15,-21 22-15,0-1 0,0 0 16,-21 0-16,-1 0 0,1 0 16,0 1-16,21-1 0,-21 0 0,-43 21 15,22-21-15,0 1 0,-1-1 16,22 0-16,-21 0 0,21-21 0,0 21 16,-1-21-16,1 0 0,0 21 15,42-21 32,0 0-47,-21-42 16,43 42-16,-22-21 0,0 21 0</inkml:trace>
  <inkml:trace contextRef="#ctx0" brushRef="#br0" timeOffset="5269.33">4212 5355 0,'21'-84'15,"-21"62"1,0 1-16,43 21 16,-22-21-16,-42 21 15,-22 0-15,22 0 16,-21 21-16,21 0 0,42-21 15,-42 22-15,-22-22 0,22 0 16,0 21-16,0 0 0,0-21 0,-1 21 16,1 0-16,21 0 15,0 1 1,21-22 0,1 0-16,-1 0 0,0 42 15,0-42-15,0 0 0,0 0 16,1 21-16,20-21 0,-21 21 0,0-21 15,0 0-15,1 21 0,-1 1 16,-21-1-16,21 0 16,-21 0-16,-21 0 15,-43 0-15,64 1 16,-21-1-16,0-21 0,-21 21 16,20 0-16,1-21 0,-21 0 15,21 0-15,0 0 0,-1 0 0,1 0 16,0 0-16,0 0 0,0 0 15,0 0-15,-1 0 16,22-21 0,0 0-16</inkml:trace>
  <inkml:trace contextRef="#ctx0" brushRef="#br0" timeOffset="5811.57">6202 5059 0,'0'0'0,"0"21"0,0 43 15,0-43-15,0 21 0,-21 0 16,21 1-16,-22-22 0,1 21 0,21 1 15,-21 20-15,21-42 16,-21 0-16,21 1 0,-21-1 0,21 0 16,0 0-16,0 0 15,0-42 1,0 0 0,0 0-16</inkml:trace>
  <inkml:trace contextRef="#ctx0" brushRef="#br0" timeOffset="6940.13">6202 4974 0</inkml:trace>
  <inkml:trace contextRef="#ctx0" brushRef="#br0" timeOffset="7279.57">6159 5249 0,'0'43'0,"-21"41"15,21-41-15,0-22 16,-21 0-16,21 21 16,-21-20-16,0 20 0,21 0 0,0 1 15,0-22-15,0 0 0,0 0 16,0 0-16,0 0 0,0 1 15,0-44 17,0 1-17,0 0 1</inkml:trace>
  <inkml:trace contextRef="#ctx0" brushRef="#br0" timeOffset="7672.08">5842 5525 0,'0'0'0,"21"-22"0,0 1 0,0 0 16,43 21-16,-43-21 0</inkml:trace>
  <inkml:trace contextRef="#ctx0" brushRef="#br0" timeOffset="7718.06">9694 5313 0,'21'0'0</inkml:trace>
  <inkml:trace contextRef="#ctx0" brushRef="#br0" timeOffset="7854.41">6435 5271 0,'21'0'15</inkml:trace>
  <inkml:trace contextRef="#ctx0" brushRef="#br0" timeOffset="8036.65">6519 5249 0,'0'0'0,"-21"0"78,0 0-63,0 22 1</inkml:trace>
  <inkml:trace contextRef="#ctx0" brushRef="#br0" timeOffset="8644.75">5948 5419 0,'21'-21'63,"0"21"-48,0 0-15,0 0 0,1 0 0,-1 0 16,0 0-16,21-22 0,-21 22 16,1 0-16,-1 0 0,0 0 0,0 0 15,0 0-15,0 0 0,1 0 16,-1 0-16,-21-21 94,21 21-79</inkml:trace>
  <inkml:trace contextRef="#ctx0" brushRef="#br0" timeOffset="9300.51">6667 5271 0,'0'0'0,"0"-22"31,-21 22 1,0 0-32,0 0 15,0 0-15,0 22 16,21-1-16,-22-21 0,1 21 16,0 0-16,21 0 0,-21 0 15,0 1-15,21-1 0,0 0 16,0 0-16,-21 0 0,21 0 0,0 1 15,0-1-15,0 0 0,0 0 16,0 0-16,0 0 0,0 1 16,0-1-1,21-21-15,0 0 16,0 0-16,0 0 0,0 0 16,1 0-16,-1 0 0,0 0 0,0 0 15,0 0-15,0 0 0,1 0 16,-1-21-16,0 21 0,0-22 0,0 22 15,0-21-15,1 0 0,-1 0 16,0 0-16,0 0 16,-21-1-16,0 1 0,0 0 0,21 0 15,-21 0-15,0-22 0,0 22 16,0 0-16,0 0 0,0-21 0,0 20 16,-21 1-16,21 0 0,-21 21 0,0-21 15,0 21-15,-1 0 16,1 0-16,0 0 15,0 0-15,0 0 0,0 0 0,-1 21 16,1-21-16,0 21 0,0 0 16,0 1-16,0-1 0,-1-21 15,1 21-15,21 0 16,-21-21-16,0 0 0,21 21 16</inkml:trace>
  <inkml:trace contextRef="#ctx0" brushRef="#br0" timeOffset="10196.57">8551 5398 0,'43'-22'31,"-22"1"-31,0 0 16,-21 0-16,21 21 16,-21-21-16,0 0 15,0-1-15,0 1 0,-21 0 16,0 21-16,0 0 16,-1 0-16,1 0 15,0 0-15,0 0 0,0 0 16,0 21-16,-1 0 0,1 1 15,0-1-15,0 0 0,0 0 16,0 0-16,-1 0 0,1 1 0,21-1 16,0 21-16,0-21 0,-21 0 15,21 1-15,0-1 0,0 0 0,0 0 16,0 0-16,0 0 0,21-21 16,0 0-1,1 0-15,-1 0 0,0 0 16,0-21-16,0 21 0,0-21 15,1 0-15,20 21 0,-21-21 16,0 0-16,0-1 0,1 1 0,-1 0 16,0 0-16,0 0 0,0 0 15,-21-1-15,21 1 0,-21 0 16,0 0-16,0 0 0,0 0 16,0 42 15,0 0-31,0 0 0,0 0 15,0 0-15,0 1 0,0-1 0,0 0 16,0 0-16,0 0 0,0 0 0,0 1 16,0-1-16,0 0 0,0 0 15,0 0-15,0 0 0,22 1 16,-1-22-16,0 0 16,0 0-16,0 0 0,0 0 15,1 0-15,-1 0 0</inkml:trace>
  <inkml:trace contextRef="#ctx0" brushRef="#br0" timeOffset="10784.59">9356 5334 0,'0'0'0,"0"-63"31,0 41-31,-22 1 0,22 0 16,-21 21-16,21-21 15,-21 21-15,0 0 0,0 0 16,0 0-16,-1 0 0,1 21 16,0 0-16,0-21 0,0 21 15,0 1-15,-1-1 0,1 0 0,21 0 16,-21 21-16,0-20 0,21-1 0,0 0 16,-42 0-16,42 0 0,0 0 0,0 1 15,0-1-15,0 0 16,21 0-16,0-21 0,0 0 15,0 0-15,0 0 0,1 0 16,-1 0-16,0 0 0,-21-21 0,21 21 16,0-21-16,0 0 0,1-1 15,-1 22-15,-21-21 0,21-21 0,0 21 16,0 0-16,-21-1 0,21-20 16,-21 21-16,22-21 0,-22-1 0,0 1 15,21 21-15,-21-22 0,21 1 16,-21 21-16,0-21 0,0 20 0,0 1 15,0 0-15,0 0 16,63 21-16,-63 21 16,0 0-16,22 0 0,-22 1 15,-22 20-15,1-21 0,0 21 16,21 1-16,-21-22 0,21 21 0,-21 1 16,21-22-16,0 21 0,0-21 0,-21 22 15,21-22-15,0 0 0,0 0 16,0 0-16,-22 0 0,22 1 0,0-1 15,-21 0-15,21 0 0,21-21 32,1 0-32,-1 0 15,0 0 1,0-21-16</inkml:trace>
  <inkml:trace contextRef="#ctx0" brushRef="#br0" timeOffset="10969.47">9969 5419 0,'0'0'0,"22"0"0,-22-21 0,0-1 0,0 1 16,0 0-16,-22 21 0,22-21 16,0 0-16,0 0 15,-21 21-15,21-22 0,-21 1 0,42 0 16,43 21-16,-85 0 0</inkml:trace>
  <inkml:trace contextRef="#ctx0" brushRef="#br0" timeOffset="11416.57">9715 5249 0,'-105'64'31,"83"-43"-31,22 0 0,-21 0 16,0 1-16,21-1 0,0 0 0,0 0 16,0 0-16,0 0 0,0 1 0,0-1 15,0 0-15,0 0 16,21-21-16,0 0 15,1 0-15,-1 0 0,0 0 16,0-21-16,21 21 0,-20-21 16,-1 0-16,0 21 0,0-22 0,21 1 15,-20 0-15,-1-21 0,0 21 0,0-1 16,0-20-16,0 21 16,1-21-16,-22-1 0,21 22 0,0-21 15,-21-1-15,0 1 0,21 0 0,-21-1 16,21 1-16,-21 21 0,0-21 15,0 20-15,0 1 0,0 0 0,0 0 16,0 0-16,0 42 16,0 0-1,0 21-15,0-20 0,0 41 16,-42 1-16,42-22 0,0 0 16,-21 1-16,21-1 0,-21-21 0,-1 21 15,1 1-15,21-22 0,0 21 16,-21-21-16,21 22 0,0-22 0,0 0 15,0 0-15,0 0 0,0 1 16,0-1-16,21 0 0,0-21 16,1 0-16,-1 0 15,0 0-15,0 0 0,0 0 0,22 0 16,-22 0-16,0-21 0,0 0 0</inkml:trace>
  <inkml:trace contextRef="#ctx0" brushRef="#br0" timeOffset="12308.6">9821 5313 0,'0'0'0,"21"0"16,1 0-16,-1 0 16,0 0-1,-21-21-15,21 21 0,0 0 16,0 0-16,1 0 0,20 0 16,-21 0-16,0-21 0</inkml:trace>
  <inkml:trace contextRef="#ctx0" brushRef="#br0" timeOffset="12996.3">12023 5313 0,'0'0'0,"0"-21"0,21 0 15,0-1-15,0 1 16,-21 0-16,21 21 0,-21-21 0,0 0 15,0-22-15,0 22 0,-21 0 16,42 0-16,-42 21 16,-21-21-16,21 21 0,-22 0 0,22 21 15,0-21-15,0 0 0,-22 0 16,22 21-16,-21-21 0,21 0 0,-43 21 0,43 0 16,0 1-16,0-1 0,0 0 15,-1 0-15,1 0 0,0 22 0,0-22 0,21 0 16,0 0-16,-21 0 15,21 22-15,-21-22 0,21 0 0,0 0 16,0 0-16,0 0 0,21-21 16,0 0-16,0 22 0,0-22 0,0 0 15,1 0-15,-1 0 0,0 0 0,0 0 16,0 0-16,22-22 0,-22 1 16,21 0-16,0 21 0,-20-21 0,-1 0 15,0 0-15,0 21 0,0-22 0,0 1 16,-21 0-16,0 0 0,0 0 0,0 0 15,0-1-15,0 1 0,0 0 16,0 63 31,0-20-47,0-1 0,0 0 0,0 0 16,0 0-16,-21 0 0,21 1 0,0-1 15,0 0-15,0 0 16,21-21-16,1 21 15,-1-21-15,0 0 16,0 0-16,0 0 0,0 0 0</inkml:trace>
  <inkml:trace contextRef="#ctx0" brushRef="#br0" timeOffset="13168.57">12425 4932 0,'0'0'0,"0"-21"15,0-22 1,0 65 15,-21 20-31,21-21 0,0 21 16,0 1-16,-22-22 0</inkml:trace>
  <inkml:trace contextRef="#ctx0" brushRef="#br0" timeOffset="13196.58">12319 5376 0,'0'0'0,"0"22"0</inkml:trace>
  <inkml:trace contextRef="#ctx0" brushRef="#br0" timeOffset="13364.6">12044 6689 0,'0'-43'31,"21"22"-31,-21 0 0,21 0 15,-21-21-15,21-1 0,0 1 0,-21 0 16,22-1-16</inkml:trace>
  <inkml:trace contextRef="#ctx0" brushRef="#br0" timeOffset="13600.57">12298 5271 0</inkml:trace>
  <inkml:trace contextRef="#ctx0" brushRef="#br0" timeOffset="13992.57">12340 5080 0,'21'-42'32,"-21"21"-32,0 42 31,0 0-15,0 0-16,0 0 0,0 0 0,0 1 15,0 20-15,0 0 0,-21-21 0,21 22 16,0-1-16,-21 0 0,21 1 15,0 20-15,-21-20 0,21 20 0,0-21 16,-21 22-16,21-22 0,-22 22 16,1-22-16,0 0 0,21 1 0,-21-1 15,21 0-15,-21 1 0,21-1 16,-21-21-16,21 0 0,-22 1 0,22-1 16,-21 0-16,21 0 0,0 0 0,0 0 15,0-42 16,0 0-31,0 0 0,21 0 16,1 0-16</inkml:trace>
  <inkml:trace contextRef="#ctx0" brushRef="#br0" timeOffset="14448.53">12298 5165 0,'0'0'0,"0"-64"31,0 43-31,0 0 16,21 0-1,0 21-15,0-21 0,0 21 16,1 0-16,-1 0 0,21 0 16,-21 0-16,0 0 0,1 0 0,-1 0 15,0 0-15,0 0 0,0 21 0,0 0 16,1 64-16,-22-64 16,0 0-16,0 21 0,0-21 0,0 1 15,-22 20-15,22-21 0,-21 0 0,-21 0 16,21-21-16,-22 22 0,22-1 0,0 0 15,0-21-15,0 21 0,0-21 16,-1 0-16,1 0 0,0 0 16,0 21-16,0-21 15,0 0-15,21-21 16,21 0 0,0 0-16,0 21 15,0-21-15</inkml:trace>
  <inkml:trace contextRef="#ctx0" brushRef="#br0" timeOffset="15016.59">13208 5144 0,'0'-64'15,"0"43"-15,0 0 16,0 0-16,0-1 16,-21 22-16,0 0 0,-1-21 0,1 21 15,0 0-15,0 0 16,0 0-16,0 21 0,-22 1 0,22-22 16,0 21-16,-21 21 0,20-21 0,1 0 0,0 22 15,0-22-15,0 21 16,0-21-16,21 1 0,-22 20 0,22-21 15,0 0-15,0 0 0,0 1 16,0-1-16,0 0 0,22-21 16,-1 0-16,0 0 0,0 0 15,0 0-15,0 0 0,1 0 0,20 0 16,-21 0-16,0-21 0,0 0 16,1-1-16,20 22 0,-21-21 0,0 0 15,0 0-15,-21-21 0,22 20 0,-1 1 16,-21 0-16,21-21 0,-21 21 0,0-1 15,0 1-15,0 0 0,-21 63 47,21-20-47,0-1 0,0 0 0,0 0 16,-21 0-16,21 0 0,0 1 0,0-1 16,-22 0-16,22 0 0,0 0 15,0 0-15,0 1 0,0-1 0,0 0 16,0 0-16,0 0 15,22-21-15,-1 0 0,0 0 16,0 0-16,0 0 16,0 0-16,1 0 0,-1-21 15</inkml:trace>
  <inkml:trace contextRef="#ctx0" brushRef="#br0" timeOffset="15119.78">13716 5080 0,'0'0'15,"0"-21"-15,0 0 0,0 0 0</inkml:trace>
  <inkml:trace contextRef="#ctx0" brushRef="#br0" timeOffset="15280.48">13504 4890 0,'21'21'15,"-42"-42"-15,42 63 0,43 43 16,-85-64-16,21 21 0,-21-21 16,-1 0-16,22 22 0,0-22 0,0 21 15,-21-21-15,21 1 0,0 41 16,0-42-16,0 0 0,0 1 15,0-1-15,0 0 0,0 0 16,21-21-16,1 0 0,-1 0 16,0 0-16,0 0 15,0 0-15,0 0 0,1-21 0,-1 21 16</inkml:trace>
  <inkml:trace contextRef="#ctx0" brushRef="#br0" timeOffset="15808.37">14203 4741 0,'0'0'0,"0"22"16,-21-22-16,21-22 0,-22 22 15,-20-21-15,21 0 0,0 21 16,21 21-16,-21 0 0,21 1 16,0 20-16,0-21 0,0 21 0,0 1 15,0-1-15,0 0 0,0 1 0,0-22 16,0 21-16,0 1 0,-22-1 15,22-21-15,0 21 0,0-20 0,0 20 16,-21-21-16,21 0 0,0 0 0,0 1 16,0-1-16,-21 0 15,0-21 1,21-21 15,0 0-31,0-1 0,0 1 16,0 0-16,0 0 15,0 0-15,21 0 0,0-1 0,0 1 16,1 21-16,-22-21 0,42 0 0,-21 0 16,0 0-16,0-1 0,1 22 15,-1 0-15,0 0 0,0 0 0,0 0 16,0 0-16,-21 22 0,0-1 0,0 0 16,0 0-16,22 0 0,-22 0 15,0 1-15,0-1 0,0 0 0,0 0 16,0 0-16,0 0 0,0 1 0,0-1 15,0 0-15,0 0 0,-22-21 16,22 21-16,-21-21 0,21 21 16,-21-21-1,21-21 1,0 0-16,0 0 16,0 0-16,0 0 0</inkml:trace>
  <inkml:trace contextRef="#ctx0" brushRef="#br0" timeOffset="16108.02">14499 5292 0,'0'0'0,"0"21"0,0 0 31,21-21-31,0-21 15,1 21-15,-1-21 0,0 21 16,0-21-16,0 21 0,-21-22 16,21 1-16,1 0 0,20-21 15,0 42-15,-21-21 0,-21-1 16,0 1-16,0 0 0,0 0 16,-21 21-16,0-21 15,-21 21-15,21 0 16,-1 21-16,1 0 0,0 0 15,-21 0-15,42 1 0,-43-1 0</inkml:trace>
  <inkml:trace contextRef="#ctx0" brushRef="#br0" timeOffset="16138">14478 5376 0</inkml:trace>
  <inkml:trace contextRef="#ctx0" brushRef="#br0" timeOffset="17403">13589 4890 0</inkml:trace>
  <inkml:trace contextRef="#ctx0" brushRef="#br0" timeOffset="18484.34">13801 5038 0,'0'-21'15,"0"-1"-15</inkml:trace>
  <inkml:trace contextRef="#ctx0" brushRef="#br0" timeOffset="18688.12">13504 5292 0,'-21'21'16,"21"0"-16,21 0 0,-21 0 16,21 1-16,1-1 15,-1-21-15,0 0 0,0 0 0,21 0 16,-20 0-16,-1 0 0,0 0 16,64 0-16,-43 0 15,0 0-15</inkml:trace>
  <inkml:trace contextRef="#ctx0" brushRef="#br0" timeOffset="19130.37">14817 5017 0</inkml:trace>
  <inkml:trace contextRef="#ctx0" brushRef="#br0" timeOffset="19328.13">14457 5376 0,'0'22'15,"21"-1"1,0-21-16,0 21 16,0-21-16,-21 42 15,22-42-15</inkml:trace>
  <inkml:trace contextRef="#ctx0" brushRef="#br0" timeOffset="19371.81">14711 5271 0,'0'0'0,"21"0"0</inkml:trace>
  <inkml:trace contextRef="#ctx0" brushRef="#br0" timeOffset="21360.5">16023 4763 0,'0'21'0</inkml:trace>
  <inkml:trace contextRef="#ctx0" brushRef="#br0" timeOffset="21967.44">16044 4784 0,'0'-21'31,"21"-1"-15,-21 1 15,0 0-15,0 0-16,0 0 15,0 0 1,-21 21-16,0 0 0,0 0 15,0 0-15,0 0 16,-1 0-16,1 0 0,0 0 16,0 0-16,0 21 0,0-21 0,-1 21 15,22 0-15,-21-21 0,0 21 16,0 0-16,0 1 0,0-1 0,-1 0 16,22 0-16,-21 21 0,0-20 0,0 20 15,21-21-15,0 21 0,-21-20 0,0-1 16,21 21-16,0-21 0,0 22 15,0-22-15,-22 0 0,22 21 0,0-21 16,0 1-16,0-1 0,0 21 0,0-21 16,0 0-16,22 1 0,-1-22 0,-21 21 15,21 0-15,0-21 0,0 21 0,0-21 16,22 0-16,-22 0 0,0 0 0,21 0 16,-20 0-16,20 0 0,0 0 0,-21 0 15,22-21-15,-1 21 0,-21-21 16,22 0-16,-22-1 0,21 22 0,-21-21 15,0 0-15,22-21 16,-22 21-16,0-1 0,-21 1 0,0 0 16,21 0-16,-21 0 0,21 21 15,-21-21-15,0-1 16,0 44 15,-21-22-31,0 21 0,21 0 16,-21 0-16,21 0 0</inkml:trace>
  <inkml:trace contextRef="#ctx0" brushRef="#br0" timeOffset="22395.85">16214 5419 0,'63'21'15,"-42"-21"-15,22 0 16,-22 0-16,0 0 0,0 0 16,21 0-16,-20 0 0,-1 0 0,21-21 15,-21 21-15,0 0 0,1-21 0,-1 21 16,0-22-16,-21 1 0,0 0 0,21 0 15,-21 0-15,0-22 0,0 22 16,0 0-16,0 0 0,0-21 16,0 20-16,-21 1 0,21 0 15,-21 0-15,0 0 0,-1 0 0,1-1 16,0 22-16,0 0 0,0 0 0,-22 0 16,22 0-16,0 0 0,-21 0 0,-1 22 15,22-22-15,0 21 0,0 0 0,0 0 16,0 0-16,-1 0 0,1 1 15,21 20-15,0-21 0,0 0 0,0 0 16,0 1-16,0-1 0,0 0 0,21 0 16,1 0-16,-22 0 0,42-21 0,-21 22 15,0-22-15,0 0 0,22 0 0,-22 0 16,21 0-16,-21 0 0,1 0 0,20 0 16,-21 0-16,21 0 0,-20-22 15,-1 22-15,21-21 0,-21 0 0,0 0 16,1 0-16,-1 0 0,-21-1 0,21-20 15,-21 21-15,21 0 0,0 21 0,0-21 16,-21-1-16,0 1 16</inkml:trace>
  <inkml:trace contextRef="#ctx0" brushRef="#br0" timeOffset="22548.02">16806 5080 0,'0'42'16,"0"-84"-16,0 106 0,0-43 0,0 0 0,0 0 15,-21 21-15,21-20 0,0-1 0,0 0 16,0 0-16,-21-21 0,21 21 0,0 0 15,0 1-15,0-1 0,-21-21 16,21 21 0,42-21-1,-21 0-15,-21-21 16,-42 42-16</inkml:trace>
  <inkml:trace contextRef="#ctx0" brushRef="#br0" timeOffset="23244.78">16976 5059 0,'21'0'16,"0"0"-1,0 21-15,0 0 16,-21 0-16,0 1 0,21-1 16,-21 0-16,0 0 0,0 0 15,0 0-15,0 1 0,0-1 16,0 0-16,0 0 0,0 0 15,0 0-15,0 1 16,22-22 0,-1 0-16,0 0 0,0 0 15,0 0-15,0-22 0,1 1 16,-1 21-16,0-21 0,21 0 16,-21 0-16,1 0 0,-1-1 0,0 1 15,0 0-15,0 0 0,0 0 0,-21 0 16,0-1-16,22 1 15,-1 0-15,0 21 0,0 0 16,-21 21 0,-21 0-16,0 1 15,21-1-15,0 0 0,0 0 16,0 0-16,0 0 0,0 1 16,0-1-16,0 0 15,0 0-15,0 0 0,0 0 16,21-21-16,-21 22 0,21-22 15,0 0-15,0 0 0,1 0 16,-1 0-16,0 0 0,0 0 16,0-22-16,0 1 0,1 21 0,-1-21 15,0 0-15,-21 0 0,21 0 0,0-22 16,-21 22-16,64-21 16,-43 21-16,-21-1 0,0 1 15,0 0-15,-21 21 16,21-21-16,-21 21 15,-1 42 1,22-21-16,-21-21 16,21 22-16,0-1 0,0 0 15,0 0-15,-21 0 0,21 0 0,0 1 16,0-1-16,-21 0 0,0-21 16,21 21-16,0 0 0,0 0 0,-21-21 15,21-21 32</inkml:trace>
  <inkml:trace contextRef="#ctx0" brushRef="#br0" timeOffset="23717.55">17843 5228 0,'0'-21'15,"0"0"-15,22 0 0,-22 0 16,21-1-16,0 1 0,-21 0 16,21 21-16,0 0 0,0 0 15,1 0-15,-1 0 0,0 0 16,-21 21-16,21 0 15,-21 1-15,0-1 0,0 21 16,0-21-16,0 0 0,0 1 16,0-1-16,0 0 15,0 0-15,0 0 0,0 0 16,21-21 0,0 0-1,-21-21-15,-21 0 0,42 21 16,1-21-16,-44 0 15,44 21-15,-22-21 0,21-1 16,0 1-16,21 0 0,-21 0 16,1-21-16,-22 20 0,21 1 0,0 0 15,0 0-15,21 21 0,-20-21 0,-1 21 16,0 0-16,0 0 16,0 0-16,-21 21 0,21 0 15,-21 0-15,0 0 16,0 1-16,0-1 0,0 21 0,0-21 15,0 0-15,0 1 0,0-1 0,0 0 16,0 0-16,0 0 16,0 0-16,-21-21 0,21 22 47,0-44-32,0 1-15,0 0 16,21 0-16,1 0 15</inkml:trace>
  <inkml:trace contextRef="#ctx0" brushRef="#br0" timeOffset="23876.61">18817 5038 0,'21'-21'15</inkml:trace>
  <inkml:trace contextRef="#ctx0" brushRef="#br0" timeOffset="23944.57">18796 5101 0,'0'21'16,"0"1"-16,0-1 0,-21-21 0,63 21 16,-42 0-16,0 0 0,0 0 15,-21-21-15</inkml:trace>
  <inkml:trace contextRef="#ctx0" brushRef="#br0" timeOffset="24605.53">18775 5334 0,'0'0'15,"21"0"-15,0 0 0,0 0 16,0 0-16,1-21 16,-1 0-16,-21 0 15,21-1-15,-21 1 16,0 0-16,0 0 0,0 0 16,0 0-16,0-1 0,0 1 15,0 0-15,0 0 16,-21 21-16,21-21 15,0 0 1,0-1-16,21 22 16,0 0-16,0-21 15,0 21-15,1 0 0,-1 0 0,0 0 16,21 0-16,-21 0 0,1 0 16,-1 0-16,0 0 0,0 0 0,0 0 15,0 21-15,-21 22 0,22-22 16,-22 0-16,0 0 15,0 0-15,0 1 0,0-1 0,0 0 16,0 0-16,0 0 0,0 0 16,-22 1-16,22-1 0,-21-21 0,21 21 15,-21 0-15,0-21 16,21 21-16,21-21 31,-21-21-15,-21 21-16,21-21 0,0 0 0,0 0 15,0-1-15,21 1 16,-21 0-16,21 0 0,0-21 16,1 20-16,-1 1 0,42-21 0,-42 42 15,1-21-15,-1 0 0,0-1 0,0 1 16,0 0-16,0 21 0,22 0 16,-22 0-16,0 0 0,21 0 0,-20 0 15,-1 0-15,0 0 0,0 21 0,0 0 16,-21 1-16,0-1 0,0 0 15,0 0-15,0 21 0,0-20 0,0-1 16,0 0-16,-21 0 0,0 0 0,0 0 16,21 1-16,-21-1 0,-1 0 15,22-42 48,22 0-48,-22-1-15,21 22 0,0-21 0</inkml:trace>
  <inkml:trace contextRef="#ctx0" brushRef="#br0" timeOffset="25008.38">20151 5122 0,'-22'0'0,"1"0"16,0 0-16,21 22 0,-21-1 0,21 0 15,0 0 17,21-21-17,0 0-15,0 0 16,1 0-16,-22-21 0,21 0 15,0 21-15,-21-21 0,0-1 16,21 22-16,-21-21 16,0 0-16,0 0 15,-21 21 1,0 0-16,0 0 0,21 21 0,-22-21 16,22 21-16,-21-21 0,21 21 15,-21-21-15,21 22 0,-21-22 16,21 21-16,21-21 47,0 0-47</inkml:trace>
  <inkml:trace contextRef="#ctx0" brushRef="#br0" timeOffset="25200.09">20870 4932 0,'0'21'47,"-21"-21"-47,21 21 0,0 0 15,0 1-15</inkml:trace>
  <inkml:trace contextRef="#ctx0" brushRef="#br0" timeOffset="25336.57">20743 5207 0,'0'21'0,"0"-42"16,0 63-16,-21-20 0,0-1 16,21 0-1,0-42 32,21 0-47,0 21 0,-21-22 16,21 1-16,-21 0 0</inkml:trace>
  <inkml:trace contextRef="#ctx0" brushRef="#br0" timeOffset="25603.91">20955 4572 0,'-42'0'0,"84"0"0,-106 0 0,64 21 16,-21 0 0,21 1-16,0-1 0,0 0 15,21-21-15,1 21 16,-1-21-16,0 0 16,0 0-16,21 0 0,-20 0 15,-1 0-15,0 0 0,-21-21 16,21 0-16,-21 0 0,21 21 0,0-22 15,-21 1-15</inkml:trace>
  <inkml:trace contextRef="#ctx0" brushRef="#br0" timeOffset="25727.69">21082 4509 0,'0'0'0,"-21"0"0,-22 0 15,22 21-15,0 0 0,0-21 16,21 21-16,-21 0 16,0 0-16,21 1 0,-22-22 0,22 21 0,0 0 15,0 0-15,0 0 31</inkml:trace>
  <inkml:trace contextRef="#ctx0" brushRef="#br0" timeOffset="26228.12">21505 4890 0,'0'-22'0,"-21"22"16,0 0-16,0 0 16,0 0-16,-1 0 15,1 0-15,0 22 0,0-1 16,21 0-16,-21 0 0,0 0 0,21 0 15,-22 1-15,22-1 0,-21 0 16,21 0-16,-21 0 0,21 0 16,0 1-16,0-1 0,0 0 0,0 0 15,0 21-15,0-20 16,0-1-16,21 0 0,0-21 16,1 21-16,-1-21 0,0 0 15,21 0-15,-21 0 0,1 0 0,-1 0 16,0 0-16,21 0 0,-21 0 0,1-21 15,-1 0-15,21 21 0,-21-21 16,0-1-16,1-20 0,-1 21 0,0 0 16,0-22-16,0 1 0,-21 21 15,21-21-15,-21-1 0,0 22 0,0 0 16,0-21-16,0 20 0,-21 1 0,0 21 16,0-21-16,-21 21 0,20 0 15,-20 0-15,21 0 0,-21 0 0,-1 0 16,22 0-16,-21 21 0,21 0 15,-22-21-15,22 22 0</inkml:trace>
  <inkml:trace contextRef="#ctx0" brushRef="#br0" timeOffset="26292.12">21167 5122 0,'0'0'0,"21"106"31,-21-85-31</inkml:trace>
  <inkml:trace contextRef="#ctx0" brushRef="#br0" timeOffset="26340.81">21378 5334 0,'0'0'0,"21"0"0,1-21 16,-1 21-16,0-21 0</inkml:trace>
  <inkml:trace contextRef="#ctx0" brushRef="#br0" timeOffset="26933.14">20913 4953 0,'0'0'0,"0"-21"0,-22 21 16,1 0 15,21 21-31,-21 0 0,21 0 15,-21-21-15,21 22 16,-21 20-16,0-21 0,-1 0 0,22 0 16,-21 1-16,0-1 0,0 0 0,0 0 15,0 0-15,21 0 0,-22 22 16,1-22-16,0-21 0</inkml:trace>
  <inkml:trace contextRef="#ctx0" brushRef="#br0" timeOffset="26980.61">20659 5292 0,'21'0'16,"-42"0"-16,63 0 0,-21 0 15,-21-21-15,21-1 0,0 22 0</inkml:trace>
  <inkml:trace contextRef="#ctx0" brushRef="#br0" timeOffset="27460.36">21040 4424 0,'0'21'47,"-22"0"-31,1 0-1,21 1-15,0-1 16,0 0 0</inkml:trace>
  <inkml:trace contextRef="#ctx0" brushRef="#br0" timeOffset="27505.34">21590 4530 0,'0'0'0,"-106"0"0,21 0 16,1 0-16</inkml:trace>
  <inkml:trace contextRef="#ctx0" brushRef="#br0" timeOffset="27528.33">20934 4445 0,'21'0'0,"-63"0"0,63 0 0</inkml:trace>
  <inkml:trace contextRef="#ctx0" brushRef="#br0" timeOffset="27876">21061 4509 0,'0'21'31,"-21"-21"-31,-1 0 0,1 21 0,0 0 16,-21-21-16,42 21 0,-21-21 15,21 21-15,0 1 16,0-1-16,0 0 31,21 21-15,0-42-16,-21-21 15,21 21-15,0 0 0,-21-21 16,0 0-16,-21 21 16</inkml:trace>
  <inkml:trace contextRef="#ctx0" brushRef="#br0" timeOffset="27976.01">20976 4657 0,'0'0'15,"42"0"-15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9T13:00:31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1101 0,'0'-21'16,"21"-1"47,0 22-63,1 0 15,-1-21-15,0 0 0,21 21 16,-21-21-16,1 0 0,-1 21 0,0-21 15,0-1-15,-21 1 16,-21 0 0,-21 21-16,20 0 0,-20 0 15,0 0-15,-1 0 0,1 21 16,0 0-16,-1 1 0,1-22 16,0 21-16,-1 0 0,22 0 0,0 0 15,0 0-15,0 1 0,21-1 16,0 0-16,0 0 15,0 0-15,0 0 0,0 1 16,21-1-16,0 0 16,0 0-16,0 0 0,1 0 0,-1 1 15,0-1-15,21 0 0,-21 0 16,-21 0-16,22 0 0,-22 1 16,0 20-16,0-21 0,0 21 0,0-20 15,-22 20-15,1-21 0,0 21 16,-21-20-16,-1 20 0,1-21 15,21 0-15,-21 0 0,-1-21 0,1 0 16,21 0-16,-22 0 0,1 0 16,21 0-16,-21 0 0,20-21 15,-20 21-15,21-21 0,-21 0 16,20 0-16,1 0 0,0-1 16,0 1-16,0 0 0,21 0 0,0 0 15,0 0-15,0-1 16,21 22-16,0 0 15,0-21-15,0 21 0,22-21 0,-1 21 16,-21-21-16,22 21 0,-1-21 16</inkml:trace>
  <inkml:trace contextRef="#ctx0" brushRef="#br0" timeOffset="315.98">2709 1058 0,'43'-42'16,"-86"84"-16,86-105 0,-43 42 16,0 42-1,-22 0 1,1 0-16,0 22 0,0-22 16,0 21-16,0 0 0,-1 1 0,1-1 15,0 0-15,0-20 0,0 20 16,0 0-16,-1-21 0,22 22 15,0-22-15,-21 21 0,21-21 16,0 1-16,0-1 0,0 0 16,0 0-16,0 0 0,21-21 15,1 0 1,-1-21-16,-21 0 16,21 0-16,0 0 15,-21-1-15</inkml:trace>
  <inkml:trace contextRef="#ctx0" brushRef="#br0" timeOffset="508.35">2265 1461 0,'0'0'0,"0"21"0,21-21 15,0 0-15,0 0 16,0 0-16,1 0 0,20 0 15,-21 0-15,21 0 0,-20 0 0,20 0 16,0-21-16,-21-1 0,22 22 16,-1 0-16,-21-21 0</inkml:trace>
  <inkml:trace contextRef="#ctx0" brushRef="#br0" timeOffset="1198.95">2879 1418 0,'21'0'16,"0"0"-16,0 0 15,0 0-15,0 0 16,1-21-16,-1 0 0,0 21 16,-21-21-16,21 21 0,0-21 0,-21-1 15,0 1-15,-21 21 47,0 0-47,0 0 0,0 21 0,-1-21 16,-20 22-16,21-1 0,0 0 15,-22 0-15,22 21 0,21-20 16,-21-1-16,21 0 0,-21 0 0,21 0 16,0 22-16,0-22 15,21 0-15,-21 0 0,21-21 0,0 0 16,22 0-16,-22 0 0,21 0 15,-21 0-15,22 0 0,-22 0 16,21-21-16,1 0 0,-1 0 16,0-1-16,1 1 0,-1 0 15,-21-21-15,21 21 0,-20-1 0,-1 1 16,0 0-16,-21 0 0,0 0 16,0 0-16,0-1 0,0 1 15,0 42 16,0 1-31,-21-1 16,21 0-16,-21 21 16,21-21-16,-22 1 0,22 20 0,0 0 15,0 22-15,-21-22 0,0 22 16,21-1-16,-21 1 0,21-1 16,-21 22-16,21-22 0,0 1 15,-21-1-15,21 1 0,-22 20 0,22-20 16,-21-1-16,21 1 0,0-1 15,0 1-15,0-22 0,0 1 0,-21-1 16,21-21-16,0 21 0,0-20 16,0-44 15,0 1-31,0 0 0,0-21 0,0-1 16,0 1-16,0 0 0,21-22 15,-21 1-15,21-1 0,1 1 16</inkml:trace>
  <inkml:trace contextRef="#ctx0" brushRef="#br0" timeOffset="1546.75">3471 1524 0,'0'0'16,"0"-21"-16,0 0 0,0 0 15,0-1-15,0 1 0,0 0 16,21 0-16,1 0 15,-1 21-15,0-21 0,21 21 16,-21 0-16,22 0 16,-22 0-16,21-22 0,-21 22 0,22 0 15,-22 0-15,0 0 0,0 22 16,-21-1-16,0 0 0,0 0 16,0 0-16,-21 0 0,0 1 15,-21-1-15,20 21 0,-20-21 0,0 0 16,-1 1-16,1-1 0,0-21 15,-1 21-15,22 0 0,0-21 16,0 0-16,0 21 0,0-21 0,42 0 31,-21-21-15,42 0-16,-21 21 16,0-21-16</inkml:trace>
  <inkml:trace contextRef="#ctx0" brushRef="#br0" timeOffset="1979.5">4360 1376 0,'0'0'0,"0"-42"32,0 20-32,-21 22 15,0 0-15,0 0 16,0 0-16,-1 0 15,1 0-15,0 0 0,0 22 0,0-1 16,0-21-16,-1 21 0,22 0 16,0 0-16,0 0 15,0 1 1,22-22-16,-1 21 0,0-21 0,21 21 16,-21-21-16,1 21 0,-1-21 15,0 21-15,0 0 0,0-21 0,-21 22 16,21-1-16,-21 0 15,0 0-15,0 0 0,-21 0 16,-21-21-16,21 22 0,-22-1 0,22-21 16,-21 21-16,0-21 15,-1 0-15,22 0 0,-21 0 0,21 0 16,-1 0-16,1 0 0,0 0 16,0 0-16,21-21 15,0 0 1,0-1-16,21 22 0,0-21 15,0 21-15,1-21 0</inkml:trace>
  <inkml:trace contextRef="#ctx0" brushRef="#br0" timeOffset="2339.3">5651 974 0,'0'0'15,"0"-21"-15,0-1 0,0 1 0,0 0 16,0 0-16,0 42 31,0 0-31,-21 22 16,0-22-16,21 21 0,-21 0 15,0 1-15,0-1 0,-1 0 16,22 1-16,-21-1 0,0 0 16,0 1-16,0-22 0,21 21 0,0-21 15,-21 1-15,21-1 0,0 0 16,0 0-16,0 0 0,0 0 16,21-21-1,0 0-15,0-21 16,0 21-16,0-21 0</inkml:trace>
  <inkml:trace contextRef="#ctx0" brushRef="#br0" timeOffset="2740.07">5884 1249 0,'0'0'0,"0"21"31,-21 0-15,21 0-16,0 1 15,-21-1-15,0 0 0,21 0 0,0 0 16,0 0-16,0 22 0,0-22 16,0 0-16,0 0 0,0 0 0,0 1 15,0-1-15,21-21 16,21 0-16,-21 0 16,1 0-16,-1 0 0,0 0 0,21 0 15,-21-21-15,1-1 0,20 1 16,-21 0-16,0 0 0,0 0 0,-21 0 15,0-22-15,0 22 0,0-21 16,0 21-16,0-1 0,0 1 0,0 0 16,-21 0-16,0 0 0,0 21 15,0 0-15,0 0 0,-1 0 16,-20 0-16,21 0 0,0 0 0,0 21 16,-1-21-16,1 21 0,0-21 15,0 0-15,21 21 0,0 0 31</inkml:trace>
  <inkml:trace contextRef="#ctx0" brushRef="#br0" timeOffset="3026.91">5292 1122 0,'105'0'15,"-83"0"1,20 0-16,0 0 0,22-21 0,-22 21 16,0 0-16,22 0 0,-22-21 15,1 21-15,-1-22 0,-21 22 0,21 0 16,-20 0-16,-1 0 0,0 0 15</inkml:trace>
  <inkml:trace contextRef="#ctx0" brushRef="#br0" timeOffset="3767.48">7514 1249 0,'21'-21'31,"0"21"-15,1-21-16,20 21 0,-21-22 15,21 1-15,1 0 0,-22 0 16,21 0-16,1 0 0,-22-1 0,0-20 16,0 21-16,-21 0 0,0 0 15,0-1-15,0 1 0,-42 0 0,21 0 16,-22 21-16,1 0 0,0 0 15,-1 0-15,1 0 0,0 0 16,-1 21-16,1-21 0,21 21 0,0 0 16,-1 1-16,1-1 0,21 0 15,0 21-15,0-21 0,0 1 0,0-1 16,0 21-16,21-21 0,1 0 16,-1 22-16,21-22 0,-21 0 15,0 0-15,1 22 0,-1-22 16,0 0-16,-21 0 0,21 0 0,-21 0 15,0 1-15,0-1 0,-42 0 16,21 0-16,-22 0 0,22-21 0,-21 21 16,-1-21-16,1 0 0,21 0 15,-21 0-15,20 0 0,1 0 0,-21 0 16,21-21-16,21 0 0,-21 21 16,-1-21-16,22 0 0,-21 0 0,21-1 15,0 1-15,0 0 0,0 0 16,0 0-16,0 0 0,21 21 15,1-22-15,-1 22 16,0 0-16,0 0 0,0-21 0,0 21 16,22 0-16,-22 0 0,0 0 15,21 0-15</inkml:trace>
  <inkml:trace contextRef="#ctx0" brushRef="#br0" timeOffset="4349.14">7895 1418 0,'0'0'16,"21"0"-16,0 0 0,1 0 0,-1 0 16,0 0-16,0 0 0,0-21 15,22 21-15,-22-21 16,0 0-16,0 21 0,0-21 0,0-1 16,-21 1-16,22 0 0,-22 0 15,0 0-15,0 0 0,0-1 0,0 1 16,0 0-16,-22 0 15,1 21-15,0 0 0,0 0 16,0 0-16,-22 21 0,22 0 16,0 0-16,-21 1 0,21-1 0,-1 0 15,1 21-15,0-21 16,0 1-16,21-1 0,0 0 0,0 0 16,0 0-16,0 0 0,0 1 15,21-1-15,0-21 0,0 21 0,1-21 16,-1 0-16,21 21 0,-21-21 15,22 0-15,-1 0 0,-21 0 0,21 0 16,1 0-16,-1-21 0,0 21 0,-20-21 16,20 0-16,0-1 0,1 1 15,-1 0-15,-21 0 0,21 0 0,-20 0 16,-1-22-16,0 22 0,0 0 16,-21 0-16,0 0 15,0-1-15,-21 22 16,0 0-16,0 0 0,-22 0 15,22 22-15,0-1 0,0 0 16,0 0-16,21 0 0,0 0 0,-22 1 16,22-1-16,0 0 0,0 0 15,0 0-15,0 0 0,0 1 0,0-1 16,0 0-16,22-21 0,-1 21 16,0-21-16,21 0 0,-21 0 15,1 0-15,20 0 0,0 0 16,-21 0-16,22 0 0,-1-21 0,22 0 15,-22 21-15</inkml:trace>
  <inkml:trace contextRef="#ctx0" brushRef="#br0" timeOffset="4651.97">10033 995 0,'0'0'0,"0"-21"0,0-64 31,0 64-31,-21 21 0,0 0 16,-1 21-16,1-21 15,0 42-15,21-20 0,-21 20 16,0 0-16,0 1 0,-1-1 16,22 0-16,-21 1 0,0-22 15,0 21-15,0 0 0,0 1 0,21-22 16,-22 21-16,22-21 0,-21 1 15,21-1-15,0 0 0,0 0 0,21-21 32,1 0-32,-1 0 0,0 0 15,0-21-15,21 0 0,-20 0 0</inkml:trace>
  <inkml:trace contextRef="#ctx0" brushRef="#br0" timeOffset="5347.58">10287 910 0,'0'0'0,"0"-21"0,0 0 16,0 42 15,0 0-31,-21 0 0,21 22 0,-21-22 16,-1 21-16,1 1 0,21-1 16,-21 0-16,0 1 0,0-1 0,0 0 15,21-21-15,-22 22 0,1-22 16,21 0-16,-21 0 0,21 0 0,0 1 15,0-1-15,21-21 32,0 0-32,1-21 15,-1-1-15,0 1 0,0 0 16,0 0-16,0 0 0,1 0 16,-1-1-16,0 1 0,-21 0 15,21 21-15,-21-21 0,21 21 16,-21 21-1,0 0-15,0 0 0,0 1 16,0-1-16,0 0 0,0 0 16,0 0-16,0 0 0,0 1 15,21-22-15,1 21 0,-1-21 16,0 21-16,0-21 16,0 0-16,0 0 0,1 0 15,-1 0-15,0 0 0,21-21 0,-21 0 16,22 21-16,-22-22 0,21 1 0,1 0 15,-1 0-15,0 0 0,-21-22 16,22 22-16,-22 0 0,0 0 0,0 0 16,-21 0-16,0-1 0,-21 22 31,0 0-31,-21 22 0,20-1 16,1 0-16,0 0 0,0 0 0,0 0 15,0 1-15,21-1 0,0 0 16,0 0-16,0 0 0,0 0 15,0 1-15,0-1 16,21 0-16,0-21 0,21 0 0,-21 0 16,1 0-16,20 0 0,-21 0 15,0 0-15,22 0 0,-22-21 0,21 21 16,-21-21-16,22-1 0,-22 22 0,0-21 16,0 0-16,-21 0 0,0 0 15,0 0-15,0-1 0,0 1 16,-21 0-16,0 0 0,-22 0 15,1 0-15</inkml:trace>
  <inkml:trace contextRef="#ctx0" brushRef="#br0" timeOffset="5547.46">9631 1143 0,'0'0'0,"-43"0"0,22 21 0,0-21 16,0 0-16,21 21 15,21-21 1,0 0-16,0 0 0,22 0 0,-1 0 16,22 0-16,-22 0 0,21 0 15,1 0-15,-22-21 0,22 21 0,-22 0 16,22-21-16,-22 0 0,-21 21 16</inkml:trace>
  <inkml:trace contextRef="#ctx0" brushRef="#br0" timeOffset="6071.17">12298 1334 0,'42'-85'16,"-42"64"-16,21 21 15,-21-21-15,21-1 0,-21 1 0,0 0 16,0 42 15,0 0-31,0 1 16,0 20-16,0-21 0,0 21 0,-21 22 15,0-22-15,0 22 16,21-1-16,-21 1 0,0 20 0,-22-20 16,22 21-16,0-1 0,-21-20 0,20 20 15,-20-20-15,21-1 0,-21 22 16,20-21-16,1-1 0,0 1 0,0-22 15,21 0-15,0 1 0,-21-1 16,21-21-16,0 0 0,0 0 0,0 1 16,0-44-1,0 1 1,21-21-16,-21 21 0,21-22 16,0 1-16,-21-21 0,21-1 15,1 22-15,-1-22 0,0-20 0</inkml:trace>
  <inkml:trace contextRef="#ctx0" brushRef="#br0" timeOffset="6427.96">12192 1418 0,'0'0'15,"0"-21"-15,0 0 0,-21 0 0,0 0 0,21-1 16,-22 1-16,22 0 0,-21 0 16,21 0-16,0 0 0,0-1 0,0 1 15,0 0-15,21 0 16,1 0-16,-1 21 0,0-21 0,21-1 15,-21 22-15,22-21 0,-1 21 16,-21-21-16,22 21 0,-1 0 0,0 0 16,-21 0-16,22 0 0,-22 21 15,21 0-15,-21 1 0,1-1 0,-22 21 16,0-21-16,0 0 0,0 22 16,0-22-16,-22 21 0,1-21 0,0 1 15,-21 20-15,-1-21 0,22-21 16,-21 21-16,0 0 0,-1 1 0,22-22 15,-21 0-15,21 21 0,-1-21 16,1 0 0,42 0-1,-21-21-15,22-1 16,20 1-16,-21 0 0,0 0 0,22 0 16,-22 0-16</inkml:trace>
  <inkml:trace contextRef="#ctx0" brushRef="#br0" timeOffset="7287.57">13187 762 0,'0'0'0,"-21"0"15,-1 0-15,1 0 16,0 0-16,0 0 16,0 21-16,0 0 0,-1 1 0,1 20 15,-21-21-15,42 21 0,-21 1 16,0-1-16,-1 0 0,1 1 0,0-1 15,21 0-15,0 1 0,0-22 16,-21 21-16,21-21 0,0 1 0,-21-1 16,21 0-16,0 0 0,0 0 15,0-42 17,21 0-32,0 0 15,-21 0-15,21-1 0,0 1 16,1 0-16,20-21 0,-21 21 15,0-1-15,0 1 0,22 0 0,-22 0 16,0 0-16,0 21 0,22 0 16,-22 0-16,0 0 0,-21 21 15,21 0-15,-21 0 0,0 0 16,0 1-16,0-1 0,0 21 0,0-21 16,0 0-16,0 1 0,0-1 15,0 0-15,0 0 0,21 0 0,-21 0 16,21-21-16,1 22 15,-1-22-15,0 0 0,0 0 0,0 0 16,0 0-16,1 0 16,20 0-16,-21-22 0,0 1 0,22 0 15,-22 0-15,21 0 0,-21 0 16,0-22-16,1 22 0,-1-21 0,0 21 16,0-1-16,0-20 0,-21 21 15,0 0-15,0 0 0,0 42 31,-21 0-31,21 0 0,-21 0 16,21 0-16,-21 1 0,21 20 16,-21-21-16,21 0 0,0 0 0,0 1 15,0-1-15,0 0 0,0 0 16,0 0-16,0 0 16,21-21-16,0 0 0,0 0 0,0 0 15,0 0-15,22 0 0,-22 0 16,0 0-16,21-21 0,-20 21 0,20-21 15,-21 0-15,21 0 0,-20 0 16,-1-1-16,-21 1 0,0-21 0,0 21 16,0-22-16,0 1 0,0 21 15,-21-21-15,-1 20 0,-20-20 0,21 42 16,-21-21-16,20 21 0,-20 0 16,21 0-16,-21 0 0,20 21 0,1 0 15,-21 0-15,21 22 0,21-22 16,-21 21-16,21-21 0,0 22 15,-22-22-15,22 0 0,0 0 16,0 0-16,0 1 0,0-1 0,22 0 16,-1-21-16,0 0 0,0 0 15,21 0-15,-20 0 0,-1 0 16,21-21-16,-21 21 0</inkml:trace>
  <inkml:trace contextRef="#ctx0" brushRef="#br0" timeOffset="7595.77">14626 677 0,'0'0'16,"0"-21"-16,0-21 15,-21 42 1,0 0-16,0 21 16,-1-21-16,22 21 0,-21 22 0,0-22 15,21 21-15,-21 0 0,21 22 16,-21-22-16,21 22 0,-21-22 0,-1 22 15,22-22-15,0 0 0,-21 1 16,0-1-16,21 0 0,0-21 0,0 22 16,-21-22-16,21 0 0,0 0 15,0 0-15,21-21 32,0-21-17,0 0-15,1 0 0,-1 0 16,0 0-16,0-22 0,21 22 15,-20-21-15</inkml:trace>
  <inkml:trace contextRef="#ctx0" brushRef="#br0" timeOffset="7979.5">14795 1016 0,'0'21'32,"0"0"-32,0 1 0,-21-1 15,0 0-15,21 0 0,-21 0 0,21 22 16,0-22-16,0 0 15,-21 0-15,21 21 0,0-20 0,0-1 16,0 0-16,21 0 16,0-21-16,0 21 0,0-21 15,1 0-15,-1 0 0,21 0 0,-21 0 16,0-21-16,22 0 0,-22 21 16,0-42-16,21 20 0,-20 1 0,-1-21 15,0 0-15,0-1 0,-21-20 16,21 20-16,-21 1 0,0 0 0,0-1 15,-21 22-15,0 0 16,0 0-16,0 21 0,-1 0 0,-20 0 16,21 0-16,-21 0 0,-1 21 15,22 0-15,0 0 0,-21 1 16,20 20-16,22-21 0,-21 0 0,21 0 16,-21 1-16,21-1 0,0 0 15,21-21 16,0 0-31</inkml:trace>
  <inkml:trace contextRef="#ctx0" brushRef="#br0" timeOffset="8296.52">14033 1101 0,'0'0'16,"-42"0"-16</inkml:trace>
  <inkml:trace contextRef="#ctx0" brushRef="#br0" timeOffset="9747.77">2180 2350 0,'0'0'0,"-42"0"0,21 0 15,-22 0-15,1 0 0,21 0 16,-22 0-16,22 0 0,0 0 0,0 0 16,0 0-1,42 0 16,0 0-15,0 0-16,0 0 0,1 0 16,-1 0-16,21 0 0,-21 0 0,22 0 15,20 0-15,-21 0 0,22 0 16,-1 0-16,22 0 0,-21 0 0,20 0 16,1 0-16,-22 0 0,22-22 15,0 22-15,-1 0 0,1 0 0,0 0 16,-1 0-16,22-21 0,21 21 15,-21 0-15,21 0 0,-21 0 0,21-21 16,21 21-16,0 0 0,0 0 16,22-21-16,-22 21 0,21 0 0,1-21 15,-1 21-15,21-21 16,-20 21-16,-1 0 0,0-22 0,22 22 16,-22 0-16,22-21 0,-1 21 0,-20 0 15,20 0-15,1-21 0,-1 21 16,1 0-16,-1 0 0,-21-21 0,22 21 15,-1-21-15,1 21 0,-1 0 16,1 0-16,-1-21 0,1 21 0,-1 0 16,22 0-16,-21-22 0,-1 22 15,-21-21-15,22 21 0,-1 0 0,1 0 16,-1 0-16,-20-21 0,-1 21 16,0 0-16,22 0 0,-22 0 15,-21 0-15,22 0 0,-22 0 0,0 0 16,0 0-16,0-21 0,1 21 15,-22 0-15,21 0 0,-21 0 0,0 0 16,0 0-16,0 0 0,-21 0 16,21 0-16,0 0 0,-22 0 0,-20 0 15,21 0-15,-21 0 0,-22 0 0,1 0 16,-1 0-16,1 0 0,-22 0 16,0 0-16,1 0 0,-22 0 0,0 0 15,0 0-15,0 0 0,0 0 16,-21-21-1,-21 0 1,-21 21-16,0-22 16</inkml:trace>
  <inkml:trace contextRef="#ctx0" brushRef="#br0" timeOffset="10528.36">14224 804 0,'0'0'0,"-42"22"16,20-22-1,44 0 32,-1 0-47,21 0 0,-21 0 16,22-22-16,20 22 0,-21 0 15,1-21-15,20 21 0,-20 0 0,20 0 16,1-21-16,-22 21 0,21-21 16,22 21-16,-21 0 0,-1-21 15,1 21-15,-1 0 0,-21 0 0,22 0 16,-43-21-16,21 21 0,-20 0 16,-1 0-16,0 0 0,0 0 15,-42 0 32,0 0-47,21 21 16,-21-21-16,-1 0 15,1 21-15,0-21 0,0 21 16</inkml:trace>
  <inkml:trace contextRef="#ctx0" brushRef="#br0" timeOffset="13353.16">2222 3958 0,'0'-21'0,"22"0"16,-1 0-16,-21 0 15,0-1-15,0 1 16,0 42 15,0 22-15,-21-22-16,21 21 15,-22 1-15,22 20 0,0-21 16,0 22-16,-21-22 0,21 22 16,-21-22-16,21 0 0,-21 1 15,21-1-15,0 0 0,0-20 0,0 20 16,0-21-16,0 0 0,0 0 16,0 1-16</inkml:trace>
  <inkml:trace contextRef="#ctx0" brushRef="#br0" timeOffset="13655.81">2667 4382 0,'0'0'0,"21"21"15,0-21 17,0 0-32,1 0 0,-1 0 15,-21-21-15,21 21 0,-21-22 16,21 22-16,-21-21 0,0 0 16,0 0-1,-21 21 1,0 0-1,0 0-15,21 21 16,-22 0-16,1 0 0,21 1 16,0-1-1,21-21-15,1 0 16</inkml:trace>
  <inkml:trace contextRef="#ctx0" brushRef="#br0" timeOffset="14559.83">3895 4403 0,'0'21'172,"21"-21"-125,-21-21-32</inkml:trace>
  <inkml:trace contextRef="#ctx0" brushRef="#br0" timeOffset="17024.75">3916 4424 0,'0'0'16,"-21"0"-16,21 21 0,0 0 15,0-42 48,21 0-63,0 21 0,-21-21 15,21 0-15,0-1 0,0 1 0,-21 0 16,22-21-16,-1 21 0,-21-1 16,21-20-16,-21 21 0,0-21 0,21-1 15,-21 22-15,0-21 0,0 21 16,0-22-16,0 22 0,0 0 0,0 0 15,-21 21 1,0 0-16,0 0 0,-1 0 0,1 21 16,0 0-16,-21 21 15,21-20-15,-1 20 0,-20 0 0,21 1 16,0-1-16,21 0 0,0 1 16,-21-1-16,21-21 0,0 21 0,0-20 15,0 20-15,21-21 0,-21 0 16,21 0-16,0 1 0,0-22 0,22 0 15,-22 21-15,0-21 0,21 0 16,-21 0-16,1 0 0,20 0 0,-21-21 16,0 21-16,22-22 0,-22 1 15,0 0-15,0 0 0,21 0 0,-20 0 16,-1-22-16,0 22 0,0-21 16,0-1-16,0 1 0,22 21 15,-22-21-15,0-1 0,21 22 16,-20 0-16,-1-21 0,21 42 0,-21-22 15,22 1-15,-22 21 0,21 0 16,-21 0-16,0 0 0,1 21 0,-1 1 16,-21-1-16,0 21 0,0-21 15,0 22-15,0-22 0,0 21 0,-21 0 16,-1 1-16,1-22 0,0 21 16,0-21-16,0 1 0,0-1 0,21 0 15,0 0-15,-22-21 16,44-21 15,-1 21-31,0-21 0,0-22 0,0 22 16,0 0-16,1-21 0,-1-1 15,21 1-15,-21 21 0,0-21 0,1-1 16,20 22-16,-21-21 0,-21 21 16,21-1-16,0 1 0,-21 0 15,0 0-15,0 42 31,-21 0-31,0 0 16,21 22-16,-21-22 0,0 21 0,0 1 16,21-1-16,0 0 0,0 1 15,0-22-15,0 21 0,0-21 16,0 22-16,0-22 0,21 0 0,0 0 16,0 0-16,0-21 0,0 0 15,22 21-15,-22-21 0,0 0 0,21 0 16,-20 0-16,20-21 0,0 0 15,1 0-15,-1 0 0,0 0 0,22-22 16,-22 22-16,0-21 0,-20-1 16,20 1-16,-21 0 0,0-1 0,-21 1 15,0 21-15,0-21 0,0 20 16,0 1-16,-21 21 0,0 0 16,0 0-16,0 0 0,-1 0 15,1 0-15,0 21 0,0-21 0,0 43 16,0-22-16,-1 21 0,22-21 15,-21 22-15,21-1 0,0 0 0,0 1 16,0-22-16,0 21 0,21-21 16,1 1-16,-1-1 0,0 0 0,0 0 15,0-21-15,0 0 0,1 0 16,20 0-16,-21 0 0,21 0 0,-20 0 16,20 0-16,0-21 0,1 0 15,-22 0-15,21-1 0,0 1 0,-20-21 16,-1 0-16,0 20 0,0-20 15,0 0-15,0-1 0,1 1 16,-1 0-16,0 21 0,0-1 0,-21 1 16,21 21-16,-21-21 15,21 21-15,-21 21 16,0 0 0,0 1-16,0-1 0,0 0 15,22-21 16,-22-21-15,0 0 0,0-1-16,0 1 15,0 0 1,-22 21 15,1 0-31,0 21 0,21 0 16,0 1-16,-21-1 0,21 0 15,-21 21-15,21-21 0,0 22 0,0-1 16,0-21-16,0 22 0,0-1 16,0-21-16,0 0 0,0 22 0,0-22 15,0 0-15,0 0 0,0 0 16,21-21-16,0 21 0,0-21 0,0 0 16,1 0-16,20 0 0,-21 0 15,0 0-15,22-21 0,-22 0 16,21 0-16,0 0 0,-20 0 0,-1-1 15,21-20-15,-21 21 0,0-21 16,22-1-16,-22 1 0,0 0 0,0-1 16,0 22-16,1 0 0,-1-21 15,-21 20-15,0 1 0,0 42 32,0 1-32,-21-1 15,-1 21-15,1-21 0,21 22 16,0-22-16,-21 21 0,21-21 15,-21 22-15,21-22 0,0 0 0,0 0 16,0 0-16,0 0 0,0 1 16,21-1-16,0-21 0,0 21 0,1-21 15,20 0-15,-21 0 16,0 0-16,0 0 0,22 0 0,-22-21 16,0 0-16,0 21 0,22-22 15,-22-20-15,0 21 0,-21-21 16,21 20-16,0-20 0,0 0 0,-21 21 15,0-22-15,0 22 0,22 0 0,-22 0 16,0 0-16,0 42 31,-22 0-15,22 21-16,0-21 0,0 22 16,0-22-16,0 21 0,0-21 0,0 22 15,0-22-15,0 21 0,0-21 16,0 1-16,0-1 0,22 0 0,-1 0 15,0-21-15,0 0 0,0 0 16,0 0-16,1 0 0,-1 0 0,21 0 16,-21 0-16,0-21 0,1 0 0,-1 0 15,21-22-15,-21 22 16,0-21-16,1-1 0,-22-20 0,21 21 16,0-22-16,0 22 0,-21-22 15,0 22-15,21 0 0,0-1 0,1 1 16,-22 21-16,0-22 0,0 22 15,21 0-15,-21 42 32,-21 0-32,-1 1 0,22-1 15,-21 21-15,0 0 0,21 1 16,-21-1-16,21 0 0,0 1 0,-21 20 16,21-20-16,0-1 0,0 0 0,0 1 15,0-1-15,0 0 0,0-21 16,21 22-16,0-22 0,0 0 0,0-21 15,22 21-15,-22-21 16,21 0-16,-21 0 0,22 0 0,-1 0 16,0 0-16,1-21 0,-1 0 15,0 0-15,1 0 0,-1-1 0,0-20 16,-20 21-16,20-21 0,-21-1 16,0 1-16,0 0 0,1-1 0,-22 1 15,0 21-15,0 0 0,0-1 0,0 1 16,-22 21-1,1 0-15,0 21 0,0 1 16,0-1-16,0 0 0,21 21 16,0-21-16,-22 22 0,22-22 15,0 21-15,0-21 0,0 1 16,0 20-16,0-21 0,22 0 0,-1 0 16,0-21-16,0 22 0,0-22 0,22 0 15,-22 0-15,0 0 0,21 0 16,-21 0-16,22 0 0,-22-22 0,21 1 15,-21 21-15,1-21 0,20 0 16,-21 0-16,-21 0 0,21-1 0,-21 1 16,21 0-16,-21-21 0,0 21 15,0-1-15,0-20 0</inkml:trace>
  <inkml:trace contextRef="#ctx0" brushRef="#br0" timeOffset="17247.33">7514 3895 0,'0'0'0,"-21"0"0,42 0 32,0 0-32,22 0 0,-22-21 15,21 21-15,0 0 0,-20 0 0,20-22 16,0 22-16,1 0 15,-1 0-15,-21 0 0,21 0 0,-20 0 16,-1 0-16,-21-21 0,21 21 16</inkml:trace>
  <inkml:trace contextRef="#ctx0" brushRef="#br0" timeOffset="18551.49">10033 3366 0,'0'0'0,"0"-22"0,0 1 31,0 42-15,0 1-1,0 20-15,0-21 0,-21 21 0,21 22 16,0-22-16,-21 1 0,21-1 0,0 21 16,-22-20-16,1 20 0,0-20 15,0 20-15,21-21 0,-21 22 0,0-22 16,21 1-16,0-1 0,-22 0 15,1-21-15,21 1 0,-21-1 0,21 0 16,0 0-16,0-42 31,0 0-15,0-22-16,0 22 0,21 0 16,-21-21-16</inkml:trace>
  <inkml:trace contextRef="#ctx0" brushRef="#br0" timeOffset="18972.09">9737 3620 0,'0'0'0,"-22"-43"16,22 22-16,0 0 16,0 0-16,0 0 0,0-1 15,22 1-15,-1 0 0,0-21 16,21 21-16,-21-1 0,22-20 15,-1 21-15,0 0 0,1 0 0,-1-1 16,0 1-16,1 21 0,-1 0 16,22 0-16,-22 0 0,0 0 0,-21 21 15,22 1-15,-1 20 0,-21 0 16,0 1-16,1 20 0,-22-21 0,0 1 16,0 20-16,0-20 0,-22-1 0,1 21 15,0-41-15,-21 20 0,21 0 16,-22-21-16,1 22 0,21-22 0,-22 0 15,22 0-15,0-21 16,0 21-16,0-21 0,0 0 16,21-21-1,-22 21-15,22-21 0,0 0 16,0 0 0,22 21-1,-1 0-15,0 0 0,0 0 16,0-21-16,0 21 0,1 0 0,-1 0 15,0 0-15</inkml:trace>
  <inkml:trace contextRef="#ctx0" brushRef="#br0" timeOffset="19411.73">10499 4001 0,'-64'21'31,"43"-21"-16,21-21-15,0-1 16,0 1-16,0 0 16,0 0-16,21 21 0,0-21 15,0 21-15,1 0 0,-1 0 0,0 0 16,0 0-16,21 0 16,-20 0-16,-1 0 0,0 0 0,0 21 15,0 0-15,0 0 0,1 0 0,-1 1 16,0-1-16,-21 21 15,0-21-15,0 0 0,0 1 0,0 20 16,0-21-16,0 0 0,0 0 16,0 1-16,-21-22 0,0 0 15,21-22 17,0 1-32,0 0 0,0 0 0,0 0 15,0-22-15,0 22 0,0 0 16,0-21-16,21 21 0,-21-1 15,21 1-15,-21 0 0,0 0 0,21 0 16,0 21-16,0-21 0,1-1 0,-1 22 16,0 0-16,0-21 15,0 21-15,22 0 0,-22 0 0,0 0 16,0-21-16</inkml:trace>
  <inkml:trace contextRef="#ctx0" brushRef="#br0" timeOffset="19827.98">11472 3810 0,'-63'21'31,"42"0"-31,-1-21 0,22 22 16,-21-1-16,0 0 0,0 0 16,0 0-16,21 0 0,-21 1 15,-1-1-15,22 21 0,-21-21 0,21 0 16,0 1-16,0-1 0,0 0 0,0 0 15,0 0-15,21 0 0,1 1 16,-1-22-16,0 0 0,0 0 0,21 0 16,-20 0-16,-1 0 0,0 0 15,21 0-15,-21-22 0,1 1 0,-1 0 16,0 0-16,0 0 0,0 0 16,0-1-16,-21-20 0,0 0 15,0 21-15,0-22 0,0 22 0,0-21 16,0 21-16,0-1 0,-21-20 15,0 21-15,0 21 0,-21-21 0,20 21 0,1 0 16,-21 0-16,21 0 16,-22 0-16,22 21 0,-21-21 0,21 21 15,-22 0-15,22 0 0,0 1 0,0-1 16,0 21-16,21-21 0,-21 22 16,21-1-16,0-21 0,0 43 15,21-43-15,0 0 0,0 0 16</inkml:trace>
  <inkml:trace contextRef="#ctx0" brushRef="#br0" timeOffset="20587.77">12171 4022 0,'0'0'0,"21"-21"0,0-1 0,-21 1 16,21 0-16,-21 0 0,0 0 15,0 0-15,-21-1 0,0 22 16,0 0-16,0 0 0,-1 0 15,-20 0-15,21 0 0,0 0 0,-22 0 16,22 0-16,-21 22 0,21-1 16,0 0-16,-22 0 0,22 0 15,0 0-15,21 1 0,0-1 0,-21 0 0,21 0 16,0 0-16,0 0 16,0 1-16,21-22 15,0 0-15,21 0 0,-20 0 16,20 0-16,-21 0 0,21-22 0,-20 1 15,20 0-15,-21 0 0,0 0 16,22 0-16,-22-1 0,0 1 0,0 0 16,-21 0-16,21 21 0,0-21 0,-21 0 15,22 21 1,-22 21 15,0 0-31,-22 21 16,22-21-16,0 1 0,0 20 15,-21 0-15,21 1 0,-21-1 16,21 0-16,-21 22 0,21-22 0,0 22 16,0-22-16,-21 21 0,0-20 15,21 20-15,0 1 0,0-1 0,0 1 16,0 20-16,-22-20 0,22 21 0,0-1 16,0-20-16,-21 20 0,21-20 15,0-1-15,0 22 0,0-21 0,0-1 16,0 1-16,0-22 0,0 21 0,0-20 15,0-1-15,0 0 0,0 1 16,0-22-16,0 0 0,0 0 16,0 0-16,0-42 31,-21 0-31,0 0 0,0 0 0,0-22 16,-1 1-16,1 0 0,0-22 0,0 1 15,21-1-15,0-20 0,0-1 16,0 21-16,0-20 0,0-1 0,0 0 15,0 1-15,0-1 0,0 22 0,0-1 16,0 22-16,21-22 0,0 22 16,0 21-16,1-22 0,-1 1 0,0 21 15,0-21-15,0 20 0,22-20 16,-22 21-16,0 0 0,0 0 16,0-22-16,22 43 0,-22-21 15,-21 0-15,21 0 0,0 0 0,-21-1 16,21 22-16,-21-21 0,0 0 0</inkml:trace>
  <inkml:trace contextRef="#ctx0" brushRef="#br0" timeOffset="21034.73">12467 3937 0,'0'0'0,"-21"-21"15,0 21-15,0-21 0,21 0 16,0-1-1,0 1-15,0 0 16,21 21 0,0 0-16,0-21 0,0 21 15,0 0-15,1 0 16,-1 0-16,-21 21 0,21 0 0,0-21 16,0 21-16,0 1 0,1-1 15,-22 0-15,21 0 0,0 0 0,-21 0 16,21-21-16,-21 22 0,0-1 15,0 0 1,-21-21 15,0-21-31,21 0 16,-21 21-16,21-22 0,0 1 16,0 0-16,0 0 0,0 0 15,0 0-15,0-1 16,0 1-16,21 0 0,-21 0 15,21 21-15,0 0 16,0 0-16,0 0 0,1 0 0,-1 0 16,0 0-16,0 0 0,0 0 0,22 0 15,-22 0-15,21 0 0,-21 0 16,22 21-16</inkml:trace>
  <inkml:trace contextRef="#ctx0" brushRef="#br0" timeOffset="22315.78">13674 3937 0,'0'0'0,"42"0"31,-21-21-31,0 0 0,-21 0 16,21 21-16,-21-22 0,0 1 16,0 0-16,0 0 0,0 0 0,0 0 15,0-1-15,-21 1 16,0 0-16,0 0 0,0 0 15,0 21-15,-1 0 0,1 0 16,0 0-16,0 0 0,-21 0 0,20 0 16,-20 21-16,21 0 0,-21 0 15,-1 22-15,1-22 0,21 0 0,-22 21 16,22 1-16,0-22 0,0 21 16,21 0-16,0-20 0,0 20 15,0-21-15,0 0 0,0 0 0,42 1 0,-21-1 16,1-21-16,20 0 0,-21 0 15,21 0-15,1 0 0,-1-21 0,0-1 16,-20 1-16,20 0 16,-21 0-16,21 0 0,-20 0 0,-1-22 15,0 22-15,0 0 0,0-21 16,0 20-16,-21 1 0,0 0 0,0 0 16,0 0-16,0 0 0,0-1 0,-21 22 31,0 0-31,21 22 0,0-1 0,-21-21 15,21 21-15,-21 0 0,21 21 16,0-20-16,0-1 0,0 21 0,0-21 16,0 0-16,21 22 0,0-22 15,0 0-15,0 0 0,1 0 0,-1 1 16,21-1-16,-21 0 0,22-21 16,-1 0-16,0 0 0,1 0 15,-1 0-15,0 0 0,1-21 0,-1 0 16,0-1-16,1 1 0,-1-21 15,-21 21-15,21-22 0,-20 1 0,20 21 16,-21-21-16,0 20 0,0-20 16,-21 21-16,0 0 0,0 0 0,0-1 15,0 44 17,-21-22-32,21 21 0,-21 0 15,21 0-15,-21 21 0,21-20 16,0-1-16,0 0 0,0 0 15,-21 21-15,21-20 0,0-1 16,0 21-16,-21-21 0,21 0 0,0 1 16,0-1-16,0 0 0,0 0 15,0 0 1,-22-21 0,22-21-16,0 0 15,0 0-15,0 0 0,0-22 0,0 22 16,22-21-16,-22 21 15,21-22-15,0 1 0,0 21 0,0-22 0,22 22 16,-22 0-16,0 0 0,0 0 16,0 0-16,0-1 0,1 1 15,-1 21-15,0 0 0,0 0 16,0 0-16,0 21 16,-21 1-16,22-1 0,-1 0 15,-21 21-15,0-21 0,0 1 16,21-1-16,-21 21 0,0-21 0,0 0 15,0 22-15,0-22 0,0 0 16,0 0-16,0 0 0,0 1 0,0-1 16,0 0-16,0 0 15,-21-21 1,21-21 0,0 0-16,0 0 15,0-1-15,0 1 0,0-21 0,0 0 16,21 20-16,0-20 0,0 0 15,0 21-15,22-22 0,-22 1 0,21 21 16,22-22-16,-22 22 0,22 0 0,-22 0 16,21 0-16,-20 0 0,-1 21 15,0 0-15,1 0 0,-1 0 0,-21 21 16,0 0-16,1 0 0,-22 0 16,0 0-16,0 22 0,0-22 0,0 0 15,-22 21-15,1-20 0,21 20 16,-21-21-16,21 21 0,0-20 15,-21 20-15,21-21 0,0 0 0,0 22 16,0-22-16,0 0 0,0 0 16,0 0-16,0 0 15,21-21-15,0 0 16,0 0-16,1-21 0,-1 21 16,21-21-16,-21 0 0,22 0 15,-22 0-15</inkml:trace>
  <inkml:trace contextRef="#ctx0" brushRef="#br0" timeOffset="22551.54">16150 4064 0,'-21'21'15,"-529"339"95</inkml:trace>
  <inkml:trace contextRef="#ctx0" brushRef="#br0" timeOffset="23651.2">1778 6181 0,'0'-21'15,"-21"21"-15,21-22 16,-21 22-16,21-21 0,0 0 16,0 0-16,21 0 0,0 21 15,0-21-15,0 21 0,0-22 16,1 22-16,20-21 0,-21 21 16,21 0-16,1 0 0,-22 0 0,21 21 15,1 1-15,-1-1 0,0 0 16,-21 21-16,22-21 0,-22 22 15,-21-1-15,0 0 0,0 22 0,-21-22 16,-22 1-16,22 20 0,-21-21 16,0 22-16,-1-22 0,-20 1 15,20-22-15,1 21 0,-21-21 0,20 0 16,22 1-16,-21-22 0,-1 0 16,22 0-16,0 0 0,0 0 15,0-22-15,0 1 0,21 0 0,0-21 16,0 21-16,0-22 0,0 1 15,0 0-15,0-1 0,0 1 0,21 21 16,0 0-16,0-1 0,21 1 16,-20 0-16,-1 21 0,21 0 0,-21 21 15,22 0-15,-22 1 0,21-1 16,-21 21-16,0-21 0,1 22 16,-22-1-16,0 0 0,21-21 15,-21 22-15,0-1 0,0-21 16,21 0-16,-21 1 0,0-1 0,0 0 15,21 0-15,0 0 16,0-21 0,1 0-16,-1 0 0,0 0 15,0-21-15,0 0 0,0 21 0</inkml:trace>
  <inkml:trace contextRef="#ctx0" brushRef="#br0" timeOffset="23768.53">2900 6498 0,'0'0'0,"21"-21"16,-21 0-1</inkml:trace>
  <inkml:trace contextRef="#ctx0" brushRef="#br0" timeOffset="23812">2942 6456 0,'0'-21'16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9T13:02:53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2879 0 0</inkml:trace>
  <inkml:trace contextRef="#ctx0" brushRef="#br0" timeOffset="566.88">2836 2286 0,'0'0'16,"43"-42"0,-65 42 31,1 0-32,0 0 16,21-21-15,0-1 0</inkml:trace>
  <inkml:trace contextRef="#ctx0" brushRef="#br0" timeOffset="1554.62">3471 741 0,'0'42'31,"21"-42"-15,1 0-16,-1 0 15,0-21-15,21 0 16,-21 0-16,1 21 0,20-21 16,-21-1-16,0 22 0,0-21 0,-21 0 15,0 0 1,-21 21-16,0 0 15,0 0-15,-21 0 0,-1 0 0,1 0 16,0 0-16,-22 0 0,22 21 16,-1-21-16,1 21 0,0 0 0,-1 1 15,1-22-15,21 21 0,0 0 16,0 0-16,-1 0 0,22 0 0,-21-21 16,21 22-16,0-1 0,0 0 15,0 0-15,0 0 0,21 0 0,1 1 16,-22-1-16,21 0 0,0 0 15,0 21-15,0-20 0,22-1 16,-22 0-16,0 0 0,0 21 0,0-20 16,22-1-16,-22 0 0,0 0 15,0 0-15,-21 0 0,0 1 16,0-1-16,0 0 0,0 0 0,-21 0 16,0-21-16,-22 21 0,1 1 15,0-1-15,-1-21 0,1 21 0,21-21 16,-21 0-16,-1 0 0,1 0 15,21 0-15,-22 0 0,1-21 0,21 21 16,0-21-16,-22 21 16,22-22-16,0 1 0,0 21 0,0-21 0,0 0 15,-1 21-15,22-21 16,-21 21-16,21-21 16,21-1-1,1 22 1,-1 0-16,0 0 0,0 0 15,0 0-15,0 0 0,22 0 0,-22 0 16,0 0-16</inkml:trace>
  <inkml:trace contextRef="#ctx0" brushRef="#br0" timeOffset="3369.8">3937 1037 0,'0'-63'32,"-21"63"-32,0 0 0,-1 0 15,22-21-15,-21 21 0,0 0 16,0 21-16,21 0 16,-21 0-16,21 0 0,-21 0 15,-1 1-15,22 20 0,0-21 16,-21 0-16,21 22 0,-21-22 0,21 21 15,-21-21-15,21 0 0,0 22 16,0-22-16,0 0 0,0 0 16,0 0-16,0 1 0,0-1 0,21-21 15,0 21-15,0-21 0,1 0 16,-1 0-16,0 0 0,0 0 0,0 0 16,22 0-16,-1 0 0,-21-21 15,21 21-15,1-21 0,-22-1 0,21 1 16,1-21-16,-1 21 0,-21 0 15,21-22-15,-20 22 0,-1 0 0,0-21 16,-21 20-16,0 1 16,0 0-16,-21 21 0,0 0 15,-1 0-15,1 0 0,0 0 16,0 0-16,21 21 16,-21-21-16,21 21 0,0 1 15,0-1-15,0 0 0,21-21 16,0 21-16,0 0 0,-21 0 15,21-21-15,1 22 0,-1-1 0,-21 0 16,21 0-16,0-21 0,-21 21 16,0 0-16,21 1 15,0-22-15,-21 21 0,22-21 0,-1 0 16,0 0-16,0 21 0,0-21 16,0 0-16,1 0 0,20 0 0,-21 0 15,0 0-15,22 0 0,-22 0 16,21-21-16,-21 21 0,22-21 15,-22-1-15,21 1 0,-21 0 16,22 0-16,-22 0 0,21 0 0,-21-1 16,0 1-16,1 0 0,-1-21 15,0 21-15,-21-1 0,0 1 0,0 0 16,0 0 0,-21 21-16,0 0 15,-1 0-15,1 0 0,0 0 0,0 21 16,0-21-16,0 21 0,-1 0 15,1 1-15,0-1 0,0 0 16,0 0-16,0 0 0,21 22 0,0-22 16,0 0-16,0 0 0,0 0 15,0 0-15,0 1 0,0-1 16,21-21-16,0 21 0,0-21 0,0 21 16,22-21-16,-1 0 0,-21 0 15,21 0-15,1 0 0,20 0 0,-20 0 16,-1 0-16,0-21 0,22 21 0,-22-21 15,-21 0-15,22 21 0,-1-22 16,-21 1-16,0 0 0,-21 0 0,0 0 16,0 0-16,0-1 15,0 1-15,0 0 0,-21 21 16,0 0-16,0 0 16,0 0-16,-1 0 0,1 0 15,0 21-15,21 0 0,-21 1 16,21-1-16,0 0 0,0 0 15,0 0-15,0 0 0,0 1 0,0-1 16,21 0-16,0-21 16,0 21-16,1-21 0,20 0 0,-21 0 15,21 0-15,-20 0 0,20 0 16,0 0-16,-21 0 0,22-21 0,-22 21 16,21-21-16,-21 0 0,1-1 15,-1 1-15,0 0 0,0 0 0,-21 0 16,21-22-16,-21 22 0,21 0 15,-21 0-15,0 0 0,0 0 16,0 42 15,0 0-31,0 0 16,0 0-16,-21 0 0,21 1 16,-21-22-16,42 21 0,-21 0 15,0 0-15,0 0 0,-21-21 0,0 21 16,21 1-16,-21-22 0,0 0 15,-1 42-15,1-42 0,21-21 32,0 0-32,21-1 15,1 1-15,-1 21 0,-21-21 0,21 0 16,0-21-16,-21 20 0,42 1 16,-20-21-16,-1 21 0,21 0 0,-21-1 15,0 1-15,22 0 0,-22 0 0,0 21 16,21 0-16,-20 0 0,-1 0 0,0 0 15,0 0-15,-21 21 0,21-21 16,-21 21-16,0 0 0,0 1 16,-21-1-16,21 21 0,0-21 15,0 0-15,0 1 0,0-1 0,0 0 16,0 0-16,-21 0 0,21 0 16,0 1-1,21-22-15,0 0 0,0 0 16,1 0-16,-1 0 0,21 0 0,-21 0 15,22 0-15,-22-22 0,21 1 16,0 0-16,1 0 0,-1 0 0,0 0 16,1-22-16,-22 22 0,21-21 15,-21 21-15,1-22 0,-22 22 0,0 0 16,0 0-16,0 0 0,-22 21 16,1 0-16,0 0 15,0 0-15,-21 0 0,20 0 16,1 21-16,0 0 0,21 0 15,0 0-15,-21 0 0,21 1 16,0-1-16,0 0 0,0 0 0,21 0 16,0 0-16,-21 1 0,21-1 15,1-21-15,20 21 0,-42 0 0,21 0 16,0-21-16,0 21 0,1-21 0,-22 22 16,0-1-16,-22-21 15,1 0-15,0 21 0,-21-21 16,-1 0-16,1 0 0,21 0 0,-21 0 15,20 0-15,1 21 0,-21-21 16,21 0-16,0 0 0,-1 0 16,1 0-16,0 0 0,42-21 31,0 0-31,1 21 0,-1-21 16,21-1-16</inkml:trace>
  <inkml:trace contextRef="#ctx0" brushRef="#br0" timeOffset="3930.15">7387 614 0,'-42'-42'15,"84"84"-15,-105-84 16,41 42-16,22 21 15,-21 0-15,21 0 16,-21 0-16,0 0 0,21 22 16,-21-22-16,21 21 0,0 22 0,-21-22 15,21 0-15,-22 22 0,22-22 16,-21 1-16,21 20 0,0-21 0,0 1 16,-21-1-16,21-21 0,-21 22 0,21-22 15,0 0-15,0 0 0,0 0 16,-21 0-16,21 1 15,-21-22 1,21-22 0,0 1-16,0 0 15,0 0-15,0 0 0,0 0 0,21-22 16,0 22-16,0-21 0,-21 21 16,21-22-16,0 22 0,22-21 0,-22 21 15,0-1-15,0 1 0,22 0 16,-22 0-16,21 21 0,-21 0 0,22 0 15,-22 0-15,21 0 0,-21 21 0,0 0 16,1 0-16,-22 1 16,0-1-16,0 21 0,0-21 0,0 22 15,0-22-15,-22 21 0,1-21 16,0 0-16,0 1 0,0-1 0,0 0 16,-1 0-16,1 0 0,0 0 15,0-21-15,21 22 0,21-44 31,21 1-15,-20 0-16</inkml:trace>
  <inkml:trace contextRef="#ctx0" brushRef="#br0" timeOffset="4329.85">7916 1058 0,'0'0'0,"0"-21"0,0 0 0,0 0 16,-21 21-16,0-21 15,0 21-15,0 0 16,-1 21-16,1 0 0,21 0 16,-21 0-16,0 1 0,21 20 0,-21-21 15,0 21-15,-1-20 0,1 20 16,21-21-16,0 0 0,-21 0 0,21 1 16,0-1-16,0 0 0,0 0 0,21-21 15,0 21-15,1-21 0,-1 0 16,21 0-16,0 0 0,-20 0 15,20 0-15,0 0 0,1-21 16,-22 0-16,21 0 0,-21 0 0,0-1 16,1 1-16,-1-21 0,-21 21 0,0-22 15,0 1-15,0 21 0,0-21 16,-21 20-16,-1 1 0,1 0 0,0 0 16,-21 21-16,21 0 0,-22 0 15,1 0-15,0 0 0,20 21 0,-20 0 16,0 0-16,21 1 0,-1-1 15,1 0-15,21 0 0,0 0 16,21-21 0,1 0-16,20 0 0,0 0 15</inkml:trace>
  <inkml:trace contextRef="#ctx0" brushRef="#br0" timeOffset="4658.82">8530 614 0,'21'-42'0,"-42"84"0,42-106 16,-21 43-16,0 0 16,0 0-16,0 42 31,-21 0-31,0 0 0,0 1 16,21 20-16,-21-21 0,-1 21 15,22 1-15,-21 20 0,21-20 0,-21 20 16,0 1-16,0-22 0,21 21 15,0-20-15,-21-1 0,21 0 0,0 1 16,-22-1-16,22-21 0,0 0 16,0 22-16,0-22 0,0 0 15,22-21-15,-1 0 0,0 0 16,0 0-16,0 0 16,0 0-16,22 0 0,-22-21 0,0 0 15,0 0-15,0-1 0,1 1 16,-1-21-16,0 21 0,-21 0 15</inkml:trace>
  <inkml:trace contextRef="#ctx0" brushRef="#br0" timeOffset="4761.31">8234 953 0,'0'0'16,"-21"0"-16,-22 0 15</inkml:trace>
  <inkml:trace contextRef="#ctx0" brushRef="#br0" timeOffset="4853.79">8361 953 0,'21'0'0,"148"0"16,-126 0 0,20 0-16,-21 0 0,-20 0 0,20 0 15,-21 0-15,0 0 0</inkml:trace>
  <inkml:trace contextRef="#ctx0" brushRef="#br0" timeOffset="5513.77">2879 2053 0,'0'0'16,"-43"0"-16,22 0 0,0 0 0,0 0 16,0 0-16,-1 0 0,1 0 0,0 0 15,0 0-15,0 0 0,0 0 16,42 0 15,0 0-31,21 0 0,1 0 16,-1 0-16,21 0 0,1 0 15,-1 0-15,22 0 0,21 0 0,0 0 16,0 0-16,21 0 0,21 0 16,-21-21-16,21 21 0,21 0 15,1 0-15,-1-21 0,0 21 0,22 0 16,-1 0-16,1-21 0,-1 21 16,-20 0-16,20 0 0,1 0 0,-22-21 15,21 21-15,1 0 0,-22 0 0,-21 0 16,22 0-16,-22 0 0,0-22 15,-21 22-15,0 0 0,0 0 0,-21 0 16,0 0-16,-22 0 0,-20 0 16,-1 0-16,-20 0 0,-1 0 0,-21 0 15,0 0-15,1 0 0,-1 0 32</inkml:trace>
  <inkml:trace contextRef="#ctx0" brushRef="#br0" timeOffset="6246.32">13293 5144 0,'0'0'16,"21"-127"0,0 105-16,-21-20 0,0 21 15,0-21-15,21-1 0,-21 22 16,0 0-16,0 0 0,0 0 16,0-1-16,0 65 46,0-22-46,0 21 0,0-21 0,0 43 16,0-22-16,0 22 0,0-1 0,0 1 16,0-1-16,0 1 0,-21 20 15,21-20-15,0 21 0,0-1 0,0 1 16,0 0-16,0-22 0,0 22 0,0-22 16,0 1-16,0-1 0,0 1 15,0-1-15,21 1 0,-21-1 0,21 1 16,-21-1-16,0-20 0,0 20 15,0-21-15,0 1 0,0-22 16,0 21-16,0-21 0,0 1 16,-21-22-16,0-22 15,21 1-15,0 0 0,0 0 16,0-21-16,0-1 0,0-20 16,0-1-16,0 1 0</inkml:trace>
  <inkml:trace contextRef="#ctx0" brushRef="#br0" timeOffset="7295.27">13610 4911 0,'0'0'0,"-21"-21"0,21-1 0,-21 1 0,21 0 15,-21 21-15,-1-21 16,22 0-16,22 21 31,20 0-15,-21 0-16,0 0 0,22 0 0,-1 0 15,21 0-15,1 0 16,-1 0-16,22 0 0,0 0 0,21 0 16,-22 0-16,22 0 0,21 0 15,0 0-15,0 0 0,21 0 0,0 0 16,1-21-16,-1 21 0,21 0 15,-21 0-15,22 0 0,-1 0 0,0-22 16,1 22-16,-1 0 0,0 0 0,22 0 16,-22 0-16,0 0 0,1 0 15,-1 0-15,22 0 0,-22 22 0,21-1 16,-20-21-16,-1 21 0,0 0 16,1-21-16,-1 21 0,0-21 15,1 0-15,-22 21 0,0-21 0,-21 0 16,0 22-16,0-22 0,-21 0 15,0 0-15,-22 0 0,1 0 0,0 0 16,-22 0-16,1 0 0,-1 0 16,-20 0-16,-1 0 0,0 0 0,1 0 15,-22 0-15,21 0 0,-21 0 16,0 0-16,1 0 16,-1 0-16,-21 21 15,0 0 1,0 21-16,0-21 0,0 22 15,0-22-15,0 21 0,0 1 16,-21-1-16,-1 0 0,1 1 0,21-1 16,0 0-16,-21 22 0,21-1 15,-21 1-15,21-1 0,0 22 0,0-22 16,-21 1-16,21-1 0,0 1 0,0-1 16,0 1-16,0-1 0,0-20 15,0 20-15,0-20 0,0 20 0,-21-21 16,21 22-16,-22-22 0,22 1 0,0-1 15,-21-21-15,0 21 0,0-20 16,0-1-16,-22 0 0,22 0 0,-21 0 16,21-21-16,-22 0 0,1 21 0,21-21 15,-21 0-15,-1 0 0,1 0 16,0 0-16,-22 0 0,22 0 16,-22 22-16,22-22 0,-22 0 0,-20 0 15,20 0-15,-20 0 0,-22 0 16,21 0-16,-21 0 0,0 0 0,1 0 15,-1 0-15,-21 0 0,0 0 0,0 0 16,-21 0-16,-1 0 0,1-22 16,0 22-16,0 0 0,-21 0 0,20 0 15,-20 0-15,0 0 0,-1 0 0,1 0 16,0 0-16,-22 0 0,1 0 16,-1 0-16,1 0 0,-1 0 0,1 22 15,-1-22-15,22 0 0,0 21 0,20-21 16,1 0-16,0 0 0,21 0 15,-21 0-15,21 0 0,0 0 0,21 0 16,-21 0-16,21 0 0,0 0 16,1 0-16,-1 0 0,21 0 0,0 0 15,22-21-15,-1 21 0,1 0 0,21 0 16,20 0-16,1-22 0,0 22 16,0 0-16,21-21 0,0 0 15,21 21-15,0-21 0,0 0 16,1 21-16,20-21 0,0-1 15,1 1-15,-1 0 0</inkml:trace>
  <inkml:trace contextRef="#ctx0" brushRef="#br0" timeOffset="7578.91">14139 5503 0,'0'0'0,"21"-21"32,1 21-32,-22 21 0,0 1 15,0-1-15,0 0 0,0 21 16,0 1-16,0-1 0,0 0 16,0 22-16,0-22 0,0 0 0,0 1 15,-22-1-15,22 0 0,-21 1 0,0-22 16,21 0-16,-21 0 0,21 0 15,0 1-15,0-1 0,21-21 32,0-21-32,0-1 0,1 22 0</inkml:trace>
  <inkml:trace contextRef="#ctx0" brushRef="#br0" timeOffset="7826.84">14668 5779 0,'0'0'0,"22"0"31,-22 21-31,0 0 0,-22-21 16,-20 21-16,21 0 0,0 0 0,-22 1 16,1-1-16,21 0 0,-21 0 0,-1 0 15,1 0-15,21 1 0,-22-1 0,22 0 16,-21 0-16,21 0 0,0-21 16,-1 21-16,44-21 31,-1-21-31,0 0 0,0 21 15,0-21-15,22 0 0,-22 0 0,0-1 16,0 1-16,21 0 16,-20 0-16,-1 0 0,0 0 0</inkml:trace>
  <inkml:trace contextRef="#ctx0" brushRef="#br0" timeOffset="7995.51">14541 5863 0,'22'-21'0,"-1"21"0,-106 42 0,127-63 0,1-21 16,-22 42-16,0-21 0,0 21 16,0 0-1,-21 21-15,0 0 0,0 0 0,22 0 16,-22 1-16,21-1 0,-21 0 0,0 0 15,21 0-15,0 0 0,-21 1 0,21-1 16,0 0-16,1 0 0,-22 0 0,21-21 16,0 21-16,0-21 0,0 0 0,22 0 15,-22 0-15,0 0 0,0 0 0,0 0 16,0 0-16,1 0 0,-1-21 16,0 0-16,0 0 0</inkml:trace>
  <inkml:trace contextRef="#ctx0" brushRef="#br0" timeOffset="8206.75">15219 5715 0,'0'0'0,"21"-42"0,-21-1 0,0 1 0,0 21 16,0-21-16,0 20 0,21 22 0,-21-21 16,0 42-1,-21 1-15,0-1 16,21 21-16,-21 0 0,-1-20 0,1 20 16,0 0-16,0 1 0,0-1 0,0 0 15,-1 1-15,22-22 0,-21 42 16,0-20-16,21-22 15,0 0-15,0 0 0,0 0 16,21-21 0,0 0-16,1 0 15</inkml:trace>
  <inkml:trace contextRef="#ctx0" brushRef="#br0" timeOffset="8542.7">15325 5969 0,'-22'0'31,"44"0"-15,-1 0-1,21 0-15,-21 0 0,0 0 16,22-21-16,-22 21 0,0-21 0,21 0 16,-20 21-16,-1-22 0,0 22 0,0-21 15,-21 0-15,0 0 0,-21 21 31,0 0-31,-22 0 0,22 0 0,-21 0 16,21 21-16,-22 0 0,1 0 0,21 1 16,-21-1-16,20 0 0,1 0 0,0 0 15,0 0-15,21 1 0,-21-1 16,21 0-16,0 0 0,0 0 16,21-21-16,0 0 0,0 21 0,0-21 15,22 0-15,-22 0 0,21 0 0,-21 0 16,22 0-16,-1-21 0,-21 21 0,22-21 15,-1 0-15,0 0 0</inkml:trace>
  <inkml:trace contextRef="#ctx0" brushRef="#br0" timeOffset="9002.81">16065 5525 0,'0'0'0,"0"-22"0,-42-62 31,21 84-31,0 0 0,0 21 16,-1 0-16,22 0 0,-21 22 15,21-22-15,0 21 0,0 0 0,0 1 16,-21-1-16,21-21 0,0 22 0,0-1 16,0 0-16,0-21 0,0 22 0,0-22 15,0 0-15,0 0 0,0 0 0,0 1 16,0-1-16,0 0 16,-21-21-1,21-21 1,0 0-16,0-1 15,0 1-15,0 0 0,0 0 16,0 0-16,0 0 0,21-1 0,0 1 0,0 0 16,1 0-16,20 0 0,-21 21 15,21-21-15,1 21 0,-1 0 0,-21 0 16,22 0-16,-1 0 0,-21 0 0,21 0 16,-20 21-16,-1 0 0,0-21 0,0 21 15,0 0-15,-21 22 0,0-22 0,0 0 16,0 0-16,-21 0 0,0 0 0,-21 1 15,-1-22-15,1 21 0,0 0 0,-1 0 16,1-21-16,0 21 0,-1-21 0,1 0 16,0 0-16,20 0 0,1 0 0,0 0 15,0 0-15,42-21 16,0 21 0,0-21-16,1 0 0,-1 0 0,21-1 15</inkml:trace>
  <inkml:trace contextRef="#ctx0" brushRef="#br0" timeOffset="9214.83">16658 5567 0,'0'0'0,"0"-21"0,21 0 31,-21 42-15,0 0-16,0 0 0,0 0 15,0 22-15,0-22 0,-21 21 0,21 0 16,0-20-16,0 20 0,0 0 15,0-21-15,0 1 0,-21-1 16,21 21-16,0-21 0,0 0 16</inkml:trace>
  <inkml:trace contextRef="#ctx0" brushRef="#br0" timeOffset="9538.41">16573 5588 0,'0'0'0,"-21"-21"0,21 0 16,0-22-16,0 22 0,43-42 16,-22 63-1,21-21-15,-21 21 0,22 0 16,-1 0-16,0 0 0,1 0 0,20 21 16,-21 0-16,22 0 0,-22 0 0,1 0 15,-1 22-15,0-1 0,1 0 0,-22 1 16,0-1-16,-21 0 0,0 1 15,0-1-15,-21 0 0,-22 1 0,22-22 16,-21 21-16,0-21 0,-1 1 0,-20-1 16,20 0-16,1 0 0,0 0 0,-1-21 15,1 0-15,0 21 16,-1-21-16,22 0 0,0 0 0,0 0 16,0 0-16,21-21 15,0 0-15,21 0 0,0 0 16,0 21-16,0-21 0,22 21 15,-22-22-15</inkml:trace>
  <inkml:trace contextRef="#ctx0" brushRef="#br0" timeOffset="10058.81">17293 5906 0,'0'-22'15,"0"1"-15,-21 21 0,21-21 16,-21 0-16,21 0 0,21 0 15,0-1-15,0 22 16,22-21-16,-22 21 0,21 0 0,-21 0 16,22 0-16,-22 0 0,21 0 0,-21 0 15,22 21-15,-22 1 0,0-1 16,0-21-16,0 21 0,0 0 0,1 0 0,-22 0 16,0 1-16,0 20 0,0-21 15,0 0-15,0 0 0,0 1 0,0-1 16,-22-21-16,1 0 15,0 0-15,0 0 0,0 0 16,0 0-16,-1 0 16,22-21-16,0-1 0,0 1 15,0 0-15,22 0 0,-1 21 16,0-21-16,0 0 0,0-1 0,0 1 16,1 0-16,-1 0 0,0 0 0,0 0 15,0 21-15,0-22 0,1 22 0,-1 0 16,0 0-16,0 0 0,0 0 0,0 0 15,-21 22-15,0-1 16,0 0-16,0 0 0,0 0 16,0 0-16,0 1 0,0-1 0,0 0 15,0 0-15,0 0 0,-21 0 16,21 1-16,-21-22 0,21 21 16,0 0-1,-21-21 1,21-21-1,0 0 1,0-1-16</inkml:trace>
  <inkml:trace contextRef="#ctx0" brushRef="#br0" timeOffset="10213.58">17928 5609 0,'0'0'0,"-21"-42"15,0 42-15,0 0 16,-1 0-1,22 21 1,0 0-16,22-21 16,-1 21-16,0 1 0,0-1 15,-21 0-15</inkml:trace>
  <inkml:trace contextRef="#ctx0" brushRef="#br0" timeOffset="10550.82">18203 5800 0,'0'21'16,"0"0"0,0 0-16,0 0 15,0 1-15,0-1 16,0 0-16,0 0 0,0 0 0,0 0 16,0 1-16,0-1 0,21-21 15,-21 21-15,22-21 0,-22 21 16,21-21-1,0 0-15,-21-21 16,21 0-16,-21 0 0,21 21 16,-21-22-16,0 1 0,21 0 0,-21 0 15,22-21-15,-22 20 0,21 1 16,-21 0-16,0 0 0,21 0 16,0 21-16,0 0 15,0 0 1,1 0-16,-1 0 0,0 0 15,0 21-15</inkml:trace>
  <inkml:trace contextRef="#ctx0" brushRef="#br0" timeOffset="11142.84">18627 5948 0,'21'0'31,"0"-21"-16,0 21-15,0-21 0,0-1 16,1 22-16,-22-21 0,21 21 0,0 0 16,-21-21-16,-21 21 31,0 21-15,-1 0-16,22 1 0,-21-1 0,0 0 15,0 0-15,21 0 0,0 0 0,0 1 16,0-1-16,0 0 0,0 0 15,0 0 1,21-21 0,0 0-16,0 0 15,1 0-15,-1 0 0,0-21 0,0 0 16,0 21-16,-21-21 0,21 0 16,1-1-16,-1 1 0,0 0 15,-21 0-15,21 0 0,0 0 0,0 21 16,-21-22-16,22 22 0,20 0 0,-21 0 15,0 0-15,0 0 0,1 0 0,20 0 16,-21 0-16,0 0 0,-21 22 16,21-1-16,-21 0 0,0 0 15,0 0-15,0 0 0,0 1 16,0-1-16,-21 0 16,0 0-16,0-21 15,21 21-15,-21-21 16,0 0-1,21-21-15,0 0 16,0 0-16,0 0 16,21-1-16,0 1 0,0 0 15,0 0-15,0 0 0,1 0 0,-1-1 16,0 1-16,0 0 0,0 0 0,22 0 16,-22 0-16,0-1 0,21 1 15,-21-21-15,22 21 0,-22 0 0</inkml:trace>
  <inkml:trace contextRef="#ctx0" brushRef="#br0" timeOffset="11374.86">19960 5355 0,'0'0'0,"0"-21"16,21 21-16,-21 21 31,0 0-15,0 1-16,0-1 0,0 21 15,0-21-15,-21 0 0,0 1 0,21-1 16,0 0-16,0 21 0,-21-21 0,21 1 16,-21-1-1,21 0-15,0 0 0,0 0 16</inkml:trace>
  <inkml:trace contextRef="#ctx0" brushRef="#br0" timeOffset="11573.74">19621 5694 0,'0'0'0,"43"0"31,-22 0-31,0 0 16,0 0-16,0 0 0,22 0 0,-22 0 15,0 0-15,0 0 0,0 0 0,22 0 16,-22 0-16,0 0 0,0 0 0,0 0 15,1-21-15,-22 0 16,0-1-16,0 1 16</inkml:trace>
  <inkml:trace contextRef="#ctx0" brushRef="#br0" timeOffset="11762.52">19748 5398 0,'-42'-22'16,"84"44"-16,-105-44 15,84 22 1,0 0 0,0-21-16,1 21 0,-1 0 15,21 0-15,-21 0 0,0 0 0,22 0 16,-22 0-16,0 0 0,0 0 0,0-21 16,1 21-16,-1 0 0,0-21 0,-21 0 15,21 21-15</inkml:trace>
  <inkml:trace contextRef="#ctx0" brushRef="#br0" timeOffset="12178.78">20108 5165 0,'0'0'0,"-21"-43"32,0 43-17,0 0-15,0 0 0,-1 0 0,1 0 16,0 0-16,0 0 0,-21 0 0,20 0 16,-20 22-16,21-1 0,-21 0 0,-1 0 15,1 0-15,21 0 0,-22 1 0,1 20 16,0-21-16,21 0 0,-1 22 15,-20-22-15,21 21 0,0 0 0,21-20 16,0 20-16,0 0 0,0-21 0,0 22 16,0-22-16,0 0 0,0 21 0,21-20 15,-21-1-15,42 0 0,-21 0 16,1 0-16,20-21 0,0 21 0,1-21 16,-1 0-16,0 0 0,1 0 0,-1 0 15,0 0-15,1 0 0,-1 0 16,0 0-16,1-21 0,-1 0 0,-21 0 15,21 0-15,-20-22 0,20 1 0,-21 21 16,0-43-16,22 22 0,-22 0 0,0-22 16,-21 22-16,0-22 0,0 22 0,0 0 15,0-22-15,-21 43 0,0-21 0,-1 21 16,1-22-16,0 22 0,-21 21 0,21 0 16,-22 0-16,1 0 0,0 0 15,-1 0-15,1 21 0,-22 0 0,22-21 16,-21 22-16,20-1 0,-20 0 15,20 0-15,1 0 0,0 0 0,-22 1 16,22-1-16</inkml:trace>
  <inkml:trace contextRef="#ctx0" brushRef="#br0" timeOffset="12926.81">1101 4868 0,'0'0'0,"0"-21"0,0 0 16,0 0-16,0 0 0,0 0 0,-22-1 16,1 22-1,0 22-15,21-1 0,0 21 16,0 22-16,-21-1 0,21 22 15,0-1-15,-21 1 0,0-21 16,21 41-16,-22 1 0,1-21 16,21 21-16,-21-22 0,0 1 0,0 0 15,0-22-15,-1 1 0,22-1 16,-21-20-16,21-1 0,0 0 0,0-21 16,0 1-16,0-1 0,21-21 31,1 0-31,-22-21 0,21-1 15,-21 1-15,21-21 0,0 0 16</inkml:trace>
  <inkml:trace contextRef="#ctx0" brushRef="#br0" timeOffset="13910.29">1249 4890 0,'0'0'0,"-21"-22"0,21 1 0,-22 0 15,1 0-15,21 0 0,21 21 32,22 0-17,-22 0-15,21 0 0,22-21 0,-22 21 16,22 0-16,20 0 0,-20 0 16,20 0-16,1 0 0,21-22 0,21 22 15,21 0-15,0 0 16,0 0-16,22-21 0,20 21 0,1 0 15,20 0-15,1 0 0,0 0 16,21 0-16,-1 0 0,1 0 0,21 0 16,-21 0-16,21 0 0,-21 0 15,0 0-15,0 0 0,-1 0 0,-20 0 16,0 0-16,-1 0 0,-20 0 16,21 0-16,-22 0 0,-21 0 0,22 0 15,-22 0-15,-21 0 0,1 0 0,-1 0 16,-21 0-16,0 0 0,-21 0 0,-1 0 15,-20 0-15,21 0 0,-43 0 16,22 0-16,-43 0 0,22 0 16,-22 0-16,1 0 0,-22 0 15,21 0-15,-21 0 0,0 0 0,1 0 16,-1 0-16,0 0 16,-21 21-1,0 1-15,0 20 0,0-21 16,0 21-16,0-20 0,0 41 15,0-21-15,0 1 0,-21 20 0,21-20 16,0 20-16,0-21 0,-21 22 0,21-1 16,0-20-16,0 20 0,0 22 15,0-22-15,0 1 0,0-1 0,0 1 16,0 21-16,0-22 0,0-21 16,0 22-16,0-1 0,0 1 15,0-22-15,-22 22 0,1-1 0,21-20 16,0 20-16,0-21 0,-21 1 0,21-1 15,-21-21-15,0 22 0,21-22 0,0 0 16,-21 0-16,-1 0 0,1 0 16,0-21-16,-21 0 0,21 0 0,-22 0 15,1 0-15,0 0 0,-22 0 0,22 0 16,-22 0-16,1 0 0,-1 0 16,-20 0-16,20 0 0,-42 0 0,22 0 15,-22 0-15,-21 0 0,0 0 0,0 0 16,-21-21-16,-1 21 15,-20 0-15,0 0 0,-22-21 0,1 0 16,-1 21-16,-20-21 0,-1 21 0,0-21 16,1-1-16,-1 22 0,-21-21 15,21 21-15,1 0 0,-22 0 0,21 0 16,1 0-16,-1 0 0,0 0 16,1 0-16,-1 0 0,-21 0 0,21 0 15,1 0-15,-1 0 0,22 0 0,20 0 16,1 0-16,0 0 0,20-21 15,22 21-15,22-21 0,-1 21 16,0-21-16,42 21 0,1-21 16,-1 21-16,22 0 0,0-22 15,21 22-15,-22 0 0,22-21 16,0 21-16,21-21 16,0 0-1,0 0 1,21 0-16,0 21 0,0-22 15</inkml:trace>
  <inkml:trace contextRef="#ctx0" brushRef="#br0" timeOffset="14219.36">1630 5334 0,'0'0'15,"0"-21"-15,-21 21 0,21-21 16,21 21 0,0 0-16,21-21 0,-21 21 0,22-22 15,-1 22-15,0 0 0,22 0 16,-1-21-16,-20 21 0,20 0 15,1 0-15,-1 0 0,-20 0 16,-1 0-16,0 0 0,-21 0 0,-42 0 31,0 21-31,0-21 0,-21 0 0</inkml:trace>
  <inkml:trace contextRef="#ctx0" brushRef="#br0" timeOffset="14430.99">2053 5313 0,'-42'63'32,"21"-41"-32,21-1 0,0 21 15,-22-21-15,1 22 0,0-1 0,21 0 16,-21 22-16,21-22 0,-21 0 16,21 1-16,0-1 0,-21 0 0,21 1 15,0-22-15,0 0 0,0 21 16,0-20-16,0-1 0,21-21 15,0 0 1,0 0-16</inkml:trace>
  <inkml:trace contextRef="#ctx0" brushRef="#br0" timeOffset="14902.82">2582 5842 0,'0'0'0,"43"-21"0,-1 0 15,0 0-15,-21-1 0,1-20 0,-22 21 16,0 0-16,0 0 0,0-22 15,-22 22-15,1 0 0,-21 21 0,21-21 16,-22 21-16,1-21 0,-21 21 16,20 0-16,1 0 0,0 21 0,-22 0 15,22 0-15,-1 21 0,1-20 16,0 20-16,21 0 0,-1 1 0,1-1 16,0 0-16,0 1 0,21-22 15,0 21-15,0-21 0,0 0 16,0 1-16,0-1 0,21-21 15,0 0-15,0 0 0,22 0 0,-1 0 16,0 0-16,1 0 0,-1 0 16,0-21-16,22-1 0,-22 1 0,1-21 15,-1 21-15,0-22 0,1 22 16,-22-21-16,0 0 0,0 20 0,0-20 16,-21 0-16,0 21 15,0-1-15,0 1 0,0 0 0,0 0 16,-21 21-1,21 21-15,0 0 0,-21 22 16,0-22-16,21 21 0,0-21 16,0 22-16,0-1 0,-21 0 0,21-21 15,0 22-15,0-22 0,0 0 16,0 0-16,0 0 0,21 1 0,0-22 16,0 0-16,0 0 0,0 0 15,1 0-15,-1 0 0,0-22 0,21 1 16,-21 0-16</inkml:trace>
  <inkml:trace contextRef="#ctx0" brushRef="#br0" timeOffset="15434.64">3111 5376 0,'0'0'0,"0"-42"0,0 21 16,0 0-16,0 0 0,0 42 31,0 0-31,0 0 0,0 0 16,0 0-16,-21 22 0,21-1 0,0 0 15,-21 1-15,21-1 0,0 0 16,0 22-16,0-22 0,0 1 0,-21-1 16,21-21-16,0 21 0,-21-20 15,21-1-15,0 0 0,0 0 0,0-42 32,0 0-32,0 0 15,0-1-15,0 1 0,0-21 16,21 0-16,0 20 0,0-20 15,0 0-15,-21-1 0,22 22 0,-1-21 16,0 21-16,0 0 0,0 21 16,0-22-16,1 22 0,-1 0 0,0 0 15,0 0-15,-21 22 16,0-1 0,0 0-16,-21-21 0,0 21 15,0 0-15,-1-21 0,1 21 0,0 1 16,-21-22-16,21 0 0,-1 21 15,1-21-15,0 0 0,0 21 16,21 0 0,0 0-16,0 0 0,0 1 15,0-1-15,0 0 0,0 0 16,0 0-16,0 0 0,0 1 0,21-1 16,0 0-16,0 0 0,-21 0 15,22-21-15,-1 21 0,0-21 0,21 0 16,-21 0-16,1 0 0,-1 0 0,0 0 15,0 0-15,0 0 0,0-21 16,1 0-16,-1 21 0</inkml:trace>
  <inkml:trace contextRef="#ctx0" brushRef="#br0" timeOffset="15775.02">3492 5842 0,'22'0'47,"-1"-21"-47,0 21 0,0-21 16,0 0-16,0-1 0,22 22 15,-22-21-15,0 0 0,0 0 0,0 0 16,-21 0-16,0-1 0,0 1 16,0 0-16,-21 21 31,0 0-31,0 21 0,0 0 0,-22 1 15,22 20-15,0-21 0,0 21 16,0 1-16,0-22 0,21 21 0,0 1 16,-22-22-16,22 0 0,0 21 0,0-21 15,0 1-15,0-1 16,22-21-16,-1 0 0,21 0 0,-21 0 16,22 0-16,-22 0 0,21 0 15,0 0-15,1 0 0,-22-21 0,21-1 16,1 1-16</inkml:trace>
  <inkml:trace contextRef="#ctx0" brushRef="#br0" timeOffset="16098.81">4212 5694 0,'0'0'0,"0"-21"0,0 0 0,-21-1 16,0 22-16,0 0 16,-1 0-16,1 0 0,0 0 0,0 22 15,0-1-15,21 0 0,0 0 16,0 0-16,0 0 15,0 1-15,21-1 0,0 0 16,0 0-16,0 0 0,-21 0 16,43-21-16,-43 22 0,21-1 15,0 0-15,0 0 0,0 0 16,-21 0-16,0 1 16,-21-22-16,0 21 0,0-21 15,-21 0-15,20 0 0,-20 0 16,21 0-16,-21 0 0,20 0 0,1 0 15,0 0-15,0 0 0,0 0 16,21-21-16,0-1 16,0 1-16,21 21 0,0-21 15,0 21-15,0-21 0,1 0 16</inkml:trace>
  <inkml:trace contextRef="#ctx0" brushRef="#br0" timeOffset="16519.73">4953 5461 0,'0'0'0,"0"-21"16,0-21-1,0 20-15,0 1 16,0 0-16,-21 21 0,0 0 0,-1 0 16,1 0-16,0 0 0,0 0 15,0 0-15,0 21 0,-1 0 16,-20 1-16,21-1 0,0 0 0,0 0 15,-1 21-15,1-20 16,21 20-16,0-21 0,0 0 0,0 22 16,0-22-16,21 21 0,1-21 0,-1 0 15,21 1-15,-21 20 0,22-21 16,-22 0-16,0 0 0,21 1 0,-21-1 16,1 0-16,-22 0 15,0 0-15,0 0 0,0 1 16,-22-22-16,1 21 0,0-21 0,-21 0 15,-1 21-15,1-21 0,-21 0 16,20 0-16,1 0 0,0 0 0,-1 0 16,1 0-16,21 0 0,0 0 15,-1-21-15,1 21 0,21-21 16,0-1-16,21 1 16,1 21-16,-1-21 15,0 21-15,21-21 0,-21 21 0,22-21 16</inkml:trace>
  <inkml:trace contextRef="#ctx0" brushRef="#br0" timeOffset="17854.55">5122 5694 0,'0'-42'31,"-21"42"-15,0 21-16,21 0 0,-21 0 15,0 0-15,-1 0 16,22 22-16,-21-22 0,21 0 0,0 21 16,-21-20-16,21-1 0,0 0 0,0 0 15,0 0-15,0 0 0,0 1 16,21-1-16,0-21 16,1 0-16,-1 0 0,0 0 15,0 0-15,0 0 0,0 0 0,22 0 16,-22-21-16,0 21 0,21-22 0,-20 1 15,20 0-15,-21 21 0,0-21 16,0-21-16,1 20 0,-22 1 16,0 0-16,21 0 0,-21 0 0,0 0 15,0 42 32,-21 0-47,21 0 0,-22 0 0,22 0 16,-21 1-16,21-1 0,-21 0 15,21 0-15,0 0 0,0 0 0,0 1 16,0-1-16,21-21 0,0 0 16,1 21-16,-1-21 0,0 0 15,21 0-15,-21 0 0,22 0 0,-1 0 16,0 0-16,-20 0 0,20-21 16,0 21-16,-21-21 0,22 21 15,-22-22-15,0 1 0,0 0 0,0 21 16,1-21-16,-22 0 0,0 0 15,0-22-15,0 22 0,0 0 0,0 0 16,0 0-16,-22-1 0,1 22 16,0 0-16,0 0 15,0 0-15,0 22 0,-1-22 16,1 21-16,0 0 0,0 0 16,21 21-16,0-20 0,-21-1 0,21 0 15,0 0-15,0 0 0,0 0 0,0 1 16,21-22-16,0 21 15,0 0-15,0-21 0,1 0 0,20 21 16,-21-21-16,21 0 0,1 0 0,-1 0 16,0 0-16,1 0 0,-22-21 15,21 0-15,1 21 0,-22-21 0,0 21 16,21-22-16,-42 1 0,21 0 0,1 0 16,-22 0-16,21 0 0,-21-1 15,0 1-15,0 0 0,-21 21 31,21 21-15,-22 0-16,22 1 0,-21-22 16,21 21-16,-21 0 0,21 0 15,0 0-15,-21 0 0,21 1 0,-21-22 16,21 21-16,-21-21 0,21 21 0,0-42 62,21 21-62,-21-21 0,21-1 0,0 1 16,0 0-16,0 0 0,1 0 0,-1-22 16,0 22-16,0 0 0,0 21 15,0-21-15,1 0 0,-1 21 0,0 0 16,0 0 0,-21 21-16,0 0 0,0 0 15,0 0-15,0 1 0,0-1 0,0 0 16,0 0-16,-21 0 0,21 0 15,0 1-15,0-1 0,0 0 16,21-21-16,0 0 0,0 0 16,1 0-16,20 0 0,-21 0 15,21 0-15,1 0 0,-22 0 0,21 0 16,1-21-16,-1 0 0,-21 21 16,21-22-16,-20 1 0,-1 0 0,0 0 15,-21-21-15,0 20 0,0 1 16,0 0-16,0 0 0,0 0 15,-21 21-15,0 0 0,-1 0 16,1 0-16,0 0 0,-21 0 0,21 0 16,21 21-16,-22 0 0,22 0 15,0 0-15,0 1 0,0-1 0,0 0 16,0 0-16,22 0 16,-22 0-16,21 1 0,0-1 0,0-21 15,-21 21-15,21-21 0,-21 21 16,0 0-1,-21-21-15,0 0 16,0 0-16,0 0 0,-1 0 0,22-21 16,0 0-16,-21 21 15,21-21-15,0 0 0,0-1 0,21 1 16,1 0-16,-1-21 0</inkml:trace>
  <inkml:trace contextRef="#ctx0" brushRef="#br0" timeOffset="18322.45">7366 5398 0,'0'0'16,"0"21"15,-21 0-31,21 0 0,-21 0 0,21 0 16,-22 22-16,22-22 0,0 21 16,0 1-16,0-1 0,0 0 15,-21 1-15,21-22 0,-21 21 0,21 0 16,0-20-16,0 20 0,-21-21 15,21 0-15,-21 0 0,21 1 0,0-1 16,0 0-16,0 0 16,0-42 15,0 0-31,0 0 0,0-1 16,0 1-1,0 0-15,21-21 0,0 21 0,0-1 0,0 1 16,22 0-16,-22-21 0,21 42 15,-21-21-15,22-1 0,-22 22 16,0 0-16,0 0 0,0 0 0,1 0 16,-1 0-16,-21 22 0,0-1 15,0 0-15,0 0 0,0 0 0,0 0 16,-21 1-16,-1-1 0,1 21 0,21-21 16,-21 0-16,0-21 0,0 22 15,0-1-15,-1 0 0,22 0 16,-21-21-16,42 0 31,1 0-31,-1-21 16,0 21-16,0-21 0</inkml:trace>
  <inkml:trace contextRef="#ctx0" brushRef="#br0" timeOffset="18666.55">7895 5842 0,'0'0'0,"0"-21"0,21 0 0,-21 0 16,-21 21-1,0 0 1,0 21-16,0 0 0,21 0 0,-22 0 16,1 0-16,0 1 0,0-1 0,0 0 15,21 0-15,0 0 0,-21 0 16,21 1-16,0-1 0,0 0 16,0 0-16,21-21 15,0 0-15,0 21 0,0-21 16,0 0-16,1 0 0,-1 0 0,0 0 15,21-21-15,-21 0 0,1 21 0,-1-21 16,0 0-16,0-1 0,-21 1 16,0 0-16,0 0 0,0 0 0,0 0 15,0-1-15,0 1 0,-21 0 16,0 21-16,0 0 0,-1 0 0,1 0 16,0 0-16,0 0 0,0 0 0,0 0 15,-1 0-15,22 21 16,22-21-1</inkml:trace>
  <inkml:trace contextRef="#ctx0" brushRef="#br0" timeOffset="18921.8">8403 5630 0,'0'0'15,"21"-42"-15,-21 21 0,0 0 0,0 0 16,-21 42 15,21 0-31,0 0 0,-21 21 16,0-20-16,21 20 0,-21 0 0,21 1 15,-22-22-15,22 21 0,-21 0 16,21-20-16,-21 20 0,21-21 0,0 0 16,0 0-16,0 1 0,0-1 15,0 0-15,0 0 0,21-21 16,0 0-16,1 0 0,-1 0 15</inkml:trace>
  <inkml:trace contextRef="#ctx0" brushRef="#br0" timeOffset="19087.18">8234 5906 0,'-21'0'0,"42"0"0,-64-22 15,65 22 16,-1 0-31,0 0 0,0 0 16,0 0-16,22-21 0,-22 21 0,0-21 16,0 21-16,21-21 0,-20 0 15,-1 21-15</inkml:trace>
  <inkml:trace contextRef="#ctx0" brushRef="#br0" timeOffset="19327.79">8953 5165 0,'0'0'0,"0"-21"16,-42 21-1,21 0 1,21 21-16,0 0 0,0 0 16,0 0-16,0 0 0,-21 1 15,21-1-15,0 0 0,0 0 0,-21 0 16,21 0-16,-22 1 0,1-1 15,21 0-15,0 0 0,-21-21 16,21 21-16</inkml:trace>
  <inkml:trace contextRef="#ctx0" brushRef="#br0" timeOffset="19518.83">8594 5482 0,'-22'0'31,"22"21"-31,22-21 16,-1 0-16,0 0 0,0 0 15,0 0-15,0 0 0,22 0 0,-22 0 16,0 0-16,0 0 0,0 0 16,1 0-16,-1 0 15,-21-21-15</inkml:trace>
  <inkml:trace contextRef="#ctx0" brushRef="#br0" timeOffset="19696.08">8636 5292 0,'0'0'0,"-21"-21"0,0 21 16,-1 0-16,1-22 0,21 1 16,21 21 15,1-21-31,-1 21 0,21 0 15,-21 0-15,0 0 0,22 0 0,-22-21 16,21 21-16,-21 0 0,22-21 16,-22 21-16</inkml:trace>
  <inkml:trace contextRef="#ctx0" brushRef="#br0" timeOffset="20122.8">9123 4911 0,'0'0'16,"-21"-21"-16,-1-1 0,1 22 0,-21-21 15,21 0-15,-22 21 0,1-21 16,0 21-16,21 0 0,-22 0 16,1 0-16,21 0 0,-22 0 15,1 0-15,0 21 0,-1 0 0,1 0 16,0 1-16,-1 20 0,1-21 16,21 21-16,-21 1 0,-1-1 0,1 22 15,21-22-15,0 0 0,-1 1 0,1-1 16,21 0-16,0 1 0,0-1 15,0 0-15,0 1 0,0-1 0,21 0 16,1 1-16,-1-22 0,21 21 0,0-21 16,-20 0-16,20 1 0,0-1 15,22-21-15,-22 0 0,0 0 0,22 0 16,-1 0-16,-20 0 0,20-21 16,1-1-16,-1 1 0,-20 0 15,20-21-15,-21-1 0,1 1 0,-22 0 16,0-1-16,21-20 0,-42-1 15,22 22-15,-22-43 0,0 22 0,0-1 16,0 1-16,-22 21 0,1-22 0,0 22 16,-21 21-16,-1-22 0,1 22 15,0 0-15,-22 21 0,1 0 0,20 0 16,-20 0-16,-1 21 0,22 0 16,-21 0-16,-1 1 0</inkml:trace>
  <inkml:trace contextRef="#ctx0" brushRef="#br0" timeOffset="20975.04">1630 8107 0,'84'-85'32,"-62"64"-32,-1 0 0,0 0 15,0 0-15,-21-1 0,21 1 16,-21 0-16,0 0 0,0 0 16,0 0-16,0-1 0,0 1 0,-21 21 15,0 0-15,-21 0 0,-1 0 16,1 0-16,0 21 0,-1 1 0,1-1 15,0 0-15,-1 21 0,1-21 16,0 22-16,20-22 0,1 0 0,0 0 16,21 0-16,0 1 0,0-1 15,21-21-15,0 0 0,22 0 16,-1 0-16,0-21 0,1-1 16,20 1-16,-20 0 0,20-21 0,-21 21 15,1-1-15,-1 1 0,0 0 16,-20 21-16,-1-21 0,0 21 15,-42 42 17,21-21-17,0 22-15,-21-1 0,21 22 0,-22-22 16,22 21-16,0 1 0,0-1 16,0 1-16,0-1 0,0 1 0,0-1 15,0 22-15,-21-21 0,21 20 16,-21 1-16,0-22 0,21 22 0,-21-21 15,0 20-15,-1-20 0,1-1 16,0 1-16,0-22 0,0 22 16,0-22-16,-22-21 0,22 21 0,0-20 15,0-22-15,-22 0 0,22 0 16,-21 0-16,0-22 0,-1 1 16,22 0-16,-21-21 0,-1-1 0,1 1 15,0-21-15,-1-1 0,22 1 16,0-22-16,0 0 0,21 22 0,0-22 15,0 22-15,0-1 0,21 22 16,21-22-16,-20 1 0,41 20 0,-21 1 16,22-21-16,-1 20 0,1 1 15,-1 0-15,1-1 0,-1 1 16,1 0-16</inkml:trace>
  <inkml:trace contextRef="#ctx0" brushRef="#br0" timeOffset="21515.07">2159 8107 0,'0'0'0,"0"42"32,21-42-17,0-21-15,0 0 0,1 0 16,-1 0-16,0-1 0,0 1 0,0 0 16,-21-21-16,21 21 0,1-1 15,-22 1-15,0 0 0,0 0 0,0 0 16,0 0-16,0-1 15,-22 22-15,1 0 0,0 0 0,0 0 16,0 0-16,-22 0 0,22 22 16,0 20-16,0-21 0,-21 21 0,20 1 15,22-1-15,-21 22 0,21-22 16,-21 21-16,21-20 0,0-1 16,0-21-16,0 22 0,0-22 0,21 0 15,0 0-15,22-21 0,-22 0 0,21 0 16,1 0-16,20 0 0,-21-21 15,22 0-15,-22 0 0,22-1 16,-22-20-16,22 0 0,-22-1 0,21 1 16,-20 0-16,-1-22 0,-21 22 15,22-22-15,-22 1 0,0 21 0,0-22 16,-21 22-16,0-22 0,0 22 16,0 21-16,0 0 0,0-1 0,0 1 15,0 42 1,0 1-16,-21-1 15,21 21-15,0 0 0,-21 1 0,21 20 16,-21-20-16,21-1 0,0 21 16,-22 1-16,22-22 0,-21 1 0,21 20 15,0-21-15,-21-20 16,21 20-16,0-21 0,0 0 0,0 0 16,21-21-1,0-21-15</inkml:trace>
  <inkml:trace contextRef="#ctx0" brushRef="#br0" timeOffset="21690.43">2709 7938 0,'-21'-22'32,"42"22"-17,0 0-15,1-21 0,-1 21 16,21 0-16,0-21 15,1 21-15,-1-21 0,-21 21 0,22-21 16,-1 21-16,0 0 0,22-21 16</inkml:trace>
  <inkml:trace contextRef="#ctx0" brushRef="#br0" timeOffset="22084.81">3746 7726 0,'22'-64'31,"-22"43"-31,0 0 16,-22 21-16,1 0 0,-21 0 16,21 0-16,-22 0 0,22 0 15,-21 0-15,0 21 0,-1 0 0,1 1 16,0-1-16,20 0 0,1 0 0,0 0 16,0 22-16,21-22 0,0 0 15,0 0-15,0 0 0,0 0 0,21 1 16,0-1-16,22 0 0,-22 21 15,21-21-15,0 1 0,1-1 0,-1 0 16,0-21-16,-20 21 0,-1 0 16,0 0-16,0 1 0,-21-1 0,0 0 15,-21 0-15,0-21 0,-22 0 16,22 21-16,-42-21 16,20 0-16,1 0 0,-21 0 0,20 0 15,-20 0-15,20 0 0,1 0 16,21 0-16,0 0 0,0 0 0,-1-21 15,22 0 1,22 21-16,-1-21 16,0 21-16,0 0 0,21-21 0,1 21 15</inkml:trace>
  <inkml:trace contextRef="#ctx0" brushRef="#br0" timeOffset="23534.14">4127 7938 0,'-42'-64'31,"42"43"-15,-21 21-16,0 0 15,0 0-15,-1 21 16,1-21-16,21 21 0,-21 0 15,21 1-15,0 20 0,0-21 16,0 21-16,0-20 0,-21-1 0,21 21 16,0-21-16,0 22 0,0-22 15,0 0-15,0 0 0,21 0 0,0 0 16,0-21-16,1 0 0,-1 0 16,0 0-16,21 0 0,-21 0 15,22 0-15,-1-21 0,-21 0 0,22 0 16,-1 0-16,0 0 0,1-22 15,-1 22-15,-21-21 0,0 21 0,0-22 16,1 22-16,-22-21 0,0 21 0,0-1 16,0 1-16,-22 21 15,1 0-15,0 0 0,0 0 16,0 21-16,21 1 16,0-1-16,0 0 15,0 0-15,0 21 0,21-20 0,0-1 16,0 0-16,-21 0 0,21 0 0,1 0 15,-22 1-15,21-1 0,0-21 16,-21 21-16,21-21 0,0 0 0,0 0 16,1 0-16,-1 0 0,0 0 15,21 0-15,-21 0 0,22 0 0,-1 0 16,-21-21-16,22 0 0,-22 21 0,21-22 16,-21 1-16,0 0 0,1 0 15,-1 0-15,0 0 0,0-1 16,-21 1-16,0 0 0,0 0 0,0 0 15,0 0-15,0-1 0,0 1 16,-21 21-16,0 0 0,0 0 16,-1 0-16,1 0 0,0 0 15,0 21-15,0 1 16,21-1-16,-21 21 0,21-21 0,-22 0 16,22 1-16,0 20 0,0-21 0,0 0 15,0 0-15,0 1 0,0-1 16,22 0-16,-1-21 0,21 21 15,-21-21-15,0 0 0,22 0 0,-1 0 16,0 0-16,-20 0 0,20 0 16,0 0-16,1-21 0,-22 21 0,21-21 15,-21 0-15,22-1 0,-22 1 0,21 0 16,-21 0-16,22-21 0,-22 20 16,0 1-16,0 0 0,0 0 0,-21 0 15,21 21-15,-21-21 0,-21 42 31,0-21-31,0 21 0,21 0 16,0 0-16,-21-21 0,21 21 0,-21 1 16,21-1-16,0 0 15,0 0-15,0 0 0,0 0 16,0 1-16,0-1 16,0-42 46,0-1-46,0 1-16,0 0 0,21 0 15,0 0-15,0 0 0,0-1 0,0 1 16,22 0-16,-22 0 0,21 0 0,-21 0 16,22 21-16,-22-22 0,0 22 15,0 0-15,0 0 0,1 0 0,-1 0 16,-21 22-1,0-1-15,0 0 0,-21 21 0,-1-21 16,22 1-16,-21 20 0,0-21 16,0 0-16,21 0 0,0 1 0,0-1 15,0 0-15,21-21 16,0 0-16,0 0 0,22 0 16,-22 0-16,0 0 0,21 0 15,-20 0-15,20-21 0,-21 0 0,21-1 16,85-62-1,-84 41-15,-22 22 0,21-21 16,-21 21-16,1-22 0,-22 22 0,0 0 16,0 0-16,0 0 15,-22 21-15,1 0 0,0 0 16,0 0-16,0 21 0,0 0 0,-1 0 16,22 0-16,0 22 15,0-22-15,0 0 0,0 0 0,0 0 16,22 1-16,-1-1 0,-21 0 0,21-21 15,-21 21-15,0 0 0,0 0 16,0 1 0,-42-22-16,20 0 0,1 0 15,0 0-15,0 0 0,0 0 16,0 0-16,-1 0 16,1 0-16,21-22 0,0 1 15,0 0-15,0 0 16,0 0-16,21 0 0,1-1 0,20-20 15</inkml:trace>
  <inkml:trace contextRef="#ctx0" brushRef="#br0" timeOffset="24010.82">6900 7578 0,'0'0'0,"-21"0"31,0 0-15,21 21-16,-21-21 0,0 21 0,21 0 15,-22 22-15,22-22 0,0 0 0,-21 21 16,0-21-16,21 22 0,-21-22 16,0 21-16,0-21 0,-1 22 0,1-1 15,0-21-15,21 22 0,-21-22 0,21 0 16,-21 0-16,21 0 0,0 0 16,0 1-16,21-22 15,0 0 1,0-22-16,-21 1 15,21 0-15,1 0 0,-22 0 0,21 0 16,0-22-16,0 22 0,0 0 16,0-21-16,1 20 0,-1 1 0,21 0 15,-21 21-15,0-21 0,1 21 16,-1-21-16,0 21 0,0 0 0,0 0 16,0 0-16,-21 21 0,0 0 15,0 0-15,0 0 0,0 1 16,0 20-16,0-21 0,-21 0 0,21 22 15,-21-22-15,0 0 0,21 0 0,0 0 16,-21-21-16,21 21 0,21-21 31,0 0-15,0 0-16,0-21 16,1 0-16,-1 0 0,21 0 0,-21 0 15,0-1-15,22 1 0</inkml:trace>
  <inkml:trace contextRef="#ctx0" brushRef="#br0" timeOffset="24322.8">7387 7895 0,'0'0'0,"0"-21"0,0 0 16,-21 21 15,0 0-31,0 21 0,-1 0 16,1 0-16,21 1 0,-21-1 0,0 0 16,21 0-16,-21 21 0,21-20 15,0-1-15,0 0 0,0 0 16,0 0-16,0 0 0,0 1 15,21-22-15,0 0 0,21 0 16,-20 0-16,-1 0 16,0 0-16,0-22 0,21 1 0,-20 0 15,-1 0-15,-21 0 0,0 0 0,0-1 16,0-20-16,0 21 0,0 0 16,0-22-16,-21 22 0,21 0 0,-22 21 15,1-21-15,0 21 0,0 0 0,0 0 16,0 0-16,-1 0 0,1 0 15,0 0-15,42 0 32</inkml:trace>
  <inkml:trace contextRef="#ctx0" brushRef="#br0" timeOffset="24554.85">7937 7620 0,'0'0'0,"0"-21"0,0 0 0,0 0 15,-21 42 17,21 0-32,-21 0 0,0 0 0,0 0 15,21 1-15,-21 20 0,-1-21 16,1 21-16,0 1 0,0-1 16,21-21-16,-21 22 0,0-1 0,21-21 15,0 21-15,-22-20 0,22-1 0,0 0 16,0 0-16,0 0 0,22-21 15,-1 0 1,0 0-16</inkml:trace>
  <inkml:trace contextRef="#ctx0" brushRef="#br0" timeOffset="24719.84">7599 7895 0,'-21'-21'0,"42"42"0,-42-63 15,21 21 1,21 21-1,0 0-15,21-21 0,-21 21 16,22 0-16,20-22 0,-20 22 0,20 0 16,1-21-16,-1 0 0,1 21 15,20-21-15,-20 21 0,-1-21 0</inkml:trace>
  <inkml:trace contextRef="#ctx0" brushRef="#br0" timeOffset="25150.82">8657 7493 0,'0'-21'0,"0"42"0,0-63 16,-21 42-16,0 0 15,0 0-15,-22 21 0,22 0 0,0 0 16,0 22-16,0-22 0,-1 21 16,1 0-16,0 1 0,0-1 0,0 0 15,21-20-15,0 20 0,-21 0 16,-1 1-16,22-22 0,-21 21 0,21-21 16,0 22-16,0-22 0,-21 0 0,21 0 15,0 0-15,0-42 31,0 0-15,0 0-16,21-22 0,-21 22 16,0-21-16,21 0 0,1 20 0,-1-41 15,-21 21-15,21-1 0,0 1 0,0-22 16,0 22-16,22-21 16,-22 20-16,0 1 0,0 21 0,0 0 15,1-1-15,-1 1 0,0 21 0,0 0 16,0 21-16,0 1 15,-21-1-15,0 21 0,0 0 0,0 1 16,0-1-16,0 0 0,0 1 16,0-1-16,-21 0 0,0 1 0,0-22 15,0 21-15,21 1 0,0-22 0,-21 0 16,21 0-16,0 0 0,0 0 16,-22-21-16</inkml:trace>
  <inkml:trace contextRef="#ctx0" brushRef="#br0" timeOffset="25538.55">8488 7916 0,'0'0'0,"-21"-21"0,-1 21 15,22-21 1,22 0 0,20 21-16,-21-21 15,21 21-15,-20 0 0,20-21 16,0 21-16,22-22 0,-22 22 15,0-21-15,1 0 0,-1 21 0,0-21 0,-20 0 16,20 21-16,-21-21 16,0 21-16,-21-22 0,-21 22 15,-21 0 1,21 0-16,-1 22 0,1-22 16,-21 21-16,21 0 0,21 0 0,-21 0 15,21 0-15,0 1 0,0-1 16,0 0-16,0 0 15,21 0-15,0 0 0,-21 1 0,21-22 16,-21 21-16,0 0 0,0 0 16,0 0-16,0 0 15,-21 1-15,0-22 16,0 0-16,-1 0 0,1 0 16,0 0-16,0 0 0,0 0 15,0 0-15,-1 0 0,22-22 16,22 1-16,-1 21 0,0-21 15,21 0-15</inkml:trace>
  <inkml:trace contextRef="#ctx0" brushRef="#br0" timeOffset="25767.53">9525 7599 0,'0'0'0,"21"0"31,-21 21-31,-21 0 0,0 0 15,0 1-15,-1-1 0,22 21 16,-21-21-16,0 0 0,0 22 0,21-22 16,0 0-16,0 21 0,0-20 0,0-1 15,0 0-15,0 0 0,0 0 16,0 0-16,0 1 0,0-1 0,0 0 16,21-21-16,0 0 0,0 0 0,1 0 15,-1 0-15,0 0 0,0 0 0</inkml:trace>
  <inkml:trace contextRef="#ctx0" brushRef="#br0" timeOffset="26005.76">10096 7599 0,'0'0'0,"22"-21"0,-22 0 0,21-1 16,0 22-16,0 0 0,0 0 15,0 0-15,1 0 0,-1 22 0,-21-1 16,0 0-16,21 21 0,-21-21 15,0 22-15,0-22 0,0 21 0,0 1 16,0-22-16,-21 21 0,0 0 0,-1 1 16,1-1-16,0 0 0,0-20 15,0 20-15,0 0 0,-1-21 16,-20 1-16,42-1 0,-21 0 0,0 0 16,0-21-16</inkml:trace>
  <inkml:trace contextRef="#ctx0" brushRef="#br0" timeOffset="26922.71">15833 4572 0,'0'0'0,"42"0"31,-21 0-31,0 0 16,0-21-16,1 0 16,-1 0-16,0-1 0,-21-20 0,21 21 15,0-21-15,0-1 0,-21-20 16,22-1-16,-1 22 0,0-22 16,0-20-16,0 20 0,-21 1 15,21-1-15,-21 1 0,22-1 0,-22-20 16,0 20-16,0-21 0,0 1 15,0 20-15,-22 1 0,1-22 0,-21 22 16,21-1-16,-22 1 0,1-1 0,0 1 16,-1-22-16,-20 21 0,-1-20 15,-20 20-15,-22 1 0,0-1 0,0 1 16,-21-1-16,21 22 0,-21-22 16,0 1-16,-21 21 0,21-1 0,-42 1 15,21-22-15,0 43 0,-22-21 16,1 21-16,0-22 0,-22 22 15,1 21-15,-1-21 0,1 21 0,-1 0 16,-21 0-16,1 21 0,-1-21 16,22 21-16,-22 22 0,0-22 0,22 21 15,-1-21-15,-20 22 0,20-1 16,1 0-16,-22 1 0,21-1 0,22 0 16,-21 22-16,-1-22 0,1 22 0,-1-1 15,22 22-15,-1-22 16,1 1-16,21 21 0,0-22 0,0 22 0,21-1 15,0 1-15,21 0 0,0-1 16,21 1-16,1 0 0,20-1 16,1-20-16,20 21 0,1-22 0,0 1 15,20-22-15,1 21 0,0-20 16,21-1-16,0 0 0,0 1 0,0-1 16,0-21-16,0 0 0,0 1 15,0-1-15,21-21 0,0 0 0,1 0 16,-1 0-16,0 0 0,0 0 15,0-21-15,-21-1 0</inkml:trace>
  <inkml:trace contextRef="#ctx0" brushRef="#br0" timeOffset="27207.21">6858 3577 0,'-21'0'31,"21"21"-31,21 1 0,0-1 0,-21 21 16,21-21-16,0 0 0,1 22 0,-22-22 16,21 21-16,0-21 0,0 22 15,-21-1-15,21-21 0,-21 22 0,21-1 16,-21-21-16,0 21 0,0-20 15,22-1-15,-22 0 0,21 0 16,0-21 0,0 0-16</inkml:trace>
  <inkml:trace contextRef="#ctx0" brushRef="#br0" timeOffset="27378.32">7726 3810 0,'42'-21'15,"-84"42"-15,126-63 0,-62 42 0,20 0 0,-63 21 32,-22 0-32,22 0 0,-42 0 15,20 22-15,1-22 0,-21 21 16,20 1-16,1-22 0,-22 21 0,22 0 16,0 1-16,21-22 0,-22 21 0,22-21 15</inkml:trace>
  <inkml:trace contextRef="#ctx0" brushRef="#br0" timeOffset="51889.86">11472 3366 0</inkml:trace>
  <inkml:trace contextRef="#ctx0" brushRef="#br0" timeOffset="52314.85">11853 572 0,'21'-22'0</inkml:trace>
  <inkml:trace contextRef="#ctx0" brushRef="#br0" timeOffset="53274.01">11620 550 0,'-21'0'16,"0"0"0,42 0 31,0 0-47,1 0 15,-1 0-15,21 0 0,0 0 0,1 0 0,-1 0 16,0 0-16,1 0 0,20-21 15,-20 21-15,-1 0 0,0 0 16,-21 0-16,22 0 0,-22 0 16,0 0-16,-42 0 31,0 0-15,0 0-16,-1 0 0,1 0 15,0 0-15,0 0 0,0 0 16</inkml:trace>
  <inkml:trace contextRef="#ctx0" brushRef="#br0" timeOffset="53565.33">11874 572 0,'0'0'0,"-21"0"15,0 0 1,21 21-16,-21 0 15,21 0-15,-21-21 0,21 21 16,0 22-16,-21-22 0,21 0 16,-22 21-16,1 1 0,21-22 0,0 21 15,-21 0-15,0-20 0,21 20 16,-21-21-16,21 0 0,0 0 16,0 1-16,0-1 0,0 0 15,0 0-15,21-21 31,-21-21-31,21 21 16,0-21-16,0 0 0</inkml:trace>
  <inkml:trace contextRef="#ctx0" brushRef="#br0" timeOffset="54182.84">12107 804 0,'0'0'16,"0"-21"-1,0 42 1,0 1 0,-21-1-16,21 0 15,0 0-15,-21 0 0,0 0 0,0 1 16,21-1-16,-22 0 0,22 0 16,0 0-16,0 0 0,0 1 0,0-1 15,22-21 1,-1 0-16,0 0 0,0 0 0,21 0 15,-20 0-15,20 0 0,-21 0 16,0-21-16,22-1 0,-22 1 16,0 0-16,0 0 0,0 0 15,0 0-15,1-1 0,-1 1 0,-21 0 16,0 0-16,0 0 0,0 0 16,21 21-16,-21-22 0,0 44 31,-21-1-16,21 0-15,-21 0 0,21 0 16,0 0-16,-22 22 0,22-22 0,-21 0 16,0 21-16,21-20 0,0 20 15,0-21-15,-21 21 0,21-20 0,-21 20 16,21 0-16,0 1 0,0-22 16,0 21-16,-21 0 0,21 1 15,0-1-15,-22 0 0,22 1 0,-21-1 16,21 0-16,-21-20 0,0 20 15,21 0-15,-21-21 0,0 1 0,-1-1 16,1 0-16,0 0 0,0 0 16,0-21-16,0 0 0,-1 0 0,-20 0 15,21 0-15,-21 0 0,20-21 16,-20 0-16,21 0 0,-21 0 0,20-1 16,1 1-16,0 0 0,0-42 15,0 41-15,21 1 16,0 0-16,0 0 0,0 0 15,21 0-15,0-1 0,0 1 16,22 0-16,-22 0 0</inkml:trace>
  <inkml:trace contextRef="#ctx0" brushRef="#br0" timeOffset="54530.8">12615 804 0,'0'0'0,"-21"0"31,21 22-31,-21-1 16,21 0-16,-21 21 0,21 1 15,0-1-15,0 0 0,-21 1 0,21 20 16,-22-21-16,22 1 0,-21-1 15,21 0-15,0 22 0,-21-22 0,0 1 16,0-1-16,21 0 0,-21 1 0,-1-1 16,22-21-16,0 21 0,0-20 15,-21 20-15,21-21 0,0 0 16,0 0 0,0-42-1,0 0-15,0 0 0,21-21 16,-21 20-16,0-20 0</inkml:trace>
  <inkml:trace contextRef="#ctx0" brushRef="#br0" timeOffset="54870.1">12573 826 0,'0'-22'16,"0"44"-16,0-65 0,0 22 15,21 21 1,0 0-16,-21-21 0,21 21 16,1 0-16,-1 0 0,0 0 0,0 0 15,0 0-15,0 0 0,1 0 0,-44 21 16,22 0-16,22-21 0,-22 21 16,0 1-16,0-1 0,-22 0 15,1 21-15,0-21 0,0 1 16,0-1-16,0 0 0,-22-21 0,22 21 15,0 0-15,0 0 0,0-21 16,-22 22-16,64-22 47,1-22-47,-1 22 16,0-21-16</inkml:trace>
  <inkml:trace contextRef="#ctx0" brushRef="#br0" timeOffset="55144.75">13377 699 0,'0'0'0,"0"-22"0,-21 22 16,0 0-16,0 0 15,0 0-15,-22 0 0,22 0 0,-21 22 16,-1-1-16,22 0 0,-21 0 0,0 21 15,-1-20-15,22 20 0,-21 0 16,21 1-16,-1-1 0,1-21 0,0 21 16,21-20-16,0-1 0,0 0 15,0 0-15,0 0 0,21 0 0,0-21 16,22 0-16,-22 0 0,21 0 16,1 0-16,-1 0 0,0 0 0,1 0 15,20 0-15,-21-21 16</inkml:trace>
  <inkml:trace contextRef="#ctx0" brushRef="#br0" timeOffset="55587.07">13885 847 0,'0'0'0,"0"-21"0,0-1 0,0 1 16,-21 21-16,0-21 0,0 21 15,0 0-15,-1 0 0,1 0 16,0 0-16,0 0 0,0 21 0,0-21 15,-1 21-15,1 1 0,0 20 16,0-21-16,0 0 0,0 22 16,-1-22-16,22 21 0,0-21 0,-21 0 15,21 1-15,0-1 0,0 0 16,0 0-16,0 0 0,21 0 16,1-21-16,-1 0 15,0 0-15,0 0 0,0 0 0,0-21 16,1 0-16,-1 0 0,21 0 0,-21 0 15,0-1-15,1 1 0,-1 0 16,0-21-16,0 21 0,-21-1 0,21-20 16,-21 21-16,21 0 0,-21 0 15,0-1-15,0 44 32,0-1-32,-21 0 0,0 0 15,21 21-15,-21-20 0,21-1 0,-21 21 16,0-21-16,21 0 0,0 1 15,0-1-15,0 0 0,-22 0 0,22 0 16,0 0-16,22-21 16,-1 0-1,0 0-15</inkml:trace>
  <inkml:trace contextRef="#ctx0" brushRef="#br0" timeOffset="55963.3">14541 889 0,'0'0'16,"0"-21"-16,-21 21 16,0-21-16,0 21 0,-21 0 15,20 0-15,-20 0 0,0 0 16,-1 0-16,22 21 0,-21-21 0,0 0 16,20 21-16,1-21 0,21 21 15,0 0-15,0 1 16,21-1-1,1-21-15,20 21 0,-21-21 0,21 21 16,1 0-16,-22 0 0,21-21 16,-21 22-16,1-1 0,-1 0 15,0-21-15,-21 21 0,0 0 0,0 0 16,0 1-16,-21-1 16,0-21-16,-1 0 0,-20 0 15,21 21-15,-21-21 0,-1 0 16,1 0-16,21 0 0,-22 0 0,22 0 15,0 0-15,0 0 0,0 0 0,21-21 16,0 0-16,0-1 16,0 1-16,21 0 0,0 21 15,0-21-15</inkml:trace>
  <inkml:trace contextRef="#ctx0" brushRef="#br0" timeOffset="56798.81">14732 720 0,'0'0'16,"21"-21"-16,-21-1 0,0 1 0,0 0 16,0 42 15,-21 0-31,0 1 0,21-1 0,-21 21 16,-1 0-16,22 1 0,0-1 15,-21 0-15,0 1 0,21-1 0,0 0 16,-21-20-16,21 20 15,0-21-15,0 0 0,0 0 0,0 1 16,0-1-16,21 0 0,0-21 16,0 0-16,1 0 15,-1 0-15,0 0 0,0 0 0,0-21 16,0 0-16,1-1 0,-1 1 16,0 0-16,0 0 0,21 0 0,-20 0 15,-1-22-15,0 22 0,0 0 16,0 21-16,0 0 0,-21 21 31,-21 21-31,21-20 16,-21-1-16,21 0 0,0 0 15,0 0-15,-21 0 0,21 1 0,0-1 16,0 0-16,0 0 0,21-21 16,0 0-16,0 0 0,1 0 15,-1 0-15,0 0 0,0 0 0,0 0 16,22-21-16,-1 0 0,-21 21 15,21-21-15,1-1 0,-22-20 0,21 21 16,-21 0-16,1-22 0,-1 22 16,0 0-16,-21 0 0,0 42 47,-21 0-47,21 0 0,-21 1 0,-1-1 15,22 0-15,0 0 0,-21 0 16,0 0-16,0 1 0,21-1 15,-21-21 17,21-21-17,0-1 1,0 1-16,21 0 0,0 21 16,0-21-16,0 0 0,1 0 0,-1-1 15,0 1-15,0 0 0,21 21 16,-20-21-16,-1 21 15,0 0-15,0 0 0,-21 21 16,21 0-16,-21 0 0,0 1 16,21-1-16,-21 0 0,0 0 0,0 0 15,0 0-15,0 1 0,0-1 16,0 0-16,-21 0 0,21 0 0,-21 0 16,42-21 15,0 0-16,1-21-15,-1 21 0</inkml:trace>
  <inkml:trace contextRef="#ctx0" brushRef="#br0" timeOffset="57366.82">16298 1080 0,'0'-22'0,"0"-62"31,0 63-31,-21 21 0,0-22 0,0 22 15,0 0-15,-22 0 16,22 0-16,0 0 0,0 22 0,-22-1 16,22 0-16,0 0 15,-21 0-15,21 0 0,21 1 0,0-1 0,-22 0 16,22 0-16,0 0 16,0 0-16,0 1 0,0-1 15,22-21-15,-1 0 0,0 0 0,0 0 16,0 0-16,22 0 0,-22 0 15,0 0-15,21-21 0,-21-1 0,1 1 16,-1 0-16,0 0 0,0 0 16,0 0-16,-21-1 0,0 1 15,-21 42 17,0 22-32,0-22 15,21 0-15,-21 21 0,-1-20 0,1 20 16,21 0-16,0-21 0,-21 22 15,21-1-15,-21-21 0,21 22 16,-21-1-16,21 0 0,0 1 0,0-1 16,0 21-16,0-20 0,0 20 15,0-20-15,0-1 0,0 21 0,0-20 16,0-1-16,0 0 0,-21 1 0,21-1 16,-22 0-16,22-20 0,-21 20 15,21-21-15,-21 0 0,21 0 0,-21 1 16,-21-22-16,20 21 0,1-21 15,0 0-15,0 0 0,0 0 16,0 0-16,-1-21 0,1-1 16,21 1-16,-21 0 0,21 0 15,0-21-15,0 20 16,0 1-16,0 0 0,0-21 0,0-1 16,0 22-16</inkml:trace>
  <inkml:trace contextRef="#ctx0" brushRef="#br0" timeOffset="57614.59">15811 550 0,'0'0'0,"-21"0"0,21-21 0,0 0 31,43 21 16,-65 21-47,1-21 16</inkml:trace>
  <inkml:trace contextRef="#ctx0" brushRef="#br0" timeOffset="57834.86">14838 762 0,'0'0'0,"-21"0"0,21 21 16,-22-21-16,44 0 46,-1 0-46,21 0 0,-21 0 0,22 0 16,-1 0-16,0-21 16,-21 21-16,22 0 0,-22 0 0,21 0 15,-21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787A-2F5E-6899-8A5B-EA36B1B3F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ABA34-28EF-25F3-384B-83F03BA30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7D22D-9B21-F85F-72C8-2B262554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9660-2F9A-452B-9E3B-3F1AF0FAA7E9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750D-5EA6-8D58-B1E4-09C47D6E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9A26E-CF22-3403-290E-E26CE23F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925-E2F3-498C-AF10-121824916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0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32B4-FCFB-EE5B-AAFC-491A25B7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E86BE-AC9F-E5F5-3F2B-CB9F3706C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B9403-BEF3-00CE-1B91-740F3CD1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9660-2F9A-452B-9E3B-3F1AF0FAA7E9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6488-95C9-ABD6-275E-BF96BB6C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A864-EC6C-BFC5-F99A-1AC61A10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925-E2F3-498C-AF10-121824916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65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1EEA5-1A47-787A-A599-1E871444B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94E58-3468-44DE-CFB9-28C52351E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101F0-B749-98EE-B90C-CF9C8863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9660-2F9A-452B-9E3B-3F1AF0FAA7E9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BB0B-2931-3DF5-1549-4F53C8A7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0004D-FD74-3752-3CD4-F04165B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925-E2F3-498C-AF10-121824916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C2BA-1650-9E59-BE59-3CDDC6BF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1218-F771-1A14-5553-446CE91A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74F1-1E28-C4FB-0124-8D126A92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9660-2F9A-452B-9E3B-3F1AF0FAA7E9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D0C2-F0C2-DBFB-B0C4-B826ACFF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FF099-6152-E1C5-6FB1-BC81B570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925-E2F3-498C-AF10-121824916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1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BD4F-E0DC-6ADF-61A9-41904F40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7249C-229C-84B4-9EE1-624C6F512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70C3D-0AEA-4F3E-21F1-C6752E9D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9660-2F9A-452B-9E3B-3F1AF0FAA7E9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1D3E-CD29-E145-A90C-844F2D7B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6104C-DF75-198A-51DD-0AB6D437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925-E2F3-498C-AF10-121824916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13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FBE8-9AA7-62B9-F69F-AFFD3326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BD9AE-6199-2A73-C51B-0B26BF591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E057-4BD3-9A32-6144-0D527CCB0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7E737-711E-DC62-1DAD-20C5015C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9660-2F9A-452B-9E3B-3F1AF0FAA7E9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6DFFF-0744-1D93-186C-7CF57816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5DDD2-6FD9-6449-2518-B6E822B7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925-E2F3-498C-AF10-121824916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72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0AD6-8572-727B-F13B-7B06134D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964CB-DD4B-FE8F-62C6-A7B79DE4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491EF-7C21-8F1B-9933-2714E10ED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83176-F189-38A0-CFAE-C27DCD927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6766A-799F-8CF0-7D13-A33240CE3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9FADF-0CA4-0E08-CB54-EE95AD53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9660-2F9A-452B-9E3B-3F1AF0FAA7E9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51D6C-BE6C-9461-754F-728A943B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45167-49AE-E9F7-69C3-9D33F765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925-E2F3-498C-AF10-121824916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1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098F-DA02-F98D-5832-FBDE67CD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AC9DB-D7E4-72BE-F9C4-5BE70BBD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9660-2F9A-452B-9E3B-3F1AF0FAA7E9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91A67-A8DA-3A95-78E7-9B7A427D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D6A9D-7048-EE09-D7B7-DBBE3A0D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925-E2F3-498C-AF10-121824916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55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D8BD9-3529-1B3C-7B28-A8DA3B80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9660-2F9A-452B-9E3B-3F1AF0FAA7E9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3310B-5059-F170-10CC-2D121A5E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9EF05-8ECE-494F-942A-8946FF37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925-E2F3-498C-AF10-121824916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59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F7A2-4D98-4355-6F1B-0F05FE3D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BE76-5F7B-869E-B540-40CCFE540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5BD6C-210D-6C7B-E3DE-FEA0B40FA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3EF74-83DF-9055-5383-FC081225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9660-2F9A-452B-9E3B-3F1AF0FAA7E9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4C945-A4FE-76AE-230F-8FA0155B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B701D-1F34-67CD-7288-8F7118A2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925-E2F3-498C-AF10-121824916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42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3027-35F4-8B5D-643F-D6C308C0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964CD-5741-7A17-BF7D-AB9A4871F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D799E-0675-935F-ADF7-E8F46564D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7C254-8E00-D011-36E2-E045C898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9660-2F9A-452B-9E3B-3F1AF0FAA7E9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BEAEC-08EE-A9F8-0DBD-AFD7422B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CDD72-35AB-8CDC-8163-C390165B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925-E2F3-498C-AF10-121824916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54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AAD05-6B66-811F-1DB8-7AF5F2B2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5D534-CC4C-752C-C14B-D716926D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127A-6652-29EB-1E30-3E1E957E1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29660-2F9A-452B-9E3B-3F1AF0FAA7E9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BD450-B5E0-1F03-199D-01C8C42B7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F823-4324-F829-3E7A-F41790475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FD925-E2F3-498C-AF10-121824916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05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2E88-79C3-F67A-5D15-E872B715F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5D60C-7149-CEA8-C29A-49AE7466A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FA19C6-0457-4F5B-E9C8-DA8980844168}"/>
                  </a:ext>
                </a:extLst>
              </p14:cNvPr>
              <p14:cNvContentPartPr/>
              <p14:nvPr/>
            </p14:nvContentPartPr>
            <p14:xfrm>
              <a:off x="640080" y="190440"/>
              <a:ext cx="3787560" cy="220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FA19C6-0457-4F5B-E9C8-DA89808441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181080"/>
                <a:ext cx="3806280" cy="22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160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2E88-79C3-F67A-5D15-E872B715F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5D60C-7149-CEA8-C29A-49AE7466A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9B0785-C0AD-A0D3-8364-7BA9D6FA8666}"/>
                  </a:ext>
                </a:extLst>
              </p14:cNvPr>
              <p14:cNvContentPartPr/>
              <p14:nvPr/>
            </p14:nvContentPartPr>
            <p14:xfrm>
              <a:off x="15120" y="198000"/>
              <a:ext cx="7986240" cy="440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9B0785-C0AD-A0D3-8364-7BA9D6FA86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88640"/>
                <a:ext cx="8004960" cy="44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42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2E88-79C3-F67A-5D15-E872B715F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5D60C-7149-CEA8-C29A-49AE7466A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0324A4-2F7A-6B89-3736-77098F37560E}"/>
                  </a:ext>
                </a:extLst>
              </p14:cNvPr>
              <p14:cNvContentPartPr/>
              <p14:nvPr/>
            </p14:nvContentPartPr>
            <p14:xfrm>
              <a:off x="327600" y="335160"/>
              <a:ext cx="5943960" cy="63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0324A4-2F7A-6B89-3736-77098F3756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325800"/>
                <a:ext cx="5962680" cy="63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C55CB3-8528-5A5E-D142-374D8B59FB34}"/>
                  </a:ext>
                </a:extLst>
              </p14:cNvPr>
              <p14:cNvContentPartPr/>
              <p14:nvPr/>
            </p14:nvContentPartPr>
            <p14:xfrm>
              <a:off x="106560" y="53280"/>
              <a:ext cx="7056720" cy="4404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C55CB3-8528-5A5E-D142-374D8B59FB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0" y="43920"/>
                <a:ext cx="7075440" cy="44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743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2E88-79C3-F67A-5D15-E872B715F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5D60C-7149-CEA8-C29A-49AE7466A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AE4DEA-DD69-36E9-A2E9-4DDA2B60A466}"/>
                  </a:ext>
                </a:extLst>
              </p14:cNvPr>
              <p14:cNvContentPartPr/>
              <p14:nvPr/>
            </p14:nvContentPartPr>
            <p14:xfrm>
              <a:off x="449640" y="15120"/>
              <a:ext cx="5761080" cy="610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AE4DEA-DD69-36E9-A2E9-4DDA2B60A4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5760"/>
                <a:ext cx="5779800" cy="61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76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2E88-79C3-F67A-5D15-E872B715F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5D60C-7149-CEA8-C29A-49AE7466A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EB0F6D-B698-84F8-84FB-DD186DD752C6}"/>
                  </a:ext>
                </a:extLst>
              </p14:cNvPr>
              <p14:cNvContentPartPr/>
              <p14:nvPr/>
            </p14:nvContentPartPr>
            <p14:xfrm>
              <a:off x="144720" y="76320"/>
              <a:ext cx="8169120" cy="586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EB0F6D-B698-84F8-84FB-DD186DD75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66960"/>
                <a:ext cx="8187840" cy="58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455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2E88-79C3-F67A-5D15-E872B715F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5D60C-7149-CEA8-C29A-49AE7466A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CD40E6-0D91-FA11-D3AC-56C0EA1694E8}"/>
                  </a:ext>
                </a:extLst>
              </p14:cNvPr>
              <p14:cNvContentPartPr/>
              <p14:nvPr/>
            </p14:nvContentPartPr>
            <p14:xfrm>
              <a:off x="327600" y="137160"/>
              <a:ext cx="3917160" cy="131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CD40E6-0D91-FA11-D3AC-56C0EA1694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127800"/>
                <a:ext cx="3935880" cy="13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EA701F-7587-6C73-3295-28F643955BD9}"/>
                  </a:ext>
                </a:extLst>
              </p14:cNvPr>
              <p14:cNvContentPartPr/>
              <p14:nvPr/>
            </p14:nvContentPartPr>
            <p14:xfrm>
              <a:off x="472320" y="1592640"/>
              <a:ext cx="7368840" cy="1333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EA701F-7587-6C73-3295-28F643955B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960" y="1583280"/>
                <a:ext cx="7387560" cy="13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642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2E88-79C3-F67A-5D15-E872B715F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5D60C-7149-CEA8-C29A-49AE7466A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9CBCB2-2D60-5E2D-4423-74240B61CCF9}"/>
                  </a:ext>
                </a:extLst>
              </p14:cNvPr>
              <p14:cNvContentPartPr/>
              <p14:nvPr/>
            </p14:nvContentPartPr>
            <p14:xfrm>
              <a:off x="541080" y="221040"/>
              <a:ext cx="5273280" cy="225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9CBCB2-2D60-5E2D-4423-74240B61CC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211680"/>
                <a:ext cx="5292000" cy="22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76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2E88-79C3-F67A-5D15-E872B715F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5D60C-7149-CEA8-C29A-49AE7466A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89E769-D5F9-909F-969A-E40157624021}"/>
                  </a:ext>
                </a:extLst>
              </p14:cNvPr>
              <p14:cNvContentPartPr/>
              <p14:nvPr/>
            </p14:nvContentPartPr>
            <p14:xfrm>
              <a:off x="289440" y="0"/>
              <a:ext cx="7247160" cy="345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89E769-D5F9-909F-969A-E401576240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-9360"/>
                <a:ext cx="7265880" cy="34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7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2E88-79C3-F67A-5D15-E872B715F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5D60C-7149-CEA8-C29A-49AE7466A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86339A-38BA-B96D-81A6-C9486B6385DB}"/>
                  </a:ext>
                </a:extLst>
              </p14:cNvPr>
              <p14:cNvContentPartPr/>
              <p14:nvPr/>
            </p14:nvContentPartPr>
            <p14:xfrm>
              <a:off x="167760" y="518040"/>
              <a:ext cx="7841160" cy="316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86339A-38BA-B96D-81A6-C9486B6385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508680"/>
                <a:ext cx="7859880" cy="318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50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2E88-79C3-F67A-5D15-E872B715F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5D60C-7149-CEA8-C29A-49AE7466A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F2AEB2-D4E0-31FB-A9D1-04528AAB0E6D}"/>
                  </a:ext>
                </a:extLst>
              </p14:cNvPr>
              <p14:cNvContentPartPr/>
              <p14:nvPr/>
            </p14:nvContentPartPr>
            <p14:xfrm>
              <a:off x="365760" y="144720"/>
              <a:ext cx="6850800" cy="461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F2AEB2-D4E0-31FB-A9D1-04528AAB0E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35360"/>
                <a:ext cx="6869520" cy="46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725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2022-07-09T13:20:42Z</dcterms:created>
  <dcterms:modified xsi:type="dcterms:W3CDTF">2022-07-09T13:21:10Z</dcterms:modified>
</cp:coreProperties>
</file>