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1:49:12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826 0,'0'-22'31,"0"1"-15</inkml:trace>
  <inkml:trace contextRef="#ctx0" brushRef="#br0" timeOffset="2683.49">1460 11409 0,'22'0'16</inkml:trace>
  <inkml:trace contextRef="#ctx0" brushRef="#br0" timeOffset="3283.3">1651 11345 0,'0'0'16,"0"-21"0,21 21-16,-21-21 0,0 0 15,21 21-15,-21-21 0,21 0 16,-21-1-16,0 1 0,0 0 0,0 0 16,0 0-16,0 0 0,0-1 15,0 1-15,0 0 0,-21 21 16,0 0-16,0 0 15,0 0-15,-22 0 0,1 0 0,0 0 16,-1 21-16,1 0 0,-21 1 16,20-1-16,1 0 0,0 21 0,-1-21 15,1 22-15,21-1 0,0 0 16,-1-20-16,1 20 0,21-21 0,0 21 16,0-20-16,0-1 15,21 0-15,22 21 16,-1-42-16,0 21 0,1-21 0,20 0 15,-20 0-15,-1 0 0,21 22 16,-20-22-16,-1 0 0,0 0 0,1 0 16,-1 21-16,-21-21 0,22 0 15,-22 21-15,0 0 0,-21 0 16,0 0-16,0 1 0,0-1 16,-21 0-16,0 0 0,-1 0 15,-20 22-15,-21-22 0,20 0 16,-20 0-16,20 0 0,-20 0 15,21 1-15,-22-22 0,22 0 16,-22 0-16,22 0 0,0 0 16,20 0-16,1 0 0,-21-22 15,21 1-15,0 0 0,-1 0 0,22 0 16,0 0-16,-21-1 0,21 1 16,0-21-16,0 21 15,21 0 1,-21-1-16,22 22 0,-1-21 15,21 21-15,-21-21 0,0 21 0,22-21 16,-22 0-16</inkml:trace>
  <inkml:trace contextRef="#ctx0" brushRef="#br0" timeOffset="3652.01">2307 10986 0,'0'0'0,"0"-22"0,-21 1 31,21 0-31,-21 21 0,0 0 16,-1 0-16,22 21 16,0 0-16,-21 1 0,0-1 15,21 0-15,0 64 16,-21-43-16,21 21 0,0-20 0,-21 20 15,21 1-15,0-22 0,-21 22 16,21-1-16,0-21 0,0 22 0,0-22 16,0-21-16,0 22 0,0-1 15,0-21-15,0 0 0,0 1 0,0-1 16,21 0-16,0-21 16,0 0-1,-21-21-15,0 0 16,21-1-16,-21 1 0,0 0 15,21 0-15,-21-21 0,0 20 16</inkml:trace>
  <inkml:trace contextRef="#ctx0" brushRef="#br0" timeOffset="3912.19">2053 11494 0,'0'0'0,"-21"0"0,0 0 15,0 0-15,42 0 47,0-22-47,0 22 0,0-21 16,0 0-16,22 21 0,-22-21 0,0 21 15,21-21-15,-20 21 0,-1-21 16,21 21-16,-21-22 0,0 22 0,1-21 16,-1 21-1,-21-21-15,21 21 47,-21 21-47</inkml:trace>
  <inkml:trace contextRef="#ctx0" brushRef="#br0" timeOffset="4585.31">3133 11430 0,'0'0'0,"0"-21"16,0 0-16,0 0 15,0-1-15,0 1 0,0 0 16,0 0-16,0 0 0,-22 0 16,1-1-16,0 1 0,0 21 15,0 0-15,0 0 16,-1 0-16,1 0 0,-21 0 15,21 21-15,0 1 0,-1-1 16,1 0-16,-21 21 0,21-21 0,0 22 16,-1-1-16,1-21 0,0 22 0,21-1 15,0 0-15,-21-21 0,21 22 16,0-1-16,0-21 0,0 0 0,0 1 16,21-1-16,-21 0 0,21 0 15,0-21-15,1 0 0,-1 0 0,0 0 16,0 0-16,0 0 0,0 0 15,1 0-15,-1 0 0,0-21 16,0 0-16,0 21 0,-21-21 0,21-1 16,1 1-16,-1-21 0,-21 21 15,0-22-15,21 22 0,-21-21 0,21 0 16,-21-1-16,21 1 0,-21 0 16,0 20-16,0-20 0,0 21 0,0-21 15,0 20 1,0 44-1,0-1-15,0 0 0,0 0 16,-21 0-16,21 22 0,0-22 16,0 21-16,0-21 0,0 22 0,0-1 15,0 0-15,0 1 16,0-22-16,0 0 0,21 0 0,-21 0 16,21-21-16,1 21 0,-1-21 15,0 0-15,0 0 16,0 0-16,0 0 0,22 0 0,-22 0 15,0 0-15,0 0 0,0-21 16,1 0-16,-1 21 0,0-21 0,0 0 16,0 0-16,-21-1 0,21-20 0,1 21 15,20-127 1,-21 105-16</inkml:trace>
  <inkml:trace contextRef="#ctx0" brushRef="#br0" timeOffset="4893.28">3619 10922 0,'0'0'0,"0"-21"0,0 0 16,0 0 0,-21 21-1,0 0 1,21 21-16,0 0 0,0 0 16,0 0-16,0 22 0,0-22 15,0 21-15,0 0 0,0 1 0,0-1 16,0 22-16,0-22 0,0 0 15,0 1-15,0-1 0,0-21 16,0 21-16,0 1 0,0-22 0,0 0 16,0 0-16,0 0 0,0 1 15,0-1-15,0 0 0,21 0 16,0-21 0,1 0-1,-22-21-15,21 0 16,-21 0-1,21-1-15</inkml:trace>
  <inkml:trace contextRef="#ctx0" brushRef="#br0" timeOffset="5419.19">3937 11451 0,'21'0'16,"0"0"-1,0 0 1,1-21-16,-1 21 0,-21-21 16,21 0-16,0 0 0,0 21 15,-21-22-15,21 1 0,-21 0 16,22 0-16,-22 0 0,0 0 0,0-1 16,0 1-16,0 0 15,0 0-15,0 0 0,0 0 16,-22 21 15,1 0-31,0 0 0,0 21 16,21 0-16,-21 0 0,21 0 15,0 0-15,-21 1 0,21-1 16,-22 21-16,22 22 0,-21-43 16,21 21-16,0-21 0,0 0 15,0 1-15,0 20 0,0-21 0,0 0 16,0 0-16,0 1 0,21-22 15,1 21-15,-1-21 16,0 0-16,0 0 16,0 0-16,0 0 0,1 0 15,-1-21-15,0-1 16,0 1-16,0 21 16,-21-21-16,21 21 15,-21-21 1</inkml:trace>
  <inkml:trace contextRef="#ctx0" brushRef="#br0" timeOffset="5603.88">4254 11557 0,'0'21'15,"-21"-21"16,21-21 32,0 0-47,0 0-1</inkml:trace>
  <inkml:trace contextRef="#ctx0" brushRef="#br0" timeOffset="6540.3">5567 10964 0,'0'0'0,"-21"0"0,-1 0 0,1 0 15,0 22 1,0-22-16,21 21 15,42-21 17,-21 0-17,1 0-15,-1 0 0,21 0 0,0 0 16,1-21-16,-1 21 0,0-22 16,1 22-16,-1-21 0,0 0 0,22 0 15,-43 0-15,0 0 0,0 21 16,1-22-16,-22 1 15,0 0-15,0 0 0,0 0 16,-22 21-16,1 0 0,-21 0 0,21 0 16,-22 0-16,1 0 0,0 0 15,-22 0-15,22 21 0,-22 0 0,1 0 16,21 0-16,-1 22 0,-20-22 0,42 0 16,-22 21-16,22-20 0,0-1 15,0 0-15,21 21 0,0-21 0,0 1 16,0-1-16,0 21 0,21-21 15,0 0-15,0-21 0,22 22 0,-22-22 16,21 0-16,0 0 0,1 0 16,-1 0-16,-21 0 0,22 0 15,-1 0-15,-21 0 0,0 0 0,0 0 16,1 0-16,-44 0 31,-20 0-31,21 21 0,-21 0 0,-1 0 16,1 0-16,0 0 0,-22 1 15,22-1-15,-1 21 0,1-21 0,0 22 16,-1-1-16,22-21 0,-21 21 0,21 1 16,0-22-16,-1 21 0,22-21 15,0 43-15,0-43 16,0 0-16,0 0 0,22-21 0,-1 22 16,0-22-16,21 0 0,1 0 15,-1 0-15,0 0 0,1 0 0,20 0 16,-21-22-16,22 1 0,-1 21 15,-20-21-15,20 0 0,-20 0 0,20 0 16,-21-1-16,1-20 0,20 21 0</inkml:trace>
  <inkml:trace contextRef="#ctx0" brushRef="#br0" timeOffset="6819.59">6604 10647 0,'0'0'0,"0"-21"0,-85-64 31,64 85-31,0 0 0,0 21 16,0 0-16,-1 1 0,1 20 0,21 0 15,-21 1-15,0-1 0,21 0 0,-21 22 16,21-22-16,0 22 0,0 20 16,-21-20-16,21-1 0,-22 1 0,22-1 15,0 1-15,0-1 0,0-20 0,0-1 16,0 0-16,0 1 0,0-22 15,0 0-15,0 21 0,0-21 16,0 1-16,0-1 0,22-21 31,-1 0-31,0-21 0</inkml:trace>
  <inkml:trace contextRef="#ctx0" brushRef="#br0" timeOffset="9031.66">6858 11726 0,'-21'0'0,"21"-21"16,0 0 30,21 0-30,0 21-16,0-21 0,0 0 0,1 21 16,-1-22-16,0 1 0,0 0 0,0 0 15,0 0-15,1 0 0,-1-1 16,-21 1-16,21 0 0,-21 0 0,0 0 16,0 0-16,0-1 0,0 1 0,-21 21 15,-22 0-15,22 0 0,0 0 16,-21 0-16,-22 21 15,22 1-15,21-1 0,-22 0 16,22 21-16,0-21 0,0 22 0,0-22 16,21 21-16,-21-21 0,21 43 15,0-43-15,0 21 0,21-20 16,0-22-16,0 21 0,0 0 0,0-21 16,22 0-16,-22 0 0,21 0 0,1 0 15,-22 0-15,21 0 0,0 0 16,1-21-16,-1 0 0,0-1 0,1 1 15,-22 0-15,21 0 0,-21 0 0,1-22 16,-1 22-16,0 0 0,0-21 16,-21-1-16,21 22 0,-21 0 0,0-21 15,0 21-15,0-1 0,0 1 16,0 42 15,0 1-31,-21 20 16,21-21-16,-21 0 0,21 22 0,0-22 15,0 21-15,0-21 0,-21 0 0,21 22 16,0-22-16,0 0 0,-21 0 16,21 0-16,0 1 0,0-1 15,0-42 17,21-1-17,-21 1-15,21 0 0,-21 0 16,21 0-16,-21 0 0,0-22 15,21 22-15,0-21 0,1-1 0,-22 1 16,21 21-16,0-21 0,0 20 16,0 1-16,0 0 0,1 0 0,-1 21 15,0 0-15,0 0 0,0 0 16,0 21-16,1-21 0,-22 21 16,0 0-16,21 22 0,-21-22 0,21 0 15,-21 0-15,0 22 0,0-22 16,0 0-16,0 0 0,0 0 15,0 22-15,0-22 0,0 0 16,21 0-16,-21 0 0,21-21 16,0 0-1,1 0 1,-22-21-16,21 21 0,0-21 16,-21 0-16,21 0 0,0-1 0,-21-20 15,21 21-15,1-21 0,-22 20 0,21-20 16,0 0-16,-21 21 0,21-22 15,0 22-15,0 0 0,-21 0 0,22 0 16,-1-1-16,0 22 0,0 0 16,0 0-16,0 22 15,-21-1-15,22 0 16,-22 0-16,0 0 0,0 22 16,0-22-16,0 0 0,0 21 15,0-21-15,0 22 0,21-22 0,-21 0 16,21 0-16,-21 0 0,21 1 0,-21-1 15,21 0-15,0-21 0,-21 21 16,22-21-16,-1 0 0,0 0 0,0 0 16,0 0-16,22 0 0,-22 0 15,21 0-15,-21 0 0,22 0 0,-1-21 16,0 0-16,1 0 0,-22-1 0,21 1 16,-21 0-16,22 0 0,-22-21 0,0 20 15,-21-20-15,0 0 0,0-1 16,0 22-16,0-21 0,0 21 15,0 0-15,-21-1 0,0 1 16,-1 21-16,1 0 0,0 0 0,0 0 16,0 0-16,0 0 0,-1 21 0,1 1 15,0 20-15,0-21 0,21 21 16,0-20-16,0 20 0,0-21 0,0 21 16,0-20-16,0 20 0,0-21 0,21 0 15,0 22-15,-21-22 0,21 0 16,1-21-16,-1 21 0,21-21 0,-21 0 15,22 0-15,-1 0 0,0 0 0,1 0 16,-1 0-16,0 0 0,22 0 16,-22-21-16,-21 0 0,22 0 15,-1-1-15,-21 1 0,0-21 0,0 21 16,1-22-16,-1 22 0,0-21 16,-21 0-16,0-1 0,0 1 0,0 0 15,0 20-15,0 1 0,0 0 0,0 0 16,0 0-16,0 42 15,0 0 1,0 0-16,0 0 0,0 22 0,0-22 16,0 21-16,-21 1 0,21-22 15,0 21-15,-21 0 0,21-20 0,0 20 16,0-21-16,0 0 0,0 0 0,0 1 16,0-1-16,0 0 15,0-42 16,21 0-15,-21-1-16,0 1 0,21 0 0,0 0 16,0-21-16,-21-1 0,21 1 15,1 0-15,-1-1 0,0 1 0,0 0 16,0 20-16,0-20 0,1 21 0,-1 0 16,0 21-16,0 0 0,0 21 15,-21 0 1,0 21-16,0-20 0,21 20 15,-21-21-15,0 21 0,0 1 0,0-22 16,0 21-16,0-21 0,22 22 16,-1-22-16,0 0 0,0 0 0,0 0 15,0 1-15,1-22 0,-1 0 0,0 21 16,0-21-16,0 0 0,22 0 16,-22 0-16,21 0 0,-21-21 0,0-1 15,22 1-15,-1-21 0,-21 0 16,22-1-16,-22 1 0,0 0 15,0-1-15,-21-20 0,21-1 16,0 22-16,1-22 0,-22-41 16,0 41-16,0 22 0,0-1 15,0 1-15,0 0 0,0 21 0,0-22 16,0 22-16,-22 21 0,1 0 16,0 21-16,0 22 15,0-22-15,21 21 0,-21 0 16,21 1-16,0-1 0,0 0 0,0 1 15,0 20-15,0-20 0,0 20 16,0-21-16,0 1 0,21-1 0,0 0 16,0 43-16,-21-64 0,21 0 15,0 1-15,-21-1 0,0 0 16,22 0-16,-1-21 0,0 0 16,0 0-16,0 0 15,0-21 1,1 0-16,-22 0 0,21-1 0,0 1 15,-21-21-15,21 21 0,-21-22 0,21 1 16,-21 21-16</inkml:trace>
  <inkml:trace contextRef="#ctx0" brushRef="#br0" timeOffset="9228.43">10202 11028 0,'-21'0'16,"42"0"15,0 0-31,22 0 0,-22 0 0,0 0 16,21 0-16,-20 0 0,20 0 0,0-21 15,-21 21-15,22 0 0,-1-21 16,-21 21-16,22-22 0,-22 22 0,21-21 16,-21 21-16,0-21 0,22 0 0</inkml:trace>
  <inkml:trace contextRef="#ctx0" brushRef="#br0" timeOffset="9743.99">11599 10753 0,'0'-21'0,"0"42"0,-21-64 0,21 22 16,0 0-16,-21 21 0,0-21 0,0 21 15,-1 0 1,1 0-16,0 21 0,21 0 0,0 0 16,-21 1-16,0 20 0,21 0 0,0 1 15,0-1-15,0 21 16,-21 1-16,21-22 0,0 22 0,0-1 15,-22 1-15,22-1 0,0-20 0,0 20 16,0-21-16,-21 1 0,21-1 16,-21 0-16,21 1 0,-21-22 0,21 0 15,0 0-15,0 0 0,0-42 32,0 0-32,0 0 15,0 0-15,0-22 0,0 22 0</inkml:trace>
  <inkml:trace contextRef="#ctx0" brushRef="#br0" timeOffset="12575.55">11303 11049 0,'0'-42'0,"0"84"0,0-105 0,0 20 15,0 22-15,0-21 0,0 21 16,0-22-16,0 22 0,0 0 0,21 0 16,0 0-16,-21-1 0,21 1 15,1 0-15,-1 0 0,21 21 0,-21-21 16,22 21-16,-22 0 0,21 0 0,0 0 15,22 0-15,-22 0 0,1 21 16,-1 0-16,0 0 0,1 0 0,-1 22 16,0 20-16,-42-42 0,0 22 15,-21-1-15,0-21 0,-21 22 16,-1-22-16,1 21 0,0 0 0,-22-20 16,22 20-16,-22-21 0,22 21 15,0-20-15,-1-1 0,22-21 16,-21 21-16,21-21 0,-1 0 0,1 0 15,0 0 1,21-21-16,0 0 0,0-1 16,21 22-1,0 0-15,1 0 16,-1 22-16,0-1 0,0 0 16,0 0-16,0 21 0,1-20 0,-1-1 15,-21 21-15,21-21 0,0 0 16,0 22-16,0-22 0,1 0 15,-1 0-15,0 0 0,21 1 0,-21-1 16,22 0-16,-1 0 0,0-21 16,1 0-16,20 0 0,-20 0 0,20 0 15,1 0-15,-1 0 0,-21-21 0,22 21 16,-1-21-16,-20 0 0,-1-1 16,0 1-16,1 0 0,-1 0 0,-21-21 15,22-1-15,-22-20 0,-21 20 16,0 1-16,0 0 0,0-1 15,0 22-15,0 0 0,0 0 16,0 0-16,-21 0 0,-1 21 0,1 0 16,0 0-16,0 0 0,0 0 15,0 21-15,-1-21 0,1 42 0,0-21 16,0 0-16,0 22 0,0-1 0,21-21 16,0 22-16,0-1 0,0 0 15,0-21-15,0 22 0,0-1 0,0-21 16,21 0-16,-21 1 0,21-1 0,0 0 15,21-21-15,-20 0 0,20 21 16,-21-21-16,21 0 0,1 0 0,-1 0 16,0-21-16,1 0 0,20 0 0,-20-1 15,-1 1-15,21-21 0,-20 21 16,20-22-16,-20-20 0,-1 21 16,0-22-16,1 22 0,-1-22 0,-21 1 15,21 20-15,-20-20 0,-1-1 0,0 22 16,0-21-16,0 20 0,-21 1 15,0 0-15,0-22 16,0 43-16,0 0 0,0 0 0,0-1 16,-21 22-1,0 22-15,0-22 0,21 42 16,-21-21-16,-1 0 0,22 22 16,0-1-16,-21 0 0,0 1 0,0 20 15,21 1-15,-21-1 0,0 1 0,21-1 16,-22 22-16,1-22 0,0 22 15,0-22-15,0 22 0,0-21 16,-1 20-16,1 1 0,0 0 0,0 20 16,21-20-16,-21 21 0,0-21 0,-1 20 15,22-20-15,-21 21 0,0-21 16,0 20-16,21-20 0,0 21 0,0-21 16,-21-1-16,21 1 0,0-22 0,0 22 15,0-21-15,0-1 0,0 1 0,0-1 16,0-21-16,0 1 0,21-1 15,-21 0-15,0-20 0,21-1 0,-21 0 16,21-21-16,0 0 0,1 0 16,-1-21-16,0 0 0,0-1 15,21-20-15,-20-21 0,20 20 16,0-20-16,1-1 0,20 1 0,-21-22 16,1 0-16,-1-20 0,0-1 0,1 0 15,-22 0-15,21 0 0,-21 0 16,-21-21-16,0 22 0,0-1 0,0 0 15,0 21-15,-21 1 0,0-1 16,-42-21-16,20 43 0,1 41 16,-22-20-16,22 21 0,-21 0 0,20 0 15,1-1-15,0 1 0,-1 21 0,22 0 16,0 0-16,0 0 0,21-21 16,-21 21-16,42 0 15,0-21-15,0 21 16,0 0-16,22-21 0,-1 0 15,0 21-15,1-22 0,20 1 0,-21 21 16,1-21-16,-1 0 0,43-43 16,-43 43-16,0-21 0,1 21 15,-1-22-15,-21 22 0,22-42 16,-22 42-16,-21-22 0,0 22 0,0 0 16,0 0-16,0 0 15,-21-1-15,-1 22 0,1 0 16,0 0-16,0 0 15,21 22 1,0-1-16,0 0 16,0 0-16,21 0 0,0 0 0,-21 1 15,21-1-15,1 0 0,-22 21 0,21-21 16,-21 1-16,21-1 0,0 21 16,-21-21-16,21 0 0,-21 1 0,21-1 15,1 0-15,-1-21 0,-21 21 0,21 0 16,0-21-16,0 21 0,0-21 15,1 0-15,-1 0 0,0 0 16,0 0-16,0 0 0,22 0 0,-22-21 16,0 21-16,21-21 0,-21 0 15,22 0-15,-22 0 0,0-1 0,21-20 16,-20 21-16,-1-21 0,21-1 16,-21 22-16,-21-21 0,21 21 0,-21-22 15,22 22-15,-22 0 0,0 0 0,0 0 16,-22 21-1,1 0-15,0 0 16,0 0-16,0 0 0,0 21 0,21 0 16,-22 0-16,1-21 0,21 21 15,0 22-15,0-22 0,0 0 16,0 21-16,0-21 0,0 1 0,0 20 16,0-21-16,0 0 0,21 0 15,1 1-15,-1-1 0,0 0 16,21-21-16,-21 21 0,1-21 0,20 0 0,-21 0 15,21 0-15,1 0 0,-1 0 16,0-21-16,1 0 0,20 21 0,1-21 16,-22-22-16,22 22 0,-22 0 15,21-21-15,-20-1 0,-1 22 16,0-21-16,-20-1 0,20 22 0,-21 0 0,-21 0 16,0 0-16,0 0 0,-21 21 31,0 21-16,0-21-15,-1 21 0,1 21 0,0-21 16,21 1-16,-21 20 0,0-21 16,21 21-16,0-20 0,0-1 0,0 0 15,-21 0-15,21 0 0,0 0 16,0 1-16,21-22 31,0-22-31,0 1 16,-21 0-16,21 0 0,0 0 0,1 0 15,-1-1-15,0-20 0,0 21 16,0 0-16,0-22 0,1 22 16,-1 0-16,-21 0 0,21 21 15,0 0-15,-21 21 16,0 0 0,21 0-16,-21 1 0,21-1 0,-21 21 15,0-21-15,22 22 0,-1-22 0,21 42 16,-21-42-16,0 1 15,1-1-15,-1-21 0,0 21 0,0-21 16,21 0-16,-20 0 0,-1 0 0,0 0 16,0 0-16,0 0 0,22-21 15,-22 0-15,0-1 0,0 1 0,21 0 16,-20-21-16,-1-1 0,21 22 16,-21-21-16,22 0 0,-22 20 15,0-20-15,21 21 0,-21-21 0,1 20 16,-1 1-16,-21 0 0,21 21 15,-21 21 17,0 0-32,0 1 15,0-1-15,0 0 16,0-42 46,0 0-62,0-1 16,0 1-16,0 0 16,-21 21-1,0 0 1,-1 0-16,1 21 16,0 0-16,0 1 0,0-1 0,0 0 15,21 0-15,-43 43 0,43-22 16,0 0-16,0-21 15,0 22-15,0-22 0,0 21 0,0-21 16,0 1-16,21 20 0,43 0 16,-43-42-16,21 21 0,22 1 0,-22-22 15,22 0-15,-22 0 0,0 0 16,22 0-16,-22-22 0,1 1 0,-1 0 16,0 0-16,1 0 0,-1 0 15,0-22-15,-21 1 0,22 0 0,-22-1 16,0 1-16,0 0 0,0-1 15,-21 1-15,0 21 0,0-22 0,0 22 16,0 0-16,-21 21 16,0 0-16,0 0 0,0 0 0,0 21 15,-1 0-15,1 1 0,0-1 16,21 21-16,0 0 0,0 1 16,0-1-16,0 0 0,0-20 0,0 20 15,0 0-15,21-21 0,0 1 16,1 20-16,-1-21 0,0-21 15,0 21-15,0 0 0,0-21 0,22 0 16,-22 0-16,21 0 0,22 0 16,-43-21-16,21 0 0,1 0 0,-22-21 15,0 20-15,21-20 0,-21 0 0</inkml:trace>
  <inkml:trace contextRef="#ctx0" brushRef="#br0" timeOffset="14732.34">18203 10837 0,'0'0'0,"-21"22"0,0-1 31,42-21-31,0 0 16,0 0-16,22-21 0,-22-1 0,21 22 15,22-21-15,-22 0 0,22 0 0,-1 0 16,-21 0-16,22-1 0,-22-20 16,22 0-16,-22 21 0,0-22 0,-20 1 15,-1 0-15,0-1 0,-21 1 16,0 0-16,-21 20 0,0 1 0,-22 0 16,-63 0-16,43 21 15,-1 0-15,-20 0 0,20 0 16,-20 21-16,20 0 0,1 22 0,-1-1 15,22 0-15,-1 1 0,1-1 0,21 21 16,0-20-16,21-1 0,0 0 16,0 1-16,0-22 0,21 21 0,0-21 15,0 1-15,22-1 0,-1 0 16,0 0-16,1 0 0,-1-21 0,0 0 16,22 0-16,-22 0 0,22 0 0,-22 0 15,0 0-15,-21 0 0,22 0 16,-22 0-16,0 0 0,-21 21 15,-42 1 1,21-22-16,-22 21 0,1 0 16,0 0-16,-1 0 0,-20 0 0,20 22 15,1-1-15,-21 0 0,20 1 0,1-1 16,21 22-16,0-22 0,-22 0 16,43 1-16,0-22 0,0 21 0,0-21 15,0 0-15,0 1 0,21-1 0,1-21 16,-1 0-16,0 0 0,21 0 15,1 0-15,-22 0 0,21 0 16,0 0-16,1-21 0,-1-1 0,-21 1 16,22 0-16,-1 0 0,-21-21 15,21 20-15,-20-20 0,20 0 0,0-22 16,-21 22-16,22 0 0,-1-1 0,-21 1 16,22 0-16,-1 20 0,-21 1 15,21 0-15,-20 0 0,20 0 0,0 21 16,-21 0-16,1 0 0,-1 0 0,0 0 15,0 21-15,-21 0 0,0 0 16,0 0-16,0 22 0,0-22 0,0 21 16,-21 1-16,21-22 0,-21 21 0,0 0 15,21-20-15,-22-1 0,22 21 16,-21-21-16,21 0 0,-21 1 16,21-1-16,0 0 15,0-42 1,0 0-1,21-1-15,0-20 0,1 21 16,-1 0-16,0-22 0,-21 1 16,42 0-16,-21-1 0,1 22 0,-1-21 15,21 0-15,-21 20 0,0 1 0,1 0 16,-1 0-16,0 21 0,-21-21 16,0 42-1,0 0-15,0 0 16,-21 0-16,21 1 15,-21 20-15,-1-21 0,22 21 0,0-20 16,0 20-16,0-21 0,0 0 0,0 22 16,0-22-16,0 0 0,0 0 15,22 0-15,-1-21 0,0 21 0,0-21 16,0 22-16,0-22 0,1 0 0,20 0 16,-21 0-16,0 0 0,22 0 15,-22-22-15,0 1 0,21 0 0,-21 0 16,1 0-16,-1 0 0,0-22 0,21 22 15,-21-21-15,1-1 0,-1 1 16,21 21-16,-21-21 0,0 20 16,22 1-16,-22 0 0,0 0 0,0 0 15,0 21-15,1 0 16,-22 21 15,0 0-31,0 0 16,0 0-1,0-42 32,0 0-47,0 0 16,0 0 0,0 0-1,-22 21-15,1 0 16,0 0-16,0 0 15,0 0-15,21 21 0,-21 0 0,-1-21 16,22 21-16,-21 0 0,21 22 0,-21-22 16,0 0-16,21 21 0,0-21 15,0 22-15,0-22 0,0 21 0,0-21 16,0 22-16,21-22 0,0 0 16,0 0-16,22 0 0,-22 1 0,21-1 15,-21 0-15,22-21 0,-1 0 0,0 21 16,1-21-16,20 0 0,-20 0 15,-1 0-15,0 0 0,1-21 16,-1 21-16,0-21 0,1 0 0,-1-1 16,-21 1-16,0-21 0,0 21 15,1-22-15,-1 1 0,0 0 0,-21-1 16,0 22-16,0-21 0,0 21 0,0 0 16,-21 21-1,0 0-15,-1 0 0,1 0 16,0 21-16,0 0 0,0 21 0,0-21 15,-1 22-15,1-22 16,0 21-16,21-21 0,0 22 0,0-22 16,0 0-16,0 0 0,42 22 15,-20-22-15,-1 0 0,21-21 16,-21 0-16,0 21 0,22-21 0,-1 0 16,-21 0-16,22 0 0,-1 0 0,-21-21 15,21 0-15,-20 21 0,-1-21 16,0-1-16,21 1 0,-21 0 0,-21-21 15,22 21-15,-1-22 0,0 22 0,0-21 16,-21-1-16,21 22 0,-21 0 16,21 0-16,-21 0 0,0 0 0,0-1 15,0 44 1,0-1 0,0 0-16,0 0 0,0 0 15,0 0-15,-21 43 0,21-22 16,-21 1-16,21-1 0,0 21 15,0-20-15,0-1 0,0 22 16,0-22-16,0 21 0,0 1 0,0-1 0,0 1 16,0 21-16,0-22 0,0 1 15,0 20-15,-21-20 0,21-1 0,0 1 16,-21-1-16,0 1 0,-22 84 16,22-85-16,0 1 0,0-1 0,0 1 15,-1-22-15,1 22 0,-21-22 16,21 22-16,0-22 0,-22 0 15,22-21-15,0 1 0,0 20 0,-22-42 16,22 21-16,0 0 0,0-21 16,0 0-16,21-21 15,0 0-15,0 0 16,0 0-16,0-22 0,21 22 0,0-42 16,0 20-16,0-20 0,22 20 15</inkml:trace>
  <inkml:trace contextRef="#ctx0" brushRef="#br0" timeOffset="15119.3">21209 11536 0,'0'0'0,"0"-42"0,0-1 0,0 1 16,0 0-16,-21-1 0,21 22 0,0 0 15,0-21-15,0 20 0,0 1 16,0 0-16,0 0 0,0 0 15,21 21-15,-21-21 0,21 21 0,0 0 16,0 0-16,22-22 0,-22 22 16,21 0-16,-21 0 0,22 0 0,-22 0 15,21 0-15,1 0 0,-22 22 0,0-1 16,21 0-16,-21 0 16,1 0-16,-22 0 0,0 22 0,0-1 15,0-21-15,0 64 0,-43-64 16,22 21-16,-21-20 0,-1 20 15,1-21-15,0 0 0,-1 0 0,1 1 16,0-22-16,-1 21 0,22 0 16,-21-21-16,21 0 0,0 0 0,-1 0 15,1 21-15,21-42 16,0 0 0,0 0-16,21-1 0,1 1 15,-1 0-15,0 0 0,21-21 0</inkml:trace>
  <inkml:trace contextRef="#ctx0" brushRef="#br0" timeOffset="16509.52">22056 10795 0,'0'0'0,"21"0"0,-21-21 16,0 42 15,0 0-31,-21 0 16,-1 1-16,22-1 0,-21 21 0,0-21 15,21 0-15,-21 22 0,-43 147 32,64-147-32,-21-1 0,21-21 0,0 21 15,0 1-15,0-22 0,0 0 16,0 0-16,21 0 0,1 1 0,-1-1 15,0-21-15,0 0 0,0 0 0,0 0 16,22 0-16,-22 0 0,0 0 16,0 0-16,22-21 0,-22-1 0,0 1 15,21-21-15,-21 21 16,1 0-16,-1-22 0,-21 22 0,21-21 16,-21 21-16,21-1 0,-21 1 15,0 0-15,0 42 31,-21 0-31,21 1 16,-21-1-16,21 0 0,0 21 16,0-21-16,0 1 0,0-1 0,0 0 15,0 0-15,0 0 0,0 22 16,0-22-16,21-21 0,0 0 16,0 21-16,0-21 0,1 0 0,20 0 15,-21 0-15,21 0 0,-20 0 0,20 0 16,-21 0-16,21-21 0,-20 0 15,-1-1-15,21 22 0,-21-21 16,22-42-16,-43 42 0,21-1 16,0-20-16,-21 21 0,0 0 15,0 0-15,-21 42 32,0 0-17,-1-21-15,22 21 0,0 0 0,-21 0 16,21 1-16,0-1 0,0 0 15,0 0-15,0 0 0,0 0 16,0 1-16,21-22 0,1 0 16,-1 0-16,0 0 15,0 0-15,21 0 0,-20 0 0,-1 0 16,0 0-16,21-22 0,-21 1 0,1 21 16,-1-21-16,0 0 0,-21 0 15,0-22-15,0 22 0,0-21 0,0 21 16,0 0-16,0-22 0,-21 22 15,21 0-15,-21 0 0,-1 21 0,1-21 16,0 21-16,0 0 0,0 0 0,0 0 16,21-22-16,-22 22 0,44 0 31,-1 0-15,0 0-16,0 0 0,21 0 15,-20 0-15,-1-21 0,21 21 0,-21 0 16,0 0-16,22 0 0,-22 0 0,0 0 15,21 0-15,-20 0 0,-1 0 16,0 0-16,0 0 0,0 0 16,0 0-16,-21 21 15,0 1-15,0-1 16,0 0-16,0 0 0,0 21 0,-21-20 16,21-1-16,-21 0 0,21 0 0,-21 0 15,21 0-15,0 1 0,-21-1 16,21 0-16,-21 0 0,21 0 15,0 0-15,0 1 0,0-44 63,0 1-63,0 0 16,0 0-16,0 0 0,21 0 0,0-22 15,0 22-15,0 0 0,0-21 16,1 20-16,20-20 0,-21 21 0,21-21 15,-20 20-15,20 1 0,-21 0 16,21 21-16,-20-21 0,-1 21 0,0 0 16,0 0-16,-21 21 15,0 0-15,0 22 16,0-22-16,0 21 0,0-21 16,0 22-16,-21-1 0,21 0 0,0-21 15,0 22-15,0-22 0,0 21 0,21-21 16,0 22-16,0-22 0,22 0 15,-22-21-15,0 21 0,0-21 0,22 0 16,-22 0-16,0 0 0,0 0 0,0 0 16,0 0-16,1-21 15,-1 21-15,-21-21 0,21 0 16,-21 0-16,21-1 0,-21 1 0,0 0 16,21-21-16,-21 21 0,0-1 15,21 1-15,-21 0 0,0 0 0,0 0 16,0 0-16,0-1 0,0 1 0</inkml:trace>
  <inkml:trace contextRef="#ctx0" brushRef="#br0" timeOffset="16751.82">23643 10689 0,'0'0'0,"-21"0"15,0-21-15,0 21 0,-1 0 0,1-21 16,21 0 0,-21 21-16,0 0 15,0 0 1,0 0 0,-1 0-1,1 0 1</inkml:trace>
  <inkml:trace contextRef="#ctx0" brushRef="#br0" timeOffset="17015.25">22310 10964 0,'0'0'0,"-22"0"0,1 0 0,0 0 16,42 0 31,0 0-31,1 0-16,-1 0 0,0 0 15,0 0-15,0 0 0,0 0 16,1 0-1</inkml:trace>
  <inkml:trace contextRef="#ctx0" brushRef="#br0" timeOffset="21420.26">8022 8107 0,'-21'0'16,"0"0"15,0 0-15,-1 0-16,1 0 16,0 0-1,0 0 1,0 0-1,21 21-15,-21-21 16,-1 0-16,1 0 16,21 21 46,21-21-62,1 0 16,-1 0-16,0 21 15,0-21-15,0 0 0,0 0 0,1 0 16,-1 0-16,0 0 0,0 0 16,0 0-16,0 22 0,1-22 15,-1 0-15,0 0 0,0 0 16,0 0-16,0 0 0,1 0 16,-1 0-16,0 0 0,0 0 0,0 0 15,0 0-15,1-22 0,-1 22 16,21 0-16,-21 0 0,0 0 15,1 0-15,-1 0 0,0 0 0,21-21 16,-21 21-16,1 0 0,20 0 0,-21 0 16,0 0-16,22 0 0,-22 0 15,21 0-15,-21 0 0,22 0 0,-22 0 16,21 0-16,0 0 0,-20 0 16,20-21-16,0 21 0,-21 0 0,22 0 15,-1 0-15,-21 0 0,22 0 0,-22 0 16,21 0-16,-21 0 0,22 0 15,-22 0-15,21-21 0,0 21 16,-20 0-16,20 0 0,-21 0 0,21 0 0,1 0 16,-22-21-16,21 21 15,1 0-15,-1 0 0,0 0 0,1-21 16,-22 21-16,21 0 0,0 0 0,1 0 16,-1-22-16,-21 22 0,22 0 15,-1 0-15,0 0 0,-21-21 0,22 21 16,-1 0-16,-21 0 0,22 0 15,-22 0-15,0 0 0,21 0 0,-21 0 16,1-21-16,-1 21 0,0 0 0,21 0 16,-21 0-16,1 0 0,-1 0 15,0 0-15,21 0 0,-21 0 0,1 0 16,20-21-16,0 21 0,-21 0 16,22 0-16,-22 0 0,21 0 15,1 0-15,-22 0 0,21 0 0,-21 0 16,22 0-16,-1 0 0,-21 0 0,21 0 15,1 0-15,-22 0 0,21 0 16,-21 0-16,22 0 0,-22 0 0,21 0 16,-21 0-16,1 0 0,20 0 15,-21 0-15,0 0 0,0 0 0,22 0 16,-22 0-16,0 0 0,0 0 16,22 0-16,-22 0 0,21 0 0,-21 0 15,0 0-15,22 0 0,-22 0 0,0 0 16,21 0-16,-20 0 0,20 0 15,-21 0-15,21 0 0,-20 0 16,20 0-16,0 0 0,-21 0 0,22 0 16,-22 0-16,21 0 0,-21 0 15,22 0-15,-1 0 0,-21 0 0,22 0 16,-22 0-16,21 0 0,0 0 0,-20 0 16,20 0-16,-21 0 0,21 21 15,-20-21-15,20 0 0,-21 0 16,0 0-16,22 0 0,-22 0 0,21 0 15,-21 0-15,22 0 0,-22 21 16,21-21-16,-21 0 0,22 0 0,-22 0 16,21 0-16,0 0 0,-20 0 15,20 0-15,0 0 0,-21 0 0,22 0 16,-22 0-16,0 0 0,43 0 16,-43 0-16,0 21 0,0-21 15,0 0-15,0 0 0,1 0 0,-1 0 16,0 0-16,0 0 0,0 0 0,0 0 15,1 0-15,-1 0 16,0 0-16,0 0 0,0 0 0,0 0 16,1 0-16,-1 0 0,0 22 15,21-22-15,-21 0 0,1 0 0,-1 0 16,0 0-16,21 0 0,-21 0 16,1 0-16,20 21 0,-21-21 15,21 0-15,1 0 0,-22 0 0,21 21 16,1-21-16,20 0 0,-42 0 15,22 0-15,-22 0 0,21 21 16,-21-21-16,0 0 0,22 0 0,-22 0 16,0 0-16,0 0 0,0 0 0,1 0 15,-1 0-15,21 21 0,-21-21 16,0 0-16,1 0 0,20 0 0,-21 0 16,0 0-16,22 0 0,-22 0 0,21 0 15,-21 0-15,22 0 0,-22 0 16,21 0-16,-21 0 0,22 0 15,-22-21-15,21 21 0,-21 0 0,22 0 16,-22-21-16,21 21 0,-21 0 16,22 0-16,-22-21 0,0 21 0,21 0 15,-21 0-15,22-21 0,-22 21 16,0-22-16,21 22 0,-20 0 0,-1 0 16,21 0-16,-21 0 0,0-21 0,1 21 15,-1 0-15,0 0 0,21 0 16,-21 0-16,1 0 0,-1 0 0,0 0 15,0 0-15,21 0 0,-20 0 16,20 0-16,-21 0 0,0 21 16,22-21-16,-1 22 0,-21-22 0,21 0 15,-20 21-15,-1-21 0,21 0 16,-21 0-16,22 21 0,-22-21 0,21 0 16,-21 0-16,22 0 0,-22 0 0,21 0 15,-21 21-15,22-21 0,-22 0 16,0 0-16,21 0 0,-21 0 0,1 0 15,-1 0-15,0 0 0,0 0 16,0 0-16,0 0 0,1 0 0,20 0 16,-21 0-16,0 0 0,0 0 0,1 0 15,-1 0-15,0 0 16,21 0-16,-21 0 0,1 0 0,-1 0 0,0 0 16,0 0-16,21 0 0,-20-21 15,-1 21-15,0 0 0,0 0 16,0 0-16,0-21 0,1 21 0,20 0 15,-21 0-15,0 0 0,0 0 16,1-21-16,-1 21 0,0 0 16,0 0-16,0 0 0,0 0 0,1 0 15,-1 0-15,21 0 0,-21 0 0,0 0 16,1 0-16,-1 0 0,0 0 0,0 0 16,0 0-16,0 0 0,1 0 15,-1 21-15,0-21 0,0 0 0,0 0 16,0 0-16,1 21 0,-1-21 15,0 0-15,0 0 0,0 0 16,0 0-16,1 0 0,-1 0 0,0 0 16,0 0-16,0 0 0,0 0 15,1-21-15,-1 21 0,0 0 16,0 0-16,0 0 0,0-21 0,22 21 16,-22 0-16,0-22 0,21 22 15,-20 0-15,-1 0 0,0 0 0,0-21 16,0 21-16,0 0 0,1 0 15,-1 0-15,21 0 16,-21 0-16,0 0 16,-42 0 93,0-21-93</inkml:trace>
  <inkml:trace contextRef="#ctx0" brushRef="#br0" timeOffset="23256.34">8361 7726 0,'0'21'0,"21"-21"47,0 0-16,-21-21-31,0 0 16,0 0-16,0-1 16,0 1-16,0 0 0,0 0 15,0 0-15,0 0 0,0-1 0,0 1 16,0-21-16,0 0 16,0 20-16,0-20 0,0 0 0,0 21 15,0-22-15,-21 1 0,21 21 0,-21-22 16,21 22-16,-21 0 0,21 0 15,-22-21-15,1 20 0,21 1 0,-21 0 16,0 21-16,0-21 0,21 0 0,-21 0 16,-1-1-16,1 1 0,0 0 15,0 0-15,0 0 0,0 21 16,-1-21-16,1-1 0,0 22 16,0-21-16,0 21 0,0 0 15,-1-21-15,1 21 0,-21 0 0,21 0 16,0-21-16,-22 21 0,22-21 15,0 21-15,-21 0 0,20 0 0,1-21 16,0 21-16,0 0 0,0 0 16,0-22-16,-1 22 0,1 0 0,0 0 15,0 0-15,0-21 0,0 21 16,-1 0-16,1 0 0,0-21 16,-21 21-16,21 0 0,-1 0 15,1 0-15,0 0 0,0 0 0,-21 0 16,20 0-16,-20 0 0,21 0 0,-21 0 15,20 0-15,-20 0 0,21 0 16,0 0-16,0 0 0,-1 0 16,-20 0-16,21 0 0,0 0 15,0 0-15,-22 0 0,22 0 0,0 0 16,0 0-16,0 21 0,-22-21 16,22 21-16,0-21 0,-21 22 0,20-22 15,1 0-15,-21 21 0,21-21 0,0 21 16,-1-21-16,1 21 15,0-21-15,21 21 0,-21-21 0,21 21 16,-21-21-16,0 22 0,21-1 16,-22-21-16,22 21 0,-21 0 15,0 0-15,21 0 16,-21 1-16,0-1 16,21 0-16,0 0 0,0 0 15,0 0-15,0 1 0,-21-22 16,21 21-16,0 0 0,0 0 15,0 21-15,0-20 0,0-1 0,0 0 16,0 0-16,0 21 0,0-20 16,0-1-16,0 0 0,0 0 0,0 0 15,0 0-15,0 1 0,0-1 16,0 0-16,0 0 16,0 0-1,0 0 1,0 1 15,21-44 32,-21 1-63,0 0 15,0 0-15,0 0 0,0 0 16,0-1-16</inkml:trace>
  <inkml:trace contextRef="#ctx0" brushRef="#br0" timeOffset="23848.29">5884 7218 0,'0'0'0,"-21"0"0,0-21 16,21 0-1,0-1 1,0 1-1,21 21-15,0 0 16,0 0-16,1 0 0,20 0 16,-21 0-16,21 21 15,-20 1-15,-1-1 0,0 0 0,0 0 16,0 0-16,0 0 0,1 1 0,-22-1 16,0 0-16,21 0 0,-21 0 15,21 0-15,-21 1 0,0-1 16,0 0-16,0 0 0,0 0 15,0 0-15,0 1 16,0-1-16,0 0 16,0-42 93,0 0-93,0-1-16,21 22 15,-21-21-15,0 0 16,21 0-16,-21 0 0,0 0 16,0-1-16,21 1 0</inkml:trace>
  <inkml:trace contextRef="#ctx0" brushRef="#br0" timeOffset="24244.08">6731 7070 0,'0'0'0,"21"0"31,-42 0-15,0 0-16,0 21 0,-1-21 15,-20 21-15,21 0 0,0-21 0,-22 21 16,22 1-16,0-1 0,-21 0 16,21 21-16,-22-21 0,22 1 0,0 20 15,0-21-15,0 21 0,-1-20 16,1-1-16,0 0 0,0 0 0,21 0 16,0 0-16,0 1 0,0-1 15,-21-21-15,21 21 0,0 0 16,21-21 78,-21 21-79,0 0-15</inkml:trace>
  <inkml:trace contextRef="#ctx0" brushRef="#br0" timeOffset="34452.33">12023 8509 0,'0'-21'0,"21"21"16,-21-21-16,0 0 0,0-1 31,0 44 16,0-1-47,0 0 16,0 0-16,0 0 0,0 0 15,0 1-15,0-1 0,0 21 16,-21-21-16,21 0 0,-22 22 16,22-22-16,0 0 0,0 21 0,0-20 15,0 20-15,0-21 0,0 0 16,0 22-16,0-22 0,0 0 0,0 0 16,0 0-16,0 0 0,0 1 15,0-1-15,-21-21 16,21 21-16,0-42 47,0 0-47,0-1 0,0 1 15,0 0-15,0 0 0,0-21 16</inkml:trace>
  <inkml:trace contextRef="#ctx0" brushRef="#br0" timeOffset="35320.33">12171 8361 0,'-21'0'15,"21"-21"-15,21 21 31,0-21-15,0 21-16,0 0 0,0 0 0,1 0 16,20 0-16,-21 0 0,0 0 15,22 0-15,-1 0 0,-21 0 0,21-22 16,-20 22-16,20 0 0,0 0 0,-21 0 16,22 0-16,-22 0 0,21-21 15,1 21-15,-22 0 0,21 0 0,-21 0 16,43 0-16,-22 0 15,-21 0-15,0 0 0,22 0 0,-22 0 16,0 0-16,0 0 0,0 0 16,1 0-16,-1 0 0,0 0 15,0 0-15,0 0 0,0 0 16,1 0-16,-22 21 31,0 1-31,0-1 16,0 0-16,0 0 15,0 0-15,0 0 0,0 1 16,0-1-16,0 0 0,0 0 0,0 0 16,0 0-16,0 1 0,0-1 15,0 0-15,0 0 0,0 0 0,0 22 16,0-22-16,0 0 16,0 0-16,0 21 0,0-20 15,0-1-15,0 0 0,0 0 0,0 0 16,0 0-16,-22 1 0,22-1 0,0 0 15,-21 0-15,21 0 16,0 0-16,0 1 16,0-1-16,-21 0 15,21 0 1,-21-21-16,21 21 16,-21-21-1,0 0-15,-1 0 16,1 0-16,0 0 0,0 0 15,0 0-15,0 0 0,-1 0 16,-20 0-16,0 0 0,-1 0 0,1 0 16,0 0-16,-22 0 0,22 0 0,-22 0 15,-63 21-15,85-21 16,-64 0-16,64 0 0,0 0 16,-1 22-16,1-22 0,0 0 0,20 0 15,-20 0-15,21 0 16,0 0-16,0 0 0,-1 0 15,22-22 1,0 1 0,22 0-16,-1 21 15,0-21-15,-21 0 0,21 0 0</inkml:trace>
  <inkml:trace contextRef="#ctx0" brushRef="#br0" timeOffset="41016.18">12234 8340 0,'0'-21'16,"-21"21"46,0-22-62,0 22 16,0 0-16,-1 0 0,1 0 0,0 0 16,0 0-16,0 0 15,0 0-15,-1 0 0,1 0 0,0 22 16,0-22-16,0 0 0,0 21 16,-1-21-16,1 21 0,0-21 0,0 21 15,0 0-15,0-21 0,-1 21 0,22 1 16,-21-1-16,21 0 0,-21-21 15,21 21-15,0 0 0,0 0 0,0 1 16,0-1-16,0 0 16,0 0-16,0 0 0,0 0 15,21 1-15,0-1 0,1 0 16,-22 0-16,21-21 0,0 21 0,0 0 16,0 1-16,0-1 15,1-21-15,-1 21 0,0-21 0,21 0 16,-21 0-16,1 0 0,-1 0 0,0 0 15,21 0-15,-21 0 0,1 0 16,-1 0-16,21 0 0,-21-21 0,22 21 16,-22-21-16,0-1 0,21 22 15,-21-21-15,1 0 0,-1 0 0,0 0 16,0 21-16,0-21 0,0-1 16,1 1-16,-1 0 0,-21 0 15,21 0-15,-21 0 0,21-1 0,-21 1 16,0 0-16,0 0 0,0 0 0,0 0 15,0-1-15,0 1 0,0 0 16,-21 0-16,21 0 0,-21 0 0,0-1 16,-1 1-16,-20 21 15,21-21-15,0 0 0,0 0 0,-1 21 16,-20-21-16,21 21 0,0 0 0,-22 0 16,22 0-16,0 0 0,0 0 15,-21 0-15,20 0 0,1 0 0,0 0 16,0 21-16,-21-21 0,20 21 15,-83 64 1,83-85-16,1 21 16,21 0-16,-21 0 0,21 0 15,-21 0-15,21 1 0,-21-1 0,21 0 16,0 21-16,0-21 0,0 1 16,0-1-16,0 0 0,0 0 15,0 0-15,0 0 0,0 1 16,0-1-16,21 0 0,0-21 0,0 21 15,0 0-15,-21 0 0,22 1 16,-1-22-16,0 21 0,0 0 16,0-21-16,22 21 0,-22-21 0,0 0 15,21 21-15,-21-21 0,1 0 16,20 0-16,-21 0 0,21 0 0,-20 0 16,20 0-16,-21 0 0,0 0 0,0-21 15,1 21-15,-1-21 0,0 0 16,0 0-16,0-1 0,0 1 0,1 0 15,-22 0-15,21-21 0,-21 20 16,21 1-16,0 0 0,-21 0 0,0-21 16,0 20-16,0 1 0,0 0 0,0 0 15,0 0-15,0 0 0,0-1 16,-21 1-16,21 0 0,-21 0 16,0 0-16,-1 0 0,1 21 0,-21-22 15,21 22-15,0 0 0,-1-21 16,-20 21-16,21-21 0,0 21 0,-22 0 15,22 0-15,0 0 0,0 0 16,-21 0-16,20 0 0,1 21 0,-21 0 16,21-21-16,-22 22 15,22-1-15,0 0 0,0-21 16,0 21-16,0 0 0,-1 0 0,1 1 16,21-1-16,-21 0 0,21 0 15,-21 0-15,21 0 0,0 1 16,0-1-16,0 0 0,0 0 15,0 0-15,0 0 0,0 1 16,21-22-16,-21 21 0,21 0 16,0-21-16,-21 21 0,22-21 0,-1 21 15,0-21-15,0 0 0,0 0 16,0 0-16,1 0 0,-1 0 0,0 0 16,0 0-16,0 0 0,0 0 0,22 0 15,-22 0-15,0-21 0,0 21 16,0-21-16,1 0 0,-1 0 0,0-1 15,0 1-15,0 0 0,-21 0 16,0 0-16,0 0 0,0-1 16,0 1-16,0 0 15,0 0-15,0 0 0,-21 0 0,0 21 16,0-22-16,0 22 16,-1-21-16,1 0 0,0 21 15,0 0-15,0 0 0,0 0 16,-1 0-16,1 0 0,0 0 15,0 0-15,0 0 0,0 21 0,-1 0 16,1-21-16,0 22 0,0-1 16,0 0-16,0 0 0,21 0 15,0 0-15,-22 1 0,22-1 16,0 0-16,-21 0 16,21 0-16,0 0 0,0 1 15,0-1-15,0 0 0,0 0 16,21 0-1,1-21-15,-22 21 0,21 1 16,0-22-16,0 0 0,0 0 16,0 0-16,1 0 15,-1 0-15,0-22 0,0 1 0,0 21 16,0-21-16,1 0 0,-1 0 0,0 0 16,0 21-16,0-22 15,-21 1-15,21 0 0,-21 0 0,0 0 16,0 0-16,0-1 0,0 1 15,-21 0 1,0 21-16,0 0 0,0 0 16,0 0-16,-1 0 0,1 0 15,0 0-15,0 0 0,0 0 16,0 21-16,-1-21 0,1 21 0,0-21 16,21 22-16,-21-22 0,21 21 15,-21 0-15,21 0 0,0 0 16,0 0-16,0 1 0,0-1 15,0 0-15,0 0 16,0 0-16,0 0 16,0 1-1,21-22-15,0 0 0,0 0 16,0 21-16,1-21 0,-1 0 16,0 0-16,0 0 0,0 0 15,0 0-15,1-21 0,-1 21 16,0-22-16,0 22 0,-21-21 0,21 0 15,0 21-15,1-21 0,-22 0 0,0 0 16,0-1-16,21 1 0,-21 0 16,0 0-16,0 0 0,0 0 15,-21-1-15,-1 22 16,1-21-16,0 21 0,0 0 16,0 0-16,0 0 15,-1 0-15,1 0 0,0 0 16,0 21-16,0-21 15,21 22-15,-21-1 0,21 0 16,0 0-16,-22-21 0,22 21 0,0 0 16,0 1-16,0-1 15,0 0-15,0 0 0,22-21 16,-22 21-16,21-21 16,0 0-1,0 0-15,0 0 0,0 0 0,1-21 16,-1 21-1,0-21-15,0 0 0,0 0 16,0-1-16,-21 1 0,22 21 16,-22-21-16,0 0 0,0 0 15,0 0 1,-22 21-16,1 0 16,0 0-16,0 0 0,0 0 15,0 0-15,-1 21 0,1-21 16,0 21-16,21 0 0,-21-21 15,21 21-15,-21 0 16,21 1-16,0-1 16,0 0-16,0 0 0,21-21 15,0 21 1,0-21-16,0 0 0,1 0 16,-1 0-16,0 0 15,0-21-15,0 21 0,-21-21 0,21 0 16,1 21-16,-22-21 0,21-1 15,-21 1-15,0 0 0,0 0 16,0 0-16,0 0 16,-21 21-16,-1 0 15,1 0-15,0 0 0,0 0 16,0 0-16,0 0 0,-1 0 16,-20 0-16,21 0 0,0 21 0,0-21 15,21 21-15,-22-21 0,22 21 16,-21 0-16,21 0 0,0 1 15,0-1-15,0 0 0,0 0 16,0 0-16,21-21 16,1 21-16,-1-21 0,0 0 15,0 0-15,0 0 0,0 0 16,1 0-16,-1 0 16,0 0-16,0-21 0,0 0 0,0 0 15,1 0-15,-22 0 16,21-1-16,-21 1 0,0 0 15,0 0-15,0 0 0,0 0 0,0-1 16,0 1-16,0 0 16,-21 21-16,-1 0 0,1 0 15,0 0-15,0 0 0,0 0 0,0 0 16,-1 0-16,1 0 0,0 0 16,0 21-16,0 0 0,21 1 15,-21-22-15,21 21 0,-22 0 0,22 0 16,0 0-16,0 0 15,0 1-15,22-1 16,-1-21-16,0 0 0,-21 21 16,21-21-16,0 21 0,0-21 15,1 0-15,-1 0 0,0 0 16,0 0-16,0 0 0,0-21 0,1 0 16,-1 0-16,0 21 15,-21-22-15,0 1 0,0 0 0,0 0 16,0 0-16,0 0 0,0-1 0,0 1 15,0 0-15,0 0 16,-21 21-16,0-21 0,-1 21 16,1 0-16,0 0 15,0 0-15,0 0 0,0 0 0,-1 0 16,1 21-16,0-21 0,0 21 16,0 0-16,0 0 0,-1-21 0,1 22 15,21-1-15,-21 0 0,21 0 16,-21 0-16,21 0 15,0 1-15,0-1 0,0 0 16,21-21-16,0 21 0,22-21 16,-22 0-16,0 0 0,21 0 0,-21 0 15,22 0-15,-22 0 0,21 0 16,-21 0-16,1-21 0,-1 21 16,0-21-16,0 0 0,0 21 0,-21-22 15,21 1-15,-21 0 0,22 0 16,-22 0-16,0 0 0,0-1 0,0 1 15,0 0-15,0 0 0,-22 0 0,1 21 16,0-21-16,21-1 0,-42 22 16,21-21-16,-1 21 0,1 0 0,0 0 15,0 0-15,0 0 0,-22 0 16,22 0-16,0 0 0,0 0 0,0 0 16,0 0-16,-1 21 0,1 1 0,0-1 15,21 0-15,-21 0 0,0-21 16,21 21-16,0 0 0,0 1 0,0-1 15,0 0-15,0 0 0,0 0 0,0 0 16,0 1-16,0-1 0,0 0 16,0 0-16,21-21 0,-21 21 15,21 0-15,0-21 0,0 0 0,1 0 16,-1 22-16,0-22 0,21 0 16,-21 0-16,1 0 0,-1-22 0,21 1 15,-21 21-15,0-21 0,1 0 0,20 0 16,-21 0-16,-21-1 0,21 1 15,0 0-15,1 0 0,-22 0 0,21 0 16,-21-1-16,0 1 0,0-21 0,0 21 16,0 0-16,0-1 0,0 1 15,0 0-15,0 0 0,0 0 16,0 0-16,-21-1 16,-1 22-16,1-21 0,0 0 0,0 21 15,0 0-15,-22 0 0,22 0 0,-21 0 16,0 0-16,20 0 0,-20 0 15,0 0-15,21 21 0,-22-21 0,22 21 16,-21 1-16,-1 20 0,22-21 16,-21 0-16,42 0 0,-21 1 15,0 20-15,21-21 0,-22 0 0,22 0 16,0 1-16,0 20 0,0-21 16,0 0-16,0 0 0,0 1 15,0 20-15,0-21 0,0 0 0,0 0 0,22 1 16,-1-22-16,0 21 0,0 0 15,0-21-15,0 0 0,43 21 16,-43-21-16,21 0 0,-20 0 16,20 0-16,0 0 15,-21 0-15,1-21 0,-1 21 0,21-21 16,-21 0-16,0-1 0,1 22 0,-1-21 16,-21 0-16,21-21 0,0 21 15,-21-1-15,0 1 0,0-21 0,21 21 16,-21-43-16,0 43 0,0 0 15,0 0-15,0-22 0,-21 22 16,21 0-16,-21 0 0,0 0 0,0 0 16,-1-1-1,1 22-15,0 0 0,0 0 0,-21 0 16,20 0-16,1 0 0,-21 0 0,21 22 16,-22-1-16,22 0 0,-21 0 15,0 0-15,20 0 0,-20 1 0,21 20 16,0-21-16,0 0 0,-1 43 15,22-43-15,0 0 0,-21 0 16,21 22-16,0-22 0,0 0 16,0 0-16,21 0 0,-21 0 0,22 1 0,-1-1 15,0-21-15,0 21 0,21-21 16,-20 0-16,20 0 0,0 21 16,-21-21-16,22 0 0,-1 0 0,-21 0 15,22 0-15,-22-21 0,21 21 16,-21-21-16,22 0 0,-22-1 0,0 1 15,0 0-15,0 0 0,0 0 16,1 0-16,-1-43 0,-21 43 16,21 0-16,-21-22 0,0 22 15,0-21-15,0 21 0,0 0 16,0-22-16,-21 22 0,-22-21 16,22 21-16,-21-1 0,21 22 15,-22 0-15,22 0 0,-21 0 0,-22 0 16,22 0-16,21 0 0,-21 22 15,20-22-15,1 21 0,-21 0 16,21 0-16,21 0 0,-21 0 0,21 1 16,-22 20-16,22-21 0,0 0 0,-21 0 15,21 1-15,0-1 0,0 0 16,0 0-16,0 0 0,0 22 0,21-22 16,1 21-16,-1-21 0,0 0 15,21-21-15,-21 22 0,1-1 16,-1-21-16,21 0 0,-21 21 0,22-21 15,-22 0-15,21 0 0,0 0 0,-20 0 16,20 0-16,-21 0 16,0-21-16,22 0 0,-22 21 0,0-22 15,0 1-15,21 0 0,-20 0 0,-1 0 16,-21 0-16,21-1 16,0-20-16,-21 21 0,0 0 0,0-43 15,0 43-15,0-21 0,0 21 16,0-1-16,0-20 0,-21 21 0,0 0 15,0 0-15,-1 21 0,1-22 0,0 22 16,-21 0-16,21 0 0,-1 0 16,-20 0-16,21 0 0,-21 0 0,20 22 15,1-22-15,-21 21 0,21 0 16,-22 0-16,22 0 0,0 0 16,-21 43-16,21-43 0,-1 21 15,22 1-15,0-22 0,0 0 16,0 0-16,0 0 0,0 1 15,0-1-15,0 0 0,22-21 0,-1 21 16,0 0-16,0-21 0,0 0 16,-21 21-16,21-21 0,22 0 15,-22 0-15,0 0 0,21 0 0,-20 0 16,20-21-16,-21 21 16,0-21-16,43-21 0,-43 21 15,0 21-15,0-22 0,22 1 0,-22 0 16,0-21-16,21-22 15,-42 22-15,0 21 0,0 0 16,0-22-16,0 22 0,0-21 16,0 21-16,0-1 0,0 1 0,-21 0 15,0 21-15,0-21 0,0 21 0,-22 0 16,22 0-16,-21 0 0,-1 0 16,1 21-16,0 0 0,-1 0 0,1 1 15,21-1-15,-21 0 0,-1 0 0,22 0 16,0 0-16,0 22 15,0-22-15,-1 21 0,22 1 16,0-22-16,0 0 0,0 0 0,0 0 0,22 0 16,-1 1-16,0-1 15,21 0-15,-21 0 0,22-21 16,-22 0-16,21 0 0,-21 0 16,22 0-16,-22 0 0,0 0 0,21 0 15,-20 0-15,-1-21 0,0 21 0,0-21 16,0 0-16,0-1 0,1 1 15,-1 0-15,-21-21 0,0-1 16,0 22-16,0-21 0,0 21 16,0-22-16,0 1 0,0 0 0,-21-22 15,-1 43-15,-20 0 0,21 0 16,-21 0-16,-1 21 0,1 0 16,0 0-16,-1 0 0,1 0 15,0 21-15,-1 0 0,1-21 0,0 21 16,-1 21-16,22-20 0,-21-1 15,-1 63-15,22-62 0,21 41 16,0-21-16,0-20 0,0 20 16,0 0-16,0-21 15,0 1-15,0 20 0,21-21 0,1 0 0,-1 0 16,0 1-16,21-1 0,-21 0 16,22-21-16,-1 0 0,-21 0 15,22 0-15,-1 0 0,85 0 16,-106-21-16,21 0 15,1-1-15,-22-20 0,0 21 0,21-21 16,22-64 0,-64 85-16,0-22 0,0 22 15,0 0-15,0-21 0,0 20 0,-21 1 16,0 21-16,-1-21 0,1 21 16,0 0-16,-21 0 0,21 0 15,-22 21-15,22 0 0,0 1 16,0-1-16,0 0 0,-1 0 15,22 0-15,-21 0 0,21 1 16,0-1-16,0 0 0,0 0 16,21 0-1,1-21-15,-1 0 0,0 0 16,0 0-16,0 0 0,0 0 16,1 0-1,-1 0-15,-21-21 16,21 21-1,-42 0 95,0 0-110,-1 0 15,1 0-15</inkml:trace>
  <inkml:trace contextRef="#ctx0" brushRef="#br0" timeOffset="48791.47">12213 8340 0,'0'-21'47,"0"-1"-16,-21 22-31,21-21 16,-21 21-16,0 0 0,-1-21 15,1 21-15,0 0 16,0 0-16,21-21 0,-21 21 16,0 0-16,-1 0 0,1 0 15,0 0-15,0 0 0,0 0 16,0 21-16,-1-21 0,1 21 0,0 0 15,21 1-15,-21-22 0,0 21 0,21 0 16,0 0-16,-21 0 0,21 0 16,-22 1-16,22-1 0,-21 0 0,21 0 15,0 0-15,0 0 16,0 1-16,0-1 0,0 21 16,0-21-16,0 0 0,0 1 0,0 20 15,0-21-15,21 0 0,1 22 16,-1-1-16,0-21 0,0 0 15,-21 0-15,21 1 0,22-22 0,-22 21 16,0-21-16,0 0 0,21 0 16,1 0-16,-22 0 0,21 0 0,1 0 15,-22-21-15,21 21 0,0-22 16,-20 1-16,20 0 0,-21 0 0,21 0 16,-20 0-16,-1-1 0,0 1 0,0 0 15,0-21-15,22-1 16,-43 1-16,0 21 0,21-21 15,0 20-15,-21-20 0,0 21 16,0-21-16,0 20 0,0-20 0,0 21 16,0 0-16,0 0 0,0-1 0,0-20 15,-21 42-15,0-21 0,-1 0 16,-20 0-16,21-1 0,-21 22 0,-1 0 16,1-21-16,0 21 0,20 0 15,-20 0-15,0 0 0,-1 0 0,1 0 16,0 0-16,-1 0 0,22 0 15,-21 21-15,21-21 0,0 22 0,-22-22 16,22 21-16,0-21 0,21 21 0,-21 0 16,0 0-16,-1 22 15,1-22-15,0 0 0,21 0 0,0 21 16,-21-20-16,21 20 0,-21 0 16,21 1-16,0-22 0,0 21 15,0 0-15,0-20 0,0 62 16,0-63-16,21 22 0,0-22 15,0 0-15,0 0 0,1 22 0,-1-22 16,0 0-16,21 0 0,-21-21 16,1 21-16,20 0 0,-21-21 0,21 0 15,-20 0-15,20 0 0,0 0 0,-21 0 16,22 0-16,-1 0 0,0 0 16,-20-21-16,20 21 0,-21-21 15,21 0-15,1 0 0,-22 0 0,0-1 16,21-20-16,-20 0 0,-1 21 15,21-64-15,-42 64 0,0-22 16,21 22-16,-21-21 0,0 0 0,0 20 16,0-41-16,-21 42 15,0-22-15,0 22 0,0 0 0,-1-21 16,-20 21-16,21-1 0,-21 1 16,20 21-16,-20-21 0,0 0 15,-1 21-15,22 0 0,-21 0 0,0 0 16,-1 0-16,22 0 0,-21 0 15,-1 21-15,22 0 0,-21-21 0,0 43 16,20-22-16,1 0 16,0 0-16,0 0 0,0 22 0,0-22 15,21 0-15,0 0 0,0 0 0,0 0 16,0 1-16,0 20 0,0-21 16,0 0-16,0 0 0,0 1 0,21 20 15,-21-21-15,21 0 0,0 0 0,0 1 16,0-22-16,1 21 0,20-21 15,-21 21-15,21-21 0,-20 0 0,20 0 16,-21 0-16,21 0 0,-20 0 16,41 0-16,-42-21 15,0 21-15,22-21 0,-22-1 0,0 1 16,0 0-16,0 0 0,22 0 16,-22 0-16,0-1 0,-21-20 0,21 21 15,-21 0-15,21 0 0,-21-1 16,0 1-16,0 0 0,0 0 0,0 0 15,0 0-15,-21-1 0,0 22 0,-21 0 16,21-21-16,-1 21 0,1 0 16,-21 0-16,21 0 0,-22 0 0,22 21 15,-21 1-15,21-1 0,-22 0 16,22-21-16,0 21 0,0 0 16,0 0-16,0 1 0,-1-1 0,22 0 15,-21 0-15,21 0 0,0 0 16,0 1-16,0-1 15,0 0-15,21-21 16,1 0 0,-1 0-16,0 0 15,0-21-15,0 21 16,-21-21-16,21 21 0,-21-22 16,22 1-16,-1 21 0,-21-21 0,0 0 15,0 0-15,0 0 16,0-1-16,-21 22 47,-1 0-47,1 0 15,21 22-15,0-1 16,-21-21-16,21 21 16,0 0 15,-21-21 0,21 21-31,-21-21 31,42 0 63,0 0-63,-21-21 16,21 21-47,0 0 31,-21-21 48,-21 21 14,0 0-61,21-21-32,-21 21 62,0 0-15,21-21-16,-21 21 94,21-22-109,0 1 15,0 42 313,21-21 593,0 0-749,0 0-141</inkml:trace>
  <inkml:trace contextRef="#ctx0" brushRef="#br0" timeOffset="51456.47">11811 12446 0,'0'0'0,"-21"0"16,0 0-16,-1 0 0,1 0 0,0 0 15,0 0-15,0 0 0,0 0 16,-1 0-16,1 0 0,0 0 15,0 0-15,0 0 0,0 0 16,-1 0 0,1 0-16,0 0 15,21 21 48,21-21-48,0 0-15,1 0 16,-1 0-16,0 0 16,0 0-16,0 0 0,0 0 0,1 0 15,20 0-15,-21 0 0,21 0 0,1 0 16,-22 0-16,21 0 16,1-21-16,20 21 0,-21 0 0,1 0 15,-1 0-15,22 0 0,-22 0 0,0 0 16,1 0-16,-1 0 0,0 0 15,1 0-15,-1-21 0,0 21 0,1 0 16,-1 0-16,0 0 0,1 0 0,-1 0 16,0 0-16,1-21 0,-1 21 15,0 0-15,22 0 0,-22 0 0,22 0 16,-22 0-16,21 0 0,-20-21 16,20 21-16,1 0 0,-22 0 0,22 0 15,-1 0-15,-21 0 0,22 0 16,-1 0-16,-20-22 0,20 22 15,1 0-15,-22 0 0,22 0 0,63 0 16,-43 0-16,-20-21 0,-1 21 16,1 0-16,-1 0 0,22 0 15,-22 0-15,1 0 0,-1 0 0,1-21 16,-1 21-16,22 0 0,-21 0 16,20 0-16,-20 0 0,20 0 0,1 0 15,21 0-15,-21 0 0,-22 0 0,22 0 16,-1-21-16,-20 21 0,-1 0 15,22 0-15,-21 0 0,-1 0 16,1-21-16,-1 21 0,22 0 0,-22 0 0,1 0 16,-1 0-16,1 0 15,-22-21-15,22 21 0,-22 0 0,21 0 16,-20 0-16,-1 0 0,-21 0 16,22 0-16,-22 0 0,21-22 15,-21 22-15,0 0 0,1 0 0,-1 0 16,0 0-16,-42 0 47,0 0-47,-1 0 15,1 0-15,-21 0 0,-22 0 16,1 0-16,-1 0 0</inkml:trace>
  <inkml:trace contextRef="#ctx0" brushRef="#br0" timeOffset="52675.68">6265 12573 0,'0'0'0,"-21"0"16,0 0-16,0 0 0,0 0 15,-1 0-15,1 0 16,0 0-16,0 0 0,0 0 15,0 0-15,-1 0 0,1 0 0,0 0 16,0 0-16,0 0 0,0 0 16,-1 0-16,1 0 0,0 0 15,0 0-15,0 0 16,42 0 31,0 0-47,0 0 15,22 0-15,-22 0 0,0 0 0,21 0 16,-21-21-16,22 21 0,-1 0 16,-21 0-16,22 0 0,-1 0 0,0 0 15,1 0-15,-1 0 0,0 0 0,22 0 16,-1 0-16,1 0 0,-1 0 16,1 0-16,-1 0 0,1 0 0,20 0 15,-20 0-15,-1 0 0,1 0 0,-1 0 16,-20 0-16,20 0 0,1 0 15,-1 0-15,1 0 0,-1 0 0,1-21 16,-1 21-16,22 0 0,-22 0 0,22 0 16,-21 0-16,20 0 15,-20-21-15,-1 21 0,22 0 0,-22 0 16,22 0-16,-21 0 0,20-22 16,1 22-16,0 0 0,-1 0 0,-20 0 15,20 0-15,1-21 0,-21 21 16,-1 0-16,1 0 0,-22 0 0,21 0 15,-20 0-15,-1 0 0,0-21 0,1 21 16,-1 0-16,0 0 0,1 0 0,-1 0 16,0 0-16,1 0 0,-22 0 15,21 0-15,1 0 0,-1 0 0,0 0 16,1 0-16,-22 0 0,21 0 16,-21 0-16,22 0 0,-22 0 15,21 0-15,-21 0 0,0 0 0,1-21 16,20 21-16,-21 0 0,0 0 15,0 0-15,1 0 16,-1 0-16,0 0 16,-21-21 31,-21 21 31,0 0-78,-22 0 0</inkml:trace>
  <inkml:trace contextRef="#ctx0" brushRef="#br0" timeOffset="53432.25">1376 12742 0,'0'0'0,"-21"0"15,-128 0 1,128-21-16,-21 21 0,-22 0 15,43 0-15,0 0 16,0 0-16,0 0 16,42 0 15,0 0-31,21 0 0,1-21 16,20 21-16,1 0 0,20 0 0,1 0 15,21-21-15,0 21 0,-22 0 16,149-21-16,-106 21 15,0-21-15,0 21 0,21 0 0,-21-22 16,0 22-16,0 0 0,0-21 16,-21 21-16,21 0 0,-21 0 0,-21-21 15,21 21-15,-22 0 0,-20 0 16,-1 0-16,-20 0 0,20 0 0,-42 0 16,0 0-16,1 0 0,-1 0 15,0 0-15,-42 0 31,0 0-15,-1 0-16,1 0 0,-21 0 16,21 0-16,-22 21 0,1-21 0</inkml:trace>
  <inkml:trace contextRef="#ctx0" brushRef="#br0" timeOffset="53979.87">974 13335 0,'0'-21'16,"-22"21"-16,1 0 0,0 0 16,0 0-16,0 0 15,0 0-15,-1 0 0,1 21 0,0-21 16,21 21-16,-21 0 0,0 1 16,0 20-16,-1-21 0,22 21 0,0 1 15,0-1-15,0 0 0,0 1 16,0-22-16,0 21 0,0 1 15,22-22-15,-1 21 0,0-21 0,0 0 16,21-21-16,-20 0 0,20 0 16,0 0-16,-21 0 0,22 0 15,-1-21-15,0 0 0,-20 0 16,20 0-16,-21-22 0,21 22 0,-42-21 16,0 0-16,0 20 0,0-20 15,0 0-15,-21 21 0,0-22 0,-21 22 16,-1 0-16,1 0 0,0 0 15,-1 21-15,1 0 0,0 0 16,-1 0-16,1 0 0,21 0 0,-21 0 16,20 21-16,1 0 15,0-21-15,0 21 0,21 0 0,0 0 0,0 1 16,0-1-16,0 0 16,21-21-16,0 0 0,0 0 0,1 0 15</inkml:trace>
  <inkml:trace contextRef="#ctx0" brushRef="#br0" timeOffset="54248.21">1672 13081 0,'-127'64'31,"85"-43"-31,21 0 0,-22 21 16,22-21-16,-21 22 0,21-1 15,-1 0-15,1 22 0,-21-22 16,21 22-16,0-1 0,21-20 0,-43 62 16,22-62-16,21-1 15,0 0-15,0-20 0,0-1 0,0 0 16,0 0-16,21-21 16,0 0-16,1-21 15,-1 0-15,0 0 0,0-1 16</inkml:trace>
  <inkml:trace contextRef="#ctx0" brushRef="#br0" timeOffset="55036.89">2138 13462 0,'0'0'15,"21"-21"-15,0 21 0,-21-21 0,0 0 16,0-1-1,-21 22 1,0 0-16,0 0 0,-1 0 0,-20 0 16,21 0-16,0 0 0,-22 0 15,22 22-15,0-1 0,-21 0 0,-1 0 16,22 0-16,-21 22 16,0-1-16,20 0 0,1 1 0,-21-1 15,21-21-15,0 21 0,21 1 16,0-22-16,0 21 0,0-21 0,0 1 15,0-1-15,21-21 16,0 0-16,0 0 0,0 0 16,0 0-16,1 0 0,-1-21 15,0 21-15,0-22 0,0 1 0,43-21 32,-64 21-32,21 21 0,-21-21 15,0-1 1,21 22 62,0 0-62,-21-21-1,21 0-15,1 0 16,-1 0-1,0 0-15,-21-1 0,21 1 0,0 0 16,-21-21-16,21 21 0,1-22 16,-1 22-16,-21-21 0,0-1 15,0 22-15,0-21 0,0 0 16,0 20-16,0-20 0,0 0 0,0 21 16,0-1-16,-21 1 15,21 0-15,-22 0 0,1 21 0,0 0 16,21 21-16,0 0 15,0 0-15,0 22 0,0-22 0,0 21 16,0 22-16,0-22 0,0 0 16,0 22-16,0-1 0,0-20 0,0 20 15,0-20-15,0-1 0,0 0 16,0-21-16,21 1 0,-21-1 0,21 0 16,1-21-16,-1 0 15,0 0-15,0 0 0,0 0 0,22 0 16,-1-42-16,0 20 15,-21 1-15,1 0 0,20 0 0,-21 0 16,0-22-16,22 22 0</inkml:trace>
  <inkml:trace contextRef="#ctx0" brushRef="#br0" timeOffset="55340.32">3133 13039 0,'0'-21'16,"-22"42"-1,1 0-15,0 0 0,0 0 16,0 0-16,0 22 0,-1-1 16,1 0-16,-21 1 0,0-1 0,20 22 15,-20-1-15,0 22 0,-1-22 16,1 22-16,0-22 0,-1 22 0,1 0 15,0-22-15,-1 1 0,22-1 16,0 1-16,0-22 0,0 0 0,21 1 16,-21-1-16,21-21 0,0 0 15,0 1-15,21-22 16,0-22-16,21 1 0,-21-21 16</inkml:trace>
  <inkml:trace contextRef="#ctx0" brushRef="#br0" timeOffset="56000.9">3196 13504 0,'42'0'32,"-20"0"-32,-1-21 0,0 21 15,0-21-15,0 21 0,0-21 16,1 0-16,-1 21 0,0-21 15,0-1-15,21 1 0,-20 21 0,-1-21 16,0 0-16,0 21 0,-21-21 16,-42 21 15,21 0-31,-22 0 0,22 21 0,-21 0 16,-1 0-16,22 0 0,-21 1 0,21-1 15,0 0-15,-1 0 0,1-21 16,21 21-16,0 0 0,0 1 0,0-1 15,21-21-15,1 21 16,-1-21-16,21 0 0,-21 0 16,22 0-16,-1 0 0,0 0 15,-21 0-15,22 0 0,-1-21 0,-21 21 16,0-21-16,1 21 0,-44 0 31,-20 0-31,21 21 0,-21 0 16,-22 0-16,22 0 0,-22 22 0,22-22 15,0 21-15,-1-21 0,22 22 0,-21-22 16,21 21-16,-1-21 0,22 0 16,0 1-16,0-1 0,22 0 15,-1-21-15,0 21 16,21-21-16,1 0 0,-1 0 0,0 0 16,1 0-16,-1-21 0,21 0 0,-20 21 15,-1-21-15,0-1 0,1 1 16,-1 0-16</inkml:trace>
  <inkml:trace contextRef="#ctx0" brushRef="#br0" timeOffset="56211.8">3895 13526 0,'0'0'0,"0"21"32,0 0-17,21 0-15,-21 0 0,21 0 16,0 1-16,0-1 0,0 0 15,1 0-15,-1-21 0,-21 21 16,21 0-16,0 1 0,0-1 16,-21 0-16,0-42 31,21 21-31</inkml:trace>
  <inkml:trace contextRef="#ctx0" brushRef="#br0" timeOffset="56408.34">4191 13483 0,'0'0'0,"0"-21"16,-21 21 0,0 21-16,-1 0 15,1 1-15,-21-1 0,21 0 16,0 21-16,-1-21 0,-20 1 0,21 20 16,0-21-16,0 0 0,-1 0 15,22 22-15,-21-22 0,21 0 0,0 0 16,0 0-16,0 1 15,21-22 1,1-22-16</inkml:trace>
  <inkml:trace contextRef="#ctx0" brushRef="#br0" timeOffset="56754.13">4381 13483 0,'0'21'31,"0"1"-31,-21-1 16,21 0-16,-21 21 0,21-21 0,0 22 15,0-1-15,0 0 0,0 22 0,0-22 16,0 22-16,-21-1 0,21 1 16,0-1-16,-21 22 0,21 0 15,-21-1-15,21 1 0,-22 21 16,1-22-16,0 1 0,0 21 0,0-21 15,21-1-15,-43 1 0,43 0 0,-21-22 16,0 1-16,0-1 0,0 1 0,21-22 16,0 0-16,-21-21 0,-1 1 15,22-1-15,-21-21 0,21-21 16,0-1-16,0-20 16,21 0-16,1-22 0,-1 1 15,0-1-15,0 1 0,0-22 0,0 0 16,22 22-16</inkml:trace>
  <inkml:trace contextRef="#ctx0" brushRef="#br0" timeOffset="57100.33">4360 13864 0,'0'0'0,"0"-42"0,0 21 0,-21-22 16,21 22-16,-21 0 0,21 0 0,0 0 15,0 0-15,0-1 0,0 1 16,0 0-16,0 0 0,0 0 0,21 21 15,0-21-15,22-1 0,-22 22 0,21-21 16,-21 21-16,22 0 0,-1 0 16,-21 0-16,21 0 0,-20 0 0,-1 21 15,0-21-15,0 22 0,-21 20 16,0-21-16,0 0 0,0 22 0,-21-22 16,0 21-16,0-21 0,-22 22 15,1-22-15,0 21 0,-1-21 16,1 0-16,0 1 0,-1-1 0,22 0 15,-21-21-15,21 21 0,-1-21 16,44 0 15,-1 0-31,0-21 16,0 21-16,0-21 0,22 0 16,-22-1-16,21 1 0,0 0 0</inkml:trace>
  <inkml:trace contextRef="#ctx0" brushRef="#br0" timeOffset="57316.3">4889 13547 0,'0'0'0,"22"0"16,-22 21 15,0 0-31,0 0 0,0 0 0,0 1 16,0-1-16,0 0 0,0 0 0,0 0 15,0 0-15,0 1 0,0-1 16,0 0-16,0 0 0,0 0 15,-22 0-15,22-42 32,0 0-17,0 0-15</inkml:trace>
  <inkml:trace contextRef="#ctx0" brushRef="#br0" timeOffset="57512.26">4974 13399 0,'0'0'16,"-21"0"-16,0 0 16,0 0-1,21 21 17,21-21-17,0 0-15,0 21 0,0-21 16,0 0-1</inkml:trace>
  <inkml:trace contextRef="#ctx0" brushRef="#br0" timeOffset="57956.24">5228 13589 0,'0'0'0,"-21"0"0,0 0 16,0 0-1,21-21 1,0 0-16,0 0 16,21-1-1,0 22-15,0 0 0,0 0 0,0 0 16,1 0-16,-1 0 0,0 0 0,0 0 16,0 0-16,-21 22 0,21-1 15,1 0-15,-1 0 0,-21 0 0,0 0 16,21 22-16,-21-22 0,0 0 15,0 0-15,0 0 0,0 1 0,-21-1 16,21 0-16,0 0 0,-21-21 16,-1 0-16,22 21 0,-21-21 31,21-21-31,0 0 0,0 0 16,0 0-16,0-1 0,0 1 15,0 0-15,0-21 0,21 21 0,-21-1 16,22 1-16,-1-21 0,21 0 15,-21 20-15,0 22 0,1-21 16,-1 0-16,0 21 0,21 0 0,-21-21 16,1 21-16,-1 0 0,0 0 0,0 0 15,0 0-15,0 0 16,1 0-16</inkml:trace>
  <inkml:trace contextRef="#ctx0" brushRef="#br0" timeOffset="58280.27">5884 13631 0,'0'0'0,"21"22"32,1-22-32,-1 0 15,0 0-15,0-22 0,-21 1 16,21 0-16,0 21 0,1-21 16,-22 0-16,0 0 0,21-1 15,-21 1-15,0 0 0,0 0 16,-21 21-1,-1 0-15,1 0 0,0 0 16,0 0-16,0 21 0,0-21 0,-1 21 16,22 0-16,0 1 0,-21-1 15,21 0-15,0 0 0,0 21 0,0-20 16,0-1-16,0 0 0,0 0 0,0 0 16,21-21-16,-21 21 0,43 1 15,-22-22-15,0 0 0,21 21 16,-20-21-16,20 0 0,0 0 15,1 0-15,-1 0 0,-21-21 0,21-1 16</inkml:trace>
  <inkml:trace contextRef="#ctx0" brushRef="#br0" timeOffset="58863.29">6858 13483 0,'0'-21'0,"0"42"0,0-63 0,-21 21 16,0 21-16,21-21 0,-22 21 15,1 0-15,0 0 0,0 0 16,0 0-16,-22 0 0,22 0 0,0 0 16,0 21-16,0 0 0,-22 0 0,22-21 15,0 42-15,0-20 0,0-1 16,0 0-16,21 0 0,0 0 0,-22 22 16,22-22-16,0 0 0,0 0 15,0 21-15,0-20 16,0-1-16,0 0 0,22-21 15,-1 21-15,0-21 0,0 0 16,0 0-16,0 0 0,1 0 16,-1-21-16,0 0 0,0 21 15,0-21-15,0-1 0,1 1 0,-1-21 16,0 21-16,0-22 0,0 22 16,0-21-16,1 0 0,-22-1 0,21 1 15,0 0-15,0-1 0,-21 1 16,21 21-16,-21-22 0,0 22 15,0 0-15,0 0 0,0 0 0,0 42 47,0 0-47,0 0 0,0 0 16,-21 1-16,21-1 0,0 21 0,0-21 16,-21 22-16,21-22 0,-21 21 15,21 0-15,0-20 0,0 20 0,-21 21 16,21-20-16,0-22 0,0 0 15,0 0-15,0 0 16,0 1-16,21-1 0,0 0 16,0-21-16,0 0 0,0 0 15,1 0-15,-1 0 16,0 0-16,0 0 0,0-21 0,0 0 16,1-1-16,41-41 15,-21 21-15,-20 20 0</inkml:trace>
  <inkml:trace contextRef="#ctx0" brushRef="#br0" timeOffset="64920.35">5419 7599 0,'0'-21'15,"0"0"1,0-1 0,0 44 46,0-1-62,0 0 0,0 0 16,0 21-16,0-20 0,0 20 0,0-21 15,0 21-15,0 1 0,0-22 16,0 42-16,0-20 0,0-1 16,0 0-16,0 1 0,0-1 0,0-21 15,0 22-15,0-22 0,0 21 16,-22-21-16,22 0 0,0 1 0,0-1 16,0 0-16,0-42 62,0 0-62,0-1 0,0 1 0,0 0 16</inkml:trace>
  <inkml:trace contextRef="#ctx0" brushRef="#br0" timeOffset="66063.35">5440 7514 0,'21'-21'32,"0"21"-32,0 0 15,0 0-15,1 0 0,-1-21 16,0 21-16,0 0 0,21 0 0,-20 0 16,20 0-16,0-21 0,1 21 0,-1 0 15,0-21-15,22 21 0,-22 0 16,0 0-16,1-22 0,-1 22 0,64 0 15,-64-21-15,1 21 16,20 0-16,-21 0 0,1-21 16,20 21-16,43 0 0,-42-21 15,-1 21-15,-21 0 0,22 0 16,-22 0-16,22-21 0,-22 21 0,0 0 16,1 0-16,-1 0 0,-21 0 0,22 0 15,-22 0-15,21 0 0,-21 0 16,0 0-16,1 0 0,-1 0 15,-21 21 17,0 0-17,0 0 1,0 0-16,0 1 16,0-1-1,0 0-15,0 0 16,0 0-16,0 0 0,0 1 15,0-1-15,0 0 16,0 0-16,0 0 0,0 0 16,0 1-16,0-1 0,0 21 15,0-21-15,0 0 0,0 1 0,0-1 16,0 0-16,0 21 0,0-21 16,0 1-16,0-1 0,0 0 15,0 0-15,0 0 0,0 0 16,0 1-16,0-1 0,0 0 15,0 0 1,-21 0-16,21 0 16,-22-21-16,22 22 15,-21-22 1,0 0-16,0 21 16,0-21-16,0 0 15,-1 0-15,1 0 16,0 0-16,0 0 0,0 21 15,0-21-15,-22 0 0,22 0 16,-21 0-16,-1 0 0,1 0 16,0 0-16,-22 0 0,22 0 0,-22 0 15,1 0-15,-1 0 0,1 0 16,21 21-16,-22-21 0,1 0 0,-1 0 16,22 0-16,-22 0 0,1 0 15,-1 21-15,1-21 0,20 0 0,-20 0 16,-1 0-16,1 21 0,-1-21 0,22 0 15,0 0-15,-1 0 0,-41 22 16,63-22-16,-1 0 0,1 0 16,0 21-16,0-21 0,0 0 15,0 0 1,-1 0 15,22 21-15,-21-21-1,0 0 1</inkml:trace>
  <inkml:trace contextRef="#ctx0" brushRef="#br0" timeOffset="146499.29">2582 11663 0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2:25:05.5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2011 1757 0,'0'0'0,"0"-21"0,-21 42 62,21 0-62,0 0 16,0 0-16,0 1 16,0-1-16,0 0 15,0 0-15,21-21 16,0 0-16,0 21 0,0-21 15,22 0-15,-22 0 0,21 0 16,-21 0-16,22-21 0,-1 0 0,0 0 16,1 0-16,-1-1 0,0 1 15,1 0-15,-1 0 0,-21 0 16,21-22-16,-20 22 0,-1 0 16,0-21-16,-21 21 0,0-1 0,21 1 15,-21-21-15,0 21 0,0 0 16,0-1-16,0 1 15,-21 0-15,0 0 16,0 21-16,-1 0 16,1 21-16,0 0 15,21 0-15,-21 1 0,0-1 16,21 0-16,-21 21 0,-1 1 0,22-1 16,-21 21-16,0-20 0,0 20 15,21 1-15,-21-1 0,0 1 0,21-1 16,-22 1-16,22 20 0,-21-20 15,21 21-15,0-22 0,-21 22 0,21-22 16,-21 22-16,0-22 16,21 22-16,0-21 0,-21-1 0,21 1 15,-22-1-15,22 1 0,0-1 16,0 1-16,0-1 0,0 1 0,0-22 16,0 21-16,0-20 0,0-1 15,0-21-15,0 22 0,0-22 0,0 0 16,22-21-16,-1 0 0,0 0 15,0 0-15,0 0 0,22 0 0,-22-21 16,21 0-16,-21-22 0,22 22 16,-1-21-16,0-1 0,-21 1 0,22-21 15,-1 20-15,-21-20 0,0-1 0,1 22 16,-1 0-16,0-22 16,-21 22-16,0-1 0,0-20 0,0 21 15,-21-1-15,0 1 0,-1 0 16,-20-1-16,0 1 0,-1 0 0,1-1 15,0 22-15,-1 0 0,1 0 16,-21 0-16,-22-1 0,64 22 16,-22 0-16,22 0 0,-21 0 15,21 0-15,42 0 32,0 0-32,0 0 0,22-21 15,-22 21-15,21-21 16,22 21-16,-22-21 0,0 0 0,22 21 15,-22-21-15,0-1 0,22 1 16,-22 0-16,1 0 0,-1 0 0,-21 0 16,21-1-16,-20-20 0</inkml:trace>
  <inkml:trace contextRef="#ctx0" brushRef="#br0" timeOffset="196.09">2984 4339 0,'0'0'0,"0"-402"16,0 21-16,0 42 0,0 85 0,0 43 15,0 41-15,0 43 0,0 43 0,-21 20 16,21 22-16,-21 0 0,0 42 15,0 0 1,21 21 0,0 0-16,0 0 15,0 0 1,0 0 0,0-42 15,0 0-31</inkml:trace>
  <inkml:trace contextRef="#ctx0" brushRef="#br0" timeOffset="392.18">2963 1863 0,'0'0'0,"0"-21"0,-21 21 0,0 0 15,21-22-15,-21 22 16,21 22 15,0-1-31,0 0 16,21 0-16,-21 0 15,21-21-15,-21 21 16,21-21-16</inkml:trace>
  <inkml:trace contextRef="#ctx0" brushRef="#br0" timeOffset="1956.52">3238 2117 0,'0'-21'16,"0"-1"-1,0 44 48,0-1-63,0 0 0,0 0 15,0 0-15,0 22 0,0-22 16,0 0-16,0 0 0,0 0 16,0 0-16,0 1 0,0-1 15,-21 0-15,21 0 0,0 0 0,-21 0 16,21 1-16,0-44 47,0 1-47,0 0 15,0 0-15,0 0 16,0-22-16,0 22 0,21 0 0,0 0 16,1 0-16,-1-22 15,0 22-15,0 0 0,0 0 0,0 0 16,22 0-16,-22-1 0,21 22 16,22-21-16,-43 21 0,0 0 15,21 0-15,-20 0 0,20 21 16,-21-21-16,21 43 0,-42-22 15,0 0-15,22 0 0,-22 0 16,0 1-16,0-1 0,0 0 0,0 0 16,0 0-16,-22 0 0,22 1 15,-21-1-15,0-21 16,21 21-16,-21-21 0,21-21 47,0 0-47,21-1 15</inkml:trace>
  <inkml:trace contextRef="#ctx0" brushRef="#br0" timeOffset="2589.48">4318 2074 0,'0'-63'31,"0"42"-31,0 0 16,-21-1-16,0 22 0,21-21 15,-22 21-15,1 0 0,0 0 16,0 0-16,0 0 16,0 0-16,-1 0 0,1 21 0,0 1 15,0-1-15,0 0 0,21 21 16,-21-21-16,-1 22 0,22-22 0,-21 21 15,21-21-15,0 1 0,0 20 16,0-21-16,0 0 0,0 22 0,0-22 16,0 0-16,0 0 15,21-21-15,1 0 0,-1 0 16,21 0 0,-21 0-16,0 0 0,1-21 0,-1 0 15,0 0-15,0-1 0,21 1 16,-20 0-16,-1-21 0,0 21 0,0-22 15,21 1-15,-20 0 0,-1-1 16,0 1-16,-21 0 0,21-1 16,-21-20-16,21 20 0,-21 1 0,0 0 15,0-1-15,0 1 0,0 21 16,0 0-16,0 0 0,0-1 0,-21 22 16,0 0-1,21 22-15,-21-1 0,21 0 16,0 21-16,-21 1 0,21-1 15,-22 0-15,22 22 0,0-22 0,0 22 16,0-22-16,-21 21 0,21-20 16,0-1-16,0 0 0,0 1 0,0-1 15,0-21-15,0 22 0,0-22 16,0 21-16,0-21 0,21-21 0,1 21 16,-1 1-16,0-22 0,0 0 15,0 0-15,22 0 0,-22 0 0,21-22 16,0 1-16,1 0 0,-1 0 15,0 0-15,1-22 0</inkml:trace>
  <inkml:trace contextRef="#ctx0" brushRef="#br0" timeOffset="3368.24">4995 1820 0,'0'22'15,"0"-44"-15,0 65 0,0-22 16,21-21 0,1 0-16,20 0 0,-21 0 15,0 0-15,22 0 0,-22 0 0,21-21 16,0 21-16,-20-21 0,20 21 15,-21-22-15,21 1 0,-20 21 0,-1-21 16,0 0-16,-21 0 0,0 0 16,0-1-16,0 1 0,-21 21 15,0-21-15,-1 21 0,1 0 16,0 0-16,-21 0 0,21 0 0,-22 0 16,22 0-16,-21 21 0,21 0 15,-22 1-15,22-1 0,0 0 0,0 0 16,0 0-16,-1 22 15,1-22-15,21 21 0,0-21 0,0 0 0,0 1 16,0-1-16,0 0 16,21 0-16,1 0 0,-1 0 15,21-21-15,-21 0 0,0 22 0,22-22 16,-22 0-16,21 0 0,-21 0 0,1 0 16,-1 0-16,0 0 0,0 0 15,-42 0 1,0 0-16,0 0 15,-22 0-15,22 0 0,-21 0 0,-1 0 16,1 21-16,0 0 0,-1-21 0,1 21 16,0 0-16,-1 0 0,1 1 15,0-1-15,21 21 0,-1-21 16,1 0-16,21 1 0,0-1 16,0 0-16,0 0 0,0 0 0,21 0 15,1-21-15,-1 22 0,0-22 16,21 0-16,1 0 0,-1 0 0,0 0 15,1 0-15,-1 0 0,21-22 16,-20 1-16,20 0 0,1 0 0,-22-21 16,22 20-16,-1 1 0</inkml:trace>
  <inkml:trace contextRef="#ctx0" brushRef="#br0" timeOffset="3660.27">6011 1545 0,'0'0'0,"0"-21"0,-42 0 32,21 21-32,0 0 15,-1 21-15,22 0 0,-21 22 16,21-1-16,0 0 0,0 1 0,0-1 16,-21 21-16,21-20 0,0 20 15,-21-20-15,21-1 0,0 0 0,-21 22 16,21-43-16,-21 21 15,-1 1-15,1 41 0,21-63 16,-21 1-16,21-1 0,0 0 16,-21-21-16,21 21 0,21-21 31,0-21-31,-21 0 16,21 0-16</inkml:trace>
  <inkml:trace contextRef="#ctx0" brushRef="#br0" timeOffset="4060.33">6075 2180 0,'-21'43'32,"42"-43"-1,0 0-31,0 0 15,0 0-15,0-22 0,1 1 16,-1 21-16,0-21 0,0 0 0,-21 0 16,21 0-16,-21-1 0,21 1 15,-21 0-15,0 0 0,-21 21 32,0 0-32,0 0 0,0 0 15,0 0-15,-1 0 0,1 21 0,0 0 0,21 0 16,-21 1-16,0-1 15,21 0-15,-21 0 0,21 0 0,0 0 16,0 1-16,0-1 0,0 0 16,0 0-16,0 0 0,0 0 0,21-21 15,-21 22-15,21-22 0,0 0 16,0 21-16,0-21 0,1 0 0,-1 0 16,21 0-16,-21 0 0,22-21 15,-22-1-15,21 22 0</inkml:trace>
  <inkml:trace contextRef="#ctx0" brushRef="#br0" timeOffset="4768.72">6731 2032 0,'0'0'0,"0"-42"31,-21 42-31,0 0 16,-1 21-1,22 0-15,0 0 0,-21 0 16,21 1-16,-21-1 0,21 21 15,-21-21-15,21 0 0,0 1 0,0-1 16,0 0-16,-21 0 0,21 0 16,0 0-16,-21 1 0,21-1 0,0 0 15,0 0-15,0-42 47,0 0-47,0 0 16,0-22-16,0 22 0,0 0 0,0 0 15,21-22-15,0 22 0,-21-21 16,21 0-16,0 20 0,0-20 16,22 21-16,-22-21 0,21 20 0,-21 1 0,22 0 15,-1 0-15,-21 21 0,22 0 16,-1 0-16,-21 0 0,21 0 0,-20 0 16,20 21-16,-21 0 0,0 0 15,0 22-15,1-22 0,-22 0 16,0 0-16,21 22 0,-21-22 15,0 0-15,21 0 0,-21 0 0,0 0 16,0 1-16,0-1 0,0 0 0,0 0 16,-21-21-16,0 0 15,-1 0-15,22-21 32,0 0-32,0 0 15,0-1-15,0 1 0,22 0 16,-1 0-16,0-21 0,0-1 0,0 22 15,0-21-15,22 21 0,-22-22 0,21 22 16,1 0-16,-1 0 16,-21 21-16,21 0 0,1 0 0,-22 0 15,21 0-15,22 21 16,-43 0-16,0 0 0,-21 22 0,0-22 16,0 21-16,0-21 0,0 0 15,0 22-15,-21-22 0,0 0 0,0 0 16,21 22-16,-22-43 0,1 21 0,0 0 15,0 0-15,21 0 16,0 0-16,21-42 31,0 0-15,0 0-16</inkml:trace>
  <inkml:trace contextRef="#ctx0" brushRef="#br0" timeOffset="5208.37">8022 2053 0,'0'0'0,"0"21"16,-21-21-16,42 0 31,0 0-31,0 0 0,1 0 15,-1 0-15,21-21 0,-21 0 0,22 21 16,-22-21-16,0 0 0,0 0 16,21-1-16,-42 1 0,22 0 0,-1 0 15,-21 0-15,-21 21 32,-1 0-32,1 0 15,0 21-15,0-21 0,-21 21 0,20 21 16,1-20-16,0-1 0,0 0 15,0 21-15,0-21 0,21 1 0,0-1 16,0 21-16,0-21 0,0 0 16,0 1-16,21-1 15,0 0-15,0-21 0,0 0 0,22 21 16,-22-21-16,0 0 0,0 0 16,0 0-16,22 0 0,-1-21 15,0 0-15,-21 21 0,1-21 0,20-1 16,-21 1-16,0 0 0,0-21 15,22 21-15</inkml:trace>
  <inkml:trace contextRef="#ctx0" brushRef="#br0" timeOffset="5644.26">8657 2053 0,'0'0'16,"42"-42"-16,-20 21 0,-1 0 0,0-1 16,0 1-16,-21 0 0,0 42 47,-21 0-47,21 1 0,0-1 15,0 0-15,-21 0 0,21 0 16,-21 0-16,21 22 0,-22-22 0,22 0 15,0 0-15,0 0 0,-21 1 16,21-1-16,0 0 0,-21-21 16,21 21-16,0-42 47,0 0-47,0 0 15,0-1-15,0 1 0,21-21 0,0 21 16,1-22-16,20 22 0,-21-21 15,21 21-15,1-22 0,-22 22 16,21-21-16,1 21 0,-1 0 0,0-1 16,22 22-16,-22 0 0,-21 0 0,22 0 15,-1 0-15,-21 22 0,0-1 16,0 0-16,1 0 0,-22 21 0,0-20 16,0 20-16,0 0 0,0-21 15,0 22-15,0-22 0,0 21 0,-22-21 16,1 43-16,0-43 0,21 0 15,-21 0-15,0 1 16,21-1-16,21-42 31,0-1-15</inkml:trace>
  <inkml:trace contextRef="#ctx0" brushRef="#br0" timeOffset="5988.51">10118 1418 0,'0'0'0,"-22"21"31,1 1-31,21-1 16,-21 21-16,0 0 0,0 1 0,0-1 15,-1 0-15,1 22 0,21-22 16,-42 22-16,42-22 0,-21 0 16,0 22-16,-1-22 0,1 22 0,21-22 15,0 0-15,0-20 16,0-1-16,0 0 0,0 0 16,21-21-16,1 0 15,-1 0-15,0 0 0,0 0 0,0 0 16,0 0-16,1 0 0,20 0 0,21-42 15,-41 21-15,20-1 16,-21-20-16,21 21 0,-20 0 0,20 0 16,-21-22-16</inkml:trace>
  <inkml:trace contextRef="#ctx0" brushRef="#br0" timeOffset="6224.49">9758 1863 0,'0'0'0,"-21"0"0,-1 0 0,22 21 32,22-21-32,-1 0 15,21 0-15,-21 0 0,22 0 0,-1 0 16,21 0-16,-20 0 0,-1 0 16,0 0-16,1 0 0,-22 0 0,21-21 15,-21 21-15,1-21 0,-1 21 16,0 0-16,0 0 0,0-22 15,-21 1 1</inkml:trace>
  <inkml:trace contextRef="#ctx0" brushRef="#br0" timeOffset="7857">13187 550 0,'0'0'0,"0"-21"16,0 0-16,0 0 15,0 0-15,0 0 16,0-1-16,0 1 16,0 0 15,0 42 0,0 0-31,0 1 16,0-1-16,0 0 15,0 0-15,0 21 0,0-20 0,0 20 16,0-21-16,0 21 0,0 1 16,0-1-16,0 0 0,0 22 0,21-22 15,-21 22-15,0-22 0,0 22 16,0-22-16,21 21 0,-21-20 0,0-1 16,0 22-16,0-22 0,0 21 0,0 1 15,0-22-15,0 22 0,0-1 16,0 22-16,0-22 0,0 1 0,0-1 15,-21 1-15,21-1 0,-21 1 16,21-1-16,0 22 0,0-21 16,-21 20-16,21-20 0,-22 20 0,22-20 15,0 21-15,0-1 0,-21-20 16,21-1-16,0 22 0,-21 0 0,21-22 16,0 22-16,0-1 0,0-20 0,0 21 15,0-1-15,0-20 0,0 20 16,0-20-16,0 21 0,0-22 0,0 22 15,0-1-15,0 1 0,0 0 16,0-1-16,0 1 0,0-21 0,-21 20 16,21 22-16,-21-21 0,21-1 0,0 1 15,0 21-15,-21-21 0,21-1 16,-22 1-16,22 21 0,0-22 16,0 1-16,0 0 0,0-1 0,0 1 15,0 0-15,0-1 0,0 1 0,0 0 16,0-1-16,0 1 0,0 0 15,0-1-15,0 86 0,0-86 16,-21 1-16,21 84 0,0-84 16,-21 0-16,21 21 15,-21-22-15,21 1 0,-21 21 0,21-22 16,0 1-16,-21 0 0,21-1 0,-22 22 0,22-21 16,-21 0-16,21-1 15,-21 1-15,21 0 0,0-1 0,-21 86 16,21-86-16,-21 1 0,21 0 15,-21-1-15,21 1 0,0 0 16,0-1-16,-22 1 0,22 0 0,-21-1 16,21 1-16,0 21 0,0-22 0,-21 107 15,21-106-15,0-1 0,-21 22 16,21-21-16,0 21 0,0-22 16,-21 22-16,21-21 0,0-1 0,0 22 15,0-21-15,0 21 0,0-22 0,0 22 16,0-21-16,0 0 0,0-1 0,0 22 15,0-21-15,0-1 0,0 1 16,0 21-16,0-21 0,0-1 16,0 22-16,0-21 0,0-1 0,0 1 15,0 21-15,0 63 16,0-63-16,0-21 0,0 21 0,0-22 16,0 1-16,0 21 0,0 63 15,0-63-15,0-21 0,0-1 16,0 22-16,0-21 0,0-1 0,0 1 15,0 0-15,0-1 0,0 1 0,0 21 16,0-21-16,0-1 0,0 86 16,0-86-16,0 1 0,0 0 15,0-1-15,0-20 0,0 20 16,0 1-16,0-21 0,0 20 16,0-20-16,0-1 0,0 1 0,0-1 15,0-20-15,0-1 0,0 21 0,0-41 16,0 20-16,0-21 0,0-42 31,0 0-31,0-22 0,0 1 0</inkml:trace>
  <inkml:trace contextRef="#ctx0" brushRef="#br0" timeOffset="10168.87">15811 1757 0,'0'0'0,"22"0"15,-1 0 1,-21-21-16,0 0 16,21-1-16,0 1 15,-21 0-15,0 0 16,0 0-16,0 0 16,0-1-16,0 1 15,0 0-15,-21 0 16,0 21-16,0 0 0,-1-21 0,1 21 15,0 0-15,0 0 16,0 0-16,0 0 0,-1 21 0,1 0 16,0 0-16,0 0 0,0 1 15,0 20-15,21 0 0,-22-21 0,1 22 16,0-1-16,21 0 0,0-20 16,0 20-16,0-21 0,0 0 0,0 0 15,0 1-15,0-1 16,21-21-16,0 0 0,1 0 15,-1 0-15,0 0 0,0-21 16,0 21-16,22-22 0,-22 1 16,0 0-16,0 0 0,0 0 0,-21-22 15,21 22-15,1-21 0,-1 21 16,0-22-16,-21 22 0,21-21 0,-21 21 16,21 0-16,-21-1 0,0 1 15,0 42 16,0 1-31,0-1 0,0 0 16,0 0-16,0 21 0,0-20 16,0 20-16,0-21 0,0 0 15,0 22-15,0-22 0,0 0 16,21 0-16,1 0 0,-22 0 0,21-21 16,0 22-16,0-22 0,21 0 15,-20 0-15,-1 0 0,21 0 0,-21 0 16,22 0-16,-1-22 0,-21 22 15,21-21-15,-20 0 0,20 0 0,-21 0 16,0-22-16,0 22 0,1-21 16,-22 0-16,0-1 0,0 1 0,0 21 15,0-22-15,0 1 16,-22 0-16,1 21 0,-21-22 0,0 1 16,-1 21-16,1-22 0,0 22 15,-22 0-15,22 0 0,-22 21 0,22 0 16,-22-21-16,22 21 0,-21 0 15,-1 0-15,22 21 0,-22 0 0,1 0 16,20 0-16,-20 1 0,21 20 16,-22-21-16,22 21 0,-1 22 0,1-22 15,0 22-15,21-1 0,-1 1 16,22-1-16,0 1 0,0-1 0,0-20 16,22 20-16,-1-21 0,21 1 15,22 20-15,-1-42 0,-21 22 16,1-22-16,-1 0 0,22-21 0,-22 21 15,0-21-15,22 0 0,-22 0 16,0 0-16,22 0 0,-22 0 16,22 0-16,-22 0 0,0-21 15,1 21-15,-1-21 0,0 0 0,1 0 16,-1 21-16,-21-22 0,0 1 16,22-21-16,-22 21 0,0 0 0</inkml:trace>
  <inkml:trace contextRef="#ctx0" brushRef="#br0" timeOffset="10440.51">16827 1503 0,'0'-42'16,"-21"42"-1,0 21-15,21 0 16,0 0-16,-21 0 0,21 22 0,-21-22 15,21 21-15,0 0 0,0 22 16,0-22-16,-21 1 0,21-1 0,0 0 16,0 1-16,0-22 0,-22 21 0,22-21 15,0 0-15,0 22 0,0-22 16,0 0-16,22-21 16,-1 0-1,0 0 1,0-21-16</inkml:trace>
  <inkml:trace contextRef="#ctx0" brushRef="#br0" timeOffset="10900.18">16827 1905 0,'0'0'0,"0"21"15,0 0 1,22-21-1,-1 0 1,0 0-16,0 0 16,0-21-16,0 21 0,1-21 15,20 21-15,-21-21 0,0 21 0,0 0 0,22 0 16,-22-21-16</inkml:trace>
  <inkml:trace contextRef="#ctx0" brushRef="#br0" timeOffset="11155.83">17547 1799 0,'-21'21'16,"0"-21"0,0 22-16,21-1 0,-22 0 15,1 0-15,21 0 0,0 0 16,0 1-16,-21-1 0,21 0 0,-21 0 15,21 0-15,0 0 0,0 1 16,0-1 0,21-42 15,0-1-15</inkml:trace>
  <inkml:trace contextRef="#ctx0" brushRef="#br0" timeOffset="11616.51">16722 1566 0,'0'0'16,"21"0"15,-21-21-31,42 21 0,-21 0 16,0 0-16,22 0 0,-1 0 15,-21 0-15,22 0 0,-1 0 0,0-21 16,-21 21-16,1 0 0,-1 0 15,0 0-15,-42 0 32</inkml:trace>
  <inkml:trace contextRef="#ctx0" brushRef="#br0" timeOffset="12247.95">17547 1609 0,'0'0'0,"-21"0"15,21-21 17,0-1-1,-21 22 16,0 0-47,-1 0 15,22 22 1,0-1 0,22-21-1</inkml:trace>
  <inkml:trace contextRef="#ctx0" brushRef="#br0" timeOffset="12743.34">17865 1736 0,'0'63'31,"0"-42"-31,0 1 16,0-1-16,0 0 0,0 0 16,0 0-16,0 0 0,0 1 0,0-1 15,0 0-15,0 0 16,0 0-16,0 0 0,0 1 15,0-1-15,-22-21 16,22 21-16,-21-21 16,21-21 15,0 0-31,0-1 0,0 1 16,0 0-16,0-21 15,0 21-15,21-1 0,-21-20 0,22 21 16,-1-21-16,0 20 0,0-20 15,-21 21-15,42 0 0,-20 0 16,-1-1-16,21 22 0,-21 0 16,22 0-16,-22 0 0,21 0 0,-21 22 15,0-1-15,22 0 0,-22 21 16,-21-21-16,0 1 0,0 41 16,0-21-16,0-20 0,0-1 15,0 0-15,0 0 0,0 21 16,0-20-16,-21-22 0,21 21 15,-21-21-15,21 21 0</inkml:trace>
  <inkml:trace contextRef="#ctx0" brushRef="#br0" timeOffset="13179.51">19008 1884 0,'0'0'0,"0"-21"16,0 0-16,0-1 0,-22 1 15,1 0-15,21 0 0,-21 0 16,0 0-16,0 21 0,0-22 16,-1 22-16,1 0 0,-21 0 0,21 0 15,0 0-15,-22 22 0,22-22 0,-21 21 16,-1 21-16,22 0 0,0 1 15,0-22-15,0 0 0,0 21 16,21-20-16,-22 20 0,22-21 0,0 21 16,0-20-16,22-1 15,-1 0-15,0 0 0,0-21 0,21 0 16,-20 0-16,-1 0 0,21 0 16,-21 0-16,0 0 0,22 0 0,-22-21 15,21 0-15,-21 21 0,1-43 16,20 22-16,-21 0 0,0-21 0,0 21 15,1-43-15,-1 22 0,0-1 16,0-20-16,0 21 0,0-22 16,-21 22-16,0-1 0,0 1 0,0 0 15,0-1-15,0 22 0,0 0 16,0 0-16,0 0 0,-42 21 16,21 0-16,21 21 15,21 21-15</inkml:trace>
  <inkml:trace contextRef="#ctx0" brushRef="#br0" timeOffset="13304.37">19008 1990 0,'0'0'16,"0"21"-16,0 0 0,0 0 0,21 0 16,-21 1-16,21-1 0,-21 0 15,21-21-15,-21 21 16,21-21-16,0 0 16,1 0-16,20 0 15,-42-21-15,42 0 0</inkml:trace>
  <inkml:trace contextRef="#ctx0" brushRef="#br0" timeOffset="13560.4">20045 1461 0,'0'0'0,"0"-22"31,0 44-31,0-1 0,-21 0 16,-1 0-16,22 0 0,-21 22 15,21-1-15,0 0 0,-21 1 0,21-1 16,0 0-16,0 1 0,-21-1 16,21 0-16,0-21 0,0 22 0,0-1 15,0-21-15,0 0 0,0 1 16,0-44 15,21 1-31</inkml:trace>
  <inkml:trace contextRef="#ctx0" brushRef="#br0" timeOffset="14103.51">19981 1693 0,'0'0'0,"0"-105"15,0 62-15,0 22 0,0-21 0,0 21 16,0-1-16,0 1 0,0 0 16,21 0-16,1 21 0,-22-21 15,21 21-15,0 0 0,0 0 16,0 0-16,0 0 0,22 0 0,-22 0 15,0 0-15,0 21 0,22 0 16,-43 0-16,21 0 0,0 1 0,-21 20 16,0-21-16,0 0 0,0 22 15,0-22-15,-21 21 0,0-21 16,-1 0-16,-20 1 0,21-1 16,-21 0-16,20 0 0,-20 0 0,0-21 15,21 0-15,-1 21 0,-20-21 16,21 0-16,0 0 0,0 0 15,21-21 1,0 0-16,21 21 16,0-21-16,0 21 0,0 0 15,0 0-15,1-21 0,-1 0 0,0 21 16,21 0-16,-21 0 0,22 21 16,-22-21-16,0 21 0,0 0 0,0 0 15,22-21-15,-22 21 0,0 1 16,-21-1-16,21 0 0,-21 0 15,0 0-15,0 0 0,0 1 0,0-1 16,0 0-16,-21 0 0,0-21 16,0 21-16,0 0 0,-22-21 0,22 0 15,-21 22-15,21-22 0,-1 0 16,-20 0-16,21 0 0,0 0 0,-22 0 16,22 0-16,0 0 0,0 0 15,0 0-15,21-22 16,21 1-1,0 21 1,21-21-16,-20 21 0</inkml:trace>
  <inkml:trace contextRef="#ctx0" brushRef="#br0" timeOffset="14903.35">20828 1757 0,'0'-21'16,"-21"21"-16,0 0 16,-1 21-16,1-21 0,21 21 15,-21 0-15,21 0 0,-21 1 0,21-1 16,0 0-16,0 0 16,-21 21-16,21-20 0,0-1 15,0 0-15,0 0 16,21 0-16,0-21 0,0 0 15,0 0-15,1 0 0,-1 0 0,21 0 16,-21 0-16,22 0 0,-22 0 16,21 0-16,-21 0 0,0-21 0,1 21 15,-1-21-15,0 0 0,0 0 16,-21-1-16,21 1 0,-21 0 0,21 0 16,-21 0-16,0 0 15,0-1-15,22 22 0,-22-21 16,0 42 15,0 1-15,0-1-16,0 0 0,-22 0 0,22 21 15,0-20-15,0 20 0,0-21 16,0 21-16,0 1 0,0-1 0,0 0 16,0 22-16,0-22 0,0 22 15,0 20-15,0-20 0,0-1 0,0 22 16,0-21-16,22 20 0,-22-20 15,0-1-15,0 22 0,0-22 16,0 22-16,0-21 0,0 20 0,-22-20 16,22 20-16,-21-20 0,0-1 15,21 1-15,-21-1 0,0 1 0,0-22 16,21 22-16,-22-22 0,1 0 16,21 1-16,0-1 0,0-21 0,-21 0 15,0-21-15,0 0 16,21-21-1,-21-21-15,-1 21 0,1-22 0,0 1 16,0 0-16,0-22 0,0 1 0,-22-1 16,22 1-16,0-22 15,0 0-15,0 1 0,21-1 0,0 0 16,0 1-16,21 20 0,0-20 16,0-1-16,21 21 0,-20-20 0,20 20 15,-21 1-15,21 20 0,1-20 16,-22 21-16,21-1 0,-21 22 0,22-21 15,-22 21-15,0-1 0,21 22 16,-20-21-16,-1 21 0,0 0 0,-21-21 16,21 21-16,0 0 0</inkml:trace>
  <inkml:trace contextRef="#ctx0" brushRef="#br1" timeOffset="20473.48">1651 4466 0,'-21'0'0,"42"0"0,-63-21 0,20 21 31,1 0-15,21 21-16,0 0 15,0 1-15,0-1 16,0 0-16,0 0 0,21 0 16,1-21-16,-1 0 0,0 0 15,0 0-15,21 0 0,-20 0 16,-1 0-16,21 0 0,-21 0 16,22-21-16,-22 0 0,21 21 0,-21-21 15,0 0-15,1-1 0,-1 1 16,0 0-16,-21 0 0,0 0 0,0 0 15,0-1-15,0 1 0,0 0 16,0 0-16,-21 21 16,21 21-1,-21 0-15,21 0 16,-22 1-16,22-1 0,-21 0 0,21 21 16,0 1-16,0-22 0,0 21 15,0 0-15,0 1 0,0-1 16,0 0-16,0 1 0,0-1 15,0 0-15,0 1 0,0-22 0,0 21 16,0-21-16,0 1 0,0-1 16,0 0-16,0 0 0,0 0 0,-21-21 31,0 0-31,0 0 0,21-21 0,-21 0 16,-1 21-16,1-21 0,0 0 15,0-1-15,0 1 0,0 0 0,-1 0 16,1 21-16,21-21 0,-21 21 15,0 0 1,21 21 0,0 0-16,0 0 15,0 0-15,0 1 0,21-1 0,0 0 16,0 21-16,1-42 0,-1 21 16,0 1-16,0-1 0,0-21 0,0 0 15,22 0-15,-22 0 0,0 0 16,21 0-16,-20 0 0,20-21 0,0-1 15,-21 1-15,22 0 0,-1 0 16,-21-21-16,22 20 0,-22-20 0,21 0 16,-21-1-16,0 1 0,1 0 15,-1-1-15,-21 22 0,0-21 16,0 0-16,21-1 0,-21 22 16,0-21-16,0 21 0,0-1 0,0 1 15,0 0-15,0 0 0,0 42 31,-21 0-31,21 22 16,0-22-16,-21 21 0,21-21 0,0 22 16,0-1-16,0 0 0,0 1 15,-22-1-15,22 0 0,0 1 0,0-22 16,0 21-16,0-21 16,0 22-16,0-22 0,0 0 0,0 0 15,22-21 1,-1 0-1,-21-21-15,21 0 16,0 0-16</inkml:trace>
  <inkml:trace contextRef="#ctx0" brushRef="#br1" timeOffset="20684.52">2201 4784 0,'0'0'16,"0"-21"-1,21 21 1,1 0-16,-1 0 16,21 0-16,-21-22 0,22 22 0,-22 0 15,21 0-15,0-21 0,1 21 16,-1 0-16,-21 0 0,22-21 0,-22 21 16,21 0-16,-21 0 0,0 0 15,1 0-15,-1 0 0</inkml:trace>
  <inkml:trace contextRef="#ctx0" brushRef="#br1" timeOffset="20980.36">3344 4636 0,'0'-22'31,"-21"22"-15,21 22-16,0-1 0,0 0 15,0 0-15,0 0 0,-21 0 16,21 1-16,0 20 0,-21-21 0,21 21 16,0-20-16,0 20 0,0-21 0,-21 0 15,21 0-15,0 1 0,-22-1 0,22 0 16,0 0-16,22-21 31,-1-21-31</inkml:trace>
  <inkml:trace contextRef="#ctx0" brushRef="#br1" timeOffset="21353.35">3873 4678 0,'0'0'0,"0"-21"0,0 0 31,-21 21-15,0 0-16,0 0 0,0 21 15,0 0-15,-1-21 0,1 21 16,0 0-16,21 0 0,0 1 0,0-1 16,0 0-16,0 0 15,21 0-15,0-21 0,1 21 16,-1-21-16,0 0 0,0 0 15,0 22-15,0-22 0,1 0 0,-1 21 16,0-21-16,0 21 0,0-21 0,-21 21 16,0 0-16,0 0 15,0 1-15,-21-1 0,0-21 16,0 21-16,-22-21 16,22 0-16,-21 21 0,21-21 0,-22 0 15,-20 0-15,21 0 16,20 0-16,1 0 0,0 0 0,0-21 15,0-21-15,21 20 0,0 1 16,0 0-16</inkml:trace>
  <inkml:trace contextRef="#ctx0" brushRef="#br1" timeOffset="21700.92">3535 4233 0,'-64'0'16,"128"0"-16,-149 22 0,64-1 0,0 0 15,21 0-15,0 0 16,0 0-16,0 1 16,21-22-16,0 0 15,0 0-15,0 0 0,1 0 0,-1 0 16,0 0-16,0-22 0,0 1 15,-21 0-15,21 21 0,-21-21 16,0 0-16,0 0 16,0-1-16,-21 1 0,0 21 0,21-21 15,-21 21-15,0 0 0,0 0 16,-1 0-16,1 0 0,0 0 0,0 21 16,0 0-16,0 1 0,21-1 15,-22 0-15,22 0 0,0 0 0,0 0 16,0 1-16,22-22 0,-1 21 0</inkml:trace>
  <inkml:trace contextRef="#ctx0" brushRef="#br1" timeOffset="23056.37">5334 4403 0,'0'0'16,"21"-21"-16,-21-1 0,0 1 0,0 0 0,0 0 15,0 0-15,0 0 0,0-1 16,0 1-16,0 42 31,0 1-31,0-1 0,-21 21 16,21 0-16,-21 1 0,21-1 15,-21 0-15,21 1 0,0-1 16,-22 0-16,22 1 0,0-1 16,-21 22-16,21-22 0,0 0 0,0 1 15,0-22-15,0 21 0,21-21 16,1 0-16,-22 1 0,21-1 0,0-21 16,21 0-16,-21 0 0,22 0 15,-22-21-15,21-1 0,1 1 0,-22 0 16,21 0-16,0-21 0,1-1 15,-1 22-15,-21-21 0,22-1 0,-22 1 16,21 0-16,-21-1 0,0 1 0,-21 0 16,0-1-16,22 1 0,-22 0 15,0 21-15,21-22 0,-21 22 0,0 0 16,0 0-16,0 42 31,0 0-31,0 0 0,-21 22 16,21-22-16,-22 21 0,22 0 15,-21 1-15,21-1 0,0 0 0,0 1 16,-21-1-16,21 0 0,0 1 16,0-1-16,0-21 0,0 22 0,0-22 15,0 21-15,21-21 0,0 0 16,-21 1-16,22-22 0,-1 0 16,0 0-16,21 0 0,-21 0 0,1 0 15,-1-22-15,21 1 0,-21 0 16,0 0-16,22-21 0,-22 20 0,0-20 15,21 0-15,-20 21 0,-1-22 0,0 22 16,0-21-16,-21 21 0,0-1 16,0 1-16,-21 21 15,0 0 1,0 21-16,-1 1 16,22-1-16,0 0 0,0 0 15,0 0-15,0 0 0,0 1 0,0 20 16,22-21-16,-1 0 0,0 0 0,-21 22 15,21-22-15,0 0 0,-21 0 16,21 0-16,-21 1 16,-21-22 15,21-22-31,-21 22 0,0-21 0,0 0 16,0 0-16,-1 0 0,22 0 15,-21-1-15,0 1 0,21 0 16,-21 21-16,0 0 15,21 21 1,0 0-16,0 1 16,0-1-16,0 0 0,0 0 0,21 0 15,0 0-15,0-21 0,0 22 16,1-1-16,-1-21 0,0 0 16,21 21-16,-21-21 0,22 0 0,-1 0 15,0 0-15,1 0 0,-1-21 16,22 21-16,-22-21 0,0-1 0,1 1 15,-1 0-15,0 0 0,-21-21 0,22 20 16,-22 1-16,0-21 0,0 21 16,-21 0-16,0-22 0,21 22 0,-21 0 15,0 0-15,-21 21 16,0 0 0,0 0-16,0 0 15,0 21-15,-1 0 0,1 0 16,21 22-16,-21-22 0,21 0 0,-21 42 15,21-20-15,0-22 0,0 0 16,0 21-16,0-20 0,0-1 16,21-21-16,0 21 0,0 0 0,1-21 15,-1 0-15,0 0 0,21 0 16,1 0-16,-1 0 0,0 0 0,1-21 16,-1 21-16,0-21 0,-21 0 0,22-1 15,20 1-15</inkml:trace>
  <inkml:trace contextRef="#ctx0" brushRef="#br1" timeOffset="23554.4">7726 4741 0,'21'-63'16,"-21"42"-16,0-22 0,0 22 15,-21 0-15,0 21 16,-1 0-16,1 0 0,0 0 0,-21 0 16,21 0-16,-1 0 0,-20 0 15,21 21-15,0 0 0,0 1 0,-1-1 16,1 0-16,0 21 0,0-21 0,21 22 15,0-22-15,0 21 0,0-21 16,0 22-16,0-22 0,0 0 0,0 0 16,0 0-16,21 1 0,-21-1 15,21-21-15,0 0 0,1 0 16,-1 0-16,0 0 0,0-21 0,0-1 16,22 1-16,-22 0 0,0 0 15,0 0-15,21-22 0,-20 1 0,-1 21 16,21-64-16,-21 43 0,0 0 15,1-1-15,-1-20 0,0 20 16,-21 1-16,0 0 0,21-1 0,-21 1 16,0 0-16,0 21 0,0-1 15,0 1-15,0 42 16,-21 1-16,21-1 16,-21 21-16,21 0 0,-21 1 0,-1-1 15,22 0-15,0 1 0,0-1 16,-21 0-16,21 22 0,0-22 15,0 1-15,0-1 0,0 0 0,0-21 16,0 22-16,0-22 0,21 21 16,1-21-16,-1 1 0,0-22 15,0 0-15,0 0 0,0 0 0,22 0 16,-22 0-16,0-22 0,21 22 16,-20-21-16,-1 0 0,21 0 15,-21-21-15,22 20 0</inkml:trace>
  <inkml:trace contextRef="#ctx0" brushRef="#br1" timeOffset="23855.53">9356 4149 0,'0'-21'31,"0"42"-31,-22 21 16,22-21-16,-21 22 0,0-1 0,21 0 16,0 1-16,-21-1 0,0 0 0,21 1 15,-21-1-15,21 0 0,0-21 16,-22 22-16,22-22 0,-21 21 16,21-21-16,-21 1 0,21-1 15,0 0-15,0 0 0,0 0 16,21-21-16,0 0 15,1 0-15,-1-21 0,0 0 16,21 0-16,-21 0 0</inkml:trace>
  <inkml:trace contextRef="#ctx0" brushRef="#br1" timeOffset="24231.71">9779 4445 0,'0'0'0,"0"-21"31,-21 42-31,0 0 15,-1-21-15,22 21 0,-21 1 16,0 20-16,0-21 0,0 0 0,21 0 16,-21 1-16,21-1 0,-22 21 0,22-21 15,0 0-15,0 1 0,0-1 16,0 0-16,22 0 0,-1 0 16,21-21-16,-21 0 0,22 0 0,-1 0 15,0 0-15,1 0 0,-1-21 16,0 0-16,1 0 0,-1 0 0,-21-1 15,21 1-15,-20 0 16,20-21-16,-21 21 0,-21-1 0,0-20 16,21 21-16,-21-21 0,0 20 0,0 1 15,0 0-15,-21 0 0,0 21 16,-21 0-16,20 0 0,-20 0 0,0 0 16,21 0-16,-22 0 0,1 0 15,21 21-15,0-21 0,-1 21 0,1-21 16,0 0-16,21 21 0,-21 1 15</inkml:trace>
  <inkml:trace contextRef="#ctx0" brushRef="#br1" timeOffset="24479.25">9102 4276 0,'0'0'15,"21"0"1,0 0-16,21 0 0,1 0 16,20-21-16,-21 21 0,22 0 0,-1 0 15,1 0-15,-1-22 0,22 22 16,-21 0-16,-1 0 0,22-21 0,-43 21 16,22 0-16,-22 0 0,0-21 0,1 21 15,-22 0-15,21 0 16,-21 0-16,-63 0 31,21 0-31,-22 0 0</inkml:trace>
  <inkml:trace contextRef="#ctx0" brushRef="#br1" timeOffset="25688.5">1122 6202 0,'0'0'0,"-21"21"0,21 0 16,-22 0-16,22 1 15,22-22 16,20 0-31,-21 0 0,21-22 16,1 1-16,-1 0 0,22 0 16,-22 21-16,21-42 0,-20 20 0,20 1 15,-20 0-15,-1-21 0,0 21 16,-21-22-16,1 22 0,-1 0 16,-21-21-16,0 20 0,0 1 0,0 0 15,0 0-15,-21 0 0,-1 21 16,1 0-16,0 0 0,0 0 0,-21 0 15,20 21-15,1 21 16,-21-21-16,0 85 0,20-63 16,-20 20-16,21 22 0,21-1 15,-21 1-15,0 0 0,-1 21 16,22-22-16,-21 22 0,0-21 0,21 21 16,-21-1-16,21 1 0,0 0 15,-21-21-15,21 21 0,0-1 0,-21-20 16,21 0-16,0 21 0,0-22 15,0 1-15,0-22 0,0 22 0,0-21 16,0-1-16,21-21 0,0 1 16,0-22-16,0 0 0,0 0 0,1-21 15,-1 0-15,21 0 0,-21-21 16,22 0-16,-22 0 0,21-22 16,0-20-16,1 21 0,-1-22 0,-21 1 15,22-1-15,-1-21 0,-21 22 16,0-22-16,-21 1 0,0-1 0,0 0 15,0 1-15,0-1 0,-21 0 16,-21 22-16,-1-1 0,1 1 0,0 20 16,-22-20-16,1 21 0,-1 20 15,1-20-15,20 21 0,-20 0 16,21 21-16,-1-21 0,22 21 0,-21 0 16,21 0-16,21-22 31,21 22-31,21 0 15,0-21-15,1 0 0,20 0 0,1 0 16,-1 0-16,1-1 0,20 1 16,-20-21-16,-1 0 0,1 20 15,-22-20-15,1 21 0,-1-21 0,21-22 16,-63 43-16,0 0 16,22 0-16,-22-1 0,0 1 15,-22 21 1,1 0-16,0 0 15,0 21-15,21 1 16,0-1-16,0 0 16,0 0-16,-21 21 0,21-20 15,0-1-15,0 0 0,0 0 16,0 0-16,21-21 31,-21-21-31,21 0 16</inkml:trace>
  <inkml:trace contextRef="#ctx0" brushRef="#br1" timeOffset="25860.41">2053 6117 0,'0'0'0,"-21"0"47,21 21-31,0 1-16,0-1 15,21-21-15,0 0 16,0 0-16,1 0 0,-1 0 16</inkml:trace>
  <inkml:trace contextRef="#ctx0" brushRef="#br1" timeOffset="26279.43">2498 6223 0,'0'42'16,"0"-20"-16,-22-22 15,22 21-15,-21 0 0,21 0 16,0 0-16,0 0 0,0 1 0,-21-1 16,21 0-16,0 0 15,0 0-15,-21 0 0,21 1 16,-21-22 0,0 0-16,21-22 15,0 1-15,0 0 16,0 0-16,0 0 0,0 0 0,0-22 15,0 22-15,21-21 0,0 21 16,0-22-16,0 22 0,22 0 16,-1 0-16,0 0 0,1-1 15,-1 22-15,0 0 0,1 0 16,-1 0-16,21 0 0,-41 0 0,20 22 16,0-1-16,-21-21 0,1 21 0,-1 0 15,-21 0-15,0 0 0,0 22 16,0-22-16,0 0 0,0 0 0,0 0 15,-21 1-15,-1-1 0,1 0 0,0 0 16,21 0-16,-21-21 16,42 0 15,0-21-31,0 21 0</inkml:trace>
  <inkml:trace contextRef="#ctx0" brushRef="#br1" timeOffset="26792.41">3662 6223 0,'0'0'0,"-21"-63"15,-1 63 1,1-22-16,-21 22 0,21-21 0,-22 21 16,22 0-16,-21 0 0,21 0 15,-22 0-15,22 0 0,-21 21 0,21-21 16,0 22-16,-22-1 0,22 0 15,0 21-15,21-21 0,0 1 0,-21 20 16,21 0-16,0-21 0,0 22 16,0-22-16,0 0 0,0 0 0,21 0 15,0 1-15,0-1 0,0-21 16,1 0-16,20 0 0,-21 0 0,21 0 16,-20-21-16,20-1 0,-21 1 15,21 0-15,-20 0 0,-1-21 0,21 20 16,-21 1-16,0-21 0,1 0 15,-1 20-15,0-20 0,0 0 16,0-1-16,22-41 0,-43 41 16,0-20-16,0 42 0,0-22 15,0 1-15,0 0 0,0 21 16,0 42 0,0 21-16,0-21 0,0 22 15,0-1-15,-22-21 0,22 43 16,0-22-16,0 0 0,-21 1 0,21-1 15,0 0-15,0 1 0,0-1 0,0-21 16,0 21-16,0-20 0,0 20 16,0-21-16,0 0 0,21 0 0,1-21 15,-1 0-15,0 0 0,0 0 16,0 0-16,0 0 0,22 0 16,-1-21-16,0 0 0,22 0 0</inkml:trace>
  <inkml:trace contextRef="#ctx0" brushRef="#br1" timeOffset="27044.24">5101 5821 0,'0'0'0,"0"-21"0,0 0 0,-21 21 16,0 0 0,0 0-16,21 21 0,-22 0 15,1 21-15,21-21 0,-42 64 16,42-43-16,-21 22 0,0-22 15,21 1-15,-22-1 0,1 0 0,21 1 16,0-1-16,0 0 0,0-21 16,0 1-16,0 20 0,0-21 0,21-21 15,1 0-15,-1 0 16,21 0-16,-21-21 0,0 0 16,22 0-16,-1-1 0,-21-20 0</inkml:trace>
  <inkml:trace contextRef="#ctx0" brushRef="#br1" timeOffset="27704.53">5440 5927 0,'0'-43'16,"0"86"-16,0-107 0,0 43 16,0 0-16,0 0 0,0 0 0,0 42 31,-21 0-31,21 0 0,-22 21 16,22 1-16,-21-1 0,0 0 0,21 1 15,0-22-15,-21 21 0,21 1 16,-21-1-16,0 0 0,21-21 0,0 22 15,0-22-15,0 21 0,-22-21 16,22 1-16,0-1 0,0 0 16,22-42 15,-22 0-31,21-1 0,0 1 0,0 0 16,-21 0-16,21 0 0,0 0 0,1-22 15,-1 22-15,0 0 0,0 0 16,0 0-16,-21-1 0,21 22 0,1 0 15,-22 22 1,0-1 0,0 0-16,0 0 0,0 0 0,0 0 15,0 1-15,0-1 0,0 0 16,0 0-16,0 0 0,0 0 16,0 1-16,21-1 0,0-21 0,0 21 15,0-21-15,0 0 0,22 0 16,-1 0-16,0 0 0,-20 0 0,20 0 15,0 0-15,1-21 0,-22 0 16,21 21-16,-21-22 0,22 1 0,-22 0 16,0-21-16,0 21 0,0-1 0,0 1 15,1-21-15,-22 21 0,0-22 16,0 22-16,0 0 0,0 0 0,0 0 16,-22 21-1,1 0-15,0 21 0,-21 0 16,21 0-16,-1 0 0,1 22 0,21-22 15,0 21-15,-21-21 0,21 22 16,0-22-16,0 0 0,0 0 16,0 0-16,21 22 0,0-22 15,1-21-15,-1 0 0,0 0 16,0 0-16,0 0 0,0 0 0,1 0 16,-1-21-16,0 0 0,0-1 15,0 22-15,0-21 0,1-21 0,-1 21 16,-21 0-16,21-1 0,-21 1 0,0-21 15</inkml:trace>
  <inkml:trace contextRef="#ctx0" brushRef="#br1" timeOffset="27924.18">4762 5990 0,'0'0'0,"-21"21"0,-21-21 0,42 22 31,21-22-31,21 0 0,-20 0 16,41 0-16,-21 0 0,1 0 15,20 0-15,1 0 0,-1-22 0,1 22 16,-22 0-16,22-21 0,-1 21 16,-21-21-16,22 21 0,-22-21 15,-21 0-15</inkml:trace>
  <inkml:trace contextRef="#ctx0" brushRef="#br1" timeOffset="28179.03">7916 5969 0,'0'0'0,"-21"-21"0,-21 21 15</inkml:trace>
  <inkml:trace contextRef="#ctx0" brushRef="#br1" timeOffset="30690.92">7556 5884 0,'0'0'0,"22"0"31,-22 22-31,21-1 16,0-21-16,0 0 15,-21 21-15,21-21 0,0 0 16,1 0-16,20 0 0,-21 0 15,21-21-15,1 21 0,-1-21 0,0 21 16,22-22-16,-22 1 0,1 0 0,-1 0 16,0 0-16,1 0 0,-22-1 15,0 1-15,0 0 0,-21 0 16,0 0-16,0 0 0,-21 21 16,0 0-16,0 0 0,-1 0 15,-20 0-15,0 21 16,-1 0-16,1 0 0,0 0 0,-1 0 15,1 22-15,21-22 0,-21 0 0,20 21 16,1-20-16,21-1 0,0 0 16,0 0-16,0 0 0,0 0 0,21 1 15,1-22-15,20 0 0,0 21 16,-21-21-16,22 0 0,-1 0 0,0 0 16,1 0-16,-1 0 0,0 0 15,-20 0-15,-1 0 0,-42 0 31,-1 0-31,-20 0 0,21 0 16,-21 0-16,-1 21 0,1 0 0,-22-21 16,22 21-16,0 0 15,-1 1-15,-20 20 0,21-21 16,20 21-16,1-20 0,0-1 0,21 0 16,0 0-16,0 21 0,0-20 15,21-22-15,0 21 0,1 0 0,20-21 16,0 0-16,-21 0 0,22 0 15,20 0-15,-20 0 0,-1 0 0,21-21 16,1 0-16,-22-1 0,22 1 16,-22 0-16,22 0 0,-22-21 15,0 20-15,22-20 0,-22 0 0,0 21 16,-20-22-16,20 1 0,-21-22 16,21 22-16,-20 0 0,-1-22 0,-21 22 15,0 0-15,0-1 0,0 1 0,0 0 16,0 20-16,0 1 0,0 0 15,-21 42 1,-1 22-16,22-22 16,-21 21-16,0 0 0,21 1 0,0-1 15,-21 22-15,0-22 0,21 0 16,0 1-16,0 41 16,0-41-16,0-1 0,0 0 0,0-21 0,0 22 15,0-22-15,21 0 16,21 0-16,-21 0 0,22 1 0,-22-1 15,21-21-15,1 0 0,-1 0 16,0 0-16,22-21 0,-22-1 0,0 1 16,1 0-16,20 0 0,-42 0 0,22-22 15,-1 22-15,-21 0 0,0-21 16,1 21-16,-1-22 0,-21 22 0,0 0 16,0-21-16,0 20 0,0 1 15,0 0-15,-21 21 16,-1 0-16,1 0 0,0 21 15,21 0-15,-21 1 16,21-1-16,0 0 0,0 0 0,0 21 0,0-20 16,0-1-16,0 21 0,0-21 15,0 0-15,0 1 0,0 20 16,0-21-16,21 0 0,0 0 0,0-21 16,-21 22-16,22-22 0,-1 0 0,21 0 15,-21 0-15,22 0 0,-1 0 16,0-22-16,1 1 0,-1 21 0,0-21 15,22 0-15,-22 0 0,-21 0 16,22-1-16,-1 1 0,0-42 16,-21 42-16,1-1 0,-22 1 15,0 0-15,0 0 16,-22 21 0,22 21-16,-21-21 15,21 21-15,0 0 0,0 1 16,0-1-16,0 0 0,0 0 0,0 0 15,-21 22-15,21-22 16,0 0-16,0 0 0,0 0 16,0 0-16,0 1 15,0-44 1,21 1 0,-21 0-16,0 0 0,0 0 15,21 0-15,1-1 0,-22 1 16,21 0-16,0 0 0,0-21 0,0 20 15,0-20-15,1 21 0,-1 0 16,0 0-16,0-1 0,0 1 0,0 21 16,1 0-16,-1 0 0,0 0 0,0 0 15,-21 21-15,21 1 16,-21-1-16,0 0 0,0 21 0,0-21 16,0 1-16,21-1 0,-21 0 0,0 21 15,0-21-15,22 1 0,-22-1 16,21 0-16,-21 0 0,0 0 0,21 0 15,0-21 1,0 0 0,-21-21-16,0 0 15,21 0-15,-21 0 0,0 0 16,0-1-16,22 1 0,-1 0 0,-21 0 16,21-21-16,0 20 0,0-20 0,0 21 15,1 0-15,-1-22 16,0 22-16,0 0 0,21 0 0,-20 0 15,-1 21-15,0 0 0,21 0 16,-21 0-16,-21 21 0,0 0 16,0 0-16,0 0 0,0 1 0,0-1 15,0 0-15,0 21 0,0-21 16,0 1-16,0-1 0,0 0 16,0 0-16,0 0 0,0 0 0,22 1 15,-1-1-15,0-21 16,0 0-16,0 0 0,0 0 0,22 0 15,-22 0-15,21 0 0,-21 0 0,22 0 16,-1-21-16,0 21 0,-20-22 16,20 1-16,-21 0 0,21 0 0,-20 0 15,-1 0-15,-21-1 0,21 1 16,-21 0-16,0-21 0,0 21 0,0-1 16,0 1-16,0 0 0,-21 21 15,0 0 1,-1 0-16,22 21 0,-21 0 0,0-21 15,21 22-15,-21-1 0,21 0 16,0 21-16,0-21 0,0 1 0,0-1 16,0 0-16,21 0 0,-21 0 15,21-21-15,0 0 0,1 21 16,-1-21-16,0 0 0,21 0 0,-21 0 16,22 0-16,-22 0 0,21 0 0,1-21 15,-22 21-15,21-21 0,-21 0 16,22 0-16,-22 0 0,0-1 15,0 1-15,0 0 0,0 0 0,1 0 16,-1 0-16,-42 42 31,-1 0-15,1 0-16,0 0 0,0 0 16,21 1-16,-21-1 0,21 0 0,0 0 15,-21 0-15,42-21 47,0 0-47,-21-21 0,21 0 16,0 21-16,0-21 0,1 0 0,-1-22 15,0 22-15,21 0 16,-21 0-16,1 0 0,-1-1 0,0 22 16,0 0-16,-21 22 31,0-1-31,0 0 0,0 0 0,0 0 15,0 0-15,0 1 0,0-1 0,0 0 16,0 0-16,0 0 0,0 0 16,0 1-16,21-1 0,0-21 15,1 0-15,-1 0 0,0 0 16,0 0-16,0 0 0,0 0 0,1 0 16,20-21-16,0-1 15,-21 1-15,1 0 0,-1 0 16,0 0-16,21-22 0,1-41 15,-22 41-15,0 1 0,21 0 0,-21-22 16,1 22-16,-1-22 0,0 22 16,0-21-16,-21 41 0,0-20 0,0 0 15,0 63 17,-21 21-32,0 1 0,0-1 15,-1 0-15,22 1 0,-21 20 16,0-21-16,21 1 0,0-1 15,0 22-15,-21-43 0,21 21 0,0 0 16,0-20-16,0 20 0,0-21 16,0 0-16,0 0 0,21-21 15,-21 22-15,21-22 0,0 0 16,1 0-16,-1 0 0,0 0 0,0-22 16,0 1-16,0 21 0,1-21 0,-1 0 15,0 0-15,0 0 16,0-1-16</inkml:trace>
  <inkml:trace contextRef="#ctx0" brushRef="#br1" timeOffset="30904.43">12552 5906 0,'0'0'0,"-21"0"0,21 21 0,21-21 15,0 0 1,0 0-16,0 0 0,22 0 15,-22 0-15,21 0 0,-21 0 0,22 0 16,-1 0-16,0-21 0,1 21 16,-1-22-16,-21 22 0,21-21 0,1 21 15,-22 0-15,0-21 0,0 0 16,0 21-16</inkml:trace>
  <inkml:trace contextRef="#ctx0" brushRef="#br1" timeOffset="32276.53">2963 7535 0,'0'0'0,"0"-21"0,0 0 15,0 0-15,0 0 0,-21 21 16,0 0-16,0 0 0,-22 0 16,22 0-16,-21 0 0,21 21 0,-22 0 15,1 0-15,0 22 16,-1-1-16,1 0 0,21 1 0,-21 20 15,20 1-15,1-1 0,0 1 16,0-1-16,21 1 0,0-1 0,0 1 16,0-1-16,0-21 0,42 22 0,-21-22 15,22-21-15,-22 22 0,21-22 16,22 0-16,-22 0 0,0-21 0,22 0 16,-22 0-16,1 0 0,-1 0 15,0 0-15,1 0 0,-1 0 0,0-21 16,1 0-16,-1-21 0,0 20 15,1-20-15,-22 0 0,21-1 16,-21 1-16,0 0 0,-21-22 0,0 1 16,0 20-16,0-20 0,0-1 15,0 22-15,0-21 0,-21 20 0,0-20 16,0 20-16,-21 1 0,20 0 16,-20-1-16,21 22 0,-21 0 0,20 0 15,-20 0-15,21 21 0,-21 0 16,-1 0-16,22 21 0,-21 0 15,21 21-15,-22 1 0,22-1 0,0 22 16,0-1-16,0 1 0,21-1 0,0 22 16,0-22-16,0 1 15,0-1-15,21 1 0,-21-1 0,42-20 16,-21-1-16,22 0 0,-1-21 16,-21 1-16,43-1 0,-22 0 0,0-21 15,22 0-15,-1 0 0,1 0 0,-22-21 16,22 0-16,-1-1 0,-21 1 15,22 0-15,-22-21 0,1-1 0,-1 22 16,-21-21-16,0 0 0,0-1 16,1 1-16,-22 21 0,0-22 0,0 22 15,0 0-15,0 0 0,0 0 16,0 42 0,-22 0-16,22 0 0,-21 0 0,21 1 15,0 20-15,0-21 16,0 21-16,0-20 0,-21 41 15,21-42-15,0 22 0,0-22 16,0 0-16,-21 0 0,21 0 16,0-42 15,0 0-31,0 0 16,0 0-16,0-1 0,0-20 15,0 0-15,0-1 0,21 1 0,0 0 16,0-1-16,22 1 0,-22 0 15,0 21-15,21-1 0,-20 1 0,20 0 16,-21 21-16,21 0 0,-20 0 16,-1 21-16,21 0 0,-21 1 15,-21-1-15,0 21 0,21 0 0,-21 1 16,0-22-16,0 21 0,0 1 16,0-1-16,0-21 0,0 21 15,0-20-15,0-1 0,0 0 0,22-21 16,-1 0-16,0 0 15,0 0-15,0-21 0,0 21 16,-21-21-16,22-1 0,-1 1 16,0 0-16,0-21 0,-21 21 15,0-1-15,0-20 0,0 21 0,0-21 16,21 20-16,-21 1 0</inkml:trace>
  <inkml:trace contextRef="#ctx0" brushRef="#br1" timeOffset="33112.54">5842 7726 0,'0'0'16,"0"-21"-16,0-22 0,0 22 0,0-21 15,0 21-15,0-22 0,0 22 0,0 0 16,0 0-16,0 42 15,0 21 1,0-20-16,0 20 0,-21 21 0,0-20 16,-1 20-16,1 1 0,0-1 15,0 1-15,0 20 0,0-20 0,-1-22 16,22 22-16,0-22 0,-21 0 0,21 1 16,0-1-16,0-21 15,0 0-15,21-21 0,1 0 16,20 0-16,-21 0 0,0-21 15,0 0-15,22-21 0,-22 21 16,0-22-16,21 1 0,-20 0 0,-1-1 16,0 1-16,0 0 15,0-1-15,0 1 0,1 21 0,-1-22 0,-21 22 16,21 21-16,0 0 16,-21 21-16,0 22 15,0-22-15,21 21 0,-21-21 16,0 22-16,21-1 0,-21 0 15,22 1-15,-22-22 0,0 21 0,21-21 16,0 22-16,0-22 0,0 0 0,0 0 16,1-21-16,-1 21 0,21-21 15,0 0-15,22 0 0,-1 0 16,-20-21-16,-1 0 0,0 0 0,22 0 16,-22 0-16,1-22 0,20 1 15,-42 0-15,22-1 0,-1-20 16,-21 20-16,0-20 0,-21 21 15,0-22-15,0 1 0,0-1 0,0 22 16,0-22-16,-21 22 0,0 0 0,0-1 16,0 22-16,-1-21 0,1 42 15,-21 0-15,21 0 0,-22 0 0,-20 21 16,21 0-16,20 21 16,1-20-16,-21 20 0,21-21 0,0 21 15,21 1-15,0-22 0,0 21 0,0-21 16,0 22-16,0-22 0,21 21 15,0-21-15,0 22 0,21-22 16,1 0-16,-1 0 0,22 0 0,-22 1 16</inkml:trace>
  <inkml:trace contextRef="#ctx0" brushRef="#br1" timeOffset="33452.21">7154 8192 0,'21'0'31,"1"0"-16,-1 0-15,-21-22 0,21 22 0,0-21 16,0 0-16,0 0 0,1 0 16,-1 0-16,0-1 0,0 1 0,0-21 15,-21 21-15,21 0 0,-21-1 0,0 1 16,0 0-16,0 0 0,0 0 16,-21 21-1,0 0-15,0 0 0,0 0 0,0 0 16,-1 21-16,1 0 0,0 21 15,0-20-15,0 20 0,21-21 0,-21 21 16,21 1-16,0-1 0,0-21 0,0 22 16,0-22-16,0 0 0,0 21 15,21-21-15,0 1 0,0-22 16,0 0-16,0 0 0,22 0 16,-22 0-16,21 0 0,1 0 0,-22-22 15,21 1-15,0 0 0,1 0 16,-1 0-16,0-22 0,1 1 15</inkml:trace>
  <inkml:trace contextRef="#ctx0" brushRef="#br1" timeOffset="33900.21">7916 7789 0,'0'0'0,"0"-42"0,0-21 0,0 20 15,0 1-15,0 0 0,0 20 0,0 1 16,0 0-16,0 0 0,-21 21 16,21 21-16,-21 0 15,21 0-15,0 22 0,0-22 0,0 21 16,0 1-16,0-1 0,0 0 15,0 1-15,0-1 0,0 0 0,0 22 16,0-22-16,0 0 0,0-20 16,-21 20-16,21-21 0,0 21 15,-21-20-15,21-1 0,0 0 16,-22-21 0,1-21-1,21 0-15,0-1 0,0-20 16,0 21-16,0-21 0,0 20 15,0-20-15,21 0 0,1 21 0,20-22 16,-21 1-16,21 21 0,1 0 16,-1-22-16,22 22 0,-22 21 0,0-21 15,1 21-15,-1 0 0,-21 0 16,21 0-16,-20 21 0,-1 0 16,0 0-16,0 1 0,-21-1 0,0 0 15,0 0-15,0 0 0,0 22 0,-21-22 16,0 0-16,0 21 0,-1-21 15,-20 1-15,21-1 0,-21 0 0,20 0 16,-41 21-16,42-42 0,0 0 16,-1 22-16,1-22 0,0 0 15,21-22 1,0 1-16,0 0 0</inkml:trace>
  <inkml:trace contextRef="#ctx0" brushRef="#br1" timeOffset="34388.37">9313 7514 0,'0'0'0,"0"-42"0,0-106 31,0 105-31,0 22 0,0-21 0,0 21 16,0 0-16,0 42 16,0 0-1,0 21-15,0 1 0,0-1 16,0 21-16,0 1 0,0-1 0,-21 1 16,21-1-16,-21 1 0,0-1 15,0 1-15,21-22 0,0 22 0,-22-22 16,22 0-16,-21 1 0,21-22 0,0 0 15,0 0-15,0 0 0,0 1 16,0-44 0,0 1-1,0 0-15,21 0 0,-21-21 0</inkml:trace>
  <inkml:trace contextRef="#ctx0" brushRef="#br1" timeOffset="34792.26">9165 7430 0,'0'0'0,"0"-22"0,0 1 16,-21 21-16,21-21 0,0 0 0,0 0 15,0 0-15,0-1 0,0 1 16,0 0-16,0 0 0,0 0 0,21 0 15,0-1-15,0 1 0,1 0 0,20 21 16,-21-21-16,21 21 16,-20 0-16,20 0 0,0 0 0,1 0 15,-1 21-15,0 0 0,-21 0 16,22 22-16,-1 41 0,-21-41 16,-21-1-16,0 0 0,0 1 0,-21-1 15,0 0-15,0-20 0,-22 20 16,1-21-16,0 21 0,-1-20 0,22-1 15,-21-21-15,21 21 0,-22 0 16,22-21-16,0 0 0,42 0 47,0 0-31,1 0-16,-1 0 0,0 0 0</inkml:trace>
  <inkml:trace contextRef="#ctx0" brushRef="#br1" timeOffset="36108.72">10160 7853 0,'21'0'0,"0"0"15,-21-21 1,0 0-16,0-1 15,21 1-15,-21 0 0,0 0 16,0 0-16,0 0 0,0-1 16,-21 1-16,0 0 0,0 21 15,0 0-15,-22 0 0,22 0 0,-21 0 16,21 0-16,-22 0 0,22 21 16,-21 0-16,21 1 0,0-1 0,-43 42 15,43-42-15,0 22 16,0-22-16,-1 21 0,22 1 0,0-22 15,0 21-15,0-21 0,0 0 16,0 1-16,0 20 0,22-21 16,-1 0-16,0-21 0,0 0 15,0 0-15,22 0 0,-1-21 16,0 0-16,-21 21 0,22-42 0,-1 20 16,0 1-16,-20 0 0,20-21 15,-21 21-15,0-22 0,0 22 16,1-21-16,-22 21 0,0-1 0,0-20 15,0 21-15,0 0 0,0 0 0,0 42 32,0 0-32,-22 0 15,22 0-15,0 0 16,-21 1-16,21-1 0,0 21 0,0-21 16,0 0-16,0 22 0,0-22 0,0 0 15,0 0-15,0 0 0,0 1 16,21-1-16,1 0 0,-1 0 0,0-21 15,21 0-15,-21 0 0,22 0 0,-1 0 16,0 0-16,-20 0 0,41-21 16,-21 21-16,1-21 0,-1 0 0,22-1 15,-22 1-15,0 0 0,1-21 16,-22 21-16,0-1 0,0 1 0,0-21 16,-21 21-16,0-22 15,0 22-15,0 0 0,0 0 16,-21 21-16,0 0 0,0-21 0,0 21 15,-1 0-15,-20 0 0,21 0 0,0 21 16,-22 0-16,22 0 0,-21-21 16,21 21-16,0 1 0,-1-1 0,1 0 15,0 0-15,21 21 0,0-20 0,0-1 16,0 0-16,0 0 16,0 0-16,21 0 0,0-21 15,1 0-15,-1 0 0,0 0 16,21 0-16,-21 0 0,22 0 0,-22-21 15,21 0-15,-21 21 0,1-21 16,20 0-16,-42 0 0,21-1 16,0 1-16,0 21 0,-21-21 0,22 0 15,-22 0-15,0 0 0,0-1 32,0 44-17,0-1-15,0 0 16,0 0-16,-22 21 15,1-20-15,21 20 0,-21 0 0,21 1 16,0-1-16,-21 0 0,0 1 0,21-1 16,-21 0-16,21 22 15,0-22-15,0 0 0,0 22 0,0-22 0,0 22 16,0-22-16,0 22 0,0-1 16,0 1-16,0-1 0,0 22 15,21-22-15,-21 1 0,0-1 0,0 22 16,0-22-16,0 1 0,0-1 0,-21 1 15,21 21-15,-22-22 0,1 1 16,0-22-16,-21 21 0,21-20 0,-1-22 16,-20 42-16,0-41 0,21-1 15,-1-21-15,1 0 0,0 0 0,0 0 16,0-43-16,21 22 0,-21 0 16,-1-42-16,1 20 0,0-20 15,0-1-15,0-20 0,-22-65 16,22 65-16,0-22 0,21 21 15,0-21-15,0 1 0,0 20 0,0 0 16,21 1-16,0-1 0,1 0 0,-1 22 16,0-1-16,0 1 0,0-1 15,22 1-15,-22 20 0,21-20 0,0 21 16,1 20-16,-1-20 0,0 21 16,-20 0-16,20 0 0,0-1 0,-21 22 15,22-21-15,-22 21 0,0 0 0,43 0 16,-43 0-16,0 0 15,0 0-15,0 0 0,0 0 0,1 0 16,-1 0-16</inkml:trace>
  <inkml:trace contextRef="#ctx0" brushRef="#br1" timeOffset="36456.41">11176 7916 0,'0'0'0,"21"0"0,-21 22 0,21-22 16,0 0-16,1 0 15,-1 0-15,0 0 0,0 0 16,0 0-16,0 0 0,22-22 15,-22 1-15,0 21 0,0-21 16,0 0-16,-21 0 0,22 21 0,-1-43 16,-21 22-16,0 0 0,0 0 15,0 0-15,-21 21 0,-1-21 0,1 21 16,0 0-16,0 0 0,0 0 16,-22 0-16,22 0 0,-21 0 15,21 21-15,-22 0 0,22 0 0,0 0 16,21 22-16,0-22 0,0 0 0,0 21 15,0-21-15,0 22 0,0-22 16,42 42-16,-20-41 0,-1-1 16,21 0-16,-21 0 0,22-21 15,-22 21-15,21 0 0,-21-21 0,22 0 16,-22 0-16,0 0 0,0 0 0,0 0 16,0 0-16,1 0 15,-22-21-15,21 21 16,-21-21-16</inkml:trace>
  <inkml:trace contextRef="#ctx0" brushRef="#br1" timeOffset="36640.6">11663 8149 0,'0'21'31,"-21"-21"-16,21 22 1,0-1 0</inkml:trace>
  <inkml:trace contextRef="#ctx0" brushRef="#br1" timeOffset="41536.51">14393 4085 0,'0'0'0,"0"-21"15,0 0 1,0 0-16,0 0 16,0-1-1,0 44 17,0-1-32,0 0 0,-21 0 15,21 21-15,0 1 0,-21-22 16,21 21-16,0-21 0,0 22 15,0-22-15,0 0 0,-21 21 0,21-20 16,0-1-16,-21-21 0,21 21 0,0 0 16,0-42 15,0 0-15,0 0-16</inkml:trace>
  <inkml:trace contextRef="#ctx0" brushRef="#br1" timeOffset="41860.89">14393 3831 0,'0'0'0,"-42"0"15,21 0 1,21 21-16,-21-21 16,21 22-16,21-22 15,0 0 1,0 0-16,0 0 15,0 0-15,1 0 0,-1-22 0,-21 1 16,0 0-16,0 0 16,0 0-16,-21 21 15,-1 0-15,1-21 0,0 21 16,0 0-16,0 0 0,0 0 16,-1 0-16,1 0 0,0 0 0,21 21 15,-21 0-15,0 0 16,21 0-16,0 0 0,0 1 0,0-1 15,21 0-15,0-21 0,0 21 16,0 0-16,22-21 0,-22 0 0,21 0 16</inkml:trace>
  <inkml:trace contextRef="#ctx0" brushRef="#br1" timeOffset="42104.24">14838 3852 0,'0'0'0,"42"-63"31,-42 42-31,-21 21 31,0 21-31,0-21 0,21 21 16,0 21-16,-22-20 0,1 20 15,21-21-15,0 43 0,-21-22 0,0 0 16,0 1-16,21-1 0,-21 21 16,21-41-16,0 20 0,0 0 0,0-21 15,0 1-15,0-1 0,0 0 0,21-21 16,0 0-1,0 0-15,0-21 16</inkml:trace>
  <inkml:trace contextRef="#ctx0" brushRef="#br1" timeOffset="42288.37">14668 4191 0,'0'0'0,"0"-21"31,0 0-15,22 21-16,-1 0 16,0 0-16,21 0 0,-21 0 15,22 0-15,20-21 0,-20 21 0,-1 0 0,21 0 16,1-22-16,42 22 16,-64-21-16</inkml:trace>
  <inkml:trace contextRef="#ctx0" brushRef="#br1" timeOffset="42544.25">16108 3916 0,'0'0'15,"0"-21"1,-21 21 15,21 21-31,0 21 0,-22-21 16,22 1-16,-21 20 0,21 0 15,0-21-15,0 22 0,-21-22 0,21 21 16,-21-21-16,21 22 0,-21-22 16,21 0-16,0 0 0,0 0 0,0 1 15,0-1-15,21-21 32,0 0-32,21-21 0,-20-1 0</inkml:trace>
  <inkml:trace contextRef="#ctx0" brushRef="#br1" timeOffset="42884.53">16616 3979 0,'0'0'0,"0"-21"0,0 0 0,0 0 15,-21 21-15,-1 0 16,1 0-16,0 0 0,0 21 16,0-21-16,0 21 0,-1-21 15,22 21-15,0 1 0,0-1 16,0 0-16,0 0 0,0 0 15,22-21-15,-1 21 0,0-21 16,21 22-16,-21-1 0,1-21 0,-1 21 16,0-21-16,0 21 0,0 0 15,0-21-15,-21 21 0,22 1 16,-22-1-16,0 0 16,-22 0-16,-20 0 15,21-21-15,0 0 0,-22 21 16,22-21-16,-21 0 0,0 0 15,20 0-15,-20 0 0,21 0 0,0 0 16,-22 0-16,22 0 0,0 0 0,0-21 16,21 0-16,-21 21 0,21-21 15,-21 0-15,21 0 0</inkml:trace>
  <inkml:trace contextRef="#ctx0" brushRef="#br1" timeOffset="43075.51">16192 3747 0,'-21'-22'0,"42"44"0,-63-44 15,21 1-15,0 21 16,42 0 31,0 0-47,0 21 0,22-21 0,-22 0 0</inkml:trace>
  <inkml:trace contextRef="#ctx0" brushRef="#br1" timeOffset="44736.52">17886 3704 0,'0'0'16,"0"-21"-16,0 0 0,0 0 15,0 42 17,-21 0-32,21 0 15,-22 0-15,22 1 0,0 20 0,-21-21 16,0 21-16,0 1 0,21-1 15,-21 0-15,21 1 0,0 20 0,0-20 16,0-1-16,0 0 0,0 1 0,0-22 16,0 0-16,21 0 0,0 0 15,0 0-15,0-21 0,1 0 0,20 0 16,-21 0-16,21 0 0,-20 0 16,20-21-16,0 0 0,-21 0 0,22 0 15,-22 0-15,21-22 16,-21 1-16,22 0 0,-22-1 0,0 1 15,0 0-15,0-1 0,1 1 0,-1 0 16,-21-1-16,21 1 0,-21 0 16,0 20-16,0 1 0,0 0 0,0 0 15,0 0-15,-21 42 16,0-21 0,21 21-16,-22 21 0,1-20 15,21-1-15,-21 21 0,21 0 0,0 1 16,-21-1-16,0 0 0,21 1 15,0-1-15,-21 0 0,21 1 0,0-22 16,0 21-16,0-21 0,0 1 16,21-1-16,0 0 0,21-21 15,-21 0-15,22 0 0,-1 0 0,0 0 16,1 0-16,-1 0 0,0 0 16,1-21-16,-1 0 0,0-22 0,1 22 15,-1 0-15,-21-21 0,0-1 16,1 1-16,-1 21 0,0-22 0,-21 22 15,21 0-15,-21 0 0,0 0 16,-21 21 0,0 0-16,0 0 0,-1 21 15,1-21-15,21 21 0,0 21 16,0-20-16,0-1 0,0 21 0,0 0 16,0-20-16,0-1 0,0 21 15,0-21-15,0 0 0,21 1 0,-21-1 16,22 0-16,-1 0 15,-21 0-15,0-42 32,0 0-32,0 0 15,0 0-15,0-1 0,0 1 16,-21 0-16,21 0 0,-22 0 0,22 0 16,-21 21-16,21 21 31,0 0-31,0 0 15,0 0-15,0 0 0,0 1 16,21-22-16,1 21 0,-1-21 0,0 21 16,0-21-16,21 0 0,-20 0 15,20 0-15,0 0 0,1 0 0,-1 0 16,21 0-16,-20 0 0,20 0 16,1-21-16,-22 0 0,22-1 0,-22 1 15,0 0-15,1 0 0,-22 0 0,0-22 16,0 1-16,0 21 0,0-43 15,-21 43-15,0 0 0,0 0 16,-21 21 0,0 0-16,0 0 0,0 0 0,0 0 15,-22 0-15,22 21 0,0 0 16,0 22-16,0-22 0,-1 21 0,22-21 16,0 22-16,0-22 0,0 21 0,0-21 15,0 22-15,22-22 16,-1 0-16,0 0 0,0-21 0,21 21 0,-20 0 15,20-21-15,21 0 16,-20 0-16,20 22 0,1-22 0,-1 0 16,1 0-16,-1 0 0,1 0 0,-22-22 15,22 1-15,-22 21 0,0-21 16,1-21-16,-22 21 0,21-22 0,-21 22 16,0-21-16,1-1 0,-22 1 15,0 0-15,0 21 0,0-22 0,-43 22 16,22 0-16,0 21 0,0 0 15,-43 0-15,43 0 0,-21 0 16,21 0-16,-1 21 0,1 0 16,-21 22-16,42-22 0,-21 21 0,0-21 15,-1 64-15,22-64 16,0 21-16,0-20 0,0-1 0,0 0 16,0 0-16,0 0 0,22-21 0,-1 21 15,0-21-15,0 0 16,0 0-16,0 0 0,1 0 0,-1 0 15,21-21-15,-21 0 0,0 0 16,1 0-16,-1 0 0,21-22 0,-21 1 16,0 0-16,1-22 0,-1 22 15,0-1-15,0-20 0,0 21 0,0-22 16,1 22-16,-1-1 0,-21 1 0,21 0 16,-21 21-16,21-1 0,-21-20 15,-21 63 1,0 0-16,0 22 15,21-22-15,-22 21 0,1 1 16,0-1-16,21 21 0,0-20 16,-21-1-16,21 22 0,0-1 0,0-21 15,0 1-15,0-1 0,0 0 16,0 1-16,0-22 0,21 21 0,0-21 16,0 1-16,1-22 0,20 21 0,-21-21 15,21 0-15,1 0 0,-1 0 16,0 0-16,1-21 0,-1 21 0,0-22 15,1 1-15,-1-21 0,0 21 16,1-22-16,-22 1 0,21 21 0,-21-21 16</inkml:trace>
  <inkml:trace contextRef="#ctx0" brushRef="#br1" timeOffset="45268.54">14330 5334 0,'0'0'15,"0"-42"-15,0 21 0,0-1 0,0 1 16,0 0-16,0 0 0,0 0 16,0 0-16,0 42 15,0 0 1,0 0-16,-21 21 0,21 1 0,0-22 16,0 21-16,0 22 0,0-22 15,0 0-15,0 1 0,-22-1 0,22 0 16,-21 1-16,21-1 0,-21 0 15,21-20-15,0 20 0,0-21 0,0 0 16,0 0-16,-21-21 31,21-21-15</inkml:trace>
  <inkml:trace contextRef="#ctx0" brushRef="#br1" timeOffset="45700.4">13906 5609 0,'43'-21'16,"-22"0"-1,21 21-15,1-21 0,-1 0 0,21 21 16,1-22-16,-22 1 0,22 0 16,-1 21-16,-20-21 0,-1 0 15,0 21-15,1 0 0,-22 0 0,0 0 16,0 0-16,-21 21 15,0 0-15,0 0 0,-21 22 16,0-22-16,21 21 0,-43 22 16,22-22-16,21 0 0,0-21 15,0 22-15,0-22 0,0 0 0,0 0 16,0 0-16,21 1 16,1-22-16,-1 0 0,21 0 0,-21 0 15,0 0-15,22-22 0,-1 22 0,-21-21 16,22 0-16,-1 0 0,0-21 15,-21 20-15,1-20 0,20 0 0,-42 21 16,0-22-16,0 1 16,0 21-16,-42-43 0,20 43 15,1 0-15,0 0 0,0 21 16,-21 0-16,20 0 0,-20 0 0,21 0 16,0 0-16,-22 21 0,22 0 0,21 0 15,-21 0-15,21 1 16,0-1-16,21 0 0</inkml:trace>
  <inkml:trace contextRef="#ctx0" brushRef="#br1" timeOffset="46667.53">16087 5715 0,'0'0'0,"-22"21"31,44-42-16,20 21-15,-21-21 0,21 0 0,1 0 16,-1-1-16,22-20 0,-1 21 16,-21-21-16,22-1 0,-22 22 0,1-21 15,-22-1-15,21 1 0,-21 0 0,-21-1 16,0 22-16,0-21 0,0 0 16,0-1-16,0 1 0,-21 21 0,0 0 15,0-1-15,0 1 0,-1 21 16,1 0-16,0 0 0,0 21 0,-21 1 15,20 20-15,1 0 0,0 1 16,0-1-16,0 21 0,0 1 16,-1-1-16,1 22 0,0 0 15,0-1-15,0 1 0,21 21 0,-21-21 16,-1-1-16,1 22 0,21 21 0,0-21 16,0 21-16,0-21 0,0 0 15,-21 21-15,21-22 0,0 22 16,0-21-16,0 0 0,0 85 15,0-128-15,0 22 0,0-22 16,0-20-16,0 20 0,21-42 0,0 22 16,1-22-16,-1-21 0,0 0 0,21 0 15,-21-21-15,22 21 0,-1-43 16,0 22-16,1-21 0,-1-1 0,22 1 16,-22-21-16,0-1 0,-21 1 0,22-1 15,-1 1-15,-21-22 0,0 21 16,1-20-16,-22-1 0,0 22 0,0-43 15,-22 21-15,1 0 0,-21 1 0,21-1 16,-22 22-16,-20-1 0,21 1 16,-64-22-16,42 43 0,22 20 15,-22 1-15,22 0 0,0 0 16,-1 21-16,1 0 0,21 0 0,-21 0 16,42-21-16,0 0 15,0-1 1,42 1-16,0 0 0,1 0 15,-1 0-15,21-22 0,1 22 16,21-21-16,-22 0 0,1-1 0,-1 1 16,-21 0-16,22 20 0,-43 1 15,21 0-15,-20 0 0,-1-21 16,-21 63 15,0 0-31,0 0 16,0 21-16,0-20 15,-21-1-15,21 0 0,0 0 0,-22 0 16,22 0-16,0 1 16,0-1-16,0-42 47,22-1-47,-1 1 0,-21 0 0</inkml:trace>
  <inkml:trace contextRef="#ctx0" brushRef="#br1" timeOffset="46819.83">16976 5398 0,'0'0'0,"0"-22"0,-22 1 16,44 21 46,-1 0-62,0 21 0,21-21 16,-21 0-16</inkml:trace>
  <inkml:trace contextRef="#ctx0" brushRef="#br1" timeOffset="47255.47">17484 5398 0,'-43'42'31,"22"-21"-31,21 0 0,-21 0 16,0 1-16,21 20 0,0-21 0,0 0 15,0 22-15,0-22 0,0 0 16,0 0-16,0 21 0,0-20 16,0-1-16,0 0 0,0 0 15,0-42 17,0 0-32,0 0 15,0-1-15,0 1 0,0-21 16,0 21-16,21-22 0,0 22 0,0-21 15,0 0-15,1 20 0,20-20 0,-21 21 16,21 0-16,1 0 16,-22-1-16,21 22 0,1 0 0,-1 0 15,0 0-15,-21 0 0,22 22 16,-22-1-16,21 0 0,-21 0 0,-21 0 16,0 0-16,0 22 0,0-22 0,0 21 15,0-21-15,0 22 0,0-22 16,-21 0-16,0 0 0,0 0 0,0 1 15,21-1-15,-21-21 0,21 21 16,-22-21-16</inkml:trace>
  <inkml:trace contextRef="#ctx0" brushRef="#br1" timeOffset="47775.53">18796 5440 0,'0'0'0,"-21"-21"0,-127-85 32,126 106-32,-20-21 15,21 21-15,0 0 0,-22 0 0,22 21 16,-21 0-16,21 0 0,-22 0 0,22 22 15,0-22-15,-21 21 0,21 1 16,-1-1-16,1 0 0,-21 22 16,42-22-16,0-21 0,0 22 15,0-22-15,21-21 0,0 21 0,0-21 16,22 21-16,-1-21 0,-21 0 16,22 0-16,20-21 0,-21 0 0,1 0 15,-1-1-15,0 1 0,1 0 0,-1-21 16,0-1-16,1 1 0,-22 0 15,0-1-15,0 1 0,0 0 0,1-22 16,-1 22-16,-21-22 16,0 22-16,0-21 0,0 20 0,0 1 15,0 21-15,0 0 0,0-1 16,0 44 0,-21-1-16,-1 21 0,22 0 15,-21 1-15,21-1 0,-21 0 0,0 22 16,21-22-16,-21 1 0,21-1 15,0 21-15,0-20 0,0-1 0,0 0 16,0-20-16,0 20 0,0-21 16,21 21-16,0-20 0,0-1 0,-21 0 15,21-21-15,1 0 0,-1 0 16,0 0-16,0 0 0,0 0 0</inkml:trace>
  <inkml:trace contextRef="#ctx0" brushRef="#br1" timeOffset="48075.54">20320 4953 0,'0'0'0,"-42"0"31,42 21-31,-22 0 15,1 22-15,21-1 0,-21-21 0,21 22 16,0-1-16,0 0 0,-21 1 16,21-1-16,0 0 0,-21 1 0,21-1 15,0-21-15,0 21 0,0-20 16,0-1-16,0 0 0,0 0 0,0 0 16,0 0-16,21-21 15,0 0 1,0 0-16,0-21 0,1 0 0</inkml:trace>
  <inkml:trace contextRef="#ctx0" brushRef="#br1" timeOffset="48787.17">20701 4995 0,'0'0'0,"0"-21"0,0 0 0,0 0 15,0 42 1,-21 0-16,21 22 15,-21-22-15,21 21 0,-22 0 16,22 1-16,0-1 0,0 0 0,-21 1 16,21-1-16,0 0 0,-21 1 15,21-22-15,0 21 0,0-21 16,0 22-16,0-22 0,0 0 0,0 0 16,0 0-16,0-42 46,21 0-46,0 0 0,1 0 0,-22 0 16,21-1-16,0-20 0,0 21 0,0-21 16,0 20-16,1-20 0,-1 21 15,21-43-15,-21 64 0,0-21 16,1 21-16,-1 0 16,-21 21-16,0 1 15,0-1-15,0 0 0,0 0 16,0 21-16,0-20 0,0-1 0,0 0 15,21 0-15,-21 0 0,21 0 0,0 1 16,0-1-16,22 0 0,-22 0 16,21-21-16,-21 0 0,22 0 0,-1 0 15,22 0-15,-22 0 0,0 0 16,1 0-16,-1-21 0,0 21 0,1-21 16,-1 0-16,-21-22 0,21 22 15,-20 0-15,-1-21 0,0-1 0,0 22 16,0-21-16,-21-1 0,0 22 0,0 0 15,0 0-15,0 0 0,-42 21 16,21 0-16,21 21 16,-43 0-16,22 0 0,0 0 15,0 1-15,0 20 0,0-21 0,21 21 16,0-20-16,-22 20 0,22-21 0,0 0 16,0 22-16,0-22 0,0 0 15,22 0-15,-1 0 0,0-21 0,0 21 16,0-21-16,0 0 15,22 0-15,-22 0 0,21 0 0,-21 0 16,22 0-16,-1-21 0,-21 0 0,22 21 16,-1-21-16,-21 0 0,43-22 15,-43 22-15,0 0 0,-21 0 16,0 0-16,0 0 0,0-22 16,0 22-16</inkml:trace>
  <inkml:trace contextRef="#ctx0" brushRef="#br1" timeOffset="49024.47">20045 5207 0,'0'0'0,"-43"0"0,22 0 16,21 21-16,64-21 31,-22 0-31,0 0 0,1 0 0,-1 0 15,22 0-15,-22 0 0,21-21 0,1 21 16,-1 0-16,-20 0 0,-1-21 16,0 21-16,-20 0 0,-1 0 15,-42 0-15,-1 0 16,-20 0-16,0 0 0</inkml:trace>
  <inkml:trace contextRef="#ctx0" brushRef="#br1" timeOffset="51838.24">14541 6985 0,'0'0'16,"-21"0"-16,0 0 0,0 21 15,21 0-15,21-21 32,21 0-32,-20 0 0,20 0 15,-21 0-15,21 0 0,1-21 16,-1 0-16,0 21 0,1-21 15,-22 21-15,21-21 0,-21 21 0,1-21 16,-1-1-16,-21 1 0,0 0 16,0 0-16,-21 21 15,-1 0-15,-20 0 0,21 0 0,-21 0 16,20 0-16,-20 0 0,0 21 16,21-21-16,-22 21 0,1 0 0,21 1 15,-22-1-15,22 21 0,0-21 0,0 22 16,21-22-16,0 21 15,0-21-15,0 22 0,0-22 0,21 0 0,0 0 16,0 0-16,22 0 16,-22 1-16,21-22 0,1 0 0,-1 0 15,0 0-15,1 0 0,-1 0 0,0 0 16,1-22-16,-22 22 0,0 0 16,-21-21-16,0 0 15,-21 21-15,0 0 16,-22 0-16,22 0 0,0 0 0,-21 0 15,20 0-15,-20 0 0,0 0 16,21 21-16,-22 0 0,22 22 16,-21-22-16,21 21 0,-1-21 0,1 22 15,0-22-15,21 21 0,0-21 16,0 22-16,0-22 0,0 0 0,0 21 16,21-20-16,0-22 0,1 21 0,-1 0 15,21-21-15,-21 0 0,22 0 16,-1 0-16,0 0 0,1 0 0,20-21 15,1 0-15,-1-1 0,1 1 0,-1 0 16,1-21-16,-1-1 0,1 1 16,-1 0-16,-21-1 0,1-20 0,-1 21 15,0-22-15,1 22 0,-22-22 16,0 22-16,-21 0 0,0-22 0,0 22 16,0-1-16,0 22 0,0-21 15,0 21-15,0 0 0,-21 21 16,0 0-16,0 0 0,-1 0 0,22 21 15,-21 0-15,0 0 0,0 21 16,0-20-16,0 20 0,21 0 0,-22 1 16,22 20-16,-21-21 0,21 22 0,0-22 15,0 1-15,0 20 0,0-21 16,0 1-16,21-1 0,1-21 0,-1 22 16,21-22-16,-21 0 0,22 0 15,-22 0-15,21-21 0,0 0 0,1 0 16,-1 0-16,0 0 0,1 0 0,41-21 15,-20 0-15,-22 0 16,22 0-16,-22-1 0,0 1 0,-20-21 16,20 21-16,-21-22 0,0 1 15,0 0-15,-21 21 0,0-22 16,0 22-16,0 0 0,0 0 0,0 0 16,-21 21-16,0 0 15,0 0-15,0 21 0,-22 0 0,22 0 16,0 0-16,21 22 0,-21-22 0,0 21 15,21 0-15,-21-20 16,21 20-16,0-21 0,0 21 0,0-20 16,0-1-16,21 0 0,0 0 0,21 0 15,-21-21-15,22 0 0,-1 0 0,22 0 16,-22 0-16,21 0 0,1 0 16,-1-21-16,-20 21 0,20-21 15,-20 0-15,-1 0 0,-21-22 0,21 22 16,-20-21-16,-1-1 0,0 1 0,0 21 15,0-21-15,-21-1 16,0 22-16,0-21 0,0 21 0,0 42 31,-21 0-31,21 0 0,-21 21 16,21-20-16,0-1 0,0 21 0,0-21 16,-21 22-16,21-22 0,0 0 15,-21 21-15,21-21 0,0 1 16,0-1-16,0 0 0,0 0 15,21-42 32,0 0-47,-21 0 0,0-1 0,21-20 16,0 21-16,-21-21 0,21 20 0,1-20 16,-22 0-16,21-1 0,0 22 15,-21-21-15,21 21 0,0 0 0,0 21 16,1 0-16,-1 0 15,-21 21-15,0 0 16,21 0-16,-21 21 0,0-20 16,0-1-16,0 21 0,0-21 15,0 22-15,0-22 0,21 0 0,-21 21 16,21-21-16,0 1 0,-21-1 16,22-21-16,-1 21 0,0-21 15,0 0-15,0 0 0,0 0 16,1 0-16,-1-21 15,0 0-15,0-1 0,0 1 16,0 0-16,1-21 0,-1-1 16,0 22-16,21-21 0,-21 0 15,22-1-15,-22 22 0,0-21 0,21-1 16,-20 22-16,-1 21 16,-21 21-1,0 1-15,0-1 0,0 0 16,0 0-16,0 21 0,0-20 15,0 20-15,0-21 0,0 0 0,0 22 16,0-22-16,0 0 0,0 0 16,0 0-16,21 0 0,0 1 0,0-1 15,0-21-15,1 0 0,-1 0 0,0 0 16,21 0-16,-21 0 0,22 0 16,-1 0-16,0 0 0,1-21 0,-1 21 15,0-22-15,1 1 0,-22 0 16,21-21-16,1 21 0,-22-22 15,0 22-15,0-21 0,0-1 0,-21 22 16,21-21-16,-21 21 0,0 0 16,0-1-16,-21 22 0,0 0 15,0 0-15,-21 0 0,20 0 0,1 22 16,0-1-16,0 0 0,0 0 16,21 21-16,0-20 0,0 20 0,0-21 15,0 21-15,0-20 0,0-1 16,0 21-16,21-21 0,-21 0 15,21 1-15,21-22 0,-20 0 16,20 21-16,0-21 0,1 0 16,-1 0-16,0 0 0,1 0 0,-1-21 15,0-1-15,1 22 0,-1-21 16,0 0-16,-21-21 0,22 21 0,-22-1 16,21-20-16,-21 0 0,1 21 15,-22-22-15,21 22 0,-21-21 0,21 42 16,-21-21-16,0-1 0,0 44 15,0-1 1,-21 0-16,0 0 0,21 0 16,0 22-16,0-22 0,-22 21 0,22-21 15,-21 22-15,21-22 0,-21 0 16,21 0-16,0 0 0,0 0 0,0 1 16,0-1-16,0 0 15,21-21 1,0-21-1,1 0-15,-1-1 0,0 1 16,0-21-16,-21 21 0,21-22 0,0 22 16,22-21-16,-22 0 0,0-1 15,43-20-15,-43 20 0,0 22 16,21 21-16,-21 0 0,1 0 16,-1 0-16,0 0 15,-21 21-15,0 22 0,0-22 16,0 0-16,0 21 0,0-20 15,0 20-15,0-21 0,0 0 0,0 22 16,21-22-16,0 0 0,0 0 0,1 0 16,-1 0-16,21 1 0,0-22 15,1 21-15,-1-21 0,0 0 0,1 0 16,-1 0-16,-21 0 0,22 0 16,-1 0-16,-21-21 0,21-1 0,-20 1 15,-1 0-15,21-21 0,-21-1 16,0 1-16,22 0 0,-22-1 15,42-84-15,-41 85 0,-1-21 16,0-1-16,0 1 0,0 20 16,0-20-16,-21 20 0,0 22 0,0 0 15,0-21-15,-21 63 16,0 0-16,0 21 16,0-20-16,0 20 0,-1 0 0,22 1 15,-21-1-15,0 21 0,0-20 16,21 20-16,-21-20 0,21 20 15,0-21-15,0 1 0,0 41 0,0-41 16,0-1-16,0-21 0,0 0 16,21 1-16,0-1 0,0 0 0,0-21 15,22 0-15,-22 0 0,21 0 16,1 0-16,-1 0 0,43-21 16,-43 21-16,21-21 0,-20-1 15,-1 1-15,0 0 0,1 0 16,-1 0-16,-21 0 0,22-1 15,-22-20-15,0 21 0,-21 0 0</inkml:trace>
  <inkml:trace contextRef="#ctx0" brushRef="#br1" timeOffset="52140.53">19960 7091 0,'0'0'0,"21"0"16,0 0-16,22 0 16,-22 0-16,21 0 0,1 0 0,-1 0 15,21 0-15,-20 0 0,-1 0 16,22 0-16,-22 0 0,0 0 0,1 0 16,-1 0-16,0 0 0,1 0 15,-22-21-15,21 21 0,-21 0 0,0 0 16,-21-21-16,22 21 0,-1 0 15,0 0-15,-21-22 16,-21 22 15,0 0-15</inkml:trace>
  <inkml:trace contextRef="#ctx0" brushRef="#br1" timeOffset="53256.44">15198 9525 0,'0'0'0,"-64"42"31,43-42-31,0 0 16,42-21 15,0 0-31,0 0 0,0 21 16,1-21-16,20 0 0,-21-1 0,0 1 15,22 0-15,-22 0 0,0 0 16,0-22-16,0 22 0,-21 0 0,0 0 16,0 0-16,0-22 0,0 22 15,0 0-15,-21 42 31,0 0-31,0 22 0,0-22 16,21 21-16,-22 1 0,1-1 0,0 0 16,0 22-16,21-22 0,0 22 15,-21-22-15,21 0 0,0 22 0,0-22 16,0 0-16,0-20 0,0 20 16,0-21-16,0 0 0,0 0 15,0 1-15,0-1 16,-21-21-16,-1 0 15,1-21-15,0 21 0,0-22 16,0 1-16,0 0 0,-1 0 0,1-21 16,0 20-16,0-20 0,0 0 15,0 21-15,-1-22 0,1 22 0,21 0 16,0 0-16,-21 21 0,0 0 16,21 21-16,0 0 15,0 0-15,0 22 16,0-22-16,0 21 0,21 0 0,0 1 15,0-22-15,1 21 0,-1-21 0,0 22 16,21-22-16,1 0 0,-1-21 16,0 21-16,1-21 0,-1 0 0,21 0 15,-20 0-15,20 0 0,-20 0 16,-1-21-16,0 0 0,1 0 0,-22 0 16,21-1-16,-21 1 0,0-21 0,22 0 15,-22-1-15,-21 1 0,21 0 16,0-1-16,0-20 0,-21 20 0,22-41 15,-1 41-15,-21 1 16,0 21-16,0-21 0,0 20 16,0 44-1,-21-1 1,21 0-16,-22 21 0,1 1 0,0-1 16,21 0-16,0 1 0,0 20 15,-21-21-15,21 1 0,0-1 0,0 0 16,0 1-16,0-22 0,0 0 0,0 0 15,21 0-15,0 1 0,0-22 16,1 0-16,-1 0 0,0 0 16,21-22-16,-21 1 0,1 0 15,-1 0-15</inkml:trace>
  <inkml:trace contextRef="#ctx0" brushRef="#br1" timeOffset="53436.38">15811 9567 0,'0'0'0,"-21"0"0,0 0 16,42 0 15,0 0-31,22 0 0,-22 0 0,21 0 16,1 0-16,20 0 0,-21 0 16,22 0-16,-22 0 0,22 0 0,-1 0 15,-20 0-15,20 0 16</inkml:trace>
  <inkml:trace contextRef="#ctx0" brushRef="#br1" timeOffset="53659.96">17251 9419 0,'-21'0'31,"-1"21"-31,1 1 0,21-1 16,0 0-16,0 0 0,-21 0 0,21 0 15,0 22-15,0-22 0,-21 21 0,21-21 16,0 1-16,0-1 16,0 21-16,0-21 0,0 0 0,0 1 15,0-1-15,21-21 16,0 0 0,0 0-16</inkml:trace>
  <inkml:trace contextRef="#ctx0" brushRef="#br1" timeOffset="54017.15">17759 9589 0,'106'-106'32,"-212"212"-32,212-233 0,-85 105 0,-21 1 15,0 0-15,-21 21 16,-1 0-16,1 0 0,0 0 16,-21 0-16,21 0 0,-1 21 15,1 0-15,0-21 0,0 22 0,0-1 16,21 0-16,0 0 0,0 0 15,21 0-15,0-21 16,0 22-16,0-1 0,22-21 0,-22 21 16,0 0-16,0 0 0,0-21 15,1 21-15,-1 1 0,0-1 0,0 0 16,0 0-16,0 0 0,-21 0 0,0 1 16,0-1-16,-21-21 15,0 21-15,0-21 0,0 0 16,-22 0-16,22 0 0,-21 0 15,21 0-15,-22 0 0,1 0 16,0 0-16,-1-21 0,-41 0 16,41-1-16,1-20 0,0 21 15,-1 0-15,22-22 0,-21 1 0,0 21 16</inkml:trace>
  <inkml:trace contextRef="#ctx0" brushRef="#br1" timeOffset="54184.56">17187 9123 0,'0'0'16,"-21"0"-16,0 0 16,42 0 31,0 21-32</inkml:trace>
  <inkml:trace contextRef="#ctx0" brushRef="#br1" timeOffset="55856.54">18859 9250 0,'0'0'0,"22"0"0,-1-21 16,-21 0-16,21 21 0,0-22 0,0 1 15,0 0 1,1 21-16,-22 21 15,0 0-15,0 1 16,0-1-16,0 21 0,0-21 0,-22 22 16,22-1-16,0 0 0,-21 1 15,0-1-15,21 0 0,0 1 0,0-1 16,0 0-16,0 1 0,0-22 16,0 21-16,21-21 0,0 0 0,1 1 15,-1-22-15,21 0 0,-21 0 0,22 0 16,-1 0-16,0 0 0,43-22 15,-43 1-15,1-21 0,-1 21 16,0-22-16,1 1 16,-22 0-16,21-1 0,-21 1 0,0 0 15,1-22-15,-1 22 0,-21-22 0,21 22 16,-21 0-16,21-22 0,-21 43 16,0-21-16,0-1 0,0 22 15,0 42 1,0 1-16,-21 20 0,0-21 15,21 21-15,0 1 0,-21-22 0,21 21 16,0 1-16,0-1 0,0 0 16,0 22-16,0-22 0,0 0 15,0 1-15,0-1 0,0-21 0,21 22 16,-21-22-16,21 0 0,0 0 16,0 0-16,22 0 0,-22-21 0,21 0 15,-21 0-15,22 0 0,-1 0 16,0-21-16,-21 0 0,22 21 0,-1-21 15,0-21-15,1 20 0,-22 1 0,0-21 16,0 0-16,0 20 0,1-20 16,-22 21-16,0-21 0,0 20 0,0 1 15,0 0-15,-22 21 16,1 0-16,0 0 16,0 21-16,21 0 0,0 1 15,0 20-15,0-21 16,0 0-16,0 22 0,0-22 0,0 0 15,0 21-15,21-21 0,-21 1 0,0-1 16,0 0-16,0 0 16,0-42 15,0 0-15,-21 0-16,0-1 0,21 1 15,-21 21 1,-1 0-16,1 0 15,21 21-15,0 1 0,0-1 16,0 0 0,21-21-16,1 21 0,-1-21 0,0 0 15,0 21-15,21-21 0,-20 0 0,20 0 16,0 0-16,1 0 0,20 0 16,1 0-16,-1 0 0,1-21 0,-22 0 15,64-21-15,-64 20 16,0 1-16,-20 0 0,-1-21 0,21 21 15,-42-22-15,21-20 0,-21 42 16,0-1-16,0 1 16,0 0-16,-21 0 0,0 21 15,0 0-15,0 0 0,-1 0 16,22 21-16,-21 0 0,0 0 16,0 1-16,21-1 0,-21 0 0,21 42 15,0-20-15,0-22 16,21 21-16,0-21 0,0 1 0,0-1 15,1 21-15,-1-42 0,21 21 0,0 0 16,1-21-16,20 0 0,1 0 16,-1 0-16,1 0 0,-1 0 0,22 0 15,-22 0-15,1-21 0,21 0 16,-43 0-16,21 0 0,1 0 0,-22-22 16,1 1-16,-22 21 0,0-22 15,0 1-15,-21 21 0,0-21 16,0 20-16,0 1 0,0 0 0,-21 0 15,-21 21-15,20 0 0,-20 0 16,21 0-16,-21 0 0,-1 21 0,1-21 16,0 21-16,20 0 0,-20 22 0,21-22 15,0 21-15,0-21 0,21 22 16,0-22-16,0 21 0,0-21 0,0 1 16,0 20-16,21-21 0,0-21 0,0 21 15,0 0-15,0-21 0,1 0 16,20 0-16,-21 0 0,21 0 0,22-42 15,-22 21-15,-21 0 16,22 0-16,-22-22 0,0 1 16,21 0-16,-20-1 0,-1-20 0,0 20 15,0-20-15,21-1 0,-42 1 16,22-1-16,-1 22 0,0-21 0,-21 20 16,0 22-16,0 0 0,0 0 15,0 42 1,-21 0-16,0 21 0,-1 1 0,1-1 15,0 0-15,0 22 0,21-22 16,0 22-16,0-22 0,0 22 16,0-1-16,0-21 0,0 22 0,0-22 15,21 1-15,0-1 0,0-21 16,1 0-16,-1 0 0,21 1 0,22-1 16,-43-21-16,63 0 15,-41 0-15,-1-21 0,-21-1 16,22 22-16,-1-42 0,-21 21 0,0 0 15,0 0-15,-21-1 0,0 1 16,0-21-16,-21 42 0,0-21 0</inkml:trace>
  <inkml:trace contextRef="#ctx0" brushRef="#br1" timeOffset="56396.04">14012 10753 0,'0'0'0,"0"-21"16,0 42 15,0 0-31,0 21 16,0-21-16,0 22 0,0-1 16,0 0-16,-21 22 0,21-22 0,0 1 15,0 20-15,-21-21 0,0 1 16,21-1-16,-21 0 0,21 1 0,0 20 15,-22-42-15,22 1 16,0-1-16,0 0 0,0-42 31,0 0-15,22-1-16</inkml:trace>
  <inkml:trace contextRef="#ctx0" brushRef="#br1" timeOffset="56820.07">13864 11155 0,'0'0'0,"0"-21"0,21 21 47,0 0-47,22-21 0,-22 21 16,21 0-16,1-22 0,-1 22 0,0-21 16,1 21-16,-1-21 0,0 21 0,-21 0 15,1 0-15,-1 0 0,0 0 16,-21 21-16,0 0 15,0 22-15,-21-22 0,0 21 0,-1-21 16,1 22-16,21-1 16,-21-21-16,21 22 0,-21-1 0,21-21 15,0 43-15,0-43 16,0 0-16,21-21 0,0 21 0,22-21 16,-22 0-16,21 0 0,-21 0 0,22 0 15,-1 0-15,0 0 0,1-21 16,-22 0-16,21 0 0,-21-1 0,22-20 15,-22 21-15,-21-21 0,0-1 16,0 22-16,0-21 0,0-1 16,0 22-16,-21-21 0,-1 21 0,-20 0 15,21-1-15,-21 1 0,-22 21 16,22 0-16,-1 0 0,22 0 16,0 0-16,0 0 0,0 0 0,21 21 15,0 1 1,0-1-16,21-21 0</inkml:trace>
  <inkml:trace contextRef="#ctx0" brushRef="#br1" timeOffset="57523.39">16658 11536 0,'0'0'15,"0"-21"1,21 0-16,0-1 15,1 1-15,-1 0 0,0 0 16,-21 0-16,0 0 0,21-22 16,-21 1-16,0 0 0,0-1 15,0 22-15,0 0 0,-21 0 16,21 0-16,-21-1 0,0 22 0,-1 0 16,-20 0-16,21 0 0,0 0 15,-22 22-15,22-1 0,-21 21 0,21-21 16,-22 43-16,22-22 0,-21 0 0,21 1 15,0 20-15,-1-20 16,1-1-16,21 0 0,0-21 0,0 22 16,0-22-16,0 0 0,21 0 0,1 0 15,-1-21-15,0 0 0,0 0 0,21 0 16,-20 0-16,20 0 0,0-21 16,-21 0-16,22 0 0,-1 0 15,0-22-15,-20 1 0,20 0 0,-21-1 16,21-20-16,-20-1 0,-1 1 0,0-1 15,0 1-15,0 21 0,0-22 16,1 22-16,-22-22 0,0 43 0,0-42 16,0 41-16,0 1 15,0 42 1,0 1-16,0 20 0,-22-21 0,1 21 16,21 1-16,-21-1 0,21 0 15,0 22-15,0-22 0,-21 22 16,21-22-16,0 22 0,0-22 0,0 0 15,0 1-15,0-22 0,0 21 16,0-21-16,0 0 0,21 1 0,0-22 16,0 0-16,1 0 0,-1 0 15,21 0-15,-21 0 0,22 0 0,-22-22 16,21 1-16</inkml:trace>
  <inkml:trace contextRef="#ctx0" brushRef="#br1" timeOffset="57859.53">17378 11472 0,'0'22'0,"-21"-22"16,42 0 31,0 0-47,0-22 0,21 22 0,-20-21 16,20 0-16,-21 0 0,21 21 0,1-21 15,-22 0-15,0-1 0,0 1 16,0 0-16,-21-42 15,0 41-15,0 1 0,-21 21 16,0 0-16,0 0 16,-21 21-16,20-21 0,-20 22 0,0 20 15,-1-21-15,22 21 0,-21-20 0,0 20 16,20 0-16,-20-21 0,21 22 16,21-22-16,0 0 0,0 21 0,0-20 15,0-1-15,42 0 16,-21-21-16,22 0 0,-1 0 0,0 21 15,22-21-15,-22 0 0,22 0 0,-22 0 16,0 0-16,22 0 0,-22-21 16</inkml:trace>
  <inkml:trace contextRef="#ctx0" brushRef="#br1" timeOffset="59083.63">18309 11451 0,'0'0'0,"21"-42"0,0 21 15,-21-22-15,0 1 0,0 21 16,0-21-16,0 20 0,0 1 15,0 0-15,-21 21 16,0 0-16,0 0 0,-21 21 16,20 0-16,1 1 0,0-1 0,0 0 15,0 21-15,0 1 0,-1-22 0,22 21 16,0-21-16,0 22 0,0-1 16,0-21-16,0 0 0,22 22 0,20-22 15,-21 0-15,0 0 0,22 0 0,-22-21 16,21 21-16,0-21 0,64 0 15,-63 0-15,20 0 16,43 0-16,-64-21 0,1 0 16,-1 0-16,0 0 0,1-22 15,-22 1-15,21 0 0,-21-1 0,0-20 16,22-43-16,-43 43 16,0-1-16,21 1 0,-21 20 0,0 1 15,0 0-15,0-1 0,0 22 0,0 0 16,0 0-16,-21 21 15,21 21-15,-21 0 16,-1 0-16,22 0 0,-21 22 16,21-1-16,0 0 0,-21 1 15,21-1-15,0 22 0,0-22 0,0 0 16,0 1-16,0 20 0,0-42 16,0 22-16,21-1 0,-21-21 0,21 21 15,1-20-15,-1-22 0,0 21 0,0 0 16,21-21-16,1 0 0,-1 0 15,22 0-15,-22 0 0,21 0 0,-20-21 16,20 0-16,-20-1 0,-1 1 0,0 0 16,1-21-16,-1-1 0,-21 1 15,0 0-15,0-1 0,-21 22 0,0-21 16,0 21-16,0 0 0,0-1 16,-21 22-16,0 0 0,-21 0 15,21 0-15,-22 0 0,22 22 0,-21-1 16,-1 0-16,1 21 0,21-21 15,-21 1-15,20 20 0,1-21 0,0 0 16,21 0-16,-21 22 0,21-22 16,0 0-16,0 0 0,21 0 15,0 1-15,0-22 0,1 0 0,-1 21 16,21-21-16,-21 0 0,0 0 16,1 0-16,20 0 0,-21 0 0,0-21 15,0-1-15,1 1 0,-1 0 0,0 0 16,-21 0-16,21 0 0,-21-22 15,21 22-15,-21 0 0,0 0 0,-21 42 47,21 21-47,-21-21 0,0 1 16,21-1-16,0 0 0,0 0 16,0 0-16,0 0 0,0 1 0,0-1 15,0 0-15,21-21 0,0 0 16,0 0-16,0 0 15,1 0-15,-1 0 0,0 0 0,0 0 16,0 0-16,22-21 16,-22 0-16,-21-1 0,21 1 0,0 0 15,0-21-15,0 21 0,-21-22 16,22 22-16,-1-21 0,0 21 16,0-1-16,0 1 0,0 0 0,1 0 15,-1 21-15,0 0 0,0 0 16,0 0-16,0 21 0,1 0 15,-22 0-15,21 1 0,0 20 0,-21-21 16,0 21-16,21-20 0,-21 20 0,0-21 16,21 21-16,-21-20 0,0-1 15,0 21-15,0-21 0,0 0 16,-21-21 0,0 0-16,21-21 31,0 0-31,0 0 0,0 0 0,0 0 15,0-1-15,21-20 0,0 21 16,0-21-16,1-1 0,20 22 0,-21-21 16,0-1-16,22 22 0,-22 0 15,0 0-15,0 0 0,21 0 0,-20-1 16,-1 22-16,21 0 0,-21-21 0,0 21 16,1 0-16,-1 0 0,0 0 15,0 0-15,0 0 0,0 21 0,1 1 16,-22-1-1,0 0-15</inkml:trace>
  <inkml:trace contextRef="#ctx0" brushRef="#br1" timeOffset="59480.43">20955 11472 0,'0'0'0,"0"22"0,0-1 0,0 0 16,21-21 0,0 0-16,0 0 15,1 0-15,20 0 0,-21 0 0,0-21 16,22 21-16,-22-21 0,21-1 15,-21 1-15,0 0 0,22-21 0,-22 21 16,-21-22-16,21 22 0,-21-21 16,21-1-16,-21 22 0,0 0 0,0 0 15,0 0-15,-21 0 0,0 21 16,0 0-16,0 0 0,-1 0 0,1 21 16,-21 0-16,21 21 0,0-21 15,-1 22-15,-20-1 0,21 0 0,0 1 16,0-1-16,21 0 0,0 1 15,0-1-15,0-21 0,0 22 0,0-22 16,0 0-16,0 0 0,21 0 0,0-21 16,0 21-16,21-21 15,-20 0-15,20 0 0,-21 0 0,21 0 16,43-42-16,-43 42 0,1-21 16,-1 0-16,0 0 0,1 21 15,-1-22-15,-21 1 0,22 21 16,-22-21-16,0 21 15,-21-21-15</inkml:trace>
  <inkml:trace contextRef="#ctx0" brushRef="#br1" timeOffset="59672.28">21950 11769 0,'-21'0'15,"-1"-21"1,1-1 0,0 1-16,21 0 15</inkml:trace>
  <inkml:trace contextRef="#ctx0" brushRef="#br1" timeOffset="-208617.89">9123 8827 0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2:27:20.4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402 0,'-21'0'16,"21"-21"-16,-21 21 15,21 21 1,-21 0-16,-1-21 16,1 22-16,21-1 15,0 0-15,0 0 0,-21 0 0,21 0 0,0 1 16,0-1-16,0 0 16,0 21-16,0-21 0,21 1 15,0-1-15,1-21 0,-1 21 16,0-21-16,0 0 0,0 21 15,22-21-15,-22 0 0,21 0 0,0 0 16,-20 0-16,20-21 0,0 21 16,-21-21-16,1 0 0,20-1 15,-21 1-15,0 0 0,0 0 0,1 0 16,-1 0-16,-21-22 16,21 22-16,-21 0 0,0-21 0,0 20 15,0 1-15,0 0 16,0 0-16,-21 21 31,21 21-31,0 0 0,-21 0 16,21 1-16,0-1 0,0 0 0,0 21 15,-22-21-15,22 22 0,0-1 16,0 0-16,0 1 0,0-1 16,0 0-16,0 22 0,0-22 0,0 22 15,0-22-15,0 0 0,0 1 16,0-1-16,0 0 0,0-20 15,0-1-15,0 21 0,0-21 0,0 0 16,0 1-16,0-1 16,-21-21-1,0 0-15,0 0 0,0 0 16,0 0-16,-1-21 0,-20 21 16,21-22-16,0 1 0,-22 0 15,22 0-15,-21-21 0,21 20 0,0 1 16,-1 21-16,1-21 0,0 0 15,0 21-15,0 0 16,21 21 0,0 0-1,0 0-15,0 1 16,0-1-16,21-21 0,0 21 16,0 0-16,0 0 0,1 0 15,-1 1-15,0-1 0,0-21 0,21 21 16,-20-21-16,-1 0 0,21 21 15,-21-21-15,22 0 0,-22 0 0,21 0 16,-21 0-16,22 0 0,-1-21 16,-21 0-16,21 21 0,1-21 15,-22-1-15,0 1 0,21-21 0,-20 21 16,-1-22-16,0 22 0,0-21 16,0 0-16,0-1 0,-21 22 0,0-21 15,22-1-15,-22 22 16,0 0-16,21 0 0,-21 0 0,0 0 15,0 42 17,0 0-32,0 0 0,-21 21 15,21-20-15,-22 20 0,22-21 16,0 21-16,0-20 0,0 20 0,0-21 16,0 0-16,0 22 0,0-22 15,0 0-15,-21 0 0,21 0 0,0 0 16,-21 1-16,21-1 31,0-42-15,-21 21-1,21-22-15,0 1 0,0 0 0,-21-21 16,21 21-16,0-1 0,0-20 16,0 0-16,21 21 0,0-22 0,0 22 15,22 0-15,-22-21 0,21 20 16,0 1-16,-20 0 0,20 0 15,0 0-15,1 0 0,-1 21 0,21 0 16,-41 0-16,20 0 16,-21 21-16,-21 0 0,0 0 0,21 0 15,-21 22-15,0-22 0,0 21 16,0-21-16,0 22 0,-21-22 16,0 0-16,21 0 0,0 0 15,-21 0-15,21 1 0,-21-1 0,21 0 16,0 0-16,0-42 62,0 0-62,0 0 16</inkml:trace>
  <inkml:trace contextRef="#ctx0" brushRef="#br0" timeOffset="267.88">3238 847 0,'-21'63'15,"0"-20"1,21-22-16,0 0 0,0 0 15,-21 21-15,21-20 0,0-1 0,-21 0 0,21 0 16,0 0-16,0 0 16,0 1-16,0-1 0,-21 0 0,21 0 15,0-42 17</inkml:trace>
  <inkml:trace contextRef="#ctx0" brushRef="#br0" timeOffset="704.17">3238 529 0,'0'0'0,"-21"0"0,0 0 16,0 0-16,0 0 0,21 21 15,-21 1-15,21-1 16,-22-21-16,22 21 0,0 0 0,0 0 16,0 0-16,0 1 15,0-1-15,22-21 16,-1 0-16,0 0 16,0 0-16,0 0 0,0 0 0,1 0 15,-1-21-15,0 21 0,0-22 16,0 1-16,-21 0 15,0 0-15,0 0 0,0 0 16,0-1-16,0 1 0,-21 0 16,0 21-16,0 0 15,0 0-15,-1 0 16,1 0-16,0 21 16,21 0-16,-21-21 0,21 22 15,0-1-15,0 0 16,0 0-16,0 0 0,21 0 15,0-21-15,0 0 16,1 0-16</inkml:trace>
  <inkml:trace contextRef="#ctx0" brushRef="#br0" timeOffset="1047.98">3916 487 0,'0'0'0,"0"-21"0,0 0 16,-21 21 15,21 21-31,-22 0 16,22 0-16,-21 0 0,21 0 0,-21 22 16,21-22-16,-21 21 0,0-21 15,0 22-15,21-1 0,-22 0 0,1 1 16,21-1-16,-21 0 0,21 1 15,-21-1-15,21 0 0,-21-20 0,21 20 16,0-21-16,0 0 0,0 0 16,0 1-16,0-1 0,21-21 15,0 0-15,0 0 16,0 0-16,1 0 0,-1 0 16,0-21-16,-21-1 0,21 1 15,0 21-15,0-21 0,-21 0 16,22-21-16</inkml:trace>
  <inkml:trace contextRef="#ctx0" brushRef="#br0" timeOffset="1224.01">3598 868 0,'0'0'0,"-21"0"0,-21 0 31,63 0-15,0 0-16,0 0 0,22 0 15,-22 0-15,21 0 0,0 0 16,1-21-16,-1 21 0,-21-21 16,22 21-16,-1 0 0</inkml:trace>
  <inkml:trace contextRef="#ctx0" brushRef="#br0" timeOffset="1840.59">4530 931 0,'42'0'31,"-42"-21"-31,0 0 0,0 0 16,21 0-16,-21 0 15,0-1-15,0 1 0,0 0 0,0 0 16,0 0-16,0 0 0,-21-1 15,0 22-15,0 0 0,-1-21 0,1 21 16,0 0-16,0 0 0,-21 0 16,20 0-16,1 21 0,-21 1 0,21-1 15,-22 0-15,22 0 0,-21 21 16,21-20-16,0 20 0,-1 0 0,1 1 16,0-1-16,21 0 15,0-21-15,0 22 0,0-22 0,0 21 16,0-21-16,0 1 0,21-22 15,0 21-15,1-21 0,-1 0 0,0 0 16,21 0-16,-21 0 0,1 0 16,-1-21-16,21 21 0,-21-22 0,0 1 15,22-21-15,-22 21 0,0-22 16,0 22-16,0-21 0,1 0 16,-1-1-16,0 1 0,0 21 0,-21-22 15,0 22-15,0 0 0,0 0 16,-21 21-1,21 21 1,-21 0-16,0 0 0,21 1 16,-22 20-16,22-21 0,0 21 0,0 1 15,-21-22-15,21 21 0,0 1 16,0-22-16,0 0 0,0 0 0,0 21 16,0-20-16,21-22 0,1 21 15,-1-21-15,0 0 0,21 0 16,-21 0-16,1 0 0,20 0 15,-21 0-15,21-21 0,-20-1 0,20-20 16,-21 21-16,21-21 0,1-1 16</inkml:trace>
  <inkml:trace contextRef="#ctx0" brushRef="#br0" timeOffset="2328.11">5186 445 0,'0'0'16,"0"-22"-1,-21 22-15,21 22 16,-22-1-16,22 0 0,-21 0 16,21 21-16,-21-20 0,21 20 0,0-21 15,0 21-15,-21 1 0,21-1 16,-21 0-16,21 1 0,0-1 16,0 0-16,0 1 0,0-1 0,0-21 15,0 22-15,0-22 0,0 0 16,0 0-16,0 0 0,21 0 15,-21 1-15,21-22 0,0 0 0,0 21 16,1-21-16,-1 0 16,0 0-16,0-21 0,0 21 0,0-22 15,1 1-15,-1 0 0,0-21 16,0 21-16,0-22 0,0 22 0,1-21 16,-1 21-16,-21-22 0,21 22 15,-21 0-15,0 0 0,0 0 0,0-1 16,0 44-1,0-1-15,-21 0 16,21 0-16,-21 0 16,21 0-16,0 1 0,0 20 0,0-21 15,-22 0-15,22 0 0,0 1 16,0-1-16,0 0 0,0 0 0,0 0 16,0 0-16,22-21 15,-1 0-15,0 0 0,0 0 16,0 0-16,0 0 15,22-21-15,-22 0 0,0 0 0,0 0 16,0 0-16</inkml:trace>
  <inkml:trace contextRef="#ctx0" brushRef="#br0" timeOffset="2659.67">5673 550 0,'0'0'0,"-22"0"0,1 0 0,0 22 16,0-22-16,0 21 0,0-21 0,21 21 16,0 0-16,0 0 15,21 0-15,0-21 16,0 0-16,0 0 0,0 0 0,1 0 16,-1 0-16,0 0 15,-21-21-15,21 21 0,-21-21 16,0 0-16,0 0 15,0 0-15,-21-1 0,0 1 16,0 21-16,-1 0 16,1 0-16,0 0 0,0 0 15,21 21-15,0 1 16,0-1-16,0 0 16,0 0-16,0 0 15</inkml:trace>
  <inkml:trace contextRef="#ctx0" brushRef="#br0" timeOffset="3355.88">5884 953 0,'0'-22'16,"0"1"-16,21 0 0,1 21 15,20-21-15,-21 21 0,0 0 16,22 0-16,-1 0 0,-21 0 16,21 0-16,-20 0 0,20 0 0,-21 0 15,0 0-15,0 21 0,1 0 16,-22 0-16,21 1 0,-21-1 0,0 21 15,0-21-15,-21 0 0,-1 1 16,1-1-16,0 21 0,-21-21 0,-1 0 16,22 1-16,-21-1 0,0 0 15,-1 0-15,22-21 0,-21 21 0,21 0 16,-1-21-16,1 0 0,0 0 16,42-21 15,0 21-31,1 0 15,20-21-15,-21 0 0,21 21 0,-20 0 16,20 0-16,-21 0 0,21 0 16,-20 0-16,20 0 0,-21 0 0,0 0 15,0 0-15,22 0 0,-22 21 16,0 0-16,0 0 0,22 1 0,-22-1 16,0 0-16,0 21 0,21-21 15,-20 22-15,-1-1 0,0 0 0,-21 1 16,0-1-16,0 22 0,0-22 15,0 21-15,-21-20 0,0-1 0,-1 22 16,-20-22-16,0 0 0,-1 1 16,1-1-16,-21-21 0,-1 21 15,1-20-15,-1-1 0,1 0 0,-1-21 16,1 0-16,-1 0 0,1 0 16,-22 0-16,21 0 0,1 0 0,21-21 15,-22 0-15,1-1 0,20 1 0,1 0 16,0 0-16,20 0 0,1 0 15,0-1-15,21 1 0,-21 0 0,21-42 16,0 41-16,21-20 16,0 21-16,22-21 0,-22-1 0,21 22 15</inkml:trace>
  <inkml:trace contextRef="#ctx0" brushRef="#br0" timeOffset="4119.82">6985 1058 0,'21'0'16,"0"0"-16,0 0 15,1-21-15,-22 0 0,21 0 16,0 0-16,-21 0 0,0-1 15,0 1-15,0-21 0,0 21 0,0 0 16,0-22-16,-21 22 16,0 0-16,-1 0 0,1 21 0,-21-21 15,0 21-15,-1 0 0,22 0 16,-21 0-16,-1 0 0,1 21 0,0 0 16,-1 21-16,22-21 0,-21 22 15,0-1-15,20 0 0,1 1 0,-21-1 16,21 0-16,21 1 0,0-1 15,0-21-15,0 0 0,0 22 0,0-22 16,0 0-16,21-21 0,0 21 16,0-21-16,0 0 0,22 0 0,-22 0 15,21 0-15,1 0 0,-1-21 16,0 0-16,1 0 0,-1 0 16,0-1-16,1-20 0,-22 21 15,21-21-15,-21-1 0,0 1 0,1 0 16,-1-1-16,-21 1 0,0 0 15,21 20-15,-21 1 0,0 0 0,0 0 16,0 63 15,0-21-31,-21 1 0,21 20 16,0 0-16,-21 1 0,21-1 0,0 0 16,0-21-16,0 22 15,0-22-15,0 21 0,0-21 0,0 1 16,0-1-16,21 0 0,0 0 15,0-21-15,0 0 0,0 0 16,1 0-16,-1 0 16,0-21-16,0 0 0,0 0 0,0-1 15,22-20-15,-22 0 0,0 21 16</inkml:trace>
  <inkml:trace contextRef="#ctx0" brushRef="#br0" timeOffset="4376.71">7683 466 0,'0'0'0,"0"-21"0,0-1 0,-21 22 16,0 0-16,0 0 16,0 0-16,0 22 15,-1-1-15,1 0 0,21 21 0,0-21 16,-21 22-16,21-1 0,-21 0 16,21 22-16,-21-22 0,21 1 0,0 20 15,0-21-15,0 1 0,-21-1 16,21 0-16,0-20 0,0 20 0,0-21 15,0 0-15,0 0 0,0 1 16,21-1-16,0-21 0,0 0 16,0 0-16,0 0 0,1 0 15,-1 0-15,0-21 0,0-1 16,21 1-16,-20 0 0</inkml:trace>
  <inkml:trace contextRef="#ctx0" brushRef="#br0" timeOffset="4619.96">8001 804 0,'0'-21'0,"0"42"0,0-63 0,-21 63 47,0 0-31,21 1-16,-22 20 0,1-21 16,0 21-16,0-20 0,0 20 15,21-21-15,0 21 0,-21-20 0,21-1 16,0 0-16,0 0 0,0 0 15,0 0-15,0 1 0,21-22 16,-21 21-16,21-21 0,0 0 16,0 0-16,0 0 0,22 0 0,-22-21 15,0-1-15,21 1 0,1 21 16</inkml:trace>
  <inkml:trace contextRef="#ctx0" brushRef="#br0" timeOffset="5375.54">8467 804 0,'0'0'15,"21"0"-15,-21-21 0,-21 21 32,-1 21-17,1 1-15,0 20 0,21-21 16,-21 0-16,21 22 0,-21-22 16,21 21-16,0-21 0,-21 22 0,21-22 15,0 0-15,0 21 0,0-21 16,0 1-16,0-1 0,0 0 15,0 0 1,21-21-16,0 0 16,0-21-16,-21 0 15,0 0-15,0-1 16,0-20-16,0 21 0,0-21 0,0 20 16,0-20-16,0 21 0,0-21 15,0-1-15,0 22 0,0 0 16,21 0-16,0 0 0,1-1 0,-22 1 15,21 0-15,0 21 0,0 0 16,21-21-16,-20 21 0,20 0 0,-21 0 16,21 0-16,-20 0 0,20 21 0,-21 0 15,21 0-15,-20 1 0,-1-1 16,21 21-16,-21-21 0,0 22 0,-21-22 16,22 21-16,-22-21 15,21 22-15,-21-22 0,0 0 0,0 21 16,0-21-16,0 1 0,0-1 15,0 0-15,0 0 0,-21-21 16,-1 0 0,1 0-1,21-21-15,0 0 16,0-22-16,0 22 0,0 0 16,0-21-16,0 21 0,21-22 0,1 1 15,-1 0-15,0-1 0,0 1 16,21 0-16,-20 20 0,20-20 0,0 21 15,1 0-15,-1 0 0,0-1 16,22 22-16,-22 0 0,0 0 16,1 0-16,-1 0 0,0 22 15,1-1-15,-1 0 0,-21 0 0,0 21 16,1 1-16,-22-1 0,0-21 16,0 22-16,0-1 0,-22 0 0,1-21 15,21 22-15,-21-22 0,0 21 16,0-21-16,0 1 0,-1-1 0,1-21 15,21 21-15,0 0 0,-21-21 0,0 0 16,0 0 15,21-21-31,0 0 16,0 0-16,-21-22 0</inkml:trace>
  <inkml:trace contextRef="#ctx0" brushRef="#br0" timeOffset="5742.19">8678 275 0,'-63'21'0,"63"1"15,0-1 1,21-21 0,0 0-16,0 0 15,0 0-15,1-21 0,-22-1 16,0 1 0,-22 0-16,1 21 15,0 0-15,0 0 16,0 0-16,21 21 15,0 0 1,0 1-16,0-1 31</inkml:trace>
  <inkml:trace contextRef="#ctx0" brushRef="#br0" timeOffset="6031.82">7556 593 0,'0'0'0,"22"0"31,-1 0-31,0 0 0,0 0 16,21 0-16,-20 0 0,-1 0 0,21 0 16,-21 0-16,22 0 0,-1 0 15,-21 0-15,21 0 0,-20 0 16,-1 0-16,0 0 0</inkml:trace>
  <inkml:trace contextRef="#ctx0" brushRef="#br0" timeOffset="7095.34">1968 1820 0,'-21'0'32,"0"0"-17,42 0 48,0 0-63,1 0 15,-1 0-15,0 0 0,21 0 16,-21 0-16,22 0 0,20 22 0,1-22 16,-1 0-16,1 0 0,20 0 15,1 0-15,21 0 0,-21 0 0,20 0 16,1 0-16,21 0 0,-21 0 15,21 0-15,21 0 0,0 0 0,1 0 16,-1 0-16,21 0 0,0 0 16,1 0-16,20 0 0,-20 0 15,-1-22-15,21 22 0,1 0 0,-1 0 16,1-21-16,-1 21 0,1 0 16,-1-21-16,1 0 0,-1 21 0,1 0 15,-1-21-15,1 21 0,-1 0 16,1 0-16,-1-21 0,-20 21 0,-1 0 15,0 0-15,1 0 0,-22 0 16,0 0-16,0 0 0,-21 0 0,-21 0 16,0 0-16,0 0 15,-22 0-15,-20 0 0,21 0 0,-43 0 16,21-22-16,-20 22 0,-22 0 0,0 0 16,0 0-16,0 0 0,1-21 62,-1 21-15,-21-21-47</inkml:trace>
  <inkml:trace contextRef="#ctx0" brushRef="#br0" timeOffset="7271.79">9885 1651 0,'0'21'16,"0"0"93,-21-21-109,-1 0 0,1 0 16</inkml:trace>
  <inkml:trace contextRef="#ctx0" brushRef="#br0" timeOffset="9295.82">1884 3704 0,'0'0'0,"21"-21"16,0 21-16,-21-21 0,21 21 15,-21-21-15,0 0 0,0-1 16,0 1-16,0 0 16,0 0-16,-21 21 0,0 0 15,0 0-15,0 0 0,-22 0 16,1 0-16,21 0 0,-22 21 0,1 0 16,0 0-16,-1 1 0,1 20 15,0-21-15,-1 21 0,1 1 16,21-1-16,-21 0 0,20 22 0,22-1 15,0-20-15,0 20 0,0 1 16,0-22-16,0 22 0,22-22 0,-1 0 16,0 1-16,0-22 15,21 0-15,1 21 0,-1-21 16,0-21-16,1 22 0,41-22 16,-41 0-16,20 0 0,-20 0 15,-1-22-15,0 1 0,1 0 0,20 0 16,-21-21-16</inkml:trace>
  <inkml:trace contextRef="#ctx0" brushRef="#br0" timeOffset="10016.17">2392 3979 0,'0'0'15,"0"-21"-15,0 0 0,0 0 16,-21 21 0,-1 0-16,1 0 15,0 21-15,0 0 0,21 0 0,-21 22 16,0-22-16,21 21 0,0 1 15,-22-1-15,22 0 0,0-21 0,0 22 16,0-22-16,0 21 0,0-21 16,0 1-16,0-1 0,22 0 0,-1-21 15,0 0-15,0 0 0,21 0 16,-20 0-16,20 0 0,-21 0 0,21-21 16,-20 21-16,-1-21 0,0-1 15,0 1-15,-21 0 0,0 0 16,0 0-16,0 0 0,0-1 15,0-20-15,-21 21 0,0 0 0,0 0 16,21-22-16,-22 22 0,22 0 16,0 0-16,0 0 0,0-1 0,0 1 15,0 0-15,22 0 0,20 21 16,-21-21-16,0 21 0,22 0 0,-1-21 16,0 21-16,-21 0 0,22 0 15,-1 0-15,-21 0 0,22 21 0,-22-21 16,21 21-16,-21 0 0,-21 21 15,21-20-15,-21 20 0,0 0 0,0 1 16,0-22-16,0 21 16,0 0-16,0-20 0,0 20 0,0-21 15,0 0-15,0 0 0,0 1 16,-21-1-16,21 0 16,0-42-1,0 0 1,0-1-16,0 1 0,0-21 15,0 21-15,0-22 0,0 1 0,21 0 16,-21-1-16,22 1 0,-1 0 16,0 21-16,0-1 0,0-20 15,0 21-15,22 21 0,-22 0 16,21 0-16,-21 0 0,1 0 0,20 0 16,-21 0-16,0 21 0,0 0 15,1 22-15,-1-22 0,-21 0 0,0 21 16,0 1-16,0-22 0,0 0 15,0 21-15,0-21 0,0 1 0,-21-1 16,21 0-16,-22 0 0,22 0 16,-21-21-16,21 21 15,0-42 1,21 0-16,-21 0 16,22 0-16</inkml:trace>
  <inkml:trace contextRef="#ctx0" brushRef="#br0" timeOffset="10811.7">4022 3958 0,'0'0'0,"0"-21"31,-22 21-31,1 0 0,0 0 0,0 0 16,-21 0-16,20 0 0,-20 0 15,21 0-15,-21 21 0,20-21 0,1 21 16,0-21-16,21 22 0,0-1 15,0 0-15,0 0 0,21 0 16,0-21-16,1 21 16,-1-21-16,21 22 0,-21-22 15,0 21-15,22-21 0,-22 21 0,0 0 16,0-21-16,0 21 0,-21 0 16,22 1-16,-22-1 0,0 0 15,0 0-15,0 0 16,-22-21-16,1 21 0,-21 1 0,21-22 15,-22 0-15,22 21 0,-21-21 16,0 0-16,-1 0 0,22 0 0,-21 0 16,21 0-16,-1 0 0,-20-21 0,21-1 15,0 1-15,0 0 16,21 0-16,-22 0 0,22 0 0,0-1 0,0 1 16,0 0-16,0 0 15,0 42 1,22 0-1,-22 0-15,21 1 0,0-1 16,-21 0-16,21 0 0,0 0 16,-21 22-16,21-43 0,1 21 0,-1 0 15,0 0-15,21-21 0,-21 0 16,1 0-16,41 21 16,-21-21-16,-20 0 0,20 0 0,-21-21 15,21 0-15,-20 0 0,20 0 16,-21-1-16,0 1 0,22-21 0,-22 0 15,0-1-15,0 1 0,0 0 16,0-22-16,-21 22 0,0-22 0,22 22 16,-1-22-16,-21 22 0,0 0 15,0-1-15,0 22 0,0 0 0,0 0 16,0 0-16,0 0 0,-21 42 31,21 0-31,-22 0 16,22 21-16,-21 1 0,21-22 0,0 21 15,0 1-15,0 20 0,-21-21 16,21 1-16,0-1 0,0 22 16,0-22-16,0-21 0,0 21 15,0 1-15,0-22 0,0 0 0,0 0 16,0 0-16,0 1 0,21-1 16,0-21-16,1 0 0,-1 0 15,0 0-15,0 0 0,0-21 0,0 21 16,1-22-16,-1 1 0,0-21 15,0 21-15</inkml:trace>
  <inkml:trace contextRef="#ctx0" brushRef="#br0" timeOffset="11028.22">4170 4022 0,'0'0'0,"-21"0"0,42 0 47,0 0-47,0 0 15,0 0-15,0 0 0,1 0 16,-1 0-16,0-21 0,21 21 16,-21-22-16,1 22 0,-1 0 0,0-21 15,21 21-15</inkml:trace>
  <inkml:trace contextRef="#ctx0" brushRef="#br0" timeOffset="11488.18">4699 4170 0,'0'0'0,"-42"-21"31,42 0-31,0-1 0,0 1 0,0 0 15,0 0-15,21 0 16,0 0-16,-21-1 0,42 22 0,-21-21 16,1 21-16,-1 0 0,0-21 15,0 21-15,0 0 0,0 0 0,1 0 16,-1 0-16,0 21 0,0 0 0,0 1 16,0-1-16,1 0 0,-22 0 15,0 21-15,0-20 0,0-1 0,0 21 16,0-21-16,0 0 0,0 22 15,0-22-15,0 0 0,0 0 0,-22-21 16,1 21-16,0-21 16,21 22-16,-21-22 15,0 0-15,21-22 16,0 1-16,0 0 16,0 0-16,0 0 0,0 0 15,0-22-15,0 22 0,21 0 16,0 0-16,-21-22 0,21 22 0,0 0 15,1 0-15,-1 0 0,0 21 16,0-21-16,0-1 0,0 1 0,1 21 16,-1-21-16,21 21 0,-21-21 15,0 21-15</inkml:trace>
  <inkml:trace contextRef="#ctx0" brushRef="#br0" timeOffset="11925.68">5355 3916 0,'0'21'16,"0"0"-1,0 0-15,0 1 16,0-1-16,-21 0 0,21 0 0,-21 0 16,21 22-16,0-22 0,-21 0 15,21 0-15,0 0 0,0 0 0,0 1 16,0-1-16,0 0 0,0 0 16,0 0-16,21-21 15,0 0-15,0 0 16,0 0-16,0 0 0,1 0 15,-1-21-15,21 0 0,-21 0 16,0 0-16,1-1 0,-1 1 16,0 0-16,-21-21 0,21-1 0,0 22 15,0-21-15,-21 21 0,0-22 16,0 22-16,0 0 0,0 0 0,0 0 16,-21 42 15,21 0-31,0 0 0,-21 0 15,21 1-15,-21 20 0,21-21 16,0 21-16,0-20 0,0-1 0,-21 21 16,21-21-16,0 0 0,0 1 15,0-1-15,0 0 0,0 0 16,0 0-16,21-21 0,0 0 0,0 0 16,0 0-16,1 0 15,20 0-15,-21 0 0,21-21 0,-20 0 16,20 21-16,-21-21 0</inkml:trace>
  <inkml:trace contextRef="#ctx0" brushRef="#br0" timeOffset="12192.23">6096 4001 0,'0'-22'0,"0"44"0,0-65 15,0 22-15,0 0 16,0 0-16,0 0 16,-21 21-16,0 0 15,-1 0 1,1 0-16,21 21 0,-21 0 15,0 0-15,21 21 0,0-20 0,-21 20 16,21-21-16,-21 21 0,21-20 16,0 20-16,-22-21 0,22 0 0,0 22 15,0-22-15,0 0 0,22 0 16,-1-21-16,0 0 0,0 21 16,0-21-16,0 0 0,1 0 0,-1 0 15,21 0-15,-21 0 0,0-21 16,1 0-16,-1 0 0,21 0 15,-21-1-15,22-41 0</inkml:trace>
  <inkml:trace contextRef="#ctx0" brushRef="#br0" timeOffset="12483.98">6562 3598 0,'0'0'0,"0"-21"0,0 0 15,0 0-15,-22 21 16,1 0-1,0 21-15,21 0 16,0 0-16,-21 1 0,21-1 0,-21 21 16,21 0-16,0-20 0,0 20 15,0 0-15,-21 1 0,21-1 16,-22 0-16,22 1 0,0-1 16,0-21-16,0 21 0,0 1 0,-21-22 15,21 21-15,0-21 0,0 1 0,0-1 16,0 0-16,0 0 15,21-21 1,1 0-16,-1-21 16,0 0-16,0 0 0,21-1 0,-20 1 15,20 0-15</inkml:trace>
  <inkml:trace contextRef="#ctx0" brushRef="#br0" timeOffset="12856.19">6837 3874 0,'0'0'0,"-21"0"31,-1 21-15,1 0-16,0 0 16,21 0-16,-21 22 0,21-22 0,-21 0 15,21 21-15,-21-21 0,21 22 16,0-22-16,0 0 0,0 0 0,0 0 16,0 1-16,0-1 0,21-21 0,0 0 15,0 21-15,21-21 0,-20 0 16,-1 0-16,21 0 0,-21 0 15,22 0-15,20-42 0,-42 20 16,0 1-16,1 0 0,20-21 16,-21 21-16,-21-22 0,21 1 0,-21 21 15,0-22-15,0 22 0,0 0 16,0 0-16,0 0 0,-21 0 0,0-1 16,0 22-16,0 0 0,-22 0 0,22 0 15,0 0-15,0 0 0,0 22 16,-22-22-16,22 21 0,21 0 0,-21-21 15,21 21-15,-21-21 0,21 21 16,0 0-16,21-21 16,0 0-16,0 0 15</inkml:trace>
  <inkml:trace contextRef="#ctx0" brushRef="#br0" timeOffset="13304.18">7429 3979 0,'-42'-63'16,"21"42"-1,21 0-15,0-1 0,0 1 16,21 21 0,0-21-16,0 21 0,1-21 15,-1 21-15,0 0 0,21 0 0,-21 0 16,1 0-16,-1 21 0,0 0 15,21-21-15,-42 21 0,21 1 0,1 20 16,-22-21-16,21 0 0,-21 22 16,0-22-16,0 21 0,0-21 0,0 0 15,0 22-15,-21-22 0,21 0 0,-22 0 16,1 0-16,21 1 0,0-1 16,-21-21-16,0 0 15,21-21 1,0-1-1,0 1-15,0 0 0,0 0 16,0-21-16,21 20 0,0-20 16,-21 21-16,21-21 0,1 20 0,-1 1 15,-21-21-15,21 21 0,0 0 16,0-1-16,0 22 0,1-21 0,-1 0 16,0 21-16,-21-21 0,21 21 15,0 0-15,0-21 0,-21 0 16,0-1-16</inkml:trace>
  <inkml:trace contextRef="#ctx0" brushRef="#br0" timeOffset="13547.08">6519 3598 0,'0'0'0,"-21"0"0,-21 22 31,63-22-31,0 0 16,21 0-16,1 0 0,-1 0 15,0 0-15,1 0 0,20 0 0,-20 0 16,20 0-16,-21-22 0,1 22 16,-1 0-16,0 0 0,1-21 15,-22 21-15,0 0 0,0-21 0,0 21 16,-21-21-16</inkml:trace>
  <inkml:trace contextRef="#ctx0" brushRef="#br0" timeOffset="14611.88">9588 2159 0,'0'0'16,"0"-21"-16,0 0 0,22 0 15,-22-1-15,21 22 16,-21-21-16,0 0 15,-21 21-15,-1 0 0,1-21 16,0 21-16,0 0 0,-21 0 0,20 0 16,-20 0-16,0 0 0,-1 0 0,1 0 15,0 21-15,-1-21 16,22 21-16,-21 0 0,0-21 0,20 22 16,-20-1-16,21-21 0,0 21 15,0-21-15,21 21 0,0 0 0,0 0 16,0 1-16,21-22 15,0 21-15,21 0 0,1 0 0,41 21 16,-41-20-16,20-1 16,-21 0-16,1 0 0,20 0 0,-20 0 15,20 22-15,-21-22 0,1 0 0,-22 21 16,21-20-16,-42-1 0,0 21 16,0-21-16,0 22 0,-21-22 0,-21 0 15,-1 0-15,1 0 0,0 22 16,-22-43-16,1 21 0,20 0 0,-20 0 15,-1 0-15,22-21 0,0 0 16,-1 0-16,1 0 0,21 0 16,0 0-16,0 0 0,42-21 31,21 21-31,-21 0 16,0 0-16,22 0 0,-1-21 15,0 21-15,-20 0 0,20 0 0,0 0 16,1 0-16,-22 0 0,21 0 0,-21 21 15,22 0-15,-22-21 0,0 21 16,-21 1-16,0-1 0,0 0 0,0 0 16,0 21-16,0 1 0,-21-22 15,0 42-15,-22-20 0,22-1 16,-21 22-16,-1-1 0,1 1 0,0-1 16,-1-21-16,1 22 0,0-1 15,-1 1-15,22-1 0,-21 1 0,21-1 16,0 1-16,-1-1 0,22 1 0,0-22 15,0 22-15,0-22 0,0 0 16,22 1-16,-1-22 0,0 21 0,21-21 16,1 1-16,-1-22 0,0 21 15,1-21-15,-1 0 0,0 0 16,1 0-16,-1 0 0,43 0 16,-43-21-16,0 21 0,-21-22 0,22 22 15,-22-21-15,0 21 0,-21-21 16,-21 21 31</inkml:trace>
  <inkml:trace contextRef="#ctx0" brushRef="#br0" timeOffset="16335.96">9800 9440 0,'0'0'0,"-21"22"0,0-22 16,0 0-1,-1 0-15,22-22 16,0 1-16,-21 21 0,21-21 0,-21 21 16,21-21-16,0 0 0,0 0 15,0-1-15,21 1 0,0 0 16,1 0-16,-1 21 0,0-21 0,21 0 15,1-1-15,-1 22 0,0 0 16,22-21-16,-22 21 0,0 0 0,1 0 16,-1 0-16,0 21 0,1 1 15,-22-22-15,0 42 0,0-21 0,-21 0 16,0 22-16,0-22 0,-21 21 16,-21 0-16,-1 1 0,1 20 0,-21-20 15,-22 20-15,21 1 0,-20-1 16,20-21-16,1 22 0,-1-22 0,1 1 15,20-1-15,22 0 0,0 1 16,21-1-16,0-21 0,0 0 0,21 0 16,0 1-16,22-1 0,-1 0 0,22-21 15,-1 0-15,22 21 0,-22-21 16,1 0-16,20 0 0,-20 0 16,-1 0-16,-20-21 0,-1 21 0,0-21 15,1 21-15,-22-21 0,0 21 16,0-22-16,-21 1 0,-21 21 15,0 0-15,0 0 16,-22 0-16,22 0 0,-21 0 16,21 0-16,-22 0 0,22 21 0,0 1 15,0-1-15,0 0 0,21 21 0,0-21 16,0 22-16,0-1 0,0 0 16,0 1-16,21-1 0,0 0 0,0 1 15,0-1-15,1 0 0,-1 22 0,21-22 16,-21 1-16,0-1 0,1 21 0,-22-20 15,0 20-15,0 1 0,0-22 16,0 22-16,-43-22 0,22 0 16,-21 1-16,-1-1 0,-20 0 0,21 1 15,-22-22-15,1 0 0,-1 0 16,1 0-16,-1-21 0,1 0 0,20 0 16,-20 0-16,20 0 0,-41-21 15,63 21-15,-22-21 0,22 0 0,21 0 16,0-1-16,0 1 15,0 0-15,0 0 0,0 0 16,0 0-16,0-1 0</inkml:trace>
  <inkml:trace contextRef="#ctx0" brushRef="#br0" timeOffset="21151.89">1079 6583 0,'0'-21'16,"-21"21"-16,21-21 15,0-1 1,-21 22 0,21 22 46,0-1-46,0 21-16,0-21 0,0 0 0,0 22 15,0-1-15,0 0 0,-21 1 16,21-1-16,0 0 0,0 22 16,0-22-16,0 22 0,0-1 15,0-20-15,0 20 0,0 1 16,0-1-16,0-21 0,0 1 0,-21-1 15,21 0-15,0 1 0,0-22 16,0 0-16,0 0 0,0 0 0,0 1 16,0-44 31,0 1-47,0 0 0,0-21 0,0 21 15</inkml:trace>
  <inkml:trace contextRef="#ctx0" brushRef="#br0" timeOffset="21649.04">847 6668 0,'0'0'0,"0"-22"0,-22 1 15,1 21-15,21-21 0,-21 0 16,21 0-16,0 0 16,0-1-16,0 1 0,0 0 15,0 0-15,21 0 16,22 0-16,-22-1 0,0 22 15,21-21-15,-21 0 0,22 21 0,-1 0 16,0-21-16,1 21 0,-1 0 16,0 21-16,1-21 0,-1 42 15,0-20-15,1 20 0,-22 0 0,0 1 16,-21-1-16,0 0 16,0 22-16,-42-22 0,21 0 0,-22 1 15,1-1-15,0-21 0,-1 22 16,1-22-16,0 0 0,20 0 0,1 0 15,-21 0-15,42 1 0,-21-22 16,0 0-16,-1 0 16,44 0 31</inkml:trace>
  <inkml:trace contextRef="#ctx0" brushRef="#br0" timeOffset="22299.94">1841 7451 0,'22'-21'31,"-1"-1"-31,-21 1 0,0 0 16,21 0-16,-21 0 0,0 0 15,0-1-15,0-20 0,0 21 16,0-21-16,0 20 0,0 1 16,0 0-16,-21 0 0,0 0 0,-1 0 15,1-1-15,0 1 0,-21 21 16,21 0-16,-1 0 0,-20 0 0,0 0 15,21 0-15,-22 21 0,1 1 16,0-1-16,-1 21 0,22-21 0,-21 22 16,21-1-16,-1-21 0,1 21 15,0 1-15,21-1 0,0 0 16,0-20-16,0-1 0,0 21 0,0-21 16,0 0-16,21-21 15,0 22-15,1-22 0,20 0 0,-21 0 16,21 0-16,-20 0 0,20 0 15,0-22-15,-21 1 0,22 0 0,-1 0 16,-21 0-16,22 0 0,-22-22 16,21 22-16,-21-21 0,0 21 0,-21-22 15,22 22-15,-22-21 0,21 21 16,-21-1-16,0 1 0,0 0 0,0 42 47,0 0-47,0 1 0,0-1 15,0 0-15,0 21 0,0-21 16,0 1-16,0 20 0,0-21 16,0 0-16,0 0 0,0 22 15,0-22-15,0 0 0,21 0 16,-21 0-16,21-21 0,0 0 16,0 0-16,1 0 15,-1 0-15,0 0 0,0 0 16,21-21-16,-20 0 0</inkml:trace>
  <inkml:trace contextRef="#ctx0" brushRef="#br0" timeOffset="23028.19">2646 7260 0,'0'0'0,"21"-21"0,21 0 15,-42 0-15,21 0 0,-21-1 16,0 1-16,0 0 16,0 0-16,-21 0 15,0 21-15,0 0 0,0 0 16,0 0-16,-1 0 0,-20 0 15,21 0-15,0 0 0,0 21 0,-22 0 16,22 0-16,0 0 0,0 22 16,0-22-16,-1 21 0,1-21 0,0 22 15,0-22-15,21 0 0,-21 21 16,21-20-16,0-1 0,0 0 16,21-21-16,0 0 15,0 0-15,0 0 0,22 0 0,-22 0 16,21-21-16,1 0 0,-1-1 15,0 1-15,-21 0 0,22 0 0,-22 0 16,21-22-16,-21 22 0,1 0 16,-1 0-16,0 0 0,0 0 0,-21-1 15,0 1-15,0 0 16,0 42 15,0 0-31,0 1 0,0-1 16,0 0-16,0 21 0,0-21 15,0 22-15,0-1 0,0 0 0,0 1 16,0-1-16,0 0 0,0 1 16,0-1-16,0 0 0,0 1 15,0 20-15,0-20 0,0 20 0,21 1 16,-21-22-16,21 43 0,-21-22 16,0 1-16,0-1 0,0 1 0,0-1 15,0 1-15,0-1 0,0 1 16,0-1-16,0 1 0,-21-22 0,0 21 15,0-20-15,0 20 0,0-20 0,-1-1 16,1-21-16,0 0 0,0 22 16,0-43-16,0 21 0,-1-21 0,1 0 15,0 0-15,-21 0 0,21 0 16,-22-21-16,1-1 0,0 1 0,-1-21 16,-20 21-16,20-22 0,1-20 15,0 21-15,-1-1 0,22-20 16,-21-1-16,21 22 0,21-22 0,0 1 15,0-1-15,0 1 0,0-1 16,0 1-16,0 21 0,0-22 0,21 1 16,0 20-16,0 1 0,0 0 15,22-1-15,-1 1 0,0 21 0,-20-22 16,41 1-16,-21 21 0,1 0 16,-1-22-16,0 22 0,22 0 15,-22-21-15</inkml:trace>
  <inkml:trace contextRef="#ctx0" brushRef="#br0" timeOffset="23451.33">3133 7281 0,'-22'0'31,"22"-21"-16,0 0 1,22 21-16,-1-21 16,-21 0-16,21 21 0,0-21 15,0-1-15,0 1 0,1 21 0,-22-21 16,21 0-16,0 0 16,-21 0-1,-21 21-15,0 0 16,-1 0-16,1 0 0,-21 21 0,21-21 15,0 21-15,-1 0 0,-20 0 16,21 0-16,0 1 0,0 20 0,21-21 16,0 0-16,0 22 0,0-22 15,0 0-15,0 21 0,0-21 0,0 1 16,0-1-16,21-21 0,0 21 16,0 0-16,0-21 0,0 0 15,1 0-15,-1 0 0,21 0 0,-21 0 16,0 0-16,22 0 0,-22 0 15,0-21-15,21 0 0,-20 0 0,-1 21 16,0-22-16</inkml:trace>
  <inkml:trace contextRef="#ctx0" brushRef="#br0" timeOffset="23983.61">3810 6668 0,'0'0'16,"0"-64"-1,0 43-15,0 42 31,0 0-31,0 0 0,0 22 16,-21-22-16,21 21 0,0 1 16,0-1-16,-21 21 0,-1-20 0,1-1 15,21 22-15,-21-1 0,21 1 16,0-22-16,-21 21 0,21-20 16,0 20-16,0-20 0,0-22 0,0 21 15,0-21-15,0 0 0,0 1 16,0-1-16,0 0 0,21-42 31,-21 0-31,21-1 16,-21-20-16,21 21 0,1-21 15,-22-1-15</inkml:trace>
  <inkml:trace contextRef="#ctx0" brushRef="#br0" timeOffset="24251.2">3873 6562 0,'0'0'0,"-21"0"16,42 0 15,1 0-31,-1 0 16,0 0-16,0 0 0,0 0 15,0 0-15,22 0 0,-22 0 0,0 0 16,0 0-16,0 0 0,1 0 15,-1 0-15,0 0 0,0 0 0,0 0 16,-21 21 0,0 0-1,0 0 1,-21-21-16,0 21 0</inkml:trace>
  <inkml:trace contextRef="#ctx0" brushRef="#br0" timeOffset="24475.88">3789 7091 0,'0'21'16,"21"-21"0,0 0-1,0 0-15,0 0 0,1 0 0,-1 0 16,21 0-16,-21 0 0,0 0 15,1 0-15,-1-21 0,0 21 0,0 0 16,0 0-16,0 0 16,1 0-16</inkml:trace>
  <inkml:trace contextRef="#ctx0" brushRef="#br0" timeOffset="25063.5">4551 7239 0,'42'0'0,"-21"0"16,0 0-16,1 0 0,-1-21 15,0 0-15,-21 0 16,21 21-16,-21-22 0,0 1 0,21 0 16,-21 0-16,0 0 0,0 0 15,0-1-15,0 1 0,-21 0 16,0 0-16,0 21 0,0-21 0,-1 21 15,-20 0-15,21 0 0,0 0 16,-22 0-16,22 0 0,-21 0 16,0 21-16,20 0 0,-20 0 0,21 0 15,0 1-15,-22 20 0,22-21 16,21 21-16,-21 1 0,21-1 0,0 0 16,0-20-16,0 20 0,0 0 15,0-21-15,0 1 0,21-1 0,-21 0 16,21 0-16,22-21 0,-22 0 15,0 0-15,21 0 0,-20 0 0,20 0 16,-21 0-16,21 0 0,1-21 0,-22 0 16,21 21-16,-21-21 0,1-22 15,20 22-15,-21 0 0,0-21 16,-21-1-16,21 22 0,-21-21 16,22-1-16,-22 22 0,21 0 0,-21 0 15,0 0-15,0 0 0,-21 42 31,-1 0-15,22 21-16,0-21 0,-21 1 16,21 20-16,0-21 0,0 21 0,0-20 15,0 20-15,0-21 0,0 0 16,0 22-16,0-22 0,0 0 16,21 0-16,1-21 0,-1 0 15,0 0-15,0 0 16,0 0-16,0 0 0,1-21 15,20 0-15,-21 21 0</inkml:trace>
  <inkml:trace contextRef="#ctx0" brushRef="#br0" timeOffset="25356.19">5397 7006 0,'0'0'16,"0"-21"-16,0 0 0,-21-43 31,0 64-31,0 0 0,0 0 0,0 0 15,-1 0-15,1 22 0,0-22 0,21 21 16,0 0-16,-21 0 16,21 0-16,-21 22 0,21-22 0,0 21 15,0-21-15,0 22 0,0-1 0,0-21 16,0 21-16,0-20 0,0-1 16,0 0-16,21 0 0,0 0 0,-21 0 15,21-21-15,0 0 0,1 22 16,-1-22-16,0 0 0,21 0 15,-21 0-15,1-22 0,20 1 0,-21 0 16,21 0-16,1 0 0,-22 0 16,21-22-16,1 22 0,-1-21 0,0-1 15</inkml:trace>
  <inkml:trace contextRef="#ctx0" brushRef="#br0" timeOffset="25632.2">6054 6562 0,'0'-43'0,"0"86"0,0-128 0,0 64 0,0 0 15,0 0-15,-22 21 16,1 0 0,21 21-16,0 21 0,-21-21 15,21 22-15,-21-1 0,0 21 0,21-20 16,0-1-16,0 22 0,-21-22 16,21 0-16,-22 1 0,22-1 0,-21 0 15,21 1-15,-21-1 0,21 0 16,0-21-16,0 22 0,0-22 0,0 21 15,0-21-15,0 1 0,0-1 16,0 0-16,21-21 0,0 0 16,1 0-16,-1 0 15,0 0-15,0-21 0,0 0 0,0-1 16,1 1-16,-22 0 0</inkml:trace>
  <inkml:trace contextRef="#ctx0" brushRef="#br0" timeOffset="26165">5821 7006 0,'0'0'0,"21"0"31,0 0-31,21 0 16,-20-21-16,20 21 0,-21-21 0,21 21 15,1 0-15,-1-21 0,0 21 0,-20 0 16,20 0-16,0-21 0,-21 21 15,22 0-15,-22 0 0,0 0 0,0 0 16,-21 21 0,0 0-16,-21-21 15,0 21-15,21 0 0,-21 0 16,0 1-16,-1 20 0,22-21 16,-21 0-16,21 22 0,-21-22 0,21 0 15,0 21-15,0-21 0,0 1 0,0-1 16,0 0-16,21 0 0,0-21 15,1 21-15,-1-21 0,21 0 0,-21 0 16,22 0-16,-1 0 0,-21 0 16,21 0-16,1-21 0,-1 0 0,0 0 15,1 0-15,41-22 0,-62 22 16,-1-21-16,0-1 0,0 22 16,-21-21-16,0 0 0,0 20 15,0-20-15,0 21 0,-21 0 0,0 0 16,0-1-16,-1 1 0,-20 21 15,21 0-15,-21 0 0,20 0 0,-20 0 16,21 0-16,-21 21 0,20-21 16,-20 22-16,21-1 0,0 0 0,0-21 15,-1 21-15,1 0 0,21 0 0,-21 1 16,21-1-16,0 0 16,21 0-16,0-21 15,1 0-15,20 0 0,-21 0 0</inkml:trace>
  <inkml:trace contextRef="#ctx0" brushRef="#br0" timeOffset="26643.15">7154 7049 0,'0'0'0,"-21"-22"0,0 1 16,21 0-1,0 0-15,0 0 0,21 0 16,0 21-16,0-22 0,1 22 16,-1-21-16,21 21 0,-21 0 15,0 0-15,1 0 0,-1 0 0,0 0 16,0 0-16,0 0 0,0 21 16,1 1-16,-1-1 0,0 0 15,-21 0-15,0 0 0,0 0 0,0 1 16,0 20-16,0-21 0,0 21 15,0-20-15,0 20 0,-21-21 16,0 0-16,-1 22 0,1-22 0,0 0 16,0-21-16,21-21 31,0 0-15,0-1-16,0 1 15,0-21-15,21 21 0,-21 0 0,21-22 0,0 22 16,-21 0-16,22-21 15,-1 20-15,0 1 0,0-21 0,0 21 16,0 0-16,1-1 0,-1 22 16,0-21-16,0 0 0,0 21 0,0 0 15,1 0-15,-1 0 0,0 0 0,0 0 16,0 0-16,0 0 16</inkml:trace>
  <inkml:trace contextRef="#ctx0" brushRef="#br0" timeOffset="27524.09">7916 6943 0,'0'0'0,"21"0"0,-21 21 63,0 0-63,-21 0 15,21 0-15,-21-21 0,21 22 0,-21-1 16,21 0-16,0 0 15,0 0-15,0 0 0,0 1 0,0-1 16,0 0-16,0 0 0,21-21 16,0 0-16,0 21 0,22-21 15,-22 0-15,0 0 0,21 0 16,-20 0-16,-1 0 0,21 0 16,-21-21-16,22 0 0,-22 0 0,0 0 15,21-22-15,-21 22 0,1 0 16,-1 0-16,-21 0 0,0-22 15,0 22-15,0 0 0,21 0 0,-21 0 16,0-1-16,-21 44 47,21-1-47,-21 0 16,21 0-16,-22-21 0,1 21 15,21 0-15,-21 1 0,21-1 16,0 21-16,0 0 0,0-20 0,0 41 15,0-21-15,0 22 0,0-22 16,0 22-16,0-1 0,0-20 0,21 20 16,-21 1-16,0-1 0,21 22 15,-21-22-15,0 22 0,22-22 0,-22 22 16,0 0-16,0-1 0,0-20 0,0 21 16,0-22-16,0 22 0,0-22 0,0 22 15,0-22-15,0 22 0,0-21 16,0-1-16,0 1 0,0-22 0,0 21 15,-22-20-15,22-1 0,-21 0 16,0-20-16,0 20 0,0-21 16,0-21-16,-22 21 0,22-21 0,0 0 15,0 0-15,-22 0 0,22 0 16,0-21-16,0 0 0,-21-21 0,20-1 16,1-20-16,21 20 0,0-20 15,0-22-15,0 1 0,0-1 0,0 0 16,0 1-16,0-22 0,21 0 0,1 0 15,20 21-15,-21-20 0,21 20 16,1 0-16,-1 1 0,0 20 16,-20 1-16,20-1 0,-21 22 0,0-1 15,0 1-15,1 21 0,-1-21 0,0 20 16,0 1-16,-21 0 0,0 0 16,21 0-16,0 0 15,-21 42 48,0 0-48,0 0-15</inkml:trace>
  <inkml:trace contextRef="#ctx0" brushRef="#br0" timeOffset="29724.22">9144 7027 0,'0'0'0,"-21"22"31,0-1-31,21 0 16,0 0-16,-22-21 0,22 21 15,0 0-15,0 1 16,22-22-1,-1 0-15,0 0 16,0-22-16,0 1 16,-21 0-1,0 0-15,0 0 16,-21 21 0,0 0-16,0 0 15,0 0 1,21 21-16,0 0 15,21-21 1,0 0-16,0 0 16,0 0-16,0 0 0</inkml:trace>
  <inkml:trace contextRef="#ctx0" brushRef="#br0" timeOffset="29999.72">9821 6943 0,'0'0'0,"0"-21"0,0 42 63,-21 0-63,0 0 15,21 0-15,-21 0 0,21 1 0,0-1 16,0 0-16,-21 0 0,21 0 15,0 0-15,0 1 0,-22-1 16,22 0-16,0 0 16,0-42-1,0 0 1</inkml:trace>
  <inkml:trace contextRef="#ctx0" brushRef="#br0" timeOffset="30407.83">9800 6541 0,'0'0'0,"-21"0"0,0 0 0,-22 0 16,22 0-16,0 21 16,0 0-16,0 0 0,0 0 0,-1 0 15,22 1-15,0 20 0,0-21 16,0 0-16,0 0 0,0 1 15,22-22-15,-1 21 0,0-21 16,0 0-16,0 0 16,22 0-16,-22 0 0,21-21 0,-21 21 15,22-22-15,-22 1 0,0 21 16,21-21-16,-42 0 0,21 0 0,-21-22 16,0 22-16,0 0 0,0 0 15,-21-21-15,0 20 0,0 22 16,0-21-16,0 21 0,-22 0 0,22 0 0,-21 0 15,21 0-15,-22 21 16,22 1-16,0-1 0,0 0 0,0 21 0,-1-21 16,22 1-16,0 20 0,0-21 15,0 0-15,0 22 0,0-22 16,22 21-16,-1-21 0,0-21 16,0 21-16,21 1 0,1-22 15,-1 0-15</inkml:trace>
  <inkml:trace contextRef="#ctx0" brushRef="#br0" timeOffset="30927.18">10266 6879 0,'0'0'16,"0"21"15,0 1-31,0-1 16,0 0-16,-21 0 15,21 0-15,0 0 0,0 1 16,0-1-16,0 0 0,0 0 16,0 0-16,0 0 0,0 1 0,0-1 15,0 0-15,-22-21 47,22-21-47,-21 0 16,21-1-16,0 1 0,0 0 15,0 0-15,0 0 0,0 0 0,0-22 0,0 22 16,21 0-16,1-21 16,-1 20-16,0-20 0,0 21 0,0 0 15,22-22-15,20 1 0,-42 42 16,22-21-16,-1 21 0,0 0 16,-21 0-16,22 0 0,-1 21 0,-21 0 15,22 0-15,-22 1 0,0-1 16,-21 21-16,0-21 0,0 0 15,0 22-15,0-22 0,0 0 0,0 0 16,-21 22-16,21-22 0,0 0 0,-21 0 16,-1 0-16,1 0 0,21 1 15,-21-1 1,0-21 0,21-21-1,0-1 1,0 1-16,0 0 0</inkml:trace>
  <inkml:trace contextRef="#ctx0" brushRef="#br0" timeOffset="31180.2">11218 6773 0,'0'0'15,"0"22"1,0-1-1,-21 0-15,21 0 0,-21 0 16,21 0-16,0 1 0,0 20 0,-21-21 16,21 0-16,-21 0 0,21 1 0,0-1 15,0 0-15,0 0 16,0 0-16,0-42 31,0 0-15,21 0-16,0 0 0</inkml:trace>
  <inkml:trace contextRef="#ctx0" brushRef="#br0" timeOffset="31516.01">11176 6414 0,'-21'0'0,"42"0"0,-63 0 0,-1 21 16,22 0-16,0-21 0,21 21 15,0 0-15,-21 0 0,21 1 16,0-1-16,21 0 16,0-21-16,0 0 0,22 0 15,-22 0-15,0 0 0,21 0 0,-21 0 0,1 0 16,-1 0-16,0-21 16,0 0-16,0-1 0,-21 1 15,0 0-15,0-21 0,0 21 16,-21-1-16,0 1 0,0 21 0,0-21 15,-22 21-15,22 0 0,-21 0 0,21 0 16,-1 0-16,1 21 0,0 0 16,0-21-16,0 22 0,21 20 0,0-21 15,0 0-15,0 0 16,0 1-16,21-22 0,0 0 16</inkml:trace>
  <inkml:trace contextRef="#ctx0" brushRef="#br0" timeOffset="32215.35">11747 6350 0,'0'0'15,"22"0"-15,-1-21 0,0 0 0,-21 0 16,0-1-16,0 44 47,0 20-32,0-21-15,0 21 0,-21 1 0,0-1 16,-1 22-16,22-22 0,-21 21 16,0-20-16,21 20 0,-21-20 0,21 20 15,-21-21-15,21 1 0,-21-1 0,21 0 16,0 1-16,0-22 0,0 42 16,0-41-16,21-1 0,0 0 15,0 0-15,0-21 0,0 0 16,1 0-16,-1 0 0,0 0 15,0-21-15,0 21 0,-21-21 16,21 0-16,-21-1 0,22 1 16,-22 0-16</inkml:trace>
  <inkml:trace contextRef="#ctx0" brushRef="#br0" timeOffset="32431.28">11599 6773 0,'0'0'16,"-21"0"-16,0 0 0,21 22 16,21-22 15,0 0-15,0 0-16,22-22 0,-22 22 0,21 0 15,1-21-15,-1 0 0,0 21 0,1-21 16,-1 0-16,21 21 0,-20-21 15</inkml:trace>
  <inkml:trace contextRef="#ctx0" brushRef="#br0" timeOffset="33075.98">12658 6371 0,'-22'0'31,"1"0"-15,21-21 15,21 21-31,1 0 0,20-21 0,-21 0 16,0 21-16,22-21 0,-1 21 16,-21-22-16,21 22 0,1-21 0,-22 21 15,21-21-15,-21 21 0,1-21 0,-1 21 16,-21-21-16,-21 0 15,-22 21-15,22-22 16,-21 22-16,-1 0 0,1 0 16,0 0-16,-1 0 0,1 22 0,0-1 15,-1-21-15,22 21 0,-21 0 0,21 0 16,-22 0-16,22 1 0,21-1 16,0 21-16,0-21 0,0 0 0,0 22 15,0-22-15,0 0 0,0 0 16,21 0-16,1 1 0,-1-1 0,0 0 15,0 0-15,0 0 0,0-21 0,22 0 16,-22 0-16,21 0 16,-21 0-16,1 0 0,20 0 0,-21 0 0,-42 0 47,0 0-47,0 0 0,-22 0 15,22 0-15,-21 21 0,-1 1 16,22-1-16,-21 0 0,0 0 0,-1 21 15,1-20-15,21-1 0,-22 21 16,1 0-16,21-20 0,0 20 0,-22 0 16,43 1-16,0-22 0,0 21 15,0 0-15,0-20 0,0 20 0,0-21 16,22 0-16,-1 0 0,0 1 16,0-1-16,21-21 0,1 0 0,-22 0 15,21 0-15,1 0 0,-1 0 16,0-21-16,1-1 0,20 1 0,-21-21 15,22 21-15,-1-22 0,-20 1 16,20 21-16</inkml:trace>
  <inkml:trace contextRef="#ctx0" brushRef="#br0" timeOffset="33388.05">13547 6054 0,'0'0'0,"-22"-43"15,1 43-15,0 0 0,0 0 16,0 22 0,21-1-16,-21 21 0,21 0 0,-22 1 15,22-1-15,-42 85 0,42-42 16,-21-22-16,0 22 0,0-22 16,21 1-16,-22-1 0,1 1 0,21-22 15,0 22-15,-21-22 0,21 0 16,0 1-16,0-22 0,0 0 0,0 21 15,0-20-15,0-1 16,21-21-16,0 0 16,1 0-16,-22-21 0,21 21 15,0-22-15,0 1 0,-21 0 16,21 0-16,0 0 0,1 0 16,-1-1-16</inkml:trace>
  <inkml:trace contextRef="#ctx0" brushRef="#br0" timeOffset="33783.19">13483 6922 0,'0'0'0,"-21"0"0,21 21 16,0 0-16,-21-21 15,42 0 1,0 0 0,0 0-16,0 0 0,1 0 15,20 0-15,-21-21 16,0 0-16,0 21 0,1-22 0,-1 1 15,0 0-15,0 0 0,0 21 0,0-21 16,-21 0-16,0-1 0,0 1 16,0 0-16,-21 21 15,0 0 1,0 21-16,0-21 0,-22 21 0,22 1 16,0-1-16,0 0 0,0 21 15,0-21-15,-1 1 0,22-1 0,0 21 16,0-21-16,0 0 0,0 1 0,0 20 15,0-21-15,0 0 0,0 0 16,0 1-16,22-1 0,-1-21 16,0 21-16,0-21 0,21 0 15,-20 0-15,20 0 0,0 0 0,1 0 16,-1 0-16,43-21 0,-43 0 16,0-1-16,1 1 0,-22 0 15,21 0-15</inkml:trace>
  <inkml:trace contextRef="#ctx0" brushRef="#br0" timeOffset="34479.89">14245 6731 0,'0'0'15,"-63"21"1,63 0-16,0 1 0,-22-1 0,22 0 16,0 0-16,-21 0 15,21 0-15,0 1 0,0-1 0,0 21 16,0-21-16,0 0 0,0 1 0,0-1 15,0 0-15,0 0 16,0 0-16,0 0 16,0-42 15,-21 0-31,21 0 16,-21 21-16,21-42 0,0 20 15,0 1-15,0 0 0,0-42 16,0 41-16,21-20 0,0 21 15,0 0-15,1 0 0,20-1 0,-21 1 16,21 0-16,-20 0 0,20 21 0,-21 0 16,21 0-16,-20 0 0,20 0 15,-21 21-15,21 0 0,-20 0 0,-1 1 16,0-1-16,0 21 0,0-21 16,-21 0-16,0 22 0,0-22 0,0 0 15,0 21-15,0-20 0,0-1 16,0 0-16,0 0 0,0 0 15,0 0-15,0 1 16,0-44 15,0 1-31,0 0 0,0 0 16,0 0-16,0 0 0,0-22 16,0 22-16,0 0 0,21-21 0,1-1 15,-1 22-15,0-21 0,0-1 16,0 22-16,0-21 0,43 0 15,-43 20-15,21 22 0,1 0 16,-22 0-16,21 0 0,-21 0 0,22 22 16,-22 20-16,0-21 0,0 43 15,-21-43-15,0 21 0,0-21 16,0 22-16,0-22 0,0 21 16,-21-21-16,0 0 0,21 1 0,-21-1 15,0 0-15,-1 0 16,22 0-16,-21-21 0,21 21 15,21-42 17,1 0-32,-1 21 0,0-21 0,0 0 15</inkml:trace>
  <inkml:trace contextRef="#ctx0" brushRef="#br0" timeOffset="35336.21">15430 6964 0,'-21'0'0,"0"0"0,21 21 32,21-21-17,0 0-15,1 0 0,20 0 16,-21 0-16,21 0 0,-20-21 16,-1 21-16,21-21 0,-21 21 0,43-43 15,-43 22-15,0 0 16,-21 0-16,0 0 0,0 0 15,0-1-15,0 1 0,-21 21 16,0 0 0,0 0-16,-1 0 0,-20 0 0,21 21 15,-21 1-15,20-1 0,1 0 0,0 0 16,0 21-16,0-20 0,0-1 16,21 21-16,0-21 0,0 0 0,0 1 15,0-1-15,0 0 0,21 0 16,0 0-16,0 0 0,21 1 0,-20-22 15,20 0-15,0 0 0,-21 0 0,22 0 16,-1 0-16,22 0 16,-22 0-16,-21-22 0,0 1 0,22 0 15,-22 21-15,0-21 0,0 0 0,0 0 16,0-22-16,-21 22 16,0-42-16,22 41 0,-22 1 15,0 0-15,0-21 0,0 21 16,0 42-1,-22 0 1,22 0-16,0 0 16,0 22-16,0-22 0,-21 0 0,21 0 15,-21 0-15,21 0 0,0 1 0,0-1 16,-21 0-16,21 0 0,-21 0 16,21 0-16,0 1 15,-21-22 1,-1 0-1,22-22-15,0 1 16,0 0-16,0 0 16,0 0-16,0 0 0,22-22 0,-1 22 15,0-21-15,0 21 0,21-22 0,-20 1 16,20 21-16,0-22 0,22 1 16,-22 0-16,22 21 0,-1-1 0,1 1 15,-22 0-15,21 21 0,-20 0 16,-1 21-16,0 0 0,-20 1 15,-1 20-15,0-21 0,0 21 0,-21 1 16,0-22-16,0 21 0,0 1 16,0-22-16,0 21 0,0-21 0,-21 0 15,21 1-15,-21 41 0,0-42 16,21 22-16,0-22 16,0 0-1,0-42 16,21 0-31,-21-1 0,21 1 0,0 0 16,-21 0-16,21 0 0</inkml:trace>
  <inkml:trace contextRef="#ctx0" brushRef="#br0" timeOffset="35635.83">17251 6138 0,'0'0'0,"0"-21"32,0 42-32,0 1 15,0-1-15,0 21 0,0 0 0,-21 1 16,21 20-16,-22 1 0,22-1 16,0 1-16,-21-1 0,0 1 0,0-22 15,0 22-15,0-22 0,21 0 16,0 1-16,-22-1 0,1-21 15,21 0-15,0 0 0,0 1 0,-21-1 16,21 0-16,0 0 0,0 0 16,21-21-1,0 0 1,1-21-16,-1 0 0,0 21 16</inkml:trace>
  <inkml:trace contextRef="#ctx0" brushRef="#br0" timeOffset="36047.9">17822 6773 0,'0'0'0,"21"-21"0,-21 0 0,0 0 31,-42 21-15,21 0-16,0 0 0,0 21 16,-1-21-16,-20 21 0,21-21 0,0 21 15,0 1-15,-1-1 0,1-21 16,21 21-16,0 0 0,0 0 15,0 0-15,21 1 0,1-22 16,20 0-16,-21 21 0,21-21 16,-20 0-16,20 21 0,-21-21 0,0 0 15,22 21-15,-22-21 0,0 0 16,0 21-16,0 0 16,-21 1-16,0-1 15,-21-21 1,21 21-16,-42-21 0,21 0 0,-22 21 15,22-21-15,-21 0 0,-1 0 0,1 0 16,0 0-16,21 21 0,-22-21 16,22 0-16,-21 0 0,21 0 0,-1 0 15,1 0 1,0 0 0,21-21-1,0 0-15,0 0 16,0 0-16</inkml:trace>
  <inkml:trace contextRef="#ctx0" brushRef="#br0" timeOffset="36367.32">16954 6308 0,'0'0'0,"0"-21"16,22 21 0,20 0-16,-21 0 15,21 0-15,1 0 0,-1 0 0,0 0 16,22 0-16,42 0 16,-43 0-16,-20 0 0,-1 0 15,0 0-15,1 0 0,-1 0 0,-21 0 16,0 0-16,0 0 0</inkml:trace>
  <inkml:trace contextRef="#ctx0" brushRef="#br0" timeOffset="44563.88">19452 5546 0,'0'0'0,"42"-21"0,-20 21 0,20-22 0,0 1 16,-21 21-16,22-21 0,-22 21 0,0-21 15,0 21-15,-21-21 16,-21 21 15,0 0-31,-21 0 0,-1 0 0,22 21 16,-42-21-16,20 21 0,1 21 15,0-20-15,-22 20 0,1 0 16,20 1-16,1 20 0,-22 1 16,22-22-16,-21 21 0,20 1 0,-63 63 15,64-42-15,0-22 0,-1 22 16,1-1-16,21 1 0,0 0 15,0-1-15,-1 1 0,1 0 0,0-1 16,21 1-16,0 0 0,0 21 16,0-22-16,0 1 0,0 0 0,0-1 15,42 43-15,-20-63 0,20-1 16,-21-20-16,21-1 16,1 0-16,-22 1 0,21-22 0,1 0 15,-1 0-15,0-21 0,1 0 0,-1 0 16,0 0-16,43-42 15,-43 21-15,1-22 0</inkml:trace>
  <inkml:trace contextRef="#ctx0" brushRef="#br0" timeOffset="45572.42">19431 6646 0,'21'0'0,"0"0"16,-21-21 0,21 21-16,-21-21 0,0 0 0,0 0 15,0 0 1,0-1-16,-21 22 0,0-21 15,0 21-15,0 0 0,0 0 0,-1 0 16,1 0-16,0 0 0,-21 0 16,21 21-16,-22 1 0,22-1 0,-21 0 15,21 21-15,-22 1 0,22-1 16,-21 0-16,21-21 0,-1 22 0,1-1 16,21 0-16,0-20 0,0 20 15,0-21-15,0 0 0,0 0 0,0 1 16,21-1-16,1-21 0,-1 0 15,21 0-15,-21 0 0,22 0 16,-1 0-16,-21 0 0,21 0 0,1-21 0,-1-1 16,0 1-16,1 0 0,-22-21 15,21 21-15,1-22 0,-22 1 16,21-22-16,-21 22 0,0-21 0,22-1 16,-22 1-16,0 20 0,0-20 15,0 20-15,-21 1 0,0 0 0,22-22 16,-22 43-16,0 0 15,-22 42 1,1 0-16,21 0 0,-21 22 16,0-1-16,0 0 0,0 22 15,-1-1-15,22-20 0,0 20 0,-21-20 16,21 20-16,-21-21 0,21 1 16,0-1-16,0-21 0,0 22 15,0-22-15,0 0 0,0 0 0,21 0 16,0 0-16,1-21 0,-1 0 15,0 0-15,42 0 16</inkml:trace>
  <inkml:trace contextRef="#ctx0" brushRef="#br0" timeOffset="46003.7">19918 6858 0,'-21'0'16,"42"0"-16,-64-21 0,43 0 0,0 0 0,0-1 15,0 1-15,0 0 16,0 0-16,0 0 0,0 0 0,22-1 16,-1 22-16,0-21 0,0 21 0,0 0 15,0 0-15,22 0 0,-22 0 16,21 0-16,-21 0 0,22 21 0,-22 1 16,21-1-16,-21 0 0,1 0 15,-1 0-15,0 0 0,0 1 0,-21 20 16,0-21-16,0 0 0,0 0 15,0 1-15,-21-1 0,0 0 0,0-21 16,-1 21-16,1-21 0,0 0 16,0 0-1,21-21 1,0 0-16,0 0 0,0-1 16,21 1-16,0 0 0,-21 0 15,21 0-15,1 0 0,-1-1 0,0 1 16,21 0-16,-21 0 0,1 0 15,-1 0-15,21-1 0,-21 22 0,22-21 16,-22 0-16,21 21 0,-21-21 16,0 21-16,22-21 0,-22 21 0,0 0 15,0 0-15,0 0 0,1 0 16</inkml:trace>
  <inkml:trace contextRef="#ctx0" brushRef="#br0" timeOffset="46160.18">20828 6646 0,'0'22'0,"-21"-128"0,42 190 0,-21-41 16,0-1-16,0-21 0,0 0 0,0 1 15,0-1-15,0 0 0,-21 0 0,21 0 16,-21 0-16,21 1 16,0-1-16,0-42 47,0-1-47,21 1 15,0 0-15</inkml:trace>
  <inkml:trace contextRef="#ctx0" brushRef="#br0" timeOffset="46336.2">20913 6435 0,'-22'0'0,"-20"-21"32,21 21-32,21 21 31,0 0-31,21-21 15,0 21-15,0-21 0,-21 21 0,22-21 16,-1 21-16,0-21 0</inkml:trace>
  <inkml:trace contextRef="#ctx0" brushRef="#br0" timeOffset="46712.35">21103 6583 0,'0'21'31,"0"0"-31,0 0 16,0 1-16,0-1 0,0 0 0,0 0 15,0 0-15,21 0 0,-21 1 16,21-1-16,-21 0 0,22 0 0,-22 0 16,0 0-16,0 1 0,0-1 15,0-42 32,0-1-47,21 1 16,-21 0-16,0 0 0,21 0 15,-21 0-15,0-22 0,21 22 0,-21 0 16,21 0-16,-21 0 0,0-1 0,21 1 16,1 21-16,-1-21 15,0 21-15,0 0 16,0 0-16,0 0 15,1 0 1,-22 21-16</inkml:trace>
  <inkml:trace contextRef="#ctx0" brushRef="#br0" timeOffset="47040.61">21548 6731 0,'0'-21'31,"21"21"-15,-21-21-16,21 21 0,0-21 0,0-1 16,0 1-16,1 0 15,-1 21-15,-21-21 0,21 21 16,-21-21-16,0 0 16,-21 21-1,0 0-15,-1 21 0,1 0 16,0 0-16,0 0 0,-21 0 15,20 1-15,1-1 0,0 21 0,21-21 16,-21 0-16,21 1 0,0-1 16,0 0-16,0 0 0,0 0 0,0 0 15,21 1-15,-21-1 0,21-21 16,0 0-16,22 0 0,-22 0 16,21 0-16,-21 0 0,22 0 0,-1 0 15,0 0-15,-20 0 0,20-21 16</inkml:trace>
  <inkml:trace contextRef="#ctx0" brushRef="#br0" timeOffset="47431.75">21971 6773 0,'-21'-21'16,"0"-21"-1,21 21-15,-22 21 0,22-21 16,0-1-16,0 1 16,22 21-16,-1-21 15,0 21-15,0-21 0,0 21 16,0 0-16,22 0 0,-22 0 0,0 0 15,0 21-15,0 0 0,1-21 0,-1 21 16,0 1-16,0-1 16,-21 0-16,0 0 0,0 0 0,0 0 15,0 1-15,0-1 0,0 0 16,0 0-16,-21 0 0,0-21 16,0 0-16,-1 0 15,1 0-15,21-21 31,0 0-31,0 0 16,0 0-16,0-1 0,0 1 0,0 0 16,0 0-16,21 0 0,-21 0 15,22 21-15,-22-22 0,21 1 16,0 21-16,0 0 0,0 0 16,0 0-16,1 21 15,-1 1 1,-21-1-16,0 0 0</inkml:trace>
  <inkml:trace contextRef="#ctx0" brushRef="#br0" timeOffset="47727.98">22564 6922 0,'0'0'0,"0"21"78,0 0-63,21-21-15,-21 21 0,21 0 0,-21 0 16,0 1-16,0-1 16,0 0-16,0 0 0,0 0 0,-21 22 15,0-22-15,-1 0 0,-20 0 0,21 21 16,-21-20-16,-1-1 15,22 0-15,-21 0 0,21 0 0,-22-21 16,22 0-16,0 0 0,21-21 31</inkml:trace>
  <inkml:trace contextRef="#ctx0" brushRef="#br0" timeOffset="48036.1">23199 6350 0,'0'-42'0,"0"63"31,-22 0-15,22 21-16,-21 1 0,21-22 0,0 21 15,0 1-15,0 20 0,-21-42 16,21 22-16,0-1 0,0 0 0,-21-21 16,21 1-16,0 20 0,0-21 15,0 0-15,0 0 0,0 1 16,21-22 0,0 0-16,0 0 15,1-22-15</inkml:trace>
  <inkml:trace contextRef="#ctx0" brushRef="#br0" timeOffset="48559.09">23453 6371 0,'0'0'0,"0"-21"0,0 42 31,0 0-15,0 1-16,0-1 0,0 0 0,0 21 15,-22-21-15,22 22 0,-21-22 16,21 21-16,0-21 0,0 22 16,-21-22-16,21 21 0,-21-21 0,21 1 15,-21-1-15,21 0 0,0 0 16,0 0-16,-21-21 16,21-21 15,0 0-31,0 0 15,0 0-15,21-1 0,-21 1 16,21 0-16,0 0 0,-21-21 16,21 20-16,0 1 0,1 0 0,-1 0 15,0 0-15,21 21 0,-21-21 16,1 21-16,-1 0 0,21 0 0,-21 0 16,0 0-16,1 0 0,-1 0 15,0 21-15,0 0 0,-21 21 0,0-21 16,0 1-16,0-1 0,0 21 15,0-21-15,0 0 0,0 1 0,-21-1 16,0 0-16,0 0 0,21 0 16,-22-21-16,22 21 0,-21-21 15,21 22 1,-21-22-16,21-22 31,21 1-15,0 0-1</inkml:trace>
  <inkml:trace contextRef="#ctx0" brushRef="#br0" timeOffset="51452.07">23050 6562 0,'0'0'0,"-21"0"16,0 0-16,0-21 15,0 21-15,0 0 16,42 0 31,0 0-47,21 0 0,-21 0 16,22 0-16,-1 0 0,0-22 0,1 22 15,-1 0-15,0 0 0,-20 0 16,20 0-16,0 0 0,-21 0 0,1 0 15,-1 0-15,0 0 0,0 0 16,0 0-16</inkml:trace>
  <inkml:trace contextRef="#ctx0" brushRef="#br0" timeOffset="51763.9">24172 6477 0,'21'0'0,"-21"21"31,0 0-15,0 1-16,-21-1 0,21 0 15,0 0-15,0 0 0,0 0 0,0 22 16,0-22-16,-21-21 0,21 21 15,0 0-15,0 0 0,0 1 0,-21-1 16,21-42 31,0-1-47</inkml:trace>
  <inkml:trace contextRef="#ctx0" brushRef="#br0" timeOffset="52087.71">24215 6202 0,'0'0'0,"-85"0"32,85 21-32,-21-21 0,21 21 15,21-21 1,0 0-1,0 0-15,0 0 0,1 0 0,-1 0 16,0-21-16,0 21 16,-21-21-16,21 21 0,-21-21 0,0 0 15,0-1 1,-21 22-16,0 0 0,0 0 0,0 0 16,-1 0-16,1 0 15,21 22-15,-21-1 16,21 0-16,0 0 15,0 0-15,0 0 0,0 1 16,0-1-16,21 0 0,-21 0 16</inkml:trace>
  <inkml:trace contextRef="#ctx0" brushRef="#br0" timeOffset="52468.22">24680 6414 0,'0'0'15,"0"-22"1,-21 22 15,0 0-31,0 22 0,0-1 16,-1-21-16,1 21 0,21 0 16,-21-21-16,21 21 0,-21 0 0,21 1 15,0-1-15,0 0 16,21 0-16,0-21 0,0 21 15,1-21-15,-1 0 0,0 21 16,0-21-16,0 22 0,0-22 0,1 0 16,-22 21-16,0 0 15,0 0 1,-22 0-16,1-21 0,0 0 16,-21 21-16,-1-21 0,22 0 0,-21 0 15,0 0-15,20 22 0,1-22 16,-21 0-16,21 0 0,21-22 31,0 1-31,0 0 0,21 21 16,0-21-16</inkml:trace>
  <inkml:trace contextRef="#ctx0" brushRef="#br0" timeOffset="52916.04">24998 5482 0,'0'0'16,"-21"-21"-16,-1 0 0,1 21 0,0-21 0,21 0 16,-21 21-16,42 21 46,0 0-46,22 0 0,-1 0 0,21 22 0,-20 20 16,20-21-16,-20 22 16,-1-1-16,0 1 0,1-1 0,-1 1 15,-21-1-15,0 1 0,0-1 0,-21 1 16,0-1-16,0 1 0,0 21 16,0-22-16,-42 64 0,0-63 15,-1-22-15,1 21 0,-21-20 16,20 20-16,-20-20 0,-1-1 15,1 0-15,20-21 0,-62 43 16,62-22-16,22-21 0,-21 1 0,21-22 16,-1 0-16,1 21 0,21-42 31,0-1-31,0 1 16,21 0-16,1 0 0,-1 0 15,0 0-15,21-1 0,-21 1 0,22 0 16</inkml:trace>
  <inkml:trace contextRef="#ctx0" brushRef="#br0" timeOffset="53179.03">25950 6414 0,'0'0'0,"0"-22"0,0 1 16,0 0 0,21 21 15,1 0-15,-22 21-1,0 0-15,0 1 16,0-1-16</inkml:trace>
  <inkml:trace contextRef="#ctx0" brushRef="#br0" timeOffset="53483.99">25866 6858 0,'0'0'15,"-22"21"-15,1-21 0,42 0 32,1 0-17,-22 21-15,21-21 0,0 0 16,-21 22-16,0-1 16,0 0-1,0 0-15,0 0 16,-21-21-16,0 21 0,-1 1 0,1-1 15,-21 0-15,0 21 0,-1-21 0,1 22 16,0-1-16,-22 0 0,22-20 16,-22 20-16,1 0 0,-1 1 0,1-22 15,-1 21-15</inkml:trace>
  <inkml:trace contextRef="#ctx0" brushRef="#br1" timeOffset="59068.53">17166 402 0,'0'0'0,"0"-21"0,0 0 15,0 0-15,0 0 0,0-1 0,0 1 16,0 0-16,0 0 15,-21 21 1,0 21 0,21 0-16,0 0 0,0 22 15,-21-1-15,21 0 0,-22 1 16,22 20-16,-21-20 0,21 20 0,0 22 16,0-1-16,-21-20 0,21 21 15,0-1-15,0 1 0,0 0 0,0-1 16,0 1-16,0 0 0,-21 20 15,21-20-15,-21 21 0,0-21 0,21-1 16,-22 22-16,1-21 0,21-1 16,0 1-16,-21 0 0,21-1 0,-21 1 15,21-21-15,-21-1 0,21 1 0,0-1 16,0 1-16,0-22 0,0 0 16,0 1-16,0-1 0,0-21 0,0 0 15,0 0-15,0-42 31,0 0-31,0 0 0,0-21 0</inkml:trace>
  <inkml:trace contextRef="#ctx0" brushRef="#br1" timeOffset="60259.71">17187 339 0,'0'-21'15,"21"21"32,1 0-47,-1 0 16,21 0-16,0 0 0,22 0 15,-1 0-15,1 0 0,-1 0 0,1 0 16,21-22-16,-1 22 0,1 0 16,0 0-16,20 0 0,1 0 0,21 0 15,-21 0-15,0 0 16,0 0-16,-22 0 0,22 0 0,0 22 15,-21-22-15,21 0 0,-22 0 16,22 0-16,-21 0 0,21 0 16,-22 0-16,-20 0 0,20 0 0,-20 21 15,-1-21-15,1 0 0,-22 0 16,22 0-16,-22 0 0,0 21 0,1-21 16,-22 0-16,21 0 0,-21 0 15,1 0-15,-1 0 0,0 0 0,0 21 16,0-21-16,0 21 15,1 0 1,-22 1-16,0-1 0,0 0 16,0 21-16,0-21 15,0 1-15,-22 20 0,1-21 0,0 21 16,0 1-16,21 20 0,0-20 16,-21 20-16,21 1 0,0-22 0,0 21 15,0 1-15,0-1 0,0 1 16,0-1-16,0 1 0,0-1 0,0 22 15,0-21-15,0-1 0,0 1 16,-21 20-16,-1-20 0,22-1 0,-21-20 16,21 20-16,-21-21 0,0 22 15,0-22-15,21 1 0,-21-1 16,-1 0-16,1 1 0,21-1 0,0 0 16,-21 1-16,21-1 0,0 0 15,-21-21-15,21 22 0,0-1 0,0 0 16,0 1-16,0-22 0,0 0 15,0 0-15,0 0 0,-21 1 16,21-1-16,-21 0 0,21 0 0,-22-21 16,22 21-16,-21 0 0,0 1 15,0-1-15,0-21 16,0 21-16,-1-21 0,1 21 16,-21-21-16,21 0 15,0 0-15,-22 21 0,1-21 0,0 0 0,-22 0 16,1 0-16,-1 0 0,-21 0 15,1 0-15,-1 0 0,0 0 16,1 0-16,-22 0 0,0 0 0,-21 0 16,21 0-16,-21 0 0,0 0 0,0 0 15,0 0-15,21 0 0,-21 0 16,22 0-16,-1 0 0,0 0 0,21 0 16,1 0-16,-1 0 0,0 0 0,22 0 15,-1 0-15,1 0 0,20 0 16,-20 0-16,21 0 0,-1 0 0,1-21 15,21 21-15,0 0 0,-1 0 16,1-21-16,21 0 16,0 0-1,21-1-15,1 22 16,-1-21-16,0 0 0,0 21 0,0-21 16</inkml:trace>
  <inkml:trace contextRef="#ctx0" brushRef="#br1" timeOffset="61588.01">17484 402 0,'21'0'0,"-21"-21"47,0 0-31,0 0-16,0 0 16,-21-1-1,-1 22-15,1 0 0,-21 0 31,21 0-31,0 0 0,-1 0 0,1 0 0,0 22 16,-21-22-16,21 21 0,-1 0 16,1 0-16,0 0 0,0 0 0,-21 22 15,42-22-15,-22 21 0,1-21 16,0 22-16,0-22 0,21 21 16,0 1-16,0-22 0,0 21 0,0 0 15,0 1-15,0-22 0,0 21 16,0-21-16,0 22 0,21-22 15,21 0-15,-20 0 0,20-21 0,0 21 16,1-21-16,-1 0 0,0 0 16,22 0-16,-1 0 0,1-21 0,-22 21 15,22-21-15,-22 0 0,0 0 16,1 0-16,-22-22 0,21 22 0,-21 0 16,0-21-16,1 20 0,-22-20 15,0 0-15,0 21 0,0-22 0,0 22 16,0-21-16,-22-1 0,22 1 0,-21 21 15,-21-21-15,21 20 16,0 1-16,-22 0 0,22 0 0,-21 21 16,-1 0-16,-20 0 0,21 0 15,-1 0-15,1 0 0,-22 0 0,22 0 16,0 21-16,-1 0 0,1 0 16,-21 43-16,20-22 0,22 1 15,0-22-15,0 21 0,21 0 16,0 22-16,0-22 0,0 1 0,0-1 15,0-21-15,0 21 0,0 1 16,21-22-16,0 0 0,0 0 16,22 0-16,-22 1 0,21-22 15,0 0-15,1 0 0,-1 0 0,0 0 16,1-22-16,20 22 0,-20-21 16,-1 0-16,0 0 0,-21 0 0,22-22 15,-22 22-15,0-21 0,0 0 16,-21 20-16,0-20 0,0 0 0,0-22 15,-21 22-15,0 0 0,0 20 16,0-20-16,-22 21 0,1 0 16,21 0-16,-22 21 0,1 0 0,0 0 15,-1 0-15,1 0 0,0 21 16,-1 0-16,22 21 0,-21-21 0,21 1 16,0 20-16,-1-21 0,1 21 15,21-20-15,0 20 0,0-21 16,0 21-16,0-20 0,0-1 15,0 0-15,21 0 0,1 0 16,-1-21-16,0 0 0,0 21 0</inkml:trace>
  <inkml:trace contextRef="#ctx0" brushRef="#br1" timeOffset="62460.17">13547 529 0,'-64'0'16,"43"0"15,21-21-31,0 0 16,0 0-16,21 0 15,-21-1-15,21 22 16,0-21-16,1 21 0,-1 0 16,0 0-16,0 0 0,21 0 15,-20 0-15,-1 21 0,0-21 16,0 43-16,0-22 0,-21 0 16,0 0-16,0 0 0,0 1 0,0-1 15,0 0-15,0 21 0,0-21 16,-21 1-16,21-1 0,-21 0 15,0-21-15,21 21 16,0-42 0,0 0-1,0 0 1,0-1-16,0 1 0,0 0 16,0 0-16,0 0 0,21 0 15,0 21-15,0-22 0,0 22 16,1 0-16,-1-21 15,0 21-15,0-21 0,0 21 0,22 0 16,-1 0-16</inkml:trace>
  <inkml:trace contextRef="#ctx0" brushRef="#br1" timeOffset="62791.91">14139 614 0,'0'0'0,"-21"0"16,21 21-16,-21-21 15,42 0 1,0 0 0,0 0-16,1-21 0,20 21 0,-21-21 15,0 21-15,0-21 0,1 21 16,20-22-16,-42 1 0,21 21 0,-21-21 16,21 21-16,-21-21 15,-21 21 1,0 0-16,0 0 0,0 0 0,-1 0 15,1 21-15,0-21 0,0 21 16,0 0-16,0 1 0,-1-1 16,22 0-16,0 0 15,0 0-15,22 0 16,-1-21-16,0 0 0,0 0 16,0 0-16,0 0 0,1 0 15,20 0-15,-21-21 0,21 21 0,-20-21 16</inkml:trace>
  <inkml:trace contextRef="#ctx0" brushRef="#br1" timeOffset="63300.19">14668 318 0,'0'0'0,"0"-22"0,0 1 16,-21 42 31,21 1-47,0-1 0,0 21 0,0-21 15,0 22-15,0-1 0,-21-21 16,21 21-16,0 1 0,0-1 0,0 22 16,0-22-16,0 21 0,0-20 0,-21 20 15,21 1-15,-21-1 0,0 1 16,21-1-16,-22 1 0,22-1 0,-21 1 16,0-22-16,0 22 15,21-1-15,-21 1 0,0-22 0,21 21 16,-22-20-16,22-1 0,0 0 0,0 1 15,0-22-15,0 0 0,0 0 16,22-21-16,-1 0 16,0 0-16,0 0 0,21-21 0,-20 0 15,-1 0-15,21 0 0,-21-22 16,0 22-16,1-21 0,-1-1 0,0 1 16,-21 0-16,21-1 0,-21 1 15,0 0-15,0-1 0,0-20 0,0 21 16,-21-1-16,0-20 0,0 20 15,-22 1-15,22 0 0,0 21 16,-21-22-16,20 22 0,1 0 0,0 0 16,-21 0-16,21 21 0,-1 0 15,22-22-15,-21 22 0,21-21 32,0 0-32,21 21 0,1 0 15,-1-21-15,0 0 0,0 21 16,0-21-16,0-1 0</inkml:trace>
  <inkml:trace contextRef="#ctx0" brushRef="#br1" timeOffset="63727.22">14732 593 0,'0'0'0,"-21"0"16,21-21-16,0-1 15,0 1 1,21 0 0,0 21-1,0-21-15,0 21 0,1 0 16,-1 0-16,0 0 0,0 0 16,0 0-16,0 21 15,1 0-15,-22 0 0,0 1 16,0-1-16,0 0 0,0 0 15,0 0-15,0 0 0,-22-21 16,22 22-16,-21-22 0,21 21 16,0-42 15,0-1-15,0 1-16,21 0 15,-21 0-15,22 21 0,-22-21 16,21 0-16,-21-1 15,21 22-15,0 0 16,0 0 0,-21-21-16,21 21 0,1 0 15</inkml:trace>
  <inkml:trace contextRef="#ctx0" brushRef="#br1" timeOffset="64275.19">15198 593 0,'63'0'16,"-42"0"-16,0 0 16,1-21-16,-1-1 15,0 22-15,0-21 0,-21 0 16,21 21-16,-21-21 16,-21 21-1,0 0 1,0 21-16,0-21 0,-1 21 15,1 0-15,0-21 0,0 22 0,0-1 16,0 0-16,-1 0 16,22 0-16,0 0 0,0 1 15,22-22 1,-1 0-16,0 0 0,0 0 0,0 0 16,22 0-16,-22 0 0,21 0 15,-21 0-15,22-22 0,-22 22 16,21-21-16,-21 21 0,0-21 0,22 0 15,-22 21-15,0-21 0,-21 0 16,0-1-16,-21 22 31,0 0-31,0 0 0,-1 0 16,1 0-16,21 22 16,0-1-16,0 0 15,21-21-15,-21 21 0,22 0 0,-1 0 16,0-21-16,0 22 0,0-1 15,-21 0-15,21-21 16,-21 21-16,-21-21 16,0 0-1,0 0-15,0 0 0,0 0 16,-1 0-16,22-21 0,-21 21 16,21-21-16,-21 0 0,21-1 0</inkml:trace>
  <inkml:trace contextRef="#ctx0" brushRef="#br1" timeOffset="64744.2">15790 233 0,'0'21'0,"0"0"0,0 0 15,0 1-15,0 20 0,0-21 16,0 0-16,0 22 0,0-22 0,0 0 15,0 0-15,0 21 0,0-20 16,0-1-16,0 0 0,0 0 0,0 0 16,0 0-16,0 1 15,-21-22 1,21-22 15,0 1-31,0 0 16,0 0-16,0 0 15,21 0-15,-21-1 0,21 1 0,-21 0 16,22 21-16,-1-21 0,0 21 16,0 0-16,0 0 15,0 0 1,1 21-16,-22 0 0,0 0 16,0 1-16,0-1 15,0 0-15,0 0 0,-22 0 16,1 0-16,21 1 0,-21-22 15,21 21 1,21-21 15,-21-21-31,21 21 16</inkml:trace>
  <inkml:trace contextRef="#ctx0" brushRef="#br1" timeOffset="65040.14">16002 593 0,'21'0'31,"-21"-21"-31,21 21 0,0 0 16,-21-22-16,22 22 16,-1 0-16,-21-21 0,21 21 15,-42 0 16,0 0-31,21 21 16,-22-21-16,1 0 0,21 22 16,-21-22-16,21 21 0,0 0 15,0 0 1,21-21 0,0 0-1,1 0-15,-1 0 0,0 0 16</inkml:trace>
  <inkml:trace contextRef="#ctx0" brushRef="#br1" timeOffset="65504.18">16573 487 0,'-63'-42'31,"126"84"-31,-147-84 0,63 42 0,-1 0 16,1 0-16,0 0 0,0 0 15,0 0-15,0 0 0,21 21 0,-22-21 16,1 21-16,0 0 0,21 0 16,0 0-16,-21-21 0,21 22 15,0-1-15,0 0 0,0 0 0,0 0 16,0 0-16,21 1 16,0-22-16,0 0 15,1 0-15,-1 0 16,0 0-16,0 0 0,21-22 0,-20 1 15,-1 21-15,0-21 0,0 0 16,0 0-16,0 0 0,-21-22 16,22 22-16,-1 0 0,-21-21 15,21 20-15,-21-20 0,0 21 0,21-21 16,-21 20-16,0-20 0,0 21 0,0 0 16,0 0-1,0 42-15,0 0 16,0 0-16,0 0 0,-21 0 15,0 22-15,21-22 0,0 21 0,-21-21 16,-1 22-16,22-22 0,0 21 16,-21-21-16,0 1 0,21-1 0,-21 0 15,0 0-15,21 0 0,-21 0 16,21 1-16,0-1 0</inkml:trace>
  <inkml:trace contextRef="#ctx0" brushRef="#br1" timeOffset="65877.21">15452 974 0,'0'0'0,"21"21"47,-21 0-32,0 0-15,0 0 0,0 1 0,0-1 16,21 0-16,-21 0 0,0 0 15,0 0-15,0 1 0,0-1 16,0 0-16,0 0 0,0 0 16,-21-21-16,21 21 15,-21-21 1</inkml:trace>
  <inkml:trace contextRef="#ctx0" brushRef="#br1" timeOffset="66072.21">15261 1228 0,'21'0'31,"0"21"-31,1-21 16,-1 0-16,-21 21 0,21-21 0,0 0 16,-21 21-16,21-21 0,0 21 15,1-21-15,-1 0 16,0 0-16,0 0 15,0 0-15,0 0 0,1 0 16</inkml:trace>
  <inkml:trace contextRef="#ctx0" brushRef="#br1" timeOffset="66232.14">15875 1185 0,'-21'0'0,"0"0"0,-1 0 16,1 22-16,0-22 0,0 21 0,0-21 15,0 21-15,-22 0 0,22-21 0,0 21 16,0-21-16,0 21 0,-1-21 16,1 22-16,0-22 0,0 0 15,0 21-15</inkml:trace>
  <inkml:trace contextRef="#ctx0" brushRef="#br1" timeOffset="66964.02">13081 1926 0,'21'-21'16,"-42"42"-16,42-63 0,-21 21 0,21 21 15,-21-21-15,0-1 0,0 1 0,0-21 16,0 21-16,0 0 0,-21-1 16,0 22-16,0 0 0,0 0 15,-1 0-15,1 0 0,0 22 16,-21-1-16,21 0 0,-1 0 0,-20 0 15,21 0-15,0 22 0,0-22 16,-1 21-16,22-21 0,0 22 16,-21-22-16,21 0 0,0 21 0,0-20 15,0-1-15,0 0 16,21-21-16,1 0 0,-1 0 0,0 0 16,0 0-16,21 0 0,-20-21 15,20 0-15,-21-1 0,21 1 0,-20 0 16,20 0-16,-21 0 0,0 0 15,0-1-15,1-20 0,-1 21 0,-21 0 16,21 0-16,-21-1 16,0 1-16,0 42 31,0 1-31,0-1 0,0 0 16,0 0-16,0 0 0,0 0 0,0 1 15,0-1-15,0 0 0,0 0 16,21 0-16,0-21 0,-21 21 0,21 1 15,1-22-15,-1 0 0,21 0 0,-21 0 16,0 0-16,22 0 0,-22 0 16</inkml:trace>
  <inkml:trace contextRef="#ctx0" brushRef="#br1" timeOffset="67396.2">13864 1926 0,'0'0'0,"0"-21"0,0-42 16,0 41-16,-21 22 15,0-21-15,21 0 0,-21 21 16,-1 0-16,1 0 0,0 0 16,0 0-16,0 0 0,0 21 0,-1 0 15,1 1-15,0-1 0,0 21 16,0 0-16,21-20 0,-21-1 0,21 0 16,0 0-16,0 0 0,0 0 15,21 1 1,0-22-16,0 0 15,0 0-15,0 0 0,1-22 16,-1 1-16,0 21 0,0-21 16,0 0-16,0 0 0,1-22 0,-1 22 15,-21-21-15,0 21 0,21-22 0,-21 1 16,21 0-16,-21 21 0,0-22 16,0 22-16,0-21 0,0 21 0,0-1 15,0 44 1,0-1-16,0 0 15,0 0-15,-21 0 0,21 22 16,-21-22-16,21 21 0,0 0 16,0-20-16,0 20 0,0-21 0,0 21 15,0-20-15,0-1 0,0 0 16,0 0-16,21-21 0,0 21 0,0-21 16,0 21-16</inkml:trace>
  <inkml:trace contextRef="#ctx0" brushRef="#br1" timeOffset="67907.11">14393 1969 0,'0'0'0,"0"-22"0,0 1 16,0 0-16,0 0 0,0 0 16,-21 21-16,0-21 0,0 21 15,0 0-15,-1 0 16,1 0-16,0 0 15,0 21-15,0 0 16,0 0-16,-1 0 0,1 0 0,0 1 16,0-1-16,21 0 0,0 0 15,0 0-15,0 0 0,0 1 16,0-1 0,21-21-16,0 0 0,0 0 15,1 0-15,-1 0 0,0-21 0,21-1 16,-21 22-16,1-21 0,-1 0 15,0 0-15,0 0 0,0 0 16,-21-22-16,21 22 0,-21-21 0,22 21 16,-22-22-16,0 1 0,0 0 15,0 20-15,0-20 0,0 21 0,0 0 16,0 0-16,0-1 16,0 44-1,0-1-15,-22 0 16,22 21-16,-21-21 0,21 22 0,0-1 15,0 0-15,0-20 0,0 20 0,0-21 16,0 21-16,0-20 0,0-1 16,0 0-16,0 0 0,0 0 0,0 0 15,0 1 1,21-22-16,1 0 0,-1 0 16,0 0-16,0 0 0,0 0 15</inkml:trace>
  <inkml:trace contextRef="#ctx0" brushRef="#br1" timeOffset="68327.98">14668 1969 0,'-21'-64'31,"21"43"-31,0 0 15,0 0-15,21 21 16,-21-22-16,22 22 16,-1 0-16,0 0 15,0 22-15,-21-1 0,21-21 16,-21 21-16,0 0 0,21 0 0,-21 0 16,22 1-16,-22-1 0,0 0 15,0 0-15,0 0 0,0 0 16,0 1-1,-22-22-15,22-22 32,0 1-17,0 0-15,0 0 16,0 0-16,0 0 0,0-1 16,0 1-16,0 0 15,22 21-15,-1-21 0,0 21 16,0-21-16,0 21 15,0 0-15,1-21 0,-1 21 16,0 0-16,0 0 0</inkml:trace>
  <inkml:trace contextRef="#ctx0" brushRef="#br1" timeOffset="69183.31">15092 1969 0,'0'0'0,"0"21"0,-21-21 0,42 0 31,0-21-15,0-1-16,0 22 16,0-21-16,1 0 0,-1 0 15,0 0-15,-21 0 0,0-1 16,0 1-16,-21 21 31,0 0-15,21 21-16,-22 1 0,1-22 0,0 21 15,0 0-15,21 42 0,-21-41 16,21-1-16,0 0 16,0 0-16,0 0 0,21-21 15,0 0 1,0 0-16,0 0 0,1 0 0,-1 0 16,0 0-16,0 0 0,0-21 0,22 21 15,-22-21-15,0 0 0,21 0 16,-21 21-16,1-22 0,-1 1 0,0 0 15,0 0-15,-21 0 0,0 0 16,0-1-16,-21 22 16,0 0-1,0 0-15,-1 22 16,22-1-16,-21-21 0,21 21 0,0 0 16,0 0-16,0 0 15,0 1-15,0-1 0,21-21 0,-21 21 16,22-21-16,-1 21 0,-42-21 62,-1 0-46,1 0-16,21-21 0,-21 21 16,0 0-16,0 0 15,21 21 16,21-21-15,0 0-16,0 21 16,0-21-16,1 0 0,-1 0 15,0 0-15,0 0 0,0 0 0,0 0 16,1-21-16,20 21 0,-21-21 16,21 0-16,-20 21 0,-1-21 0,0-1 15,0 22-15,-21-21 0,0 0 0,0 0 16,0 0-1,-21 21 1,0 21 0,21 0-16,0 0 15,0 0-15,-21 1 0,21-1 16,0 0-16,0 0 0,0 0 16,-22-21-16,22 21 0,-21-21 31</inkml:trace>
  <inkml:trace contextRef="#ctx0" brushRef="#br1" timeOffset="69469.14">16192 1736 0,'0'0'0,"0"-21"0,-21-1 31,0 22-31,0 0 0,0-21 16,0 21-16,-1 21 0,1-21 15,0 22-15,21-1 0,0 21 16,-21-21-16,0 0 0,21 22 16,0-22-16,0 0 0,0 21 0,0-20 15,0-1-15,0 0 0,0 0 0,0 0 16,21-21-16,0 21 0,0-21 15,0 0-15,1 0 0,-1 0 0,0 0 16,21 0-16,-21 0 0,22-21 16,-22 21-16</inkml:trace>
  <inkml:trace contextRef="#ctx0" brushRef="#br1" timeOffset="71020.22">16531 1545 0,'0'0'0,"0"-21"0,-21 21 15,0 0 1,21 21-16,-21-21 0,21 21 0,-22 22 16,22-22-16,0 21 0,-21 1 0,0-22 15,21 21-15,-21 0 0,21-20 16,0 20-16,0-21 0,0 0 0,0 22 16,0-22-16,0 0 0,0 0 15,0 0-15,0-42 47,0 0-47,21 0 16,0 0-16,-21-1 15,21 22-15,1-21 0,-22 0 0,0 0 16,21 21-16,0 0 0,0 0 31,-21 21-31,0 0 16,0 0-16,0 1 15,0-1-15,0 0 0,21 0 16,0-21-16,-21 21 0,22-21 16,-1 0-16,0 0 0,0 21 0,0-21 15,0 0-15,1 0 0,-1 0 16,0 0-16,0 0 0,0 0 16,0-21-16,1 21 0,-1-21 0,0 0 15,-21 0-15,0 0 16,0-1-16,0-20 0,0 21 0,0 0 15,0 0-15,0-1 0,-21 1 16,0 21-16,-1 0 16,1 0-16,0 0 0,21 21 0,-21-21 15,0 22-15,0-1 16,21 0-16,0 0 0,-22 0 0,22 0 0,0 1 16,0-1-16,0 0 0,0 0 15,0 0-15,22-21 16,-1 0-16,0 0 15,0 0-15,0 0 16,0 0-16,1 0 0,-1-21 16,-21 0-16,0 0 15,21 21-15,-21-21 0,0-1 0,21 1 16,-21 0-16,0 0 0,0 0 16,0 42-1,0 0 1,0 0-16,0 0 15,0 1-15,-21-22 0,21 21 16,0 0-16,0 0 0,21-21 31,0 0-31,0 0 0,1 0 16,-1 0-16,0 0 0,0 0 0,0 0 16,0-21-16,1 0 15,-1 21-15,0-21 0,-21-1 0,0 1 16,21 0-16,-21 0 15,21 21-15,-42 0 32,0 21-32,21 0 0,-21 0 15,0 1-15,21-1 16,-22-21-16,22 21 0,-21-21 16,21 21-1,0-42 16,21 0-31,1 21 0,-1-21 16,0-1-16,-21 1 16,21 0-16,0 21 0,-21-21 0,21 21 15,-21-21 1,22 21-16,-22 21 16,0 0-16,0 0 15,0 0 1,0 1-16,0-1 0,0 0 15,0 0 1,21-21-16,0 0 0,0 0 0,0 0 16,0 0-16,22 0 0,-22 0 0,0 0 15,21 0-15,-20 0 0,20-21 16,-21 21-16,21-21 0,-20 0 0,-1 21 16,-21-22-16,0 1 0,21 0 15,-21 0-15,0 0 16,0 0-16,-21 21 0,0 0 15,-1 0-15,1 0 16,0 0-16,0 21 0,0-21 16,21 21-16,-21-21 0,21 21 15,21-21 17,0 0-32,0 0 15,0 0-15,0 0 16,-21 21 31,0 0-47,0 1 0,0-1 15,0 0-15,0 0 0,0 0 16,0 0-16,0 1 0,0-1 16,0 0-16,-21 0 0,21 0 0,0 0 15,-21 1-15,21-1 16,0 0-16,-21 0 0,0 0 15,21 0-15,0 1 16,-21-22-16,-1 0 16,22-22-1,0 1 1,0 0-16,0 0 0,0 0 16,0 0-16,22-1 0</inkml:trace>
  <inkml:trace contextRef="#ctx0" brushRef="#br1" timeOffset="71600.14">17843 1863 0,'0'-21'31,"22"21"-15,-1 0-16,-21-22 15,21 22-15,0-21 16,-21 0-16,21 21 16,-21-21-1,-21 42 17,21 0-32,-21-21 0,21 21 15,0 1-15,0-1 0,-21 0 0,21 0 16,0 0-16,0 0 15,0 1-15,0-1 16,21-21 0,0 0-16,0 0 0,0 0 15,1 0-15,-1 0 0,0-21 16,0 21-16,0-22 0,0 1 16,1 0-16,-1 0 0,0 0 0,0 0 15,0-1-15,0 1 0,1 0 16,-22 0-16,0 0 0,0 0 0,-22 21 31,1 0-31,21 21 0,-21 0 16,0 0-16,0 0 0,21 0 15,0 1-15,0-1 0,-21 0 0,21 0 16,0 0-16,0 0 0,0 1 16,0-1-16,0 0 0,0 0 15,0 0 1,-22-21-1,1 0 1,0 0 0,0 0-16,0 0 0</inkml:trace>
  <inkml:trace contextRef="#ctx0" brushRef="#br1" timeOffset="72468.17">17462 804 0,'-21'0'0,"42"0"0,-63 0 0,21 0 16,0 0-16,0 22 0,-1-22 0,1 21 15,0-21-15,21 21 16,0 0-16,-21-21 0,21 21 0,0 0 16,0 1-1,21-22-15,0 0 0,0 0 0,1 0 16,-1 0-16,0 0 0,0 0 15,0 0-15,22 0 0,-22 0 0,0-22 16,0 1-16,0 21 0,0 0 16,1-21-16</inkml:trace>
  <inkml:trace contextRef="#ctx0" brushRef="#br1" timeOffset="73168.25">15113 2223 0,'21'0'0,"-21"-22"16,0 44 15,0-1-16,0 0-15,0 0 0,0 0 16,0 0-16,-21 22 0,21-1 0,-21-21 16,21 22-16,-21-22 0,-1 21 15,22-21-15,0 22 0,0-22 0,-21 0 16,21 0-16,-21 0 0,21 0 16,-21-21-1,0 0 1</inkml:trace>
  <inkml:trace contextRef="#ctx0" brushRef="#br1" timeOffset="73384.12">14838 2561 0,'21'0'31,"-21"21"-15,21-21-16,-21 22 0,0-1 15,21-21-15,0 21 0,-21 0 0,22-21 16,-22 21-16,0 0 0,21-21 16,0 22-16,0-22 0,0 0 15,0 0-15,1 0 16,-1 0-16,21 0 0,-21 0 16</inkml:trace>
  <inkml:trace contextRef="#ctx0" brushRef="#br1" timeOffset="73541.03">15579 2498 0,'-85'42'31,"64"-21"-31,-22 0 0,22 1 16,-21-1-16,21 0 0,-22 0 16,22 0-16,-21 0 0,21-21 0,-22 22 15,22-22-15,0 21 0,0-21 16</inkml:trace>
  <inkml:trace contextRef="#ctx0" brushRef="#br1" timeOffset="74260.14">13568 2921 0,'84'-42'31,"-84"21"-31,0-1 16,0 1-1,-21 21 1,0 0-16,0 0 0,0 0 16,0 0-16,-22 0 0,22 0 0,0 21 15,0-21-15,0 22 0,-1-22 0,1 21 16,21 0 0,0 0-16,21-21 15,1 21-15,-1-21 16,0 0-16,0 21 0,0-21 0,0 0 15,22 22-15,-1-22 0,0 21 16,-20-21-16,-1 21 0,0-21 16,0 0-16,0 21 0,0 0 0,-21 0 15,0 1 1,-42-22-16,21 0 0,0 21 16,-22-21-16,1 0 0,0 0 15,-1 0-15,1 0 0,0 0 0,21 0 16,-22 0-16,1 0 0,21 0 0,0 0 15,-1-21-15,1 21 0,0 0 16,21-22-16,-21 22 0,21-21 16,0 0-16,21 21 15,21-21-15,-20 21 16,-1 0-16,0-21 0,21 21 0,-21 0 16</inkml:trace>
  <inkml:trace contextRef="#ctx0" brushRef="#br1" timeOffset="74764.25">13843 2773 0,'-21'0'15,"42"0"17</inkml:trace>
  <inkml:trace contextRef="#ctx0" brushRef="#br1" timeOffset="75839.1">14097 2794 0,'0'-21'31,"0"42"-15,-21 0-1,0 0-15,21 1 0,-22-1 16,1 0-16,0 0 0,21 0 15,-21 0-15,0 1 0,21 20 16,0 0-16,-21-21 0,21 1 16,0-1-16,0 0 15,0 0-15,21-21 0,-21 21 0,21-21 16,0 0-16,0 0 0,0 0 16,22 0-16,-22 0 0,0 0 0,0 0 15,0 0-15,1 0 0,-1 0 16,0-21-16,0 21 0,0 0 0,-21-21 15,21 0-15,-21 0 16,0-1-16</inkml:trace>
  <inkml:trace contextRef="#ctx0" brushRef="#br1" timeOffset="76033.17">14139 3048 0,'21'-21'31,"1"21"-15,-1 0-16,0 0 0,0-21 15,0 21-15,0 0 16,1-21-16,-1 21 0,-21-22 16,0 1-16,0 0 15</inkml:trace>
  <inkml:trace contextRef="#ctx0" brushRef="#br1" timeOffset="76191.23">14160 2858 0,'22'0'47,"-1"0"-32,0 0-15,0 0 0,0 0 0,0 0 16,1 0-16,-1 0 0,0 0 15,0 0-15,0 0 0</inkml:trace>
  <inkml:trace contextRef="#ctx0" brushRef="#br1" timeOffset="76719.8">14647 2836 0,'0'-21'0,"0"42"32,0 1-32,-21-1 0,21 0 15,0 21-15,-21-21 0,21 1 16,-21-1-16,21 0 0,0 0 16,0 0-16,0 0 0,0 1 0,0-1 15,0 0-15,0 0 0,0-42 63</inkml:trace>
  <inkml:trace contextRef="#ctx0" brushRef="#br1" timeOffset="77080.13">14605 2963 0,'0'0'0,"0"-21"15,0 0-15,21 0 16,-21 0-16,0 0 0,21 21 15,0 0-15,-21-22 0,22 22 16,-1 0-16,0 0 0,0 0 16,0 0-16,0 0 0,1 0 15,-22 22 1,0-1-16,0 0 16,0 0-1,-22 0-15,1-21 0,0 0 0,0 21 16,0-21-16,0 0 0,-1 22 0,1-22 15,0 0-15,0 0 0,21 21 16,0 0 0,0 0-16,0 0 15,21 0 1,0 1-16,0-22 0,1 21 16,-1-21-16,-21 21 15,21-21-15,0 0 16,0 0-16,0 0 15,1 0 1</inkml:trace>
  <inkml:trace contextRef="#ctx0" brushRef="#br1" timeOffset="77421.12">14880 3090 0,'21'0'31,"0"-21"-15,1 21-16,-1 0 0,0-21 15,-21 0 1,-21 21 15,0 0-15,-1 21-16,1 0 15,21 0-15,0 1 16,0-1-16,0 0 16,0 0-16,21-21 31,1 0-31,-1 0 0,0 0 16,21 0-16,-21 0 0,22-21 15,-1 21-15,-21-21 0,22 0 0,-1 21 16,-21-22-16</inkml:trace>
  <inkml:trace contextRef="#ctx0" brushRef="#br1" timeOffset="77841.17">15409 2879 0,'0'0'15,"-21"0"17,21 21-32,0 0 0,-21-21 15,21 21-15,-21 0 0,0 22 16,21-22-16,-22 0 0,1 21 15,21-20-15,-21 20 0,0-21 0,0 21 16,0 1-16,21-22 0,-22 21 0,1 1 16,21-22-16,0 21 0,0 0 15,0-20-15,0-1 0,0 21 0,0-21 16,0 0-16,0 1 0,21-1 16,1-21-16,-1 21 0,0-21 15,0 0-15,21 0 0,-20 0 16,-1 0-16,0 0 0,0 0 0,0-21 15,0 21-15,1-21 0,-1-1 0,-21 1 16,0 0-16,0 0 16,0 0-16,0 0 0,0-1 0,-21-20 15,-1 21-15,1 0 0,0 0 0,0-1 16,-21 1-16,20 21 0,1-21 16,0 21-16,0-21 0,0 21 0,42 0 31,0 0-16,0-21-15,0 21 0,1-21 16,20 21-16,-21-22 0,0 22 16,22-21-16</inkml:trace>
  <inkml:trace contextRef="#ctx0" brushRef="#br1" timeOffset="78384.24">15854 2942 0,'0'0'0,"-21"0"0,42 0 47,-21-21-31,21 21-16,0 0 0,0 0 15,-21-21-15,21 0 0,1 21 0,-1 0 16,-21-21-16,-21 21 31,-22 0-15,22 0-16,0 0 0,0 0 0,0 21 15,-22-21-15,22 21 16,0 0-16,0-21 0,21 21 0,-21-21 16,21 21-16,0 1 15,21-22 1,0 0-16,0 0 15,0 0-15,0 0 16,1 0-16,-1 0 0,0 0 16,0 0-1,-42 0 1,0 21 0,0-21-16,-1 21 0,-20-21 0,42 21 15,-21-21-15,0 21 0,0-21 0,21 21 16,-22-21-16,22 22 0,0-1 15,0 0 1,22-21-16,-1 21 16,0-21-16,0 0 0,0 0 15,0 0-15,1 0 16,-1 0-16,21 0 0,-21 0 0,0-21 16</inkml:trace>
  <inkml:trace contextRef="#ctx0" brushRef="#br1" timeOffset="78615.21">16108 2985 0,'0'21'31,"21"-21"-15,-21 21-16,21 0 0,0 0 15,0-21 1,1 0 46,-22-21-62</inkml:trace>
  <inkml:trace contextRef="#ctx0" brushRef="#br1" timeOffset="78800.14">16277 2963 0,'0'0'0,"-21"0"15,0 0 1,21 22-16,-21-1 16,-1-21-16,1 21 0,21 0 15,-21-21-15,0 21 0,0 0 0,0 1 16,21-1-16,-22-21 16,22 21-16,22-21 31</inkml:trace>
  <inkml:trace contextRef="#ctx0" brushRef="#br1" timeOffset="79164.53">16573 2963 0,'0'0'0,"-21"0"31,0 22-15,21-1-16,-21 0 0,0-21 16,21 21-16,-21 0 0,-1 0 15,22 22-15,0-22 0,0 0 0,-21 21 16,21-20-16,-21 20 0,21-21 16,-21 21-16,21-20 0,0 20 0,0-21 15,0 0-15,0 22 0,0-22 16,-21 21-16,21-21 0,0 0 15,0 1-15,-21-1 0,21 0 0,0 0 16,0 0-16,0 0 0,0 1 16,0-44 15,21 22-15,0-21-16,0 0 0,-21 0 0,21 0 15,0-22-15,1 22 0</inkml:trace>
  <inkml:trace contextRef="#ctx0" brushRef="#br1" timeOffset="79440.2">16595 3112 0,'0'0'0,"-22"-22"0,1-62 32,21 63-32,0-1 15,21 22 1,1 0-16,-1 0 0,0 0 15,0 0-15,0 0 0,0 0 16,1 0-16,-1 0 0,0 22 16,-21-1-16,0 0 15,0 0 1,0 0-16,-21-21 0,0 21 0,-1-21 16,1 0-16,0 0 0,0 22 15,0-22-15,0 0 0,-1 0 0,1 0 16,0 0-16,0 21 0,0-21 15</inkml:trace>
  <inkml:trace contextRef="#ctx0" brushRef="#br1" timeOffset="85635.9">10033 7853 0,'-21'0'15,"0"0"1,-1 0 0,1 0-16,0 0 0,-21 0 15,21 0-15,-22 0 16,22 0-16,0 21 0,0-21 16,0 0-16,-1 0 0,1 0 31,42 0 47,1 0-78,-1 0 0,0 0 0,21 0 16,-21 0-16,1 0 0,-1 0 15,0 0-15,21 0 0,-21 0 0,1 0 16,20 0-16,-21 0 0,0 0 15,0 0-15,1 0 0,20 0 16,-21 0-16,0 0 0,0 0 0,22 0 16,-22 0-16,0 0 0,21-21 15,-20 21-15,20 0 0,-21 0 0,21 0 16,1 0-16,-22-21 0,21 21 0,1 0 16,-22 0-16,21 0 0,-21 0 15,22 0-15,-1 0 0,-21 0 0,21 0 16,1 0-16,-22 0 0,21 0 0,1 0 15,-1 0-15,0 0 0,1 0 16,20 0-16,-21 0 0,1 0 0,-1 0 16,0-21-16,22 21 0,-22 0 0,1 0 15,-1 0-15,0 0 0,1 0 16,-22 0-16,21 0 0,0 0 16,1 0-16,-1 0 0,-21 0 0,22 0 15,20 0-15,-21 0 0,1 0 16,20 0-16,-20 0 0,20 0 0,-21 0 15,22 0-15,-1 0 0,-20 0 0,20 0 16,-20 0-16,20 0 0,-21 0 16,22 0-16,-22 0 0,22 0 0,-22 0 15,22 0-15,-1 0 0,-21 0 0,22 0 16,-22 0-16,22 0 0,-22 0 16,0 0-16,22 0 0,-22 0 0,22 0 15,-22 0-15,0 0 0,22 0 16,-22 0-16,1 0 0,-1 0 15,21 0-15,-20 0 0,-1 0 0,0 0 16,1 0-16,-1 0 0,0 0 16,1 0-16,-22 0 0,21 0 0,1-22 15,-1 22-15,0 0 0,1 0 0,-1 0 16,0 0-16,1 0 0,20 0 16,-21 0-16,1 0 0,-1 0 0,-21 0 15,22 0-15,-1 0 0,0 0 16,1 0-16,-1 0 0,0 0 0,1 0 15,-1 0-15,0 0 0,1-21 16,-1 21-16,0 0 0,1 0 0,20 0 16,-21 0-16,22 0 0,-22 0 15,1 0-15,20 0 0,-21 0 0,22 0 16,-22 0-16,1 0 0,-1 0 16,0 0-16,1 0 0,20 0 0,-21 0 15,1 0-15,-1 0 0,0 0 0,1 0 16,-1 0-16,0 0 0,1 0 15,-1 0-15,0 0 0,22 0 0,-22 0 16,1 0-16,-1 0 0,21 0 16,-20 0-16,-1 0 0,0 0 15,1-21-15,-1 21 0,0 0 0,1 0 16,-1 0-16,0 0 0,-20 0 16,20-21-16,0 21 0,-21 0 0,22 0 15,-22-21-15,21 21 0,-21 0 16,1 0-16,-1 0 0,0 0 0,0-21 15,0 21-15,0 0 0,1 0 16,-1 0 0,0 0-16,0 0 15,0-22 1,0 22-16,1 0 31,-1 0-15,-42 0 62,-1 0-62</inkml:trace>
  <inkml:trace contextRef="#ctx0" brushRef="#br1" timeOffset="96051.5">14753 3725 0,'-21'0'15,"21"-21"1,0 42 109,0 1-125,0-1 16,0 0-16,0 0 15,0 0-15,0 0 0,0 1 16,0-1-16,0 0 0,0 0 16,0 0-16,0 0 0,21 1 15,-21-1-15,0 0 0,21 0 0,0 0 16,-21 22-16,22-22 0,-1 0 0,-21 0 15,21 0-15,0 0 16,-21 22-16,21-22 0,0 0 0,1 0 16,-22 0-16,21 1 0,0-1 15,0 0-15,0 0 0,22 0 0,-22 0 16,0 1-16,21-1 0,1 0 0,-22-21 16,21 21-16,0 0 0,1 0 15,-1 1-15,0-22 0,-20 21 0,20 0 16,0-21-16,1 21 0,-1-21 0,0 21 15,-21 0-15,22-21 0,-1 22 16,43-1-16,-64-21 0,21 0 16,1 21-16,-1-21 0,-21 21 15,21-21-15,1 0 0,-1 0 0,0 21 16,1-21-16,-1 0 0,0 0 16,1 0-16,20 0 0,-20 0 15,-1 0-15,0 0 0,22 0 0,-22 0 16,0 0-16,1 0 0,-1 0 15,0 0-15,1 0 0,-1 0 0,-21 0 16,22 0-16,-1 0 0,0 0 0,1 0 16,-1 0-16,0 0 0,1 0 15,-1 0-15,0 0 0,1 0 0,-1-21 16,0 21-16,1 0 0,20-21 16,-21 21-16,1 0 0,-1 0 15,43-21-15,-64 21 0,21 0 16,1-21-16,-22 21 0,21-22 15,-21 22-15,22 0 0,-22 0 0,21-21 16,-21 21-16,0 0 0,22-21 16,-22 21-16,64 0 0,-64-21 15,21 21-15,-21 0 0,22-21 0,-1 21 16,-21-21-16,21 21 0,-20 0 16,20-22-16,-21 22 0,21 0 0,-20-21 15,20 21-15,-21-21 0,21 21 0,-20-21 16,-1 21-16,21-21 0,-21 0 15,22 21-15,-22-22 0,0 1 0,21 21 16,-21-21-16,22 0 16,-22 0-16,21 0 0,-21-1 0,1 1 15,20 21-15,-21-42 0,21 21 0,-20 0 16,20-1-16,0 1 0,-21 0 16,22-21-16,-1 21 0,0-1 0,1 1 15,-1-21-15,-21 21 0,22 0 16,-1-1-16,0 1 0,-21 0 0,22-21 15,20-1-15,-42 22 0,1 0 16,-1 0-16,21-21 0,-42 20 16,42-41-16,-20 42 0,-1 0 15,0-22-15,0 1 16,-21 21-16,21-22 0,0 22 0,1-21 16,-22 0-16,21 20 0,-21-20 15,0 0-15,21 21 0,0-22 0,0 1 16,-21 21-16,0-22 0,21 22 0,-21-21 15,22 21-15,-22-22 0,0 1 16,21 21-16,-21-21 0,21-1 0,-21 22 16,21-21-16,-21-1 0,0 22 15,0-21-15,21 0 0,-21-1 0,21 22 16,-21-21-16,0-1 0,0 22 16,0-21-16,0 21 0,0 0 0,22-22 15,-22 22-15,0 0 0,0-21 16,0 20-16,0 1 0,0-21 15,0 21-15,0 0 0,0-22 0,0 22 16,0 0-16,-22-21 0,1 20 16,0-20-16,0 21 0,0-21 0,-22 20 15,22-20-15,-21 21 0,21-21 16,0 20-16,-22 1 0,22 0 0,0-21 16,-21 21-16,20-1 0,1 1 15,0 21-15,0-21 0,0 0 16,0 21-16,-22-21 0,22 0 15,0 21-15,0-22 0,-22 22 0,22 0 16,0-21-16,-21 21 0,21 0 16,-22-21-16,22 21 0,-21-21 0,21 21 15,-1 0-15,-20-21 0,21 21 16,-21-21-16,20 21 0,1-22 0,0 22 16,-21-21-16,21 21 0,-1-21 15,-20 21-15,21-21 0,0 0 16,-22 21-16,1-21 0,21 21 0,-21-22 15,-1 1-15,1 0 0,-22 21 0,22-21 16,0 0-16,-22 21 0,22-21 16,0 21-16,-1-22 0,1 22 15,0 0-15,20-21 0,1 21 16,0-21-16,0 21 0,0 0 16,0 0-1,-1 0 16,22-21 1</inkml:trace>
  <inkml:trace contextRef="#ctx0" brushRef="#br1" timeOffset="96696.06">18711 783 0,'21'0'31,"-42"0"16,0 0-31,0 0-16,0 0 0,-22 21 15,22-21-15,-21 22 0,0-22 16,20 21-16,-20-21 0,0 21 16,21-21-16,-22 0 0,22 0 0,-21 21 15,21-21-15,-1 0 16,1 0-16,0 0 16,0 0-1,42 21 79,0 0-94,0-21 0,-21 22 16,22-1-16,-1 0 0,0 0 0,0 0 15,0 0-15,-21 1 16,21-1-16,1 0 0,-1 0 0,0-21 15,0 21-15,0 0 0,-21 1 16,21-1-16,1-21 0,-1 21 0,0-21 16,-21 21-16,21 0 0,0-21 15,0 0-15,-21 21 0,22-21 16,-1 0-16,-21 22 16,-21-22 30</inkml:trace>
  <inkml:trace contextRef="#ctx0" brushRef="#br1" timeOffset="173918.7">4762 8086 0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2:30:05.7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1249 0,'0'0'0,"-21"-21"0,21 0 0,0-1 16,-21-20-16,21 21 0,0-43 15,-22 22-15,22 21 0,-21 0 16,21-22-16,0 22 0,0 0 0,0 0 16,0 42 15,0 0-31,0 22 0,0-1 16,0 0-16,-21 1 0,21 20 15,0 1-15,-21-1 0,21 1 0,-21-1 16,21 22-16,0-22 0,0 22 15,-21 0-15,21-22 0,0 22 16,0-22-16,0 1 0,0-1 0,21-20 16,0-1-16,-21 0 0,21 1 15,0-22-15,0 0 0,22 0 0,-22-21 16,0 0-16,21 0 0,-20 0 16,20 0-16,-21-21 0,21 0 0,1-22 15,-1 22-15,0-21 16,1-22-16,-1 22 0,0-21 0,1-22 15,-22 21-15,21-20 0,-21 20 16,1-20-16,-1 20 0,0 1 16,-21-1-16,0 1 0,0-1 0,0 22 15,0-1-15,0 1 0,0 0 16,0 21-16,0-1 0,0 1 0,0 0 16,0 63-1,0-20-15,0 20 16,0 0-16,-21 1 0,0 20 0,21-21 15,-22 22-15,1-1 16,0 22-16,21-21 0,0-1 0,-21 22 16,21-22-16,0 1 0,0-1 15,0 1-15,21-22 0,0 0 0,0 1 16,1-22-16,20 0 0,-21 0 16,21 0-16,1-21 0,-1 0 0,0 0 15,1 0-15,-1 0 0,0-21 16,1 0-16,-1 0 0,-21-21 0,22-1 15,-1 1-15,0-22 0,-21 1 16,22-1-16,-22-20 0,0 20 0,21 1 16,-20-1-16,-22 1 0,0-22 15,0 43-15,0-22 0,0 1 16,0-1-16,0 22 0,0-22 16,0 22-16,0 21 0,0-21 15,-22 20-15,1 22 0,0 22 16,0 20-1,21-21-15,-21 43 0,21-22 0,0 21 16,-21 1-16,21-22 0,-22 43 16,22-22-16,-21 1 0,21 21 15,0-22-15,0 1 0,0-1 0,0 1 16,0-1-16,0-21 0,21 1 16,1-1-16,-1-21 0,0 22 15,0-22-15,0-21 0,22 21 16,-22-21-16,21 0 0,0 0 0,1 0 15,-1-21-15,0 21 0,1-43 0,-1 22 16,0 0-16,1-21 0,-22-1 16,21 1-16,-21 0 0,1-22 0,-1 22 15,0 0-15,-21 20 0,0 1 16,21-21-16,-21 21 0,0 42 31,0 0-31,0 21 0,-21-20 0,21 20 16,-21-21-16,21 21 0,0-20 15,0 20-15,0-21 0,0 0 0,0 0 16,0 22-16,0-22 16,0 0-16,0 0 0,21-21 15,0 0 1,0 0-16,-21-21 0,0 0 16,21 0-16,1 0 0</inkml:trace>
  <inkml:trace contextRef="#ctx0" brushRef="#br0" timeOffset="161.52">3916 1355 0,'0'0'0,"-21"0"15,-1 0 1</inkml:trace>
  <inkml:trace contextRef="#ctx0" brushRef="#br0" timeOffset="366.04">3069 1545 0,'0'0'0,"-42"21"16,21-21-16,-1 0 0,-20 0 15,21 0-15,42 0 32,0 0-32,0 0 0,22 0 0,-1-21 15,22 0-15,-1 21 0,22-21 16,-1 0-16,1 0 0,-21-1 0,20 1 16</inkml:trace>
  <inkml:trace contextRef="#ctx0" brushRef="#br0" timeOffset="817.16">4318 1037 0,'0'0'0,"0"-21"0,0 0 16,0 0-16,0 42 31,-21 0-31,0 0 0,21 22 16,-22-1-16,22 0 0,-21 1 15,0-1-15,0 21 0,0-20 0,21 20 16,-21 1-16,-1-1 0,1 1 15,0-1-15,0 1 0,0-1 0,21 1 16,0-22-16,0 0 0,0 1 16,0-22-16,0 21 0,0-21 0,21 1 15,0-1-15,0-21 16,0 0-16,22 0 0,-22 0 0,21 0 16,-21 0-16,22 0 0,-1-21 15,22-22-15,-22 1 0,0 21 16,-21-22-16,22 22 0,-22-21 15,0 21-15,-21-22 0,0 22 0,21 0 16,-21 0-16,-21 42 31,21 0-31,-21 0 0,0 1 16,21-1-16,-21 0 0,21 0 0,0 0 16,-22 0-16,22 1 0,0-1 15,0 0-15,0 0 16,22-21 15,-1-21-31,-21 0 0,21 0 16,0-1-16</inkml:trace>
  <inkml:trace contextRef="#ctx0" brushRef="#br0" timeOffset="985.15">4699 1588 0,'0'0'0,"-21"0"0,0 0 0,-1 0 16,22-22-16,-21 22 15,0 0-15,0 0 0,42 0 47,0 0-31,0 0-16,1 0 0,20 0 16</inkml:trace>
  <inkml:trace contextRef="#ctx0" brushRef="#br0" timeOffset="1625.63">4889 1672 0,'0'-21'31,"0"0"-31,22 21 0,-1 0 16,0-21-16,0 21 0,0 0 15,0 0-15,1 0 0,20 0 0,-21 0 16,0 0-16,0 21 0,1 0 15,-22 0-15,0 0 0,21 1 0,-21 20 16,0 21-16,-21-20 16,-1-1-16,1 0 0,-21 1 0,0-1 15,-1-21-15,1 22 0,0-22 0,-1 21 16,1-21-16,0 0 0,-1 1 16,22-22-16,0 21 0,0-21 0,42 0 31,0 0-16,21-21-15,-20 21 0,20 0 16,-21-22-16,21 22 0,1 0 0,-1 0 16,-21-21-16,22 21 0,-22 0 0,21 0 15,-21 0-15,0 0 0,22 0 16,-22 0-16,0 21 0,0-21 0,0 22 16,1-1-16,-1 0 0,0 0 15,0 21-15,0 1 0,-21-22 16,0 64-16,21-22 0,-21-21 15,0 22-15,0-22 0,-21 22 0,0-1 16,0-20-16,0 20 0,-22-21 16,1 22-16,-21-1 0,-1 1 15,1-22-15,-1 1 0,-21 20 0,22-21 16,-22-20-16,1 20 0,20-21 16,-21-21-16,22 0 0,-1 0 0,1 0 15,-1 0-15,1-21 0,-1-21 16,22 20-16,0-20 0,-1 0 0,1-1 15,0 1-15,21-21 0,-22 20 16,43 1-16,0 0 0,-21-1 0,21 1 16,0 0-16,0 20 0,21-20 0,0 0 15,1-1-15,-1 1 16,21 21-16,0-21 0,1-1 0,-1-20 16,22 20-16,-1 1 0,1 0 0,-1-1 15</inkml:trace>
  <inkml:trace contextRef="#ctx0" brushRef="#br0" timeOffset="3595.59">5630 1926 0,'0'0'0,"21"0"0,-21-21 16,22 0-16,-1 0 0,0 0 15,-21-1-15,0-20 16,0 21-16,0 0 0,0 0 15,0-22-15,0 22 0,0 0 0,0 0 16,-21 0-16,0-1 0,-1 22 16,1 0-16,0 0 0,0 0 0,-21 0 15,20 0-15,1 0 0,-21 0 16,21 43-16,0-22 0,-22 0 0,22 21 16,0 1-16,0-1 0,0 22 15,21-22-15,0 0 0,-22 1 0,22-22 16,0 21-16,0-21 0,0 22 15,22-22-15,-22 0 0,21 0 0,0-21 16,21 0-16,-21 21 0,22-21 16,-22 0-16,21 0 0,1-21 15,-22 21-15,21-21 0,-21 0 0,22-22 16,-22 22-16,0-21 0,0 0 16,0-1-16,0 1 0,1 0 0,-22-1 15,0 1-15,0-22 16,0 43-16,0 0 0,0 0 0,-22 42 31,1 0-31,0 0 0,21 22 16,0-22-16,0 21 0,-21-21 15,21 22-15,0-22 0,0 21 16,0-21-16,0 22 0,0-22 0,0 0 16,21 21-16,0-20 0,0-1 15,1 0-15,20-21 0,-21 0 16,0 0-16,0 0 0,22 0 15,-22 0-15,21 0 0,-21-21 0,22 0 16,-22-1-16,21 1 0,-21-21 16,22 0-16,-22-22 0,0 22 0,0-22 15,0 1-15,1-1 0,-1 1 16,-21-1-16,0 22 0,0 0 16,0-1-16,0 1 0,0 21 0,0-22 15,0 22-15,0 0 0,0 0 16,-21 42-1,21 0 1,-22 0-16,22 22 0,0-1 16,-21 0-16,21 1 0,-21-1 0,21 22 15,0-1-15,-21-21 0,21 22 0,0-22 16,0 22-16,0-22 0,0 0 16,0 1-16,0-22 0,21 21 0,0-21 15,-21 1-15,21-1 0,1 0 16,-1 0-16,21-21 0,-21 0 0,22 0 15,-22 0-15,21 0 16,0-21-16,1 0 0,-1 0 0,0-22 16,1 22-16,-22-21 0,21-1 0,-21 1 15,22 0-15,-22-1 0,0 22 16,0-21-16,0 21 0,-21 0 0,0-1 16,0 1-16,0 0 0,0 42 31,0 0-31,0 1 15,-21 20-15,0-21 0,21 21 0,-21 1 0,21-22 16,0 21-16,0-21 0,0 22 16,0-22-16,0 21 0,0 1 15,21-22-15,0 0 16,0-21-16,1 21 0,-1-21 0,21 0 16,-21 0-16,22 0 0,-22 0 15,21 0-15,-21-21 0,22 0 0,-22 0 16,21-1-16,-21 1 0,0-21 15,1 21-15,20-22 0,-21 1 0,-21 21 16,21-21-16,0 20 0,-21-20 16,22 21-16,-22 0 0,0 0 15,0 42 1,0 0-16,0 0 16,0 0-16,0 22 0,-22-22 0,22 0 15,0 21-15,-21-21 16,21 22-16,0-22 0,0 0 0,0 0 15,0 0-15,0 1 0,21-1 16,1 0-16,-1-21 0,0 21 0,0-21 16,0 0-16,22 0 0,-22 0 0,21 0 15,-21 0-15,22-21 0,-22 21 16,21-21-16,-21 0 0,22-22 0,-22 22 16,0-21-16,21-1 0,-21 1 15,-21 0-15,0-1 0,0-20 0,0 21 16,0-1-16,0 22 0,0-21 15,-21 21-15,0-1 0,-21 1 16,-1 0-16,22 21 0,-21 0 16,0 0-16,-1 0 0,1 0 0,0 21 15,20 0-15,-20 1 0,21 20 16,0-21-16,21 21 0,0 1 0,0-1 16,0 22-16,0-22 0,0-21 0,0 21 15,21 1-15,0-22 0,0 21 16,0-21-16,43 22 0,-22-22 15,1-21-15,-1 0 0,0 21 16,22-21-16,-22 0 0,64-21 16,-64 21-16,22-21 15,-22 0-15,0-1 0,1-20 0,-1 21 0,-21-21 16,22-1-16,-22 1 0,21 0 16,-21-1-16,0 22 0,1-21 15,-1 21-15,-21-1 0,0 1 16,0 42-1,0 1-15,0 20 16,0-21-16,-21 21 0,21-20 16,-22 20-16,22-21 0,-21 21 0,21-20 15,0 20-15,0-21 0,0 0 16,0 0-16,-21 1 0,21-1 0,0 0 16,0 0-16,0 0 15,0-42 16,0 0-31,0 0 0,21 0 16,0-1-16,-21-20 0,22 21 0,-1-21 16,0-1-16,0 1 0,0 0 15,0-1-15,1 1 0,20 0 0,-21-1 16,21 22-16,-20 0 0,20 0 16,-21 0-16,0 21 0,0 0 0,1 0 15,-1 21-15,0 0 0,-21 0 16,21 21-16,-21 1 0,0-22 0,0 21 15,0 1-15,0-1 16,0 0-16,0-21 0,0 22 0,0-22 16,0 21-16,21-21 0,-21 1 0,21-1 15,1-21-15,-1 21 0,0-21 16,0 0-16,21 0 0,-20 0 0,20 0 16,-21 0-16,21 0 0,1 0 15,-22-21-15,21 0 0,-21-1 0,22 1 16,-1-21-16,-21 21 0,0-22 15,22 1-15,-22 0 0,0-1 0,-21 1 16,0 0-16,21-1 0,-21 1 16,0 0-16,0 21 0,-21-22 0,0 22 15,0-21-15,-22-1 0,1 1 16</inkml:trace>
  <inkml:trace contextRef="#ctx0" brushRef="#br0" timeOffset="3977.37">7937 804 0,'0'0'0,"-21"0"15,-63 0 1,62 22-16,1-1 0,21 0 0,-21 0 15,21 0-15,0 0 16,0 1-16,21-22 16,0 0-16,1 0 0,-1 0 15,0 0-15,0 0 0,21-22 0,-20 1 16,-1 21-16,0-21 0,-21 0 16,21 0-16,-21 0 0,0-1 15,21 22-15,-21-21 0,0 0 0,-21 21 16,0 0-1,0 0-15,0 0 0,-1 0 16,1 0-16,21 21 16,0 0-16,0 1 0,-21-22 0,21 21 15,-21 0-15,21 0 0,-21 0 16,0 0-16,-1 1 0</inkml:trace>
  <inkml:trace contextRef="#ctx0" brushRef="#br0" timeOffset="4232.57">6413 1503 0,'0'0'0,"-42"21"0,21-21 16,0 0-16,0 0 0,-1 21 16,44-21 15,20 0-31,-21 0 0,21 0 0,1 0 15,-1 0-15,0 0 0,1 0 16,-1 0-16,22 0 0,-22-21 0,0 21 16,-21 0-16,22 0 0,-22 0 15,0 0-15,0-21 0</inkml:trace>
  <inkml:trace contextRef="#ctx0" brushRef="#br0" timeOffset="4988.64">1524 2752 0,'0'0'0,"-21"0"0,0 0 0,-1 0 15,1 0-15,0-21 0,0 21 16,21-22 0,21 22-1,0 0-15,22 0 0,-1 0 16,0 0-16,1 0 0,20 0 15,1 0-15,-22 0 0,43 0 0,-22 0 16,1 22-16,20-22 0,1 0 16,21 0-16,0 21 0,-1-21 0,22 0 15,0 0-15,0 21 0,22-21 16,-1 0-16,21 0 0,0 0 0,1 21 16,20-21-16,22 0 0,0 0 15,-1 0-15,1 0 0,0 0 16,20 0-16,1 0 0,-21 0 15,0 0-15,-1 0 0,22 0 0,-21 0 16,-1 0-16,-20 0 0,21 0 0,-22 0 16,1-21-16,-1 21 0,1-21 15,-22 21-15,0-21 0,1 21 0,-22 0 16,21 0-16,-42 0 0,21 0 16,-21 0-16,-21 0 0,-21 0 0,-1 0 15,1 0-15,-21 0 0,41 0 16,-62 0-16,-22 0 15,0 0-15,0 0 0,-21-22 16,-21 1 15</inkml:trace>
  <inkml:trace contextRef="#ctx0" brushRef="#br0" timeOffset="5113.62">9631 2709 0,'0'22'16,"0"-1"-1,0 0 1,-21 0 0</inkml:trace>
  <inkml:trace contextRef="#ctx0" brushRef="#br0" timeOffset="5933.82">2159 5038 0,'0'0'0,"0"-21"15,0-22-15,0 22 16,0 42 15,-21 0-31,21 22 0,0-22 0,-21 21 16,21 22-16,0-22 0,0 22 15,0-1-15,0 22 0,0-1 0,0 1 16,0 21-16,0-21 0,0 20 16,0 1-16,0 0 0,0 0 0,-22-21 15,22 20-15,-21 1 0,21-21 16,-21 0-16,21-1 0,0-20 0,0-1 16,0 1-16,-21-22 0,21 0 15,0-20-15,0-1 0,0 0 0,0 0 16,0-42-1,0 0-15,0 0 0,0-22 16,0 1-16,0 0 0,0-22 0</inkml:trace>
  <inkml:trace contextRef="#ctx0" brushRef="#br0" timeOffset="6301.63">1778 5588 0,'0'0'0,"-21"-42"0,0-1 0,-1 1 15,22 0-15,0-1 0,-21 1 0,21 21 16,0-21-16,0-1 0,0 1 16,21 21-16,1-22 0,20 22 15,0-21-15,1 21 0,-1 0 16,0-1-16,22 1 0,20 0 0,1 21 16,0 0-16,-1 21 0,1 0 15,-21 1-15,-1 20 0,-21 0 0,1 1 16,-22-1-16,-21 0 0,0 22 15,-42-22-15,-1 22 0,-20-22 0,-1 0 16,1 22-16,-1-22 0,1 0 16,-1 1-16,1-22 0,20 21 0,1-21 15,0 1-15,-1-1 0,22-21 16,0 0-16,0 0 0,0 0 16,42-21-1,0-1-15,0 1 16,0 0-16,22 0 0,-1-21 15,22 20-15,-22-20 0,21 0 0,1 21 16</inkml:trace>
  <inkml:trace contextRef="#ctx0" brushRef="#br0" timeOffset="6744.95">2857 5165 0,'0'0'0,"0"21"31,0 0-31,0 0 15,0 22-15,0-22 0,0 0 0,0 21 16,0-21-16,0 1 0,0 20 16,0-21-16,0 21 0,0-20 15,0-1-15,0 0 0,0 0 0,22 0 16,-1 0-16,0-21 0,0 0 16,0 0-16,0 0 0,1 0 0,20 0 15,-21-21-15,0 0 0,22 0 16,-22 0-16,0-22 0,0 22 0,0 0 15,0-21-15,1-1 0,-22 1 16,0 21-16,0-21 0,0-1 16,0 22-16,0 0 0,0 0 0,0 0 15,0 42 1,0 0 0,-22 0-16,22 21 0,-21-20 0,0 20 15,21 0-15,0-21 0,0 22 16,0-1-16,0-21 0,0 22 0,0-22 15,0 21-15,21-21 0,0 0 16,1 1-16,-1-22 0,0 0 0,21 0 16,-21 0-16,22 0 0,-1 0 15,-21-22-15,22 1 0,-1 0 0,0 0 16,1-21-16,-1-1 0,0 22 16,-21-21-16,22-22 0</inkml:trace>
  <inkml:trace contextRef="#ctx0" brushRef="#br0" timeOffset="7215.9">3916 4868 0,'0'0'0,"0"-21"0,0 0 0,0 0 16,0 42 0,0 0-16,-21 22 15,21-1-15,-22 0 0,22 1 16,0-1-16,-21 0 0,21 22 0,0-22 16,0 0-16,0 1 0,0-1 15,0 0-15,-21-20 0,21 20 0,0-21 16,0 21-16,-21-20 0,21-1 15,0 0-15,0 0 16,0-42 0,0 0-16,0 0 15,0-1-15,0 1 0,0 0 0,0 0 16,21-21-16,0 20 0,0-20 16,1 21-16,-1-21 0,0 20 0,0-20 15,0 21-15,22 0 16,-22 0-16,21-1 0,-21 22 0,22 0 15,-1 0-15,0 0 0,-21 0 0,22 22 16,-1-1-16,0 0 0,-20 0 0,-1 0 16,0 22-16,-21-22 0,0 0 15,0 21-15,0-21 0,-21 22 16,0-22-16,-1 0 0,-20 0 0,0 22 16,-1-22-16,22 0 0,-21 0 15,0 0-15,-1 0 0,1-21 0,21 0 16,-22 0-16,22 0 0,-21 0 15,21 0-15,0 0 0,21-21 0,0 0 16,0 0-16,0 0 16,0 0-16,21-1 0,0-20 0,21 21 15,-21-21-15,1 20 0</inkml:trace>
  <inkml:trace contextRef="#ctx0" brushRef="#br0" timeOffset="8069.64">4847 4657 0,'0'0'0,"-42"0"31,42 21-31,0 0 0,-21 21 0,21-20 16,-22 20-16,22 0 0,0 1 0,0-1 16,0 21-16,0-20 0,0-1 15,0 0-15,0 22 0,0-43 0,0 21 16,0 1-16,0-22 0,0 21 15,0-21-15,0 1 0,22-22 16,-1 21-16,0-21 0,0 21 16,0-21-16,0 0 0,22 0 0,-22-21 15,0 0-15,21 21 0,-20-22 0,-1 1 16,0-21-16,0 21 0,21-22 16,-42 22-16,22-21 0,-1 0 0,0-1 15,-21 1-15,21 0 0,-21 20 16,0 1-16,0 0 0,0 42 15,0 0 1,0 1-16,0-1 0,0 0 16,0 21-16,0 1 0,0-22 0,-21 21 0,21 0 15,0-20-15,0-1 16,0 21-16,0-21 0,21 0 0,0 1 16,0-1-16,1-21 0,-1 21 15,21-21-15,-21 0 0,22 0 0,-1 0 16,0 0-16,-21 0 0,22-21 0,-1 0 15,0 21-15,-20-22 0,20-20 16,-21 21-16,21-21 0,-20-1 0,-1 1 16,21 0-16,-21-1 0,0 1 15,1 0-15,-1-1 0,0 22 16,0 0-16,-21 0 0,21 21 0,0 0 16,-21 21-1,0 0-15,0 0 0,0 0 16,0 1-16,0-1 0,0 0 15,0 0-15,0 0 0,22-21 32,-1-21-17,-21 0-15,0 0 16,0 0-16,0-1 0,0 1 16,0 0-16,0 0 0,0 0 0,0 0 15,0-1-15,0 1 0,-21 21 16,-1 0-16,1 0 0,0 0 15,0 21-15,0 1 0,0-1 16,21 21-16,-22 0 0,1-20 16,21 20-16,-21 0 0,21 1 0,-21-1 15,0-21-15,21 21 0,0-20 16,0 20-16,0-21 0,0 0 16,0 0-16,21 1 0,0-1 0,0-21 15,22 0-15,-22 21 0,21-21 16,-21 0-16,22 0 0,-22 0 0,21 0 0,-21-21 15,22 0-15,-22 21 0,0-22 16,0 1-16,0 0 0,0-21 0,1 21 16,-1-22-16</inkml:trace>
  <inkml:trace contextRef="#ctx0" brushRef="#br0" timeOffset="8389.06">5651 4509 0,'0'0'0,"-42"21"0,-106 85 31,148-85-31,0 0 0,0 0 0,0 0 16,0 0-16,21 1 15,0-22-15,22 0 0,-22 0 16,21 0-16,-21 0 0,22-22 15,-1 22-15,-21-21 0,0 0 0,0 0 16,1 21-16,-22-21 0,0 0 0,0-1 16,0 1-16,0 0 15,-22 0-15,1 21 0,0 0 16,0 0-16,0 0 16,0 21-16,-1 0 0,1-21 0,21 21 15,-21 1-15,21-1 0</inkml:trace>
  <inkml:trace contextRef="#ctx0" brushRef="#br0" timeOffset="8980.99">7810 5144 0,'0'-22'15,"0"44"-15,0-86 0,0 43 0,0 0 0,0-22 16,0 22-16,0-21 0,22 21 16,-1 0-16,-21-1 0,21 1 0,0 21 15,0 0-15,22 0 0,-22 0 16,0 0-16,21 21 0,1 1 0,-22 20 16,0-21-16,21 21 0,-21 1 15,1-1-15,-1 22 0,-21-22 16,0 0-16,21 1 0,-21-1 0,0 0 15,0-21-15,21 22 0,-21-22 16,0 0-16,0 0 0,0 0 16,0-42-1,0 0 1,0 0-16,0 0 0,21-22 16,-21 22-16,21-21 0,-21 0 15,22-1-15,-1 1 0,-21-22 0,21 22 16,0 0-16,-21-1 0,21 1 15,0 21-15,-21 0 0,0 0 0,22-1 16,-1 22-16,0 0 16,0 22-16,0-22 15,-21 21-15,21 0 0,1 0 0,-1-21 16,0 21-16,0 0 0</inkml:trace>
  <inkml:trace contextRef="#ctx0" brushRef="#br0" timeOffset="9478.43">9165 5017 0,'0'0'0,"0"-22"0,0 1 16,0 0-1,-21 0 1,0 21-16,0 0 0,-1 0 0,1 21 16,0 0-16,0-21 0,0 21 15,0 22-15,-22-22 0,22 0 0,0 21 16,0 1-16,0-22 0,-1 21 15,1-21-15,21 22 0,0-22 0,0 21 16,0 1-16,0-22 0,0 0 16,21 0-16,22 0 0,-22-21 15,21 0-15,1 0 0,-1 0 0,0 0 16,1 0-16,20 0 0,-21-21 16,1 0-16,-22 0 0,21 21 15,1-21-15,-22-1 0,0 1 0,0-21 0,-21 21 16,0 0-16,0-22 15,0 1-15,0 0 0,0 20 0,-21-20 16,0 0-16,0-1 0,-1 1 0,1 21 16,-21 0-16,21 0 0,-22-1 15,22 22-15,-21 0 0,0 0 0,-1 22 16,22-1-16,-21 21 0,-1-21 16,22 22-16,-21-1 0,21 0 0,0 1 15,21-1-15,0 0 0,0 1 16,0-22-16,0 21 0,21-21 0,0 22 15,0-22-15,21 0 0,-20 0 0,20 0 16,0-21-16,-21 21 16,22-21-16,-1 0 0,0 0 0,1 0 15,-22 0-15,21-21 0,-21 21 0,22-21 16,-1 0-16</inkml:trace>
  <inkml:trace contextRef="#ctx0" brushRef="#br0" timeOffset="9669.32">9864 5101 0,'0'0'0,"21"-42"0,0 21 15,0 0-15,-21 42 32,0 0-32,0 0 0,-21 0 0,21 0 15,0 22-15,-21-22 0,21 0 16,-21 21-16,21-20 0,-22 20 16,22-21-16,0 0 0,0 0 0,-21 1 15,21-1-15,0 0 0,-21-21 16,21 21-16,21-21 15</inkml:trace>
  <inkml:trace contextRef="#ctx0" brushRef="#br0" timeOffset="9985.62">10033 4784 0,'0'0'0,"-21"0"0,0 0 0,-1 21 16,22 0-16,0 0 16,22-21-1,-1 0-15,0 0 0,0 0 16,0 0-16,0 0 0,1-21 16,-1 0-16,-21 0 0,0 0 15,0-1-15,0 1 16,0 0-16,-21 21 0,-1-21 0,1 21 15,0 0-15,0 0 16,0 0-16,0 0 0,-1 21 16,1 0-16,21 0 0,0 1 0,0 20 15,0 0-15,0-21 0,0 22 16,0-1-16,0-21 0,0 22 0,21-22 16</inkml:trace>
  <inkml:trace contextRef="#ctx0" brushRef="#br0" timeOffset="10541.45">10901 5228 0,'0'-42'16,"0"84"-16,0-105 0,-21-1 16,-1 43-16,1 0 15,0 0-15,0 0 0,-21 21 0,20 0 16,1 0-16,-21 0 0,21 0 0,0 0 15,-22 21-15,22 0 0,0 0 16,0 0-16,0 22 0,-1-22 0,1 21 16,0 0-16,0-20 0,21 20 15,0-21-15,-21 0 0,21 22 0,0-22 16,0 0-16,0 0 0,21 0 0,-21 0 16,21-21-16,0 0 0,0 0 15,22 0-15,-22 0 0,21 0 16,-21 0-16,22 0 0,-1-21 15,-21 0-15,22 0 0,-1 0 0,0-22 16,1 22-16,-22-21 0,21-22 0,0 22 16,-20-21-16,20-1 0,-21-21 15,0 22-15,0-1 0,1-20 0,-22-22 16,0 42-16,0 22 0,0 0 16,0 21-16,0-1 0,-22 1 15,22 0-15,-21 21 0,0 0 0,0 21 16,-21 0-16,42 1 0,-22 20 15,1 0-15,0 1 0,21-1 16,0 21-16,0-20 0,0 20 0,0 1 16,0-1-16,0 1 0,0-22 15,21 0-15,0 22 0,1-22 0,-22-21 16,21 22-16,0-22 0,0 21 16,21-21-16,-20-21 0,-1 22 0,21-22 15,-21 0-15,22 0 0,-22 0 0,21 0 16,-21-22-16,22 22 0,-22-21 15,21 0-15,-21-21 0</inkml:trace>
  <inkml:trace contextRef="#ctx0" brushRef="#br0" timeOffset="11289.53">13737 5080 0,'42'-21'16,"-20"0"-16,20 0 15,-21-1-15,0 1 0,-21 0 0,21-21 16,-21 21-16,0-1 0,0-20 16,0 21-16,-21-21 0,0 20 0,0 1 15,0 0-15,-22 0 0,22 0 16,0 0-16,-21 21 0,21 0 0,-43 0 15,43 21-15,-21 0 16,20 0-16,1 21 0,0-20 16,0 41-16,0-21 0,0 1 0,21 20 15,-22-20-15,22-1 0,0 0 16,0 1-16,0-1 0,0-21 0,22 0 16,-1 22-16,0-43 0,21 21 0,-21-21 15,1 0-15,20 0 0,-21 0 16,21 0-16,1-21 0,-22-1 0,21 1 15,-21-21-15,22 21 0,-22-22 16,21-20-16,-21 21 0,1-22 0,20 1 16,-21-1-16,0 1 0,0-1 15,1 1-15,-22-1 0,21 1 16,-21-1-16,21 1 0,-21 20 0,0 1 16,0 0-16,0 20 0,0 1 15,0 0-15,-21 21 0,0 0 0,-1 42 16,1-20-16,0 20 0,0 0 15,0 1-15,0 20 0,21-21 0,0 22 16,-22-1-16,22-20 0,0 20 16,0 1-16,0-1 0,0 1 0,22-22 15,-1 22-15,0-22 0,0-21 16,0 21-16,22 1 0,-22-22 0,21 0 16,-21-21-16,22 21 0,-1-21 0,-21 0 15,21 0-15,1 0 16,-22 0-16,21-21 0,1 21 0,-22-21 15,0 0-15,0 0 0</inkml:trace>
  <inkml:trace contextRef="#ctx0" brushRef="#br0" timeOffset="11621.66">14520 5017 0,'0'-22'31,"21"22"-15,1 0-16,-1-21 0,0 0 0,0 0 15,0 21-15,0-21 0,1 0 16,-1-1-16,0-20 0,0 21 16,-21 0-16,21 0 0,-21-1 15,0 1-15,-21 21 16,0 0-16,0 0 0,-22 21 16,22 1-16,-21-1 0,21 0 15,-22 21-15,22-21 0,-21 22 0,21-22 16,0 21-16,-1 1 0,22-22 15,0 21-15,0-21 0,0 0 0,0 1 16,22-1-16,-1-21 0,0 21 16,21-21-16,1 0 0,-1 0 0,0 0 15,1 0-15,-1-21 0,21 21 16,-20-21-16,-1-1 0,22 1 16,-22 0-16,0-21 0,1 21 0</inkml:trace>
  <inkml:trace contextRef="#ctx0" brushRef="#br0" timeOffset="12281.49">15240 4678 0,'0'0'0,"-21"0"0,0 0 16,-1 0-16,22 21 0,-21 0 15,21 0-15,0 1 0,0-1 16,-21 21-16,21 0 0,0-20 0,0 20 16,0 0-16,0-21 0,0 22 15,0-22-15,-21 21 0,21-21 16,0 1-16,0-1 0,0 21 15,-21-21 1,21-42 0,0 0-1,0 0-15,0-22 0,0 22 0,0-21 16,0 0-16,0 20 0,0-20 0,21 0 16,0-1-16,0 1 0,0 0 15,1 21-15,-1-22 0,21 22 0,0 0 16,-20 0-16,20 21 15,0 0-15,1 0 0,-22 0 0,21 0 16,-21 0-16,22 21 0,-22 0 0,0 0 16,0 0-16,0 22 0,-21-22 15,0 21-15,0-21 0,21 22 0,-21-22 16,0 0-16,0 21 0,0-20 16,0-1-16,0 0 0,0 0 15,-21-21 1,21-21-1,-21 21-15,21-21 16,0 0-16,0-22 16,0 22-16,0-21 0,0 21 0,0-22 15,21 1-15,0 0 0,1 20 16,-1-20-16,21 0 0,-21 21 0,22-1 16,-1 1-16,21 0 0,-20 21 15,-1 0-15,22 0 0,-22 0 0,21 21 16,-20 0-16,-1 22 0,-21-22 0,0 21 15,1-21-15,-22 22 0,0-1 16,0 22-16,-22-22 0,1-21 16,0 21-16,0-20 0,-21-1 15,20 0-15,1 0 0,0 0 0,0-21 16,0 21-16,0-21 0,42 0 47,0-21-47,0 0 0,0 0 15</inkml:trace>
  <inkml:trace contextRef="#ctx0" brushRef="#br0" timeOffset="12725.31">16785 4657 0,'0'-21'0,"0"42"0,-21-42 31,0 21-31,0 21 16,-1-21-16,1 21 0,0 21 15,0-21-15,0 1 0,0 20 0,-1 0 16,-20 1-16,42-22 0,-21 21 16,21 0-16,0-20 0,0 20 15,0-21-15,0 0 0,0 0 0,21 1 16,0-22-16,0 21 0,1-21 16,-1 0-16,21 0 0,0 0 0,-20 0 15,20-21-15,-21-1 0,21 1 16,1 0-16,-22 0 0,0 0 15,21-22-15,-42 22 0,22-21 0,-22 0 16,21-1-16,-21-20 0,0 20 16,0 22-16,0-21 0,-21 21 0,-1-22 15,1 22-15,0 21 0,0-21 16,-21 21-16,20 0 0,-20 0 0,21 21 16,-21-21-16,20 43 0,-20-22 15,0 0-15,21 21 0,-1 1 0,-20-1 16,42 0-16,-21 1 0,21-1 0,0 0 15,0-21-15,0 22 0,0-22 16,21 0-16,0 0 0,0 0 0,1 1 16,-1-1-16,21-21 0,0 0 15,1 0-15,-1 0 0,0 0 0,1 0 16,-1-21-16</inkml:trace>
  <inkml:trace contextRef="#ctx0" brushRef="#br0" timeOffset="13001.38">17801 4339 0,'0'0'0,"0"-42"0,0 21 0,0 0 15,0-1-15,0 1 0,-21 21 16,0 21-16,0 22 16,-1-22-16,1 21 0,-21 1 15,21-1-15,0 0 0,-1 22 0,-20 42 16,42-64-16,0 21 15,-21 1-15,21-22 0,0 22 0,0-22 16,0 0-16,0 1 16,0-1-16,0-21 0,21 0 0,0 1 15,0-1-15,22 0 0,-22 0 0,21-21 16,-21 0-16,22 0 0,-1 0 16,0 0-16,1-21 0,-1 0 0,-21 21 15</inkml:trace>
  <inkml:trace contextRef="#ctx0" brushRef="#br0" timeOffset="13280.98">18521 4106 0,'0'0'0,"0"-21"16,0 0-16,21 21 0,0 0 0,0 0 15,0 0-15,1 0 0,-1 21 16,21 0-16,0 22 0,1-22 0,-1 21 15,0 22-15,1-22 0,-22 22 16,21-22-16,1 21 0,-22 1 0,0-1 16,0 1-16,-21-1 0,0 1 15,0-1-15,0-20 0,0 20 0,-21-20 16,0 20-16,-22-21 0,22-20 16,-21 20-16,0-21 0,-1 21 15,1-20-15,-22-1 0,22 0 0,-21 0 16,-1-21-16,1 21 0,-1 0 15</inkml:trace>
  <inkml:trace contextRef="#ctx0" brushRef="#br0" timeOffset="14117.41">5630 5927 0,'0'0'0,"21"-21"0,-21-1 0,-21 22 16,0-21-16,0 21 16,-21 0-16,-1 0 0,1 0 0,0 21 15,-1 1-15,-20-1 0,20 0 0,1 0 16,0 0-16,-1 0 0,22 22 16,0-22-16,0 0 0,21 0 0,0 0 15,0 1-15,21-1 16,0 0-16,0-21 0,22 21 15,-1-21-15,0 21 0,1-21 0,-1 21 16,22-21-16,-22 22 0,21-1 16,-20 0-16,-1 0 0,0 21 0,-20-20 15,-1 20-15,-21-21 0,0 0 16,0 22-16,-21-22 0,-22 21 0,1-21 16,0 0-16,-22 1 0,22-1 0,-22 0 15,22 0-15,0-21 0,-1 0 16,22 0-16,0 0 0,21-21 15,0 0 1,21 21-16,0-21 16,22 21-16,-22 0 0,21 0 0,0 0 15,1 0-15,-1 0 0,0 0 16,1 0-16,-22 21 0,21 0 0,-21 0 16,1 0-16,-22 22 0,0-1 15,0-21-15,0 21 0,-22 1 16,1-1-16,-21 0 0,-22 64 15,43-42-15,-21-22 0,21 0 16,0 1-16,-1-1 0,22 0 0,0 1 16,0-22-16,0 0 0,0 0 0,22 22 15,-1-22-15,0-21 16,0 0-16,0 0 0,22 0 0,-1 0 16,-21-21-16,21-1 0</inkml:trace>
  <inkml:trace contextRef="#ctx0" brushRef="#br0" timeOffset="14965.14">5736 10880 0,'0'0'0,"-21"-21"0,21-1 15,0 1-15,0 0 0,0 0 16,0 0-16,21 0 0,0-1 0,0 1 15,1 0-15,20 21 0,0 0 0,-21 0 16,22 0-16,-1 0 16,-21 0-16,22 0 0,-22 42 0,-21-20 15,0-1-15,0 21 0,0-21 16,0 22-16,-43-1 0,22 0 0,-21 1 16,-22-1-16,22 0 0,-21 22 0,20-22 15,-20 0-15,20 1 0,1-1 16,21 0-16,-21 1 0,42-22 0,0 0 15,0 0-15,0 0 0,21-21 16,0 0-16,0 0 0,21 0 16,1 0-16,-1 0 0,0 0 0,22-21 15,-22 0-15,1 0 0,-1 21 16,-21-21-16,0 0 0,0 21 0,1-22 16,-22 1-16,-22 42 31,22 1-31,-21-1 0,21 0 15,-21 0-15,21 21 0,0-20 16,0 20-16,0-21 0,0 43 16,0-22-16,0-21 0,0 21 0,0-20 15,0 20-15,0-21 0,0 21 16,-21-20-16,0 20 0,0 0 0,-22-21 16,1 1-16,0 20 0,-22-21 0,1 0 15,-1 0-15,1-21 0,20 22 16,-20-22-16,-1 0 0,1 0 0,20 0 15,1-22-15,0 1 0,-1 0 16,1 0-16,0 0 0,21-22 16,-1 22-16,-20-21 0,21 21 0,21-22 15,-21 1-15,21 21 0</inkml:trace>
  <inkml:trace contextRef="#ctx0" brushRef="#br0" timeOffset="18335.45">6392 7874 0,'0'-21'0,"0"0"16,0 0 0,0-1-16,-21 1 0,0 21 15,0 0-15,0 0 0,-1 0 0,-20 0 16,0 0-16,21 0 0,-22 21 15,1 22-15,0-22 0,-1 42 0,1-20 16,0 20-16,-1 1 0,22 20 16,-21-20-16,21-1 0,-1 1 15,1-1-15,0 1 0,21-1 0,0-20 16,0 20-16,0-20 0,21-1 16,22 0-16,-22-21 0,21 22 0,0-22 15,1 0-15,-1-21 0,0 0 16,1 0-16,-1 0 0,22 0 15,-22 0-15,0-21 0,85-21 16,-84-1-16,20 22 0,-21-21 0,1-1 16,-1 22-16,0-21 0,1 0 15,-22 20-15,0-20 0,0 0 0,-21 21 16,21-22-16,-21 22 0,0-21 16,0 21-16,0-1 0,-21 22 15,0 0 1,21 22-16,-21-1 0,21 0 0,-21 21 15,0-21-15,21 22 0,0-22 0,0 21 16,-22 1-16,22-1 0,0 0 16,0 1-16,0-22 0,0 21 0,0-21 15,43 43-15,-22-43 16,21-21-16,1 0 0,-1 0 0,-21 0 16,21 0-16,1 0 0,20-21 0,-20 0 15,-1-1-15,-21 1 16,21-21-16,1 21 0,-22 0 0,21-22 15,-21 22-15,-21-21 0,0-1 0,0 1 16,0 21-16,0-21 0,0-1 16,-21 1-16,0 0 0,0 20 0,0 1 15,-22 0-15,22 0 0,-21 21 16,0 0-16,-1 0 0,22 21 0,-21 0 16,21 0-16,-22 22 0,22-22 0,0 21 15,0-21-15,21 22 16,0-1-16,0-21 0,0 22 0,21-22 0,0 21 15,0-21-15,22 0 0,-22 1 16,21-1-16,0-21 0,22 0 16,-22 0-16,1 0 0,-1 0 0,0 0 15,-21 0-15,22-21 0,-1-1 16,-21 1-16,22 21 0,-22-21 0,0 0 16,0-21-16,0 20 0,-21 1 0,0 0 15,21 0-15,-21 0 0,0 0 16,0-1-16,0 44 31,0-1-31,0 0 16,0 21-16,0-21 0,0 1 0,0-1 0,0 0 15,0 0-15,0 0 16,0 0-16,0 1 0,0-1 0,0 0 16,22-21-16,-22 21 0,21-21 31,-21-21-31,21 21 0,0-21 0,-21 0 15,21-1-15,0 1 0,-21 0 0,22 0 16,-1-21-16,0 20 0,0 1 16,0-21-16,0 21 0,1 0 0,-22-1 15,21 22-15,0 0 0,-21-21 16,21 21-16,0 21 0,0 1 16,-21-1-16,0 0 0,0 0 15,0 0-15,0 0 16,0 1-16,22-1 0,-22 0 0,21 0 15,-21 0-15,21-21 0,0 21 0,0 1 16,0-22-16,1 0 0,-1 0 16,0 0-16,21 0 0,-21 0 0,1 0 15,-1-22-15,21 22 0,-21-21 16,0 0-16,1 0 0,-1 0 0,-21 0 16,21-1-16,-21 1 0,21 0 0,-21 0 15,0 0-15,0 0 16,0 42 15,0 0-31,0 0 16,0 0-16,0 0 0,0 1 15,0-1-15,0 0 0,0 0 16,0 0-16,21-21 0,0 21 16,1-21-16,-1 0 0,0 0 0,0 0 15,21 0-15,1 0 0,-22 0 16,21 0-16,1 0 0,-1-21 15,-21 0-15,21 21 0,-20-21 0,-1 0 16,0 0-16,0-1 0,0 1 0,0-21 16,1 21-16,-22 0 0,0-1 15,0 1-15,0 0 0,21 21 16,-21 21 0,0 0-16,0 1 0,0-1 15,0 0-15,0 0 0,0 21 0,0 1 16,0-1-16,0 0 0,0 22 15,21-22-15,-21 22 0,0-1 0,0 22 16,0-22-16,0 1 0,0 21 16,-21-22-16,0 22 0,-1-1 0,1 1 15,-21 0-15,21-1 0,0 1 0,-1 0 16,1-1-16,0-20 0,0 21 0,0-22 16,0 1-16,21-1 0,-22-21 15,22 1-15,0-1 0,0 0 16,0-20-16,0-1 0,0-42 15,22-22-15,-1 22 16,21-21-16,-21-1 0,0-20 16,22-1-16,-22 1 0,21-22 0,-21 1 15,22-22-15</inkml:trace>
  <inkml:trace contextRef="#ctx0" brushRef="#br0" timeOffset="18636.66">8890 8700 0,'0'0'0,"-21"-43"0,0 1 0,21 21 15,-22-22-15,22 22 0,0-21 0,0-22 16,0 43 0,22 0-16,-1-21 0,21 21 0,-21-1 15,22 1-15,-1 21 0,21-21 0,-20 21 16,-1 0-16,0 0 0,1 21 16,-1-21-16,0 21 0,-20 1 0,20 20 15,-42-21-15,0 0 0,0 22 16,0-22-16,0 0 0,0 21 0,-21-21 15,0 1-15,-22-1 0,1 0 16,0 0-16,-1 0 0,1-21 0,0 21 16,-1-21-16,22 0 0,0 0 0,0 0 15,21-21 17,21 0-32,21 21 0,-21-21 0,1 0 15,20 0-15,0 21 0,1-22 0</inkml:trace>
  <inkml:trace contextRef="#ctx0" brushRef="#br0" timeOffset="20249.63">9525 8382 0,'0'0'0,"42"-42"0,-21 21 0,22-1 0,-22 1 16,-21 0-16,0 0 0,0 0 15,0 0-15,-21 21 16,0 0-16,-1 21 16,1 0-16,0 0 0,0 0 0,21 0 15,-21 22-15,0-22 0,21 21 16,-22-21-16,22 22 0,0-22 15,0 21-15,0-21 0,0 1 0,0-1 16,22 0-16,-1 0 0,0 0 16,21 0-16,-21-21 0,22 0 0,-1 0 15,0 0-15,1 0 0,-1 0 0,0 0 16,1 0-16,-1-21 0,0 0 16,-20 0-16,20 0 0,-21 0 0,0-1 15,0 1-15,-21-21 0,0 0 0,0 20 16,0-20-16,0 21 0,-21-21 15,-21 20-15,21 1 0,-22 0 0,22 0 16,-21 21-16,0 0 0,-1 0 16,1 0-16,0 0 0,-1 21 15,1 0-15,21 0 0,0 1 0,-1 20 16,1-21-16,21 0 0,0 22 16,0-22-16,0 21 0,0-21 0,21 0 15,1 1-15,20-1 0,-21 0 0,21 0 16,1 0-16,-1 0 0,0-21 15,1 0-15,-1 0 0,22 0 16,-22 0-16,0 0 0,22 0 0,-22-21 16,22 0-16,-22 0 0,0 0 15,1 0-15,-1-22 0,-21 22 0,21 0 16,-20-21-16,-1 20 0,-21 1 0,0 0 16,0 0-16,0 0 0,0 42 31,0 0-31,-21 0 0,21 0 15,-22 1-15,1-1 0,21 21 0,0-21 16,0 0-16,-21 1 0,21-1 16,0 0-16,0 0 0,0 0 15,21-21 1,0-21 0,1 0-1,-22 0-15,21 0 0,-21-1 16,21 1-16,-21 0 0,21 0 0,0-21 15,-21 20-15,21-20 0,1 21 16,-22 0-16,21 0 0,-21-1 16,21 22-16,0 0 0,0 0 15,-21 22-15,0-1 16,21 0-16,-21 0 0,0 0 0,22 0 16,-22 1-16,0-1 0,0 0 0,21 0 15,0 0-15,0 0 0,0 1 16,0-22-16,22 21 0,-22-21 15,21 0-15,1 0 0,-1 0 0,0 0 0,1 0 16,-1 0-16,0 0 16,1-21-16,-1 21 0,-21-22 0,21 1 15,-20 0-15,-1 0 0,21 0 0,-42-22 16,21 22-16,-21-21 0,0 21 16,0-22-16,0 22 0,0 0 0,0 0 15,-21 21-15,0 0 16,0 0-16,0 0 0,-1 0 0,1 21 15,0 0-15,0 0 0,0 22 0,21-22 16,0 21-16,0-21 0,0 1 16,0 20-16,0-21 0,0 0 0,0 0 15,21 1-15,0-1 0,21-21 16,-20 21-16,-1-21 0,21 21 16,0-21-16,-20 0 0,20 0 0,0 0 15,1 0-15,-22 0 0,21-21 0,-21 0 16,22 21-16,-22-21 0,0-1 15,0 1-15,0 0 0,0 0 0,1 0 16,-1-22-16,0 22 0,-21 0 0,0 0 16,0 42-1,0 0 1,-21 0-16,21 1 0,-21-1 0,21 0 16,-22 0-16,22 0 0,0 0 15,0 1-15,0-1 0,0 0 16,0 0-16,22-21 31,-1 0-31,0 0 0,0-21 16,0 21-16,0-21 0,1 0 15,-1-1-15,0 1 0,0 0 16,0 0-16,0 0 0,1 0 0,-1-22 16,0 22-16,0 21 0,0 0 31,0 0-31,-21 21 0,0 0 15,0 1-15,22-1 0,-1 0 16,0 0-16,-21 0 16,21-21-16,0 21 0,22-21 0,-22 22 15,0-22-15,0 0 0,21 0 0,-20 0 16,-1 0-16,21 0 0,-21 0 16,0 0-16,22 0 0,-22-22 15,0 1-15,21-21 16,-20 21-16,-1-22 0,0 1 0,0 0 15,0-1-15,0-20 0,1-1 16,-1 1-16,0-1 0,-21 22 0,0 0 16,0-1-16,0 1 0,0 21 15,-21 21-15,0 0 16,-1 0-16,1 21 0,0 0 16,0 22-16,0-1 0,0 0 0,-1 22 15,1-22-15,21 0 0,-21 22 16,21-22-16,0 1 0,0-1 0,0 0 15,0-21-15,0 22 0,0-22 0,21 0 16,0 0-16,1 0 0,-1-21 16,0 0-16,0 22 0,0-22 0,0 0 15,22 0-15,-22 0 0,0 0 0,21-22 16,-20 1-16,20 21 0,-21-21 16,0 0-16,0 0 0,1 0 0</inkml:trace>
  <inkml:trace contextRef="#ctx0" brushRef="#br0" timeOffset="20433.37">12827 8234 0,'0'0'15,"-21"0"-15,0 21 0,42-21 32,0 0-32,0 0 0,0 0 15,0 0-15,1 0 0,20 0 16,-21 0-16,21-21 0,-20 21 0,20 0 15,-21-21-15,21 0 0,-20 21 16,-1-22-16,21 22 0</inkml:trace>
  <inkml:trace contextRef="#ctx0" brushRef="#br0" timeOffset="20881.64">14139 8107 0,'0'-42'15,"0"84"-15,21-106 0,-21 43 0,22 0 16,-22 0-16,0 0 0,-22 21 16,1 21-1,21 0-15,-21 0 0,0 22 16,0-22-16,0 21 0,-1 22 0,22-22 15,-21 0-15,0 1 0,0-1 16,21 0-16,-21 1 0,0-1 0,-1-21 16,22 21-16,0-20 0,0-1 15,-21 0-15,21 0 0,0 0 16,0 0-16,-21-21 31,21-21-31</inkml:trace>
  <inkml:trace contextRef="#ctx0" brushRef="#br0" timeOffset="21330.48">13589 8319 0,'0'0'0,"-21"-43"0,21 22 0,-21-148 31,21 126-31,0 22 0,21 0 16,0-21-16,0 21 0,0-1 15,22 22-15,-22-21 0,21 21 0,22-21 16,-22 21-16,21 0 0,1 21 15,-1 0-15,1 22 0,-1-1 0,1 0 16,-22 22-16,1-22 0,-1 22 16,0-22-16,-21 22 0,1-22 0,-1 0 15,0 1-15,-21-1 0,21 21 16,-21-41-16,0 20 0,0-21 16,0 0-16,0-42 31,0 0-31,0 0 0,0 0 15,0-1-15,0 1 0,0-21 16,0 0-16,0-22 0,21 22 0,0-22 16,-21 1-16,22-1 0,-1 1 15,0-1-15,0 1 0,0 20 0,0 1 16,1 21-16,-1-21 0,0 20 16,0 1-16,0 21 0,0 0 15,1 0-15,-1 21 16,-21 1-16,0-1 15,21 21-15,-21-21 0,0 0 0,0 22 16,0-22-16,0 21 0,0-21 16,0 22-16,0-22 0,21 21 0,0 1 15</inkml:trace>
  <inkml:trace contextRef="#ctx0" brushRef="#br0" timeOffset="22649.54">15240 8467 0,'0'0'0,"21"0"0,21 0 0,-20 0 0,20 0 15,-21-21-15,21 21 0,-20-22 16,-1 1-16,0 0 0,-21 0 16,0-21-16,0 20 0,0-20 0,0 21 15,0-21-15,-21-1 0,0 1 16,-1 21-16,1 0 0,-21-1 0,21 1 16,-22 21-16,1 0 0,21 0 0,-21 21 15,-1 1-15,1 20 0,0 0 16,-1 1-16,1-1 0,21 0 0,0 1 15,-22-1-15,43 0 0,0 1 16,0-22-16,0 21 0,0-21 16,0 0-16,21 1 0,1-1 0,-1-21 15,0 21-15,21-21 0,1 0 16,-1 0-16,0 0 0,1 0 0,-1 0 16,0-21-16,1 0 0,-22-1 0,21 1 15,-21 0-15,0 0 0,22 0 16,-43-22-16,21 1 0,0 0 0,-21-1 15,0 22-15,0-21 0,0 21 16,0 0-16,0-1 0,0 44 31,0-1-31,-21 0 0,21 0 0,-21 21 16,21-20-16,0-1 0,0 21 0,0-21 16,0 0-16,0 1 0,21 20 15,0-42-15,0 21 0,0 0 16,1-21-16,-1 0 0,21 0 15,-21 0-15,0 0 0,43 0 16,-43 0-16,0 0 0,0-21 0,22 0 16,-22 0-16,0 0 15,0-22-15,-21 22 0,21-21 0,-21 21 16,0-22-16,0 1 0,0 21 16,0 0-16,0-1 0,0 1 0,22 21 15,-22 21 1,0 1-16,0-1 0,0 21 15,0-21-15,-22 22 0,22-22 16,0 42-16,0-42 16,-21 22-16,21-22 0,0 0 0,0 0 15,0 0-15,-21-21 0,21 22 16,0-44 15,0 1-31,0 0 16,0 0-16,0 0 0,21 0 0,-21-1 15,21-20-15,1 21 0,-22-21 0,21-1 16,0 22-16,0-21 0,0 21 16,0-1-16,-21 1 0,22 21 15,-1 0-15,0 0 0,0 0 16,-21 21-16,0 1 0,21-1 0,-21 0 16,21 21-16,-21-21 0,22 1 0,-22 20 15,0-21-15,0 0 0,21 0 16,-21 22-16,21-22 0,-21 0 0,21 0 15,-21 0-15,21-21 16,0 0 0,1 0-16,-22-21 15,21 0-15,0 0 16,0 0-16,0 0 0,0-1 0,1-20 16,-1 21-16,21-21 0,-21-1 15,0 1-15,43-22 16,-43 43-16,21-21 0,-20 42 0,-1-21 15,0 21-15,0 0 16,-21 21-16,0 0 0,0 0 16,0 22-16,0 20 15,0-42-15,0 22 0,0-22 0,0 21 16,0-21-16,0 0 0,21 1 16,-21-1-16,21 0 0,1 0 0,-1 0 15,0-21-15,0 0 0,0 21 0,22-21 16,-22 0-16,0 0 0,21 0 15,-21 0-15,22 0 0,-22-21 16,21 21-16,-21-21 0,1 0 0,20-21 16,-21 20-16,0-20 0,0 0 15,1-1-15,-22 1 0,0 0 0,0-1 16,0 1-16,0 0 0,0 21 16,0-1-16,-43 1 0,22 21 15,0 0-15,0 21 16,0 1-16,-1 20 0,22-21 15,-21 21-15,21 1 0,0-22 0,0 21 16,0 1-16,0-22 0,0 21 16,0-21-16,0 22 0,21-22 0,1 0 0,-22 0 15,21-21-15,0 21 16,-21 0-16,42-21 0,-21 0 0,1 0 16,-1 22-16,21-22 0,-21 0 0,22 0 15,-22 0-15,21-22 0,-21 1 16,22 21-16,-22-21 0</inkml:trace>
  <inkml:trace contextRef="#ctx0" brushRef="#br0" timeOffset="23197.77">18309 8361 0,'0'0'0,"-21"21"0,0-21 0,0 0 15,-1 21-15,22 0 16,0 1 0,22-22-16,-1 0 0,0 0 0,0 0 15,0 0-15,0 0 16,1-22-16,-22 1 0,21 0 16,-21 0-16,0 0 15,0 0-15,0-1 0,0 1 0,0 0 16,-21 21-16,-1 0 15,1 0-15,0 21 16,21 0-16,-21 1 16,21-1-16,0 0 15,0 0-15,0 0 16,21-21 0,0 0-16,0 0 0,1 0 15,-1 0-15,0 0 16,-21-21-16,21 21 15,-21-21-15,0 0 0,0 0 16,0-1-16,0 1 16,-21 21-1,0 0 1,21 21-16,-21-21 16,21 22-16,-22-22 0,22 21 15,0 0 1,22-21 31</inkml:trace>
  <inkml:trace contextRef="#ctx0" brushRef="#br0" timeOffset="26597.14">19685 7874 0,'0'0'0,"21"0"0,0-21 0,0 0 15,1 21-15,-1-21 0,-21-1 16,0 1 0,-21 21 15,-1 0-31,1 21 0,0 1 15,0-1-15,-21 0 0,20 21 16,1 1-16,0-1 0,-21 0 0,21 1 16,-1-1-16,22 21 0,0-20 15,-21-1-15,21-21 0,0 22 0,0-1 16,0-21-16,0 0 0,21 0 0,1 1 16,20-1-16,-21-21 0,21 0 15,1 0-15,-22 0 0,21 0 0,1 0 16,-1 0-16,0-21 0,1 21 15,-1-22-15,0-20 0,-21 21 16,22 0-16,-22-22 0,0 1 0,-21 0 16,0-1-16,0-20 0,0 21 15,-21-1-15,0 1 0,0 0 0,-22-1 16,1 22-16,0 0 0,-1 0 16,1 21-16,0 0 0,20 0 0,-20 0 15,0 21-15,21-21 0,-1 42 16,22-21-16,0 22 0,0-1 15,0 0-15,0 22 0,0 21 0,43-43 16,-22 0-16,0 1 0,21-22 16,1 0-16,-1 0 0,0 0 15,1 0-15,-1-21 0,0 0 16,22 0-16</inkml:trace>
  <inkml:trace contextRef="#ctx0" brushRef="#br0" timeOffset="26881.41">20574 8107 0,'0'0'0,"0"-42"0,0-1 0,0 22 16,0 0-16,0-21 0,0 20 16,0 44-1,-21 20-15,21-21 0,-21 21 16,21 22-16,-22-22 0,22 22 0,0-22 16,0 22-16,-21-1 0,21-21 15,-21 22-15,21-1 0,0 1 16,-21-1-16,21 86 0,0-86 15,-21 1-15,0-1 0,21 1 16,-22-1-16,22-21 0,0 1 0,0-1 16,0 0-16,0-20 0,0-1 0,0 0 15,22-21 1,-1 0-16,-21-21 16,21 0-16,-21-1 0,21-20 0,-21 0 15,0-1-15</inkml:trace>
  <inkml:trace contextRef="#ctx0" brushRef="#br0" timeOffset="27153.04">20405 8446 0,'0'-64'0,"0"128"0,-22-191 0,22 63 0,0 1 15,0 20-15,0-20 0,0 20 0,22 1 16,-1 21-16,21 0 0,-21-22 16,22 43-16,-1-21 0,0 21 0,22 0 15,-22 0-15,0 0 0,1 0 16,-1 21-16,-21 1 0,0-1 0,1 0 15,-22 0-15,0 21 0,0-20 16,-22 20-16,1-21 0,0 0 16,-21 0-16,-1 22 0,1-43 0,0 21 0,-1 0 15,1 0-15,0-21 16,21 0-16,-1 0 0,1 0 0,42 0 31,1-21-31,20 21 16,-21-21-16,0 21 0,22 0 0</inkml:trace>
  <inkml:trace contextRef="#ctx0" brushRef="#br0" timeOffset="27758.07">21018 8213 0,'0'0'0,"0"-21"0,22 21 16,-1 0-16,0-22 0,0 1 0,-21 0 16,21 0-16,-21 0 15,21 0-15,-21-1 0,0 1 0,0 0 16,0 0-16,0 0 0,0 0 15,-21 21 17,0 21-32,0 0 0,21 0 0,-21 21 15,21-20-15,-21 20 0,21-21 16,0 21-16,0-20 0,0-1 0,0 21 16,0-21-16,0 0 0,0 1 0,21-1 15,0-21-15,0 21 0,0 0 16,0-21-16,1 0 0,-1 0 15,0 0-15,0 0 16,0-21-16,0 0 0,1 21 0,-22-43 16,0 22-16,21 0 0,0-21 0,0-1 15,0 22-15,-21-21 0,21 0 16,1-1-16,20 22 0,-21 0 0,0 0 16,22 0-16,-22-1 0,0 22 15,21 0-15,-21 0 0,1 0 0,20 22 16,-21-1-16,0 0 0,0 0 15,-21 0-15,0 22 0,22-22 16,-22 0-16,0 21 0,0-21 0,0 1 16,0-1-16,0 0 0,0 0 0,0 0 15,0 0 1,-22-21 0,1-21-16,0 0 15,21 0-15,-21 0 16,21 0-16,0-1 0,0-20 0,0 21 15,0-21-15,21 20 0,0 1 0,0-21 16,-21 21-16,22 0 0,-1-1 16,0 1-16,0 0 0,21 21 0,-20 0 15,-1 0-15,0 0 0,0 0 16,0 0-16,0 0 0,1 0 0,-1 0 16,0 21-16,-21 0 15,21 1-15</inkml:trace>
  <inkml:trace contextRef="#ctx0" brushRef="#br0" timeOffset="28249.66">22437 8065 0,'0'0'0,"21"0"0,0 0 0,0 0 15,0-22-15,-21 1 16,0 0-16,0 0 0,0 0 16,0 0-16,0-1 0,0 1 15,0 0-15,-21 21 16,0 0-16,0 0 15,0 0-15,-22 0 0,22 21 16,0 0-16,0 22 0,0-22 0,-22 21 16,22-21-16,0 22 0,0-1 15,0-21-15,21 22 0,0-22 0,0 0 16,0 0-16,0 0 0,0 0 16,0 1-16,21-22 15,0 0-15,0 0 16,0-22-16,22 1 0,-22 0 0,0 0 15,0 0-15,0 0 0,0-1 16,1-20-16,-1 21 0,0-21 16,-21-1-16,21 1 0,0 21 0,-21-22 15,21 22-15,-21 0 0,0 0 16,0 42 0,-21 0-1,21 0-15,-21 1 0,0 20 0,21 0 16,0-21-16,-21 22 0,21-1 0,-21-21 15,21 0-15,0 22 0,0-22 16,0 0-16,0 0 0,21 0 16,0-21-16,0 0 0,0 0 15,0 0-15,1 0 0,20 0 16,-21-21-16,0 0 0,0 0 16,22 0-16,-22-22 0,21 22 0</inkml:trace>
  <inkml:trace contextRef="#ctx0" brushRef="#br0" timeOffset="28509.62">23114 7514 0,'0'21'16,"-21"1"-16,0-1 16,-1 0-16,22 21 0,-21-21 0,0 22 15,0-1-15,21-21 0,0 22 16,-21 20-16,0-21 0,21 1 0,-22-1 15,22 0-15,0 1 0,0-1 16,0-21-16,0 22 0,0-22 16,0 21-16,0-21 15,22-21-15,-22 21 0,21-21 16,0 0-16,0 0 0,0-21 16,0 21-16,1-21 0,-1 0 15,0 0-15,0 0 0</inkml:trace>
  <inkml:trace contextRef="#ctx0" brushRef="#br0" timeOffset="28748.66">23474 7874 0,'0'0'0,"-21"0"32,-1 21-32,22 0 0,-21 1 15,0-1-15,21 21 0,-21-21 0,21 22 16,0-22-16,-21 21 0,21-21 15,0 0-15,0 1 0,-21-1 0,21 0 16,0 0-16,0 0 0,0 0 16,21-21-16,0 0 15,0 0-15,0 0 0,0 0 16,1 0-16,-1 0 0,21-21 0,-21 0 16,22 0-16,-1 0 0,-21 0 0</inkml:trace>
  <inkml:trace contextRef="#ctx0" brushRef="#br0" timeOffset="29425.42">23897 7938 0,'0'0'0,"-42"-22"32,21 22-17,-1 22-15,1-1 0,0 0 0,0 0 16,0 21-16,0-20 0,21-1 16,0 21-16,-22-21 0,22 0 0,0 1 15,0 20-15,0-21 0,0 0 16,0 0-16,22 1 15,-1-22-15,0 0 0,0 0 16,0 0 0,0 0-16,-21-22 0,22 22 15,-22-21-15,0 0 0,0 0 0,0-21 16,0 20-16,0-20 0,0 21 16,0-21-16,0 20 0,21 1 0,-21-21 15,21 21-15,-21 0 0,21 21 16,0-22-16,0 22 0,1 0 15,-1 0-15,0 0 0,0 0 16,0 0-16,0 0 0,1 0 0,-1 22 16,-21-1-16,0 0 15,0 0-15,0 0 0,0 22 0,0-22 16,0 0-16,0 21 0,0-21 0,0 1 16,0-1-16,0 0 0,0 21 15,0-21-15,0 1 0,0-1 16,0-42 31,0-1-47,0 1 0,0 0 15,21 0-15,0-21 0,0 20 16,0-20-16,1 0 0,20 21 0,-21-22 16,0 1-16,22 21 0,-22-22 0,21 22 15,-21 21-15,22-21 16,-22 21-16,0 0 0,0 0 0,21 0 15,-42 21-15,22 0 0,-22 22 16,21-22-16,-21 21 0,0 1 0,0-1 16,0-21-16,0 21 0,0 1 15,0-22-15,0 21 0,0-21 0,0 22 16,0-22-16,-21 0 0,-1 0 16,1-21-16,21 21 15,-21-21-15,0 0 16,21-21-16,0 0 15,-21 0-15,21 0 16</inkml:trace>
  <inkml:trace contextRef="#ctx0" brushRef="#br0" timeOffset="29642.65">24363 7345 0,'0'0'16,"-21"0"-16,-1-21 0,1 21 0,0 0 16,21-21-16,-21 21 0,0 0 31,0 0-15,21 21-1,-22-21-15,1 21 0,0 0 16</inkml:trace>
  <inkml:trace contextRef="#ctx0" brushRef="#br0" timeOffset="29832.65">23199 7641 0,'-22'21'15,"44"-42"-15,-22 42 16,21-21-1,0 0-15,0 0 0,0 0 0,0 0 16,22 0-16,-22 0 0,0 0 16,0-21-16,0 21 0,1 0 0,-1 0 15,-21-21-15</inkml:trace>
  <inkml:trace contextRef="#ctx0" brushRef="#br1" timeOffset="34785.56">2095 13250 0,'0'0'0,"22"0"15,-1 0 1,0 0 0,0 0-16,0 0 0,0 0 15,1 0-15,-1 0 0,21 0 16,0-21-16,-20 0 0,20 0 15,0 0-15,-21 0 0,22 21 16,-22-22-16,-21 1 0,0 0 0,0 0 16,0 0-16,0 0 15,-21 21-15,-22 0 0,22 0 16,-21 0-16,0 21 0,-22 0 0,22 0 16,-1 0-16,1 0 0,0 1 15,21 20-15,-22-21 0,22 21 0,0-20 16,21-1-16,0 21 0,0-21 15,0 0-15,0 1 0,21-1 16,21-21-16,-20 0 0,20 0 16,0 0-16,1 0 0,-1 0 0,21 0 15,-20 0-15,-1 0 16,0 0-16,-20 0 0,-1 0 0,-64 0 31,22 0-31,-21 0 0,-22 0 16,22 0-16,0 21 0,-22 0 15,22 0-15,21 0 0,-22 1 16,1 20-16,21-21 0,0 0 0,0 22 16,-1 20-16,22-42 15,0 22-15,0-22 0,0 0 0,0 0 16,22 0-16,-1-21 0,0 21 16,21-21-16,-21 0 0,22 0 0,-1 0 15,0 0-15,22 0 16,-22-21-16,22 0 0,-22 0 0,22 0 15,-1 0-15</inkml:trace>
  <inkml:trace contextRef="#ctx0" brushRef="#br1" timeOffset="35398.61">3154 13483 0,'0'0'0,"21"-21"0,0 0 16,0 0-16,-21 0 0,0-1 16,-21 1-16,0 21 0,0 0 15,0 0-15,-1 0 0,1 0 16,0 0-16,-21 0 0,21 0 0,-1 21 15,-20 1-15,21-1 0,0 21 16,0-21-16,-1 0 0,1 22 16,0-1-16,21-21 0,0 22 15,0-22-15,0 0 0,0 0 0,21-21 16,22 0-16,-22 0 16,0 0-16,21 0 0,1-21 0,-22 0 15,21 0-15,-21-22 0,22 22 16,-22 0-16,21-21 0,-21 20 0,-21 1 15,21 0-15,-21 0 0,0 0 16,0 0 0,0 42 15,0 0-31,0 0 0,0 0 0,0 0 16,0 22-16,0-1 0,0 64 15,0-64-15,0 22 0,0-1 16,0 1-16,-21-1 0,21 22 15,0-22-15,0 22 0,0 0 0,0 21 16,0-22-16,0 1 0,0 0 16,0-1-16,0 1 0,-21 0 0,0-22 15,0 22-15,0-22 0,-1 1 16,1-1-16,0 1 0,0-22 0,0 0 16,-22-20-16,22-1 15,0-21-15,0 0 0,-21 0 0,20-21 16,-20-1-16,21-20 0,-21-21 15,-1 20-15,22-20 0,-21-22 0,21 22 16,-1-22-16,22 21 0,0-20 16,0-1-16,22 0 0,20 1 0,-21-1 15,21 22-15,1-1 0,-1 1 16,0 20-16,1 1 0,-1-22 0,22 22 16,-22 0-16,21-1 0,1 22 0,-22-21 15,22 0-15,-22-1 0,22 1 16,-1 0-16</inkml:trace>
  <inkml:trace contextRef="#ctx0" brushRef="#br1" timeOffset="35597.62">4043 13462 0,'0'0'15,"0"-21"-15,0 42 63,0 0-48,0 0 1,0 1-16</inkml:trace>
  <inkml:trace contextRef="#ctx0" brushRef="#br1" timeOffset="35757.66">4085 13885 0,'0'0'0,"21"0"0,-21-21 63,0 0-63,21 0 15</inkml:trace>
  <inkml:trace contextRef="#ctx0" brushRef="#br1" timeOffset="36238.43">7832 12933 0,'0'0'15,"0"-21"-15,0-22 0,0 1 0,0 21 16,0-21-16,0 20 0,0 1 16,0 42-1,0 1-15,0 20 16,0 0-16,0 1 0,0-1 16,0 0-16,0 22 0,0-1 15,0-20-15,0 20 0,0-21 0,-22 85 16,22-63-16,0-1 0,-21 1 15,21-22-15,-21 22 0,21-22 16,0 0-16,-21 1 0,21-1 0,-21 0 16,21-20-16,0-1 0,0-42 31,0-22-31,0 22 16</inkml:trace>
  <inkml:trace contextRef="#ctx0" brushRef="#br1" timeOffset="36561.41">7578 13166 0,'-43'-43'0,"86"86"0,-107-128 0,43 43 16,0-1-16,0 1 0,21 0 0,-22-1 15,22 22-15,0-21 0,0 0 16,22 20-16,-1-20 0,21 21 0,0 0 16,1 0-16,20-1 0,1 1 15,-1 21-15,22 0 0,0 0 0,-22 0 16,1 0-16,20 0 0,-41 21 15,20 1-15,-21-1 0,1 21 0,-22 0 16,-21 1-16,0-1 0,0 0 16,-21 1-16,0-1 0,-22-21 15,1 22-15,-22-1 0,1-21 0,-1 21 16,22-20-16,-21-1 0,20 0 16,1-21-16,0 0 0,20 21 0,1-21 15,42-21 1,1 0-16,20 0 15,-21 21-15,21-22 0,1 1 0,20-21 16,-20 21-16,-1 0 0</inkml:trace>
  <inkml:trace contextRef="#ctx0" brushRef="#br1" timeOffset="36969.42">8594 12721 0,'0'0'0,"0"-21"0,-22 21 31,22 21-31,-21 0 15,0 1-15,0 20 0,21-21 0,0 21 16,0-20-16,-21 20 0,21 0 16,0 1-16,0-22 0,0 21 0,0-21 15,0 22-15,0-22 0,0 0 16,21-21-16,0 21 0,0-21 0,0 0 16,1 0-16,20 0 15,0 0-15,1-21 0,-1 21 0,-21-21 16,21 0-16,1-22 0,-1 22 0,0-21 15,1 21-15,-22-22 0,0 1 16,0 0-16,0-1 0,-21 1 0,0 0 16,0 20-16,0 1 0,0 0 15,0 0-15,-21 21 16,0 21-16,21 0 16,-21 0-16,0 1 0,0 20 0,21 0 15,0 1-15,0-1 0,-22 0 0,22-21 16,0 22-16,0-1 0,0-21 15,0 22-15,0-22 0,22 0 0,-1 0 16,0-21-16,21 21 16,-21-21-16,1 0 0,20 0 0,-21 0 15,21-21-15,-20 21 0,-1-21 0,21 0 16</inkml:trace>
  <inkml:trace contextRef="#ctx0" brushRef="#br1" timeOffset="37441.5">9567 12573 0,'0'0'0,"0"-21"0,0 0 0,0 0 16,-21 21-16,0 0 16,0 0-16,0 21 15,21 0-15,-22 0 0,22 0 0,-21 0 16,21 22-16,0-1 16,0 0-16,0-20 0,0 20 0,0 0 15,0 1-15,0-1 0,0-21 0,0 21 16,0-20-16,0-1 0,0 0 15,0 0-15,21-21 0,-21 21 16,0-42 0,0 0-16,0 0 15,0 0-15,0-1 0,0-20 16,0 21-16,0-21 0,22 20 0,-1-20 16,0 21-16,0 0 0,0-22 15,22 22-15,-22 21 0,21-21 16,0 21-16,-20 0 0,20 0 0,0 0 15,1 0-15,-22 0 0,21 21 16,-21 0-16,0 1 0,1 20 0,-22-21 16,0 0-16,0 22 0,-22-22 15,1 0-15,-21 21 0,0-21 0,-1 22 16,1-22-16,-22 0 0,22 0 0,-21 0 16,20 1-16,1-1 0,0-21 15,20 0-15,-20 0 0,21 0 0,0 0 16,21-21-1,0-1 1,21 22-16,0-42 0,0 21 0,22 0 16,-1 0-16</inkml:trace>
  <inkml:trace contextRef="#ctx0" brushRef="#br1" timeOffset="38266.04">10202 12531 0,'0'0'0,"0"-21"0,21-1 0,-21 1 15,-21 21 1,21 21 0,0 1-16,0-1 0,-21 0 15,21 21-15,-21-21 0,21 22 16,-21-1-16,21 0 0,0 1 0,0-1 16,0 0-16,0-20 0,0 20 15,0-21-15,0 21 0,0-20 0,0-1 16,21 0-16,0 0 0,0-21 0,22 0 15,-22 0-15,21 0 0,-21 0 16,22 0-16,-22 0 0,21-21 0,-21 21 16,0-21-16,1 0 0,-1-1 15,0 1-15,0-21 0,-21 21 0,0-22 16,0 1-16,0 21 0,0-21 16,0 20-16,0 1 0,0 0 0,0 42 31,0 0-16,0 1-15,0-1 0,0 21 0,0-21 16,0 22-16,0-22 0,0 21 16,0-21-16,0 0 0,0 1 0,0-1 15,21-21-15,0 21 0,1-21 16,20 0-16,-21 0 0,0 0 16,22 0-16,-22 0 0,0-21 15,21 0-15,-21-1 0,1 1 0,-1 0 16,21-21-16,-21 21 0,0-22 0,22 22 15,-22-21-15,0 21 0,21-22 16,-20 22-16,-1 0 0,0 0 16,21 0-16,-21 21 0,-21-22 15,22 22-15,-1 0 0,-21 22 47,0-44-16,0 1-15,-21 21 0,21-21-1,-22 21-15,1 0 0,0 0 16,0 0-16,0 0 0,21 21 16,-21-21-16,-1 21 0,1 1 0,-21 20 15,42-21-15,-21 21 0,0-20 16,-1 20-16,22-21 0,0 21 0,0-20 15,0-1-15,0 21 0,0-21 16,22 0-16,-1 1 0,0-22 0,21 42 16,-21-42-16,1 0 0,20 0 15,-21 0-15,0 0 0,22 0 16,20-21-16,-42 0 0,0-1 16,22 1-16,-22 0 0,-21-21 15,42-22-15,-42 22 16</inkml:trace>
  <inkml:trace contextRef="#ctx0" brushRef="#br1" timeOffset="38452.58">10858 12298 0,'0'0'0,"-21"0"0,0 0 15,21 21-15,-21-21 0,0 21 16,21 0-16,0 1 15,21-22 1,0 0 0,-21 21-16,21-21 0,0 0 0,1 0 15</inkml:trace>
  <inkml:trace contextRef="#ctx0" brushRef="#br1" timeOffset="38909.67">12679 12552 0,'0'0'0,"21"-21"0,64-43 32,-85 43-32,21 21 0,0 0 0,21 0 15,-21 0-15,1 0 16,-1 0-16,0 0 0,0 21 0,21 0 15,-20 1-15,-1-1 0,0 21 0,0-21 16,0 22-16,-21-22 0,0 21 16,0 0-16,0 1 0,0-22 0,0 21 15,0 1-15,0-22 0,0 0 16,-21 0-16,21 0 0,-21 0 0,21 1 16,0-44-1,21 1 1,0 0-16,0 0 0,1-21 0,20 20 15</inkml:trace>
  <inkml:trace contextRef="#ctx0" brushRef="#br1" timeOffset="39105.58">13610 12404 0,'0'0'0,"0"-21"0,-21 21 16,0 21-16,-22 0 15,22 0-15,-21 0 0,21 0 16,-22 22-16,1-22 0,21 21 0,-21 1 15,-1-22-15,22 21 0,0 0 16,-21 1-16,42-22 0,-22 21 0,22-21 16,0 22-16,0-22 0,0 0 15,22-21-15,-1 0 16,21 0-16,-21 0 0,22 0 0</inkml:trace>
  <inkml:trace contextRef="#ctx0" brushRef="#br1" timeOffset="39549.65">13801 12510 0,'0'-22'15,"0"44"-15,0-65 0,-22 64 32,1 1-32,0-22 15,0 21-15,21 21 0,-21-21 0,0 0 16,-1 22-16,22-22 0,0 21 15,-21 1-15,21-1 0,-21-21 0,21 21 16,0-20-16,0 20 0,0-21 16,21 0-16,0 0 0,1-21 0,-1 22 15,21-22-15,-21 0 0,0 0 16,22 0-16,-22 0 0,21-22 0,1 1 16,-22 0-16,21 0 0,0 0 0,-20-22 15,20 22-15,-21-21 0,0 0 16,0-1-16,-21 22 0,0-21 0,0-1 15,0 1-15,0 21 16,-21-21-16,-21 20 0,21 1 0,0 21 16,-1 0-16,-20 0 0,21 0 0,-21 0 15,20 0-15,-20 21 0,21 1 16,-21-1-16,-1 0 0,22 21 0,0-21 16,0 22-16,0-1 0,21 0 15,-22 1-15,22-1 0,0-21 0,0 22 16,22-22-16,-1 0 0,0 0 15,21-21-15,-21 0 0,22 21 16,-1-21-16</inkml:trace>
  <inkml:trace contextRef="#ctx0" brushRef="#br1" timeOffset="39773.62">14563 12658 0,'0'-21'0,"0"42"0,-22-42 47,22 42-47,-21 0 0,21 0 0,0 0 16,0 0-16,-21 1 0,21-1 0,0 21 15,0-21-15,-21 0 16,21 1-16,0-1 0,0 0 0,21-42 47</inkml:trace>
  <inkml:trace contextRef="#ctx0" brushRef="#br1" timeOffset="39929.05">14520 12467 0,'0'0'0,"0"-21"16,-21 21-1,0 0-15,0 0 16,21 21-16,0 0 15,0 1-15,0-1 0,21 0 16</inkml:trace>
  <inkml:trace contextRef="#ctx0" brushRef="#br1" timeOffset="40474.93">15303 12721 0,'0'0'0,"0"-21"0,0 0 16,0 0-16,-21 0 0,0-1 16,0 1-16,0 0 0,0 0 15,-1 21-15,1-21 0,-21 21 16,21 0-16,0 0 0,-1 0 0,-20 0 16,21 0-16,0 0 0,0 21 15,-22 0-15,22 0 0,0 0 0,0 22 16,0-22-16,-1 21 0,22 1 15,0-1-15,-21 0 0,21 1 0,0-22 16,0 21-16,0-21 0,0 22 0,21-22 16,1-21-16,-1 21 0,0 0 15,0-21-15,0 0 0,22 0 0,-22 0 16,21-21-16,0 0 0,-20 0 16,20-1-16,0 1 0,1-21 15,-1 21-15,0-22 0,-21 1 16,22 0-16,-22-22 0,21 22 0,-21 0 15,1-22-15,-1 22 0,0-22 0,0 22 16,-21 0-16,21-1 0,-21 1 16,0 0-16,0 20 0,0 1 0,-21 0 15,-21 21-15,21 0 0,-22 21 16,22 0-16,-21 1 0,-1 20 0,22 0 16,-21 1-16,21-1 0,21 0 0,0 1 15,0-1-15,0 21 0,0-20 16,0-1-16,21 22 0,0-22 15,0 0-15,0 1 0,1-1 16,-1-21-16,21 0 0,-21 0 0,0 1 16,22-22-16,-1 0 0,-21 0 15,22 0-15,-1-22 0,0 1 0,1 0 16,-1 0-16</inkml:trace>
  <inkml:trace contextRef="#ctx0" brushRef="#br1" timeOffset="41241.64">17843 12806 0,'0'0'0,"22"0"0,-1-21 15,0 21-15,0-21 0,0-1 16,0 1-16,1 21 0,-1-21 0,0 0 16,-21 0-16,0 0 0,0-1 15,0 1-15,0 0 0,0 0 0,0 0 16,-21 0-16,0-22 0,-1 22 16,1 0-16,-21 0 0,21 0 0,-22 21 15,22 0-15,-21 0 0,0 0 16,20 0-16,-20 21 0,0 0 0,-1 0 15,1 0-15,0 22 0,-22 20 16,43-21-16,0 1 16,0-1-16,21 0 0,0 1 0,0-22 15,21 42-15,0-63 0,0 22 16,0-1-16,22-21 0,-1 0 16,0 0-16,1 0 0,20-21 0,-20-1 15,-1 1-15,21 0 0,-20-21 16,-1-1-16,0 22 0,1-21 0,-1 0 15,-21-1-15,0 1 0,1 0 16,-1-22-16,-21 22 0,0-22 0,0 1 16,0 20-16,0-20 0,0 21 15,0-1-15,0 22 0,0-21 16,-21 42 0,-1 21-16,1 21 0,21 1 15,-21-1-15,0 0 0,21 1 0,0 20 16,-21-21-16,21 1 0,0-1 15,0 0-15,0 1 0,0-1 0,0-21 16,0 22-16,21-1 0,-21-21 16,21 0-16,21 0 0,-20 1 0,-1-1 15,21-21-15,0 0 0,1 0 16,-1 0-16,0 0 0,22 0 0,-22-21 16,1 21-16</inkml:trace>
  <inkml:trace contextRef="#ctx0" brushRef="#br1" timeOffset="42214.67">18627 12658 0,'-64'0'16,"85"0"15,0 0-31,1-21 16,20 21-16,-21-22 0,21 22 0,-20-21 15,20 21-15,-21-21 0,0 0 16,0 21-16,1 0 0,-1-21 0,-42 21 31,-1 0-15,-20 0-16,0 0 0,21 0 0,-22 0 15,1 21-15,0 0 0,20 0 16,-20-21-16,21 21 0,0 1 0,0-1 16,21 0-16,0 0 0,0 21 15,0-20-15,21-22 0,21 21 0,-21 0 16,22-21-16,-1 0 0,0 0 0,22 0 15,-22 0-15,0 0 0,22 0 16,-22 0-16,22-21 0,-22 0 16,0-1-16,22 1 0,-43 0 0,21 0 15,-20 0-15,-1 0 0,0-1 16,-21 1-16,21 0 0,-21-21 0,0 21 16,0-1-16,0 1 15,0 0-15,-21 21 0,0 0 16,0 0-16,21 21 15,0 0-15,-22-21 0,22 22 0,-21-1 16,21 0-16,0 0 0,0 0 16,0 0-16,0 1 0,0-1 0,0 0 15,0 0-15,0 0 0,0 0 0,0 1 16,0-1-16,-21-21 31,0-21-15,21-1-1,0 1-15,0 0 0,0 0 0,0 0 16,0-22-16,0 22 0,0 0 16,0 0-16,21-21 0,0 20 0,0 1 15,22 0-15,-22 0 0,0 21 16,21-21-16,-20 21 0,20 0 0,-21 0 16,21 0-16,-20 0 0,20 0 15,-21 21-15,21 0 0,-20 0 0,-1 0 16,21 1-16,-21-1 0,0 0 15,-21 0-15,0 0 0,22 0 16,-22 1-16,0-1 0,0 0 0,0 0 16,0 0-16,0 0 15,-22-21-15,1 0 16,0 0-16,0 0 16,21-21-16,0 0 15,0 0-15,21 0 0,0 0 16,0-1-16,1-20 0,-1 21 15,0 0-15,0 0 0,21-1 16,-20 1-16,20 0 0,0 0 0,-21 0 16,22 21-16,-22 0 0,21 0 15,-21 0-15,1 0 0,-1 21 0,0 0 16,0 0-16,0 0 0,-21 1 16,0-1-16,0 21 0,0-21 0,0 0 15,0 22-15,0-22 0,0 21 0,-21-21 16,0 1-16,21-1 0,-21-21 15,21 21-15,-21-21 0,42-21 32,0 0-17,-21-1-15,42 22 0</inkml:trace>
  <inkml:trace contextRef="#ctx0" brushRef="#br1" timeOffset="42637.25">20786 12446 0,'0'-21'0,"0"42"0,0-63 0,0 21 16,-22 21 0,1 0-16,0 0 0,0 0 0,-21 0 15,20 21-15,-20 0 0,21 0 0,-21-21 16,20 21-16,1 22 0,0-22 16,0 0-16,0 0 0,0 43 15,21-22-15,0 0 16,0 1-16,21-22 0,0 0 0,21-21 15,-21 21-15,22 0 0,-1-21 16,0 0-16,1 0 0,-1 0 16,-21 0-16,22 0 0,-1-21 0,0 0 15,-21 0-15,1 0 0,20-1 16,-21 1-16,0-21 0,-21 21 0,0-22 16,0 22-16,0-21 0,0 0 15,0-1-15,0 22 0,0-21 0,-21 21 16,0-22-16,0 22 0,-22 21 15,22 0-15,-21 0 0,0 0 0,-1 0 16,22 0-16,-21 21 0,-1 0 0,1 1 16,21-1-16,-21 21 0,20-21 15,1 0-15,21 22 0,0-22 16,0 0-16,0 0 0,0 22 0,21-22 16,1 0-16,-1-21 0,0 21 15,21-21-15,1 0 0,-22 0 0</inkml:trace>
  <inkml:trace contextRef="#ctx0" brushRef="#br1" timeOffset="42905.65">21526 12340 0,'0'0'0,"0"-21"0,0-85 31,0 85-31,-21 21 16,0 0-16,0 21 0,21 0 0,-21 1 15,0-1-15,-1 0 0,1 21 16,0-21-16,0 43 0,0-22 16,21 1-16,-21-22 0,21 21 15,0-21-15,0 0 0,0 22 0,0-22 16,0 21-16,0-21 0,0 1 0,0-1 16,21-21-16,0 21 0,0 0 15,0-21-15,22 0 0,-22 0 0,21 0 16,0 0-16,-20 0 0,20 0 0</inkml:trace>
  <inkml:trace contextRef="#ctx0" brushRef="#br1" timeOffset="43221.42">22225 12192 0,'0'0'0,"0"-21"0,0 0 0,21 21 16,0 0-1,0 0 1,1 21-16,-22 0 0,21 0 16,0 22-16,0-22 0,-21 21 0,21 0 15,-21-20-15,0 20 0,0 0 16,0 1-16,0-22 0,0 21 16,0 0-16,0 1 0,-21-1 0,0-21 15,0 22-15,0-22 0,-1 0 16,1 0-16,0 0 0,0 0 0,-21 1 15,20-22-15,1 0 0,0 21 16,0-21-16,0 0 0,21-21 31,0-1-31,0 1 16</inkml:trace>
  <inkml:trace contextRef="#ctx0" brushRef="#br1" timeOffset="44221.18">11790 13610 0,'0'0'0,"0"-21"0,0 0 0,0 0 15,0 0-15,0-1 16,0 1-16,0 0 0,21 21 15,-21-21-15,0 0 16,-21 21 0,0 0-1,-22 0-15,22 21 0,0-21 0,-21 21 16,20 0-16,-20 22 0,21-22 0,0 0 16,0 0-16,-1 21 0,1-20 15,21-1-15,0 0 0,0 21 16,21-21-1,1-21-15,-1 22 0,21-22 0,0 21 16,1-21-16,-1 21 0,0 0 0,1-21 16,20 21-16,-42-21 0,22 21 15,-22 1-15,0-1 0,-21 0 16,0 0-16,-21-21 0,0 21 16,-22 0-16,22-21 0,-42 22 0,20-22 15,1 0-15,-21 21 0,20-21 16,1 0-16,0 0 0,20 0 0,-20 0 15,84 0 17,-20 0-32,-1 0 15,0 21-15,0-21 0,21 21 16,-20 0-16,-1 0 0,0-21 16,0 22-16,0-1 0,-21 0 0,0 0 15,0 21-15,0-20 0,0-1 16,0 21-16,-21-21 0,-21 0 0,-1 43 15,22-43-15,0 0 16,0 0-16,0 1 0,0-1 0,-1 0 16,22 0-16,-21 0 0,21 0 0,0 1 15</inkml:trace>
  <inkml:trace contextRef="#ctx0" brushRef="#br1" timeOffset="44769.75">11620 16298 0,'0'0'16,"0"-21"0,22 21-16,-1 0 0,-21-21 15,21 21-15,0 0 0,-21 21 16,0 0-16,0 1 15,-21-1-15,0 21 16,0-21-16,-1 0 0,1 1 0,0 20 16,0-21-16,0 21 15,21-20-15,-21-1 0,21 21 0,0-21 16,0 0-16,0 1 0,0-1 0,21 0 16,21 0-16,-21 0 0,0-21 15,22 21-15,-22 1 0,0-1 0,0 0 16,0-21-16,-21 21 0,0 0 15,0 0-15,0 22 0,0-22 0,-21 0 16,0 0-16,-21 0 0,21 1 16,-22-1-16,1 0 0,0 0 0,-1 0 15,1 0-15,-22 1 0,22-1 0,0-21 16,-1 21-16,-20 0 0,21-21 16,-1 0-16,1 0 0,21 0 15,-22 0-15,22-21 0,-21 21 16,21-21-16</inkml:trace>
  <inkml:trace contextRef="#ctx0" brushRef="#br1" timeOffset="51897.3">10435 14880 0,'0'0'0,"0"-21"0,0 0 0,0 0 15,0 0-15,0-1 16,-21 22 0,0 22-1,21-1-15,0 21 0,-21-21 0,21 22 16,-22-1-16,22 0 0,0 22 0,0-22 15,0 22-15,-21-1 0,21 1 16,0-22-16,0 21 0,0-20 0,0-1 16,21 0-16,1 1 0,-1-22 15,0 0-15,0 0 0,0 0 0,22-21 16,-22 0-16,21 0 0,0 0 16,1-21-16,-1 0 0,0-21 0,1 21 15,20-22-15,-20 1 0,-1 0 16,-21-1-16,21-20 0,-20 20 15,-1-20-15,0-1 0,-21 22 0,0 0 16,0-22-16,0 43 0,0-21 16,0-1-16,-21 22 0,21 0 0,-21 0 15,-1 21 1,1 0-16,21 21 16,-21-21-16,21 21 0,0 0 0,0 1 15,0-1-15,0 0 0,0 0 16,21 0-16</inkml:trace>
  <inkml:trace contextRef="#ctx0" brushRef="#br1" timeOffset="52260.94">11472 15240 0,'0'0'0,"21"-21"0,1 0 16,-22 0-16,0-1 0,0 1 15,0 0-15,0 0 16,-22 21-16,1 0 0,0 0 15,0 0-15,0 21 0,0 0 0,-1-21 16,-20 21-16,42 1 0,0-1 16,-21 0-16,21 0 0,0 0 0,0 0 15,21 1-15,0-1 16,0 0-16,1 0 0,20 0 0,-21-21 16,0 21-16,22 1 0,-22-22 0,0 21 15,0 0-15,-21 0 16,0 0-16,0 0 0,-42 1 15,21-22-15,-22 0 16,22 0-16,-21 0 0,-1 0 0,1 0 16,0 0-16,-1 0 0,22 0 0,0 0 15,0 0-15,0 0 0,21-22 16,0 1-16,21 21 16,0-21-16,21 21 15,-20-21-15,20 21 0,-21-21 0</inkml:trace>
  <inkml:trace contextRef="#ctx0" brushRef="#br1" timeOffset="52552.77">11917 15388 0,'0'-21'0,"0"0"16,21 21-16,-21-21 0,21 21 15,-21-21-15,21-1 0,0 1 16,1 0-16,-22 0 0,21 0 0,0 0 15,0-1-15,-21 1 16,-21 21 0,0 0-16,0 21 15,-1 1-15,1-1 0,-21 21 16,21-21-16,0 22 0,-1-1 0,22-21 16,0 21-16,0-20 0,0-1 0,0 21 15,0-21-15,0 0 0,0 1 16,22-22-16,-1 0 0,21 0 15,-21 0-15,22 0 0,-22 0 16,21-22-16</inkml:trace>
  <inkml:trace contextRef="#ctx0" brushRef="#br1" timeOffset="52892.58">12319 15367 0,'0'-21'0,"0"42"0,0-63 16,0 21-16,0-1 0,0 1 15,0 0-15,0 0 0,0 0 16,0 0-16,21 21 0,0 0 15,0 0-15,1 0 0,-1 0 16,0 0-16,0 0 0,0 21 16,0 0-16,1 0 0,-1 0 15,-21 0-15,21 1 0,-21-1 0,21 0 16,-21 0-16,0 0 0,0 0 0,0 1 16,0-1-16,0 0 15,-21-21-15,0 0 0,0 21 16,-1-21-16,1 0 15,21-21-15,0 0 16,0 0-16,0-1 0,0 1 16,0 0-16,0 0 0,0 0 15,21 0-15,1-1 0,-1 1 0,0 0 16,-21 0-16,21 21 0,0-21 0,0 21 16,1 0-16,-1 0 0,0-21 15,0 21-15,0 0 0,0 0 0</inkml:trace>
  <inkml:trace contextRef="#ctx0" brushRef="#br1" timeOffset="54558.63">12954 15155 0,'0'22'31,"0"-1"-15,0 0-16,0 0 0,0 0 15,0 0-15,0 1 0,0-1 16,0 0-16,0 0 0,0 0 16,0 0-16,0 1 0,0-1 15,0 0 1,-21-21-16,0 0 16,21-21-1,0 0 1,0-1-16,0 1 0,0 0 15,0-21-15,0 21 0,21-22 16,0 22-16,21-21 0,-21 21 0,22-1 16,-1 1-16,0 0 0,1 0 15,-1 0-15,0 21 0,1 0 0,-1 0 16,0 0-16,-20 21 0,20 0 16,-21 0-16,0 22 0,0-22 0,-21 0 15,0 21-15,0-21 0,0 1 16,0 20-16,0-21 0,-21 0 15,0 0-15,21 1 0,-21-1 0,21 0 16,0 0-16,21 0 16,0-21-16,0 0 15,1 0-15,20 0 0,-21 0 0,0 0 16,22 0-16,-22 0 0,21-21 16,0 0-16,-20 21 0,20-21 0,0 0 15,-21 21-15,1-22 0,20 1 0,-21 0 16,-21-21-16,0 21 15,21-1-15,-21-20 0,0 21 0,0-21 0,0 20 16,-21 1-16,0 0 0,0 0 16,0 0-16,-1 21 0,1 0 15,0 0-15,-21 0 0,21 21 0,-1 0 16,1 0-16,0 0 0,0 1 16,0-1-16,0 21 0,21-21 0,0 22 15,0-1-15,0-21 0,0 0 0,0 22 16,0-22-16,0 0 0,21 0 15,0 0-15,0-21 0,0 0 16,0 0-16,1 0 0,-1 0 16,0 0-16,21-21 0,-21 0 15,1 0-15,-1 0 0,0-1 0,-21 1 16,21 0-16,-21 0 0,21-21 16,-21 20-16,0-20 0,0 21 0,0-21 15,0 20-15,0 1 0,0 0 0,0 42 31,0 0-31,0 1 16,0 20-16,0-21 0,0 0 16,0 22-16,0-22 0,0 0 0,0 0 15,0 0-15,21 0 0,1 1 0,-22-1 16,21-21-16,0 0 16,42 21-16,-41-21 0,20 0 15,-21 0-15,0 0 0,22-21 16,-22 21-16,0-21 0,0-1 0,0-20 15,0 21-15,1 0 0,-22-22 0,0 1 16,0 21-16,21-21 0,-21 20 16,0-20-16,21 21 0,-21 42 31,0 21-31,0-20 16,0-1-16,-21 21 0,0-21 15,21 22-15,0-22 0,-22 21 0,1-21 16,21 0-16,-21 1 0,21-1 15,0 0-15,0 0 0,0 0 16,0-42 15,21 0-31,0 0 16,1-22-16,-22 22 0,21 0 0,-21-21 16,21 21-16,0-22 0,0 1 0,-21 21 15,21 0-15,1-1 0,-1 1 16,0 0-16,-21 0 0,21 21 15,0 0-15,-21 21 0,0 0 16,0 0-16,21 1 0,-21-1 0,0 0 16,0 0-16,0 21 0,0-20 15,0 20-15,0-21 0,0 0 16,22 0-16,-22 1 0,0-1 0,0 0 16,21 0-1,0-21 1,-21-21-16,21 21 0,0-21 0,-21 0 15,21-1-15,-21 1 0,22 0 16,-1-21-16,0 21 0,0-22 0,21-20 16,1 42-16,-22-22 15,0 22-15,0 21 0,0-21 0,1 21 16,-1 0-16,-21 21 16,0 0-16,0 0 15,0 1-15,0-1 0,0 0 0,0 21 16,-21-21-16,21 1 0,-22 20 0,22-21 15,0 0-15,0 0 0,0 1 16,0-1-16,0 0 0,22-21 0,-1 0 16,0 21-16,21-21 0,-21 0 15,22 0-15,-22 0 0,21 0 16,1-21-16,-22 0 0,21 0 0,0-1 16,-20 1-16,-1 0 0,21 0 0,-21-21 15,0 20-15,1-20 0,-22 0 16,0 21-16,0-1 0,0-20 0,0 21 15,-22 21 1,1 0-16,0 0 0,0 21 0,0 0 16,0 0-16,21 1 0,0 20 15,-22-21-15,22 21 0,-21-20 0,21 20 16,0-21-16,0 0 0,0 0 0,0 22 16,21-22-16,1 0 15,-1-21-15,0 0 0,0 0 0,0 0 16,0 0-16,22 0 0,-22-21 15,0 0-15,21 0 0,-20-1 0,20 1 16,-21 0-16,0-21 0</inkml:trace>
  <inkml:trace contextRef="#ctx0" brushRef="#br1" timeOffset="54801.49">16235 14753 0,'0'0'0,"0"-21"0,-21 21 15,-1 0-15,1 21 0,0 0 16,0 1-16,21-1 0,-21 0 16,0 21-16,21-21 0,-22 22 0,22-1 15,0-21-15,-21 22 0,21-1 0,0 0 16,0 1-16,0-1 0,0-21 16,0 21-16,0-20 0,0 20 0,0-21 15,0 0-15,0 0 16,21-21-16,1 0 15,-1 0-15,0 0 0,0 0 0,0 0 16,-21-21-16</inkml:trace>
  <inkml:trace contextRef="#ctx0" brushRef="#br1" timeOffset="55437.75">15938 15092 0,'0'0'0,"22"0"31,-1 0-31,0 0 16,0 0-16,21 0 0,-20 0 16,20 21-16,0-21 0,1 0 15,-1 0-15,0 0 0,1 0 0,-1 0 16,0-21-16,1 0 0,-1 21 16,0-21-16,1-1 0,-1 1 0,0 0 15,1 0-15,-22 0 0,21 0 0,-21-22 16,-21 22-16,21 0 0,-21 0 15,0-22-15,0 22 0,-21 21 16,0 0 0,0 0-16,0 21 0,21 1 0,-21-1 15,21 0-15,-22 0 0,22 21 16,-21-20-16,21 20 0,0-21 16,0 21-16,0 1 0,0-1 0,0 0 15,0 1-15,-21-1 0,21-21 16,-21 22-16,21-1 0,0-21 0,0 0 15,-21 0-15,21 1 0,-21-1 0,21 0 16,0 0 0,-22-21-16,22-21 15,0 0 1,0 0-16,0-1 0,0 1 0,0 0 16,22-21-16,-1 21 0,0-22 15,0 22-15,21 0 0,1-21 0,-1 20 16,0 1-16,1 0 0,-1 21 15,0-21-15,1 21 0,-1 0 0,0 0 16,1 0-16,-22 21 0,0 0 16,0-21-16,-21 43 0,0-22 0,0 0 15,0 0-15,0 21 0,-21-20 16,0-1-16,0 0 0,0 21 0,-22-21 16,22-21-16,0 22 0,-21-1 0,20 0 15,-20-21-15,0 0 0,21 21 16,-1-21-16,-20 0 0,21 0 15,0 0-15,0 0 0,-1 0 16,22-21-16,0 0 16</inkml:trace>
  <inkml:trace contextRef="#ctx0" brushRef="#br1" timeOffset="56001.64">17759 15261 0,'0'21'15,"21"-21"1,0 0-16,0 0 16,0 0-16,1 0 0,-1 0 0,0 0 15,0 0-15,-21-21 16,0 0-16,0 0 16,0 0-16,-21 21 15,0 0-15,0 0 0,-1 0 16,1 21-1,21 0-15,0 0 16,0 0-16,0 1 0,0-1 16,0 0-16,0 0 15,21-21 17,1 0-32,-1-21 15</inkml:trace>
  <inkml:trace contextRef="#ctx0" brushRef="#br1" timeOffset="57801.49">18563 15515 0,'0'-21'16,"0"0"0,0 0-16,0 0 0,21-1 0,0 1 15,22-21-15,-22 0 0,21-1 0,1 1 16,-1 0-16,0-22 16,1 22-16,-1-1 0,0 1 0,-21 0 0,22-1 15,-22 22-15,-21 0 16,0 0-16,0 0 0,-21 21 15,0 0-15,-1 0 0,-20 0 16,21 21-16,0 0 0,-22 0 16,22 22-16,0-22 0,0 0 0,0 21 15,21 1-15,0-22 0,0 21 16,0 0-16,21 1 0,0-22 0,0 21 16,43 22-16,-43-22 15,21-21-15,-21 0 0,1 22 0,-1-43 16,0 21-16,0 0 0,-21 0 15,-21-21 1,0 0-16,0 0 0,-1 0 0,-20 0 16,0-21-16,-1 21 0,1-21 15,0 0-15,21 0 0,-22-1 16,1 1-16,21 21 0,-43-42 16,64 63 15,21 0-31,1 0 15,-1-21-15,0 22 0,0-1 0,0-21 16,22 21-16,-22 0 0,21-21 0,0 21 16,1-21-16,-1 0 0,0 0 15,1 0-15,20 0 0,-20 0 0,-1 0 16,21 0-16,-20-21 0,20 0 16,-20 0-16,-1 0 0,0-1 15,1 1-15,-22-21 0,0 21 0,0-22 16,0 1-16,0 0 0,-21 21 15,0-22-15,0 22 0,0 0 0,0 0 16,-21 21 0,0 0-16,0 0 0,-21 0 15,20 21-15,1 0 0,0 21 16,0-20-16,0-1 0,0 21 0,21-21 16,-22 22-16,22 20 15,0-42-15,0 0 0,22 1 0,-1-1 16,0 0-16,0 0 0,43 0 15,-22-21-15,0 0 16,1 0-16,-22 0 0,21 0 0,43 0 16,-43 0-16,-21-21 0,22 0 15,-22 21-15,0-21 0,0 0 16,0-22-16,0 22 0,-21 0 0,22-21 16,-22 20-16,0 1 0,0 0 15,0 0-15,0 42 31,0 0-31,0 0 0,-22 1 16,22 20-16,0-21 0,0 0 0,-21 0 16,21 1-16,0-1 0,-21 0 15,21 0-15,0 0 0,0 0 16,0 1-16,0-1 16,0-42 15,21-1-31,0 22 0,-21-21 15,22 0-15,-22 0 0,21 0 0,0 0 16,0-22-16,0 22 0,0-21 16,1 21-16,-1-1 0,0 1 0,0 0 15,0 0-15,0 21 0,1 0 16,-22 21-16,0 0 16,0 0-16,0 1 0,0 20 15,0-21-15,0 0 0,0 22 0,0-22 16,21 0-16,-21 0 0,21 0 15,0 0-15,0 1 0,0-1 16,1 0-16,20-21 0,-21 0 0,21 21 16,-20-21-16,20 0 0,-21 0 0,21 0 15,1 0-15,-1 0 0,0-21 16,-20 21-16,20-21 0,0 0 0,1-1 16,-1 22-16,-21-21 15,0-21-15,0 21 0,1 0 0,-22-22 16,21 22-16,-21-21 0,0-1 0,0 22 15,-21-21-15,-1 21 0,1-22 16,0 22-16,-21 0 0,21 21 0,-22 0 16,1 0-16,21 0 0,-22 0 15,1 21-15,21 0 0,-21 22 0,20-22 16,1 21-16,0-21 0,21 22 16,0-22-16,0 21 0,0-21 0,0 1 15,0 20-15,0-21 0,21 0 0,0-21 16,22 21-16,-22 1 0,0-22 15,0 0-15,22 0 0,-22 0 0,0 0 16,21 0-16,-21 0 0,1-22 16,-1 1-16,0 0 0,0 0 0,0-21 15,0-1-15,-21 1 0,22 0 16,-1-22-16,0 1 16,0-1-16,-21 22 0,0-22 0,21-42 15,-21 64-15,0 0 0,0 21 16,0-1-16,0 1 0,-21 42 15,0 1 1,21 20-16,-21-21 0,0 21 0,-1 1 16,22 20-16,0-20 0,0-1 0,0 21 15,0-20-15,0 20 0,0-20 16,22-1-16,-1 0 0,0 1 0,0-22 16,0 21-16,22-21 0,-22 0 15,0 1-15,0-1 0,0-21 16,0 0-16,1 0 0,-1 0 0,0 0 15,0 0-15,0-21 0,0-1 16,1 1-16</inkml:trace>
  <inkml:trace contextRef="#ctx0" brushRef="#br1" timeOffset="58045.3">21780 14753 0,'0'0'15,"0"-21"-15,0 0 0,-21 42 31,0-21-31,0 42 0,21-20 16,-21-1-16,0 21 0,-1 0 0,22 1 16,0-1-16,-21 22 0,0-22 0,21 21 15,0-20-15,0-1 0,-21 0 16,21 1-16,-21-1 0,21 0 0,-21-20 16,21-1-16,0 21 0,0-21 15,0 0-15,21-21 16,0-21-1,0 0-15,0 0 0</inkml:trace>
  <inkml:trace contextRef="#ctx0" brushRef="#br1" timeOffset="59297.61">22077 14944 0,'21'-43'15,"-42"86"-15,21-86 0,-21 65 16,-1-1-16,1-21 0,0 21 0,-21 0 15,21 0-15,-22 0 0,22 1 0,-21-1 16,-1 0-16,1 0 0,21 0 16,-21 0-16,20-21 0,1 22 0,0-22 15,0 0-15,0 0 0,21 21 47,21 0-47,0 0 16,-21 0-16,21-21 0,-21 21 0,21 1 15,1-1-15,-22 21 0,21-21 16,0 0-16,0 1 0,0-1 0,0-21 16,1 21-16,-1 0 0,21-21 15,-21 0-15,22 0 0,-1 21 0,0-21 16,1 0-16,-1 0 0,-21 0 16,21-21-16,1 0 0,-22 21 0,0-21 15,21 0-15,-20-1 0,-22-20 16,21 21-16,-21-21 0,21 20 15,-21-20-15,0 0 0,0 21 0,0-1 16,-21 1-16,0 0 0,-1 21 16,1 0-16,0 0 0,0 21 15,21 0-15,0 22 0,-21-22 0,21 0 16,-21 21-16,21-20 0,0 20 16,0-21-16,0 0 0,0 22 0,0-22 15,21 0-15,0 0 16,-21 0-16,21-21 0,0 0 0,0 0 15,1 0-15,-1 0 0,21 0 16,-21 0-16,0 0 0,1-21 0,-1 0 16,0 0-16,-21 0 0,21-1 15,0 1-15,-21 0 0,0 0 16,0 0-16,0 42 31,0 0-31,-21 0 16,21 0-16,0 1 0,0-1 15,0 0-15,21-21 16,0 21-16,1-21 0,-1 0 16,21 0-16,-21 0 0,22 0 15,-22 0-15,21 0 0,-21-21 0,22 0 16,-22 21-16,0-43 0,0 22 0,21 0 16,-20-21-16,-1-1 0,-21 22 15,21 0-15,0-21 0,-21 21 16,0 42 15,0 0-31,0 0 0,0 0 0,-21 22 16,0-22-16,0 21 0,21-21 15,-22 22-15,1-1 0,21 0 0,-21-21 16,0 22-16,0-1 0,0 0 16,-1 1-16,1-1 0,0 22 0,0-22 15,0 21-15,0 1 0,-1-22 16,1 22-16,0-1 0,0 1 15,21-1-15,-21-20 0,0 20 0,-1-21 16,1 1-16,21-1 0,-21-21 0,21 22 16,-21-22-16,21 0 0,-21-21 15,0 0-15,21-21 32,0 0-32,0-1 0,0 1 0,0 0 15,21-21-15,0-1 0,0 1 0,21 0 16,1-22-16,-1 1 0,22-22 15,-1 22-15,1-1 0,-1-21 0,1 22 16,-22-1-16,21 1 0,-20-1 16,20 1-16,-20-1 0,-22 22 15,21-21-15,-21 20 0,0 1 0,1 0 16,-22-1-16,0 1 0,0 0 16,0 20-16,0 1 0,-22 0 0,1 21 15,0 0-15,0 0 0,0 0 16,0 0-16,21 21 0,0 0 0,0 1 15,0 20-15,0-21 0,0 21 0,21-20 16,0 20-16,0-21 0,0 21 16,0-20-16,1 20 0,-1-21 0,0 0 15,0 0-15,-21 1 0,0-1 16,0 0-16,0 0 16,-21-21-16,0 0 0,0 0 0,-1 0 15,1 0-15,-21 0 16,21-21-16,0 21 0,-22-21 0,22 0 15,0-1-15,21 1 0,0 0 0,0-21 16</inkml:trace>
  <inkml:trace contextRef="#ctx0" brushRef="#br1" timeOffset="59753.64">24088 14584 0,'0'0'0,"21"-42"0,0 20 0,0-20 16,0 21-16,0 0 0,-21 0 0,0-1 15,0 1-15,-21 21 16,0 43-16,0-22 16,-21 21-16,20 0 0,-20 1 15,0-1-15,-1 22 0,1-22 0,0 21 16,-1 1-16,22-22 0,-21 22 0,21-1 15,-22 1-15,43-1 0,0-20 16,0 20-16,0-21 0,0 1 0,0-1 16,22 0-16,20 1 0,-21-22 15,21 0-15,1 0 0,-1 0 0,-21-21 16,22 0-16,-1 0 0,-21 0 0,21-21 16,-20 21-16,-1-21 0,21 0 15</inkml:trace>
  <inkml:trace contextRef="#ctx0" brushRef="#br1" timeOffset="59956.55">24342 14732 0,'-22'0'16,"1"0"0,0 0-16,0 0 0,21 21 0,-21-21 15,0 21-15,21 1 0,-22-22 16,22 21-16,0 0 0,0 0 15,0 0-15,22-21 32,-1 0-17</inkml:trace>
  <inkml:trace contextRef="#ctx0" brushRef="#br1" timeOffset="60112.86">24447 14690 0,'0'0'16,"0"21"-1,0 0-15,-21-21 0,0 21 16,21 0-16,-21-21 0,0 22 0,21-1 16,0 0-16,21-21 31,0 0-15,0 0-16</inkml:trace>
  <inkml:trace contextRef="#ctx0" brushRef="#br1" timeOffset="60376.97">24828 14690 0,'0'0'16,"0"21"15,0 0-31,0 0 0,-21 22 16,0-22-16,0 0 0,21 21 15,-21 1-15,0-22 0,21 21 0,0 0 16,-22-20-16,1 20 0,21 0 16,-21-21-16,21 22 0,0-22 0,0 0 15,0 0-15,0 0 0,21-21 16,0 0 0,1-21-16,-1 0 0,0 0 0,0 0 15</inkml:trace>
  <inkml:trace contextRef="#ctx0" brushRef="#br1" timeOffset="60589.42">25125 14732 0,'0'0'0,"0"-21"0,0 0 0,0 42 31,0 21-31,0-21 0,-21 1 0,21 20 16,-22-21-16,1 21 0,21-20 0,0 20 15,-21-21-15,0 21 0,21-20 16,-21 20-16,21-21 0,0 21 0,0-20 15,0-1-15,0 0 0,0 0 16,0 0-16,-21-42 31,21 0-31</inkml:trace>
  <inkml:trace contextRef="#ctx0" brushRef="#br1" timeOffset="60976.45">24744 15050 0,'0'0'0,"-21"0"0,-1 0 0,44 0 31,-1 0-15,0 0-16,21 0 0,-21 0 0,22 0 15,-1 0-15,0 0 0,1 0 16,-1-22-16,0 22 0,1 0 16,41-21-16,-62 21 0,20 0 15,-21-21-15,0 0 0,-21 0 16,0 0-16,0-1 15,-21 22-15,0 0 16,0 0-16,0 0 0,-1 0 16,1 0-16,0 22 0,21-1 15,0 0-15,-21-21 0,21 21 0,0 0 16,0 22-16,0-22 0,0 0 0,0 0 16,0 0-16,0 0 15,0 1-15,21-22 0,0 21 0,0 0 16,1-21-16,-1 0 0,0 0 15,0 0-15,0 0 0,0 0 0,1-21 16,-1 0-16,0-1 0,0 1 16,0 0-16,0 0 0,1-21 15,-1 20-15,-21 1 0,21-21 0,0 21 16,-21-22-16</inkml:trace>
  <inkml:trace contextRef="#ctx0" brushRef="#br1" timeOffset="61169.36">25548 14838 0,'21'-21'0,"-21"-43"15,-21 149-15,21-170 16,0 106-16,-21 1 15,21-1-15,-21 0 0,0 0 0,21 0 16,0 0-16,-22 22 0,1-22 16,21 21-16,0-21 0,-21 1 0,21 20 15,0-21-15,0 0 0,0 22 16,0-22-16,0 0 16,0 0-16,21-21 15,0 0-15,1 0 16,-22-21-16,21 0 0,0 0 0,0-1 15,0 1-15,-21 0 0,21-21 0</inkml:trace>
  <inkml:trace contextRef="#ctx0" brushRef="#br1" timeOffset="61385.51">25781 14753 0,'0'0'0,"21"-84"32,-21 105-17,-21 0-15,0 0 0,21 0 16,-21 22-16,-1-22 0,1 21 0,0-21 15,0 22-15,21-1 0,-21-21 16,0 21-16,21-20 0,0 20 0,-22-21 16,22 21-16,-21-20 0,21-1 0,0 0 15,0 0-15,0 0 16,21-21 0,1 0-16,-22-21 15,21 0-15,0 21 0</inkml:trace>
  <inkml:trace contextRef="#ctx0" brushRef="#br1" timeOffset="61681.38">25823 15050 0,'-63'21'31,"63"0"-31,-21-21 0,21 21 16,-22 0-16,22 0 0,0 1 15,0-1-15,0 0 16,22-21-1,-1 0-15,0 0 16,0 0-16,0-21 16,-21 0-16,21 21 0,-21-22 15,0 1-15,0 0 0,0 0 16,0 0-16,0 0 0,0-1 16,-21 22-1,0 0-15,0 0 16</inkml:trace>
  <inkml:trace contextRef="#ctx0" brushRef="#br1" timeOffset="61960.54">25971 14796 0,'0'21'32,"0"0"-32,-21-21 15,21 21-15,0 0 16,0 0-1,-21-21 1</inkml:trace>
  <inkml:trace contextRef="#ctx0" brushRef="#br1" timeOffset="62165.67">26077 14796 0,'-21'0'32,"21"21"-32,-21-21 15,21 21-15,0 0 16,0 0 0,0 0-1,21-21 16</inkml:trace>
  <inkml:trace contextRef="#ctx0" brushRef="#br1" timeOffset="62588.66">26014 14393 0,'0'0'0,"-21"0"32,21 22-32,21-1 15,-21 0-15,21 0 0,0 0 16,0 0-16,0 22 0,-21-22 0,22 21 16,-22 572 46,-22-572-62,-20-20 16,21 20-16,-21 0 0,-1-21 0,1 1 15,0 20-15,-1-21 0,1 0 16,21 0-16,-22 1 0,22-22 0,-21 21 16,21 0-16,0-21 0,-1 0 15,22 21-15,0-42 63,22 21-63,-22-21 0,21 21 15</inkml:trace>
  <inkml:trace contextRef="#ctx0" brushRef="#br1" timeOffset="66069.62">5757 15282 0,'21'0'63,"1"0"-48</inkml:trace>
  <inkml:trace contextRef="#ctx0" brushRef="#br1" timeOffset="72832.7">26331 14986 0,'-21'0'47,"42"0"31,-21-21-78,0 0 31,0 0-31,-21 21 32,0 0-1,0 21-16,21 0 1,0 0-16,21-21 16,-21 21-1,21-21-15</inkml:trace>
  <inkml:trace contextRef="#ctx0" brushRef="#br1" timeOffset="73249.66">26225 15325 0,'0'21'110,"0"0"-95,0 0-15,0 0 16,0 1-16,0-1 0,0 0 0,0 0 15,0 0-15,0 0 16,-21 1-16,0-1 0,0 0 16,0 0-16,0-21 0,-1 21 15,-20 0-15,21-21 0,-21 22 16,-1-1-16,1 0 0,-22 0 0,22 0 16,-21 0-16,-1 1 0,1 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3:12:23.5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677 0,'-21'0'0,"21"-21"16,-21 21-16,0-21 15,0 21-15,0-21 16,-1 21-16,1 0 0,0-21 16,0 21-16,-21-21 0,20 21 15,1 0-15,-21 0 0,21 0 16,0 0-16,-22 0 0,22 0 0,0 0 16,0 0-1,42 0 1,0 0-16,21 0 15,1 21-15,-1-21 0,22 0 16,-1 0-16,22 0 0,-22 0 16,22 0-16,0 0 0,-1 0 15,1 0-15,0 0 0,20 0 0,-20 0 16,0-21-16,-22 21 0,22 0 16,-43 0-16,22 0 0,-22 0 0,-21 0 15,22-22-15,-22 22 0,-42 0 47,-1 0-47,1 0 0,0 0 0,-21 0 16,21 0-16,-22 0 0,22 0 15,-21 22-15</inkml:trace>
  <inkml:trace contextRef="#ctx0" brushRef="#br0" timeOffset="339.74">2138 635 0,'-21'0'16,"-1"0"-1,22 21 17,0 0-32,0 1 15,0-1-15,0 0 0,0 0 16,0 21-16,0 1 0,-21-1 15,21 0-15,-21 22 0,21-22 16,0 22-16,-21-22 0,21 0 0,-21 22 16,0-22-16,21 1 0,0-1 15,0-21-15,-22 21 0,22-20 16,0-1-16,-21 0 0,21 0 0,0 0 16,0 0-16,0 1 0,0-44 46,0 1-46,21 21 0,1-21 0,-1 0 16</inkml:trace>
  <inkml:trace contextRef="#ctx0" brushRef="#br0" timeOffset="763.89">2392 1270 0,'21'0'16,"0"0"0,0 0-16,0 0 15,1 0-15,-22-21 0,21 0 16,0 21-16,0-21 0,0-1 0,0 22 16,1-21-16,-1 0 0,-21 0 15,21 0-15,-21 0 0,21-1 16,-21 1-16,0 0 0,0 0 15,-21 21 1,0 0-16,0 0 0,-1 0 16,-20 21-16,21 0 0,0 0 15,-22 1-15,22-1 0,0 21 0,-21-21 16,21 0-16,-1 22 0,1-22 16,21 21-16,-21-21 0,21 1 15,0-1-15,0 21 0,0-21 16,0 0-16,0 1 0,21-1 15,0-21-15,1 0 16,-22 21-16,21-21 0,21 0 0,-21 0 16,0 0-16,1 0 0,20 0 15,-21 0-15,21 0 0,-20-21 0,20 0 16</inkml:trace>
  <inkml:trace contextRef="#ctx0" brushRef="#br0" timeOffset="1215.51">3175 1143 0,'0'0'16,"21"-21"-16,-21 0 0,0 0 16,-21 21-1,0 0 1,0 0-16,-1 21 0,1 0 16,0-21-16,-21 21 0,21 0 0,-1 0 15,1-21-15,0 22 0,21-1 16,-21 0-16,21 0 15,0 0-15,21-21 16,0 0 0,0 21-16,1-21 0,-1 0 0,0 0 15,21 0-15,-21 0 0,1 0 16,-1 22-16,0-22 0,0 0 0,0 21 16,0 0-1,-21 0-15,0 0 16,-21-21-16,0 21 15,0 1-15,0-22 0,-22 21 0,22-21 16,-21 0-16,21 21 0,-22-21 16,22 0-16,-21 0 0,0 0 0,20 0 15,1 0-15,0 0 0,0 0 16,0 0-16,0 0 0,42 0 47,0-21-32,0 0-15,21 21 0,-20-22 16,20 1-16</inkml:trace>
  <inkml:trace contextRef="#ctx0" brushRef="#br0" timeOffset="1551.9">3768 699 0,'0'0'0,"0"-22"0,0 1 0,0 0 15,0 0-15,0 0 16,-22 42 15,22 0-31,-21 0 16,0 0-16,21 22 0,0-1 0,-21 0 16,0 1-16,0 20 0,21-20 15,-22 20-15,1-21 0,21 22 0,-21-22 16,0 1-16,21-1 0,-21 0 15,21 1-15,-21-1 0,21-21 0,0 0 16,0 0-16,0 1 0,0-1 16,0 0-16,0 0 0,21-21 15,0 0 1,0 0-16,0 0 0,0 0 0,1-21 16,-1 21-16,0-21 0,21 0 15,-21-22-15,1 22 0</inkml:trace>
  <inkml:trace contextRef="#ctx0" brushRef="#br0" timeOffset="1739.36">3556 1185 0,'0'0'0,"-42"0"0,20 0 0,1 0 0,0 0 31,42 0-15,0 0-1,22 0-15,-22 0 0,21 0 0,-21 0 16,22-21-16,-22 21 0,21-21 16,1 0-16,-1 0 0,0 21 0</inkml:trace>
  <inkml:trace contextRef="#ctx0" brushRef="#br0" timeOffset="2069.88">4487 677 0,'-21'0'0,"42"0"0,-42-21 15,0 21 1,0 0 0,0 21-16,21 1 15,0-1-15,-22 0 0,22 21 16,-21 1-16,0-1 0,21 0 0,-21 1 15,21 20-15,-21-21 0,0 1 16,21 20-16,0-20 0,-22-22 0,22 21 16,-21 0-16,21-20 0,0-1 15,0 0-15,0 0 0,0 0 0,0 0 16,21-21 15,-21-21-31,0 0 16,22 0-16,-22 0 0</inkml:trace>
  <inkml:trace contextRef="#ctx0" brushRef="#br0" timeOffset="2359.35">4360 677 0,'0'0'0,"21"0"0,-21 22 15,22-1-15,-1 0 16,-21 21-16,21-21 15,0 22-15,0-1 0,0 0 0,22 1 16,-22-1-16,21 0 0,1-20 16,-22 20-16,21-21 0,0 21 0,1-20 15,-22-1-15,21 0 0,-21 0 16,1 0-16,20 0 0,-42 1 0,21-22 16,0 0-16,-21 21 0,21-21 15,1 0 1,-22-21-1,0-1-15,0 1 0,0-21 16,21 21-16,-21-22 0,21 1 16,-21 0-16</inkml:trace>
  <inkml:trace contextRef="#ctx0" brushRef="#br0" timeOffset="2623.22">5186 635 0,'0'0'0,"0"-21"0,0 0 0,0 0 16,0-1-16,-21 22 31,-1 0-31,22 22 0,-21-1 16,21 21-16,-21-21 0,0 22 15,21-1-15,-21 0 0,0 22 0,21-22 16,-22 22-16,22-22 0,0 0 16,-21 22-16,21-22 0,-21-21 15,21 22-15,0-1 0,0-21 0,0 0 16,0 0-16,0 1 0,0-1 15,0 0-15,0 0 16,21-42 15,0 0-31</inkml:trace>
  <inkml:trace contextRef="#ctx0" brushRef="#br0" timeOffset="3441.03">6181 593 0,'0'0'0,"0"-21"0,-22-1 15,1 1-15,0 21 0,0-21 0,0 21 16,0-21-16,-1 21 15,1 0-15,0 0 0,-21 0 0,21 0 16,-1 21-16,1 0 0,-21 0 16,21 1-16,-22-1 0,22 21 15,-21-21-15,21 43 0,0-22 0,-22 0 16,22 22-16,0-1 0,0-20 16,0 20-16,21-20 0,0-1 0,0 0 15,0 1-15,0-1 0,0 0 16,21-21-16,0 1 0,0-1 0,21 0 15,-20 0-15,20-21 0,-21 0 16,21 0-16,1 0 0,-22 0 0,21 0 16,22 0-16,-43 0 15,21-21-15,-21 0 0,1 0 0,-1-1 16,0 1-16,-21 0 0,0-21 16,0 21-16,0-22 0,0 22 15,0 0-15,0-21 0,-21 20 0,0 1 16,-22 21-16,22-21 0,0 21 15,-21 0-15,20 0 0,-20 0 0,21 0 16,-21 0-16,20 21 0,1-21 16,21 21-16,-21-21 0,21 22 15,0-1-15,21-21 16,0 0-16,1 0 0,-1 0 16,21 0-16,-21 0 0,22 0 15,-22 0-15,21 0 0,-21 0 0,0 0 16,1 0-16,-1 0 15,0 0-15,0 0 0,0 0 0,0 0 16,-21 21 0,22 0-16,-22 0 15,0 0-15,0 1 0,0-1 16,0 21-16,0-21 0,0 22 0,0-22 16,-22 21-16,22 0 0,-21 1 0,0-1 15,21 22-15,-21-22 16,21 21-16,-21-20 0,21 20 0,-21-20 15,21 20-15,0-21 0,0 1 0,0-1 16,0 0-16,0 1 0,0-1 0,0-21 16,0 22-16,0-22 0,0 0 15,0 0-15,0 0 0,0 0 16,0-42 15,0 0-31,-22 0 16,1 0-16,0 0 0</inkml:trace>
  <inkml:trace contextRef="#ctx0" brushRef="#br0" timeOffset="4223.34">889 2074 0,'0'0'0,"-21"0"0,0 0 0,-1 0 16,1 0-16,0 0 15,21-21 48,21 21-63,0 0 0,22 0 15,-22 0-15,0 0 0,21 0 16,1 0-16,-1 0 0,22 0 16,-22 0-16,21 0 0,22 0 0,0-21 15,-1 21-15,1 0 0,0-21 16,-1 21-16,22 0 0,-21 0 0,21-21 15,0 21-15,21 0 0,0-21 16,21 21-16,-21-22 0,21 22 0,0-21 16,0 21-16,0-21 0,22 21 15,-1-21-15,0 21 0,1-21 0,20 21 16,-20-21-16,20 21 0,-21-22 16,1 22-16,20-21 0,-20 21 0,-1-21 15,-21 21-15,21-21 0,-20 21 16,-1 0-16,-21-21 0,21 21 15,-21 0-15,0 0 0,0-21 0,-21 21 16,21 0-16,-43 0 0,1 0 16,0 0-16,-22-22 0,1 22 0,-1 0 15,-20 0-15,-1 0 0,-21 0 0,0 0 16,0 0-16,1 0 16,-44 0 15,1 0-16,0 0-15,0 0 0,0-21 16,0 21-16,-1 0 0,1 0 0</inkml:trace>
  <inkml:trace contextRef="#ctx0" brushRef="#br0" timeOffset="4371.8">7239 1672 0,'0'21'31,"0"1"0,0-1-15,0 0 0,0 0-1</inkml:trace>
  <inkml:trace contextRef="#ctx0" brushRef="#br0" timeOffset="13103.75">2011 3302 0,'21'0'78,"-21"-21"-63</inkml:trace>
  <inkml:trace contextRef="#ctx0" brushRef="#br0" timeOffset="14051.86">1990 3323 0,'0'21'16,"0"-42"46,21 21-62,0-21 0,-21 0 16,21 0-16,-21 0 16,21 21-16,-21-22 0,0 1 0,0 0 15,0 0-15,0 0 16,-21 21-1,0 0-15,0 0 0,0 0 16,-1 0-16,1 21 0,-21 0 0,21-21 16,-22 21-16,22 0 0,0 1 15,-21 20-15,21-21 0,-1 0 0,1 0 16,21 1-16,-21-1 0,21 0 16,0 0-16,21 0 15,0 0-15,1 1 0,-1-22 16,21 21-16,-21 0 0,22 0 0,-1-21 15,-21 21-15,21 0 0,1-21 16,-22 22-16,21-1 0,-21 0 0,1 0 16,-1-21-16,0 21 0,-21 0 15,0 1-15,0 20 0,-21-21 16,0 0-16,-1 0 0,1 1 0,-21-1 16,0 0-16,20 0 0,-20 0 15,0 0-15,-1-21 0,1 0 0,0 0 16,-1 0-16,1 0 0,21 0 15,0 0-15,-22-21 0,22 0 0,0 21 16,0-21-16,21 0 0,0-22 16,-21 22-16,21 0 0,0 0 0,0 0 15,0 0-15,0-1 0,21 1 16,0 0-16,0 0 0,0 0 0,22 0 16,-22 21-16,0-22 15,21 1-15,-20 21 0,20-21 0</inkml:trace>
  <inkml:trace contextRef="#ctx0" brushRef="#br0" timeOffset="14335.59">2646 3281 0,'0'0'0,"-21"0"31,-1 21-31,1 0 0,0 0 15,21 22-15,-21-22 0,21 21 16,-21 1-16,0-1 0,21 0 16,0 1-16,0-1 0,-22 0 0,22-21 15,-21 22-15,21-1 0,0-21 16,0 0-16,0 1 0,0-1 0,0 0 16,0 0-16,21 0 15,1-21-15,-1 0 0,0 0 16,0-21-16,0 0 15,-21 0-15</inkml:trace>
  <inkml:trace contextRef="#ctx0" brushRef="#br0" timeOffset="14519.47">2180 3683 0,'0'0'0,"-21"0"0,0 0 0,21 21 16,21-21 15,0 0-31,21 0 0,1 0 0,-22 0 16,42 0-16,-20 0 0,-1 0 15,0-21-15,22 0 0,-22 21 0,1-21 16,-1 21-16,0-21 0</inkml:trace>
  <inkml:trace contextRef="#ctx0" brushRef="#br0" timeOffset="15195.88">2794 3683 0,'0'0'0,"-21"21"0,0 0 16,21 1-1,21-22 17,0 0-32,0 0 0,0 0 0,22-22 15,-22 22-15,21-21 0,-21 0 16,22 21-16,-22-21 0,21 0 0,-21 0 15,0-1-15,22 22 0,-22-21 16,-21 0-16,21 21 16,-21-21-16,-21 21 15,0 0-15,0 0 0,-1 0 16,1 21-16,-21 0 0,21 0 0,-22 1 16,22-1-16,-21 0 0,21 0 15,0 0-15,-1 0 0,1 1 0,0-1 16,21 0-16,0 0 15,0 0-15,0 0 0,0 1 16,21-22-16,0 0 0,1 0 16,20 0-16,-21 0 0,21 0 0,-20 0 0,20 0 15,21 0-15,-20 0 0,-1-22 16,22 22-16,-22-21 0,21 0 16,1 0-16,-22 0 0,1 0 0,-1-1 15,0 1-15,-21 0 0,1 0 16,-1 0-16,0 0 0,-21-1 0,0 1 15,0 0-15,-21 21 32,0 0-32,-1 0 15,22 21-15,-21 0 0,21 22 0,0-22 16,-21 21-16,21-21 0,-21 22 0,21-1 16,0 22-16,-21-22 15,21 21-15,-21 22 0,-1-21 0,22 20 16,0-20-16,0 20 0,-21 1 15,21 0-15,-21-22 0,21 22 0,-21 0 16,21-1-16,0 1 0,0 0 0,-21-22 16,21 1-16,-21-22 0,21 21 15,0-41-15,0 20 0,0-21 0,0-42 32,21-21-32,0 20 15,-21-20-15,21-21 0,0-1 0,0 1 16,1-1-16,-22 1 0,21-22 15</inkml:trace>
  <inkml:trace contextRef="#ctx0" brushRef="#br0" timeOffset="15504">3619 3937 0,'0'-42'0,"0"84"0,0-127 0,0 43 0,0 0 16,0-1-16,0 1 0,0 21 15,0-21-15,0 20 0,22 1 16,-1 0-16,0 0 0,0 0 0,21 0 0,-20 21 15,20 0-15,-21 0 16,21 0-16,-20 0 0,20 0 0,-21 0 16,0 21-16,0 0 0,1 0 15,-22 0-15,0 22 0,0-22 0,0 0 16,0 0-16,-22 21 0,1-20 0,-21-1 16,21 0-16,-22 0 0,1 0 15,0 0-15,-22 1 0,22-1 0,0-21 16,20 21-16,-20-21 0,21 0 15,0 0-15,0 0 0,42 0 32,0-21-32,0 0 0,21 21 15,-20-22-15,20 22 0</inkml:trace>
  <inkml:trace contextRef="#ctx0" brushRef="#br0" timeOffset="15895.08">4339 3598 0,'21'-21'0,"-42"42"0,63-63 0,-20 21 16,-1 21-16,0-21 0,-21 0 16,-21 21-1,-22 0-15,22 0 16,0 21-16,-21-21 0,21 21 16,-1-21-16,1 21 0,0 0 0,0-21 15,0 21-15,21 1 16,0-1-16,0 0 15,0 0-15,0 0 16,21-21-16,0 0 0,0 21 16,0-21-16,1 22 0,20-22 0,-21 21 15,0-21-15,0 21 0,1-21 16,-1 21-16,-21 0 16,0 0-16,-21-21 0,-1 0 15,-20 22-15,21-22 0,0 0 16,-22 21-16,22-21 0,-21 0 0,21 0 15,0 0-15,-1 0 16,1 0-16,0 0 0,0 0 0,0 0 16,21-21-1,0-1-15,21 1 16,0 0-16,0 21 0</inkml:trace>
  <inkml:trace contextRef="#ctx0" brushRef="#br0" timeOffset="16187.86">5461 3175 0,'0'0'0,"0"-21"16,0-21 0,0 63-1,-21 0-15,0 0 16,-1 0-16,22 22 0,-21-1 15,0 0-15,21 22 0,-21-22 0,0 0 16,21 22-16,-21-22 0,21 1 16,-22-1-16,1 0 0,21-21 0,0 22 15,0-22-15,0 0 0,0 0 0,0 0 16,0 1-16,0-1 0,21-21 16,1 0-1,-1 0-15,0-21 0,0-1 16,0 22-16</inkml:trace>
  <inkml:trace contextRef="#ctx0" brushRef="#br0" timeOffset="16552.75">5757 3514 0,'0'0'16,"0"-21"-16,-21 42 16,0-21-16,0 21 15,0 0-15,21 0 0,-22 0 0,1 1 16,21 20-16,-21-21 15,21 0-15,0 0 0,0 1 0,0-1 16,0 0-16,0 0 0,0 0 0,0 0 16,21 1-16,0-22 15,1 0-15,-1 0 0,0 0 0,0 0 16,21 0-16,-20 0 0,20-22 0,-21 22 16,0-21-16,0 0 0,22 21 15,-22-21-15,-21 0 0,0-22 0,21 22 16,-21 0-16,0 0 0,0 0 0,0-22 15,-21 22-15,0 21 0,0-21 16,-22 0-16,22 21 0,0 0 0,-21 0 16,20 0-16,-20 0 0,21 0 15,0 0-15,0 0 0,-22 21 0,22-21 16,0 21-16,0-21 31</inkml:trace>
  <inkml:trace contextRef="#ctx0" brushRef="#br0" timeOffset="16755.75">5143 3429 0,'22'0'31,"-1"-21"-31,21 21 0,-21 0 16,22-21-16,-1 21 0,0-21 0,1 21 15,-1-22-15,0 22 0,1-21 16,20 21-16,-21 0 0,-20-21 16,20 21-16,0 0 0,-21 0 0,1-21 15,-1 21-15</inkml:trace>
  <inkml:trace contextRef="#ctx0" brushRef="#br0" timeOffset="17558.89">7302 3683 0,'0'21'31,"22"-42"-16,-22 0-15,21 21 0,-21-21 16,21 0-16,0-1 0,-21 1 0,0 0 16,21 0-16,-21-21 0,0 20 0,0-20 15,0 21-15,0-21 0,0 20 16,-21-20-16,0 21 0,0 0 0,0 0 16,-1 21-16,1 0 0,0 0 0,0 0 15,-21 0-15,20 0 0,-20 21 16,21 0-16,-21 21 0,20-21 0,1 22 15,-21-22-15,21 21 0,0 1 16,-1-1-16,1-21 0,21 21 16,0 22-16,0-43 0,0 0 15,0 0-15,21 1 0,22-1 16,-22 0-16,0-21 0,0 0 0,0 0 16,22 0-16,-22 0 0,21 0 0,-21 0 15,22-21-15,-1 21 0,-21-21 16,22-1-16,-1 1 0,0-21 15,-21 21-15,22-22 0,-22 1 0,21-21 16,-21 20-16,1-20 0,-1-1 16,0 22-16,-21-22 0,0 1 0,0 21 15,0-22-15,0 22 0,0-1 16,0 1-16,0 21 0,0 0 0,0 0 16,0-1-16,-64 65 15,64-22 1,-21 0-16,21 21 0,0 1 0,-21-1 15,21 0-15,-21 22 0,21-22 16,-21 22-16,21-1 0,0-20 16,0-1-16,0 0 0,0 1 0,0-1 15,0 0-15,0-21 0,21 22 16,0-22-16,0-21 0,0 21 0,22 0 16,-22-21-16,21 0 0,-21 0 15,22 0-15,-1 0 0,0-21 0,1 0 16,-1 0-16</inkml:trace>
  <inkml:trace contextRef="#ctx0" brushRef="#br0" timeOffset="18011.84">8234 3281 0,'0'0'0,"21"-21"0,-21 0 15,0-1-15,21 1 0,-21 0 0,-21 21 32,0 0-17,0 42-15,21-20 0,-22-1 0,1 21 0,0 0 16,21-20-16,-21 20 0,0 0 15,21 1-15,-21-1 0,21-21 16,0 21-16,0-20 0,0-1 0,0 0 16,0 0-16,21 0 0,0 0 15,0-21-15,0 0 0,0 0 0,1 0 16,-1 0-16,21 0 0,-21 0 0,0 0 16,22 0-16,-22-21 0,0 0 15,0 0-15,22 0 0,-22-22 0,0 22 16,0-21-16,-21 0 0,21-1 0,-21 1 15,0 0-15,0-1 0,0 1 16,0 0-16,-21-1 0,0 1 16,0 21-16,0 0 0,-1-1 15,1 22-15,0 0 0,0 0 0,0 0 16,0 0-16,-22 0 0,22 22 0,0-1 16,0 0-16,-22 21 0,22 1 15,0-1-15,0 0 0,21 1 0,0-1 16,-21 0-16,21 1 0,0-1 15,0 0-15,0-21 0,0 22 0,0-22 16,21 0-16,0 0 0,0 0 0,22-21 16,-22 0-16,21 0 0,-21 0 15,22 0-15,-1-21 0,0 21 0,1-21 16</inkml:trace>
  <inkml:trace contextRef="#ctx0" brushRef="#br0" timeOffset="18886.79">9059 3260 0,'0'0'0,"21"-64"31,-21 85-15,-21 1-1,21 20-15,-21-21 0,0 0 16,21 22-16,-21-1 0,0-21 0,21 21 16,-22 1-16,22-22 0,-21 21 15,21-21-15,-21 1 0,21-1 0,0 0 16,0 0-16,0 0 0,21-21 15,0 21-15,1-21 16,-1 0-16,21 0 0,-21 0 0,0-21 16,22 21-16,-22-21 0,0 0 0,21 0 15,-20 0-15,-1-1 0,0 1 16,0-21-16,0 21 0,0-22 0,-21 22 16,22 0-16,-22-21 0,21 21 15,-21-1-15,0 44 31,0-1-31,-21 0 16,21 21-16,-22-21 0,22 1 0,0 20 16,0-21-16,0 0 0,0 0 15,0 1-15,0-1 0,0 0 16,0 0-16,22-21 0,-1 0 16,0 0-16,0 0 0,0 0 0,0 0 15,1 0-15,-1 0 0,0-21 16,0 0-16,0 0 0,0 21 0,-21-22 15,22 1-15,-22 0 0,21-21 16,-21 21-16,0-1 0,0-20 0,0 0 16,0 21-16,0-22 0,0 22 0,0-21 15,0 21-15,0-1 0,21 1 16,0 21-16,-21-21 0,21 0 0,0 21 16,1 0-16,20 0 0,-21 0 15,0 0-15,22 0 0,-22 21 16,21 0-16,-21 0 0,22 1 0,-22 20 15,0-21-15,21 0 0,-21 22 0,1-22 16,-22 21-16,0-21 0,0 22 16,0-22-16,0 0 0,0 0 0,0 0 15,0 0-15,0 1 0,-22-1 16,1 0 0,0-21-16,0 0 0,0-21 31,21 0-31,0-1 15,0 1-15,0 0 0,21-21 0,0 21 16,0-22-16,0 1 0,22 0 16,-22-1-16,42 1 0,-20 0 0,-1-1 15,22 22-15,-22 0 0,21 0 0,-20 21 16,20 0-16,1 0 0,-22 0 16,0 21-16,1 0 0,-22 0 0,0 22 15,0-22-15,-21 21 0,0 0 16,0 1-16,0-1 0,-21-21 15,0 22-15,0-1 0,0-21 0,-22 43 16,22-43-16,0 0 0,0-21 16,0 21-16,-1-21 15</inkml:trace>
  <inkml:trace contextRef="#ctx0" brushRef="#br0" timeOffset="19939.04">11388 3090 0,'0'0'0,"0"-42"32,0 21-32,21 0 0,-21 0 0,21-1 15,0 1-15,-21 0 0,0 0 0,21 21 16,-21-21-16,21 21 0,-21 42 31,-21-21-15,0 0-16,0 22 0,21-1 15,-21 0-15,0 22 0,-22-22 0,22 22 16,0-22-16,0 22 0,-22-22 16,22 0-16,0 22 0,0-43 0,0 21 15,0-21-15,-1 22 0,1-22 0,0-21 16,21 21-16,0 0 0,-21-21 16,21-21-1,0 0-15,0 0 0,0-22 16,0 22-16,0-21 0,0 0 15,0-1-15,0 1 0,0 0 0,21-1 16,-21 1-16,21 21 0,0-22 16,-21 22-16,22 0 0,-1 0 15,0 21-15,0 0 16,0 0-16,-21 21 0,21 0 16,1 0-16,-22 22 0,0-1 0,21-21 15,-21 22-15,21-1 0,-21 0 0,21-21 16,-21 22-16,0-22 0,21 21 15,-21-21-15,21 1 0,1-1 0,-22 0 16,21 0-16,0 0 0,0-21 0,0 0 16,0 0-16,22 0 0,-22 0 15,42 0-15,-20-21 0,-1 0 16,0 0-16,1 0 0,-1-1 0,0 1 16,1-21-16,-1 21 15,0-22-15,-20 1 0,-1 21 0,21-21 16,-21 20-16,-21 1 0,21 0 15,-21 0-15,0 42 16,-21-21 0,0 21-16,0 0 0,21 1 15,0 20-15,-21-21 0,0 0 0,21 0 16,0 22-16,0-22 0,0 0 0,0 0 16,0 0-16,0 1 0,0-1 15,21 0-15,0 0 0,0-21 0,0 0 16,0 21-16,1-21 0,20 0 15,-21 0-15,0 0 0,22 0 16,-22-21-16,21 21 0,-21-21 0,22 0 16,-22 0-16,21-1 0,-21 1 15,0-21-15,1 0 0,-22 20 0,0-20 16,0-21-16,0 20 0,0 1 0,0 0 16,0-1-16,-22 22 0,1-21 15,0 21-15,0 21 0,0-22 0,-22 22 16,1 0-16,21 0 0,-21 0 0,-1 0 15,1 22-15,0-1 0,20 21 16,-20-21-16,21 22 0,-21-1 16,20 0-16,22 1 0,0-1 15,-21-21-15,21 21 0,0 1 0,0-22 16,21 21-16,1-21 0,-1 1 0,0-1 16,21 0-16,1-21 0,-1 21 15,0-21-15,1 0 0,20 0 0,-21 0 16,1 0-16</inkml:trace>
  <inkml:trace contextRef="#ctx0" brushRef="#br0" timeOffset="20819.89">13060 3344 0,'21'-42'0,"-42"84"0,42-105 16,-21 42-16,0-22 0,0 22 16,0 0-16,-21 21 15,0 0-15,-1 0 0,1 21 16,0-21-16,0 43 0,-21-22 0,20 0 15,1 21-15,0 1 0,0-22 0,0 21 16,0 0-16,-1 1 0,1-22 16,21 21-16,0-21 0,0 1 0,0-1 15,0 0-15,0 0 0,0 0 0,0 0 16,21-21 0,1 0-16,-1 0 0,0 0 0,21 0 15,-21-21-15,1 0 0,20 0 0,-21 0 16,21 0-16,-20-1 15,20-20-15,-21 21 0,21-21 0,-20 20 16,-1-20-16,0 21 0,-21 0 16,21 0-16,-21 42 31,0 0-31,0 0 16,0 0-16,-21 22 0,21-22 0,0 0 15,0 0-15,0 0 0,0 0 0,21 1 16,0-1-16,0 0 0,22-21 15,-22 21-15,21-21 0,-21 0 16,22 21-16,-1-21 0,0 0 0,1 0 0,-1 0 16,0 0-16,1-21 15,-1 21-15,0-21 0,1 21 0,-1-21 16,-21 0-16,22-1 0,-22 1 0,0-21 16,0 21-16,0-22 0,0 1 15,-21 0-15,0-1 0,0 22 0,0-21 16,0 21-16,-21 0 0,0-1 15,0 22-15,-21 0 0,20 0 0,1 0 16,-21 22-16,21-1 0,-22 21 0,22-21 16,0 22-16,0-1 0,0 0 15,0-21-15,21 22 0,0-22 0,0 21 16,0 1-16,0-22 0,0 0 16,0 0-16,0 0 15,21-21-15,0 21 0,0-21 16,0 0-16,0 0 0,1 0 0,20 0 15,-21-21-15,0 0 0,0 0 16,1 0-16,20 0 0,-21-22 0,0 1 16,0 0-16,22-1 0,-22-20 15,0 20-15,0-20 0,0-1 0,1 1 16,-22-1-16,0 22 0,0-21 0,0 20 16,0 1-16,0 0 0,0 20 15,0 1-15,-22 42 16,22 1-16,-21 20 0,0-21 15,21 21-15,-21 22 16,21-22-16,0 22 0,0-22 0,0 22 16,0-1-16,0-21 0,21 1 0,-21 20 15,21-20-15,0-22 0,1 21 16,-22-21-16,21 0 0,0 1 0,-21-1 16,21 0-16,0-21 0,0 0 15,1 0-15,-1 0 0,0 0 0,21 0 16,-21-21-16,22 21 0,-1-21 0</inkml:trace>
  <inkml:trace contextRef="#ctx0" brushRef="#br0" timeOffset="21490.9">15790 2942 0,'0'0'0,"-21"0"0,0-21 0,0 21 0,-22-21 16,22 21-1,0 0-15,0 0 0,0 0 0,-22 0 16,22 0-16,0 0 0,-21 21 0,21 0 15,-22 0-15,22 1 0,0-1 16,0 0-16,0 0 0,21 21 0,0-20 16,0-1-16,0 0 0,0 0 15,0 0-15,21 0 0,0 1 0,0-1 16,21 0-16,-20-21 0,20 0 0,0 21 16,1-21-16,-22 0 0,21 0 15,0 0-15,-20 0 0,-1 0 0,0 0 16,0 0-16,-21-21 15,-21 21 1,0 0-16,-22 0 0,1 0 0,0 0 16,-1 21-16,1-21 0,-21 21 15,20 0-15,1 1 0,0-1 0,-1-21 16,22 21-16,-21 0 0,42 0 16,21-21-1,0 0-15,21 0 16,1 0-16,-1 0 0,0 0 15,1 0-15,-1 0 0,22 0 0,-22 0 16,0 0-16,1 0 0,-22 0 0,21 21 16,-21 1-16,0-22 15,1 21-15,-1 0 0,-21 0 0,0 21 16,0-20-16,0-1 0,0 21 0,-21 0 16,-1-20-16,1 20 0,0 0 15,0 1-15,-21-1 0,20 0 0,-20 1 16,21-1-16,-21 0 0,20-21 0,1 22 15,0-22-15,0 0 0,21 0 16,0 0-16,21-21 16,0 0-16,0-21 0</inkml:trace>
  <inkml:trace contextRef="#ctx0" brushRef="#br0" timeOffset="22763.75">16891 2942 0,'0'0'0,"-21"0"0,21 21 0,-21-21 16,42 0-1,21 0 1,-21-21-16,22 0 16,-1 0-16,0 0 0,22 0 0,-22-1 15,22-20-15,-1 21 0,-21-21 16,22-22-16,-22 22 0,-21-1 0,22-20 16,-22 21-16,0-1 0,-21 1 0,0 21 15,0 0-15,0-1 0,-21 1 16,-21 21-16,20 0 0,-20 0 15,21 21-15,-21 1 0,-1-1 16,22 42-16,-21 1 0,21-1 0,-1 1 16,1-1-16,0 22 0,0-22 15,21 22-15,0-21 0,0 20 0,0 1 16,0-22-16,0 1 0,0-1 0,21 1 16,-21-22-16,21 22 0,-21-22 15,0-21-15,0 0 0,0 22 0,0-22 16,-21-21-1,0 0-15,0-21 16,0 0-16,-22-1 0,22 1 0,0-21 16,-21 0-16,20-1 0,1 1 15,-21 0-15,21-1 0,0 22 0,21-21 16,0 21-16,-22-1 0,22 44 31,0-1-31,0 21 0,0-21 0,0 22 16,0-22-16,22 21 0,-22 0 15,21-20-15,0 20 0,0-21 0,21 0 16,-20 0-16,20 1 0,-21-1 16,21 0-16,1-21 0,-1 0 0,0 0 15,1 0-15,-1 0 0,22 0 0,-22 0 16,0 0-16,1-21 0,-1 0 16,0-1-16,-21 1 0,22-21 0,-22 21 15,21-22-15,-21 1 0,-21 0 16,22-1-16,-22 1 0,21 0 15,-21 21-15,0-1 0,0 44 32,0-1-32,0 0 0,-21 21 15,21-21-15,-22 22 0,22-22 16,0 21-16,0-21 0,-21 1 0,21-1 16,0 0-16,0 0 0,0 0 0,0 0 15,0 1 1,21-22-1,1 0-15,-1-22 0,0 1 16,0 0-16,0 0 0,0 0 16,1 0-16,-1-22 0,-21 22 15,21 0-15,0-21 0,-21 20 16,0 1-16,21 21 0,0 0 16,-21 21-1,0 1-15,0-1 0,0 0 16,0 21-16,0-21 0,0 1 0,0 20 15,22-21-15,-22 0 0,21 0 16,0 1-16,-21-1 0,21-21 0,0 21 16,0 0-16,1-21 0,20 0 15,-21 0-15,21 0 0,1 0 0,-22 0 16,21 0-16,1 0 0,-1-21 0,0 0 16,1 0-16,-1 21 15,0-43-15,1 22 0,-22 0 0,21-21 16,-21-1-16,0 1 0,1 21 15,-1-22-15,-21 1 0,0 21 0,0 0 16,0 0-16,-21 21 16,-1 0-16,1 21 0,0 0 15,-21 0-15,42 0 0,-21 0 0,21 22 16,-22-22-16,22 0 0,0 21 16,0-20-16,0-1 0,0 21 15,0-21-15,22 0 0,-22 1 0,21-1 16,-21 0-16,0 0 15,0 0-15,0-42 32,0 0-17,0 0-15,0 0 0,0-1 0,21-20 16</inkml:trace>
  <inkml:trace contextRef="#ctx0" brushRef="#br0" timeOffset="22987.84">19092 2879 0,'21'-21'0,"-42"42"0,42-64 0,1 43 16,-22 22 0,0-1-16,0 21 15,-22 0-15,22 1 0,-21-1 16,21 0-16,-21 1 0,21 20 0,-21-20 16,21-1-16,0 0 0,0 1 0,-21-1 15,21 0-15,0-21 0,-21 22 16,21-22-16,0 0 0,0 0 0,0 0 15,0-42 17</inkml:trace>
  <inkml:trace contextRef="#ctx0" brushRef="#br0" timeOffset="23147.87">18881 3260 0,'0'0'0,"21"0"31,21 0-15,-21 0-16,0 0 0,22 0 15,-1 0-15,0 0 0,1 0 16,20 0-16,1 0 0,-1 0 0</inkml:trace>
  <inkml:trace contextRef="#ctx0" brushRef="#br0" timeOffset="24027.88">19939 3196 0,'0'0'0,"0"-63"32,0 42-32,-21 21 0,-22 0 0,22 0 0,0 0 15,-21 0-15,21 0 0,-22 0 16,1 21-16,0 0 0,20 0 0,-20 21 16,0 1-16,21-1 0,-22 0 15,22-20-15,0 20 0,0 0 0,0 1 16,21-1-16,0 0 0,0 1 15,0-22-15,0 0 16,21-21-16,0 21 0,0-21 0,0 0 16,0 0-16,1 0 0,20 0 0,-21 0 15,21 0-15,-20-21 0,-1 21 16,21-21-16,-21 0 0,0-22 0,22 22 16,-22-21-16,0-1 0,21 1 15,-20 0-15,-1-1 0,0 1 0,0 0 16,0 21-16,0-22 0,1 22 0,-22 42 31,0 0-31,0 1 16,0-1-16,0 21 0,0-21 15,-22 22-15,22-1 0,0 0 0,0-21 16,0 22-16,0-22 0,0 0 16,0 21-16,0-20 0,22-22 15,-1 21-15,-21 0 0,21-21 0,0 0 16,0 0-16,22 0 0,-22 0 0,0 0 15,0 0-15,21 0 0,-20-21 16,20 0-16,-21-1 0,0 1 0,22 0 16,-22-21-16,21-1 0,-21 1 15,22-21-15,-22-1 0,0 1 0,0-1 16,21 22-16,-42-22 0,22 22 16,-22 21-16,0 0 0,0-1 0,0 1 15,-22 21-15,1 21 16,0 22-16,0-22 0,0 21 15,0 1-15,-1-1 0,1 0 16,21 22-16,0-22 0,0 22 0,0-22 16,0 0-16,0 1 0,0-1 15,21 0-15,1-21 0,-1 1 0,0 20 16,0-42-16,0 21 0,0 0 16,1-21-16,20 0 0,-21 0 0,21 0 15,-20 0-15,20 0 0,0 0 0,-21-21 16,22 0-16,-1 0 0,0-22 15,-20 22-15,20-21 0,0-22 16,-21 1-16,22-1 0,-22 1 0,21-1 16,-21 1-16,1 21 0,-1-1 15,-21 1-15,0 21 0,0 0 0,-21 21 16,-1 0-16,1 0 16,-21 21-16,21 21 0,-22-21 0,22 43 15,-21-22-15,21 0 0,21 22 0,0-1 16,-21-20-16,21-1 0,0 64 15,21-85-15,0 21 0,0-20 16,0-1-16,0 0 0,22 0 16,-22 0-16,21-21 0,1 0 0,-1 0 15,0 0-15,1 0 0,-1 0 0,0-21 16,22 21-16,-22-21 0,0 0 16</inkml:trace>
  <inkml:trace contextRef="#ctx0" brushRef="#br0" timeOffset="24559.8">9842 4974 0,'0'0'0,"-21"0"0,-42 0 31,84 0-31,0 0 15,43 0-15,-22 0 0,21 0 0,1 0 16,21-21-16,-22 21 0,22 0 16,-1-21-16,-20 21 0,21 0 0,-22 0 15,1 0-15,-1 0 0,1 0 16,-1 0-16,-21 0 0,-20 0 0,-1 0 16,0 0-16,-42 21 15,-22-21 1,22 0-16</inkml:trace>
  <inkml:trace contextRef="#ctx0" brushRef="#br0" timeOffset="24767.91">10329 4995 0,'0'0'0,"-21"0"0,0 22 16,0-1-16,21 0 16,0 0-16,0 0 0,0 0 0,0 1 15,0 20-15,0 0 0,0-21 0,0 22 16,0-22-16,0 21 0,0 1 15,0-22-15,0 21 0,0-21 16,-21 22-16,21-22 0,-22 0 0,22 21 16,0-21-16,0 1 0,0-1 15,0 0-15,-21-21 0</inkml:trace>
  <inkml:trace contextRef="#ctx0" brushRef="#br0" timeOffset="25417.72">10668 5525 0,'0'0'0,"21"-22"0,106-41 31,-106 42-31,0 0 0,22 21 0,-22-22 16,0 1-16,21 0 0,-20 0 0,-1 0 15,0 0-15,0-1 0,0 22 16,-21-21-16,21 21 0,-42 0 15,0 0 1,0 0-16,-21 0 0,20 21 0,-20 1 16,0-1-16,21 0 0,-22 0 0,22 21 15,-21-20-15,21 20 0,-1-21 16,1 21-16,0-20 0,0 20 16,21-21-16,0 0 0,0 0 0,0 1 15,0-1-15,0 0 0,21-21 16,0 0-16,0 21 0,1-21 0,20 0 15,-21 0-15,21 0 0,1-21 16,-1 0-16,0 21 0,22-21 0,-22-1 16,22-20-16,-22 21 0,22 0 0,-22 0 15,21-22-15,-20 22 0,-1-21 0,0 21 16,1-22-16,-22 22 0,0 0 16,0 0-16,-21 0 0,0-1 0,-21 22 31,0 0-31,0 0 0,-22 0 0,1 0 15,21 0-15,0 22 0,-22-1 16,22 0-16,0-21 0,21 21 16,0 0-16,0 0 0,0 1 15,0-1-15,21 0 0,0 0 0,1-21 16,-1 21-16,0 0 0,0 1 16,21-22-16,-20 21 0,-1 0 0,-21 0 15,21 0-15,-21 0 0,0 1 16,-21-1-1,0-21-15,-1 0 0,1 0 16,-21 0-16,0 0 0,-1 0 16,22 0-16,-21 0 0,-1 0 15,22 0-15,0 0 0,0-21 0,0-1 16,21 1-16,0 0 0,0 0 16,21-21-16,0 20 0,21 1 15</inkml:trace>
  <inkml:trace contextRef="#ctx0" brushRef="#br0" timeOffset="25639.59">12192 4868 0,'0'0'0,"0"-21"0,0 42 32,-21 1-32,0 20 15,-1-21-15,1 21 0,0 1 0,0-1 16,0 22-16,0-22 0,21 0 15,-22 1-15,1-1 0,0 0 16,0 1-16,21-1 0,0-21 0,0 21 0,0-20 16,0-1-16,0 0 0,21-21 15,0 0-15,0 0 0,1 0 0,-1 0 16,0 0-16</inkml:trace>
  <inkml:trace contextRef="#ctx0" brushRef="#br0" timeOffset="25831.88">11853 5292 0,'0'0'0,"-21"0"0,0 0 15,21-21 1,21 21 0,0 0-16,22 0 0,-22-22 15,21 22-15,22 0 0,-22-21 16,21 21-16,1-21 0,-1 0 0,1 21 15,-1-21-15,1 0 0</inkml:trace>
  <inkml:trace contextRef="#ctx0" brushRef="#br0" timeOffset="26039.36">12933 4911 0,'0'0'0,"-64"21"32,43 0-32,0 0 15,0 22-15,0-1 0,-22 0 0,22 1 16,0-1-16,0 0 0,0 1 15,21-1-15,-22 0 0,1 1 0,21-22 16,0 21-16,0 0 0,0-20 0,0 20 16,0-21-16,0 0 0,0 0 15,0 1-15,21-22 16,1 0 0,-1-22-16,0 1 15</inkml:trace>
  <inkml:trace contextRef="#ctx0" brushRef="#br0" timeOffset="26267.61">12848 5186 0,'0'0'0,"21"-21"0,-21-22 16,21 22-16,-21-21 0,22 42 0,-22-21 15,21 21-15,0 0 16,0 0-16,0 21 0,-21 0 0,21 0 16,1 22-16,20-22 0,-21 21 15,0 0-15,0-20 0,1 20 0,-1-21 16,21 21-16,-21-20 0,-21-1 0,21 0 15,1 21-15,-22-21 16,0 1-16,21-22 16,0 0-16,0 0 15,-21-22-15,21 22 16,0-21-16,-21 0 0</inkml:trace>
  <inkml:trace contextRef="#ctx0" brushRef="#br0" timeOffset="26503.88">13631 4890 0,'0'0'0,"0"-43"0,0 22 16,0 0-16,0 0 0,0 42 16,-21 0-1,0 0-15,0 22 0,0-1 16,-1 21-16,22-20 0,-21-1 0,0 22 16,0-22-16,0 0 0,21 1 15,-21-1-15,21 0 0,-22-21 0,22 22 16,0-22-16,0 21 0,0-21 0,0 1 15,0-1-15,22-21 16,-1 0-16,0 0 16,21 0-16,-21 0 0,22 0 15,-22-21-15,21-1 0</inkml:trace>
  <inkml:trace contextRef="#ctx0" brushRef="#br0" timeOffset="27100.35">14351 4953 0,'0'0'0,"21"-42"15,0-1-15,-21 1 0,0 21 0,0 0 16,0 0-16,0-1 0,-21 22 16,0 0-16,-21 22 0,20-1 15,-20 21-15,0 0 0,21 1 16,-22 20-16,1 1 0,-22 42 16,22-43-16,21-21 0,0 22 0,0-22 15,-1 1-15,22-1 0,0 0 16,0 1-16,0-1 0,0-21 0,22 0 15,-1 0-15,21 1 0,0-1 16,1 0-16,-1-21 0,0 0 16,1 0-16,20 0 0,-20 0 0,-1 0 15,0-21-15,1 0 0,-22-1 0,21 22 16,-21-21-16,0-21 0,-21 21 16,0 0-16,0-43 0,-21 43 15,0 0-15,-42-22 0,20 22 16,1 0-16,0 21 0,-1 0 15,1 0-15,0 0 0,20 0 16,1 0-16,0 0 0,0 0 0,42 0 31,0 0-31,0 0 16,22 0-16,-22 0 0,21 0 0,-21 21 16,22-21-16,-22 21 0,0 1 15,0-22-15,0 21 0,1 21 0,-1 22 16,-21-22-16,0 0 15,0 1-15,0-1 0,0 0 0,-21 22 16,-1-22-16,1 22 0,-21-1 0,21-21 16,-22 22-16,22-1 0,-21 1 0,0-1 15,-1 1-15,22 21 0,-21-22 16,-1 1-16,1 20 0,21-20 0,-21-1 16,20-20-16,1 20 0,0-21 15,21 1-15,0 20 0,0-20 16,0-22-16,0 0 0,21-21 31,-21-21-31,21 0 0</inkml:trace>
  <inkml:trace contextRef="#ctx0" brushRef="#br0" timeOffset="28071.9">3429 4297 0,'0'0'0,"-42"0"16,20 0-16,-20 0 0,21 0 15,0 0-15,0 0 0,-22 0 0,22 0 16,0 0-16,0 0 0,0 0 16,-1 0-16,22 21 15,43-21 17,-22 0-32,21 0 0,1 0 15,-1 0-15,21 0 0,22 0 16,-21 0-16,20 0 0,22 0 15,-21 0-15,21 0 0,-22 0 0,43 0 16,0 0-16,21 0 0,1 0 16,-1 0-16,0 0 0,21-21 0,1 21 15,20-21-15,1 21 0,-1 0 0,22 0 16,-1-21-16,1 21 0,21 0 16,0 0-16,0-22 0,21 22 0,-22 0 15,22 0-15,22-21 0,-22 21 16,21 0-16,-21 0 0,42 0 0,-21 0 15,22-21-15,-1 21 0,0 0 0,1 0 16,-1 0-16,0 0 16,1-21-16,-1 21 0,0-21 0,22 21 15,-22 0-15,0-21 0,22 21 0,-22 0 16,-21-22-16,22 22 0,-1 0 16,-21 0-16,0-21 0,1 21 0,-22 0 15,0-21-15,0 21 0,-22-21 16,-20 21-16,21 0 0,-21-21 0,169 0 15,-233 21-15,0-22 16,0 22-16,-42-21 0,0 21 0,0-21 16,-22 21-16,-20-21 0,-1 21 0,-20-21 15,-1 21-15,-21 0 0,0-21 16,-42 21 15,-21 0-31,21 21 16,-43-21-16,22 21 0,-22 0 0,-20 21 15</inkml:trace>
  <inkml:trace contextRef="#ctx0" brushRef="#br0" timeOffset="28717.61">8975 6117 0,'0'0'0,"-22"0"15,1 0-15,0 0 0,0 0 0,0 0 16,21 21-16,21-21 47,0 0-47,21 0 0,1 0 0,20 0 15,1 0-15,-1 0 0,22 0 0,0 0 16,20 0-16,22 0 0,22 0 16,-1 0-16,0 0 0,21 0 15,1 0-15,-1 0 0,43 0 0,-22 0 16,1 0-16,20 0 0,1 0 15,0 0-15,-1 0 0,22 0 0,-21-21 16,-1 21-16,22 0 0,-42 0 0,-1 0 16,1 0-16,-22 0 0,0 0 15,-20 0-15,-1 0 0,-21 0 0,-21 0 16,-22 0-16,-20 0 0,-22 0 0,0 0 16,1 0-16,-22 0 0,0 0 15,-42 0 1,0 0-1,-22 0-15,1 0 0,-21 21 16,-1-21-16</inkml:trace>
  <inkml:trace contextRef="#ctx0" brushRef="#br0" timeOffset="29303.63">1101 8022 0,'-22'0'16,"1"-21"-16,21 0 16,-21 21-16,21 42 31,0-21-31,0 22 0,0-1 15,0 22-15,0-22 0,0 21 16,0-20-16,0 20 0,0-20 0,0-1 16,0 0-16,0 22 0,0-22 15,0 0-15,0 1 0,0-1 0,0 0 16,0 1-16,0-22 0,0 0 16,0 0-16,0 0 0,0-42 15</inkml:trace>
  <inkml:trace contextRef="#ctx0" brushRef="#br0" timeOffset="29535.67">1058 8170 0,'0'0'0,"0"-63"0,0 21 16,0-1-16,0 1 0,21 21 16,1 0-16,-1 21 0,0 0 0,0 21 15,0 0-15,22 21 0,-1 1 16,0-1-16,-21 0 0,22 22 0,-1-22 15,0 0-15,1 22 0,-22-22 16,21 1-16,-21-1 0,1 0 0,-1 1 16,0-22-16,0 21 15,-21-21-15,0 22 0,21-22 0,0 0 16,1-42 0,-1 0-16</inkml:trace>
  <inkml:trace contextRef="#ctx0" brushRef="#br0" timeOffset="29755.74">1841 7938 0,'0'0'0,"0"-43"0,0 22 0,-21 0 15,0 0-15,21 0 0,-21 21 0,0 0 16,21 21-16,-21 0 0,-1 21 0,22 1 16,0 20-16,-21 1 0,0-1 15,21 1-15,-21-22 0,0 21 0,21 1 16,0-1-16,0-20 0,0-1 15,-21 0-15,21 1 0,0-1 16,0-21-16,0 0 0,0 1 0,0-1 16,21-21-16,0 0 0,0 0 15,0-21-15,22 21 0</inkml:trace>
  <inkml:trace contextRef="#ctx0" brushRef="#br0" timeOffset="30143.75">2095 8319 0,'0'0'0,"22"0"0,-22 21 16,0 0 0,-22 21-16,22-21 15,-21 1-15,0 20 0,21-21 0,-21 21 16,21-20-16,0 20 0,-21 0 16,21-21-16,0 22 0,0-22 0,0 0 15,0 21-15,0-20 0,21-1 16,0-21-16,0 0 0,22 0 15,-22 0-15,21 0 0,0-21 0,1-1 16,-1 1-16,0 0 0,1-21 16,-1 21-16,-21-1 0,0-20 0,1 21 15,-22-21-15,0 20 0,0-20 16,0 21-16,-22-21 0,1 20 0,-21-20 16,21 21-16,-22 21 15,1 0-15,0 0 0,-1 0 0,1 0 16,0 0-16,-1 0 0,22 21 0,-21 0 15,21 0-15,0 1 0,-1-1 16,1 0-16,21 21 0,0-21 16,0 1-16,0-1 0,21 0 15,22-21-15,-22 0 0,21 0 16,1 0-16,-1-21 0</inkml:trace>
  <inkml:trace contextRef="#ctx0" brushRef="#br0" timeOffset="30400.26">3006 8001 0,'0'0'0,"21"-21"0,-21-21 0,0 20 16,0 1-16,-21 42 31,-1 22-31,22-22 0,0 21 16,-21 22-16,21-22 0,-21 0 15,0 22-15,21-22 0,-21 22 0,21-22 16,-21 0-16,21 1 0,-22-1 0,22-21 15,0 22-15,-21-22 0,21 0 16,0 0-16,0 0 0,21-21 31,-21-21-15,22 0-16,-22 0 0,0 0 16</inkml:trace>
  <inkml:trace contextRef="#ctx0" brushRef="#br0" timeOffset="30564.32">2625 8319 0,'0'0'16,"-22"0"-16,1 0 0,21 21 0,21 0 31,1-21-31,-1 0 16,0 0-16,21 0 0,1 0 0,-1 0 0,-21 0 15,21-21-15,1 0 16,-1 21-16,0-22 0</inkml:trace>
  <inkml:trace contextRef="#ctx0" brushRef="#br0" timeOffset="30943.65">3217 8361 0,'0'0'16,"-21"21"-16,0 0 0,21 0 0,0 1 16,0-1-1,21-21 16,0 0-31,0-21 0,22 21 0,-22-22 16,0 1-16,21 0 0,-20 21 0,20-21 16,-21 0-16,21 0 0,-20-22 15,-1 22-15,0 0 0,0 0 0,-21 0 16,0-1-16,0 1 16,-42 21-16,21 0 15,-1 21-15,-20 1 0,21-1 0,-21 0 16,20 21-16,-20-21 0,21 22 15,0-22-15,0 21 0,-1 1 0,1-22 16,21 21-16,0-21 0,0 22 16,0-22-16,0 0 0,0 0 15,21 0-15,1 0 0,-1 1 0,21-22 16,-21 0-16,22 0 0,-1 0 16,0 0-16,22 0 0,-22 0 0,22-22 15,-22 1-15,21 0 0,-20 0 0,-1 0 16,0 0-16,1-1 0</inkml:trace>
  <inkml:trace contextRef="#ctx0" brushRef="#br0" timeOffset="31144.21">4297 8213 0,'-21'0'31,"-1"0"-15,22 21 31,0 0-47,0 0 15,0 0-15,0 1 16,0-1-16</inkml:trace>
  <inkml:trace contextRef="#ctx0" brushRef="#br0" timeOffset="31327.17">4212 8657 0,'0'0'0,"-21"0"0,0 21 31,0-21-15,42-21 31,0 21-47,0-21 15,0 0-15</inkml:trace>
  <inkml:trace contextRef="#ctx0" brushRef="#br0" timeOffset="32018.66">5334 7916 0,'0'0'0,"-21"0"0,21 22 0,0-1 15,0 0 1,0 0-16,0 0 15,21-21-15,0 0 16,0 0-16,0 0 0,1 0 0,20-21 16,0 0-16,1 0 0,-1 0 15,0 21-15,22-22 0,-22-20 0,0 21 16,1 0-16,-1 0 0,0-1 16,-20 1-16,-1 0 0,-21-21 15,0 21-15,-21-1 0,-1 22 0,-20-21 16,-21 21-16,20 0 0,-20 0 15,-1 0-15,-20 21 0,20 1 16,1-1-16,20 0 0,-20 0 0,20 21 16,1-20-16,21 20 0,0 0 15,0 1-15,21-1 0,0 0 0,0 1 16,0-1-16,21 0 0,0-21 0,0 22 16,21-22-16,1 0 0,-1 0 15,0-21-15,1 21 0,-1-21 0,22 0 16,-22 0-16,21 0 0,-20 0 0,-1 0 15,0 0-15,1 0 0,-22 0 16,0 0-16,-21-21 0,-21 21 16,0 0-16,-22 0 15,1 0-15,-21 0 0,20 21 16,-20 1-16,-1-22 0,1 21 0,20 0 16,1 0-16,0 0 0,-1 0 0,1 22 15,21-22-15,0 0 0,0 0 16,21 0-16,0 1 0,0-1 15,0 0-15,21 0 0,0-21 0,21 0 16,-21 21-16,22-21 0,-1 0 16,22 0-16,-22 0 0,21 0 0,1 0 15,-1-21-15,1 0 0,-1 0 0,1 0 16,-1-1-16</inkml:trace>
  <inkml:trace contextRef="#ctx0" brushRef="#br0" timeOffset="32611.65">6265 8319 0,'21'-22'0,"-42"44"0,42-65 0,-21 22 0,0 0 15,0 0-15,0 0 0,0-1 16,-21 22-16,0 0 0,0 0 16,0 22-16,0-22 0,-1 42 15,1-21-15,0 0 0,21 22 16,-21-22-16,21 21 0,-21 22 16,21-22-16,0-21 0,0 21 15,0-20-15,0-1 0,0 21 0,0-21 16,0 0-16,21-21 0,0 22 0,0-22 15,0 0-15,1 0 0,20 0 16,-21 0-16,21 0 0,1-22 16,-1 1-16,0 0 0,1 0 0,-1 0 15,22-22-15,-22 1 0,21 21 0,-20-43 16,-1 22-16,0 0 0,1-22 0,-22 1 16,21-1-16,-21 1 0,1-1 15,-1 22-15,-21-22 0,0 43 0,0-21 16,0 21-16,0 0 0,0-1 15,-21 22-15,-1 22 16,1-1-16,0 21 0,0 0 16,0 1-16,21-1 0,-21 0 0,-1 22 0,22-22 15,-21 22-15,21-22 16,-21 0-16,21 1 0,-21 41 16,21-62-16,0-1 0,0 0 0,0 0 15,21 0-15,0-21 0,0 0 0,22 0 16,-22 0-16,0 0 0,21 0 15,-20 0-15,-1 0 0,21-21 0,-21 0 16,22 0-16,-22 0 0,0 21 0,0-22 16,0 1-16,0 0 0,-21 42 47,0 0-47,0 1 15,-21-22-15,21 21 0,0 0 16,-21-21-16,21 21 15,21-21 1,0 0 0,-21-21-16,22 0 0</inkml:trace>
  <inkml:trace contextRef="#ctx0" brushRef="#br0" timeOffset="32763.82">7387 8149 0,'0'0'0,"-21"-42"31,0 42-31,0 0 0,21 21 32,0 0-17,21-21-15,0 0 0,0 0 16,0 0-16</inkml:trace>
  <inkml:trace contextRef="#ctx0" brushRef="#br0" timeOffset="33084.6">7705 8192 0,'-22'0'0,"44"0"0,-65 21 0,22 0 16,0 0-16,21 0 0,-21 0 0,21 1 15,-21 20-15,21-21 0,0 21 16,0 1-16,0-1 0,0 22 0,0-1 16,0 1-16,0-1 0,0 22 0,0-1 15,0 1-15,0 0 0,-22 21 0,22-22 16,0 22-16,-21 21 0,0-21 0,21 0 15,-21 0-15,0-1 0,0 22 16,-1-21-16,22-21 0,-21 21 0,0-22 16,0 1-16,21-21 0,-21-22 0,21 21 15,0-41-15,0-1 0,0 0 0,0-42 16,0-22 0,0 22-16,0-21 15,21-22-15,0 1 0,0-1 0,0-20 16,22 20-16,-22-20 0,21-22 0,-21 0 15,22 0-15,-22 0 0,21-21 0</inkml:trace>
  <inkml:trace contextRef="#ctx0" brushRef="#br0" timeOffset="33375.9">7789 8403 0,'0'0'0,"-21"-21"0,21-21 0,-21-1 15,21 22-15,0-21 0,0 21 0,0-22 0,21 22 16,0 0-16,0 0 15,1 21-15,20-21 0,-21 21 0,21 0 16,-20 0-16,20 0 0,-21 0 0,0 21 16,22 21-16,-22-21 0,-21 22 15,0 20-15,0-20 0,0-1 16,-21 43-16,-1-64 0,1 21 16,-21-21-16,0 0 0,-1 1 15,1-1-15,0 0 0,20 0 0,-20-21 16,0 0-16,21 21 0,-1-21 0,1 0 15,0 0-15,21-21 16,21 21-16,0-21 16,1 0-16,-1 0 0,21-1 15,0 22-15,1-21 0</inkml:trace>
  <inkml:trace contextRef="#ctx0" brushRef="#br0" timeOffset="33723.9">8297 8361 0,'43'0'0,"-86"0"0,107-21 16,-22 0-16,-21-1 0,0 1 0,22 0 15,-22 0-15,0 0 0,21-22 16,-42 22-16,0 0 16,-21 21-1,0 0-15,0 0 0,-21 21 0,20 0 16,-20 1-16,21-1 0,0 0 0,-22 0 16,22 0-16,0-21 0,21 21 15,0 1-15,0-1 0,0 0 16,0 0-16,0 0 15,21-21-15,0 21 0,1-21 0,-1 22 16,0-22-16,0 21 0,0 0 16,0 0-16,-21 0 15,0 0-15,-21 1 16,0-22-16,0 0 16,-21 21-16,20-21 0,1 0 0,0 0 15,0 0-15,0 0 0,0 0 0,-1 0 16,22-21 15,0-1-31,22 22 0,-1-21 0</inkml:trace>
  <inkml:trace contextRef="#ctx0" brushRef="#br0" timeOffset="34028.87">8594 8424 0,'0'0'0,"21"0"0,63 0 31,-62 0-31,20 0 0,-21-21 0,21 21 16,-20-21-16,41 0 16,-21 0-16,-20 21 0,-1-21 0,0-1 15,0 1-15,-21 0 16,0 0-16,-21 0 16,-21 21-16,20 0 0,-20 0 0,21 0 15,-21 21-15,-1 0 0,22 0 16,-21 0-16,21 1 0,-22 20 0,22-21 15,21 0-15,0 22 0,-21-22 0,21 42 16,0-42-16,0 1 16,21-1-16,0-21 0,0 21 0,1 0 15,20-21-15,0 0 0,-21 0 0,22 0 16,-1 0-16,0 0 0,1 0 0,-1-21 16</inkml:trace>
  <inkml:trace contextRef="#ctx0" brushRef="#br0" timeOffset="34572.33">11070 7938 0,'-42'0'16,"21"-22"15,21 1-31,-22 21 0,22-21 0,0 0 16,0 0-16,0 0 0,0-1 15,22 1-15,-1 0 0,0 21 16,21 0-16,-21-21 0,22 21 0,-1 0 15,0 0-15,1 21 0,-1 0 16,0 0-16,1 1 0,-1 20 16,0 0-16,-20 1 0,20 20 0,-21-21 15,-21 1-15,0 20 0,0-20 0,0-1 16,0 0-16,0 1 0,0-22 16,0 21-16,0-21 0,0 0 0,-21-21 15,21 22-15,-21-22 0,21-22 16,0 1-1,0 0-15,0 0 0,0 0 16,21 0-16,0-22 0,-21 1 0,21 0 16,0-1-16,1 1 0,-22 0 0,21-1 15,0 1-15,0 0 16,0-1-16,0 22 0,1-21 0,-1 21 16,0 21-16,21-22 0,-21 22 0,1 0 15,-1 0-15,0 0 0,0 0 16,0 0-16,0 22 0,1-1 0,-22 0 15</inkml:trace>
  <inkml:trace contextRef="#ctx0" brushRef="#br0" timeOffset="35207.89">12065 8192 0,'0'21'0,"0"-42"0,0 63 16,0-21-16,21-21 16,0 0-16,0 0 15,1 0-15,-1-21 0,0 0 0,0 0 16,0-1-16,0 1 0,22 0 15,-22 0-15,0 0 0,-21 0 0,21-22 16,-21 22-16,0 0 16,0 0-16,-21 21 15,0 0-15,0 21 0,0 0 16,-1 0-16,1 0 0,0 1 0,0-1 16,0 21-16,0-21 0,-1 22 0,22-22 15,-21 21-15,21-21 0,0 0 16,0 1-16,0-1 0,0 0 0,21 0 15,1 0-15,20-21 0,-21 0 0,0 21 16,22-21-16,-22 0 0,21 0 16,0 0-16,-20 0 0,-1 0 15,21 0-15,-21-21 0,0 21 0,-21-21 16,0 0-16,22 21 0,-22-21 0,0-22 16,0 22-16,0 0 0,0 0 15,21-21-15,-21 20 0,0 1 0,0 0 16,0 0-16,21 0 0,0 0 0,0-1 15,-21 1-15,21 0 0,1 21 16,-1 0-16,0-21 0,0 21 0,0 0 16,0 0-16,1 21 0,-1-21 15,0 21-15,0 0 0,0 22 16,0-22-16,1 0 0,-22 21 0,0-20 16,0-1-16,0 21 0,0-21 0,0 0 15,0 1-15,0-1 0,0 0 16,-22 0-16,1-21 15,21-21 1,0 0 0,0 0-16,0-1 15,0 1-15,0 0 0,21-21 0,1 21 16,-22-1-16,21 1 0,-21 0 16,21 0-16,0 0 0,0 0 0,0-1 15,1 22-15,-1-21 0,0 21 16,0 0-16,0-21 0,0 21 15,1 0-15,20 0 0,-21 0 0</inkml:trace>
  <inkml:trace contextRef="#ctx0" brushRef="#br0" timeOffset="35563.92">13610 8043 0,'0'0'0,"21"0"0,-42-21 31,0 21-31,0 0 16,0 0-16,-1 0 0,1 0 0,0 0 15,0 0-15,0 0 0,0 0 16,-1 0-16,22 21 0,0 1 0,0-1 16,0 0-16,0 0 15,22 0-15,-1 0 16,21 1-16,-21-22 0,0 21 0,1 0 16,-1 0-16,0 0 0,0 0 0,0 1 15,-21-1-15,21 0 0,-21 0 16,0 0-1,-21-21-15,0 21 16,-21-21-16,21 0 0,-1 0 0,-20 0 16,21 0-16,-21 0 0,20 0 15,1 0-15,-21 0 0,21-21 16,0 21-16,21-21 0,0 0 16,0 0-1,21 21-15,0-21 0,0-1 0,0 1 16,0 21-16,22-21 0</inkml:trace>
  <inkml:trace contextRef="#ctx0" brushRef="#br0" timeOffset="35775.21">13949 7874 0,'0'0'0,"-21"0"31,-1 0-31,1 21 0,21 0 16,0 1-16,-21-1 0,0 21 15,21-21-15,-21 22 0,21-22 16,0 0-16,0 21 0,0-21 0,0 1 16,0-1-16,0 0 0,0 0 15,0 0-15,21-21 32</inkml:trace>
  <inkml:trace contextRef="#ctx0" brushRef="#br0" timeOffset="35958.91">13991 7811 0,'0'0'15,"0"-22"-15,-21 1 0,0 0 0,0 21 16,-1 0-16,1 0 31,21 21-31,21 0 16,1-21-1,-1 22-15,0-22 0,21 21 0</inkml:trace>
  <inkml:trace contextRef="#ctx0" brushRef="#br0" timeOffset="36615.58">14605 7959 0,'0'0'0,"-21"0"31,0 0-31,-1 0 0,1 0 0,-21 0 16,21 21-16,0 0 0,-22 0 0,22 0 16,0 1-16,21-1 0,0 0 15,0 21-15,0-21 0,0 1 0,0-1 16,0 0-16,0 0 0,0 0 16,21 0-16,-21 1 0,21-22 0,0 0 15,1 21-15,-1-21 0,0 0 0,0 0 31,-21-21-31,0-1 0,0 1 16,0 0-16,0 0 0,0 0 16,0 0-16,0-22 0,0 22 0,0-21 15,0 21-15,0-22 0,21 22 0,-21-21 16,21 21-16,22-1 0,-22 1 16,0 21-16,21 0 0,-20 0 0,20 0 15,-21 0-15,21 0 0,-20 0 0,20 21 16,0 1-16,-21-1 0,1 21 15,20-21-15,-21 22 0,0-22 16,-21 21-16,0-21 0,21 0 0,-21 22 16,0-22-16,0 0 0,0 0 15,0 0-15,0 1 0,-21-1 16,0-21-16,0 0 16,0 0-16,0 0 15,21-21-15,0-1 0,0 1 16,0-21-16,0 21 0,0 0 15,21-22-15,0 22 0,21-21 16,-21 21-16,22-22 0,-1 1 0,22 21 16,-22 0-16,0-1 0,22 22 0,-1 0 15,-20 0-15,-1 0 0,0 0 16,1 22-16,-22-1 0,21 21 16,-21-21-16,-21 22 0,0-1 0,0 0 15,0 1-15,0-1 0,0-21 16,-21 21-16,21-20 0,-21 20 0,0-21 15,21 0-15,-21 0 0,21-42 32,0 0-32</inkml:trace>
  <inkml:trace contextRef="#ctx0" brushRef="#br0" timeOffset="39180.08">17738 7662 0,'0'0'0,"-22"0"16,22 22-16,22-22 31,-1 0-31,21 0 0,-21 0 0,0 0 15,22-22-15,-22 1 0,21 0 0,1 21 16,-22-21-16,0 0 16,21 0-16,-42-1 0,0 1 15,0 0-15,0 0 0,0 0 0,-21 21 16,-21 0-16,21 0 0,-22 0 16,1 0-16,0 21 0,-1 0 0,-20 0 15,20 0-15,22 1 0,-21-1 16,21 0-16,0 21 0,21-21 0,0 1 15,0-1-15,0 21 0,21-21 0,21 0 16,-21 1-16,0 20 0,22-21 16,-1 21-16,-21 1 0,22-22 0,-22 21 15,0-21-15,0 22 0,-21-22 0,0 0 16,0 0-16,0 0 0,-21 1 16,0-1-16,-22 0 0,1-21 15,0 0-15,-1 0 0,-20 0 0,-1 0 16,1 0-16,21-21 0,-22 0 15,22-1-15,-1 1 0,1 0 0,0-21 16,21-1-16,-1 22 0,22-21 0,0 0 16,0-1-16,0 22 0,0-21 15,0 21-15,22-1 0,-1 1 0,0 0 16,0 21-16,21 0 0,-20 0 0,-1 0 16,21 21-16,-21 0 15,0 1-15,1-1 0,-1 21 0,0-21 16,0 22-16,0-1 0,0 0 0,1-21 15,-1 22-15,0-1 0,21-21 16,-21 0-16,22 22 0,-1-43 0,0 21 16,-20 0-16,20-21 0,21 0 15,-20 0-15,20 0 0,-20-21 0,20 0 16,1 0-16,-1-1 0,-21 1 0,22 0 16,-22-21-16,22-1 0,-43 1 15,21 0-15,-21-1 0,22-20 0,-22 21 16,0-85-16,-21 63 15,0 1-15,0-1 0,0 22 0,0-22 16,0 43-16,0-21 16,-21 42-1,0 21-15,0 21 0,-1 1 0,22-1 16,-21 0-16,0 1 0,21 20 0,-21-21 16,21 22-16,-21-22 0,0 22 15,21-1-15,0-20 0,-22 20 0,1-21 16,21 22-16,-21-22 0,21-21 0,0 22 15,0-22-15,0 0 0,0 0 16,21-21 0,0-21-16,1 0 15,-1 0-15,0-22 0,0 22 16,0-21-16,0 0 0,1 20 0,-1-20 16,0 21-16,0 0 0,0 0 15,0 21-15,-21-22 0,22 22 16,-22 22-1,0-1-15,21 0 16,-21 21-16,0-21 0,0 1 0,0-1 16,0 0-16,0 21 0,21-21 15,-21 1-15,0-1 0,21 0 0,0 0 16,0 0-16,1-21 0,-1 0 0,0 21 16,0-21-16,0 0 0,0 0 0,22 0 15,-22 0-15,21-21 0,1 21 16,-1-21-16,0 0 0,1 0 15,-1 0-15,0-1 0,-21-20 0,22 21 16,-22-21-16,21-1 0,-21 22 16,1-21-16,-22 21 0,0-1 0,0 1 15,0 0-15,-22 21 16,1 0 0,0 21-16,0 0 0,0 1 0,0-1 15,21 0-15,0 0 0,-22 21 0,22-20 16,0 20-16,0-21 0,0 0 15,0 0-15,0 1 0,22-1 0,-1 0 16,0 0-16,0 0 0,0-21 16,22 0-16,-22 0 0,21 0 15,-21 0-15,22 0 0,-22 0 0,21 0 16,0-21-16,-20 21 0,20-21 0,-21 0 16,0 0-16,0-1 0,1-20 15,-1 21-15,-21-21 0,0-1 0,0 1 16,0 21-16,0-22 0,0 1 0,-21 21 15,-1-21-15,-20 20 0,21 22 16,-21-21-16,20 21 0,-20 0 0,0 0 16,-1 0-16,1 21 0,0 1 0,21-1 15,-1 0-15,-20 0 16,21 21-16,21 1 0,0-22 0,0 21 16,0-21-16,0 22 0,0-22 0,21 21 15,0-21-15,22 1 0,-22-1 16,21 0-16,-21 0 0,22-21 0,-1 0 15,-21 0-15,21 0 0,1 0 0,-22 0 16,21 0-16,1-21 0,-22 0 16,21 0-16,-21 21 0,0-22 0,1-20 15,-1 21-15,0 0 0,0-22 0,0 22 16,0-21-16,-21 21 16,0 0-16,22-1 0,-22 1 0,0 42 31,-22-21-16,22 22-15,-21 20 0,21-21 0,0 0 16,0 22-16,0-22 0,0 0 0,0 0 16,0 0-16,0 0 0,0 1 15,0-1-15,21 0 16,1-21-16,-1 0 16,0 0-16,0 0 0,0 0 0,0-21 15,1 0-15,-1 21 0,0-22 0,-21 1 16,42 0-16,-42 0 0,43 0 15,-43 0-15,42-22 0,-21 22 0,-21 0 16,21 0-16,0 21 0,-21-21 16,0 42-1,-21 0 1,21 0-16,-21 0 0,21 22 0,0-22 16,0 0-16,0 0 0,0 0 15,0 0-15,0 1 0,0-1 16,21-21-16,-21 21 0,21-21 15,1 0-15,-1 0 0,21 0 16,-21 0-16,0 0 0,22-21 0,-22 0 16,0 21-16,0-22 0,0-20 15,1 21-15,-1 0 0,0-22 0,0 1 16,0 0-16,0-1 0,-21-20 16,22 21-16,-1-1 0,-21 1 0,21 0 15,-21-1-15,0 1 0,0 21 16,0 0-16,-21 42 15,0 0-15,21 21 16,-22-21-16,1 22 0,21-1 16,-21-21-16,21 22 0,0-1 0,0 0 15,0 22-15,0-22 0,0-21 16,0 22-16,0-1 0,0 0 0,21-21 16,0 1-16,1-1 0,-1 0 15,0 0-15,0-21 0,21 0 16,-20 0-16,-1 0 0,21 0 0,-21 0 15,22 0-15,-22 0 0,21-21 0,0 0 16,-20 21-16,20-21 0,-21-1 16,21-20-16,-20 21 0,20-21 0,-21 20 15,0-41-15,-21 21 0,0 20 16,0 1-16,0 0 16,-21 21-16,0 0 0,-21 0 15,20 0-15,1 21 0,0 0 0,0 1 16,0-1-16,0 0 0,-1 0 15,1 21-15,0-20 0,21-1 16,-21 0-16,21 21 0,0-21 0,0 1 0,0-1 16,0 0-1,0 0-15,21-21 0,0 0 0,0 0 16,1 0-16,-1 0 0,0 0 16,0 0-16,0-21 0,0 0 15,1 0-15,-1-1 0,0-20 16,0 21-16,-21-21 0,21-1 0,22-41 15,-43 20-15,21 22 16,0-1-16,0-20 0,0 21 16,0-64-16,-21 63 0,22 1 15,-22 21-15,0 0 0,-22 21 16,1 21-16,0 0 0,0 0 16,0 22-16,0-1 15,-1 0-15,1 1 0,21 20 0,0-21 16,0 22-16,0-1 0,0 1 0,0-22 15,0 22-15,0-22 0,21 0 16,-21 1-16,22-22 0,-1 0 0,0 21 16,0-42-16,0 22 0,22-1 0,-22-21 15,21 0-15,-21 0 0,22 0 16,-1 0-16,0-21 0,43-1 16,-64 1-16,21 0 0,1 0 0,-1 0 15,-21 0-15,0-1 0</inkml:trace>
  <inkml:trace contextRef="#ctx0" brushRef="#br0" timeOffset="40396.29">5673 9419 0,'0'0'0,"-22"-21"15,-20-42 1,42 41-16,0 1 0,-21 21 0,0 0 15,21 21 1,0 1-16,0-1 0,0 21 16,0 0-16,0 1 0,21-1 0,-21 22 15,21-22-15,-21 21 0,0 1 0,0-22 16,0 1-16,0-1 0,0 0 16,0 1-16,0-22 0,-21 21 0,0-21 15,21 0-15,0-42 31,0 0-15,0 0-16,0 0 0,0 0 16,0-22-16,21 22 0,0 0 15,-21-21-15,21 20 0,0-20 0,22 21 16,-22 0-16,21 0 0,-21 21 16,22-22-16,-1 22 0,0 0 0,1 0 15,-1 0-15,-21 22 0,22-1 0,-22 0 16,0 0-16,0 21 0,0-20 15,-21-1-15,0 21 0,0-21 0,0 0 16,-21 22-16,0-22 0,0 0 0,0 0 16,-1 0-16,1 1 0,0-22 15,-21 21-15,21-21 0,-1 0 0,1 0 16,0 0-16,0 0 16,0 0-16,0-21 0,-1 21 0,22-22 15,-21 22-15,21-21 0,-21 0 16,21 0-1,0 42 1,0 0 0,21 0-16,0-21 15,1 0-15,-1 22 0,21-22 16,-21 0-16,22 0 0,-22 0 0,21 0 16,0 0-16,-20 0 0,20 0 15,0 0-15,1-22 0,-1 1 0,0 21 16,1-21-16,20 0 0,-21 0 15,1 0-15,-1-1 0,0-20 0,1 21 16,-22 0-16,0 0 0,0-1 0,0-20 16,-21 21-16,0 0 0,0 0 15,0-1-15,0 1 0,-21 0 0,0 21 16,0 0-16,0 0 16,0 21-16,-1 0 0,1 1 0,0-1 15,0 21-15,0 0 0,21-20 0,0 20 16,0 0-16,0-21 0,0 22 15,0-22-15,0 21 0,21-21 16,0 1-16,21-22 0,-20 0 16,-1 21-16,21-21 0,0 0 0,22 0 15,-22 0-15,22-21 0,-1 21 16,-20-22-16,20 1 0,1 0 0</inkml:trace>
  <inkml:trace contextRef="#ctx0" brushRef="#br0" timeOffset="41787.51">9567 9398 0,'0'0'0,"0"-21"0,0 0 16,0-22-16,-21 22 0,21-21 15,-21 21-15,21 0 0,-21-1 0,21 1 16,0 0-16,-21 21 16,-1 0-16,1 21 0,0 0 15,21 22-15,0-22 0,-21 21 0,21 22 16,-21-22-16,21 22 0,0-1 16,-21 1-16,-1-1 0,1 1 0,0-22 15,0 21-15,0-20 0,0-1 0,-1 0 16,1 1-16,0-22 0,0 21 15,0-21-15,0 1 0,-1-1 0,1-21 16,0 0-16,0 0 0,0 0 16,0 0-1,21-21-15,0-1 0,-22 1 0,22 0 16,-21-21-16,21-1 0,-21 1 0,21 0 16,0-1-16,0 1 0,0-21 15,0 20-15,0 1 0,0 0 0,0-1 16,0 22-16,21 0 0,0 0 0,1 0 15,-1 21-15,0 0 0,0 0 16,0 21-16,0 0 0,22 21 0,-22 1 16,0-22-16,0 42 0,0-20 15,1-1-15,-1 0 0,0 1 0,0-1 16,0-21-16,0 21 0,1 1 16,-1-22-16,21 0 0,-21 0 0,0 0 15,1 1-15,20-1 0,0-21 16,-21 0-16,22 0 0,-1 0 0,0 0 15,1 0-15,-1 0 0,22-21 0,-22-1 16,0 22-16,1-21 0,-1 0 0,-21 0 16,21 0-16,-20 0 0,-1-22 15,0 22-15,0 0 0,-21-21 16,0 20-16,0-20 0,0 0 0,-21 21 16,0-22-16,0 22 0,-1 0 15,1 0-15,0 0 0,0 21 0,-43 0 16,43 21-16,-21 0 0,21 0 15,0 0-15,-22 0 0,22 22 16,0-1-16,0-21 0,0 22 0,21-1 16,0 0-16,-22-21 0,22 1 0,0 20 15,0-21-15,0 0 0,0 0 16,0 1-16,22-22 0,-1 0 0,0 21 16,0-21-16,0 0 0,22 0 0,-22 0 15,0-21-15,21 21 0,-21-22 16,22 1-16,-22 0 0,0 0 0,0 0 15,22 0-15,-22-1 0,0 1 0,0-21 16,-21 21-16,21-22 16,-21 22-16,0-21 0,0 21 0,0 0 15,0-22-15,0 22 0,0 0 16,0 42 0,0 0-16,0 0 15,0 22-15,-21-22 0,21 42 16,0-20-16,0-1 0,0-21 15,0 22-15,0-22 0,0 0 0,0 0 16,0 21-16,21-42 0,0 22 0,1-1 16,-1-21-16,0 0 0,0 0 15,21 0-15,-20 0 0,-1 0 16,0 0-16,0 0 0,21-21 0,-20-1 16,-1 1-16,0 0 0,21 0 15,-21 0-15,1-22 0,-1 22 16,0-21-16,21-43 0,-42 22 15,0 20-15,0 1 0,0 0 0,0-22 16,0 43-16,0-21 0,0-1 16,0 22-16,0 0 0,0 42 31,-21 0-31,21 22 0,-21-1 16,21 0-16,0 22 0,0-22 0,-21 1 15,21 20-15,-21-21 0,21 1 16,0-1-16,0-21 0,0 22 15,0-22-15,0 21 0,0-21 0,0 0 16,21-21-16,0 22 0,0-22 16,0 0-16,22 0 0,-22 0 15,0 0-15,0 0 0,0-22 0,0 1 16,22 21-16,-22-21 0,-21 0 0,21 0 16,0 0-16,-21-1 0</inkml:trace>
  <inkml:trace contextRef="#ctx0" brushRef="#br0" timeOffset="41971.92">10626 9737 0,'0'0'0,"-22"21"32,44-21-17,-1 0-15,0 0 0,0 0 16,21 0-16,1 0 0,-22 0 15,21 0-15,1-21 0,-1 21 0,0 0 16,1-21-16,-1 21 0</inkml:trace>
  <inkml:trace contextRef="#ctx0" brushRef="#br0" timeOffset="43016.41">11239 9885 0,'-21'21'0,"21"-42"47,21 21-47,1-21 0,-1 0 15,0-1-15,0 1 0,0 0 16,0 0-16,1 0 0,41-106 16,-63 106-1,0-1-15,-21 22 31,0 22-31,0-22 0,-1 42 0,1-21 16,-21 0-16,21 22 0,0-1 0,21-21 16,-22 21-16,1 1 0,21-22 15,-21 21-15,21-21 0,0 1 0,0-1 16,0 0-16,0 0 0,0 0 0,21 0 16,0-21-16,1 0 0,-1 22 15,0-22-15,0 0 0,21 0 0,1 0 16,-22 0-16,21 0 0,1-22 0,-1 22 15,43-42-15,-43 21 0,0 0 16,43-22-16,-43 22 16,1-21-16,-1 21 0,-21-22 15,0 22-15,0-21 0,1 21 0,-22 0 16,0-1-16,0 1 0,-22 21 16,1 0-16,0 0 15,0 21-15,0 1 0,0-1 16,-1 0-16,22 0 0,-21 21 15,21-20-15,0-1 0,0 0 0,0 0 16,0 0-16,0 0 0,21 1 0,1-1 16,-1 0-16,0-21 0,-21 21 15,21-21-15,0 0 16,-21-21 15,-21 0-31,0 0 16,21-1-16,-21 22 0,0-21 15,-1 0-15,22 0 0,-21 21 16,0 0-16,0 0 16,21 21-16,0 0 15,0 0-15,0 1 0,0-1 16,0 0-16,0 0 0,21-21 0,0 21 16,0 0-16,1 1 0,20-22 15,-21 21-15,21-21 0,-20 0 0,20 0 16,0 0-16,1 0 0,-1 0 15,0 0-15,1 0 0,-1-21 0,0-1 16,1 22-16,-22-21 0,21 0 16,0 0-16,-20 0 0,-1-22 0,0 22 15,0-21-15,0 0 0,0-1 0,1-20 16,-22 20-16,21-20 0,0 21 16,-21-1-16,21-20 0,-21 20 0,21 1 15,-21 21-15,0-21 0,0 20 0,0 1 16,0 42-1,0 1 1,-21-1-16,0 0 0,0 21 16,21 1-16,-21-1 0,-1 0 0,22 1 15,-21-1-15,0 21 0,21-20 16,-21-1-16,21 0 0,0 1 0,-21-1 16,21-21-16,0 22 0,0-22 0,0 0 15,0 0-15,0 0 0,21-21 16,0 21-16,0-21 0,0 0 15,1 0-15,-1 0 0,0 0 0,21-21 16,-21 21-16,1-21 0,-1 0 0,0 0 16,21 21-16,-21-21 0,1-1 15,-1-20-15,-21 21 0,0 0 0,21-22 16,-21 22-16</inkml:trace>
  <inkml:trace contextRef="#ctx0" brushRef="#br0" timeOffset="43212.37">12552 9610 0,'0'0'0,"-21"0"0,42 21 31,0-21-31,0 0 0,21 0 16,-20 0-16,20 0 0,0 0 0,1 0 16,-1 0-16,21 0 0,-20 0 15,-1 0-15,0 0 0,1 0 16,-1 0-16,-21 0 0,22 0 0,-22 0 15,0-21-15,0 21 0,0 0 0,0 0 16</inkml:trace>
  <inkml:trace contextRef="#ctx0" brushRef="#br0" timeOffset="43459.63">14033 10097 0,'0'0'0,"0"21"0,22-21 63,-44 0-17</inkml:trace>
  <inkml:trace contextRef="#ctx0" brushRef="#br0" timeOffset="54791.43">4212 8657 0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3:16:58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3133 1312 0</inkml:trace>
  <inkml:trace contextRef="#ctx0" brushRef="#br0" timeOffset="1523.64">2244 1185 0,'0'0'0,"0"-21"0,-22 0 15,1 21 32,0 0-31,21 21 15,0 0-15,0 1-16,0-1 0,0 0 15,0 21-15,21-21 16,-21 1-16,21 20 0,-21-21 0,0 21 16,0 1-16,0-1 0,22 0 15,-22 22-15,21 63 0,-21-64 16,0 1-16,0-1 0,21 1 16,-21-1-16,0 1 0,0-1 15,0 22-15,0-21 0,0 20 16,0 1-16,0-22 0,0 22 0,0-21 15,0 20-15,0-20 0,0-1 16,0 22-16,0-22 0,0 22 0,0-21 16,0 20-16,21-20 0,-21 63 15,0-64-15,0 1 0,0-1 16,21-20-16,-21 20 0,21 64 16,-21-85-16,22-20 15,-22-1-15,0 0 0,0 0 16,21-42-1,-21 0-15,0 0 0,0-22 16,0 1-16,0 0 0,0-22 0,0 1 16</inkml:trace>
  <inkml:trace contextRef="#ctx0" brushRef="#br0" timeOffset="3100.19">2180 1228 0,'-21'0'31,"21"-21"0,21 21-31,0 0 16,0 0-16,1 0 0,-1 0 15,21 0-15,-21 0 0,22 0 16,-22 0-16,21 0 0,43 0 16,-22 0-16,-20 0 15,20 0-15,-21 0 0,22 0 0,63 0 16,-64 0-16,1 0 16,21 0-16,-1 0 0,1 0 0,21-22 15,0 22-15,-1 0 0,1 0 16,0 0-16,21 0 0,-21 0 0,21 0 15,21 0-15,-21-21 0,21 21 16,-21 0-16,21 0 0,-21 0 0,22-21 16,-1 21-16,0-21 0,0 21 15,0 0-15,0 0 0,1 0 0,20-21 16,0 21-16,1 0 0,-1 0 16,0-21-16,22 21 0,-1 0 15,1 0-15,-1-22 0,1 22 16,-22 0-16,43 0 0,-22 0 0,1 0 15,-1 0-15,-20 0 0,20 0 16,1 0-16,-1 0 0,170 0 16,-191 0-16,1 0 0,-1 0 15,0 0-15,-21 0 0,22 0 0,-22 0 16,0 0-16,-21 0 0,21 0 16,-21 0-16,0 0 0,0 0 0,85 0 15,-106 0-15,0 0 16,-43 0-16,22 0 0,-22 0 15,-20-21-15,-1 21 0,0 0 0,-21 0 16,22 0-16,-22 0 16,0 0-16,-21 21 62,0 1-62,0-1 16,0 0-16,0 0 0,0 21 15,21-20-15,-21 20 0,0-21 0,21 21 16,-21 1-16,0-1 0,0 0 16,0 1-16,0 20 0,22 1 15,-22-1-15,0 1 0,21-1 0,-21 1 16,0-1-16,0 1 0,0 20 16,21-20-16,-21-1 0,21 22 0,-21-21 15,0 20-15,0 1 0,21 0 0,0-22 16,-21 22-16,22-22 0,-1 1 15,0 20-15,-21-20 0,21 21 0,0-22 16,22 85-16,-22-84 0,0-1 16,0 1-16,-21-1 0,21-20 15,0 20-15,1-21 0,-22 1 0,0-1 16,0 0-16,21 1 0,-21-22 16,0 21-16,0-21 0,0 1 15,0-1-15,0 0 0,0 0 0,0 0 16,-21 0-16,-1-21 0,1 0 15,0 22-15,-21-22 0,21 0 16,-22 0-16,1 0 0,0 21 0,-1-21 16,-20 0-16,20 0 0,-20 0 0,-1 0 15,1 0-15,-1 0 0,-20 0 16,-1 0-16,0 0 0,-20 0 0,-107 0 16,106 0-16,0 0 0,-127 0 15,106 0-15,-21 0 16,21 0-16,0 0 0,-21 0 0,0 0 15,0 0-15,-22 0 0,1 0 16,0 0-16,-1 0 0,1 0 0,0 0 16,-1 0-16,1 0 0,0 0 15,-22 21-15,22-21 0,0 0 0,-22 0 16,22 0-16,-212 0 0,211 21 16,-20-21-16,-1 0 15,1 0-15,21 0 0,-22 0 0,22 0 16,-22 0-16,22 21 0,0-21 0,-1 0 15,1 0-15,0 21 0,-1-21 16,1 0-16,21 0 0,-22 22 0,-126-22 16,169 0-16,0 21 0,0-21 15,0 21-15,0-21 0,-106 0 16,127 21-16,1-21 0,-65 0 16,86 0-16,-1 21 15,21-21-15,1 0 0,21 0 0,-22 0 16,22 0-16,-1 0 0,22 0 0,-21 0 15,21 0-15,0 0 0,-1 21 16,1-21 0,0 0 31,21-21-47,0 0 0,-21 0 15,21-21-15,-21 20 0,21-41 0,-21 21 16</inkml:trace>
  <inkml:trace contextRef="#ctx0" brushRef="#br0" timeOffset="3939.68">2984 402 0,'-21'0'32,"21"-21"-32,0 0 15,0 0-15,0 0 16,0-1-16,0 1 0,21 21 16,-21-21-16,22 21 0,-1-21 15,0 21-15,0-21 0,0 21 16,0 0-16,22 0 0,-22 21 15,0 0-15,0 21 0,-21-20 16,21-1-16,-21 21 0,0 0 0,0-20 16,0 20-16,0-21 0,0 43 15,0-43-15,-21 0 0,21 0 16,0-42 31,0 0-47,0 0 0,0-1 15,0 1-15,0 0 0,21-21 16,1 21-16,-1-22 0,0 1 16,0 21-16,0-22 0,0 22 0,22-21 15,-22 21-15,0 21 0,21 0 16,-20 0-16,-1 0 0,0 0 0,0 21 16,0 0-16,-21 0 0,0 0 15,0 22-15,0-22 0,0 21 0,0-21 16,0 22-16,0-1 15,-21-21-15,21 0 0,-21 1 16,21-1-16,0 0 0,0-42 47,21 21-47</inkml:trace>
  <inkml:trace contextRef="#ctx0" brushRef="#br0" timeOffset="4303.74">3746 466 0,'0'0'0,"0"21"15,22-21 1,-1 0 0,0 0-16,0-21 0,0 0 15,0 21-15,1-22 0,-1 1 0,0 21 16,0-21-16,0 0 0,-21 0 15,0 0-15,0-1 16,-21 22 0,0 0-16,0 0 15,0 0-15,-1 22 16,22-1-16,0 0 0,0 0 0,0 0 16,-21 0-16,21 1 0,0-1 15,0 0-15,0 0 0,0 0 0,21 0 16,-21 1-16,22-1 15,-1 0-15,0-21 0,0 0 16,0 0-16,0 0 16,1 0-16,-1 0 0,0 0 0,0 0 15,0-21-15,0 0 16</inkml:trace>
  <inkml:trace contextRef="#ctx0" brushRef="#br0" timeOffset="4515.62">4233 212 0,'0'0'16,"0"21"0,0 0-1,21-21-15,-21 21 0,0 0 0,0 1 16,22-1-16,-22 0 0,0 0 16,21 0-16,-21 0 15,0 1-15,0-1 0,0 0 16,21 0-1,0-21 1</inkml:trace>
  <inkml:trace contextRef="#ctx0" brushRef="#br0" timeOffset="4751.49">4424 191 0,'0'0'0,"-21"0"31,-1 21-31,1-21 16,21 21-16,-21 0 0,0 0 0,0 0 16,0 1-16,-1-1 0,22 0 15,-21 0-15,0 0 0,21 0 0,0 1 16,-21-1-16,0 0 0,21 0 16,0 0-16,21-21 31,0 0-16,-21-21-15</inkml:trace>
  <inkml:trace contextRef="#ctx0" brushRef="#br0" timeOffset="5031.33">4657 85 0,'21'-21'31,"0"21"-31,-21 21 16,0 0-16,0 0 0,0 21 16,0-20-16,0-1 0,0 21 0,0 0 15,0-20-15,-21 41 16,21-42-16,0 22 0,-21-1 16,21-21-16,0 21 15,0-20-15,21-22 16,0 0-1,0 0-15,0 0 0,0-22 16,1 1-16,-1 21 16,-21-21-16,21 0 0</inkml:trace>
  <inkml:trace contextRef="#ctx0" brushRef="#br0" timeOffset="5215.22">4614 381 0,'21'0'0,"-42"0"0,0 0 15,0 0-15,0 0 16,42 0 15,0 0-31,0 0 0,22 0 0,-22 0 16,0 0-16,21 0 0,1-21 16,-1 0-16,0 21 0,1-21 0,20-1 15</inkml:trace>
  <inkml:trace contextRef="#ctx0" brushRef="#br0" timeOffset="5503.06">5905 0 0,'-21'0'46,"21"21"-30,0 0-16,0 22 0,0-1 16,0-21-16,0 22 0,0-1 0,0 0 15,0 1-15,0-1 0,0 0 16,0-21-16,0 22 0,0-22 0,0 0 16,0 0-16,0 22 0,21-22 15,-21 0-15,0 0 0,0 0 16</inkml:trace>
  <inkml:trace contextRef="#ctx0" brushRef="#br0" timeOffset="5718.97">5651 550 0,'0'0'0,"-42"0"31,42 22-16,21-22-15,0 21 16,1-21-16,-1 0 0,0 21 0,0-21 16,0 0-16,0 21 0,1-21 15,-1 21-15,0-21 0,0 0 0,0 0 16,-21 21-16,21-21 16,1 0-1</inkml:trace>
  <inkml:trace contextRef="#ctx0" brushRef="#br0" timeOffset="5909.49">6223 445 0,'0'0'0,"21"0"32,-21 21-32,-21 0 15,0-21-15,0 21 0,-1 0 16,22 0-16,-21 1 0,0-22 15,0 21-15,0 0 0,21 0 0,-21 0 16,-1-21-16,1 21 0,21 1 16,-21-22-16,0 21 0,0 0 0</inkml:trace>
  <inkml:trace contextRef="#ctx0" brushRef="#br0" timeOffset="6439.31">3789 2117 0,'0'-21'0,"0"42"16,0-64-16,0 22 0,0 0 0,-21 21 15,21 21 17,0 22-32,0-22 0,0 21 15,0 0-15,0 1 0,21-1 16,-21 22-16,0-1 0,0 1 0,0 20 16,0-20-16,0-1 0,0 1 15,0-1-15,0-20 0,0 20 0,0-21 16,0 1-16,0-1 0,0-21 0,0 0 15,0 22-15,0-22 16,0 0-16,0-42 31,0 0-31,0 0 16,0-1-16,0 1 0,0 0 0</inkml:trace>
  <inkml:trace contextRef="#ctx0" brushRef="#br0" timeOffset="7487.88">3789 2286 0,'0'0'0,"0"-21"0,0 0 16,0 0-16,0-1 31,21 22-15,0 0-16,0 0 0,0 0 0,22 0 15,-22 0-15,21 0 0,1 0 16,20 0-16,1 0 0,-1-21 0,22 21 15,21 0-15,-22 0 0,22-21 0,0 0 16,21 21-16,-21 0 0,21-21 16,0 21-16,21-21 0,0 21 0,-21-22 15,21 22-15,22-21 0,-22 0 16,42 21-16,1-21 0,-1 21 0,1-21 16,20 21-16,1-21 0,21-1 15,-21 22-15,20-21 0,1 21 16,-21-21-16,21 21 0,-22-21 0,22 21 15,-21 0-15,0-21 0,-22 21 16,1-21-16,-22 21 0,0 0 0,1 0 16,-22-22-16,0 22 0,-21 0 15,0 0-15,0-21 0,-21 21 0,-22 0 16,22 0-16,-42-21 0,20 21 0,-20 0 16,-1 0-16,1-21 0,-22 21 15,1 0-15,-1 0 0,0 0 0,-21 0 16,1 0-16,-1 0 15,-21 21 17,0 0-32,0 0 15,0 22-15,0-22 0,-21 21 0,21 43 16,0-43-16,0 1 16,0-1-16,-22 0 0,22 1 0,0 20 15,0-21-15,-21 22 0,21-22 0,0 22 16,-21-22-16,21 22 0,0-22 15,0 21-15,0-20 0,0-1 0,0 0 16,-21 43-16,21-64 0,-21 22 16,21-22-16,0 0 0,-21 0 15,-1 0-15,1 0 0,0 1 16,0-1-16,0 0 0,-22-21 0,22 21 0,-21-21 16,0 0-16,-1 0 15,1 21-15,-22-21 0,1 0 16,-1 0-16,-20 0 0,-1 0 0,-84 0 15,63 0-15,-106 0 16,85 0-16,0 0 0,-21 0 0,0 0 16,0 0-16,-22 0 0,1 0 0,-21 0 15,-1 0-15,1 21 0,-1-21 16,-21 22-16,1-22 0,-1 0 0,0 21 16,1 0-16,-1-21 0,0 21 0,1-21 15,20 21-15,-20 0 0,20-21 16,1 22-16,-1-22 0,1 21 15,-1 0-15,1-21 0,20 0 0,-20 21 16,20-21-16,1 0 0,21 0 16,21 0-16,21 0 0,0 0 0,22 0 15,-1 0-15,21 0 0,1 0 16,-1 0-16,22 0 0,21 0 0,-21 0 16,20-21-16,-20 21 0,21 0 15,0 0-15,0 0 0,-1 0 0,1 0 16,0 0-16,0 0 0,0 0 15,0 0 1,-1 0-16,1 0 0,0 0 16,0 0-16,0 0 0,0 21 15,-1-21-15,1 0 0,0 0 0,0 21 16,0-21-16,0 0 0,-1 0 16,22-21-1,22 0 1,-1-21-16,21 20 0,-21 1 0</inkml:trace>
  <inkml:trace contextRef="#ctx0" brushRef="#br0" timeOffset="8083.54">4064 2477 0,'0'0'0,"-21"0"0,21 21 16,-21 0-1,21 0-15,0 0 0,0 0 16,0 1-16,0-1 0,0 0 0,0 0 16,0 0-16,21-21 0,0 21 0,0-21 15,0 0-15,0 0 16,1 0-16,-1 0 0,0-21 15,0 21-15,0-21 0,22 0 16,-22 0-16,0 0 0,0-1 0,0 1 16,22-21-16,-43 21 15,21 0-15,-21-1 0,0 1 0,0 0 16,0 42 0,0 0-1,0 1-15,0 20 0,-21-21 16,21 21-16,0 1 0,0-22 15,0 21-15,0 1 0,0-22 0,0 21 16,0 0-16,0-20 0,0-1 0,0 0 16,0 21-16,0-21 0,0 1 15,0-1-15,0 0 16,-22 0-16,1-21 0,0 0 16,0 0-16,0 0 15,0 0-15,-1 0 0,-20 0 0,21 0 16,0 0-16,0 0 0,-1 0 15,1 0-15,0 0 0,21-21 47,21 21-31,0-21-16,1 0 0,-1 21 16,21-22-16,-21 22 15</inkml:trace>
  <inkml:trace contextRef="#ctx0" brushRef="#br0" timeOffset="8527.79">4741 2731 0,'0'0'0,"0"-22"0,-21 22 31,21 22-31,-21-1 16,21 0-16,0 0 0,0 0 0,0 0 15,0 1-15,0-1 0,0 0 0,0 0 16,0 0-16,0 0 0,0 1 15,0-1-15,0 0 0,0 0 16,0 0 0,-21-21 15,21-21-31,0 0 0,0 0 16,0 0-16,0-1 0,0 1 0,0-21 15,0 21-15,0-22 0,21 1 16,0 21-16,0-21 0,0 20 0,22-20 15,-22 21-15,21 0 0,-21 21 16,22 0-16,-1 0 0,-21 0 16,22 0-16,-22 0 0,0 21 0,0 0 15,-21 21-15,0-20 0,0-1 16,0 21-16,0-21 0,0 0 0,0 22 16,0-22-16,0 0 0,-21 0 15,0 0-15,21 1 0,-21-22 0,21 21 16,0 0-1,0-42 1,0 0 0,21 21-16</inkml:trace>
  <inkml:trace contextRef="#ctx0" brushRef="#br0" timeOffset="8883.53">5461 2604 0,'0'0'0,"0"-22"0,-21 22 31,0 22-15,-1-1-16,-20 0 0,21-21 15,21 21-15,-21 0 0,0 0 0,21 1 16,0-1-16,0 0 16,0 0-16,21 0 15,0-21-15,0 0 0,0 21 16,0-21-16,1 22 0,-1-22 15,0 21-15,0-21 0,0 21 0,-21 0 16,0 0 0,0 0-16,-21 1 15,0-22-15,0 0 0,0 21 16,-1 0-16,-20-21 0,21 0 0,0 0 16,0 0-16,-1 0 0,1 0 0,21-21 31,0 0-31,0-1 15,0 1-15,0 0 16,21 0-16</inkml:trace>
  <inkml:trace contextRef="#ctx0" brushRef="#br0" timeOffset="9107.4">5651 2392 0,'0'0'0,"22"-21"0,-22 42 46,0 0-46,0 0 0,0 22 16,0-1-16,0 0 0,0-21 0,0 22 16,0-1-16,0 0 0,0 1 0,0-1 15,0-21-15,0 22 0,0-22 16,-22 21-16,22-21 16,0 0-16</inkml:trace>
  <inkml:trace contextRef="#ctx0" brushRef="#br0" timeOffset="9267.31">5461 2836 0,'0'0'0,"-21"0"16,21-21-1,21 21 1,0 0-16,0 0 0,22-21 0,-22 0 15,21 21-15,-21-21 16,22 21-16,-1-21 0,0 21 0</inkml:trace>
  <inkml:trace contextRef="#ctx0" brushRef="#br0" timeOffset="10198.32">6223 2667 0,'-21'-42'31,"0"21"-31,-1 21 16,1-22-16,0 1 16,0 21-16,0 0 0,0 0 15,-1 0-15,1 0 0,-85 170 32,85-128-17,0-21-15,21 21 0,-21-20 0,21 20 16,-21-21-16,21 0 0,0 0 15,0 1-15,0-1 0,21 0 16,0-21-16,0 0 0,0 0 16,1 0-16,-1 0 0,0-21 15,0 0-15,0-1 0,0 22 16,1-21-16,-1 0 0,0-21 0,0 21 16,-21-1-16,0 1 0,0-21 15,0 21-15,21-22 0,-21 22 16,0 0-16,0 0 0,0 0 0,0 42 31,0 21-31,-21-21 16,21 1-16,0-1 0,0 0 15,0 21-15,0-21 0,0 1 0,0-1 16,0 0-16,0 0 0,0 0 0,0 0 16,0 1-16,0-1 0,21-21 15,0 0-15,1 21 0,-1-21 0,0 0 16,0 0-16,0 0 0,0 0 15,22-21-15,-22 0 0,0 21 16,21-22-16,-20 1 0,-1 0 0,21 0 16,-21-21-16,0 20 0,-21-20 15,22 0-15,-22-1 0,21-20 0,-21 21 16,0-1-16,0-20 0,0 20 16,0 22-16,0-42 0,0 42 15,0-1-15,0 44 16,-21-1-1,21 0-15,-22 0 0,22 21 16,-21 1-16,21-1 0,0 22 16,0-22-16,-21 0 0,21 22 0,0 20 15,0-41-15,0-1 0,0-21 16,0 0-16,21 22 0,43-1 16,-22-42-16,22 0 15,-43 0-15,21 0 16,0 0-16,-20-21 0,20 0 0,0 0 15,-21-1-15,1 1 0,20-21 0,-21 0 16,0 20-16,0-41 0,-21 21 16,22-64-16,-22 63 0,0 1 15,0-43-15,0 43 16,0 21-16,0 0 0,-22 21 16,1 0-16,21 21 0,-21 0 15,21 0-15,-21 0 0,21 22 16,0-1-16,0 22 0,0-22 0,0 0 15,0 1-15,0-1 0,0 0 16,0 1-16,0-22 0,21 42 16,0-42-16,0 1 0,1-1 0,-1-21 15,0 0-15,0 0 0,0 0 16,0 0-16,1 0 0,-1 0 0,0-21 16</inkml:trace>
  <inkml:trace contextRef="#ctx0" brushRef="#br0" timeOffset="11871.92">8170 2879 0,'21'0'16,"1"0"0,-1-21-16,0 21 15,-21-22-15,21 1 0,0 0 0,-21-21 16,0 21-16,0-1 15,0-41-15,0 42 0,0-22 16,-42 1-16,0 21 0,20 0 16,-20 0-16,21 21 0,-21 0 15,-22 0-15,43 21 16,-21 0-16,-1 42 16,1-41-16,21 62 0,21-41 15,-21-1-15,21 0 0,0 1 16,0-22-16,0 21 0,0-21 15,21 0-15,0 1 0,-21-1 0,21 0 0,0-21 16,22 0-16,-22 0 0,0 0 16,0 0-16,21 0 0,-20 0 0,-1 0 15,21-21-15,-21 21 0,0-21 0,22-1 16,-22 1-16,0 0 0,-21-21 16,21 21-16,-21-22 0,21 1 0,-21 21 15,0-22-15,0 22 0,0-21 16,0 21-16,0 0 0,0-1 15,0 44 1,0-1 0,-21 0-16,21 0 0,0 21 0,0-20 15,0 20-15,0-21 0,0 21 16,0-20-16,0-1 0,0 21 0,0-21 16,0 0-16,21 1 0,1-22 15,-22 21-15,21-21 0,0 0 0,0 0 16,0 0-16,0 0 0,1 0 0,-1 0 15,21-21-15,-21 21 0,0-22 16,1 1-16,-1 0 0,0 0 16,-21 0-16,0-22 0,21 22 0,-21-21 15,0 21-15,0-22 0,0 22 16,0 0-16,0 0 0,0 0 0,0 0 16,-21 21-16,21 21 15,0 0-15,-21 0 16,21 0-16,-21 0 0,21 22 0,0-22 15,0 0-15,0 0 0,0 22 16,0-22-16,0 0 0,0 0 16,0 0-16,0 0 15,21-21 1,0 0 0,-21-21-16,21 0 0,0 21 15,0-21-15,-21 0 0,22 0 0,-1-22 16,-21 22-16,21-21 0,0 21 15,-21-22-15,21 22 0,0-21 16,-21 21-16,22-1 0,-1 22 16,0 22-1,-21-1-15,21 0 0,-21 0 16,0 21-16,0-20 0,0-1 0,0 21 16,21-21-16,-21 0 0,21 22 15,1-22-15,-22 0 16,21 0-16,0 0 15,21-21-15,-21 0 16,1 0-16,-1 0 0,0 0 0,0-21 16,0 0-16,0 0 0,1 21 15,-1-21-15,-21 0 0,21-22 0,-21 22 16,21 0-16,-21 0 0,0-22 0,0 22 16,0 0-16,21 21 15,-21-21-15,0 42 16,0 0-1,0 0-15,0 1 16,0-1-16,0 0 0,0 0 0,0 0 16,0 0-16,0 1 0,0-1 15,21 0-15,-21 0 16,22-21-16,-1 0 0,0 0 0,0 0 16,0 0-16,0 0 15,1-21-15,-1 0 0,0 0 0,0-1 16,0 1-16,0 0 0,-21 0 15,0 0-15,22 0 0,-22-1 0,0 1 16,0-21-16,0 21 0,0 0 0,0-1 16,0 1-1,0 42 17,0 1-32,0-1 0,0 0 15,0 21-15,0-21 0,0 22 0,0-1 16,0 0-16,0 1 0,0-1 15,0 22-15,0-22 0,0 21 0,0 1 16,0-1-16,21 1 0,-21-1 0,0 1 16,0 21-16,0-22 0,0 1 15,0-1-15,0 1 0,0-1 0,0 43 16,0-43-16,0-20 0,0-1 16,-21 0-16,21 1 0,-22-22 15,1 0-15,0 0 0,0 0 0,0-21 16,-22 0-16,22 0 0,0-21 0,0 0 15,0 0-15,-22 0 0,22-22 16,-21-41-16,0 41 16,20-20-16,1 21 0,0-22 0,0 1 15,21-1-15,0 22 0,0-22 16,0 1-16,0 20 0,0-20 0,21 21 16,0-1-16,22-63 0,-22 85 15,21-21-15,-21 0 0,22 20 16,-22-20-16,106-64 15,-85 85-15</inkml:trace>
  <inkml:trace contextRef="#ctx0" brushRef="#br0" timeOffset="12416.11">10033 2519 0,'0'0'0,"0"-21"15,-21 42 1,21 0-1,-21 0-15,21 0 0,-22 1 0,22 20 16,-21 0-16,21-21 0,0 22 16,-21-22-16,21 21 0,-21-21 0,21 1 15,0-1-15,0 0 0,0 0 0,0 0 16,21-21 15,0 0-31,0-21 16,1 0-16,-1 0 0,0 0 15,-21-1-15,21 1 0,21-21 16,-42 21-16,22 0 0,-1-1 16,0 22-1,-21 22-15,21-1 16,-21 0-16,0 0 0,0 0 16,0 0-16,21 1 0,-21-1 0,21 0 15,-21 0-15,22 0 0,-1-21 16,0 0-16,0 0 15,0 0-15,0 0 0,1 0 16,-1 0-16,0-21 0,0 21 16,-21-21-16,0 0 0,0 0 15,0-22-15,0 22 0,0-21 0,0 21 16,0-22-16,0 1 0,0 0 16,0 20-16,-21-20 0,21 21 0,0 0 15,-21 21-15,0 0 0,-1 0 16,22 21-16,0 0 15,0 0-15,0 0 16,0 1-16,0-1 0,0 0 0,0 0 16,0 0-16,22 0 0,-22 1 15,21-22-15</inkml:trace>
  <inkml:trace contextRef="#ctx0" brushRef="#br0" timeOffset="13635.32">10837 2667 0,'0'0'16,"21"-21"-16,1 0 0,-22 0 0,0-1 15,0 1-15,0 0 0,0 0 0,-22 0 16,1 21-16,0 0 0,0 0 16,0 0-16,0 0 0,-1 21 15,1 0-15,0 0 0,0 0 0,0 1 16,0-1-16,-1 21 16,1-21-16,21 22 0,0-22 0,0 0 15,0 21-15,0-21 0,0 1 0,0-1 16,0 0-16,0 0 15,21-21-15,1 0 0,-1 0 16,0 0-16,0 0 0,0 0 16,0 0-16,1-21 0,-1 0 0,0 21 15,0-21-15,0-1 0,0-20 0,1 21 16,-22 0-16,0-22 0,0 22 16,0 0-16,0-21 0,21 21 0,-21-1 15,0 1-15,0 42 31,-21 1-31,21-1 16,-22 0-16,22 0 0,0 0 0,0 0 16,0 1-16,0 20 0,0-21 15,0 0-15,0 0 0,0 1 16,22-22-16,-1 21 0,0-21 16,0 0-16,0 0 15,22 0-15,-22 0 0,0-21 0,0 21 16,0-22-16,0 1 0,1 0 15,-1 21-15,-21-63 16,21 41-16,-21 1 0,21-21 0,-21 21 16,0 0-16,0-1 0,0 1 15,0 42 17,0 1-32,0-1 0,0 0 15,0 0-15,0 0 0,0 0 0,0 1 16,0-1-16,0 0 0,0 0 15,0 0-15,0 0 0,21-21 16,0 0-16,1 0 0,-1 0 0,0 0 16,0 0-16,0 0 0,0 0 15,1-21-15,-1 21 0,0-21 16,0 0-16,-21 0 0,0 0 16,0-1-16,0 1 0,21-21 15,-21 21-15,0 0 0,0-1 0,0 1 16,0 0-16,0 42 31,0 0-31,0 1 16,0-1-16,0 21 0,0-21 0,0 22 15,0-22-15,0 21 0,0 0 16,0 1-16,0-1 0,0 0 0,0 1 16,0-1-16,0 22 0,0-22 0,0 21 15,21 1-15,-21-1 0,22 1 16,-1-1-16,-21-20 0,0 20 0,0 1 15,21-22-15,-21 22 0,0-22 16,0 0-16,0 1 0,0-1 16,0 0-16,-21-21 0,21 22 0,-21-22 15,-1 0-15,1-21 0,0 0 0,0 0 16,0 0-16,-22-21 16,22 0-16,0 0 0,0-1 15,21-20-15,-21 21 0,21-21 0,0-1 0,0-20 16,0 20-16,21-20 0,0-22 15,0 22-15,22-22 0,-22 0 16,21 1-16,0 20 0,1-20 0,-22-1 16,21 21-16,1-20 0,-1 20 0,0 1 15,1 20-15,-22-20 0,42-22 16,-42 43-16,1 21 0,-22 0 16,0-1-16,-22 22 15,1 22-15,-21-1 16,21 0-16,0 0 0,-1 21 0,1-20 15,21-1-15,0 21 0,0-21 16,0 43-16,0-43 0,0 0 16,21 0-16,1 0 0,20 1 15,21-1-15,-41 0 16,20-21-16,-21 21 0,0-21 0,0 0 16,-21 21-1,-21-21 1,0 21-16,0-21 0,-64 0 15,43 22-15,0-1 0,-22-21 16,22 21-16</inkml:trace>
  <inkml:trace contextRef="#ctx0" brushRef="#br0" timeOffset="14151.29">6985 4995 0,'0'-42'0,"0"84"0,0-126 16,0 20-16,0 22 0,0 0 0,0 20 15,0-20-15,0 21 0,0 0 16,-21 0-16,21-1 0,0 44 31,0-1-31,0 21 0,21 0 0,-21 22 16,21 21-16,0-22 0,-21 22 15,21-1-15,-21 1 0,22 0 16,-22-1-16,0 1 0,0-21 0,0 20 0,0-20 16,0-1-16,0 1 0,0-1 15,0-20-15,0-1 0,0-21 16,0 21-16,0-20 0,0-1 0,-22 0 15,1-21-15,0 0 16,0 0-16,0 0 0,0 0 0,-1-21 16</inkml:trace>
  <inkml:trace contextRef="#ctx0" brushRef="#br0" timeOffset="14360.18">6689 5757 0,'0'0'0,"-22"-42"0,1 21 0,0 0 15,21 0-15,0-1 0,-21 1 16,21 42-1,0 1-15,0-1 16,21 0-16,0 0 0,0 21 0,1-20 16,-1-1-16,0 0 0,0 21 15,21-21-15,-20 1 0,-1-1 0,21 0 16,-21-21-16,22 21 0,-22-21 0,21 0 16,-21 0-16,22 0 0,-22 0 15,21 0-15,-21 0 0,22-21 16,-1 0-16,-21 0 0,21-1 0</inkml:trace>
  <inkml:trace contextRef="#ctx0" brushRef="#br0" timeOffset="14492.1">7620 5630 0,'-148'106'16,"105"-63"0,1-22-16,0 21 0,-1-21 0,1 22 15,0-1-15,-1-21 0,1 21 16,0-20-16,21 20 0,-22-21 0,22 21 15</inkml:trace>
  <inkml:trace contextRef="#ctx0" brushRef="#br0" timeOffset="15175.82">4530 7684 0,'0'0'0,"-22"-22"0,-20-147 31,21 127-31,21-1 0,0 1 16,0 21-16,0-21 0,0 20 15,21-41-15,0 42 0,0 0 16,22-1-16,-22 22 0,21 0 0,1 0 16,-1 0-16,-21 22 0,21 20 15,1-21-15,-1 21 0,-21 1 16,0 20-16,22-20 0,-43 359 47,-21-381-47,-1 0 15,1-21 1,21-21-16,0 0 16,0 0-16,0-1 0,0 1 15,0 0-15,0-21 0,21-1 0,1 1 16,-1 0-16,0-1 0,0 1 0,0 0 15,0-22-15,1 22 0,20 21 16,-21-22-16,21 22 0,-20 0 0,-1 21 16,21 0-16,-21 0 0,0 21 15,1 0-15,-1 1 0,0 20 16,0 0-16,-21 1 0,0-1 0,0 0 16,0 1-16,0-1 0,0 0 15,0 1-15,-21-1 0,21-21 0,-21 0 16,21 22-16,-21-22 0,21 0 15,0 0-15,21-21 16,0 0 0,0 0-16,0-21 0,0 0 15,1 0-15,-1-1 0</inkml:trace>
  <inkml:trace contextRef="#ctx0" brushRef="#br0" timeOffset="15519.62">5694 7620 0,'0'0'0,"21"0"0,0-21 16,-21 0 0,21 21-16,-21-21 0,21 21 15,1-22-15,-1 1 0,0 0 0,0 0 16,0-21-16,0 20 0,1 1 0,-1-21 16,0 21-16,-21 0 0,21-1 15,-21 1-15,0-21 0,-21 42 16,0 0-1,0 21-15,-22 0 0,22 0 0,0 1 16,0 20-16,0 0 0,-1 1 0,1-22 16,21 21-16,0 0 15,0-20-15,0 20 0,0-21 0,0 21 16,0-20-16,0-1 0,21 0 0,1-21 16,-1 21-16,0 0 0,0-21 15,0 0-15,0 0 0,22 0 0,-22 0 16,0 0-16,0 0 0,22 0 0,-22-21 15,0 21-15,0-21 0,0 0 16,0 0-16,1-1 0,-1 1 0</inkml:trace>
  <inkml:trace contextRef="#ctx0" brushRef="#br0" timeOffset="15715.51">6265 7324 0,'0'0'0,"0"-21"16,0-22-1,21 43 1,-21 21-16,22 1 0,-22-1 0,21 21 15,-21-21-15,21 0 0,-21 22 16,21-22-16,0 0 0,-21 21 0,21-20 16,1-1-16,-22 0 0,0 0 0,21 0 15,-21 0-15,21-21 0,-21 22 0,21-22 47</inkml:trace>
  <inkml:trace contextRef="#ctx0" brushRef="#br0" timeOffset="15911.47">6625 7345 0,'0'0'0,"0"-42"15,-21 42 1,0 0-16,0 21 0,-1 0 16,-20 0-16,21 21 0,0-20 15,0-1-15,-43 42 0,43-42 16,0 1-16,0 41 15,-1-42-15,22 0 0,0 1 16,22-22 0,-1 0-16,0 0 0</inkml:trace>
  <inkml:trace contextRef="#ctx0" brushRef="#br0" timeOffset="16191.44">7175 6985 0,'0'0'0,"0"-21"16,22-21 0,-22 63-1,-22 0-15,22 0 0,0 0 16,0 22-16,-21-1 0,21 0 0,-21 1 16,21 20-16,-21-21 0,21 22 15,-21-22-15,21 1 0,0-1 16,0 0-16,0 1 0,0-1 0,0-21 15,0 21-15,0-20 0,0-1 16,0 0-16,42 0 16,-21-21-16,0 0 0,1 0 15,-1 0-15,0-21 0,0 0 0,-21 0 16,21-1-16,0 1 0</inkml:trace>
  <inkml:trace contextRef="#ctx0" brushRef="#br0" timeOffset="16376.41">7048 7408 0,'0'0'0,"-84"0"16,105 0 15,21 0-31,-21-21 0,22 0 16,-1 21-16,0-21 0,1 21 0,-1-21 15,0 0-15,22-1 0,-22 22 16,22-21-16,-22 0 0,0 0 0,1 21 15,-1 0-15,-21 0 0</inkml:trace>
  <inkml:trace contextRef="#ctx0" brushRef="#br0" timeOffset="17004.09">6646 8742 0,'0'0'0,"0"-64"0,0 1 0,0 21 15,0-22-15,0 22 0,-21-43 16,21 43-16,0 21 0,-21 21 16,21 21-1,0 0-15,0 21 0,0 1 0,0 20 16,21 1-16,-21-1 0,21 1 0,-21 20 16,0-20-16,0 20 0,21-20 15,-21-1-15,0 1 0,22-1 16,-22 43-16,0-63 0,0-22 15,21 21-15,-21-21 0,0 0 16,0 1-16,0-1 0,0 0 0,0-42 31,-21 0-15,-1-1-16,1 1 0,0 0 0,0-21 16,0 21-16,0-1 0,-1-20 15,1 21-15,0-21 0,0 20 0,0 1 16,0 21-1,21 21-15,0 1 16,0-1-16,0 0 0,0 21 16,21-21-16,0 1 0,0-1 0,0 0 15,0-21-15,1 21 0,20-21 16,-21 21-16,21-21 0,1 0 0,-1 0 16,0 0-16,1-21 0,-1 0 0,0 0 15,1 21-15,-22-21 0,21-1 16,22-20-16,-22 21 0,-21 0 15,-21 0-15,21 21 0</inkml:trace>
  <inkml:trace contextRef="#ctx0" brushRef="#br0" timeOffset="17647.73">4932 10964 0,'0'0'0,"0"-42"0,-21 0 0,21 21 16,-22-43-16,22 22 0,0-1 15,0-20-15,0 21 0,0-22 16,22-42-16,-1 64 0,0 21 16,0-22-16,0 22 0,0 0 0,1 21 15,-1 0-15,21 0 0,-21 21 16,0 0-16,22 22 0,-22-1 0,0 0 16,0 1-16,0 20 15,1 1-15,-22-1 0,0-20 0,0 20 0,0-21 16,0 22-16,-22 21 15,1-64-15,0 21 0,21-21 16,0 0-16,-21 1 0,0-22 16,0 0-16,21-22 15,0 1-15,0 0 0,0-21 16,0 21-16,0-22 0,0 1 0,42-43 16,-21 22-16,0-1 0,0 1 15,1 20-15,20-20 0,21-43 16,-20 85-16,-22-21 0,21 20 15,1 22-15,-1 0 0,-21 0 16,21 22-16,-20-1 0,-1 21 0,0 0 16,0 1-16,0-1 0,-21 0 15,0 1-15,0 20 0,0-20 0,0-1 16,0 21-16,-21-20 16,0-22-16,21 21 0,0-21 15,0 1-15,21-22 31,-21-22-31,42-20 16,-20 42-16,-1-21 0,-21 0 16</inkml:trace>
  <inkml:trace contextRef="#ctx0" brushRef="#br0" timeOffset="17980.64">5969 10774 0,'0'0'0,"21"0"0,0 0 15,-21-21-15,21 21 0,1 0 16,-1-21-16,0 21 15,-21-22-15,21 22 0,0-21 16,0 0-16,-21 0 0,22 0 0,-1 0 16,0-22-16,-21 22 15,0 0-15,0 0 0,0 0 0,0-1 16,0 1-16,0 0 0,-21 21 16,21 21-1,-21 0-15,-1 1 0,1-1 0,0 0 16,0 21-16,0 1 0,21-22 15,0 21-15,-21 0 0,21-20 0,0 20 16,0-21-16,0 43 16,0-43-16,21-21 0,-21 21 0,21 0 15,0 0-15,0-21 0,0 0 16,1 0-16,-1 0 0,0 0 0,42 0 16,-41 0-16,20-21 0,21 0 15,-41 0-15,20 0 16,0-1-16</inkml:trace>
  <inkml:trace contextRef="#ctx0" brushRef="#br0" timeOffset="18191.7">6689 10562 0,'0'0'0,"0"-21"0,0-21 0,0 21 0,0-1 15,0 1-15,0 0 0,0 0 16,21 21 0,-21 21-16,21 0 15,0 0-15,-21 1 0,21 20 0,0-21 16,1 21-16,-22-20 0,21 20 15,0-21-15,-21 0 0,21 43 16,-21-43-16,21 0 0,-21 0 16,0 0-16,21-21 0,1-21 31</inkml:trace>
  <inkml:trace contextRef="#ctx0" brushRef="#br0" timeOffset="18415.58">7048 10414 0,'0'0'16,"0"-21"-16,0 0 0,0 0 0,-21 21 31,0 21-31,0 0 0,-21 0 0,20 0 16,1 22-16,0-1 0,-21 0 16,21-21-16,-22 22 0,22-1 15,0 0-15,0-20 0,-22 41 0,22-21 16,21-20-16,-21-1 15,21 0-15,21-21 16,0 0-16,22 0 0,-22 0 16,0-21-16,21 0 0,1-1 0,-22 1 15</inkml:trace>
  <inkml:trace contextRef="#ctx0" brushRef="#br0" timeOffset="18696.43">7578 10160 0,'0'0'0,"21"-21"0,-21-21 32,0 63-32,0 0 15,-21 0-15,21 0 0,-22 22 0,22-22 16,0 21-16,-21 22 0,0-22 0,21 0 16,0 1-16,0 20 15,0-21-15,-21 1 0,21-1 0,0 0 16,0-20-16,0 20 0,0-21 0,0 0 15,0 0-15,0 1 0,21-22 16,0 21-16,0-21 16,1 0-16,-1 0 0,0 0 0,0-21 15,-21-1-15,21 1 16,-21 0-16,0 0 0,0 0 16</inkml:trace>
  <inkml:trace contextRef="#ctx0" brushRef="#br0" timeOffset="18855.34">7408 10647 0,'0'0'0,"-21"0"16,42-21 0,0 21-1,1 0-15,20-21 0,0-1 0,1 22 16,62-42-16,-62 42 16,20-21-16,1 0 0,-1 21 0,1 0 15,-22-21-15,43 21 0,-43 0 16,-21 0-16</inkml:trace>
  <inkml:trace contextRef="#ctx0" brushRef="#br0" timeOffset="19400.09">3916 12679 0,'0'0'0,"-21"-42"0,-1 20 0,1-20 16,21 21-16,0 0 0,-21 0 0,21-1 15,0 44 1,0-1-16,0 0 0,0 21 16,0 22-16,0-1 0,0 1 15,21 20-15,-21 1 0,21 0 16,-21 21-16,22-1 0,-22-20 0,0 21 15,0 21-15,0-21 0,0 0 16,0-1-16,0-20 0,0 21 0,0 0 16,0 0-16,-22-22 0,22 22 15,0-21-15,-21-22 0,21 22 0,0-22 16,0 1-16,0-22 0,0 1 0,0-22 16,0 21-16,0-84 31,0 21-31,0-22 0,21-20 15,-21-1-15,22 1 0,-22-1 16,21-20-16,0-1 0,-21-21 0,21 0 16,0 0-16</inkml:trace>
  <inkml:trace contextRef="#ctx0" brushRef="#br0" timeOffset="20352.07">4000 12594 0,'0'0'16,"0"-42"-16,0 21 0,0 0 0,0-1 15,0 1-15,0 0 0,0 0 0,22 0 16,-1 21-16,21 0 16,22-21-16,-22 21 0,21 0 15,86 0-15,-65 0 0,22 0 16,0 0-16,0 0 0,0-22 16,190 22-16,-127 0 15,1 0-15,-1 0 0,43-21 0,-1 21 16,22 0-16,0 0 0,42-21 15,0 0-15,0 21 0,22-21 16,20 21-16,-20-21 0,20-1 0,22 22 16,-1-21-16,1 0 0,0 0 0,-1 0 15,1 0-15,0-1 0,-1 22 0,1-21 16,0 0-16,-22 0 0,1 0 16,-22 0-16,0-1 0,1 1 15,232-21-15,-296 21 0,21 0 0,-21 21 16,-22-22-16,1 22 0,-43-21 15,1 0-15,-1 21 0,-21-21 16,0 21-16,-42 0 0,0-21 0,0 21 16,-22 0-16,-20 0 0,-1-21 15,-20 21-15,-1 0 0,-21 0 16,0 0-16,-21 21 0,0 0 16,0 0-1,0 21-15,0-20 0,-21 83 0,0-62 16,0 20-16,-21 85 15,20-84-15,1-1 0,0 22 16,0 0-16,0-1 0,0 22 0,-1-21 16,-20 21-16,21-22 0,0 22 0,0-21 15,21 21-15,-22-22 0,22 22 16,-21-21-16,21 21 0,0-22 0,0 1 16,0 0-16,0-1 0,-21 1 0,21 0 15,0-22-15,0 22 0,0 0 16,0-1-16,0-20 0,-21-1 0,21 1 15,-21-1-15,0 1 0,21-1 0,-43-20 16,22 20-16,0-21 0,-21 22 0,-1-22 16,-20 1-16,20-1 0,-20-21 15,-22 21-15,1-20 0,-1-1 16,-21 0-16,0 0 0,-21 0 0,0-21 16,0 0-16,-21 0 0,-21 0 0,-1 0 15,-20-21-15,-1 0 0,1 21 16,-22-21-16,1 21 0,-22-21 0,21 21 15,-42 0-15,0 0 0,0-22 0,0 22 16,-21 0-16,0 0 0,0 0 0,-22 0 16,-20 22-16,-1-22 0,1 21 15,-22 0-15,0 0 0,-20 0 0,20 0 16,-21 1-16,0-1 0,0 0 0,1 0 16,20 0-16,-21 0 0,43 1 15,-1-1-15,22-21 0,-1 21 16,43-21-16,0 0 0,43 0 0,-1 0 15,22 0-15,20 0 0,22 0 16,21 0-16,21-21 0,0 21 0,43-21 16,21 21-16,-1-22 0,22 1 0,21 0 15,0 0-15,0 0 0,21 0 16,0-1-16,22-20 0,20 21 0,-20-21 16,20-1-16,1 1 0,20 0 0,1-22 15,-22 22-15,22-22 0,21 1 16</inkml:trace>
  <inkml:trace contextRef="#ctx0" brushRef="#br0" timeOffset="20823.09">8191 11007 0,'0'0'0,"0"-21"0,0-1 16,0 1-16,0 0 0,0 42 31,0 22-15,0-22-16,0 42 0,22-20 0,-22 20 15,21 1-15,-21-1 16,0 1-16,0-1 0,21 1 0,-21-1 15,21 43-15,0-64 0,-21 1 16,0-1-16,0-21 0,0 21 16,0-20-16,0-1 0,0 21 0,0-21 15,0 0-15,-21-21 0,0 0 16,0 0-16,0 0 16,-1 0-16</inkml:trace>
  <inkml:trace contextRef="#ctx0" brushRef="#br0" timeOffset="21016.06">7895 11663 0,'0'0'16,"21"0"-1,0 0-15,-21 21 0,43 0 16,-22 0-16,0 1 0,0-1 0,22 0 16,-22 0-16,0 0 0,21 0 0,22 22 15,-43-43-15,0 21 0,0 0 16,0-21-16,1 0 0,20 0 15,-21 0-15,0 0 0,0 0 16,1 0-16,-1-21 0</inkml:trace>
  <inkml:trace contextRef="#ctx0" brushRef="#br0" timeOffset="21163.28">8848 11599 0,'0'0'0,"-43"0"15,22 22 1,0-1-16,-21-21 0,-1 21 0,22 0 15,-21 0-15,-1 22 0,1-22 0,21 0 16,0 0-16,0 21 0,-1-20 16,1 20-16,0-21 0,0 21 0</inkml:trace>
  <inkml:trace contextRef="#ctx0" brushRef="#br0" timeOffset="21614.19">6413 13187 0,'0'0'0,"-21"-42"0,21 20 0,-21 1 16,0 21-1,21 21-15,0 1 0,0 20 0,0 0 16,0 1-16,21 20 0,0 22 0,0-1 15,1 1-15,-1 0 0,0-1 16,0 1-16,-21 0 0,0-1 0,21-20 16,-21 21-16,0-22 0,0 1 15,0-1-15,0 1 0,0-22 16,21 0-16,-21 22 0,0-22 16,22-21-16,-1-21 15,-21-21-15,21 0 16,-21 0-16,21-22 0,-21 22 0</inkml:trace>
  <inkml:trace contextRef="#ctx0" brushRef="#br0" timeOffset="22383.05">6540 13250 0,'0'0'0,"-21"0"15,21-21-15,21 0 16,22 21-16,-1 0 15,0-21-15,22 21 0,21 0 0,-22 0 16,106 0-16,-63 0 0,0-21 16,0 21-16,21 0 0,21 0 15,-21-21-15,0 21 0,21-22 0,0 22 16,22-21-16,20 0 0,-20 0 0,41 0 16,-20 0-16,42-1 0,-22 1 15,22 0-15,275-42 0,-275 41 16,21 1-16,0 0 0,0 21 0,0-21 15,-21 0-15,0 0 0,-1 21 16,1-22-16,-21 22 0,0-21 16,-22 21-16,-21 0 0,1-21 0,-22 0 15,-21 21-15,0 0 0,0 0 16,-21-21-16,-22 21 0,234 0 31,-297 0-31,-21 21 31,0 0-31,-21 0 0,0 22 0,21-22 16,-43 63-16,22-41 16,0-1-16,0 0 0,0 1 0,0 20 15,-1-20-15,1-1 0,0 21 0,0-20 16,0 20-16,21 1 0,0-1 16,-21 43-16,-1-42 0,22-1 15,0-21-15,0 22 0,-21-22 16,21 1-16,0-1 0,0 0 15,-21 1-15,0-1 0,0-21 0,0 0 16,-22 22-16,1-22 0,-22 21 16,1-21-16,21 0 0,-22 1 15,-21-22-15,22 21 0,-43-21 0,21 0 16,-42 21-16,0-21 0,0 0 0,-21 0 16,-21 0-16,0 0 0,-22 0 0,-21 0 15,1 0-15,-22 0 16,0 0-16,-21 21 0,0-21 0,-21 21 15,0 0-15,-22 1 0,22-1 0,-21 0 16,21 0-16,21 0 0,21 0 16,-212 43-16,234-43 0,41-21 15,1 21-15,21 0 0,0 1 0,21-22 16,0 0-16,21 0 0,0 0 16,21 0-16,22 0 0,-1 0 0,22 0 15,21 0-15,0-22 0,0 1 0,21 0 16,0-21-16,0 21 15,21-1-15,0 1 0,0-21 0,0 21 16</inkml:trace>
  <inkml:trace contextRef="#ctx0" brushRef="#br0" timeOffset="22691.91">7366 13504 0,'0'-21'16,"0"42"-1,0 1-15,0 20 16,0-21-16,0 21 0,0 1 16,0-1-16,0 0 0,0 1 15,0-1-15,0 0 0,0 1 0,0-22 16,0 21-16,0 1 0,0-22 0,-21 0 15,21 0-15,0 0 0,0 0 16,0 1-16,0-44 31,0 1-31,0 0 16,0 0-16,0 0 0</inkml:trace>
  <inkml:trace contextRef="#ctx0" brushRef="#br0" timeOffset="23045">7345 13928 0,'0'-21'0,"0"105"0,0-147 0,0-1 0,0-20 16,0 41-16,0 1 0,0 0 15,0-1-15,0 1 0,0 0 16,21 20-16,0-20 0,0 21 0,0 0 16,22 0-16,-22 21 0,21 0 0,1 0 15,-1 0-15,0 0 0,1 0 16,-22 0-16,21 21 0,-21 0 0,0 0 16,-21 21-16,0-20 0,0 20 15,0-21-15,0 0 0,-21 22 0,-21-22 16,21 0-16,-22 21 0,22-21 15,-21-21-15,-22 43 16,43-43-16,0 0 0,0 0 0,0 0 16,0 0-1,42 21 1,0 0 0,0-21-16,0 42 0,0-20 15,1-1-15,-1 0 0,21 0 0,0 21 16,-20-20-16,20-1 15,-21 0-15,0-21 0,0 21 0,1-21 16,-1 0-16,0 21 0,0-21 0,0 0 16,0 0-1,1 0-15</inkml:trace>
  <inkml:trace contextRef="#ctx0" brushRef="#br0" timeOffset="23352.83">8128 13991 0,'0'0'15,"0"-21"-15,0 0 0,21 21 0,-21-21 16,0 0-16,21-1 16,0 1-16,-21 0 0,22 0 0,-22 0 15,21 0-15,0-1 0,-21 1 0,0 0 16,21 0-16,-21 0 0,-21 42 31,0 0-15,0 0-16,-1 22 0,1-22 15,0 21-15,0-21 0,21 0 0,-21 22 16,0-1-16,21-21 16,0 0-16,0 1 0,0-1 0,0 0 15,21-21-15,0 0 16,0 0-16,0 0 0,0 0 16,1-21-16,-1 0 0,21 21 0,-21-22 15,0 1-15,22-21 16,-1 21-16</inkml:trace>
  <inkml:trace contextRef="#ctx0" brushRef="#br0" timeOffset="23667.65">8636 13695 0,'21'-21'16,"-42"42"-16,42-63 0,0 20 15,-42 22-15,0 0 16,0 0-16,0 0 0,-1 22 16,1-22-16,-21 21 0,21 0 0,0 0 15,21 0-15,-22 0 0,22 1 16,0-1-16,0 0 15,22-21-15,-1 21 0,0 0 0,0-21 16,21 21-16,-20 1 0,-1-22 0,0 21 16,21-21-16,-21 21 0,1 0 15,-22 0-15,-22 0 16,1-21 0,0 22-16,0-22 0,-21 0 15,20 21-15,-20-21 0,0 0 0,21 0 16,-1 0-16,-20 0 0,21 0 15,0 0-15,21-21 16,0-1-16,0 1 16,21 0-16,0 0 15,0 0-15</inkml:trace>
  <inkml:trace contextRef="#ctx0" brushRef="#br0" timeOffset="23883.52">8932 13462 0,'0'0'15,"0"-21"-15,0 42 16,0 0 0,0 0-16,0 1 0,0 20 0,0-21 15,-21 21-15,0 1 0,21-22 0,-21 21 16,21 1-16,-21-22 0,21 21 16,0 22-16,-22-43 0,22 0 15,0 0-15,0 0 0,0 0 16,0-42-1,22 21 1</inkml:trace>
  <inkml:trace contextRef="#ctx0" brushRef="#br0" timeOffset="24055.43">8763 13822 0,'0'0'0,"-21"0"0,0 0 0,42 0 47,0 0-47,0-21 0,170-64 31,-170 85-31,21-21 16,-21 21-16</inkml:trace>
  <inkml:trace contextRef="#ctx0" brushRef="#br0" timeOffset="24831.5">9419 13674 0,'42'0'32,"-42"-21"-17,0-1 1,0 1-16,-21 21 0,0 0 0,21-21 16,-21 21-16,0 0 15,0 0-15,-1 0 16,1 21-16,0-21 0,0 43 0,21-22 15,-21 0-15,0 21 16,21-21-16,0 22 0,-22-22 0,22 21 16,-21-21-16,21 1 0,0 20 0,0-21 15,0 0-15,0 0 16,21-21-16,1 0 0,-1 0 16,0 0-16,0 0 0,0 0 15,0-21-15,1 0 0,-1 0 16,0 0-16,0 0 0,-21-1 0,21 1 15,-21 0-15,21 0 0,-21-21 0,0 20 16,0 1-16,0 0 0,0 0 16,0 0-16,0 0 15,0 42 1,-21-21-16,21 21 16,0 0-16,0 21 0,0-20 0,0-1 15,0 0-15,0 0 0,0 0 0,0 0 16,0 1-16,0-1 0,21 0 15,1-21 1,-1 0-16,0 0 16,0-21-1,0 0-15,0-1 0,-21 1 16,22 0-16,-1 0 0,-21 0 16,21 0-16,0-1 0,-21-20 15,21 21-15,0 0 0,1 0 0,-1-1 16,0 22-16,0-21 0,0 21 15,0 0-15,1 0 0,-1 0 16,0 21-16,0-21 0,0 22 0,0-1 16,1 0-16,-22 21 0,21-21 0,-21 1 15,0-1-15,0 0 0,0 21 0,0-21 16,0 1-16,-21-1 0,-1-21 16,22 21-1,-21-21-15,21-21 16,0 0-16,0-1 15,0 1 1,0 0-16,0 0 0,0 0 0,0 0 16,0-1-16,0 1 0,0 0 0,0-21 15,21 21-15,1-1 0,-22 1 16,21 0-16,0 0 0,0 0 0,0 0 16,0-1-16,1 1 0,-1 0 0</inkml:trace>
  <inkml:trace contextRef="#ctx0" brushRef="#br0" timeOffset="25067.77">10414 13293 0,'-21'63'15,"0"-42"1,21 1-16,-22-1 0,22 0 0,0 21 16,0-21-16,-21 22 0,21-22 15,0 21-15,0 1 0,-21-22 0,21 21 16,0-21-16,0 22 0,0-22 0,0 21 15,0-21-15,0 0 0,0 1 16,0-1-16,21 0 0,0-21 16,1 0-16,-1 0 0,0 0 0,0 0 15,0-21 1,0 0-16,-21-1 0,22 1 16</inkml:trace>
  <inkml:trace contextRef="#ctx0" brushRef="#br0" timeOffset="25239.68">10181 13653 0,'-42'0'16,"84"0"-16,-105 0 0,63-22 15,21 22 1,0 0-16,0-21 0,0 21 16,0 0-16,1-21 0,20 21 0,-21-21 15,21 21-15,1-21 0,-22 0 16,21 21-16,1-22 0,-1 1 15</inkml:trace>
  <inkml:trace contextRef="#ctx0" brushRef="#br0" timeOffset="25615.6">11599 13356 0,'0'0'0,"-21"0"16,0-21-1,0 21-15,0 0 16,21 21-1,-22 0-15,22 1 0,0 20 0,0 0 16,0 1-16,0-1 0,-21 0 16,21 1-16,0-1 0,-21-21 0,21 21 15,0 1-15,0-22 0,0 21 16,0-21-16,0 1 0,0-1 0,0 0 16,0-42 15,0 0-31</inkml:trace>
  <inkml:trace contextRef="#ctx0" brushRef="#br0" timeOffset="25859.47">11451 13462 0,'0'0'16,"0"-21"-16,0-21 0,0 20 0,21 22 0,-21-21 16,21 21-16,1 0 15,-1 21-15,0 1 0,0-1 16,-21 0-16,21 21 0,0 1 0,1-1 15,-1 0-15,0 1 16,0-22-16,0 21 0,0 0 0,1 1 16,-1-22-16,0 0 0,-21 0 0,21 0 15,0 1-15,-21-1 0,21-21 16,1 0-16,-1 0 16,0-21-16,0-1 15,-21 1-15,21-21 16,-21 21-16,21 0 0</inkml:trace>
  <inkml:trace contextRef="#ctx0" brushRef="#br0" timeOffset="26097.33">12171 13187 0,'0'0'0,"0"-21"0,-21 21 32,-1 21-32,1 21 15,0-21-15,0 22 0,0-1 0,21 0 16,-21 1-16,-1-1 0,22 0 15,0 22-15,-21-22 0,0 1 0,21-1 16,0 21-16,0-20 0,0-22 16,0 0-16,0 0 0,0 0 15,42-21-15,-20 0 16,-1 0-16,42 0 0,-42 0 16,22-21-16,-22 0 0,21 0 15,-21 0-15,22 0 0,-22-1 0</inkml:trace>
  <inkml:trace contextRef="#ctx0" brushRef="#br0" timeOffset="26496.1">12488 13462 0,'0'0'0,"-21"0"15,0 21 1,0 0-16,21 1 0,0-1 16,-21 21-16,21-21 0,-22 0 0,22 22 15,0-22-15,0 0 0,0 21 16,0 1-16,0-22 0,22 0 15,-1-21-15,0 21 0,0-21 0,0 0 16,0 0-16,1 0 0,20 0 16,0 0-16,-21 0 0,22-21 15,-22 0-15,0 0 0,0 0 0,0-1 16,1 1-16,-22-21 0,21 21 16,-21-22-16,0 1 0,0 21 0,0-21 15,-21 20-15,-1 1 0,1 0 16,0 0-16,0 21 0,0 0 0,0 0 15,-1 0-15,1 0 0,0 0 16,-21 0-16,21 21 0,21 0 0,-22 22 16,1-22-16,0 42 15,21-20-15,0-22 0,0 21 0,0-21 16,0 0-16,0 1 0,0-1 0,21 0 16,0 0-16,-21 0 0,43-21 15,-22 0-15,0 0 0,0 0 16,0 0-16,1-21 0,20 0 0,-21 21 15</inkml:trace>
  <inkml:trace contextRef="#ctx0" brushRef="#br0" timeOffset="27087.25">12975 13462 0,'0'0'0,"0"-21"0,0 0 0,0 0 16,0 42 15,0 21-31,0-21 15,0 0-15,0 22 0,0-22 0,-21 21 16,21-21-16,0 22 0,0-22 16,0 21-16,0-21 0,0 1 0,0-1 15,0 0-15,0 0 0,21-21 0,0 0 16,-21 21-16,21-21 0,1 0 16,-1 0-16,0 0 0,21-42 15,-21 21-15,1 0 16,-22-1-16,21 1 0,0 0 0,0-21 15,-21 21-15,0-1 0,21 1 16,0-21-16,-21 21 16,0 42-1,0 0 1,0 0-16,0 0 0,0 1 16,0-1-16,0 0 0,0 0 0,0 0 15,0 0-15,22 1 0,-1-1 16,0-21-16,0 0 15,0 21-15,0-21 0,1 0 16,-1 0-16,0 0 0,21-42 16,-21 42-16,1-22 0,-1 1 15,-21 0-15,21 0 0,0-64 16,-21 64-16,0-21 0,0 21 16,0-22-16,0 22 0,0 0 15,-21 0-15,0 0 0,0 21 0,-1 0 16,1 0-16,0 0 0,21 21 31,21-21-15,0 0-1,1 0-15,-1 0 0,0 0 16,0 0-16,-21-21 0,21-1 16,0 22-16,1 0 0,-22-21 0,21 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1:51:44.4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889 0,'0'-21'32,"0"0"30,-21 21-46,21-21-1</inkml:trace>
  <inkml:trace contextRef="#ctx0" brushRef="#br0" timeOffset="900.79">1418 826 0,'0'21'32,"-21"-21"-17,0 21 17,0-21-17,-1 0-15,1 0 16,0 0-16,0 0 15,0 0 1,0 0-16,-1 0 16,22-21-16,0 0 0,0-1 15,0 1 1,0 0-16,22 21 0,-1-21 16,0 21-16,0-21 0,0 0 15,0 21-15,22-22 0,-22 22 16,21 0-16,-21-21 0,22 21 0,-22 0 15,0 0-15,21 0 0,-20 0 16,-1 0-16,0 0 16,0 0-16,-21 21 0,0 1 15,0-1-15,0 0 0,0 21 16,-21 1-16,-21-1 0,20 0 16,-20 22-16,21-22 0,-21 22 0,-1-22 15,22 21-15,-21-20 16,21-1-16,-22 0 0,22 1 0,0-1 15,0-21-15,0 0 0,21 1 16,0-1-16,0 0 0,0-42 47,0 0-47,0-1 16,0 1-16,0 0 0,0-21 15,21 21-15,0-1 0,0-20 0,0 21 16,0 0-16,1 0 0,-1-1 15,0 22-15,0-21 0,0 21 16,0 0-16,1 0 0,-1 0 16,0 0-16,0 21 0,0 1 15,0-1-15,1-21 0,-1 21 0,0 0 16,0 0-16,0-21 0,0 21 16,1 1-16,-1-22 0,0 0 15,0 21-15,0-21 0,0 0 0,1 0 16,-1 0-16,0 0 15,-21-21-15,21 21 0,-21-22 16,21 1-16,-21 0 0,0 0 16,0 0-16,0 0 15,0-1-15,0 1 0,21 0 0,-21 0 32,22 21 30</inkml:trace>
  <inkml:trace contextRef="#ctx0" brushRef="#br0" timeOffset="1256.22">2328 1016 0,'0'0'0,"0"21"0,-21 22 31,42-43-15,0 0-16,1 0 16,-1-22-16,0 1 15,0 0-15,-21 0 0,0 0 16,0 0-1,0-1-15,-21 22 16,0 0-16,0 0 16,-1 0-1,1 0-15,21 22 0,-21-1 16,21 0-16,0 0 0,0 0 16,21-21 15,0 0-31,1 0 15,-1-21-15</inkml:trace>
  <inkml:trace contextRef="#ctx0" brushRef="#br0" timeOffset="2177.16">3916 1397 0,'0'0'0,"21"0"16,-21-21 15,21 21-15,-21 21 15,0 0-31,0 0 0,0 1 16,0 20-16,0-21 0,0 43 15,-21-43-15,21 21 0,0 22 0,0-1 16,0-21-16,0 22 0,0-1 16,0 1-16,0-22 0,0 22 0,21-1 15,-21 1-15,21-1 0,-21 22 16,0 0-16,0-22 0,0 1 0,21 20 16,1 1-16,-22-22 0,0 22 0,0 0 15,21-1-15,-21 22 16,21-21-16,-21 0 0,0 20 0,0-20 15,0 0-15,0 21 0,21-22 0,-21 22 16,0 0-16,0 0 0,0-22 16,0 22-16,0 0 0,0 0 0,0 0 15,0 21-15,0-21 0,0-22 0,0 1 16,21 0-16,-21 20 0,21-20 16,1 0-16,-1-22 0,0 22 0,-21-22 15,0 1-15,21-1 0,0-20 16,-21-22-16,21 0 0,-21 0 0,0 0 15,0-42 1,0 0 0,0-21-16,0-1 0,-21-20 0,21-1 15,-21 1-15</inkml:trace>
  <inkml:trace contextRef="#ctx0" brushRef="#br0" timeOffset="4411.93">4085 1355 0,'0'0'0,"0"-21"0,21 21 16,-21-22-16,21 22 15,1 0 1,-1 0-16,0 0 16,0 0-16,0 0 0,22 0 15,-22 0-15,21 0 0,22 0 0,-22 0 16,21 22-16,22-22 0,-21 0 16,20 0-16,1 0 0,0 0 0,-1 0 15,1 0-15,0 0 0,-1 0 16,22 0-16,0 0 0,21 21 0,0-21 15,-21 0-15,21 0 0,0 0 0,21 0 16,-21 0-16,21 0 0,0 0 16,0 0-16,22 0 0,-22 0 0,0 0 15,106 0-15,-106 0 16,0 0-16,1 0 0,-22 0 16,0-21-16,-22 21 0,1-22 0,21 22 15,0 0-15,0 0 0,-21 0 16,0 0-16,0 0 0,-22 0 15,1 0-15,0 0 0,-22 0 0,1 0 16,-1 0-16,-20 0 0,-1 0 0,21 0 16,-41 0-16,20 0 0,0 0 15,-21 0-15,1 0 0,-1 0 0,0 0 16,0 0-16,0 22 16,-21-1-16,0 0 15,0 0 1,0 0-16,0 0 0,0 1 15,0 20-15,0-21 16,0 21-16,0 1 0,0 20 0,0-20 16,0 20-16,0 1 0,0-22 15,0 43-15,21-22 0,-21 1 0,0-1 16,0 1-16,0-1 0,0 22 0,0-1 16,0 1-16,0 0 0,0-1 15,-42-20-15,21 21 0,21-1 0,0 1 16,0 21-16,0-22 0,0 22 0,0-21 15,0 21-15,0-22 0,0 1 16,0 0-16,0 21 0,0-22 16,0 22-16,0-21 0,0 21 15,0-22-15,0 1 0,0-22 0,0 22 16,0 0-16,0-1 0,0 1 0,0-21 16,0 20-16,0-20 0,0-1 15,0 1-15,21-1 0,0 1 0,-21-1 16,21-20-16,1 20 0,-22-21 15,21 22-15,-21-22 0,21 22 0,-21-22 16,0 0-16,21 22 0,-21-22 0,21 1 16,-21-1-16,0 0 0,0-21 15,0 22-15,0-22 0,0 21 16,0-21-16,0 22 0,0-22 16,0 0-1,-21-21-15,0 0 16,0 21-16,0-21 15,-1 0-15,1 0 16,0 0-16,0 0 0,0 0 16,0 0-16,-1 0 0,-20 0 0,21 0 15,-21 0-15,20 0 0,-20 0 16,0 0-16,-1 0 0,1 0 0,-21 0 16,20 0-16,-20 0 0,-1 0 0,1 0 15,-22 0-15,0 0 0,22 0 16,-22 0-16,1 0 0,-1 0 15,0 0-15,1 0 0,-1 0 0,-21 0 16,0 0-16,0 0 0,1 0 0,-22 0 16,0 0-16,0 0 0,0 0 15,21 0-15,-21 0 0,21 0 0,0 0 16,0-21-16,0 21 0,1 0 0,20 0 16,0 0-16,1 0 0,-1 0 15,21 0-15,-20 0 0,-1 0 0,22 0 16,-22 0-16,0 0 0,22 0 0,-22 0 15,22 0-15,-22 0 0,21 0 16,1 0-16,21 0 0,-22 0 16,22 0-16,-22 0 0,22 0 0,0 0 15,-1 0-15,1 0 0,21 0 16,-22 0-16,1 0 0,21 0 0,-21 0 16,20 0-16,-20 0 0,21 0 0,-21 0 15,20-21-15,-20 21 0,21 0 16,-21 0-16,-1 0 0,1 0 0,21 0 15,-22 0-15,22 0 0,-21 0 16,21 0-16,0 0 0,-1 0 0,1 0 16,0 0-16,0 0 0,0 0 15,0 0-15,-1 0 78,1-21-62,0 21 0,0 0-16,0 0 15,0 0 1,-1 0-16,1 0 31,21-21 32,0-1 46,0 1-62,-21 21-31,21-21-1,0 0 1,-21 21-1,21-21-15,0 0 16,0-1 0,0 1-1,0 0 17,0 0-17,-21 21 16,0 0-31,-1 0 16,44-21-16,-44 21 16,1 0-16</inkml:trace>
  <inkml:trace contextRef="#ctx0" brushRef="#br0" timeOffset="8904.99">4699 1969 0,'0'-22'0,"0"1"16,0 0-16,0 0 15,0 0 1,21 21-16,-21-21 0,21 21 15,-21-22-15,0 44 63,-21-1-63,0 0 0,21 0 0,0 0 16,0 0-16,-21 22 0,21-22 15,-21 21-15,21-21 0,0 1 0,0 20 16,0-21-16,0 21 0,0-20 15,0 20-15,0-21 0,0 21 16,0-20-16,0 20 0,0-21 16,0 0-16,0 0 0,21 1 0,0-1 15,-21 0-15,21-21 0,0 0 16,0 0-16,1 0 0,20 0 0,-21 0 16,0 0-16,0 0 0,22-21 15,-22 0-15,0-1 0,21-20 0,-20 21 16,-1 0-16,0-22 0,0 22 0,0-21 15,0 0-15,1 20 0,-1-20 16,-21 0-16,21 21 0,-21-22 0,21 22 16,-21 0-16,0 0 0,0 0 15,0-1-15,0 1 16,0 42 46,0 1-46,21-22-16</inkml:trace>
  <inkml:trace contextRef="#ctx0" brushRef="#br0" timeOffset="9041.91">5863 1990 0,'0'0'0,"0"-21"0,21-1 16</inkml:trace>
  <inkml:trace contextRef="#ctx0" brushRef="#br0" timeOffset="9412.78">5842 1926 0,'-21'0'16,"0"0"-16,-1 0 16,1 21-16,0-21 0,0 22 0,-21-22 15,20 21-15,1-21 0,0 21 16,0-21-16,0 21 0,21 0 0,0 0 15,-21 1-15,21-1 16,0 0 0,21-21-16,0 0 0,0 21 15,0-21-15,0 0 0,1 21 0,-1 0 16,21-21-16,-21 0 0,0 22 0,22-22 16,-22 0-16,0 21 0,0-21 15,0 0-15,1 21 0,-1-21 0,0 21 16,-21 0-1,0 0-15,-21 1 0,-22-22 16,22 21-16,0-21 0,-21 21 16,-1 0-16,1-21 0,21 0 0,-21 0 15,-1 0-15,1 0 0,21 0 16,0 0-16,-22 0 0,22 0 16,0 0-16,0 0 0,21-21 15,-21 21-15,-1-21 0,22 0 16,0-1-1,22 1 1,20 21-16,-21 0 0,0-21 16,22 0-16</inkml:trace>
  <inkml:trace contextRef="#ctx0" brushRef="#br0" timeOffset="9640.78">6413 2011 0,'0'0'31,"-21"0"-31,0 0 16,21 21 31,-21 0-47,21 0 0,0 1 15,-21-1-15</inkml:trace>
  <inkml:trace contextRef="#ctx0" brushRef="#br0" timeOffset="9732.45">6308 2371 0,'0'0'15,"0"21"-15</inkml:trace>
  <inkml:trace contextRef="#ctx0" brushRef="#br0" timeOffset="9885.09">6794 2138 0,'22'0'15,"-1"-21"-15,0 0 0</inkml:trace>
  <inkml:trace contextRef="#ctx0" brushRef="#br0" timeOffset="9949.56">7048 1884 0,'0'-21'0</inkml:trace>
  <inkml:trace contextRef="#ctx0" brushRef="#br0" timeOffset="10124.14">7091 1863 0,'0'127'15,"0"-106"1,0 21-16,0-21 0,0 1 0,0 20 16,-21-21-16,21 0 0,-22 0 15,22 1-15,0-1 0,0 0 0,0 0 16,0 0-16,0-42 31,22 0-15,-1 0-16</inkml:trace>
  <inkml:trace contextRef="#ctx0" brushRef="#br0" timeOffset="10323.79">7112 1820 0,'0'0'0,"0"-21"0,0 0 0,0 0 0,0 0 16,-21 21-16,21-21 15,0-1 1,21 22-16,0 0 0,0 0 15,22 0-15,-1-21 0,0 21 0,22 0 16,20-21-16,1 21 0,21 0 16,21-21-16,-21 21 0,21-21 15,-21 21-15,-1 0 0,1-21 0,0 21 16,-21-22-16</inkml:trace>
  <inkml:trace contextRef="#ctx0" brushRef="#br0" timeOffset="10788.37">9207 1926 0,'0'85'31,"0"-64"-31,0 0 0,0 0 15,0 1-15,0 20 0,0-21 0,0 0 16,0 0-16,0 1 0,0-1 16,0 0-16,-21 0 15,0-21-15,0 0 0,21 21 0,-42-21 16,20 0-16,1 0 0,-21 0 16,0 0-16,-1 0 0,1 21 0,-22-21 15,1 0-15,-1 0 0,1 0 16,-22 0-16,1 0 0,-1 0 0,-21 0 15,0 0-15,0 0 0,1 0 16,20 0-16,-21 0 0,43 0 16,-22 0-16,21 0 0,22 0 0,21 0 15,-21 0-15,20 0 0,1 0 16,-21 22-16,0-22 0,42-22 16,-22 65-16,22-64 31,22 21-31,-22-22 15,0 1-15,21 21 16,0 0-16,-21-21 0,0 0 16</inkml:trace>
  <inkml:trace contextRef="#ctx0" brushRef="#br0" timeOffset="12079.83">8445 1651 0,'22'0'63,"-1"0"-63,0-21 15,0 21-15,21 0 16,-20 0-16,-1 0 0,21-21 16,0 21-16,1-21 0,-1 21 15,0 0-15,1 0 0,-1 0 0,0 0 16,-20 0-16,20 0 0,-21 0 16,0 0-16,0 0 0,1 0 0,-1 0 15,0 0-15,-21-22 16,0 44 15,0-1-15,0 0-16,0 0 15,0 0 1,0 0-16,0 1 0,0-1 16,0 0-16,0 0 0,0 0 15,0 0-15,0 22 0,0-22 0,0 0 16,0 0-16,0 22 0,0-22 15,0 0-15,0 0 0,0 0 0,0 0 16,0 1-16,0-1 0,0 0 16,0 0-16,0 0 15,0 0-15,0 1 16,0-1 0,21 0-16,0-21 31,-21 21-31,21-21 0,-42 0 62,-21 0-62,21 0 0,-22 0 16,1-21-16,0 21 0,-22 0 16</inkml:trace>
  <inkml:trace contextRef="#ctx0" brushRef="#br0" timeOffset="12784.46">4233 3471 0,'0'0'0,"0"-21"16,-21 0-16,21 0 0,0 42 46,0 0-46,-21 0 0,63 1 0,-21-1 16,-21 21-16,0-21 16,0 22-16,0-1 0,0-21 0,0 21 15,-21 1-15,21-22 0,0 0 16,-21 21-16,21-20 0,0-1 0,0 0 16,0 0-16,-21 0 0,21 0 15,0 1-15,0-44 31,0 1-15,0 0-16,0 0 0,0 0 16</inkml:trace>
  <inkml:trace contextRef="#ctx0" brushRef="#br0" timeOffset="13236.8">4127 3471 0,'0'-21'16,"0"0"-1,0 0 1,0 0-16,22 0 0,-1-1 15,0 22-15,0 0 16,0-21-16,0 21 0,22-21 0,-22 21 16,21 0-16,-21 0 0,22 0 15,-22 0-15,21 0 0,-21 21 0,1 0 16,-1 1-16,0-22 0,0 21 16,-21 0-16,0 0 0,0 21 0,-21 1 15,0-22-15,-22 0 16,22 0-16,0 0 0,-21 1 0,21-1 15,-22-21-15,22 21 16,0 0-16,0-21 0,-22 21 16,22-21-16,42 0 62,-21-21-62,22 21 16</inkml:trace>
  <inkml:trace contextRef="#ctx0" brushRef="#br0" timeOffset="13884.95">4953 3408 0,'0'0'15,"0"-21"-15,0 42 31,-21 0-31,21 0 16,-21 0-16,21 1 0,0 20 0,-22-21 16,22 21-16,-21-20 0,21-1 15,0 0-15,0 0 0,0 0 0,0 0 16,-21 1-16,21-1 0,0 0 0,-21-21 16,21 21-16,0 0 15,0-42 16,21 0-15,0 21-16,-21-21 0,21 0 16,1-1-16,-22 1 0,21 0 15,21 0-15,-42 0 0,0 0 16,21-1-16,0 22 0,22-21 16,-22 21-16,0 21 31,-21 1-31,21-1 0,-21 0 15,0 0-15,0 0 0,0 0 0,21 1 16,-21-1-16,0 21 16,22-21-16,-1-21 0,0 0 15,0 0-15,0 0 0,0 0 16,1 0-16,-1 0 16,0-21-16,0 0 0,0 21 0,-21-21 15,21 21-15,-21-21 0,22-1 16,-22 1-16,0 0 0,0 0 0,0-21 15,0 20-15,0 1 0,0-21 16,-22 21-16,22-22 0,-21 22 0,0 0 16,21 0-16,0-21 0,0 20 0,-21 22 15,42 0 1,-42 22-16,21-1 16,0 0-16,0 0 0,-21 0 15,0 43-15,21-43 16,21-21-16,85 0 15,-85 0-15</inkml:trace>
  <inkml:trace contextRef="#ctx0" brushRef="#br0" timeOffset="14152.85">5905 3344 0,'-21'0'31,"21"22"-15,-21-22-16,21 21 0,0 0 16,-21 21-16,21-21 0,0 1 0,0 20 15,0-21-15,0 0 0,0 0 0,0 22 16,0-22-16,0 0 0,0 0 16,0 0-16,0 1 0,0-1 15,0 0 1,0-42 15</inkml:trace>
  <inkml:trace contextRef="#ctx0" brushRef="#br0" timeOffset="14544.69">5736 3366 0,'0'0'0,"-21"-43"0,0 64 15,84-21 1,-63-21-16,43 0 16,-22 21-1,0 0-15,21 0 0,-21 0 0,22 0 16,-1 0-16,-21 0 16,22 0-16,-1 21 0,-21 0 0,0 1 15,22-1-15,-22 0 0,0 0 16,21 0-16,-21 0 0,1 1 0,-1 20 15,0-21-15,-21 0 0,0 0 0,0 1 16,0-1-16,-21 0 0,0 0 16,-1 0-16,-20 0 0,21-21 0,-21 22 15,-1-1-15,22-21 16,-21 21-16,-1 0 0,1-21 0,21 0 0,-21 0 16,20 21-16,1-21 0,0 0 15,-21 0 1,63 0 15,-21-21-31,21 0 0,0 21 16,0-21-16,1 21 0,-1-21 0</inkml:trace>
  <inkml:trace contextRef="#ctx0" brushRef="#br0" timeOffset="14792.27">6773 3408 0,'-21'-21'16,"21"42"31,0 0-32,21 0-15,-21 0 16,0 1 0,0-1-16,0 0 0</inkml:trace>
  <inkml:trace contextRef="#ctx0" brushRef="#br0" timeOffset="14980.79">6773 3747 0,'0'0'15,"0"21"1,0-42 47,21 21-63,1 0 15,-22-22-15,0 1 0</inkml:trace>
  <inkml:trace contextRef="#ctx0" brushRef="#br0" timeOffset="15156.69">7387 3239 0,'0'0'0,"0"21"31</inkml:trace>
  <inkml:trace contextRef="#ctx0" brushRef="#br0" timeOffset="15296.8">7387 3471 0,'0'0'0,"0"22"0,0-1 16,0 0-16,0 0 0,0 0 16,0 0-16,0 22 0,0-22 0,0 0 15,0 0-15,0 0 16,0 1-16,0-1 15,0-42 17,21-1-32</inkml:trace>
  <inkml:trace contextRef="#ctx0" brushRef="#br0" timeOffset="16073.22">7472 3175 0,'0'0'16,"0"-21"-16,21 21 47,0 0-47,0 0 16,22 0-16,-1 0 0,0 0 15,85 42-15,-63-42 16,-1 0-16,22-21 0,-22 21 0,22 0 15,0-21-15,-22 21 0,22-21 0,-22 42 16,22-21-16,-21 21 0,-1-21 0,22 0 16,-22 0-16,1-21 0,20 0 15,-20 21-15,-22 0 0,22 0 0,-22 0 16,0 0-16,1 0 0,-22 0 16,0 0-16,21 0 0,-20 0 15,-22 21 1,0 0 15,0 0-15,0 0-16,-22 1 0,22-1 15,0 0-15,0 21 0,-21-21 16,21 22-16,0-22 0,0 21 0,0-21 16,0 22-16,0-22 0,0 0 15,0 0-15,0 22 0,0-22 0,0 0 16,0 0-16,0 0 0,0 0 0,21 1 15,-21-1-15,0 0 16,0 0-16,0 0 16,-42 0-1,21-21-15,0 22 0,0-22 16,-1 0-16,-20 0 0,0 0 16,-1 0-16,1 0 0,0 0 15,-22 0-15,22 0 0,-43 0 0,22 0 16,-1 0-16,-20 0 0,-1 0 0,21 0 15,-147 0-15,126 0 16,0 21-16,1-21 0,-1 0 0,0 0 16,22 21-16,-1-21 0,1 0 15,-1 0-15,22 0 0,-21 21 0,20-21 16,1 0-16,21 0 0,-22 0 0,22 0 16,0 0-16,0 0 15,0 0-15,0 0 0,-1 0 16,22-21 46,0 0-62,0 0 0,0-1 16,0 1-16</inkml:trace>
  <inkml:trace contextRef="#ctx0" brushRef="#br0" timeOffset="16396.9">7408 3302 0,'21'0'31,"-21"21"-15,22 0 0,-22 1-16,0-1 15,0 0-15,0 0 0,0 0 0,0 0 16,0 1-16,0-1 15,0 0-15,0 0 0,-22 0 16,22 0-16</inkml:trace>
  <inkml:trace contextRef="#ctx0" brushRef="#br0" timeOffset="17032.77">5524 4847 0,'0'0'0,"0"-21"0,-21 0 15,0 0-15,0 21 0,0 0 0,21 21 47,0 0-47,0 0 0,0 22 0,0-1 16,0-21-16,0 43 0,0-22 15,0 0-15,0 1 0,-21 20 0,21-21 16,0 1-16,0-1 0,0 0 16,-22 1-16,22-1 0,-21 0 0,21 1 15,0-1-15,0-21 0,0 0 16,0 1-16,0-1 0,0 0 0,0 0 16,-42 0-1,42-42 1,0 0-1,21 0-15,-21 0 0,0-1 0,0-20 16,0 21-16,0-21 0,0 20 16</inkml:trace>
  <inkml:trace contextRef="#ctx0" brushRef="#br0" timeOffset="17885.06">5482 4868 0,'0'-21'0,"0"42"0,0-63 15,-21 42-15,21-21 32,21 21-17,0 0 1,0 0-16,22 0 0,-22 0 0,21 0 16,1 0-16,20 0 0,-21 0 15,22 0-15,-1 0 0,1 0 0,-1 0 16,22-21-16,0 0 0,-1 21 15,22 0-15,0-22 0,21 22 0,0 0 16,0-21-16,0 21 0,0 0 16,0-21-16,21 21 0,0 0 0,-21-21 15,0 21-15,0-21 16,0 21-16,-21 0 0,0-21 0,-21 21 16,-1 0-16,1 0 0,0-22 0,-22 22 15,1 0-15,-1-21 0,-20 21 16,20 0-16,-21 0 0,1-21 0,-22 21 15,21 0-15,-21 0 0,1 0 16,-1 0-16,-42 0 31,-1 21-15,1 0-16,21 1 16,-21-22-16,21 21 0,-21 0 15,21 0-15,0 0 0,0 22 16,0-22-16,0 21 0,0 0 15,0 1-15,0-22 0,0 21 0,0 1 16,0-1-16,0 0 0,0 1 0,0-22 16,21 21-16,-21 0 0,21-20 15,-21 20-15,0-21 0,0 0 0,0 0 16,21 22-16,-21-22 0,0 0 16,0 0-16,0 0 0,0 1 15,-21-1-15,0-21 0,0 21 0,0-21 16,0 21-16,-22-21 0,1 0 15,21 21-15,-43-21 0,22 0 0,0 21 16,-22-21-16,1 0 0,-1 22 16,-21-22-16,1 0 0,-1 21 15,-21-21-15,0 0 0,1 21 16,-1-21-16,0 21 0,0-21 0,0 0 16,0 21-16,-21-21 0,22 0 0,-22 0 15,0 21-15,0-21 0,0 0 16,21 0-16,-21 0 0,21 0 0,-21 0 15,21 0-15,-21 22 0,21-22 16,0 0-16,22 0 0,-1 0 0,22 0 16,-1 0-16,22 0 0,-1 0 0,22 0 15,0 0-15,42 0 47,0 0-47,1-22 0,-22 1 16,21 21-16,21-21 0,-21 21 0,22 0 15</inkml:trace>
  <inkml:trace contextRef="#ctx0" brushRef="#br0" timeOffset="18432.8">6350 5122 0,'0'0'0,"0"-21"0,0-63 31,0 62-31,-21 22 16,21 22 0,-21-1-16,-1 0 0,22 0 0,-21 21 15,0 1-15,21-1 0,-21 0 16,0-20-16,0 20 0,-1 0 0,1 1 15,0-1-15,0 0 0,-21 1 0,20-22 16,1 21-16,-21-21 16,21 22-16,0-22 0,-22 0 15,22 0-15,0-21 0,0 0 16,0-21 0,-1 0-16,22 0 15,0-1-15,0 1 0,0-21 16,0 21-16,0 0 0,0-22 0,0 22 15,0 0-15,0-21 0,22 20 16,-1 1-16,-21 0 0,21 21 0,0-21 16,0 21-16,0 0 15,1 0-15,-1 0 0,0 21 16,0 0-16,-21 0 0,21 1 16,0-1-16,-21 0 0,22 0 15,-22 0-15,0 0 0,0 1 0,0-1 16,21 0-16,-21 0 0,0 0 15,0 0-15,21-21 0,-21 22 0,21-22 16,0 0 0,0 0-1,1-22-15,-1 1 0</inkml:trace>
  <inkml:trace contextRef="#ctx0" brushRef="#br0" timeOffset="18852.84">6583 5313 0,'-21'0'31,"-1"21"-31,22 0 0,-21-21 16,0 21-16,0 1 0,21-1 0,-21 0 16,0 0-16,-1 21 15,22-20-15,0-1 0,0 0 16,0 0-16,0 0 0,22-21 15,-1 21-15,0-21 0,0 0 0,0 0 16,0 22-16,22-22 0,-22 0 16,21-22-16,-21 1 15,1 21-15,-1-21 0,0 0 0,0 0 16,-21 0-16,21-1 0,-21 1 16,0 0-16,0 0 0,0 0 15,-21 0-15,0-1 0,0 22 0,0-21 16,-1 21-16,1 0 0,0-21 15,0 21-15,0 0 0,0 0 0,-1 0 16,1 0-16,0 21 16,0 0-16,0-21 15,21 22-15,0-1 16,21 0 0,0-21-16,0 21 0,0-21 15,1 0-15,-1 0 0</inkml:trace>
  <inkml:trace contextRef="#ctx0" brushRef="#br0" timeOffset="19648.97">7324 5292 0,'0'0'0,"21"0"16,-21-21 0,-21 21-1,-1 0-15,1 0 0,-21 0 16,21 21-16,-22-21 0,22 21 0,0-21 15,0 21-15,0-21 0,0 21 16,-1-21-16,1 21 0,0 1 0,21-1 16,0 0-1,21-21 1,0 0-16,1 0 0,-1 0 0,0 0 16,0 0-16,0 0 0,22 0 15,-22 0-15,0-21 0,0 21 0,0 0 16,0-21-16,-21-1 0,22 22 0,-22-21 15,21 21-15,-21-21 16,0 42 31,0 0-31,0 1-16,0-1 0,0 0 0,-21 0 15,21 0-15,0 22 0,-22-22 16,22 21-16,0 0 0,0 1 0,0-1 15,0 0-15,0 1 0,0-1 0,43 0 16,-43 1-16,0 20 0,0-20 0,0-1 16,0 21-16,0-20 0,-21 20 15,21 1-15,0-1 0,-22 1 0,22-1 16,0 1-16,0-1 0,0 1 16,-21-22-16,21 22 0,-21-22 15,21 0-15,0 1 0,0-22 0,-21 42 16,21-20-16,-21-1 0,21-21 15,-21-21-15,-1 21 0,1 0 0,0-21 16,0 0-16,-21 0 0,20 0 0,1-21 16,-21 0-16,0 21 0,-1-21 0,1-21 15,-22 20-15,22-20 0,-21 0 16,-1-1-16,22-20 0,-1 21 0,1-22 16,21 1-16,0-1 0,21 1 15,0-22-15,0 21 0,0 22 0,0-21 16,0 20-16,21 1 0,0-22 15,21 22-15,1 21 0,-1 0 0,0-22 16,1 22-16,-1-21 0,0 21 0,1 0 16,-1-1-16,0-20 0,1 21 15,-22 0-15,21 0 0,-21 21 0,1-22 16,-1 1-16,0 0 0,0 21 16,-21-21-16,0 0 0,0 42 15,-21 0-15,21-42 16,21 0-16,-21 0 15,0-1-15,21 22 16</inkml:trace>
  <inkml:trace contextRef="#ctx0" brushRef="#br0" timeOffset="19927.81">7726 5165 0,'0'0'0,"0"21"32,-21 0-32,21 0 15,0 0-15,-22 1 16,22-1-16,0 0 0,0 0 16,-21-21-16,0 0 0,21 21 0,0 0 15,0 1-15,0-1 0,0 0 16,0 0-1,42-21 17,-42-21-32,-21 42 15</inkml:trace>
  <inkml:trace contextRef="#ctx0" brushRef="#br0" timeOffset="20321.34">7683 4953 0,'0'0'0,"-21"0"0,0 0 15,21 21-15,-21-21 0,21 21 16,0 1-16,0-1 16,0 0-1,21-21 1,0 0-16,0 0 15,1 0-15,-1 0 0,0-21 16,0 21-16,-21-21 0,21 21 16,-21-22-16,21 1 0,-21 0 0,0 0 15,0 0-15,0 0 16,0-1-16,-21 1 0,0 0 16,0 21-16,0 0 15,0 0-15,-1-21 16,22 42-16,0 0 0,-21 0 15,21 1-15,-21-1 0,21 0 16,0 0-16,0 0 0,0 0 0,0 1 16,0-1-16,0 0 0,0 0 15,0 0-15,0 0 0,21-21 16,-21 22-16</inkml:trace>
  <inkml:trace contextRef="#ctx0" brushRef="#br0" timeOffset="20839.78">8191 5186 0,'0'21'16,"0"0"-16,0 0 16,0 1-1,0-1-15,0 0 16,0 0-16,0 0 15,0 0-15,0 1 0,-21-22 16,21 21-16,0 0 0,0 0 16,0 0-1,-21-21 1,0 0 0,0-21-1,21 0 1,0 0-16,0 0 15,0-1-15,0 1 16,0 0-16,0 0 0,21-21 0,0 20 16,0 1-16,0-21 0,1 21 15,-1 0-15,21-1 0,-21 1 0,0 0 16,22 21-16,-22 0 0,0 0 16,0 0-16,0 0 0,1 0 0,-1 21 15,0 0-15,-21 1 0,0-1 0,0 21 16,21-21-16,-21 22 0,0-22 15,-21 42-15,21-42 0,0 1 0,0-1 16,-21 0-16,21 0 0,-21 0 16,21 0-16,-22-21 0,1 0 15,21 22-15,-21-22 0,0 0 16,0 0-16</inkml:trace>
  <inkml:trace contextRef="#ctx0" brushRef="#br0" timeOffset="36900.79">2561 9208 0,'0'0'0,"21"0"0,0 0 0,1 0 15,-22-22-15,21 1 16,0 0-16,0 0 0,-21 0 15,0 0-15,0-1 0,0-20 0,0 21 16,0 0-16,0 0 16,-21-22-16,0 22 0,0-21 0,-22 21 15,22-1-15,-42 1 0,63 0 0,-43 0 16,22 21-16,-21 0 0,-1 0 16,22 0-16,-21 21 0,21 0 0,0 0 15,-22 1-15,22 20 0,0 0 16,0-21-16,21 22 0,-21-1 15,21 22-15,-22-22 0,22-21 0,0 21 16,0 1-16,22 84 16,-1-106-16,0 0 15,21-21-15,-21 21 0,22-21 16,-22 0-16,21 0 0,1 0 16,-1 0-16,0 0 0,1-21 0,-1 0 15,0 0-15,-21 0 0,22-1 16,-1 1-16,-21 0 0,22-21 0,-22-1 15,21 1-15,-21 0 0,0-22 16,1 1-16,-1-1 0,-21 1 0,0-1 16,21 22-16,-21-22 0,0 22 15,0 0-15,0-1 0,0 1 0,0 0 16,-21 21-16,21-1 0,-21 1 16,-1 0-16,1 21 0,0 0 15,0 0-15,0 0 0,0 21 0,-1-21 16,-20 21-16,21 1 0,0 20 15,0-21-15,-1 21 0,22 1 16,0-1-16,0 0 0,0 22 0,0-22 16,0 22-16,0-1 0,0-20 15,22 20-15,-22-21 0,21 1 0,21 20 16,-21-20-16,22-22 0,-22 0 16,0 0-16,0 0 0,21 0 15,1-21-15,-22 0 0,21 0 16,-21 0-16,1 0 0,20-21 15,-21 21-15,0-21 0,0 0 16,1 0-16,-1-22 0,0 22 0,0 0 16,-21-21-16,0 21 0,0-22 15,0 1-15,0 21 0,0 0 0,0-22 16,0 22-16,-21 21 16,0 0-16,0 0 0,-1 0 0,1 0 15,21 21-15,-21 0 0,21 1 16,-21-1-16,21 21 0,0-21 0,0 22 15,0-22-15,0 21 0,0-21 16,0 0-16,0 22 0,21-22 0,0 0 16,0 0-16,1 0 15,-1-21-15,0 0 0,0 0 0,0 0 16,0 0-16,1 0 0,-1 0 16,21 0-16,-21-21 0,0 0 15,43 0-15,-43 0 0,0 0 16,0-1-16,1 1 0,-1 0 15,0 21-15,-21-21 0,0 0 0,21 21 16,0 0-16,0 0 31,-21 21-31,22 0 0,-22 0 16,0 0-16,21 1 16,0-22-16,0 21 0,-21 0 0,21-21 15,0 21-15,1-21 0,-1 0 16,0 0-16,0 0 15,0 0-15,0 0 0,1 0 0,-1 0 16,0-21-16,0 21 0,0-21 16,0 0-16,1 21 0,-1-22 0,0 1 15,0 0-15,-21 0 0,21 0 16,-21 0-16,21-1 0,1 1 0,-22 0 16,21 0-16,-21 0 0,21 21 0,0 0 15,0 0 1,0 21-16,-21 0 0,22-21 0,-1 21 15,-21 0-15,21 1 16,-21-1-16,21-21 0,0 21 0,0 0 16,1-21-16,-1 0 0,0 0 15,0 0-15,0 0 0,0 0 16,22 0-16,-22 0 0,0-21 16,21 0-16,-20 0 0,-1-1 0,21 1 15,-21 0-15,0 0 0,1 0 16,-1 0-16,0-1 0,0 1 0,0 21 15,0 0 1,1 0-16,-22 21 0,21 1 16,-21-1-16,21 0 0,0 0 15,0 0-15,-21 0 16,21-21-16,1 22 0,-22-1 16,21-21-16,0 0 0,0 0 15,0 0-15,0 0 0,1 0 16,-1 0-1,-21-21-15,0-1 16,0 1-16,0 0 0</inkml:trace>
  <inkml:trace contextRef="#ctx0" brushRef="#br0" timeOffset="37065.79">4551 8678 0,'0'0'0,"-21"0"15,-22-21 1,22 21 0,21 21-16,21 1 15,0-22-15,1 0 16</inkml:trace>
  <inkml:trace contextRef="#ctx0" brushRef="#br0" timeOffset="37332.81">5969 8932 0,'0'-21'16,"21"21"-1,-21-21-15,21 21 0,0 0 16,1 0-16,-1 0 16</inkml:trace>
  <inkml:trace contextRef="#ctx0" brushRef="#br0" timeOffset="38184.81">6710 8975 0,'0'0'0,"42"0"0,85-64 32,-85 43-32,1 0 0,-22 0 0,21 0 15,1-22-15,-22 22 0,42-42 16,-63 20-16,21 22 0,-21-21 15,22 21-15,-22-22 0,0 1 0,0 21 16,0 0-16,0-1 0,0 1 0,0 0 16,0 0-16,0 42 15,-22-21 1,1 42-16,21-20 0,-21 20 16,0-21-16,0 43 0,21-22 0,-21 21 15,-1 1-15,22-1 0,-21 22 0,0-21 16,21 20-16,-21 1 0,0 0 15,21-22-15,0 22 0,-21 21 0,21-22 16,-22 1-16,22 21 0,-21-22 16,21-20-16,-21 21 0,21-22 15,0 1-15,0-1 0,0 1 0,0-22 16,0 0-16,0 22 16,0-43-16,21 0 0,0-21 0,1 0 15,-1 0-15,0 0 0,21-21 0,-21-21 16,22 20-16,-22-20 0,21 0 0,1-1 15,-22-20-15,63-64 16,-62 42-16,20 1 0,-21-1 0,0 21 16,-21-20-16,0-1 0,0 22 0,0-1 15,-42 1-15,21 20 0,-22 1 16,1 0-16,-21 42 0,41-22 16,-62 1-16,63 21 0,-22 0 15,22 0-15,0 0 0,0 0 0,42 0 31,0 0-15,0 0-16,22 0 0,-1 0 0,0-21 16,1 0-16,-1 0 0,21 21 15,-20-21-15,41-22 0,-41 22 16,-1 0-16,0 21 0,1-21 16,-1 0-16,0-1 15,1 22-15,-22-21 0,0 0 16,0 21-16,0-21 15,1 0 1,-1 21-16,0-21 16,0 21-16,0 0 15,0 0-15,1 0 0,-1 0 16,0 0-16,0 21 16,0-21-16,0 21 0,1-21 0,-22 21 15,21-21-15,0 21 0,0-21 16,0 0-16,0 0 0,1 0 0,-1 0 15,0 0-15,0 0 0,0 0 16,0 0-16,1 0 0,-1 0 16,-21-21-16,21 21 0,0-21 0,0 0 15,-21 0-15</inkml:trace>
  <inkml:trace contextRef="#ctx0" brushRef="#br0" timeOffset="38811.94">10795 8424 0,'0'0'0,"0"-21"15,0 0-15,0 0 0,0 0 16,0 0-16,0-1 0,0 1 15,0 42 17,0 1-32,0-1 0,0 0 15,0 0-15,0 21 0,0-20 0,0 20 16,0 0-16,-21 1 0,21-1 0,0 0 16,0 1-16,0-1 0,0 0 15,0-21-15,0 22 0,0-22 0,21 0 16,0 0-16,0 0 0,0 1 15,1-22-15,20 0 0,-21 0 0,21 0 16,-20-22-16,20 1 0,-21 0 16,21 0-16,-20 0 0,20 0 15,-21-1-15,0-41 0,0 42 16,-21-22-16,0 22 0,0 0 16,0-21-16,0 21 0,0-22 0,0 22 15,0 0-15,0-21 0,22 20 16,-22 1-16,0 0 15,21 21-15,0 0 0,0 0 16,0 0-16,0 21 16,1 0-16,-1-21 0,0 0 15,0 22-15,0-22 16</inkml:trace>
  <inkml:trace contextRef="#ctx0" brushRef="#br0" timeOffset="39232.79">11959 8467 0,'0'0'0,"21"-21"0,0-1 16,1 22-16,-1-21 16,-21 0-16,0 0 15,-21 21 1,-1 0-16,1 0 16,0 0-16,-21 21 0,21-21 15,-22 21-15,22 0 0,0 1 0,0-22 16,0 21-16,-1 0 0,22 0 15,0 0-15,0 0 16,0 1-16,22-22 0,-1 0 16,0 21-16,0-21 0,21 0 0,-20 21 15,-1-21-15,21 0 0,-21 21 0,22-21 16,-1 21-16,-21 0 16,-21 1-16,0-1 15,-21 0-15,0-21 16,0 21-16,-22 0 0,22-21 15,-21 21-15,-1-21 0,22 22 0,-21-22 16,0 0-16,20 0 0,-20 21 16,21-21-16,0 0 0,0 0 15,21 21 1,21-21 15,0 0-31,0-21 0,0 21 0</inkml:trace>
  <inkml:trace contextRef="#ctx0" brushRef="#br0" timeOffset="39624.74">12763 8805 0,'0'-42'16,"-21"21"-16,0 21 0,42 0 0,0 21 15,1-21-15,20 0 16,-21 0-16,21 0 0,22 0 16,-1 0-16,1 0 0,-1 0 0,22-21 15,-21 21-15,20 0 0,1 0 16,0-21-16,-22 21 0,22 0 0,-1 0 16,1 0-16,84 0 15,-84 0-15,-21 0 0,20 0 16,-20-21-16,20 21 0,-20 0 0,-1 0 15,1 0-15,-1 0 0,-20 0 16,20-22-16,-20 22 0,20 0 0,-21 0 16,22 0-16,-22 0 0,1 0 0,-1 0 15,0 0-15,1-21 0,-22 21 16,21 0-16,-21 0 0,22 0 0,-22 0 16,0 0-16,-42 0 31,-22 0-31,1 0 0</inkml:trace>
  <inkml:trace contextRef="#ctx0" brushRef="#br0" timeOffset="40988.11">2667 10689 0,'42'21'16,"-42"1"-1,21-22-15,1 0 16,-1 0-16,0 0 16,0 0-16,0-22 15,0 1-15,1 0 16,-1 0-16,0 0 0,-21 0 0,21-22 15,-21 22-15,0 0 16,0 0-16,0 0 0,0-22 16,0 22-16,0 0 0,-21 0 0,0 0 15,0 21-15,-1 0 0,-20 0 16,21 0-16,-21 21 0,-1 0 0,-20 21 16,20 1-16,1-22 0,0 21 15,-22 0-15,43 1 0,-21-1 0,-1 22 16,22-22-16,21 0 0,-21 1 15,21-22-15,0 21 0,0 0 0,0-20 16,0-1-16,0 0 0,21 0 16,0-21-16,22 0 0,-22 0 0,21 0 15,1 0-15,-1 0 0,0-21 16,1 21-16,-1-42 0,21 20 16,-20 1-16,-1-21 0,0 21 0,22-22 15,-43 1-15,21 0 0,1-1 16,-22 1-16,0 0 0,0-22 0,-21 1 15,21 20-15,-21-20 0,0 21 0,0-1 16,0-20-16,0 20 0,0 22 16,-21-21-16,0 21 0,0 0 0,0-1 15,0 22-15,-1 0 16,1 22-16,21-1 0,-21 21 16,21 0-16,-21 1 0,21-1 15,0 22-15,0-1 0,0 1 16,0-1-16,0 1 0,0-1 15,21-21-15,0 22 0,-21-22 0,21-21 16,1 22-16,-1-22 0,0 21 0,0-42 16,0 21-16,0 1 0,22-22 15,-22 0-15,21 0 0,-21 0 0,22 0 16,-22-22-16,21 1 0,1 0 16,-22 0-16,21 0 0,0 0 0,-20-1 15,20-20-15,-21 21 0,21 0 16,-20 0-16,-1-1 0,0 1 0,0 0 15,0 21-15,0 0 16,1 21-16,-22 0 16,0 1-16,0-1 0,0 0 0,21 0 15,-21 0-15,21 0 16,-21 1-16,21-1 0,0-21 16,0 0-16,1 0 0,-1 0 15,0 0-15,0 0 16,0-21-16,0-1 0,1 22 0,-1-21 15,0 0-15,0 0 0,0-21 16,0 20-16,1 1 0,-1 0 0,-21 0 16,21 0-16,0 0 0,0 21 15,0 0 1,1 0-16,-1 21 0,-21 0 16,21 0-16,0 0 15,0 0-15,0 1 0,1-1 16,-1 0-16,21-21 0,-21 0 15,22 0-15,-22 0 0,21 0 16,0 0-16,1 0 0,-1 0 0,0 0 16,1 0-16,-1 0 0,0 0 0,-20 0 15,20-21-15,-21 21 0,0-21 16,0 21-16,1-22 0,-1 22 16,-21-21-16,21 0 0,-21 0 15,21 21-15,-21-21 16</inkml:trace>
  <inkml:trace contextRef="#ctx0" brushRef="#br0" timeOffset="41177.36">5588 10605 0,'0'0'15,"21"0"63</inkml:trace>
  <inkml:trace contextRef="#ctx0" brushRef="#br0" timeOffset="42300.88">7091 10880 0,'0'0'0,"21"0"16,0-21-16,21 21 0,-20-22 16,20 1-16,-21 0 0,43 0 15,-22 0-15,0 0 0,1-22 16,-22 22-16,21-21 0,22-43 15,-22 43-15,-21-1 0,0-20 16,0 21-16,-21-1 0,22 1 0,-22-22 16,0 22-16,0 0 0,-22 21 15,-20-22-15,21 22 0,-21 0 0,20 21 16,-20 0-16,21 0 0,-21 0 16,20 0-16,-20 21 0,21 0 0,0 0 15,0 22-15,-1 20 0,22-20 0,0 41 16,0-20-16,0 20 0,0 1 15,0-21-15,0 20 0,0 1 0,0 0 16,0-1-16,22 22 0,-22-21 16,21 21-16,0-22 0,0 22 15,-21-21-15,21-1 0,-21 22 0,21-21 16,-21-22-16,0 22 0,0-21 0,0-1 16,0-21-16,22 1 0,-22-22 15,21 21-15,0-42 0,0 0 0,0 0 16,0-21-16,22-21 0,-22 21 15,21-43-15,1 22 0,-22-22 16,21 1-16,0-22 0,1 22 0,-1-22 16,-21-21-16,0 21 0,-21 1 0,0-1 15,0 0-15,-21 1 0,0 20 16,0 1-16,-21 20 0,-22-20 16,22 42-16,-22-22 0,22 22 0,-22 0 15,22 0-15,-21 21 0,20 0 16,22 0-16,-21 0 0,21 0 0,-1 0 15,22 21-15,0 0 0,0 0 16,22 1-16,-1-22 0,21 0 16,0 21-16,64-21 0,-42 0 15,-1 0-15,22-21 0,-22-1 16,22 22-16,63-42 0,-84 0 16,-1 42-16,1-43 0,-22 22 15,22-21-15,-22 21 0,0 0 16,1-22-16,-1 22 0,-21 0 0,0 0 15,0 21-15,1 0 0,-1 0 0,0 0 16,0 21 0,0 0-16,-21 0 0,21 0 0,1-21 15,-1 22-15,0-1 0,0 0 0,0 0 16,0 0-16,1-21 16,-1 0-16,0 0 0,21 0 0,-21 0 15,1 0-15,20-21 0,0 0 16,-21 21-16,22-21 0,-1 0 0,0-1 15,-20 1-15,20-21 0,-21 21 0,0 0 16,0-1-16,1-20 0,-1 21 16,-21 0-16,0 0 15,21 21-15,-21 21 16,21 0-16,-21 0 16,0 0-16,0 0 0,21 1 0,0 20 15,-21-21-15,22-21 0,-22 21 16,21 0-16,0 1 0,21-22 15,-21 21-15,1-21 0,20 0 0,-21 0 16,21 0-16,43 0 16,-21-21-16,-22-1 0,0 1 0,22 0 15</inkml:trace>
  <inkml:trace contextRef="#ctx0" brushRef="#br0" timeOffset="42676.25">10985 10054 0,'0'0'0,"-21"-21"0,-63-85 31,62 106-31,1 0 16,21 21-1,21 22-15,-21-1 0,0 0 0,22 1 16,-22-1-16,0 0 0,0 1 16,0-1-16,0 0 0,0 22 0,0-22 15,0 22-15,0-22 0,-22 0 16,22 1-16,0-22 0,-21 21 0,21-21 15,-21 1-15,21-1 0,0-42 32,0-1-17,0 1-15</inkml:trace>
  <inkml:trace contextRef="#ctx0" brushRef="#br0" timeOffset="42987.8">10689 10181 0,'0'0'0,"-21"-21"0,21-21 0,0 21 15,-21-1-15,21-20 0,0 21 0,0 0 16,0 0-16,0-1 0,0 1 16,21 0-16,0 0 0,21 0 0,1 0 15,-1 21-15,22 0 0,-1 0 0,1 0 16,-22 0-16,21 21 16,-20 0-16,-1 0 0,0 0 0,-20 0 15,-22 1-15,0 20 0,0-21 16,-22 21-16,-20 1 0,21-22 15,-21 0-15,-1 0 0,1-21 0,0 21 16,-1 1-16,22-22 0,-21 21 16,21-21-16,-1 0 0,1 0 0,21 21 15,21-21 1,1 0-16,-1 0 16,21 0-16,0 0 0,-20 0 15,20-21-15,21 21 0,-20-21 0,-1-1 16</inkml:trace>
  <inkml:trace contextRef="#ctx0" brushRef="#br0" timeOffset="43496.82">11578 10118 0,'0'0'0,"0"21"0,0 0 15,0 0-15,0 0 0,-21 1 16,0-1-16,21 0 0,-21 21 16,-1-21-16,1 22 0,0-22 0,21 0 15,-21 21-15,0-20 0,21-1 0,-21 0 16,21 0-16,0 0 15,0-42 17,0 0-17,21-21-15,0 20 0,0 1 0,0-21 16,0 21-16,1-22 0,-1 22 16,0 0-16,0-21 0,0 42 0,0-21 15,1 21-15,-1 0 0,0 0 16,0 21-16,0 0 15,-21 0-15,0 0 0,21 22 0,-21-22 16,22 0-16,-22 21 0,21-21 16,-21 1-16,0-1 0,21 0 0,0-21 15,0 21-15,0-21 0,1 0 16,20 0-16,-21 0 16,0 0-16,0 0 0,1-21 0,-1 0 15,0 0-15,0-1 0,0 1 0,0-21 16,-21 21-16,0-22 0,0 22 15,0-21-15,0 21 0,0-22 0,-21 22 16,21-21-16,-21 21 0,0 0 16,0 21-16,0 0 15,-1 0-15,1 0 16,21 21-16,0 0 16,0 0-16,21-21 15,1 0 1,-1 0-16,21 0 0</inkml:trace>
  <inkml:trace contextRef="#ctx0" brushRef="#br0" timeOffset="43696.23">12404 9970 0,'0'0'16,"0"-22"-16,0 44 31,0-1-31,0 0 0,-22 0 0,22 0 16,0 22-16,0-22 0,0 0 15,0 0-15,0 21 0,0-20 0,0-1 16,0 0-16,0 0 0,0 0 16,0 0-16,0 1 0,22-22 15,-22 21-15,21-21 0,0 0 16</inkml:trace>
  <inkml:trace contextRef="#ctx0" brushRef="#br0" timeOffset="44028.8">12425 9927 0,'0'0'0,"0"-21"0,-21 21 15,21-21-15,0 0 0,21 0 16,0 21-16,0 0 16,0 0-16,0 0 0,22 0 15,-22 0-15,21 21 0,1 0 0,-1 0 16,0 0-16,1 0 0,-22 1 15,21-1-15,0 0 0,-20 21 0,-1-21 16,0 1-16,-21 20 0,0-21 0,0 0 16,0 22-16,-21-22 0,0 0 15,-22 21-15,-41 1 0,41-22 16,1 0-16,-64 21 16,64-21-16,21-21 0,-22 22 15,22-22-15,0 0 0,0 0 0,21 21 16,21-21-1,0 0-15,0-21 16,0 21-16,22-22 0,-1 22 0</inkml:trace>
  <inkml:trace contextRef="#ctx0" brushRef="#br0" timeOffset="44220.16">13568 10372 0,'0'0'15,"21"0"-15,0 0 0,0 0 16,0 0-16,22 0 16,-22 0-16,0 0 0,21 0 15,-20 0-15,20 0 0,0-21 0,22 21 16,-1-22-16,1 22 0,-1 0 16,1-21-16,-1 21 0,1 0 0,-1 0 15</inkml:trace>
  <inkml:trace contextRef="#ctx0" brushRef="#br0" timeOffset="44384.39">15134 10329 0,'0'0'16,"42"0"-16,1 0 0,-22 0 0,21 0 15,-21 0-15,1 0 0,20 0 0,-21 0 16,21 0-16,-20 0 0,20 0 16,-21 0-16,21 0 0,-20 0 15,-1 0-15,0 0 0,0 0 0,0 0 16,0 0-16,-21 22 15,0-1-15</inkml:trace>
  <inkml:trace contextRef="#ctx0" brushRef="#br0" timeOffset="46725.79">3789 12933 0,'0'0'0,"21"0"16,0 0-16,-21-21 0,21 0 16,0-1-16,1-20 0,-22 21 0,21 0 15,0-22-15,0 1 0,-21 21 16,0-21-16,21 20 0,-21-20 0,0 0 15,0 21-15,0-22 0,0 1 16,-21 21-16,0-22 0,-21 1 0,-1 21 16,1-21-16,0 20 0,-1 1 15,-20 0-15,-43 21 0,42 0 16,1 21-16,-1 22 0,1-22 16,21 21-16,-1 0 0,1 1 0,0-1 15,20 22-15,1-22 16,0 21-16,21 1 0,0-1 0,0 1 15,0-22-15,21 22 0,0-22 16,1 0-16,-1-20 0,0 20 0,21-21 16,1-21-16,-1 0 0,0 0 15,22 0-15,-1-21 0,1 0 0,-1 0 16,1-1-16,-1-20 0,-20 0 16,20-22-16,1 22 0,-22-22 0,21 22 15,-41 0-15,20-22 0,-21 22 0,0-22 16,0 22-16,-21-21 0,0-1 15,0 22-15,0-22 0,-21 1 0,0 20 16,0 22-16,0-21 0,0 21 16,-1 21-16,-20 0 0,21 0 15,0 0-15,-22 42 0,22-21 16,21 22-16,0 20 0,-21-21 0,21 22 16,0-22-16,0 22 0,0-1 15,0 1-15,0-1 0,21 1 0,-21-1 16,21 1-16,1-22 0,-22 22 15,21-22-15,21 0 0,-21-21 0,0 22 16,22-22-16,-22-21 0,21 0 16,-21 0-16,22 0 0,-1 0 0,0-21 15,1 0-15,-1-1 0,22 1 16,-22-21-16,21 0 0,-20-1 16,-1 22-16,0-21 0,1-1 0,-22 1 15,21 21-15,-21-21 0,22 20 16,-22 1-16,-21 0 0,21 21 0,0 0 15,0 0-15,1 0 16,-1 0-16,0 21 0,-21 0 16,21 1-16,0-1 0,0 0 0,1 0 15,-1 0-15,0 0 16,0 1-16,0-22 0,22 0 0,-22 21 16,0-21-16,21 0 15,1 0-15,-22 0 0,21 0 0,0-21 16,1-1-16,-1 22 0,0-21 15,-20 0-15,20 0 0,-21 0 0,21 0 16,-20-1-16,-1 1 0,0 21 0,0-21 16,0 0-16,0 21 0,1 0 15,-1 0-15,0 0 16,0 0-16,0 0 0,0 0 16,22 21-16,-22 0 0,21-21 0,-21 21 15,22-21-15,-22 22 0,21-22 0,-21 0 16,1 0-16,20 0 0,-21 21 15,0-21-15,22 0 0,-1 0 0,-21 0 16,21 0-16,1 0 0,-1-21 0,0 21 16,1-22-16,-22 22 15,21 0-15,1 0 0,-1 0 0,-21 0 16,21 0-16,-20 0 0,-1 0 0,21 0 16,-21 22-16,22-22 0,-22 21 15,0-21-15,21 21 0,-21-21 0,22 0 16,-22 0-16,0 0 0,21 0 15,-20 0-15,-1 0 0,21 0 0,-21 0 16,22 0-16,-22 0 0,21-21 0,0 21 16,1-21-16,-1 21 0,0-22 0,1 22 15,-1-21-15,0 0 0,22 0 16,-22 0-16,22 0 0,-22-22 0,22 22 16,-22-21-16,0-1 0,1-20 15,-1 21-15,0-22 0,1 1 16,-1-1-16,0 22 0,-21-22 0,1 22 15,-1 0-15,-21 20 0,0 1 16,0 0-16,0 0 0,-21 21 16,-1 0-16,1 21 0,0 0 15,0 22-15,0-1 0,0 0 0,-1 22 16,1-1-16,0 1 0,0-1 16,0 1-16,0-1 0,-1 1 15,22 20-15,0-20 0,0 105 16,0-105-16,0 20 0,-21 1 15,21 0-15,0-1 0,0-20 0,0 21 16,0-1-16,0-20 0,0 20 0,0 1 16,0 0-16,0-22 0,0 22 15,0-22-15,0-20 0,0 20 0,0-20 16,0-22-16,0 21 0,0-21 0,21-21 16,1 0-16,-1 0 0,21-21 15,-21-21-15,22-1 0,62-62 16,-62 62-16,-1-41 15,-21-1-15,22 21 0,-1-20 0,0 20 16,1-84-16,-22 85 0,-21-22 16,0 0-16,0 22 0,-21-1 15,-22 1-15,-20-64 0,20 84 16,1 22-16,21-21 0,-21 21 0,20 0 16,1 21-16,0 0 0,0-22 15,42 22 1,0 0-1,22 0-15,-22 0 0,21 0 16,-21 0-16,22 0 0,20 0 0,-21-21 16,22 0-16,-1 21 0,22-21 0,-21 21 15,-1-21-15,22 21 0,-22-21 16,1 21-16,-1-22 0,1 22 16,-1-21-16,-20 21 0,-1-21 0,0 21 15,-21 0-15,1 0 0,-1 0 16,0 0-16,0 0 15,0 0 17,-21 21-32,21-21 15,1 0-15,-1 0 0,0 0 16,0 0-16,0 0 0,0 0 16,1 0-16,-1-21 0,0 0 15,0 21-15,21-21 0,1 0 0,-1-1 16,-21 1-16,0 21 15,22-21-15,-22 21 0,0 0 16,0 0-16,0 0 16,-21 21-16,0 0 0,22 1 15,-22-1-15,21 0 0,0-21 0,-21 21 16,21 0-16,0 0 0,0-21 16,1 22-16,20-22 0,-21 0 0,0 0 15,22 21-15,-22-21 0,21 0 0,-21 0 16,22 0-16,-22 0 0,21-21 15,-21 21-15,0-22 0,1 1 0,-1 21 16,0-21-16,0 0 0,0 21 16,-21-21-16,0 0 0,21 21 15,-21-22-15,22 22 0,-22-21 32</inkml:trace>
  <inkml:trace contextRef="#ctx0" brushRef="#br0" timeOffset="47780.52">11705 12256 0,'0'0'15,"0"-22"-15,0 1 0,0 0 0,-21 0 0,21-64 16,0 64-16,0-21 16,0-1-16,0 22 0,0 0 0,0 0 15,0 0-15,0 0 0,21 42 16,0 0-1,0 0-15,1 21 0,20 1 0,-21-1 16,21 0-16,1 1 16,-1-1-16,0 0 0,1 1 0,-1-1 15,-21-21-15,43 43 0,-43-43 16,0 0-16,0 0 0,0 0 16,-21 1-16,22-22 0,-22 21 15,21-21 16,-21-21-31,21-1 0,-21 1 0,21 0 16,0 0-16,-21 0 0</inkml:trace>
  <inkml:trace contextRef="#ctx0" brushRef="#br0" timeOffset="47972.32">12446 12129 0,'0'0'0,"21"-22"0,-21-20 0,0 21 16,0 0-16,-21 21 0,0 0 15,0 21-15,-1 0 0,-20 0 0,21 22 16,-21-22-16,-1 21 0,22 0 15,-21 1-15,21-22 0,-22 21 0,22 1 16,-21 20-16,42-42 16,0 0-16,0 22 0,0-22 0,0 0 15,0 0-15,21-21 16,0 0-16,0 0 0,22 0 16,-22 0-16,21 0 0,0-21 15,22 21-15</inkml:trace>
  <inkml:trace contextRef="#ctx0" brushRef="#br0" timeOffset="48200.25">12785 12298 0,'0'0'0,"21"42"31,-21-21-31,0 1 0,-21 20 0,21-21 16,0 0-16,-22 22 0,22-1 16,-21-21-16,21 21 0,0 1 0,0-1 15,0-21-15,-21 22 0,21-1 16,-21-21-16,21 21 0,-21-20 0,21 20 15,0-21-15,0 0 0,0-42 32,21 0-17,0 0-15,-21 0 0,21-22 0,0 1 16,1 0-16,-22-1 0</inkml:trace>
  <inkml:trace contextRef="#ctx0" brushRef="#br0" timeOffset="48743.81">12827 12319 0,'0'0'0,"0"-42"0,0 21 0,0-43 15,0 43-15,0 0 0,0 42 32,21 0-32,0 0 0,0-21 15,1 21-15,-22 1 16,21-1-16,0 0 0,0 0 0,0 0 16,0-21-16,-21 21 0,0 1 15,22-22-15,-22 21 0,0 0 16,-22 0-1,1-21-15,42 0 47,1 0-47,-1 0 16,0 0-16,0 0 0,0 0 16,0-21-16,1 21 0,-1 0 15,0 0-15,21-21 0,-21 21 16,22 0-16,-22 0 0,21-21 0,-21 21 15,22 0-15,-1-22 0,0 22 16,1 0-16,-22-21 0,21 21 0,1 0 16,-22 0-16,0-21 0,21 21 15,-21-21-15,1 21 0,-1 0 0,21 0 16,-21 0 0,0 0-16,1 0 15,-1 0 1,-21 21-1,21-21-15,0 0 16,0 0 0,0 0-16,1 0 15,-1 0-15,0 0 0,0 0 16,0 0 0,0 0-16,-21-21 15,22 21-15,-22-21 16,21 21-16,-21-21 0</inkml:trace>
  <inkml:trace contextRef="#ctx0" brushRef="#br0" timeOffset="50191.81">15494 11875 0,'21'-22'16,"-21"1"-16,0 0 0,21-21 15,0 21-15,-21-1 0,0-20 0,22 21 16,-22 0-16,21 0 0,-21-1 16,0 1-16,0 0 15,0 42 1,0 0-16,0 1 0,-21-1 15,-1 0-15,22 0 0,-21 21 0,0-20 16,21 20-16,-21 0 16,21 1-16,0-1 0,0 0 0,0 1 15,0-22-15,0 21 0,0 0 16,0-20-16,21-1 0,0 0 0,0 0 16,1 0-16,20-21 0,-21 0 0,21 0 15,-20 0-15,-1 0 0,21 0 16,-21 0-16,22-21 0,-22 0 0,21 0 15,-21 0-15,22-1 0,-22-20 16,21 0-16,-21-1 0,22 1 0,-22 0 16,0-1-16,0 1 0,0 0 0,0-1 15,1 1-15,20-64 16,-21 64-16,-21 0 0,21-1 16,0 22-16,-21 0 0,0 0 0,0 0 15,-21 21-15,0 0 16,21 21-16,-21 0 0,0 0 0,0 0 15,21 22-15,0-1 0,-22 0 16,22 1-16,0-1 0,-21 0 0,21 22 16,0-22-16,0 0 0,0 1 15,0-1-15,21 0 0,1-20 0,-22 20 16,21-21-16,0 0 0,0 0 0,0 1 16,0-22-16,1 0 0,20 0 15,-21 0-15,0 0 0,0 0 16,22 0-16,-22 0 0,0-22 15,0 1-15,0 21 0,22-21 0,-43-21 16,21 21-16,0-1 0,0 1 0,-21 0 16,0 0-16,0 0 0,0 0 15,21 21-15,-21 21 16,-21 0 0,0 0-16,21 21 0,0-20 0,-21-1 15,0 0-15,21 21 0,0-21 0,0 1 16,0-1-16,-21-21 0,21 21 15,0 0-15,21-42 47,-21 0-47,0 0 0,21-1 16</inkml:trace>
  <inkml:trace contextRef="#ctx0" brushRef="#br0" timeOffset="50344.52">16700 11748 0,'0'0'0,"-42"21"32,21 0-32,21 0 15,0 0-15,-21-21 16,21 21-16,21-21 16,0 0-16,0 0 0,0 0 0,1 0 15</inkml:trace>
  <inkml:trace contextRef="#ctx0" brushRef="#br0" timeOffset="51012.12">17208 11790 0,'0'0'0,"0"-21"0,0 0 15,-21 21 1,0 0-16,0 21 16,0 0-16,0-21 0,21 21 0,-22 21 15,1-20-15,21-1 16,0 21-16,0-21 0,0 22 0,0-22 15,0 21-15,0-21 0,0 22 0,0-22 16,21 0-16,1 0 16,-1 0-16,0-21 0,21 0 0,-21 0 15,22 0-15,-22 0 0,21 0 0,1-21 16,-22 0-16,21 0 0,-21-22 16,22 22-16,-22-21 0,0 0 0,21-1 15,-21 1-15,1 0 0,-1-1 16,0 1-16,0-22 0,-21 22 0,21 0 15,0-22-15,1 22 0,-22 0 0,0 20 16,0 1 0,0 42-1,0 1-15,0-1 0,0 0 16,-22 0-16,22 21 0,-21-20 16,21 20-16,0-21 0,-21 21 0,21-20 15,0-1-15,0 0 0,0 0 0,0 0 16,-21 0-16,21 1 0,0-1 15,0-42 17,0-1-17,21 22-15,0-21 16,0 0-16,1 0 0,-1 0 0,0 0 16,0-1-16,0 1 0,0 0 0,1 0 15,-1 0-15,0 21 0,0-21 16,-21-1-16,-21 44 31,0-1-31,0 0 16,-1 0-16,1 0 0,0 0 0,0 1 15,21-1-15,0 0 0,0 0 16,0 0-16,0 0 0,0 1 0,21-1 16,0-21-16,0 21 0,1 0 15,20-21-15,21 0 16,-20 0-16,-1 0 0,0 0 0,1 0 15,-1-21-15,22 21 0</inkml:trace>
  <inkml:trace contextRef="#ctx0" brushRef="#br1" timeOffset="61920.86">9483 13737 0</inkml:trace>
  <inkml:trace contextRef="#ctx0" brushRef="#br1" timeOffset="68755.74">5228 3937 0,'0'0'0,"0"-21"16,-42 21-16,21 0 0</inkml:trace>
  <inkml:trace contextRef="#ctx0" brushRef="#br1" timeOffset="69808.72">5207 4022 0,'0'-21'46,"0"-1"-30,0 1 0,-21 21 15,0 0-31,-1 0 16,1 0-16,0 21 0,0 1 15,21-1-15,-21-21 16,21 21-16,-21 0 0,-1 0 0,22 0 15,0 22-15,0-22 0,-21-21 16,21 21-16,0 0 0,0 0 0,0 22 16,0-22-16,0 0 0,21 0 15,1 0-15,-1 1 0,21-1 16,-21-21-16,0 0 0,1 0 16,-1 21-16,0-21 0,0 0 0,21 0 15,-20 0-15,-1 0 0,0-21 0,21 0 16,-21 21-16,1-22 0,20-20 15,-21 21-15,0 0 0,-21 0 16,0-22-16,0 22 16,0-21-16,0 21 0,0-22 0,0 22 15,0-21-15,-21 21 0,21-1 16,-42-20-16,21 42 0,-1-21 16,1 21-16,-21 0 0,21 0 15,0 0-15,-22 0 0,22 0 16,0 0-16,0 21 0,0 0 15,-1-21-15,1 21 0,0 1 0,0-1 16,21 0-16,0 0 0,-21 21 16,21-20-16,-21-1 0,21 21 15,0-21-15,0 0 0</inkml:trace>
  <inkml:trace contextRef="#ctx0" brushRef="#br1" timeOffset="70164.84">4784 4614 0,'0'0'0,"0"-21"15,-22 21 1,1 21 15,21 1-15,0-1-16,0 0 0,0 0 16,0 0-16,0 0 0,0 22 0,0-22 15,0 0-15,0 0 0,0 0 16,0 1-16,0-1 0,0-42 47,0-1-47</inkml:trace>
  <inkml:trace contextRef="#ctx0" brushRef="#br1" timeOffset="70368.03">4784 4572 0,'0'-21'0,"0"42"0,21-42 0,0 21 15,0 0-15,0 0 16,0 21-16,1 0 0,-1-21 16,-21 21-16,21 1 15,0-1-15,-21 0 16,0 0-16,0 0 16,21-21-1,0 0 1</inkml:trace>
  <inkml:trace contextRef="#ctx0" brushRef="#br1" timeOffset="70777.13">5228 4509 0,'-42'21'15,"42"0"1,-21 0-16,-1-21 0,1 21 15,0-21-15,21 21 0,-21 1 16,0-22-16,0 21 0,-1 0 16,1-21-1,42 0 17,1 0-32,-1 0 0,0-21 15,0 0-15,0 21 0,0-22 16,1 1-16,-1 21 0,0-21 15,0 21-15,0 0 0,-21-21 0,21 21 16,-21 21 15,0 0-31,0 0 16,0 1-16,0-1 0,0 0 0,0 0 16,0 0-16,0 0 0,0 22 15,0-22-15,0 0 0,0 0 0,0 0 16,0 1-16,0-1 0,0 0 15,0 0-15,22-21 16,-1 0-16</inkml:trace>
  <inkml:trace contextRef="#ctx0" brushRef="#br1" timeOffset="71332.63">6625 3874 0,'0'0'0,"-21"0"31,0 0-16,0 0-15,-1 21 0,1 0 16,-21 0-16,21 21 0,0-20 16,21-1-16,-22 21 0,1 0 0,0-20 15,21 20-15,-21-21 0,21 21 16,0-20-16,0 20 0,0-21 0,0 0 16,0 0-16,21-21 0,0 22 15,0-1-15,1-21 0,-1 0 0,21 0 16,-21 0-16,22 0 0,-1 0 0,0 0 15,-21-21-15,22-1 0,-1 1 16,0 21-16,-20-21 0,20 0 16,-21-21-16,0 20 0,0 1 15,1-21-15,-22 21 0,0-22 0,0 22 16,0-21-16,0 21 0,-22-22 16,1 22-16,-21 0 0,21 21 0,-22-21 15,22 21-15,-21 0 0,0 0 0,-1 0 16,-41 0-16,41 0 15,1 21-15,21-21 0,0 21 0,-1 0 16,1 1-16,0-1 16,21 21-16,0-21 0,0 0 0,0 22 15,0-22-15,0 21 0,0-21 16,21 1-16,0-1 0,1 0 0,-1 0 16,0 0-16</inkml:trace>
  <inkml:trace contextRef="#ctx0" brushRef="#br1" timeOffset="71673.42">7112 4318 0,'0'-21'16,"0"42"-1,0 0 1,0 0-16,0 1 0,0-1 16,0 0-16,0 0 0,0 0 0,0 0 15,0 1-15,0-1 0,-21 21 0,21-21 16,0 0-16,-21 1 0,21-1 15,0 0-15,-22-21 16,44 0 0</inkml:trace>
  <inkml:trace contextRef="#ctx0" brushRef="#br1" timeOffset="71972.25">7133 4255 0,'0'0'0,"21"0"31,0 0-15,1 0-16,-1 0 15,0 0-15,0 0 0,0 0 0,0 0 16,1 0-16,-1 0 16,0 0-16,0 0 15</inkml:trace>
  <inkml:trace contextRef="#ctx0" brushRef="#br1" timeOffset="72277.09">7048 4530 0,'64'0'15,"-43"0"1,0 0-16,0 0 16,1 0-16,-1 0 0,-21-21 0,21 21 15,0 0-15,0-22 16,-21 1 15</inkml:trace>
  <inkml:trace contextRef="#ctx0" brushRef="#br1" timeOffset="76236.78">4995 11472 0,'0'0'0,"64"0"16,-43 0-1,42-21 1,-41 21-16,-22-21 15,0 0-15,0 0 0,0 0 16,0-1-16,0 1 0,0 0 0,0-21 16,0 21-16,0-1 0,-22-20 0,1 21 15,0 0-15,0 0 16,0-1-16,-22 1 0,22 21 0,0 0 16,-21 0-16,21 0 0,-22 21 15,22 1-15,0-1 0,-21 21 0,-1 43 16,22-43-16,0 0 15,21 22-15,0-22 0,0 1 0,0 41 16,0-63-16,21 1 0,0 20 16,0-21-16,1-21 0,20 21 15,21 0-15,-20-21 0,-22 0 16,21 0-16,1 0 0,-22-21 16,21 0-16,-21 0 0,22 0 0,-22-22 15,21 22-15,-21-21 0,0 0 16,22-1-16,-43-20 0,21 20 15,-21-20-15,0-1 0,0 22 16,0 0-16,0-22 0,-21 43 16,0-21-16,21 21 0,-22-1 0,1 1 15,21 0-15,-21 21 0,0 0 0,0 0 16,21 21-16,-21-21 0,-1 43 16,22-22-16,0 21 0,0-21 15,0 43-15,0-22 0,0 0 0,0 22 16,0-22-16,22 1 0,-1-1 15,0 0-15,0 1 0,0-22 0,0 21 16,22-21-16,-1-21 16,0 21-16,1-21 0,-1 0 0,0 0 15,1 0-15,20 0 0,-20-21 16,-1 21-16,0-21 0,22 0 0,-22 0 16,-21 0-16,22-1 0,-1-20 0,-21 21 15,0 0-15,0 0 0,1-1 16,-22 1-16,21 21 0,0 0 15,0 0-15,-21 21 16,21 1-16,-21-1 0,21 0 16,-21 0-16,22 0 0,-1 0 15,0 1-15,-21-1 0,21-21 16,0 0-16,-21 21 0,21-21 16,1 0-16,-1 0 0,0 0 15,21 0-15,-21 0 0,1-21 0,-1 21 16,21-21-16,-21-1 0,22 1 0,-22 0 15,0 0-15,21 0 0,-21 0 16,1-1-16,20 1 0,-21 0 0,21 21 16,-20-21-16,-1 21 15,0 0-15,0 21 0,0-21 16,-21 21-16,21 0 0,1 1 16,-1-22-16,0 21 0,0 0 0,0 0 15,22 0-15,-22 0 0,21-21 16,-21 0-16,0 0 15,22 0-15,-22 0 0,21 0 0,-21 0 16,22-21-16,-1 21 0,0-21 16,1 0-16,20 21 0,-20-21 0,-1 0 15,0-1-15,1 1 0,-1-21 0,0 21 16,-21 0-16,22-1 0,-22 1 16,21 0-16,-21 0 0,22 0 0,-22 21 15,21 0-15,1 0 0,-22 0 16,21 0-16,-21 0 0,22 21 0,-22 0 15,0 0-15,0-21 0,0 21 0,22 1 16,-22-1-16,21 0 0,-21 0 16,22-21-16,-22 21 0,21-21 15,0 21-15,1-21 0,-1 0 0,0 0 16,1 0-16,-1 0 0,0 0 16,1 0-16,-1 0 0,0 0 0,1-21 15,-1 21-15,0-21 0,1 0 16,-1 0-16,0 0 0,1-1 0,-22-20 15,21 21-15,1 0 0,-1 0 0,-21 21 16,21-22-16,-20 1 0,20 21 16,0 0-16,-21 0 0,1 0 15,20 0-15,-21 0 0,0 21 0,0 1 16,1-22-16,-1 21 0,21 21 16,-21-42-16,0 21 0,1 0 15,-22 1-15,21-22 0,0 21 0,0-21 16,21 0-16,-20 21 0,-1-21 15,0 0-15,21 0 0,-21 0 0,22 0 16,-22 0-16,21 0 0,1-21 16,-22 0-16,21-1 0,0 1 0,-20 0 15,20 0-15,-21 0 0,21 0 16,-20-1-16,-1 1 0,0 0 0,0 0 16,0 21-16,0 0 15,1 0-15,-22-21 0,21 42 16,0-21-16,-21 21 0,21 0 15,-21 0-15,21 1 0,-21-1 16,0 0-16,21 0 0,1 0 0,-22 0 16,21 1-16,-21-1 15,21 0-15,0-21 0,0 21 0,22-21 16,-1 0-16,-21 0 0,0 0 16,22 0-16,-1 0 0,0 0 0,-21-21 15,22 0-15,-1 0 0,0-1 0,1 1 16,-1 0-16,0 0 0,-20-21 15,20 20-15,0 1 0,-21 0 0,1 21 16,20-21-16,-21 21 0,0 0 16,0 0-16,1 0 15,-22 21 1,0 0-16,21-21 0,-21 21 16,0 1-16,21-1 0,-21 0 15,21-21-15,0 0 16,0 21-16,1-21 0,-1 0 15,0 0-15,21 0 0,-21 0 0,22 0 16,-22 0-16,21-21 0,1 0 16,-22 21-16,21-21 0,-21-1 15,22 1-15,-22 0 0,21 21 0,-21-21 16,0 0-16,22 0 0,-22-1 16,0 22-16,0 0 0,0-21 0,22 21 15,-22 0-15,0 0 16,0 0-16,0 21 0,-21 1 15,22-22-15,-22 21 0,21 0 0,-21 0 16,21 0 0,0 0-16,0-21 0,0 22 0,1-22 15,20 0-15,0 0 0,1 0 0,-1 0 16,0 0-16,22 0 0,-22 0 16,22 0-16,-1 0 0,-21-22 0,22 22 15,42-21-15,-64 0 16,0 21-16,1-21 0,-1 0 15,0 21-15,-20-21 0,20 21 0,-21 0 16,21 0-16,-20-22 0,-1 22 0,21 0 16,-21 0-16,0 0 0,1 0 15,-1 0-15,0 0 0,0 0 16,0 22-16,0-22 0,1 0 0,-1 0 16,0 0-16,0 0 0,0 0 0,0 21 15,1-21-15,-1 0 0,21 0 0,22 0 16,-43 0-16,21 0 0,22 0 15,-22 0-15,0 0 0,-21 0 16,22 0-16,-1 0 0,-21 0 16,22 0-16,20 0 0,-42 0 15,0-21-15,1 21 0,20 0 0,-21 0 16,0 0-16,0 0 0,22 0 0,-22 0 16,0 0-16,21 0 0,-20 0 15,20 0-15,-21 0 0,21 0 0,-20 0 16,-1 0-16,21 0 0,-21 21 15,0-21-15,22 21 0,-22-21 16,0 0-16,0 21 0,-21 0 0,21-21 16,1 0-16,-1 21 15,0-21-15,0 0 0,0 0 16,0 0 0,1 0-16,-1 0 0,0 0 0,0-21 15,0 21-15,0 0 0,1-21 0,-1 21 16,21-21-16,-21 21 0,0 0 15,22-21-15,-22 0 0,21 21 0,-21-22 16,1 22-16,20-21 0,-21 21 16,0 0-16,0-21 0,1 21 0,-1 0 15,0 0-15,0 0 16,0 0-16,-21 21 16,0 0-16,21 1 15,1-22 1,-22 21-16,21-21 0,-21 21 15,21-21-15,0 0 0,0 0 0,0 0 16,22 0-16,-22 0 0,0 0 16,21 0-16,-20 0 0,20 0 0,-21 0 15,21 0-15,-20-21 0,-1 21 16,21 0-16,-21-21 0,0 21 0,1 0 16,-1 0-16,0 0 0,0 0 0,0-22 15,0 22-15,1 0 0,-1 0 0,21 0 16,-21 0-16,0 0 0,-21 22 15,22-22 1,-1 21-16,0-21 0,0 0 16,0 21-16,0-21 0,1 0 15,-1 0-15,0 21 16,21-21-16,-21 21 0,1-21 16,20 21-16,-21-21 0,21 22 15,22-1-15,-22-21 0,22 21 0,-1-21 16</inkml:trace>
  <inkml:trace contextRef="#ctx0" brushRef="#br1" timeOffset="76444.87">18436 11240 0,'0'0'0,"42"0"0,-20 0 0,20 0 16,-21 0-16,0 0 16,0 0-16,1-22 15,-22 1 16,0 0-15,21 21 31</inkml:trace>
  <inkml:trace contextRef="#ctx0" brushRef="#br1" timeOffset="78312.82">5990 12425 0,'21'-21'16,"-21"0"-16,0-1 0,21-20 0,1 21 16,-1-21-16,0 20 0,0-20 0,0 0 15,0-1-15,1 1 0,-22 0 16,0-1-16,0 1 0,0 21 0,0 0 15,0 0-15,0-1 0,0 1 16,-22 21 0,-20 0-16,21 0 0,0 43 15,-22-22-15,22 21 0,-21-21 0,21 43 16,0-22-16,-1 0 0,1 22 16,0-22-16,21 1 0,-21-1 0,21 0 15,0 1-15,0-22 0,0 21 16,0-21-16,21 0 0,0-21 15,0 0-15,1 0 0,20 0 16,-21-21-16,0 0 0,0 0 0,22 0 16,-22-22-16,0 22 0,0-21 15,22 0-15,-22-1 0,0 1 0,-21-22 16,21 22-16,-21 0 0,21-1 16,-21 1-16,0 0 0,0-1 15,0 1-15,0 21 0,0-21 0,0 20 16,0 1-16,0 42 15,0 1 1,0-1-16,0 21 0,0 0 0,0 1 16,0 20-16,0 1 0,0-1 15,0 1-15,21-22 0,-21 22 0,22-22 16,-1 0-16,0 1 0,0-1 16,0-21-16,0 0 0,1 0 0,20 1 15,0-22-15,1 0 0,-1 0 16,0 0-16,1-22 0,20 22 15,-21-21-15,22-21 0,-22 21 0,1-22 16,20 1-16,-21 0 0,1-1 0,-22 1 16,21 0-16,-21-1 0,22 1 15,-22 0-15,0 21 0,0-1 0,0 1 16,1 0-16,-22 0 0,21 21 16,0 0-16,0 0 0,0 21 0,0-21 15,1 21-15,-1 0 0,0 1 16,0 20-16,21-21 0,-20 0 0,20 0 15,0 22-15,1-22 0,-1 0 0,0 0 16,1 0-16,20-21 16,-21 22-16,1-22 0,20 0 0,-20 0 15,62 0-15,-41 0 0,-22-22 16,1 1-16,20 0 0,-21 0 16,1-21-16,-1 20 0,22-20 0,-22 0 15,0-1-15,1 22 0,-22-21 16,21 21-16,0-22 0,1 22 0,-22 0 15,21 0-15,22 0 0,-43 21 16,0-21-16,0 21 0,0 0 16,1 0-16,-1 0 0,0 0 15,0 21-15,21-21 0,-20 21 0,-1-21 16,21 21-16,-21-21 0,22 21 16,-1 0-16,0-21 0,-21 22 0,22-1 15,20 0-15,-20-21 0,-1 21 16,0 0-16,22-21 0,-22 21 0,64-21 15,-43 0-15,-20 0 16,20 0-16,-20 0 0,20-21 0,-21 0 16,22 21-16,-22-21 0,1 0 0,-1 0 15,0-1-15,1 1 0,-1 0 16,-21 21-16,21-21 0,1 21 0,-22-21 16,0 21-16,21-21 0,-20 21 0,-1 0 15,21-22-15,-21 22 0,0 0 16,1 0-16,20 0 0,-21-21 15,21 21-15,-20 0 0,20 0 16,-21 0-16,21 0 0,-20 0 16,20 0-16,-21 0 0,0 21 0,22 1 0,-22-22 15,21 21-15,-21-21 0,0 21 16,22-21-16,-22 21 0,0 0 0,21-21 16,-20 21-16,20 1 0,-21-22 15,0 21-15,22-21 0,-22 0 0,21 0 16,-21 0-16,22 0 0,-22 0 0,0 0 15,21 0-15,-21 0 0,22 0 16,-22 0-16,0-21 0,0 21 16,43-22-16,-43 1 0,0 0 15,21 21-15,-20-21 0,20 0 16,0 21-16,1-21 0,-22-1 0,21 1 16,0 0-16,1 21 0,-1-21 0,-21 0 15,22 21-15,-22-21 0,21 21 16,-21-22-16,0 22 0,1-21 0,-1 21 15,0 0 1,0 0 0,0 0-16,0 0 15,1 0-15,-1 0 16</inkml:trace>
  <inkml:trace contextRef="#ctx0" brushRef="#br1" timeOffset="78516.64">13864 11430 0,'0'0'0,"21"0"31,-21 21 0,21-21-31</inkml:trace>
  <inkml:trace contextRef="#ctx0" brushRef="#br1" timeOffset="81388.56">6117 5482 0,'-21'0'16,"21"-21"-16,-21 21 16,0 0-1,-1 0 1,1 0-16,21 21 15,-21-21-15,0 0 16,21 21-16,-21-21 16,42 0 124,0 0-140,0-21 16,0 21-16,1 0 16,-1 0-16,21 0 0,-21 0 0,22-21 15,-22 21-15,21 0 0,22 0 16,-1 0-16,1 0 0,20 0 15,1 0-15,0 0 0,-1 0 0,22-21 16,-21 21-16,21 0 0,-22 0 16,1 0-16,21 0 0,-22-21 0,22 21 15,-21 0-15,21 0 0,-22 0 16,22-21-16,-21 21 0,-22 0 0,22 0 16,-21-22-16,-1 22 0,1 0 15,-1 0-15,-21 0 0,1 0 0,-1-21 16,0 21-16,1 0 0,-22 0 15,0 0-15,21 0 0,-20 0 16,-1 0-16,0 0 16,-21-21 31,0 0 46,-21 21-46,0 0-47,-1 0 16,22-21-16,-21 21 15,0 0-15,0 0 0</inkml:trace>
  <inkml:trace contextRef="#ctx0" brushRef="#br1" timeOffset="83848.53">9673 5144 0,'64'0'16,"-22"-22"-1,-21 22-15,0-21 0,0 0 16,22 0-16,-22 0 0,0 0 0,21-1 16,-20 1-16,-1 0 0,0 0 15,-21 0-15,0-22 0,0 22 0,0 0 16,0 0-16,0 0 0,-21 0 16,0 21-16,-1 0 0,-20 0 0,0 0 15,-22 0-15,22 0 0,-22 0 16,22 21-16,0 0 0,-1-21 15,1 21-15,21 21 0,0-20 0,0-1 16,21 0-16,-22 0 0,22 0 16,0 22-16,0-22 0,0 0 0,22 0 15,-1 21-15,0-20 0,0-1 16,0 0-16,0 0 0,22 0 0,-22 0 16,21-21-16,-21 22 0,22-1 15,-22 0-15,0 0 0,0-21 0,0 21 16,-21 0-16,0 1 15,-21-22-15,0 21 16,-21-21-16,21 0 0,-22 0 0,1 0 16,21 0-16,-22 0 0,22 0 15,-21 0-15,21-21 0,0 21 0,-1-22 16,1 22-16,0-21 0,21 0 16,-21 0-16,0 0 0,0 0 15,21 42 16,0 0-15,21-21-16,0 21 0,0 0 16,-21 0-16,21 1 0,0-1 0,1 0 15,-1 0-15,0-21 16,21 0-16,-21 21 0,1-21 0,20 0 16,-21 0-16,21 0 0,-20 0 15,20 0-15,0 0 0,1-21 0,-1 21 16,0-21-16,-21 21 0,22-21 15,-1 0-15,-21-1 0,22 1 0,-22 0 16,0 0-16,-21 0 0,21 0 0,-21-1 16,0 1-16,21 0 0,-21 0 15,0 0-15,0 42 32,0 0-32,-21-21 15,0 21-15,21 0 0,-21 1 16,21 20-16,0-21 15,0 0-15,0 0 0,0 1 16,21-22 0,0 0-16,0 0 0,0 0 15,1 0-15,-1 0 0,0 0 16,0 0-16,21 0 0,-20-22 0,-1 1 16,0 21-16,-21-21 0,21 0 15,0 0-15,-21 0 0,21-1 0,-21 1 16,0 0-16,0 0 0,0 0 0,43 21 15,-22-21-15,-42 21 16,0 0 0,21 21-16,0 0 0,0 0 15,-22 0-15,1 0 0,21 1 16,0-1-16,0 0 0,0 0 16,0 0-16,0 0 0,0 1 0,21-1 15,1-21 1,-1 0-16,0 0 0,0 0 15,0 0-15,22 21 0,-22-21 0,0 0 16,0-21-16,0 0 0,0 21 0,1-22 16,-1 1-16,0 0 0,0 0 15,0 0-15,-21 0 0,0-22 0,0 22 16,21 0-16,-21-21 0,0 20 16,0 1-16,0 0 0,0 0 15,0 42 1,-21 0-16,0 0 15,21 1-15,0-1 0,0 0 16,-21 0-16,21 0 0,0 0 0,-21 22 16,-22-43-16,22 21 0,0 0 0,21 0 15,21-21-15,0 21 0,-21 1 16,0-1-16,22-42 31,-22-1-31,21 1 16,0 0-16,0 21 15,-21-42-15,0 21 0,21-1 16,-21 1-16,0 0 0,21-21 0,1 42 16,-1-21-16,-21-1 0,21 22 15,0 0-15,0 0 0,0 0 16,-21 22-16,22-1 0,-1 0 16,-21 0-16,0 0 0,21 0 15,-21 1-15,21-1 0,-21 0 16,21 0-16,-21 0 0,21-21 15,1 0-15,-1 0 16,0 0 0,0 0-16,0-21 15,0 0-15,-21 0 16,22 21-16,-22-21 0,0-1 0,21 1 16,0 0-16,-21-21 0,0 21 0,0-1 15,42 22-15,-21-21 0,1 0 0,-22 0 16,21 21-1,0 0-15,-21 21 0,0 0 16,0 0-16,0 1 0,0-1 16,0 0-16,0 0 0,0 0 15,0 0-15,0 1 0,0-1 0,0 0 16,21-21 0,0 0-16,0 0 15,1 0-15,41 0 0,-42 0 16,0 0-16,1-21 0,-1 0 0,0 21 15,0-22-15,0-20 0,-21 21 16,21 0-16,-21-22 0,22 1 0,-22 0 16,0-1-16,0 1 0,42-21 0,-42 20 15,0 22-15,0 0 0,0 0 16,-21 0-16,0 21 0,-1 0 16,1 0-16,0 0 0,21 21 0,-21 0 15,21 21-15,-21-21 16,21 22-16,-21-1 0,21-21 0,0 22 15,0-1-15,0 0 0,0 1 16,0-22-16,0 21 0,0-21 0,0 0 16,0 1-16,0-1 0,0 0 15,0 0-15,0 0 0,21-21 16,-21 21-16,21-21 16,-21-21-1,0 0 1,0 0-16,0 0 0,0 0 15,21-1-15,-21-20 0,21 21 16,-21 0-16,21 0 0,1-1 16,-1 1-16,0 0 0,0 0 15,43 0-15,-43 21 0,21 0 16,-21 0-16,22 0 0,-22 0 0,21 0 16,-21 21-16,0-21 15,-21 21-15,0 0 0,0 0 0,0 1 16,0-1-16,0 0 0,-21 0 0,0 0 15,0 0-15,0 1 0,0-22 16,-1 21-16,-20-21 0,21 0 16,0 21-16,0-21 0,-1 0 15,1 0-15,0 0 0,21-21 32,21 21-32,0-21 0,1-1 15,-1 22-15</inkml:trace>
  <inkml:trace contextRef="#ctx0" brushRef="#br1" timeOffset="84064.85">12255 4995 0,'0'43'16,"0"-22"0,0 0-16,0 0 0,0 0 0,0 1 15,0-1-15,0 0 16,-21 21-16,21-21 15,0-42 32,21 21-47,-21-21 0,22 0 16</inkml:trace>
  <inkml:trace contextRef="#ctx0" brushRef="#br1" timeOffset="84364.93">12319 4678 0,'0'0'0,"-64"42"16,64-21-1,0 1-15,0-1 0,0 0 16,0 0-16,22-21 16,-1 0-16,0 0 0,0 0 15,21 0-15,-20 0 0,-1 0 0,-21-21 16,0 0-1,0 0-15,0-1 0,0 1 16,0 0-16,-43 21 16,43 42-16,0-63 15,-21 21-15,0 0 0,21 21 32,0 1-32,0-1 15,0 0 1,21-21-16</inkml:trace>
  <inkml:trace contextRef="#ctx0" brushRef="#br1" timeOffset="84619.84">12658 5038 0,'0'63'15,"0"-42"-15,0 1 16,0-1-16,0 0 0,0 0 16,21-21-1,0 0-15,0 0 16,0-21-16</inkml:trace>
  <inkml:trace contextRef="#ctx0" brushRef="#br1" timeOffset="84784.19">12763 4932 0,'-21'0'0,"42"0"0,-21 0 46,22 0-46,-1-21 16,0 21-16,21 0 0,-21-21 16</inkml:trace>
  <inkml:trace contextRef="#ctx0" brushRef="#br1" timeOffset="84901.97">11747 4890 0,'0'0'0,"-105"0"0,41 21 0</inkml:trace>
  <inkml:trace contextRef="#ctx0" brushRef="#br1" timeOffset="85367.95">9652 4614 0,'-21'22'31,"21"-1"-15,0 0-16,0 21 0,0 1 15,0-1-15,0 21 0,0 1 0,-21-1 16,21 1-16,0-1 0,-22-20 0,22 20 15,0 1-15,0-22 0,-21 0 16,21 1-16,-21 20 0,21-42 0,0 22 16,-21-22-16,21 21 15,0-21-15,0 1 0,0-1 0,0-42 32,21-1-17,-21 1-15,21 0 0,-21-21 16,21 21-16,1-22 0</inkml:trace>
  <inkml:trace contextRef="#ctx0" brushRef="#br1" timeOffset="86068.06">9652 4593 0,'0'0'0,"0"-21"0,21 21 15,0 0 1,22 0-16,-22 0 0,42 0 15,-20 0-15,20 0 0,22 0 0,-1 0 16,1 0-16,0 0 0,21 0 16,-22 0-16,43 0 0,-21 0 0,21 0 15,0 0-15,21 0 0,-21 0 0,0 0 16,21-21-16,1 21 0,-1-21 16,0 21-16,0 0 0,0-21 15,-21 21-15,0-22 0,127 22 16,-148-21-16,0 21 0,0 0 0,0 0 15,-22 0-15,1 0 0,-22 0 16,-20 0-16,20 0 0,-20 0 16,-22 0-16,0 21 0,0-21 15,0 22-15,0-22 0,-21 21 0,0 0 16,22 0-16,-1 0 16,0-21-16,-21 21 0,0 1 15,0-1-15,0 0 0,0 21 16,0 22-16,0-22 0,0 22 15,0-22-15,0 0 0,0 1 16,0 20-16,-42 22 0,42-43 16,0-21-16,0 22 0,0-1 0,0-21 15,0 21-15,0-20 16,0-1-16,0 21 0,0-21 0,0 0 16,0 1-16,0-1 0,0 0 0,0 0 15,0 0-15,-22 0 16,1-21-16,0 22 0,-21-22 15,-22 0-15,1 0 0,-22 21 16,0-21-16,-20 0 0,-1 0 0,-21 0 16,-21 0-16,-1 0 0,-41 0 15,21 0-15,-43 0 0,21 42 0,-20-42 16,20 21-16,-20-21 0,41 0 0,-20 21 16,42 1-16,-1-1 0,1-21 15,0 21-15,21 0 0,21 0 0,-21 0 16,21-21-16,22 22 0,-1-1 15,22-21-15,20 0 0,-41 21 16,84 0-16,-43 0 0,22-21 0,0 0 16,0 0-16,21-21 15,0 0-15,0 0 16</inkml:trace>
  <inkml:trace contextRef="#ctx0" brushRef="#br1" timeOffset="88360.87">14076 12764 0,'21'0'0,"-42"0"0,63 0 16,-21 0-16,0-22 0,1 1 0,20 0 15,0 0-15,1 0 0,-1 0 16,0-1-16,1-20 0,-1 21 0,0 0 15,1-22-15,-1 22 0,43-42 16,-43 42-16,-21-22 0,21 22 16,-20 0-16,-1 0 0,21 21 0,-21-21 15,0 21-15,43 0 16,-43 0-16,0 21 0,0 0 16,43 0-16,-43 0 0,0 0 0,22 1 15,-22-1-15,0 0 0,21 0 0,1 0 16,-22 0-16,21-21 0,0 22 15,22-1-15,-22-21 0,1 21 0,-1-21 16,0 0-16,1 0 16,-1 0-16,-21 21 0,21-21 0,-20 0 15,20 0-15,-21 0 0,0 0 0,22-21 16,-22 21-16,21-21 0,-21 0 16,43-22-16,-22 22 0,-21 0 15,22-21-15,-1 20 0,-21-20 16,43 0-16,-43 21 0,21-1 15,0 1-15,1 0 0,-1 21 16,-21-21-16,0 21 0,22-21 0,-43 0 16,21 21-16,0 0 0,0 21 0,-21 0 15,0 21-15,0-21 0,21 1 16,1-1-16,-1 0 0,0 0 16,-21 21-16,21-20 0,0-1 0,0 0 15,22-21-15,-1 21 0,-21 0 16,22-21-16,-22 0 0,21 0 0,-21 0 15,0 21-15,22-21 0,-22 0 0,21 0 16,-21 0-16,22 0 0,-1 0 16,-21 0-16,22 0 0,-1 0 0,-21-21 15,21 0-15,1 0 0,-1 0 0,-21 0 16,0-1-16,1 22 0,20-21 0,-21 21 16,21-21-16,-20 21 15,-1-21-15,0 0 0,0 21 0,0 0 0,0-21 16,1 21-16,-1 0 15,0 0-15,0-22 0,0 22 0,0 0 16,1 0 0,-1 0-16,0 0 15,0 0 1,0 0-16,-21 22 16,21-22-1,1 21-15,-1-21 16,0 0-1,0-21 1,-21-1-16,0 1 31,21 21-15,-21-21-16,0 0 16,21 0-1,-21 0-15,0-1 16,0 1-16,0 0 15,0 0-15,0 0 0,-21 0 16,0 21 0,0-22-16,0 22 15,0 0-15,-1 0 16,1 0-16,0 0 0,0 0 16,0 0-16,0 0 15,-1 22-15,1-22 0,21 21 0,-21 0 16</inkml:trace>
  <inkml:trace contextRef="#ctx0" brushRef="#br1" timeOffset="117980.88">6667 6181 0,'0'0'0,"0"21"15,-21-21-15,21 21 0</inkml:trace>
  <inkml:trace contextRef="#ctx0" brushRef="#br1" timeOffset="150409.47">5567 572 0,'0'0'0,"0"-22"31,0 44 16,21-22-47,-21 21 15,0 0 1</inkml:trace>
  <inkml:trace contextRef="#ctx0" brushRef="#br1" timeOffset="150800.79">5673 1503 0,'0'0'0,"0"-233"0,0 64 16,0-85-16,0 190 15,0 1-15,0 20 0,0 1 0,0 21 16,0 0-16,0 0 0,0-1 15,0 1 17,21 0-32,0 0 15,-21 0-15,21 0 16,-21-1-16,21 1 0,-21 0 0,0 0 16,21 0-16,1-22 0,-22 22 15,21 0-15,-21 0 0,0 0 0,0 0 16,0-1-16,21 1 0,-21 0 15,0 0-15,0 0 0,21 21 16,-21-21-16,0-1 16,0 1-16</inkml:trace>
  <inkml:trace contextRef="#ctx0" brushRef="#br1" timeOffset="150875.85">5736 487 0,'0'42'0,"0"-84"0,-21 105 15,0-20-15,0-1 0,-1-21 16,22 22-16,-21-22 0,-21 21 0</inkml:trace>
  <inkml:trace contextRef="#ctx0" brushRef="#br1" timeOffset="150932.44">5376 1058 0,'21'43'16,"-42"-86"-16,42 107 0</inkml:trace>
  <inkml:trace contextRef="#ctx0" brushRef="#br1" timeOffset="151019.85">5440 3408 0,'0'0'0</inkml:trace>
  <inkml:trace contextRef="#ctx0" brushRef="#br1" timeOffset="151215.85">5524 593 0,'22'0'16,"-1"0"0,0 0-16,-21 21 0,21-21 0,0 21 15,0-21-15,-21 21 0,22 0 16,-1 1-16,-21-1 0,0 0 0,21 0 15,0 0-15,-21 0 0,21 22 16,-21-22-16,21 0 0,1 0 16,-22 0-16,21 1 0,0-1 15,-21 0-15,21-21 0,0 21 16,0-21-16,1 0 0,-1 0 0,0 0 16,21-21-16</inkml:trace>
  <inkml:trace contextRef="#ctx0" brushRef="#br1" timeOffset="151392.94">6181 572 0,'0'21'31,"0"0"-16,-22 0 1</inkml:trace>
  <inkml:trace contextRef="#ctx0" brushRef="#br1" timeOffset="151688.34">5778 868 0,'0'0'0,"-42"42"0</inkml:trace>
  <inkml:trace contextRef="#ctx0" brushRef="#br1" timeOffset="154416.26">6583 423 0,'0'0'0,"0"-21"16,0 0 15,0 42 0,0 0-15,0 1-16,0-1 15,0 0-15,0 0 0,0 0 16,0 22-16,0-22 0,0 0 0,0 21 16,0-21-16,0 22 0,0-22 0,0 0 15,0 21-15,0-20 0,0-1 16,0 0-16,0 0 0,0 21 16,0-20-16,0-1 0,0 0 15,0 0-15,0 0 0,0 0 16,0-42 31</inkml:trace>
  <inkml:trace contextRef="#ctx0" brushRef="#br1" timeOffset="154952.88">6456 423 0,'0'0'0,"0"-21"16,0 0-16,21 0 15,0 0 1,0 0-16,22-1 0,-22 22 16,0 0-16,21-21 0,-21 21 15,22 0-15,-22-21 0,21 21 0,1-21 16,-22 21-16,21 0 0,0 0 0,1 0 15,-22 0-15,21 0 0,-21 21 16,1-21-16,-1 21 0,0 0 16,0-21-16,-21 22 0,0-1 0,0 0 15,0 0-15,0 0 0,0 0 16,-21 1-16,0-1 0,0 0 16,-22 0-16,1-21 0,21 21 0,-22 0 15,1 1-15,0-1 0,-1-21 16,1 21-16,0-21 0,21 0 0,-1 21 15,1-21-15,0 21 0,0-21 16,0 0-16,21 21 16,-21-21-16,-1 0 15,1 0 1,0 22-16,0-22 0</inkml:trace>
  <inkml:trace contextRef="#ctx0" brushRef="#br1" timeOffset="155932.89">5673 699 0,'21'0'31,"-21"21"1,0 0-32,0 0 0,0 0 0,-21 0 0,-1 1 15,22 20-15,0-21 16,-21 21-16,0-20 0,0 20 0,0-21 15,21 21-15,-21-20 0,-22 20 16,22 0-16,0-21 0,0 1 16,0-22-16,-1 21 0,1 0 15,0-21-15,0 21 0,0-21 16,0 0 0,-1 0-1,22-21 1,0 0-16,0 0 15,0-1-15,0-20 0,0 21 16,0 0-16,0-22 0,0 22 0,0-21 16,22 21-16,-1-22 0,-21 22 15,21-21-15,0 21 0,-21 0 16,0-1-16,21 1 0,-21 0 0,21 21 16,1 0-1,-1 0 1,-21 21-16,0 0 0,21 1 15,0-1-15,-21 0 0,21 0 0,0 21 16,1-20-16,-1-1 0,0 0 16,0 0-16,0 0 0,22 0 0,-22 1 15,0-1-15,21-21 0,-21 21 16,1 0-16,20-21 0,-21 0 16,0 21-16,22-21 0,-22 0 15,0 0-15,0 0 0,0 21 0,0-21 16,1 0-16,-1 0 15,0 0-15,-21-21 32,0 0-32,0 0 15</inkml:trace>
  <inkml:trace contextRef="#ctx0" brushRef="#br1" timeOffset="156269.66">6265 1143 0,'0'-21'16,"0"0"-1,0 0-15,0-1 32,-21 22 14,21 22-30</inkml:trace>
  <inkml:trace contextRef="#ctx0" brushRef="#br1" timeOffset="169036.94">13610 2540 0</inkml:trace>
  <inkml:trace contextRef="#ctx0" brushRef="#br1" timeOffset="169532.4">13652 1693 0,'0'0'0,"0"-21"15,0 42 32,0 1-47,-21-1 0,21 21 0,0-21 16,0 43-16,0-22 0,0 22 15,0-1-15,0 1 0,0-1 0,0 22 16,0 21-16,0-22 0,0 1 16,21 21-16,-21-22 0,0 1 0,22 21 15,-22-21-15,21 105 16,-21-105-16,0 21 0,0-22 16,0 1-16,0 0 0,0 20 0,0-20 15,-21 0-15,21-1 0,-22-20 0,22 21 16,-21-22-16,21 22 0,-21 21 15,21-43-15,0-21 0,-21 22 16,21-22-16,0-21 0</inkml:trace>
  <inkml:trace contextRef="#ctx0" brushRef="#br1" timeOffset="169604.36">13589 4297 0,'0'-21'15,"0"-22"-15,0-20 0</inkml:trace>
  <inkml:trace contextRef="#ctx0" brushRef="#br1" timeOffset="169756.36">13716 2223 0,'0'0'0,"0"-43"16,0 1-16,0 21 0,0-22 0,0 22 15,-21-21-15</inkml:trace>
  <inkml:trace contextRef="#ctx0" brushRef="#br1" timeOffset="170316.54">13652 1947 0,'-42'-21'16,"21"0"-16,106 85 0,-107-86 0,-62-41 0,63 63 15,21-21-15,-22 21 0,22-21 16,22-1 15,-1 22-31,21 0 0,0-21 0,22 0 16,21 21-16,20-21 0,1 0 15,21 0-15,0 21 0,21-22 16,1 1-16,20 0 0,21 0 0,-20 21 16,20-21-16,1 0 0,-22 21 15,22 0-15,168 0 0,-189 0 16,-1 0-16,-21 0 0,0 0 16,-21 0-16,0 0 0,0 0 15,-21 0-15,0 0 0,-21 0 16,-1 0-16,-20 0 0,-1 0 0,-20 21 15,-1 0-15,0-21 0,-20 21 16,20-21-16,-21 21 0,0 0 16,-21 1-16,0-1 0,21 0 0,-21 0 15,0 21-15,0-20 0,0 20 16,0 0-16,0 1 0,-21-1 16,21 0-16,-21 1 0,0-1 15,21 0-15,-21 22 0,0-1 0,21 1 16,0 20-16,-22 1 0,22-21 0,-21 20 15,21 1-15,0 0 0,0-1 16,0 22-16,0-21 0,0 21 16,-21-22-16,21 1 0,0 0 15,0-22-15,0 22 0,21-22 0,-21 1 16,21 20-16,-42 1 0,21 0 16,0-22-16,0 22 0,0-43 0,0 22 15,0-1-15,0-20 0,0-1 0,0 0 16,-21 1-16,0-22 0,0 21 0,0-21 15,-1 0-15,22 22 0,-42-22 16,21-21-16,0 21 0,0 0 0,-22 0 16,1-21-16,0 22 0,-22-22 0,1 21 15,20 42-15,-20-63 0</inkml:trace>
  <inkml:trace contextRef="#ctx0" brushRef="#br1" timeOffset="170346.52">16362 4847 0</inkml:trace>
  <inkml:trace contextRef="#ctx0" brushRef="#br1" timeOffset="170400.55">14457 4911 0,'-21'0'16</inkml:trace>
  <inkml:trace contextRef="#ctx0" brushRef="#br1" timeOffset="170480.54">14097 4953 0,'-21'0'15,"42"0"-15,-63 0 0,20-21 16,22 0-16,0 0 0,0-1 16,0 1-16,0-21 0,0 21 15,0-22-15,22 1 0</inkml:trace>
  <inkml:trace contextRef="#ctx0" brushRef="#br1" timeOffset="172089.52">13801 4805 0,'-22'0'0,"22"21"0,-21-21 15,0 0-15,0 21 32,0-21-32,21 21 47,0 1 15,21-22-46,0 0-1,0 0-15,0 0 0,22 0 16,-1 0-16,0-22 0,22 22 16,-1-21-16,22 21 0,0-21 0,-1 21 15,1-21-15,21 21 0,0 0 16,21-21-16,21 0 0,-21 21 0,21 0 15,0 0-15,0-22 0,-21 22 0,22 0 16,-22 0-16,0 0 0,0-21 16,-22 21-16,1 0 0,0 0 0,-21 0 15,-1 0-15,-20 0 0,-1-21 0,-20 21 16,20 0-16,-42 0 0,22 0 16,-22 0-16,0 0 0,0 0 0,0 0 15,1 0-15,-22-21 0,21 21 16,-21-21 46,-21 21-46,21-21-16,-22-1 16,1 22-16,0-21 0</inkml:trace>
  <inkml:trace contextRef="#ctx0" brushRef="#br1" timeOffset="172944.51">14647 699 0,'0'0'0,"21"-22"0,-21 1 15,0 0 1,0 42 15,0 0-31,0 1 0,0 20 16,0 0-16,-21 1 0,21-1 16,-21 21-16,21-20 0,0 20 15,0-20-15,0 20 0,0-21 0,0 1 16,-21-22-16,21 21 0,0-21 15,0 22-15,0-22 0,0 0 0,0 0 16,0 0-16,21-21 31,0-21-15</inkml:trace>
  <inkml:trace contextRef="#ctx0" brushRef="#br1" timeOffset="173188.76">15113 720 0,'0'21'16,"0"0"-16,0 0 16,0 22-16,0-22 0,-21 21 15,21-21-15,0 22 0,-21-1 0,21 0 16,0 1-16,0-1 0,0-21 15,0 21-15,0-20 0,-22 20 0,22-21 16,0 0-16,0 0 16,0 1-16,0-1 0</inkml:trace>
  <inkml:trace contextRef="#ctx0" brushRef="#br1" timeOffset="173385.44">14668 1185 0,'22'0'32,"20"0"-32,-21 0 15,21 0-15,1 0 0,-1 0 0,0 0 16,22-21-16,21 0 0,-22 0 15,22 21-15,-22-21 0</inkml:trace>
  <inkml:trace contextRef="#ctx0" brushRef="#br1" timeOffset="173612.19">15938 762 0,'0'0'0,"0"21"31,0 0-31,0 22 15,-21-22-15,21 21 0,-21 1 0,0-1 16,21 0-16,-21 1 0,21-22 16,0 21-16,-21 0 0,-1 1 0,1-22 15,21 0-15,-21 21 0,21-20 16,0-1-16,0 0 0,0 0 16,21-21-1,0 0 1</inkml:trace>
  <inkml:trace contextRef="#ctx0" brushRef="#br1" timeOffset="173872.28">15854 868 0,'0'0'0,"0"-21"16,42-85-1,-21 85-15,0 21 16,22-21-16,-22 21 0,21 0 0,1 0 15,-1 0-15,-21 0 0,21 0 16,1 0-16,-22 0 0,0 21 0,0-21 16,-21 21-16,0 0 15,0 0-15,0 0 0,-21 22 0,0-22 16,-21 0-16,-1 0 0,1 0 0,0 1 16,-22-1-16,22 0 0,-1 0 15,1 0-15,21 0 0,-21-21 16,-1 43-16</inkml:trace>
  <inkml:trace contextRef="#ctx0" brushRef="#br1" timeOffset="174253.01">19113 2286 0,'0'0'0,"0"-21"0,0 0 15,22 0-15,-1-1 0,0 1 0,-21 0 16,21 21-16,-21-21 0,21 21 15</inkml:trace>
  <inkml:trace contextRef="#ctx0" brushRef="#br1" timeOffset="174508.08">19219 2117 0,'0'-21'16,"0"42"-16,0-64 0,21 43 0,-21-21 15,0 64 17,0-22-17,0 0-15,0 21 0,0 22 16,-21-1-16,0 22 0,0 0 0,21-1 15,-21 22-15,21-21 0,-21 21 16,-1-22-16,22 22 0,0-21 0,0 21 16,0-43-16,0 22 0,0-1 15,0-20-15,0-1 0,0 1 0,0-22 16,0 22-16,-21-22 0,21 0 16,-21-20-16,21 20 0,-21-21 15,21 0-15,0 0 0,0 1 16,-21-22-16,21-22 15,0 1-15</inkml:trace>
  <inkml:trace contextRef="#ctx0" brushRef="#br1" timeOffset="175251.82">19071 2201 0,'0'0'0,"0"-42"0,0 21 16,0 0-16,0 0 0,0-1 0,0 1 15,0 0-15,21 0 0,22 21 16,-22-21-16,21 0 0,22-1 0,-1 1 16,22 21-16,-22-21 0,43 0 15,-21 21-15,21-21 0,21 0 16,0 21-16,42-22 0,-21 22 0,21-21 15,-20 0-15,20 21 0,0 0 16,1 0-16,-1 0 0,0 0 0,1 0 16,-43 0-16,21 0 0,-42 0 15,21 0-15,-22 0 0,-20 0 16,21 0-16,-21 0 0,-22 0 16,1 21-16,-22-21 0,21 0 0,-41 0 15,20 0-15,-21 21 0,0-21 16,0 22-16,-21-1 0,0 0 0,0 0 15,0 0-15,0 0 0,0 22 16,0-1-16,0 0 0,0 1 16,0-1-16,0 0 0,0 22 0,0-1 15,0 1-15,0 21 0,0-22 16,0 22-16,0-1 0,0-20 16,0 21-16,-21-1 0,21 1 0,-21 0 15,0-1-15,21 1 0,-21 0 16,0-22-16,-1 22 0,22-22 0,0-20 15,-21 20-15,0-21 0,21 22 16,-21-22-16,0 1 0,21-1 0,-21 0 16,-1 1-16,1-22 0,0 21 15,0-21-15,-21 22 0,20-22 0,-20 0 16,0 21-16,-1-21 0,-20 1 0,21-1 16,-43-21-16,21 21 0,-20 0 15,-22 0-15,0-21 0,-21 21 0,0-21 16,0 0-16,-42 0 0,-1 0 15,1 0-15,-21 0 0,-1 0 16,1 0-16,-22 0 0,21 0 0,1 0 16,21 0-16,-1 0 0,43 22 15,0-22-15,0 21 0,21-21 0,22 0 16,20 0-16,-20 0 0,41 0 0,1 0 16,0 0-16,20 0 0,1 0 15,21-21-15,0-1 0,21-20 16,1 21-16,-1-21 0,21-1 15</inkml:trace>
  <inkml:trace contextRef="#ctx0" brushRef="#br1" timeOffset="175912.17">20066 1143 0,'0'0'0,"0"-42"32,0 63-1,0 0-31,0 0 16,0 22-16,0-22 0,21 21 0,-21 0 15,0-20-15,0 20 0,0 0 16,0-21-16,0 22 0,0-22 0,0 21 15,0-21-15,0 1 0,0-1 16,0 0-16,0 0 0,0 0 0</inkml:trace>
  <inkml:trace contextRef="#ctx0" brushRef="#br1" timeOffset="176220.7">20045 1228 0,'0'0'0,"0"-21"0,-21-128 31,21 128-31,0 0 0,21 0 0,0 21 16,0-21-16,0 0 0,43 21 16,-22 0-16,0 0 0,1 0 15,-1 0-15,0 0 0,1 21 16,-1 21-16,-21-21 15,-21 0-15,-21 1 0,0-1 16,-21 0-16,-1 0 0,1 0 16,-22 0-16,22 1 0,-21-22 15,20 21-15,1-21 0,21 21 0,-22-21 16,22 0-16,0 21 0,42-21 31</inkml:trace>
  <inkml:trace contextRef="#ctx0" brushRef="#br1" timeOffset="176455.7">20997 931 0,'21'22'16,"-21"-1"-1,0 21-15,0-21 0,0 22 16,0 20-16,0-21 0,0 1 0,-21-1 15,0 0-15,21 1 0,-21-1 16,0 0-16,21-20 0,0 20 0,0-21 16,0 21-16,-21-20 0,21-1 15,0 0-15</inkml:trace>
  <inkml:trace contextRef="#ctx0" brushRef="#br1" timeOffset="176702.58">20976 1101 0,'0'0'0,"0"-21"0,42-64 32,-20 64-32,20 21 0,-21 0 0,21 0 15,1 0-15,-1 0 0,-21 0 0,22 0 16,-1 0-16,-21 21 0,0 0 15,0-21-15,-21 21 0,0 0 16,0 1-16,-21-22 0,-21 21 16,21 0-16,-22 0 0,1 0 15,-21 0-15,20 1 0,-20-1 0,-1 0 16,1 0-16,-1 0 0,-20 0 0</inkml:trace>
  <inkml:trace contextRef="#ctx0" brushRef="#br1" timeOffset="177019.87">16806 5503 0,'0'0'0,"-21"-21"0</inkml:trace>
  <inkml:trace contextRef="#ctx0" brushRef="#br1" timeOffset="177228.48">16806 5863 0,'43'170'16,"-43"-128"-16,21 21 15,-21 22-15,0 0 0,21-1 16,-21 1-16,0 0 0,0-1 0,0-20 15,0 21-15,0-22 0,0 1 0,0-1 16,0 1-16,0-1 0,-21-21 16,21 1-16,-21-1 0,21 0 15,-22 1-15,22-1 0,0-21 0,0 0 16,-21-21-16,0-21 16,21-21-1,0 21-15,0-22 0</inkml:trace>
  <inkml:trace contextRef="#ctx0" brushRef="#br1" timeOffset="177880.88">16891 5673 0,'0'0'0,"-21"-43"0,-22 43 0,22-21 16,21 0-16,0 0 0,0 0 0,21 21 31,1 0-31,-1 0 0,21 0 0,22 0 15,-22-21-15,43 21 0,-1 0 16,22 0-16,0 0 0,0 0 0,21-22 16,0 22-16,21 0 0,0 0 0,0-21 15,22 21-15,-1 0 0,21 0 16,-20-21-16,20 21 0,1 0 0,-22 0 16,0-21-16,1334 63 62,-1503-21-46,0 1-16,0-1 15,21 0-15,-21 0 0,0 0 0,0 0 16,0 22-16,22-1 0,-22 0 16,21 1-16,-21-1 0,21 0 0,-21 1 15,0-1-15,0 0 0,0 1 0,0-1 16,21 0-16,-21 1 0,0-1 15,0 0-15,0 1 0,0-1 0,0 0 16,0 1-16,0 20 0,0-20 16,0-1-16,0 0 0,0 1 15,0-1-15,0 0 0,-21-21 0,0 22 16,21-22-16,-21 21 0,-1-21 0,22 22 16,-21-22-16,0 0 0,0 0 15,0 0-15,0 22 0,-1-22 0,-20 0 16,21 0-16,-21 0 0,-64 43 15,42-43-15,1 0 0,-1 0 16,-20 22-16,-1-22 0,0 0 16,-21 0-16,1 0 0,-1 1 0,-21-22 15,-21 21-15,-1-21 0,1 0 0,-21 0 0,0 0 16,-1 21-16,-20-21 16,-191 0-16,190 0 0,1 21 15,20-21-15,-20 21 0,21 0 0,63-21 16,-21 0-16,-21 22 0,42-22 0</inkml:trace>
  <inkml:trace contextRef="#ctx0" brushRef="#br1" timeOffset="177944.84">16510 7684 0,'0'0'16,"0"-22"-1,21 1-15,0 0 0,0 0 0,1-21 16,-1 20-16</inkml:trace>
  <inkml:trace contextRef="#ctx0" brushRef="#br1" timeOffset="178527.86">17759 4911 0,'0'0'16,"21"21"-16,0 0 0,-21 0 15,0 0-15,21 1 0,0-22 0,-21 21 16,22 0-16,-22 0 0,21-21 16,0 21-16,0-21 15,0 0-15,0 0 0,1 0 16,-1 0-16,0 0 0,21 0 0,-21-21 16,1 21-16,20-21 0,-21 21 15,21-21-15,1 0 0,-22 21 16,21-22-16,1 1 0,-1 21 0,0 0 15,-21 0-15,22 0 0,-1 0 16,-21 0-16,22 0 0,-22 21 0,21-21 16,22 22-16,-1 20 15,-42-42-15,0 21 0,22-21 16,-22 0-16,0 0 0,21 21 16,-20-21-16,-1 0 0,0 0 15,21 0-15,-21 0 0,22 0 16,-22 0-16,21 0 0,-21-21 15,1 21-15,-1-21 0,0 21 0,0-21 16,0 21-16</inkml:trace>
  <inkml:trace contextRef="#ctx0" brushRef="#br1" timeOffset="178720.62">19558 5228 0,'0'0'0,"0"21"31</inkml:trace>
  <inkml:trace contextRef="#ctx0" brushRef="#br1" timeOffset="194264.82">14541 2815 0,'0'0'0,"0"21"16,22-21 93,-1 0-109,21 0 16,0 0-16,1 0 0,-1 0 16,22 0-16,-1-21 0,22 21 0,-1 0 15,22 21-15,-21-21 0,21 0 16,-22 22-16,1-22 0,0 21 0,-1-21 15,1 0-15,0 0 0,-22 0 16,1 0-16,-1 0 0,1 0 16,-22 0-16,0 0 0,1 0 0,-22 0 15,0 0-15,0 0 0,0 0 16,1 0-16,-22-21 0,0-1 0,0 1 16,0 0-1,0 0-15,0 0 16,-22 21-1,1 0-15,0 0 0,0 0 0</inkml:trace>
  <inkml:trace contextRef="#ctx0" brushRef="#br1" timeOffset="194458.88">14817 3323 0,'21'0'15,"0"-21"1,0 0-16,0 0 0,-21 0 16</inkml:trace>
  <inkml:trace contextRef="#ctx0" brushRef="#br1" timeOffset="194722.72">15409 3366 0,'-21'0'0,"-21"0"15</inkml:trace>
  <inkml:trace contextRef="#ctx0" brushRef="#br1" timeOffset="194976.71">15198 3408 0,'-22'0'15,"107"0"-15,-148 0 0,20 0 0,64 21 32,1 0-17,-1-21-15,0 21 0,0-21 16,0 22-16,22-22 0,-1 21 0,0-21 16,1 21-16,-1-21 0,0 0 15,1 0-15,20 21 0,-21-21 0,1 0 16,20 0-16,-20 0 0,-1 0 15,0 0-15,1-21 0,-1 21 0,0 0 16,-21-21-16,22 21 0,-22-21 16,0-1-16,0 22 0,0-21 0,1 21 15,-1-21-15,0 0 0,-21 0 16,0 0-16,21 21 0,-21-22 16,0 1-16,0 0 15</inkml:trace>
  <inkml:trace contextRef="#ctx0" brushRef="#br1" timeOffset="195360.85">14880 3852 0,'0'-21'31,"21"21"-31,0 0 0,22-21 16,-1 21-16,22 0 0,-1 0 15,1-21-15,-1 21 0,22-21 0,-1 21 16,-20 0-16,21-21 0,-22 21 15,1-22-15,20 22 0,-20 0 0,-22 0 16,22 0-16,-22 0 0,0 0 0,1 0 16,-1 0-16,0 0 0,-21 22 15,1-22-15,-1 0 0,0 21 16,0 0-16,-21 0 16,21-21-1,0 0-15,1 0 16</inkml:trace>
  <inkml:trace contextRef="#ctx0" brushRef="#br1" timeOffset="196240.55">19770 3006 0,'84'-64'16,"-63"64"-1,1-21-15,20 0 0,-21 0 0,21 0 16,-20-1-16,20 1 0,-21 21 16,21-21-16,1 0 0,-22 0 15,21 21-15,1 0 0,-1-21 16,0 21-16,1 0 0,41 0 15,-41 0-15,-1 21 0,64 21 16,-85-21 0,0 0-16,0-21 0,0 22 15,-21-1-15,22-21 0,-1 0 16,-21 21-16,21-21 16,0 0-16,0 0 0,0 0 0,1 0 15,-1 0-15,0 0 0,0 0 16,21 0-16,-20-21 0,-1 21 0,21-21 15,-21 21-15,0-22 16,22 1-16,-22 21 0,0-21 0,0 0 16,0 0-16,1 21 0,-1-21 15,-21-1-15,21 22 0,-21-21 16,21 21-16,-42 21 31,0 1-31,0-22 16,-1 21-16</inkml:trace>
  <inkml:trace contextRef="#ctx0" brushRef="#br1" timeOffset="196877.13">20278 3048 0,'0'0'0,"-43"0"0,22 0 0,-21 0 16,21 0-16,-1 0 0,1 0 0,0 0 16,0 21-16,0 0 15,0-21-15,21 22 16,0-1-16,0 0 16,0 0-16,0 0 15,0 0-15,21-21 0,0 22 16,0-22-16,0 0 0,-21 21 15,21-21-15,1 0 0,-1 0 16,0 0-16,21 0 0,-21 0 0,1 0 16,20 0-16,-21-21 0,21 21 15,1-22-15,-1 1 0,-21 0 0,64 0 16,-43 0-16,1 0 16,-1-1-16,0 1 0,1 0 0,-1 21 15,-21-21-15,21 21 0,-20-21 16,20 0-16,-21 21 0,0 0 0,22 0 15,-22 0-15,0 0 0,0 0 16,0 0-16,0 0 16,1 0-16,-22 21 15,21 0-15,0-21 0,-21 21 0,21-21 16,-21 21-16,21 0 0,-21 1 16,21-22-16,-21 21 15,0-42 16,22 21-15,-22-22-16,0 1 16,21 0-16,0 0 0,0 0 15,-21 0-15,0-1 16,21 22-16,-21-21 0,21 21 16,-21-21-16,0 0 15,-21 21 16</inkml:trace>
  <inkml:trace contextRef="#ctx0" brushRef="#br1" timeOffset="197808.5">17843 5842 0,'0'0'0,"-21"0"0,0 0 0,0 0 0,0 0 16,0 0-16,-1 21 16,22 0-16,-21-21 15,21 22-15,0-1 16,0 0-16,21-21 0,1 0 16,20 0-16,21 21 0,-20-21 15,20 0-15,22 0 0,0 0 0,-1 0 16,22 0-16,0 0 0,0 0 0,-22 0 15,22 0-15,-21 0 16,0 0-16,-1 0 0,-20 0 0,-1 0 0,1 0 16,-1 0-16,-20 0 0,-1 0 15,-21 0-15,0 0 0</inkml:trace>
  <inkml:trace contextRef="#ctx0" brushRef="#br1" timeOffset="198164.89">17992 6308 0,'0'0'0,"0"21"0,0 0 0,21-21 16,0 0-16,0 21 15,21-21-15,1 0 0,-1 0 0,0 0 16,22 0-16,-22 21 0,22-21 0,-22 0 16,0 0-16,22 0 0,-22 0 15,1 0-15,-1 0 0,0 0 0,1 0 16,-22 0-16,21 0 0,-21 0 0,22 0 15,-22 0-15</inkml:trace>
  <inkml:trace contextRef="#ctx0" brushRef="#br1" timeOffset="198472.3">17632 6943 0,'-21'0'0,"-1"0"0</inkml:trace>
  <inkml:trace contextRef="#ctx0" brushRef="#br1" timeOffset="198700.23">17568 6943 0,'21'0'0,"-42"0"0,64 0 15,-22-21-15,0 21 0,0 0 0,0-22 16,22 22-16,-1-21 0,43 0 16,-22 0-16,-21 21 0,22-21 15,-22 21-15,22-21 0,42-1 16,-43 1-16,1 21 0,-22 0 0,64 0 16,-64-21-16,0 21 15,1 0-15,-22 0 0,0 0 0,21 0 16,-20 0-16,-1 0 15,-42 21 17,-1-21-32,1 0 0,0 21 15,0-21-15,0 0 0,0 0 0,-1 22 16,1-22-16,0 0 0</inkml:trace>
  <inkml:trace contextRef="#ctx0" brushRef="#br1" timeOffset="199204.69">17526 7091 0,'0'0'0,"-21"0"0,-85 42 31,127-42 16,0-21-47,22 21 16,-1 0-16,0-21 0,1 21 16,-1 0-16,0-21 0,1 21 0,-1 0 15,0-21-15,1 21 16,-1 0-16,-21-22 0,21 22 0,1 0 15,-22 0-15,21 0 0,-21-21 0,1 21 16,-1 0-16,0 0 0,21 0 16,-42-21-1,21 21 1,-42 0 0,0-21-1,0 21 1,0 0-16,0 0 15,21-21 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1:55:14.9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614 953 0,'0'0'0,"-21"0"0,-1 0 0,1 0 16,0 0-1,0 0-15,0 0 0,0 0 0,-1 0 16,1 21 0,0-21-16,21-21 47,0-1-47,42 22 0,-20-21 15,-1 21-15,21-21 0,-21 0 16,22 21-16,-1 0 0,-21-21 15,21 21-15,-20 0 0,-1 0 0,21 0 16,-21 0-16,0 0 0,1 0 16,-1 21-16,-21 0 15,0 0-15,0 0 0,0 22 0,0-22 16,-21 0-16,-1 21 0,-20-20 16,0 20-16,-1-21 0,-20 21 15,21-20-15,-1-1 0,-20 0 0,20 0 16,1 0-16,0 0 0,21-21 15,-1 0-15,1 0 0,21-21 47,21 21-47,1-21 0,-1 0 0,0 21 16,21-21-16,-21 21 0,22 0 16,-1-21-16,-21 21 0,22 0 15,-1 0-15,0 0 0,-21 0 0,22 0 16,-22 0-16,21 0 0,-21 21 15,1-21-15,-1 21 0,0 0 0,-21 0 16,21 0-16,-21 1 16,0-1-16,0 0 0,0 0 0,0 0 15,0 0-15,0 1 0,-42 20 16,-1-21-16,22 0 16,-21-21-16,0 21 0,-1 1 0,1-1 15,0-21-15,-1 0 0,1 21 16,0-21-16,-1 0 0,1 0 15,0 0-15,-1-21 0,1 0 0,21 21 16,-22-22-16,22 1 0,0 21 16,0-21-16,0 21 0,0 0 15,21-21-15,0 0 16,21 21 0,0 0-1,0 0-15,0-21 16,0 21-16,22 0 0,-22 0 15,21 0-15</inkml:trace>
  <inkml:trace contextRef="#ctx0" brushRef="#br0" timeOffset="255.96">1333 1249 0,'0'-21'31,"-21"21"-31,0 0 0,0 0 16,21 21 46,0 0-46,0 0-1,0 0-15</inkml:trace>
  <inkml:trace contextRef="#ctx0" brushRef="#br0" timeOffset="1400.17">2519 1037 0,'0'0'15,"0"-21"-15,0 0 0,0 0 16,0 0-16,0-1 15,0 1 1,0 42 15,0 1-31,0-1 16,0 0-16,0 21 0,21 1 16,-21-1-16,0 21 0,0 1 0,0-1 15,0 22-15,0 0 0,21 21 16,0-22-16,0 22 0,1 0 0,-22 0 15,21 0-15,0-1 0,0 1 16,-21 0-16,0 21 0,21-21 0,-21 0 16,21 0-16,-21-1 0,0 1 15,0 0-15,0 0 0,0 0 0,22-22 16,-22 1-16,0-21 16,0 20-16,21-20 0,-21-22 0,0 22 15,0-22-15,0 0 0,0 1 16,0-22-16,0 0 0,0-42 15,0 0 1,21-22-16,-21 1 0,0 0 0</inkml:trace>
  <inkml:trace contextRef="#ctx0" brushRef="#br0" timeOffset="2543.66">2794 1080 0,'21'0'63,"0"0"-63,0 0 0,1 0 15,20 0-15,0 0 0,1 0 16,-1 0-16,43 0 0,-22 0 16,43 0-16,0 0 0,21 0 15,0 0-15,0 0 0,0 0 16,21 0-16,21 0 0,1 0 0,-22 0 16,21 0-16,0 0 0,22 0 15,-22 0-15,22 0 0,-22 0 0,0 0 16,1 0-16,-1 0 0,-21 0 15,22 0-15,-22 0 0,0 0 0,-21 0 16,0 0-16,0 0 0,-21 0 16,-22 0-16,22 0 0,-42 0 0,20 0 15,-20 0-15,-22 0 0,22 0 16,-43 0-16,21 0 0,-21 0 16,1 0-16,-22 21 0,0 0 15,0 0-15,0 0 16,0 0-16,0 1 0,0-1 15,0 21-15,0-21 0,-22 22 16,22-22-16,-21 21 0,21 0 0,0 22 16,-21-22-16,21 22 0,-21-1 15,21 1-15,-21 20 0,21-20 0,0-1 16,0 1-16,0-1 0,-21 22 0,21-21 16,0-1-16,0 22 0,0-22 15,0 22-15,0 0 0,0-22 0,0 1 16,-22 20-16,22-20 0,0-1 15,0 1-15,0-1 0,-21 1 0,0-1 16,0 1-16,0-22 0,21 22 16,0-22-16,0 0 0,-21 1 15,-1-1-15,1-21 0,21 21 0,-21-20 16,0 20-16,0-21 0,21 0 16,0 0-16,-21-21 0,-1 22 15,22-1-15,-21-21 0,0 21 0,0-21 16,-21 21-16,20-21 0,-20 21 15,0-21-15,-22 0 0,22 21 0,-22-21 16,-20 0-16,-1 0 0,0 22 0,1-22 16,-43 21-16,21 0 0,0 0 15,-21-21-15,0 0 0,0 0 16,0 0-16,0 0 0,0 0 0,0 0 16,0 0-16,0 21 0,-21-21 15,21 0-15,-21 0 0,21 0 0,0 0 16,0 0-16,-21-21 0,21 21 0,0 0 15,-22 0-15,22-21 0,0 21 16,22 0-16,-1 0 0,21-21 0,22 21 16,-1 0-16,1 0 0,20 0 15,1 0-15,0 0 0,20-21 0,-20 21 16,21 0-16,0 0 0,0 0 16,-1 0 46,22-22-62,-21 22 16,0-21-16</inkml:trace>
  <inkml:trace contextRef="#ctx0" brushRef="#br0" timeOffset="3980.06">3281 1418 0,'0'-42'16,"0"21"-1,0 0 1,0-1 0,0 44 15,0-1-15,0 0-16,-21 21 0,21-21 15,0 1-15,0 20 0,0 0 0,0-21 16,-22 22-16,22-1 0,0 0 15,0 1-15,0-22 0,0 21 16,0-21-16,0 1 0,22-1 16,-1-21-16,0 0 0,0 0 15,21 0-15,-20-21 16,-1-1-16,0 1 0,21 0 16,-21-21-16,1-1 0,-1 1 0,0 21 15,0-21-15,0-1 0,0 1 16,1 21-16,-22-22 0,21 22 0,-21-21 15,0 21-15,0 0 16,0-1 0,0 44 15,21-22-15,0 0-16,-21 21 0,21-21 15,0 0-15,22 0 0,-22 0 16</inkml:trace>
  <inkml:trace contextRef="#ctx0" brushRef="#br0" timeOffset="4392.08">4360 1376 0,'0'0'0,"-21"0"31,0 0-31,0 0 16,0 0-16,-22 0 0,22 0 15,0 21-15,-21-21 0,20 0 0,1 21 16,0-21-16,0 0 16,21 21-16,-21-21 0,21 22 15,0-1 1,21-21-16,0 0 0,0 21 0,0-21 16,22 21-16,-22-21 0,21 21 15,-21-21-15,1 21 0,20 1 0,-21-1 16,0-21-16,-21 21 0,0 0 15,0 0-15,0 22 0,-21-22 16,0 0-16,0 0 0,0 0 16,-22-21-16,22 21 0,-21 1 15,21-22-15,-22 0 0,22 0 16,0 0-16,-21 0 0,20 0 0,1 0 16,21-22-16,-21 22 15,21-21-15,0 0 16,0 0-16,21 0 0,0 0 15,1 21-15,-1-22 0,21 1 16,0 0-16</inkml:trace>
  <inkml:trace contextRef="#ctx0" brushRef="#br0" timeOffset="4567.18">4805 1439 0,'0'0'0,"21"-21"31,-21 0-31,21 21 32,-21 21-17,0 0 1,21-21-16,-21 22 0</inkml:trace>
  <inkml:trace contextRef="#ctx0" brushRef="#br0" timeOffset="4735.88">4868 1736 0,'0'0'0,"0"21"0,-21-21 0,0 21 16,42-21 46,0-21-62,0 21 0,1-21 16,-1 0-16</inkml:trace>
  <inkml:trace contextRef="#ctx0" brushRef="#br0" timeOffset="4995.54">5588 1418 0,'0'21'31,"0"1"-16,0-1-15,0 0 0,0 0 16,0 0-16,0 0 0,0 22 0,0-22 16,0 21-16,-21-21 0,21 1 15,0 20-15,0-21 0,0 0 0,0 0 16,-21-21-16,21 22 0,21-22 47,0-22-47,-21 1 0,21 0 15</inkml:trace>
  <inkml:trace contextRef="#ctx0" brushRef="#br0" timeOffset="5556.33">5630 1376 0,'0'0'16,"0"-21"-1,21 21 1,22 0-16,-1-21 0,0 21 0,22 0 15,-1-22-15,1 22 16,21-21-16,-22 21 0,22-21 0,21 21 16,-22 0-16,22 0 0,0-21 15,21 21-15,-42 0 0,20 0 0,1-21 16,-42 21-16,20 0 0,-20 0 16,-1 0-16,-20 0 0,-1 0 0,0 0 15,1 0-15,-22 0 0,0 0 16,0 0-16,-21 21 15,0 0 1,0 0-16,0 0 16,0 1-16,0-1 15,0 0-15,-21 0 0,21 0 16,0 0-16,0 1 0,0 20 16,0-21-16,0 0 0,0 0 0,0 22 15,0-22-15,0 0 0,0 0 16,0 0-16,0 1 0,0-1 0,-21 0 15,21 0-15,-21 0 16,0-21-16,-1 0 0,1 21 0,0-21 16,-21 0-16,-1 0 0,-20 0 15,-1 22-15,-20-22 0,-22 0 0,0 0 16,-21 0-16,21 0 0,0 0 16,-21 0-16,22 0 0,-1 0 0,21 0 15,0 0-15,1 0 16,-1 0-16,22 21 0,-1-21 0,22 0 15,-1 0-15,1 0 0,21 0 16,0 0-16,42 0 31</inkml:trace>
  <inkml:trace contextRef="#ctx0" brushRef="#br0" timeOffset="6027.1">3027 2477 0,'0'-22'0,"21"22"16,0 22 0,-21-1-16,21 0 15,-21 0-15,0 21 0,0-20 0,0 20 16,0-21-16,0 21 0,0-20 16,0 20-16,0-21 0,0 0 0,0 0 15,0 1-15,0-1 16,0 0-16,0 0 0,0-42 31</inkml:trace>
  <inkml:trace contextRef="#ctx0" brushRef="#br0" timeOffset="6324.45">2984 2540 0,'0'0'16,"-21"0"-16,21-21 0,0 0 0,0 0 15,0-1-15,0 1 16,0 0-16,21 21 16,22 0-16,-22-21 0,0 21 15,21 0-15,-20 0 0,20 0 0,0 21 16,-21 0-16,1 0 0,-1 1 16,0-1-16,-21 0 0,0 21 0,0-21 15,0 22-15,-21-22 0,0 0 16,-1 0-16,1 22 0,0-43 0,-21 21 15,21 0-15,-1 0 0,1-21 16,21 21-16,-21-21 16,21-21 15,21 0-31,0 21 0,1-21 16</inkml:trace>
  <inkml:trace contextRef="#ctx0" brushRef="#br0" timeOffset="6840.08">3662 2477 0,'-43'127'31,"22"-106"-31,0 0 0,0 0 0,0 21 16,21-20-16,-21-1 0,21 0 15,-22 0-15,1 0 0,21 0 16,0 1-16,0-1 15,21-42 17,1-1-32,-1 22 15,0-21-15,0 0 0,0 0 0,0 0 16,1 21-16,-1-21 0,0 21 16,0 0-16,0 0 0,0 0 0,1 0 15,-1 0-15,0 0 0,0 0 16,0 21-16,-21 0 0,0 0 0,21-21 15,1 21-15,-22 0 16,0 1-16,21-22 0,0 21 0,0 0 16,0-21-1,0 0-15,1 0 0,-1 0 16,0 0-16,0-21 0,0 0 0,0-1 16,1 1-16,-22 0 15,0-21-15,0 21 0,0-1 0,0-20 16,0 21-16,0-21 0,0-1 15,0 22-15,-22 0 0,22-21 16,-21 20-16,0 22 16,0 0-16,0 0 0,0 0 15,21 22-15,0-1 0,0 0 16,0 0 0,21-21-1</inkml:trace>
  <inkml:trace contextRef="#ctx0" brushRef="#br0" timeOffset="7067.61">4403 2413 0,'0'21'31,"0"0"-15,0 1-1,0 20-15,0-21 0,0 0 0,0 0 16,0 1-16,0 20 0,0-21 15,0 0-15,0 0 0,0 1 0,0-1 16,0 0-16,0 0 16,0-42 15</inkml:trace>
  <inkml:trace contextRef="#ctx0" brushRef="#br0" timeOffset="7387.77">4381 2371 0,'0'0'16,"0"-21"-16,0-1 0,0 1 15,22 21-15,-1 0 16,21 0-16,0 0 0,-20 0 16,20 0-16,0 0 0,1 0 15,-1 0-15,0 21 0,1 1 0,-22-1 16,0 0-16,0 0 0,0 21 15,-21-20-15,0 20 0,0-21 0,0 21 16,-21-20-16,-21 20 0,21-21 16,-22 0-16,1 22 0,-22-22 0,22 0 15,0-21-15,21 21 16,-22 0-16,1-21 0,21 0 0,0 21 16,-1-21-16,1 0 0,21-21 46,21 0-46,22 21 0,-22-21 0,21 0 16</inkml:trace>
  <inkml:trace contextRef="#ctx0" brushRef="#br0" timeOffset="7583.03">5292 2371 0,'0'0'0,"-22"0"31,22 21 32,0 0-63,0 0 16</inkml:trace>
  <inkml:trace contextRef="#ctx0" brushRef="#br0" timeOffset="7751.65">5207 2688 0,'0'0'16,"0"21"-16,0 1 15,-21-22-15,42 0 47,0 0-31,0-22-16,0 1 0,1 21 15</inkml:trace>
  <inkml:trace contextRef="#ctx0" brushRef="#br0" timeOffset="7964.11">5715 2350 0,'0'21'31,"0"0"-31,-21 0 0,0 0 16,21 0-16,0 1 0,0-1 15,-22 21-15,22-21 0,0 0 0,-21 1 16,21-1-16,0 0 0,0 0 16,0 0-16,0 0 0,0 1 0,0-1 15,21-21 17,1 0-32</inkml:trace>
  <inkml:trace contextRef="#ctx0" brushRef="#br0" timeOffset="8446.91">5778 2392 0,'0'0'16,"0"-21"-16,0 0 0,-21-22 0,21 22 15,0 0-15,0 0 0,21 21 16,22-21-16,-22 21 16,42 0-16,-20 0 0,20-22 0,22 22 15,0 0-15,-1 0 0,1-21 16,21 21-16,-22-21 0,22 21 0,-21 0 15,0 0-15,-1 0 0,-20 0 16,-22 0-16,22 0 0,-22 0 16,-21 0-16,21 0 0,-20 0 15,-1 0-15,0 0 16,-21 21-16,21-21 0,0 0 16,-21 21-16,21-21 15,1 22-15,-1-1 0,0 0 16,0-21-16,0 21 0,-21 0 15,21 0-15,-21 1 0,22-1 16,-22 0-16,0 0 0,0 0 16,0 0-16,0 1 0,0-1 0,0 0 15,0 21-15,0-21 16,0 1-16,-22-1 0,1 0 16,0 0-16,-191 21 15,-42-20 1,149-22-16,-1 0 15,21 21-15,0-21 0,22 0 0,-22 21 16,22 0-16,-1-21 0,1 0 16,-1 0-16,1 21 0,20-21 0,1 0 15,0 0-15,-1 21 0,1-21 16,0 0-16,-1 0 0,-20 22 0</inkml:trace>
  <inkml:trace contextRef="#ctx0" brushRef="#br0" timeOffset="8752.09">4085 3366 0,'0'0'15,"-21"0"-15,0 0 0,0 0 0,21 21 0,-22-21 16,22 21-16,0 0 15,-21 0-15,21 0 0,0 1 0,0-1 16,0 0-16,0 21 16,0-21-16,0 22 0,0-22 0,0 21 15,0-21-15,0 22 0,-21-22 0,21 0 16,0 0-16,0 0 0,0 1 16,0-1-16,0 0 0,0-42 31,0 0-16,0-1-15</inkml:trace>
  <inkml:trace contextRef="#ctx0" brushRef="#br0" timeOffset="9304.04">3979 3302 0,'0'0'0,"0"-21"0,21 0 15,1 21-15,-1 0 0,0 0 16,21 0-16,1 0 0,-1-21 0,21 21 15,1 0-15,42-22 0,-22 22 16,22-21-16,21 21 0,-21-21 0,21 0 16,-21 21-16,0-21 0,0 21 15,-1 0-15,1-21 0,0 21 0,0 0 16,0-22-16,-22 22 0,1 0 16,-21 0-16,-1 0 0,1 0 0,-22 0 15,0 0-15,1 0 0,-22 0 16,0 0-16,0 0 0,0 0 15,0 22-15,1-1 16,-22 0 0,0 0-16,0 0 0,21 0 15,-21 22-15,0-22 0,21 0 16,-21 21-16,0-20 0,0 20 0,21-21 16,-21 0-16,21 22 0,-21-22 15,21 21-15,1-21 0,-22 22 0,21-22 16,0 0-16,-21 0 0,0 0 0,21 0 15,-21 1-15,0-1 0,0 0 16,0 0-16,-21 0 16,0 0-16,0-21 0,-22 22 0,1-1 15,-22-21-15,1 21 0,-1-21 16,-20 0-16,-22 21 0,0-21 0,0 0 16,-21 21-16,0-21 0,0 0 15,0 0-15,0 0 0,0 0 0,21 0 16,-105 0-16,126 0 15,0 0-15,22 0 0,-1 0 0,22 0 16,0 0-16,-1 0 0,22-21 16,0 0-16,0 21 0,21-21 0,0 0 15,0-1-15,0 1 0</inkml:trace>
  <inkml:trace contextRef="#ctx0" brushRef="#br0" timeOffset="9804.08">4762 3281 0,'-42'-21'16,"21"21"-16,21-21 0,-21 21 16,21 21-16,-21 0 15,21 0-15,0 21 0,0-20 16,-22-1-16,22 21 15,-21-21-15,21 22 0,-21-22 0,21 21 16,-21-21-16,0 0 0,0 22 0,-1-22 16,22 0-16,-21-21 0,0 21 15,0-21-15,0 0 16,0 0-16,-1 0 16,1-21-16,21 0 15,0 0-15,-21 0 0,21-1 16,0 1-16,0 0 0,0 0 0,0 0 15,0 0-15,0-1 0,21 22 32,0 0-32,1 0 15,-22 22-15,21-22 0,0 21 0,0 0 16,-21 0-16,21 0 0,-21 0 0,21 1 16,-21-1-16,22 0 15,-1 0-15,0 0 0,0-21 16,0 0-16,0 0 15,1 0-15,-1 0 0,0 0 0,21 0 16,-21 0-16,22-21 0,-22 0 16,21 0-16,-21 21 0,1-21 15,20-1-15,-21 1 0,0 0 0</inkml:trace>
  <inkml:trace contextRef="#ctx0" brushRef="#br0" timeOffset="10123.95">5038 3493 0,'-22'0'16,"1"0"-16,0 21 15,0 0-15,0 0 16,21 0-16,-21-21 0,21 21 0,0 1 16,0-1-16,0 0 15,21-21-15,0 0 16,0 0-16,21 0 0,-20 0 0,-1 0 16,21 0-16,-21 0 0,0-21 15,1 0-15,20 21 0,-21-22 16,-21 1-16,21 21 0,-21-21 15,0 0-15,0 0 0,0 0 0,0-1 16,-21 1-16,0 21 0,0 0 16,0 0-16,-1 0 0,-20 0 15,21 0-15,0 21 0,0-21 0,-1 22 16,1-22-16,0 21 0,21 0 16,0 0-16,0 0 0,21-21 15,0 0 1,1 0-16,20 0 0,-21 0 0,21 0 15</inkml:trace>
  <inkml:trace contextRef="#ctx0" brushRef="#br0" timeOffset="10631.07">5524 3450 0,'0'0'0,"22"0"0,-1-21 0,-42 21 32,-1 0-17,1 0-15,-21 0 0,21 0 0,0 21 16,-1-21-16,1 21 0,0-21 15,21 22-15,-21-22 0,21 21 16,21-21 15,0 0-31,0 0 0,1 0 16,-1 0-16,0 0 0,0 0 16,0 0-16,0 0 0,1 0 0,-1 0 15,0 0-15,0 0 0,0 21 16,0 0-16,-21 0 15,0 0-15,0 1 0,0-1 0,0 21 16,0-21-16,0 22 0,0-22 16,0 21-16,0 0 0,22 1 0,-1-1 15,-21 22-15,21-22 0,-21 21 16,0-20-16,21-1 0,-21 0 0,0 1 16,0-1-16,0 0 0,0 1 0,0-22 15,-21 0-15,0 21 0,0-20 16,-1-22-16,-20 21 0,21 0 15,-21-21-15,-1 0 0,22 0 0,-21 0 16,-1 0-16,1 0 0,0-21 16,-1 0-16,22-22 0,-21 22 0,21-21 15,-22-1-15,22 1 0,0 0 0,0-1 16,21 1-16,0-21 0,0 41 16,0-20-16,0 0 0,21 21 0,0-22 15,0 22-15,22-21 0,-22 21 16,21-22-16,1 22 0,-1-21 0,0-1 15,1 22-15,-1-21 0</inkml:trace>
  <inkml:trace contextRef="#ctx0" brushRef="#br0" timeOffset="10804.09">5842 3450 0,'0'0'16,"0"21"15,-21 1-15,21-1-1,-21 0 1,42-42 15</inkml:trace>
  <inkml:trace contextRef="#ctx0" brushRef="#br0" timeOffset="10951.12">5863 3302 0,'-21'0'31,"21"21"-31,-21-21 16,21 21-16,0 1 15,21-1-15,0-21 16,0 0-16,0 0 16</inkml:trace>
  <inkml:trace contextRef="#ctx0" brushRef="#br0" timeOffset="11295.92">6096 3429 0,'21'64'32,"-21"-43"-32,0 0 0,0 0 15,0 0-15,0 0 16,0 1-16,0-1 16,0-42 15,0-1-16,0 1 1,0 0-16,0 0 0,0 0 16,21 0-16,-21-1 0,21 22 0,1-21 15,-1 0-15,0 21 0,0 0 16,0 0-16,0 0 0,1 0 16,-1 21-16,-21 0 0,21 1 15,0-1-15,-21 0 0,0 0 16,0 0-16,0 0 0,0 1 15,0-1-15,0 0 0,0 0 16,-21-21-16,0 0 0,0 0 16</inkml:trace>
  <inkml:trace contextRef="#ctx0" brushRef="#br0" timeOffset="11911.09">9927 1207 0,'0'0'0,"0"-22"0,0-20 15,-42 0-15,42 21 16,0-1-16,-21 22 0,-1 0 0,1 0 16,0 43-1,21-22-15,-21 21 0,21 1 0,0 20 16,0 1-16,0-1 0,0 43 15,0-21-15,0 20 0,0 22 0,0-21 16,0 21-16,0-21 0,0 21 16,0 0-16,-21 0 0,0 0 15,-1-21-15,22 21 0,-21-21 0,-21 105 16,42-105-16,0-21 16,-21-22-16,21 22 0,0-43 0,-21 43 15,21-43-15,0-20 0,0-1 16,21-42-1,-21-1-15,21-20 16,0 21-16,-21-43 0,21 22 16,0-21-16,1-1 0</inkml:trace>
  <inkml:trace contextRef="#ctx0" brushRef="#br0" timeOffset="12747.77">9694 1355 0,'0'0'0,"-21"-21"0,-42-106 15,63 105 1,0 1-16,42 0 0,-21 0 16,43 0-16,-1 0 0,22 21 15,21-22-15,-1 1 0,1 0 16,42 0-16,1 0 0,189-22 15,-126 22-15,-22 0 0,43 21 16,21-21-16,-21 0 0,21 21 16,21 0-16,0 0 0,-21 0 15,0 0-15,0-21 0,0 21 0,-21 0 16,-21 0-16,-22 0 0,1 0 16,-1-22-16,-20 22 0,-1 0 15,-42 0-15,0 0 0,-21 0 0,0 0 16,-43 0-16,1 0 0,-22 0 15,0 0-15,1 22 0,-22-22 0,0 21 16,0 0-16,-21 0 0,0 0 16,0 0-16,0 1 0,0 20 15,0-21-15,0 21 0,0-20 16,0 20-16,0 0 0,0 1 0,0-1 16,0 0-16,0 22 0,0-22 15,0 22-15,0 20 0,0-20 0,0 20 16,0 1-16,0-21 0,0 20 15,0 1-15,0-22 0,0 22 0,0 0 16,-21 21-16,21-22 0,-21 1 16,0 0-16,0-1 0,-1 1 0,-20 42 15,21-64-15,21 1 16,-21-1-16,21 1 0,0-1 0,0 1 16,-21-1-16,21-20 0,-22 20 15,1-20-15,21-1 0,-21 0 16,0 1-16,0-1 0,0-21 0,-1 21 15,-20-20-15,0-1 0,21 0 16,-22 0-16,-20 0 0,20 0 0,-20 1 16,21-1-16,-22 0 0,1-21 15,-1 21-15,-21 0 0,22-21 16,-43 0-16,21 21 0,-42-21 0,22 0 0,-22 0 16,-22 0-16,1 0 0,-21 0 15,-22-21-15,1 21 0,-22-21 0,1 21 16,-22 0-16,-21-21 0,42 21 0,-21 0 15,0 0-15,22 0 0,-1 0 16,43 0-16,-1 0 0,22 0 16,0 0-16,42 0 0,-21 0 0,43 0 15,-22 0-15,21 0 0,22-21 16,-1 21-16,1-21 0,20 21 0,1-22 16,21 22-16,0-21 0,-1 0 15,22-21-15,0 21 0,0-1 16,22-20-16,-1 0 0,21-1 0,0 1 15</inkml:trace>
  <inkml:trace contextRef="#ctx0" brushRef="#br0" timeOffset="13472.09">10626 1990 0,'0'-21'31,"21"21"-16,0-22-15,-21 1 0,21 21 16,21-21-16,-20 0 0,-1-21 0,21 20 16,-21 1-16,22-21 15,-22 21-15,0 0 0,0-22 0,0 22 16,-21 0-16,0-21 0,0 20 16,-42 1-16,21 0 0,-22 21 15,1 0-15,0 0 0,-1 0 16,-20 0-16,21 21 0,-1 0 0,1-21 15,21 22-15,0-1 0,-1 0 16,22 21-16,0-21 0,0 1 16,0-1-16,22 0 0,20 21 0,-21-21 15,21 1-15,22-1 0,-22 0 0,1 0 16,20 0-16,-21 0 0,1-21 16,-1 22-16,-21-1 0,0-21 15,-21 21-15,-21 0 0,0-21 16,-21 0-16,-1 0 0,1 21 15,-21-21-15,20 0 0,-20 0 0,20 0 16,1 0-16,21 0 0,-21 0 16,20-21-16,1 21 0,0-21 0,21 0 15,0 0 1,21-1-16,22 22 0,-22-21 16,21 21-16,-21-21 0,22 21 15,20 0-15</inkml:trace>
  <inkml:trace contextRef="#ctx0" brushRef="#br0" timeOffset="13780.03">11112 1926 0,'22'0'0,"-44"0"0,86 0 0,-43 0 0,0 0 15,0 0-15,22 0 0,-22-21 16,0 21-16,0-21 0,0 0 0,1 21 16,-1-21-16,0-1 0,0 1 15,-21 0-15,0 0 0,0 0 16,0 0-16,-21 21 15,0 0-15,0 0 16,-1 0-16,-20 0 0,21 21 16,-21 0-16,20-21 0,-20 42 15,21-21-15,0 1 0,0-1 0,21 0 16,0 0-16,0 21 0,0-20 16,0-1-16,21 0 0,0 0 15,0 0-15,0-21 0,0 0 16,1 21-16,20-21 0,-21 0 0,21 0 15,1 0-15,-1 0 0,-21-21 16,22 21-16,-1-21 0,0 0 0,22 0 16</inkml:trace>
  <inkml:trace contextRef="#ctx0" brushRef="#br0" timeOffset="14440.08">11959 1799 0,'0'0'0,"21"-42"16,-21-43-1,-21 85-15,0 0 0,0 0 16,0 0-16,-1 0 0,-20 0 0,21 0 15,-21 0-15,20 21 0,1 1 16,0-1-16,0 0 0,0 0 0,0 0 16,21 0-16,-22 1 0,22-1 15,0 0-15,22-21 16,-1 0 0,0 0-16,21 0 0,-21 0 0,1-21 15,-1 21-15,0-21 16,0 21-16,-21-22 0,0 1 15,21 21-15,-42 0 32,0 0-17,21 21-15,0 1 16,0-1-16,0 0 16,0 0-16,0 0 0,21 0 15,0-21-15,-21 22 16,21-22-1,-21-22 17,0 1-32,22 0 0,-22 0 15,0 0-15,0 0 16,21-1-16,0 1 0,0 0 0,-21 0 16,21 0-16,0 21 0,1-21 15,20 21-15,-21 0 0,0 0 0,0 0 16,1 0-16,-1 0 0,21 21 15,-21 0-15,0-21 0,1 21 0,-1 0 16,-21 0-16,0 1 0,21-1 16,-21 0-16,0 0 0,0 0 0,0 0 15,-21-21 17,0-21-17,21 0 1,0 0-16,0 0 0,0 0 15,0-1-15,0 1 0,21 0 16,0 0-16,-21 0 0,21 0 16,0-1-16,0 22 0,1-21 15,20 0-15,-21 0 0,0 21 0,0 0 16</inkml:trace>
  <inkml:trace contextRef="#ctx0" brushRef="#br0" timeOffset="14611.92">12594 1651 0,'0'21'0,"0"-42"0,0 63 0,0-20 15,-21-1-15,21 0 0,-21 0 16,0 0-16,21 0 0,0 1 16,0-1-16,0 0 15,0 0-15,21-21 16,0 0-16,0 0 16,0 0-16,0 0 0,22-21 15,-22 0-15,21 0 16,1-1-16,-1 1 0</inkml:trace>
  <inkml:trace contextRef="#ctx0" brushRef="#br0" timeOffset="15027.09">13187 1376 0,'0'0'15,"0"-21"-15,0 0 0,0-1 0,0 1 16,0 0-16,-21 42 16,-1 0-16,22 1 15,0-1-15,-21 0 0,0 21 0,21-21 16,-21 22-16,21-1 0,0 0 15,0 1-15,-21-1 0,21 0 0,-21-20 16,21 20-16,0 0 0,0-21 16,0 1-16,0-1 0,0 0 0,0 0 31,-22-21-31,22-21 16,0 0-16,0 0 15,0-1-15,0-20 0,0 21 16,22 0-16,-1-22 0,0 22 15,0-21-15,21 21 0,1 0 0,-1-1 16,-21 1-16,22 0 0,-1 21 16,-21 0-16,21 0 0,-20 0 0,-1 21 15,0 0-15,-21 1 16,21-1-16,-21 0 0,0 21 0,0-21 16,0 1-16,0-1 0,0 0 15,-21-21-15,0 21 0,0 0 16,21 0-16,-43 1 31,43-44-31,0 1 16</inkml:trace>
  <inkml:trace contextRef="#ctx0" brushRef="#br0" timeOffset="15196.02">13716 1524 0,'-21'0'31,"0"0"-15,21 21-16,0 0 15,0 1 1,0-1-16,0 0 0</inkml:trace>
  <inkml:trace contextRef="#ctx0" brushRef="#br0" timeOffset="15364.01">13716 1842 0,'-21'0'16,"42"0"46,0 0-62,0 0 0,0-22 16,1 22-16</inkml:trace>
  <inkml:trace contextRef="#ctx0" brushRef="#br0" timeOffset="15592.1">14160 1482 0,'-63'0'31,"63"21"-31,-21 0 0,0 21 0,21-20 16,0 20-16,-22-21 0,1 21 15,21 1-15,-21-1 0,21-21 16,-21 22-16,21-22 0,0 0 0,0 0 16,0 21-16,0-20 0,0-1 15,0 0 1,21-21-16,0 0 0,0-21 16,22 21-16,-22-21 15</inkml:trace>
  <inkml:trace contextRef="#ctx0" brushRef="#br0" timeOffset="16111.31">14182 1630 0,'0'-21'16,"0"42"-16,-22-85 0,1 43 0,21 0 15,0 0-15,0 0 0,0 0 16,21 21 0,1 0-16,20-22 0,0 22 15,1 0-15,-1 0 0,21 0 16,1 0-16,-1 0 0,1 0 0,21 0 15,-22 0-15,22 0 0,-1 0 16,1 0-16,0 0 0,21-21 0,-22 21 16,1 0-16,-22 0 0,22 0 15,-21 0-15,-22 0 0,0 0 16,1 0-16,-22 0 0,0 21 0,-21 1 16,0-1-1,0 0-15,0 0 16,0 0-1,0 0-15,0 1 0,0 20 16,0-21-16,0 0 0,0 0 16,0 22-16,0-22 0,0 21 0,0-21 15,0 22-15,0-22 0,0 0 16,0 21-16,0-20 0,0-1 16,0 0-16,-21 0 0,0 0 15,-1-21-15,1 0 0,0 21 0,-21-21 16,-1 0-16,-20 0 15,-22 0-15,1 0 0,-1 0 0,-21 0 16,0 0-16,0 0 0,1 0 16,20-21-16,-21 21 0,21 0 0,22 0 15,-1 0-15,22 0 0,0 0 0,-1 0 16,1 0-16,21 0 0,0 0 16,0 0-16,21-21 15,0 0-15,21 21 0,0-21 16,21 21-16</inkml:trace>
  <inkml:trace contextRef="#ctx0" brushRef="#br0" timeOffset="16619.99">16637 1122 0,'0'0'0,"0"-21"0,0-22 0,0 22 0,0-21 16,0 21-16,0 0 0,21-1 16,-21 44-1,0-1-15,0 21 16,0 0-16,-21 22 0,21-1 16,0 1-16,0 21 0,-21-1 0,21 1 15,0 21-15,-21 0 0,-1-22 0,1 22 16,0 0-16,21 0 15,-42 0-15,21 21 0,-1-22 0,1 1 16,0 0-16,0 0 0,21 0 16,-21 0-16,21-22 0,-21 1 0,21 21 15,0-43-15,0 22 0,0-43 0,0 22 16,0-22-16,0-21 0,0 0 16,21 1-16,0-22 0,0 0 15,0-22-15,0-20 0,1 21 16,-1-43-16,-21 22 0,42-21 15</inkml:trace>
  <inkml:trace contextRef="#ctx0" brushRef="#br0" timeOffset="17392.05">16658 1143 0,'0'-21'15,"0"42"-15,-21-63 0,21-1 0,0 22 0,0 0 16,0 0-16,21 0 0,21 0 16,-20-1-16,20 22 0,0-21 15,22 0-15,20 0 0,22 21 16,21-21-16,21 0 0,-21-1 16,43 22-16,-1-21 0,0 21 0,22 0 15,-1 0-15,1 0 0,21-21 16,-1 21-16,1 0 0,-22 0 0,22 0 15,-43 0-15,22 0 0,-1 0 16,-20 0-16,-22 0 0,0 21 16,-21-21-16,-21 0 0,0 0 0,-22 0 15,-20 0-15,-1 0 0,-20 0 16,-1 0-16,-21 21 0,22-21 0,-22 22 16,0-1-16,0 0 15,0 0-15,0 0 0,-21 22 16,0-1-16,0 0 0,0 1 0,0-1 15,0 21-15,0-20 0,0-1 16,0 22-16,0-1 0,0-21 0,0 22 16,0 21-16,0-22 0,0 1 15,0 20-15,0-20 0,0-1 0,0 22 16,0-22-16,0 1 0,0-1 16,0 22-16,22 0 0,-1-1 0,0-20 15,0 21-15,0-22 0,0 22 16,1-43-16,-22 22 0,0-1 0,21-21 15,-21 1-15,0-1 0,0 0 16,0 1-16,0-1 0,0 0 16,-21 1-16,-1-1 0,22-21 0,-21 22 15,-21-22-15,21 21 0,-22-21 16,1 0-16,0 1 0,-1-1 0,-20-21 16,-22 21-16,1 0 0,-22-21 15,0 21-15,0-21 0,-21 0 0,0 21 16,-21-21-16,0 0 0,-22 22 15,1-22-15,-21 21 0,-1-21 0,-21 0 16,1 21-16,-1-21 0,0 0 16,-20 21-16,20-21 0,0 0 15,22 0-15,-1 21 0,22-21 0,42 0 16,0 0-16,21 0 0,21 0 16,1 0-16,-1-21 0,22 21 0,20-21 15,1 0-15,0 0 0,20-1 0,22 1 16,0-21-16,0 21 0,0-22 15,0 1-15,22 0 0,-1-1 0,21-20 16</inkml:trace>
  <inkml:trace contextRef="#ctx0" brushRef="#br0" timeOffset="17835.43">17272 1482 0,'0'0'0,"0"-21"16,0 42-1,0 21-15,0-21 16,0 22-16,0-1 0,0 0 15,0 22-15,0-22 0,0 0 0,0 1 16,0-1-16,0 0 0,-21 1 16,21-22-16,0 0 0,-21 0 0,21 0 15,0 1-15,21-44 32</inkml:trace>
  <inkml:trace contextRef="#ctx0" brushRef="#br0" timeOffset="18104.04">17208 1524 0,'0'0'0,"-21"-127"31,21 106-31,0 0 0,0 0 16,21 21-16,1 0 0,-1-22 0,21 22 15,0 0-15,1 0 16,-1 22-16,22-1 0,-22-21 0,0 42 15,-21-21-15,22 22 0,-43-1 16,0 0-16,0-21 0,-43 22 16,22-22-16,-21 0 0,0 21 15,-1-20-15,1-1 0,0 0 16,20 0-16,-20 0 0,21-21 0,21 21 16,21-21-1,0 0-15,0 0 0</inkml:trace>
  <inkml:trace contextRef="#ctx0" brushRef="#br0" timeOffset="18772.09">17759 1863 0,'-64'-21'16,"64"-1"-1,-21-20-15,21 21 0,0 0 16,0 0-16,21 21 15,0 0-15,1 0 0,-1 0 16,21 0-16,-21 0 0,22 0 0,-22 21 16,0 0-16,21 21 0,-21-21 15,1 1-15,-1 20 0,-21-21 16,0 0-16,21 0 0,-21 1 16,0-1-16,0 0 0,0 0 15,0 0-15,-21-21 16,0 0-16,21-21 15,0 0-15,0 0 16,0 0-16,0-1 0,0 1 16,0 0-16,0 0 0,0 0 15,0-22-15,21 22 0,0 0 0,0 0 16,0 0-16,0 21 0,1-21 16,-1 21-16,21 0 0,-21 0 15,0 0-15,22 0 0,-22 0 16,0 0-16,0 0 0,0 0 0,1 0 15,-22 21-15,0 0 16,0 0-16,0 0 0,0 0 16,0 1-16,-22-1 0,22 0 15,-21 0-15,21 0 0,0 0 16,0 1-16,0-1 0,0 0 16,21-21-16,1 21 0,-1-21 15,0 0-15,21 0 0,-21 0 16,22 0-16,-1 0 0,0-21 15,-20 21-15,20-21 0,-21 0 0,0-1 16,0 1-16,1 0 0,-22 0 0,0 0 16,0 0-16,0-22 15,-22 22-15,1 0 0,0 0 0,-21 0 16,21 21-16,-22 0 0,1 0 16,0 0-16,20 0 0,-20 0 0,0 0 15,21 21-15,-1 0 0,1-21 16,21 21-16,0 0 0,0 0 15,0 1-15,21-1 0,22 0 0,-1-21 16,0 21-16,1-21 0</inkml:trace>
  <inkml:trace contextRef="#ctx0" brushRef="#br0" timeOffset="19576.07">19304 1884 0,'0'0'0,"21"0"15,21-42 1,-42 20-16,0 1 0,0 0 0,0 0 0,0 0 15,-21 0-15,0 21 0,0 0 16,0 0-16,-22 0 0,22 0 0,-21 0 16,21 0-16,0 21 0,-22 0 15,22 0-15,0 0 0,0 0 0,0 1 16,-1 20-16,1-21 0,21 0 16,0 0-16,0 1 0,0-1 0,0 0 15,21 0 1,1-21-16,-1 0 0,0 0 0,0 0 15,21 0-15,-20 0 0,-1 0 16,21-21-16,-21 0 0,0 0 0,1-1 16,20 1-16,-21-21 0,0 0 15,0-1-15,1-20 0,-1 20 0,0 1 16,0-21-16,0 20 0,-21 1 16,0 0-16,21-1 0,-21 22 0,0 0 15,0 0-15,-21 21 16,0 21-16,0 0 15,0 0-15,0 22 0,21-22 16,-22 21-16,22 0 0,-21 64 16,21-63-16,0-22 15,0 21-15,0 0 0,0-20 0,21 20 16,1-21-16,-22 0 0,21 0 16,0-21-16,0 0 0,0 22 0,0-22 15,1 0-15,-1 0 16,0-22-16,0 1 0,0 21 0,0-21 15,-21 0-15,22 0 0,-1 0 16,-21-22-16,21 22 0,-21 0 16,0 0-16,0 42 31,0 0-31,0 0 16,0 0-16,0 1 0,0-1 0,0 0 15,0 0-15,0 0 0,0 0 16,21 1-16,0-22 0,0 21 15,1-21-15,-1 0 0,0 0 16,0 0-16,0 0 0,0-21 0,1-1 16,-1 22-16,-21-21 0,21 0 15,0 0-15,-21 0 0,0 0 0,21-1 16,-21-20-16,21 21 0,-21 0 16,22 0-16,-22 42 31,0 0-31,-22 0 0,1 0 15,21 0-15,-21 1 16,21-1-16,0 0 0,0 0 0,0 0 16,0 0-16,0 1 15,21-22 1,0 0-16,1 0 0,-1 0 16</inkml:trace>
  <inkml:trace contextRef="#ctx0" brushRef="#br0" timeOffset="20004.09">20299 1842 0,'0'0'0,"0"-22"0,21 1 0,-21 0 16,0 0-16,0-21 16,-21 42-1,0 0-15,-1 0 16,1 21-16,0 0 0,0 0 0,0 0 16,21 22-16,0-22 0,-21 0 15,21 0-15,0 0 0,0 0 0,0 1 16,0-1-16,0 0 0,0 0 15,21-21-15,0 0 16,0 0-16,0 0 0,0 0 16,22 0-16,-22 0 0,21-21 0,1 0 15,-22 21-15,21-43 0,-21 22 16,0-21-16,22 21 0,-22-22 16,0-20-16,21 21 0,-20-1 0,-1 1 15,0 0-15,-21-1 0,21 22 16,-21-21-16,0 21 15,0-1-15,-21 22 16,0 22-16,0-1 16,-1 0-16,22 21 0,-21 1 0,0-22 15,21 21-15,0 0 0,-21 1 16,21-1-16,-21 0 0,21 1 0,0-22 16,0 0-16,0 21 0,0-20 15,0-1-15,0 0 16,21-21-16,0 0 0,0 0 15,0 0-15,1 0 0</inkml:trace>
  <inkml:trace contextRef="#ctx0" brushRef="#br0" timeOffset="20159.87">20553 1736 0,'0'0'16,"-21"-21"-16,-1 21 0,1-22 15,21 1 1,21 21-16,1 0 15,-1 0-15,21-21 0,-21 0 16,22 21-16,20-21 0,-21 0 16,22-1-16,-1 22 0</inkml:trace>
  <inkml:trace contextRef="#ctx0" brushRef="#br0" timeOffset="20643.56">22013 1143 0,'0'0'0,"0"-42"0,0-43 15,21 85 1,-21 42 0,0-20-16,0 20 15,0 21-15,-21-20 0,0 20 16,21 22-16,-21-22 0,0 43 0,0-21 15,-1 21-15,1 0 0,0-22 16,0 22-16,0 21 0,21-21 0,-21 21 16,21-21-16,-22 21 0,22-43 15,0 22-15,0-21 0,0-22 0,0 22 16,0-21-16,0-22 0,0 0 16,0 1-16,22-22 0,-22 0 0,0 0 15,21-42 1,0 0-16,-21 0 0,21-1 15,0-20-15,-21 0 0,21-1 16,1 1-16,-1 0 0</inkml:trace>
  <inkml:trace contextRef="#ctx0" brushRef="#br0" timeOffset="21311.94">22161 1270 0,'0'0'0,"0"-42"0,0-43 32,22 64-32,-1 0 0,0 21 15,21-21-15,-21 21 0,22 0 0,20-22 16,1 22-16,20 0 0,1-21 16,21 21-16,0 0 0,-22 0 0,22 0 15,0 0-15,0 0 0,21 21 16,-21-21-16,21 22 0,0-22 15,0 21-15,-21-21 0,-1 0 0,-20 21 16,0-21-16,-1 0 0,107 63 31,-191-41-31,0-1 0,0 0 16,0 0-16,0 21 0,-21-20 0,0 20 16,-170 1799 140,170-1819-156,0-1 0,0 0 15,-22 0-15,22-21 0,-21 21 0,21 0 16,-22-21-16,-20 22 16,20-22-16,-20 0 0,-1 0 0,1 21 15,-1-21-15,-20 0 0,-1 0 0,0 0 16,-20 0-16,-22 0 0,0-21 16,0 21-16,-22-22 0,22 1 0,0 21 15,0-21-15,0 21 0,22 0 16,-1-21-16,21 21 0,0-21 0,22 21 15,-1 0-15,22-21 0,-21 21 16,20-22-16,22 1 16,21 0-16,0 0 0,0 0 15,0 0-15,21 21 0,0-22 16</inkml:trace>
  <inkml:trace contextRef="#ctx0" brushRef="#br0" timeOffset="22127.66">22352 1884 0,'-21'0'31,"42"0"-15,0 0-16,21 0 16,1 0-16,20 0 0,1 0 15,-1 0-15,1 0 0,20 0 0,1 0 16,-21 21-16,20-21 0,-20 0 16,-1 0-16,1 0 0,-1 21 0,-20 0 15,-1-21-15,0 0 0,-21 22 16,1-22-16,-1 21 0,0-21 0,-21 21 15,0 0-15,0 0 16,0 0-16,0 1 0,0-1 16,0 0-16,0 0 15,0 0-15,0 0 16,0 1-16,0-1 0,-21-21 16,21 21-16,0 0 0,0 0 0,0 0 15,0 1-15,0 20 0,0-21 16,0 0-16,0 0 0,21 1 0,0 20 15,-21-21-15,21 0 0,0 0 16,1 1-16,-22-1 0,21 0 16,-21 0-16,-21-21 15,-1 0-15,1 21 0,-21-21 16,-22 0-16,22 0 0,-21 0 16,-22 0-16,-21 0 0,21 0 0,-42 0 15,22-21-15,-1 0 16,0 0-16,21 21 0,1-21 0,-1-1 15,21-20-15,1 21 0,-1 0 16,1 0-16,21-22 0,-1 22 0,1 0 16,0 0-16,20 0 0,1 21 15,0-22-15,21 1 0,0 0 16,0 0 0,0 0-16,0 0 15,0-1-15,21 22 16,0-21-16,-21 0 0,0 0 15,22 0-15,-1 0 0</inkml:trace>
  <inkml:trace contextRef="#ctx0" brushRef="#br0" timeOffset="22436.51">22437 1397 0,'0'0'16,"0"-21"-16,0 0 0,-64 0 31,43 21-31,0 0 16,0 0-16,-1 21 0,1-21 0,0 21 16,21 0-16,0 0 0,0 22 15,-21-22-15,21 0 0,0 0 0,0 21 16,0-20-16,0-1 0,0 0 15,0 0-15,21 0 0,-21 0 0,21 1 16,0-1-16,22-21 0,-22 0 16,21 0-16,-21 0 0,22 0 0,-1 0 15,0 0-15,1-21 0,-1 21 16</inkml:trace>
  <inkml:trace contextRef="#ctx0" brushRef="#br0" timeOffset="23107.87">22860 1524 0,'0'0'0,"0"-21"0,0 0 15,-21 21 1,0 0-16,-1 0 0,1 0 0,-21 0 16,21 0-16,0 0 0,-22 21 15,22-21-15,0 21 0,0 0 0,0 0 16,-1 1-16,1-1 0,21 21 16,-21-21-16,21 0 0,0 1 0,0-1 15,0 0-15,21-21 16,0 0-16,1 0 15,-1 0-15,21 0 0,-21 0 0,22 0 16,-22-21-16,21 21 0,-21-21 16,0-1-16,22 1 0,-22 0 15,0 21-15,-21-21 0,0 0 0,21 0 16,-21 42 15,0 0-31,0 0 16,-21-21-16,21 21 0,0 0 15,0 1-15,0-1 0,0 0 16,21 0-16,0-21 16,1 21-16,-1-21 0,0 0 15,0 0 1,0 0-16,-21-21 16,21 0-16,-21 0 0,0 0 15,0-1-15,22 1 0,-1 0 0,-21 0 16,21 0-16,0 0 0,-21-1 15,21 22-15,0-21 0,1 21 16,-1 0-16,0 0 0,0 0 16,0 0-16,0 21 15,-21 1-15,22-1 0,-22 0 0,21 0 16,-21 0-16,0 0 0,0 1 16,0-1-16,0 0 0,0 0 15,0 0-15,-21-21 47,21-21-47,0 0 0,0 0 16,0 0-16,0-1 0,0 1 15,0 0-15,0 0 0,0 0 0,21-22 16,-21 22-16,21 0 0,0 0 16,0 0-16,0 0 0,1 21 15,-1-22-15,0 1 0,0 21 0</inkml:trace>
  <inkml:trace contextRef="#ctx0" brushRef="#br0" timeOffset="23323.9">23749 1355 0,'0'0'0,"0"21"15,0 0 1,0 0-16,0 0 0,-21 1 16,0-1-16,21 0 0,-22 0 0,22 0 15,0 22-15,-21-22 0,21 0 16,0 21-16,0-21 0,0 1 15,0-1-15,0 0 0,0 0 0,0 0 16,0 0-16,0 1 16,21-22-1,1 0 1,-1 0-16,0-22 0,0 22 16</inkml:trace>
  <inkml:trace contextRef="#ctx0" brushRef="#br0" timeOffset="23507.07">23770 1566 0,'0'0'0,"-21"0"0,21-21 0,21 21 31,21 0-31,-20 0 16,-1 0-16,21 0 0,0 0 15,1 0-15,-1 0 0,-21 0 16,22 0-16,-1 0 0,-21 0 15,21 0-15,-20 0 0,-1 0 0</inkml:trace>
  <inkml:trace contextRef="#ctx0" brushRef="#br0" timeOffset="24659.62">825 6075 0,'0'0'0,"0"-21"0,64-64 15,-64 43-15,21-22 16,-21 43-16,21 0 0,-21 0 16,0 0-16,0 42 31,-21 0-31,0 21 0,21 1 15,-21-1-15,0 0 0,21 22 16,-22 20-16,22 1 0,0 0 0,-21 21 16,0-1-16,21 1 0,-21 21 15,0 0-15,0 0 0,21 0 16,-22 21-16,1-21 0,0 0 0,21 0 16,-21 0-16,0 0 0,0 0 15,21-21-15,-22-21 0,22 21 0,-21-43 16,21 1-16,0-1 15,0-20-15,0-1 0,0-21 0,0-42 32,0-21-32,21 20 0</inkml:trace>
  <inkml:trace contextRef="#ctx0" brushRef="#br0" timeOffset="25456.09">847 6265 0,'0'0'0,"0"-21"0,0-21 15,0 21-15,0 0 16,0-1-16,0 1 0,0 0 0,0 0 16,0 0-16,0 0 15,21-1-15,0 22 0,21-21 16,1 0-16,-1 0 0,43 0 0,-1 0 15,22-1-15,0 1 0,21 0 16,0-21-16,21 21 0,0-1 16,22 1-16,-1-21 0,0 21 0,22 0 15,-1-1-15,1 1 0,20 0 16,1 0-16,-21 0 0,20 0 0,1-1 16,-22 22-16,22-21 0,-43 0 15,22 21-15,-43 0 0,21-21 16,-42 21-16,22 0 0,-44 0 0,1 0 15,-21 0-15,0 0 0,-22 0 16,1 21-16,-22-21 0,-21 21 0,21 0 16,-20-21-16,-1 22 0,0-1 15,-21 0-15,0 0 0,21 0 0,-21 22 16,21-22-16,-21 21 0,21 0 16,-21 1-16,0-1 0,0 22 15,22-22-15,-22 21 0,21 43 16,-21-42-16,0-1 0,0 85 15,0-63-15,0 0 16,0-1-16,0 1 0,0-21 0,0 20 16,0 1-16,0-22 0,0 22 0,0 0 15,0-1-15,0-20 0,0 21 16,0-22-16,0 1 0,0 20 0,-21-41 16,21 20-16,-22 1 0,22-1 15,-21 1-15,21-1 0,-21-21 0,-21 22 16,21-22-16,-22 22 0,1-22 0,0 0 15,-22 1-15,22-1 0,-43-21 16,22 22-16,-1-22 0,-21 21 0,1-21 16,-22 0-16,0 1 0,0-1 0,-42-21 15,21 0-15,-42 21 16,21-21-16,-43 0 0,-211 0 16,190 21-16,-21-21 0,-253 21 15,232 0-15,0 1 0,0-1 16,0 0-16,21 0 0,21 21 0,43-20 15,-1-1-15,43-21 0,22 21 16,20 0-16,21-21 0,1 0 16,21 21-16,-1-21 0,1 0 0,21 21 15,0-21-15,21-21 16,21 0-16,0 0 16,21-21-16</inkml:trace>
  <inkml:trace contextRef="#ctx0" brushRef="#br0" timeOffset="26119.35">1482 6138 0,'0'0'0,"0"-21"0,0 0 0,0 0 15,0 0-15,0 0 0,-22-1 0,22 1 16,-21 0-16,0 21 15,0 0-15,0 0 0,21 21 16,-21-21-16,-1 43 0,22-22 0,0 21 16,0-21-16,0 22 0,0-1 15,0 21-15,0-20 0,22-1 16,-22 0-16,21 1 0,0-1 0,0-21 16,0 0-16,22 1 0,-22-22 15,0 0-15,0 0 0,21 0 16,-20 0-16,20-22 0,-21 1 15,0 0-15,0 0 0,1 0 0,-1-22 16,0 22-16,0 0 0,-21-21 16,0 21-16,0-1 0,0 1 15,0-21-15,0 21 0,0 0 16,0-1-16,-21 22 0,21-21 0,-21 21 16,42 0 15,0 0-31</inkml:trace>
  <inkml:trace contextRef="#ctx0" brushRef="#br0" timeOffset="26483.84">2201 6033 0,'0'0'0,"21"-22"0,1 22 0,-1 0 16,-21-21-16,-21 21 15,-1 0 1,1 0-16,0 0 0,0 21 15,0-21-15,0 22 0,-1-1 0,1-21 16,21 21-16,0 0 16,0 0-16,21-21 0,1 21 15,-1-21-15,0 22 16,21-22-16,1 21 0,-1-21 0,0 21 16,1-21-16,-22 21 0,21-21 15,-21 21-15,0-21 0,1 21 0,-22 1 16,0-1-16,-43 0 15,1-21-15,0 21 0,-1 0 0,1 0 16,-22-21-16,22 22 0,0-1 16,-1-21-16,1 0 0,0 0 0,21 21 15,-1-21-15,1 0 0,0 0 16,21-21 0,0 0-16,21-1 15,0 22-15,1-21 0,-1 0 16</inkml:trace>
  <inkml:trace contextRef="#ctx0" brushRef="#br0" timeOffset="26659.84">2794 6054 0,'0'0'0,"0"21"46,0 0-30,0 0 0,21-21-16,-21 21 0</inkml:trace>
  <inkml:trace contextRef="#ctx0" brushRef="#br0" timeOffset="26831.81">2921 6414 0,'0'42'16,"0"-21"-1,0-42 48,0 0-63,0 0 0,21-1 16,0 1-16</inkml:trace>
  <inkml:trace contextRef="#ctx0" brushRef="#br0" timeOffset="27035.38">3704 6011 0,'0'0'0,"0"22"0,0-1 16,-21 0-16,0 0 0,0 21 16,21-20-16,-22-1 0,1 0 15,0 0-15,0 21 0,0-20 16,0-1-16,-1 0 0,1 21 15,0-21-15,21 1 0,0-1 0,0 0 16,-21 0-16</inkml:trace>
  <inkml:trace contextRef="#ctx0" brushRef="#br0" timeOffset="27488.1">3619 6054 0,'-21'-21'0,"42"42"0,-63-64 16,21 43-16,21-21 0,-21 21 16,21-21-16,0 0 0,21 0 15,21 21-15,-21-21 0,22-1 16,-1 22-16,22-21 0,-1 0 0,1 0 16,-1 0-16,1 0 0,-1-1 15,22 22-15,-1-21 0,1 21 0,0 0 16,-22-21-16,22 21 0,-22 0 15,1 0-15,-22 0 0,1 21 0,-22-21 16,0 21-16,0 1 0,-21-1 16,0 0-16,0 0 0,-21 0 15,0 0 1,21 1-16,0-1 0,-21 0 0,21 0 16,0 0-16,0 0 0,0 1 15,0-1-15,0 0 0,21 0 0,-21 0 16,21 0-16,0 1 0,0-1 0,0 0 15,1 0-15,-1 0 0,-21 0 16,0 1-16,0-1 0,0 0 0,0 0 16,-21 0-16,-1 0 0,-20 1 15,-21-22-15,-1 21 0,1 0 0,-22 0 16,0 0-16,1 0 0,-1-21 16,-21 22-16,0-1 0,0-21 0,-21 21 15,0-21-15,0 21 16,0-21-16,0 21 0</inkml:trace>
  <inkml:trace contextRef="#ctx0" brushRef="#br0" timeOffset="27797.96">1164 7154 0,'0'0'0,"-21"0"15,-21 0 1,42 22-16,-22 20 16,22-21-16,0 21 0,0 1 15,0-1-15,0 0 0,0 1 16,0-1-16,0 0 0,0-20 0,0 20 15,0-21-15,0 0 0,0 0 16,0 1-16,0-1 0,-21-21 16</inkml:trace>
  <inkml:trace contextRef="#ctx0" brushRef="#br0" timeOffset="28072.11">1058 7112 0,'0'42'0,"0"-84"0,0 21 0,0-21 0,21 20 16,-21-20-16,0 21 0,22 0 16,-1 0-16,0 21 0,21-22 0,-21 1 15,1 21-15,20 0 0,0 0 16,-21 0-16,22 0 0,-22 21 0,0 1 16,0-1-16,-21 0 15,0 0-15,0 21 0,-21-20 0,-21 20 16,21 0-16,-22-21 0,1 22 15,0-1-15,20-21 0,1 0 16,-21 1-16,42 20 0,-21-42 16,21-21-1,0 0 1,21-1-16,0 1 0,0-21 0</inkml:trace>
  <inkml:trace contextRef="#ctx0" brushRef="#br0" timeOffset="28568.14">1820 6964 0,'0'0'0,"21"0"0,1 0 16,-22 21-16,0 21 16,0-20-16,-22-1 0,-20 21 15,21 0-15,-21 1 0,20-1 0,1 0 16,-21 1-16,21-22 0,0 21 16,-1-21-16,1 22 0,21-22 15,-21-21-15,21 21 0,0 0 0,21-42 31,0 0-31,1 0 0,20 0 16,-21-22-16,0 22 0,0-21 16,22-1-16,-22 1 0,0 21 0,0 0 15,0-22-15,1 43 0,-1 0 16,0 0-16,0 0 0,-21 22 16,21-1-16,0 0 15,-21 21-15,0-21 0,0 22 0,22-22 16,-22 0-16,21 21 0,-21-20 15,21-1-15,-21 0 0,21-21 16,0 0-16,0 0 0,1 0 16,-1 0-16,0 0 0,0-21 0,0 0 15,0-1-15,1 1 0,20-21 16,-21 21-16,0-22 0,-21 22 0,0-21 16,0 0-16,0 20 0,0-20 15,0 21-15,0 0 0,-21 0 16,0-1-16,0 1 0,0 0 15,-1 21-15,-20 0 0,21 0 16,0 0-16,21 21 16,21-21 15,21 0-31,-21 0 0</inkml:trace>
  <inkml:trace contextRef="#ctx0" brushRef="#br0" timeOffset="28767.5">2752 6879 0,'0'0'0,"0"21"31,0 1-31,-22-22 0,1 21 0,21 0 16,0 0-16,-21 0 0,21 0 16,-21 1-16,21-1 0,-21 0 0,21 0 15,0 0-15,0 0 16,0 1-16,0-1 15</inkml:trace>
  <inkml:trace contextRef="#ctx0" brushRef="#br0" timeOffset="29107.94">2603 7006 0,'0'-21'0,"0"42"0,0-63 0,0 21 16,0 0-16,22-1 0,-1 22 15,0 0-15,0-21 0,0 21 16,0 0-16,1 0 0,20 0 0,-21 0 16,21 0-16,-20 0 0,20 21 15,-21-21-15,0 22 0,22-1 0,-22 0 16,0 0-16,0 0 16,-21 0-16,0 1 0,0-1 0,0 21 0,0-21 15,-21 22-15,0-1 0,0-21 16,-22 21-16,1-20 0,0 20 15,-1-21-15,1 0 0,0 0 16,-1-21-16,22 0 0,-21 22 0,21-22 16,-1 0-16,1 0 0,0 0 15,21-22 1,0 1-16,21 21 16,0-21-16,1 0 15,20 0-15,-21 0 0,21-1 0,-20 1 0,20 0 16</inkml:trace>
  <inkml:trace contextRef="#ctx0" brushRef="#br0" timeOffset="29287.75">3302 7006 0,'0'0'16,"0"21"15,0 1-15,0-1-1,0 0 1,0 0-16,0 0 16</inkml:trace>
  <inkml:trace contextRef="#ctx0" brushRef="#br0" timeOffset="29427.18">3302 7281 0,'0'0'0,"-21"0"31,21-21 1,21 0-32,0 0 15,0 0-15</inkml:trace>
  <inkml:trace contextRef="#ctx0" brushRef="#br0" timeOffset="30088.04">3683 6985 0,'0'21'16,"0"0"-16,0 1 0,0-1 16,0 0-16,0 21 15,0-21-15,0 1 0,0-1 0,0 21 16,0-21-16,0 0 0,0 1 16,0-1-16,0 0 0,0-42 46,0 0-46,0-1 0,0 1 16,0-21-16,0 21 16,0 0-16,0-22 0,0 22 0,0-21 15,0 21-15,0-1 0,0 1 16,-21-21-16,21 21 0,0 0 0,0-1 16,0 1-16,21 21 15,21 0-15,-21-21 0,1 21 0,20 0 16,0-21-16,22 21 0,-22-21 0,43 21 15,-22-21-15,22 21 0,0 0 16,20-22-16,1 1 0,0 21 0,0 0 16,-21 0-16,20-21 0,-41 21 15,21 0-15,-22 0 0,-21 0 16,1 0-16,-1 0 0,-21 0 0,22 0 16,-22 0-1,-42 21 1,-1-21-16,1 21 15,0 1-15,0-22 0,-21 42 16,20-21-16,22 0 0,0 0 16,0 1-16,0-1 0,0 0 0,0 0 15,0 0-15,0 0 0,22 1 0,-22-1 16,21 0-16,0 0 16,-21 0-16,0 0 0,0 1 0,0-1 0,0 0 15,0 0-15,0 0 16,0 0-16,-21 1 0,-22-1 0,1 0 15,-21 21-15,-22-21 0,0 1 0,1-1 16,-22 0-16,0 21 0,-21-21 16,0 1-16,0-22 0,-21 21 0,0 0 15,-1 0-15,-126 21 0,127-42 16,42 22-16,0-1 0,1-21 16,41 21-16,-21 0 0,22 0 0</inkml:trace>
  <inkml:trace contextRef="#ctx0" brushRef="#br0" timeOffset="30379.89">2138 7789 0,'0'0'0,"-21"0"0,-1 22 15,22-1 1,0 0-16,-21 0 0,21 21 15,0 1-15,0 20 0,0-20 0,0 20 16,0-21-16,0 22 0,0-22 16,0 22-16,0-22 0,-21 0 0,21 1 15,0-1-15,0-21 0,0 22 16,0-22-16,0 0 0,0-42 47,0 0-47,0-22 0,0 22 0,0-21 15,21-1-15</inkml:trace>
  <inkml:trace contextRef="#ctx0" brushRef="#br0" timeOffset="30847.2">2074 7980 0,'0'0'15,"0"-42"-15,21-1 0,1 1 0,-1 21 0,-21 0 16,21 21-16,21 0 0,-21 0 16,22 0-16,20 0 0,-20 0 0,20 0 15,22 0-15,-1 0 16,107 0-16,-106 0 0,42-22 15,-22 22-15,22-21 0,0 0 16,22 0-16,-22 21 0,0-21 0,-22 0 16,1-1-16,106-20 0,-106 21 15,-22 21-15,22-21 0,-42 21 16,20 0-16,-20 0 0,-22 0 0,22 0 16,-43 0-16,21 0 0,-21 0 15,1 0-15,-22 21 16,0 0-16,0 0 0,0 0 0,0 1 15,0-1-15,0 0 0,0 0 16,0 0-16,0 0 0,0 1 16,0-1-16,0 0 0,0 21 0,-22-21 15,22 1-15,0 20 0,-21-21 16,21 0-16,0 0 0,0 1 0,-21-1 16,0 0-16,21 0 0,-21 0 0,0 0 15,-1 1-15,1-22 0,0 21 16,0-21-16,0 0 0,-22 21 0,22-21 15,-21 0-15,-22 0 0,22 21 0,-21 0 16,-1-21-16,-21 21 0,-20-21 16,20 22-16,-42-22 0,0 21 0,-21 0 15,21 0-15,-170 21 16,170-20-16,0-1 0,0 0 16,22 0-16,20-21 0,0 0 0,1 21 15,20-21-15,1 0 0</inkml:trace>
  <inkml:trace contextRef="#ctx0" brushRef="#br0" timeOffset="32048.08">2307 7980 0,'0'0'16,"21"-21"-16,0 0 0,1 21 15,-22 21 1,0 0-16,0 0 15,0 21-15,0 1 0,0-1 16,-22 0-16,1 1 0,0-1 0,0 22 16,0-22-16,0 0 0,-1 1 15,22-22-15,-21 21 0,0-21 0,0 22 16,0-22-16,21 0 16,0-42-1,0 0-15,0-1 16,0-20-16,0 21 0,0-21 15,0 20-15,0 1 0,0-21 16,0 21-16,0 0 0,21 21 16,0 0-16,0 0 0,0 0 15,1 21-15,-1 0 0,0 0 16,0 0-16,0 0 0,0 1 0,1-1 16,-1 0-16,0 0 0,0 0 15,0 0-15,0 1 0,1-22 0,20 0 16,-21 0-16,0 0 0,0 0 15,1 0-15,20 0 0,-21 0 0,0 0 16,22-22-16,-22 1 0,21 0 16,-21 0-16,0 0 0,22 0 0,-22-1 15,0 1-15,0 0 0,-21 0 16,0 0-16,0 0 0,21 21 16,-21-22-16,0 44 31,0-1-31,0 0 15,0 0-15,0 0 0,0 0 0,0 1 16,0-1-16,0 0 0,0 0 16,0 0-16,22-21 0,-1 21 0,0-21 15,0 0-15,0 0 0,0 0 0,1 0 16,20 0-16,-21 0 0,21-21 16,-20 0-16,-1 21 0,21-21 15,-21 0-15,0-22 0,1 22 0,-1 0 16,-21 0-16,0 0 0,0-22 15,0 22-15,0 0 0,-21 0 0,-22 0 16,22 0-16,-21 21 0,-1 0 16,1 0-16,21 0 0,-21 0 0,-1 21 15,22 0-15,0 0 0,0 0 16,0 0-16,-1 1 0,22-1 16,0 0-16,0 0 0,0 0 0,0 0 15,0 1-15,22-1 0,-1-21 0,0 0 16,21 0-16,-21 0 0,22 0 0,-1 0 15,0 0-15,22 0 16,-22-21-16,1-1 0,-1 22 0,21-21 16,-20 0-16,-1-21 0,0 21 0,-20-1 15,20 1-15,-21 0 0,-21 0 16,0 0-16,0 0 0,0-1 0,0 1 16,-21 0-1,-21 21-15,20 0 0,1 0 16,0 0-16,0 21 0,0-21 0,0 21 15,-1 1-15,22-1 0,0 0 16,0 0-16,0 0 0,0 0 0,0 1 16,0-1-16,0 0 0,0 0 0,0 0 15,22 0-15,-1 1 16,0-22-16,0 21 0,0 0 0,0 0 16,1 0-16,20 0 0,-21 1 0,0 20 15,0-21-15,1 0 0,-1 22 16,0-22-16,-21 21 0,0 0 0,0 1 15,0-1-15,0 22 0,0-22 0,0 0 16,-42 22-16,20-22 0,-20 0 16,0 22-16,-1-22 0,1 1 0,-21-1 15,-1-21-15,22 21 0,-22-20 0,1-1 16,20-21-16,1 0 0,0 0 16,-1 0-16,1-21 0,21-22 15,0 22-15,0-21 0,-1-1 0,22 1 16,0-21-16,0 20 0,0-20 15,22-1-15,-1 1 0,21 20 0,-21-20 16,22 21-16,-1-22 0,0 22 16,1-1-16,-1-20 0,21 21 0,-20-1 15,20-20-15</inkml:trace>
  <inkml:trace contextRef="#ctx0" brushRef="#br0" timeOffset="32235.46">3979 7938 0,'0'0'0,"0"21"0,0 0 0,-21 0 16,21 0-16,-21 0 16,21 1-16,-21-22 0,21 21 0,0 0 15,0 0-15,0 0 0,-21-21 16,21 21-16,0-42 47,0 0-47</inkml:trace>
  <inkml:trace contextRef="#ctx0" brushRef="#br0" timeOffset="32400.11">4000 7853 0,'0'0'0,"0"42"15,22-21 1,-22 1-16,0-1 0,21-21 15,0 21-15,0-21 0,-21 21 16</inkml:trace>
  <inkml:trace contextRef="#ctx0" brushRef="#br0" timeOffset="32643.72">4127 8043 0,'0'-105'31,"0"83"-31,0 1 0,22 0 16,-1 21-1,0 0-15,0 0 0,0 0 16,0 0-16,1 0 16,-1 21-16,0 0 0,-21 1 0,21-1 15,-21 0-15,21 0 0,-21 0 0,0 0 16,0 1-16,0-1 15</inkml:trace>
  <inkml:trace contextRef="#ctx0" brushRef="#br0" timeOffset="33156.33">7451 5906 0,'0'0'0,"0"-22"0,-22 1 16,1 0-16,0-21 15,0 42-15,0-21 0,-22 21 0,22 0 16,0 0-16,0 0 0,0 21 16,0 21-16,21 0 0,0 1 15,0-1-15,0 22 0,0 20 0,0 1 16,0 21-16,21 0 0,0-1 16,0 22-16,0-21 0,0 0 15,-21 21-15,22-21 0,-22 0 16,21 0-16,-21-1 0,0-20 0,0 0 15,0-1-15,0-20 0,0 21 0,0 42 16,0-85-16,0 0 0,0-21 16</inkml:trace>
  <inkml:trace contextRef="#ctx0" brushRef="#br0" timeOffset="33927.1">7387 6033 0,'0'0'0,"0"-43"0,0 1 0,0 21 0,0 0 16,0-22-16,0 22 16,0 0-16,21 0 0,0 21 15,22-21-15,-1 21 0,22-22 16,-1 22-16,22-21 0,21 0 0,21 0 15,-22 0-15,22 0 0,43-1 16,-1 1-16,0 0 0,22-21 0,253-1 16,-211 22-16,21 0 15,0 0-15,21 21 0,1-21 0,-22 21 16,0 0-16,0 0 0,-22 0 16,1 0-16,0-21 0,-42 21 0,20 0 15,-20 0-15,-1 0 0,1-22 16,-43 22-16,0-21 0,-21 21 15,-21-21-15,0 21 0,0 0 0,-22 0 16,-20 0-16,-1 0 0,1 0 16,-22 0-16,0 0 0,1 0 0,-22 21 15,0 0-15,0 1 0,-21-1 16,21 0-16,-21 21 0,0 1 0,0-1 16,0 0-16,0 22 15,0-1-15,22-20 0,-22 20 0,21 1 16,-21-1-16,0 1 0,0-1 0,21 1 15,-21 20-15,21 1 0,0 63 16,-21-63-16,0-1 16,0 1-16,21 0 0,-21-1 0,22-20 15,-22 21-15,0-1 0,0 1 0,21-22 16,-21 1-16,21 21 0,21 20 16,-21-41-16,-21-22 0,22 1 15,-1-1-15,0 0 0,-21-21 16,0 22-16,0-22 0,0 21 0,-21-21 15,-22 1-15,1-1 0,0 21 0,-22-21 16,-20 0-16,-1-21 0,0 22 16,-42-1-16,0 0 0,-21-21 15,-21 21-15,-22-21 0,1 0 0,-22 0 16,-21 21-16,-21-21 0,-21 0 16,0 21-16,-21-21 0,-22 22 0,1-1 15,-1 0-15,1-21 0,20 21 16,1 0-16,21 0 0,21 1 0,21-1 15,42 0-15,1-21 0,21 0 0,20 21 16,22-21-16,0 0 0,22 0 16,-1-21-16,21 21 0,0-21 0,1 0 15,20-22-15,22 22 0</inkml:trace>
  <inkml:trace contextRef="#ctx0" brushRef="#br0" timeOffset="35527.08">7959 6646 0,'0'0'0,"0"22"0,21-22 16,0 0 0,0-22-1,0 1-15,0 21 0,-21-21 16,22 0-16,-1-21 0,21 20 0,-42 1 15,21 0-15,0 0 0,-21 0 16,0 0-16,0-1 0,0 1 0,-21 0 16,0 21-1,0 0-15,0 0 0,0 0 0,-1 0 16,-20 21-16,21-21 16,0 21-16,0 1 0,21-1 15,0 0-15,0 0 0,21 21 16,0-20-16,0-1 0,21 0 0,-20 21 15,20-21-15,-21 1 0,43 20 16,-43-21-16,0 0 0,0 0 16,-21 1-16,0-1 0,-21 0 15,0-21-15,-22 0 0,1 21 16,0-21-16,-1 0 0,1 0 16,-21 0-16,20 0 0,-20-21 15,-22 0-15,43 0 16,-1-1-16,1 1 0,0 0 0,21 0 15,-22-21-15,22 20 16,21 1-16,21 21 16,0 21-1,1-21-15,-1 22 0,0 20 0,21-21 16,-21 0-16,22 0 0,-22 1 0,21-1 16,-21 0-16,22 0 0,-22-21 15,21 21-15,1 0 0,-22-21 0,21 0 16,0 0-16,1 0 15,-1 0-15,-21 0 0,22 0 0,-1 0 16,0-21-16,1 21 0,-1-21 0,0 0 16,1 0-16,-22 0 0,21-1 15,-21 1-15,22 0 0,-22-21 0,0 21 16,0-1-16,-21-20 0,0 21 16,0-21-16,0 20 0,0 1 0,0 0 15,0 0-15,-21 21 0,0 0 16,0 0-16,-1 0 0,1 0 0,0 0 15,0 21-15,0 0 0,0 0 16,21 1-16,0 20 0,0-21 0,0 0 16,0 22-16,0-22 0,0 0 0,21 0 15,0 0 1,0-21-16,0 21 0,0 1 0,22-22 16,-1 0-16,-21 0 0,22 0 15,-22 0-15,21 0 0,0 0 0,1 0 16,-1 0-16,0-22 0,-20 1 0,20 0 15,0 0-15,-21 0 0,22 0 16,-22-1-16,0 1 0,-21 0 0,0 0 16,0-21-16,0 20 0,0 1 15,-21 0-15,0 21 16,0 0-16,-22 0 0,22 0 16,0 21-16,0 0 0,0 1 15,-1-1-15,1 0 0,0 21 0,21-21 16,0 1-16,0-1 0,0 0 15,0 0-15,0 0 0,0 0 0,0 1 16,0-1 0,21-21-16,0 0 0,1 0 0,-1 0 15,0 0-15,0-21 0,0-1 0,0 22 16,1-21-16,-1 0 0,0 0 16,0 0-16,0 0 0,-21-1 0,21 22 15,-21-21-15,0 0 0,22 42 31,-22 0-15,21 1-16,-21-1 16,0 0-16,0 0 0,21 0 0,-21 0 15,21 1-15,-21-1 0,21-21 16,0 0 0,1 0-1,-22-21-15,21 21 16,-21-22-16,0 1 0,0 0 0,21 21 15,-21-21-15,21 0 0,-21 0 0,0-1 16,0-20-16,21 21 0,0 0 16,-21 0-16,22-1 15,-1 22-15,0 0 16,-21 22-16,21-22 0,0 21 16,-21 0-16,0 0 0,21 0 0,-21 22 15,0-22-15,0 0 0,0 0 16,0 0-16,0 0 0,0 1 0,0-1 15,0 0-15,0-42 32,0 0-17,0-1-15,0 1 16,0 0-16,22 0 0,-22-21 0,0 20 16,0 1-16,0 0 0,0 0 0,0 0 15,21 0-15,-21-1 16,21 22-1,-21-21-15,21 21 16,0 0-16</inkml:trace>
  <inkml:trace contextRef="#ctx0" brushRef="#br0" timeOffset="36183.37">9991 6371 0,'0'21'0,"-22"1"15,1-1-15,0 0 0,0 0 0,0 0 16,0 22-16,-1-22 16,1 0-16,0 0 0,21 0 0,0 43 15,0-43-15,0 0 0,0 0 16,0 0-16,0 1 0,0-1 16,21 0-16,0-21 0,1 0 15,-1 0-15,21 0 0,-21 0 16,0 0-16,22 0 0,-1 0 0,0 0 15,1-21-15,-1 0 0,0-1 0,1 1 16,-22 0-16,0 0 0,21-21 16,-20-1-16,-1 1 0,-21 0 15,0-1-15,21 1 0,-21 0 16,0-1-16,0 1 0,0 0 0,0-1 16,0 22-16,0 0 0,-21-21 15,0 42 1,-1 21-16,22 0 0,0 21 15,0-21-15,0 22 0,0-1 16,0 0-16,0 1 0,0-1 0,0 22 16,0-43-16,0 21 0,0 0 0,0-20 15,0 20-15,0-21 0,0 0 16,0 0-16,0 1 0,0-1 16,0-42 15,0-1-31,0 1 0,0 0 15,22 0-15,-22 0 0,21-22 16,-21 22-16,21-21 0,0 21 0,0-22 16,0 22-16,-21 0 0,22 0 0,-1 0 15,0 0-15,0 21 0,0 0 16,0 0-16,1 21 0,-1 0 16,0 0-16,0 0 0,0 0 15,0 1-15,-21-1 0,0 0 0,0 21 16,0-21-16,0 1 0,0-1 15,0 0-15,0 0 0,-21-21 0,0 21 16,0 0-16,21-42 31,0 0-15</inkml:trace>
  <inkml:trace contextRef="#ctx0" brushRef="#br0" timeOffset="36359.06">10964 6350 0,'-21'0'0,"0"0"0,21 21 0,-21 0 15,0 1 1,21-1-16,0 0 16,0 0-1,21-21 1,-21 21-16</inkml:trace>
  <inkml:trace contextRef="#ctx0" brushRef="#br0" timeOffset="36539.97">11049 6689 0,'0'0'0,"0"21"16,0 0 15,21-42 16,0 21-47,0-21 0</inkml:trace>
  <inkml:trace contextRef="#ctx0" brushRef="#br0" timeOffset="36779.18">11642 6329 0,'-22'0'31,"22"21"-31,-21 0 0,21 0 16,-21 1-16,21-1 0,-21 21 0,21 0 15,-21-20-15,21 20 0,-21 0 0,21-21 16,0 22-16,0-22 0,0 21 16,0-21-16,0 1 0,0-1 0,0 0 15,0 0-15,21-21 31,0 0-31,-21-21 16,21 0-16,0 0 0,-21-1 16</inkml:trace>
  <inkml:trace contextRef="#ctx0" brushRef="#br0" timeOffset="37405.11">11536 6371 0,'0'0'0,"0"-42"15,-21 21-15,21 0 0,0-1 16,0 1-16,0 0 15,21 21-15,0 0 16,0 0-16,21 0 0,22 0 0,-22 0 16,43 0-16,0-21 0,-1 21 0,22 0 15,0-21-15,0 21 0,0 0 16,-1-21-16,1 21 0,0-22 0,0 22 16,0-21-16,0 21 15,-1-21-15,-20 21 0,0 0 0,-1 0 16,-20-21-16,-1 21 0,1 0 0,-22 0 15,1 0-15,-1 0 0,-21 0 16,0 0-16,0 0 0,1 0 0,-22 21 16,0 0-1,0 0-15,0 1 16,-22-22-16,22 21 16,-21 0-16,21 0 0,-21 0 0,21 22 15,0-1-15,0 0 0,0 1 0,0-1 16,0 0-16,0 1 0,0-1 15,0 0-15,0 1 0,0-1 0,0 0 16,0-21-16,21 1 16,-21 20-16,0-21 0,0 0 0,0 0 15,0 1-15,-21-1 0,0-21 16,0 0-16,0 21 0,-22-21 16,1 0-16,0 0 0,-22 0 0,1 0 15,-22 0-15,-21 0 0,21 0 16,-20 0-16,-1 0 0,-21 0 0,0-21 15,0 21-15,0 0 0,21-21 0,0 21 16,0-22-16,22 22 0,20 0 16,1 0-16,-1 0 0,22 0 0,-1 0 15,1 0-15,0 0 0,21 0 16,-22 0-16,22-21 16,42 21 15,0 0-16,-21-21-15,22 21 0,-1 0 0,0-21 16,0 21-16</inkml:trace>
  <inkml:trace contextRef="#ctx0" brushRef="#br0" timeOffset="37608.47">12023 6858 0,'0'0'0,"0"21"31,0-42 48,0 0-48</inkml:trace>
  <inkml:trace contextRef="#ctx0" brushRef="#br0" timeOffset="38288.1">15621 5884 0,'0'0'16,"0"-21"-16,0 0 0,0 0 0,0 0 16,0 0-16,0-1 0,0 1 15,-21 42 1,21 22-1,0-22-15,0 21 16,0 22-16,-21-22 0,21 22 0,0 105 16,0-84-16,0 126 15,0-126-15,0 21 0,0-22 16,0 22-16,0-21 0,0 0 16,0 20-16,0-20 0,0 0 0,-22-1 15,1 1-15,0-21 0,0-1 0,0 1 16,0-1-16,-1-21 0,1 1 15,0-1-15,0-21 0,0 0 0,0 1 16,-1-22-16,22-22 16,0-20-16</inkml:trace>
  <inkml:trace contextRef="#ctx0" brushRef="#br0" timeOffset="39006.49">15409 5927 0,'0'0'16,"0"-43"-16,0 22 0,0-21 0,0 21 15,0 0-15,0-1 0,21 1 0,22 0 16,-1 0-16,22 21 0,-1-21 16,1 21-16,20-21 0,22-1 0,21 22 15,21-21-15,0 0 16,22 21-16,-1-21 0,22 21 0,-1-21 15,22 21-15,-22 0 0,22-21 16,-22 21-16,22 0 0,0 0 0,-22 0 16,-20 0-16,-1 0 0,0 0 15,1 0-15,-43 0 0,21 0 0,-21 0 16,-21 0-16,-22 0 0,1 0 16,-22 0-16,-20 0 0,-1 0 0,0 0 15,-20 0-15,-1 0 0,0 0 16,-21 21-16,0 0 0,0 0 0,0 21 15,0 1-15,0-1 16,0 0-16,0 22 0,0-1 0,0 1 0,0-22 16,0 22-16,0 20 15,0-20-15,0 21 0,0-22 0,0 22 16,0-1-16,0 1 0,0-21 16,0-1-16,0 22 0,0-22 0,0 1 15,21-1-15,-21-20 0,0 20 16,21 1-16,-21-1 0,0-21 0,0 1 15,0 20-15,0-20 0,0-1 0,0-21 16,0 21-16,0 1 0,-21-22 16,-42 42-16,20-41 15,1-1-15,-22 0 0,-20 0 16,-1-21-16,-21 21 0,0 0 0,1-21 16,-44 0-16,1 22 0,0-22 0,-21 0 15,-1 0-15,-20 0 0,-22 0 16,1 21-16,-1-21 0,-21 0 0,0 0 15,-21 21-15,21-21 0,1 21 16,20-21-16,0 21 0,1 0 0,20-21 16,22 22-16,21-22 0,-1 0 0,44 0 15,20 0-15,0 0 0,22-22 16,20 1-16,1 21 0,21-21 0,0 0 16,21 0-16,0 0 0,0-1 15,21 1-15,21 0 0,-21 0 16,22 0-16,-1 0 0,0-1 0,1-20 15,-1 21-15,0-21 0</inkml:trace>
  <inkml:trace contextRef="#ctx0" brushRef="#br0" timeOffset="39579.29">15811 6096 0,'0'0'0,"0"-21"0,0 0 0,0 0 16,-21 21-16,21 21 31,0 0-31,0 0 0,0 0 0,0 22 16,0-1-16,0 0 0,0 1 0,0 20 16,0-21-16,0 22 0,0-1 15,0-20-15,0-1 0,0 0 0,0 1 16,0-1-16,0-21 0,0 0 15,0 1-15,0-1 0,0-42 32,0-1-17,0 1-15,0 0 0,0-21 16,0-1-16,0-20 0,0 21 16,-21-22-16,21 22 0,0-22 0,0 22 15,-21 0-15,21-1 0,0 1 16,0 0-16,0-1 0,0 22 0,0-21 15,0 21-15,21-1 0,-21 1 16,21 0-16,0 21 0,22 0 0,-22 0 16,21 0-16,1 0 0,-1 0 15,0 21-15,1 0 0,-1 1 0,0-1 16,-21 21-16,1-21 0,-1 0 16,-21 22-16,0-22 0,0 21 0,0-21 15,-43 22-15,22-22 0,-21 21 16,0-21-16,-1 1 0,-20-1 15,20 0-15,1 0 0,0 0 0,-1-21 16,22 21-16,0-21 0,0 0 16,0 0-16,21 22 0,0-1 31,21-21-31,0 0 0,0 0 0,22 0 16,-22 21-16</inkml:trace>
  <inkml:trace contextRef="#ctx0" brushRef="#br0" timeOffset="40288.33">16256 6752 0,'0'0'0,"-21"0"0,0 0 0,-22 0 16,22 0-16,0 0 0,0 0 0,0-21 16,-1 21-16,22-21 0,0 0 15,0 0-15,0-1 0,0 1 0,0 0 16,22 0-16,-1 21 15,0 0-15,21 0 0,-21 0 0,1 0 16,20 0-16,-21 0 0,21 21 16,22 21-16,-43-20 0,0-1 15,0 0-15,1 0 0,-1 0 16,-21 0-16,0 1 0,0-1 16,0 0-16,0 0 0,-21-21 31,-1 0-31,22-21 15,0 0-15,0 0 16,0-1-16,0 1 0,0 0 16,0 0-16,0 0 0,0-22 0,22 22 15,-1 0-15,0-21 0,0 21 16,-21-1-16,21 1 0,0 0 0,1 21 16,-1 0-16,0-21 0,0 21 15,0 0-15,0 0 0,1 0 0,-1 0 16,-21 21-16,21-21 15,0 42-15,-21-20 0,0-1 16,0 0-16,0 0 0,0 21 16,0-20-16,-21 20 0,0-21 0,0 0 15,-1 22-15,22-22 0,-21 0 0,21 0 16,-21 0-16,21 0 0,0 1 16,0-1-16,21-21 0,0 21 15,1-21-15,-1 0 0,21 0 16,-21 0-16,0 0 0,22 0 0,-1-21 15,-21 21-15,22-21 0,-22-1 0,0 1 16,0 21-16,0-21 16,0 0-16,-21-21 0,0 20 0,0-41 15,0 42-15,-21 0 16,0-22-16,0 22 0,0 21 0,0-21 16,-22 21-16,22 0 0,-21 0 0,21 0 15,-22 0-15,22 0 0,-21 0 16,21 21-16,-1 0 0,1 0 0,0 1 15,21-1-15,0 0 0,0 0 16,21 0-16,0 0 0,1-21 16,20 0-16,-21 22 0</inkml:trace>
  <inkml:trace contextRef="#ctx0" brushRef="#br0" timeOffset="41120.01">17589 6625 0,'0'0'15,"0"-21"-15,0 0 0,0 0 0,-21 0 16,0-1-16,0 22 0,-21 0 16,-1 0-16,22 0 0,-21 22 15,-1-1-15,1 0 0,0 0 0,-1 0 16,1 0-16,21 1 0,0 20 16,0-21-16,21 21 0,0-20 0,0-1 15,0 0-15,0 0 0,0 0 0,21 0 16,0-21-16,21 0 0,-21 22 15,22-22-15,-1 0 0,0 0 16,1 0-16,-1 0 0,0-22 0,1 1 16,-1 0-16,-21 0 0,22 0 15,-22 0-15,21-22 0,-21 1 0,0 0 16,-21-1-16,0-20 0,0 20 16,0-20-16,0-1 0,0 22 0,0 0 15,0-1-15,0 1 0,0 0 16,0 21-16,-21-1 0,21 1 0,-21 21 15,0 21 1,21 1-16,0-1 16,-21 21-16,0 0 0,21 1 0,-22 20 15,22-20-15,0 20 0,-21-21 16,21 22-16,0-22 0,0 1 0,0-1 16,0-21-16,0 21 0,0-20 15,21-1-15,1 0 0,-1-21 16,0 0-16,0 0 0,0 0 0,0 0 15,22 0-15,-22-21 0,0 0 16,21-1-16,-20 1 0,-1 0 0,-21 0 16,21 0-16,0-22 0,-21 22 15,21 0-15,-21 0 0,0 0 16,0 42 0,0 0-1,0 0-15,0 22 16,0-22-16,0 0 0,0 0 0,0 0 15,0 0-15,0 1 16,0-1-16,0 0 16,21-21-16,1 0 0,-1 0 15,0 0-15,0 0 16,0 0-16,0-21 0,1 0 0,-1-1 16,0 1-16,0 0 0,0 0 15,0 0-15,-21-22 0,22 22 16,-22 0-16,21 0 0,-21 0 0,0 0 15,0 42 1,0 0-16,0 0 0,0 0 16,-21 0-16,21 1 0,-22 20 15,22-21-15,0 0 0,0 0 0,0 1 16,0-1-16,0 0 16,22-21-1,-1 0-15,0 0 0,0 0 16,0 0-16,22-21 0,-22 21 15</inkml:trace>
  <inkml:trace contextRef="#ctx0" brushRef="#br0" timeOffset="41599.66">18775 6519 0,'0'0'16,"0"-21"-16,0 0 0,0 0 0,-21 21 16,-1 0-16,1 0 15,0 21-15,0 0 16,0 0-16,0 1 0,-1-1 0,22 21 15,0-21-15,0 0 0,0 1 16,0 20-16,0-21 0,0 0 0,0 0 16,22-21-16,-22 22 0,21-1 15,0-21-15,0 21 0,0-21 16,0 0-16,1 0 0,-1 0 16,0 0-16,0 0 0,21-21 15,-20 0-15,-1-1 0,0 1 0,0 0 16,0-21-16,0 21 0,-21-22 15,22-20-15,-1 20 0,0 1 0,-21-21 16,0 20-16,21 1 0,-21 0 16,21-1-16,-21 22 0,0-21 0,0 21 15,-21 42 1,0 0 0,0 21-16,21-21 15,0 22-15,0-1 0,-21 0 16,21 22-16,0-22 0,0 1 0,0-1 15,0 0-15,0-21 0,0 22 16,0-22-16,0 0 0,0 0 0,0 0 16,0 1-16,21-1 0,0-21 15,0 0-15,0 0 0,0 0 16,1 0-16,-1 0 0,0 0 16,0-21-16,0 21 0,0-22 0,1 1 15,-1 0-15,-21-21 0</inkml:trace>
  <inkml:trace contextRef="#ctx0" brushRef="#br0" timeOffset="41768.11">19113 6371 0,'0'0'0,"-21"0"0,42 0 31,1 0-31,-1 0 16,0 0-16,0 0 0,0 0 0,22 0 15,-22-21-15,21 0 0,0 21 16,1 0-16</inkml:trace>
  <inkml:trace contextRef="#ctx0" brushRef="#br0" timeOffset="42316.04">21272 5884 0,'0'0'0,"0"-42"0,-42-106 31,42 127-31,-21 21 0,0-21 0,0 21 16,21 21-1,-22 0-15,1 0 0,21 43 16,-21-22-16,21 43 0,0-22 0,0 22 16,0-1-16,0 1 0,0 21 15,0 0-15,0 0 0,0-22 0,-21 22 16,21-21-16,-21-1 0,0 1 16,-1 0-16,22-1 0,-21 1 0,0-21 15,0 20-15,0-20 0,-22-22 16,22 22-16,0-22 0,21-21 0,-21 21 15,21-20-15,0-1 0,21-21 32,0-21-32,0-1 0,1 1 0,-1-21 15,0 0-15,0-1 0,21-20 16,-20 20-16</inkml:trace>
  <inkml:trace contextRef="#ctx0" brushRef="#br0" timeOffset="43199.88">21209 5948 0,'0'0'15,"-21"-42"-15,21 20 0,0-20 0,0 21 16,0 0-16,0 0 0,0-22 0,0 22 16,0 0-16,0 0 0,21 0 15,0 21-15,0-22 0,0 1 16,1 0-16,20 21 0,0-21 15,22 21-15,20 0 0,1 0 0,0-21 16,21 21-16,-1 0 0,22 0 16,-21 0-16,21 0 0,0 0 0,21 0 15,1 0-15,-1 0 0,-21 0 16,21 21-16,-21-21 0,21 0 16,-21 21-16,21-21 0,-21 0 0,-21 21 15,0-21-15,0 0 0,-43 0 16,22 21-16,211-21 31,-275 0-31,22 22 0,-22-22 16,0 0-16,0 0 0,0 0 15,1 21-15,-22 0 16,0 0-16,0 0 0,0 0 16,0 1-16,0 20 0,0-21 15,0 21-15,0 1 0,0-1 0,0-21 16,0 22-16,0 20 0,0-21 15,0 1-15,0 20 0,0 1 0,0-1 16,0 1-16,0 20 0,0-20 16,0-1-16,-22 22 0,1-21 0,21-1 15,-21 1-15,0-1 0,0 1 16,0-1-16,21 1 0,-22-1 16,22 1-16,-21-22 0,21 21 15,0-20-15,-21-1 0,21 0 0,-21 1 16,0-22-16,21 21 0,0-21 0,-21 1 15,-170 126 32,170-148-47,-21 21 0,-1-21 0,1 0 16,0 21-16,-22-21 0,22 0 16,-22 21-16,1-21 0,-1 0 0,1 0 15,-22 0-15,22 0 0,-22 0 16,-21 0-16,0 0 0,0 0 15,-42 0-15,21 0 0,-21-21 0,-21 21 16,21-21-16,-22 0 0,1 21 16,21-21-16,0 21 0,-1 0 0,44 0 15,-1 0-15,0 0 0,21 0 16,1 0-16,20 0 0,1 0 0,-1 0 16,1 0-16,-1 0 0,22 21 0,-1-21 15,1 0-15,21 0 0,-21 0 16,20 0-16,1 0 0,0 0 15,42-21 48,0 21-63,-21-22 0,22 1 0</inkml:trace>
  <inkml:trace contextRef="#ctx0" brushRef="#br0" timeOffset="47237.11">21569 6350 0,'0'0'0,"0"-21"0,0 0 16,0 0-16,0-1 16,-21 1-16,-1 0 0,22 0 15,0 42 16,0 0-31,0 0 16,0 1-16,0 20 16,0 0-16,0 1 0,0-1 0,0-21 15,0 21-15,0 1 0,0-22 16,0 21-16,0-21 0,0 1 0,0-1 16,0 0-16,0 0 15,0-42 16,0 0-31,22 0 0,-1-1 16,-21 1-16,21 0 0,0 0 0,0-21 16,0 20-16,1 1 0,-22-21 15,21 21-15,0 0 0,0-1 16,-21 1-16,0 0 0,21 21 16,-21 21-16,21 0 15,-21 1-15,0-1 0,0 0 16,22 21-16,-22-21 0,21 22 0,-21-22 15,21 0-15,0 21 0,-21-20 16,21-1-16,-21 0 0,21-21 0,1 21 16,-1-21-16,0 0 0,0 0 15,0 0-15,0 0 0,1 0 0,-1 0 16,0 0-16,0 0 0,0-21 16,0 0-16,-21 0 0,22-1 0,-22 1 15,21 0-15,-21-21 0,0 21 16,0-22-16,0 1 0,0 21 15,0-22-15,0 22 0,0 0 0,-21 0 16,21 0-16,-22 21 0,22 21 31,-21 0-31,21 21 0,0-20 16,0 20-16,0-21 0,0 21 0,0-20 16,0-1-16,0 0 0,0 21 15,0-21-15,21 1 0,-21-1 16,22-21-16,-1 0 0,0 0 15,0 0-15,0 0 0,0 0 16,1-21-16,-1 21 16,0-22-16,0 1 0,0 0 0,0 0 15,1-21-15,-22 20 0,0-20 16,21 0-16,-21-1 0,0 1 0,0 21 16,0-21-16,0-1 0,0 22 0,0-21 15,0 21-15,0-1 16,-21 44-1,21-1-15,0 0 16,0 21-16,-22 1 0,22-1 0,-21 0 16,21 1-16,0-1 0,0 0 15,0 1-15,0-22 0,0 21 16,0-21-16,0 0 0,0 1 16,0-1-16,0 0 0,21-21 15,1 0 1,-22-21-1,21 21-15,-21-21 0,21-1 0,-21 1 16,0 0-16,0 0 0,21 0 16,-21 0-16,21 21 0,-21-22 15,21 22-15,1 0 16,-22 22-16,21-1 0,-21 0 0,21 0 16,-21 0-16,21 0 15,-21 1-15,0-1 0,21-21 0,0 21 16,1 0-16,-1-21 15,0 21-15,0-21 0,0 0 16,0 0-16,1 0 0,-1 0 16,21-21-16,-21 0 0,0 21 15,-21-21-15,22 0 0,-1-1 0,-21 1 16,21 0-16,-21 0 0,0 0 16,0 0-16,0-1 15,0 44 1,0-1-16,0 0 15,0 0-15,0 0 16,0 0-16,0 1 0,0-1 16,0 0-16,0 0 15,0-42 32,0 0-47,0 0 16,0-1-16</inkml:trace>
  <inkml:trace contextRef="#ctx0" brushRef="#br0" timeOffset="47403.13">23008 6308 0,'0'0'0,"-21"0"32,0 0-32,0 0 15,21 21 1,0 0-16,0 0 15,0 0-15,21-21 16,0 22-16,0-22 16</inkml:trace>
  <inkml:trace contextRef="#ctx0" brushRef="#br0" timeOffset="47743.9">23262 6456 0,'21'0'31,"-42"0"1,0 21-32,0 0 0,21 0 15,0 1-15,0-1 16,0 0-16,0 0 16,0 0-16,0 0 0,0 1 15,21-22-15,-21 21 0,21-21 16,-21 21-16,21 0 15,-21 0 1,0 0 0,-21-21-1,0 0-15,0 0 0,0 0 16,-1 0-16,-20 0 0,21 0 16,0 0-16,0 0 0,-1 0 0,1 0 15,21-21-15,0 0 0,0 0 16,0 0-16,0 0 0</inkml:trace>
  <inkml:trace contextRef="#ctx0" brushRef="#br0" timeOffset="48171.98">23389 6244 0,'0'0'0,"0"-21"0,0 42 31,0 0-15,-21-21-16,21 22 0,-21 20 15,21-21-15,0 21 0,0 1 0,0-22 16,-21 21-16,21 1 0,0-1 16,0-21-16,0 21 0,0 1 15,0-1-15,0-21 16,0 0-16,21-21 16,-21 22-16,21-22 15,0 0-15,0-22 16,0 1-16,-21 0 0,22 21 15,-22-21-15,0 0 0,21 0 16,-21-1-16,21 1 0,-21 0 16,0 42 15,0 0-31,0 1 0,0-1 0,0 0 16,0 0-16,0 0 15,-21 0-15,21 1 0,0-1 16,0-42 31,0-1-32,0 1-15</inkml:trace>
  <inkml:trace contextRef="#ctx0" brushRef="#br0" timeOffset="48347.87">23622 6498 0,'0'0'0,"-21"0"15,0 0-15,-1 0 16,1 0-16,0 0 16,21 21-16,0 1 15,0-1 1,21-21 0,0 0-16,1 0 0,-1 0 15,0 0-15</inkml:trace>
  <inkml:trace contextRef="#ctx0" brushRef="#br0" timeOffset="48631.76">23855 6562 0,'0'21'31,"0"0"-15,0 0-16,-21-21 0,21 21 16,-22-21-16,22 22 15,0-1-15,22 0 16,-1-21-1,-21 21-15,21-21 0,-21 21 16,21-21-16,-21 21 16,-21-21-1,0 0-15,0 22 16,-1-22-16,1 0 0,-21 0 0,21 0 16,0 0-16,-1 0 0,1 0 15,0-22-15,21 1 0,0 0 16,0 0-16,0-21 15,21 20-15,22 1 0</inkml:trace>
  <inkml:trace contextRef="#ctx0" brushRef="#br0" timeOffset="48856.06">24088 6202 0,'0'0'0,"0"-21"0,0 42 31,0 0-15,0 0-16,0 0 0,0 1 15,0 20-15,0-21 0,0 21 0,-22 1 16,22-22-16,-21 21 0,21 1 16,0-22-16,0 0 0,0 21 0,-21-21 15,21 1-15,0-1 0,0 0 16,21-21 15,0 0-31,-21-21 16</inkml:trace>
  <inkml:trace contextRef="#ctx0" brushRef="#br0" timeOffset="49064.06">24003 6456 0,'0'0'16,"-21"0"-16,0 0 0,21-21 16,0 0-16,21 21 15,0 0 1,0-22-16,0 22 0,0 0 0,22 0 15,-22-21-15,21 21 0,-21 0 16,1 0-16,20 0 0,-21 0 0,0 0 16,-42 0 15</inkml:trace>
  <inkml:trace contextRef="#ctx0" brushRef="#br0" timeOffset="49427.63">22013 7239 0,'0'0'0,"0"-21"0,0 0 0,-21 21 31,21 21-31,-21 21 16,21-21-16,0 1 0,-21 20 16,21-21-16,-21 21 0,21 1 0,0-22 15,0 21-15,0 1 0,-22-22 16,22 21-16,-21-21 0,21 0 0,-21 1 15,21-1-15,0 0 0,0-42 32,0 0-17,0-1-15</inkml:trace>
  <inkml:trace contextRef="#ctx0" brushRef="#br0" timeOffset="50062.99">21950 7070 0,'0'0'16,"0"-21"-16,42 21 31,-21 0-31,0 0 0,22 0 16,-1 0-16,0 0 0,22 0 16,-1 0-16,22 0 0,21 0 0,-21 0 15,42 0-15,-22 0 0,1 0 16,21 0-16,-21 0 0,0 0 0,0 0 15,0 0-15,-1 0 0,1 0 16,-21 0-16,0 0 0,-22 0 16,1 0-16,-1 0 0,-21 0 0,-20 0 15,-1 0-15,0 0 0,0 0 16,0 0-16,-21 21 16,0 0-16,0 0 15,0 0-15,0 0 0,0 1 0,0 20 16,0-21-16,-21 21 0,0-20 0,21 20 15,-21-21-15,21 21 0,0 1 16,-21-22-16,21 21 0,-22-21 0,22 1 16,0-1-16,-21 21 0,21-21 15,0 0-15,0 1 0,0-1 16,0 0-16,0 0 16,-21 0-16,0-21 0,0 21 15,-22-21-15,22 0 0,-21 0 16,0 22-16,-22-22 0,1 0 15,-1 0-15,-21 0 0,1 21 0,-1-21 16,-21 0-16,0 21 0,22-21 16,-22 21-16,0-21 0,0 21 0,22 0 15,-1-21-15,0 22 0,1-1 0,20-21 16,1 0-16,-1 21 0,1-21 16,-1 0-16,22 0 0,-1 0 0,-20-21 15,21 0-15,-1 21 16,1-22-16,0 22 0,-1-21 0,1 21 15,0 0-15,20-21 0,-20 21 0,21 0 16,0 0-16,0 0 0,-1 0 16,1 0-16,0 0 15,21 21-15,-21-21 0,0 0 16</inkml:trace>
  <inkml:trace contextRef="#ctx0" brushRef="#br0" timeOffset="54180.09">952 2731 0,'0'0'0,"0"21"16,0 0-16,22-21 0,-22 21 15,21-21 17,0 0-17,0-21-15,-21 0 0,21 0 0,0 21 16,-21-22-16,0 1 0,0 0 15,0 0-15,-21 21 16,0 0-16,0 0 16,-21 0-16,20 0 0,1 0 15,0 21-15,0-21 0,0 21 16,0 0-16,-1 1 0,1-1 0,21 0 16,0 0-16,0 0 15,0 0-15,21 1 0,1-22 16,-1 21-16,0-21 0,21 21 15,-21 0-15,22-21 0,-1 21 16,43 0-16,-64-21 0,0 22 16,0-22-16,-21 21 0,0 0 15,-21 0-15,0 0 16,-21 0-16,-1-21 0,1 22 0,0-1 16,-1-21-16,-20 0 0,20 21 15,1-21-15,0 0 0,-1 0 16,1 0-16,0 0 0,21 0 15,-1 0-15,1 0 0,21-21 16,21 21 0,1-21-16,-1-1 15,21 1-15,-21 21 0,22-21 0</inkml:trace>
  <inkml:trace contextRef="#ctx0" brushRef="#br0" timeOffset="54431.84">1249 2752 0,'0'0'0,"21"-21"0,-21-1 16,-21 22 15,0 0-31,21 22 0,-22-22 0,1 21 16,21 0-16,0 0 16,0 0-16,-21 0 0,21 22 0,0-22 15,-21 0-15,21 0 0,0 0 16,0 1-16,0-1 15,0 0-15,21-21 0,-21 21 0,21-21 16,0 0-16,1 0 16,-1 0-16,0 0 0,0 0 15,0 0-15,22-21 0,-22 0 0</inkml:trace>
  <inkml:trace contextRef="#ctx0" brushRef="#br0" timeOffset="54620.93">1587 2858 0,'-42'0'16,"63"0"15,0 0-31,1 0 16,20 0-16,-21 0 0,0 0 15,22-22-15,-22 22 0,0-21 16,21 0-16,-21 0 0,1 21 0</inkml:trace>
  <inkml:trace contextRef="#ctx0" brushRef="#br0" timeOffset="54800.12">1947 2561 0,'0'0'0,"0"21"47,0 1-47,0-1 0,0 21 16,0-21-16,0 0 0,0 22 0,0-22 15,0 0-15,0 0 0,0 22 16,0-22-16,0 0 0,-21 0 0,21 0 16,0 0-16,-21 1 0,21-1 15,-21 0-15</inkml:trace>
  <inkml:trace contextRef="#ctx0" brushRef="#br0" timeOffset="55652.29">698 5101 0,'-42'0'16,"42"-21"15,0 0-15,0 0-16,21 21 0,0-21 15,-21-1-15,-21 44 32,0-1-32,-21 0 15,21 0-15,-22 0 0,22 22 16,-21-22-16,21 21 0,-1-21 16,1 0-16,21 1 0,0 20 0,21-21 15,1 0-15,20 0 16,-21-21-16,21 0 0,1 22 15,-1-22-15,-21 0 0,22 21 16,-22-21-16,0 0 0,0 21 16,-21 0-16,0 0 0,-21-21 15,0 21-15,0 1 0,-22-1 16,1 0-16,0-21 0,-22 21 16,22 0-16,21-21 0,-22 0 0,22 21 15,-21-21-15,21 0 16,21-21-1,0 0-15,0 0 16,21 21-16,0-21 0,0 0 16</inkml:trace>
  <inkml:trace contextRef="#ctx0" brushRef="#br0" timeOffset="55888.11">974 5207 0,'-22'0'31,"1"0"-31,0 21 0,0 0 16,0 1-16,21-1 16,-21 0-16,21 0 0,-22 0 0,22 0 15,0 1-15,0-1 0,0 0 0,0 0 16,0 0-16,22 0 16,-1 1-16,0-22 15,0 0-15,0 21 0,0-21 16,1 0-16,-1 0 15,0 0-15,0-21 0,0-1 16</inkml:trace>
  <inkml:trace contextRef="#ctx0" brushRef="#br0" timeOffset="56087.45">1355 5334 0,'-22'0'16,"1"0"-16,0 0 31,42 0-15,0 0-1,1 0-15,-1-21 0,21 0 16,-21 21-16,0-21 0,22 21 16,-22-22-16,0 1 0,0 21 0</inkml:trace>
  <inkml:trace contextRef="#ctx0" brushRef="#br0" timeOffset="56427.03">1672 5122 0,'0'-42'31,"0"21"-31,0 0 16,21 0-16,0 21 0,1-22 15,-22 1-15,42 21 0,-21-21 16,0 21-16,0 0 0,1 0 0,20 0 15,-21 0-15,0 21 0,-21 0 16,21 1-16,-21-1 0,0 21 16,0-21-16,0 22 0,0-22 0,-21 21 15,0-21-15,-21 22 16,21-22-16,-22 21 0,1-21 0,21 0 16,0 1-16,-1-1 0,1-21 15,21 21-15,21-21 16,1 0-1,-1 0-15,21-21 0,0 21 0,-20-21 16,20-1-16,21 1 0,-20 0 16,20 0-16,1 0 0,-1 0 0,22-1 15,-22 22-15</inkml:trace>
  <inkml:trace contextRef="#ctx0" brushRef="#br0" timeOffset="59048.13">1418 11113 0,'0'-22'16,"21"1"-1,-21 0-15,0 0 0,0 0 0,21 0 16,-21-1-16,0-20 0,0 21 15,0 0-15,0-22 0,0-20 16,0 42-16,-21 0 0,0-1 16,-21-20-16,21 21 0,-1 21 0,-20-21 15,21 21-15,0 0 0,0 0 16,-22 21-16,22 0 0,-21 0 16,21 22-16,-1-22 0,1 21 0,-21 0 15,21 1-15,0 20 16,21-20-16,0 20 0,0 1 0,0-22 15,0 0-15,0 1 0,0-1 16,0 0-16,21-21 0,21-21 0,-21 0 16,22 0-16,-22 0 0,42-21 15,-20 0-15,-1-21 0,21-1 0,-20 1 16,20 0-16,-20-22 0,20 22 16,-21 0-16,43-85 0,-43 84 15,-20-20-15,-1-1 0,0 1 16,-21-1-16,0 1 0,0-1 15,0 1-15,-21 20 0,0 1 0,-22 0 16,22 21-16,0-1 0,-21 22 16,20 0-16,-20 0 0,21 0 15,0 22-15,0 20 0,-1 0 16,22 1-16,0 20 0,0 1 0,0-1 16,0 1-16,0-1 0,0 1 15,0-1-15,22 1 0,-1-22 0,0 21 16,0-20-16,0-1 0,22 0 15,-22-20-15,21-1 0,0 0 0,-20-21 16,20 0-16,-21 0 0,21 0 16,-20-21-16,-1 0 0,0-1 15,0 1-15,0 0 0,0 0 16,1 0-16,-22-22 0,0 22 0,21 0 16,-21 0-16,0 0 0,21 0 15,-21-1-15,21 22 31,0 22-31,-21-1 0,21 0 16,-21 0-16,0 0 0,22 0 16,-1 1-16,0-1 0,-21 0 0,21 0 15,0 0-15,0 0 0,1 1 16,-1-22-16,0 0 0,0 0 0,0 0 16,0 0-16,1 0 15,-1-22-15,0 22 0,21-21 0,-21 0 16,1 21-16,-1-21 0,0 0 0,-21 0 15,21-1-15,-21 1 0,21 21 16,0-42-16,-21 21 0,22 0 16,-1 21-1,0 0-15,0 21 16,-21 0-16,21-21 0,0 21 16,1 0-16,-1 0 0,0 1 15,21-1-15,-21 0 0,1-21 16,-1 21-16,0-21 0,0 0 0,0 0 15,22 0-15,-22 0 0,0 0 16,0 0-16,0-21 0,0 21 16,22-21-16,-22 0 0,0-1 0,0 1 15,0 0-15,1 0 0,-1 0 16,-21 0-16,21-1 0,0 1 0,0 0 16,-21 0-16,21 21 15,1 0-15,-1 0 16,0 21-16,0 0 15,-21 0-15,21 1 0,0-1 16,1 0-16,-22 0 16,21-21-16,0 21 0,0 0 0,0-21 15,0 0-15,22 22 0,-22-22 0,21 0 16,1 0-16,-22 0 0,21 0 16,-21 0-16,22 0 0,-22 0 15,21 0-15,-21-22 0,0 1 0,1 21 16,-1-21-16,0 0 0,0 21 0,0-21 15,-21 0-15,21 21 16,1 0-16,-1 0 16,0 0-1,-21 21-15,21-21 0,-21 21 16,0 0-16,21-21 0,0 0 16,1 21-1,-1-21-15,0 0 0,0 0 0,21 0 16,-20 0-16,20 0 0,0 0 15,-21 0-15,22 0 0,-22 0 16,21-21-16,-21 21 0,1-21 0,-1 21 16,0-21-16,-21 0 0,0-1 15</inkml:trace>
  <inkml:trace contextRef="#ctx0" brushRef="#br0" timeOffset="59211.47">4022 10499 0,'0'0'0,"-43"0"16,64 0 15,1 0-15,-1-21-16,0 21 0,21 0 0</inkml:trace>
  <inkml:trace contextRef="#ctx0" brushRef="#br0" timeOffset="60960.05">5503 10986 0,'0'0'0,"21"0"16,1 0-16,-1 0 0,0 0 16,0 0-16,0 0 0,22 0 0,-22-22 15,21 22-15,0-21 0,1 0 16,-1 21-16,0-21 0,1 0 15,-1-22-15,-21 22 0,22 0 0,-22-21 16,0-1-16,0 1 0,-21 0 16,0-1-16,0 1 0,0 0 0,0-1 15,-21 1-15,0 21 0,0 0 0,-1 0 16,1 21-16,0 0 0,0 21 16,0 0-16,0 0 0,-1 21 0,1 1 15,0 20-15,0 1 0,21-22 16,0 22-16,0-1 0,-21 1 15,21-1-15,-21 1 0,21 84 16,0-85-16,0 22 0,0-22 16,0 1-16,0-1 0,0 22 0,0-43 15,0 22-15,0-22 0,21 1 0,0-1 16,0 0-16,-21-21 0,21 1 16,0-1-16,1-21 0,-1 0 0,21 0 15,-21-21-15,0-1 16,1 1-16,-1-21 0,21 0 0,-21 20 15,0-41-15,1 21 0,-22-22 0,21 1 16,-21-1-16,0 1 0,0-22 16,0 21-16,0 1 0,0 21 0,0-22 15,-21 22-15,-1-1 0,22 22 16,-21 0-16,0 0 0,0 0 16,0 21-16,21 21 15,0 0-15,0 0 16,0 0-16,21 1 0,-21-1 15,21 0-15,21 0 0,-20 0 0,20 0 16,0-21-16,1 22 0,-1-22 16,0 0-16,22 0 0,63 0 15,-64 0-15,1-22 0,63 1 16,-64 0-16,1 0 0,-1 0 16,-20-22-16,-1 22 0,0 0 0,1 0 15,-22-21-15,0 20 0,0 1 16,0 0-16,0 21 0,1-21 15,-1 21-15,0 0 16,21 21-16,-42 0 16,21-21-16,-21 21 0,22 1 0,-1-1 15,-21 0-15,21-21 0,0 21 0,-21 0 16,21-21-16,0 21 0,22-21 16,-1 22-16,0-22 0,-20 0 15,20 0-15,0 0 0,-21 0 0,22 0 16,-1 0-16,-21 0 0,22 0 15,-1 0-15,-21-22 0,21 1 16,-20 21-16,-1-21 0,42-21 16,-42-1-16,1 22 0,-1 0 15,0 0-15,0 21 0,-21-21 0,21 21 16,-21-21-16,21 21 0,1 21 31,-22 0-31,0 0 0,0 0 16,21 0-16,0 1 15,-21-1-15,21 0 0,0-21 16,0 0-16,1 21 0,20-21 16,-21 0-16,0 0 0,0 0 15,22 0-15,-1 0 0,-21 0 16,22 0-16,-22 0 0,21 0 0,0 0 16,1-21-16,-22 0 0,21 21 15,-21-21-15,22-1 0,-22-20 16,21 21-16,-21 0 0,1 0 0,-1-1 0,0 1 15,21 0-15,-21 0 0,1 0 16,-1 21-16,0 0 0,0 0 16,0 0-16,-21 21 15,21-21-15,-21 21 0,22 0 0,-1-21 16,-21 21-16,0 1 0,21-22 0,0 21 16,0 0-1,0-21-15,1 21 0,-1-21 16,0 0-16,21 0 0,-21 0 15,1 0-15,-1 0 0,21 0 16,-21 0-16,22 0 0,-1 0 0,0 0 16,1 0-16,-1-21 0,0 21 0,1-21 15,-1 0-15,0-1 0,1 1 16,41 0-16,-41 0 0,-1 21 16,-21 0-16,21-21 0,-20 21 15,-1 0-15,21 0 0,-42 21 16,21 0-16,-21 0 15,21 0-15,1 1 32,-1-22-32,-21 21 0,21-21 15,0 0-15,0 0 0,0 21 16,1-21-16,-1 0 0,0 0 0,0 0 16,21 0-16,-20 0 0,20 0 15,-21 0-15,21 0 0,1 0 0,-1 0 16,0 0-16,1 0 0,20-21 0,-20 21 15,20-21-15,-21 21 0,22 0 16,-22-22-16,1 22 0,20-21 16,-21 21-16,-20 0 0,20 0 0,-21 0 15,0 0-15,0 0 0,1 0 0,-1 21 16,-21 1-16,21-22 16,0 21-1,0-21-15,0 0 0,1 0 16,-1 0-16,0 0 0,0 0 0,21 0 15,1 0-15,-1 0 0,0 0 16,1 0-16,-1 0 0,43 0 16,-22 0-16,-20 0 0,20 0 15,1 0-15,-22-21 0,21 21 0,1 0 16,-22-22-16,22 22 0,-1 0 0,-20-21 16,20 21-16</inkml:trace>
  <inkml:trace contextRef="#ctx0" brushRef="#br0" timeOffset="61127.85">13525 10710 0,'0'0'0,"43"0"0,20 22 16,-20-22-16,-1 0 0,0 0 0,-21 0 16,22 0-16,-22 0 0,0 0 15,21 0-15,-20 0 0,-1 0 0,0 0 16,0-22-16,0 22 0,22 0 0,-22 0 16,0-21-16,0 21 15,0-21-15,0 0 0,-21 0 16,0 0-16,0-1 15,-21 1-15</inkml:trace>
  <inkml:trace contextRef="#ctx0" brushRef="#br0" timeOffset="62735.54">2138 12467 0,'0'0'0,"21"21"0,0-21 16,0 0-16,0-21 15,1 21-15,-22-21 16,0 0-16,21-21 0,-21 20 0,21-20 16,-21 21-16,0-21 0,0-1 0,0 22 15,0-21-15,-21-1 0,-22 1 16,22 0-16,0-1 0,-21 1 0,21 21 15,-22 0-15,1 0 0,0-1 16,-1 22-16,1 0 0,0 22 16,-1-1-16,1 0 0,21 21 15,-22 1-15,22 20 0,0-21 0,0 1 16,21 20-16,0-20 0,0 20 16,0-21-16,0 1 0,21-1 15,0 0-15,0-20 0,1-1 0,20 0 16,-21-21-16,21 0 0,-20 0 15,20 0-15,0-21 0,1 0 0,-1-22 16,21 1-16,-20 0 0,20-1 0,1-20 16,-1 20-16,1-20 0,-1-1 15,-20 1-15,-1-1 0,0 1 0,-21 21 16,1-1-16,-22 1 16,0 0-16,0-1 0,0 22 0,-22 0 15,1 0-15,0 21 0,0 0 16,0 21-16,0-21 0,-1 42 0,1-21 15,0 22-15,0-1 0,0 0 16,21 22-16,0-1 0,0 1 16,0-22-16,0 22 0,21-1 0,0-20 15,0-1-15,0 0 0,43 1 16,-22-22-16,22 0 0,-22-21 16,0 0-16,22 0 0,-22-21 15,22 21-15,-1-21 0,-20-22 0,20 22 16,-21-21-16,22-1 0,-22 1 15,1 21-15,-1-21 0,0-1 0,1 1 16,-22 0-16,0 20 0,21 1 16,-42 0-16,21 0 0,1 21 0,-1 0 15,0 0-15,0 21 0,0-21 16,0 21-16,1 0 0,-22 1 16,21 20-16,0-21 0,0 0 0,0 0 15,0 1-15,22-1 0,-22 0 16,0 0-16,64 0 0,-64-21 15,21 0-15,1 0 0,-1 0 0,0 0 16,1 0-16,20 0 16,-21-21-16,1 21 0,20-21 0,-20 0 15,20 0-15,-21-1 0,1 1 16,20 0-16,-20 0 0,-1 0 0,-21 21 16,21-21-16,1-1 0,-22 22 0,21 0 15,-21-21-15,1 21 0,-1 0 16,0 0-16,0 0 0,0 0 0,0 0 15,1 0-15,-1 0 0,0 0 16,0 21-16,-21 1 0,21-22 0,0 0 16,-21 21-16,22-21 0,-1 0 0,0 21 15,0-21 1,0 0-16,0 0 0,1 0 0,-1 0 16,21 0-16,-21 0 0,22 21 0,-22-21 15,21 0-15,-21 0 0,22 0 16,-1 0-16,-21 0 0,21 21 0,1-21 15,-1 0-15,0 0 0,1 0 0,20 0 16,-20 0-16,-1 0 0,21 0 16,-20 0-16,-1 0 0,22 0 0,-22-21 15,0 0-15,1 21 0,20-21 0,-21 21 16,1-21-16,-1 21 0,0 0 16,-20 0-16,20-22 0,0 22 15,-21 0-15,1 0 0,20 0 0,-21 0 16,0 0-16,22 0 0,-22 0 15,0 0-15,0 0 0,21 0 0,-20 0 16,-1 0-16,21 0 0,-21 0 0,22 0 16,-1 0-16,-21 0 0,21 0 15,-20 0-15,20 0 0,-21 0 0,21 0 16,-20 0-16,20 0 0,-21 0 16,21 0-16,-20 0 0,20 0 0,-21 0 15,21 0-15,1 0 0,-22 0 0,21 0 16,1 0-16,-1 0 0,0 0 15,1 0-15,-1 0 0,-21 0 0,21 0 16,1 22-16,-1-22 0,0 0 16,1 21-16,-22-21 0,21 0 15,-21 0-15,1 21 0,20-21 0,-21 0 16,0 0-16,0 0 0,1 0 16,-1 0-16,0-21 0,0 0 15,0 21-15,0-22 0,-21 1 16,22 21-16</inkml:trace>
  <inkml:trace contextRef="#ctx0" brushRef="#br0" timeOffset="63311.12">9080 11853 0,'0'0'0,"149"22"16,-107-22-16,43 0 0,-64 0 15,0 0-15,0 0 0,0 0 16,0 0-16,1 0 0,-1 0 0,0 0 15,0 0-15,0 0 0,22 0 16,-22 0-16,0 0 0,21 0 0,1-22 16,-22 22-16,42-21 0,-20 21 0,-1 0 15,0-21-15,22 0 0,-1 21 0,-20-21 16,20 21-16,1 0 0,-1-21 16,-21 21-16,22 0 0,42-22 15,-43 1-15,1 21 0,-1 0 16,22 0-16,-22 0 0,1 0 15,21 0-15,-22 0 0,1 0 0,-1 0 16,22 0-16,-43 0 0,22 0 0,-1 0 16,-21 21-16,22-21 0,-22 22 15,22-22-15,-22 21 0,22-21 0,-1 0 16,1 21-16,-1-21 0,22 0 0,-1 0 16,22 21-16,-21-21 0,0 0 15,20 0-15,-20 0 0,0 0 0,-1 0 16,22 0-16,-21 0 0,0 0 15,20 0-15,-20 0 0,0 0 0,-1-21 16,1 21-16,-21-21 0,-1 21 16,1-21-16,-1 21 0,-21-22 15,1 22-15,-1-21 0,0 21 0,1 0 16,-1-21-16,0 21 0,1 0 0,-1 0 16,0 0-16,-20-21 0,20 21 15,-21 0-15,21 0 0,-20 0 0,-1 0 16,0 0-16,0 0 0,0 0 15,0 0 1,-21 21-16,0 0 16,-21 0 15,0-21-31</inkml:trace>
  <inkml:trace contextRef="#ctx0" brushRef="#br0" timeOffset="65435.86">2646 14012 0,'0'0'0,"21"0"16,0 0-16,-21-21 16,21 0-1,-21 0-15,21 0 0,-21 0 0,22-22 16,-22 22-16,0-21 0,0-1 15,0 1-15,0 21 0,0-21 0,-43-1 16,22 1-16,-21 0 16,-1 20-16,1 1 0,-64-21 15,43 42-15,20 0 0,1 0 16,0 0-16,-1 0 0,1 0 0,0 21 16,21 0-16,-1 22 0,1-1 15,0 0-15,0 1 0,21 20 0,0 1 16,0-22-16,0 21 0,0 22 15,21-43-15,0 1 16,0-22-16,1 0 0,20 0 0,0-21 16,1 0-16,-1 0 0,0 0 15,1-21-15,20 21 0,-21-21 16,22-21-16,-22-1 0,22 22 0,-1-42 16,-20 20-16,-1-20 0,21-1 15,-20 1-15,-22-1 0,21 1 0,-21-1 16,1 1-16,-22-1 0,0 1 15,0 20-15,0-20 0,0 21 0,-22-1 16,22 1-16,-21 21 0,-21 0 16,21 21-16,0 0 0,-1 0 0,-20 21 15,21 0-15,0 21 0,0 1 16,-1-1-16,22 0 0,0 22 16,0-22-16,0 22 0,0-1 0,22 1 15,-1-1-15,0 1 0,0-1 16,0 1-16,0-22 0,1 0 15,20 1-15,-21-22 0,21 0 0,1 0 16,-1 0-16,0-21 0,1 0 16,41 0-16,-20-21 0,-22 0 15,1 0-15,20 0 0,-21-22 16,1 22-16,-1-21 0,0-1 0,1-20 16,-1 21-16,-21-1 0,0 1 15,22 0-15,-43-1 0,21 22 0,0 0 16,-21-21-16,21 42 15,-21-22-15,21 22 0,1 0 16,-22 22-16,21-1 16,0 0-16,0 0 0,-21 0 0,21 0 15,0 1-15,1 20 0,-1-21 0,0 0 16,0 22-16,0-22 0,22 0 16,-22-21-16,21 21 0,0 0 0,1-21 15,20 0-15,-20 0 0,20 0 16,1 0-16,-22 0 0,21-21 0,1 0 15,-22 0-15,22 0 0,20-22 16,-41 1-16,-1 21 0,-21-22 16,22 22-16,-22 0 0,0-21 15,0 21-15,0-1 0,0 1 0,1 0 16,-1 0-16,0 21 0,0 0 16,0 0-16,0 0 15,1 0-15,-1 21 0,0-21 16,0 21-16,21 0 0,-20-21 15,-1 22-15,21-22 0,-21 21 0,22 0 16,-22-21-16,63 21 16,-41 0-16,-1-21 0,0 0 15,1 0-15,-1 21 0,22-21 0,-22 0 0,21 0 16,-20 0-16,-1 0 16,22 0-16,-22 0 0,0 0 0,1-21 0,-1 21 15,0-21-15,1 21 0,-1-21 16,0 21-16,1-21 0,-1 0 15,0 21-15,1-22 0,-1 22 0,-21 0 16,21-21-16,-20 21 0,20 0 0,-21 0 16,0 0-16,0 0 0,1 0 15,-1 0-15,0 0 0,0 0 0,0 0 16,0 0-16,1 0 0,-1 0 16,0 0-16,0 0 0,0 0 0,0 21 15,1-21-15,-1 0 0,0 0 0,0 22 16,21-22-16,-20 0 0,-1 0 15,21 0-15,22 21 16,-22-21-16,0 0 0,1 0 0,-1 0 16,-21 0-16,21 0 0,1 0 15,-1 21-15,0-21 0,-20 0 0,20 0 16,0 0-16,1 0 0,-22 0 0,21 0 16,-21 0-16,22 0 0,-1 0 15,-21 0-15,0 0 0,0 0 16,1 0-16,-1 0 0,0 0 15,0 21 1,0-21 0,0 0-16,1 0 15,-1 0-15,0 0 16,0 0-16,0 0 16,0 0-16,1 0 15,-1-21-15,0 21 0,0-21 16,0 0-1,-21-1 1</inkml:trace>
  <inkml:trace contextRef="#ctx0" brushRef="#br0" timeOffset="66752.12">9250 13504 0,'0'0'0,"-21"-21"0,21-21 0,0 21 0,0-64 16,0 43-16,0-1 15,0-20-15,0 21 0,-22-22 0,22 1 16,-21-1-16,21 1 0,0 20 16,-21-20-16,21 20 0,-21 1 15,0 21-15,21 0 0,0 0 0,-21 21 16,-1 0-16,1 0 0,21 21 0,-21 21 16,0 0-16,21 1 0,-21-1 15,21 22-15,0-1 0,0 1 16,21-1-16,21 43 0,1-64 15,-22 1-15,0-1 0,21 0 0,-21 1 16,1-22-16,-1 0 0,21 0 16,-21 0-16,0-21 0,22 0 0,-22 0 15,0 0-15,21-21 16,-20 0-16,-1 0 0,0 0 0,0-1 16,0 1-16,0 0 0,1 0 15,-1-21-15,-21 20 0,0 1 0,21-21 16,-21 21-16,21 0 0,-21-1 15,0 1-15,0 0 0,0 0 16,0 42 0,0 0-16,0 0 0,0 1 15,0-1-15,0 21 0,21-21 0,0 0 16,-21 22-16,22-22 0,-1 21 0,0-21 16,21 1-16,-21 20 0,22-21 15,-1 0-15,0 0 0,1 1 0,-1-22 16,0 21-16,1-21 0,-1 0 15,0 0-15,1 0 0,-1 0 0,0 0 16,1-21-16,-1-1 0,0 1 16,-20 0-16,20 0 0,-21 0 15,21-22-15,-20 22 0,-22-21 0,21 21 16,-21-22-16,0 1 0,0 21 16,0-21-16,0-1 0,0 22 0,0 0 15,0 0-15,0 0 0,-21 21 16,-1 0-1,1 0-15,21 21 0,0 0 0,-21 0 16,21 0-16,0 0 0,0 1 16,0-1-16,21 0 0,0 0 0,1 0 15,20 0-15,-21 1 16,21-1-16,1 0 0,20 0 0,1-21 16,-1 21-16,85-21 0,-63 21 15,0-21-15,-1 0 0,1 0 16,0 0-16,-1 0 0,-20 0 15,21 0-15,-1-21 0,1 21 0,-22-21 16,22 0-16,-21 0 0,84-22 16,-85 22-16,1 0 0,-1 0 0,1 0 15,-22 21-15,43-21 16,-43 21-16,-21 0 0,0 0 0,22 0 16,-22 0-16,0 0 15,0 0-15,-21 21 0,21-21 16,1 21-16,-1 0 0,0-21 15,0 21-15,0-21 0,22 21 16,-1-21-16,-21 0 0,21 22 0,22-22 16,-22 21-16,1-21 0,20 0 15,-21 0-15,1 0 0,20 21 0,-20-21 16,-1 0-16,0 0 0,-21 0 0,22 21 16,-22-21-16,21 0 0,-21 0 15,1 0-15,-1 0 0,0 0 16,-42 0 93,0 0-93,-1 0-1,1 0-15</inkml:trace>
  <inkml:trace contextRef="#ctx0" brushRef="#br0" timeOffset="69799.52">3683 15028 0,'21'0'31,"0"0"-15,0 0-16,1-21 15,-1 0-15,-21 0 0,21 0 0,0 0 16,0-22-16,0 22 0,1-21 16,-22-1-16,0 1 0,21 0 0,-21-1 15,0 1-15,0 0 16,0-1-16,-21 1 0,-1 0 0,1 21 15,-21-1-15,0 1 0,-1 21 16,1 0-16,0 0 0,-1 0 0,-20 21 16,-1 1-16,22 20 0,-22-21 15,22 21-15,0 1 0,-1-1 0,22 0 16,-21 1-16,42-1 0,0 0 16,0-20-16,0 20 0,0 0 0,0 1 15,21-22-15,0 0 0,0 0 16,22 0-16,-1 0 0,0-21 0,1 0 15,-1 0-15,22 0 0,-1 0 16,-21-21-16,22 0 0,-1 0 16,-20 0-16,20-22 0,-20 22 15,-1-21-15,0 21 0,1-22 0,-22 1 16,21 0-16,-21-1 0,0-20 16,1 21-16,-22-22 0,0 22 0,0-22 15,0 22-15,0 0 0,0-1 16,-22 22-16,1 0 0,0 0 0,0 0 15,0 21-15,0 0 0,-1 0 16,1 0-16,0 21 0,0 0 0,0 21 16,0 1-16,-1 20 15,22-21-15,0 22 0,0-1 0,0 1 16,0-22-16,0 22 0,22-22 16,-1 0-16,0 1 0,0-1 0,0-21 15,22 0-15,-22 1 0,21-1 16,-21-21-16,22 0 0,-1 0 0,-21 0 15,21 0-15,1 0 0,-1 0 16,0-21-16,1-1 0,-1 1 0,0 0 16,-20 0-16,20 0 0,0 0 15,-21-1-15,1 1 0,-1 0 0,0 0 16,0 0-16,0 0 0,0-1 0,1 22 31,-1 0-31,0 22 16,-21-1-16,0 0 15,21 0-15,0 0 0,-21 0 0,21 1 16,1-1-16,-1 0 16,0-21-16,0 0 0,0 0 0,0 0 15,22 0-15,-22 0 0,0 0 16,21 0-16,-20 0 0,20-21 0,0 0 16,1 21-16,-1-22 0,0 1 15,1 0-15,-1-21 0,0 21 0,-21-1 16,22 1-16,-1 0 0,-21 0 15,22 0-15,-22 21 0,0 0 0,0 0 16,0 0-16,0 0 16,1 21-16,-1-21 0,0 21 15,21 0-15,-21 0 0,22 1 0,-22-1 16,21 0-16,1-21 0,-1 21 16,0-21-16,22 0 0,-22 0 0,0 0 15,22 0-15,-22 0 0,22 0 16,-22 0-16,22 0 0,-1 0 0,1 0 15,-22-21-15,21 0 0,-20 21 0,-1-21 16,22-1-16,-22 22 0,0-21 16,-21 0-16,22 0 0,-1 0 0,-21-22 15,22 22-15,-1 0 16,-21 0-16,21 0 0,-20 21 0,-1-21 16,21 21-16,-21 0 0,0 0 15,1 0-15,20 21 0,-21 0 16,0 0-16,0 0 0,1 0 0,-1 1 15,0-1-15,0 0 0,0-21 16,22 21-16,-22 0 0,0-21 0,0 0 16,21 21-16,-20-21 15,20 0-15,0 0 0,-21 0 0,22 0 0,-1 0 16,0-21-16,-20 21 16,20-21-16,0 0 0,-21 0 0,22 0 0,-22-1 15,21 1-15,-21 0 16,22 0-16,-22 0 0,21 0 0,22-1 15,-43 22-15,21 0 0,-21 0 16,1 0-16,-1 22 0,0-1 16,21 21-16,-42-21 0,21 0 15,1 1-15,-1-22 0,-21 21 16,42 0-16,-21 0 0,0-21 16,1 0-16,-1 0 0,0 0 15,42 21-15,-41-21 0,20 0 16,-21 0-16,0 0 0,22 0 15,-22 0-15,42 0 0,-20 0 16,-22-21-16,0 21 0,21-21 16,-21 0-16,1 0 0,20 21 15,-21-22-15,0 1 0,0 0 0,1 0 16,-1 0-16,0 21 0,0-21 16,0 21-16,0 0 0,1 0 0,-1 0 15,0 0-15,0 0 16,0 0-16,0 21 0,-21 0 15,22-21-15,-22 21 16,21-21-16,0 0 0,-21 21 16,21-21-16,0 0 0,0 0 15,1 0-15,-1 0 16,0 0-16,0 0 0,0 0 16,0 0-16,1-21 0,-1 21 15,21-21-15,-21 0 0,0 0 0,22 21 16,-22-22-16,21 1 0,-21-21 15,1 21-15,20 0 0,-21-1 0,0 1 16,0 21-16,1-21 0,20 0 16,-21 21-16,0 0 0,0 0 15,1 0-15,-22 21 16,21-21-16,-21 21 0,21-21 16,-21 21-16,21-21 15,0 0-15,0 0 16,1 0-16,-1 0 0,0 0 0,0 0 15,0 0-15,0 0 0,1 0 16,-1 0-16,0-21 0,21 21 0,-21-21 16,1 21-16,20-21 0,-21 21 0,0-21 15,0 21-15,1-21 0,-1 21 16,0-22-16,0 22 0,0-21 16,0 21-16,-21-21 15,22 21-15,-1 0 0,-21 21 16,0 0-1,0 1-15,0-1 16,0 0 15,21 0 1,0-21-32,0 0 0,0 0 31,-21 21 0,-21-21-15,0 0-16,0 0 0,0 0 15</inkml:trace>
  <inkml:trace contextRef="#ctx0" brushRef="#br0" timeOffset="72239.19">11790 14457 0,'0'0'0,"0"-21"16,0 0-1,-21 21 1,21 21 31,0 0-47,0 0 0,0 0 15,0 0 1,0 1-16,21-22 0,-21 21 16,21-21-16,0 21 0,0-21 15,0 0-15,1 0 0,-1 0 0,21 0 16,0 0-16,1 0 0,-1 0 15,0 0-15,1 0 0,-1 0 0,0-21 16,1 21-16,-1-21 0,0-1 16,1 22-16,-1-21 0,0 21 0,-20-21 15,20 0-15,-21 21 0,21-21 16,1 0-16,-22-1 0,21 1 0,-21 0 16,22 0-16,-22 0 0,21 21 15,-21-21-15,22-1 0,-22 22 16,21 0-16,1-21 0,-22 21 15,21 0-15,0 0 0,-20-21 0,20 21 16,0 0-16,-21 0 0,22 0 0,-22 0 16,0 0-16,21 0 0,-20 0 15,-1 0-15,21 0 0,-21 0 0,0 0 16,22 0-16,-22 0 0,0 0 16,0 21-16,22-21 0,-22 21 0,0 1 15,0-22-15,21 21 0,-20 0 16,20 0-16,-21 0 0,21-21 15,1 21-15,-1 1 0,0-22 0,1 21 16,-1-21-16,43 0 16,-43 0-16,0 0 0,1 0 15,-1 0-15,0 0 0,1-21 0,-22-1 16,21 1-16,-21 0 0,22 0 16,-22 0-16,0 0 0,0-1 0,0 1 15,-21 0-15,0 0 0,22 21 16,-22-21-16,21 0 0,0-1 15,-21 1-15,0 0 16,21 21-16,0 0 16,-21-21-1,21 21-15,1 0 16,-1 0-16,0 21 0,0-21 16,0 21-16,0-21 0,1 21 15,-1-21-15,0 22 0,0-1 0,0-21 16,0 21-16,22 0 0,-22-21 15,21 21-15,-21 0 0,22-21 0,-1 22 16,-21-1-16,22-21 0,-22 0 16,21 0-16,-21 0 0,0 0 15,1 0-15,-1 0 0,-21-21 16,21 21-16,-21-22 0,0 1 16,0 0-1,0 0-15,0 0 0,0 0 16,0-1-16,-21 22 15,21-21-15,-21 0 0,21 0 16,-22 21 0,22-21-16,-21 21 15,21 21 1,-21-21-16,21 21 16,0 0-16,0 0 0,0 1 15,0-1-15,0 0 16,0 0-16,0 0 0,0 0 15,0 1-15,0-1 16,21-21 0,-21-21 15,0-1-31,21 1 16,-21 0-16,0 0 0,0 0 15,0 0-15,0-1 16,0 1-16,22 0 31,-22 42 0,0 0-15,0 1-16,21-1 16,-21 0-16,0 0 0,0 0 15,0 0-15,0 1 16,0-1-16,21 0 15,0-42 1,-21 0 0,0-1-16,0 1 15,0 0-15,0 0 16,0 0-16,0 0 16,0-1-16,21 22 15,-21-21-15,0 42 63,21-21-63,-21 22 0,22-1 0,-22 0 15,21 0 1,0-21-16,-21 21 16,21-21-16,-21-21 31,0 0-16,0 0-15,0 0 16,0-1-16,0 1 16,0 0-16,0 0 0,0 0 15,0 0-15,0-1 0,0 1 16,0 0 0,-42 21-1,21 0 1,-1 0-16,-20 0 0</inkml:trace>
  <inkml:trace contextRef="#ctx0" brushRef="#br0" timeOffset="72568.81">4191 15875 0,'0'0'0,"21"21"0,64 22 16,-43-43-16,0 21 0</inkml:trace>
  <inkml:trace contextRef="#ctx0" brushRef="#br0" timeOffset="73911.45">4699 16277 0,'21'-21'32,"0"0"-32,-21 0 15,21 0-15,-21-22 0,0 22 16,22-21-16,-22-1 0,21 22 16,-21-21-16,0 0 0,0-1 0,0 1 15,0 21-15,0-22 0,-21 22 16,-1-21-16,1 21 0,0 0 0,-21-1 15,21 1-15,-1 0 0,1 21 16,0 0-16,0 0 0,-21 0 16,20 21-16,1 0 0,0 1 0,0 20 15,0-21-15,21 21 0,0 1 16,-21-1-16,21 0 0,0 22 16,0-22-16,0 22 0,0-22 0,21 43 15,0-64-15,-21 0 0,42 0 16,-21 0-16,1 1 0,-1-22 15,21 0-15,0 0 0,-20-22 16,20 1-16,0 0 0,1 0 0,-1-21 16,0-1-16,-21 1 0,22 0 15,-1-22-15,-21 22 0,22-22 0,-22 22 16,21-22-16,-21 1 0,0 21 16,1-64-16,-22 42 0,0 1 15,0 20-15,0 1 0,0 0 16,0 21-16,0-1 0,0 1 0,-22 21 15,22 21-15,-21 1 16,0-1-16,21 21 16,0 0-16,0 1 0,0-1 0,0 22 15,0-22-15,0 0 0,0 1 16,21 20-16,0-21 0,1 1 0,-1-1 16,0 22-16,0-43 0,0 21 15,22 0-15,-22-20 0,21-1 0,0-21 16,1 0-16,20 0 0,1 0 15,-22 0-15,22 0 0,20-21 0,-20-22 16,-1 22-16,-20-21 0,20 21 16,1-22-16,-22 1 0,0 0 0,1 20 15,-1-20-15,-21 0 0,21 21 16,-20-22-16,20 22 0,-21 0 16,0 0-16,0 21 0,1 0 0,-1 0 15,0 0-15,0 0 16,-21 21-16,21 0 0,0 0 0,1 0 15,-22 1-15,21-1 0,21 0 16,-21 0-16,22 21 0,-1-20 0,0-1 16,1 0-16,-1 0 0,21 0 15,-20 0-15,20 1 0,-20-22 0,-1 21 16,21-21-16,-20 0 0,-1 0 16,0 0-16,1 0 0,20-21 0,-42-1 15,22 1-15,-1 0 0,43-21 16,-43-1-16,0 22 15,1-21-15,-1 21 0,0-22 0,43 1 16,-43 0-16,-20 21 16,20-1-16,0 22 0,-21-21 0,1 21 15,20 0-15,-21 0 0,0 0 0,0 0 16,1 0-16,-1 0 0,0 21 16,0-21-16,0 22 0,0-1 0,22-21 15,-22 21-15,0-21 0,0 21 16,22-21-16,-22 21 0,21-21 0,-21 21 15,22-21-15,-1 22 0,0-1 16,1-21-16,-1 21 0,0-21 16,1 21-16,-1-21 0,0 0 15,-21 0-15,22 21 0,-1-21 0,0 0 16,1 0-16,-1 0 0,22 0 16,-22 0-16,0-21 0,1 0 0,-22 21 15,21-21-15,-21 21 0,22-21 16,-22-1-16,0 22 0,0-21 0,0 21 15,0 0-15,1 0 0,-1-21 16,0 21-16,0 0 0,0 0 16,0 0-16,1 0 0,-1 0 15,0 21-15,0-21 16,0 0-16,0 0 0,1 21 0,-1-21 16,0 22-16,0-22 0,0 0 15,22 0-15,-22 21 0,21-21 0,-21 0 16,0 0-16,22 0 0,-22 0 0,0 0 15,0 0-15,0 0 16,-42 0 0,0 0-16,0 0 0</inkml:trace>
  <inkml:trace contextRef="#ctx0" brushRef="#br0" timeOffset="75645.12">5080 17124 0,'21'0'15,"0"0"-15,0 0 16,1 0-1,-1 0-15,-21-21 16,21 0 0,-21-1-16,21 22 0,-21-21 0,0 0 15,0 0-15,0 0 16,0 0-16,0-1 0,0 1 16,0 0-16,-21-21 15,0 21-15,0-1 0,-1 1 0,-20 21 16,21-21-16,-21 21 0,20 0 15,-20 0-15,0 0 0,-1 0 0,1 21 16,21 0-16,-21 1 0,-1-1 16,1 0-16,21 21 0,0-21 0,-22 22 15,22-22-15,21 21 0,0-21 16,-21 1-16,21-1 0,0 0 0,0 0 16,0 0-16,21-21 15,0 0-15,22 0 0,-22-21 0,21 0 16,0 21-16,1-42 15,-1 20-15,22 1 0,-22-21 0,0 21 16,1-22-16,20 1 0,-21 0 16,22-1-16,-22 1 0,1 0 0,20-1 15,-21 22-15,1-21 0,-1 0 0,-21 20 16,0-20-16,-21 21 0,0 0 16,0 0-16,0-1 0,0 1 0,-21 21 15,0 0-15,0 0 0,0 21 16,0 1-16,-1-1 0,1 0 15,0 0-15,0 21 0,21-20 16,0 20-16,0 0 0,0-21 16,0 22-16,0-22 0,0 21 15,0-21-15,0 1 0,21-1 0,0 0 16,0 0-16,1 0 0,-1 0 16,0-21-16,21 0 0,-21 22 0,22-22 15,-1 0-15,0 0 0,1 0 16,-1 0-16,0-22 0,1 22 0,-1-21 15,0 0-15,-20 21 0,20-21 16,-21 0-16,21 21 0,-20-21 0,-1 21 16,0 0-16,0-22 0,0 22 15,0 0-15,1 22 0,-1-22 16,-21 21-16,21 0 0,0 0 16,0 21-16,0-20 0,1-1 15,-1 0-15,42 0 0,-20 0 16,-22 0-16,21-21 0,0 0 15,1 0-15,-1 0 0,0 0 0,1 0 16,20 0-16,-20-21 0,-1 0 16,0 0-16,1 0 0,20 0 15,-21-1-15,1 1 0,-1-21 0,0 21 16,1 0-16,-1-1 0,0 1 16,1 0-16,-1 0 0,0 21 0,-20 0 15,20 0-15,0 0 0,1 0 16,-22 0-16,21 0 0,0 21 15,1 0-15,-1-21 0,-21 21 0,22 1 16,-1-1-16,0 0 0,1 0 16,-22 0-16,21-21 0,0 21 0,-20-21 15,62 22-15,-41-22 16,-22 0-16,21 0 0,0 0 0,1 0 16,20-22-16,-20 22 0,-1-21 15,0 0-15,1 0 0,20 0 0,-21 0 16,1-1-16,20 1 0,-20 0 15,-1-21-15,21 21 0,1-1 0,-22-20 16,22 21-16,-1 0 0,-20 21 16,20-21-16,-21-1 0,22 22 15,-22 0-15,22 0 0,-22 0 0,0 0 16,22 0-16,-22 0 0,1 0 16,20 0-16,-21 0 0,22 0 0,-1 0 15,1 0-15,-1 0 0,43 0 16,-42 0-16,-1 0 0,1 0 15,-22 0-15,22 0 0,-22 0 16,21 0-16,-20 0 0,-1 0 0,0 0 16,1 0-16,-1 0 0,22 0 0,-22 0 15,0 0-15,22 0 16,-22 0-16,0 0 0,22-21 0,-22 21 16,1 0-16,-1 0 0,0 0 15,-21 0-15,22 0 0,-22 0 0,0 0 16,21 0-16,-20 0 15,-1 0-15,-21-21 235,-21 21-220,-1-21 1,1 0-16,0 21 0</inkml:trace>
  <inkml:trace contextRef="#ctx0" brushRef="#br0" timeOffset="77936.2">18055 10075 0,'21'-21'0,"-42"42"0,42-63 0,-21 21 16,0 0-16,0 0 0,0-1 15,0-20-15,0 21 0,0-21 0,0 20 16,-21-20-16,0 21 0,0-21 16,0 20-16,-1 1 0,22 0 0,-42 0 15,21 21-15,0 0 16,0 0-16,-1 0 0,1 21 0,-42 43 15,20-22-15,22 0 16,0 1-16,-21-1 0,21 0 0,-1 1 16,1-1-16,21-21 0,0 21 0,0 1 15,0-22-15,0 0 16,0 0-16,21 0 0,1 1 0,-1-1 16,0-21-16,21 0 0,1 0 15,-1 0-15,0 0 0,1 0 0,-1 0 16,0 0-16,1-21 0,-22 21 0,21-22 15,0 1-15,-20 0 0,20-21 16,-21 21-16,0-22 0,0 1 0,1 0 16,-22-22-16,0 1 0,21-1 15,-21 1-15,0-1 0,0 1 0,0-1 16,0 22-16,0-22 0,0 22 0,0 0 16,0 20-16,-21-20 0,-1 21 15,1 21-15,0 0 16,0 0-16,0 21 0,21 0 15,-21 0-15,-1 22 0,1-1 0,0 22 16,21-22-16,-21 21 0,21 1 16,0-1-16,0 1 0,0-22 0,0 22 15,0-22-15,21 0 0,0 1 0,22-1 16,-22 0-16,0-20 0,21 20 16,-21-21-16,22 0 0,-1 0 15,0-21-15,1 22 0,-22-22 0,21 0 16,1 0-16,-22 0 0,21 0 15,-21 0-15,22 0 0,-22-22 0,0 1 16,21 0-16,-21 0 0,1 0 16,-1 0-16,0-1 0,0 1 0,-21 0 15,21 0-15,-21 0 0,21 21 16,1 0 0,-22 21-16,0 0 15,21-21-15,-21 21 0,0 0 16,21 1-16,-21-1 0,21-21 15,-21 21-15,21-21 0,0 21 16,1-21-16,-1 0 0,0 0 16,0 0-16,0 0 0,0 0 15,1 0-15,-1 0 16,0 0-16,21 0 0,-21-21 0,1 21 16,-1-21-16,0 0 0,21 21 15,-21-22-15,43 1 0,-43 0 16,21 21-16,-20 0 0,20-21 0,-21 21 15,0 0-15,0 0 0,1 0 16,-1 21-16,0 0 0,0-21 16,0 21-16,0 1 0,1-1 15,-1-21-15,0 21 0,0-21 0,-21 21 16,21-21-16,0 21 0,1-21 16,-1 0-16,0 0 15,0 0-15,0 0 0,0 0 0,22 0 16,-22 0-16,0 0 0,0-21 15,22 21-15,-22-21 0,0 21 0,0-21 16,0 0-16,0-1 0,1 22 0,-1-21 16,0 0-16,0 0 0,0 21 15,0-21-15,1 21 0,-1 0 0,0 0 16,0 0 0,-21 21-16,21-21 0,-21 21 0,21 0 15,-21 22-15,22-43 16,-1 21-16,0 0 0,0-21 0,0 21 15,0-21-15,22 0 0,-22 21 0,21-21 16,1 0-16,-22 0 16,21 0-16,0 0 0,22 0 15,-22 0-15,-21 0 0,22 0 16,-22 0-16,0 0 0,21-21 0,-20 21 16,-1-21-16,21 0 0,-21 21 0,0-21 15,22-1-15,-22 22 0,21 0 16,-21-21-16,1 21 0,-1 0 0,0 0 15,0 0-15,0 0 0,-21 21 16,21-21-16,-21 22 0,0-1 0,22 0 16,-1-21-16,-21 21 0,21-21 15,0 21-15,21-21 16,-20 0-16,20 0 0,0 21 0,-21-21 16,22 0-16,-1 0 0,0 0 15,1 0-15,-22 0 0,21 0 0,1 0 16,-22 0-16,21 0 0,-21 0 15,0 0-15,1-21 0,-1 21 0,0-21 16,0 21-16,0-21 0,-21 0 16,0 0-16,0-1 15,0 1-15,-42 0 16</inkml:trace>
  <inkml:trace contextRef="#ctx0" brushRef="#br0" timeOffset="78183.53">20045 9821 0,'0'0'15,"-21"0"-15,-1 0 0,1 0 0,0 0 16,63 0 31,-20 0-47,-1 0 0,0 0 15,21-21-15,1 21 0,-1 0 16</inkml:trace>
  <inkml:trace contextRef="#ctx0" brushRef="#br0" timeOffset="78359.58">22013 10075 0,'0'0'0,"64"22"0,-1-22 0,-20 0 0,-1 0 15,-21 21-15,0-21 16,22 0-16,-22 0 0,0 21 0,0-21 16,0 21-16</inkml:trace>
  <inkml:trace contextRef="#ctx0" brushRef="#br0" timeOffset="79580.12">17674 11705 0,'0'0'0,"21"0"16,0-21-16,-21 0 16,43 21-16,-22-21 0,0 0 15,0-22-15,-21 22 0,21 0 0,-21-21 16,0-1-16,0 1 0,0 0 15,0-1-15,0 1 0,-21 0 0,0 20 16,-21-20-16,21 21 0,-22 0 16,1 0-16,0 21 0,-1 0 0,1 21 15,-22-21-15,22 42 0,0 0 16,-1 1-16,1-1 0,0 0 16,21 22-16,-22-22 0,22 22 0,0-22 15,21 22-15,0-22 0,0 0 16,0 1-16,42 20 0,1-42 15,-1-21-15,0 21 0,22-21 0,-1 0 16,1 0-16,-1 0 0,1-21 16,-1 0-16,1 0 0,-1 0 15,1-22-15,-1 22 0,1-21 0,-1 0 16,1-1-16,-1-20 0,1 20 16,-22-20-16,0-1 0,-20 1 0,-1-1 15,0 1-15,-21 21 0,0-1 16,0 1-16,-21 0 0,0-1 0,-1 22 15,1 0-15,-21 21 0,21 0 16,0 0-16,-1 0 0,1 0 0,0 21 16,0 0-16,21 22 0,-21-1 15,21 0-15,0 22 0,0-22 0,0 22 16,0-1-16,21-21 0,0 22 0,0-22 16,0 1-16,22-1 0,-22 0 15,21-21-15,1 22 0,20-22 16,-21 0-16,1-21 0,20 21 0,-20 0 15,20-21-15,-21 0 0,1 0 0,-1 0 16,22 0-16,-22 0 0,0-21 16,1 0-16,-1 0 0,21 0 15,-20 0-15,-1-22 0,22 22 0,-22-21 16,21 21-16,-20-22 0,20 1 16,-20 21-16,20-22 0,-21 22 0,1 0 15,-1 21-15,0 0 0,1 0 16,-22 0-16,21 0 0,-21 21 0,1 0 15,-1 1-15,21-1 0,-21 0 0,0 0 16,1 21-16,-1-20 0,42 20 16,-20-21-16,-1-21 0,21 21 15,1 0-15,-22-21 16,43 22-16,-22-22 0,22 0 0,-21 0 16,20 21-16,1-21 0,-22 0 0,22 0 15,63 0-15,-84 0 16,20 0-16,86-21 0,-64 21 15,-22-22-15,22 1 0,-21 0 16,-1 21-16,22-21 0,-21 0 0,0 0 16,-1-1-16,1 1 0,0 21 15,-1 0-15,1-21 0,0 21 16,20 0-16,-20 0 0,0 0 0,-22 0 16,22 0-16,-22 0 0,1 0 15,-1 0-15,1 0 0,-22-21 0,22 21 16,-22 0-16,0 0 0,1-21 15,-1 0-15,0 21 0,-20 0 0,-1 0 16,0 0-16,-21-22 0,-21 22 16,-22 0-1,1 22-15,-21-22 0,-22 21 16,0-21-16,-21 21 0,-21-21 0,-21 21 16,-21 0-16</inkml:trace>
  <inkml:trace contextRef="#ctx0" brushRef="#br0" timeOffset="80423.69">18881 12552 0,'0'0'15,"0"21"-15,21-21 0,0 0 16,0 0-16,0-21 15,0 0-15,1 21 0,-1-21 0,-21-1 16,0 1-16,21 0 0,-21-21 16,0 21-16,0-1 0,0-20 0,0 21 15,-21 0-15,0 0 0,-1-1 0,1 1 16,-21 21-16,21 0 16,-22 0-16,1 0 0,0 21 0,-1 1 15,-20-1-15,-1 21 0,22 0 16,-21-20-16,-43 62 0,63-63 15,1 22-15,0-1 0,-1-21 0,22 22 16,0 20-16,21-42 16,0 0-16,0 1 0,21-22 15,22 0-15,-22 0 0,21-22 16,22 1-16,-22 0 0,21 0 0,1-21 16,-1 20-16,1-20 0,-1 0 0,1-1 15,-22 1-15,22-21 16,-22-1-16,22 22 0,-43-22 0,42-63 15,-42 64-15,1 20 16,-22 1-16,0 0 0,0 21 0,0-1 16,0 1-16,0 42 15,0 22-15,0-1 0,0 0 16,0 1-16,0 20 0,0 1 0,0-22 16,0 22-16,0-1 0,0-21 15,21 1-15,0 20 0,0-42 0,21 22 16,1-1-16,-1-21 0,22 0 15,-22 1-15,21-22 0,1 0 16,21 0-16,-22 0 0,1 0 0,-1 0 16,1 0-16,-1-22 0,1 1 0,-1 0 15,1 0-15,-22 0 0,21 0 16,1-22-16,-22 22 0,1-21 0,20 21 16,-21-1-16,1-20 0,20 21 15,-20 0-15,-1 21 0,0 0 0,1 0 16,-1 0-16,0 21 0,1 0 15,-1 0-15,0 22 0,22-22 0,-22 21 16,0-21-16,1 22 0,-1-1 0,0-21 16,1 21-16,20-20 0,43 20 15,-21-21-15,-22 0 16,22 0-16,0-21 0,-1 0 0,1 0 16,-22 0-16,22 0 0,0-21 15,-1 0-15,-20 0 0,21 21 0,-22-21 16,1 0-16,-1-1 0,1 1 15,-22 0-15,0 0 0,-21 21 0,1 0 16,-1-21-16,-42 21 16,-22 0-16,1 21 0,-22 0 15,1 0-15</inkml:trace>
  <inkml:trace contextRef="#ctx0" brushRef="#br0" timeOffset="81324.28">19240 14139 0,'0'0'0,"22"-21"0,-1 0 0,-21-21 15,21-1-15,-21 1 0,0 0 16,0-22-16,-42 22 0,-22-64 16,22 43-16,-1 20 0,1 1 0,-21 21 15,20 0-15,-20-1 0,-1 22 16,1 0-16,-1 22 0,-20-1 0,20 0 15,-21 21-15,22 1 0,-22-1 16,22 21-16,-1-20 0,22-1 0,0 22 16,-1-22-16,1 21 0,42-20 0,0-1 15,0 0-15,0-20 0,0 20 16,0-21-16,21 0 0,21-21 16,1 0-16,-1 0 0,0 0 0,22-21 15,-1 0-15,22 0 0,-21-22 16,20 1-16,1 0 0,-22-1 0,22-20 15,-21-1-15,20 1 0,-20-1 0,-1-20 16,22-64 0,-64 63-16,0 21 0,0-84 15,-21 106-15,0-22 0,0 22 0,-21 21 16,21 0-16,-21 21 0,0 0 16,0 42-16,21-21 0,-21 22 0,-1-1 15,1 21-15,0-20 0,21 105 16,0-85-16,0 22 0,0-21 15,0-1-15,0 22 0,21-43 16,0 22-16,22-22 0,-1 0 0,22 1 16,-1-22-16,1 0 0,20 0 0,1-21 15,0 0-15,-1 0 0,1 0 16,0 0-16,-1-21 0,22 0 0,-21-22 16,21 22-16,-1 0 0,1-21 0,0-1 15,-21 22-15,21-21 0,-43 21 16,85-43-16,-105 43 15,-1 21-15,0 0 0,1 0 0,-22 0 16,0 0-16,-21 21 0,21 0 16,0 22-16,0-22 0,-21 0 15,22 0-15,20 0 0,-21 1 0,21-1 16,1 0-16,-1 0 0,22-21 16,-1 0-16,1 0 0,105 0 15,-84 0-15,-1 0 0,1 0 16,21 0-16,-22-21 0,22 21 0,85-42 15,-107 20-15,1 1 0,-21 21 16,-22-21-16,0 0 0,1 21 16,-22 0-16,-64 0 15,22 21-15,-21 0 16,-22 0-16,1 1 0,-1-1 16</inkml:trace>
  <inkml:trace contextRef="#ctx0" brushRef="#br0" timeOffset="82055.98">19240 15050 0,'0'0'0,"-21"-43"0,-63-41 32,41 62-32,-20 1 0,20 21 0,1 0 15,-43 21-15,43-21 0,-21 43 16,20-22-16,1 0 0,0 21 15,-1-20-15,1 20 0,0 0 16,20 1-16,1-1 0,0-21 0,0 21 16,21-20-16,0-1 0,0 0 15,0 0-15,21-21 0,0 0 0,0 0 16,1 0-16,20 0 0,0-21 0,1 0 16,-1-22-16,64-20 15,-43-1-15,1 22 0,-1 0 0,22-22 16,-22 1-16,1-1 0,21 22 0,-1-22 15,-20 1-15,-1 21 0,22-1 16,-22 1-16,-20 21 0,20 21 16,-20 0-16,-22 21 0,21 0 0,-21 21 15,0-20-15,-21 20 0,0 0 16,22 1-16,-22-1 0,21 21 0,-21-20 16,21-1-16,-21 0 0,21-20 0,21 20 15,-20 0-15,20-21 0,21 1 16,1-22-16,-1 0 0,22 0 0,21 0 15,-21-22-15,20 1 0,22 0 16,-21 0-16,21-21 0,0-1 0,0 1 16,0 0-16,0-1 0,21 1 15,-42-22-15,21 22 0,-21 0 16,-21-1-16,-1 22 0,1-21 0,-21 21 16,-22 0-16,0 21 0,-21 0 0,1 0 0,-1 0 15,0 0 1,-21 21-16,0 21 0,21-21 0,-21 0 15,0 1-15,21 20 0,0-21 0,1 21 16,20-20-16,-21-1 0,21 21 16,1-21-16,-22 0 0,21 1 0,-21-1 15,1 0-15,-1 0 0</inkml:trace>
  <inkml:trace contextRef="#ctx0" brushRef="#br0" timeOffset="82807.07">19219 16023 0,'-42'0'0,"84"0"0,-105 0 16,42 0-16,-1 0 0,1 0 0,0 0 16,0 0-1,42 21 17,0-21-17,0 0-15,1 0 0,-1 0 16,0 22-16,0-22 0,0 0 0,0 0 15,1 0-15,-1 0 16,0-22-16,21 22 0,-21 0 0,22-21 16,-22 21-16,21 0 0,22 0 0,-22 0 15,0 0-15,22 0 0,-1 0 16,-20 0-16,20 21 0,1 1 0,-22-22 16,22 21-16,-22 0 0,0-21 15,1 21-15,20-21 0,-21 0 0,1 21 16,-1-21-16,-21 0 0,22 0 15,-1 0-15,0 0 0,1-21 0,-1 0 16,0 21-16,1-21 0,-1 0 0,0 21 16,1 0-16,-1-22 0,0 22 15,1 0-15,-22 0 0,21 0 0,-21 0 16,22 0-16,-22 0 0,0 0 0,21 0 16,-21 0-16,1 0 0,-1 0 15,21 0-15,-21 0 0,22 0 0,-22 0 16,21 0-16,0 0 0,-20 0 0,41 0 15,-21 0-15,1 0 0,-1 0 16,22 0-16,-22 0 0,0 0 16,22 0-16,-22 0 0,0 0 0,-20 0 15,20 0-15,0 0 0,-21 0 0,22 0 16,-22 0-16,21 0 0,-21 0 16,22 0-16,-1 0 0,-21 0 0,22 0 15,-1 0-15,0 0 0,22 0 16,-22 0-16,0 0 0,-20 0 0,20 0 15,-21 0-15,21 0 0,1 0 16,-22 0-16,0-21 0,21 21 16,-20-21-16,-1 21 15,-21-21 1</inkml:trace>
  <inkml:trace contextRef="#ctx0" brushRef="#br0" timeOffset="86099.57">14330 9800 0,'-21'0'16,"-1"-21"-1,22 0 48,22 21-63,20-21 16,-21 21-16,0 0 0,22 0 15,-1 0-15,-21 0 0,21-21 16,1 21-16,-1 0 0,0 0 15,1 0-15,20 0 0,-20 0 0,20 0 16,-21 0-16,22 0 0,-22 0 16,22 0-16,-1 0 0,-20 0 0,20 0 15,1 0-15,-22 21 0,21-21 16,-20 0-16,-1 0 0,0 21 0,1-21 16,-1 0-16,-21 0 0,0 21 0,22-21 15,-22 0-15,0 0 0,-21 21 16,21-21-16,0 21 0,-21 1 15,0-1-15,22 0 16,-22 0-16,21 0 16,-21 0-16,0 1 0,0-1 0,0 0 15,0 0-15,0 0 0,0 22 16,0-22-16,0 0 0,0 21 16,0 1-16,0-1 0,0 0 0,0 1 15,0-1-15,0 21 0,0-20 0,0 20 16,0-20-16,-21 20 0,21 1 0,-22-22 15,22 21-15,-21 1 0,21-1 16,0 1-16,0-1 0,-21 22 0,21-21 16,-21 20-16,21-20 0,0 20 0,0-20 15,-21 21-15,21-22 0,0 22 16,0-1-16,0 1 0,0 0 16,0-1-16,0-20 0,0 21 0,0-1 15,0 1-15,0-22 0,0 22 16,0 0-16,0-1 0,0 1 0,0 0 15,0-1-15,0-20 0,0 21 0,0-1 16,0-20-16,0 20 0,0 1 16,0-21-16,0 105 15,0-106-15,0 22 0,0-21 0,0-1 16,0 1-16,0 41 16,0-41-16,0-22 0,0 22 0,0-22 15,0 0-15,21 22 0,-21-22 16,0 1-16,21-22 0,0 21 0,-21 0 15,0-20-15,0 20 0,0-21 0,21 0 16,-21 0-16,0 1 0,0-1 16,0 0-16,0 0 0,0 0 15,0 0-15,-21 1 16,0-22-16,21 21 0,-21-21 16,0 21-16,0-21 0,-1 21 0,-20-21 15,21 21-15,-21 0 0,-1-21 0,1 22 16,0-1-16,-1 0 0,-20 0 0,-1 0 15,22 0-15,-22 22 16,1-22-16,-1 0 0,1 0 16,-1 0-16,1 1 0,-1-1 0,-20 0 0,20 0 15,1-21-15,-1 21 0,-20-21 16,20 0-16,1 21 0,-22-21 16,21 0-16,-20 0 0,20 0 0,1 0 0,-1 0 15,1 0-15,20 0 0,-20 0 0,42 0 16,-22 0-16,1 0 0,21 0 15,0 0-15,21-21 32,21 0-32,0 21 15,0-21-15,0 0 0,1 21 0,-1-21 16,21-1-16,-21 1 0,0 21 16,1-21-16,-1 0 0,0 0 15,0 21-15,0-21 0,0-1 0,1 22 16,-1-21-16,0 0 0,-21 0 15,21 21 1,-42 21 0,21 0-1,-21-21-15,0 21 0,-1 1 0,1 20 16,0-21-16,-21 0 0,21 0 16,-1 1-16,1 20 0,0-21 15,0 0-15,0 0 0,0 1 0,21-1 16,0 0-16,0 0 0,0 21 15,0-20-15,21-22 16,-21 21-16,42-21 0,-21 0 0,0 21 16,22-21-16,-22 0 0,21 0 15,-21 0-15,22 0 0,-1 0 0,0 0 16,-20 0-16,20 0 0,0-21 0,-21 0 16,22-1-16,-22-20 0,21 21 0,-21-21 15,1-1-15</inkml:trace>
  <inkml:trace contextRef="#ctx0" brushRef="#br0" timeOffset="86803.57">13970 10414 0,'0'0'0,"0"-21"15,0 0 1,21 0-16,0-1 0,0 1 16,22-21-16,-22 21 0,21 0 15,1-22-15,20 22 0,-21-21 0,22-1 16,-22 22-16,1-21 0,20 0 16,-21 20-16,1-20 0,-1 21 0,-21 0 15,0 0-15,1-1 0,-1 22 0,-21 22 31,-21-1-31,-1 0 0,-20 0 0,0 0 16,-1 0-16,1 1 0,0-1 16,-1 0-16,22 0 0,-21 0 0,21 0 15,0-21-15</inkml:trace>
  <inkml:trace contextRef="#ctx0" brushRef="#br0" timeOffset="87980.12">3408 4318 0,'0'0'0,"0"-21"0,0 0 0,0 0 16,-21-22-16,-1 22 0,1 0 15,0-21-15,0 42 16,21 21 0,0 0-16,0 21 0,0 1 15,0-1-15,0 0 0,0 22 0,0-1 16,21 1-16,-21-1 0,0 22 15,0 0-15,0-1 0,0 22 0,0 0 16,-21-21-16,0-1 0,0 1 16,-1 0-16,-20 63 0,21-106 15,21 22-15,0-22 0,0-21 16,-21 0-16,21 0 0,21-63 16,0 21-1,0-21-15,0-22 0,22 22 16</inkml:trace>
  <inkml:trace contextRef="#ctx0" brushRef="#br0" timeOffset="88221.62">3577 4339 0,'0'0'0,"-21"-338"31,21 380-15,0 0-1,0 1-15,0 20 0,0 22 16,0-22-16,21 22 0,-21 0 0,21-1 15,-21 1-15,0 0 0,0 20 16,0-20-16,0 0 0,0-1 16,-21-20-16,0-1 0,0 1 0,0-1 15,-1-20-15,1-1 0,0 0 16,21-20-16,-21-1 0,21 0 16,-21-21-16,0 0 15,-1-21-15</inkml:trace>
  <inkml:trace contextRef="#ctx0" brushRef="#br0" timeOffset="88443.9">2879 5334 0,'-22'21'31,"44"0"-31,-1 1 16,0-1-16,21-21 0,-21 21 15,22 0-15,-1 0 0,0 0 0,1 1 16,-1-1-16,0 0 0,22 0 15,-22 0-15,-21 0 0,22 1 0,-22-1 16,0 0-16,-21 0 0,21-21 16,0 0-16,1 0 15,-1-21-15,-21 0 16,21-22-16,0 1 0</inkml:trace>
  <inkml:trace contextRef="#ctx0" brushRef="#br0" timeOffset="88623.83">4064 5038 0,'0'0'0,"-42"63"32,-1-42-32,1 22 0,0-22 0,-22 21 15,22 1-15,-22-1 0,-20-21 16,41 21-16,-20 1 0,-1-22 0,22 21 16,-22-21-16,43 22 0,-21-22 15,21 0-15,0-21 0,-1 0 0,1 0 16,21-21-16,0-21 15</inkml:trace>
  <inkml:trace contextRef="#ctx0" brushRef="#br0" timeOffset="89052.03">3683 3916 0,'0'0'0,"0"-42"0,0 20 16,-21 22-16,-22 0 0,1 0 15,21 22-15,-21-1 0,-1 0 16,-20 21-16,20 1 0,1-1 0,-21 0 16,20 22-16,1-22 0,0 22 15,20-22-15,-20 0 0,21 1 16,0-22-16,0 21 0,-1-21 16,1 0-16,42-42 31,1 21-31,-1-21 0,0-21 0,0 21 15,21-22-15,-20 1 0,-1 0 16,21-22-16,-21 22 0,22-22 0,-22 22 16,21-22-16,-21 22 0,22 0 15,-1 21-15,-21-22 0,21 22 0,-20 21 16,-1 0-16,0 0 16,21 0-16,-21 21 0,1 22 0,-1-1 0,0 0 15,21 22-15,-21-22 16,1 22-16,-1-1 0,0-21 0,21 1 15,-21 20-15,1-20 0,20-22 16,-21 21-16,0-21 0,22 0 0,20 22 16,-21-22-16,-20-21 15,20 0-15,0 0 0</inkml:trace>
  <inkml:trace contextRef="#ctx0" brushRef="#br0" timeOffset="89262.12">11218 4318 0,'0'0'0,"21"21"0,-42 22 15</inkml:trace>
  <inkml:trace contextRef="#ctx0" brushRef="#br0" timeOffset="89564.15">10837 4128 0,'0'0'0,"0"-43"0,0-41 31,0 62-31,0 1 0,-21 21 16,21 21-16,-21 22 0,0-1 16,21 0-16,0 22 0,0-1 15,0 1-15,-21-1 0,21 22 0,-22-21 16,22-1-16,0 22 0,0-22 15,-21 22-15,0-22 0,21 22 0,-21 21 16,21-43-16,-21-20 16,21-22-16,0 21 0,0-21 0,21-21 31</inkml:trace>
  <inkml:trace contextRef="#ctx0" brushRef="#br0" timeOffset="89807.35">11176 4085 0,'0'0'0,"0"-42"0,0 21 15,0 0-15,0-1 0,-21 22 0,21 22 16,-21-1-16,-1 0 0,22 42 16,0-20-16,-21 20 0,21 1 0,-21-1 15,21 1-15,0-1 0,0 1 16,0 20-16,0-20 0,-21-1 0,0 1 15,0-1-15,21 1 0,-22-1 0,1 1 16,-21-22-16,21 1 0,0-1 16,-1-21-16,1 0 0,0 0 0,0 1 15,0-22-15,0 0 16</inkml:trace>
  <inkml:trace contextRef="#ctx0" brushRef="#br0" timeOffset="90065.12">10266 4911 0,'0'0'0,"0"-21"0,63 63 32,-42 0-32,22 1 0,-1-1 15,0 0-15,-20 1 0,20-1 16,0 0-16,1-21 0,-22 22 16,21-22-16,-21 0 0,22 0 0,-22 0 15,21 1-15,-21-22 0,22 0 0,-1 0 16,-21 0-16,21 0 0,1 0 15,-1 0-15,0-22 0,22 1 0,-22 0 16,1-21-16,-1 21 0,0-22 16,1 22-16,-1-42 0,-21 20 0,0 1 15,0-22-15,1 1 0,-22-1 16,0 1-16</inkml:trace>
  <inkml:trace contextRef="#ctx0" brushRef="#br0" timeOffset="90504.25">11409 3768 0,'-85'-43'31,"64"43"-31,0 0 0,-22 0 0,22 22 16,-21-1-16,0 0 0,-1 0 15,1 0-15,0 22 0,-1 20 0,1-21 16,0 22-16,-1-22 0,1 22 16,0-22-16,-1 22 0,22-22 0,0-21 15,0 0-15,0 0 0,21 1 16,-22-1-16,22-42 16,22-1-1,-1 1-15,0 0 0,0 0 16,21-21-16,-20-1 0,20-20 15,-21 20-15,21 1 0,1-21 0,-1 20 16,0-20-16,43-22 0,-43 64 16,22-21-1,-22 42-15,-21 0 0,22 0 0,-22 21 16,0 21-16,21 43 16,-20-22-16,-1 1 0,-21-1 0,21-20 15,0 20-15,0-21 0,0 1 16,1-1-16,20 0 0,0 1 0,85-1 15,-63-42-15</inkml:trace>
  <inkml:trace contextRef="#ctx0" brushRef="#br0" timeOffset="90703.09">17272 4466 0,'-21'21'0,"0"-21"0,-1 0 16</inkml:trace>
  <inkml:trace contextRef="#ctx0" brushRef="#br0" timeOffset="91064.21">17632 3979 0,'0'0'0,"21"-42"15,-21-148 1,0 147-16,0 1 0,0 0 15,0-1-15,0 22 0,0-21 0,0 21 16,0-1-16,0 1 0,0 42 31,0 1-31,0 20 0,0 0 0,0 22 16,-21-1-16,0 22 0,21 0 16,-22 20-16,1 1 0,0 0 15,-21-21-15,21 21 0,-1-22 0,1 22 16,-21 0-16,21-21 0,0-1 15,-1 1-15,22-22 0,-21 1 0,21-22 16,-21 1-16,21-1 0,0-21 16,0 0-16,0 0 0,0-42 31,21 0-31</inkml:trace>
  <inkml:trace contextRef="#ctx0" brushRef="#br0" timeOffset="91360.12">18097 3852 0,'0'0'0,"22"-42"0,-22 0 15,0 21-15,21-1 0,-21 1 16,0 0-16,0 42 16,0 0-16,0 22 0,0-1 15,-21 22-15,21 20 0,0 1 0,-22 0 16,1-1-16,0 1 0,21 0 15,-21-1-15,0 1 0,0 0 0,21-22 16,0 22-16,-22-22 0,1 1 16,21-1-16,-21 1 0,21-22 0,-21 22 15,0-43-15,21 21 0,-21 0 16,-1-20-16,22 20 0,-21-21 16,0 0-16,0 0 0,0 1 15,0-22-15,-1 0 0,-20 0 16,21 0-16</inkml:trace>
  <inkml:trace contextRef="#ctx0" brushRef="#br0" timeOffset="91651.39">17187 4911 0,'0'0'16,"-21"0"-16,0 21 16,21 21-16,-21-21 15,21 22-15,-21-22 0,21 21 16,0 22-16,0 20 15,0-62-15,0-1 0,0 42 16,21-42-16,0-21 0,21 22 16,-21-1-16,1-21 0,20 0 15,0 0-15,1 0 0,20 0 0,-21 0 16,22 0-16,-22 0 0,22-21 16,-22-1-16,0 22 0,22-21 0,-22 0 15,1 0-15,20-21 0,-21 20 16,1-20-16,-1 21 0,22-21 0,-22-1 15,0 1-15,1-22 0,-1 22 16,0-21-16,-21 20 0,1 1 16</inkml:trace>
  <inkml:trace contextRef="#ctx0" brushRef="#br0" timeOffset="92164.1">18182 3577 0,'0'0'0,"-21"0"0,21-21 16,-64 21 0,43 21-16,-21 0 0,21 1 0,-22-1 15,1 21-15,-21-21 0,-1 22 16,1-1-16,-1 0 0,1 1 0,-1-1 15,1 21-15,-1-20 0,22-1 16,-1 0-16,1 1 0,21-1 0,0-21 16,21 0-16,0 1 15,21-22 1,0 0-16,21-22 16,1 1-16,-1-21 15,0 21-15,22-22 0,-22 1 0,22 0 16,-1-1-16,-20 1 0,20 0 15,-21-1-15,22 1 0,-22 0 0,1 21 16,-1-22-16,0 22 0,1 21 16,-22 0-16,21 0 0,-21 0 0,0 21 15,1 0-15,-1 22 0,0-22 16,0 21-16,0 22 0,0-22 0,-21 22 16,22-22-16,-1 21 0,-21-20 15,21-1-15,-21 0 0,21 1 0,0-1 16,-21-21-16,21 0 0,1 22 15,-1-22-15,-21 0 0,0 0 0,21 0 16,0 1 0,-21-1-16,0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1:57:42.1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466 0,'0'-21'15,"0"-1"-15,-21 1 16,21 0 0,0 0-1,0 0 1,0 0-16,0-1 16,0 1-1,0 0-15,0 0 16,-22 0-1,1 21 17,21 21-17,0 0-15,0 0 0,-21 0 0,21 1 16,0 20-16,0-21 0,0 21 16,0-20-16,0 20 0,0-21 0,0 21 15,0-20-15,0 20 16,0-21-16,21 21 0,-21-20 0,0 20 0,0-21 15,21 21-15,-21-20 0,0-1 16,0 0-16,0 0 0,0 0 16,0 0-16,0 1 0,0-1 15,0-42 32,22-1-47,-22 1 0,0 0 16,0 0-16,21-21 0,-21 20 15</inkml:trace>
  <inkml:trace contextRef="#ctx0" brushRef="#br0" timeOffset="459.89">6392 360 0,'0'0'0,"-21"0"16,21-21-16,-21 0 16,21-1-16,0 1 15,0 0-15,0 0 16,0 0-16,21 0 16,0 21-16,22-22 0,-22 22 15,21 0-15,0 0 0,1-21 16,20 21-16,-20 0 0,-1 0 15,0 0-15,1 21 0,-1-21 16,0 22-16,-21-1 0,1 0 0,-1 0 16,-21 21-16,0-20 0,0-1 15,0 21-15,0-21 0,-43 22 0,22-22 16,-21 0-16,0 21 0,-1-21 16,1 1-16,0-1 0,-1 0 0,1 0 15,0-21-15,20 21 0,-20-21 16,21 0-16,0 21 0,0-21 0,-1 0 15,1 0-15,42-21 63,1 0-63,20 21 16,-21-21-16,21 21 0</inkml:trace>
  <inkml:trace contextRef="#ctx0" brushRef="#br0" timeOffset="1000">7260 360 0,'0'0'0,"0"-21"0,21 21 16,-21-21-16,0 42 46,-21 0-46,0-21 16,21 21-16,-21 21 0,0-20 0,21-1 16,-22 0-16,1 21 0,21-21 15,-21 22-15,21-22 0,-21 0 0,0 21 16,21-20-16,0 20 0,0-21 16,0 21-16,0-20 0,0-1 15,0 0-15,0 21 0,0-21 16,21-21-16,0 22 0,0-1 15,0-21-15,1 0 0,-1 0 0,0 0 16,0 0-16,21 0 0,-20-21 16,-1-1-16,21 1 0,0 0 0,-20 0 15,-1 0-15,21-22 0,-21 22 16,0-21-16,1 21 0,-22-22 0,0 1 16,0 21-16,0-21 0,0-1 15,0 1-15,0 0 0,-22-1 0,22 1 16,-21 21-16,-21 0 0,21-1 15,0 1-15,-1 21 0,1 0 0,0 0 16,-21 0-16,21 0 16,-1 21-16,1-21 0,0 22 0,0-1 15,0 0-15,21 21 0,-21-21 16,21 1-16,-22-1 0,22 0 0,0 0 16,0 0-16,0 0 0,0 1 15,0-1-15,0 0 0,22-21 16,-1 21-16,0-21 0,0 0 15</inkml:trace>
  <inkml:trace contextRef="#ctx0" brushRef="#br0" timeOffset="1323.9">7980 423 0,'0'22'47,"0"-1"-32,0 0-15,-21 0 0,21 0 0,0 0 16,-22 1-16,22 20 0,0-21 16,0 0-16,0 22 0,-21-22 0,21 0 15,0 21-15,0-21 16,0 22-16,0-22 0,0 0 0,0 0 15,0 0-15,0 1 0,0-1 16,0 0-16,21-21 31,-21-21-31,0 0 16,22-1-16,-22 1 0</inkml:trace>
  <inkml:trace contextRef="#ctx0" brushRef="#br0" timeOffset="1591.59">8001 445 0,'0'0'0,"0"-22"0,21 22 31,0 0-15,0 0-16,1 0 0,-22 22 16,21-1-16,0 0 0,0-21 0,0 21 15,-21 0-15,21 0 0,-21 1 16,22-1-16,-22 0 0,21 0 0,-21 0 15,0 0-15,0 1 0,0-1 16,0 0-16,0 0 0,0 0 16,0-42 31,21 0-47,0 0 15</inkml:trace>
  <inkml:trace contextRef="#ctx0" brushRef="#br0" timeOffset="2124.35">8636 360 0,'-21'21'32,"0"0"-17,-1-21-15,1 21 0,0 1 0,0-1 0,-21 0 16,20 0-16,1 0 0,0 0 15,0 1-15,0-1 0,0 0 16,-1 0-16,1-21 0,0 21 0,0 0 16,21 1-1,21-22 17,0 0-32,0-22 0,1 1 15,-1 21-15,0-21 0,0 0 16,0 0-16,0-22 0,1 22 0,-1 0 15,21-21-15,-21 21 0,0-22 16,1 22-16,-1 0 0,0 0 16,0 21-16,0-21 0,0 21 31,-21 21-31,0 0 0,0 0 16,0 0-16,0 0 0,0 1 15,0 20-15,0-21 0,0 0 0,0 22 16,0-22-16,0 21 0,0-21 15,0 22-15,0-22 0,0 21 0,0-21 16,0 22-16,0-22 0,0 21 16,0-21-16,0 22 0,0-22 15,0 0-15,0 0 0,0 0 16,0 0-16,0 1 0,0-1 16,0-42 15,0-1-31,0 1 0,22 0 15</inkml:trace>
  <inkml:trace contextRef="#ctx0" brushRef="#br0" timeOffset="2576.01">9800 169 0,'42'0'32,"-20"0"-32,20 0 0,0 0 15,22 0-15,-1 0 0,-20 0 16,20 0-16,1 0 0,-22 0 0,21 0 15,-20 0-15,-1 0 0,0 0 16,-20 0-16,20 0 0,-21 0 0,-63 0 31,21 0-15,-1 0-16,-20 22 0,0-22 16</inkml:trace>
  <inkml:trace contextRef="#ctx0" brushRef="#br0" timeOffset="2961">9864 254 0,'0'0'16,"-22"0"-1,22 21 17,-21 0-32,21 1 15,-21-1-15,21 0 16,0 0-16,0 21 0,0-20 15,-21 20-15,21-21 0,-21 21 0,21 1 16,0-1-16,-21 22 0,-1-22 16,1 21-16,0 1 0,21-1 0,-21 1 15,21-1-15,-21 1 0,21 21 16,0-43-16,0 21 0,0 1 0,0-22 16,0 22-16,0-22 0,0 0 15,0 1-15,21-1 0,0 0 0,0-20 16,0 20-16,1-21 0,20 0 15,-21 0-15,21-21 0,1 0 16,-22 22-16,21-22 0,1 0 16,-1 0-16,0-22 0,1 22 0,-1-21 15,43-21-15,-64 0 0,21 20 16,0-20-16,-20 21 0,20-21 16,-21-1-16,21 22 0</inkml:trace>
  <inkml:trace contextRef="#ctx0" brushRef="#br0" timeOffset="3255.68">10499 826 0,'0'0'0,"0"-22"16,-22-20-1,1 42-15,21 21 31,-21 0-15,21 22-16,0-22 0,0 21 16,0 1-16,0-1 0,0 0 0,0 1 15,0-1-15,0 0 0,0-21 16,0 22-16,0-22 0,0 0 0,0 0 16,0 0-16,0 1 15,0-1-15,21-21 31,-21-21-31</inkml:trace>
  <inkml:trace contextRef="#ctx0" brushRef="#br0" timeOffset="3595.97">10435 910 0,'0'0'0,"-21"-21"0,-43-64 31,43 64-31,21 0 0,-21-21 16,21 21-16,0-1 15,21 22-15,0-21 0,1 21 0,-1-21 16,21 21-16,-21 0 16,22-21-16,-1 21 0,0 0 0,1 0 15,-1 0-15,0 0 0,1 0 0,-1 21 16,0 0-16,-21-21 0,1 21 16,-1 1-16,-21-1 0,0 0 15,0 0-15,0 21 0,-21-20 0,-1-1 16,-20 0-16,0 0 0,-1 0 15,1 0-15,0 1 0,21-1 16,-22 0-16,1-21 0,21 21 0,0-21 16,-1 21-16,1-21 0,0 21 15,21 1 1,21-22 0,0 0-16,1 0 0,-1 0 15,0 0-15</inkml:trace>
  <inkml:trace contextRef="#ctx0" brushRef="#br0" timeOffset="4139.81">11261 1122 0,'0'0'0,"42"-64"31,-21 64-31,-21-21 0,0 0 16,0 0-16,0 0 0,0 0 0,0-1 15,0 1-15,0 0 0,0 0 16,-21 21-16,-21-21 0,20 21 16,1 0-16,-21 0 0,0 0 15,-1 21-15,1 0 0,0-21 16,-1 42-16,1-20 0,21-1 0,-22 0 16,22 21-16,0 1 0,0-22 15,0 21-15,21-21 0,0 22 0,0-22 16,0 0-16,0 0 0,0 0 15,0 0-15,21-21 0,0 22 16,0-22-16,22 0 0,-22 0 0,21 0 16,-21 0-16,22 0 0,-22 0 15,42-43-15,-20 43 0,-22-21 16,21-21-16,-21 21 0,0-1 16,22-41-16,-43 21 0,0-1 15,21 22-15,-21 0 0,0-21 16,0 20-16,0 1 0,0 42 31,0 1-31,0 20 16,0-21-16,0 0 0,0 0 15,-21 22-15,21-22 0,0 0 16,0 0-16,0 0 0,0 1 16,0-1-16,21 0 0,0 0 0,-21 0 15,21 0-15,0-21 0,22 0 16,-22 22-16,0-22 0,21 0 0,1 0 15,-1 0-15,0 0 0,1-22 16</inkml:trace>
  <inkml:trace contextRef="#ctx0" brushRef="#br0" timeOffset="4879.81">12044 1037 0,'0'0'0,"0"-21"0,-21-64 31,-1 85-31,22-21 0,-21 0 0,0 21 16,0 0-16,0 0 0,0 0 15,-1 0-15,1 0 0,0 0 0,0 21 16,0-21-16,0 21 0,-1 1 16,1-1-16,0 21 0,0-21 15,21 0-15,0 1 0,-21 20 0,21-21 16,0 0-16,0 0 0,0 1 0,0-1 16,0 0-16,0 0 0,21-21 15,0 21-15,0-21 0,0 0 16,1 0-16,-1 0 0,21 0 15,-21-21-15,0 0 0,1 21 0,-1-21 16,0 0-16,0-1 0,0 1 16,0 0-16,-21 0 0,0-21 15,0 20-15,22 1 0,-22 0 16,0 0-16,0 42 47,0 0-47,0 0 15,0 1-15,0-1 0,0 0 16,-22 21-16,22-21 0,0 1 16,0 20-16,-21-21 0,21 21 0,-21 1 15,21-22-15,0 21 0,0 1 16,0-1-16,0 21 0,0-20 16,0 20-16,0 1 0,0-22 0,21 22 15,0-1-15,-21-21 0,22 22 16,-1-22-16,-21 22 0,21-22 0,-21 22 15,0-1-15,0 1 0,0-1 16,0 1-16,0-22 0,0 21 0,-21 1 16,0-22-16,-1 1 0,1-1 0,0-21 15,-21 21-15,21-20 0,-22-1 16,22-21-16,-21 0 0,-1 0 0,22 0 16,-21 0-16,0 0 0,20-21 15,1-22-15,-21 22 0,21-21 16,0-22-16,-1-63 0,22 64 15,0-1-15,0-20 0,0 20 0,0 1 16,0-1-16,0 1 0,0-1 16,0 1-16,22-1 0,-1 22 15,-21-1-15,21 1 0,0 0 16,0-1-16,0 1 0,1 0 0,-1 21 0,0-22 16,21 1-16,-21 21 0,22-22 15,-22 22-15,21 0 0,1 0 16,-1 0-16,-21 0 0,21-1 0,1 1 15,-22 21-15</inkml:trace>
  <inkml:trace contextRef="#ctx0" brushRef="#br0" timeOffset="5243.62">12298 1228 0,'0'-21'62,"21"21"-46,0 0-16,0-22 0,22 22 16,-22-21-16,0 21 0,21-21 15,-21 0-15,1 0 0,20 0 16,-21-1-16,0 1 0,-21 0 16,21 0-16,-21 0 0,0 0 15,-21 21-15,0 0 16,0 0-16,0 0 0,-22 21 0,22 0 15,-21 0-15,21 0 0,0 0 16,-1 22-16,1-22 0,0 0 0,21 0 16,0 0-16,0 1 0,0-1 15,0 0-15,0 0 0,21 0 16,0-21-16,1 0 0,-1 21 16,0-21-16,0 0 0,21 0 0,-20 0 15,20 0-15,-21 0 0,0 0 16,0 0-16,1-21 0</inkml:trace>
  <inkml:trace contextRef="#ctx0" brushRef="#br0" timeOffset="6059.98">14076 445 0,'0'0'16,"0"-22"-16,-64 1 15,43 0-15,0 21 0,0 0 16,0 0-16,-1 0 0,-20 21 16,21 0-16,0 1 0,-22-1 0,22 0 15,0 21-15,-21-21 0,21 22 16,-1-1-16,1 0 0,0 1 0,0 20 16,0-20-16,0 20 0,21-21 15,-22 64-15,22-63 16,0-1-16,0-21 0,0 21 15,22-20-15,20 20 0,0-21 16,-21-21-16,22 21 0,-22-21 16,21 0-16,1 0 0,-1 0 0,0 0 15,22-21-15,-22 21 0,22-21 16,-22 0-16,0 0 0,22-22 0,-22 22 16,-21-21-16,22 21 0,-22-22 15,21 1-15,-42-22 0,21-20 16,-21 20-16,0 22 0,0 0 15,0-1-15,-21 1 0,-42-22 16,20 22-16,-20 21 0,20 21 16,-20-21-16,21 21 0,-22 0 15,22 0-15,-22 0 0,22 21 16,0 0-16,-1 0 0,1 0 0,21 1 16,-22 20-16,22 0 0,0-21 0,0 22 15,0 63-15,21-64 16,0 0-16,0 1 0,0-1 15,0 0-15,0 1 0,21-22 0,0 21 16,0-21-16,0 0 0,1 1 0,20-22 16,-21 0-16,21 0 0,1 0 15,-1 0-15,0 0 0,22-22 16</inkml:trace>
  <inkml:trace contextRef="#ctx0" brushRef="#br0" timeOffset="6631.99">14711 466 0,'0'0'0,"-21"-43"31,-1 43-31,1 0 0,0 22 16,21-1-16,-21 21 0,0-21 15,21 0-15,0 22 16,0-1-16,0 0 0,0 1 0,-21-1 15,21 22-15,0-22 0,0 0 16,0 1-16,0-1 0,0 0 0,0 1 16,0-1-16,0-21 0,0 0 15,0 22-15,0-22 0,0 0 16,-22-21 0,22-21-1,0 0 1,-21-1-16,21 1 0,0 0 0,0 0 0,0-21 15,0 20-15,0 1 16,0-21-16,21 21 0,-21 0 0,22-1 16,-1 1-16,0 0 0,0 0 15,21 0-15,-20 21 0,-1 0 0,21 0 16,0 0-16,-20 0 0,20 0 16,0 0-16,-21 21 0,22 0 0,-22 0 15,21 0-15,-21 22 0,1-22 16,-22 0-16,0 21 0,0-20 0,0 20 15,-43-21-15,22 0 0,0 0 16,-21 1-16,-1-1 0,1 0 16,0 0-16,20-21 0,-20 21 15,0-21-15,21 0 0,-43 21 16,43-21-16,0 0 0,0 0 16,-1 0-16,22-21 0,0 0 15,0 0 1,22 0-16,-1 21 0,21 0 15,-21 0-15,0-21 0</inkml:trace>
  <inkml:trace contextRef="#ctx0" brushRef="#br0" timeOffset="7140">15219 1207 0,'21'0'15,"-21"-22"-15,21 1 16,0 0-16,0 0 0,-21 0 16,22 0-16,-1-1 0,0-20 15,-21 21-15,21 0 0,0 0 16,-21-1-16,21 22 16,-21-21-16,22 21 0,-22 21 31,0 1-31,0-1 0,0 0 15,0 0-15,0 0 0,0 22 16,0-22-16,0 21 0,-22 0 16,22 1-16,-21-22 0,21 21 15,0 1-15,0 20 0,0-21 0,0 1 16,-21 20-16,21-20 0,-21 20 0,21 1 16,-21-1-16,21 1 0,0-1 15,-21-21-15,21 22 0,-22-1 0,1-20 16,21-1-16,0 22 0,0-22 15,-21 0-15,21 1 0,-21-1 0,21-21 16,-42 64-16,20-64 16,1 0-16,0-21 15,0 0-15,0-21 16,0 0 0,21 0-16,-22-1 0,1-20 15,21 21-15,0 0 0,0 0 0,0-22 16,0 22-16,0-21 0,0-1 15,0 1-15,0 0 0,0-22 0,0 22 16</inkml:trace>
  <inkml:trace contextRef="#ctx0" brushRef="#br0" timeOffset="7411.74">15430 593 0,'0'0'0,"-21"0"15,0 0 1,21 21 31,21-21-32,0 21-15,1 0 16,-1-21-16,0 0 16,0 21-16</inkml:trace>
  <inkml:trace contextRef="#ctx0" brushRef="#br0" timeOffset="7779.57">15748 953 0,'0'0'0,"21"0"0,0 0 0,0 0 16,1 0-16,-22-22 15,21 22-15,0-21 0,-21 0 16,21 0-16,0 0 16,-21 0-16,0-1 0,0 1 15,0 0 1,-21 21-16,0 0 0,0 0 15,0 0-15,-1 21 16,1 0-16,0 1 0,0-1 0,21 0 16,-21 0-16,0 21 0,-1 1 15,22-1-15,-21-21 0,21 0 16,0 22-16,0-22 0,0 0 16,0 0-16,0 0 0,0 1 15,21-22-15,1 21 0,-1 0 16,21-21-16,-21 0 0,0 0 15,1 0-15,-1 0 0,21 0 0,-21 0 16,22 0-16,-1 0 0,0-21 16</inkml:trace>
  <inkml:trace contextRef="#ctx0" brushRef="#br0" timeOffset="8324">16531 762 0,'0'0'16,"0"-21"-16,0 0 0,-21 21 0,0 0 15,0 0-15,-1 0 16,1 0-16,0 0 16,0 0-16,0 21 15,0 0-15,-1 0 0,22 0 0,-21 1 16,0 20-16,21-21 0,0 21 16,0 1-16,-21-22 0,21 21 0,0 1 15,0-22-15,0 0 0,0 21 16,0-21-16,0 1 0,21-1 0,0-21 15,0 21-15,1-21 0,-1 0 16,21 0-16,-21 0 0,22 0 0,-1 0 16,21 0-16,-20 0 0,-22-21 15,21 0-15,22-22 16,-43 1-16,21 0 0,-21-1 16,1 1-16,-1 0 0,-21-22 15,21 22-15,-21-22 0,21 22 0,-21 0 16,0-1-16,0 1 0,0 0 15,0 20-15,0 1 0,0 0 0,-21 21 32,0 21-17,21 0-15,0 1 0,0 20 16,0-21-16,-21 21 0,21 1 0,0-1 16,0 0-16,0 1 15,0-1-15,0 22 0,0-22 0,0-21 16,0 21-16,0 1 0,0-22 15,0 21-15,0-21 0,21 1 0,-21-1 16,21-21-16,0 21 0,0 0 16,0-21-16,1 0 0,-1 0 15,0 0-15,0-21 16,0 0-16,0 0 0,1-1 0</inkml:trace>
  <inkml:trace contextRef="#ctx0" brushRef="#br0" timeOffset="8551.15">16806 804 0,'0'0'16,"-21"0"-16,21 22 16,21-22-1,0 0-15,1 0 0,-1 0 0,0 0 16,0 0-16,0 0 0,0 0 15,22 0-15,-22 0 0,0 0 16,0-22-16,22 22 0,-22 0 16,-21-21-16,21 21 15</inkml:trace>
  <inkml:trace contextRef="#ctx0" brushRef="#br0" timeOffset="9047.85">18224 593 0,'0'0'0,"-21"-21"16,-21-1-16,21 22 16,0 0-1,-1 0-15,22 22 0,-21-1 16,21 0-16,0 21 0,0-21 0,0 22 16,0-1-16,0 0 0,-21 1 15,21-1-15,0 22 0,0-22 0,0-21 16,0 21-16,0 1 0,0-22 15,0 0-15,0 0 0,0 0 0,0 1 16,0-1-16</inkml:trace>
  <inkml:trace contextRef="#ctx0" brushRef="#br0" timeOffset="9660.89">17843 889 0,'0'0'0,"-21"-42"16,0 21-16,21-1 0,0 1 0,0 0 16,0 0-16,0 0 0,0 0 15,0-1-15,0 1 0,0 0 0,21 0 16,22 0-16,-22 21 0,0-21 16,21-1-16,-21 22 0,22-21 0,-1 21 15,0 0-15,1 0 16,-1 0-16,0 0 0,22 21 0,-43 1 15,21-1-15,1 0 0,-22 21 16,0-21-16,0 22 0,-21-1 0,0 0 16,0 1-16,0-1 0,0 0 15,0 1-15,0-22 0,0 21 0,0-21 16,0 1-16,0-1 0,0 0 16,-21-21-16,0 0 15,0 0 1,21-21-16,0 0 0,0-1 15,0 1-15,0 0 0,0-21 16,0-1-16,0 1 0,0 0 16,21-1-16,-21 1 0,21 0 15,0 21-15,22-22 0,-22 1 0,21 0 16,0 20-16,1-20 0,-1 21 16,0 0-16,1 0 0,20-1 15,-20 22-15,-1 0 0,21 22 0,-20-1 16,-1 0-16,-21 0 0,22 0 15,-1 22-15,-21-1 0,-21 0 0,0-21 16,0 43-16,0-22 0,0 1 16,0-1-16,-21 0 0,0 1 0,0-22 15,-1 21-15,1-21 0,0 0 16,0 22-16,0-43 0,0 21 16,-1 0-16,1-21 0,0 21 15,21-42 16,0 0-15,21 0-16,0 0 0,1 21 16,-1-22-16</inkml:trace>
  <inkml:trace contextRef="#ctx0" brushRef="#br0" timeOffset="10104.5">19473 783 0,'0'0'0,"0"-21"16,-21 21 0,0 21-1,0-21-15,0 21 0,-1 1 0,1-1 16,21 21-16,-21-21 0,0 0 16,0 22-16,21-22 0,0 0 0,0 21 15,0-20-15,0-1 0,0 0 16,0 0-16,0 0 0,21 0 0,0 1 15,0-22-15,43 21 16,-22-21-16,-21 0 0,22 0 16,-1 0-16,0 0 0,1 0 15,-1 0-15,0-21 0,1-1 0,-1 1 16,-21 0-16,0-21 0,0 21 16,1-64-16,-22 43 15,0-1-15,0 1 0,0 21 0,-22-22 16,1 22-16,0 0 0,-21 0 15,-1 0-15,22 21 0,-21 0 0,0 0 16,-1 0-16,1 0 16,0 0-16,-1 21 0,1 0 0,21 0 0,0 0 15,-1 1-15,1-1 16,21 21-16,0-21 0,0 0 0,0 22 16,21-22-16,1 0 0,-1 0 15,21 0-15,-21-21 0,22 22 0</inkml:trace>
  <inkml:trace contextRef="#ctx0" brushRef="#br0" timeOffset="10671.84">20468 910 0,'0'0'0,"0"-42"15,0 21-15,-21 0 0,0-1 0,0 22 16,-1-21-16,1 0 0,0 21 15,0 0-15,0 0 0,0 0 0,-22 0 16,22 0-16,0 21 0,0 0 16,0 1-16,-1-1 0,1 21 0,21-21 15,-21 22-15,21-1 16,-21-21-16,21 21 0,0-20 0,0 20 16,0-21-16,0 0 0,0 0 0,0 1 15,0-1-15,0 0 0,21-21 0,0 0 16,-21 21-16,21-21 0,1 0 15,-1 0-15,0 0 0,21 0 16,-21 0-16,1-21 0,-1 0 16,21 0-16,-21-1 0,0 1 0,1 0 15,20-21-15,-21-1 0,0 1 16,0-21-16,1 20 0,-1 1 16,-21-22-16,0 22 0,21 0 0,-21-1 15,0 1-15,0 0 0,0 21 16,0-1-16,0 1 0,0 0 0,0 0 15,-21 21 1,21 21-16,-21 0 0,-1 0 0,22 1 16,0-1-16,-21 21 0,0 0 15,21 1-15,-21-1 0,21 0 16,0 1-16,0-1 0,0 0 16,0 1-16,0-1 0,0 0 0,0-20 15,0 20-15,0-21 0,21 0 16,0 0-16,0 1 0,1-22 15,-1 0-15,0 0 0,0 0 16,0 0-16,0 0 0,22 0 0,-1 0 16,-21-22-16,22 1 0,-1 21 15</inkml:trace>
  <inkml:trace contextRef="#ctx0" brushRef="#br0" timeOffset="11394.19">20955 1016 0,'0'0'0,"-21"0"16,21 21 15,21-21-31,0 0 16,0 0-16,0 0 0,1 0 16,-1 0-16,0-21 0,-21 0 15,21 21-15,0-21 0,0 0 0,-21-1 16,0 1-16,22 0 15,-22 0-15,0 0 0,21 21 0,-21-21 16,0-1-16,0 1 16,-21 21-16,-1 0 0,1 0 15,0 0-15,0 0 0,0 21 16,0 1-16,-1-1 0,1 0 0,0 21 16,0-21-16,0 1 0,21 20 15,0 21-15,0-41 16,0-1-16,0 0 0,0 0 0,0 0 15,0 0-15,0 1 0,21-1 16,0-21-16,0 0 0,0 21 16,1-21-16,-1 0 0,0 0 15,21 0-15,-21 0 0,1 0 16,20-21-16,-21 21 0,21-21 16,-20-1-16,20 1 0,-21-21 0,0 21 15,0-22-15,1 1 0,-1 0 16,-21-1-16,0-20 0,21 21 0,-21-1 15,0-20-15,0 20 0,0 1 16,0 0-16,0 21 0,0-22 0,0 22 16,0 0-16,0 0 0,0 42 47,0 0-47,0 0 0,0 0 0,0 1 15,0 20-15,0-21 16,-21 21-16,21 1 0,0-22 0,0 21 15,0 1-15,-21-1 0,21 0 16,0 1-16,0-1 0,0-21 0,0 21 16,0-20-16,0-1 0,0 21 15,0-21-15,21 0 0,0 1 16,0-22-16,0 0 0,0 0 16,22 0-16,-22 0 0,0 0 15,0 0-15,22 0 0,-22 0 0,0-22 16,0 1-16,21 0 0,-20 0 15,-1-21-15,21-1 0,-21 22 16,0-21-16</inkml:trace>
  <inkml:trace contextRef="#ctx0" brushRef="#br0" timeOffset="12123.04">21844 212 0,'0'0'0,"21"0"15,0 0 1,0 0-16,1-21 0,20 21 0,-21 0 15,21 0-15,1 0 0,-22 0 16,21-22-16,-21 22 0,1 0 0,-1 0 16,21 0-16,-21 0 0,0-21 15,1 21-15,-1 0 16,0 0-16,0 0 0,0 21 31,-21 1-31,0-1 16,0 0-16,0 0 15,0 0-15,0 0 0,-21 22 0,0-22 16,21 21-16,0-21 0,-21 22 16,21-22-16,-21 21 0,-1-21 0,22 22 15,0-22-15,0 21 0,-21-21 16,21 22-16,0-1 0,0 0 0,0 1 16,0-1-16,0 0 0,0 22 15,0-22-15,0 1 0,0-1 16,0 0-16,0-21 0,21 22 0,-21-1 15,0-21-15,0 22 0,0-22 16,0 0-16,0 0 0,0 0 16,0 0-16,0 1 0,0-1 0,0 0 15,-21 0-15,0-21 16,0 21-16,0 0 16,0-21-16,-1 0 15,1 0-15,0 0 0,0 0 0,0 0 16,0 0-16,-1 0 0,-20 0 15,21 0-15,0 0 0,0 0 16,-1 0-16,22 22 0,-21-22 16,0 0-1,0 0 17</inkml:trace>
  <inkml:trace contextRef="#ctx0" brushRef="#br1" timeOffset="73716.41">1355 2498 0,'0'-21'0,"0"-1"31,0 1-16,0 0 1,0 0 15,0 42 47,0 0-62,0 0-16,0 1 0,0-1 0,0 21 16,0-21-16,0 22 0,0-22 15,0 21-15,0 0 0,0 1 0,0-1 16,0-21-16,-22 22 16,22-22-16,0 21 0,0-21 0,-21 22 15,21-22-15,0 0 0,-21 0 16,21 0-16,0 0 15,0 1 1,0-44 15,0 1-15,21 0-16,-21 0 16,21 21-16,-21-21 0,22 0 15</inkml:trace>
  <inkml:trace contextRef="#ctx0" brushRef="#br1" timeOffset="74023.03">1693 2731 0,'0'0'0,"0"-22"16,0 44 15,0-1-16,-21-21-15,21 21 0,-21 0 0,21 0 16,-21 0-16,0 1 0,-1 20 16,-20-21-16,21 0 0,0 0 15,-22 22-15,1-22 0,21 0 16,-21 0-16,20 0 0,-20 1 16,21-1-16,0 0 0,0-21 15,21-21 16,0 0-15,21 21-16,0-22 0</inkml:trace>
  <inkml:trace contextRef="#ctx0" brushRef="#br1" timeOffset="74307.56">1651 2752 0,'0'0'16,"21"0"-16,0 0 16,-21 21-1,21-21-15,1 21 0,-22 0 16,21 0-16,-21 1 0,21-22 0,0 21 16,-21 0-16,21 0 0,-21 0 15,21 0-15,-21 1 0,0-1 16,22-21-16,-22 21 0,0 0 15,21-21-15,-21 21 0,0 0 16,21-21 15,-21-21-31</inkml:trace>
  <inkml:trace contextRef="#ctx0" brushRef="#br1" timeOffset="74612">2011 2519 0,'0'0'0,"0"-21"15,0 0-15,0-1 16,0 44 0,0-1-1,0 0-15,0 0 0,0 21 0,0-20 16,0 20-16,0 0 0,-21-21 15,21 22-15,-22-1 0,22-21 0,-21 22 16,21-22-16,0 21 0,0-21 16,-21 0-16,21 1 0,-21-1 0,21 0 15,0 0 1,0-42 15,0 0-31,21 21 0,0-21 16</inkml:trace>
  <inkml:trace contextRef="#ctx0" brushRef="#br1" timeOffset="75160.02">2222 2392 0,'0'0'0,"22"-21"0,-22 0 16,0 42 15,0 0-31,0 0 16,0 21-16,0-20 0,0 20 15,0 0-15,0 1 0,0-1 0,0 0 16,0 1-16,0-1 0,0-21 16,0 21-16,-22-20 0,22 20 0,0-21 15,0 0-15,0 0 0,0 1 16,0-1-16,0 0 0,-21-21 15,21-21 32,0 0-47,0-1 16,0 1-16,0-21 0,0 21 16,21 0-16,-21-1 0,22 1 15,-1 0-15,21 0 0,-21 0 0,22 0 16,-22-1-16,21 1 0,-21 0 15,22 21-15,-22 0 0,0 0 0,21 0 16,-21 0-16,1 0 0,-1 21 16,0-21-16,0 21 0,0 1 0,-21-1 15,0 0-15,0 0 0,0 0 16,0 0-16,0 1 0,0-1 16,-21 0-16,0 0 0,0 0 15,21 0-15,-21-21 0,21 22 0,-22-22 16,1 21-16,21-42 47</inkml:trace>
  <inkml:trace contextRef="#ctx0" brushRef="#br1" timeOffset="75998.98">2942 2667 0,'21'-21'16,"-21"42"15,0 0-31,0 0 0,0 1 16,0-1-16,-21 0 0,21 0 15,0 0-15,0 0 0,0 1 0,0-1 16,0 0-16,0 0 15,0 0-15,0 0 16,21-21-16,0 0 16,1 0-16,-1 0 15,0 0-15,42-42 16,-63 21-16,22 0 0,-1 0 16,-21-1-16,21 1 0,0 0 0,0 0 15,-21 0-15,0 0 0,0-1 16,21 1-16,-21 0 0,0 0 0,22 21 15,-22-21-15,0 42 32,0 0-17,0 0-15,0 0 16,0 1-16,0-1 0,0 0 16,0 21-16,0-21 0,0 22 0,0-1 15,0 0-15,21 1 0,0-1 16,0 0-16,0 22 0,0-22 0,1 22 15,-1-1-15,-21 1 0,21-1 16,0-20-16,-21 20 0,0-21 0,21 22 16,-21-22-16,21 22 0,-21-22 0,0 22 15,0-22-15,0 21 0,0-20 16,0 20-16,0-20 0,0-1 16,0 0-16,-21 1 0,0-1 0,21-21 15,-21 21-15,0-20 0,21-1 16,-21 0-16,-1 0 0,1-21 0,0 0 15,0 0-15,0 0 16,0-21-16,-1 0 0,-20-22 16,21 1-16,0 0 0,-22-22 0,22 1 15,0-1-15,0-20 0,0 20 16,0-21-16,21 22 0,-22-22 0,22 1 16,0-1-16,0 21 0,0-20 15,22 20-15,-1 1 0,21 20 0,-21-20 16,22 21-16,-22-1 0,21 1 15,0 0-15,22 20 0,-22 1 0,-21 0 16,22 0-16,-1 0 16,-21 21-16,0 0 0,1-21 0,-1 21 15,0 0-15,-21-22 63</inkml:trace>
  <inkml:trace contextRef="#ctx0" brushRef="#br1" timeOffset="76536.07">5440 2625 0,'0'0'0,"0"-21"0,21-22 16,-21 22-1,0 42 1,0 22 0,0-22-16,0 0 0,0 21 0,-21 1 15,21-1-15,0 0 0,0 1 16,-21-1-16,21 21 0,-22-20 0,22-1 16,-21 0-16,21 1 0,-21-1 15,21-21-15,0 22 0,0-22 0,0 21 16,0-21-16,0 0 0,0 1 15,0-44 1,0 1 0,0 0-16</inkml:trace>
  <inkml:trace contextRef="#ctx0" brushRef="#br1" timeOffset="76988.03">5334 2985 0,'0'0'0,"0"-22"0,-21-83 15,0 62-15,21 1 16,0 21-16,0-22 0,0 22 15,21-21-15,0 0 0,21 20 0,-21 1 16,22-21-16,-1 21 0,0 0 16,1-1-16,20 22 0,1 0 15,-22 0-15,22 0 0,-22 0 0,21 22 16,-20-1-16,-1 0 0,-21 21 0,22-21 16,-22 22-16,-21-1 15,0 0-15,0 1 0,-21-22 0,-22 21 16,1 1-16,0-22 0,-1 0 0,-20 21 15,-1-21-15,22 1 0,0-22 16,-22 21-16,43 0 0,-21-21 0,20 0 16,-20 0-16,21 0 0,0 0 15,0-21-15,21 0 16,0-1 0,21 22-1,0 0-15,0 0 0,0 22 0,0-1 16,1 0-16,-1 0 0,0-21 15,0 42-15,21-20 0,-20-1 16,-1 0-16,0 0 0,0 0 16,-21 0-16,21 1 0,0-1 0,1 0 15,-1 0-15,0-21 16,0 0 0,0 0-16,0 0 15,1-21-15,-1 0 0,-21 0 16,21-1-16</inkml:trace>
  <inkml:trace contextRef="#ctx0" brushRef="#br1" timeOffset="77360.27">6096 3069 0,'0'21'16,"0"1"0,21-22 15,0 0-31,0 0 0,1 0 15,-1-22-15,21 22 0,-21-21 0,0 21 16,22-21-16,-22 0 0,21 0 16,-21 21-16,1-21 0,-1-1 0,0 1 15,-21 0-15,0 0 16,0 0 0,-21 21-16,0 0 0,-22 0 0,22 0 15,0 0-15,0 21 0,-22-21 16,22 21-16,0 0 0,0 0 0,0 1 15,0-1-15,21 0 0,0 0 16,-22 0-16,22 0 0,0 22 0,0-1 16,0-21-16,0 0 15,0 1-15,22-1 0,-1-21 0,0 21 16,0-21-16,0 0 0,22 0 16,-22 21-16,21-21 0,-21 0 0,22 0 15,-22 0-15,21-21 0,0 21 0,-20-21 16</inkml:trace>
  <inkml:trace contextRef="#ctx0" brushRef="#br1" timeOffset="86019.51">6858 3048 0,'21'0'156,"-21"-21"-140,21 21-16,0 0 125</inkml:trace>
  <inkml:trace contextRef="#ctx0" brushRef="#br1" timeOffset="86480.06">6964 2985 0,'0'-43'32,"-21"43"-32,21-21 15,0 0 1,-22 21 15,22 21-15,-21-21-16,21 21 0,0 0 15,0 1-15,0 20 0,0-21 16,0 21-16,0 1 0,-21 20 0,21-20 16,0 20-16,0 1 0,-21-1 15,21 1-15,0 20 0,-21-20 0,21-1 16,0 22-16,0 0 0,-21-22 16,-1 22-16,22-1 0,0-20 0,-21 21 15,0-22-15,21 1 0,-21-22 0,21 64 16,-21-64-16,21 0 15,-21 1-15,21-22 0,-22 21 16,22-21-16,0 1 0,0-1 0,0 0 0,0-42 47,0-22-47,0 22 0,0-21 16,22 0-16,-1-1 0,0-20 15,0-1-15,0 1 0,22-22 0</inkml:trace>
  <inkml:trace contextRef="#ctx0" brushRef="#br1" timeOffset="87132.06">7006 3323 0,'-21'-42'16,"42"84"-16,-63-126 0,42 62 0,0 1 0,-21 0 16,21 0-16,-22 0 0,22 0 15,0-1-15,0 1 250,0 0-234,0 0-1,0 0-15,0 0 0,0-1 16,0 1 0,0 0-16,22 0 0,-1 21 15,21-21-15,-21 0 0,0 21 16,22-22-16,-1 22 0,-21 0 0,22 0 16,-22 0-16,21 0 0,-21 0 15,22 22-15,-22-1 0,0 42 16,-21-42-16,0 22 0,0-1 0,0-21 15,-21 22-15,-22-22 0,22 21 16,-21 0-16,0-20 0,-1-1 16,1 21-16,21-21 0,-22 0 0,1-21 15,21 22-15,0-22 0,0 0 16,-1 0 0,22-22-1,22 22-15,-22-21 16,21 0-16,0 0 0,21 21 0,-21-21 15,1 0-15,-1-1 0</inkml:trace>
  <inkml:trace contextRef="#ctx0" brushRef="#br1" timeOffset="87580.05">7578 2985 0,'0'0'15,"21"-22"-15,-21 1 0,21 0 16,0 21-16,-21 21 31,-21 22-15,0-22-16,0 0 15,-1 21-15,22-21 0,-21 22 0,0-1 16,0-21-16,21 22 0,0-1 16,0-21-16,0 21 0,0-20 0,0-1 15,0 0-15,0 0 0,21 0 16,0-21-16,0 0 0,22 0 15,-22 0-15,0 0 0,21 0 0,1 0 16,-22-21-16,21 0 0,-21 0 16,1 0-16,41-43 0,-42 22 15,-21 21-15,0-22 0,21 1 16,-21 0-16,0 20 0,0-20 0,0 0 16,-21 21-16,0-1 0,0 1 15,0 0-15,-22 21 0,22 0 0,-21-21 16,21 21-16,-22 0 0,22 0 15,-21 0-15,21 21 0,0-21 0,-1 21 16,1 0-16,0-21 0,0 22 16,21-1-16,0 0 0,0 0 0,0 0 15,0 0-15,0 1 16,21-22-16,21 0 0,-20 21 16,20-21-16</inkml:trace>
  <inkml:trace contextRef="#ctx0" brushRef="#br1" timeOffset="88012.06">8488 3006 0,'0'0'0,"21"0"0,0 0 0,0-21 0,-42 21 31,0 0-31,0 0 16,-22 0-16,22 0 0,-21 0 15,21 0-15,-22 0 0,22 0 16,0 0-16,0 21 0,0-21 0,21 21 15,0 0 1,21 0 0,0-21-16,0 21 0,22 1 15,-22-22-15,0 21 0,21-21 16,-21 21-16,1 0 0,20 0 0,-21 0 16,0 1-16,-21-1 0,0 0 15,21 0-15,-21 0 0,0 0 16,-21 1-16,0-1 0,0-21 15,0 21-15,-22-21 0,22 0 16,-21 0-16,-22 0 0,43 0 16,-21 0-16,21 0 0,-22 0 15,22-21-15,0 21 0,0-21 16,0-1-16,0 22 0,-1-21 0,22 0 16,0 0-16,22 21 31,-1-21-31,0 21 0,21 0 0,-21 0 15,22-21-15,-1 21 0</inkml:trace>
  <inkml:trace contextRef="#ctx0" brushRef="#br1" timeOffset="88264.85">8953 3048 0,'0'0'16,"-21"21"15,0 0-31,0 1 16,21-1-16,0 0 0,0 0 0,-21 0 15,21 0-15,-21 1 0,21-1 16,0 0-16,0 0 0,0 0 0,-22-21 16,22 21-16,0-42 46,0 0-46,0 0 0,22 0 16</inkml:trace>
  <inkml:trace contextRef="#ctx0" brushRef="#br1" timeOffset="88636.01">8996 2709 0,'0'0'0,"-21"0"0,-85 0 31,85 0-31,-1 22 0,1-1 0,21 0 0,-21-21 16,21 21-16,0 0 0,0 0 16,0 1-16,0-1 15,21-21-15,22 0 0,-22 21 0,0-21 16,0 0-16,21 0 16,-20 0-16,-1 0 0,21 0 0,-21-21 15,0 21-15,22-21 0,-22-1 0,-21 1 16,0 0-16,21 0 0,-21 0 0,0-22 15,0 22-15,-21 0 0,0-21 16,0 21-16,-1-1 0,1 22 0,-21 0 16,21 0-16,-22 0 0,22 0 15,-21 0-15,0 22 0,20-1 0,1 0 16,0 0-16,0 0 0,0 0 16,21 22-16,-21-22 0,21 0 15,0 0-15,0 0 0,0 1 0,21-1 16,0 0-16,0-21 0,21 0 15,-20 21-15,20-21 0,0 0 0</inkml:trace>
  <inkml:trace contextRef="#ctx0" brushRef="#br1" timeOffset="88912.03">9567 2604 0,'0'0'0,"0"-22"0,0 1 0,0 0 16,0 42 15,0 0-31,-21 1 0,0-1 16,21 21-16,-21-21 0,21 22 0,-21-1 15,-1 0-15,22 1 0,-21-1 16,21 0-16,-21 1 0,21-22 0,-21 21 16,21 0-16,0 1 0,-21-1 0,21-21 15,0 22-15,-21-22 0,21 0 16,0 0-16,0 0 0,21-21 31,0 0-31,0 0 0,-21-21 16,21 0-16,0 21 0</inkml:trace>
  <inkml:trace contextRef="#ctx0" brushRef="#br1" timeOffset="89476.05">9356 3027 0,'0'0'0,"-22"0"0,1 0 0,0 0 15,0 0 1,42 0 0,0 0-1,22 0-15,-22 0 16,0 0-16,0 0 0,21 0 0,1-21 16,-22 0-16,21 21 0,1 0 15,-22-22-15,21 22 0,0 0 0,-20-21 16,20 21-16,-21 0 0,0 0 15,0 0-15,-21 21 32,-21 1-17,21-1-15,-21 0 0,0 0 0,21 0 16,0 0-16,-21 1 16,21-1-16,-21 0 0,21 0 0,0 0 0,0 22 15,21-22 1,0 0-16,-21 0 0,42-21 0,-21 0 15,1 0-15,20 0 0,-21 0 0,21 0 16,1 0-16,-1 0 0,-21-21 16,22 21-16,-1-21 0,-21 0 0,21-1 15,-20 1-15,-1 0 0,0 0 16,0-21-16,-21 20 0,0 1 0,0-21 16,0 21-16,0 0 0,0-1 15,-21 1-15,0 0 0,-22 0 0,22 0 16,-21 21-16,0 0 0,20 0 0,-20 0 15,0 0-15,-1 0 0,1 21 16,21-21-16,-21 21 0,20 0 16,1 0-16,0 1 0,0-22 15,21 21-15,0 0 0,0 0 0,0 0 16,0 0-16,0 1 0,21-22 16,0 21-16,0-21 15,1 0-15,20 0 0</inkml:trace>
  <inkml:trace contextRef="#ctx0" brushRef="#br1" timeOffset="89923.3">10604 3048 0,'0'0'0,"-21"0"0,21-21 15,-21 0-15,21 0 16,0-1-16,0 1 15,0 0-15,21 0 16,0 0-16,1 21 0,-1 0 0,0 0 16,0 0-16,21 0 0,-20 0 15,-1 0-15,21 0 0,-21 0 0,0 21 16,1-21-16,-1 21 0,0 0 16,0 0-16,-21 1 0,0-1 0,0 0 15,0 0-15,0 21 0,0-20 16,0-1-16,0 0 0,-21 0 15,21 0-15,-21 0 0,21 1 0,-21-22 16,21 21-16,-22-21 16,1 0-1,21-21-15,0-1 16,0 1-16,0 0 0,0 0 16,0 0-16,21 0 0,1-1 0,-22 1 15,0 0-15,21 0 0,0 0 16,0 21-16,-21-21 0,21-1 0,0 22 15,1 0-15,-1-21 0,0 21 16,0 0-16,0 0 0,0 0 16,1 0-16,-1 0 0,0 0 0,0 0 15</inkml:trace>
  <inkml:trace contextRef="#ctx0" brushRef="#br1" timeOffset="90700">11451 2942 0,'0'21'47,"-21"1"-47,0-1 15,21 0-15,-21 0 0,21 0 16,0 0-16,0 1 16,0-1-16,0 0 0,0 0 15,0 0-15,0 0 0,21 1 16,0-22-16,0 0 15,0 0-15,0 0 0,22 0 16,-22 0-16,0 0 0,0-22 0,0 1 16,-21 0-16,22 21 0,-1-21 15,0 0-15,-21 0 0,0-22 16,21 22-16,0 0 0,-21 0 0,0 0 16,0-1-16,0 1 15,0 42 32,0 1-31,0-1-16,-21 0 0,0 0 0,0 21 15,21-20-15,0 20 0,0 0 0,-21 1 16,21-1-16,-22 21 0,22-20 16,0 20-16,0 1 0,0-22 0,0 22 15,0-1-15,0 1 0,0-1 16,0 22-16,0-22 0,0 22 0,0 0 15,0-22-15,0 22 0,0-22 16,0 22-16,0-22 0,0 22 0,0-21 16,0-1-16,22 1 0,-22-1 15,0 1-15,21-1 0,-21 1 16,0-22-16,0 0 0,0 1 0,0-22 16,0 21-16,0-21 0,-21 0 0,-1-21 15,1 22-15,0-22 0,0 0 16,0 0-16,0 0 0,-1-22 0,1 22 15,0-21-15,0-21 0,0 21 0,0-22 16,-1 1-16,1-21 0,0-1 16,21 1-16,0-1 0,0 1 0,0-1 15,0 1-15,0-1 0,21-21 16,0 22-16,1-1 0,-1 1 16,0-1-16,0 1 0,0-1 0,0 22 15,-21 0-15,22-1 0,-1 1 0,0 0 16,-21 21-16,21-22 0,0 22 15,-21 0-15,0 0 0,21 0 0,-21-1 16,22 1-16,-1 0 16,-21 0-16,0 0 15,21 0 1,0-1-16,-21 1 0</inkml:trace>
  <inkml:trace contextRef="#ctx0" brushRef="#br1" timeOffset="91243.33">13356 2921 0,'-21'0'15,"0"0"1,21-21-16,-21 21 0,-1 0 0,22-21 16,-21 21-16,21-21 0,-21-1 15,0 1-15,21-21 16,0 21-16,0 0 0,0-1 0,0 1 15,21-21-15,0 21 0,22 0 16,-22-1-16,0 1 0,21 0 0,1 21 16,-1-21-16,0 21 15,1 0-15,-1 0 0,0 0 0,1 0 16,-1 0-16,0 0 0,-21 21 16,22 0-16,-22 0 0,-21 1 0,0 20 15,0 0-15,0-21 0,0 22 16,0-1-16,-21-21 0,0 22 0,-22-22 15,22 21-15,-21-21 0,-1 0 16,1 22-16,0-22 0,-1 0 0,22 0 16,-21 0-16,0 1 0,20-1 0,1 0 15,0 0-15,0 0 0,0 0 16,0 1-16,21-1 0,0 0 0,-22 0 16,22 0-1,-21 0-15,21 1 0,0-1 16,0 0-16</inkml:trace>
  <inkml:trace contextRef="#ctx0" brushRef="#br1" timeOffset="91712.07">13314 3810 0,'0'0'0,"0"21"0,21-21 31,0 0-31,0 0 16,0 0-16,1 0 0,-1-21 16,-21 0-16,21 21 15,-21-21-15,0 0 0,0-1 16,0 1-16,-21 21 15,0 0-15,-1 0 16,1 0-16,0 0 0,0 0 16,0 21-16,21 1 15,0-1 1,0 0-16,21-21 16,0 0-16,0 0 15,0 0-15,1 0 0,-1 0 16,-21-21 15</inkml:trace>
  <inkml:trace contextRef="#ctx0" brushRef="#br0" timeOffset="103123.9">1122 5144 0,'0'0'0,"0"-22"0,0 1 0</inkml:trace>
  <inkml:trace contextRef="#ctx0" brushRef="#br0" timeOffset="105812.95">1312 4657 0,'0'0'0,"-21"0"15,21-21 1,0-1-1,0 1 17,-21 21-32,0 0 31,0 0 0,-1 0-31,1 0 16,21 21-16,-21 1 0,21-1 15,-21 0-15,0 0 0,21 21 16,-21 1-16,21-1 0,0 0 16,-22 1-16,1-1 0,21 22 0,-21-22 15,21 0-15,0 1 0,-21-1 16,21 0-16,-21-21 0,21 22 16,-21-22-16,21 0 0,0 21 0,0-20 15,0-1 1,0 0-16,0-42 47,0 0-47,0-1 15,0 1-15,0 0 0,0 0 16</inkml:trace>
  <inkml:trace contextRef="#ctx0" brushRef="#br0" timeOffset="106199.96">1291 4657 0,'0'0'0,"42"-64"16,-20 64-1,-1 0-15,-21-21 0,21 21 16,0 0-1,0 0-15,0 21 0,-21 0 0,22-21 16,-1 22-16,0 20 0,-21-21 16,0 21-16,21 1 0,-21-1 15,0 22-15,0-22 0,0 0 16,0 22-16,0-22 0,0 0 16,0 1-16,-21-1 0,21 0 0,0-20 15,0-1-15,0 21 0,0-21 16,0 0-16,0 1 0,-21-22 15,21 21 1,-21-21 0,21-21-16,0-1 15,0 1-15,-22 21 16,22-21-16,0 0 0,-21 0 0</inkml:trace>
  <inkml:trace contextRef="#ctx0" brushRef="#br0" timeOffset="106495.72">1122 5144 0,'-21'0'16,"42"0"15,0-22-31,0 22 0,0 0 16,0-21-16,22 21 0,-1-21 0,-21 21 15,22-21-15,-1 21 16,0 0-16,1 0 0,-22-21 0,21 21 16,-21 0-16,0 0 0,-21 21 31,0 0 0</inkml:trace>
  <inkml:trace contextRef="#ctx0" brushRef="#br0" timeOffset="107084.07">2117 5122 0,'42'0'16,"-21"0"-16,0 0 0,-21-21 16,43-21-16,-22 42 15,0-21-15,0 0 0,-21-1 0,21 1 16,-21 0-16,0 0 0,21 21 16,-21-21-16,0 0 0,-21 21 15,0 0-15,0 0 16,-21 0-16,20 0 0,-20 0 0,21 21 15,-21 0-15,-1-21 0,22 21 16,-21 0-16,21 0 0,-1 1 0,1-1 16,0 0-16,0 0 0,21 0 15,0 0-15,0 1 0,0-1 16,21-21 0,0 21-16,0-21 15,1 0-15,-1 0 0,0 0 0,0 21 16,0-21-16,0 21 0,1-21 15,20 0-15,-21 0 0,0 21 16,0-21-16,1 0 0,-1 22 16,0-22-16,-21 21 0,0 0 15,0 0-15,-21 0 16,0-21-16,-1 21 0,-20-21 0,21 22 16,-21-22-16,20 0 0,-20 0 15,0 0-15,21 0 0,-22 0 16,22 0-16,-21 0 0,21 0 0,-1 0 15,1 0-15,0 0 0,0-22 0,0 22 16,21-21-16,-21 21 0,21-21 16,0 0-1,0 0 1,21 21-16,0 0 0,0-21 16,-21-1-16,21 22 0</inkml:trace>
  <inkml:trace contextRef="#ctx0" brushRef="#br0" timeOffset="107899.94">3979 4953 0,'0'0'0,"0"-21"0,0 0 16,0 0-16,0-1 15,0 1 1,0 42 0,-21 1-1,21-1-15,-21 21 0,21 0 0,0-20 16,0 41-16,-21-21 0,21 1 16,-21 20-16,21-20 0,0 20 15,-22 1-15,22 20 0,-21-20 16,0 20-16,21-20 0,-21 21 0,21-1 15,-21 1-15,0-22 0,-1 22 16,22 0-16,-21-1 0,0-20 0,0 21 16,0-1-16,0-20 0,-1-1 15,1 1-15,0-1 0,0-20 0,0-1 16,0 0-16,21-21 0,0 22 0,-22-22 16,22 0-16,0-42 31,0 0-31,0 0 0,0-22 15,0 1-15,0 0 0,22-22 0,-22 1 16,21-1-16,0 1 0</inkml:trace>
  <inkml:trace contextRef="#ctx0" brushRef="#br0" timeOffset="108280.07">3704 5207 0,'0'0'0,"-21"-85"16,0 64-16,21 0 0,0-21 16,0 21-16,0-1 15,0 1-15,21 21 0,0-21 0,0 0 16,22 0-16,-22 0 0,21-1 16,0 1-16,1 21 0,-1-21 0,22 21 15,-22 0-15,0 0 0,85 21 16,-84 0-16,-1 22 0,0-22 15,-21 21-15,-21 1 0,0-1 16,0 0-16,-21 1 0,0-1 0,0-21 16,-21 21-16,-1 1 0,1-22 15,0 0-15,-1 0 0,22 0 0,-21 1 16,-1-1-16,22-21 0,0 0 16,-21 0-16,21 0 0,21-21 46,21 21-46,0-22 16,0 22-16,0-21 0,0 21 0,1-21 16</inkml:trace>
  <inkml:trace contextRef="#ctx0" brushRef="#br0" timeOffset="108649.05">4360 5271 0,'0'21'31,"21"-21"-15,1 0-16,-1 0 15,0-21-15,0 21 0,0-22 0,22 1 16,-22 0-16,21 0 0,-21 0 16,22 0-16,-22-22 0,0 22 0,0 0 15,0 21-15,-21-21 0,0 0 16,-21 21-1,0 0-15,-21 0 0,20 21 16,-20 0-16,21 0 0,-43 21 16,43 1-16,-21-22 0,21 0 15,0 21-15,21-20 0,0-1 16,0 0-16,0 0 0,0 0 0,0 0 16,0 1-16,21-1 15,0-21-15,0 0 0,0 0 0,22 0 16,-1 0-16,0 0 0,-21 0 15,22 0-15,-1 0 0,0-21 0,1 21 16,-22-22-16,21 22 0</inkml:trace>
  <inkml:trace contextRef="#ctx0" brushRef="#br0" timeOffset="109039.21">4974 5228 0,'0'0'0,"0"-21"15,-21 0 1,21 0-16,0 0 15,0-1-15,21 22 16,0-21-16,0 21 0,1-21 0,-1 21 16,0 0-16,0 0 0,21 0 0,-20 0 15,-1 0-15,0 0 0,0 0 16,0 21-16,0 0 0,1-21 0,-1 22 16,-21-1-16,21 0 0,-21 0 15,0 0-15,0 0 0,0 1 0,-21-1 16,0 0-16,-1 0 0,1 0 15,0 0-15,0-21 0,0 0 16,21 22-16,-21-22 16,-1 0-16,22-22 0,0 1 15,0 0-15,0 0 16,0 0-16,0 0 0,0-1 0,0 1 16,0 0-16,22 0 0,-22 0 15,0 0-15,21-1 0,0 1 0,0 0 16,0 0-16,0 21 0,1-21 15,20 21-15,-21 0 0,0 0 0,0 0 16,1 0-16,-1 0 0,0 0 16,0 0-16,0 0 0</inkml:trace>
  <inkml:trace contextRef="#ctx0" brushRef="#br0" timeOffset="109381.3">6773 4763 0,'0'0'0,"-21"0"0,0-22 0,0 22 16,0-21-16,-22 21 15,22 21-15,-21 1 16,21-22-16,-1 21 0,1 21 15,21 0-15,0 1 0,0-1 0,-21 0 16,21 1-16,-21-1 0,21 0 0,0 1 16,0-22-16,0 21 0,0-21 15,-21 1-15,21 20 0,0-21 0,-21 0 16,21 0-16,21-21 31,0 0-31,0 0 0,0-21 16,0 21-16,1-42 0,-1 21 0,0 0 15,0-1-15</inkml:trace>
  <inkml:trace contextRef="#ctx0" brushRef="#br0" timeOffset="109835.95">6837 4720 0,'0'-21'0,"0"42"0,0-63 0,0 63 47,0 0-47,0 0 0,0 22 15,0-22-15,0 21 0,0 1 0,0-1 16,0 0-16,0 1 0,0-1 16,0 0-16,0-21 0,-21 22 15,-1-22-15,22 0 0,-21 0 0,21 0 16,0 1-16,0-1 0,-21-21 16,21-21 15,0-1-31,0 1 0,0 0 15,0 0-15,0-21 0,21 20 16,0-20-16,1 21 0,-22 0 0,21-22 16,42 1-16,-42 21 15,1 0-15,20 0 0,-21 21 0,21 0 16,-20 0-16,-1 0 0,21 21 16,-21 0-16,0 21 0,1-21 15,-22 1-15,0-1 0,0 21 16,0-21-16,0 0 0,0 22 15,0-22-15,-22 0 0,1 0 0,21 0 16,-21 1-16,0-1 16,21 0-16,-21-21 0,21-21 31,21 21-15,0-21-16,0-1 0</inkml:trace>
  <inkml:trace contextRef="#ctx0" brushRef="#br0" timeOffset="110231.3">7366 5144 0,'21'0'0,"0"0"15,0 0-15,1 0 0,-1-22 16,0 22-16,0-21 0,0 0 15,0 0-15,1 0 0,-22 0 0,0-1 16,21 22-16,-21-21 0,21 0 16,-21 0-16,0 0 15,-21 21-15,0 0 0,-1 0 0,1 0 16,0 0-16,0 21 16,0 0-16,0 0 0,-1 0 0,1 1 15,0-1-15,0 0 0,21 21 16,0-21-16,0 1 0,0-1 0,0 0 15,0 0-15,0 0 0,0 0 16,0 1-16,21-22 0,0 21 0,0-21 16,1 0-16,-1 21 0,0-21 0,21 0 15,1 0-15,-22 0 0,21 0 16,43 0-16,-43-21 16,0 21-16,-20-21 0,20-1 0,-21 22 15,0-21-15,0 0 0,1 0 16</inkml:trace>
  <inkml:trace contextRef="#ctx0" brushRef="#br0" timeOffset="110499.09">6181 4890 0,'0'0'0,"42"-22"31,-21 22-31,0 0 16,0 0-16,22 0 0,-22-21 0,21 21 16,1 0-16,20 0 0,1-21 15,-22 21-15,21 0 0,1 0 0,-22-21 16,1 21-16,-1 0 0,0 0 15</inkml:trace>
  <inkml:trace contextRef="#ctx0" brushRef="#br0" timeOffset="110954.95">8784 5038 0,'0'-64'31,"0"43"-31,0 0 0,0 0 0,0 0 16,21 21-16,0-22 0,1 1 16,-1 21-16,0 0 0,21-21 0,-21 21 15,43 42-15,-22-42 0,1 0 16,-1 0-16,0 22 0,-42-1 16</inkml:trace>
  <inkml:trace contextRef="#ctx0" brushRef="#br0" timeOffset="111160.07">9356 5186 0,'0'21'16,"0"-42"-16,-22 42 0,1 0 0,0 0 0,-21 1 0,21-1 15,-22 0-15,22 0 0,-21 0 16,21 0-16,-1-21 0,1 0 0,0 0 16,21-21 15,0 0-31,0 0 0,0 0 16,21 0-16,-21-22 0,21 22 0,1 0 15,-1 0-15,0-22 0,0 22 16,0 0-16,0 0 0,1 0 0,-1 0 15,0 21-15,0-22 0,0 1 16,0 21-16,1-21 0,-1 21 16,0 0-16</inkml:trace>
  <inkml:trace contextRef="#ctx0" brushRef="#br0" timeOffset="111727.77">9631 4890 0,'0'0'0,"0"21"16,0 0 0,0 0-16,0 0 0,-21 0 0,21 1 15,0 20-15,-22-21 0,1 0 0,0 22 16,21-22-16,-21 0 0,21 0 16,0 0-16,0 0 0,-21 1 0,21-1 15,0 0-15,0 0 0,0 0 16,0 0-16,21-21 0,-21 22 15,21-22-15,0 0 0,0 0 16,1 0-16,20 0 0,-21 0 16,21 0-16,1 0 0,-22-22 0,21 1 15,1 0-15,-1 0 0,0 0 16,1 0-16,-1-1 0,-21 1 0,0-21 16,0 0-16,1 20 0,-1-20 15,-21 0-15,0 21 0,0-22 16,0 22-16,0 0 0,0 0 15,0 0-15,0-1 0,-21 22 16,-1 0-16,1 0 0,0 0 16,21 22-16,-21-1 0,0 0 0,21 0 15,-21 0-15,21 22 0,0-22 16,0 21-16,0-21 0,-22 22 16,22-1-16,0-21 0,0 21 0,0 1 15,0-22-15,0 21 16,22-42-16,-1 21 0,0 1 0,21-22 15,-21 0-15,22 0 0,-1 0 16,-21 0-16,22 0 0,-1 0 0,0 0 16,1 0-16,-22-22 0,21 22 0,0-21 15,-20 0-15,-1 0 0,0 0 16,21-22-16,-21 22 0,-21-21 0,22 21 16,-1-22-16,0 1 15,-21 21-15,0-21 0,21 20 0</inkml:trace>
  <inkml:trace contextRef="#ctx0" brushRef="#br0" timeOffset="112056.04">10753 4530 0,'-22'-21'31,"1"21"-31,21 21 0,0 0 16,0 0-16,0 0 0,0 0 16,0 1-16,-21-1 0,21 21 0,0 0 15,0 1-15,-21-1 0,21 0 16,0 1-16,0-1 0,-21 0 0,21 1 16,0-1-16,-21-21 0,21 22 15,0-22-15,0 0 0,0 21 0,0-21 16,0 1-16,0-1 15,0 0-15,21-21 32,0 0-32,0-21 0,0 0 15,0-1-15,1 22 0</inkml:trace>
  <inkml:trace contextRef="#ctx0" brushRef="#br0" timeOffset="112499.55">10985 5038 0,'-21'0'0,"21"21"15,-21-21-15,21 21 0,0 0 16,21-21 15,0 0-31,1 0 16,-1 0-16,0 0 0,0 0 15,0 0-15,0-21 0,1 21 0,-1-21 16,0 0-16,0 21 0,-21-21 16,0-1-16,21 1 0,-21 0 0,0 0 15,0 0-15,0 0 16,0-1-16,-21 1 0,-21 21 16,21 0-16,-1 0 0,1 0 15,-21 0-15,0 21 0,20 1 0,-20-1 16,21 21-16,-21-21 0,20 22 15,1-22-15,0 21 0,0 0 0,21-20 16,0 20-16,0-21 0,0 0 16,0 0-16,0 1 0,21-1 15,0 0-15,0 0 0,1-21 0,-1 21 16,21-21-16,0 0 0,-20 0 16,20 0-16,21 0 0,-20 0 0,-1 0 15,0-21-15,43-21 0,-43 21 16,-20-1-16,-1 1 0,0 0 15</inkml:trace>
  <inkml:trace contextRef="#ctx0" brushRef="#br0" timeOffset="113299.07">9292 4932 0,'21'0'32,"0"0"-32,1 0 15,-22-21-15,21 21 0,0 0 16,0-21-16,0-1 0,0 22 0,1-21 16,-1 21-16,0-21 0,0 21 15,21 0-15,1-21 16,-22 21-16,-42 0 47,0 0-47,-1 0 15,1 0-15</inkml:trace>
  <inkml:trace contextRef="#ctx0" brushRef="#br0" timeOffset="113739.76">9271 5080 0,'21'0'16,"0"21"-1,-21 0 1,0 1-16,0-1 0,0 0 16,0 0-16,0 0 15,0 0-15,0 1 16</inkml:trace>
  <inkml:trace contextRef="#ctx0" brushRef="#br0" timeOffset="116076.07">12763 4763 0,'0'-22'16,"0"1"-1,22 21 1,-44 21-1,1 1-15,0-22 0,0 42 16,21-21-16,-21 0 0,0 22 0,21-1 16,-22-21-16,22 21 0,0 1 15,0-1-15,-21-21 0,21 0 0,0 22 16,0-22-16,0 0 0,0 0 0,21-21 16,-21 21-16,22-21 0,-1 0 15,0 0-15,0 0 0,0 0 0,22 0 16,-22-21-16,0 0 0,21 21 15,1-21-15,-22 0 0,21 0 16,-21-1-16,22-20 0,-22 21 0,-21 0 16,0-22-16,0 22 0,0 0 15,0-21-15,-21 21 0,-1-1 0,1 1 16,0 0-16,-21 0 0,-1 21 16,22 0-16,-21-21 0,21 21 0,0 0 15,-1 0-15,1 0 0,0 0 16,0 21-16,21 0 15,0 0-15,42 0 16,-21-21-16,1 22 0,20-22 16,0 0-16,1 0 0,-1 0 15,21 0-15,1-22 0,-1 1 16,1 21-16,-1-21 0,1 0 16,-22 21-16,22-21 0,-22 0 0,-21-1 15,22 22-15,-22-21 0,0 0 16,0 21-16,-21-21 0,21 21 0,-21-21 15,-21 21 17,0 0-32,0 21 15,21 0-15,-21 21 16,21-20-16,0 20 0,-22 0 0,22 1 16,-21 20-16,0-21 0,21 22 15,0-22-15,-21 22 0,0-22 16,0 22-16,21-1 0,0 1 15,-22-1-15,22 1 0,-21-1 0,0 22 16,21-22-16,0 22 0,0-22 0,-21 22 16,21-21-16,0-1 0,0 1 15,0 20-15,0-20 0,0-1 0,0 1 16,0-1-16,0 1 0,0-22 16,0 0-16,21 1 0,-21-22 0,0 21 15,21-21-15,-21 1 0,21-22 16,-21-22-1,0 1 1,0-21-16,0 21 0,-21-22 0,0 1 16,0 0-16,21-22 0,-21 22 0,0-22 15,21 22-15,-22-21 0,22-1 16,0 1-16,0-64 0,0 63 16,0 1-16,0-1 0,22 22 15,-1-22-15,0 1 0,0 20 0,21-20 16,-20 21-16,41-43 15,-21 43-15,1-22 0,-22 22 16,0 21-16,21-1 0,-20 1 16,-1 0-16,-21 0 0,21 21 0,0 0 15,0 0-15,0 0 16,1 0-16,-1 0 0,0 0 16</inkml:trace>
  <inkml:trace contextRef="#ctx0" brushRef="#br0" timeOffset="117219.81">14880 5165 0,'0'0'0,"0"-21"15,42-85 1,-20 85-16,-1-1 16,0-20-16,-21 0 0,0-1 15,21 1-15,-21 0 0,21 21 0,-21-22 16,0 1-16,0 21 0,0 0 0,0-22 16,21 22-16,-21 0 0,0 0 15,-21 42 16,21 0-31,0 0 16,-21 0-16,0 1 0,21 20 16,-21-21-16,21 21 0,0 1 0,0 20 15,0-20-15,0-1 0,0 0 16,0 1-16,0-1 0,0 0 0,0-21 16,0 22-16,21-22 0,-21 0 15,21 0-15,0 0 0,22 1 16,-22-22-16,0 0 0,64 0 0,-64 0 15,21 0-15,0-22 16,1 1-16,-1 0 0,0-21 0,1 21 16,-22-22-16,21-20 0,1 20 15,-22 1-15,0-21 0,0 20 0,-21 1 0,0-22 16,0 22-16,0-21 16,0 41-16,0 1 0,0 0 15,-21 21 1,0 21-1,0 0-15,21 1 0,0-1 0,0 0 16,-22 21-16,22 1 0,-21-1 16,21 0-16,0 22 0,0-22 0,-21 0 15,21 1-15,-21-1 0,21 0 16,0 1-16,0-1 0,0-21 0,0 0 16,0 1-16,0-1 15,0 0-15,0 0 16,0-42-1,0 0 1,21 21-16,-21-21 0,21-1 0,0 1 16,-21-21-16,22 21 0,-1-22 15,0 22-15,0 0 0,-21 0 0,21-21 16,0 20-16,-21 1 16,22 21-16,-1 0 0,-21 21 15,0 1 1,0-1-16,0 0 0,0 0 0,0 0 15,0 0-15,0 1 16,21-1-16,-21 0 0,0 0 0,21 0 16,-21 0-16,21 1 0,-21-1 0,21 0 15,1-21-15,-1 21 0,0-21 16,0 0-16,21 0 0,-20 0 0,20 0 16,0 0-16,1 0 0,-1 0 15,0-21-15,1 0 0,-1 21 0,0-21 16,1-1-16,-22 1 0,21-21 15,-21 21-15,0 0 0,1-22 0,-22 22 16,0-21-16,0-1 0,0 22 16,0 0-16,0 0 0,0 0 15,-22 0-15,1 21 16,0 0-16,0 0 0,0 0 0,0 21 16,-1 0-16,1 0 0,21 21 15,-21-20-15,21 20 0,-21-21 0,21 43 16,0-43-16,0 21 15,42 22 1,-21-43-16,1 0 0,-1-21 0,0 0 16,0 0-16,21 0 0,-20 0 15,-1 0-15,0 0 0,0 0 0,0-21 16,0 0-16,1-1 0,-1 1 16,0 0-16,0 0 0,-21 0 0,21-22 15</inkml:trace>
  <inkml:trace contextRef="#ctx0" brushRef="#br0" timeOffset="117495.99">14944 4890 0,'0'0'0,"-22"21"0,44-21 31,-1 0-31,0 0 0,21 0 0,1-21 16,-1 21-16,21 0 0,-20-22 16,20 22-16,43-21 0,-64 21 15,1-21-15,-1 21 0,0 0 16,-20 0-16,-1-21 0,0 21 0</inkml:trace>
  <inkml:trace contextRef="#ctx0" brushRef="#br0" timeOffset="118002.77">17949 5165 0,'0'-21'32,"21"-1"-32,1 1 0,-22 0 15,21 0-15,0-21 0,-21 20 0,21 1 16,-21-21-16,21 21 0,-21-22 15,21 1-15,-21 21 0,0-21 16,0-1-16,0 22 0,0 0 16,-21 0-16,0-22 0,0 22 0,0 21 15,0-21-15,-1 21 0,-20 0 16,21 0-16,-21 0 0,20 0 0,-20 0 16,0 0-16,-1 21 0,1 0 15,0 22-15,21-22 0,-22 21 0,1-21 16,21 22-16,0 20 0,-1-42 15</inkml:trace>
  <inkml:trace contextRef="#ctx0" brushRef="#br0" timeOffset="119415.05">17420 5207 0,'21'0'16,"-42"0"-16,63 21 0,-20-21 0,20 0 15,-21 0-15,0 0 0,22 0 0,-22 0 16,21 0-16,-21 0 0,22 0 16,-22 0-16,21-21 0,-21 0 0,0 0 15,22 0-15,-22-1 0,0-20 16,0 21-16,-21-21 0,21-1 0,1 22 15,-1-21-15,-21-1 0,0 1 16,21 21-16,-21 0 0,21 0 0,-21-1 16,0 1-16,0 42 31,0 1-31,0-1 0,0 0 16,0 21-16,0-21 0,-21 22 15,21-1-15,0-21 0,-21 22 0,21-1 16,0-21-16,0 0 0,0 22 15,0-22-15,0 0 0,21-21 16,0 21-16,0-21 0,0 0 0,1 0 16,20 0-16,-21 0 0,0 0 0,22 0 15,-1 0-15,-21-21 0,21 0 16,-20 0-16,20-1 0,0-20 0,-21 21 16,1 0-16,-1-22 0,0 1 15,0 21-15,-21-21 0,0 20 16,0 1-16,0 0 0,0 0 0,-21 21 31,0 21-31,21 0 16,-21 0-16,-1 1 0,1-1 0,21 21 15,0-21-15,-21 22 0,21-22 16,-21 21-16,21-21 0,0 0 0,0 1 16,0 20-16,0-21 0,21 0 15,0-21-15,0 0 0,22 0 16,-22 0-16,0 0 0,21 0 15,-20 0-15,20 0 0,-21 0 0,21-21 16,-20 0-16,-1 0 0,0 0 16,0-1-16,0-20 0,0 21 15,1-21-15,-22 20 0,21-20 16,-21 0-16,0 21 0,0-1 0,0-20 16,0 21-16,0 0 15,0 42 1,0 0-16,0 0 15,0 0-15,0 22 0,0-22 0,0 0 16,0 21-16,0-20 0,0 20 16,0-21-16,0 0 0,0 0 0,0 1 15,0-1-15,0 0 0,0 0 16,21 0-16,0-21 0,0 0 16,0 0-16,1 0 15,-1 0-15,0 0 0,0-21 0,0 0 16,0 21-16,1-42 0,-1 20 15,0 1-15,-21-21 0,21 0 16,0-1-16,0 1 0,1-64 16,-1 64-16,-21-22 0,21 22 15,0 0-15,-21-1 0,42-20 16,-20 42-16,-22-1 0,0-20 16,21 42-16,-21 21 31,0 0-31,0 1 0,-21 20 0,21-21 15,0 21-15,-22 1 0,1-1 16,21 0-16,-21 22 0,21-22 16,0 1-16,-21-1 0,21 21 15,-21-20-15,21-1 0,0-21 0,0 22 16,0-22-16,0 21 0,0-21 0,0 0 16,0 1-16,21-22 15,0 0-15,0 0 0,0 0 0,1 0 16,-1 0-16,21 0 0,-21-22 15,0 1-15,1 0 0,20 0 0,-21 0 16,21 0-16,-20-22 16,-1 22-16,0-21 0,0 21 0,0-22 0,0 22 15,1 0-15,-22 0 16,0 0-16,0 42 31,0 0-15,0 21-16,-22-21 0,22 1 15,-21-1-15,21 21 0,-21-21 0,21 0 16,0 22-16,0-22 0,0 0 0,0 0 16,0 0-16,0 1 0,0-1 15,21-21-15,0 21 0,1-21 0,-1 0 16,21 0-16,-21 0 0,22 0 16,-22 0-16,21 0 0,-21 0 0,0 0 15,22-21-15,-22 0 16,0-1-16,21 1 0,-20 0 0,-1-21 15,-21 21-15,21-22 0,-21 1 16,0 0-16,0 20 0,0-20 0,0 0 16,-21 21-16,21-1 0,-21 1 15,-1 0-15,-20 0 0,21 21 0,0 0 16,0 0-16,-22 0 0,22 0 16,-21 21-16,21-21 0,-22 21 0,22 0 15,0 1-15,0-22 0,0 21 16,21 0-16,0 0 0,-22 0 15,22 0 1,0-42 0</inkml:trace>
  <inkml:trace contextRef="#ctx0" brushRef="#br0" timeOffset="119639.06">19092 4699 0,'0'0'0,"-21"0"0,42 0 31,0 0-31,1 0 16,20 0-16,0 0 0,1 0 16,-1 0-16,0 0 0,1 0 15,-1 0-15,21 0 0,-20 0 0,-1 0 16,-21 0-16,22 0 0,-22 0 0,0 0 15,0 0-15,0 0 0,0 0 16</inkml:trace>
  <inkml:trace contextRef="#ctx0" brushRef="#br0" timeOffset="120663.49">20235 4868 0,'0'22'47,"-21"-1"-47,21 0 15,0 0-15,0 0 0,0 0 0,0 1 16,0-1-16,0 0 0,0 0 15,-21 21-15,21-20 16,0-1-16,0 0 0,0 0 0,-21 0 16,0-21 15,21-21-15,0 0-1,0 0-15,0 0 0,0-22 16,0 22-16,0 0 0,0-21 0,21-1 15,-21 22-15,21-21 0,0 21 16,0-1-16,-21 1 0,21 0 16,1 0-16,-1 0 0,0 21 0,0 0 15,0 0-15,0 0 16,1 0-16,-1 0 0,0 21 16,-21 0-16,0 0 15,21 0-15,-21 1 0,0-1 0,0 0 16,0 0-16,0 0 0,0 0 15,0 1-15,0-1 0,0 0 16,0 0 0,0 0-16,0 0 15,0 1 1,0-1-16,-21-21 16,21 21-1,0 0 1,-21-21-16,0 21 15,21 0 17,0-42 15,0 0-32,0 0-15,0 0 16,21 0-16,-21-1 0,21-20 0,0 21 15,-21-21-15,21 20 16,0-20-16,1 21 0,-1-21 0,21 20 16,-21 1-16,0-21 0,22 21 15,-22 21-15,21-21 0,-21-1 0,1 22 16,-1 0-16,21 0 0,-21 0 0,0 0 16,1 22-16,-1-1 15,-21 0-15,21 0 0,-21 21 0,0-20 16,0-1-16,0 21 0,0 0 15,0-20-15,0-1 0,0 21 0,0-21 16,0 0-16,0 22 16,0-22-16,0 0 0,0 0 0,0 0 15,0 1-15,0-1 16,-21-21 0,0 0 15,21-21-16,-22 21 1,22-22-16,-21 22 0,21-21 16,-21 21-16</inkml:trace>
  <inkml:trace contextRef="#ctx0" brushRef="#br0" timeOffset="122696.92">17738 4720 0,'0'-21'16,"-22"21"31,1 0-47,0 0 0,0 0 15,0 0-15,0 0 16,-1 21-16,1-21 16,0 21-16,0 1 0,0-1 0,0 0 15,-22 0-15,22 0 0,0 22 16,-21-22-16,20 21 0,1-21 0,0 22 15,0-1-15,21-21 0,0 43 16,0-22-16,0-21 0,0 0 16,0 0-16,21 1 0,0-1 15,22 0-15,-22-21 0,21 0 0,0 0 16,22 0-16,-22 0 0</inkml:trace>
  <inkml:trace contextRef="#ctx0" brushRef="#br0" timeOffset="123767.08">21399 5101 0,'22'0'16,"-1"0"-16,0-21 16,0 0-16,0 21 15,-21-21-15,0 0 0,0-1 16,21 1-16,-21 0 0,0 0 0,0 0 16,-21 0-16,21-1 15,0 1-15,-21 0 0,0 0 0,21 0 16,-21 21-16,0-21 0,-1 21 0,1 0 15,-21 0-15,21 0 16,0 0-16,-22 0 0,22 21 0,-21 0 16,21-21-16,-1 21 0,-20 21 0,21-20 15,0 20-15,0-21 0,-1 21 16,1 1-16,21-22 0,-21 21 0,21-21 16,0 1-16,0-1 0,0 0 0,0 0 15,21 0-15,0-21 0,-21 21 0,43-21 16,-22 0-16,0 0 0,0 0 15,0 0-15,1 0 0,-1 0 0,0 0 16,21 0-16,-21-21 0,22 0 16,-22 0-16,0 21 0,0-21 0,0 0 15,1-1-15,-1-20 0,-21 21 16,21-21-16,0 20 0,0-20 0,-21 21 16,0 0-16,0-22 0,21 22 15,-21 0-15,0 42 31,-21 0-31,-21 22 0,21-1 16,21-21-16,0 0 0,0 1 0,0-1 16,0 21-16,-21-21 0,21 0 0,0 1 15,0-1-15,0 0 0,0 0 0,0 0 16,42 0-16,-21 1 16,0-22-16,0 21 15,1-21-15,-1 0 16,0 0-16,21 0 0,-21-21 0,22-1 15,-22 1-15,21 0 0,-21-21 16,22 21-16</inkml:trace>
  <inkml:trace contextRef="#ctx0" brushRef="#br0" timeOffset="124063.88">22140 4551 0,'-21'-21'16,"0"21"-16,0 0 15,0 21-15,-1 0 16,22 21 0,0-20-16,-21-1 0,21 21 0,-21 0 15,21 1-15,0-1 0,-21 22 16,21-22-16,-21 0 0,21 1 0,0-1 16,0-21-16,0 21 0,0-20 15,-21-1-15,21 21 0,0-21 0,0 0 16,0 1-16,0-1 15,21-21 1,0 0-16,0-21 16,0 21-16,0-22 0,1 1 15,20 0-15,-21-21 0,21 21 16</inkml:trace>
  <inkml:trace contextRef="#ctx0" brushRef="#br0" timeOffset="124315.85">22500 4868 0,'0'-42'16,"-42"42"0,42 42-16,0-20 0,-21-1 0,21 0 15,-22-21-15,22 21 0,-21 0 0,0 22 16,21-22-16,-21 0 0,21 0 16,-21 21-16,21-20 0,-21-1 15,21 0-15,0 0 16,0 0-16,0 0 15,21-21 32,0 0-47,0-21 0,0 0 16,0 0-16</inkml:trace>
  <inkml:trace contextRef="#ctx0" brushRef="#br0" timeOffset="125115.94">22902 4911 0,'21'0'16,"-42"0"-1,0 21 1,0-21-16,0 21 0,0 0 0,-1 0 16,1 1-16,0-1 0,0 0 15,0 0-15,0 0 0,21 0 0,-22 1 16,22-1-16,-21 0 0,21 0 15,0 0-15,0 0 0,0 1 16,0-1 0,21-21-16,1 0 0,-1 0 15,0 0-15,0 0 16,0-21 0,-21-1-16,0 1 15,0 0-15,0 0 0,0 0 0,0 0 16,0-1-16,21-20 0,-21 21 15,22-21-15,-22 20 0,0 1 0,21 0 16,0 0-16,0 0 0,-21 0 16,21 21-16,0 0 0,1-22 0,-1 22 15,21 0-15,-21 0 0,0 0 16,1 0-16,-1 22 0,-21-1 0,21-21 16,0 21-16,-21 0 0,0 21 15,0-20-15,0-1 0,0 0 0,0 0 16,0 0-16,0 0 15,0 1-15,0-1 0,0 0 0,0 0 16,0 0-16,0 0 0,0 1 16,0-1-16,-21-21 15,0 0-15,0 0 32,21-21-32,0-1 15,0 1-15,0 0 16,0 0-16,0 0 0,21 0 15,0-1-15,0-20 0,-21 21 16,21-21-16,22 20 0,-22-20 0,0 21 16,0-21-16,0 20 0,22 1 15,-22 0-15,21 0 0,-21 0 0,22 21 16,-1 0-16,0 0 0,-21 0 16,22 0-16,-22 21 0,0 0 0,0 21 15,-21-20-15,0 20 0,0 0 16,0 1-16,0-1 0,0 0 0,-21-21 15,0 22-15,0-22 0,0 21 16,-1-21-16,22 1 0,-21-1 0,0 0 16,0-21-16,21 21 0,-21-21 15,0 21 1,21-42 15,0 0-31,-22 0 0,22 0 16,0-1-16,0 1 0</inkml:trace>
  <inkml:trace contextRef="#ctx0" brushRef="#br0" timeOffset="125348.04">23220 4509 0,'0'0'0,"0"-22"0,-21 22 16,-22-21-16,22 21 15,0-21-15,0 21 16,0 0 15,-1 0-15,1 0 0,0 21-16,0-21 0,0 0 15,0 0-15</inkml:trace>
  <inkml:trace contextRef="#ctx0" brushRef="#br0" timeOffset="125592.07">21886 4678 0,'0'0'0,"21"0"16,1 0-16,-1 0 0,0 0 15,0 0-15,0 0 0,22 0 16,-22 0-16,0 0 0,0 0 16,21 0-16,-20 0 0,-1 0 0,21 0 0,-21 0 15,0 0-15,22 0 0,-22 0 16,0 0-16,0 0 16</inkml:trace>
  <inkml:trace contextRef="#ctx0" brushRef="#br0" timeOffset="126861.67">952 6625 0,'0'0'0,"-21"-21"0,21 0 16,-21 0-16,0 21 0,21-21 0,-21-1 16,21 1-16,-21 0 0,-1 21 15,22 21 1,0 0-16,-21 1 15,21 20-15,-21 0 16,0 1-16,21-1 0,-21 0 0,0 1 16,21-1-16,-22 0 0,1 1 15,0-1-15,0 0 0,21 1 16,-21-22-16,21 0 0,-21 0 0,21 0 16,0 0-16,21-42 31,0 0-31,0 0 0,0 0 0,0 0 15,1-1-15,-1-20 0,0 21 16,0-21-16,21 20 0,-20-20 16,-1 21-16,0-21 0,21 20 15,-21 1-15,1 0 0,-1 0 0,0 21 16,0 0 0,-21 21-16,0 0 15,21 0-15,-21 1 0,21-1 0,-21 0 16,0 21-16,0-21 0,22 1 15,-22 20-15,21-21 0,-21 0 16,21 0-16,0 1 0,0-1 0,0-21 16,1 0-16,-1 0 15,0 0-15,21 0 0,-21 0 0,1-21 16,20-1-16,-21 1 0,0 0 16,22 0-16,-22 0 0,0-22 0,-21 22 15,0-21-15,0 0 16,0 20-16,0-20 0,0 0 15,0-1-15,0 22 0,-21 0 0,0 0 16,-1 0-16,22 0 0,-21 21 16,0 0-1,21 21 1,0 0 0,21 0-16,0-21 0,1 21 0,-1 0 15,0-21-15,0 22 0,-21-1 16</inkml:trace>
  <inkml:trace contextRef="#ctx0" brushRef="#br0" timeOffset="127196.08">1736 6922 0,'21'0'16,"0"0"-16,0 0 15,0-22-15,0 1 0,1 0 16,-1 21-16,-21-21 0,21 0 15,-21 0-15,21-1 0,-21 1 16,0 0-16,0 0 0,0 0 16,0 0-16,-21 21 15,0 0-15,0 0 0,-1 0 16,1 21-16,0 0 0,0 0 16,-21 0-16,20 0 0,1 1 0,0 20 15,21-21-15,0 0 0,0 0 16,0 1-16,0-1 0,0 0 0,0 0 15,0 0-15,0 0 0,21-21 16,0 22-16,1-22 0,20 0 16,-21 0-16,0 0 0,0 0 15,1 0-15,20 0 0,-21-22 0,0 22 16,22-21-16</inkml:trace>
  <inkml:trace contextRef="#ctx0" brushRef="#br0" timeOffset="127700.07">3133 6668 0,'0'0'16,"0"-22"-16,21 1 0,-21 0 0,0 0 16,21 0-16,-21 0 15,0-1-15,-21 22 31,0 0-31,-1 0 0,-20 0 16,21 22-16,-21-1 0,-1 0 16,22-21-16,0 21 0,-21 0 0,20 0 15,22 1-15,0-1 16,0 0-16,0 0 16,22-21-16,-1 21 15,0 0-15,21-21 0,-21 22 0,1-22 16,-1 21-16,0-21 0,0 21 15,0 0-15,0-21 0,1 21 0,-1 0 16,-21 1-16,0-1 16,0 0-16,-21-21 15,-1 21-15,-20-21 0,21 21 16,0-21-16,-22 0 0,1 0 0,0 21 16,-1-21-16,1 0 0,0 0 15,-1 0-15,1 0 0,0 0 0,-1 0 16,22-21-16,0 21 0,0-21 15,0 0-15,0 0 0,21 0 16,0-1-16,21 22 16,0-21-16,0 21 0,0-21 0,22 21 15,-1-21-15,0 21 0,1-21 16,41-22-16,-41 43 0</inkml:trace>
  <inkml:trace contextRef="#ctx0" brushRef="#br0" timeOffset="128216.42">3619 6329 0,'0'0'0,"-21"0"0,-21 0 32,21 0-32,21 21 0,0 0 15,0 0-15,0 22 0,0-22 16,0 21-16,0-21 0,0 22 0,0-1 15,0-21-15,0 22 0,-21-1 0,21 0 16,-22-21-16,22 22 16,-21-1-16,21-21 0,0 22 0,0-22 15,-21 0-15,21 0 0,-21 0 16,21 0-16,0-42 47,0 0-47,0 0 0,0 0 15,0 0-15,0-1 0,21 1 16,0 0-16,0-21 0,1 21 0,-1-1 0,21 1 16,-21 0-16,22-21 15,-22 42-15,21-21 0,0-1 0,-20 1 16,20 21-16,-21 0 0,0 0 16,22 0-16,-22 0 0,0 21 0,-21 1 15,21-1-15,-21 0 0,21 0 16,-21 0-16,0 0 0,0 1 0,0-1 15,0 21-15,0-21 0,0 0 16,-21 1-16,0-1 0,0 0 0,0-21 16,-1 21-16,1 0 15,42-42 17,1 21-32,-1-21 15</inkml:trace>
  <inkml:trace contextRef="#ctx0" brushRef="#br0" timeOffset="129355.94">4318 6625 0,'0'0'0,"-21"0"32,0 0-32,21 21 0,-22 1 15,1-1-15,21 0 0,-21 0 16,21 0-16,-21 0 0,0 1 0,21 20 15,0-21-15,0 0 0,-21 0 16,21 1-16,0 20 0,0-21 16,0 0-16,0 0 0,21-21 15,0 0-15,0 0 0,0 0 16,0 0-16,22 0 0,-22 0 0,21 0 16,-21 0-16,22-21 0,-22 0 15,21 0-15,1 0 0,-22 0 0,0-1 16,0 1-16,0 0 0,-21 0 15,21-21-15,-21 20 0,0 1 16,0-21-16,0 21 0,-42-22 0,21 22 16,0 0-16,0 21 0,-22-21 0,-84 21 31,106 21-31,-21-21 0,21 21 16,-1 0-16,1 22 0,0-22 0,21 21 15,0-21-15,-21 22 0,21-22 16,0 0-16,0 21 0,0-20 0,0-1 15,0 0-15,21 0 0,-21 0 0,21 0 16,0-21-16,1 0 0,20 0 16,-21 0-16,21 0 0,1 0 0,-1 0 15,0 0-15,1-21 0,-1 0 16,22 21-16,-22-21 0,0 0 16,-21 0-16,22-1 0,-22 1 0,21 0 0,-21-21 15,1 21-15,-1-1 16,0-20-16,0 21 0,-21 0 0,0 0 15,0-1-15,21 1 0,-21 0 16,-21 42 15,21 0-31,-21 1 0,21-1 16,0 0-16,-21 21 0,21-21 0,-21 1 16,21 20-16,0-21 0,0 0 15,0 0-15,0 1 0,0-1 0,0 0 16,21 0-16,0-21 15,0 0-15,0 0 0,0 0 16,22 0-16,-22 0 0,0 0 0,0-21 16,22 21-16,-22-21 0,0 0 15,0-1-15,0 1 0,0 0 0,1 0 16,-1 0-16,0-22 0,-21 22 16,21 0-16,0 0 0,-21 0 0,0 0 15,0-1 1,0 44-1,0-1 1,0 0-16,0 0 0,-21 0 16,21 0-16,-21 1 0,21 20 15,0-21-15,-21 0 0,21 0 0,0 1 16,0-1-16,21 0 16,0-21-16,0 0 0,0 0 0,1 0 15,-1 0-15,21 0 0,-21 0 0,0 0 16,22 0-16,-22-21 0,21 21 15,1-21-15,-22-1 0,0 1 0,21-21 16,-21 21-16,1 0 0,-1-22 16,0 1-16,0 0 0,0-1 0,-21 1 15,0 0-15,0-1 0,0 22 16,0-21-16,0 21 0,0-1 0,0 1 16,0 42-1,-21 1 1,21 20-16,0-21 0,-21 21 15,21-20-15,0 20 0,0 0 16,0-21-16,-21 22 0,21-1 0,0-21 16,-21 0-16,21 22 0,0-22 15,0 0-15,0 0 0,0 0 16,21 1-16,0-22 0,0 0 0,0 0 16,0 0-16,1 0 0,20 0 15,-21 0-15,0 0 0,22 0 0</inkml:trace>
  <inkml:trace contextRef="#ctx0" brushRef="#br0" timeOffset="129887.45">6604 6625 0,'21'-63'16,"-42"126"-16,42-147 0,-42 84 0,21-22 15,-21 22-15,0 0 0,-1 0 16,1 0-16,0 0 0,0 0 0,0 22 15,0-1-15,-22-21 0,22 21 16,0 21-16,0-21 0,21 1 0,-21-1 16,-1 21-16,1-21 0,21 0 15,0 22-15,0-22 0,0 0 0,0 0 16,0 0-16,0 1 0,0-1 16,21-21-16,1 0 15,-1 0-15,0 0 0,21 0 16,-21 0-16,1 0 0,-1-21 0,21-1 15,-21 22-15,0-21 0,22 0 16,-22 0-16,0-21 0,0 20 0,22-20 16,-22 0-16,0-1 0,0 1 15,0 0-15,0-22 0,1 22 16,-1 0-16,0-22 0,-21 22 0,0-1 16,0-20-16,0 42 0,0 0 15,0-1-15,-21 22 16,0 22-1,-1-1-15,1 0 0,21 21 16,0 1-16,0-1 0,-21 0 16,21 22-16,0-22 0,0 64 15,0-64-15,0 1 0,0-1 0,0-21 16,0 21-16,0-20 0,21-1 16,-21 0-16,21-21 0,1 0 0,-1 21 15,0-21-15,21 0 0,-21 0 16,1 0-16,20-21 0,-21 21 0,21-21 15,-20 0-15,20-1 0,0 1 16</inkml:trace>
  <inkml:trace contextRef="#ctx0" brushRef="#br0" timeOffset="130683.72">8572 6625 0,'-21'-63'15,"21"42"1,0-1-16,0 1 0,0 0 0,0 0 15,0 0-15,0 0 0,21-1 16,1 1-16,-1 21 0,0-21 0,21 21 16,-21 0-16,1 0 0,20 0 0,0 0 15,-21 0-15,22 0 0,-1 0 16,-21 21-16,22 0 0,-22 22 0,0-22 16,0 21-16,-21-21 0,0 22 15,0-1-15,0-21 0,0 22 0,0-1 16,-21-21-16,0 21 0,0-20 15,-1-1-15,1 0 0,21 0 16,-21 0-16,0 0 16,21-42-1,0 0 1,0 0-16,0 0 0,0-22 16,0 22-16,21-21 0,0 0 15,0 20-15,22-20 0,-22 0 0,21-1 16,1 1-16,-1 21 0,0-21 15,1 20-15,-1 1 0,0 21 0,-21-21 16,22 21-16,-1 0 0,-21 0 16,0 0-16,22 21 0,-22 0 0,0 1 15,0-1-15,-21 0 0,0 21 16,0-21-16,0 1 0,0 20 16,0-21-16,0 21 0,0-20 0,-21 20 15,21-21-15,-21 0 0,0 0 0,21 1 16,0-1-16,-21-21 0,21 21 15,-22-21-15,22 21 0,0-42 32,22 21-17,-1-21-15,0 0 0,0 21 0</inkml:trace>
  <inkml:trace contextRef="#ctx0" brushRef="#br0" timeOffset="131192.07">10266 6414 0,'0'0'0,"0"-22"16,0 1-16,-21 21 15,-22 0-15,22 0 16,0 0-16,0 21 0,-22 1 0,22-1 16,0 0-16,0 0 0,-21 0 15,20 0-15,1 22 0,0-22 0,0 0 16,0 0-16,0 22 0,-1-22 15,22 0-15,0 0 0,-21-21 16,21 21-16,-21 0 0,21 1 16,0-1-16,0 0 15,21 0-15,0-21 16,1 0-16,20 21 0,-21-21 16,0 0-16,0 0 0,1 0 15,20 0-15,-21 0 0,21 0 0,1-21 16,-22 21-16,21-21 0,1 0 0,-1 0 15,-21 21-15,21-22 0,-20 1 16,-1-21-16,21 21 0,-21 0 16,-21-22-16,21 1 0,-21 21 0,0-22 15,0 1-15,0 21 0,-21-21 16,0 20-16,-21 1 0,21 0 0,-22 0 16,1 21-16,0 0 0,-1 0 15,1 0-15,0 0 0,-1 0 0,1 21 16,0 0-16,20 0 0,1 1 15,-21 20-15,42-21 0,-21 21 0,21-20 16,0-1-16,0 21 0,0-21 16,21 0-16,0 1 0,0-1 0,0 0 15,22 0-15,-1-21 0,0 0 0,1 0 16,20 0-16</inkml:trace>
  <inkml:trace contextRef="#ctx0" brushRef="#br0" timeOffset="131484.06">11049 6265 0,'0'0'16,"0"-21"-16,0 0 0,0 0 0,0 0 0,0 0 15,-21 21 17,0 21-32,-1 0 0,1 0 15,21 0-15,-21 22 0,0-22 0,0 21 16,0 22-16,-1-22 0,1 0 15,0 1-15,21-1 0,-21 0 16,21 1-16,-21-1 0,21 0 0,0-21 16,0 22-16,0-22 0,0 0 15,0 0-15,21 0 0,0-21 16,0 0-16,0 0 0,1 0 0,20 0 16,-21 0-16,0-21 0,22 21 15,-22-21-15,21 0 0,-21 0 0,22-22 16</inkml:trace>
  <inkml:trace contextRef="#ctx0" brushRef="#br0" timeOffset="131663.04">10816 6435 0,'0'0'0,"-42"0"0,-43 0 31,106 0-15,0 0-16,22 21 0,-22-21 15,21 0-15,1 0 0,-1 0 16,0 0-16,1 0 0,-1 0 0,0 0 16,1 0-16,-22 0 0</inkml:trace>
  <inkml:trace contextRef="#ctx0" brushRef="#br0" timeOffset="133227.87">11959 6879 0,'0'0'0,"-21"21"32,42-21-17,0 0-15,0-21 16,1 21-16,-1-21 0,0 0 0,21 0 16,1 0-16,-22-1 0,21-20 0,0 0 15,1-1-15,-22 1 0,21 0 16,-21-22-16,1 22 0,-1 0 0,-21-1 15,0 1-15,0 0 0,0 20 16,0-20-16,0 21 16,0 0-16,-21 21 0,-1 0 15,1 21-15,0 0 16,21 0-16,-21 0 0,21 22 0,-21-22 16,0 42-16,21-20 0,0-1 15,-22 0-15,1 1 0,21 20 0,-21-20 16,21-1-16,0 0 0,-21 1 15,21-22-15,0 21 0,-21-21 0,21 0 16,0 1-16,0-1 0,21-21 31,0 0-31,0 0 0,0-21 0,1-1 16,-1 1-16,0 0 16,21-21-16,-21 21 0,1-1 0,-1 1 15,0 0-15,0 0 0,21 0 16,-20 0-16,-1 21 0,0 0 15,0-22-15,0 22 0,0 0 16,1 22-16,-22-1 16,0 0-16,0 0 0,0 0 15,0 0-15,0 1 0,0-1 0,0 0 16,0 0-16,0 0 0,0 0 16,21 1-16,0-1 15,0 0-15,0-21 0,0 0 16,1 0-16,-1 0 0,0 0 15,21 0-15,-21 0 0,22-21 16,-1 21-16,0-21 0,-20-1 16,20 22-16,0-21 0,1 0 0,-22 0 15,21 0-15,-21 0 0,0-22 0,1 22 16,-22 0-16,0-21 0,0 20 16,0 1-16,0-21 0,0 21 0,0 0 15,0-1-15,-22 1 0,1 21 16,0 0-16,0 0 0,0 0 0,0 0 15,-22 0-15,22 0 0,0 21 16,-21 1-16,20-1 0,1 0 0,0 21 16,0-21-16,0 22 0,0-22 0,-1 21 15,22-21-15,-21 22 16,21-22-16,0 0 0,0 0 0,0 0 16,0 1-16,0-1 0,0 0 15,21-21-15,1 0 0,-1 0 0,0 0 16,0 0-16,0 0 0,0 0 0,22 0 15,-22 0-15,0-21 0,21 0 16,-20 21-16,-1-22 0,21 1 0,-21 0 16,0-21-16,1 21 0,-22-1 15,21-20-15,0 21 0,0 0 0,-21 0 16,0-1-16,21 22 16,-21 22-1,0-1 1,0 0-16,-21 0 15,21 0-15,0 0 0,0 1 0,0 20 16,0-21-16,0 0 0,0 0 0,0 1 16,0-1-16,0 0 0,0 0 15,0 0-15,21-21 16,0 21-16,1-21 0,-1 0 16,0 0-16,0 0 0,0 0 0,0 0 15,1 0-15,-1 0 0,-21-21 0,21 0 16,0 21-16,-21-21 0,21 0 15,-21 0-15,0-1 0,0 1 0,21-21 16,-21 21-16,22 0 16,-1-1-16,-21 1 0,21 0 0,0 0 15,0 0-15,0 0 0,1-1 16,-1 22-16,0 0 0,21-21 16,-21 21-16,1 0 0,-1 0 0,0 0 15,0 21-15,21-21 0,-20 22 16,-1-1-16,21 0 0,-21 0 0,0 21 15,1-20-15,-1-1 0,0 0 16,-21 0-16,0 0 0,0 0 16,0 1-16,0-1 0,-21 0 15,21 0-15,-21-21 0,-1 0 16,1 0-16,21-21 16,0 0-1,0 0-15,0-1 16,21 1-16,1 0 0,-1-21 15,0 21-15,-21-1 0,21 1 16,0 0-16,0 0 0,1 0 16,-1 0-16,0 21 0,0 0 15,0-22-15,0 22 16,1 0-16,-1 0 0,0 0 16,0 0-1,0 0-15</inkml:trace>
  <inkml:trace contextRef="#ctx0" brushRef="#br0" timeOffset="133824.76">14944 6795 0,'21'-22'15,"-21"1"-15,0 0 0,0 0 16,0 0-16,-21 0 0,-1 21 0,1-22 15,0 1-15,0 21 0,21-21 16,-21 21-16,0 0 0,-1 0 16,1 0-16,0 0 0,0 0 0,0 0 15,-43 42-15,43-20 16,0-1-16,0 0 0,-22 0 0,22 21 16,0-20-16,0-1 0,21 21 0,-21-21 15,21 0-15,-21 1 0,21-1 16,0 0-16,0 0 0,0 0 0,21 0 15,0-21-15,0 0 16,0 0-16,0 0 0,1 0 16,-1 0-16,21 0 0,-21 0 0,0-21 15,22 0-15,-22 21 0,0-21 16,21 0-16,-20-22 0,-1 22 0,21-21 16,-21 21-16,0-22 0,1 1 0,-1 0 15,0-22-15,-21 22 0,0 0 16,21-22-16,-21 22 0,0 21 0,0-22 15,0 22-15,0 0 0,0 0 16,0 42 15,0 0-31,-21 0 0,21 22 0,0-1 16,0 0-16,-21 1 0,21 20 0,-21-21 16,21 1-16,0-1 15,0 0-15,0-20 0,0 20 0,0-21 0,0 21 16,0 1-16,0-22 15,0 0-15,21-21 0,0 21 16,0-21-16,0 0 0,22 0 0,-22 21 16,0-21-16,0 0 0,0 0 15,22 0-15,-22 0 0,0-21 16,0 21-16,0-21 0,0 0 0,1 0 16</inkml:trace>
  <inkml:trace contextRef="#ctx0" brushRef="#br0" timeOffset="134391.92">16764 6562 0,'0'-21'15,"0"42"-15,0-85 0,0 43 0,0 0 16,0-21-16,0 20 0,-21 1 0,21 0 16,0 0-16,-21 0 0,-1 21 15,1 0 1,0 0-16,0 0 0,0 21 15,0 0-15,-1 21 0,1 1 16,-21-1-16,21 0 0,0 1 0,-1 20 16,1-20-16,0-1 0,21 0 15,0 1-15,-21-22 0,21 21 16,0-21-16,0 22 0,0-22 0,0 0 16,21 0-16,0 0 0,0 0 0,1-21 15,-1 22-15,0-22 0,21 0 0,-21 21 16,22-21-16,-1 0 0,0 0 15,-20 0-15,20-21 0,0 21 0,1-22 16</inkml:trace>
  <inkml:trace contextRef="#ctx0" brushRef="#br0" timeOffset="134819.85">17293 6795 0,'0'0'0,"21"-22"0,-21 1 0,0 0 0,0 0 15,-21 21 16,0 0-31,0 0 0,0 21 0,-1 0 16,1 0-16,0 1 0,0-1 16,0 0-16,0 0 0,-1 0 15,22 0-15,0 1 0,-21-1 16,21 0-16,0 0 0,0 21 16,21-20-16,1-22 0,20 21 15,-21-21-15,0 0 16,22 0-16,-1 0 0,0 0 0,-21 0 15,22-21-15,-1 21 0,0-22 0,1 1 16,-1 0-16,-21 0 0,22 0 16,-22 0-16,0-1 0,-21 1 0,0-21 15,0 21-15,0-22 0,0 22 16,-21-21-16,21 21 0,-21 0 0,-22-1 16,22 22-16,0 0 0,-21 0 15,-1 0-15,1 0 0,21 0 16,-22 0-16,1 22 0,0-1 0,21 0 15,-22 0-15,22 0 16,0 0-16,0 1 0,0-1 0,21 0 0,0 0 16,0 0-16,0 0 0,0 1 15,42-22-15,-21 0 0,21 0 16,1 0-16,-1 21 0</inkml:trace>
  <inkml:trace contextRef="#ctx0" brushRef="#br0" timeOffset="135372.06">18267 6752 0,'0'0'0,"0"-21"16,0 0-16,0 0 0,-21 21 16,-1-21-16,1-1 0,0 22 0,0 0 15,0 0-15,-22 0 0,22 0 16,0 0-16,-21 0 0,21 22 0,-1-22 15,-20 21-15,21 0 0,0 0 0,0 0 16,-1 22-16,1-22 0,0 0 16,21 21-16,0-21 0,0 1 15,0-1-15,0 21 0,0-21 16,21 0-16,-21 1 0,21-1 0,1-21 16,-1 21-16,0-21 0,21 0 15,-21 0-15,1 0 0,-1 0 0,21 0 16,-21 0-16,22 0 0,-22 0 0,21-21 15,0 0-15,-20-1 0,20 1 16,0-21-16,1 21 0,-22-22 0,21 1 16,-21 0-16,22-1 0,-22 1 15,0 0-15,0-22 0,0 22 0,-21 0 16,0-1-16,0 22 0,21-21 16,-21 21-16,0-1 0,0 1 15,-21 21 1,0 21-16,21 1 0,-21-1 15,0 21-15,0 0 0,21 1 0,-22-1 16,1-21-16,0 22 0,21-1 16,-21 0-16,0 1 0,21-22 15,-21 21-15,21-21 0,0 22 0,0-22 16,0 0-16,0 0 0,0 0 0,0 0 16,21-21-16,0 0 15,0 22-15,0-22 0,22 0 0,-1 0 16,-21 0-16,21 0 0,1 0 0</inkml:trace>
  <inkml:trace contextRef="#ctx0" brushRef="#br0" timeOffset="135751.79">18923 6964 0,'0'-21'46,"21"21"-46,0 0 16,0 0-16,1 0 0,-22-21 16,21-1-16,0 22 0,0-21 15,0 21-15,0-21 0,1 0 0,-1 0 16,0 0-16,-21-1 0,21 1 16,-21 0-16,0 0 15,-21 21-15,0 0 16,0 0-16,-1 21 0,1 0 15,0-21-15,-21 21 0,21 1 0,-1 20 16,1-21-16,21 0 0,0 0 16,-21 1-16,21-1 0,0 21 0,0-21 15,0 0-15,0 1 16,21-1-16,0 0 0,1-21 0,-1 0 16,0 21-16,0-21 0,0 0 0,0 0 15,22 0-15,-22 0 16,0 0-16,21-21 0,-20 0 0,20 0 15,0-1-15</inkml:trace>
  <inkml:trace contextRef="#ctx0" brushRef="#br0" timeOffset="137448.07">20532 7154 0,'0'0'0,"-22"0"32,22-21-17,22 0-15,-1 0 0,0 0 16,0 0-16,0-1 0,22-20 16,-22 21-16,21-21 0,-21 20 15,0-20-15,1 0 0,-1-1 0,0 22 16,0-21-16,-21 21 0,0-22 15,0 22-15,0 0 0,-21 21 32,0 0-32,0 21 0,-1-21 0,1 21 15,0 1-15,0 20 0,0-21 16,0 0-16,21 22 0,0-22 0,-22 21 16,22-21-16,0 0 0,0 22 15,0-22-15,0 0 0,22 0 16,-22 0-16,21 1 0,21-22 0,-21 21 15,0-21-15,22 0 0,-22 0 16,21 0-16,1 0 0,-22 0 0,21 0 16,0 0-16,1 0 0,-1-21 0,-21-1 15,22 1-15,-1 0 0,-21 0 16,0-21-16,22 20 0,-22-20 0,0 0 16,0-1-16,0-20 0,-21 21 15,21-22-15,1 22 0,-22-1 0,0-20 16,0 21-16,0 20 0,0 1 15,0-21-15,0 21 16,-22 42 0,1 0-1,21 0-15,-21 22 0,21-1 0,-21 0 16,0 1-16,21 20 0,0-21 16,-21 1-16,21-1 0,-22 0 0,22 1 15,0-1-15,0-21 0,0 22 16,0-22-16,22 0 0,-1 0 0,0 0 15,0-21-15,0 21 0,0-21 16,22 0-16,-1 0 0,-21 0 16,22 0-16,-1 0 0,0 0 0,1 0 15,20-21-15,-21 0 0,-20 0 16,20 0-16,0 0 0,-21-1 0,1 1 16,-1 0-16,0-21 0,-21 21 15,21-1-15,-21 1 0,0 0 0,0 0 16,0 0-16,-21 21 15,0 0-15,0 0 0,-1 0 16,1 0-16,0 21 0,0 0 0,0 0 16,-22 0-16,22 1 0,0-1 15,0 0-15,21 0 0,0 0 0,0 0 16,0 1-16,0-1 0,0 0 16,21 0-16,0 0 0,0-21 0,22 21 15,-22-21-15,0 0 16,21 0-16,-20 0 0,20 0 0,-21 0 15,21 0-15,1 0 0,-22 0 0,21 0 16,1-21-16,-22 0 0,0 0 16,21 21-16,-21-42 0,1 20 0,-22 1 15,21 0-15,-21 0 0,21 0 16,-21 0-16,0-1 0,0 1 0,0 0 16,0 42 15,-21-21-31,21 21 0,-21 1 0,21-1 15,0 0-15,0 0 16,0 0-16,-22 0 0,22 1 0,0-1 16,0 0-16,-21 0 0,21 0 15,0 0-15,0 1 16,0-44 15,0 1-15,0 0-16,0 0 15,0 0-15,0 0 0,0-1 0,21 1 16,1 0-16,-1 0 0,-21-21 16,21 20-16,0 1 0,0 0 15,0 0-15,1 21 0,-1 0 16,0-21-16,0 21 0,0 0 0,0 21 16,1-21-16,-22 21 0,0 0 15,0 0-15,0 1 0,0-1 16,0 0-16,0 0 0,0 0 0,0 0 15,0 1-15,0-1 0,0 0 16,21 0-16,-21 0 0,0 0 16,0-42 31,0 0-32,21 0-15,-21 0 0,21 0 16,0-1-16,0 1 0,1 0 15,20 0-15,-21-21 0,21 20 0,-20 1 16,20 0-16,-21 0 0,21 21 16,-20 0-16,-1 0 0,21 0 0,-21 0 15,0 0-15,-21 21 0,22-21 0,-22 21 16,0 0-16,0 1 0,0-1 16,0 0-16,0 0 0,0 0 0,0 0 15,-22 1-15,1-1 0,0 0 16,21 0-16,-21-21 0,21 21 15,0-42 32,21 0-31,0 21-16,0-21 0</inkml:trace>
  <inkml:trace contextRef="#ctx0" brushRef="#br0" timeOffset="138483.78">23241 6837 0,'21'-21'31,"0"21"-15,0-21-16,1-1 16,-1 1-16,0 21 15,-21-21-15,21 0 16,-42 21 15,0 21-15,0 0-16,21 0 15,-22 1-15,1-1 0,21 0 16,0 0-16,-21-21 0,21 21 16,0 0-16,0 1 0,0-1 15,0 0 1,21-21-16,0 21 0,1-21 0,-1 0 15,0 0-15,0 0 0,0 0 16,0 0-16,1 0 0,-1 0 0,0-21 16,0 0-16,0 0 15,-21-1-15,0 1 0,0 0 16,21 21-16,-21-21 0,0 0 0,22 21 16,-22 21 15,0 0-16,-22-21-15,22 21 0,-21 0 0,21 1 16,0-1 0,-21-21-16,21 21 0,-21-21 0,21 21 15,0-42 32,0 0-31,0 0-16,21-1 0,0 1 15,0 0-15,1 0 0,-1 0 0,0 0 16,0-1-16,21 1 0,-20 0 16,-1 0-16,21 0 0,-21 21 0,0 0 15,1 0-15,-1 21 16,-21 0-16,0 0 16,0 0-16,0 1 15,0-1-15,0 0 0,-21 0 0,21 0 16,0 0-16,0 1 0,0-1 15,0 0-15,21-21 16,0 21-16,0-21 0,0 0 16,0 0-16,1 0 15,-1 0-15,-21-21 0,21 0 16,0 0-16,0-1 16,-21 1-16,21-21 0,1 21 0,-22-22 15,21 1-15,0 0 16,-21-1-16,0 1 0,21 0 0,-21-1 15,0 1-15,21 21 0,-21-21 16,0 20-16,0 1 0,-21 42 31,21 1-31,-21-1 16,21 21-16,0 0 0,0-20 0,0 20 16,-21 0-16,21 1 0,0-22 15,0 21-15,-21-21 0,21 0 0,0 22 16,0-22-16,0 0 15,0 0-15,0 0 0,0 1 16,0-1 0,21-21-16,0 0 15,0 0-15,0-21 16,0 21-16,-21-22 16,22 1-16,-22 0 0,21 21 15,0-21-15,-21 0 0,0 0 16</inkml:trace>
  <inkml:trace contextRef="#ctx0" brushRef="#br0" timeOffset="138724.07">23939 6604 0,'0'0'15,"0"21"1,22-21-16,-1 0 0,0 0 15,0 0-15,0 0 0,0 0 0,22 0 16,-22 0-16,0 0 0,0 0 16,0 0-16,1-21 0,-1 21 0,0 0 15,0 0-15</inkml:trace>
  <inkml:trace contextRef="#ctx0" brushRef="#br0" timeOffset="139691.93">825 8255 0,'0'21'16,"0"0"-1,0 1 1,0-1-16,-21 0 0,21 0 16,0 0-16,-21 22 0,21-22 0,0 0 15,0 21-15,0-21 0,-21 1 16,21-1-16,-21 0 0,21 0 0,0 0 15,0-42 32,0 0-47,0 0 16,0-22-16</inkml:trace>
  <inkml:trace contextRef="#ctx0" brushRef="#br0" timeOffset="140076.64">762 7853 0,'0'0'0,"-106"21"31,85 0-31,0 0 16,21 1-16,0-1 0,-21 0 0,21 0 15,0 0-15,0 0 0,0 1 16,21-22-16,0 0 15,0 0-15,0 0 0,0 0 16,1-22-16,20 22 0,-21-21 16,0 0-16,0 0 0,1 0 0,-1 0 15,0-1-15,-21 1 16,0 0-16,0 0 0,0 0 16,-21 0-16,0 21 0,-22 0 15,22 0-15,0 0 0,0 0 16,0 0-16,-22 21 0,22 0 0,0 0 15,21 0-15,-21 0 0,21 1 16,-21-1-16,21 21 0,0-21 16,0 22-16,0-22 0,0 0 0,21 0 15,0 0-15,0 0 0,0-21 16,0 22-16,1-22 0,20 0 16</inkml:trace>
  <inkml:trace contextRef="#ctx0" brushRef="#br0" timeOffset="140575.91">1228 8213 0,'-22'0'32,"22"21"-32,-21-21 0,21 21 15,0 0-15,0 0 0,0 1 16,0-1-16,0 0 0,0 0 0,0 0 15,0 0-15,0 22 0,0-22 16,0 0-16,0 0 0,0 0 16,0 1-16,0-1 0,0 0 15,0-42 17,0 0-17,0-1-15,0 1 16,0-21-16,0 21 0,0-22 15,0 1-15,21 21 0,1-21 0,20-1 16,-21 1-16,21 0 0,1-1 16,-1 22-16,0 0 0,1 0 15,-1 0-15,0 21 0,1 0 0,-1 0 16,0 21-16,1 0 0,-22 0 16,0 21-16,0 22 0,-21-22 15,0 1-15,0-1 0,0-21 16,0 21-16,-21-20 0,21 20 15,-21-21-15,-21 21 0,20-20 16,22-1-16,-21-21 0,21 21 16,-21-21-16,21-21 31,0 0-15</inkml:trace>
  <inkml:trace contextRef="#ctx0" brushRef="#br0" timeOffset="141100.06">3450 7916 0,'0'0'0,"0"-21"0,0 0 0,0 0 16,-21 21 15,0 0-31,21 21 0,0 21 16,-21-20-16,21 20 0,-22 0 0,1 1 15,21-1-15,0 21 0,0-20 16,-21-1-16,21 0 0,-21 1 0,21-1 15,-21-21-15,21 22 0,0-22 16,0 0-16,0 0 0,0 0 16,0 0-16,21-21 0,0 0 15,0 0-15,0 0 0,1 0 0,-1 0 16,0 0-16,21-21 16,-21 0-16,1 0 0,20 0 0,-21 0 15,0-1-15,0 1 0</inkml:trace>
  <inkml:trace contextRef="#ctx0" brushRef="#br0" timeOffset="141312.09">3281 8213 0,'0'0'0,"0"42"31,21-42-15,0 0-16,21 0 0,-20 0 15,20 0-15,0 0 0,-21 0 0,22 0 16,20 0-16,-42-21 0,22 21 0,-1-21 16,0 21-16,-20-21 0,20 21 15,-21-22-15,0 22 0,0 0 16,1 0-16</inkml:trace>
  <inkml:trace contextRef="#ctx0" brushRef="#br0" timeOffset="141676.9">3979 8276 0,'0'0'0,"0"21"31,21-21-31,1 0 16,-1 0-16,0-21 16,0 0-16,0 21 0,-21-21 0,21 0 15,1 21-15,-1-21 0,-21-1 16,0 1-16,21 0 0,-21 0 15,0 0-15,-21 21 32,0 0-32,-1 0 15,1 21-15,0 0 0,21 0 16,-21 0-16,0 1 0,0-1 0,-1 21 16,22-21-16,0 0 0,-21 22 15,21-22-15,0 0 0,0 0 0,0 0 16,0 1-16,0-1 15,21-21-15,1 0 0,-1 0 0,0 0 16,0 0-16,0 0 0,22 0 16,-22 0-16,21 0 0,-21-21 0,22-1 15,-1 22-15</inkml:trace>
  <inkml:trace contextRef="#ctx0" brushRef="#br0" timeOffset="142412.07">4741 8170 0,'0'-21'0,"0"42"0,0-63 15,0 21-15,0 0 0,-21 21 16,0 0-16,0 0 16,0 0-16,-1 0 0,-20 0 0,21 0 15,-21 21-15,20-21 0,-20 21 16,21 0-16,0 0 0,0 1 0,21-1 16,0 0-16,0 0 15,0 0-15,0 0 0,21 1 16,0-22-16,0 21 0,21-21 15,-20 21-15,-1-21 0,21 21 16,-21-21-16,0 21 0,1-21 0,-1 21 16,0-21-16,-21 22 0,21-22 15,-21 21-15,0 0 16,-21-21-16,0 0 0,0 0 16,-1 21-16,-20-21 0,21 0 0,-21 0 15,-1 0-15,1 0 16,21 0-16,0 0 0,-1 0 0,1 0 15,0-21-15,0 21 0,0 0 16,21 21 31,21-21-47,0 21 0,0-21 16,0 21-16,1-21 0,-1 0 15,0 22-15,21-22 0,-21 0 16,1 0-16,20 0 0,0 0 0,1 0 15,-22 0-15,21 0 0,0-22 16,1 22-16,-1-21 0,0 0 0,1 0 16,-1 21-16,0-42 0,-20 20 15,20 1-15,-21-21 0,0 0 0,0-1 16,1 1-16,-1 0 0,-21-1 16,21-20-16,-21 20 0,0 1 15,0 0-15,0 21 0,0-1 0,0 1 16,0 0-16,-21 42 31,21 0-31,0 1 0,-21-1 0,21 21 16,0 0-16,-22 1 0,22-1 15,0 0-15,-21 1 0,21-1 0,0 0 16,0 1-16,0-22 0,-21 21 16,21-21-16,0 1 0,0-1 0,0 0 15,0 0-15,0 0 16,21-21-16,0 0 15,1 0-15,-1-21 16,0 0-16,0 0 16,0 0-16,0-1 0</inkml:trace>
  <inkml:trace contextRef="#ctx0" brushRef="#br0" timeOffset="142603.79">5080 8192 0,'0'0'0,"-21"0"32,42 0-17,0 0-15,0 0 0,0 0 0,1 0 16,-1 0-16,0-22 0,21 22 16,-21-21-16,1 21 0,20-21 0,-21 0 15,0 21-15,22-21 0</inkml:trace>
  <inkml:trace contextRef="#ctx0" brushRef="#br0" timeOffset="143327.84">6583 8043 0,'42'-42'0,"-21"21"16,0 21-16,1-21 0,-1 21 16,0-21-16,0-1 0,0 22 0,22-21 15,-22 0-15,0 0 0,0 21 16,-21-21-16,0 0 0,0-1 0,0 1 16,-21 0-16,0 21 15,-22 0-15,22 0 0,-21 0 16,21 0-16,-22 0 0,1 0 0,0 0 15,21 21-15,-22 0 0,22-21 16,-21 22-16,21-1 0,-1 0 0,22 0 16,0 0-16,0 0 15,0 1-15,22-1 16,-1 0-16,0 21 0,21-21 0,-21 1 16,22-1-16,-1 0 0,0 0 15,-20 21-15,20-20 0,0-1 0,-21 0 16,1 21-16,-22-21 0,0 1 15,0-1-15,0 0 0,0 0 0,-43 21 16,22-20-16,-21-22 0,21 21 16,-22-21-16,1 0 0,0 0 15,-1 0-15,22 0 0,-21 0 0,21 0 16,-22 0-16,22 0 0,0-21 16,21-1-16,-21 22 0,0-21 15,21 0-15,-22-21 0,22 21 0,0-1 16,0-20-16,0 21 0,0 0 15,0-22-15,0 22 0,0 0 0,0 0 16,0 0-16,22 21 16,-1 0-16,0 0 15,0 0-15,0 0 16,0 0-16,1 0 0,20 0 0,-21 21 16</inkml:trace>
  <inkml:trace contextRef="#ctx0" brushRef="#br0" timeOffset="144092.5">7239 8022 0,'0'0'0,"21"-21"0,-21 0 0,0 0 16,0 0-16,0-1 16,-21 22-1,0 0-15,0 0 0,-1 0 16,1 22-16,21-1 15,-21-21-15,0 21 0,21 21 0,-21-21 16,21 1-16,0 20 0,-21 0 16,21-21-16,-22 22 0,22-22 0,-21 21 15,21-21-15,0 22 0,0-22 16,0 0-16,0 0 0,0 0 16,21 1-16,1-22 0,-1 21 0,0-21 15,0 21-15,0-21 0,0 0 16,1 0-16,-1 0 0,21 0 0,22-21 15,-43 0-15,0 21 0,21-22 16,-21 1-16,1 0 0,-1 0 16,21 0-16,-21-22 0,-21 22 0,0 0 15,21-21-15,-21 21 0,0-1 16,0 1-16,0 0 0,0 0 0,0 0 16,-21 0-16,0 21 0,0 0 15,0 0-15,0 0 16,21 21-16,-22 0 15,22 0-15,0 0 0,0 0 16,0 1-16,0-1 0,0 0 0,0 0 16,0 0-16,0 0 0,0 1 15,0-1-15,0 0 0,0 0 0,0 0 16,22 0-16,-1 1 0,0-22 16,0 0-1,0 0-15,0 0 0,1 0 0,-1 0 16,21-22-1,-21 22-15,0-21 0,1 0 0,-1 0 16,0 21-16,0-21 0,0 0 0,0-1 16,1-20-16,-22 21 0,0 0 15,0 0-15,0-1 0,0 44 47,0-1-47,-22 0 16,22 0-16,0 0 0,-21 0 0,21 1 15,0-1-15,-21 0 0,21 0 16,0 0-16,0 0 16,21-21 15,0 0-15,-21-21-16,0 0 0,22 0 0,-1 0 15</inkml:trace>
  <inkml:trace contextRef="#ctx0" brushRef="#br0" timeOffset="144263.07">7980 7980 0,'0'0'0,"0"-21"15,-21 21-15,-1 0 0,1 0 16,21 21 15,0 0-15,21 0-1,1-21-15,-1 0 0,0 21 16</inkml:trace>
  <inkml:trace contextRef="#ctx0" brushRef="#br0" timeOffset="144648.48">8361 8086 0,'-64'0'31,"64"21"-31,-21 0 16,21 0-16,-21 22 0,21-22 15,0 0-15,0 0 0,0 21 16,0 1-16,0-22 0,-21 21 0,0 1 16,21 41-16,-22-41 15,22 20-15,-21-21 0,0 22 0,0-1 16,0 86-16,0-65 0,-1-20 15,1 20-15,-21-20 0,21 21 16,-22-22-16,-20 85 16,21-63-16,-1-22 0,-20 43 15,42-63-15,-1-1 0,1-21 0,0 0 16,21 0-16,0-42 16,0 0-1,21 0-15,0-21 0,1 20 0,-1-20 16,21 0-16,-21-22 0,22 22 15,-22-22-15,21 1 0,-21-1 0,22 1 16,-22-22-16,21 22 0</inkml:trace>
  <inkml:trace contextRef="#ctx0" brushRef="#br0" timeOffset="144995.85">8149 8403 0,'0'0'0,"0"-21"15,0-64-15,0 64 16,21 0-16,22-21 0,-22 21 15,0 21-15,0-22 0,0 1 16,22 21-16,-22 0 0,0-21 0,21 21 16,-21 0-16,22 0 0,-22 0 15,0 0-15,0 21 0,0-21 0,1 21 16,-22 1-16,21-1 0,-21 0 16,0 0-16,0 0 0,-21 0 0,-1 1 15,1-1-15,0 0 0,0 0 0,-21 0 16,20 0-16,-20-21 0,21 22 15,-21-22-15,20 0 0,1 21 0,0-21 16,0 21-16,0-21 0,0 0 16,42-21 31,0 21-32,0-21-15,0-1 0,0 22 0,1-21 16,-1 0-16,0-21 0</inkml:trace>
  <inkml:trace contextRef="#ctx0" brushRef="#br0" timeOffset="145275.95">8996 7853 0,'0'0'15,"0"-21"-15,-21 21 31,21 21-15,-22 0-16,22 0 16,0 22-16,-21-22 0,21 21 0,0 0 15,0 1-15,0-22 0,-21 21 16,21 1-16,-21-22 0,21 21 0,-21-21 16,21 22-16,0-22 0,0 0 15,-21 0-15,21 0 0,0 0 16,0 1-16,21-22 31,0-22-31</inkml:trace>
  <inkml:trace contextRef="#ctx0" brushRef="#br0" timeOffset="145711.34">9419 8128 0,'0'0'0,"0"-21"0,0 0 15,0 0 1,-21 21-16,0 0 0,0 0 16,-1 0-16,1 21 15,0-21-15,0 21 0,0 0 0,21 0 16,0 0-16,-21-21 0,21 22 16,0-1-16,0 0 0,21-21 15,0 0 1,-21 21-16,21-21 0,0 0 0,0 0 15,1 0-15,-1 0 0,0 0 16,0 21-16,0-21 0,0 0 16,-21 21-16,22 1 0,-1-1 15,-21 0 1,0 0-16,0 0 16,-21-21-16,-1 21 0,1-21 0,0 0 15,0 22-15,0-22 0,0 0 16,-22 21-16,22-21 0,-21 0 0,21 0 15,-1 0-15,1 0 0,0 0 0,0 0 16,0 0 0,21-21 15,0-1-31,0 1 0,0 0 16,21 0-16,-21 0 0</inkml:trace>
  <inkml:trace contextRef="#ctx0" brushRef="#br0" timeOffset="145979.5">8996 7895 0,'21'0'31,"0"0"-31,0 0 0,22 0 0,-1 0 16,-21 0-16,21 0 0,1 0 15,-22-21-15,21 21 0,1 0 16,-22 0-16,0 0 0,0 0 0,21 0 16,-20 0-16,-1 0 0,0 0 15,0 0-15</inkml:trace>
  <inkml:trace contextRef="#ctx0" brushRef="#br0" timeOffset="146436.1">10922 8107 0,'0'0'0,"-21"0"0,0 0 16,-1 0-1,22 21-15,-21 0 16,21 0-16,-21 1 0,21-1 0,-21 0 16,21 0-16,0 21 0,0-20 15,0-1-15,-21 0 0,0 21 16,21-21-16,0 1 15,0-44 32,0 1-47,0 0 16</inkml:trace>
  <inkml:trace contextRef="#ctx0" brushRef="#br0" timeOffset="146635.48">10837 7874 0,'0'0'0,"0"-21"0,-21 21 16,0 0-1,42 21 32,0-21-47,0 0 0,1 21 16,20-21-16,-21 0 0,21 0 0,-20 21 15,20-21-15,-21 0 0</inkml:trace>
  <inkml:trace contextRef="#ctx0" brushRef="#br0" timeOffset="147099.59">11324 7959 0,'0'21'0,"0"0"15,0 0 1,-21-21-16,21 21 0,-21 1 15,21-1-15,0 0 0,-21 0 16,21 0-16,0 22 0,0-22 16,-22 0-16,22 0 0,0 0 0,0 0 15,0 1-15,0-1 0,0 0 16,0 0-16,-21-21 0,21 21 16,0-42 30,0 0-46,0 0 16,0 0-16,21-1 0,-21-20 0,22 21 16,-1-21-16,21-1 0,-21 1 15,0 0-15,22 20 0,-22-20 0,21 21 16,1 0-16,-22 0 0,21-1 0,-21 22 16,22 0-16,-22 0 0,0 0 15,0 22-15,0-1 0,0 21 0,-21-21 16,22 43-16,-22-22 15,0-21-15,0 22 0,0-22 0,0 0 16,-22 21-16,1-21 0,21 1 0,-21-22 16,21 21-16,0 0 15,0 0-15,0-42 32,21 0-17,0 0-15,1-1 0</inkml:trace>
  <inkml:trace contextRef="#ctx0" brushRef="#br0" timeOffset="147847.09">12298 7980 0,'0'0'0,"21"0"0,0-21 0,-21 0 16,0-1-16,-21 1 31,0 21-31,0 0 0,-1 0 0,1 0 16,-21 0-16,21 21 0,0 1 15,-22-22-15,22 21 0,0 0 16,0 0-16,21 0 0,0 0 0,0 1 16,0-1-16,0 0 15,21 0-15,0 0 0,0-21 16,0 21-16,1-21 0,20 22 0,-21-22 16,21 21-16,-20-21 0,-1 21 15,0 0-15,0-21 0,0 21 0,0-21 16,-21 21-16,0 1 15,-42-1 1,21-21-16,0 0 0,0 0 16,-22 0-16,1 0 0,21 0 15,-22 0-15,22 0 0,-21 0 0,21-21 16,0 21-16,-1-22 0,1 22 16,0-21-16,0 21 0,21-21 0,0 42 31,0 0-16,0 1-15,21-1 0,0 0 16,0-21-16,1 21 0,-1 0 16,0-21-16,21 0 0,-21 21 15,22-21-15,-1 0 0,-21 0 0,22 0 16,-1 0-16,0 0 0,1 0 16,-1-21-16,-21 0 0,21 0 0,1 0 15,-22 0-15,0-1 0,21 1 16,-20-21-16,-1 0 0,-21-1 0,21 1 15,0 0-15,-21-1 0,21-20 0,-21 42 16,0-22-16,0 1 0,0 0 16,0 20-16,0 1 0,0 42 31,-21 1-31,21-1 16,-21 0-16,0 21 0,21-21 0,0 22 0,0-1 15,-21 0-15,21 1 16,-22-1-16,22 0 0,0-20 0,0 20 15,0-21-15,0 21 0,0-20 16,0-1-16,0 0 0,0 0 0,0 0 16,22-21-16,-1 0 15,0 0-15,0 0 0,0 0 16,0 0-16,1-21 0,-1 0 0,0 21 16,0-21-16,0 0 0,0-1 15,1 1-15</inkml:trace>
  <inkml:trace contextRef="#ctx0" brushRef="#br0" timeOffset="148015.93">12679 8065 0,'0'0'0,"-43"0"0,1 0 31,63 0 0,0 0-31,1 0 0,20 0 0,-21 0 16,0 0-16,22 0 0,-22 0 0,21 0 15,0 0-15,1 0 0,-1 0 16</inkml:trace>
  <inkml:trace contextRef="#ctx0" brushRef="#br0" timeOffset="148404.18">13187 8234 0,'0'0'16,"-21"21"-16,-1-21 0,22 21 0,-21-21 0,21 21 15,21-21 17,22 0-32,-22 0 0,0-21 0,0 0 15,0 21-15,22-21 0,-22 0 16,0 0-16,0 21 0,0-22 0,1-20 16,-1 21-16,-21 0 0,21 0 0,-21-1 15,0 1 1,0 0-16,-21 21 0,0 0 15,-1 0-15,1 0 0,0 0 0,-21 0 16,21 21-16,-22 0 0,-20 22 16,42-22-16,-22 42 0,22-41 15,21-1-15,0 21 16,0-21-16,0 0 0,0 1 0,0-1 0,0 0 16,0 0-16,21-21 0,22 42 15,-1-42-15,0 0 0,-21 22 16,22-22-16,20 0 0,-20 0 15,-1 0-15,0 0 0,22 0 0,-22 0 16,0-22-16,22 1 0,-22 21 0,1-21 16</inkml:trace>
  <inkml:trace contextRef="#ctx0" brushRef="#br0" timeOffset="149320.91">14055 8170 0,'0'0'0,"21"-105"31,-21 62-31,0 22 0,-21 21 0,-1-21 0,1 21 16,0 0-16,0 0 0,0 0 15,0 0-15,-22 21 0,22-21 0,0 21 16,0 0-16,0 1 0,-1 20 16,1-21-16,0 0 0,21 22 0,0-22 15,-21 0-15,21 21 0,0-21 16,0 1-16,0-1 0,0 0 16,0 0-16,0 0 0,21-21 15,0 0-15,0 0 0,1 0 16,-1 0-16,0 0 0,0 0 15,0 0-15,0 0 0,1-21 0,20-21 16,0 21-16,-21-1 16,1 1-16,-22 0 0,21-21 0,0 21 15,0-22-15,0 1 0,-21 21 16,0 0-16,0-1 0,0 1 0,-21 21 47,21 21-47,0 1 0,-21-1 0,21 0 15,-21 0-15,21 21 0,0-20 16,0-1-16,0 21 0,0-21 0,0 0 16,0 1-16,0 41 0,21-42 15,0-21-15,21 21 0,-20 1 16,20-22-16,0 0 0,1 21 0,-1-21 16,0 0-16,1 0 0,20 0 15,-21 0-15,1-21 0,-1 21 0,0-22 16,1 1-16,-1 0 0,-21 0 15,0 0-15,1 0 0,-1-43 16,0 43-16,-21 0 0,0-22 16,0 22-16,0 0 0,0 0 0,-21 0 15,0 21-15,-1-21 0,1 21 16,0 0-16,-21 0 0,-1 0 0,22 0 16,-21 0-16,0 21 0,20 0 15,-20 0-15,21 0 0,0 0 0,0 1 16,-1 20-16,1-21 0,21 0 15,0 0-15,0 1 0,0-1 0,0 0 16,0 0-16,0 0 0,21 0 0,1-21 16,-1 0-16,0 0 0,0 0 15,21 0-15,-20 0 0,-1 0 16,21 0-16,-21 0 0,0-21 16,22 0-16,-22 0 0,0 0 0,0 0 15,0-22-15,1 22 0,-1-21 0,0-1 16,0-20-16,-21 21 0,0-1 15,21 1-15,-21 0 0,0-1 0,21 1 16,-21 0-16,0 20 0,0 1 0,0 0 16,-21 21-1,0 21-15,21 0 16,-21 1-16,21-1 0,0 21 16,-21 0-16,21 1 0,0-1 15,0 0-15,-21 1 0,21-1 0,0 0 16,0 1-16,0-1 0,0 0 15,0-20-15,21-1 0,0 0 0,0 0 16,0 0-16,43 0 0,-43-21 16,21 0-16,-21 0 0,22 0 15,-1 0-15,0-21 0,-20 0 16,20 0-16,0 0 0,1-22 0</inkml:trace>
  <inkml:trace contextRef="#ctx0" brushRef="#br0" timeOffset="150435.94">16679 7980 0,'0'0'0,"21"-21"0,1-64 15,-22 64 1,0 42 15,0 0-31,0 22 0,0-22 16,0 21-16,-22-21 0,22 22 16,-21-1-16,0 0 0,0-21 0,21 22 15,-21-22-15,0 21 16,21-21-16,0 1 0,0-1 0,0 0 15,21-42 17,0 0-32,0-1 15,0 1-15,0 0 0,-21 0 16,22-21-16,-1 20 0,0 1 0,0 0 16,0 0-16,0 0 0,1 21 15,-22-21-15,21 21 16,-21 21-1,21 0-15,-21 0 0,0 0 16,0 0-16,0 1 0,0-1 0,21 0 16,-21 0-16,21 21 0,-21-20 15,21-1-15,-21 0 0,22-21 0,-1 21 16,0 0-16,0-21 16,0 0-16,0 0 0,1 0 0,20 0 15,-21 0-15,0 0 0,22 0 16,-22-21-16,21 0 0,-21 0 0,22 0 15,-22-22-15,0 22 0,21-21 0,-21-1 16,1 22-16,-22-21 0,21 0 16,-21-1-16,21 1 0,-21 0 0,0 20 15,21 22-15,-21-21 0,0 0 16,0 0 0,0 42-1,-21 0-15,0 0 0,21 1 0,0-1 16,-21 21-16,-1-21 0,22 22 15,-21-22-15,21 21 0,0-21 0,0 43 16,0-43-16,0 21 16,0-21-16,21 1 0,1-1 0,20 0 15,-21 0-15,21-21 0,-20 0 16,20 0-16,0 0 0,-21 0 16,22 0-16,-1 0 0,0-21 0,-20 0 15,20 0-15,0-1 16,-21 1-16,1-21 0,-1 21 0,0-22 15,-21 1-15,0 21 0,0-21 16,0 20-16,0-20 0,0 21 0,0 0 16,0 0-16,-21 21 15,0 0-15,-1 0 0,1 0 16,0 21-16,0 0 0,0 0 0,21 0 16,0 0-16,0 1 0,0 20 15,0-21-15,0 0 0,0 22 16,0-22-16,0 0 0,21 0 0,0 0 15,0 0-15,0 1 0,22-1 0,-22-21 16,0 21-16,0-21 0,22 0 16,-22 0-16,21 0 0,-21 0 15,22 0-15,-1 0 0,0-21 0,1 0 16</inkml:trace>
  <inkml:trace contextRef="#ctx0" brushRef="#br0" timeOffset="153128.1">19325 8424 0,'0'0'0,"0"-21"31,21 0-31,22 0 0,-22 21 16,21-21-16,0 0 0,1-22 0,-1 22 15,0-21-15,22-1 16,21-62-16,-43 62 0,0 1 15,-21 0-15,22-22 0,-43 43 16,0 0-16,0 0 0,-21 21 16,-1 0-16,1 0 15,-21 0-15,0 0 0,-1 21 16,22 0-16,-21 0 0,-1 21 0,22-20 16,0-1-16,0 21 0,21 0 15,0-20-15,0 20 0,0-21 0,0 21 16,0-20-16,21 20 0,0-21 0,0 0 15,22 22-15,-22-22 16,0-21-16,0 21 0,-21 0 0,21-21 16,-21 21-16,-21-21 31,0 0-31,0-21 0,0 21 0,0-21 16,-1 0-16,-20 21 0,21-21 15,0-1-15,21 1 0,-21 21 0,-1-21 16,1 21-1,21 21 1,0 0-16,0 1 0,21-22 16,1 21-16,-22 0 0,21 0 15,21-21-15,-21 21 0,0-21 16,22 0-16,-22 21 0,21-21 16,-21 0-16,22 0 0,-1 0 0,0 0 15,1 0-15,-22-21 0,21 21 0,-21-21 16,22 0-16,-22 0 0,21 0 15,-21-1-15,1-20 0,-1 21 0,0-21 16,0-1-16,0-20 0,-21 20 16,21 1-16,-21 0 0,22-1 0,-22-20 15,0 42-15,0 0 16,0-1-16,-22 22 16,1 22-1,0-1-15,21 0 0,-21 0 16,0 21-16,0-20 0,-1 20 0,22 0 15,-21 1-15,0-1 0,21-21 16,-21 21-16,21 1 0,0-22 0,0 0 16,0 0-16,0 0 0,0 1 15,0-1-15,0 0 16,21-21 0,-21-21-16,21 21 15,0-21-15,1-1 0,-22 1 0,21 0 16,0-21-16,0 21 0,0-1 15,0-20-15,1 21 0,-1 0 16,0 0-16,0 21 0,0-43 0,0 43 16,1 0-16,-22 21 15,21 1-15,0-1 16,-21 0-16,0 0 0,0 0 16,0 0-16,0 1 0,0-1 0,0 21 15,0-21-15,0 0 0,0 1 0,0-1 16,21 0-16,0 0 15,0 0-15,1-21 0,-1 21 16,0-21-16,0 0 0,21 0 16,-20 0-16,-1 0 0,21 0 15,-21 0-15,22-21 0,-22 0 0,21 0 16,-21 0-16,43-22 16,-43 22-16,-21 0 0,21 0 0,0-21 15,0 20-15,-21-20 16,0 21-16,0 42 31,-21-21-31,21 21 16,-21 0-16,21 1 0,-21-1 15,0 0-15,21 0 0,0 0 0,0 0 16,0 1-16,0-1 0,0 0 16,0 0-16,21-21 15,0 0-15,0 21 0,0-21 0,1 0 16,-1 0-16,0 0 15,0 0-15,0 0 0,0-21 0,1 21 16,-1-21-16,21-21 0,-21 20 16,0 1-16,1 0 0,-22-21 15,0 21-15,0-22 0,0 1 0,0 0 16,0 20-16,0-62 16,-22 63-16,1-1 0,-42 1 15,42 21-15,-1 0 0,1 0 16,-21 0-16,21 0 0,-64 43 15,64-1-15,-21-21 0,20 21 16,1-20-16,21 20 0,0-21 16,0 21-16,0-20 0,0 20 0,0-21 15,43 21-15,-22-20 0,0-1 0,0 21 16,0-42-16,22 21 0,-22 0 16,21 1-16,0-22 0,1 0 0,-22 0 15,21 0-15,1 0 0,-1 0 16,-21 0-16,21-22 0,1 1 0,-22 21 15,21-21-15,-21 0 0,22-21 0,-22 20 16,0 1-16,0-21 0,0 0 16,1 20-16,-1-20 0,-21 21 15,0-21-15,0 20 0,0 1 16,0 42 0,-21 1-1,-1-1-15,22 0 0,-21 21 0,21-21 16,-21 1-16,21 20 0,0-21 0,0 0 15,0 0-15,0 1 0,0-1 16,0 0-16,0 0 0,21 0 0,0-21 16,1 21-16,-1-21 0,21 0 15,-21 0-15,0 0 0,22 0 0,-22 0 16,21 0-16,-21 0 0,22 0 16,-22-21-16,0 0 0,0 0 15,0 0-15,1 0 0,-1-1 0,0-20 16,0 21-16,-21-21 0,0 20 15,0 1-15,21-21 0,-42 42 32,0 0-32,0 21 15,21 0-15,-21 0 0,21 1 16,0-1-16,-22 21 0,22-21 0,0 0 16,0 1-16,0-1 0,0 0 15,0 0-15,22 0 0,-1 0 16,0-21-16,0 0 15,0 0-15,0 0 0,1 0 16,-1 0-16,0 0 0,0 0 0,0 0 16,0-21-16,1 0 0,-1 0 15,0 0-15,0 0 0,0-22 0,0 1 16,1 0-16,-1-1 0,0 1 0,-21 0 16,21-22-16,-21 22 0,21 21 15,-21-22-15,0 22 0,0 0 0,-21 21 31,0 21-15,0 0-16,21 22 0,-21-22 16,-1 21-16,22 0 0,0-20 15,0 20-15,-21 0 0,21 1 0,0-22 16,0 21-16,0-21 0,0 22 16,0-22-16,21 0 0,1 0 0,-1 0 15,0 0-15,21-21 0,-21 22 16,22-22-16,-1 0 0,0 0 0,1 0 15,20 0-15,-20 0 0,20 0 0,-21-22 16,22 22-16,-22-21 0,1 0 16,-1 0-16,0 0 0,-21-22 0,1 22 15,20-21-15,-21 0 0,-21 20 16,0-20-16,0 21 0,0 0 0,0 0 16,0-1-16,-21 22 15,0 0-15,0 0 0,-22 0 0,22 0 16,-21 22-16,-1-1 0,1 0 15,0 0-15,21 0 0,-22 0 0,22 1 16,0-1-16,0 21 0,21-21 16,0 0-16,0 1 0,0-1 0,0 0 15,0 0-15,21 0 0,0 0 16,0-21-16,0 0 0,1 0 16,-1 0-16,0 0 0,0 0 0,0 0 15,0 0-15,1-21 0,-1 0 16,0 0-16,0 0 0,0 0 15,0-1-15,1-20 0,-1 21 16,-21-21-16,21-22 0,0 22 0,0-1 16,-21 1-16,0 0 0,21-22 15,-21 43-15,22-21 0,-22-1 0,0 22 16,0 0-16,0 0 0,-22 21 31,1 21-31,0 0 0,0 22 0,0-22 16,0 21-16,-1 0 0,22 1 15,0 20-15,-21-20 0,21-1 0,0 0 16,0 1-16,0-1 0,0 0 16,0 1-16,0-22 0,0 0 0,21 21 15,1-21-15,-1 1 16,0-22-16,0 21 0,0-21 0,0 0 16,1 0-16,-1 0 0,0 0 0,0 0 15,21 0-15,-20 0 0,-1 0 16,0 0-16,21-21 0,1-1 15,-22 1-15</inkml:trace>
  <inkml:trace contextRef="#ctx0" brushRef="#br0" timeOffset="154976.04">1439 9970 0,'21'0'0,"-42"0"0,64 0 15,-22 0 1,0-22-16,0 1 0,0 0 16,-21 0-16,21 0 15,-21 0-15,0-1 0,0 1 16,0 0-16,-21 0 0,0 0 16,-21 0-16,21 21 0,-22-22 0,1 22 15,21 0-15,-22 0 0,1 0 16,0 22-16,21-22 0,-22 21 15,22 21-15,-21-21 0,21 0 0,-1 1 16,1 20-16,21-21 0,0 0 16,0 22-16,0-22 0,0 0 15,21 0-15,1-21 0,-1 0 16,0 0-16,21 0 0,1 0 16,-1-21-16,0 0 0,22 0 15,-22-1-15,0 1 0,1 0 0,-1 0 16,0 0-16,-20 0 0,-1-1 15,0 1-15,0 0 0,-21 0 0,0 0 16,0 42 31,0 0-47,0 0 16,0 22-16,0-22 0,0 21 0,0-21 15,0 22-15,0 20 16,0-21-16,0 22 0,0-1 0,0 22 15,0 0-15,0-1 0,0 1 16,0 21-16,0-21 0,0 20 0,0 1 16,0 0-16,0 0 0,0 0 0,0-22 15,0 22-15,0-21 0,0 0 16,0-22-16,-21 1 0,21-1 0,-21-21 16,0 1-16,-1-1 0,1 0 15,0-20-15,-21-1 0,21-21 0,-22 0 16,1 0-16,0 0 0,-22 0 15,22-21-15,-22-1 0,22-20 16,-22 21-16,22-21 0,0-1 16,-1 1-16,22 0 0,0-22 0,0 22 15,21-22-15,0 1 0,0-1 16,0-20-16,21 20 0,0-21 0,22 1 16,-22 20-16,21-20 0,0-22 15,22 21-15,-1-21 0,1 22 0,-1-22 16,1 21-16,21 0 0,-22 1 15,22 20-15,-22-20 0,-20 20 0,20 22 16,-21-22-16,-20 22 16,20 0-16,-42 20 0,0-20 0,0 21 15,-21 42 1,0 0-16,-1 0 16,1 1-16,0-1 0,0 21 15,0-21-15,21 0 0,0 22 0,0-22 16,0 0-16,0 43 15,0-43-15,0 0 0,0 0 0,21-21 16,0 21-16,0-21 0,0 0 16,1 0-16,-1 0 0,21 0 0,-21 0 15,22 0-15,-22 0 0,21-21 16,0 0-16,-20 21 0,20-42 0,0 20 16,1 1-16,-1 0 0,-21-21 15,21-1-15,-20 1 0,20 0 16,-21-1-16,-21 1 0,0 0 15,0-22-15,0 22 0,0 21 0,0-22 16,0 22-16,0 0 0,0 0 16,-21 21-16,0 0 15,21 21-15,0 0 0,-21 0 16,21 22-16,-22-1 0,22 0 16,0 1-16,0-1 0,-21 0 15,21 1-15,0-1 0,0 0 0,0 43 16,0-64-16,0 0 15,21 1-15,1-1 0,-1 0 0,0 0 16,0-21-16,0 0 16,0 0-16,1 0 0,-1 0 15,0 0-15,0 0 0,0-21 16,0 21-16,1-21 0,-22 0 0,0-1 16,21 1-16,-21 0 0,0 0 0,0-21 15,0 20-15</inkml:trace>
  <inkml:trace contextRef="#ctx0" brushRef="#br0" timeOffset="155179.6">2349 9737 0,'0'0'0,"-21"0"0,42 0 32,1 0-32,-1 0 0,21 0 15,0 0-15,-20 0 0,20 0 16,0 0-16,1 0 0,-22 0 0,21 0 15,0-21-15,-20 21 0,20 0 16,-21 0-16,0 0 0,0 0 0,1 0 16,-1-22-16,0 22 0,0 0 15</inkml:trace>
  <inkml:trace contextRef="#ctx0" brushRef="#br0" timeOffset="157407.82">4149 10118 0,'0'0'0,"0"21"0,0-42 47,0 0-47,0-1 16,21 1-16,0 0 0,0 0 0,0 0 16,0 0-16,1-1 0,-1-20 0,0 21 15,0-21-15,-21 20 0,21-20 16,-21 21-16,0-21 0,0 20 0,0 1 15,0 0-15,-21 21 16,0 0-16,0 0 0,0 0 16,-1 21-16,1 0 0,0 22 15,0-22-15,21 0 0,0 21 0,-21 1 16,21-22-16,0 21 0,0-21 16,0 1-16,0 20 0,0-21 15,0 0-15,0 0 0,0 1 0,21-1 16,0-21-16,21 21 15,-20-21-15,-1 0 0,21 0 0,0 0 16,1-21-16,-1 0 0,0-1 16,1 22-16,-1-42 0,22 21 0,-22 0 15,0-22-15,22 1 0,-22 0 0,-21-1 16,22 1-16,-1-21 0,0-43 16,-21 42-16,1 22 0,-22 0 15,0-1-15,0 22 16,0 0-16,0 0 0,0 0 0,0-1 15,-22 22 1,1 22-16,0 20 16,0-21-16,0 0 0,0 22 0,21-1 15,-22 21-15,1-20 0,21-1 16,-21 0-16,21 22 0,0-22 16,0 1-16,0-1 0,0 0 0,0 1 15,0-22-15,21 21 0,-21-21 16,43 0-16,-22 1 0,0-1 0,0 0 15,21-21-15,1 0 0,20 0 16,-20 0-16,-22 0 0,21-21 16,0 0-16,1-1 0,-1 1 15,0 0-15,1-21 0,-1 21 0,0-22 16,1 22-16,-22-21 0,0-1 0,0 22 16,-21 0-16,0-21 0,0 21 15,-21 21 1,0 0-16,0 21 15,0 0-15,-1 0 0,1 0 0,0 0 16,0 1-16,0 20 0,21-21 16,-21 0-16,21 22 0,0-22 0,0 0 15,0 0-15,0 0 0,21 0 16,0 1-16,0-22 0,0 21 16,0-21-16,22 0 0,-22 0 0,0 0 15,21 0-15,85 0 16,-84-21-16,-1-1 0,0 1 15,1 0-15,-1 21 0,-21-42 0,22 21 16,-22-1-16,0 1 0,0-21 16,-21 21-16,0 0 0,0-1 0,0 1 15,0 0-15,0 0 0,0 42 32,-21 0-32,21 0 0,-21 1 0,0-1 15,21 0-15,0 0 16,0 21-16,-22-20 0,22-1 0,-21 0 15,21 0-15,0 0 0,0 0 0,0 1 16,0-1-16,21-21 47,1-21-47,-22-1 16,21 1-16,0 0 0,0-21 15,-21 21-15,21-22 0,0 22 16,1-21-16,-22-1 0,21 1 0,0 21 15,0-21-15,-21 20 0,21 1 0,0 21 16,1 0 0,-1 0-16,0 21 0,-21 1 15,0 20-15,0-21 0,21 0 16,-21 22-16,0-22 0,0 21 0,0-21 16,21 0-16,-21 1 0,0 20 0,0-21 15,21 0-15,-21 0 16,22-21-16,-22 22 0,21-22 15,0 0 1,0 0-16,0-22 0,0 1 16,1 0-16,-1 0 0,0-21 15,0 20-15,0 1 16,0-21-16,1 0 0,-1 20 0,21-20 16,-21 21-16,0 0 0,1 0 0,-1-1 15,0 1-15,0 21 0,-21 21 31,0 1-31,0-1 0,0 0 16,0 21-16,0-21 0,0 1 0,0 20 16,0-21-16,0 0 0,0 22 0,0-22 15,0 0-15,21 0 0,0 21 16,1-20-16,-1-22 0,0 21 16,21-21-16,-21 0 0,1 0 15,20 0-15,-21 0 0,21 0 16,1 0-16,-22 0 0,21 0 0,1-21 15,-1-1-15,-21 1 0,21 0 16,-20 0-16,41-21 0,-42-1 16,0 1-16,1 21 0,-22-22 0,0 22 15,0-42-15,0 42 16,0-1-16,0 1 0,-22 21 0,1 0 16,0 0-16,0 0 0,-21 21 15,20 1-15,1-1 0,0 42 16,21-42-16,-21 1 0,21 20 15,0-21-15,0 21 0,0-20 0,0-1 16,0 0-16,21 0 0,0 0 16,-21 0-16,21-21 0,1 22 0,20-22 15,-21 0-15,21 0 0,1 0 16,-22 0-16,21 0 0,1 0 0,-1 0 16,0-22-16,1 1 0,-1 0 15,-21 0-15,21 0 0,-20 0 0,20-1 16,-21 1-16,0-21 0,-21 21 15,0-22-15,21 22 0,-21 0 16,0 0-16,0-21 0,-21 42 16,0 21-1,21 0-15,-21 0 16,21 21-16,-21-20 16,21-1-16,0 0 0,-21 21 15,21-21-15,0 1 0,-22-1 0,22 0 16,0 0-16,0 0 15,-21-21 1,21-21 0,0 0-1,0 0-15,21 0 0,-21-1 16,22 1-16,-1-21 0,0 21 0,0-22 16,0 22-16,0-21 0,43-22 15,-43 43-15,0 0 16,22 0-16,-22 21 0,0 0 15,0 0-15,21 21 0,-20 0 16,-1 0-16,-21 1 0,0-1 0,21 0 16,-21 21-16,21-21 0,-21 1 15,0-1-15,0 21 0,0-21 0,0 0 16,0 1-16,0-1 0,0 0 16,0 0-16,0 0 15,-21-21-15,0 0 16,21-21 15,0 0-31,21 0 16</inkml:trace>
  <inkml:trace contextRef="#ctx0" brushRef="#br0" timeOffset="157648.07">8678 9462 0,'0'0'0,"0"-22"0,0 1 0,0 0 16,21 21-16,-21 21 31,0 0-31,0 1 0,0 20 0,0-21 16,-21 21-16,0 1 0,21-1 15,0 0-15,-21-20 0,21 20 0,-21 0 16,21 1-16,-21-22 0,21 21 16,0-21-16,0 0 0,0 1 15,0-1-15,0 0 0,0 0 16,21-21-16,0 0 15,0 0-15,0 0 0,0-21 16,22 0-16,-22 21 0</inkml:trace>
  <inkml:trace contextRef="#ctx0" brushRef="#br0" timeOffset="157983.07">9038 9821 0,'0'0'16,"21"-21"-16,0 0 0,1-21 0,-1 21 0,0-1 16,-21 1-16,0 0 0,-21 21 31,0 0-31,-1 0 15,1 0-15,0 21 0,0 0 0,0-21 16,21 22-16,0-1 0,0 0 0,0 0 16,0 0-16,0 0 15,0 1-15,21-1 0,0-21 16,0 0-16,0 21 0,1 0 16,-1-21-16,0 0 0,0 21 0,0-21 15,0 0-15,1 21 0,-22 1 16,0-1-1,-22 0-15,1-21 16,-21 21-16,21-21 0,0 0 16,-22 0-16,22 0 0,0 0 15,-21 0-15,20 0 0,1 0 0,0 0 16,0 0 0,21-21-16,0 0 15,0 0-15,0-1 0,0-20 16</inkml:trace>
  <inkml:trace contextRef="#ctx0" brushRef="#br0" timeOffset="158198.82">8742 9525 0,'0'0'0,"-21"0"0,42 0 31,21 0-31,-21 0 0,0 0 15,22 0-15,-1 0 0,-21 0 0,22 0 16,-1 0-16,0 0 0,-21 0 16,22-21-16,-22 21 0,0 0 0,0 0 15</inkml:trace>
  <inkml:trace contextRef="#ctx0" brushRef="#br0" timeOffset="159025.82">10308 10012 0,'0'0'0,"-42"21"0,21-21 0,42 0 31,0 0-15,0 0-16,0 0 0,0 0 0,22-21 15,-22 0-15,21 0 0,1-1 16,-1 1-16,0 0 0,1-21 0,-1 21 15,21-22-15,-20 1 0,-22 0 0,21-1 16,-21 1-16,1 0 0,-1-1 16,-21 1-16,21-22 0,-21 43 15,0 0-15,0 0 16,0 0-16,-21 0 0,0 21 0,-1 0 16,1 0-16,0 0 0,0 0 15,0 21-15,0-21 0,-1 42 16,1-21-16,0 22 0,21-1 0,-21 0 15,0 22-15,0-1 0,-1 22 16,1-22-16,0 1 0,0 21 0,0-1 16,-22 1-16,22 0 0,0-1 15,-21 22-15,21 0 0,-1 0 0,1-22 16,0 22-16,0 0 0,0 0 0,-22 0 16,22 0-16,0-1 0,-21 1 15,21-21-15,-1 0 0,1-22 16,0 22-16,0-22 0,21 1 0,0-22 15,0 0-15,0 1 0,0-22 0,21 0 16,0-21-16,0 0 0,1 0 0,20-21 16,0-21-16,1 20 0,-1-41 15,21 21-15,1-22 0,-1 1 0,1-1 16,-1-21-16,1 1 0,-1-1 0,-20 0 16,-1 1-16,-21-1 0,22 0 15,-43 1-15,0-1 0,0 0 0,-43 1 16,22-1-16,-21 0 0,-22 22 15,22-1-15,-22 1 0,22-1 16,-21 22-16,20 0 0,-20-1 0,-22 1 16,43 21-16,-1 0 15,22 0-15,-21-1 0,21 22 0,0 0 16,42 0 15,0 0-31,0 0 0,21 0 0,1 0 16,-1 0-16,0 0 0,1 0 15,-1 0-15,22-21 0,-1 21 0,1-21 16,-1 21-16,1-21 0</inkml:trace>
  <inkml:trace contextRef="#ctx0" brushRef="#br0" timeOffset="159432.28">11091 9906 0,'0'0'0,"-21"-21"0,0 21 16,0 0-16,0-21 0,21 0 15,0-1-15,0 1 0,0 0 16,0 0-16,0 0 0,0 0 16,0-1-16,0 1 0,21 0 15,21 0-15,-21 0 0,22 0 16,-22 21-16,21 0 0,0 0 0,-20 0 16,20 0-16,0 0 0,-21 0 0,22 21 15,-22 0-15,0 21 16,0-21-16,-21 22 0,21-22 0,-21 21 15,0-21-15,0 22 0,-21-22 0,0 0 16,-21 0-16,21 0 0,-1 1 16,1-1-16,0-21 0,0 0 15,21-21 17,0-1-32,0 1 0,0 0 0,21 0 15,-21 0-15,21 0 16,0-1-16,1 1 0,-1 0 0,-21 0 15,21 0-15,0 0 0,21-1 0,-20 1 0,-1 0 16,0 0-16,21 21 16,-21-21-16,22 0 0,-22-1 0,21 22 15,-21-21-15,1 0 0,20 21 0</inkml:trace>
  <inkml:trace contextRef="#ctx0" brushRef="#br0" timeOffset="160227.62">11874 9525 0,'-63'106'16,"42"-85"-16,21 21 15,-21-20-15,-1 20 0,1-21 16,21 0-16,-21 22 0,21-22 0,0 21 16,0-21-16,0 0 0,0 1 15,0-1-15,0 0 16,21-21-16,0 0 0,1 0 0,-1 0 16,0 0-16,0 0 0,0 0 15,0-21-15,1 0 0,-1-1 16,-21 1-16,0 0 0,0 0 0,0 0 15,0 0-15,0-1 0,0 1 16,0-21-16,0 21 0,0-22 0,0 22 16,0 0-16,0-21 0,0 21 15,0-1-15,0 1 0,21 21 0,0-21 16,0 21-16,0 0 0,22 0 0,-22 0 16,0 0-16,21 21 0,-20 0 15,20 1-15,-21-1 0,0 21 16,0-21-16,1 0 0,-1 1 15,-21 20-15,21-21 0,-21 0 0,0 0 16,0 1-16,0-1 0,0 0 0,0 0 16,-21 0-16,0-21 0,21 21 15,-22-21-15,1 0 16,21-21 0,0 0-1,0 0-15,0 0 0,0 0 16,0-1-16,21-20 0,-21 21 0,22 0 15,-1-22-15,0 22 0,0 0 0,0 0 16,0 0-16,1 0 16,-1 21-16,21 0 0,-21 0 0,43 0 15,-43 21-15,21 0 0,-21 0 16,1 0-16,-1 0 0,0 22 16,0-22-16,0 0 0,-21 21 0,0-20 15,0-1-15,0 0 0,0 0 0,0 0 16,0 0-16,-21-21 15,21 22-15,-21-22 16,0 0 0,21-22-16,0 1 15,-21 21-15,21-21 0,0 0 0,0 0 16,0 0-16,0-22 0,0 22 16,21-21-16,0 21 0,0-22 0,21 22 15,-20-21-15,20 21 0,0-1 16,1 1-16,-1 21 0,64 0 15,-64 0-15,0 0 0,-20 21 0,20 1 16,-21-1-16,0 0 0,-21 0 16,0 21-16,0-20 0,0 20 0,0-21 15,-21 0-15,-21 22 0,21-22 16,-1 0-16,-20 0 0,21 0 0,0 0 16,0-21-16,-1 0 0,1 22 15</inkml:trace>
  <inkml:trace contextRef="#ctx0" brushRef="#br0" timeOffset="160887.97">14668 9419 0,'0'0'0,"22"-21"0,-22 0 16,0 0-16,0 0 0,0-1 0,0-20 15,0 21-15,0 0 16,0 0-16,-22 21 0,1 0 16,0 0-16,-21 0 0,-1 21 15,1 0-15,0 0 16,-1 0-16,1 22 0,0-1 0,21-21 16,-43 43-16,22-22 0,-22 85 15,43-85-15,21 22 0,0-22 16,0 22-16,0-22 0,21-21 0,0 21 15,1-20-15,20-1 0,0 0 16,1 0-16,-1-21 0,0 0 0,1 0 16,-1 0-16,21 0 0,-20-21 0,41-21 15,-20-1-15,-22 22 16,1-21-16,-1-1 0,0 1 0,1 0 16,-22-1-16,0-20 0,-21 21 15,0-22-15,0 22 0,0-1 16,-21 1-16,-22 0 0,22-1 0,-21 22 15,0-21-15,-1 21 0,1 0 16,0 21-16,-1 0 0,1 0 0,0 0 16,-1 0-16,1 21 0,21 21 15,0-21-15,-1 22 0,22-22 0,0 21 16,0 22-16,0-22 0,0 0 16,22 22-16,-1-22 0,0 0 0,0 1 15,21-1-15,-20 0 0,20-20 0,-21-1 16,21 0-16,1-21 0,-1 0 15,0 0-15,1 0 0,-1 0 16</inkml:trace>
  <inkml:trace contextRef="#ctx0" brushRef="#br0" timeOffset="161828.17">15642 9229 0,'0'-43'16,"0"22"-16,0 0 0,0 0 0,-21 21 31,0 21-31,0-21 0,-1 21 0,1 22 16,0-22-16,0 21 0,0 0 0,21 1 15,0-1-15,-21 22 0,-1-22 16,22 21-16,-21-20 0,0 20 16,21-20-16,-21-1 0,0 21 15,0-41-15,21 20 0,-22-21 0,22 21 16,-21-42-16,21 22 0,-21-1 15,21-42 1,0-1-16,0 1 16,0-21-16,0 21 0,0 0 15,21-22-15,0 22 0,1-21 0,-1 21 16,0-1-16,0-20 0,21 21 16,-20 0-16,20 0 0,-21-1 0,21 22 15,1 0-15,-22 0 0,21 0 16,1 0-16,-22 0 0,21 22 15,-21-1-15,0 0 0,1 0 0,-1 0 16,-21 0-16,0 1 0,0-1 16,0 0-16,0 21 0,0-21 0,-43-21 15,22 22-15,0-1 0,-21 0 16,-1 0-16,22-21 0,-21 21 0,0-21 16,-1 21-16,-41-21 15,62 0-15,-20 0 0,21 0 0,0 0 16,42 0 15,0 0-31,0 0 16,22 0-16,-1 0 0,-21 0 0,21 0 15,1 0-15,20 0 0,-20 0 16,-1-21-16,0 0 0,1 21 0,-1-21 16,0 0-16,1 0 0,-1-1 15,-21 1-15,0 0 0,22 0 0,-22-21 16,0 20-16,0 1 0,-21 0 15,0 0-15,0 0 0,21 0 0,-21-1 16,0 1-16,0 0 16,0 42-1,-21 0 1,21 1-16,0-1 0,-21 0 16,21 21-16,0 1 0,0-1 0,-21 0 15,21 1-15,-21-1 0,21 0 0,0 22 16,0-22-16,0 22 0,0-22 15,0 21-15,-22 1 0,22 21 0,-21-22 16,21 22-16,-21-22 0,-21 107 16,21-107-16,-1 1 0,1 20 15,0-20-15,0-1 0,0 1 0,0-1 16,-1-20-16,1-1 0,0 0 0,0-21 16,0 22-16,0-43 15,-1 21-15,1-21 0,0 0 0,0 0 16,0 0-16,0 0 0,-1-21 0,-20-22 15,21 22-15,0 0 0,0-21 0,-1-1 16,22 1-16,0 0 0,-21-1 16,21 1-16,0-43 0,0 43 15,0-21-15,0-1 0,21 1 16,-21-1-16,22 1 0,-1-1 16,0-21-16</inkml:trace>
  <inkml:trace contextRef="#ctx0" brushRef="#br0" timeOffset="162031.85">16319 9313 0,'-21'0'0,"0"0"16,0 0-16,21 22 31,21-1-16,-21 0-15,21-21 0,0 0 16,1 0-16</inkml:trace>
  <inkml:trace contextRef="#ctx0" brushRef="#br0" timeOffset="162359.07">16531 9610 0,'0'0'0,"21"0"15,0 0 1,1 0-16,-1 0 0,0-21 0,0-1 16,0 22-16,0-21 0,1 0 15,-22 0-15,21 21 0,0-21 0,-21 0 16,21 21-16,-21-22 0,0 1 16,-21 21-1,0 0-15,0 0 0,-22 0 16,22 0-16,0 0 0,-21 21 15,20 1-15,1-1 0,-21 0 0,21 0 16,-22 43-16,43-43 0,0 21 16,0-21-16,0 0 0,0 22 15,0-22-15,0 0 0,22 0 0,-1 0 16,0-21-16,0 22 0,21-22 16,-20 0-16,41 0 0,-21 0 15,1 0-15,-22 0 0,21 0 16,1-22-16</inkml:trace>
  <inkml:trace contextRef="#ctx0" brushRef="#br0" timeOffset="162864.06">17187 9504 0,'0'0'0,"0"-21"0,0 0 0,0-1 16,-21 22 0,0 0-16,0 0 15,0 22-15,-1-1 0,1 0 16,0 0-16,0 21 0,21-20 15,-21 20-15,21-21 0,-21 21 0,21-20 16,0-1-16,0 21 0,0-21 16,0 0-16,0 1 0,21-1 0,0 0 15,0 0-15,0-21 0,0 0 16,1 0-16,-1 0 0,0 0 16,21 0-16,1 0 0,-1 0 0,0-21 15,1 0-15,-1 0 0,21-1 16,-20 1-16,-1-21 0,0 0 0,1-1 15,-1 1-15,-21 0 0,22-22 0,-22 22 16,0-1-16,0 1 0,0 0 16,0-1-16,-21 22 0,0-21 0,22 21 15,-22 0-15,-22 21 16,1 21 0,0 0-16,0 21 15,0-21-15,0 22 0,-1-1 0,22 0 16,-21 1-16,0-1 0,21 0 0,-21 1 15,21 20-15,0-20 0,0-1 16,0-21-16,0 21 0,0-20 0,0-1 16,0 0-16,21 0 0,0 0 15,0-21-15,22 0 0,-22 0 16,0 0-16,0 0 0,0 0 0,1-21 16,-1 21-16,0-21 0,21 0 15,-21 0-15,1-22 0,-1 22 0,0 0 16,0-21-16</inkml:trace>
  <inkml:trace contextRef="#ctx0" brushRef="#br0" timeOffset="163052.03">17611 9504 0,'21'0'0,"-42"0"0,21 0 15,0 21-15,21-21 16,0 0-1,0 0-15,0 0 0,22 0 0,20 0 16,-42 0-16,0 0 16,22 0-16,-22 0 0,0-21 0,0 21 15</inkml:trace>
  <inkml:trace contextRef="#ctx0" brushRef="#br0" timeOffset="163688.1">18902 9631 0,'0'0'0,"0"-42"16,0 20-1,0 1-15,0 0 0,0 0 16,0 0-16,21 0 16,0-1-16,0 22 15,0 0-15,1-21 0,-1 21 16,0 0-16,0 0 0,0 0 0,22 21 16,-22 1-16,21-1 0,-21 0 0,0 0 15,1 21-15,-1-20 0,0 20 16,-21-21-16,0 21 0,0-20 0,0 20 15,0-21-15,0 0 0,-21 0 16,0 1-16,-1-1 0,1-21 16,0 0-16,0 0 0,21-21 31,0-1-31,0 1 0,0 0 16,21 0-16,0 0 0,0-22 15,-21 22-15,22 0 0,-1-21 16,0 21-16,0-1 0,0 1 0,0 0 15,1 21-15,-1-21 0,0 21 0,0 0 16,0 0-16,0 0 0,1 0 0,-1 0 16,0 0-16,0 0 0,0 0 15,0 0-15,1 0 0,-1 0 0</inkml:trace>
  <inkml:trace contextRef="#ctx0" brushRef="#br0" timeOffset="164011.85">19727 9694 0,'0'0'0,"21"0"0,1 0 16,-1 0-16,0 0 0,0 0 16,0-21-16,0 0 15,22 21-15,-22-21 0,0 0 0,0 0 16,0-1-16,1 1 0,-1 0 16,0 21-16,-21-21 0,0 0 0,0 0 15,-21 21 16,0 0-31,-1 0 0,1 21 0,-21 0 0,21-21 16,0 21-16,-1 0 16,1 0-16,0 22 0,0-22 0,0 0 15,21 0-15,0 0 0,0 22 16,0-22-16,21 0 0,0 0 16,0-21-16,0 0 0,22 21 0,-22-21 15,21 0-15,-21 0 0,22 0 16,-1 0-16,0-21 0,1 0 0,-1 0 15,0 0-15,1 21 0</inkml:trace>
  <inkml:trace contextRef="#ctx0" brushRef="#br0" timeOffset="164330.07">20489 9504 0,'0'0'0,"0"-42"16,0 20 0,-21 22-16,0 0 15,0 0-15,21 22 16,-21-1-16,21 0 0,0 21 0,-22 1 15,22-22-15,-21 21 0,21 22 16,-21-22-16,21 0 0,0 22 0,-21-22 16,0 22-16,0-1 0,-1-21 15,22 22-15,-21 21 0,0-22 0,0 22 16,-21-1-16,20 1 0,1 0 0,0-1 16,-21-20-16,-1 21 0,22-1 15,-21 1-15,21 0 0,-22-22 16,22 1-16,-21-1 0,21 1 0,0-22 15,-1-21-15,22 21 0,0-20 16,0-1-16,-21-21 0,21-21 16,21-1-16,1 1 15,-1-21-15,0 0 0,0-1 0,21-20 16,-20-1-16,20 1 16,-21-1-16</inkml:trace>
  <inkml:trace contextRef="#ctx0" brushRef="#br0" timeOffset="164672.1">20214 9737 0,'0'0'0,"-21"-21"0,-21-1 0,-1 1 0,43 0 16,0 0-16,0 0 16,21-22-16,1 22 0,-1 0 0,0 0 15,21 0-15,1 0 0,-1 21 0,21-22 16,-20 22-16,20 0 0,-20 0 15,20 0-15,-21 0 0,1 0 0,-1 22 16,0-22-16,-20 21 0,-1 0 16,-21 0-16,0 0 0,0 0 0,0 1 15,-43-1-15,22 0 0,0 0 16,-21 0-16,-1 0 0,22 1 16,-21-1-16,0-21 0,20 21 0,1 0 15,-21-21-15,21 0 0,21 21 16,-21-21-16,42 0 31,0 0-31,0-21 16,0 0-16,22 0 0,-22 21 0,21-21 15</inkml:trace>
  <inkml:trace contextRef="#ctx0" brushRef="#br0" timeOffset="165060.04">21061 9398 0,'0'0'0,"-21"0"16,-1 0 0,1 21-16,21 0 15,-21 1-15,0-1 0,21 0 0,-21 0 16,0 21-16,21-20 0,0-1 16,-22 21-16,1-21 0,21 22 15,0-22-15,0 0 0,0 0 0,0 0 16,0 0-16,0 1 0,21-22 0,1 0 15,-1 0-15,21 0 0,-21 0 16,0 0-16,1 0 0,-1-22 16,0 1-16,0 0 0,21 21 0,-20-42 15,-22 21-15,21-1 0,0 1 16,-21-21-16,0 21 0,0-22 0,0 22 16,0-21-16,0 21 0,0 0 0,0-1 15,-21 1-15,0 0 0,-1 21 16,1 0-16,0 0 0,0-21 0,0 21 15,0 0-15,-1 0 0,1 0 16,0 21-16,21 0 0,0 0 16,0 1-16,0-1 15,21-21-15,0 21 16</inkml:trace>
  <inkml:trace contextRef="#ctx0" brushRef="#br0" timeOffset="165488.4">21802 9483 0,'0'0'0,"21"-64"16,-42 64-1,-1 0-15,1-21 0,0 21 0,-21 0 16,21 0-16,-22 0 0,1 0 16,21 0-16,-22 0 0,22 0 0,0 0 15,0 0-15,0 21 16,21 0-16,0 1 0,0-1 15,21 0-15,0-21 0,0 21 16,0-21-16,1 21 0,20 0 16,-21-21-16,0 22 0,22-22 0,-22 21 15,0-21-15,21 21 0,-21 0 16,1-21-16,-22 21 0,21 0 16,-21 1-16,-21-22 15,-1 0-15,1 21 16,0-21-16,-21 0 0,-22 0 15,22 0-15,0 0 0,-43 0 16,64 0-16,0 0 0,-43 0 16,43 0-16,21-21 15,-21 21-15,21-22 16,21 22 0,0-21-16,0 21 15,0 0-15,1 0 0,20 0 0,0-21 16,-21 21-16</inkml:trace>
  <inkml:trace contextRef="#ctx0" brushRef="#br0" timeOffset="165739.85">22204 9525 0,'0'0'0,"-43"0"15,22 0 1,0 21-1,0 0-15,0 1 0,21-1 16,0 0-16,0 0 0,0 0 0,21-21 16,-21 21-16,0 1 0,0-1 15,0 0-15,0 0 16,0-42 15,0 0-15,21 0-16</inkml:trace>
  <inkml:trace contextRef="#ctx0" brushRef="#br0" timeOffset="166015.5">22225 9356 0,'-42'-21'31,"63"21"-16,0 0-15,0-22 0,-21 1 32,0 0-17,-21 21-15,0 0 16,0 0-16,-1 0 16,1 0-16,21 21 15,0 0 1,21-21-1,1 22 1</inkml:trace>
  <inkml:trace contextRef="#ctx0" brushRef="#br0" timeOffset="166308.03">22818 9271 0,'0'-21'31,"-22"21"-31,1 0 0,0 0 0,0 21 16,0 0-16,0-21 0,-1 21 15,1 1-15,21-1 0,-21 0 0,0 21 16,0-21-16,21 1 0,-21 20 16,-1-21-16,22 21 0,0-20 0,-21 20 15,21-21-15,-21 0 0,21 0 16,0 1-16,0-1 0,0 0 15,0 0-15,0 0 16,0-42 15,21 0-31,0 0 0</inkml:trace>
  <inkml:trace contextRef="#ctx0" brushRef="#br0" timeOffset="166808.79">22479 9546 0,'0'-21'47,"21"21"-47,0 0 16,0 0-16,1-21 0,-1 21 0,0 0 16,21 0-16,-21-21 0,1 21 15,-1 0-15,0 0 0,0 0 0,0-21 16,0 21-16,-21 21 31,0 0-15,-21 0-16,0 0 0,21 0 15,-21 1-15,21-1 0,-21 0 16,21 0-16,-21 21 0,21-20 0,0-1 16,0 0-16,0 0 15,0 0-15,21-21 0,0 21 16,0-21-16,0 0 0,0 0 15,1 0-15,-1 0 0,0 0 0,0-21 16,0 21-16,0-21 0,1 0 16,-1 0-16,0 0 0,-21-1 0,0 1 15,21-21-15,-21 21 0,0-22 16,0 22-16,0 0 0,0 0 0,0 0 16,0 0-16,-21 21 0,0 0 0,0-22 15,-1 22-15,1 0 16,0 0-16,0 0 0,0 0 0,21 22 15,-21-1-15,21 0 16,0 0-16,0 0 16,0 0-16,21-21 0,0 0 0,0 22 15,0-22-15,0 0 0</inkml:trace>
  <inkml:trace contextRef="#ctx0" brushRef="#br0" timeOffset="167239.01">23199 9610 0,'0'0'0,"-22"-21"16,1 21-16,0-22 0,21 1 15,-21 0-15,21 0 0,0 0 16,0 0 0,21 21-16,0-22 15,0 22-15,1 0 0,-1 0 16,0 0-16,0 0 0,0 0 15,0 0-15,1 0 0,-22 22 0,21-1 16,-21 0-16,0 0 16,21 0-16,-21 0 0,0 1 0,0-1 15,0 0-15,0 0 16,0 0-16,-21 0 0,0-21 16,-1 22-16,1-22 31,21-22-16,0 1 1,0 0-16,0 0 0,0 0 16,21 21-16,-21-21 0,0-1 15,22 1-15,-1 0 0,0 0 16,0 21-16,0-21 0,0 21 16,1 0-16,-1-21 15,0 21-15,0 0 0,0 0 16,0 0-16</inkml:trace>
  <inkml:trace contextRef="#ctx0" brushRef="#br0" timeOffset="167774.05">23707 9440 0,'0'22'31,"-22"-1"-31,1 0 0,0 0 16,21 0-16,-21 0 0,0 1 15,21-1-15,-21 0 0,21 21 16,0-21-16,0 1 0,0-1 15,0 0-15,0 0 0,21-21 16,0 21-16,0-21 0,0 0 16,0 0-16,22 0 0,-22 0 0,0 0 15,0 0-15,0 0 0,1-21 16,-1 21-16,0-21 0,0 0 0,-21 0 16,0-1-16,21 1 0,0 0 0,-21 0 15,0-21-15,0 20 0,0 1 16,22 0-16,-22 0 15,0 42 17,0 0-17,-22 0-15,22 22 0,-21-22 16,0 21-16,0-21 0,21 22 0,-21-22 16,0 21-16,-1 1 0,1-1 15,21 0-15,-21 1 0,21-1 0,0 0 16,-21 1-16,21-1 0,-21 0 15,21 1-15,0-1 0,-21 0 0,-1 1 16,22-1-16,-21 0 0,0 1 0,21-1 16,-21 0-16,0 1 0,0-1 15,-1-21-15,1 21 0,0-20 0,0-1 16,-21 21-16,20-21 0,1-21 0,-21 21 16,21 1-16,0-22 0,-1 0 15,1 21-15,0-21 0,0 0 16,-21 0-16,20 0 0,1 0 0,-21 0 15,21 0-15,-22 0 0,1 0 16,-21 0-16,20 0 0</inkml:trace>
  <inkml:trace contextRef="#ctx0" brushRef="#br0" timeOffset="169216.09">2371 11430 0,'0'0'0,"21"-21"0,-21-64 32,0 64-32,-21 21 0,-1-21 0,1 21 15,21 21 1,-21 0-16,21 0 0,0 1 0,0 20 15,0 0-15,0 1 0,0-1 16,0 0-16,0 22 0,21-22 0,-21 0 16,0 1-16,0-1 0,0 0 15,0-20-15,0 20 0,0 0 16,0-21-16,0 1 0,0-1 16,0 0-16,-21-21 15,0 0 1,21-21-16,0 0 15,0-1-15,0 1 0,0 0 16,0 0-16,0 0 0,0 0 16,0-1-16,21 1 0,0 0 15,0 0-15,22 21 0,-22-21 0,21 21 16,1 0-16,-22 0 0,21 0 16,0 0-16,1 0 0,-22 0 0,21 0 15,-21 0-15,22 21 16,-22 0-16,-21 0 0,0 0 0,0 1 15,0-1-15,0 0 0,-21 0 16,0 21-16,-22-20 0,1-1 0,0 0 16,-1 21-16,-20-21 0,20 1 15,1-1-15,0-21 0,-1 21 0,1-21 16,21 0-16,0 0 0,0 0 16,-1 0-16,22-21 31,22 21-16,-1 0-15,0 0 16,0-21-16,21 21 0,-20-22 0,-1 22 16,21 0-16,-21 0 0,22-21 15,-22 21-15,21-21 0,-21 21 16,22-21-16,-1 0 0,0 21 0,1-21 16,-1-1-16,-21 1 0,21 0 15,1 0-15,-22-21 0,0 20 0,0 1 16,0 0-16,1 0 0,-1 0 0,-21 0 15,21-1-15,-21 1 0,0 0 16,0 0-16,-21 21 16,0 0-1,-1 0-15,1 21 0,21 0 16,-21 0-16,21 1 16,-21-1-16,21 0 0,0 0 0,0 0 15,0 0-15,0 1 0,0-1 16,0 0-16,0 0 0,0 0 0,0 0 15,21 1-15,-21-1 16,21 0-16,0-21 16,1 0-16,-1 0 0,0 0 15,21 0-15,-21 0 0,1-21 16,-1 0-16,21 21 0,-21-22 16,0 1-16,22 0 0</inkml:trace>
  <inkml:trace contextRef="#ctx0" brushRef="#br0" timeOffset="169464.04">3577 11621 0,'0'-22'0,"0"44"0,-21-44 15,0 22 1,0 0-16,-1 22 0,1-22 16,0 21-16,-21 0 0,42 0 15,-21 21-15,-1-20 0,1-1 0,21 0 16,0 21-16,0-21 15,0 22-15,0-22 0,0 21 0,0-21 16,0 1-16,0-1 0,0 0 0,0 0 16,21 0-16,1 0 0,20-21 15,-21 0-15,21 0 0,1 0 0,-22 0 16,21 0-16,1 0 0,-1 0 16,0-21-16,1 0 0,-1 0 0</inkml:trace>
  <inkml:trace contextRef="#ctx0" brushRef="#br0" timeOffset="171052.09">4233 11684 0,'0'-21'16,"0"42"-16,0-63 0,0 21 0,-21-1 15,0 22-15,0 0 16,0 0-16,-1 0 0,1 0 0,0 0 16,-21 0-16,21 0 0,-1 22 0,-20-22 15,0 21-15,21 0 0,-22 0 16,22 21-16,0-20 0,-21 20 0,20-21 15,1 21-15,21-20 0,0 20 16,-21 0-16,21 1 0,0-22 0,0 21 16,0-21-16,21 0 0,0 1 15,1-1-15,-1 0 0,0-21 0,0 0 16,0 0-16,22 0 0,-22 0 16,21 0-16,-21 0 0,22 0 0,-22-21 15,21 0-15,-21-1 16,0 1-16,22 0 0,-22-21 0,0 21 15,0-43-15,-21 22 0,21-1 16,-21 22-16,0-21 0,0 21 16,0 0-16,0-1 0,0 1 0,0 0 15,0 0-15,-21 21 32,21 21-32,0 0 15,0 0-15,0 22 16,0-22-16,0 0 0,0 21 0,0 1 15,0-22-15,0 21 0,0-21 16,0 1-16,0 20 0,0-21 0,0 0 16,0 0-16,21-21 0,1 0 15,-1 0-15,0 0 0,0 0 16,0 0-16,0 0 0,1-21 16,20 0-16,-21 0 0,0 0 0,22 0 15,-22-22-15,0 22 0,0-21 16,0 21-16,0-22 0,-21 22 0,0-21 15,22-1-15,-1 1 0,-21 21 16,0 0-16,0 42 31,-21 0-15,21 0-16,-22 0 16,22 22-16,0-22 0,0 0 0,0 0 15,0 22-15,0-22 0,0 0 16,0 21-16,0-21 0,0 1 0,0-1 15,22 0-15,-1 0 16,21-21-16,-21 0 0,0 0 0,22 0 16,-22 0-16,0 0 0,21-21 15,-20 21-15,-1-21 0,0 0 0,21-1 16,-21 1-16,1 0 0,-22 0 16,21-21-16,0 20 0,-21 1 0,21-21 15,-21 21-15,0 0 0,0-22 16,0 22-16,0 0 0,0 0 15,0 0-15,0 42 32,0 0-32,0 0 15,0 0-15,0 0 0,0 1 0,0-1 16,0 0-16,0 0 0,0 21 16,0-20-16,0-1 0,0 0 0,0 0 15,0 0-15,0 0 16,21 1-16,0-22 15,1 0-15,-1 0 0,21 0 16,-21 0-16,0 0 0,22-22 16,-22 1-16,0 0 0,21 0 0,-20 0 15,-1 0-15,21-1 0,-21 1 16,0 0-16,1-21 0,-1 21 0,-21-1 16,0 1-16,0 0 0,0 0 15,0 0-15,-21 21 16,-1 0-16,1 0 15,0 0-15,21 21 0,-21 0 16,21 0-16,0 0 0,0 1 0,0-1 16,0 21-16,21-21 15,0 0-15,-21 1 0,21-1 16,-21 0-16,22 0 0,-1-21 0,-21 21 16,0 0-16,21-21 15,-21 22-15,-21-44 31,0 1-15,-1 0-16,1 21 16,21-21-16,-21 21 31,21 21-15,0 0-1,0 0-15,21 1 16,0-1-16,1-21 15,-1 0-15,0 0 0,0 21 0,0-21 16,0 0-16,1 0 0,20 0 16,-21 0-16,21 0 0,1 0 0,-1 0 15,0-21-15,1 0 0,-1-1 16,0 1-16,-20 21 0,20-42 0,-21 21 16,21 0-16,1-22 0,-22 1 15,0 21-15,0 0 16,-21-1-16,0-20 0,0 0 15,0 21-15,-21-1 16,0 22-16,0 0 0,21 22 16,-21-1-16,21 0 0,-22 0 15,22 0-15,0 22 0,0-22 16,0 21-16,0-21 0,0 22 0,0-22 16,0 0-16,0 21 0,0 1 15,22-22-15,-1 0 0,0 0 16,0-21-16,0 0 0,0 0 15,1 0-15,-1 0 0,0 0 16,0-21-16,0 21 0,22-21 16,-22 0-16,0-1 0,21 22 15,-21-42-15</inkml:trace>
  <inkml:trace contextRef="#ctx0" brushRef="#br0" timeOffset="171484.1">7959 11663 0,'0'0'0,"0"-21"0,0 0 15,0-1 1,0 44 15,0-1-31,0 0 16,-22-21-16,22 21 0,-21 0 0,21 0 15,-21 1-15,21-1 16,0 0-16,0 0 0,-21 0 0,0 0 16,0-21-16,21 22 15,-22-22 1,22-22 0,0 1-1,0 0-15,0 0 0,0 0 16</inkml:trace>
  <inkml:trace contextRef="#ctx0" brushRef="#br0" timeOffset="171675.61">7874 11409 0,'0'0'0,"-21"0"16,0 0 0,-1 0-1,1 0-15,21 21 16,21 0-1,1-21 1,-1 21-16,0-21 0,0 0 0,0 0 16,0 0-16,1 0 0,-1 0 15,0 22-15</inkml:trace>
  <inkml:trace contextRef="#ctx0" brushRef="#br0" timeOffset="172129.91">8340 11536 0,'0'0'0,"-22"21"16,22 0-16,-21-21 0,0 21 16,21 1-16,0-1 0,-21 0 15,21 0-15,0 0 0,0 0 16,0 1-16,0-1 0,0 0 16,0 0-16,0 0 0,0 0 15,0 1-15,0-1 0,0 0 16,0-42 31,0 0-47,0-1 15,0 1-15,0 0 0,0 0 0,0-21 16,0 20-16,0-20 0,0 21 16,21-21-16,0 20 0,0-20 0,-21 21 15,43-21-15,-22 20 0,0 1 16,21 0-16,-20 0 0,20 0 0,0 21 15,-21 0-15,22 0 0,-1 0 16,0 0-16,1 21 0,-22 0 0,21 0 16,-21 0-16,1 1 0,-1 20 15,-21-21-15,21 0 0,-21 22 16,0-22-16,0 42 0,-21-42 16,0 1-16,-1-1 0,22 0 0,0 0 15,0 0 1</inkml:trace>
  <inkml:trace contextRef="#ctx0" brushRef="#br0" timeOffset="172811.63">10647 11218 0,'0'0'0,"0"-21"16,0 0-16,0 0 0,0 0 15,-21 21-15,-1 0 16,1 21-16,21 0 16,-21 0-16,0 22 0,21-1 15,-21 0-15,0 1 0,-1-1 0,22 0 16,-21 1-16,0-1 0,0 0 0,21 1 15,-21-1-15,21-21 0,-21 21 16,21-20-16,0-1 0,0 0 0,0 0 16,0 0-16,0 0 0,-22-21 15,22-21 17,0 0-32,0 0 0,0 0 15,0 0-15,0-1 0,0-20 0,0 0 16,22-1-16,-1 1 0,-21 0 0,21-1 15,0 1-15,21-21 0,-20 20 16,20 1-16,0 0 0,1-1 0,-1 22 16,0 0-16,1 0 0,-1 21 15,0 0-15,1 21 0,-22 0 0,21 0 16,-21 22-16,0-1 0,1 0 16,-22 1-16,0-1 0,0 21 0,0-20 15,0-1-15,0 0 0,0-20 16,-22 20-16,22 0 0,0-21 15,-21 1-15,0 20 0,21-21 0,-21-21 16,0 42-16,0-42 31</inkml:trace>
  <inkml:trace contextRef="#ctx0" brushRef="#br0" timeOffset="173014.09">10499 11705 0,'-22'0'0,"44"0"0,-65 0 16,64 0 15,1 0-31,-1-21 16,21 21-16,-21 0 0,22 0 0,-1 0 15,-21 0-15,21 0 0,22 0 0,-22 0 16,1 0-16,-1-21 0,21 21 15,-20 0-15,-1 0 0,22 0 0</inkml:trace>
  <inkml:trace contextRef="#ctx0" brushRef="#br0" timeOffset="173695.04">11642 11494 0,'0'0'0,"0"-43"15,-22 43 1,1 0-16,0 0 0,0 0 15,-21 0-15,20 0 0,1 0 0,-21 21 16,0 1-16,20-1 0,-20-21 16,21 21-16,-21 0 0,20 0 0,-20 22 15,21-22-15,0 0 0,0 0 0,21 0 16,0 0-16,0 1 16,0-1-16,21-21 0,0 0 0,0 0 15,21 0-15,-20 0 0,20 0 16,0 0-16,1-21 0,-1 21 15,0-22-15,1 1 0,-22 21 0,21-21 16,-21 0-16,22 0 0,-22 0 16,0 21-16,-21-22 0,0 1 0,0 0 15,0 0-15,0 0 0,-21 21 32,0 0-32,-1 21 0,22 0 15,-21 0-15,21 0 0,-21 1 16,21-1-16,0 21 0,0 0 0,0-20 15,0 20-15,0 0 0,0 1 16,0-1-16,0 21 0,0-20 16,0 20-16,0-20 0,0 20 0,0 1 15,0-22-15,0 21 0,0 1 16,0-22-16,0 22 0,-21-1 0,21 1 16,0-1-16,-21 22 0,21-22 0,0 1 15,-21-22-15,-1 22 0,1-1 16,-42 22-16,42-43 0,-1 1 15,-20-22-15,0 21 0,21-21 0,-22 0 16,1-21-16,0 0 0,-1 0 16,-20 0-16,20 0 0,1 0 0,-21-21 15,-1-21-15,22 21 0,-22-22 16,22-20-16,-22 21 0,22-22 16,0-21-16,21 22 0,-1-22 0,1 22 15,21-1-15,0 1 0,21-43 16,1 64-16,-1-22 0,21 22 15,0-1-15,1-20 0,20 21 0,1-1 16,20-20-16,1 20 0,0-20 16,-1 21-16,1-1 0,0 1 0,-22 0 15,22-1-15,-22 1 0,1 21 0,-1-22 16,1 22-16</inkml:trace>
  <inkml:trace contextRef="#ctx0" brushRef="#br0" timeOffset="173905.1">11959 11536 0,'-63'63'0,"126"-126"0,-63 42 15,0 0-15,0-1 16,-21 22 0,0 0-1,21 22-15,0-1 0,-21 0 16,-1 0-16,22 0 0,-21 0 16,21 1-16,0-1 0,0 0 0,0 0 15,0 0 1,21-21 15,1 0-31,-1-21 0,0 21 16</inkml:trace>
  <inkml:trace contextRef="#ctx0" brushRef="#br0" timeOffset="174279.93">12086 11176 0,'0'0'0,"-21"0"16,0 0-16,0 0 0,-1 0 0,1 21 0,21 0 16,-21-21-16,21 22 0,-21-22 15,21 21-15,0 0 0,0 0 16,21-21 0,0 0-16,0 0 0,1 0 15,-1 0-15,0 0 0,0 0 0,0 0 16,0-21-16,1 21 0,-1-21 15,0 0-15,0-1 0,-21 1 0,0 0 16,0 0-16,0 0 16,0 0-16,-21-1 0,0 1 0,0 0 15,-1 0-15,1 21 0,0 0 16,-21 0-16,21 0 0,-1 0 0,-20 0 16,21 0-16,0 21 0,-22-21 0,22 21 15,0 22-15,0-22 0,21 0 16,0 21-16,0-21 0,0 22 15,0-22-15,21 0 0,0 0 16,0 0-16,22 1 0,-22-22 0,21 0 16</inkml:trace>
  <inkml:trace contextRef="#ctx0" brushRef="#br0" timeOffset="174556.09">12700 10986 0,'0'0'0,"0"-22"0,0 1 0,0 0 16,0 0-16,-21 21 16,0 0-16,-1 21 15,22 0-15,0 0 0,-21 22 0,0-22 16,21 21-16,0 1 0,-21 20 16,0-21-16,0 1 0,21 20 0,-22-20 15,1-1-15,0 0 0,21 1 16,0-1-16,-21-21 0,21 21 0,0-20 15,0 20-15,0-21 0,21-21 16,0 0 0,0 0-16,1 0 0,-1 0 0,0 0 15,-21-21-15,21 0 0</inkml:trace>
  <inkml:trace contextRef="#ctx0" brushRef="#br0" timeOffset="174912">12721 11451 0,'-21'0'16,"21"21"-16,-21-21 0,21 22 16,0-1-16,0 0 0,21-21 31,0 0-31,0 0 0,0 0 16,22 0-16,-22 0 0,0 0 0,0-21 15,0 0-15,1 21 16,-1-22-16,-21 1 0,0 0 0,0 0 15,21 0-15,-21 0 16,0-1-16,-21 1 0,0 21 0,-1 0 16,1 0-16,0 0 0,0 0 0,0 0 15,0 21-15,-22 1 0,22-1 16,0 0-16,0 0 0,21 0 0,0 22 16,0-22-16,0 0 0,0 21 15,0-21-15,0 1 0,0-1 0,21 0 16,0-21-16,0 21 0,0-21 15,1 0-15,-1 21 0,0-21 16,21 0-16,1 0 0,-1 0 0,0 0 16,22-21-16,-1 21 0</inkml:trace>
  <inkml:trace contextRef="#ctx0" brushRef="#br0" timeOffset="175424.11">14224 11282 0,'0'0'0,"0"-21"0,0 0 0,0-22 15,0 22-15,0 0 0,0-21 16,0 20-16,0 1 0,0 0 0,21 0 16,0 0-16,-21 0 15,0 42 17,0 21-17,0-21-15,0 22 0,-21 20 0,21-21 16,-21 22-16,21-1 0,-21 1 15,0-1-15,-1 1 0,1-1 0,0 22 16,-21 63-16,21-63 16,-1 0-16,-20-1 0,21 22 0,-21-21 15,-22 105-15,22-105 0,-1 21 16,1 0-16,21-22 0,-21 1 16,20 0-16,-20-22 0,21 22 0,0-43 15,0 22-15,21-22 0,0 0 0,0-21 16,0 1-16,0-1 0,0-42 31,0-22-31,21 22 0,0-21 16,0-22-16,-21 22 0,42-43 15,-20 22-15</inkml:trace>
  <inkml:trace contextRef="#ctx0" brushRef="#br0" timeOffset="175811.19">13949 11494 0,'-21'-22'16,"42"44"-16,-42-65 0,-1 22 0,1-21 0,21 21 16,-21-1-16,21 1 0,0 0 15,0-21-15,0 21 0,0-1 16,0-20-16,21 21 0,22-21 0,-22 20 16,21 1-16,0 0 0,22 0 15,-1 21-15,1 0 0,-1 0 0,22 0 16,-43 0-16,22 0 0,-1 21 15,-20 0-15,-22 22 0,21-1 0,-21 0 16,-21 1-16,0-1 0,0 0 0,-21 1 16,0-1-16,-21-21 0,21 21 15,-22-20-15,-20-1 0,-22 21 16,43-21-16,21 0 0,-22-21 16,22 0-16,-21 0 0,21 0 0,-1 0 15,22-21 1,0 0-1,0 0-15,22 21 0,-1-21 16,0 0-16,0 21 0,0-22 16,22 22-16,-22-21 0,21 21 0,-21-21 15,43 0-15,-22 21 16</inkml:trace>
  <inkml:trace contextRef="#ctx0" brushRef="#br0" timeOffset="176223.95">14690 11409 0,'0'-42'32,"0"20"-32,0 1 0,0 0 15,0 0-15,0 0 16,21 0-16,0-1 0,-21 1 0,21 0 16,0 21-16,0-21 0,1 21 15,20 0-15,-21-21 0,0 21 0,22 0 16,-1 0-16,-21 0 0,21 21 15,-20 0-15,20 0 0,-21 0 0,0 1 16,-21-1-16,0 21 0,0-21 0,0 22 16,0-22-16,0 0 0,-21 21 15,-21 1-15,21-22 16,-1 0-16,22 0 16,-21-21-16,0 0 0,21-21 31,0 0-31,0 0 0,0-1 15,0 1-15,0 0 0,0 0 0,21 0 16,0 0-16,-21-1 16,22 1-16,-1 0 0,0 21 15,0 0-15,0-21 0,0 21 16,1 0-16,-1-21 0,0 21 0,21 0 16,1-21-16,-1 21 15,0-22-15</inkml:trace>
  <inkml:trace contextRef="#ctx0" brushRef="#br0" timeOffset="176663.11">15790 11134 0,'0'-21'0,"0"42"0,-21-42 31,0 21-31,0 0 16,0 21-16,-1 0 0,1 0 15,0 0-15,0 0 0,0 22 16,21-22-16,-21 21 0,-1-21 0,1 22 15,21-22-15,-21 21 0,21 1 16,0-22-16,0 0 0,0 0 0,0 0 16,21 0-16,0 1 0,1-22 15,-1 0-15,21 0 0,-21 0 0,43 0 16,-43 0-16,0 0 0,21 0 16,-20-22-16,20 1 0,-21 21 15,0-21-15,22 0 0,-22-21 0,-21 20 16,21 1-16,-21-21 0,0 0 15,0-1-15,0 1 0,0 0 0,0 20 16,-21-20-16,0 21 0,21-21 0,-22 20 16,1 22-16,0 0 0,0 0 15,0 0-15,-22 0 0,22 0 0,0 22 16,0-22-16,0 42 16,0-21-16,-1 0 0,1 22 0,0-22 15,0 21-15,0 22 0,21-43 16,0 0-16,0 0 0,0 0 15,0 0-15,0 1 0,21-1 0,0-21 16,0 0-16,0 0 0,1 0 16,20 0-16,-21 0 0</inkml:trace>
  <inkml:trace contextRef="#ctx0" brushRef="#br0" timeOffset="176971.88">16637 11218 0,'0'0'0,"0"-21"0,0 0 0,0 0 16,0 0-16,0 0 0,-21 21 16,0 0-16,-1 0 15,1 0-15,0 0 0,0 0 0,0 21 16,21 0-16,-21 0 0,-1 0 16,1 0-16,0 22 0,21-22 0,0 21 15,-21-21-15,21 1 0,0 20 16,0-21-16,0 0 0,0 0 0,0 1 15,0-1-15,0 0 0,21 0 16,0-21-16,0 0 16,1 0-16,-1 0 0,0 0 0,0 0 15,0 0-15,22 0 0,-22 0 16,0 0-16,0-21 0,0 0 0,22 21 16,-22-21-16,0-1 0,21 1 0,-21 0 15</inkml:trace>
  <inkml:trace contextRef="#ctx0" brushRef="#br0" timeOffset="177969.03">16954 11324 0,'22'-21'62,"-1"21"-62,0-21 0,0 0 16,0 0-16,0-1 0,1 1 15,-22 0-15,21 0 16,-21 0-16,0 0 0,0-1 31,-21 22-31,-1 0 0,1 0 16,0 0-16,0 0 0,0 22 16,0-1-16,-1 0 0,1 0 0,21 0 15,0 0-15,-21 1 0,21 20 16,0-21-16,0 0 0,0 22 15,0-22-15,0 0 0,0 0 0,0 0 16,0 0-16,0 1 0,21-22 16,0 21-16,1-21 0,20 0 15,-21 21-15,0-21 0,22 0 0,-1 0 16,0 0-16,1 0 0,-22-21 16,21 0-16,22-1 0,-22 1 0,0 0 15,1 0-15,-1 0 0,0-22 16,22 1-16,-43 21 0,21-21 15,-21 20-15,1-20 0,-22 21 0,0 0 16,0 0-16,-22 21 16,1 0-16,-21 0 0,21 0 0,-22 0 15,22 21-15,-21-21 0,21 21 16,0 0-16,-1 0 0,22 0 0,-21 43 16,21-43-16,0 21 15,0-20-15,21-1 0,1 0 16,-22 0-16,21 0 0,0 0 0,0 1 15,0-22-15,0 0 16,-21-22 15,0 1-15,0 0-16,0 0 16,0 0-16,-21 21 15,0 0 16,21 21-31,0 0 16,0 0-16,0 0 16,0 1-16,0-1 15,21-21-15,0 0 0,1 21 16,-1-21-16,0 0 0,21 0 0,-21 0 16,1 0-16,20 0 0,-21 0 0,21 0 15,-20 0-15,-1-21 16,21 0-16,-21-1 0,22 1 0,-22 0 15,21 0-15,-21-21 0,0 20 16,22-20-16,-22 0 0,0 21 0,0-1 16,0-20-16,1 21 0,-22 0 15,-22 21 1,1 0-16,21 21 0,-21 0 16,0 0-16,21 0 0,0 1 15,0-1-15,0 42 0,0-42 16,0 1-16,0-1 0,0 0 15,0 0-15,0 0 0,0 0 16,0 1-16,-21-22 0,21 21 0,0 0 16,-21-21-16,-1 0 15,1 0 1,0 0-16,0 0 0,0-21 0,0 21 16,-1-21-16,1-1 0,0 1 15</inkml:trace>
  <inkml:trace contextRef="#ctx0" brushRef="#br0" timeOffset="179399.44">19960 11324 0,'0'0'0,"42"0"31,-20 0-31,-1 0 0,0 0 0,0-21 16,0 21-16,-21-21 0,21 0 15,1 0-15,-22-1 0,0 1 0,0 0 16,0 0-16,0-21 0,0 20 0,0 1 16,-22 0-16,1-21 0,0 21 15,0-1-15,-21 22 0,20-21 0,-20 21 16,21 0-16,-21 0 0,-1 0 15,1 0-15,21 21 0,-22 1 16,1-1-16,0 0 0,21 0 0,-1 21 16,-20-20-16,42 20 0,-21 0 15,21-21-15,0 22 0,0-1 0,0-21 16,0 0-16,21 1 0,21 20 16,-20-21-16,20-21 0,0 0 15,-21 0-15,22 0 0,-1 0 16,0 0-16,1-21 0,-1 21 0,-21-21 15,22 0-15,-1-22 0,0 22 0,-21-21 16,22-1-16,-22 1 0,21 0 16,1-1-16,-22 1 0,0 0 15,0-1-15,0-20 0,0 21 16,1-1-16,-22-20 0,0 20 0,0 1 16,0 0-16,0-1 0,0 22 15,0-21-15,-22 42 16,1 21-16,0 0 15,0 22-15,0-1 0,0 0 16,-1 1-16,1-1 0,0 0 0,0 1 16,0-1-16,21 0 0,-21 1 15,21-1-15,-22 0 0,22 22 0,0-22 16,0 0-16,0-20 0,0 20 16,0-21-16,22 0 0,-1 0 15,0 1-15,0-22 0,0 0 0,22 0 16,-22 0-16,21 0 0,0 0 15,1 0-15,-1-22 0,0 1 0,1 0 16,41-21-16,-41 21 16,20-43-16,-42 43 0,1 0 15,-1 0-15,-21-1 0,21 1 0,-21 0 16,-21 21 15,21 21-31,-21 0 0,21 1 16,0-1-16,0 0 0,0 21 15,-22-21-15,22 1 0,0-1 0,0 0 16,0 21-16,0-21 0,0 1 16,0-1-16,22 0 0,-1 0 15,0-21-15,0 0 16,0 0-16,0 0 0,1 0 0,-1 0 16,0 0-16,0-21 0,21 0 15,-20 21-15,-1-21 0,0-1 0,21-41 16,-21 42-16,-21-22 15,22 22-15,-1 0 0,0 0 0,-21 0 16,0 0-16,0-1 0,21 22 16,-21 22 15,0-1-15,0 0-16,-21 0 0,21 0 0,0 0 15,0 1-15,0-1 0,0 0 0,0 21 16,0-21-16,0 1 0,0-1 15,0 0-15,21-21 16,0 21-16,0-21 0,22 0 16,-22 0-16,21 0 0,-21 0 0,22-21 15,-22 21-15,21-21 0,1 0 16,-1-1-16,-21 1 0,21 0 0,1-21 16,-22 21-16,0-22 0,0 22 0,0-21 15,-21 21-15,0-22 16,0 22-16,0 0 0,0 0 0,-21 21 15,0 0-15,-21 0 16,21 0-16,-1 0 0,1 21 16,-21 0-16,21 0 0,0 22 0,21-22 15,-22 21-15,22-21 0,0 22 16,0-22-16,0 21 0,0-21 0,0 0 16,0 1-16,22-1 0,-1 0 15,0-21-15,0 21 0,0-21 0,22 21 16,-22-21-16,21 0 0,-21 0 15,22 0-15,-1 0 0,0-21 16,1 0-16,-1 0 0,0 0 0</inkml:trace>
  <inkml:trace contextRef="#ctx0" brushRef="#br0" timeOffset="179675.54">22754 10732 0,'0'0'16,"0"-22"-16,0 1 0,0 0 0,0 0 0,0 0 15,-21 21 1,0 0-16,0 21 0,-1 0 16,1 21-16,0-20 0,0 20 15,0 0-15,0 1 0,-1-1 16,22 0-16,0-21 0,-21 22 0,0-1 16,21 0-16,-21 1 0,21-1 15,-21 0-15,21-20 0,0 20 0,0-21 16,0 0-16,0 0 0,0 1 15,0-1-15,0 0 0,21-21 16,0 0 0,21 0-16,-20-21 0,-1 21 15,21-21-15</inkml:trace>
  <inkml:trace contextRef="#ctx0" brushRef="#br0" timeOffset="180052.93">22945 11070 0,'0'-21'16,"0"42"-16,21-42 0,-42 21 31,-1 21-31,22 0 16,-21 22-16,0-22 0,21 0 0,0 21 15,0-20-15,0-1 0,0 0 16,0 0-16,0 0 0,0 0 0,0 1 16,21-22-16,0 21 0,1-21 0,-1 0 15,0 0-15,21 0 0,-21 0 16,22 0-16,-22 0 0,0 0 0,21-21 15,-20-1-15,-1 1 16,0 0-16,0-21 0,0 21 0,-21-22 16,0 22-16,0-21 0,0 21 15,0-1-15,0-20 0,-21 21 0,0 21 16,0-21-16,-22 0 0,22 21 0,-21 0 16,21 0-16,-22 0 0,1 0 15,21 0-15,-21 21 0,20 0 0,1-21 16,-21 21-16,21 0 0,0-21 15,21 21-15,-22-21 0,22 22 16,22-22 0</inkml:trace>
  <inkml:trace contextRef="#ctx0" brushRef="#br0" timeOffset="180300.01">22394 10922 0,'0'0'0,"-21"0"0,42 0 31,22 0-31,-22 0 0,21 0 16,22 0-16,-22 0 0,21 0 0,1 0 16,-1 0-16,-20-21 0,20 21 15,1 0-15,-22 0 0,0 0 16,22-21-16,-43 21 0,21 0 0,1 0 15,-22-21-15,0 21 0,-63 0 32,21 0-17,-22 0-15</inkml:trace>
  <inkml:trace contextRef="#ctx0" brushRef="#br0" timeOffset="181308.07">974 13335 0,'0'0'0,"-22"-21"15,1-21 1,0 42 15,21 21-31,-21 0 0,21 21 0,0 1 16,0-1-16,0 21 15,-21 22-15,21-21 0,0 20 0,0 1 16,-21 0-16,21-1 0,0 1 0,0 0 16,0-22-16,0 22 0,0-1 15,0-20-15,0-1 0,0 1 0,0-1 16,0 1-16,0-22 0,0 1 16,0-22-16,0 21 0,0-21 15,0 0-15,0-42 31,0 0-31,0 0 0,0 0 16,0 0-16,0-22 0,0 1 16,0 0-16,0-1 0,0 1 0,0 0 15,0-1-15,0-20 0</inkml:trace>
  <inkml:trace contextRef="#ctx0" brushRef="#br0" timeOffset="182172.04">825 13547 0,'0'0'0,"0"-21"47,22 21-47,-1-22 0,0 1 0,0 0 15,0 0-15,22 0 0,-1 0 16,0-1-16,-21-20 0,22 21 0,-1-21 16,-21 20-16,0-20 0,-21 21 15,0 0-15,0-22 16,0 22-16,0 0 0,-21 21 0,-21-21 0,21 21 16,0 0-16,-22 0 0,22 0 15,-21 0-15,21 21 0,-22 0 16,22 0-16,0 1 0,0-1 15,0 21-15,-1 0 0,22 1 16,0 20-16,0 1 0,0-1 0,0 1 16,0 20-16,0 1 0,0-21 15,0 20-15,0 1 0,0-22 16,0 22-16,0-21 0,0 20 0,0 1 16,0 0-16,0-22 0,0 22 15,0-22-15,0 22 0,0-22 16,0 1-16,0-1 0,0 1 15,0-1-15,0 1 0,0-1 0,0 1 16,0-22-16,0 22 0,0-22 16,0 0-16,0-20 0,0-1 15,22 0-15,-1-21 0,0 0 16,0 0-16,-21-21 0,21 0 16,0-22-16,1 1 0,-1 0 0,0-1 15,0-20-15,0 20 0,22-20 16,-22-1-16,0 1 0,0-1 0,-21-20 15,0 20-15,0 1 0,0-22 16,-21 22-16,0-1 0,0 1 16,-22-1-16,22 1 0,-21 20 0,21 1 15,-22 0-15,1 20 16,21-20-16,0 21 0,-22 0 0,22 0 16,0 21-16,21-22 0,-21 22 15,21-21 1,21 21-1,0 0-15,0-21 16,0 21-16,22-21 0,-22 21 0,21-21 16,-21 0-16,22-1 0,-22 1 15</inkml:trace>
  <inkml:trace contextRef="#ctx0" brushRef="#br0" timeOffset="182572.1">1228 13695 0,'0'0'0,"-22"0"0,1-21 16,21 0-16,-21 21 0,0-22 16,21 1-16,-21 21 0,21-21 0,0 0 15,0 0-15,0 0 0,0-1 16,0 1-16,21 21 16,0-21-16,0 21 0,22 0 0,-1 0 15,-21 0-15,21 0 0,1 0 16,-1 21-16,0 0 0,-20 22 15,20-22-15,-21 0 0,-21 21 16,0 1-16,21-22 0,-21 0 16,0 21-16,0-20 0,0-1 0,-21 0 15,21-42 17,0 0-32,0-1 0,0 1 15,0-21-15,0 21 0,0 0 16,0-22-16,0 22 0,21 0 0,-21-21 15,21 20-15,1 1 0,-1 0 16,0 0-16,0 21 0,0-21 16,0 21-16,1 0 0,-1 0 0,0 0 15,0 0-15,0 0 16,0 0-16,1 0 0,-1 0 0</inkml:trace>
  <inkml:trace contextRef="#ctx0" brushRef="#br0" timeOffset="182905.54">1968 13653 0,'0'0'16,"0"21"-16,22-21 16,-1 0-16,0 0 15,-21-21-15,21-1 0,0 1 16,0 0-16,1 0 0,-1-21 0,0 20 16,0 1-16,-21-21 0,21 21 15,-21 0-15,0-1 0,0 1 16,-21 21-1,0 0 1,0 21-16,0 1 0,-1-1 0,1 0 16,0 21-16,0-21 0,0 22 15,21-1-15,0-21 0,0 22 0,0-22 16,0 21-16,0-21 0,0 0 16,0 1-16,21-1 0,0 0 0,0-21 15,0 0-15,1 0 0,-1 0 16,21 0-16,-21 0 0,22-21 15,-1 21-15,0-21 0,1-1 16,-1 1-16,0 0 0,22 0 0</inkml:trace>
  <inkml:trace contextRef="#ctx0" brushRef="#br0" timeOffset="184796.97">2963 13441 0,'0'-21'0,"0"42"0,0-63 15,0 20-15,0 1 16,-21 0-16,0 21 0,0 0 15,0 0-15,-1 0 0,1 0 16,0 0-16,0 0 0,0 0 16,0 21-16,-1 0 0,1 1 15,0-1-15,0 0 0,0 0 0,0 21 0,-1-20 16,1 20-16,21 0 16,0-21-16,0 43 0,0-43 15,0 0-15,21-21 16,1 0-16,-1 0 0,0 0 15,21 0-15,-21-21 0,1 0 16,20 0-16,-21-22 0,21 22 0,-20 0 16,-1 0-16,0 0 0,-21-22 15,21 22-15,-21 0 0,0 0 16,0 42 15,-21-21-31,21 21 16,-21 0-16,21 22 0,0-1 15,-21 0-15,21 1 0,-22-1 16,1 22-16,21-1 0,-21 1 0,0-1 16,21 1-16,-21 20 0,21-20 15,-21 20-15,-1 22 0,22-21 0,-21 0 16,0-1-16,0 22 0,0-21 16,0-1-16,-1 1 0,22 0 0,-21-22 15,0 22-15,21-22 16,0-20-16,0-1 0,0 0 0,-21-20 0,21-1 15,0-42-15,0-1 16,21 1-16,0-21 16,0-22-16,1 22 0,-1-21 0,21-1 15,-21-21-15,22 22 0,-22-22 16,21-21-16,-21 22 0,0-22 0,22 21 16,-22-21-16,0 22 0,0-22 15,0 21-15,1 1 0,-22-1 0,0 0 16,21 22-16,-21-1 0,21 1 15,-21-1-15,0 22 0,0 0 0,0-1 16,0 22-16,0 0 0,0 0 16,0 0-1,0 42 1,0 0 0,0 0-16,0 0 0,0 0 0,0 1 15,0-1-15,0 21 0,0-21 16,0 0-16,0 22 0,21-1 15,0-42-15,-21 21 0,21 0 16,1 1-16,-1-22 0,0 0 16,0 0-16,0 0 0,0 0 15,1-22-15,-1 22 0,0-21 0,21 0 16,-21-21-16,43-1 16,-43 1-16,0 21 0,22-21 0,-22 20 15,0-20-15,0 21 0,0 0 16,0 0-16,-21-1 0,0 1 15,0 0 1,-21 21 0,0 0-16,21 21 0,-21 0 15,0 1-15,21-1 0,-21 0 0,21 0 16,0 0-16,0 22 0,0-22 16,0 21-16,0-21 0,0 22 0,0-22 15,0 0-15,0 0 0,21 0 16,0 0-16,0 1 0,0-22 15,0 0-15,1 0 0,20 0 16,-21 0-16,0 0 0,22 0 0,-1 0 16,0-22-16,1 1 0,-1 0 0,0-21 15,1 21-15,-1-1 0,-21-20 16,21 21-16,-20 0 0,-1-22 0,-21 22 16,0 0-16,21 0 0,-21 0 15,0 0-15,0-1 0,-21 22 16,0 0-1,-1 0-15,1 0 16,0 22-16,21-1 0,0 0 16,0 0-16,0 0 0,0 0 0,0 1 15,0-1-15,0 0 0,0 0 0,0 0 16,21 0-16,0 1 16,-21-1-16,22-21 0,-1 0 0,0 0 15,21 0-15,-21 0 0,22 0 16,-22 0-16,21-21 0,1-1 15,-1 1-15,-21 0 0,21 0 0,-20 0 16,-1 0-16,0-1 0,0 1 0,0 0 16,-21 0-16,0 0 0,0 0 0,0-1 15,0 1-15,0 0 0,0 42 47,0 0-47,0 1 0,-21-1 0,21 0 16,0 0-16,-21 0 0,21 0 15,0 1-15,0-1 0,0 0 0,-21 0 16,0 0-16,21 0 0,-22-21 16,22-21 15,0 0-15,0 0-16,0 0 0,22 0 0,-1-22 15,0 22-15,0 0 0,0-21 16,0 20-16,1-20 0,-1 21 15,0 0-15,0 0 0,0-1 16,22 1-16,-22 21 0,0 0 0,0 0 16,0 0-16,0 0 0,-21 21 0,0 1 15,22-1-15,-22 0 0,0 0 16,0 0-16,0 0 0,21 43 16,-21-43-16,0 0 0,0 0 15,0 22-15,21-22 0,0 0 0,0 0 16,0 0-16,1-21 0,-1 0 15,0 0-15,0 0 16,0 0-16,0-21 0,1 0 0,-1 21 16,0-21-16,0 0 15,-21 0-15,42-43 0,-20 43 0,-1 0 16,-21-22-16,21 22 0,0-21 16,0 0-16,-21-1 0,0 1 15,0 0-15,0-1 0,0 22 0,0-21 16,0 21-16,0-1 0,-21 22 31,0 22-31,0-1 16,21 21-16,0-21 0,0 22 0,-21-1 15,21 0-15,-22 1 0,22-22 0,0 21 16,-21 0-16,21 1 16,0-22-16,0 21 0,0-21 0,0 22 0,0-22 15,0 0-15,0 0 16,21-21-16,1 0 15,-1 0-15,0 0 0,0 0 16,0-21-16,0 21 0,1-21 0,-1 0 16,0 0-16,0-1 0,21-20 0,-20 21 15</inkml:trace>
  <inkml:trace contextRef="#ctx0" brushRef="#br0" timeOffset="185003.93">5313 13166 0,'0'21'0,"0"-42"0,-21 42 0,42-21 31,0 0-15,0 0-16,0 0 0,0 0 0,1 0 16,20 0-16,-21 0 0,21 0 15,-20-21-15,20 21 0,-21 0 0,0 0 16,22-21-16,-22 21 0,0-22 0</inkml:trace>
  <inkml:trace contextRef="#ctx0" brushRef="#br0" timeOffset="185772.03">6604 13674 0,'0'-21'31,"21"-1"-31,-21 1 0,21 0 16,0 0-16,22 0 0,-22-22 0,21 22 15,-21-21-15,22 21 0,-1-22 16,-21 1-16,22 0 0,-22-1 0,21 1 16,-42 21-16,21-21 0,-21 20 15,0 1-15,0 0 0,-21 21 0,0 0 16,0 0-16,0 0 0,-22 0 15,1 0-15,0 21 0,20 0 16,-20 1-16,21-1 0,0 0 16,0 0-16,21 0 0,0 0 0,0 1 15,21-1-15,0-21 0,0 21 0,0 0 16,22 0-16,-1-21 0,-21 21 16,21 1-16,-20-1 0,20-21 0,-21 21 15,0 0-15,0 0 0,1 0 16,-1-21-16,0 22 0,0-22 15,0 21-15,0-21 0,1 0 0,-1 0 16,0 0-16,0 0 0,0 0 16,22-21-16,-22-1 0,21 22 0,-21-21 15,22 0-15,-22 0 16,21 0-16,0-22 0,-20 22 0,20 0 16,-21 0-16,0-21 0,-21 20 0,0 1 15,0 0-15,0 0 0,0 0 16,0 0-16,0-1 0,-21 22 15,0 0-15,0 0 0,0 0 16,-1 0-16,1 22 0,-21-1 16,21 0-16,0 0 0,-1 0 0,1 22 15,21-22-15,0 0 0,0 42 16,0-41-16,0-1 0,0 0 0,0 0 16,0 0-16,43 22 15,-22-22-15,21-21 0,-21 0 16,22 0-16,-1 0 0,0 0 15,1 0-15,20 0 0,-21-21 0,22 21 16,-22-22-16</inkml:trace>
  <inkml:trace contextRef="#ctx0" brushRef="#br0" timeOffset="186975.88">8488 13335 0,'0'0'0,"42"-21"0,-21 0 16,0 21-16,-21-43 0,0 1 15,0 21-15,0 0 0,0 0 16,-21-1-16,-21 1 0,21 0 15,0 21-15,-1 0 0,-20 0 0,21 0 16,-21 0-16,20 0 16,-20 21-16,0 0 0,21 1 0,-22-1 15,1 0-15,21 21 0,-22-21 16,22 22-16,-21-22 0,21 0 0,21 21 16,0-20-16,0 20 0,0-21 0,0 0 15,0 0-15,21 1 0,0-22 16,0 0-16,22 0 0,-1 0 0,-21 0 15,21 0-15,1-22 0,-1 22 16,-21-21-16,22 0 0,-1 0 0,-21 0 16,21-22-16,-20 22 0,-1 0 15,0 0-15,0 0 0,0 0 16,-21-1-16,0 1 0,21 21 0,-42 21 47,21 1-47,-21-1 0,0 0 15,21 0-15,-21 21 0,0 1 16,-1-1-16,22 22 0,-42 41 16,21-20-16,0-21 0,0-1 15,-1 22-15,1-22 0,0 22 0,0 0 16,0-1-16,0 22 0,-1-21 0,1-1 16,0 1-16,0 0 15,0-1-15,0 1 0,21 0 0,-22-22 16,1 1-16,0-1 0,21-20 0,0-1 15,-21 0-15,21-21 0,0-42 32,0-21-32,0 21 0,21-22 0,0 1 15,0 0-15,1-22 0,-1 1 16,21-1-16,-21-20 0,22-1 0,-22 0 16,21 1-16,0-22 0,-20 21 0,20-21 15,-21 22-15,21-22 0,-20 0 16,20 0-16,-21 21 0,21-20 15,-20 20-15,20 0 0,-21 22 16,0-1-16,22 1 0,-22-1 0,0 22 16,-21 0-16,0 20 0,21 1 15,-21 0-15,-21 42 16,0 0 0,21 1-16,-21-1 0,-1 0 15,22 0-15,0 0 0,-21 0 0,0 1 16,21-1-16,-21 21 0,21-21 15,0 0-15,0 1 0,0-1 0,0 0 16,0 0-16,0 0 0,0 0 16,21 1-16,0-22 15,0 0-15,1 0 0,-1 0 0,21 0 0,-21 0 16,22 0-16,-1-22 16,0 22-16,1-21 0,-22 0 0,21 0 15,0 0-15,1-22 0,-1 22 16,-21-21-16,-21 21 15,21 0-15,-21-22 0,22 22 0,-22 0 16,0 0-16,0 0 0,0-1 16,-22 22-1,1 22-15,0-22 16,21 21-16,-21 0 0,21 0 0,0 0 16,0 0-16,0 1 0,0-1 0,0 0 15,0 0-15,0 0 16,21 0-16,0 1 0,0-22 0,1 21 15,-1-21-15,0 0 0,0 0 16,21 0-16,1 0 0,-22 0 16,0-21-16,0-1 0,0 22 0,22-21 15,-22 0-15,0-21 0,0 21 16,0-1-16,-21-20 0,0 21 0,22 0 16,-22-22-16,0 22 0,0 0 15,-22 21 1,22 21-16,-21-21 15,21 21-15,-21 1 0,21-1 16,0 0-16,-21 0 0,21 21 16,-21-20-16,21-1 0,0 0 15,0 0-15,0 0 0,21-21 32,0-21-17</inkml:trace>
  <inkml:trace contextRef="#ctx0" brushRef="#br0" timeOffset="187163.18">9483 12912 0,'0'0'0,"-22"-21"0,1 21 16,0 0-1,42 21 48</inkml:trace>
  <inkml:trace contextRef="#ctx0" brushRef="#br0" timeOffset="187700.11">9821 13272 0,'0'-64'16,"21"43"0,1 21-16,-1 0 15,0-21-15,0 21 0,0-21 0,22 21 16,-22 0-16,21 0 0,-21 0 16,22 21-16,-22 0 0,21 0 0,-21 0 15,0 0-15,1 1 0,-22-1 16,21 21-16,-21-21 0,0 0 0,0 22 15,-21-22-15,-1 0 0,1 0 16,0-21-16,0 21 0,0-21 16,0 0-1,21-21 1,0 0-16,0 0 0,0 0 0,0 0 16,0-1-16,21 1 0,0 0 15,0-21-15,-21 21 0,21-1 0,0-20 16,1 21-16,-1 0 0,0 0 0,0-1 15,0 1-15,0 0 0,1 0 16,-1 21-16,0 0 0,0 0 16,0 0-16,0 21 15,-21 0-15,0 0 16,22 1-16,-22-1 0</inkml:trace>
  <inkml:trace contextRef="#ctx0" brushRef="#br0" timeOffset="189543.86">10583 13377 0,'0'22'0,"0"-44"0,21 44 0,1-1 16,-1-21-16,0 0 16,0 0-16,0-21 0,0-1 15,1 1-15,-1 0 0,0 21 0,21-21 16,-42 0-16,21 0 0,1-1 16,-22-20-16,0 21 0,0 0 0,0 0 15,0-1-15,0 1 0,-22 0 16,1 21-16,0 0 0,0 0 15,0 0-15,0 0 16,-1 21-16,1 0 0,0-21 0,0 22 16,0-1-16,21 0 0,0 21 0,0-21 15,0 1-15,0-1 0,0 0 16,0 0-16,0 0 0,21 0 0,0 1 16,21 20-16,1-42 15,-22 21-15,21-21 0,1 0 0,-1 0 16,-21 0-16,21 0 0,1 0 15,-1 0-15,0 0 0,1-21 0,-1 0 16,0 0-16,1 21 0,-22-22 0,21 1 16,-21 0-16,1-21 0,-1 21 15,-21-1-15,0 1 0,21 0 16,-21 0-16,0 0 0,0 0 16,0 42 15,0 0-31,0 0 0,0 0 0,0 0 15,0 1-15,-21 20 16,21-21-16,0 0 0,-21 0 0,21 1 16,-22-1-16,22 0 0,0 0 0,0 0 15,0 0 1,0-42 0,0 0-1,0 0-15,0 0 16,0 0-16,0-1 0,22 1 0,-1 0 15,0 0-15,-21-21 0,21 20 16,0-20-16,0 21 0,-21 0 0,22 0 16,-1-1-16,0 1 0,0 0 15,0 21-15,0 0 0,1 0 0,-1 0 16,21 42-16,-21-20 16,-21-1-16,21 0 0,-21 0 0,0 0 15,0 0-15,0 22 0,0-22 0,0 0 16,0 0-16,0 0 15,0 1-15,0-1 16,0-42 15,0-1-15,0 1-16,22 0 0,-1 21 16,-21-42-16,21 21 0,0-1 0,0 1 15,0-21-15,22 21 0,-22-22 16,21 22-16,1-21 0,-1 21 0,0 0 15,-21 21-15,22-22 0,-1 22 0,-21 0 16,0 0-16,1 0 0,-22 22 16,0-1-16,0 0 15,0 21-15,0-21 0,0 1 16,-22-1-16,22 0 0,-21 0 0,21 0 16,-21 0-16,21 22 0,0-22 15,0 0-15,21 0 0,0 0 16,1 1-16,20-22 0,-21 21 0,0-21 15,22 0-15,-22 0 0,21 0 16,-21 0-16,22 0 0,-1 0 0,-21 0 16,21 0-16,1 0 0,-22-21 15,0-1-15,21 22 0,-20-21 0,-1 0 16,0 0-16,0-21 0,-21 20 0,0 1 16,0-21-16,0 21 15,0-22-15,0 22 0,0 0 0,0 0 16,-21 21-16,0 0 15,0 0-15,-1 0 0,1 21 16,0 0-16,21 0 0,0 22 0,-21-22 16,21 0-16,0 21 0,0-20 15,0 20-15,0-21 0,0 0 16,21 0-16,-21 1 0,21-22 16,0 21-16,1-21 0,-1 0 0,0 0 15,21 0-15,-21 0 0,1 0 16,20 0-16,-21 0 0,0 0 15,0-21-15,1-1 0,-1 1 0,0 21 16,0-21-16,0 0 0,0 0 16,1-22-16,-22 22 0,21 0 0,-21 0 15,21-21-15,-21 20 16,0 1-16,0 42 16,0 1-16,-21-22 15,0 21-15,-1 0 0,22 0 16,-21 21-16,21-20 0,-21-1 0,0-21 15,21 21-15,0 0 0,0 0 16,-21-21-16,21 21 0,21-21 31,0-21-15,0 21-16,0-21 16,1 0-16,-1 0 0,0 0 15,0-1-15,0 1 0,0 0 0,1 0 16,-1-21-16,0 20 0,0 22 15,-21-21-15,21 0 0,0 21 16,-21 21 0,0 0-16,0 1 0,0-1 0,0 0 15,0 0-15,0 0 0,0 22 16,0-22-16,0 0 0,0 0 0,0 0 16,22 0-16,-1 1 0,0-22 0,0 21 15,0-21-15,0 0 16,1 0-16,20 0 0,-21 0 0,0 0 15,0 0-15,22 0 0,-22 0 0,0-21 16,0-1-16,0 1 0,1 0 16,-1 0-16,0-21 0,0 20 0,0-20 15,0 0-15,1-22 0,-1 22 16,0-22-16,-21 22 0,0-21 0,21 20 16,-21 1-16,0 0 0,0 20 15,0 1-15,0 0 0,-21 21 16,0 0-16,0 21 15,-1 0-15,1 1 0,21 20 16,-21 0-16,0 1 0,21-1 0,-21 0 16,21 1-16,-21-1 0,21 0 15,-22 1-15,22-22 0,0 21 0,0-21 16,0 22-16,0-22 0,0 21 16,0-21-16,0 0 0,0 1 15,22-22-15,-1 0 0,0 0 0,0 0 16,0 0-16,0 0 15,1 0-15,20 0 0,-21-22 0,0 1 16,0 0-16,1 0 0,-1 0 16,0 0-16,0-1 0,-21 1 0</inkml:trace>
  <inkml:trace contextRef="#ctx0" brushRef="#br0" timeOffset="189723.89">13885 12975 0,'0'0'0,"-21"0"0,-21 0 16,21 0-16,-1 0 15,22 21-15,0 1 16,22-22 0,-1 21-16,0-21 0,0 0 0,0 0 15,22 0-15,-22 0 0,0 0 16,0 0-16,21 0 0,-20 0 0,20 0 16,-21-21-16,21 21 15,-20-22-15,20 1 0</inkml:trace>
  <inkml:trace contextRef="#ctx0" brushRef="#br0" timeOffset="192939.32">15494 12869 0,'0'0'0,"21"-21"0,-21 0 16,0 0-16,0 0 0,0-22 16,0 22-16,-21 0 15,0 21-15,0 0 16,-22 0-16,22 0 0,-21 0 0,21 0 16,-22 21-16,1 0 0,21 1 15,0 20-15,-22-21 0,22 21 0,0 1 16,21-1-16,0 0 0,0 1 15,0-1-15,0 43 16,0-64-16,0 0 0,0 21 0,21-20 0,0-22 16,22 21-16,-1 0 0,0-21 15,1 0-15,-1 0 0,0 0 0,1 0 16,-1 0-16,21-21 16,-20 0-16,-1-1 0,0 1 0,1 0 0,-1 0 15,0-21-15,1-1 16,-22 1-16,0 0 0,0-1 0,0-20 15,1-1-15,-22 22 0,0 0 0,0-1 16,0 1-16,0 0 0,0 20 16,0-20-16,0 63 31,-22 0-31,1 22 0,21-22 16,-21 21-16,0 1 0,21-1 15,-21 0-15,0 1 0,21-1 0,-22 0 16,22 1-16,0-1 15,0 0-15,0-21 0,0 1 0,0-1 16,0 0-16,0 0 0,22-21 31,-1 0-15,0-21-16,0 0 0,-21 0 16,21-1-16,0 1 0,1 0 0,-1-21 15,0 21-15,0 21 0,0-22 16,0 1-16,1 21 0,-1 0 15,-21 21 1,0 1-16,0-1 0,0 0 16,0 0-16,0 0 0,21 0 0,-21 1 15,21-1-15,-21 0 16,21-21-16,0 21 0,1 0 0,-1 0 16,21-21-16,-21 0 0,22 22 15,-1-22-15,0 0 0,1 0 0,-1 0 16,21 0-16,-20 0 0,-1-22 15,0 1-15,1 21 0,-1-21 0,0 0 16,1 0-16,-22-22 0,0 22 0,0-21 16,0 21-16,-21-22 15,0 22-15,0-21 0,0 21 0,0-22 0,-21 22 16,0 0-16,0 21 0,0-21 16,0 21-16,-1 0 0,-20 0 0,21 0 15,-21 0-15,-1 21 0,22 0 16,-21 0-16,-1 1 0,22 20 15,-21-21-15,21 21 0,0 1 16,-1-22-16,1 21 0,21-21 0,0 22 16,0-22-16,0 0 0,0 0 15,21 0-15,22 1 0,-22-22 16,0 0-16,21 0 0,1 0 0,-22 0 16,21 0-16,1-22 0,-22 1 15,21 0-15,0 0 0,-20 0 0,-1 0 16,0-1-16,0-20 0,0 21 15,0-21-15,-21-1 0,0 22 16,0-21-16,0 21 0,0-1 16,0 1-16,0 0 0,0 0 15,-21 42 1,21 0-16,-21 0 0,21 1 0,-21-1 16,21 21-16,-21-21 0,21 22 0,0-22 15,0 0-15,0 21 0,0-21 16,0 1-16,0-1 0,0 0 0,21 0 15,0-21-15,0 21 0,0-21 16,1 0-16,-1 0 0,21 0 0,-21 0 16,22 0-16,-1 0 0,0-21 15,1 0-15,-22 21 0,21-21 16,-21 0-16,22-1 0,-22-20 0,0 21 16,-21-21-16,21 20 0,-21-20 15,0 21-15,21 0 0,-21-22 0,0 22 16,0 0-16,-21 42 31,0 0-31,21 1 0,-21-1 16,0 21-16,21-21 0,-22 22 0,1-22 15,21 21-15,-21-21 0,21 0 16,-21 1-16,21-1 0,-21 0 0,21 0 16,0 0-16,0 0 15,0-42 16,21 0-31,0 21 0,0-21 16,0 0-16,1-22 0,-1 22 0,21-21 16,-21 21-16,0-22 0,22 22 15,-1-21-15,0 0 0,1 20 0,-1 1 16,0 0-16,1 0 0,-1 0 16,-21 21-16,22 0 0,-22 0 0,0 0 15,0 0-15,-21 21 0,0 0 16,0 0-16,0 0 0,0 1 0,0 20 15,0-21-15,0 0 0,0 0 16,0 22-16,0-1 16,0-21-16,0 0 0,0 1 0,0-1 15,0 0-15,21 0 16,0-21-16,1 0 0,-1 0 0,0 0 16,21 0-16,-21 0 0,22 0 15,-1 0-15,0 0 0,1-21 0,-22 21 16,21-21-16,1 0 0,-1-1 15,0 1-15,-21 0 0,1 0 0,-1-21 16,0-1-16,-21 22 0,21-21 0,-21-1 16,0 22-16,0 0 0,-21 0 15,0 0-15,0 0 0,-1 21 16,-41 0-16,21 0 16,20 0-16,-20 21 0,21 0 0,-21 0 15,20 0-15,1 22 0,0-22 16,0 21-16,0 0 0,21-20 0,0-1 15,0 21-15,0-21 0,0 0 16,0 1-16,0-1 0,21 0 16,0-21-16,0 0 0,22 0 15,-22 0-15,0 0 0,42 0 16,-20 0-16,-22-21 0,0 21 0,0-21 16,22-1-16,-22 22 0,0-21 15,0 0-15,0 0 0,0 0 16,1 0-16,-1 21 0,-21-22 15,0 1-15,21 21 0,-21-21 16,21 21-16,-42 21 31,0-21-31,0 21 16,-1 1-16,22-1 0,-21 21 16,0-21-16,0 22 0,0-1 15,0 0-15,-1 1 0,1-1 0,0 0 16,0 22-16,0-1 0,21 1 15,0-1-15,-21 22 0,21-22 0,0 1 16,0 21-16,0-22 0,0 1 16,0 20-16,0-20 0,0 20 0,0-20 15,0 21-15,0-22 0,0 64 16,0-63-16,-22-22 0,22 21 16,-21-20-16,0-1 0,-21-21 0,21 22 15,-1-22-15,-20 21 0,21-21 0,-21 0 16,20-21-16,1 22 0,0-22 15,-21 0-15,21 0 0,-1 0 16,1-22-16,21 1 0,0 0 0,0 0 16,-21-21-16,21-1 0,0 1 15,0-22-15,0 1 0,0-1 16,0-20-16,0-1 0,0 0 0,21 1 16,0-1-16,1-21 0,20 22 15,-21-22-15,21 21 0,1 0 0,-1 1 16,0-1-16,1 22 0,-1 20 15,0-20-15,1 20 0,-1 1 0,0 21 16,1-21-16,-1 20 0,-21 1 16,0 0-16,1 21 0,-22-21 15,21 21-15,0 0 16,0 0 0,0 0 15,0 0-31,-21-21 15,22 21 1,-1 0-16,-21-21 16,21 21-16,-21-22 15,21 1-15,0 0 16,0 21-16,-21-21 0,22 0 16,-1 21-16,0-21 15,-21-1-15,0 1 47,-21 21-16,21 21-15,-21 1-16,-1-22 0,1 21 0,21 0 16,-21-21-16,21 21 0,-21 0 0,21 0 15,-21-21-15,21 22 0,0-1 16,21-21 15,0 0-31,0 0 0,0 0 0,1 0 16,-1 0-16,0 0 0,0 0 15,0-21-15,0 21 0,1-22 16,-1 1-16,0 0 0,0 0 16,-21 0-16,21 0 0,0-1 0,1 1 15,-22 0-15,21 0 0,-21 0 16,21 0-16,-21-1 15,0 44 48,0-1-63,-21 0 16,21 0-16,-21 0 15,21 0-15,0 1 16,0-1-16,0 0 0,0 0 15,21-21 1,0 0-16,0 0 0,0 0 16,0 0-1,-42 0 17,0 0-32,0 0 15,0 0-15,0 21 0,-1-21 16,1 0-16,0 0 0,0 21 15,0 1-15,21-1 32,21-21-32,0 0 15,0 0-15,22 0 0,-22 0 16,0 0-16</inkml:trace>
  <inkml:trace contextRef="#ctx0" brushRef="#br0" timeOffset="193184.1">20024 13145 0,'0'-22'15,"0"44"32,-22-22-31,22 21-16,-21 0 0,0 0 15,21 0-15,0 0 0,-21-21 16,0 22-16,0-1 0,-1-21 16,22 21-16,-21 0 0,0-21 0,0 0 15,0 21-15,0-21 0,-1 0 0</inkml:trace>
  <inkml:trace contextRef="#ctx0" brushRef="#br0" timeOffset="195631.93">2328 14838 0,'0'0'0,"0"-21"0,-21 21 16,0 0-16,0 21 31,21 0-31,-21-21 0,21 21 16,-22 0-16,22 22 0,0-22 0,0 0 15,-21 43-15,0-22 16,21-21-16,-21 0 0,21 22 15,0-22-15,0 0 0,0 0 16,-21-21-16,21 21 0,0-42 16,0 0-1,21 0-15,0-22 16,-21 22-16,21 0 0,0-21 16,1 21-16,-22-22 0,21 22 15,0-21-15,0 21 0,0-1 16,-21 1-16,21 0 0,1 0 0,-1 21 15,0 0-15,0 0 16,0 0-16,0 21 0,1 0 0,-1 0 16,-21 1-16,21-1 0,0 21 15,-21-21-15,21 0 0,-21 22 0,0-22 16,0 0-16,0 21 0,21-20 16,-21-1-16,22 0 15,-1-21-15,0 0 0,0 0 16,0-21-16,0 0 15,1-1-15,20 1 0,-21-21 0,0 21 16,0 0-16,1-22 16,-1 22-16,0 0 0,0-21 0,0 20 15,0 1-15,1 0 0,-22 0 16,0 0-16,21 21 0,0 0 16,-21 21-1,0 0-15,0 0 16,0 0-16,0 1 0,0-1 15,0 0-15,0 21 0,0-21 0,0 1 16,0 20-16,0-21 16,0 21-16,0-20 0,21-1 0,-21 0 15,21-21-15,0 0 16,1 0-16,-1-21 0,21 0 16,-21-1-16,22 1 0,-22 0 15,21 0-15,0-21 0,-20 20 0,20 1 16,0-21-16,-21 0 0,22 20 15,-22 1-15,0-21 0,0 21 0,-21 0 16,21 21-16,-21 21 31,0 0-31,-21 0 0,21 0 16,-21 0-16,21 22 0,-21-22 16,21 21-16,-21 1 0,21-22 0,0 21 15,0-21-15,0 22 0,0-22 16,0 21-16,21-21 0,0 0 15,0-21-15,22 0 0,-22 0 0,21 0 16,-21 0-16,22 0 0,-22-21 16,42-21-16,-20 21 0,-22 0 15,21-1-15,-42-20 0,21 21 16,-21 0-16,0-22 0,0 22 0,0 0 16,0 0-16,-21 0 0,0 0 15,0-1-15,-22 1 0,1 21 16,0 0-16,21-21 0,-22 21 15,1 0-15,21 0 0,-22 0 0,22 0 16,21 21-16,21-21 16,1 0-16,20 0 15,0 0-15,22 0 0,-22 0 16,22 0-16,-22 0 0,21 0 0,1-21 16,-1 21-16,1-21 0,-1 0 15,1 21-15,21-21 0,-22-1 0,22 1 16,-22 21-16,-20-21 0,-1 21 15,0 0-15,-21-21 0,1 21 0,-44 0 32,1 0-32,-21 0 0,21 21 15,-22 0-15,1-21 16,0 21-16,-1 1 0,1 20 0,0-21 16,-1 0-16,22 22 0,-21-22 15,21 21-15,21 43 0,-21-64 16,21 21-16,0 1 0,0-22 15,0 0-15,21 0 0,-21 0 0,21 0 16,21-21-16,-21 0 0,1 0 16,20 0-16,0 0 0,-21-21 15,22 0-15,-1 0 0,0 0 0,1-22 16,-1 22-16,0 0 0,-20-21 0,20-1 16,-21 22-16,0-21 0,22 0 15,-43-1-15,21 1 0,-21 0 16,21-1-16,-21-20 0,0 20 0,0 1 15,0 0-15,0-1 0,0 1 16,0 0-16,0 21 0,0-1 0,-21 22 31,21 22-31,-21-1 0,21 0 0,0 21 16,-22 1-16,1-1 0,21 21 16,0-20-16,-21-1 0,21 22 0,-21-22 15,21 0-15,0 1 0,0-1 16,0 0-16,0 1 0,0-22 0,0 21 15,0-21-15,21 0 0,0 1 16,0-1-16,1 0 0,-1-21 16,0 0-16,0 0 0,21 0 15,-20 0-15,-1-21 0,42-22 16,-42 1-16,22 21 0,-22 0 0,0-22 16,0 22-16,0 0 0,1 0 15,-22-21-15,0 20 0,0 1 16,-22 42 15,22 1-31,-21-22 0,21 21 16,-21 0-16,21 21 0,0-21 0,0 1 15,0-1-15,0 0 0,0 0 16,0 0-16,0 0 0,0 1 16,0-1-16,0-42 31,0-1-31,0 1 0,21 0 15,-21 0-15</inkml:trace>
  <inkml:trace contextRef="#ctx0" brushRef="#br0" timeOffset="195807.92">5397 14647 0,'0'0'0,"-42"0"31,21 0-31,0 0 0,0 0 15,42 22 17,0-22-32,21 0 0,-21 0 15,1 0-15,20 0 0</inkml:trace>
  <inkml:trace contextRef="#ctx0" brushRef="#br0" timeOffset="196887.45">5630 15198 0,'0'0'0,"-21"0"0,42 0 31,0 0-15,1 0-16,20 0 16,0-21-16,1-1 0,20 1 0,-21 0 15,22 21-15,-1-21 0,-20 0 16,-1 0-16,22-1 0,-43 1 0,21 0 15,0-21-15,-20 21 0,-1-1 16,0 1-16,0-21 0,-21 21 0,0-22 16,0 22-16,0-21 0,0 21 15,0-22-15,0 22 0,-21-21 0,0 21 16,0 0-16,-1 21 0,1 0 16,0 0-16,0 0 15,0 21-15,0 21 0,-1-21 16,1 22-16,21-1 0,-21 21 15,0-20-15,21 20 0,0 1 0,-21-1 16,0 22-16,-1-22 0,1 22 16,21 0-16,0-1 0,-21 1 0,21-21 15,-21 20-15,21 1 0,0 0 16,-21-1-16,21 22 0,0-21 0,-21-1 16,-1 1-16,1 21 0,0-21 15,21-1-15,-21 22 0,0-21 0,0-1 16,-1 1-16,1 0 0,21-22 0,0 1 15,0-1-15,0-20 16,0-1-16,0 0 0,0-21 0,0 1 16,21-22-16,1 0 0,-1 0 15,21 0-15,-21-22 0,22 1 0,-1-21 16,0 21-16,1-22 0,-1 1 16,0 0-16,1-22 0,-22 22 0,63-85 15,-62 63-15,-1 1 16,0-1-16,-21 1 0,0-1 0,0-20 15,0 20-15,0-20 0,-21-1 0,0 21 16,-1-20-16,-20 20 0,-43-63 16,43 64-16,0 20 0,-22 1 15,22 21-15,-22 0 16,1 0-16,21-1 0,-1 22 0,1 0 16,0 0-16,20 0 0,1 0 15,42 0 1,1 0-16,-1 0 15,21 0-15,0 0 0,1 0 0,-1-21 16,22 0-16,-22 0 0,21 0 0,-20 0 16,20-22-16,-20 1 15,-1 21-15,21-22 0,-20-20 0,-22 21 16,21-1-16,-21 1 0,1 0 16,-1-1-16,0 1 0,-21 0 0,0 20 0,0 1 15,0 0-15,0 0 16,0 0-16,0 42 31,0 0-31,0 0 16,0 0-16,0 1 15,0-1-15,0 0 0,0 0 16,0 0-16,0 0 16,0 1-1,0-44 16,0 1-31</inkml:trace>
  <inkml:trace contextRef="#ctx0" brushRef="#br0" timeOffset="197078.1">6667 14817 0,'0'0'31,"0"-21"-31,22 21 62,-1 0-62,0 0 16,0 21-16,0-21 0,0 0 16</inkml:trace>
  <inkml:trace contextRef="#ctx0" brushRef="#br0" timeOffset="199088">7112 14838 0,'-21'0'31,"0"0"-31,-1 0 0,1 0 16,0 0-16,0 0 0,0 21 0,0 0 16,-1 0-16,-20 1 0,21-1 15,0 0-15,0 0 0,21 21 16,0-20-16,-22-1 0,22 21 15,0-21-15,0 22 0,0-22 0,22 0 16,-1 0-16,21 0 0,-21-21 16,22 21-16,-1-21 0,0 0 0,22 0 15,-22 0-15,0 0 0,1-21 16,20 21-16,-20-21 0,20 0 0,1 0 16,-22 0-16,21-1 0,-20 1 0,20-21 15,-20 21-15,-1 0 0,-21-1 16,0 1-16,0 0 0,-21-21 0,0 21 15,0-1-15,0 1 16,-21 0-16,0 0 0,0 21 16,0 0-16,0-21 0,-1 21 15,1 0-15,0 0 0,0 0 0,0 0 16,0 21-16,-1-21 0,1 21 0,0 0 16,0 0-16,0 1 0,0-1 15,21 21-15,0-21 0,-22 22 0,22-22 16,0 21-16,0-21 0,0 0 15,0 22-15,0-22 0,0 0 0,22 0 16,-1-21-16,0 0 16,0 0-16,0 0 0,22 0 0,-22-21 15,21 0-15,-21 0 0,22 0 16,-22-1-16,0 1 0,0 0 16,0-21-16,0 21 0,1-22 15,-22 22-15,0 0 0,0 0 0,0-22 16,0 22-16,0 0 0,0 0 15,-22 21 1,1 0-16,21 21 0,-21 0 16,0-21-16,21 21 0,0 1 15,0 20-15,0-21 0,-21 0 0,21 22 16,0-22-16,0 0 0,0 21 16,0-21-16,0 1 0,21-1 15,0 0-15,-21 0 0,21-21 16,0 0-16,1 0 0,-1 0 0,0 0 15,21 0-15,-21 0 0,1-21 0,20 0 16,-21 0-16,21-22 0,1 22 16,20-42-16,-20 20 0,-1 1 15,-21-22-15,21 22 0,-20 0 16,-1-22-16,0 22 0,-21-22 16,0 22-16,0 0 0,21-1 0,-21 22 15,0 0-15,0-21 0,-21 63 31,0 0-31,0 0 0,21 22 16,-22-1-16,1 0 0,21 1 16,-21-1-16,21 0 0,0 1 15,0-1-15,-21 0 0,21 1 0,0-22 16,0 21-16,0-21 0,0 22 0,0-22 16,21 0-16,-21 21 0,21-42 15,0 21-15,1-21 0,-1 0 16,0 0-16,21 0 0,-21 0 15,1-21-15,20 0 0,0 0 0,-21 0 16,22 0-16,-1-1 0,-21-20 16,22 21-16,-1 0 0,-21-22 0,21 22 15,-20-21-15,-1 21 0,0 0 16,-21-1-16,21 1 16,-21 42-1,-21 1 1,0-22-16,21 21 0,0 0 15,-21 0-15,21 0 0,-22 0 0,22 1 16,0-1-16,0 0 0,0 0 0,0 0 16,0 0-16,0 1 0,22-1 0,-1-21 15,0 21-15,0-21 0,0 0 16,0 21-16,22-21 0,-22 0 16,21 0-16,-21 0 0,22-21 0,-22 21 15,21-21-15,1 0 0,-22-1 16,0 22-16,21-21 0,-21 0 0,1 0 15,-22 0-15,0 0 0,21-1 16,-21 1-16,0 0 0,0 0 0,-21 21 31,-1 21-15,22 0 0,0 0-16,0 1 0,0-1 0,0 0 15,0 0-15,0 0 0,0 0 16,22-21-16,-22 22 15,21-22-15,0 0 0,0 0 16,0 0-16,0 0 16,1 0-16,-1-22 0,0 1 0,0 21 15,0-21-15,0 0 0,1 0 0,-22 0 16,0-1-16,0 1 0,0 0 16,0-21-16,0 21 0,0-1 0,-22 1 15,1 0-15,0 21 16,0 0-16,-21 0 0,20 0 0,1 0 15,-21 21-15,21-21 0,0 21 16,-1 1-16,1-1 0,21 0 16,0 0-16,0 0 0,21-21 15,-21 21-15,22 1 0,-1-22 16,21 0-16,-21 0 0,0 0 0,22 0 16,-22 0-16,21 0 0,-21 0 15,22-22-15,-1 22 0,0-21 0,1 0 16,-22 21-16,21-21 0,1 0 15,-22 0-15,21-1 0,-21 1 0,0 21 16,1-21-16,-1 21 0,0 0 16,-21 21-1,0 0 1,0 1-16,0-1 16,-21 0-16,21 0 0,0 0 0,-21 0 15,21 1-15,0-1 0,0 0 16,0 0-16,-22-21 0,22 21 15,-21 0-15,0 1 0,21-44 47,0 1-31,21 21-16,-21-21 0,21-21 0,1 21 16,-1-1-16,21-20 0,-21 21 0,0-21 15,22-1-15,-22 1 0,21 0 16,-21 20-16,22 1 0,-22 0 0,0 0 15,0 21-15,0 0 0,1 21 16,-22 0-16,21 0 16,-21 22-16,0-22 0,0 21 15,0-21-15,0 22 0,0 20 16,0-20-16,0-22 0,0 0 16,0 0-16,21 0 0,0 0 0,0 1 15,0-1-15,1 0 0,-1-21 0,0 0 16,0 0-16,0 0 0,0 0 15,22 0-15,-22 0 0,0-21 0,43 0 16,-43-1-16,0 1 16,0 0-16,0 0 0,22-21 15,-22 20-15,0-20 0,0 21 0,0-21 16,-21-1-16,0 1 0,0 0 16,0-1-16,0 1 0,0 21 0</inkml:trace>
  <inkml:trace contextRef="#ctx0" brushRef="#br0" timeOffset="199336.12">9546 14161 0,'-21'0'0,"42"0"0,-63 0 0,21 0 15,-1 0-15,1 0 32,0 0-17,21 21 1,-21-21-16,0 0 0,0 0 16,-1 0-16,1 0 0</inkml:trace>
  <inkml:trace contextRef="#ctx0" brushRef="#br0" timeOffset="199547.74">8318 14605 0,'0'0'0,"-21"21"0,0 0 0,0-21 16,21 22-16,21-22 31,0 0-31,0-22 0,22 1 15,-22 21-15,21-21 0,1 0 0,20 21 16,-21-21-16,22 0 0,42-1 16,-43 1-16,-20 0 0,-1 21 15</inkml:trace>
  <inkml:trace contextRef="#ctx0" brushRef="#br0" timeOffset="201136.14">12234 14880 0,'0'0'0,"21"0"0,1-21 15,-1 0-15,0 0 0,0 0 16,-21-1-16,21 1 0,-21 0 15,0 0-15,0-21 0,0 20 16,0-20-16,0 21 0,0-21 0,-21-1 16,0 1-16,-21 0 0,20 20 15,-20 1-15,21 0 0,-21 0 0,-1 21 16,22 0-16,-21 0 0,-1 0 16,22 21-16,-21 0 0,21 0 0,-22 22 15,22-1-15,0 0 0,0 1 16,0-1-16,0 0 0,21 1 0,0-1 15,0 0-15,0 1 0,0-22 16,0 0-16,0 21 0,21-42 0,0 22 16,0-1-16,0-21 0,0 0 15,22 0-15,-22 0 0,21 0 16,-21 0-16,22-21 0,-1 21 0,-21-22 16,22 1-16,-22 0 0,21 0 15,-21 0-15,0 0 0,1-22 0,-1 22 16,0-21-16,-21 21 0,21-22 15,-21 22-15,0 0 0,0 0 0,0 0 16,0 42 15,0 0-31,0 0 0,0 21 16,0-20-16,0-1 0,0 21 0,0-21 16,0 22-16,0-22 0,0 0 15,21 0-15,0 0 0,1 0 16,-1-21-16,0 22 0,0-22 0,21 0 15,-20 0-15,20 0 0,-21 0 16,21-22-16,1 22 0,-1-21 0,0 0 16,1 0-16,-1 0 0,-21 0 15,22-22-15,-1 22 0,-21-21 0,0 21 16,-21-22-16,0 22 0,0-21 16,0 21-16,0-1 0,-21 44 31,0-1-31,0 0 15,21 21-15,-21-21 0,-1 1 0,22-1 16,-21 21-16,21-21 16,-21 0-16,21 1 0,0-1 0,0 0 15,-21 0-15,21 0 16,21-21 0,0-21-1,0 0-15,1 0 0,-1 0 16,0-1-16,0 1 0,21-21 0,-20 21 15,-1-22-15,0 22 0,21 0 16,-21-21-16,1 21 0,20-1 16,0 1-16,-21 21 15,-21 21-15,22-21 16,-22 22-16,0-1 0,0 0 16,0 21-16,0-21 0,0 1 0,0-1 15,0 21-15,21-21 0,0 0 0,-21 1 16,21-1-16,0 0 0,0 0 15,1-21-15,20 21 0,-21 0 0,21-21 16,-20 0-16,20 0 0,-21 0 16,21 0-16,1 0 0,-1 0 15,0-21-15,22 21 0,-22-21 0,1 0 16,-1 0-16,0 0 0,-21-1 16,22 1-16,-22-21 0,-21 0 0,0 20 15,0-20-15,0 0 0,0-1 16,0 22-16,0-21 0,-21 21 0,0 0 15,-1 21-15,-20 0 0,21 0 16,0 0-16,-22 0 0,1 0 0,21 21 16,-21 0-16,20 0 0,-20 0 15,21 22-15,0-22 0,-22 21 0,43 0 16,-21-20-16,21-1 0,0 21 16,0-21-16,0 0 0,0 1 15,0-1-15,21 0 0,1-21 0,-1 0 16,0 0-16,0 0 0,0 0 0,22 0 15,-22 0-15,21 0 0,0-21 16,-20 0-16,20-1 0,0 1 16,-21-21-16,22 0 0,-22-1 0,21 1 15,-21-22-15,22 1 0,-22 21 16,0-22-16,0 22 0,0-64 16,-21 64-16,0 20 0,0-20 15,0 21-15,0 0 0,-21 21 16,0 0-16,0 0 15,0 21-15,0 0 0,-1 21 16,22-20-16,0 41 0,0-21 0,0 1 16,0 20-16,0 1 0,0-22 15,22 22-15,-1-22 0,-21 0 16,21 1-16,0-1 0,0-21 16,-21 0-16,21 22 0,22-22 0,-22-21 15,0 21-15,21-21 0,-20 21 0,20-21 16,-21 0-16,21 0 0,-20-21 15,20 0-15,0 0 0,-21-1 0</inkml:trace>
  <inkml:trace contextRef="#ctx0" brushRef="#br0" timeOffset="204907.95">16002 14415 0,'-21'0'0,"42"0"0,-42-22 0,21 1 15,-21 21-15,-1 0 16,1 0-16,21 21 0,0 1 16,-21-1-16,21 0 0,-21 21 15,21-21-15,0 1 0,0 20 0,0-21 16,0 0-16,0 22 0,0-22 0,0 0 15,0 0-15,0 0 0,-21 0 16,21 1-16,0-1 16,0-42 15,0-1-31,0 1 16,21 0-16,-21-21 0,0 21 0,21-22 15,0 1-15,0 0 0,-21-1 16,22 1-16,-1 0 0,0 20 0,0 1 15,0-21-15,0 42 0,1-21 16,-1 21-16,0 0 16,0 21-16,0-21 0,-21 21 0,21 0 15,1 22-15,-1-22 0,21 42 16,-42-20-16,21-22 0,-21 21 16,21-21-16,-21 22 0,0-22 0,0 0 15,0 0-15,0 0 0,0 0 16,0 1-16,22-22 15,-1 0 1,-21-22 0,21 1-16,0 0 0,0 0 0,-21-21 15,21 20-15,1-20 0,-1 0 0,0-22 16,0 22-16,0 0 0,22-1 16,-22 22-16,0-21 0,21 21 0,-21-1 15,1 1-15,-1 21 0,0 0 16,0 0-16,0 21 15,-21 1-15,21 20 16,-21-21-16,0 21 0,0 1 0,0-22 16,0 21-16,0 1 0,0-1 15,22-21-15,-1 21 0,-21 1 0,21-22 16,0 0-16,0 0 0,0 0 0,22 1 16,-22-22-16,21 0 0,1 21 15,-22-21-15,21 0 0,0 0 0,1 0 16,20-21-16,-20-1 0,-1 22 15,0-21-15,1 0 0,-1-21 0,-21 21 16,0-1-16,0-20 0,1 0 16,-22-1-16,0 1 0,0 0 0,0-1 15,-22 1-15,1 21 16,0 0-16,0 0 0,0-1 0,-22 1 16,22 21-16,-21 0 0,21 0 0,-22 0 15,22 21-15,-21 1 0,0 20 16,-1-21-16,22 21 0,0 1 0,-21-1 15,20 0-15,22-20 0,0 20 16,-21 0-16,21 1 0,0-22 16,0 0-16,0 21 0,21 1 15,1-43-15,41 21 16,-42-21-16,22 0 0,-22 0 0,21 0 16,0 0-16,1-21 0,-22-1 15,21 1-15,1 0 0,-1 0 0,-21 0 16,0-22-16,22 22 0,-22-21 15,-21 0-15,21-1 0,-21 1 0,21 21 16,-21-22-16,21 22 0,-21 0 16,0-21-16,0 63 31,0 0-31,-21 21 16,21-20-16,0 20 0,-21-21 15,21 21-15,0-20 0,0 20 0,0-21 16,0 0-16,0 0 0,0 22 15,0-22-15,21-21 0,0 21 16,0 0-16,1-21 0,-1 0 0,0 0 16,21 0-16,-21 0 0,22 0 15,-22 0-15,21 0 0,1 0 0,-22-21 16,21 0-16,-21 0 0,22-22 16,-22 22-16,0-21 0,0 21 15,0-22-15,0 1 0,1 21 0,-22-21 16,0 20-16,0 1 0,0 0 0,0 42 31,-22-21-15,22 43-16,-21-22 0,21 0 15,-21 0-15,21 0 0,0 22 16,0-22-16,0 0 0,0 0 0,0 0 16,0 0-16,0 1 0,0-1 15,21-21-15,0 21 0,1-21 0,-1 21 16,0-21-16,21 0 0,-21 0 15,22 0-15,-1 0 0,-21 0 0,22-21 16,-1 0-16,-21 0 0,21 21 16,-20-43-16,-1 22 0,21 0 15,-21-21-15,0 20 0,1-20 0,-22 21 16,0-21-16,21 20 0,-21 1 0,21 0 16,-21 42-1,0 0 1,-21 1-16,21-1 0,-21 21 15,21-21-15,-22 0 0,22 1 16,0-1-16,0 21 0,-21-21 0,21 0 16,0 1-16,-21-22 15,21 21-15,21-21 32,0-21-32,1-1 0,-1 1 15,0-21-15,0 21 0,0 0 16,0-22-16,1 22 0,-1-21 15,-21 21-15,21-1 0,0 1 16,0 0-16,-21 42 16,0 0-1,0 1-15,0-1 0,0 0 16,0 0-16,0 0 0,0 0 0,0 22 16,0-22-16,0 0 0,0 0 15,21 0-15,1-21 0,-22 22 0,21-1 16,0-21-16,0 0 0,0 0 15,22 0-15,-22 0 0,0 0 0,42 0 16,-41 0-16,20-21 0,-21-1 16,0 1-16,22 0 0,-22 0 15,0-21-15,0-1 0,0 1 16,0 0-16,1-1 0,-22-20 16,21 20-16,-21 1 0,21 0 0,-21-1 15,0 1-15,0 21 0,0 0 16,0-22-16,0 22 0,-21 21 15,0 21 1,21 1-16,-22-1 0,1 0 16,21 21-16,0-21 0,-21 22 0,21-1 15,0 0-15,0 1 16,0-1-16,0-21 0,0 22 0,0-1 0,0 0 16,0-21-16,21 22 15,-21-22-15,43 0 0,-22 21 0,0-42 16,21 22-16,1-1 0,-1-21 0,0 0 15,22 0-15,-22 0 0,0 0 16,1 0-16,20 0 0,-20-21 0,-22-1 16,21 1-16,0-21 0,-20 21 15,20-22-15,-21 1 0,0 0 0,-21-1 16,0 1-16,0 0 0,0 21 16,0-22-16,0 22 0,-21 0 0,0 21 15,0 0-15,0 0 0,-1 0 16,1 0-16,0 0 0,0 0 0,-21 21 15,20 0-15,-20 22 0,21-22 16,0 21-16,0-21 0,-1 22 0,22-1 16,0-21-16,0 21 0,-21-20 15,21-1-15,0 21 0,0-21 16,0 0-16,21-21 0,-21 22 0,22-1 16,-1-21-16,0 0 0,0 0 15,0 0-15,0 0 0,1 0 0,41-43 16,-42 22-16,-21 0 15,21 0-15,1 0 0,-1-22 0,0 22 16,-21-21-16,0 21 0,0-22 16,21 22-16,-21 0 0,0 0 15,21 0-15,-21 0 0,0 42 32,0 0-32,0 0 15,0 0-15,0 0 0,0 1 16,0-1-16,0 0 0,0 0 0,21 0 15,1 0-15,-1 1 0,0-1 16,0 0-16,0-21 0,0 21 0,22-21 16,-1 0-16,-21 21 0,22-21 15,-1 0-15,0 0 0,-21 0 16,22 0-16,-22-21 0,0 0 0,21 0 0,-20 0 16,-1-1-16,0-20 15,-21 0-15,0 21 0,21-22 0,-21 22 16,0-21-16,0 21 0,0-1 15,0 1-15,0 42 32,-21 1-32,0-1 0,21 0 15,-21 21-15,-1-21 0,22 1 16,-21 20-16,0-21 0,21 0 0,0 0 16,-21 1-16,21-1 0,-21 0 0,21 0 15,0 0-15,0-42 47,21 0-31,0 0-16,-21 0 0,21-1 15,0-20-15,1 21 0,-1-21 0,0-1 16,0 22-16,0-21 0,0 21 16,22-22-16,-22 22 0,0 0 15,0 21-15,0-21 0,1 21 16,-1 0-16,0 21 0,-21 0 15,0 0-15,0 0 0,0 22 0,0-22 16,0 21-16,0-21 0,21 22 16,-21-22-16,21 0 0,-21 0 15,0 0-15,21 1 0,1-1 16,-1 0-16,0-21 0,0 21 0,0-21 16,0 0-16,1 0 0,-1 0 15,0 0-15,0 0 0,0 0 0,0 0 16,1-21-16,-1 0 0,21 0 15,-21-1-15,22 1 0,-22-21 0,21 21 16,-21-22-16,22 1 16,-22 21-16,21 0 0,-21-22 0,0 22 15,1 21-15,-1-21 0,-21 0 0,21 21 16,-21-21-16,21 21 16,-42 0 30,0 0-30,0 0 0,-1 0-16,1 0 15,0 0 1,0 0-16,0 21 16,0 0-16,-1-21 15,22 21-15,-21 0 0,21 1 16,-21-1-16,21 0 0,0 21 15,0-21-15,0 1 0,0-1 16,0 0-16,0 0 0,0 0 16,0 0-16,21 1 0,-21-1 0,21-21 15,1 21-15,-1-21 0,21 0 16,-21 0-16,0 0 0,22 0 16,-1 0-16,-21 0 0,22 0 15,-22-21-15,0 21 0,21-21 0,-21-22 16,1 22-16,-1-21 0,21 21 15,-21-22-15,0 1 0,-21 21 16,22-43-16,-1 43 0,-21 0 16,0 0-16,0 42 31,-21 0-31,-1-21 0,1 42 16,21-20-16,-21-1 0,0 21 15,21-21-15,0 0 0,0 22 0,-21-22 16,21 0-16,0 0 0,0 0 15,0 1-15,21-1 0,-21 0 16,21-21-16,0 0 16,0 0-16,1 0 0,-1 0 15,0 0-15,0 0 0,0-21 0,0 0 16,1-1-16,-1-20 0,0 21 16,0-21-16,-21 20 0,21-20 0,0 0 15,1-1-15,-1 22 0,0 0 16,-21 0-16,0 0 0,21 0 0,-21 42 31,0 0-31,-21 0 16,21 0-16,-21 22 0,0-22 15,-1 21-15,22 0 0,0-20 0,0 20 16,-21 21-16,21-41 16,-21 20-16,21-21 15,0 0-15,0 0 0,0-42 47,0 0-47,0 0 16</inkml:trace>
  <inkml:trace contextRef="#ctx0" brushRef="#br0" timeOffset="205211.02">19664 14161 0,'0'0'15,"42"0"-15,-21 0 0,22-22 0,-1 22 16,0 0-16,1 0 0,-1-21 16,-21 21-16,21 0 0,-20 0 0,-1-21 15,0 21-15,-21-21 16,0 0 0,-21 21-16,0 0 0</inkml:trace>
  <inkml:trace contextRef="#ctx0" brushRef="#br0" timeOffset="205420.61">18500 14076 0,'0'0'0,"-22"0"0,-83 21 31,126-21 0,0 0-31,0-21 16,0 21-16,22 0 0,-22-21 0,21 0 15</inkml:trace>
  <inkml:trace contextRef="#ctx0" brushRef="#br0" timeOffset="206567.85">22818 14161 0,'0'0'16,"0"-22"0,-22 22-1,1 0-15,0 0 0,0 0 16,0 0-16,0 22 0,-1-1 16,1 0-16,0 0 0,0 0 0,21 0 15,-21 1-15,21-1 0,0 0 16,0 0-16,0 0 0,0 0 0,21 1 15,0-22-15,0 0 0,0 21 16,22-21-16,-22 0 0,21 0 16,1 0-16,-22 0 0,21-21 15,0-1-15,1 1 0,-22 21 0,0-21 16,0 0-16,-21 0 0,0 0 16,0-1-16,0 1 0,-21 0 0,0 0 15,0 0-15,0 0 0,-22-1 0,22 1 16,-21 0-16,21 21 0,-1 0 15,1-21-15,0 21 0,42 0 32,0 0-32,22 0 0,-22-21 15,21 21-15,1 0 0,-1 0 0,0 0 16,1-21-16,-1 21 0,0-22 16,1 1-16,-1 21 0,0-21 15,-21 21-15,1-21 0,-1 21 0,0-21 16,0 21-16,-21-21 15,0-1-15,0 44 47,-21-1-47,21 0 16,0 0-16,0 0 0,-21 22 0,21-22 16,-21 21-16,-1 0 0,22 1 15,-21-1-15,21 0 0,-21 22 16,21-1-16,-21 1 0,0-1 0,21 1 15,0-1-15,-21 1 0,21-1 16,-22 1-16,1-1 0,21 22 0,0 0 16,0-22-16,-21 22 0,0 0 15,21-22-15,-21 22 0,21-22 0,-21 1 16,-1 20-16,1-20 0,0-1 0,0 1 16,0-1-16,0-20 0,-1-1 15,1 0-15,21 1 0,-21-22 0,21 0 16,0 0-16,0-42 31,-21 0-31,21-21 0,0 20 16,-21-20-16,21 0 0,-21-22 15,-1 22-15,22 0 0,-42-85 16,42 63-16,-21 1 0,21-1 16,0-21-16,0 1 0,0 20 0,21 1 15,0-22-15,0 22 0,1-1 16,-1 22-16,0-22 0,0 22 0,21-22 15,-20 22-15,-1 0 0,0-1 0,21 1 16,-21 0-16,1 21 0,20-22 16,-21 22-16,0 0 0,0 0 0,1 21 15,-1 0-15</inkml:trace>
  <inkml:trace contextRef="#ctx0" brushRef="#br0" timeOffset="209748.35">7260 16298 0,'0'0'0,"21"0"0,43 0 31,-43-21-31,0 0 0,0 0 0,22 0 16,-22-22-16,21-20 0,0 21 15,-20-1-15,-22 22 0,0-21 16,0 21-16,0-22 0,0 22 16,0 0-16,-22 21 15,1 0-15,0 0 0,0 0 16,-21 21-16,20 0 0,1 0 15,-21 22-15,21-22 0,0 21 0,-1-21 16,1 22-16,0-1 0,21-21 16,0 22-16,0-22 0,0 21 0,0-21 15,0 0-15,21 1 0,0-22 16,1 0-16,-1 0 0,0 0 0,21 0 16,-21 0-16,22 0 0,-1 0 15,-21-22-15,0 22 0,1-21 0,-1 21 16,-21-21-1,-21 21-15,-1 0 16,1 0-16,0 21 16,-21-21-16,21 21 0,-22 1 0,22-1 15,-21 0-15,21 0 0,-22 0 16,22 0-16,0 22 0,0-22 0,0 21 16,21-21-16,0 1 0,0 20 15,0-21-15,0 21 0,0-20 0,0-1 16,21 0-16,0-21 0,0 0 15,0 0-15,22 0 0,-22 0 0,21-21 16,0 21-16,1-21 0,20-22 16,1 22-16,-1 0 0,1-21 0,-1-1 15,1 1-15,-1 0 0,1-1 16,-1-20-16,-20 20 0,-1-20 16,-21 21-16,0-22 0,0 1 0,1 20 15,-22-20-15,0 20 0,0 1 16,0 21-16,0 0 0,0 0 0,0-1 15,-22 22 1,1 0-16,0 22 0,0 20 16,0-21-16,0 21 0,-1 1 15,22-1-15,-21 0 0,0 22 16,21-22-16,-21 22 0,21-22 0,0 0 16,0 22-16,0-22 0,0-21 0,0 22 15,0-22-15,21 21 0,0-21 0,0 1 16,22-22-16,-22 0 15,21 0-15,1 0 0,-1 0 0,0 0 16,1-22-16,20 22 0,1-21 16,-1 0-16,1-21 0,20 21 0,-20-1 15,-22-20-15,22 21 0,-22 0 16,0-22-16,-21 22 0,1-21 0,-22 21 16,0 0-16,0-1 0,0 1 0,-22 0 15,1 21-15,0 0 0,-21 0 16,21 0-16,-22 0 0,22 21 15,-21 0-15,21 1 0,-1-1 16,1 0-16,0 21 0,0-21 0,21 1 16,0 20-16,0-21 0,0 0 15,0 0-15,0 1 0,21-1 16,0 0-16,0 0 0,22-21 0,-22 0 16,21 21-16,22-21 0,-22 0 0,22 0 15,-1 0-15,1-21 0,-1 21 0,1-21 16,-1 0-16,1 0 0,-22-1 15,0 1-15,1 0 0,-22-21 0,0 21 16,0-1-16,0-20 0,-21 21 16,0 0-16,0 0 0,0-1 0,0 1 15,0 42 17,-21-21-32,21 22 0,0-1 15,0 0-15,0 21 0,0-21 0,0 1 16,-21-1-16,21 0 0,0 21 0,-21-21 15,21 1-15,0-1 16,0 0-16,0 0 16,-21-21-1,21-21 1,0 0 0,0 0-16,0-1 0,0 1 0,0 0 15,21-21-15,-21 21 0,21-22 16,-21 22-16,21-21 0,0 21 0,-21-22 15,21 22-15,1 0 0,-1 0 0,0 21 16,0 0-16,0 0 16,0 0-16,-21 21 0,0 0 15,0 0-15,22 0 0,-22 1 16,0-1-16,0 21 0,0-21 0,0 0 16,0 1-16,0-1 0,0 0 15,0 0-15,21-21 0,0 21 0,-21 0 16,21-21-16,0 0 15,0 0-15,1 0 0,-1 0 16,0 0-16,0-21 16,0 0-16,-21 0 0,0 0 15,21 0-15,1-1 0,-1 1 0,-21 0 16,21-21-16,0 21 0,0-22 16,0 22-16,-21 0 0,22 0 0,-1 0 15,0-1-15,0 22 0,0 0 16,-21 22-1,0-1-15,0 21 16,0-21-16,0 22 0,0-22 0,0 21 16,0-21-16,0 22 0,0-22 0,0 21 15,0-21-15,21 22 16,-21-22-16,22 0 0,-1-21 0,0 21 16,0 0-16,0-21 0,22 0 15,-1 0-15,-21 0 0,21 0 0,22 0 16,-22-21-16,1 21 0,20-21 15,-21 0-15,1 0 0,-1-1 0,0-20 16,1 21-16,-22 0 0,21-22 16,-42 22-16,21-21 0,-21 21 15,0-22-15,0 22 0,0 0 0,-21 0 16,21 0-16,-21 21 0,0 0 0,0 0 16,0 0-16,-1 21 0,1 0 15,0 0-15,0 0 0,21 1 16,0 20-16,0-21 0,0 0 0,0 0 15,0 22-15,0-22 0,0 0 16,0 0-16,0 0 0,21 1 0,0-22 16,0 21-16,1-21 0,-1 0 0,21 0 15,-21 0-15,22 0 0,-1 0 16,21 0-16,-20 0 0,-1-21 0,0-1 16,-20 1-16,20 0 0,0 0 15,-21 0-15,1-22 0,-1 22 0,0-21 16,0 21-16,0-22 0,-21 22 15,0 0-15,0 0 0,0 0 16,0 0-16,0 42 16,0 0-1,0 0-15,0 0 0,0 0 0,-21 1 16,21 20-16,-21-21 0,21 0 16,-21 0-16,21 1 0,0-1 0,0 0 15,-21 0-15,21 0 0,-22-21 16,22 21-16,0-42 31,0 0-15,0 0-16,22 0 15,-22-22-15,21 22 0,0-21 16,0 21-16,21-22 0,-20 1 0,-1 21 16,0-21-16,0 20 0,0 1 15,22 0-15,-22 21 0,0 0 0,0 0 16,-21 21-16,0 0 15,0 1-15,0-1 0,0 21 0,0-21 16,0 22-16,0-22 0,0 0 16,0 0-16,0 21 0,21-20 0,-21-1 15,21-21-15,1 21 0,-1 0 0,0-21 16,0 0-16,0 0 16,0 0-16,22 0 0,-22 0 0,0 0 0,21 0 15,-20-21-15,20 0 16,-21 0-16,0-1 0,22 1 0,-22-21 15,0 21-15,21-22 0,-21-20 16,1 21-16,-1-1 0,0-20 0,0 20 16,-21 1-16,0 0 0,21-1 0,-21 22 15,0-21-15,0 21 0,0 0 16,-21 42 15,0-21-31,21 42 0,0-21 0,-21 0 16,21 22-16,-21-1 0,21-21 15,-22 22-15,22-1 0,0 0 16,0 1-16,0-1 0,0 0 0,0 1 16,0-22-16,0 21 0,0-21 15,0 0-15,0 1 0,22 20 16,-1-21-16,0-21 0,0 0 16,0 0-16,0 0 0,22 0 0,-22 0 15,0 0-15,0-21 0,22 0 16,-22 21-16,21-21 0,0-22 15,-20 22-15,-1 0 0,0 0 16,-21-22-16,0 22 0,0 0 0,0-21 16,0 21-16,0-1 15,-21 22 1,21 22 0,0-1-1,0 0-15,0 0 0,0 0 16,0 0-16,21-21 0,-21 22 15,21-1-15,0 0 0,-21 0 16,0 0-16,0 0 16,0 1-1,-21-22-15,0 0 0,0 0 16,0 0-16,-1 0 0,1 0 31,0 0-31,21-22 16,0 1-16,-21 0 0,21 0 0,0 0 15</inkml:trace>
  <inkml:trace contextRef="#ctx0" brushRef="#br0" timeOffset="209941.33">12192 15917 0,'0'-21'31,"21"21"-31,0 0 0,0 0 0,1 0 15,20 0-15,-21 0 16,0 0-16,0 0 0,1 0 16,-1-21-16,21 21 0,-21-21 15,22 21-15,-22 0 0,21-21 0,-21 21 16,22 0-16</inkml:trace>
  <inkml:trace contextRef="#ctx0" brushRef="#br0" timeOffset="210420.11">14139 16002 0,'0'0'0,"0"-21"15,0 0-15,0 42 47,-21 0-47,21 0 16,-21 0-16,21 1 0,0 20 16,0-21-16,-21 0 0,21 22 0,-21-22 15,21 0-15,0 0 0,0 0 0,0 0 16,0 1-1,21-44 17,0 22-17</inkml:trace>
  <inkml:trace contextRef="#ctx0" brushRef="#br0" timeOffset="210788.12">14584 15981 0,'0'0'0,"21"-21"0,0 0 0,0-1 0,-21 1 15,-21 21 1,0 0-16,0 0 16,0 0-16,-22 0 15,22 21-15,0-21 0,0 22 0,0-1 16,-1-21-16,1 21 0,21 0 16,0 0-16,21 0 15,1-21-15,-1 0 16,0 22-16,0-22 0,0 21 0,0-21 15,22 21-15,-22-21 0,0 21 16,-21 0-16,21 0 0,0 1 16,-21-1-16,0 0 15,-21 0-15,0-21 0,0 21 16,0-21-16,-22 21 0,22-21 16,-21 0-16,21 0 0,0 0 15,-1 0-15,1 0 0,0 0 0,0 0 16,0 0-16,0-21 15,21 0-15,0 0 0,0 0 16,0 0-16,0-1 0,0 1 16,0-21-16,0 21 0</inkml:trace>
  <inkml:trace contextRef="#ctx0" brushRef="#br0" timeOffset="210980.13">14160 15663 0,'-21'0'31,"42"0"1,1 0-17,-1 0-15,21 0 0</inkml:trace>
  <inkml:trace contextRef="#ctx0" brushRef="#br0" timeOffset="211403.05">16023 15558 0,'0'0'0,"0"-22"0,-21 1 16,0 42 15,21 1-31,-21-1 0,-1 0 16,22 21-16,-21-21 0,21 22 0,-21-1 15,0 0-15,21 1 0,-21 20 16,21-20-16,-21-1 0,-1 0 0,22 1 16,0-22-16,0 21 0,0-21 15,0 0-15,0 1 0,0-1 0,22-21 16,-1 0-1,0 0-15,0-21 0,0-1 16,0 1-16,1 0 0,-22 0 16</inkml:trace>
  <inkml:trace contextRef="#ctx0" brushRef="#br0" timeOffset="211596.05">15790 15854 0,'0'0'16,"-21"0"-16,42 0 47,0 0-47,1 0 0,20 0 0,-21 0 15,0 0-15,22-21 0,-1 21 16,0 0-16,1-21 0,-1 21 16,0 0-16,1-22 0,-1 1 0,0 21 15,-21-21-15</inkml:trace>
  <inkml:trace contextRef="#ctx0" brushRef="#br0" timeOffset="211960.3">16319 15790 0,'0'0'0,"-21"22"0,0-22 0,21 21 15,-21-21-15,21 21 16,21-21 0,0 0-1,0 0-15,1 0 0,-1-21 16,21 21-16,-21-21 0,0 21 15,22-22-15,-22 22 0,0-21 0,0 0 16,-21 0-16,-21 21 31,0 0-31,0 0 0,0 0 0,-1 0 16,-20 0-16,21 0 0,-21 21 16,20 0-16,1 0 0,0 1 0,0-1 15,0 0-15,21 0 0,0 0 16,0 0-16,0 22 0,0-22 0,0 0 15,0 0-15,21 0 16,0 1-16,0-1 0,0 0 0,22 0 16,-22-21-16,21 21 0,1-21 15,-1 0-15,0 0 0,1 0 0,20 0 16,-21 0-16,1 0 0,-1-21 0,22 0 16,-22 21-16</inkml:trace>
  <inkml:trace contextRef="#ctx0" brushRef="#br0" timeOffset="212819.9">17293 15896 0,'0'0'0,"0"-21"0,0 0 0,0 0 16,0 0-16,0-1 0,-21 1 16,0 21-16,0 0 0,-1 0 15,1 0-15,0 0 0,0 0 16,-21 0-16,20 0 0,-20 0 16,21 21-16,-21-21 0,20 22 0,1-1 15,-21 0-15,21 21 0,0-21 16,-1 1-16,22 20 0,0-21 0,-21 0 15,21 22-15,0-22 0,0 0 16,0 0-16,0 0 0,21-21 16,1 21-16,-1-21 0,0 0 0,0 0 15,21 0-15,-20 0 0,20-21 0,0 21 16,-21-21-16,22 0 16,-1 0-16,0-22 0,-20 22 0,20-21 0,-21 0 15,0-1-15,0 22 0,1-21 16,-1-1-16,-21 1 0,0 0 15,21-1-15,-21 1 0,0 0 0,0 21 16,21-22-16,-21 22 0,0 0 16,0 0-16,0 0 0,0-1 0,0 1 15,0 42 32,0 1-31,0-1-16,0 0 15,0 0-15,0 0 16,0 0-16,0 1 16,0-1-16,0 0 0,0 0 15,0 0-15,0 0 0,-21 1 16,21-1-16,-21 0 16,21 0-16,0 0 0,0 0 0,-21 1 15,21-1-15,-22 0 0,22 0 16,-21 0-16,21 22 0,0-22 0,0 0 15,0 0-15,0 0 0,0 0 16,0 1-16,0-1 0,21 0 16,1-21-16,-1 21 15,0-21-15,0 0 0,0 0 16,0 0-16,1 0 0,-1 0 0,21 0 16,-21-21-16,0 0 0,22 21 15,-22-21-15,0-1 0,0 1 0,0 0 16,1-21-16,-1 21 0,0-1 15,0 1-15,-21-21 0,0 21 0,0 0 16,21-1-16,-21 1 16,0 42 15,-21 1-31,21-1 0,0 0 16,0 0-16,0 0 0,0 0 15,-21 1-15,21-1 0,0 0 16,0 0-16,0 0 0,0 0 0,0 1 15,21-22-15,0 0 16,0 0-16,1 0 16,-1 0-16,0-22 15,0 1-15,-21 0 0,21 0 16,0 0-16,-21-22 0</inkml:trace>
  <inkml:trace contextRef="#ctx0" brushRef="#br0" timeOffset="213112.03">17886 15558 0,'0'21'16,"21"-21"0,-21 21-16,21-21 0,0 0 15,-21-21 1,0 0 15,-21 21-15,0 0-16,0 0 15,0 0-15,21 21 16,-22 0-16,22 0 0,0 0 16,0 0-16,0 1 0,0-1 15,22 0-15,-1 0 0,0-21 0,0 21 16,0-21-16</inkml:trace>
  <inkml:trace contextRef="#ctx0" brushRef="#br0" timeOffset="214304.13">18521 15706 0,'0'0'0,"0"-21"0,0-1 0,0 1 15,-21 21-15,-1-21 0,22 0 0,-21 21 16,0 0-16,0 0 0,0 0 15,0 0-15,-1 0 0,1 0 0,0 21 16,0-21-16,21 21 0,-21 0 16,0 1-16,-1-1 0,22 0 0,0 21 15,0-21-15,0 1 0,0 20 0,0-21 16,0 21-16,0-20 0,0 20 16,22-21-16,-1 0 0,0 0 0,0 1 15,0-1-15,0-21 0,22 0 16,-22 0-16,21 0 0,1 0 0,-22 0 15,21 0-15,0 0 16,1-21-16,-22-1 0,0 1 0,0 0 0,0-21 16,-21 21-16,0-1 15,0-20-15,0 0 0,0 21 0,0-22 16,0 22-16,0 0 0,-21-21 0,0 20 16,-21 1-16,21 0 0,-1 21 15,-20-21-15,21 21 0,-21 0 0,20 0 16,1 0-16,-21 21 0,21-21 15,0 21-15,-1 0 0,1 1 0,0-1 16,21 21-16,0-21 0,0 22 16,0-22-16,0 21 0,0-21 0,0 22 15,21-22-15,0 0 0,1 0 16,20 21-16,-21-42 0,21 22 16,-20-1-16,20-21 0,0 0 0,1 0 15,-1 0-15,0 0 0,1-21 16,-1-1-16,0 22 0,-21-21 0,22-21 15,-22 21-15,0 0 0,0-1 16,0-20-16,-21 21 0,22-21 0,-22 20 16,21 1-16,-21 0 0,0 0 15,0 0-15,0 0 0,-21 21 32,21 21-32,-22-21 15,22 21-15,0 0 0,0 0 16,0 0-16,0 1 0,0 20 15,0-21-15,0 0 0,0 0 0,0 1 16,0-1-16,0 0 0,0 0 16,0 0-16,0 0 0,22-21 15,-1 0-15,0 0 16,0 0-16,0 0 0,0-21 0,1 21 16,-1-21-16,0 0 0,0 0 15,0 0-15,22-1 0,-22-20 0,0 21 16,21-21-16,-21 20 15,1-20-15,-22 21 16,-22 21 0,1 0-1,0 21-15,21 0 0,-21 0 16,21 1-16,-21-1 0,21 0 16,0 0-16,-21 21 0,21-20 0,0-1 15,0 0-15,0 0 0,0 21 16,0-20-16,21-1 0,0 0 15,0-21-15,0 0 0,0 21 0,22-21 16,-22 0-16,21 0 0,-21 0 16,22 0-16,-1-21 0,0 21 0,-20-21 15,20 0-15,0-1 16,1 1-16,-22 0 0,21-21 0,-21 21 16,0-1-16,1-20 0,-1 21 15,-21-21-15,0-1 0,0 22 16,0 0-16,-21 21 15,-1 0-15,1 0 16,21 21-16,-21 0 16,21 0-16,0 22 0,0-22 0,0 0 15,0 21-15,0-20 0,0-1 16,0 21-16,0-21 0,0 0 16,0 1-16,0-1 0,0 0 0,0 0 15,0 0-15,0 0 16,-21-21-1,0 0-15,0 0 16,-1 0-16,1-21 0,0 0 16,21 0-16,0 0 0,0 0 15,0-1-15</inkml:trace>
  <inkml:trace contextRef="#ctx0" brushRef="#br0" timeOffset="-214628.3">20722 16002 0,'0'0'0,"-21"0"0,21-21 16,0 0-16,21 0 15,-21-1-15,21 1 16,0 0-16,1 0 0,-1 0 16,0 0-16,0-1 0,0 1 0,0 0 15,1 0-15,-22 0 0,21 21 16,-21-21-16,0 42 31,-21 0-31,-1-21 0,22 42 16,-21-21-16,0 1 0,21 20 0,0 0 15,0 43-15,-21-43 16,21 1-16,0 20 0,0-21 0,0 1 16,0-1-16,21 22 0,-21-22 15,0 0-15,0 1 0,21-1 16,-21 0-16,0-21 0,0 22 15,0-1-15,0-21 0,-21 22 0,0-22 16,-21 0-16,20 0 0,-20-21 16,21 0-16,-21 0 0,20 0 0,-20 0 15,0 0-15,21 0 0,-22-21 16,22 21-16,0-21 0,0 0 0,0-22 16,-1 22-16,1 0 0,21-21 0,0-1 15,0 1-15,0 0 0,0-22 16,0 22-16,21-22 0</inkml:trace>
  <inkml:trace contextRef="#ctx0" brushRef="#br0" timeOffset="-214257.04">20976 15494 0,'0'0'0,"-21"0"0,0 0 16,0 0 0,21 21-16,0 0 31,21-21-15,0 0-1,0 0-15,0-21 16,0 0-16,-21 0 15,0 0 1,-21 0 0,0 21-16,0 0 15,0 0-15,0 0 0,21 21 16,-22-21-16,1 21 0,21 0 0,-21-21 16,21 21-16,0 0 0,0 1 15,21-1 1,0-21-16,1 0 0</inkml:trace>
  <inkml:trace contextRef="#ctx0" brushRef="#br0" timeOffset="-213753.32">21378 15621 0,'0'-21'15,"-21"21"1,0 0-16,0 0 15,0 0-15,-1 0 16,1 21-16,0 0 0,0 0 16,0 1-16,0-22 0,21 21 0,-22 0 15,22 0-15,0 0 0,0 0 16,0 1-16,0-1 0,22-21 16,-1 21-16,0 0 0,0-21 15,0 0-15,0 0 0,1 0 0,20 0 16,-21 0-16,0 0 0,0 0 15,22 0-15,-22-21 0,0 21 0,0-21 16,22 0-16,-22-1 16,0 1-16,-21-21 0,0 21 0,0 0 15,0-1-15,0 1 0,0 0 16,-21 0-16,0 0 0,-1 0 16,1 21-16,0 0 0,0 0 0,0 0 15,-22 0-15,22 0 0,0 0 16,0 0-16,0 0 0,0 21 0,-1 0 15,1 0-15,0 0 0,21 0 16,-21 1-16,21-1 0,0 0 0,0 0 16,0 0-16,0 0 15,0 1-15,21-1 0,0 0 16,0-21-16,1 0 0,-1 0 16,21 0-16,-21 0 0,22 0 0,-1 0 15,-21 0-15,21-21 0,1 0 16,-1 21-16,0-22 0</inkml:trace>
  <inkml:trace contextRef="#ctx0" brushRef="#br0" timeOffset="-213256.58">22013 15388 0,'0'0'0,"0"-21"0,0 0 16,0 0-16,0 0 0,-21 21 16,0 21-1,21 0-15,-21 0 0,0 0 0,-1 0 16,22 1-16,-21 20 0,21-21 15,-21 21-15,21-20 0,0-1 0,0 21 16,0-21-16,-21 0 0,21 1 16,0-1-16,0 0 0,0 0 15,0 0-15,0 0 0,0 1 0,0-1 16,0-42 31,0-1-47,0 1 15,0 0-15,0 0 16,0 0-16,0 0 0,21-1 16,0 1-16,0 0 0,1 21 0,-1-21 0,0 0 15,21 21-15,-21 0 16,1 0-16,-1 0 0,21 0 0,-21 0 16,0 0-16,-21 21 0,22-21 15,-1 21-15,-21 0 0,0 0 0,0 1 16,0-1-16,0 0 0,-21 0 15,-1 0-15,1 0 0,0-21 16,-21 22-16,21-22 0,-22 0 16,22 21-16,-21-21 0,21 0 0,-22 21 15,22-21-15,0 0 16,0 0-16,0 0 0,21 21 0,21-21 47,0 0-47,0 0 0</inkml:trace>
  <inkml:trace contextRef="#ctx0" brushRef="#br0" timeOffset="-213028.67">22585 15875 0,'-21'0'78,"-1"0"-62,1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2:01:27.5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931 720 0,'-21'0'15,"0"0"-15,0 0 31,0 0-31,21-21 0,-22 21 16,22-22-16,0 1 16,0 0-16,0 0 15,0 0-15,0 0 16,22 21 0,-1-22-16,0 22 0,0 0 0,0 0 15,22 0-15,-22 0 0,0 0 16,0 0-16,0 0 0,0 22 15,1-1-15,-1 0 0,-21 0 0,0 0 16,0 22-16,0-22 0,0 21 16,-21 0-16,-22 22 0,22-22 0,-21 1 15,-1 20-15,1-21 16,-21 1-16,20-1 0,-20 0 16,-1 1-16,22-22 0,0 21 0,-1-21 15,22-21-15,0 22 0,0-22 16,21-22-1,0 1-15,0 0 0,21 0 16,0 0-16,0 0 0,0-1 16,22-20-16,-22 21 0,21 0 0,-21 0 15,22-1-15,-22 1 0,0 21 16,21 0-16,-20 0 0,-1 0 16,0 0-16,0 0 0,0 21 15,-21 1-15,21-1 16,-21 0-16,22 21 0,-22-21 0,0 1 15,0-1-15,0 0 0,21 0 16,-21 0-16,0 0 0,21 1 0,-21-1 16,21-21 15,0 0-31,-21-21 16,21-1-16</inkml:trace>
  <inkml:trace contextRef="#ctx0" brushRef="#br0" timeOffset="188.99">1460 1016 0,'22'-21'94,"-1"21"-78</inkml:trace>
  <inkml:trace contextRef="#ctx0" brushRef="#br0" timeOffset="1003.22">2519 889 0,'0'0'0,"0"-21"0,0-21 0,21 20 15,-21 1-15,0 0 0,0 0 16,0 0-16,0 0 0,0-1 16,0 44-1,0-1 1,0 0-16,0 21 0,0-21 15,-21 43-15,21-22 0,0 22 16,-21-22-16,21 64 0,0-64 16,-22 22-16,22-43 0,-21 21 15,21 1-15,0-22 0,0 0 0,0 0 16,21-21 15,1 0-31,-1-21 0,0 0 0,0 0 16,0-1-16,0 1 0,1-21 15,-1 21-15,0-22 0,0 22 0,0-21 16,0 21-16,1 0 0,-22-1 16,21 1-16,0 21 0,0 0 0,0 0 15,0 21 1,1 1-16,-22-1 0,0 0 16,0 21-16,0-21 0,21 22 15,-21-22-15,0 21 0,0-21 0,21 1 16,-21-1-16,21 0 0,0 0 15,-21 0-15,21 0 0,1-21 0,20 0 16,-21 0-16,0 0 0,22 0 16,-22 0-16,21-21 0,-21 0 15,22 0-15,-1 0 0,-21 0 0,0-1 16,22-20-16,-22 21 0,-21-21 16,0-1-16,0 1 0,0 0 15,0-1-15,0 1 0,-21 0 16,-1-1-16,-20 1 0,21 21 0,0 0 15,-22-1-15,22 22 0,0 0 16,0 0-16,0 0 0,0 0 0,-1 0 16,1 0-16,0 0 0,0 22 15,21-1-15,0 0 16,0 0-16,21-21 16,0 0-16,22 0 0,-22 0 15</inkml:trace>
  <inkml:trace contextRef="#ctx0" brushRef="#br0" timeOffset="1508.22">3641 635 0,'0'-21'32,"-22"21"-32,1 21 15,0-21-15,21 21 16,-21 22-16,21-22 0,0 21 15,0 0-15,0 1 0,0-1 0,0 0 16,0 1-16,-21 20 0,21-20 16,0-1-16,0 0 0,0 1 0,-21-22 15,21 21-15,0-21 0,0 0 16,0 1-16,0-1 0,0 0 16,0 0-16,0-42 31,0 0-31,0 0 15,0-1-15,0 1 0,0-21 0,0 21 16,0-22-16,0 1 0,0 21 16,21-21-16,0-1 0,0 22 0,21-21 15,-20 21-15,20-1 0,0 1 16,1 21-16,-1 0 0,-21 0 0,21 0 16,1 0-16,-22 0 0,0 0 15,0 21-15,0 22 0,1-22 16,-22 0-16,0 21 0,0-20 15,0 20-15,0-21 0,-22 21 0,1-20 16,0-1-16,0 0 0,21 21 16,-21-21-16,0-21 0,-1 22 0,1-1 15,0-21-15,21-21 32,21 21-17,0-22-15</inkml:trace>
  <inkml:trace contextRef="#ctx0" brushRef="#br0" timeOffset="2268.23">4657 1016 0,'0'0'0,"0"-21"0,0 0 16,0-22-16,0 22 0,0 0 0,0 0 15,0 0-15,-22 21 0,1-21 16,0-1-16,0 22 0,0 0 15,0 0-15,-1 0 0,1 0 0,-21 22 16,21-1-16,0 0 0,-22 0 16,22 21-16,-21-20 0,21 20 0,-1 0 15,1 1-15,0-1 0,0 0 16,21 1-16,0-22 0,0 21 16,0-21-16,0 0 0,0 1 15,0-1-15,21 0 0,0-21 0,0 0 16,1 0-16,-1 0 0,0 0 15,0 0-15,21 0 0,-20-21 0,20 0 16,-21-1-16,0 1 0,22 0 16,-22 0-16,0-21 0,0 20 0,0-20 15,0 21-15,1-21 0,-22 20 16,0-20-16,0 21 0,0 0 16,0 0-16,0-1 15,0 44 1,0-1-16,0 0 15,0 0-15,-22 0 0,22 0 0,0 22 16,0-22-16,0 0 0,0 0 16,0 22-16,0-22 0,0 0 0,0 0 15,22 0-15,-1-21 0,0 21 16,21-21-16,-21 0 0,22 0 0,-1 0 16,0 0-16,-20 0 0,20 0 15,0 0-15,-21 0 0,22-21 0,-22 0 16,21 0-16,-21 0 0,1-22 15,-1 22-15,0-21 0,0 0 16,0-1-16,-21 1 0,0 0 16,0-22-16,0 22 0,0 21 0,0-22 15,0 1-15,0 21 0,0 0 16,-21 42 15,0 21-31,21-21 0,-21 22 0,21-1 16,0 0-16,0 1 0,0-1 15,0 0-15,0-21 0,0 22 0,0-1 16,0-21-16,0 0 0,0 1 16,0-1-16,0 0 0,0 0 15,21-21-15,0 0 0,0 0 16,0 0-16,1 0 0,-1 0 16,0-21-16,0 21 0,0-21 0,0 0 15,-21-1-15,22 1 0,-22 0 16</inkml:trace>
  <inkml:trace contextRef="#ctx0" brushRef="#br0" timeOffset="2444.23">5228 953 0,'0'0'0,"-21"0"0,0 0 0,0 0 16,-1 0-16,44 0 47,-1 0-47,0 0 15,21 0-15,1 0 0,-22 0 16,21 0-16,0-22 0,22 22 0,-22 0 16,1 0-16</inkml:trace>
  <inkml:trace contextRef="#ctx0" brushRef="#br0" timeOffset="2699.23">6540 783 0,'0'0'0,"-21"0"31,0 21-15,21 1-16,0-1 0,0 0 0,-21 0 16,21 0-16,0 22 0,0-22 15,-21 0-15,21 21 0,-21-21 0,21 1 16,0-1-16,0 21 0,-22-21 15,1 0-15,21 1 0,21-22 32,1 0-32,-1 0 0</inkml:trace>
  <inkml:trace contextRef="#ctx0" brushRef="#br0" timeOffset="3068.24">7175 868 0,'0'0'15,"22"-21"-15,-22 0 0,0-22 16,-22 43 0,1 0-16,-21 0 0,21 0 0,-22 0 15,22 0-15,0 21 0,-21 1 16,21-1-16,-1 0 0,22 0 16,0 0-16,0 0 0,0 1 15,0-1-15,22 0 16,-1-21-16,21 21 0,-21-21 15,22 0-15,-22 21 0,0-21 0,21 21 16,-21-21-16,1 22 0,-1-1 16,0-21-16,-21 21 0,0 0 15,0 0-15,0 0 16,-21 1-16,0-22 0,-1 0 16,-20 0-16,0 21 0,21-21 15,-22 0-15,1 0 0,0 0 0,20 0 16,-20 0-16,21 0 0,0 0 15,0 0-15,21-21 0,0-1 16,0 1-16,0-21 16,0 21-16</inkml:trace>
  <inkml:trace contextRef="#ctx0" brushRef="#br0" timeOffset="3263.56">6519 508 0,'0'0'0,"-21"0"0,0 0 0,0 0 16,0 0 15,-1 21-31,44-42 16,-1 21-16,0 0 15,0 0-15,0 0 0</inkml:trace>
  <inkml:trace contextRef="#ctx0" brushRef="#br0" timeOffset="4003.47">8678 889 0,'0'0'0,"21"-21"0,-21-21 15,0 20-15,0 1 0,0-21 0,0 21 16,0 0-16,0-1 0,0 1 16,-21 0-16,0 0 0,0 21 15,0 0-15,0 0 0,-1 21 16,1 0-16,0 0 0,0 1 15,-21 20-15,20 0 0,1 1 16,0 20-16,0-21 0,0 64 16,21-63-16,-21 20 0,21-21 15,0 1-15,0-22 0,0 21 16,0-21-16,21 1 0,0-1 0,0 0 16,0-21-16,22 0 0,-1 0 15,0 0-15,1 0 0,-1-21 0,0 0 16,1-1-16,20 1 0,-21 0 15,22 0-15,-22-21 0,1-1 0,-22 1 16,21 0-16,-21-1 0,-21 1 16,0 0-16,0-1 0,0 1 0,-42 0 15,21-1-15,-22 22 0,22-21 16,-21 42-16,0-21 0,-1-1 16,1 22-16,0 0 0,-1 0 0,22 0 15,-21 22-15,21-1 0,-1 0 16,1 21-16,0 1 0,0-1 15,21 0-15,0 1 0,0-1 0,0 0 16,0 1-16,0-1 0,0-21 16,0 21-16,0-20 0,21-1 0,0 0 15,0 0-15,1 0 0,-1-21 0,21 0 16,0 0-16,1 0 0,-22 0 16,21-21-16,22 0 0,-22 0 0,0 0 15</inkml:trace>
  <inkml:trace contextRef="#ctx0" brushRef="#br0" timeOffset="4528.22">9419 677 0,'0'0'0,"0"-21"0,21-63 31,-42 84-31,0 21 31,21 0-31,-21 0 0,21 0 0,0 0 16,0 1-16,0 20 0,0 0 15,0 1-15,0-1 0,0 0 0,0 1 16,0-22-16,0 21 0,0 0 16,0-20-16,0 20 0,0-21 0,0 0 15,0 0-15,0 1 0,0-1 16,0-42 15,0-1-15,0 1-16,0 0 0,0 0 0,0 0 15,0 0-15,0-1 0,21 1 16,0 0-16,-21 0 0,21 0 0,0 0 16,1-1-16,-1 22 0,21 0 15,-21 0-15,0 0 0,22 0 0,-22 0 16,0 0-16,21 22 0,-20-1 16,-1 0-16,21 0 0,-21 21 15,-21-20-15,0-1 0,0 21 16,0-21-16,0 0 0,-21 1 0,0-1 15,-21 0-15,20 0 0,-20-21 16,0 21-16,21 0 0,-22-21 0,1 0 16,21 0-16,-22 0 0,22 0 15,0 0-15,-21 0 0,21 0 16,21-21 0,21 21-1,0 0-15,0-21 0,21 21 16,-20 0-16,20 0 0</inkml:trace>
  <inkml:trace contextRef="#ctx0" brushRef="#br0" timeOffset="4987.97">9906 1291 0,'0'0'0,"21"0"0,0 0 16,0 0-16,1 0 15,-1-21-15,0 0 0,0 21 16,0-21-16,0 0 0,1-1 0,-1-20 15,0 21-15,0 0 0,0 0 16,-21-22-16,21 22 0,-21 0 0,22 0 16,-22 0-16,21-1 15,-21 1-15,0 0 16,0 42 0,-21 0-1,21 1-15,-22 20 0,22-21 16,0 21-16,-21 1 0,0-22 0,0 21 15,21 1-15,-21-1 0,21 21 0,-21-20 16,21-1-16,-22 22 0,22-22 16,0 21-16,0 1 0,-21 21 0,21-22 15,-21 1-15,21 20 0,0-20 16,-21-1-16,21 1 0,-21-22 0,21 22 16,-21-22-16,21 0 0,-22 1 0,22-1 15,0-21-15,0 0 16,-21 0-16,21 1 0,-21-22 0,0 21 15,0-21 1,0 0-16,-1 0 0,22-21 16,0-1-16,-21 1 0,21 0 15,0 0-15,0-21 0,0-1 16,0 22-16,0-42 0,21 20 0,1-20 16</inkml:trace>
  <inkml:trace contextRef="#ctx0" brushRef="#br0" timeOffset="5192.78">10160 720 0,'0'0'0,"-21"-21"0,21-1 0,0 1 16,-21 0-16,21 0 0,-22 0 16,22 0-16,0 42 31,0 0-16,22-21-15,-1 21 0,0-21 0,0 21 16,0 0-16,-21 1 0,21-22 16</inkml:trace>
  <inkml:trace contextRef="#ctx0" brushRef="#br0" timeOffset="5519.94">10520 974 0,'0'0'0,"21"21"0,0-21 15,0 0-15,0 0 16,1-21-16,-1 0 16,0 21-16,0-22 0,0 1 0,0 0 15,1 21-15,-1-21 0,-21 0 16,0 0-16,0-1 16,-21 22-1,-1 0-15,1 22 0,0-22 16,0 21-16,0 0 0,-22 0 15,22 21-15,0-20 0,0 20 0,0-21 16,21 21-16,0-20 0,0 20 16,0-21-16,0 21 0,0-20 0,0-1 15,0 0-15,0 0 0,21 0 16,0 0-16,0-21 0,0 22 0,22-22 16,-22 0-16,0 0 0,21 0 15,1 0-15,-1 0 0,0-22 0,1 1 16</inkml:trace>
  <inkml:trace contextRef="#ctx0" brushRef="#br0" timeOffset="6024.22">11515 804 0,'0'0'0,"0"-21"0,0 0 0,-22 21 16,1 0-16,0 0 15,0 0-15,0 0 16,0 21-16,-1 22 0,1-22 0,21 0 15,-21 21-15,0-21 0,21 22 16,-21-1-16,21-21 0,0 22 0,0-22 16,0 21-16,0-21 0,0 0 15,0 1-15,21-1 0,0 0 16,0 0-16,0-21 0,1 0 0,-1 0 16,21 0-16,-21 0 0,0 0 15,22 0-15,-22 0 0,21-21 0,-21 0 16,22 0-16,-22-1 0,21-20 15,-21 0-15,1-1 0,20 1 0,-21 0 16,0-1-16,0-20 0,1 21 16,-1-1-16,-21 1 0,0 0 0,21-1 15,-21 22-15,0 0 16,0 0-16,0 0 0,-21 21 16,0 21-1,-1 0-15,22 0 0,-21 0 16,0 22-16,0-22 0,21 42 0,0-20 15,0-1-15,0 0 0,-21 1 16,21-1-16,0 0 0,0 1 0,0-1 16,0-21-16,0 21 0,0-20 15,0-1-15,21-21 0,0 21 0,0-21 16,0 0-16,1 0 0,20 0 16,0 0-16,-21 0 0,22 0 0,41-42 15,-41 20-15,-22 1 16,21 0-16</inkml:trace>
  <inkml:trace contextRef="#ctx0" brushRef="#br0" timeOffset="6193.08">11811 910 0,'0'0'16,"-21"0"-16,0 0 0,-1 0 0,44 0 31,20 0-31,-21 0 0,21 0 15,-20 0-15,20 0 0,0-21 16,1 0-16,-1 21 0,0-21 0,1 0 16</inkml:trace>
  <inkml:trace contextRef="#ctx0" brushRef="#br0" timeOffset="6499.91">13208 402 0,'0'0'0,"-21"0"0,-43 0 15,43 0 1,0 21-16,0 1 0,0 20 16,-1-21-16,1 21 0,0-20 0,0 41 15,-21-21-15,20 1 0,1 20 16,-21 1-16,21-1 0,-22 1 15,1-1-15,21 1 0,-21-1 0,-1 1 16,22-22-16,-21 0 0,-1 22 0,22-22 16,0-21-16,0 22 0,21-1 15,0-21-15,-21 22 0,21-22 0,0 0 16,0 0-16</inkml:trace>
  <inkml:trace contextRef="#ctx0" brushRef="#br0" timeOffset="7304.07">13822 762 0,'0'0'16,"-21"0"-16,-1 0 0,1 0 0,0 0 16,42 0 30,22 0-46,-22 0 0,21 0 16,0-21-16,1 21 0,-1-21 16,0 0-16,1-1 0,-1 22 0,-21-21 15,0 0-15,1 21 0,-22-21 0,0 0 16,0 0-16,-43 21 16,22 0-16,0 0 0,-21 0 0,-1 0 15,-20 0-15,20 0 0,1 21 16,0 0-16,21 0 0,-22 0 0,22 0 15,-21 1-15,21-1 16,21 0-16,0 42 0,0-41 16,0-1-16,0 0 0,0 0 15,21 0-15,0 0 0,0-21 16,21 0-16,-20 0 0,20 0 16,-21 0-16,0 0 0,0 0 0,1 0 15,-1 0-15,-21 22 16,-21-22-16,-1 0 15,1 0-15,-21 21 0,21 0 16,0-21-16,-22 21 0,22 0 0,-21 0 16,21 1-16,-1-1 0,1 0 15,0 0-15,0 21 0,0-20 16,21-1-16,0 0 0,0 0 0,0 0 16,0 0-16,21-21 15,0 0-15,21 0 0,-20 0 0,20 0 16,0 0-16,1 0 0,-1-21 15,21 0-15,-20 0 0,20 0 0,22 0 16,-22-22-16</inkml:trace>
  <inkml:trace contextRef="#ctx0" brushRef="#br0" timeOffset="7544.7">14626 656 0,'0'-21'0,"0"42"0,0-84 0,0 42 0,0-1 15,0 1 1,-21 21-16,0 0 15,0 21-15,-1 1 0,1-1 16,21 0-16,-21 21 0,0 1 0,0-1 16,21 0-16,0 22 0,0-22 15,-21 22-15,-1-22 0,1 21 0,0-20 16,0-1-16,0 0 0,0 1 16,21-22-16,-22 0 0,22 21 0,0-20 15,22-22-15,-1 0 16,0 0-16,0 0 15,0 0-15,22 0 0,-22 0 0</inkml:trace>
  <inkml:trace contextRef="#ctx0" brushRef="#br0" timeOffset="7932.25">14732 1122 0,'0'21'16,"-21"-21"-16,42 0 15,0 0 1,0 0-16,0 0 16,1-21-16,-1 21 0,0-21 0,0 21 15,0-21-15,0 21 0,22-22 16,-22 1-16,-21 0 0,21 0 0,-21 0 16,0 0-16,0-1 15,0 1-15,-21 21 0,0-21 16,0 21-16,-1 0 0,1 0 15,0 21-15,0-21 0,0 21 0,0 1 16,-1 20-16,1-21 0,0 0 16,21 22-16,0-22 0,-21 21 0,21-21 15,0 0-15,0 1 0,0-1 16,0 0-16,0 0 0,21 0 0,0-21 16,0 21-16,1-21 15,20 0-15,-21 0 0,21 0 0,1 0 16,-1 0-16,22 0 0,-22-21 0,0 0 15,1 0-15,-1 0 0,-21 0 16,21-1-16,1 1 0</inkml:trace>
  <inkml:trace contextRef="#ctx0" brushRef="#br0" timeOffset="8579.96">15452 953 0,'0'0'0,"21"-22"0,-21 1 16,0 0-16,0 0 0,-21 21 31,-1 21-31,22 0 0,-21 22 16,0-22-16,21 0 0,0 21 15,-21-21-15,21 22 0,-21-22 16,21 21-16,0-21 0,-21 1 0,21 20 16,0-21-16,0 0 0,0 0 15,0 1-15,0-44 47,0 1-31,0 0-16,21 0 0,0-21 15,-21 20-15,21 1 0,0-21 16,0 0-16,1-1 0,-1 22 0,-21-21 16,21-1-16,0 22 0,21 0 15,-20 0-15,-1 0 0,0 21 16,0 0-16,0 0 16,0 21-16,1 0 0,-1 21 0,-21 1 15,0-22-15,21 21 0,0 1 16,-21-22-16,21 21 0,-21-21 0,0 22 15,0-22-15,0 0 0,0 0 16,0 0-16,0 0 0,0-42 63,0 0-63,0 0 0,0 0 0,0 0 15,21-1-15,1-20 0,-1 0 16,0 21-16,0-22 0,0 1 15,22 21-15,-22-22 0,21 22 0,-21 0 16,22 21-16,-1 0 0,-21 0 16,0 0-16,22 0 0,-22 21 0,-21 0 15,21 22-15,-21-22 0,0 21 16,0 1-16,0-22 0,0 21 0,-21 0 16,0-20-16,21-1 0,-22 0 15,1 0-15,21 0 0,0 0 0,-21-21 16,21 22-16,-21-22 15,42 0 17,0 0-32,-21-22 0,21 22 15</inkml:trace>
  <inkml:trace contextRef="#ctx0" brushRef="#br0" timeOffset="8935.77">16531 1143 0,'0'-21'32,"21"0"-17,0 21-15,1-21 16,-1 21-16,0-22 0,0 1 16,0 21-16,0-21 0,1 0 15,-1 0-15,0 0 0,-21-1 16,-21 22 15,0 0-31,-1 22 0,1-1 0,0 0 16,0 0-16,0 21 0,21-20 15,-21-1-15,21 21 0,-22-21 0,22 0 16,0 22-16,0-22 0,0 0 16,0 0-16,22 0 0,-1 1 15,0-22-15,0 0 16,21 0-16,-20 0 0,20 0 15,-21 0-15,21 0 0,-20 0 0,20-22 16,0 22-16,-21-21 0</inkml:trace>
  <inkml:trace contextRef="#ctx0" brushRef="#br0" timeOffset="9376.12">17145 1101 0,'0'0'0,"0"-43"0,0 22 0,0 0 16,0 0-16,-21 21 15,0 0 1,21 21-16,0 0 15,0 0-15,-22 1 0,22-1 0,-21 0 16,21 0-16,0 0 16,0 0-16,0 1 0,-21-22 0,21 21 15,-21-21-15,21 21 16,-21-21-16,21-21 31,0 0-15,0-1-16,0 1 0,0 0 15,21-21-15,0 21 0,0-22 0,0 1 16,1 0-16,41-22 16,-21 22-16,1 21 0,-1-1 15,0 1-15,1 21 0,-1 0 0,-21 0 16,22 21-16,-22 1 0,0-1 16,0 21-16,-21 0 0,0 1 15,0-1-15,0 0 0,0 1 16,-21-22-16,0 21 0,0 1 0,-1-22 15,1 0-15,21 0 0,0 0 0,-21 0 16,21 1-16,-21-22 0,21 21 16,21-21 15,0-21-31,0-1 0,1 22 16,-1-21-16,21 0 0</inkml:trace>
  <inkml:trace contextRef="#ctx0" brushRef="#br0" timeOffset="9629.06">17992 656 0,'0'0'0,"0"-42"0,0 21 0,0 0 15,0 42 17,-22 0-32,22 21 0,-63 85 15,63-84 1,0-1-16,-21 21 0,0-20 0,21-1 15,-22 0-15,22 1 0,0-1 16,0 0-16,0-20 0,0-1 0,0 0 16,0 0-16,0 0 15,22-21-15,-1 0 0,0 0 16,0 0-16,0 0 0,0-21 16,22 21-16,-22-21 0,0 0 15,0 0-15</inkml:trace>
  <inkml:trace contextRef="#ctx0" brushRef="#br0" timeOffset="9808.29">17928 868 0,'0'0'0,"-21"0"0,0 0 16,42 0 15,0 0-15,0 0-16,0 0 0,1 0 0,-1 0 15,0 0-15,0-21 0,0 21 16,0-21-16,1-1 0</inkml:trace>
  <inkml:trace contextRef="#ctx0" brushRef="#br0" timeOffset="10383.45">19643 508 0,'0'0'0,"21"0"0,21-63 32,-42 105-1,0-21-31,0 0 0,0 22 15,-21-22-15,21 21 0,-21 0 0,21 1 16,-21 20-16,21-20 0,0-1 16,-22 21-16,1-20 0,0-1 0,21 0 15,-21 1-15,0-22 0,21 21 16,-21-21-16,21 1 0</inkml:trace>
  <inkml:trace contextRef="#ctx0" brushRef="#br0" timeOffset="10804.23">19621 635 0,'-21'-21'0,"42"42"0,-42-63 16,21-1-16,0 22 0,0-21 0,0 21 16,21-22-16,-21 1 0,43 21 15,-22-21-15,0 20 0,21 1 16,1 0-16,-1 0 0,0 21 0,1 0 15,-1 0-15,0 21 0,1 0 16,-1 0-16,0 22 0,-20-22 16,-1 21-16,-21 1 0,0-1 15,0 0-15,0 1 0,-21-1 0,-22 0 16,1-21-16,0 22 0,-1-1 16,1-21-16,-22 0 0,22 1 0,0-1 15,-22 0-15,43-21 0,-21 0 16,-1 0-16,22 0 0,-21 0 0,21 0 15,0 0-15,21-21 16,0 0 0,21 21-1,0 0-15,85 105 32,-85-83-32,0-1 0,0 0 15,0 0-15,1 0 0,-1 0 0,0 1 16,0-1-16,0-21 0,0 21 0,1-21 15,-1 0-15,0 0 0,0 0 16,0 0-16</inkml:trace>
  <inkml:trace contextRef="#ctx0" brushRef="#br0" timeOffset="11363.91">20151 1101 0,'0'0'0,"0"-21"16,42-1-1,-21 1-15,0 0 0,0 0 0,1 0 16,-1 0-16,0-1 0,0 1 15,0 0-15,0 0 0,1-21 0,-1 20 16,-21 1-16,0 0 0,0 0 16,-21 21-1,-22 0-15,22 0 16,0 0-16,-21 21 0,20 21 0,-41 22 16,42-43-16,0 21 15,-1 1-15,22-22 0,0 21 0,0-21 16,0 22-16,0-22 0,0 0 15,22 0-15,-1 0 0,0 1 0,21-22 16,1 0-16,-1 0 16,0 0-16,22 0 0,-1 0 0,-20 0 15,20-22-15,1 22 0,-22-21 16,0 0-16,1 0 0,-22 0 0,21 0 16,-42-22-16,21 22 0,-21 0 15,0 0-15,0-22 0,0 22 16,0 0-16,0 0 0,-21 21 15,21 21 1,0 0-16,-21 0 0,0 22 16,21-1-16,0 0 0,-21 22 15,-1-22-15,1 22 0,0-22 0,0 22 16,0-1-16,0 1 0,-1-1 16,22 1-16,-21 20 0,-21-20 15,0 84-15,20-63 0,1-22 16,0 1-16,-21-1 0,21 1 15,21-1-15,0-21 0,-22 1 0,22-22 16,0 21-16,0-21 0,22-21 16,-1-21-16,0 0 15,0 0-15,0 0 0,0 0 0,1-22 16,20 1-16,-21 0 0,0-1 16</inkml:trace>
  <inkml:trace contextRef="#ctx0" brushRef="#br0" timeOffset="11639.77">20828 1080 0,'0'0'0,"0"-43"16,0 1-16,0 0 0,0-1 0,0 22 15,0-21-15,0 21 0,21-1 16,-21 1-16,42 0 0,-20 0 0,-1 0 16,0 21-16,21 0 0,-21 0 15,1 0-15,20 0 0,-21 0 0,21 0 16,1 21-16,-22 0 0,0 0 15,0 0-15,-21 22 0,0-22 0,0 0 16,0 21-16,-21-20 16,0-1-16,0 0 0,-22 0 0,22 0 15,0 0-15,-21-21 0,21 22 16,-22-22-16,1 0 16,21 0-16,21-22 15</inkml:trace>
  <inkml:trace contextRef="#ctx0" brushRef="#br0" timeOffset="12043.55">21421 762 0,'0'0'0,"0"21"47,0 0-47,-22 1 0,1 20 15,0-21-15,21 0 0,-21 22 16,21-22-16,0 21 0,0-21 0,0 0 16,0 1-16,0-1 0,0 0 15,0 0-15,21-21 0,0 0 0,0 21 16,1-21-16,-1 0 0,0 0 16,0 0-16,0 0 0,22-21 15,-22 21-15,0-21 0,0 0 16,0 0-16,0-1 0,-21 1 0,0-21 15,0 21-15,0-22 0,0 1 16,0 21-16,0-21 0,-21 20 0,0 1 16,21-21-16,-21 42 0,0-21 15,0 0-15,-1 21 0,1 0 0,-21 0 16,21 0-16,0 0 16,-1 21-16,22 0 0,0 0 0,0 0 15,0 0-15,0 1 0,22-1 16,20 0-16,-21-21 15,0 0-15,22 0 0</inkml:trace>
  <inkml:trace contextRef="#ctx0" brushRef="#br0" timeOffset="12383.41">22098 804 0,'0'0'16,"21"0"-16,-21-21 0,0 0 0,0 0 15,-21 21 1,-21 0-16,20 0 0,1 0 15,0 0-15,-21 0 0,21 0 16,-22 21-16,22 0 0,21 0 0,0 1 16,0-1-1,0 0-15,0 0 0,0 0 0,21 0 16,0 1-16,22-1 0,-22 0 16,0-21-16,0 21 0,0-21 0,1 21 15,-1 0-15,-21 1 16,21-22-16,-21 21 0,0 0 15,-21 0 1,0-21-16,-1 0 0,1 0 16,-21 0-16,21 0 0,-22 0 0,22 0 15,0 0-15,0 0 0,0 0 16,0 0-16,21-21 16,21 0-1,0 0-15</inkml:trace>
  <inkml:trace contextRef="#ctx0" brushRef="#br0" timeOffset="12595.65">22331 847 0,'0'0'0,"0"21"32,0 0-32,0 0 15,-21 0-15,21 1 0,0-1 16,0 0-16,-22 0 0,22 0 15,0 0-15,-21-21 16,21 22-16,21-44 47</inkml:trace>
  <inkml:trace contextRef="#ctx0" brushRef="#br0" timeOffset="12771.55">22373 656 0,'0'0'0,"0"-21"16,0-42 0,-21 63-1,0 0 1,42 0 15,0 0-31,0 0 0,0 0 16,1 0-16</inkml:trace>
  <inkml:trace contextRef="#ctx0" brushRef="#br0" timeOffset="12988.45">22902 529 0,'-42'43'32,"21"-43"-32,21 21 15,-21 0-15,-1 21 0,1-21 16,0 22-16,0-22 0,0 21 0,0 1 15,21-22-15,0 21 0,-22 0 16,22-20-16,0 20 0,0-21 0,0 0 16,0 0-16,0 1 0,0-1 15,22-21 1,-1 0-16</inkml:trace>
  <inkml:trace contextRef="#ctx0" brushRef="#br0" timeOffset="13424.47">22648 847 0,'0'0'0,"-21"0"16,21-21-16,21-1 31,0 22-31,1 0 0,20-21 16,-21 21-16,21 0 0,-20 0 15,-1-21-15,21 21 0,-21 0 16,0 0-16,1 0 0,-1 0 0,-21 21 15,0 0 1,-21 1-16,-1 20 16,1-21-16,0 0 0,21 0 15,-21 1-15,0-1 0,21 0 16,-21 0-16,21 0 0,0 0 0,0 1 16,0-1-16,21-21 15,0 0-15,0 0 0,0 0 16,0 0-16,1 0 15,-1 0-15,0-21 0,0-1 16,0 1-16,0 0 0,1 0 0,-1 0 16,-21 0-16,0-22 0,0 22 15,0 0-15,0-21 0,0 20 0,0 1 16,0 0-16,-21 0 16,-1 21-16,1 0 15,0 0 1,21 21-16,0 0 0,0 0 15,0 1-15,0-1 16</inkml:trace>
  <inkml:trace contextRef="#ctx0" brushRef="#br0" timeOffset="13812.24">23262 889 0,'0'0'0,"-21"0"0,21-21 0,-21 0 15,21 0-15,0-1 16,0 1-16,0 0 16,21 21-16,-21-21 0,21 21 15,0 0-15,0 0 16,1 0-16,-1 21 16,-21 0-16,0 0 15,0 1-15,0-1 0,0 0 0,0 0 16,0 0-16,0 22 0,0-22 15,0 0-15,0 0 0,0 0 16,-21-21 0,21-21 15,0 0-31,0 0 16,0 0-16,0-1 15,0 1-15,21 0 16,0 0-1,0 21-15,-21-21 0,21 21 16,0-21-16,1-1 0,-1 22 0</inkml:trace>
  <inkml:trace contextRef="#ctx0" brushRef="#br0" timeOffset="14375.61">23558 741 0,'-21'21'15,"21"0"1,0 0-16,-21 1 0,21-1 15,-21 0-15,21 0 0,0 0 16,0 0-16,0 1 0,0-1 16,0 0-16,0 0 15,21-21 1,0 0-16,0 0 16,1 0-16,-1 0 0,0-21 15,0 0-15,0 0 16,-21-1-16,21 1 0,-21 0 0,22 0 15,-1 0-15,-21 0 0,21-1 16,-21 1-16,21 21 0,-21-21 16,0 42 15,0 0-15,0 1-16,-21-1 0,21 0 0,0 0 15,-21 21-15,0-20 0,21 20 16,0 0-16,-22-21 0,1 22 0,0-1 15,21 0-15,-21 1 0,21-1 16,0 0-16,0 1 0,0 63 16,-21-64-16,21 0 15,-21 1-15,21 20 0,0-21 0,0 1 16,0-1-16,0-21 0,0 22 16,0-22-16,0 21 0,-22-42 0,22 21 15,-21 0-15,0-21 16,0 0-16,0 0 0,0 0 15,-1 0-15,1 0 0,0-21 0,0 0 16,0 0-16,0 0 16,-1 0-16,1-1 0,21 1 15,0 0-15,0 0 16,0 0-16,0 0 0,0-1 16,0 1-16,21 0 0,1 0 15</inkml:trace>
  <inkml:trace contextRef="#ctx0" brushRef="#br0" timeOffset="14811.24">24151 889 0,'0'0'0,"0"-21"0,-21 0 16,21 0-16,0-1 0,0 1 15,0 0-15,0 0 16,0 0-16,21 0 0,0 21 16,0 0-16,1-22 0,-1 22 15,0 0-15,0 0 0,0 0 16,0 22-1,-42 232 17,21-212-32,-21-21 15,0 21-15,0-20 16,21-1-16,-21 0 0,-1 0 0,22 0 16,0 0-16,-21-21 0,21 22 15,-21-22-15,21 21 0,0 0 31</inkml:trace>
  <inkml:trace contextRef="#ctx0" brushRef="#br0" timeOffset="15071.91">24088 1545 0,'21'0'16,"0"0"0,0 0-1,-21-21-15,0 0 32,-21 21-1,0 0-16,0 0 17,-1 21-32,1-21 0</inkml:trace>
  <inkml:trace contextRef="#ctx0" brushRef="#br1" timeOffset="22216.1">804 2604 0,'0'0'15,"0"-22"-15,0 1 0,0 0 0,0 0 16,21 0-16,-21 0 0,0-1 16,0 44 15,0-1-16,0 0-15,0 0 0,0 0 16,0 0-16,0 1 0,22-1 16,-1 0-16,0-21 15,0 0-15,0 0 16,0 0-16,1-21 0,-1 0 16,21 21-16,-21-22 0,0 1 0,1 0 15,20 0-15,-21-21 16,0 20-16,0 1 0,-21 0 15,0 0-15,22 0 0,-22 0 0,0-1 16,-22 22 15,1 22-31,21-1 0,0 0 16,-21 0-16,21 21 0,-21-20 16,21 20-16,0 0 0,0 1 15,0-22-15,0 21 0,-21 0 0,21 1 16,0-1-16,0 0 15,-21 1-15,21-1 0,0-21 0,0 22 0,-22-1 16,22-21-16,-21 0 16,0 43-16,21-43 15,-21 0-15,0-21 16,0 0-16,-1 0 16,1-21-16,0 0 0,0 0 0,0 21 15,0-22-15,-1 1 0,-20 0 16,21 0-16,21 0 0,-21 0 15,21-1-15,0 1 0,0 0 16,0 0 0,0 0-16,21 21 0,-21-21 0,21-1 0,0 1 15,22 21-15</inkml:trace>
  <inkml:trace contextRef="#ctx0" brushRef="#br1" timeOffset="22496.2">1609 2350 0,'0'0'0,"0"-22"0,0 1 15,0 0-15,-22 21 16,22 21 0,-21 0-16,21 1 0,0 20 15,-21 0-15,21 1 0,0-1 16,0 0-16,-21 1 0,0-1 15,0 0-15,-1 1 0,22 20 0,-21-21 16,0-20-16,0 20 0,21 0 16,0-21-16,0 1 0,0-1 15,0 0-15,0 0 0,21-21 32,21 0-32,-20-21 0</inkml:trace>
  <inkml:trace contextRef="#ctx0" brushRef="#br1" timeOffset="22863.7">2032 2604 0,'0'0'16,"0"-22"-16,-21 22 16,0 0-16,-1 0 0,-20 0 15,21 22-15,0-1 0,-22-21 16,22 21-16,-21 0 0,21 0 0,0 0 15,-1 1-15,22-1 0,0 0 16,0 0-16,0 0 0,22 0 16,20-21-16,-21 0 15,0 0-15,22 0 0,-22 22 16,21-22-16,-21 0 0,0 0 16,1 21-16,-1-21 0,0 21 0,0 0 15,-21 0 1,0 0-1,-21-21-15,0 22 0,-22-22 0,22 0 16,-21 21-16,21-21 0,-22 0 16,22 0-16,0 0 0,-21 0 0,21 0 15,-1 0-15,1 0 0,0 0 16,0 0-16,21-21 0,0-1 16</inkml:trace>
  <inkml:trace contextRef="#ctx0" brushRef="#br1" timeOffset="23127.24">1566 2434 0,'-21'0'16,"21"-21"-16,0 0 0,21 0 15,0 21-15,22-21 16,-1-1-16,0 22 0,1-21 15,-1 21-15,0-21 0,1 21 16,-1 0-16,0-21 0,-20 21 0,-1 0 16,0 0-16,0 0 0,-21 21 31,0 0-15,0 0-1</inkml:trace>
  <inkml:trace contextRef="#ctx0" brushRef="#br1" timeOffset="23648.23">3810 2392 0,'0'0'0,"0"-21"0,0 0 15,0-1-15,0 1 0,-21 21 16,0-21-16,-1 21 0,1 0 16,0-21-16,0 21 0,-21 0 0,20 0 15,-20 0-15,21 21 0,-21-21 16,-1 21-16,22 0 0,-21 1 0,21 20 15,-22 0-15,22 1 16,-21 41-16,21-41 0,21-1 16,0 0-16,0 1 0,0-1 15,0 0-15,0 1 0,21-1 0,0-21 16,0 0-16,21 22 0,1-22 16,-1-21-16,0 21 0,1 0 0,-1-21 15,0 0-15,1 0 16,20 0-16,-20 0 0</inkml:trace>
  <inkml:trace contextRef="#ctx0" brushRef="#br1" timeOffset="24083.57">4339 2519 0,'0'0'0,"0"-21"16,0 0-16,-21 21 0,0 0 0,0 0 15,-1 0-15,-20 0 0,21 21 16,0-21-16,0 21 0,-22 0 0,22 21 15,0-20-15,0 20 0,0-21 16,-1 21-16,1 1 0,0-22 0,21 21 16,-21-21-16,21 1 0,0-1 15,0 21-15,21-21 0,0 0 16,0-21-16,1 0 0,-1 0 16,21 0-16,-21 0 0,0 0 15,22-21-15,-1 21 0,0-21 0,1 0 16,-1 0-16,0 0 0,1-1 15,-22-20-15,21 21 0,-21-21 0,1 20 16,-22-20-16,0 21 0,0-21 16,0 20-16,-22-20 0,-20 21 0,21 0 15,-21 0-15,-1-1 0,1 22 16,0 0-16,20 0 0,-20 0 0,0 22 16,-1-1-16,1 0 0,0 0 15,21 0-15,-22 22 0,22-22 0,0 21 16,0-21-16,0 22 0,-1 20 15,22-42-15,0 0 16,0 1-16,22-1 0,-1-21 16,0 0-16,0 0 0,21 0 0,1 0 15,-1 0-15</inkml:trace>
  <inkml:trace contextRef="#ctx0" brushRef="#br1" timeOffset="24356.16">4953 2201 0,'0'0'16,"-21"0"-16,0 0 0,-1 0 15,1 0-15,-21 0 0,21 0 16,0 43-16,-1-22 0,1 21 16,-21-21-16,21 22 0,0 20 0,-1-20 15,1 20-15,0-21 0,21 1 16,-21-1-16,0 22 0,21-22 0,-21-21 15,21 21-15,0-20 0,0-1 16,0 0-16,0 0 0,0 0 0,21-21 16,0 0-16,0 0 0,0 0 15,22 0-15,-22 0 0,0 0 0,21-21 16,1 0-16,-1 0 0</inkml:trace>
  <inkml:trace contextRef="#ctx0" brushRef="#br1" timeOffset="24609.19">5376 2201 0,'0'0'0,"0"-21"16,-21 42-1,0 1 1,0-1-16,0 21 0,-1-21 16,1 22-16,0-1 0,0 0 0,-21 22 15,20-22-15,1 22 0,0-22 16,-21 0-16,21 1 0,-1-1 0,1 0 15,0-21-15,21 22 16,0-22-16,0 0 0,0 0 0,0 0 16,21-21-1,0 0-15,1 0 0,20 0 0,-21-21 16,0 0-16,22 0 0,-1 0 0</inkml:trace>
  <inkml:trace contextRef="#ctx0" brushRef="#br1" timeOffset="25008.85">5503 2667 0,'0'0'0,"-21"21"0,0 0 15,0 1-15,0-1 16,21 0-16,0 0 16,21-21-1,0 0-15,0 0 16,0 0-16,22-21 0,-22 21 15,21-21-15,0 0 0,1-1 0,-1 1 16,-21 0-16,22 0 0,-22 0 16,0 0-16,0-1 0,0 1 0,-21 0 15,0 0-15,-21 21 16,0 0-16,-21 0 16,-1 0-16,22 0 0,-21 21 15,-1 0-15,1 0 0,0 22 16,-1-22-16,1 0 0,21 21 15,-21-20-15,20 20 0,1-21 0,0 0 16,21 22-16,0-22 0,0 0 0,0 0 16,0 0-16,21-21 0,0 21 15,1-21-15,20 0 0,0 22 0,1-22 16,-1 0-16,0 0 0,1 0 16,20 0-16,1-22 0,-22 22 0,21-21 15,1 0-15</inkml:trace>
  <inkml:trace contextRef="#ctx0" brushRef="#br1" timeOffset="26527.69">6477 2540 0,'0'0'0,"0"-21"15,0 0-15,0 0 0,0-1 16,-21 1-16,0 0 0,-1 21 16,1 0-16,0 0 0,0 0 15,0 0-15,21 21 0,-21 0 0,-1 1 16,1-1-16,0 0 0,0 0 15,0 21-15,21-20 0,-21 20 16,21-21-16,-22 21 0,22 22 16,0-43-16,0 0 0,0 0 15,0 1-15,0-1 0,22-21 0,-1 21 16,21-21-16,-21 0 0,0 0 16,22 0-16,-1 0 0,-21 0 0,22-21 15,-1 0-15,0 21 0,1-22 16,-1-20-16,0 21 0,-21 0 0,22-22 15,-1 1-15,-21 0 0,22-1 16,-1-41-16,-21 41 0,0-20 16,0 21-16,-21-1 0,22 22 0,-22-21 15,0 21-15,0-1 0,0 1 16,0 0-16,0 0 0,-22 21 16,1 21-1,0 0-15,21 0 0,0 1 16,-21 20-16,21-21 0,-21 21 15,21 1-15,0-1 0,0 0 0,0 1 16,0-1-16,0-21 0,0 22 16,0-1-16,0-21 0,0 21 0,21-20 15,0-1-15,-21 0 0,21 0 0,0-21 16,1 21-16,-1-21 0,21 0 16,-21 0-16,22 0 0,-22 0 0,0 0 15,21-21-15,-21 0 0,22 0 16,-22 0-16,0-1 0,0-20 0,0 21 15,1-21-15,-1 20 16,0-20-16,-21 21 0,0-21 0,0 20 16,0 1-16,0 0 0,0 0 15,0 42 1,0 0 0,0 0-16,-21 22 0,21-22 15,-21 0-15,21 0 0,0 22 16,-22-22-16,22 0 0,0 21 0,0-21 15,0 1-15,0-1 0,0 0 0,22 0 16,-1 0-16,0-21 16,0 0-16,0 0 0,0 0 15,22 0-15,-22 0 16,0 0-16,0-21 0,0 21 0,22-21 16,-22 0-16,0 0 0,21-1 0,-20 1 15,-1-21-15,0 21 0,0-22 16,0 22-16,0 0 0,-21 0 0,22 0 15,-22 0-15,-22 21 32,1 0-32,0 21 15,21 0-15,-21 0 0,0 0 0,0 0 16,21 1-16,0 20 0,0-21 16,-22 0-16,22 0 0,0 1 15,0-1-15,0 0 0,0 0 0,0 0 16,22-21-1,-1 0-15,21 0 0,-21 0 16,0 0-16,22-21 0,-22 0 16,0 21-16,0-21 0,0 0 0,1-1 15,-1 1-15,-21-21 0,21 21 16,-21 0-16,0-1 0,0-20 0,0 21 16,0 0-16,0 0 0,-21-1 15,0 22-15,-1 0 0,1-21 0,0 21 16,0 0-16,0 0 15,42 0 17,0 0-32,0 0 15,0 0-15,1 0 0,20 0 0,-21 0 16,0-21-16,0 21 0,1 0 16,-1 0-16,0 0 0,0 21 15,0 0-15,0 1 16,-21-1-16,22 0 0,-22 0 15,0 0-15,21 0 0,-21 1 0,0 20 16,0-21-16,21 0 0,-21 0 0,0 1 16,0-1-16,0 0 0,0 0 15,0 0-15,-21 0 16,0-21-16,-1 0 16,1 0-16,0 0 15,21-21 16,0 0-31,0 0 0,0 0 0,21 0 16,0-22-16,1 22 0,-1-21 16,0-1-16,21 22 0,-21-21 0,22 0 15,-22 20-15,21-20 0,1 21 16,20-21-16,-21 20 0,1 22 16,-1 0-16,-21 0 0,22 0 15,-22 22-15,21 20 16,-21 0-16,0-21 0,-21 64 15,0-64-15,0 22 0,0-22 16,0 21-16,0-21 0,-42 43 16,42-43-16,0 0 0,-21-21 0,0 21 15,21 0-15,-21-21 0,21 22 16,-22-22 0,1 0-1,21-22-15,0 1 16,0 0-16,0 0 0</inkml:trace>
  <inkml:trace contextRef="#ctx0" brushRef="#br1" timeOffset="26727.58">8488 2096 0,'-21'0'0,"42"0"0,-64 0 0,22 0 31,21 21 16,-21-21-47,0 0 0,0 0 16,0 0-16</inkml:trace>
  <inkml:trace contextRef="#ctx0" brushRef="#br1" timeOffset="26925.47">6943 2350 0,'-64'0'16,"85"0"0,22 0-16,-22 0 0,21 0 15,0 0-15,1 0 0,-1 0 0,0 0 16,22-22-16,-22 22 0,22-21 15,-22 21-15,0 0 0,1-21 0,-1 21 16</inkml:trace>
  <inkml:trace contextRef="#ctx0" brushRef="#br1" timeOffset="27953.06">10118 2582 0,'0'0'0,"0"-21"0,0 0 16,0 0-16,0-21 0,0 20 0,0 1 15,0 0-15,0 0 0,0 0 16,-22 42 0,1 0-1,0 0-15,0 0 0,0 1 0,-22 20 16,22-21-16,0 21 0,0-20 0,-21 20 15,20-21-15,1 21 0,-21 1 16,42-22-16,0 0 16,0 0-16,21-21 15,0 0-15,22 0 0,-22 0 0,21 0 16,-21-21-16,22 0 16,-1 0-16,0 0 0,1-1 0,-1 1 15,0-21-15,1 21 0,-22 0 0,21-22 16,-42 22-16,21-21 0,-21 21 15,0-1-15,0-20 0,0 21 0,-21 21 16,0-21-16,-21 21 0,20 0 16,-20 0-16,21 0 0,-21 0 0,-1 0 15,22 0-15,0 0 0,0 0 16,0 0-16,42 0 16,21 0-1,0 0-15,1-21 0,-1-1 0,22 22 16,-22-21-16,21 0 0,-20 21 15,20-21-15,-20 0 0,20 21 16,-21-21-16,1-1 0,-1 22 0,-21-21 16,0 21-16,1 0 0,-22-21 15,21 21-15,-21-21 16,-21 21-16,-1 0 0,1 0 16,0 0-16,0 0 0,0 0 15,0 0-15,-1 21 0,22 0 0,0 0 0,-21 1 16,21 20-16,0-21 0,0 43 15,0-22-15,0 21 0,0-20 0,0 20 16,0 1-16,0-1 0,0 1 16,0 20-16,-21-20 0,21-1 15,0 22-15,0 0 0,0-1 0,-21 1 16,21 0-16,-21-1 0,0 86 16,-1-86-16,22 1 0,-21 0 15,0-1-15,21 1 0,-21 0 0,0-22 16,0 1-16,-1-1 0,1 1 15,0-22-15,0 0 0,21-20 0,-21-1 16,0-21-16,-1-21 16,1-1-16,0 1 0,21-21 15,-21-22-15,0 1 0,21-1 0,-21-20 16,-1-1-16,22 0 0,0 1 0,0-1 16,0-21-16,0 22 0,0-22 15,22 21-15,-1 0 16,0 1-16,21 20 0,-21 1 0,1 20 15,20 1-15,-21 0 0,43-43 16,-22 43-16,-21 21 0,21-22 0,-20 22 16,20-21-16,0 21 0</inkml:trace>
  <inkml:trace contextRef="#ctx0" brushRef="#br1" timeOffset="28643.81">11938 2159 0,'-42'0'31,"42"21"-15,0 0-1,21-21 1,0 0-16,0 0 0,21 0 16,1 0-16,20-21 0,-20 0 15,-1 21-15,21-21 0,-20 0 0,-1 0 16,-21-1-16,0 1 0,1 0 15,-22 0-15,0 0 0,0 0 0,0-1 16,-22 1-16,1 21 16,-21 0-16,0 0 0,-1 0 0,1 0 15,0 0-15,-1 0 0,1 21 16,-43 1-16,43-1 0,0 0 16,20 0-16,1 0 0,21 0 15,0 1-15,0-1 0,0 0 16,0 0-16,21 0 0,1 0 15,-1-21-15,0 0 0,21 0 16,1 0-16,-22 0 0,0 0 0,21 0 16,-21 0-16,-21 22 31,-21-22-31,0 0 0,0 21 16,-21-21-16,20 21 0,-20-21 15,21 21-15,-21-21 0,20 21 0,1 0 16,-21 22-16,21-22 0,0 0 15,-1 21-15,22-20 0,0 20 16,0-21-16,0 0 0,0 22 16,0-22-16,22 0 0,-1 0 15,0-21-15,21 0 0,1 0 0,-1 0 16,0 0-16,1-21 0,20 21 16,1-21-16,-22 0 0,21-22 0,-20 22 15,-1-21-15,22-1 0,-22 22 16</inkml:trace>
  <inkml:trace contextRef="#ctx0" brushRef="#br1" timeOffset="28891.46">12742 1990 0,'0'0'0,"21"-43"0,1 1 0,-22 0 15,0 21-15,0-1 0,0 1 0,0 0 0,-22 21 32,1 21-32,0 0 0,21 1 15,0-1-15,-21 21 0,21 0 0,-21 1 16,21-1-16,-21 0 0,21 1 15,0-1-15,0 0 0,-22 1 0,22-1 16,-21 0-16,21 1 0,-21-1 16,21 0-16,0 1 0,0-22 0,0 0 15,0 0-15,0 0 0,0 1 16,21-22 0,0 0-16,-21-22 15,22 1-15,-1 0 0,21 0 16</inkml:trace>
  <inkml:trace contextRef="#ctx0" brushRef="#br1" timeOffset="30532.03">12954 2371 0,'-21'21'0,"42"-42"0,-42 63 0,0-21 16,-1-21-16,44 0 31,-1 0-16,0-21-15,0 21 0,21-21 16,-20 0-16,-1 0 0,21 21 16,-21-22-16,0 1 0,1 0 0,-22 0 15,21 0-15,-21 0 16,0-1-16,-21 22 31,-1 0-31,1 0 0,0 22 0,0-22 16,0 21-16,-22 21 0,22-21 15,0 0-15,21 22 0,0-22 16,0 0-16,0 0 0,0 22 0,0-22 16,0 0-16,0 0 15,21 0-15,0-21 0,22 0 0,-22 21 16,21-21-16,1 0 0,-22 0 0,21 0 16,0-21-16,1 0 0,41-21 15,-41 21-15,-22-1 0,21 1 16,-21 0-16,1-21 0,-1 21 15,0-1-15,-21 1 0,0 0 0,21 0 16,-21 0-16,0 0 0,0-1 16,0 44 15,0-1-31,0 0 0,0 0 16,-21 0-16,21 0 0,0 1 15,0-1-15,0 0 0,-21 21 16,21-21-16,0 1 0,0-1 0,0 0 15,0 0-15,0 0 16,0-42 15,0 0-31,0 0 16,21 0-16,-21-22 0,0 22 0,21 0 16,0 0-16,-21-22 0,21 22 15,1 0-15,-1 0 0,0 0 0,0 0 16,0-1-16,22 22 0,-22 0 15,0 0-15,0 0 0,0 0 16,0 0-16,-21 22 0,0-1 0,22 0 16,-22 0-16,0 0 15,0 22-15,0-22 0,0 0 0,0 0 16,0 0-16,0 0 0,21 1 16,-21-1-16,0 0 0,0 0 0,0 0 15,21-21 1,-21-21-1,21 0-15,-21 0 16,21 0-16,0-1 16,1-20-16,-1 21 0,0 0 0,0-22 0,0 22 15,22 0-15,-22 0 0,0-21 16,21 20-16,-21 1 0,22 0 16,-22 21-16,-21 21 31,0 0-31,0 1 0,0-1 0,0 0 15,0 0-15,0 0 0,0 0 16,0 22-16,0-22 0,0 0 0,0 21 16,0-20-16,0 20 0,0-21 0,0 0 15,21 0-15,0 1 0,22-1 16,-22-21-16,0 21 0,21-21 0,1 0 16,-1 0-16,0 0 0,1 0 15,-1 0-15,-21 0 0,21-21 0,1 0 16,-1 21-16,-21-43 15,22 22-15,-22 0 0,0-21 0,0 20 16,0-20-16,0 21 0,1-43 16,-22 43-16,0-21 15,0 21-15,-22 21 16,1 0-16,0 0 0,0 0 16,0 0-16,0 21 0,-1-21 0,1 21 15,21 21-15,0-20 0,-21-1 0,21 0 16,0 21-16,0-21 0,0 1 15,0-1-15,0 0 0,0 0 16,21 0-16,0-21 0,1 21 16,20-21-16,-21 0 0,0 0 15,0 0-15,22-21 0,-22 21 0,0-21 16,0 0-16,22 0 0,-22 0 16,0-1-16,0 1 0,21-21 0,-20 21 15,-1 0-15,0-1 0,-21 1 16,21 0-16,-21 0 0,-21 21 31,21 21-15,-21 0-16,0 0 0,-1 1 15,22-1-15,-21 21 0,-21 0 16,42-20-16,-21-1 0,0 21 16,21-21-16,0 0 15,0 1-15,-22-22 16,22-22-1,0 1 1,22 0-16,-22 0 0,21 0 0,0 0 16,0-22-16,0 22 0,0 0 15,22-21-15,-22 20 0,21 1 0,-21 0 16,22 0-16,-1 0 0,-21 0 16,22-1-16,-1 22 0,-21 0 0,21 0 15,-20 0-15,-1 22 0,-21-1 16,21 0-16,-21 0 0,0 0 15,0 22-15,0-22 0,0 42 16,0-42-16,0 22 0,0-22 16,0 0-16,0 0 0,-21 0 0,21 1 15,0-1-15,-21 0 16,21-42 15,0 0-31,0-1 16,21 1-16,0-21 0,0 21 0</inkml:trace>
  <inkml:trace contextRef="#ctx0" brushRef="#br1" timeOffset="30759.64">16235 1990 0,'0'0'0,"-21"0"16,-1 21-1,1 0-15,21 21 16,-21-20-16,0-1 0,0 21 0,21-21 15,0 22-15,-21-22 0,-1 21 16,22-21-16,-21 22 0,21-22 16,0 21-16,0-21 0,-21 0 0,21 1 15,0 20-15,0-21 0,0 0 16,21-21-16,0 0 16,1 0-16,-1 0 0,0 0 15,21 0-15,1 0 0</inkml:trace>
  <inkml:trace contextRef="#ctx0" brushRef="#br1" timeOffset="31084.19">16552 2328 0,'0'0'0,"21"-21"16,1 0-16,-1 0 0,-21 0 15,0 0-15,-21 21 16,-22 0-16,22 0 16,0 0-16,0 0 0,0 21 15,-1 0-15,1-21 0,21 21 16,-21 0-16,21 0 0,0 1 15,0-1-15,21-21 16,0 21-16,1-21 0,-1 21 0,0-21 16,0 21-16,0-21 0,0 21 0,1 1 15,-1-1-15,-21 0 16,21 0-16,-21 0 0,0 0 16,0 1-1,-21-22-15,0 0 0,-1 0 0,1 0 16,0 0-16,0 0 0,-21 0 15,20 0-15,1 0 0,0 0 16,0-22-16,0 22 0,0-21 0,-1 0 16,1 0-16,21 0 0,0 0 15,-21-22-15</inkml:trace>
  <inkml:trace contextRef="#ctx0" brushRef="#br1" timeOffset="31273.08">15981 2096 0,'21'0'16,"0"0"0,0 0-16,22 0 0,-1 0 15,0 0-15,1 0 0,-1 0 16,21-22-16,-20 22 0,20-21 0,-20 21 16,-1 0-16,-21 0 0,21-21 15,-20 21-15,-1 0 0,0 0 0,0-21 16</inkml:trace>
  <inkml:trace contextRef="#ctx0" brushRef="#br1" timeOffset="32355.85">18457 2244 0,'21'0'15,"1"-21"-15,-1-1 0,0 22 16,0-21-16,0 0 16,0 21-16,-21-21 0,22 0 0,-1 21 15,0-21-15,-21-1 0,0 44 32,0-1-32,-21 0 15,0 21-15,-1-21 0,1 22 16,0-1-16,-21 0 0,21 1 15,-1-1-15,-62 64 16,63-43-16,-22-20 0,1-1 0,0 0 16,20 1-16,-20-1 0,21-21 15,0 0-15,0 1 0,-1-1 0,1-21 16,0 0 0,0-21-16,21-1 15,0 1-15,0 0 0,0-21 16,0-1-16,0 22 0,0-21 0,0 0 15,0-1-15,0 1 0,0 21 16,0-22-16,21 22 0,0 0 0,-21 0 16,21 21-16,-21-21 15,22 21-15,-1 0 0,0 0 16,-21 21-16,21 0 0,0 0 0,-21 22 16,0-22-16,0 21 0,0-21 15,21 22-15,-21-1 0,0-21 16,0 21-16,22-20 0,-22-1 15,21 21-15,0-21 0,0 0 0,0-21 16,0 22-16,1-22 0,-1 0 16,0 0-16,21 0 0,-21 0 0,22 0 15,-1 0-15,0 0 0,1-22 16,-22 1-16,21-21 0,-21 21 0,22 0 16,-1-1-16,-21-20 0,0 21 0,1-21 15,-1-1-15,0 22 0,0 0 16,-21-21-16,21 20 0,-21 1 15,0 42 17,0 1-32,-21-1 0,0 0 15,0 0-15,21 0 0,0 22 0,-21-22 16,21 21-16,-22-21 0,22 0 16,0 22-16,0-22 0,0 0 0,0 0 15,0 0-15,22-21 0,-1 22 16,0-22-16,0 0 0,0 0 0,22 0 15,-1 0-15,0-22 0,1 22 16,-1-21-16,0 0 0,1 0 16,-1 0-16,-21 0 0,0-1 0,0-20 15,1 0-15,-22 21 0,0-22 0,0 1 16,0 21-16,-22-22 0,1 22 16,0 0-16,0 0 0,0 0 15,0 0-15,-22 21 0,22 0 0,-21 0 16,21 0-16,-22 0 0,1 21 15,21 0-15,0 0 0,-1 0 16,1 0-16,0 1 0,21-1 16,-21 0-16,21 0 0,0 0 0,0 0 15,0 1-15,21-22 0,21 0 16,-20 0-16</inkml:trace>
  <inkml:trace contextRef="#ctx0" brushRef="#br1" timeOffset="32615.7">19854 2371 0,'0'0'0,"0"-21"0,0-1 0,0 1 15,-21 0-15,0 21 16,0 0-16,0 0 0,-1 0 16,-20 0-16,0 0 0,21 21 0,-22 0 15,22 1-15,-21-1 0,21 21 16,-1 0-16,1 1 0,0-22 0,21 21 15,0 1-15,0-22 0,0 42 16,0-20-16,21-22 0,0 0 16,1 0-16,-1 0 15,21-21-15,0 0 0,-20 21 0,20-21 16,0 0-16,1 0 0,20 0 16,-21 0-16</inkml:trace>
  <inkml:trace contextRef="#ctx0" brushRef="#br1" timeOffset="33051.69">20405 2561 0,'0'0'0,"21"-42"0,-21-64 32,0 85-32,0 0 0,-21 0 15,-22-1-15,22 22 0,0 0 16,0 0-16,0 0 0,-22 0 0,-20 22 16,42 20-16,-22-21 15,22 0-15,-21 22 0,21-1 0,21-21 16,-22 21-16,22 1 0,0-22 15,0 21-15,0-21 0,0 1 0,0-1 16,22 0-16,-1-21 0,0 21 16,0-21-16,21 0 0,-20 0 0,-1 0 15,42 0-15,-20-21 0,-22 21 16,21-21-16,-21 0 0,0-1 16,22-20-16,-22 21 0,0-21 15,0-1-15,-21 22 0,21-21 16,-21-1-16,22 22 0,-22 0 0,0 0 15,0 42 1,-22 0 0,1 0-16,21 1 0,0 20 15,-21-21-15,21 0 0,-21 22 0,21-22 16,0 0-16,0 21 0,0-21 16,0 1-16,0-1 0,21 0 15,0 0-15,0-21 0,1 0 0,-1 0 16,0 0-16,21 0 0,-21 0 15,22 0-15,-1-21 0,-21 0 16,22 0-16</inkml:trace>
  <inkml:trace contextRef="#ctx0" brushRef="#br1" timeOffset="33307.69">21272 2032 0,'0'0'0,"-21"0"0,0 0 0,0 21 15,0 0-15,21 1 16,-21-1-16,-1 0 0,22 21 0,-21 1 16,0-22-16,0 21 15,0 0-15,21 1 0,-21-1 0,-1 22 0,1-22 16,21-21-16,0 21 16,-21 1-16,21-22 0,-21 21 0,21-21 15,0 1-15,0-1 0,0 0 16,21-21-16,0 0 0,0 0 15,1 0-15,-1 0 0,0-21 0,0 0 16,21 21-16</inkml:trace>
  <inkml:trace contextRef="#ctx0" brushRef="#br1" timeOffset="33675.48">21505 2371 0,'-21'-21'31,"0"21"-31,0 0 0,0 21 0,-1 0 15,1 0-15,0 0 0,0 22 16,0-22-16,0 21 0,-1-21 16,1 0-16,21 22 0,0-22 0,0 0 15,0 0-15,0 0 0,0 1 0,0-1 16,0 0-16,21-21 0,1 0 16,-1 0-16,0 0 0,21 0 0,-21 0 15,22 0-15,-22-21 0,21 21 0,-21-21 16,22-1-16,-22 1 15,0-21-15,0 21 0,0-22 0,1 1 16,-22 0-16,21-1 0,-21 22 16,0-21-16,0 21 0,0-22 0,-21 22 15,-1 0-15,-20 21 16,21 0-16,0 0 0,0 0 0,-1 0 16,-20 21-16,21 0 0,0 1 15,0-1-15,21 0 0,0 0 0,-22 0 16,22 22-16,0-22 15,0 0-15,0 0 0,22 0 0,20 0 16</inkml:trace>
  <inkml:trace contextRef="#ctx0" brushRef="#br1" timeOffset="34072.12">21950 2561 0,'0'0'0,"0"-169"31,0 148-31,0 0 0,21-1 16,0 1-16,0 21 0,0-21 16,1 21-16,-1 0 0,0 0 15,0 0-15,0 0 0,0 21 0,-21 0 16,22 1-16,-22-1 0,21 21 16,-21-21-16,0 22 0,0-22 15,0 21-15,0-21 0,0 22 0,0-22 16,0 0-16,0 0 0,0 0 15,0 0-15,0 1 16,0-44 0,0 1-1,0 0-15,0 0 16,0 0-16,0 0 0,0-1 0,0-20 16,21 21-16,-21 0 0,0-22 15,21 22-15,0 0 0,-21 0 0,0 0 16,21 21-16,-21-21 0,22 21 15,-1 0 1,0 0-16,0 0 16,0 0-16,0 0 0</inkml:trace>
  <inkml:trace contextRef="#ctx0" brushRef="#br1" timeOffset="34471.24">23050 2371 0,'0'0'15,"0"-21"-15,0-1 0,0 1 16,0 0 0,-21 21-16,0 0 0,0 0 15,0 0-15,0 0 0,-1 0 16,-20 21-16,21-21 0,0 21 0,0 1 16,-1-1-16,1 0 0,0 0 15,21 0-15,0 0 0,0 1 16,0-1-16,21 0 0,0-21 15,22 21-15,-1 0 0,-21-21 0,22 21 16,-1-21-16,0 22 0,-21-22 16,22 21-16,-22-21 0,0 21 0,0-21 15,-21 21-15,0 0 16,0 0-16,-21-21 16,0 22-16,0-22 0,-22 0 15,1 0-15,0 21 0,-1-21 16,1 0-16,0 0 0,-1 0 0,1 0 15,0 0-15,21 0 0,-1 0 16,-20 0-16,21 0 0,0 0 16,0 0-16,21-21 15,-22-1-15,22 1 0,0 0 16</inkml:trace>
  <inkml:trace contextRef="#ctx0" brushRef="#br1" timeOffset="34743.26">21124 2096 0,'0'0'0,"0"-22"16,43 22-1,-22 0-15,63-21 0,-20 21 16,-22 0-16,22 0 0,20 0 15,-20 0-15,-1 0 0,22 0 0,-21 0 16,-22 0-16,21 0 0,-20 0 16,-1 0-16,-21 0 0,0 0 0,1 0 15,-44 0 1,1 0 0,-21 0-16,0 0 0</inkml:trace>
  <inkml:trace contextRef="#ctx0" brushRef="#br1" timeOffset="36832.26">1460 4360 0,'0'0'0,"0"-21"0,0 0 16,0 0-16,0 0 15,0 0-15,-21-1 16,21 1-16,0 0 0,-21 0 16,0 0-16,21 0 0,-21-1 0,0 1 15,-1 0-15,1 21 0,-21-21 16,21 21-16,-22 0 0,1 0 16,21 0-16,-21 21 0,-1 0 0,22 0 15,-21 1-15,21 20 0,-22-21 16,22 21-16,0 1 0,21 20 15,-21-20-15,0 62 16,21-62-16,0-1 0,0 0 0,0 1 16,0-1-16,21-21 0,0 0 15,0 1-15,21-1 0,-20-21 16,20 0-16,0 0 0,1-21 16,20-1-16,-21 1 0,22-21 0,-1 21 15,-20 0-15,20-22 0,-20 22 16,-1-21-16,0-1 0,-21 22 0,1-21 15,-1 21-15,-21-22 0,0 22 16,0-21-16,0 21 0,0 0 16,0-1-16,-21 22 0,-1 0 15,22 22-15,-21-22 0,21 21 16,0 21-16,0-21 0,0 22 0,0-22 16,0 21-16,0 0 15,0-20-15,0 20 0,21-21 0,1 0 16,-1 0-16,0 1 0,0-1 15,0 0-15,22-21 0,-22 0 0,21 0 16,0 0-16,-20 0 0,20 0 16,-21-21-16,21 0 0,-20-1 15,-1 1-15,21 0 0,-21 0 0,0 0 16,-21 0-16,0-1 0,22 1 16,-22 0-16,0 0 0,0-21 15,0 20-15,-22 22 16,1 0-1,21 22-15,0-1 16,-21 0-16,21 0 0,-21 0 0,21 0 16,-21 1-16,21-1 0,0 0 15,0 0-15,-21 0 0,21 0 16,0 1-16,0-1 0,-22-21 0,44-21 47,-1-1-47,0 1 0,0 0 15,-21 0-15,21 0 0,0 0 16,1-1-16,-1-20 0,0 21 16,21 0-16,-21 0 0,-21-1 0,22 22 15,-1 0-15,0 0 0,-21 22 16,21-22-16,-21 21 16,21 0-16,-21 0 0,0 21 15,0-20-15,21-1 0,-21 0 0,22 0 16,-1 0-16,-21 0 0,21 1 15,0-1-15,0 0 0,0-21 0,22 21 16,-22-21-16,21 0 0,1 0 16,-1 0-16,-21 0 0,21 0 0,1 0 15,-1 0-15,0-21 0,1 21 16,-1-21-16,0 0 0,-20-1 0,20 1 16,-21 0-16,0 0 0,0-21 15,1 20-15,-1 1 0,-21-21 16,0 21-16,0-22 0,0 1 15,0 21-15,0-21 0,-21 20 0,-1-20 16,1 21-16,21 0 0,-42 21 16,21 0-16,0 0 0,-1 0 0,-20 0 15,21 21-15,-21 0 0,20 0 16,-20 22-16,21-22 0,0 21 16,-22-21-16,22 22 0,21-1 0,-21-21 15,21 21-15,0-20 0,0-1 16,0 21-16,0-21 0,21 0 15,0 1-15,1-22 0,-1 0 16,0 0-16,21 0 0,-21 0 16,1 0-16,20-22 0,-21 1 0,21 0 15,-20 0-15,20 0 0,-21 0 16,0-1-16,0-20 0,1 21 0,-1-21 16,0-1-16,0-20 0,0 20 15,-21-20-15,21 21 0,-21-22 16,22 22-16,-22-1 0,0 1 15,0 0-15,21-1 0,-21 22 0,0 0 16,0 0-16,0 0 0,0 42 31,0 21-31,-21 1 0,-1-1 16,22 21-16,-21-20 0,21 41 16,0-20-16,-21-1 0,21-20 0,0 20 15,0-20-15,0-1 0,0 0 16,0 1-16,21-22 0,0 0 0,1 0 15,20-21-15,-21 21 0,21-21 16,1 0-16,-22 0 0,21 0 0,1 0 16,-1-21-16,21 0 0,-20 0 15</inkml:trace>
  <inkml:trace contextRef="#ctx0" brushRef="#br1" timeOffset="40364.11">4720 4466 0,'0'0'0,"-21"0"16,0 0-16,0 0 0,-1 0 16,1 0-16,21-21 31,0 0-31,21 0 0,1 0 15,-1-1-15,21 1 0,-21-21 0,22 0 16,-22-1-16,21 1 0,0 0 16,-20-1-16,20-20 0,-21 20 0,0 1 15,0 0-15,-21-1 0,0 1 16,0 0-16,0 21 0,0-22 0,-21 22 16,0 0-16,0 0 0,0 21 15,-22 0-15,22 0 0,-21 0 0,0 21 16,-22 0-16,22 0 0,-1 22 15,22-1-15,-21 0 0,21 1 0,0 20 16,-1 1-16,22-22 0,-21 21 16,21 1-16,0-1 0,0-20 0,0-1 15,0 0-15,21 1 0,1-1 16,-1-21-16,21 0 0,-21 1 16,22-1-16,-1-21 0,0 0 0,1 0 15,-1 0-15,0 0 0,1 0 16,-1 0-16,0-21 0,1 21 0,-1-22 15,0 1-15,1-21 0,-22 21 16,0 0-16,0-22 0,0 22 0,-21-21 16,0-1-16,0 22 0,0-21 15,0 21-15,0-22 0,-21 22 16,0 0-16,0 21 0,0 0 16,-1 0-16,1 0 0,0 21 0,0 0 15,0 1-15,21-1 16,-21 0-16,21 0 0,0 0 0,0 0 15,0 1-15,21-1 16,0-21-16,0 0 0,0 0 16,0 0-16,1 0 0,20 0 0,-21 0 15,0-21-15,22-1 0,-1 1 16,-21 21-16,21-21 0,-20 0 0,-1-21 16,21 20-16,-21 1 0,0 0 15,1 0-15,-22 0 0,21 0 16,-21-1-1,-21 44 1,-1-22 0,1 21-16,21 0 0,0 0 15,0 21-15,-21-20 0,21-1 16,0 21-16,-21-21 0,21 0 0,0 22 16,0-22-16,0 0 0,0 0 15,0 0-15,21 1 0,0-22 0,0 21 16,1-21-16,-1 0 0,0 0 15,0 0-15,0 0 0,22 0 0,-22 0 16,0-21-16,21-1 0,-21 1 0,22 0 16,-22 0-16,0 0 0,0 0 15,0-1-15,1-20 0,-1 0 16,0 21-16,0-22 0,-21 22 0,0-21 16,21-1-16,-21 22 0,0 0 15,0 42 16,-21 0-31,21 1 16,-21-1-16,21 21 0,0-21 16,0 22-16,0-22 0,-21 21 0,21-21 15,0 22-15,0-22 0,0 0 16,0 21-16,0-21 0,0 1 0,0-1 16,21-21-16,-21 21 0,21 0 15,0-21-15,0 0 0,1 0 0,-1 0 16,0 0-16,0 0 0,0 0 15,22-21-15,-22 0 0,21 0 0,0-1 16,-20 1-16,20 0 0,0-21 16,1-1-16,-1 22 0,-21-21 15,0 0-15,0 20 0,1-20 0,-1 21 16,-21-21-16,0 20 16,0 1-16,-21 21 0,-1 0 15,1 0-15,0 21 16,0 1-16,0-1 0,21 0 15,-21 0-15,21 21 0,0-20 0,0-1 16,0 0-16,0 0 0,21 0 16,0 0-16,-21 1 0,21-1 0,0 0 15,0 0-15,1 0 0,-1 0 16,0-21-16,-21 22 16,-21-22-1,0 0 1,-1-22-16,1 22 0,0-21 15,0 0-15,0 0 0,0 0 16,21 0-16,-22-1 0,22 1 0,-21 21 16,21-21-16,0 42 31,0 0-31,0 1 16,0-1-16,0 0 0,0 0 15,0 0-15,0 0 0,0 1 16,0-1-16,21-21 0,1 21 15,-1-21-15,0 0 0,0 0 0,0 0 16,0 0-16,22 0 0,-1 0 16,0 0-16,1 0 0,-1-21 0,0 0 15,1-1-15,20 1 0,-20-21 16,-1 21-16,0-22 0,1 22 0,-1-21 16,0 0-16,-21 20 0,1-20 15,-1 0-15,0 21 0,-21-1 0,0 1 16,0 0-16,-21 21 15,0 0-15,-1 0 0,1 21 16,0-21-16,-21 21 0,21 1 16,-1 20-16,1-21 0,0 0 15,21 22-15,0-22 0,0 0 0,0 21 16,0-21-16,0 1 0,21-1 0,0 0 16,-21 0-16,22-21 0,-1 21 15,0 0-15,0-21 16,-21-21 15,-21 21-31,0-21 0,21 0 16,-21 21-16,-1-21 0,1 0 15,21-1-15,-21 22 0,0 0 16,0 0 0,21 22-16,0-1 15,0 0-15,0 0 16,21 0-16,0-21 0,0 21 15,0-21-15,1 0 0,-1 22 16,0-22-16,0 0 0,21 0 0,-20 0 16,20 0-16,-21 0 0,21 0 0,1 0 15,-1-22-15,0 22 0,-20-21 16,20 0-16,0 0 0,-21 0 0,22 0 16,-22-1-16,21-20 0,-21 21 15,1-21-15,-1 20 0,0-20 16,0 21-16,-21-21 0,21 20 15,-21 1-15,0 0 0,-21 21 16,0 0 0,0 21-16,21 0 0,-21 1 15,-1 20-15,22-21 0,-21 21 0,21-20 16,0-1-16,0 21 0,0-21 16,0 0-16,0 1 0,21-1 0,1 0 15,-1-21-15,0 21 0,0-21 16,0 0-16,22 0 0,-1 0 0,21 0 15,-20 0-15,-22-21 16,21 0-16,-21 21 0,22-21 16,-1-22-16,0 1 0,-20 21 15,-1-22-15,0 22 0,-21-21 16,0 0-16,21 20 0,-21 1 0,0 0 16,0 0-16,0 42 31,-21 0-31,21 0 0,0 1 15,-21 20-15,0-21 0,-1 0 16,22 22-16,0-22 0,0 0 16,-21 0-16,21 0 0,-21 0 15,21 1-15,0-1 0,0 0 16,-21-21-16,21-21 31,0 0-15,0-1-16,21 1 0,-21 0 15,21-21-15,0 21 0,1-22 0,-1 22 16,0-21-16,0 21 0,0-1 16,0 1-16,1 0 0,-22 0 15,21 0-15,0 21 0,0 0 0,0 21 16,-21 0 0,0 0-16,0 0 0,0 22 15,0-22-15,0 0 0,0 0 16,0 22-16,0-1 0,0-21 15,21 0-15,-21 0 0,22 1 16,-1-22-16,0 21 0,0-21 16,21 0-16,-20 0 0,-1 0 0,21 0 15,0 0-15,-20 0 0,20-21 16,0-1-16,-21 22 0,22-21 0,-22 0 16,21-21-16,-21 21 0,1-1 15,-1-20-15,0 21 0,-21-21 0,0 20 16,21 1-16,-21-21 0,0 21 15,0 0-15,-21 21 16,0 0 0,0 21-16,-1 0 15,22 0-15,-21 21 0,0-20 0,0-1 16,21 21-16,0-21 0,0 22 16,0-22-16,0 0 0,0 21 0,0-21 15,0 1-15,0-1 16,21 0-16,0-21 0,0 0 15,22 0-15,-22 0 0,0 0 0,0 0 16,22 0-16,-22-21 0,21 0 16,-21 21-16,22-22 0,-22-20 15,21 21-15,-21 0 0,22 0 16,-22-22-16,0 22 0,0-21 0,0 21 16,-21-1-16,0 1 0,0 0 0,0 0 15,-21 21 1,0 21-1,0 0-15,21 0 16,0 1-16,0-1 0,0 0 0,0 21 16,0-21-16,0 1 0,0-1 15,0 0-15,0 0 0,0 0 0,0 0 16,0 1-16,0-1 16,0-42 30,0-1-46,-21 1 16,21 0 0,-22 21-16,22 21 47,0 0-47,0 1 0,0-1 15,0 0 1,22-21-16,-1 0 0,0 0 15,0 0-15,0 0 0,0 0 16,1 0-16,-1 0 0,0 0 16,0-21-16,21 21 0,-20-21 0,-1-1 15,21 22-15,-21-21 0,0 0 16,22-21-16,-22 21 0,21-1 0,-21-20 16,1 21-16,-1-21 0,0 20 15,-21-20-15,21 0 0,0 21 16,-42 21-1,0 0-15,0 0 16,21 21-16,-21 0 0,21 0 0,-22 0 16,22 22-16,0-22 15,0 0-15,0 0 0,0 21 0,0-20 16,0-1-16,0 0 0,0 0 16,0 0-16,0 0 0,0 1 15,22-22-15,-22 21 0,0 0 16,-22-21-1,1 0-15,0 0 16,0 0 0,0 0-16,0 0 15,-1-21 1,22 0-16,-21 21 0,21-22 16</inkml:trace>
  <inkml:trace contextRef="#ctx0" brushRef="#br1" timeOffset="40616.37">8594 3662 0,'0'0'0,"-22"0"0,1 0 15,0 21 1,21 0 15,21-21-31,0 0 16,1 0-16,-1 0 0,0 0 16</inkml:trace>
  <inkml:trace contextRef="#ctx0" brushRef="#br1" timeOffset="41552.44">11705 3683 0,'0'0'0,"21"-21"0,0 0 0,-21-22 16,64-126-1,-64 148 1,-21 42 0,21 21-1,-21-20-15,-1 20 0,22 0 16,-21 1-16,0-1 0,0 0 0,0 1 15,21-1-15,-21 0 16,-1 1-16,1-1 0,0 0 0,0-21 16,0 22-16,21-1 0,-21-21 0,-1 0 15,1 1-15,0-1 0,0-21 16,0 0-16,0 0 16,-1-21-1,22-1-15,-21 1 0,21 0 0,0-21 16,0 21-16,0-22 0,0 22 15,0-21-15,0 21 0,0-22 16,21 22-16,1-21 0,-1 21 0,-21-1 0,0 1 16,21 0-16,0 21 15,0 21 1,-21 0-16,21 1 16,-21-1-16,0 0 0,0 21 0,0-21 15,22 1-15,-22 20 0,21 0 0,-21-21 16,21 22-16,0-22 0,-21 0 15,21 0-15,0 0 0,1 1 0,20-1 16,-21-21-16,21 0 0,-20 0 16,20 0-16,0 0 0,1 0 0,-1-21 15,0 21-15,1-22 0,-1 1 16,0-21-16,1 21 0,-22 0 0,21-22 16,-21 22-16,22 0 0,-22-21 15,-21 20-15,0 1 0,0 0 16,0 0-16,-21 21 31,-1 0-31,1 21 0,0 0 16,0 0-16,21 1 15,0-1-15,-21 0 0,21 0 16,-21 0-16,21 0 0,0 1 16,0-1-1,21-21 1,0 0-1,0-21-15,-21-1 0,21 22 16</inkml:trace>
  <inkml:trace contextRef="#ctx0" brushRef="#br1" timeOffset="41735.67">12382 3641 0,'0'0'15,"-21"-43"1,0 22-1,0 21-15,42 0 47,0 0-47,0 0 0,1 0 0,-1 0 16,21 0-16,-21 0 16</inkml:trace>
  <inkml:trace contextRef="#ctx0" brushRef="#br1" timeOffset="42268.27">12890 3450 0,'0'0'0,"0"-21"0,0 0 16,0 0-16,-21 21 15,0 0-15,0 0 16,0 0-16,21 21 0,-21-21 16,21 42-16,-22-21 0,22 22 0,0-22 15,0 21-15,0 1 16,0-1-16,0 0 0,0 1 0,0-22 15,0 21-15,0 0 0,0 1 16,0-22-16,0 21 0,0-21 0,0 22 16,0-22-16,0 0 0,0 0 15,0 0-15,-21-21 16,0 0 0,21-21-16,0 0 0,0 0 15,0 0-15,0 0 0,0-1 0,0-20 16,0 21-16,0 0 0,0-22 15,0 22-15,21 0 0,0 0 16,1-21-16,-1 20 0,0 22 16,21-21-16,1 0 0,-22 21 0,21 0 15,0 0-15,-20 0 0,20 0 0,0 21 16,-21 0-16,1 1 0,20-1 16,-21 0-16,-21 0 0,0 0 0,0 0 15,0 1-15,0 20 0,0-21 16,-21 0-16,-21 22 0,20-22 15,-20 0-15,0 0 0,21 0 16,-22-21-16,-20 21 16,42-21-16,-1 0 0,1 0 0,0 0 15,0 0-15,21-21 16,0 0-16,21 0 16,0 0-16,0 21 15,1-21-15,20 21 0,-21-22 0,21 22 16</inkml:trace>
  <inkml:trace contextRef="#ctx0" brushRef="#br1" timeOffset="42683.84">13504 3831 0,'0'0'0,"0"-21"0,0 0 0,0 0 15,0 0-15,0-1 16,21 1-16,1 0 15,-1 0-15,0 21 0,0 0 0,-21-21 16,21 21-16,0 0 0,1 0 16,-1 0-16,0 0 0,0 0 0,0 21 15,0 0-15,1-21 0,-1 21 16,-21 0-16,0 22 0,21-22 0,-21 0 16,0 0-16,0 0 0,0 1 0,0-1 15,0 0-15,0 0 0,-21 0 16,0 0-16,-1-21 15,1 0 1,21-21 0,0 0-16,0 0 15,0 0-15,0 0 0,21-1 16,1 1-16,-22 0 0,21 0 0,0 0 16,-21 0-16,21-1 0,0 1 15,0 0-15,-21 0 0,22 21 0,-1 0 16,-21-21-16,21 21 15,0 0-15,0 0 0,0 21 16,1-21-16</inkml:trace>
  <inkml:trace contextRef="#ctx0" brushRef="#br1" timeOffset="44120.58">14626 3874 0,'0'0'0,"21"-22"0,0 1 0,-21 0 16,0 0-16,0 0 16,0 0-16,0-1 0,0 1 0,0 0 15,0 0-15,0-21 0,-21 42 0,0-22 16,0 1-16,0 21 0,0 0 16,-1 0-16,-20 0 0,21 0 15,-21 21-15,-1 1 0,22-1 16,-21 0-16,21 21 0,-1-21 0,-20 22 15,21-22-15,0 0 0,21 21 16,0-20-16,0 20 0,0-21 0,0 0 16,0 0-16,0 1 0,21-1 15,0 0-15,0-21 0,0 0 0,1 0 16,-1 0-16,21 0 0,-21 0 16,0 0-16,22 0 0,-22-21 0,0 21 15,21-21-15,-20-1 0,-1 1 0,0 0 16,0 0-16,-21 0 0,21-22 15,0 22-15,-21 0 0,0-21 16,0 21-16,0-1 0,0 1 0,0 0 16,0 0-16,0 0 15,-21 42 1,0 0 0,21 0-16,-21 0 0,21 1 0,0-1 15,-21 0-15,21 0 0,0 0 16,0 0-16,0 1 0,0 20 0,0-21 15,0 0-15,0 0 0,0 1 16,21-1-16,0-21 0,-21 21 16,21-21-16,0 0 0,1 0 0,20 0 15,-21 0-15,0 0 0,22 0 16,-22-21-16,21 0 0,-21 21 0,22-22 16,-1 1-16,-21 0 0,0 0 15,0-21-15,1 20 0,-1 1 0,-21 0 16,21 0-16,-21 0 0,0 0 15,0-1-15,-21 22 16,0 0-16,-1 0 16,22 22-16,0-1 0,0 0 15,0 0-15,0 0 0,0 0 16,0 1-16,0-1 16,0 0-16,0 0 0,22 0 0,-1 0 15,0 1-15,0-1 16,0-21-16,0 0 15,1 0-15,20 0 0,-21 0 16,0 0-16,22 0 0,-22 0 16,21 0-16,-21 0 0,22-21 0,-1-1 15,-21 1-15,21 0 0,-20 21 16,-1-21-16,21 0 0,-42 0 0,21-1 16,0-20-16,-21 21 0,22 0 15,-22 0-15,0-1 0,0 1 16,0 42 15,0 1-31,0-1 16,-22-21-16,22 21 0,0 0 15,0 0-15,0 0 0,0 1 0,0-1 16,0 0-16,0 0 16,0 0-16,0 0 0,22 1 15,-1-22-15,0 0 0,0 21 16,0-21-16,0 0 0,1 0 0,-1 0 15,0 0-15,0 0 0,21 0 0,-20-21 16,-1-1-16,0 22 0,0-21 16,0 0-16,-21 0 0,21 0 0,1 0 15,-22-1-15,0 1 16,0 0-16,0 0 0,0 0 0,0 0 16,-22 21 15,1 21-31,0 0 15,21 0-15,0 0 0,-21 0 16,21 1-16,-21-1 0,21 0 0,0 0 16,0 0-16,0 0 15,0 1-15,21-1 0,0-21 16,0 0-16,0 0 16,1 0-16,-1 0 0,0 0 0,21 0 15,-21-21-15,1 21 0,-1-22 16,21 1-16,-21 0 0,0 0 15,1 0-15,-1 0 0,21-1 0,-21-20 16,0 21-16,1 0 0,-1 0 16,21-1-16,-21 1 0,0 21 15,-21 21 1,0 1-16,0-1 16,-21 0-16,0 0 0,21 0 15,-21 0-15,0 1 0,21-1 0,-21 0 16,21 0-16,0 0 15,0 0-15,0 1 16,0-44 31,0 1-47,0 0 16,0 0-16</inkml:trace>
  <inkml:trace contextRef="#ctx0" brushRef="#br1" timeOffset="44296.07">15896 3577 0,'0'0'0,"-21"0"15,-43 0 1,64-21 46</inkml:trace>
  <inkml:trace contextRef="#ctx0" brushRef="#br1" timeOffset="44747.29">18288 3747 0,'0'0'0,"0"-22"0,0 44 32,0-1-17,0 0 1,0 0-16,-21 0 0,21 0 0,-21-21 15,21 22-15,0-1 0,-22-21 16,22 21-16,0 0 0,-21-21 16,21-21 15,0 0-15,0 0-16</inkml:trace>
  <inkml:trace contextRef="#ctx0" brushRef="#br1" timeOffset="44923.44">18330 3535 0,'0'0'0,"0"-21"0,-21 21 15,0 0-15,0 0 0,0 0 16,-1 0 0,22 21-1,22 0 1,-1-21-16,0 0 0,21 0 15,-21 21-15,1-21 0,20 0 16</inkml:trace>
  <inkml:trace contextRef="#ctx0" brushRef="#br1" timeOffset="45376.07">18838 3641 0,'0'0'16,"0"21"-1,0 0-15,-21 0 0,21 0 16,0 1 0,0-1-16,-21-21 0,21 21 0,0 0 15,0 0-15,0 0 16,0 1-16,-21-22 0,21 21 16,-21-21-1,-1 0-15,1 0 16,0 0-16,0-21 15,21-1-15,-21 1 0,21 0 16,0 0-16,0-21 0,0 20 16,42 1-16,-21-21 0,0 21 15,22 0-15,-22-22 0,21 22 16,1 21-16,-1-21 0,-21 21 16,21 0-16,1 0 0,-1 0 0,0 21 15,-20-21-15,20 21 0,-21 0 16,0 22-16,-21-22 0,0 0 0,0 0 15,0 0-15,0 1 0,0 20 16,-21-21-16,0-21 0,0 21 0,0 0 16,-1 1-16,1-1 0,0-21 0,0 21 15,0-21-15,42 0 32</inkml:trace>
  <inkml:trace contextRef="#ctx0" brushRef="#br1" timeOffset="46416.16">20722 3281 0,'0'0'0,"-21"-21"0,0 21 15,0-21-15,-1 21 16,1 0-16,0 0 0,0 0 0,0 0 16,0 0-16,-1 21 0,1 21 15,-21-21-15,21 22 0,-22-1 0,22 0 16,-21 1-16,21-1 0,0 0 15,-22 1-15,22-1 0,0-21 16,0 21-16,0 1 0,21-1 16,0-21-16,0 22 0,0-22 0,0 21 15,42-21-15,-21 0 0,0 1 16,22-22-16,-1 0 0,21 0 0,-20 0 16,20 0-16,1 0 0,-1-22 15,1 1-15,-1 0 0,1 0 0,-22-21 16,22 20-16,-22-20 0,0 21 15,-21-21-15,1-1 0,-1 1 0,-21-43 16,0 43-16,0-22 16,-21 22-16,-22 0 0,22-1 0,-21 1 15,-1 21-15,1 0 0,0 0 16,-1 21-16,-20 0 0,21 0 0,-22 21 16,22 0-16,-22 21 0,22 1 15,0-1-15,-1 0 0,22 22 16,-21-22-16,21 0 0,-1 1 0,22-1 15,0-21-15,0 22 0,0-22 16,22 21-16,-1-21 0,21 0 0,-21 1 16,22-1-16,20 0 0,-21-21 15,22 0-15,-1 0 0,1 0 0,-1 0 16,1 0-16,-1 0 0,-20 0 16,20-21-16,-20 0 0,-1-1 0,0 1 15,1 0-15,-1 0 0,-21 0 16,0 0-16,0-1 0,1 1 0,-1 0 15,-21 0-15,0 0 0,0 0 16,-21 21 15,-1 0-31,22 21 0,-21 0 16,21 0-16,0 0 0,0 0 16,-21 1-16,21-1 0,0 0 15,0 0-15,0 0 0,-21 0 0,21 1 16,0-1-16,0 0 15,0 0-15,0-42 32,0 0-17,0 0-15,21-1 16,-21 1-16,21 0 0,0 0 16,1 0-16,-1 0 0,0-22 0,0 22 15,21 0-15,-20 0 0,20 21 16,0-21-16,1 21 0,-22-22 0,21 22 15,0 0-15,-20 0 0,-1 0 16,21 22-16,-21-1 0,-21 0 0,0 0 16,21 0-16,-21 0 0,0 1 15,0-1-15,-21 0 0,0 0 16,21 0-16,-21-21 0,0 21 16,0-21-16,21 22 15,-22-22-15,44 0 31</inkml:trace>
  <inkml:trace contextRef="#ctx0" brushRef="#br1" timeOffset="46792.27">22013 3831 0,'21'0'31,"1"-21"-31,-1 21 0,0-21 16,0 21-16,0-21 0,0 21 15,1-21-15,20-1 0,-21 22 0,0-21 16,0 0-16,1 0 0,-1 0 0,-21 0 16,0-1-16,0 1 15,0 0-15,-21 21 0,-1 0 0,1 0 16,0 0-16,-21 21 0,21 0 15,-22 1-15,22-1 0,-21 0 0,21 21 16,-1-21-16,1 1 16,0-1-16,21 0 0,0 21 15,21-42-15,-21 21 0,21-21 16,22 0-16,-22 0 0,0 0 0,21 0 16,-20 0-16,20 0 0,0 0 15,1 0-15,-1 0 0,0 0 0,1 0 16,-1-21-16,-21 21 0,21-21 0,-20 21 15,-1 0-15</inkml:trace>
  <inkml:trace contextRef="#ctx0" brushRef="#br1" timeOffset="47701">1016 5990 0,'0'-21'0,"0"42"0,0-63 0,0 0 15,0 20-15,0 1 0,0 0 16,0 0-16,-21 0 0,21 0 0,0-1 15,0 44 17,0-1-32,0 0 0,-21 21 0,21 1 15,0 20-15,0-21 0,-22 22 16,22-22-16,0 22 0,-21-1 0,21 1 16,0-1-16,-21 1 0,0-1 15,0 1-15,0-22 0,-1 22 0,22-22 16,-21 0-16,0 1 0,21-1 15,0-21-15,0 0 0,0 0 16</inkml:trace>
  <inkml:trace contextRef="#ctx0" brushRef="#br1" timeOffset="48060.25">720 6202 0,'-22'-21'0,"44"42"0,-65-85 16,22 43-16,0-21 0,21 21 16,0-22-16,-21 22 0,21 0 0,0-21 15,0 21-15,21-22 0,0 22 16,21-21-16,-20 21 0,20-22 16,0 22-16,1 0 0,20 0 15,-21 0-15,1 21 0,20 0 16,-20 21-16,-1 0 0,-21 0 0,21 0 15,-42 22-15,0-1 0,0 0 16,0 1-16,-21-1 0,0 0 16,-21-21-16,21 22 0,-22-22 15,1 21-15,21-21 0,-22 1 0,22-1 16,0-21-16,0 21 0,0-21 0,0 0 16,-1 0-16,44-21 46,-1 0-30,0-1-16,0 1 0</inkml:trace>
  <inkml:trace contextRef="#ctx0" brushRef="#br1" timeOffset="48347.46">1630 5546 0,'0'0'0,"0"-21"0,21-1 0,-21 1 15,0 0-15,0 0 16,0 0-16,0 42 31,0 0-31,0 0 16,-21 22-16,21-1 0,0 0 16,-21 1-16,21-1 0,-22 21 15,22-20-15,-21-1 0,0 0 0,0-20 16,21 20-16,-21 0 0,0-21 15,21 1-15,0-1 0,0 0 0,0 0 16,0 0 0,21-21-16,0 0 15,0 0-15,21-21 0,-20 0 16</inkml:trace>
  <inkml:trace contextRef="#ctx0" brushRef="#br1" timeOffset="48852.27">2244 5821 0,'0'0'0,"21"-21"16,42-22 0,-63 22-16,0 0 0,0 0 15,0 0-15,0 0 0,-21-1 16,0 22-16,0-21 0,0 0 16,-1 21-16,1 0 0,-42 0 15,42 0-15,-1 21 0,1 0 16,0 1-16,0-1 0,0 21 0,0 0 15,-1-20-15,1 20 16,0 0-16,0 1 0,21-1 0,-21-21 16,21 0-16,0 22 0,0-22 15,0 0-15,21 0 0,0-21 16,0 0-16,0 0 0,1 0 16,-1 0-16,0 0 0,0 0 0,21-21 15,-20 21-15,20-21 0,0 0 16,-21-1-16,22 1 0,-22-21 0,0 21 15,21 0-15,-20-22 0,-22 22 16,21-21-16,-21 21 0,0-22 16,0 22-16,0 0 0,0 0 15,0 0-15,-21 21 16,21 21-16,-22-21 16,1 21-16,21 21 0,0-21 15,-21 22-15,0-22 0,21 21 0,0-21 16,-21 22-16,21-22 0,0 21 15,0-21-15,0 1 0,0-1 0,21 0 16,0-21-16,0 21 0,0-21 16,22 0-16,-22 0 0,0 0 15,21 0-15,1 0 0,-1 0 16,0-21-16</inkml:trace>
  <inkml:trace contextRef="#ctx0" brushRef="#br1" timeOffset="49108.24">3111 5652 0,'0'0'0,"0"-22"0,-21-41 31,0 63-31,0 0 0,0 0 16,0 0-16,-1 0 0,1 21 0,0 0 16,0 0-16,0 1 0,-22 62 15,22-63-15,0 22 0,21-1 16,0 0-16,0-20 0,0 20 0,0-21 15,0 0-15,0 0 0,0 1 16,21-1-16,-21 0 0,21-21 16,1 0-16,20 0 0,-21 0 0,0 0 15,22 0-15,-22 0 0,0 0 16,21-21-16,-21 0 0,1 21 0</inkml:trace>
  <inkml:trace contextRef="#ctx0" brushRef="#br1" timeOffset="49485.56">3365 5863 0,'-42'0'32,"63"0"15,0 0-47,1-21 0,-1 21 15,21-21-15,-21 21 0,0-21 16,22 0-16,-22-1 0,0 1 0,0 21 15,22-21-15,-43 0 0,0 0 16,21 0-16,-21-1 0,-21 22 16,-1 0-16,1 0 15,0 0-15,0 0 0,-21 22 0,20-1 16,-20 0-16,21 0 0,-21 0 16,20 0-16,1 22 0,0-22 0,21 21 15,0-21-15,0 22 0,0-22 16,0 0-16,0 0 0,0 0 15,0 1-15,21-22 0,22 21 0,-22-21 16,0 0-16,21 0 0,1 0 16,-1 0-16,0 0 0,1 0 0,-1-21 15,-21 21-15,21-22 0,1 1 16,-22 0-16,0 0 0,21 0 0</inkml:trace>
  <inkml:trace contextRef="#ctx0" brushRef="#br1" timeOffset="50628.24">6181 6011 0,'0'0'0,"0"-21"0,0 0 0,0 0 15,0 0-15,21 0 16,-21-22-16,0 22 0,0 0 0,0-21 15,0-1-15,0 22 0,0-21 16,0-1-16,0 22 0,0-21 0,0 0 16,-43 20-16,22 1 0,0 0 15,0 0-15,-21 0 0,20 0 0,-20 21 16,0 0-16,-1 0 0,1 0 16,-21 21-16,20 0 0,1 0 0,0 0 15,-1 0-15,1 22 0,21-1 16,-22 0-16,22 1 0,0-1 15,21 0-15,0 1 0,0-1 0,0-21 16,0 22-16,0-22 0,0 0 16,21 0-16,0 0 0,1 0 0,20-21 15,-21 0-15,21 0 0,1 0 16,-1 0-16,0 0 0,1-21 0,-1 0 16,22 0-16,-22 0 0,0 0 0,1-1 15,-22-20-15,21 21 0,-21-21 16,0-1-16,1 22 0,-22-21 0,0-1 15,0 22-15,0-21 0,0 21 16,0 0-16,0-1 0,-22 22 31,1 0-31,0 22 16,21-1-16,0 0 0,0 21 0,-21-21 16,21 22-16,0-22 0,0 21 15,0-21-15,0 22 0,0-22 0,21 0 16,-21 21-16,21-20 0,0-22 15,22 21-15,-22-21 0,0 0 0,21 0 16,-20 0-16,20 0 0,0 0 16,1 0-16,-22-21 0,21-1 15,0 1-15,1 0 0,-22-21 0,21 21 16,-21-22-16,1 22 0,-22-21 16,0 21-16,0-22 0,0 22 0,0 0 15,0 0-15,0 0 0,-22 21 16,1 0-1,0 0-15,21 21 0,-21 0 16,21 0-16,-21 0 0,21 22 0,0-22 16,-21 21-16,-1-21 0,22 22 15,-21-22-15,0 21 0,21-21 16,0 0-16,0 1 0,-21-1 0,21 0 16,-21 0-16,21-42 46,0 0-46,0 0 0,0-1 0,21-20 16,0 21-16,0-21 0,0 20 16,1-20-16,-1 0 0,0-1 0,0 22 15,21-21-15,-20 21 0,20 0 16,-21-1-16,21 1 0,-20 21 0,20 0 16,-21 0-16,0 0 0,0 21 15,-21 1-15,0-1 0,22 0 0,-22 0 16,21 21-16,-21-20 0,0-1 0,0 21 15,0-21-15,0 0 16,0 22-16,0-22 0,0 0 0,0 0 16,0 0-16,21-21 0,-21 22 15,0-1-15,21-21 0,0 21 16,0-21-16,1 0 0,-1 0 16,0 0-16,21 0 0,-21-21 15</inkml:trace>
  <inkml:trace contextRef="#ctx0" brushRef="#br1" timeOffset="51160.2">7768 5567 0,'0'0'0,"0"-21"0,0-43 31,-21 43-31,0 21 0,-22 0 16,22 0-16,0 0 0,-21 0 15,21 0-15,-22 0 0,1 0 0,21 0 16,-22 21-16,1 0 0,0 1 15,21-1-15,-22 21 0,1 0 0,21-20 16,0 20-16,-1 0 0,22-21 16,-21 22-16,21-22 0,0 21 0,0-21 15,0 1-15,21-1 0,1-21 0,-1 21 16,21-21-16,-21 0 16,0 0-16,22 0 0,-22 0 0,21 0 0,-21 0 15,22-21-15,-1 0 16,-21-1-16,22 1 0,-1 0 0,-21-21 15,21-1-15,-20 1 0,-1 0 0,21-1 16,-21 1-16,0 0 16,-21-1-16,22 1 0,-22 0 0,21-1 0,-21 1 15,0 0-15,0 21 0,0-22 16,0 22-16,0 0 0,-21 0 16,-1 21-16,1 0 15,0 21-15,21 0 0,-21 0 0,0 0 16,21 22-16,-21-1 0,21 0 15,0 1-15,0-1 0,0 0 0,0 1 16,0-1-16,0 0 0,0 1 16,0-1-16,21-21 0,0 22 15,0-22-15,0 0 0,0 0 0,22 0 16,20-21-16,-42 0 16,22 0-16,-22 0 0,21 0 0,-21 0 15,22 0-15,-22 0 0,21-21 0,-21 0 16,22 0-16,-22 0 0,21 21 15</inkml:trace>
  <inkml:trace contextRef="#ctx0" brushRef="#br1" timeOffset="51400.17">8975 5482 0,'0'0'0,"0"21"46,0 1-46,0-1 0,0 0 16,0 0-16,0 0 0,-22 0 0,22 1 16,-21-1-16,21 0 0,-21 0 0,21 0 15,0 0-15,0 1 0,0-1 16,0-42 15,0-1-15,0 1-16</inkml:trace>
  <inkml:trace contextRef="#ctx0" brushRef="#br1" timeOffset="51552.25">8911 5419 0,'0'0'0,"0"-85"31,0 64-31,0 42 47,0 0-32,21-21 1</inkml:trace>
  <inkml:trace contextRef="#ctx0" brushRef="#br1" timeOffset="51812.07">9419 5144 0,'0'0'16,"0"-22"-16,-21 22 31,0 22-31,21-1 16,0 21-16,0-21 0,-21 0 0,21 22 15,-22-22-15,22 21 16,0-21-16,0 22 0,-21 20 16,21-20-16,-21-22 0,21 21 15,0-21-15,0 0 0,-21 22 0,21-22 16,0 0-16,0 0 0,0 0 0,0 1 15,21-22 1,0 0-16,0 0 0,1 0 0</inkml:trace>
  <inkml:trace contextRef="#ctx0" brushRef="#br1" timeOffset="52144.14">9737 5546 0,'0'0'0,"21"-43"0,21-41 31,-42 63-31,-21 21 15,0 0-15,0 0 16,-1 0-16,1 0 0,-21 21 0,21 0 16,0-21-16,-1 21 0,22 0 15,0 0-15,0 1 0,0-1 16,0 0-16,0 0 16,22-21-16,-22 21 0,21-21 0,0 0 15,0 21-15,0-21 0,0 0 16,1 0-16,-1 22 0,0-22 15,-21 21-15,0 0 16,0 0 0,-21-21-16,-22 0 15,22 0-15,0 0 0,0 0 0,0 0 16,-22 0-16,22 0 0,0 0 16,0 0-16,-21 0 0,20-21 0,1 0 15,0 21-15,0-21 0,21-1 16</inkml:trace>
  <inkml:trace contextRef="#ctx0" brushRef="#br1" timeOffset="52339.24">9334 5271 0,'0'0'0,"22"0"16,-1 0-16,0-22 0,0 22 15,0 0-15,22 0 0,-22 0 0,21 0 16,0-21-16,1 21 0,-1 0 15,0 0-15,-20-21 0,20 21 0,0 0 16,-21 0-16,22 0 0,-22 0 16,0 0-16,-21-21 0</inkml:trace>
  <inkml:trace contextRef="#ctx0" brushRef="#br1" timeOffset="53060.26">11599 5355 0,'0'-21'31,"0"0"-16,0 0-15,21 21 0,-21-21 16,22-1-16,-22-20 0,21 21 0,-21 0 16,0-22-16,21-20 0,-21 42 15,0 0-15,0-1 16,0 1-16,0 0 0,-21 21 0,0 0 16,-1 0-16,1 0 0,-21 0 15,21 0-15,-22 21 0,22 0 0,-21 1 16,21-1-16,0 0 0,-1 0 0,22 0 15,0 0-15,0 1 0,0-1 16,0 0-16,22 0 0,-1 0 0,0 0 16,0 1-16,0-1 0,0 0 15,22 0-15,-22 0 0,0 0 0,21 1 16,-20-1-16,-1 0 0,0 0 16,-21 0-16,0 0 0,0 1 15,0-1-15,0 0 0,-42 0 0,20 0 16,-20 0-16,-21-21 0,20 22 15,-20-22-15,20 0 0,-20 0 0,-1 0 16,1 0-16,21 0 0,-1 0 16,1-22-16,-43 1 0,64 0 15,0-21-15,0 21 0,21-1 16,0 1-16,0-21 0,0 21 0,0-22 16,0 22-16,0 0 0,0 0 15,21 0-15,0 21 0,0-21 0,0 21 16,1 0-16,-1 0 0,21 0 0,-21 0 15,0 0-15,22 0 16,-1 0-16,-21-22 0,22 22 0</inkml:trace>
  <inkml:trace contextRef="#ctx0" brushRef="#br1" timeOffset="53972.24">12171 4847 0,'0'0'16,"0"-21"-16,0 0 0,0 0 0,0 0 0,0-1 15,-21 22-15,-1 0 16,1 0-16,0 0 0,0 22 0,0-1 16,0 0-16,21 21 15,-22-21-15,1 22 0,21 20 0,-21-20 16,21-1-16,0 21 0,-21-20 16,0-1-16,21 0 0,-21 1 0,-1-1 15,1 0-15,21 1 0,-21-1 0,0-21 16,21 22-16,-21-22 0,21 21 15,0-21-15,21-21 32,0-21-32,0 0 15,0 0-15,22-22 0,-22 22 16,0 0-16,0-21 0,0 21 0,22-1 16,-22-20-16,0 21 0,0 0 15,0 0-15,1-1 0,-1 22 16,0 0-16,-21 22 31,0-1-31,0 0 0,0 0 0,0 21 16,0-20-16,21-1 15,-21 0-15,0 0 0,21 0 0,-21 0 16,21 1-16,1-1 0,-22 0 0,21 0 16,0-21-16,0 21 0,0 0 15,22-21-15,-22 0 0,21 0 0,-21 0 16,22 0-16,-22 0 0,21 0 15,0-21-15,1 0 0,-22 0 16,21 0-16,-21 0 0,22-1 0,-22 1 16,0 0-16,0 0 0,-21 0 15,0 0-15,0-22 0,0 22 0,0 0 16,0 0-16,0 0 0,0-1 16,-21 22-16,0-21 0,0 21 0,-22 0 15,22 0-15,0 0 0,0 0 16,0 0-16,0 21 0,-22 1 0,22-1 15,0 0-15,21 0 0,-21 0 0,21 0 16,-21 1-16,21-1 0,0 0 16,0 0-16,0 0 0,0 0 0,0 1 15,0-1-15,21-21 16,0 21-16,0-21 0,0 0 16,0 0-16,1 0 0,-1 0 0,0-21 15,0 0-15,21 21 0,-20-22 16,-1 1-16,0 0 0,0 0 0,0 0 15,0 0-15,1-1 0,-22 1 16,0 0-16,21 0 0,-21 0 0,0 0 16,0 42 15,-21 0-31,-1 0 0,22 0 16,-21 0-16,21 1 15,-21-1-15,21 0 0,0 0 0,0 0 16,0 0-16,0 1 0,0-1 15,21-21-15,0 0 0,1 21 16,-1-21-16,0 0 0,0 0 0,21 0 16,-20 0-16,-1 0 0,21 0 15,-21-21-15,0 21 0,1-21 16,-1-1-16</inkml:trace>
  <inkml:trace contextRef="#ctx0" brushRef="#br1" timeOffset="54336.96">13271 5355 0,'0'0'0,"0"-21"16,0 0-16,0 0 15,0 0-15,22-1 0,-1 1 16,0 21 0,0 0-16,0 0 15,0 0-15,1 0 0,-1 0 0,21 0 16,-21 21-16,0 1 0,1-22 16,-1 21-16,0 0 0,0 21 0,0-21 15,-21 1-15,21-1 0,-21 0 16,0 0-16,0 0 0,0 0 0,0 1 15,0-1-15,-21-21 32,21-21-17,0-1-15,0 1 16,0 0-16,0 0 0,0 0 0,0 0 16,21-1-16,-21 1 0,0 0 15,22 0-15,-1 0 0,-21 0 16,21-1-16,0 22 0,0-21 15,0 21-15,1 0 16,-1 0-16,0 0 0,0 0 16,0 0-16,0 0 0,1 0 15,-1 0-15</inkml:trace>
  <inkml:trace contextRef="#ctx0" brushRef="#br1" timeOffset="54668.76">14287 5419 0,'22'0'32,"-1"0"-32,-21-21 0,21 21 0,0-22 15,0 22-15,0-21 0,1 0 16,-1 0-16,0 21 0,0-21 0,0 0 16,0-1-16,1 1 0,-1 21 0,-21-21 15,0 0-15,-43 21 31,22 0-31,0 0 0,0 21 16,0 0-16,-22 0 0,22 1 0,0-1 16,0 0-16,0 0 0,0 0 0,21 0 15,-22 1-15,22-1 0,0 0 16,0 0-16,0 0 0,0 0 16,0 1-16,22-22 15,-1 0-15,0 0 0,21 0 0,1 0 16,-1 0-16,0 0 0,1 0 15,-1 0-15,0 0 0</inkml:trace>
  <inkml:trace contextRef="#ctx0" brushRef="#br1" timeOffset="55141.1">15113 5376 0,'0'0'0,"21"-21"16,0 21-16,-21-21 0,0 0 0,0 0 16,0 0-16,0-1 0,-21 1 15,0 0-15,0 21 0,0 0 16,-1 0-16,1-21 0,0 21 15,0 0-15,0 0 0,0 21 0,-22-21 16,22 21-16,0 0 0,0 1 16,0-1-16,-1 0 0,1 0 0,0 21 15,0-20-15,21-1 0,-21 0 0,21 0 16,0 0-16,0 0 16,0 1-16,0-1 0,0 0 0,21-21 15,0 0-15,0 21 0,0-21 16,1 0-16,-1 0 0,0 0 0,0-21 15,21 21-15,1-42 0,-22 20 16,0 1-16,21 0 0,-20 0 16,-1-21-16,0-1 0,0 1 0,0 0 15,0-1-15,1-20 16,-1 20-16,0-20 0,0 21 0,-21-22 16,0 22-16,0-1 0,0 22 0,0 0 15,0 0-15,-21 42 16,0 0-1,0 22-15,21-1 0,0 0 0,-22 1 16,22-1-16,-21 0 0,21 22 0,0-22 16,0 0-16,0-20 0,0 20 15,0 0-15,0-21 0,0 1 0,21-1 16,1 0-16,-1 0 0,0 0 16,0-21-16,0 0 0,0 0 0,22 0 15,20 0-15,-20 0 0</inkml:trace>
  <inkml:trace contextRef="#ctx0" brushRef="#br1" timeOffset="56452.28">16489 5334 0,'0'0'16,"-21"0"-16,-43 64 16,64-43-1,21-21 1,0 0-16,1 0 15,-1 0-15,21-21 0,-21 21 0,22-22 16,-22 1-16,63-21 0,-62 21 16,-1-22-16,21 22 15,-21-21-15,0 0 0,1-22 0,-1 22 16,-21-22-16,0 1 0,21-1 16,-21 22-16,0 0 0,0-22 0,0 43 0,0-21 15,0 20-15,0 1 16,-21 21-16,0 0 0,-1 21 15,1 1-15,0-1 16,-21 21-16,21 0 0,-1 22 0,-20-22 0,21 22 16,0-1-16,-22-20 15,1 62-15,21-41 0,0-22 16,21 1-16,0-1 0,0-21 0,0 21 16,0-20-16,21-1 0,21 0 15,-21 0-15,22 0 0,-22-21 0,21 0 16,1 0-16,-22 0 0,21 0 15,0 0-15,1-21 0,-1 0 0,0 21 16,1-21-16,-1 0 0,-21-1 16,22-20-16,-22 21 0,0-21 15,0 20-15,-21 1 0,21-21 0,-21 21 16,0 0-16,0-1 0,0 1 16,-21 21-16,0 0 0,0 0 0,0 0 15,-22 0-15,22 21 16,0 1-16,0-22 0,21 21 0,-21-21 15,21 21-15,0 0 16,21-21-16,0 0 0,0 0 16,0 0-16,22 0 0,-1 0 15,0 0-15,1 0 0,-1 0 0,0 0 16,43-21-16,-43 21 16,-21 0-16,22 0 0,-22 0 15,0 0-15,-42 21 31,0-21-31,21 21 16,-21 0-16,-1-21 0,1 22 16,21-1-16,-21-21 0,21 21 0,0 0 15,0 0-15,21-21 16,0 0 0,22 0-16,-22 0 0,21 0 0,-21 0 15,22 0-15,-1-21 0,0 0 16,1 21-16,-22-21 0,21 0 0,-21-1 15,22 1-15,-22 0 16,0 0-16,0 0 0,-21 0 0,21 21 16,-21-22-16,22 22 0,-22-21 15,0 0 1,0 42 46,0 0-62,0 22 0,0-22 0,0 21 16,0-21-16,0 22 0,-22-1 16,22 0-16,0 1 0,-21-1 0,21 0 15,0 22-15,0-1 16,0 1-16,0-22 0,-21 22 0,21-1 16,-21 1-16,21-1 0,-21 1 0,21-1 15,0 1-15,-21-1 0,21 1 16,-22-1-16,1 1 0,21-1 0,-21-20 15,21 20-15,-21 1 0,-21-22 16,20 0-16,-20-21 0,21 22 0,-21-22 16,-1-21-16,1 21 0,0-21 0,-22-21 15,22 21-15,21-42 16,-1 20-16,1-20 0,21-21 0,0-1 16,0 1-16,0-22 0,0 21 15,21-20-15,1 20 0,20-20 0,0-1 16,1 0-16,-1 1 0,0-1 15,22 21-15,-22 1 0,22-1 16,-22 1-16,0-1 0,22 22 0,-22 0 16,0-1-16,22-20 0,-22 21 0</inkml:trace>
  <inkml:trace contextRef="#ctx0" brushRef="#br1" timeOffset="58380.27">18965 4890 0,'0'0'0,"0"21"47,-21 0-47,21 0 0,-21 0 15,21 0-15,0 1 0,0-1 0,0 21 16,0-21-16,0 0 0,0 1 0,0 20 16,-21-21-16,21 0 0,-21 0 15,21 1-15,0-1 0,-22-21 16,22 21-16,-21-21 16,21-21-1,0 0-15,0-1 0,0 1 16,0 0-16,0 0 0,0-21 15,21 20-15,-21-20 0,22 0 0,-1-1 16,0 1-16,0 0 0,0-1 16,0 1-16,1 21 0,20 0 0,-21 0 15,21 21-15,-20 0 0,-1 0 16,0 0-16,21 0 0,-42 21 0,21 21 16,1-21-16,-1 22 0,-21-22 15,0 21-15,0 0 0,0-20 16,0 20-16,0-21 0,0 21 0,0-20 15,0-1-15,0 0 0,0 0 16,0 0-16,0 0 16,0-42-1,0 0 1,0 0-16,0-21 16,0 20-16,0 1 0,0-21 0,21 0 15,0 20-15,0-20 0,22 0 16,-22-1-16,21 22 0,-21-21 0,22 21 15,-1 0-15,-21 21 0,21 0 16,1 0-16,-22 0 0,0 0 16,0 0-16,0 21 0,1 21 15,-22-21-15,0 22 0,0-22 0,0 21 16,0 0-16,0 1 0,0-22 0,0 21 16,0-21-16,0 22 0,21-22 15,-21 0-15,21 0 0,0 0 0,0-21 16,0 22-16,1-22 15,-1 0-15,0 0 0,21 0 0,-21 0 16,1-22-16,20 1 0,-21 21 16,0-21-16,22 0 0,-22 0 0,0-22 15,0 22-15,0-21 0,0 21 0,1-22 16,-22 1-16,0 21 0,0-21 16,0 20-16,0 1 0,0 0 15,-22 21 1,1 0-16,0 0 0,21 21 15,-21 0-15,21 1 0,-21-1 16,21 21-16,-21-21 0,21 0 0,0 22 16,0-22-16,0 0 0,0 21 15,0-20-15,0-1 0,21 0 0,0-21 16,-21 21-16,21-21 0,0 0 16,0 0-16,22 0 0,-22 0 0,0 0 15,21 0-15,-20 0 0,-1 0 0,21-21 16,-21 0-16,22 0 0,-22-1 15,0 1-15,0 0 0,0-21 16,0 21-16,-21-22 0,0 1 16,22 0-16,-22 20 0,21-20 0,-21 21 15,0 0-15,0 0 0,0 42 32,-21 0-32,-1 0 0,1 21 15,21-20-15,-21 20 0,21-21 16,0 21-16,0-20 0,0 20 0,0-21 15,0 0-15,0 0 0,0 1 16,21-1-16,-21 0 0,21-21 0,1 0 16,20 21-16,-21-21 0,21 0 15,-20 0-15,20 0 0,0 0 16,-21-21-16,22 0 0,-22 21 0,21-21 16,-21-22-16,22 22 0,-22-21 15,0 21-15,0-43 0,0 22 0,1-1 16,-22 1-16,0 0 0,0-1 15,0 1-15,0 0 0,0 21 0,0-1 16,0 1-16,0 0 0,0 42 31,-22 0-31,22 1 16,-21 20-16,21-21 0,-21 21 0,21 1 16,0-1-16,0 22 0,0-22 15,0 0-15,0-21 0,0 22 16,0-1-16,0-21 0,21 0 0,0 22 15,1-22-15,-1-21 0,0 21 16,0-21-16,0 21 0,22-21 0,-1 0 16,-21 0-16,21 0 0,-20-21 15,20 0-15,0 21 0,-21-21 16,22-22-16,-22 22 0,0-21 0,0 0 16,22-1-16,-22 1 0,0 0 15,0-1-15,-21-20 0,21 20 0,0 1 16,1 21-16,-22-21 0,0 20 0,21 1 15,-21 0-15,0 0 0,21 21 16,-42 0 0,0 21-16,-1 0 15,22 22-15,-42-22 0,21 21 16,0 0-16,0 1 0,21-1 0,-22 0 16,22 1-16,-21-1 0,21 0 15,0 22-15,0-43 0,0 0 16,21 0-16,1 1 0,-1-1 15,42-21-15,-20 0 0,-22 0 16,21 0-16,-21 0 0,22 0 0,-22 0 16,21-21-16,-21-1 15,0 1-15,22 0 0,-1-42 16,-21 41-16,0 1 0,1 0 16,-22 0-16,0 42 31,0 0-31,0 0 0,0 1 15,-22-1-15,22 0 0,-21 0 16,21 0-16,0 0 0,0 1 16,21-22 15,1 0-31,-22-22 16,21 22-1,-21-21-15</inkml:trace>
  <inkml:trace contextRef="#ctx0" brushRef="#br1" timeOffset="58528.28">22288 4720 0,'0'0'0,"-21"0"15,0-21-15,0 21 16</inkml:trace>
  <inkml:trace contextRef="#ctx0" brushRef="#br1" timeOffset="58723.29">21548 4847 0,'0'0'0,"-43"0"0,22 0 16,0 0-16,42 0 31,0 0-31,0 0 0,22 0 0,-1 0 16,0 0-16,22 0 0,-22 0 15,22 0-15,-22 0 0,22 0 16,-1 0-16</inkml:trace>
  <inkml:trace contextRef="#ctx0" brushRef="#br1" timeOffset="59044.26">22606 4826 0,'0'0'0,"-21"0"16,0 0-1,21 21-15,-22 0 0,1 1 0,21-1 16,-21 21-16,0-21 0,21 22 16,-21-1-16,0 0 0,21 1 15,-22-1-15,1 21 0,0-20 16,21-1-16,-21 22 0,0-22 0,0 21 15,-1-20-15,1 20 0,0 1 0,0-1 16,0 1-16,0-1 0,-1-20 16,1 20-16,0 1 0,0-22 0,0 0 15,0 1-15,-1-1 0,22 0 0,0-21 16,0 1-16,0-1 0,0 0 16,0 0-16,0-42 15,22 0 1,-1 0-16,0-1 0,0 1 0,0-21 15,0 0-15,1-1 0</inkml:trace>
  <inkml:trace contextRef="#ctx0" brushRef="#br1" timeOffset="59359.71">22458 4995 0,'0'0'16,"21"-21"-16,-21 0 0,21 0 0,0 0 0,0 0 15,1-1-15,-1 22 0,21 0 16,0 0-16,1 0 0,-1 0 0,0 0 16,1 0-16,-1 0 0,0 22 15,-20-1-15,-1 0 0,-21 0 16,0 21-16,0-20 0,0-1 0,-21 21 16,-22-21-16,22 0 0,-21 1 15,-22-1-15,22 0 0,0-21 0,-22 21 16,22 0-16,-1-21 0,1 0 15,0 0-15,-1 0 0,22 21 0,0-21 16,0 0-16,0 0 0,0 0 16,42 0-1,21 0 1,-21 0-16,22-21 16</inkml:trace>
  <inkml:trace contextRef="#ctx0" brushRef="#br1" timeOffset="59651.67">23389 4551 0,'0'0'0,"0"-21"0,-21 21 31,21 21-15,-21 0-16,21 0 15,0 0-15,-21 1 0,-1-1 0,22 21 16,-21 0-16,21-20 0,0 20 16,0 0-16,-21 1 0,21-22 0,-21 21 15,21-21-15,0 0 0,0 1 16,0-1-16,0 0 0,0 0 0,0 0 16,21-21-1,0 0-15,0 0 16,1 0-16</inkml:trace>
  <inkml:trace contextRef="#ctx0" brushRef="#br1" timeOffset="60000.27">23410 5080 0,'21'0'32,"1"0"-17,-1 0-15,0 0 0,0 0 16,0-21-16,0 0 0,1 21 15,20-21-15,-21-1 0,0 1 0,0 0 16,-21 0-16,22 0 0,-22 0 16,21-1-16,-21 1 0,0 0 15,-21 21 1,-1 0-16,-20 0 0,21 21 0,0 0 16,0 1-16,-1-1 15,1 0-15,21 0 0,0 0 0,-21 0 16,21 1-16,-21 20 0,21-21 0,0 0 15,0 0-15,0 1 16,0-1-16,0 0 0,21-21 16,0 0-16,0 0 15,1 0-15,-1 0 0,0 0 16,0 0-16,0 0 16,0 0-16,1 0 0,-1 0 0</inkml:trace>
  <inkml:trace contextRef="#ctx0" brushRef="#br1" timeOffset="60171.24">24024 5207 0,'-42'0'15,"21"0"17,-1 0 14,1 0-46</inkml:trace>
  <inkml:trace contextRef="#ctx0" brushRef="#br0" timeOffset="66416.57">614 8086 0,'-21'0'0,"21"-21"15,-22 21 1,22-22-16,-21 22 0,21-21 15,-21 21-15,21-21 16,0 0 0,0 0-16,0 0 15,21 21-15,0-22 0,22 22 16,-22-21-16,0 21 0,21 0 16,-20 0-16,20 0 0,-21 0 15,21 0-15,-20 0 0,-1 21 0,0 1 16,-21-1-16,0 0 15,0 21-15,0-21 0,0 22 0,-21-1 16,-22 0-16,22-20 0,-21 20 16,21 0-16,-22-21 0,1 1 0,0-1 15,21 0-15,-1 0 0,1-21 16,0 0-16,0 0 0,21-21 31,0 0-31,0 0 0,21-1 16,21 1-16,-20 0 0,-1 0 15,0 0-15,21 21 0,-21-21 16,22 21-16,-1 0 0,-21 0 0,22 0 16,-22 0-16,21 0 0,-21 0 15,22 0-15,-22 21 0,0 0 16,-21 0-16,0 0 0,0 22 16,0-22-16,0 21 0,0-21 15,-21 0-15,0 22 0,-1-22 0,-20 0 16,21 0-16,-21 0 0,-1 1 15,22-1-15,-21-21 0,-1 0 0,-20 21 16,21-21-16,-1 0 0,1 0 16,0 0-16,-1 0 0,22 0 15,-21 0-15,-1-21 0,22 21 0,0 0 16,0-21-16,0 21 0,21-22 16,0 1-1,42 0 1,-21 21-16,0-21 0,22 0 15,-1 0-15</inkml:trace>
  <inkml:trace contextRef="#ctx0" brushRef="#br0" timeOffset="66611.78">1228 8234 0,'0'0'15,"42"0"-15,-21 0 0,-21-21 0,0 0 31,-21 21-15,42-22 31,0 22-47,0-21 0,22 21 16</inkml:trace>
  <inkml:trace contextRef="#ctx0" brushRef="#br0" timeOffset="68637.12">2984 7789 0,'0'0'16,"-21"-84"-1,0 63-15,21-1 16,0 44 15,0-1-31,0 0 0,0 0 16,0 21-16,0-20 0,0 20 16,0 0-16,0 1 0,0-1 0,0 0 15,0-21-15,-21 22 0,21-1 16,0-21-16,-21 22 0,21-22 15,0 0-15,0 0 16,0-42 0,21 0-16,0 0 15,0-1-15,-21 1 0,21-21 0,1 0 16,-1 20-16,0-20 0,-21 0 16,21 21-16,0-22 0,0 22 0,1 0 15,-1 0-15,0 0 0,0 21 16,0 0-16,0 0 0,1 0 15,-1 0-15,0 0 0,-21 21 16,0 0-16,21 0 0,-21 21 16,0-20-16,0 20 0,0-21 0,0 21 15,21-20-15,-21 20 16,0-21-16,21 0 0,-21 0 0,22 1 16,-22-1-16,0 0 0,21-21 15,0 0-15,0 0 0,0 0 16,0 0-16,22-21 0,-22 0 15,0-1-15,0 1 0,0-21 0,1 21 16,-1-22-16,0 1 0,0 0 16,0-1-16,-21 1 0,21 0 0,-21-1 15,0 22-15,0-21 0,0 21 0,0 0 16,0-1-16,0 1 0,0 0 16,-21 21-1,21 21-15,-21 0 16,21 1-16,0 20 0,0-21 0,0 21 15,0 1-15,-21-22 0,21 42 16,0-20-16,0-1 0,0 0 0,0-20 16,0 20-16,0-21 0,21 21 15,0-20-15,0-22 0,1 21 0,-1-21 16,0 0-16,21 0 0,1 0 16,-22-21-16,21-1 0,0 1 15,-20-21-15,20 21 0,0-22 0,-21 1 16,22 21-16,-22-21 0,0-1 0,0 1 15,0 0-15,-21-22 0,0 22 16,0-1-16,0 1 0,0-21 16,0 20-16,-21 22 0,0 0 15,0 21-15,0 0 16,0 21-16,21 0 0,-22 0 16,22 22-16,-21-22 0,21 21 0,0 1 15,0-1-15,0 0 0,0 22 16,0-22-16,0 0 0,0 22 0,0-22 15,0 1-15,0-1 0,0 0 16,0-21-16,0 22 0,0-22 0,0 0 16,0 0-16,21-21 31,1-21-31,-1 0 0,-21 0 0,21 0 16,-21-22-16,21 22 0,0-21 15,0-1-15,-21 22 0,22-63 16,-1 62-16,-21-20 0,21 21 15,0 21-15,-21-21 0,21 21 0,0 0 16,1 0 0,-22 21-16,0 0 0,0 21 0,21-20 15,0 20-15,-21-21 0,21 21 0,-21-20 16,21 20-16,0-21 0,1 21 16,-1-20-16,0-1 0,21 0 15,-21 0-15,22-21 0,-1 0 16,0 0-16,1 0 0,20 0 0,-20 0 15,-1-21-15,0 0 0,1 0 0,-1-1 16,0-20-16,1 21 0,-1-21 16,-21-1-16,21-20 0,-20 20 15,-22 1-15,21 21 0,-21-21 16,0-1-16,0 22 0,0-21 0,-21 21 16,-1-1-16,1 1 0,0 0 15,0 21-15,-21 0 16,20 0-16,1 21 0,-21 0 0,21 22 15,0-22-15,-1 0 0,-41 64 16,63-43-16,-21 0 0,21 1 16,0-1-16,0 0 0,0-20 15,0 41-15,0-42 0,21 0 16,0 1-16,-21-1 0,21-21 0,0 0 16,1 0-16,-1 0 0,0 0 15,0-21-15,0-1 0,0 1 0,1 0 16,-1 0-16,0 0 0,0-22 15,-21 22-15,0-21 0,21 21 0,-21-22 16,0 22-16,21-21 0,-21 21 16,0 0-16,0-1 0,0 1 0,0 42 47,0 1-47,0 20 15,0-21-15,0 0 0,0 22 16,0-22-16,0 21 0,0-21 0,0 22 15,0-22-15,0 0 0,22 21 0,-1-21 16,0-21-16,0 22 0,21-22 16,1 0-16,-22 0 0,21 0 0,1 0 15,-1 0-15,0 0 0,-21 0 16,22-22-16,-1 1 0,0 0 0,-20 0 16,20-21-16,-21 20 0,0-20 15,22-43-15,-22 43 16,-21 0-16,21-1 0,-21 1 0,21-21 15,0-22-15,-21 43 16,0-1-16,0 22 0,21 0 0,-21 0 16,0 42-1,-21 0-15,0 21 16,21-20-16,0 20 0,0 0 16,-21-21-16,21 22 0,-21-1 15,21 0-15,0-20 0,0 20 0,-21 0 0,21 1 16,0-1-16,0-21 0,0 21 15,0-20-15,0-1 0,0 0 16,0 0-16,0 0 0,21 0 0,0-21 16,0 0-16,0 0 15,0 0-15,1 0 0,-1 0 0,-21-21 16,21 0-16,0 0 0,0 0 0,0 0 16,1-1-16,-22-20 0,0 21 15,21-43-15</inkml:trace>
  <inkml:trace contextRef="#ctx0" brushRef="#br0" timeOffset="68824.28">5821 7768 0,'0'0'0,"-21"0"0,21 21 16,21-21 0,0 0-1,21 0-15,-21 0 0,1 0 16,20 0-16,-21 0 0,21 0 15,1 0-15,-22-21 0,0 21 0,21 0 16,-20-21-16,-1 0 0,0 21 0,0-21 16,21 21-16</inkml:trace>
  <inkml:trace contextRef="#ctx0" brushRef="#br0" timeOffset="69159.94">7429 7747 0,'0'0'16,"0"-21"-16,0 0 0,0 0 0,0-1 16,0 1-16,0 0 15,0 42 16,0 0-31,0 1 16,0-1-16,0 21 0,0-21 0,0 0 16,0 1-16,0 20 0,-21-21 0,21 0 15,-21 22-15,21-22 0,0 0 16,-21 0-16,0 0 0,21 0 0,0 1 16,0-1-16,0 0 15,21-42 1,0 0-16,0 21 15</inkml:trace>
  <inkml:trace contextRef="#ctx0" brushRef="#br0" timeOffset="69555.84">8001 7705 0,'0'0'0,"21"0"16,0-21-1,-42 21-15,0 0 0,0 0 16,-22 0-16,22 0 0,-21 0 15,21 0-15,-22 21 0,22-21 0,-21 21 16,21-21-16,0 21 0,21 0 16,0 0-16,21-21 15,0 0 1,0 22-16,21-22 0,-20 0 16,20 0-16,0 0 0,-21 0 0,22 0 15,-22 0-15,21 0 0,-21 0 16,1 21-16,-1-21 0,0 21 15,0-21-15,-21 21 0,0 0 16,-21 0 0,0-21-16,0 22 0,-22-22 0,22 0 15,-21 21-15,-1-21 0,22 0 0,-21 0 16,0 21-16,20-21 0,1 0 16,0 0-16,-21 0 15,21 0 1,21-21-1,0 0 1,0-1-16</inkml:trace>
  <inkml:trace contextRef="#ctx0" brushRef="#br0" timeOffset="69756.32">7472 7493 0,'0'-21'15,"0"42"-15,-21-42 0,21 0 0,-22 21 16,44 0 62</inkml:trace>
  <inkml:trace contextRef="#ctx0" brushRef="#br0" timeOffset="70265.73">9715 7387 0,'0'-21'0,"0"42"0,0-63 16,22 0-16,-22-1 0,21 22 15,-21 0-15,0-21 0,0 20 0,0 1 16,0 42 0,0 22-1,0-1-15,0 0 0,0 22 0,-21-22 16,21 22-16,0-1 0,-22 1 15,22-22-15,0 22 0,-21-22 0,21 21 16,-21-20-16,0-1 16,21 0-16,0 1 0,-21-1 0,21-21 15,-21 22-15,21-22 0,0 0 0,-22-21 16,22 21-16,0-42 16,0 0-1,22 21-15,-1-43 0</inkml:trace>
  <inkml:trace contextRef="#ctx0" brushRef="#br0" timeOffset="70591.64">9610 7451 0,'-22'-21'0,"44"42"0,-44-85 16,1 43-16,21-21 0,-21-1 0,21 22 16,0-21-16,0 21 15,0 0-15,0-1 0,21 1 0,0 21 16,22-21-16,-22 21 0,42-21 15,1 21-15,-1 0 0,1 0 0,21 0 16,-1 21-16,-20 0 0,-1-21 0,1 43 16,-1-22-16,-42 0 0,22 21 15,-22-21-15,-21 64 0,-21-64 16,-22 22-16,22-22 0,-42 21 16,20-21-16,-20 0 0,-1 1 0,1-1 15,-1 0-15,1-21 0,21 21 16,-1-21-16,1 0 0,0 21 0,20-21 15,1 0-15,0 0 0,42-21 47,22 0-47,-22 21 0,21-21 0</inkml:trace>
  <inkml:trace contextRef="#ctx0" brushRef="#br0" timeOffset="71056.07">10753 7281 0,'0'0'0,"21"-21"16,0 21-16,-21-21 16,-21 21-16,0 0 0,-1 0 15,1 0-15,0 0 0,0 21 16,0 0-16,-22 1 0,22 20 0,0-21 16,0 21-16,0 1 0,0-22 15,-22 21-15,22 1 0,0-1 0,0 0 16,0 1-16,-1-1 0,22-21 15,0 21-15,0-20 0,0 20 0,0-21 16,22 0-16,-1 0 0,0-21 0,0 22 16,21-22-16,-20 0 0,20 0 15,-21 0-15,21 0 0,1 0 0,-1-22 16,0 1-16,1 0 0,-22 21 16,21-21-16,1 0 0,-1-22 0,0 22 15,-21 0-15,1-21 0,-1 21 16,0-22-16,-21 22 0,0-21 15,0-1-15,-21 1 0,0 0 0,-1-1 16,-20 1-16,21 21 0,-21-21 0,-1 20 16,1 22-16,0-21 0,-1 21 15,1 0-15,0 0 0,-1 21 0,1 1 16,0-1-16,-1 0 16,1 0-16,21 21 0,-43 22 15,43-43-15,0 21 0,21 1 0,0-22 16,0 0-16,0 0 0,0 22 0,21-43 15,0 21-15,0 0 0,22-21 0,-22 0 16,21 0-16</inkml:trace>
  <inkml:trace contextRef="#ctx0" brushRef="#br0" timeOffset="71324.03">11451 7430 0,'0'0'0,"0"-22"0,0 1 0,0 0 0,-21 21 15,0 0 1,0 0-16,-1 21 16,22 0-16,-21 22 0,21-22 0,-21 21 15,21-21-15,-21 22 16,21-1-16,0-21 0,0 22 0,0-22 16,-21 0-16,21 21 0,-21-21 0,21 1 15,0-1-15,0 0 16,21-21 15,0-21-31,-21 0 16,0-1-16,0 1 0</inkml:trace>
  <inkml:trace contextRef="#ctx0" brushRef="#br0" timeOffset="71535.98">11366 7430 0,'22'-43'15,"-44"86"-15,65-107 0,-43 22 0,21 21 16,0 21-16,0 0 0,0 0 15,1 0-15,-1 21 0,0 0 16,0 0-16,0 21 0,-21-20 16,21 20-16,1-21 0,-22 21 0,0-20 15,21 20-15,-21-21 0,21 0 16,-21 22-16,0-22 0,0 0 0,0 0 16,0 0-16,21-21 31,0 0-31,0-21 15</inkml:trace>
  <inkml:trace contextRef="#ctx0" brushRef="#br0" timeOffset="71991.89">12192 7387 0,'0'0'0,"0"-21"0,-42 21 31,20 0-31,-20 0 16,21 21-16,-21 0 0,-1 1 0,22-22 15,-21 21-15,-1 0 0,1 0 0,21 0 16,-21 0-16,-1 1 16,22-1-16,0 0 0,0 0 0,0-21 0,21 21 15,-22-21-15,44 0 32,-1 0-32,0 0 0,0 0 0,0-21 15,22 21-15,-22-21 0,21 0 16,-21 0-16,22-1 0,-22 1 0,0 0 15,21 0-15,-21-21 0,22 20 0,-22 1 16,21 0-16,-21 0 0,1-21 16,-1 42-16,-21 21 15,0 0 1,0 0-16,0 21 0,0-20 16,0 20-16,-21 0 0,-1-21 0,22 22 15,-21-1-15,0-21 0,0 22 16,21-22-16,-21 21 0,0-21 0,-1 0 15,22 1-15,0-1 0,0 0 16,0 0-16,0 0 0,0 0 0,0 1 16,0-1-16,22-21 15,-1 0-15,0 0 16,0 0-16,0 0 0,0-21 0,1-1 16,-1 22-16</inkml:trace>
  <inkml:trace contextRef="#ctx0" brushRef="#br0" timeOffset="72984.69">13991 7027 0,'0'0'15,"0"-84"1,0 63-16,-21-1 0,21 1 16,-21 0-1,0 21-15,-1 21 16,22 0-16,-21 1 15,21 20-15,-21 0 0,0 1 0,21-1 16,0 21-16,-42 43 0,20-42 16,1-1-16,0-20 0,0 20 15,0-21-15,0 1 0,-1-1 0,1-21 16,0 0-16,0 1 0,0-1 16,21 0-16,-21-21 0,21-21 31,0 0-31,0-1 15,0 1-15,0-21 0,0 21 16,0-22-16,0 1 0,0 0 16,21-1-16,-21 1 0,21 0 0,0-1 15,-21 22-15,0-21 0,0 21 0,21 0 16,-21-1-16,21 22 0,1 0 16,-22 22-16,0-1 15,21 0-15,0 21 0,-21 1 16,21-22-16,-21 21 0,0 0 0,0 1 15,0-22-15,21 21 0,0-21 16,-21 22-16,22-22 0,-1 0 0,0 0 16,21 0-16,-21 1 0,22-22 15,-1 0-15,0 0 16,1 0-16,-1 0 0,22 0 0,-22-22 16,21 1-16,1 0 0,-1 0 15,-20 0-15,-1-22 0,0 22 16,1-21-16,-1 0 0,-21-22 0,0 22 0,-21-1 15,0-20-15,0 21 0,0-22 16,0 22-16,0-1 0,-42 1 0,21 0 16,-21-1-16,-1 1 0,1 0 15,0 21-15,-22-1 0,22 1 0,-22 0 16,22 21-16,-22 0 0,22 21 16,0 0-16,-1 1 0,1-1 0,0 21 15,21 0-15,-1 1 0,1 20 16,21-20-16,0 20 0,0-21 15,0 1-15,43 20 0,-22-20 0,0-22 16,21 21-16,1-21 0,-1 22 16,0-22-16,22 0 0,-22-21 0,22 0 15,-22 0-15,21 0 0,-20 0 16,-1 0-16,0 0 0,1-21 0</inkml:trace>
  <inkml:trace contextRef="#ctx0" brushRef="#br0" timeOffset="73344.25">14922 7324 0,'0'-21'31,"0"-1"1,0 1-32,22 21 0,-1-21 15,0 21-15,21-21 0,-21 0 0,1 0 16,-1 21-16,0-22 0,-21 1 15,21 0-15,-21 0 16,-21 21 0,0 0-16,0 0 0,-22 21 15,22 0-15,0 22 0,0-22 16,0 0-16,-1 21 0,1-21 16,0 22-16,0-22 0,0 21 0,21-21 15,0 1-15,0-1 0,0 0 16,0 0-16,0 0 0,0 0 0,0 1 15,21-22-15,0 21 16,21-21-16,-20 0 0,20 0 0,-21 0 16,21 0-16,1 0 0,-1-21 0,0 21 15,22-22-15,-22 1 0</inkml:trace>
  <inkml:trace contextRef="#ctx0" brushRef="#br0" timeOffset="73988.03">15621 7366 0,'-127'85'15,"254"-170"-15,-85 64 0,-21-21 0,22 20 0,-22 1 16,-21 0-16,0 0 0,0 0 0,0 0 15,0-1-15,0 1 16,-21 21-16,0 0 0,-1 0 16,-20 0-16,21 0 0,-21 21 15,20 1-15,1-22 0,0 21 0,-21 0 16,42 0-16,0 0 0,-21 0 0,21 1 16,0-1-16,0 0 15,21 0-15,0 0 0,0 0 16,0-21-16,0 22 0,22-1 0,-22-21 15,0 21-15,0 0 0,0 0 16,1 0-16,-1-21 16,-21 22-16,0-1 15,-21-21-15,-1 0 16,1 0-16,0 0 0,-21 0 16,21 0-16,-22 0 0,22 0 0,-21 0 15,-1 0-15,22 0 0,-21 0 0,21 0 16,0-21-16,-1 21 0,1 0 15,21 21 17,21-21-32,22 0 0,-22 0 15,21 21-15,-21-21 0,22 0 16,-1 0-16,0 0 0,1 0 16,-1 0-16,0 0 0,1 0 0,-1-21 15,0 21-15,1-21 0,-1 21 16,-21-22-16,22 1 0,-1 0 0,0 0 15,-21 0-15,1 0 0,-1-1 0,0-20 16,0 21-16,0 0 0,-21 0 16,21-1-16,-21 1 0,0 0 15,-21 42 1,0 0 0,21 1-16,0-1 0,-21 0 0,21 0 15,-21 0-15,21 0 16,-21 1-16,21 20 0,0-21 0,0 0 15,0 0-15,-22 1 0,22-1 16,22-21 15,-22-21-31,21-1 16,0 22-16,-21-21 0,21 0 0,-21 0 16</inkml:trace>
  <inkml:trace contextRef="#ctx0" brushRef="#br0" timeOffset="74143.58">16192 7112 0,'0'0'0,"0"-21"0,-21 0 0,21 0 16,-21 21-16,0 0 15,21 21 32,21 0-47,0 0 16</inkml:trace>
  <inkml:trace contextRef="#ctx0" brushRef="#br0" timeOffset="74874.03">16743 7366 0,'0'0'0,"21"0"0,0-21 0,0 21 15,-21-21-15,21 0 0,-21-1 0,0 1 16,0 0-16,0 0 15,0 0-15,0 0 0,-42 21 16,0 0-16,21 0 16,-1 0-16,1 0 0,-21 0 0,21 21 15,0 0-15,-22 0 0,22 21 16,0-20-16,0-1 0,-22 21 0,43-21 16,-21 0-16,21 22 0,0-22 0,0 0 15,0 0-15,0 0 16,21-21-16,1 0 0,20 0 15,-21 0-15,0 0 0,22 0 16,-22 0-16,21 0 0,-21 0 0,0-21 16,22 0-16,-1 0 0,-42 0 15,21 0-15,-21-1 0,21 1 16,-21 0-16,0 0 0,0 0 16,0 0-1,0 42 1,0 0-1,0 0-15,-21 0 0,21 22 16,-21-22-16,21 21 0,-21-21 0,0 22 16,21-1-16,-21 0 0,21 1 15,-22-1-15,22 0 0,0 1 0,0 20 16,-21 1-16,0-1 0,21 1 16,-21-1-16,0 22 0,0-22 0,-1 22 15,22 0-15,-21-22 0,0 22 0,0-1 16,0 1-16,0 0 0,-1-22 15,1 1-15,21-1 0,-21 1 0,0-22 16,21 0-16,-21 1 0,0-1 0,-22-21 16,22 0-16,-21 1 0,21-22 15,-22 0-15,1 0 0,0 0 16,-22 0-16,22 0 0,-1 0 0,-20-43 16,-1 22-16,1-21 0,-64-43 15,85 22-15,-22-1 0,22 1 16,-1-1-16,22 1 0,0-1 0,21 1 15,0-22-15,0 21 0,21 1 0,0-1 16,1 1-16,62-85 16,-20 84-16,-22 1 0,22-1 0,-1 22 15,1-22-15,-1 22 0,22 0 16,-1-22-16,-20 22 0,21 0 0,-1-1 16,1 1-16,0 21 0</inkml:trace>
  <inkml:trace contextRef="#ctx0" brushRef="#br0" timeOffset="75283.25">16912 7303 0,'0'0'0,"0"-22"0,0 1 16,0 42 15,0 1-31,0-1 16,0 21-16,0-21 0,0 0 15,0 1-15,0 20 0,0-21 0,0 0 16,0 0-16,0 1 0,-21-1 15,21 0-15,-21-21 32,0 0-17,21-21-15,0 0 0,0-1 0,0 1 16,0 0-16,0 0 0,0-21 16,0 20-16,21-20 0,0 0 0,0 21 15,-21-22-15,42 22 0,-20-21 0,-1 21 16,21-1-16,0 1 0,1 21 15,41 0-15,-41 0 0,-1 0 16,0 0-16,1 21 0,-22 1 16,21 41-16,-21-42 0,-21 22 15,0-22-15,0 21 0,0-21 16,0 22-16,-21-22 0,0 0 16,0 0-16,0 0 0,-22 0 15,22 1-15,0-22 0</inkml:trace>
  <inkml:trace contextRef="#ctx0" brushRef="#br0" timeOffset="75700.46">18754 6858 0,'0'0'0,"0"-21"0,0 0 16,0 0-16,0-1 0,0 44 31,-22-22-31,22 21 0,0 21 16,0-21-16,-21 22 0,21-22 0,-21 21 16,21 22-16,-21-22 0,0 21 15,0-20-15,-1 20 0,22-20 0,-21 20 16,0-21-16,21 1 0,-21-1 15,21-21-15,0 0 0,0 1 0,0-1 16,0 0-16,21-21 0,0 0 16,0 0-16</inkml:trace>
  <inkml:trace contextRef="#ctx0" brushRef="#br0" timeOffset="76016.14">18584 7070 0,'0'0'0,"0"-21"15,-21-64 1,21 43-16,0 20 0,0-41 16,21 42-16,0 0 0,1-1 0,-1 1 15,21 0-15,-21 0 0,22 21 16,-1-21-16,0 21 0,1 0 0,-1 0 16,0 0-16,-21 0 0,22 21 15,-1-21-15,-21 42 0,0-21 16,-21 1-16,0 20 0,0-21 15,0 21-15,-21 1 0,0-22 0,-21 0 16,-1 21-16,1-20 0,21-1 0,-21 0 16,-1 21-16,1-21 0,21-21 15,-22 22-15,22-1 0,21 0 16,-21-21-16,21 21 0,21-21 16,0 0-1,22 21-15</inkml:trace>
  <inkml:trace contextRef="#ctx0" brushRef="#br0" timeOffset="76496.17">19304 7303 0,'0'0'0,"127"-64"32,-106 43-32,0 0 0,-21 0 0,0-1 15,0 1-15,0 0 0,0 0 16,0 0-16,0 0 0,-21 21 15,0 0 1,0 0-16,0 0 0,-22 0 0,22 21 16,-21 0-16,21 21 0,-22-21 15,22 22-15,-21-1 0,21 0 16,-1 1-16,1-1 0,-21 22 16,42-43-16,0 21 15,0-21-15,0 0 0,0 1 0,21-22 16,0 0-16,0 0 0,1 0 15,-1 0-15,0 0 0,21 0 0,-21-22 16,22 1-16,-22 0 0,0 0 0,21 0 16,-20 0-16,20-22 0,-21 22 15,0-21-15,0-1 0,1 1 0,-1 21 16,0-21-16,-21 20 0,21 1 16,-21 42 15,0 22-31,0-22 15,-21 0-15,21 21 0,-21-20 0,21 20 16,0-21-16,0 0 0,0 22 16,0-22-16,0 0 0,0 0 0,21-21 15,0 21-15,0-21 0,0 0 16,1 0-16,-1 0 0,0 0 0,0 0 16,21 0-16,-20-21 0</inkml:trace>
  <inkml:trace contextRef="#ctx0" brushRef="#br0" timeOffset="76744.24">20151 6943 0,'0'0'0,"0"-43"0,0 1 31,0 63-15,0 0-16,-22 1 0,1-1 0,21 21 15,0 0-15,-21 1 0,0-1 16,21 0-16,-21 1 0,21-1 0,-21 0 15,21 1-15,0-1 0,0-21 16,0 22-16,-22-22 0,22 0 0,0 0 16,0 0-16,22-21 15,-1 0 1,0 0-16,0 0 0,0-21 0,0 0 16,22 0-16</inkml:trace>
  <inkml:trace contextRef="#ctx0" brushRef="#br0" timeOffset="76971.57">20426 7049 0,'0'0'0,"0"-43"0,21 1 0,0 0 16,-21 20-16,21-20 0,-21 21 0,0 0 16,0 42 15,0 21-31,-21-21 0,0 22 16,0-22-16,21 21 0,0 1 15,-21-1-15,21 21 0,-22-20 16,1-1-16,21 0 0,0-20 0,0 20 15,0 0-15,-21-21 0,21 1 0,0-1 16,0 0-16,0 0 0,0 0 16,21-21-1,0 0-15,1 0 16</inkml:trace>
  <inkml:trace contextRef="#ctx0" brushRef="#br0" timeOffset="77168.85">20087 7239 0,'0'0'0,"-42"0"16,-1 0-1,65 0 1,-1 0 0,21 0-16,-21 0 0,22 0 15,-22 0-15,21 0 0,0-21 16,1 21-16,-1-21 0,0 21 0,1-21 15,-1 21-15,0 0 0</inkml:trace>
  <inkml:trace contextRef="#ctx0" brushRef="#br0" timeOffset="77524.21">20659 7239 0,'0'0'0,"-22"0"16,22 21-16,-21 0 15,21 1-15,21-22 31,1 0-15,-1 0-16,0 0 0,0 0 0,0-22 16,0 1-16,1 21 0,-1-21 15,21 0-15,-21 0 0,0 0 0,1-1 16,-1 1-16,0 21 0,-21-21 0,0 0 16,-21 21-1,0 0-15,-1 0 0,1 21 16,-21 0-16,21 0 0,0 1 15,-22-1-15,22 0 0,0 21 0,0-21 16,0 22-16,21-22 0,0 0 16,0 0-16,0 22 0,0-22 0,0 0 15,21 0-15,0 0 0,0-21 16,0 0-16,22 21 0,-1-21 16,0 0-16,1 0 0,-1 0 15,0 0-15,1 0 0,-1 0 16,0-21-16,1 21 0</inkml:trace>
  <inkml:trace contextRef="#ctx0" brushRef="#br0" timeOffset="77919.38">21378 7197 0,'0'-21'0,"0"42"0,0-64 16,-21 43-16,21-21 0,-21 0 16,21 0-16,21 0 31,0 21-31,0 0 0,1 0 15,20 0-15,-21 0 0,0 21 0,0-21 16,1 21-16,-1 0 0,0 0 16,0-21-16,-21 22 0,0 20 0,0-21 15,0 0-15,0 0 16,0 1-16,0-1 0,0 0 0,-21 0 16,0 0-16,0 0 15,-1-21-15,22 22 0,-21-22 0,21-22 31,0 1-15,0 0-16,0 0 0,0 0 16,21 0-16,-21-1 0,22-20 15,-1 21-15,-21 0 0,21 0 0,0-1 16,0 1-16,0 0 0,1 21 16,-1-21-16,0 21 15,0 0-15,0 0 16,0 0-1,1 0-15</inkml:trace>
  <inkml:trace contextRef="#ctx0" brushRef="#br0" timeOffset="78456.25">22140 7112 0,'0'0'0,"-21"0"32,0 0-32,21 21 15,0 0-15,0 1 16,-21-1-16,21 0 0,0 0 16,-21 21-16,21-20 0,0-1 0,0 0 15,0 0-15,0 0 0,-22 0 16,22 22-16,-21-22 15,0 0 1,0-21 15,21-21-31,0 0 0,0 0 16,0-1-16,0 1 0,0 0 0,21 0 16,0-21-16,-21 20 0,21-20 15,22 21-15,-22-21 0,0 20 0,0-20 16,0 21-16,22 0 0,-22 0 15,0 21-15,21-22 0,-20 22 0,20 0 16,-21 0-16,0 0 0,0 0 16,22 0-16,-22 22 0,-21-1 0,21 0 15,-21 0-15,21 0 0,-21 22 0,0-22 16,0 21-16,0-21 0,0 22 16,0-22-16,0 0 0,0 0 15,-21 0-15,21 0 0,-21 1 16,21-1-16,-21-21 0,0 0 15,-1 0-15,44-21 32,20 21-17</inkml:trace>
  <inkml:trace contextRef="#ctx0" brushRef="#br0" timeOffset="78840.27">23304 7260 0,'0'0'0,"-21"-21"0,0 0 16,21 0-16,-21 0 0,0-1 0,21 1 16,0 0-16,0 0 0,0 0 15,0 0-15,0-1 0,0 1 0,21 0 16,-21 0-16,42 0 0,-21 0 15,1 21-15,20-22 0,-21 1 0,21 21 16,1 0-16,-1-21 0,0 21 0,1 0 16,-22 0-16,21 0 0,-21 21 15,1-21-15,-1 21 0,-21 1 16,0-1-16,0 21 0,0-21 16,0 22-16,0-1 0,-21-21 0,-22 21 15,22 1-15,0-1 0,0 0 0,0-20 16,-22 20-16,22-21 0,0 21 15,0-20-15,0-1 0,-22 21 16,22-21-16,0 0 0,0-21 16,21 22-16,-21-1 0,21 0 15,0 0-15</inkml:trace>
  <inkml:trace contextRef="#ctx0" brushRef="#br0" timeOffset="79125.03">23262 7895 0,'0'0'0,"0"21"0,-21-21 0,21 22 16,-21-22-16,21 21 0,0 0 15,0 0-15,21-21 16,0 0-16,21 0 0,-20 21 16,-1-21-16,0 0 0,0 0 15,0 0-15,-21-21 16,0 0-16,0 0 15,0 0 1,0-1-16,-21 22 16,0 0-1,0 0 1,0 0-16,-1 0 16,22 22-16</inkml:trace>
  <inkml:trace contextRef="#ctx0" brushRef="#br1" timeOffset="84755.73">1037 9504 0,'0'0'0,"-21"-21"0,0 21 15,0 0-15,-1 0 16,1 0-16,0 0 0,0 0 16,21-21 15,21 21-15,21 0-16,1 0 0,-1 0 0,22 0 15,-1-22-15,22 22 0,-1 0 16,1 0-16,0 0 0,-22 0 15,22 0-15,-22 0 0,1 0 0,-22 0 16,1 0-16,-1 0 0,-21 0 16,0 0-16,0 0 0,-42 22 31,0-22-31,-21 0 16,21 0-16,-22 0 0,22 0 0,-21 0 15</inkml:trace>
  <inkml:trace contextRef="#ctx0" brushRef="#br1" timeOffset="85148.12">1524 9483 0,'0'0'0,"-21"0"15,0 0 1,-1 0 0,22 21-1,0 0-15,0 0 16,0 22-16,0-22 15,0 0-15,0 21 0,0 1 0,0-22 16,0 21-16,0 0 0,0 1 16,0-1-16,0-21 0,0 22 0,0-1 15,0-21-15,-21 21 0,0-20 16,0 20-16,-21-21 0,20 0 0,-20 0 16,21 1-16,-21-1 0,-1 0 15,22-21-15,-64 0 0,43 0 16,0 0-16,-1 0 0,1-21 15,0 21-15,21-21 0,-22-1 16,22 1-16,-21 0 0,21 0 16,21 0-16,-22 0 0,22-1 15,0 1-15,0 0 0,22 0 16,-1 0-16,0 21 16,0 0-16,21 0 0,-20-21 0,-1 21 15,21 0-15,0 0 0,-20 0 16,20 0-16</inkml:trace>
  <inkml:trace contextRef="#ctx0" brushRef="#br1" timeOffset="85644.34">1990 9970 0,'0'0'0,"105"-64"31,-105 43-31,22 0 16,-22 0-16,0-1 0,0 1 15,0 0-15,0 0 0,-22 0 16,1 0-16,0 21 16,0 0-16,0 0 0,0 0 0,-1 0 15,1 0-15,0 21 0,-21 0 16,21 21-16,-1-21 0,1 22 16,0-1-16,0-21 0,0 22 15,21-1-15,0-21 0,0 21 0,0-20 16,0-1-16,0 0 0,0 0 15,0 0-15,21-21 0,0 0 0,0 0 16,0 0-16,1 0 0,-1 0 16,0 0-16,0 0 0,0-21 0,22 0 15,-22 0-15,0 0 0,0-1 16,0 1-16,0 0 0,1-21 0,-22 21 16,0-1-16,0-20 0,21 21 15,-21 0-15,0 0 0,0-1 16,0 44-1,0-1 1,0 0-16,0 0 16,0 0-16,0 22 0,0-22 0,0 0 15,0 0-15,21-21 0,-21 21 16,0 0-16,21 1 0,0-22 0,0 0 16,-21 21-16,22-21 0,-1 0 15,0 0-15,0 0 0,0 0 0,22 0 16</inkml:trace>
  <inkml:trace contextRef="#ctx0" brushRef="#br1" timeOffset="85876.27">2561 9821 0,'0'0'0,"0"-21"0,0 0 0,0 0 32,0 42-17,0 0 1,0 0-16,0 1 0,0-1 0,0 0 15,0 0-15,0 0 0,0 22 0,0-22 16,0 0-16,0 0 0,0 0 16,0 0-16,0 1 0,21-22 15,0 0 1,1 0-16,-1 0 0,0 0 0,0-22 16,0 1-16,0 0 15</inkml:trace>
  <inkml:trace contextRef="#ctx0" brushRef="#br1" timeOffset="86067.53">3006 9737 0,'0'0'0,"0"-21"0,0-1 16,-22 22-1,1 22-15,0-1 0,0-21 16,0 21-16,0 0 0,-22 21 16,22-20-16,0-1 0,0 21 0,0-21 15,-1 0-15,1 22 16,0-22-16,21 0 0,0 0 0,0 0 15,21-21 1,0 0-16,22 0 16,-22 0-16</inkml:trace>
  <inkml:trace contextRef="#ctx0" brushRef="#br1" timeOffset="86500.17">3281 9864 0,'0'0'0,"21"-21"0,0-1 0,0 1 16,-21 0-16,0 0 0,0 0 15,0 0-15,0-1 0,-21 1 16,0 0-16,0 21 0,0 0 16,-1 0-16,1 0 0,0 0 15,0 0-15,21 21 0,-21 0 16,0 1-16,-1 20 0,1-21 0,21 0 16,-21 22-16,21-1 0,-21-21 15,21 0-15,0 22 0,0-22 0,0 0 16,0 0-16,0 0 0,0 0 15,21-21 1,0 0-16,0 0 0,1 0 0,-1 0 16,0-21-16,0 0 0,0 0 15,0 0-15,1 0 0,-1-1 0,0 1 16,0 0-16,0-21 0,0 21 16,1-1-16,-22-20 0,0 21 0,21 0 15,-21 42 16,0 0-31,0 0 0,0 0 16,0 1-16,0-1 0,0 0 16,0 0-16,0 0 0,0 0 0,21 1 15,0-22-15,0 21 0,0-21 16,1 0-16,-1 0 0,21 0 16,-21-21-16,0-1 0,22 22 0</inkml:trace>
  <inkml:trace contextRef="#ctx0" brushRef="#br1" timeOffset="87265.24">5122 9716 0,'21'-22'31,"-21"1"-31,0 0 0,0 0 0,0 0 16,0 0-16,0-1 0,0 1 15,0 0-15,-21 0 0,0 0 0,0 0 16,0-1-16,0 1 0,-1 0 0,1 0 16,0 21-16,-106 0 31,85 0-31,-22 42 0,22-21 15,0 1-15,20 20 0,-20-21 0,21 21 16,0 1-16,0-1 0,21 0 0,0 1 16,0-22-16,0 21 0,0-21 15,0 22-15,0-22 0,21 0 0,0 0 16,0-21-16,0 21 0,0-21 16,1 0-16,20 0 0,-21 0 15,0 0-15,22-21 0,-22 0 0,21 21 16,-21-21-16,43-43 15,-43 22-15,0 21 0,21-21 0,-20-1 16,-1-20-16,0 20 0,-21 1 16,21 0-16,0-22 0,-21 22 0,21-43 15,-21 22-15,0 20 16,0 22-16,0-21 0,0 21 0,0 0 16,0-1-16,0 44 15,0 20 1,0-21-16,0 21 0,0 1 0,0-1 15,0 0-15,0 1 0,0-1 16,0 0-16,0 1 0,0 20 0,0-20 16,0-1-16,0 0 0,0 1 0,0-22 15,0 21-15,0-21 16,0 0-16,0 1 0,22-22 16,-1 0-16,0 0 15,0 0-15,0-22 0,0 22 0</inkml:trace>
  <inkml:trace contextRef="#ctx0" brushRef="#br1" timeOffset="87615.83">5546 9589 0,'0'-22'47,"21"22"-47,0-21 16,0 0-16,0 0 0,0 21 15,1-21-15,-1 0 0,0 21 16,0-22-16,-21 1 0,21 0 0,-21 0 16,0 0-16,0 0 0,-21 21 15,0 0 1,0 0-16,0 0 0,-1 21 0,-20 0 16,21 0-16,-21 0 0,20 0 15,1 1-15,-21-1 0,21 21 0,0-21 16,21 22-16,-22-22 0,22 21 15,-21-21-15,21 0 0,0 1 16,0 20-16,0-21 0,0 0 0,43 0 16,-22 1-16,0-22 15,0 0-15,0 0 0,22 0 0,-1 0 16,-21 0-16,21-22 0,22 22 0,-22-21 16</inkml:trace>
  <inkml:trace contextRef="#ctx0" brushRef="#br1" timeOffset="88324.1">6350 9356 0,'0'0'0,"0"-21"0,-21 21 15,0 0-15,-1 0 16,1 0-16,0 0 0,-21 0 16,21 0-16,-1 0 0,1 21 0,0 0 15,0-21-15,0 21 0,21 0 16,0 0-16,0 1 15,21-1-15,0-21 0,0 21 16,0-21-16,1 0 0,-1 21 16,0 0-16,0-21 0,21 21 0,-20-21 15,-1 22-15,-21-1 0,21-21 16,-21 21-16,21 0 0,-21 0 16,0 0-16,-21 1 15,0-22-15,0 0 0,-1 0 16,1 0-16,0 0 0,-21 0 0,21 0 15,-1 0-15,-20 0 0,21 0 0,-21 0 16,20-22-16,1 1 0,0 0 16,21 0-16,0 0 0,-21 0 0,21-1 15,0 1-15,21 21 32,0 0-32,-21 21 15,21-21-15,-21 22 0,22-1 0,-1 0 16,-21 0-16,21 21 15,0-20-15,-21-1 0,21 0 16,-21 0-16,21-21 0,1 21 0,-1-21 16,0 0-16,0 0 0,0 0 0,0 0 15,1 0-15,20 0 0,-21-21 16,0 0-16,22 0 0,-22 21 0,63-64 16,-62 43-16,20-21 15,-21 21-15,21-1 0,-20-20 0,-1 21 16,0 0-16,0 0 0,-21-1 0,21 1 15,-21 0-15,21 21 0,-21 21 47,-21 0-47,0 1 0,21-1 16,-21 0-16,21 0 0,0 0 0,-21 0 16,21 1-16,0-1 0,-21 0 15,21 0-15,0 0 0,21-21 31,0 0-31,0-21 16,0 0-16,-21 0 16,21 21-16,1-43 0</inkml:trace>
  <inkml:trace contextRef="#ctx0" brushRef="#br1" timeOffset="88488.13">6964 9186 0,'-64'-21'31,"43"21"-31,0 0 0,21 21 16,0 1-1,0-1-15,21 0 16,0-21-16,0 21 16</inkml:trace>
  <inkml:trace contextRef="#ctx0" brushRef="#br1" timeOffset="89252.64">7408 9483 0,'0'0'0,"21"0"0,22-43 32,-22 22-32,-21 0 0,0 0 15,0 0-15,0 0 0,-21 21 16,0-22-16,-1 22 15,1 0-15,0 0 0,-21 0 16,21 0-16,-1 22 0,1-22 0,0 21 16,0 0-16,0 0 0,0 0 15,-1 0-15,22 1 0,0-1 16,0 0-16,0 0 0,0 0 16,0 0-16,0 1 0,0-1 15,22-21-15,-1 0 0,21 0 16,-21 0-16,0 0 0,1-21 15,-1 21-15,0-22 0,0 1 0,0 21 16,0-21-16,-21 0 0,0 0 16,0 0-16,0-1 0,22 22 15,-22-21-15,0 0 0,0 42 47,0 0-31,0 1-16,0-1 0,0 0 15,-22 21-15,22 1 0,0-22 0,0 21 16,0 22-16,0-22 0,-21 0 0,21 22 16,-21-22-16,21 22 0,0-1 15,0 1-15,0-1 0,-21 1 0,21 20 16,0-20-16,0 20 0,-21 1 0,21-21 16,0 20-16,0-20 0,0 20 15,0-20-15,0 21 0,0-22 16,-21 1-16,21-1 0,-43 64 0,43-85 15,-21 22-15,0-22 0,0-21 16,0 22-16,-1-22 0,1 0 16,-21-21-16,21 0 0,-22 0 0,1 0 15,-21 0-15,20-21 0,-20 0 0,-1-22 16,1 1-16,-1 0 0,1-22 16,20 1-16,-20 20 0,21-20 0,-22-64 15,43 63-15,21 1 16,0-22-16,0 22 0,0-1 0,0 1 15,21-1-15,0 1 0,22-1 0,-1 1 16,0-1-16,1 22 0,20 0 16,-21-1-16,22-20 0,-1 20 15,-20 22-15,20-21 0,-20 0 0,20-1 16,-21 22-16,1-21 0,-1-1 16,0 22-16,-20-21 0,20 21 0,-21 0 15</inkml:trace>
  <inkml:trace contextRef="#ctx0" brushRef="#br1" timeOffset="89689.18">7705 9462 0,'0'0'0,"-22"0"32,1 21-17,21 0-15,0 0 16,0 0-16,0 0 0,0 1 15,0-1-15,0 0 0,0 0 16,0 0 0,-21-21-1,21-21 1,0 0 0,0 0-16,0 0 0,0-1 15,0 1-15,0 0 0,0 0 0,0 0 16,21 0-16,0-1 0,1 1 0,-1 0 15,0 0-15,21 21 16,-21-21-16,1 0 0,20 21 0,-21 0 16,21 0-16,-20 0 0,-1 0 0,21 0 15,-21 21-15,0 0 0,1 0 16,-22 0-16,0 22 0,21-22 0,-21 0 16,0 21-16,0-21 0,0 43 15,0-43-15,0 21 0,0-20 16,-21-22-16,21 21 0,0 0 0,-22-21 15</inkml:trace>
  <inkml:trace contextRef="#ctx0" brushRef="#br1" timeOffset="90235.67">9165 9313 0,'0'0'0,"0"-21"0,0 0 16,0 0-16,0 0 0,-21 21 31,0 21-31,21 0 16,0 0-16,0 22 0,-21-22 15,21 21-15,0 22 0,-22-1 16,22 1-16,-21-1 0,21 22 0,-21-1 16,21-20-16,-21 21 0,0-1 15,0 1-15,21 21 0,-22-22 0,1 22 16,0 0-16,0-21 0,21-1 0,-21 1 16,0 0-16,-1-22 0,1 22 15,0-22-15,0 1 0,21-22 0,-21 1 16,0-1-16,-1 0 0,1-21 0,21 1 15,-21-22-15,0-22 16,21 1-16,0-21 0,0 0 16,0-1-16,0-20 0,21-1 15,0 1-15,0-1 0,1-20 16,-1-1-16,0-21 0,0 21 0,0 1 16</inkml:trace>
  <inkml:trace contextRef="#ctx0" brushRef="#br1" timeOffset="90528.16">8890 9927 0,'0'-63'0,"0"-1"0,-21 339 0,42-423 0,-21-21 0,0 105 15,21 22-15,-21-21 0,21 20 0,-21 1 16,21 0-16,1 20 0,-1-20 16,0 21-16,21-21 0,-21 20 0,22-20 15,-1 21-15,0 21 16,1-21-16,-1 0 0,0 21 0,1 0 0,-1 0 16,0 0-16,-20 21 0,20 0 15,-21 0-15,-21 0 0,0 0 16,0 1-16,0 20 0,0-21 0,-21 0 15,0 0-15,0 22 0,-1-22 16,-20 0-16,0 0 0,21 0 0,-22 1 16,1-1-16,21-21 0,-22 21 0,22-21 15,0 0-15,21 21 16,21-21 15,0 0-31,22-21 0,-22 0 0,21 21 16,1-21-16,-1-1 0</inkml:trace>
  <inkml:trace contextRef="#ctx0" brushRef="#br1" timeOffset="90990.58">10202 9313 0,'0'0'0,"-42"-63"31,21 63-31,0 0 0,-1 0 16,-20 0-16,21 0 0,0 0 15,-22 0-15,22 0 0,-21 21 0,21 0 16,-22 0-16,22 1 0,0-1 0,-21 0 16,21 21-16,-1-21 15,1 22-15,21-1 0,0-21 0,-21 0 16,21 22-16,0-22 0,0 0 16,0 0-16,21-21 0,0 0 0,22 0 15,-22 0-15,21 0 0,-21 0 0,22-21 16,-1 0-16,0 0 0,-20 0 15,20-1-15,-21 1 0,0 0 0,22 0 16,-22-21-16,-21 20 0,21-20 16,-21 21-16,21-21 0,-21 20 0,21 1 15,-21 0-15,0 0 0,0 0 0,0 42 32,-21 0-17,21 0-15,-21 0 0,0 1 0,21-1 16,0 21-16,-21-21 0,21 22 15,-22-22-15,22 21 0,0-21 0,0 0 16,0 22-16,0-22 0,22 0 0,-1 0 16,0 0-16,0-21 0,0 0 15,0 0-15,1 0 0,20 0 0,-21 0 16,0-21-16,0 21 0,1-21 16</inkml:trace>
  <inkml:trace contextRef="#ctx0" brushRef="#br1" timeOffset="91228.18">10816 9017 0,'0'0'0,"0"-21"0,0-21 16,0 20-16,0 1 0,-21 0 0,0 21 15,0 0-15,-1 0 16,1 0-16,0 21 0,0 22 16,0-22-16,21 21 0,-21 0 15,21 1-15,0-1 0,-22 0 0,22 1 16,-21-1-16,21 0 0,0-20 0,0 20 15,0 0-15,0-21 0,-21 22 16,21-22-16,0 0 0,0 0 0,0 0 16,0 1-16,21-22 0,0 0 15,1 0-15,-1 0 0,0-22 16,21 1-16,1 0 0</inkml:trace>
  <inkml:trace contextRef="#ctx0" brushRef="#br1" timeOffset="91472.16">11176 9017 0,'0'0'0,"0"-42"0,0-1 16,0 22-16,0-21 0,0 21 0,0 42 31,-21 0-31,0 0 16,21 22-16,-22-1 0,1 0 0,0 1 16,0-1-16,21 0 0,-21 1 15,0-1-15,-1 0 0,22 1 0,-21-22 16,21 21-16,0-21 0,0 0 15,0 22-15,0-22 0,0 0 16,21 0-16,1-21 0,-1 0 16,0 0-16,0 0 0,0 0 0,0-21 15,1 0-15,-1 0 16</inkml:trace>
  <inkml:trace contextRef="#ctx0" brushRef="#br1" timeOffset="91651.91">10837 9229 0,'0'0'0,"-42"0"16,-106 0 0,127 0-16,42 0 31,0 21-31,0-21 0,0 0 16,22 0-16,-1 0 0,0 0 0,43 0 15,-43 0-15,1 0 16,-1 0-16,0 0 0</inkml:trace>
  <inkml:trace contextRef="#ctx0" brushRef="#br1" timeOffset="92008.23">11409 9335 0,'-21'21'15,"42"-21"16,0-21-31,0 21 0,0-22 16,0 22-16,1-21 0,-1 0 16,-21 0-16,21 0 0,-21 0 15,0-1 1,-21 22 0,0 0-16,-1 0 0,1 22 15,0-1-15,0 0 0,0 0 0,0 0 16,-1 0-16,22 1 15,0-1-15,0 0 0,0 0 0,0 0 16,0 22-16,0-22 0,22 0 16,-1 0-16,0-21 15,0 0-15,0 0 0,0 0 0,1 0 16,20 0-16,-21 0 0,0 0 16,0 0-16,22-21 0,-22 21 0,-21-21 15,21 0-15</inkml:trace>
  <inkml:trace contextRef="#ctx0" brushRef="#br1" timeOffset="92319.77">11747 9335 0,'0'-22'0,"0"107"0,0-148 0,22 41 16,-22 1-16,0 0 0,0 0 0,0 0 16,21 21-16,-21-21 0,21-1 15,0 22-15,0 0 16,0 0-16,1 0 0,-1 0 16,0 22-16,0-1 0,21 0 15,-20-21-15,-1 42 0,0-21 0,0 1 16,0-1-16,-21 0 0,0 0 0,0 0 15,0 0-15,0 1 0,0-1 16,-21 0-16,0-21 0,21 21 0,-21-21 16,0 0-16,-1 0 15,1-21 1,21 0-16,0 0 16,0-1-16,0 1 15,21 0-15,-21 0 0,22 0 0,-1 0 16,0-1-16,0 1 0,0 0 15,0 21-15,1-21 0,-1 21 16,21-21-16,-21 21 0,0-21 0,22 21 16,-22-22-16</inkml:trace>
  <inkml:trace contextRef="#ctx0" brushRef="#br1" timeOffset="92730.88">12552 9165 0,'0'21'15,"0"1"-15,0-1 16,0 0-16,-21 0 0,21 0 15,-22 0-15,22 1 0,0-1 16,0 0-16,0 0 0,0 0 0,0 0 16,0 1-16,0-1 0,0 0 15,0 0 1,-21-21 0,0-21-1,21 0 1,0 0-16,0-1 0,0 1 0,0 0 15,0 0-15,0 0 0,0 0 16,21-22-16,0 22 0,1 0 16,-1 0-16,0-22 0,21 22 0,-21 0 15,1 0-15,20 21 0,-21 0 16,21 0-16,-20 0 0,20 0 0,0 0 16,-21 0-16,22 21 0,-1 0 0,-21 0 15,22 1-15,-22-1 0,0 0 16,-21 0-16,0 0 0,0 0 0,0 1 15,0-1-15,0 0 0,0 0 16,-21-21-16,0 21 0,-1-21 16,22 21-16,-21-21 0,0 0 15</inkml:trace>
  <inkml:trace contextRef="#ctx0" brushRef="#br1" timeOffset="93333.83">14563 9165 0,'0'0'0,"0"-21"0,0 0 0,0 0 16,-22 21-1,1 0-15,0 0 16,0 21-16,0 0 0,0 0 16,21 22-16,-22-1 0,1 0 15,0 1-15,21 20 0,-21 1 0,0-1 16,0 22-16,-1-1 0,1 1 15,-21 0-15,21-1 0,0 22 0,-1-21 16,-20 21-16,21 0 0,-21-1 0,-1 1 16,1-21-16,21 0 0,-22-1 15,22 1-15,-21 0 0,21-22 0,0-21 16,-1 22-16,1-22 0,21-21 16,0 1-16,0-1 0,0-42 15,0-1-15,0 1 16,0-21-16,0 0 0,21-1 0,-21 1 15,22-22-15,-1 1 0,0-1 0,21 1 16,-21-1-16,1-20 16,20-1-16,-21 0 0,21 1 0,-20-1 0</inkml:trace>
  <inkml:trace contextRef="#ctx0" brushRef="#br1" timeOffset="93644.83">14182 9652 0,'0'-42'0,"0"275"0,0-424 0,0 106 15,0 43-15,0 0 0,0-1 0,0 22 16,0-21-16,0 21 0,0-22 15,42-20-15,-21 42 0,0 0 16,22-1-16,-1-20 0,0 21 16,22 0-16,-22 21 0,22-21 0,-22 21 15,21 0-15,1 0 0,-22 0 16,22 21-16,-22 0 0,-21 0 0,22 21 16,-43-20-16,0 20 0,0-21 0,0 21 15,-22-20-15,-20-1 0,21 21 16,-21-21-16,20 0 0,-20 1 15,21-1-15,-21 0 0,20-21 0,1 0 16,0 21-16,-21-21 16,42-21-1,21 21 1,0-21-16,0 0 16,0 21-16,1 0 0,-1-22 0,0 22 15,21 0-15,-21-21 0,1 21 16</inkml:trace>
  <inkml:trace contextRef="#ctx0" brushRef="#br1" timeOffset="94032.01">15134 9398 0,'-21'-21'0,"21"0"16,0 0-16,0-1 15,21 1-15,0 0 16,0 21-16,1-21 0,20 0 0,-21 21 15,21 0-15,-20-21 0,20 21 16,-21 0-16,21 0 0,-20 0 16,-1 21-16,0 0 0,0-21 0,-21 21 15,0 0-15,0 0 0,0 1 0,0-1 16,0 0-16,0 0 0,0 0 16,-21 0-16,0 1 0,0-1 0,-1 0 15,1-21-15,0 0 16,21-21-1,0 0 1,0-1-16,0 1 0,21 21 16,-21-21-16,21 0 0,1 0 15,-1 21-15,-21-21 0,21-1 0,0 22 16,0-21-16,0 21 0,1 0 16,20-21-16,-21 0 0,0 21 0,0 0 15,1 0-15,-1 0 0,0 0 16,0 0-16</inkml:trace>
  <inkml:trace contextRef="#ctx0" brushRef="#br1" timeOffset="94356.27">15790 9398 0,'0'0'0,"0"21"0,21-21 32,1 0-32,-1 0 0,0 0 15,0-21-15,0 21 0,0-21 16,1 0-16,-1 0 15,0-1-15,0 22 0,-21-21 0,0 0 16,0 0-16,0 0 16,-21 21-1,0 0-15,0 0 0,-1 21 16,1 0-16,0 0 16,21 0-16,-21 1 0,0-1 0,21 0 15,0 0-15,-21 21 16,21-20-16,0-1 0,0 0 0,21-21 15,0 21-15,0-21 0,0 0 0,22 0 16,-22 0-16,0 0 0,21 0 16,1 0-16,20 0 0,-21 0 0,22-21 15,-22 0-15,22 0 0,-1-1 0,-20 1 16,20-21-16</inkml:trace>
  <inkml:trace contextRef="#ctx0" brushRef="#br1" timeOffset="95948.04">16764 9081 0,'-64'127'0,"128"-254"0,-64 105 0,0-20 0,0 21 0,0 0 15,0 0-15,0-1 0,-21 22 16,0 0-16,-1 0 16,1 0-16,21 22 0,-21-1 0,0 21 15,0-21-15,21 22 0,-21-1 16,-1 0-16,22 1 0,-21-1 0,0 0 16,21 22-16,-21-22 0,0 0 0,0 22 15,-1-1-15,1 1 0,-21-22 16,21 22-16,0-1 0,-22 1 0,22-1 15,0 1-15,-21-22 0,20 22 16,1-1-16,-21-21 0,21 22 16,0-22-16,-1 22 0,1-22 0,21 0 15,0 1-15,0-1 0,0-21 0,21 0 16,1 1-16,-1-22 0,42 0 16,-20-22-16,-1 1 0,0 0 15,1 0-15,-1-21 0,21 20 16,-20-20-16,-1 0 0,-21-1 0,22-20 15,-22 21-15,0-1 0,0-20 0,-21-1 16,0 22-16,0-22 16,-21 1-16,0-1 0,-22 22 0,22 0 15,-21-1-15,0 1 0,20 21 0,-20 0 16,21 0-16,0-1 0,0 1 16,21 0-16,21 0 15,0 21-15,21-21 0,1 0 16,-1 21-16,0-22 0,22 1 0,-1 0 15,-20 0-15,20 0 0,22 0 0,-22-22 16,1 22-16,-1 0 0,1-21 16,-22 20-16,22-20 0,-43 21 0,21-21 15,-21 20-15,-21-20 0,0 21 16,0 0-16,0 0 0,0-1 16,-21 1-16,0 0 0,0 21 15,0 0-15,-1 0 0,1 0 0,0 0 16,0 21-16,21 22 0,-21-22 15,0 21-15,-1 0 0,1 22 16,0-22-16,21 22 0,-21-22 0,0 22 16,0 63-16,21-64 0,-22 22 15,1-22-15,21 1 0,-21 20 16,0-20-16,0-1 0,21 22 0,-21-21 16,-1-1-16,-20 1 0,21-1 0,0 1 15,0 20-15,-1-20 0,1-22 16,0 22-16,21-22 0,0 0 15,0 1-15,0-22 0,0 0 0,0 0 16,21-21-16,0 0 0,1 0 16,-1 0-16,21 0 0,0-21 0,-20 0 15,41-22-15,-21 22 0,1-21 0,20 0 16,-20-1-16,20-20 0,-21-1 16,22 22-16,-22-22 0,-21 1 0,22-1 15,-22 1-15,-21-22 0,0 22 16,0-1-16,0 1 0,-21-1 0,0 1 15,-1-1-15,-20 22 0,0 0 0,-1-1 16,1 22-16,0-21 0,21 21 16,-43-1-16,43 22 15,0 0-15,0 0 0,-1 0 16,44 0 15,-1 0-31,0 0 0,0 0 16,21 0-16,-20 0 0,20 0 0,0 0 15,1-21-15,-22 21 0,21-21 0,0 0 16,1 21-16,-1-21 0,0 0 16,-20-1-16,20 1 0,-21 0 0,0 0 15,0 21-15,1-21 0,-1 0 0,-21-1 16,0 1-16,0 0 0,0 0 16,0 0-1,0 42 16,0 0-31,0 0 16,0 0-16,0 1 16,0-1-16,0 0 0,0 0 0,0 0 15,0 0-15,21-21 16,-21 22-16,21-22 0,0 0 16,0 0-16,1 0 0,-1 0 15,0 0-15,0 0 0,0 0 16,0 0-16,1-22 0,-1 1 0,0 0 15,0 0-15,0 0 16,0 0-16,1 21 0,-22-22 16,21 1-16,0 0 0,-21 0 0,21 0 15,-21 0-15,21 21 16,-21 21 15,0 0-31,0 0 16,0 0-16,0 0 0,0 1 15,0-1-15,0 0 0,21-21 16,-21 21-16,22-21 0,-1 21 0,0-21 16,0 0-16,0 0 0,0 0 15,1 0-15,20 0 16,-21 0-16,21 0 0,-20 0 0,-1 0 16,21 0-16,-21-21 0,0 0 15,1 0-15,-1 21 0,0-21 0,-21-22 16,21 22-16,-21 0 0,21 0 0,-21 0 15,0-1-15,0 1 0,0 0 16,0 0-16,-21 21 16,0 0-16,0 0 15,0 21-15,-1 0 0,22 0 16,-21 1-16,21-1 0,0 0 0,0 0 16,0 0-16,0 0 0,0 1 15,0-1-15,0 0 16,0 0-16,21-21 15,-21 21-15,22-21 0,-1 0 16,0 0-16,0 0 0,21 0 0,-20 0 16,41 0-16</inkml:trace>
  <inkml:trace contextRef="#ctx0" brushRef="#br1" timeOffset="96448.3">19283 9165 0,'0'0'0,"21"-21"0,-21 0 0,0 0 16,0 0-16,-21-22 15,0 43-15,-1-21 0,22 0 16,-21 0-16,0 0 0,0 21 16,0 0-16,-22 0 0,22 0 0,0 0 15,0 0-15,0 0 0,-22 21 0,22 0 16,0 0-16,0 0 0,0 0 16,0 1-16,-1 20 0,1-21 0,21 0 15,-21 0-15,21 22 0,0-22 16,0 0-16,0 0 0,0 0 15,21-21-15,0 0 0,1 22 0,-1-22 16,0 0-16,0 0 0,0 0 16,0 0-16,1 0 0,-1-22 0,0 22 15,21-21-15,-21 0 0,1 0 16,20-21-16,-21 20 0,0-20 16,0 0-16,1-1 0,-1 1 0,0-21 15,0-1-15,-21 22 0,21-22 16,0 22-16,-21 0 0,0-1 0,0 1 15,0 21-15,0 0 0,0-1 16,0 1-16,-21 42 16,0 1-16,0-1 15,21 0-15,-21 21 0,21 1 16,-21-1-16,21 0 0,0 22 16,0-22-16,-22 0 0,22 1 0,0-1 15,0 0-15,0 1 0,0-22 16,0 0-16,22 21 0,-1-20 0,-21-1 15,21-21-15,0 21 0,0-21 16,0 0-16,1 0 0,-1 0 0,0 0 16,0 0-16,0 0 0</inkml:trace>
  <inkml:trace contextRef="#ctx0" brushRef="#br1" timeOffset="97701.02">21209 9250 0,'0'21'15,"0"-42"32,42 0-47,-21 0 0,1-1 16,-1 1-16,21 0 16,-21 0-16,22-21 0,-1-1 0,0 1 15,1 0-15,-22-1 0,21-20 16,-21 20-16,22 1 0,-22 0 15,-21-1-15,0 1 0,0 0 0,0 21 16,0-1-16,0 1 0,-43 0 16,22 21-16,-21 0 0,21 0 0,-22 0 15,22 21-15,-21 0 0,21 1 16,-22-1-16,22 21 0,0 0 0,0 22 16,0-22-16,0 1 0,-1 20 15,22-21-15,0 22 0,0-22 16,0 1-16,0-1 0,22 0 0,-1-21 15,0 22-15,21-22 0,-21 0 16,22 0-16,-1 0 0,0-21 0,-20 0 16,20 0-16,0 0 0,1 0 0,-22 0 15,21 0-15,-21 0 0,0-21 16,1 0-16,-1 0 0,0 0 0,-21 0 16,21-1-16,-21-20 0,0 21 15,0 0-15,0-22 0,0 22 0,0 0 16,0 0-16,-21 21 15,0 0-15,0 0 0,-1 21 16,22 0-16,-21-21 16,21 21-16,0 1 15,21-22-15,1 21 16,-1-21-16,21 0 0,-21 0 16,0 0-16,22 0 0,-22 0 0,0 0 15,0 0-15,22-21 0,-22-1 0,0 22 16,-21-21-16,21 21 0,0-21 15,-21 0-15,0 42 47,-21 0-47,0 0 16,21 1-16,0-1 0,0 0 16,0 0-16,0 0 0,0 0 15,21 1 1,0-22-16,0 0 0,1 0 0,-1 0 15,0 0-15,21 0 0,-21 0 16,22 0-16,-22 0 0,21-22 0,-21 22 16,22-21-16,-22 0 0,0 0 0,-21 0 15,21 0-15,-21-1 0,21 1 16,-21 0-16,0 0 0,0 0 0,0 0 16,0-1-1,0 44 1,0-1-16,0 0 15,0 21-15,0 1 0,-21-22 16,0 21-16,21 0 0,-21 1 0,0-1 16,0 22-16,21-22 0,-22 21 0,22-20 15,-21 20-15,21 1 0,-21-1 16,21 22-16,0-22 0,0-20 0,-21 20 16,0 64-16,0-84 15,21-1-15,-22 21 0,1-20 0,21 20 16,-21-20-16,0-1 0,0 0 0,0 1 15,-1-1-15,1 0 0,0-21 16,-21 1-16,21-22 0,-1 0 16,1 0-16,0 0 0,0 0 15,0-22-15,21-20 0,-21 0 0,21-1 16,0 1-16,0 0 0,21-85 16,0 63-16,0 1 0,21-1 15,1 1-15,-22-22 0,42 22 16,-20-22-16,-1 21 0,22-20 0,-22 41 15,21-20-15,-20 21 0,-1-22 0,22 22 16,-43-1-16,21 22 0,0-21 16,-20 21-16,-22 0 0</inkml:trace>
  <inkml:trace contextRef="#ctx0" brushRef="#br1" timeOffset="100333.07">1079 11303 0,'0'0'0,"43"0"31,-22 0-31,0 0 0,0-21 0,0 0 16,-21 0-16,22-1 0,-1 1 16,0 0-16,0 0 0,-21 0 0,0-22 15,0 22-15,0 0 0,-21 0 0,0 0 16,0 21-16,-22-21 16,22-1-16,-21 22 0,-1 0 0,1 0 15,0 0-15,21 22 0,-22-1 16,1 0-16,21 0 0,0 0 15,-22 22-15,22-22 0,21 21 0,-21-21 16,21 22-16,0-22 0,0 0 16,0 0-16,0 0 0,21 0 0,0-21 15,22 0-15,-22 0 16,0-21-16,21 0 0,1 21 0,-1-21 16,-21-21-16,21 20 0,1 1 15,-1 0-15,-21 0 0,0 0 0,1 0 16,-1-1-16,0 1 0,-21 0 15,0 42 17,0 0-32,0 1 15,0-1-15,0 21 0,0 0 0,0 1 16,0 20-16,0-20 0,0 20 16,0 1-16,0-1 0,0 1 0,0-1 15,0 1-15,0 20 0,0-20 16,0 20-16,0 1 0,0-21 0,0 20 15,0 1-15,0-22 0,0 1 16,0 21-16,0-22 0,-21 1 0,0-1 16,-1 1-16,1-22 15,0 0-15,-21 1 0,21-22 0,-1 0 16,-20 0-16,21-21 0,-21 0 16,-1 0-16,1-21 0,0 0 0,-22 0 15,22-22-15,-1 1 0,-20 0 16,42-22-16,-22 22 0,22-22 15,0-20-15,21 20 0,0-21 0,21 22 16,0-22-16,22 1 0,-22-1 16,21 0-16,22 1 0,-22-1 0,22 0 15,-1 1-15,22-1 16,-22 0-16,22 1 0,-22 20 0,22 1 16,-21 20-16,-1 1 0,-21 0 0,1 20 15,-1 1-15,-21 0 0,0 21 16,1 0-16,-22 21 15,0 0-15,0 1 0,0-1 0,0 21 16,0-21-16,-22 22 0,1-1 16,21 0-16,0 1 0,-21-1 0,21 0 15,0-21-15,0 22 0,0-1 16,0 0-16,0-20 16,0-1-16,21-21 0,0 0 0,1 0 15,-1 0-15,0 0 0,0 0 16,21 0-16,-20-21 0,20-1 15,-21 1-15,21 0 0,-20 0 0,-1 0 16,0-22-16,21 1 16,-42 0-16,0 21 0,0-22 0,0 22 15,0 0-15,-21-21 0,0 20 16,0 1-16,0 0 0,-1 21 0,1 0 16,-21 0-16,21 0 0,-43 0 15,43 0-15,-21 21 16,21 0-16,-1-21 0,1 22 0,21-1 15,0 0 1,43-21-16,-22 0 16,0 0-16,21 0 15,1 0-15,-22-21 0,21 21 0,0-21 16,1-1-16,-1 1 0,0 21 16,1-21-16,41-21 0,-41 42 15,-1-21-15,0 21 0,1 0 0,-22-22 16,0 22-16,0-21 0,0 21 15,1 0-15,-1 0 16,-21 21 0,0 1-16,0-1 15,0 0 1,-21 0-16,-1 0 0,1 0 0,0 1 0,0-1 16,0 0-16,0 0 15,-1 0-15,1 0 0,21 1 16,0-1-16,0 0 0,21-21 31,1 0-31,-1 0 16,0 0-16,0-21 0,0 0 0,22 21 15,-22-22-15,0 1 0,0 0 16,0 0-16,0 21 0,-21-21 0,0 0 16,0-1-16,0 1 0,0 0 15,0 0-15,-21 0 0,0 21 0,0-21 16,0 21-16,0 0 0,-1 0 15,1 0-15,0 0 0,0 0 16,0 0-16,42 0 31,0 0-31,21 0 0,-20 0 0,20 0 16,0 0-16,1 0 0,20 0 16,1 0-16,-1 0 0,1-22 0,-1 1 15,1 21-15,-1 0 0,1-21 16,-22 21-16,21 0 0,-20-21 0,20 21 15,-42 0-15,1 0 16,-1 0-16,-42 0 31,-1 0-31,1 0 16,0 0-16,0 0 0,0 0 0,0 0 16,-1 21-16,1 0 0,0-21 15,0 21-15,-21 1 0,20-1 0,1 21 16,0-21-16,0 0 0,0 22 15,21-22-15,-21 0 0,21 0 16,0 0-16,0 1 0,0-1 0,21-21 16,0 0-16,0 0 0,0 0 0,0 0 15,1 0-15,-1 0 0,21-21 0,-21-1 16,0 1-16,22 0 0,-22 21 16,0-21-16,0-21 0,0 20 15,1 1-15,-22 0 0,0 0 0,21 0 16,-21 0-16,0-1 15,0 1-15,0 42 47,0 1-31,0-1-16,0 0 0,0 0 0,0 0 16,0 22-16,0-1 0,0 0 0,0 1 15,0-1-15,0 0 0,0 22 16,0-22-16,0 0 0,0 22 0,0-1 15,0 1-15,0-1 16,0 1-16,0-1 0,0 22 0,0-21 16,0 20-16,0-20 0,0-1 0,0 1 15,0-1-15,-21 1 0,-1-1 16,1 1-16,0-1 0,0-20 0,0 20 16,-22-21-16,22 1 0,-42 20 15,20-20-15,22-22 0,-42-21 16,20 0-16,1 0 0,21 0 15,-21-21-15,20-1 0,-20-20 16,0-43-16,21 22 0,-22-1 16,22 22-16,0-43 15,21 22-15,-21-1 0,21-20 0,0 20 16,0-20-16,0 20 0,0 1 16,0-1-16,21 22 0,0-22 0,0 22 15,0 0-15,1-1 0,20 1 0,-21 0 16,0-1-16,22 22 0,-1-21 15,-21 21-15,21-22 0,-20 22 0,20 0 16,-21 0-16,21 0 16,-20-1-16,20 1 0,-21 0 0,64-21 15</inkml:trace>
  <inkml:trace contextRef="#ctx0" brushRef="#br1" timeOffset="100571.29">3619 11049 0,'22'-21'16,"-44"42"-16,44-63 0,-22 21 0,0-1 0,0 1 15,-22 42 17,1 1-32,21-1 15,0 21-15,0-21 0,0 22 16,-21-1-16,21 0 0,-21 1 0,21-1 16,0 0-16,0-21 0,-21 22 15,21-22-15,0 21 0,0-21 0,0 1 16,0-1-16,0 0 0,21-21 15,0 0 1,0 0-16,0-21 0,1 21 16,20-21-16,-21-1 0</inkml:trace>
  <inkml:trace contextRef="#ctx0" brushRef="#br1" timeOffset="100884.56">3852 11388 0,'43'0'16,"-22"-21"-1,0-1-15,0 22 16,-21-21-16,21 21 0,0-21 0,1 0 16,-1 0-16,0 0 0,-21-1 0,21 22 15,0-21-15,-21 0 16,21 0-16,-21 0 0,0 0 16,-21 21-1,0 0-15,0 0 0,0 0 0,0 21 16,-1 0-16,1 0 0,0 0 0,0 0 15,0 1-15,21 20 0,0-21 16,-21 21-16,21-20 0,0 41 16,0-42-16,0 0 0,0 1 15,0-1-15,21 0 0,-21 0 0,21 0 16,0-21-16,0 0 0,0 21 0,1-21 16,-1 0-16,0 0 15,0 0-15,21 0 0</inkml:trace>
  <inkml:trace contextRef="#ctx0" brushRef="#br1" timeOffset="101255.94">5821 10901 0,'0'0'0,"0"-21"0,-21 0 0,21-1 0,0 1 16,0 0-16,0 0 0,0-21 15,0 20-15,0 1 16,0 0-16,-22 21 0,1 0 16,0 0-16,0 21 15,21 0-15,-21 1 0,0 20 0,21 0 16,0 1-16,-22-1 0,1 0 0,0 1 15,0-1-15,0 0 0,21 22 16,-21-22-16,-1 0 0,1 1 0,21-1 16,0 0-16,-21-20 0,21 20 15,0-21-15,0 0 0,0 0 16,21-21 0,-21-21-16,0 0 15</inkml:trace>
  <inkml:trace contextRef="#ctx0" brushRef="#br1" timeOffset="101675.49">5376 11197 0,'148'106'16,"-296"-212"-16,127 106 0,0 0 0,21-21 0,0 0 31,42 0-31,-21 21 16,1-21-16,20-1 0,21 22 0,-20-21 0,20 21 15,-20-21-15,20 21 16,1-21-16,-1 21 0,-21 0 0,1 0 15,-1 0-15,-21 0 0,0 0 0,1 0 16,-22 21-16,0 0 16,0 0-16,-22 1 0,1 20 0,0-21 15,0 43-15,0-43 16,21 21-16,0-21 0,0 0 0,0 1 16,0-1-16,0 0 0,21-21 0,0 0 15,0 0-15,0 0 0,1 0 16,-1 0-16,0 0 0,21 0 0,-21-21 15,1 0-15,-1-1 0,0 1 16,0 0-16,0-42 16,-21 41-16,0-20 0,0 21 0,0-21 15,0 20-15,0 1 0,-21-21 0,0 21 16,0 21-16,21-21 0,-21 21 16,-22 0-16,22 0 0,0 0 0,0 0 15,0 0-15,-1 21 0,1-21 16,0 21-16,21 0 0,0 0 0,-21-21 15,21 21-15,0 1 0,0-1 0</inkml:trace>
  <inkml:trace contextRef="#ctx0" brushRef="#br1" timeOffset="102492.44">7937 10986 0,'0'-22'0,"0"-41"31,22 63-15,-1 21-1,-21 0-15,0 0 16,0 1-16,0-1 0,0 21 0,0-21 16,-21 22-16,-1-1 0,1 0 0,0 1 15,0-1-15,0 0 0,0-21 16,21 22-16,-22-22 0,22 0 0,0 0 15,0-42 17,0 0-32,0 0 15,22 0-15,-1-22 0,-21 22 16,21-21-16,-21-1 0,21 1 0,0 21 16,0-21-16,1-1 0,-1 1 15,0 21-15,0 0 0,0-1 0,22 1 16,-22 0-16,0 21 0,21 0 0,-21 0 15,1 0-15,-1 0 0,21 42 16,-21-20-16,0-1 0,-21 0 16,0 21-16,22 1 0,-22-22 15,0 21-15,0 0 0,0 1 16,0-22-16,0 21 0,0-21 0,0 22 16,0-22-16,0 0 15,-22-21 1,22-21-1,0 0-15,0 0 0,0-1 16,0 1-16,0-21 0,0 21 0,0-22 16,22 1-16,-1 0 0,0-1 15,0 1-15,0 0 0,22 21 16,-1-22-16,0 22 0,1 0 0,62 0 16,-62 21-16,-1 0 15,0 0-15,1 0 0,-1 21 0,-21 0 16,0 0-16,1 0 0,-22 22 0,0-22 15,0 0-15,0 21 0,0-20 16,0 20-16,-22-21 0,1 21 0,21-20 16,-21 20-16,0-21 0,0 0 0,0-21 15,21 21-15,0 1 0,21-22 32</inkml:trace>
  <inkml:trace contextRef="#ctx0" brushRef="#br1" timeOffset="104882.2">9610 11007 0,'0'0'16,"0"-21"-16,0-1 0,-22 1 16,1 0-16,0 0 0,0 21 15,0-21-15,0 0 0,-1 21 0,-20 0 16,21 0-16,-21 0 0,20 0 0,-20 21 15,21 0-15,-21 0 0,20 0 16,-20 0-16,21 22 0,0-1 0,0 0 16,-1 1-16,1-1 0,21 0 0,0 1 15,0-1-15,0-21 16,21 0-16,22 22 0,-22-22 16,21-21-16,-21 0 0,22 0 15,-22 0-15,21 0 0,-21-21 0,22 21 16,-22-21-16,42-22 0,-41 22 15,-1-21-15,0 21 16,0-22-16,0 22 0,-21-21 0,0 21 16,21-22-16,-21 22 0,0 0 0,0 0 15,0 0-15,0-1 0,0 1 16,0 42 0,-21-21-1,21 22-15,-21-1 0,21 0 16,0 21-16,-21-21 0,21 22 0,0-22 15,-21 21-15,21-21 0,0 22 16,0-22-16,0 21 0,0-21 0,0 1 16,21-1-16,0-21 0,0 21 15,0-21-15,22 0 0,-1 0 16,-21-21-16,22 0 0,20 21 0,-21-22 16,1 1-16,20-21 0,-20 21 0,-1 0 15,0-22-15,-21 22 0,22-21 16,-22 21-16,0-1 0,0 1 15,-21 0-15,0 0 0,0 0 0,0 0 16,-21 42 15,0 0-31,21 0 0,0 0 16,-21 0-16,0 1 0,21 20 0,0-21 16,0 21-16,0-20 0,0-1 0,0 21 15,0-21-15,0 0 0,21-21 16,0 22-16,0-1 0,21-21 0,-20 0 15,20 0-15,0 0 0,-21 0 0,22 0 16,-1-21-16,0-1 0,-20 1 16,20 0-16,-21 0 0,21 0 0,-20 0 15,-1-22-15,0 22 0,0 0 16,-21-21-16,21 20 0,-21 1 16,0 0-16,0 0 0,-21 21 31,0 0-31,0 21 15,21 0-15,-21 0 0,21 22 0,0-22 16,-22 0-16,1 21 0,21-20 16,0-1-16,0 0 0,-21 0 0,21 0 15,0 0-15,-21-21 0,21 22 16,0-44 15,21 1-31,0 0 0,-21 0 0,21 0 16,1 0-16,-1-22 0,0 22 15,0 0-15,0-21 0,0 20 0,1 1 16,-1 0-16,0 0 0,0 0 16,0 21-16,0 0 15,-21 21-15,0 0 16,0 0-16,0 22 0,0-22 16,0 0-16,0 21 0,0-21 0,0 22 15,0-22-15,0 0 0,0 0 0,22 0 16,-1 1-16,0-22 0,0 21 15,0-21-15,22 0 0,-22 0 16,21 0-16,-21 0 0,43-21 16,-22-1-16,0 1 0,-20 0 15,-1 0-15,21 0 0,-21-22 0,0 1 16,1 21-16,-1-21 0,0-1 0,0 1 16,0-22-16,0 22 0,-21 0 15,0-1-15,22 1 0,-22 0 0,0 21 16,0-1-16,0-20 0,0 21 15,-22 21 1,1 21-16,21 0 0,-21 0 16,0 1-16,21 20 0,-21-21 0,21 21 15,0 1-15,-21-1 0,21 0 16,0 1-16,0-1 0,0 0 16,0 1-16,0 41 0,0-62 15,42 62-15,-21-63 16,21 1-16,-20-1 0,20 0 0,0 0 15,1-21-15,-1 0 0,0 0 16,1 0-16,-1 0 0,0 0 0,1-21 16,-22 0-16,21 0 0,-21-1 15,22 1-15,-22-21 0,0 21 0,0-22 16,-21 1-16,0 0 0,0 21 16,0-22-16,0 22 0,0 0 0,-21-21 0,0 42 15,0-22-15,-43 22 16,43 0-16,-21 0 0,20 0 15,1 22-15,0-1 0,0 0 0,0 21 16,0-21-16,-1 22 0,22-22 16,-21 21-16,21-21 0,0 22 0,0-22 15,0 0-15,0 21 0,0-20 16,21-1-16,1-21 0,-1 0 16,0 0-16,21 0 0,-21 0 15,1 0-15,-1-21 0,0-1 16,21 1-16,-21 0 0,1 0 0,-1 0 15,0-22-15,0 22 0,-21-21 16,21 21-16,-21-22 0,21 22 16,-21 0-16,0 0 0,0 0 0,0 0 15,-21 21 1,21 21 0,-21-21-16,21 21 0,0 0 0,0 0 15,0 22-15,0-22 0,0 0 0,0 21 16,0-21-16,0 1 0,0 20 15,0-21-15,0 0 0,21 0 0,0-21 16,1 22-16,-1-22 0,0 0 0,0 0 16,0 0-16,0 0 0,22 0 15,-22 0-15,0 0 0,0-22 16,22 1-16,-22 0 0,0 0 0,0 0 16,0 0-16,0-1 0,1-20 15,-22 21-15,21 0 0,0-22 0,-21 22 16,0 0-16,0 0 0,0 0 0,-21 42 31,21 0-15,0 21-16,-21-20 0,21-1 15,0 0-15,0 0 0,0 0 16,0 0-16,0 1 0,0-1 0,0 0 16,21 0-16,0 0 0,0-21 15,0 0-15,0 0 16,1 0-16,20 0 0,-21 0 0,0 0 15,0 0-15,22-21 0,-22 0 0,0 0 16,0 0-16,0-22 0,1 22 16,20-42-16,-42 41 0,0-20 15,21 0-15,-21 21 16,0-1-16,0 1 0,-21 42 31,21 1-31,-21-22 16,21 21-16,0 0 0,-21 0 15,-1 21-15,22-20 0,-21-1 0,21 0 16,0 0-16,-21 0 0,0 0 16,21 1-16,0-44 47,0 1-47,21 0 15,-21 0-15,42 0 0,-20-22 16,-1 22-16,0 0 0,21-21 0,1 21 15,-22-1-15,21 1 0,-21 0 0,0 0 16,22 0-16,-22 21 0,0 0 16,-21 21-16,0 0 0,21 0 15,-21 22-15,0-22 16,0 0-16,0 0 0,0 21 16,0-20-16,0 41 0,0-42 15,0 0-15,0 1 0,21-1 16,1-21-16,-1 0 15,0 0-15,0 0 0,21 0 0,-20 0 16,-1 0-16,0 0 0,0-21 16,0-1-16,0 1 0,-21 0 15,0 0-15,0 0 0,0 0 16,0-1-16,0 1 0,0 0 0,0 0 16,0 0-16,0 0 0,0-1 15</inkml:trace>
  <inkml:trace contextRef="#ctx0" brushRef="#br1" timeOffset="105096.3">12827 10710 0,'0'0'0,"-64"0"31,64 22 0,-21-22 0,0 0-31,0 0 16</inkml:trace>
  <inkml:trace contextRef="#ctx0" brushRef="#br1" timeOffset="105320.3">11515 10859 0,'-22'0'0,"44"0"0,-22 0 32,21 0-32,0 0 0,0-22 15,21 22-15,-20 0 0,20 0 0,-21-21 16,21 21-16,-20 0 0,20 0 15,-21 0-15,0 0 0,0 0 16,-21-21-16,-21 21 16</inkml:trace>
  <inkml:trace contextRef="#ctx0" brushRef="#br1" timeOffset="105516.32">10710 10710 0,'0'0'0,"-21"0"0,-42 0 31,84 0 1,0 0-32,0 0 0,0 0 0,22 0 15,-22 0-15,0 0 0</inkml:trace>
  <inkml:trace contextRef="#ctx0" brushRef="#br1" timeOffset="108336.02">15325 11070 0,'0'0'0,"21"0"47,0-21-47,0 0 0,0 0 15,0 0-15,1 21 0,20-22 16,-21-20-16,0 21 0,0 0 0,1 0 15,-1-22-15,0 22 0,-21 0 16,0-21-16,0 20 0,0-20 0,0 21 16,0 0-16,0 0 0,-21 21 15,0 0-15,-1 0 0,1 0 16,0 21-16,-21 0 0,21 21 0,-22-21 16,22 22-16,-21-1 0,21 0 15,-22 1-15,22-22 0,0 21 0,21 1 16,0-1-16,0 0 0,0-21 0,0 22 15,21-22-15,0 0 16,0 0-16,1 0 0,20-21 0,0 0 16,1 0-16,-22 0 0,21 0 15,0-21-15,1 0 0,-1 0 0,0 0 16,1 0-16,-22-1 0,21-20 0,1 21 16,-22-21-16,0 20 0,21-20 15,-21 0-15,1-1 0,-1-20 0,0 21 16,0-22-16,0 1 0,-21 20 15,21-20-15,-21 20 0,22 1 0,-22 0 16,0-1-16,0 22 0,0 0 16,-22 21-1,1 0-15,0 21 0,0 0 16,0 22-16,0-1 0,21 0 16,-22 22-16,1-1 0,0-20 0,21 20 15,-21-20-15,21 62 0,0-62 16,0-1-16,0 0 0,0 1 15,0-22-15,0 21 0,0-21 16,21 1-16,0-1 0,0 0 0,22-21 16,-22 0-16,21 0 0,1 0 0,-1 0 15,0 0-15,22 0 0,-22-21 0,0 0 16,22-1-16,-22 1 16,1 0-16,-1-21 0,-21 21 0,21-1 0,-20-20 15,-1 21-15,0 0 0,0 0 16,-21-1-16,0 1 0,0 0 15,-21 21 1,0 0-16,0 0 16,-1 21-16,1-21 0,0 21 0,0 1 15,-21 41-15,42-42 0,-22 0 16,22 1-16,0-1 0,0 0 16,0 0-16,22 0 0,-1 0 0,0 1 15,21-1-15,-21-21 0,1 0 16,20 21-16,0-21 0,-21 0 0,22 0 15,-1 0-15,0-21 0,1 0 0,-1 21 16,-21-22-16,22 1 16,-1 0-16,-21 0 0,43-43 15,-43 43-15,0 0 0,0-21 0,-21 21 16,0-22-16,21 22 0,-21 0 16,0 0-16,0 0 0,0 42 31,0 0-31,-21-21 0,0 42 0,21-21 15,-21 1-15,21-1 0,-21 0 0,21 21 16,0-21-16,-22 1 0,22-1 16,-21 21-16,21-21 0,0 0 15,0 1-15,0-1 0,0 0 16,0-42 15,0 0-15,0-1-16,0 1 0,21-21 15,-21 21-15,22 0 0,-1-1 0,0-20 16,-21 21-16,42-21 0,-21 20 16,1 1-16,-1 0 0,21 0 15,-21 0-15,0 21 0,22 0 0,-22 0 16,0 0-16,0 0 0,0 0 16,1 21-16,-22 0 0,0 0 0,21 0 0,-21 1 15,21-1-15,-21 0 16,0 0-16,21 21 0,0-20 0,-21-1 15,21 0-15,-21 0 0,22 0 16,-22 0-16,0 1 0,21-22 16,-21 21-16,0-42 31,21-1-15,-21 1-16,21 0 0,0 0 15,-21-21-15,21 20 0,1 1 16,-1 0-16,0-21 0,0 21 15,21-1-15,-20 1 0,-1 0 16,0 0-16,0 0 0,0 0 0,22 21 16,-22 0-16,0 0 0,0 0 0,0 0 15,-21 21-15,0 0 16,0 0-16,0 0 0,0 22 16,0-22-16,0 0 0,0 0 0,0 0 15,0 0-15,0 1 0,0-1 16,21 0-16,1-21 0,-1 21 0,0 0 15,0-21-15,0 21 0,0-21 16,22 0-16,-22 0 0,21 0 0,1 0 16,-1 0-16,0 0 0,1 0 0,-1 0 15,0-21-15,1 0 16,-1 0-16,-21 0 0,21 0 0,-20-1 16,-1 1-16,0 0 0,0-21 0,-21 21 15,0-1-15,0 1 0,0 0 16,0 0-16,-21 21 15,0 0-15,-22 0 0,22 0 16,0 21-16,0-21 0,0 21 0,0 0 16,21 1-16,-22-1 0,22 0 15,0 0-15,0 0 0,0 0 16,0 1-16,0-1 0,0 0 0,22 0 16,-1-21-16,0 21 15,0-21-15,0 0 0,22 0 16,-22 0-16,0 0 0,21 0 0,-21 0 15,22 0-15,-22-21 0,0 0 16,21 21-16,-20-21 0,-22 0 0,21-1 16,0 1-16,-21 0 0,21 0 0,-21 0 15,21 0-15,-21-1 0,0 1 16,0 42 15,0 1-31,-21-22 0,21 21 16,-21 0-16,0 0 0,21 0 0,0 0 15,-21 1-15,21-1 16,-22-21-16,22 21 16,0-42 15,0 0-15,0-1-16,22 1 0,-1 0 15,0 21-15,0-42 0,0 21 16,0-1-16,1 1 0,20 0 0,21-21 15,-41 21-15,20-1 16,-21 22-16,21 0 0,-20 0 16,20 0-16,-21 22 0,0-22 0,-21 21 15,0 0-15,0 0 0,0 0 16,0 22-16,0-22 0,0 0 16,0 0-16,0 0 0,0 0 0,21 1 15,1-22-15,-22 21 0,21 0 16,0 0-16,0-21 0,0 0 0,0 0 15,1 0-15,-1 0 0,0 0 16,21 0-16,-21 0 0,1 0 0,-1 0 16,0-21-16,0 0 0,21-22 15,-20 22-15,-1 0 0,0-21 16,0-1-16,0 1 0,-21 0 0,21-1 16,1 1-16,-1-21 0,-21 20 15,0-20-15,21 20 0,-21 1 16,0 0-16,0 21 0,0-22 0,0 22 15,-21 21 1,21 21 0,-21 22-16,21-1 0,-22 0 0,1 1 15,21-1-15,-21 21 0,0-20 16,21 20-16,-21-20 0,21-1 0,0 0 16,0 1-16,0-1 0,0-21 0,0 21 15,0-20-15,0-1 0,0 0 16,21 0-16,0 0 0,21-21 15,-20 21-15,-1-21 16,21 0-16,-21 0 0,64 0 16,-64-21-16,21 0 0,22 0 15,-43 0-15,21 0 0,-20-1 16,-1-20-16,0 21 0,-21 0 0,0 0 16,0-1-16,0 1 0,0 0 15,0 0-15,-21 21 0,0 0 16,-1 0-16,1 21 15,21 0-15,0 0 0,0 1 16,0-1-16,0 0 0,0 0 0,0 0 16,0 0-16,0 1 0,0-1 15,0 0-15,0 0 16,0 0-16,0 0 16,0 1-1,-21-22-15,0 0 0,0 0 16,0 0-16,-1 0 0,1-22 15,0 1 1,21 0-16,-21 21 16,21-21-16,0 0 0,0 0 15,0-1-15</inkml:trace>
  <inkml:trace contextRef="#ctx0" brushRef="#br1" timeOffset="108532.05">19748 10689 0,'22'21'16,"-1"-21"-16,21 0 15,-21 0-15,0 0 0,22 0 0,-22 0 16,21 0-16,-21 0 0,22 0 0,-1 0 16,-21 0-16,22 0 0,-22-21 15,0 21-15,21 0 0,-21-21 0,1 21 16,-1 0-16,21-21 0,-21 0 0</inkml:trace>
  <inkml:trace contextRef="#ctx0" brushRef="#br1" timeOffset="108928.59">21421 10795 0,'0'0'0,"105"-106"15,-105 85 1,22 21-16,-22 21 16,0 0-1,0 1-15,0-1 0,0 0 16,-22 0-16,22 0 0,-21 0 16,0 1-16,21-1 0,-21 0 15,21 0-15,-21 0 16,0 0-16</inkml:trace>
  <inkml:trace contextRef="#ctx0" brushRef="#br1" timeOffset="109260.18">21632 10435 0,'0'0'0,"-21"-21"0,0 21 0,0 0 0,-22 0 15,22 0-15,0 0 0,0 0 16,0 0-16,0 0 0,21 21 16,0 0-16,21-21 15,0 0-15,21 0 16,-21 0-16,22 0 0,-22 0 0,21 0 16,-21-21-16,22 21 0,-22-21 15,0 0-15,0 0 0,-21 0 16,0-1-16,0 1 0,-21 0 15,0 21-15,0 0 0,-22 0 16,22 0-16,-21 0 0,21 0 0,-22 21 16,22 0-16,0 1 0,0-1 15,21 21-15,-21-21 0,21 22 0,0-1 16,0-21-16,21 0 16,0 22-16,0-22 0,0 0 0,22 0 15,-1-21-15,0 21 0</inkml:trace>
  <inkml:trace contextRef="#ctx0" brushRef="#br1" timeOffset="109644.1">22246 10689 0,'-21'0'16,"0"0"-16,0 21 16,21 1-16,-22-22 15,22 21-15,-21 0 0,21 0 16,0 0-16,0 0 0,-21 1 15,21-1-15,-21 0 0,21 0 16,-21-21-16,21 21 0,-21-21 31,-1 0-31,22-21 16,0 0-16,0 0 16,0 0-16,22-1 0,-1 1 15,0-21-15,21 0 0,-21 20 0,22-20 16,-1 21-16,0-21 0,22 20 15,-22 1-15,43 0 16,-22 21-16,-20 21 0,-22 0 0,21 1 16,-21-1-16,1 21 0,-1-21 15,-21 22-15,0-1 0,0-21 0,0 0 16,-21 22-16,-1-22 0,1 0 16,0 0-16,-21 0 0,-1 22 15,1-22-15,0 0 0,21-21 0,-22 21 16</inkml:trace>
  <inkml:trace contextRef="#ctx0" brushRef="#br1" timeOffset="110623.88">5376 12679 0,'0'0'0,"0"-21"0,0-22 0,21 22 0,-21 0 16,0 0-16,0 42 15,0 0 1,0 22-16,0-1 0,-21 0 15,21 22-15,0-1 0,-21 1 0,0-1 16,0-20-16,0 20 0,21-21 16,0 1-16,-22-1 0,22 0 15,-21-20-15,21-1 0,0 0 0,0 0 16,0-42 0,0 0-1,21 0-15,1-1 0,-1 1 16,0-21-16,0 21 0,0-22 0,0 1 15,22 0-15,-22-1 0,0 1 16,0 21-16,0-21 0,22 20 16,-22 1-16,0 0 0,0 21 15,0 21-15,-21 0 0,22 1 0,-22-1 16,0 21-16,0-21 0,0 22 16,21-22-16,-21 21 0,21-21 0,-21 22 15,21-22-15,-21 21 0,21-21 16,0 0-16,1-21 0,20 0 15,-21 0-15,21 0 0,-20 0 0,20 0 16,0 0-16,-21-21 0,22 0 16,-1 0-16,0-21 0,-20 20 0,20-20 15,-21 0-15,0-1 0,0 1 16,1-21-16,-22 20 0,0-20 0,0 20 16,0 1-16,0 0 0,0-1 0,0 1 15,0 21-15,-22-21 16,1 42-16,0-22 0,0 22 0,0 0 15,0 0-15,-1 0 0,1 22 0,0-1 16,0 0-16,-21 42 16,20-41-16,22 20 0,-21 0 15,21 1-15,0-22 0,0 42 16,0-20-16,0-22 0,21 0 0,1-21 16,-1 21-16,21 0 0</inkml:trace>
  <inkml:trace contextRef="#ctx0" brushRef="#br1" timeOffset="111404.12">6477 13060 0,'0'0'0,"21"21"0,0-21 0,22 0 16,-22 0-1,0-21-15,0 0 0,0 21 16,0-21-16,1-1 0,-1 22 0,0-21 16,0 0-16,0 0 0,0 0 15,1 0-15,-1-1 0,-21 1 0,0-21 16,0 21-16,0 0 0,0-1 15,0 1-15,0 0 0,0 0 16,-21 21-16,-1 0 16,1 0-16,0 0 0,0 0 0,-21 42 15,20-21-15,1 22 0,0-22 16,21 21-16,-21-21 0,21 22 0,-21-22 16,21 21-16,0-21 0,0 43 15,0-43-15,0 0 16,21 0-16,21-21 0,-21 0 15,1 0-15,20 0 0,0 0 16,1 0-16,-1 0 0,0-21 0,1 0 16,-1 21-16,-21-21 0,21-21 0,1 20 15,-1 1-15,-21-21 0,0 0 16,22-1-16,-22 1 0,0 0 0,-21-1 16,21 1-16,-21 0 0,21-1 15,-21 22-15,0-21 0,0-1 0,0 22 16,0 0-16,0 0 0,0 42 31,-21 0-31,21 22 0,-21-22 16,0 21-16,21 22 0,-21-22 15,0 21-15,21-20 0,0-1 0,0 22 16,-22-22-16,22 0 0,0-21 16,0 22-16,0-22 0,0 0 0,22 0 15,-1 0-15,0 1 0,0-22 0,0 0 16,22 0-16,-22 0 0,21 0 15,-21-22-15,22 1 0,-1 0 0,-21 0 16,21-21-16,1 20 0,-1-20 16,0 0-16,-20-1 0,20 1 15,0 0-15,-21-1 0,1 1 0,-22-21 0,0 20 16,0 1-16,0 21 16,0-22-16,0 22 0,0 0 0,0 0 15,-22 21-15,1 0 0,0 0 16,0 0-16,0 21 0,0 0 0,-22 22 15,22-22-15,0 21 0,0 0 0,0 1 16,-1-1-16,22 0 16,0 1-16,0-1 0,0 0 0,0 1 15,0-1-15,0-21 0,22 22 0,-1-22 16,0 0-16,21 0 0,-21-21 16,22 21-16,-1-21 0,0 0 0,1 0 15,-1 0-15,0 0 0,43-21 16,-43 0-16,1 21 0</inkml:trace>
  <inkml:trace contextRef="#ctx0" brushRef="#br1" timeOffset="111612.12">9504 12467 0,'0'0'16,"-21"0"-16,21-21 0,-22 21 0</inkml:trace>
  <inkml:trace contextRef="#ctx0" brushRef="#br1" timeOffset="112000.32">9461 12361 0,'0'-21'15,"0"64"-15,0-65 0,-21 1 16,0 21 0,0 21-16,0 1 0,21-1 0,-21 21 15,-1-21-15,1 22 0,0-1 16,0 21-16,0-20 0,21-1 16,-21 0-16,-1 22 0,22-22 0,0 1 15,0-1-15,0-21 0,0 0 16,0 22-16,0-22 0,22 0 15,-1-21-15,21 0 0,-21 0 0,22-21 16,-1 21-16,0-21 0,1-22 16,20 22-16,-21 0 0,22-21 0,-22-1 15,22 1-15,-22 0 0,-21-1 16,22-20-16,-22 20 0,0-41 16,-21 41-16,0 1 15,-21 0-15,0-1 0,-22 1 0,22 21 16,-21 0-16,-1 21 0,1 0 0,0 0 15,-1 0-15,22 0 0,-21 21 16,0 0-16,-1 0 0,22 22 0,-21 20 16,21-21-16,21 1 15,0-1-15,0-21 0,0 22 0,0-1 16,42 21-16,-21-41 16,0 20-16,22-21 0,-22 0 0</inkml:trace>
  <inkml:trace contextRef="#ctx0" brushRef="#br1" timeOffset="112303.27">10012 12933 0,'21'0'0,"-42"0"0,63 0 0,-21-21 16,0 21-16,22-43 15,-43 1-15,21 21 0,0-21 0,0 20 16,-21-20-16,21 21 0,1-21 16,-1 20-16,-21-20 0,21 21 0,-21 0 15,21 0-15,-21-1 0,-21 22 31,0 0-31,0 22 16,-1-1-16,1 0 0,21 0 16,-21 0-16,0 0 0,21 1 15,0-1-15,0 0 0,0 0 16,0 0-16,21 0 0,0 1 16,0-1-16,1 0 0,-1 0 0,0-21 15,0 21-15,0-21 0,0 0 16,22 0-16,-22 0 0,0 0 0,21 0 15,-20 0-15,20 0 0,0-21 16,-21 21-16</inkml:trace>
  <inkml:trace contextRef="#ctx0" brushRef="#br1" timeOffset="112996.52">11028 12594 0,'21'-21'0,"-42"42"0,42-63 16,-21 21-16,0 0 15,-21 21-15,0 0 0,-1-22 0,1 22 16,-21 0-16,21 0 0,-22 0 0,1 0 15,0 22-15,-1-1 0,-41 0 16,63 21-16,-22-21 0,22 1 16,-21 41-16,42-42 15,-21 22-15,21-22 0,0 0 0,0 0 16,0 0-16,21 0 0,0-21 0,21 0 16,-21 0-16,22 0 0,-22 0 15,64-21-15,-43 0 0,0 0 16,1 0-16,-1 0 0,0-1 15,-21 1-15,22 0 0,-22 0 16,0-21-16,0 20 0,0-62 31,-42 105 1,21 0-32,0 0 15,-21 22-15,21-22 0,-21 21 16,21 0-16,-21 1 0,21 20 15,0-20-15,0 20 0,0 1 0,0-1 16,0 1-16,0-1 0,-21 22 16,21-22-16,-22 22 0,22 0 0,0-1 15,0 1-15,0 0 0,-21-1 16,21 22-16,0-21 0,0-1 16,0 22-16,-21-21 0,21 21 0,0 0 15,0-22-15,-21 1 0,0 0 0,21-22 16,-21 22-16,-1-22 0,22 1 15,-21-1-15,0-20 0,0-1 0,0-21 16,-22 0-16,22 0 0,0-21 16,-21-21-16,-1 0 0,1 0 0,0-21 15,-22-1-15,22-20 0,-22-1 0,-20-20 16,20-1-16,-20 0 0,-1-21 0,21 1 16,1-1-16,-1 0 0,22 0 15,42 0-15,0-21 0,42-84 16,-20 105-16,41 21 0,-21 0 15,22 1-15,-1-1 0,1 22 16,-1-1-16,1 22 0,-1-1 0,1 1 16,-1 0-16,1-1 0,-22 22 15,1 0-15,20 0 0,-21 0 0,-20 0 16,20-1-16,0 1 0,1 0 0,-22 21 16,21-21-16</inkml:trace>
  <inkml:trace contextRef="#ctx0" brushRef="#br1" timeOffset="114184.31">11874 12721 0,'0'-63'16,"0"42"-16,0-1 15,0 1-15,0 0 0,0 0 16,0 0-16,0 0 0,0-1 16,0 1-16,-21 21 15,0 0-15,0-21 0,0 21 0,0 0 16,-22 0-16,22 0 0,-21 0 0,21 21 15,-22-21-15,22 21 0,-21 1 16,21-1-16,-22 0 0,22 21 0,-21-21 16,21 22-16,-1-22 0,1 21 15,21 1-15,0-1 0,0-21 16,0 21-16,0-20 0,0-1 0,0 0 16,21 0-16,22-21 0,-22 0 15,0 0-15,0 0 0,22 0 0,-22-21 16,21 0-16,-21 0 0,22-1 15,-1 1-15,0 0 0,-21-21 0,22 21 16,-22-22-16,0 22 0,0 0 16,-21-21-16,0 20 0,0 1 0,0 0 15,0 0-15,0 0 0,-21 21 16,0 0-16,0 0 16,21 21-16,0 0 0,-21 0 15,21 0-15,0 1 0,-22-1 16,22 42-16,0-20 0,0-22 15,22 0-15,-1 0 0,0 0 16,0 0-16,0 1 0,0-22 16,22 0-16,-1 0 0,0 0 0,1 0 15,-1 0-15,0 0 0,1 0 16,-1-22-16,0 1 0,1 0 0,-1 0 16,-21 0-16,0 0 0,1-22 0,-1 22 15,0 0-15,-21-21 0,0 20 16,0 1-16,0 0 0,0 0 15,0 42 1,0 0 0,0 0-16,-21 1 0,21 20 0,-21-21 15,21 0-15,0 0 16,-22 22-16,1-22 0,0 0 0,21 0 16,-21 0-16,21 1 0,-21-22 15,21 21-15,0-42 16,0-1-1,0 1-15,0 0 0,21 0 16,0 0-16,0 0 0,0-22 0,1 22 16,-1 0-16,0 0 15,21-22-15,-21 22 0,22 0 0,-22 0 16,21 21-16,1-21 0,-1 21 0,-21 0 16,0 0-16,22 0 0,-22 21 15,0 0-15,-21 0 16,0 0-16,0 22 0,0-22 15,0 0-15,0 0 0,0 0 0,0 1 16,0-1-16,0 0 0,0 0 0,0 0 16,21-21-16,0 0 0,0 0 15,1 0-15,-1 0 0,21 0 0,-21 0 16,22 0-16,-22-21 0,21 21 16,-21-21-16,22 0 0,-22 0 0,0-1 15,0 1-15,0 0 0,-21 0 16,0 0-16,0 0 0,0-1 15,-21 22 17,21 22-32,-21-1 0,0-21 0,21 21 15,-21 0-15,21 0 0,0 0 16,0 1-16,0-1 0,-22 0 0,22 0 16,0 0-16,0 0 0,0 1 15,0-44 16,0 1-15,0 0-16</inkml:trace>
  <inkml:trace contextRef="#ctx0" brushRef="#br1" timeOffset="114356.26">13271 12467 0,'0'0'15,"0"-21"-15,-21 21 16,0 0-16,0 0 15,21 21 17,21-21-32,21 0 15,-20 21-15,-1-21 0,21 0 0,-21 0 16,0 22-16</inkml:trace>
  <inkml:trace contextRef="#ctx0" brushRef="#br1" timeOffset="114945.22">13652 12658 0,'-21'0'0,"0"0"16,21-21-1,0-1 1,21 1-16,0 21 16,1 0-16,-1 0 15,0 0-15,0 0 0,-21 21 0,21-21 16,0 22-16,-21-1 0,22 0 15,-22 0-15,0 0 0,0 22 16,0-1-16,0-21 0,0 21 16,-22 1-16,1-1 0,0-21 0,0 22 15,-21-1-15,20-21 0,-20 21 16,0-20-16,-1-1 0,1 0 0,0 0 16,-1 0-16,22-21 0,0 0 0,0 0 15,0 0-15,42-21 31,0 21-31,21 0 0,-20-21 0,-1 21 16,21 0-16,-21 0 0,22 0 16,-22 0-16,21 0 0,-21 0 0,22 21 15,-22 0-15,0-21 16,21 21-16,-21 1 0,1 20 0,-1-21 16,0 0-16,0 22 0,0-1 0,-21 0 15,0 1-15,0 20 0,0-21 16,-21 22-16,-21 42 0,-1-64 15,1 22-15,0-22 0,-22 0 16,22 1-16,-22-1 0,22-21 16,-21 21-16,-1-20 0,1-22 0,20 21 15,-20-21-15,-1 0 0,22 0 0,-22-21 16,1-1-16,21 1 0,-43-42 16,43 20-16,20 1 0,1 0 0,0-1 15,21 1-15,0-21 16,0 20-16,0-20 0,21 20 0,0-20 15,22 21-15,-1-22 0,0 22 0,22-1 16,-1-20-16,1 21 0,-1-22 16,1 22-16</inkml:trace>
  <inkml:trace contextRef="#ctx0" brushRef="#br1" timeOffset="115264.21">13949 12827 0,'21'0'0,"0"-21"16,0 21-16,0-21 0,1 21 16,-1-21-16,0-1 0,0 1 15,0 21-15,0-21 0,1 0 0,-22 0 16,0 0-16,0-1 16,0 1-16,-22 0 15,1 21-15,0 0 0,0 0 0,0 0 16,-22 0-16,22 21 0,0 0 15,0-21-15,-21 22 0,42-1 0,-22 0 16,22 0-16,-21 0 0,21 0 16,0 1-16,0-1 0,21 0 15,1-21-15,-1 21 0,0 0 16,0-21-16,21 0 0,1 21 16,-22-21-16,21 0 0,1 0 0,20 0 15,-21 0-15,1 0 0</inkml:trace>
  <inkml:trace contextRef="#ctx0" brushRef="#br1" timeOffset="115728.92">14944 12637 0,'0'-22'0,"0"44"0,0-65 15,0 22-15,0 0 0,0 0 16,-22 0-16,-20-1 16,21 1-16,0 21 0,-22 0 0,22 0 15,-21 0-15,0 0 0,-1 0 16,1 0-16,0 21 0,-1 1 0,1-1 15,21 0-15,-22 0 0,22 21 0,0-20 16,21 20-16,0-21 0,0 21 16,0-20-16,21 20 0,0-21 0,1 0 15,-1 0-15,21 1 0,-21-22 16,22 0-16,-22 0 0,21 0 0,0 0 16,1 0-16,-1 0 0,-21-22 15,22 1-15,-1 0 0,0 0 0,1-21 16,-22-1-16,21 22 0,0-21 0,-20-1 15,20 1-15,-21 0 16,0-1-16,0-20 0,1 21 0,-1-22 16,-21 22-16,0-1 0,0 1 15,0 0-15,0 21 0,-21-1 0,-1 1 16,1 21-16,-21 0 0,21 21 16,0 1-16,-22 20 0,1 21 15,21-20-15,0-1 0,21 0 0,0 22 16,0-22-16,0 1 0,0-1 15,0 0-15,21 1 0,0-1 0,0-21 16,0 21-16,0 1 0,22-22 16,-22 0-16,21 0 0,-21 0 0,43-21 15,-22 0-15,-21 0 0,22 0 16,-1 0-16</inkml:trace>
  <inkml:trace contextRef="#ctx0" brushRef="#br1" timeOffset="116473.55">16700 12383 0,'0'-22'0,"0"44"0,-21-65 15,21 22-15,-21 21 16,21-21-16,-21 0 0,0 0 16,0 21-1,-1 0-15,22 21 0,-21 0 16,0 0-16,0 0 0,21 0 0,-21 22 16,21-22-16,-21 21 0,21-21 15,-22 22-15,1-22 0,21 0 16,0 21-16,-21-20 0,21 20 0,-21-21 15,21 0-15,0 0 16,21-21 0,0 0-1,0-21-15,1 0 0,20 0 0,-21 0 16,0 0-16,22-1 0,-22 1 16,21 0-16,-21-21 0,22 21 0,-22-22 15,0 22-15,0 0 0,21 0 16,-20 21-16,-1 0 0,0 0 15,-21 21-15,0 0 16,0 0-16,0 0 0,0 1 16,0-1-16,0 0 0,0 0 0,0 0 15,0 0-15,21 1 16,0-1-16,-21 0 0,21 0 0,1 0 16,-1-21-16,42 21 0,-42-21 15,22 0-15,-1 0 0,0 0 16,1-21-16,-1 21 0,0-21 0,1 0 15,-1 0-15,0-22 0,1 22 16,-1-21-16,-21 21 0,0-22 16,1-20-16,-1 21 0,-21-1 0,0-20 15,0-1-15,0 22 0,-21 0 0,-22-1 16,22 1-16,-21 21 0,21 0 16,-22-1-16,1 22 0,0 0 0,-1 22 15,1-22-15,0 42 0,-22-21 16,22 21-16,21-20 0,-64 62 15,64-41-15,0-22 0,21 21 16,0 0-16,0-20 0,0 20 16,0-21-16,42 0 0,-21 22 0,43-43 15,-22 21-15,21 0 0,22 0 0,-21-21 16</inkml:trace>
  <inkml:trace contextRef="#ctx0" brushRef="#br1" timeOffset="117588.24">18161 12488 0,'0'0'0,"21"-21"0,-21-63 32,0 62-32,-42 1 0,21 21 15,-1 0-15,1 0 0,-21 0 0,21 21 16,0 1-16,-1-22 0,-20 21 16,21 0-16,0 21 0,0-21 0,-1 1 15,1-1-15,0 0 0,0 0 16,21 0-16,0 0 0,0 1 0,0-1 15,0 0-15,0 0 0,21-21 16,0 0-16,0 21 0,1-21 0,-1 0 16,21 0-16,-21 0 0,22 0 15,-22-21-15,0 0 0,21 21 16,-21-21-16,1 0 0,-1-1 0,0 1 16,21-42-16,-21 42 15,-21-1-15,0 1 0,0 0 0,0 0 16,0 0-16,-21 42 31,21 0-31,-21 0 0,0 0 0,21 1 16,-21-1-16,21 0 0,0 0 15,0 0-15,0 0 0,0 1 0,0-1 16,0 0-16,0 0 16,21-21-16,0 21 0,21-21 15,-20 0-15,20 0 0,0 0 16,1 0-16,-1 0 0,0-21 15,1 0-15,-1 21 0,0-21 0,-21 0 16,22-1-16,-1 1 0,-21 0 0,0 0 16,1 0-16,-22 0 15,-22 21 17,1 0-32,0 21 0,0-21 15,21 21-15,0 0 0,0 0 16,0 0-16,0 1 0,0-1 15,0 0-15,21-21 16,0 21-16,0-21 0,1 0 16,20 0-16,0 0 0,-21 0 0,22 0 15,-1 0-15,-21 0 0,22 0 16,-22 0-16,21-21 0,-21 0 0,0 21 16,1-21-16,-1-1 0,0 1 0,-21 0 15,0 0-15,21 0 0,-21 0 16,0-1-16,0 1 0,0 0 15,0 42 17,0 0-32,0 1 0,-21-22 15,21 42-15,0-21 16,-21 0-16,21 22 0,-21-1 0,-1 0 16,22 1-16,-21 20 0,21-21 0,0 22 15,0 21-15,0-22 0,0 1 16,0 20-16,0 1 0,0 0 0,0-1 15,21 22-15,-21-21 0,0-1 16,22 22-16,-1-21 0,-21 21 0,21 0 16,-21-22-16,0 22 0,21 0 15,-21-21-15,0 20 0,0-20 0,0-21 16,0 20-16,0 1 0,0 42 16,-21-64-16,0 1 0,0-22 15,-22 1-15,22-22 0,0 21 0,-21-42 16,20 0-16,-20 0 0,21 0 15,0 0-15,-22-21 0,22-21 0,-21-43 16,0 43-16,20-22 16,1-21-16,0 1 0,-21-1 0,21-21 15,21 0-15,0-21 0,0 22 0,0-22 16,0 0-16,21 21 0,0-21 16,21 21-16,1 0 0,-1 0 0,21 22 15,1-1-15,-1 21 0,1 1 16,-1-1-16,22 22 0,-21-21 0,-1 41 15,85-41-15,-84 42 16,-22 0-16,22-1 0,-22 22 16,0 0-16,22 0 15,-22 0-15,-21 0 0,22 0 0</inkml:trace>
  <inkml:trace contextRef="#ctx0" brushRef="#br1" timeOffset="-108144.02">4720 9800 0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2:03:38.0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1736 1164 0,'0'0'0,"0"-21"0,0 0 16,0 0-16,0 0 16,0-1-16,0 1 15,-22 21-15,22-21 0,0 0 16,0 42 15,0 21-15,0-20-16,0 20 0,0 0 15,0 1-15,0 20 0,-42 22 16,21-22-16,0-20 0,-22-1 16,1 21-16,21-20 0,-21-1 0,20 0 15,1-20-15,0 20 0,0-42 16,21 21-16,-21-21 0,21-21 15,0 0 1,0 0-16,21-1 0,21-20 16,-21 21-16,1 0 15,-1 0-15,21 21 0,-21-22 0,22 1 16,-22 21-16,21 0 0,0 0 16,-20-21-16,20 21 0,-21 0 0,21 0 15,-20 0-15,20 0 0,-21-21 16,0 21-16,0 0 0,1 0 15,-1-21-15,0 0 0,0-1 16,-21 1 0,0 0-16,0 0 0,0 0 15,0 0-15,0-1 16,0 1-16,0 0 16,-21 21-16,21 21 31,0 0-16,0 1-15,0-1 0,0 21 16,-21-21-16,21 0 0,-21 22 0,21-22 16,-22 21-16,22-21 0,0 22 15,-21-22-15,0 21 0,21-21 0,0 1 16,0-1-16,0 0 0,0 0 16,0-42 30,0 0-30,21 0-16</inkml:trace>
  <inkml:trace contextRef="#ctx0" brushRef="#br0" timeOffset="180.92">2498 1503 0,'-22'0'47,"44"0"-16,-1 0-15</inkml:trace>
  <inkml:trace contextRef="#ctx0" brushRef="#br0" timeOffset="643.08">4614 1037 0,'0'0'0,"0"-21"0,-21 0 0,21 0 15,0 0-15,0-1 0,0 1 16,-21 0-16,0 21 15,0 0 1,-1 21-16,22 22 0,-21-22 16,0 21-16,21 0 0,-21 1 15,0-1-15,0 22 0,-1-22 0,1 0 16,21 22-16,-21-22 0,0 0 16,0 22-16,0-22 0,-1 1 0,1-1 15,0 0-15,0 1 0,21-22 16,0 21-16,0-21 0,0 0 0,0-42 31,0 0-15,21-21-16,0 21 0</inkml:trace>
  <inkml:trace contextRef="#ctx0" brushRef="#br0" timeOffset="923.06">4530 1058 0,'0'0'0,"21"-42"0,-21 21 15,21-21-15,0 20 0,-21 1 16,21-21-16,0 42 0,1-21 16,-22 0-16,21 21 0,0 0 15,21 0-15,-21 0 0,1 21 0,20 21 16,-21-21-16,0 22 0,22-1 16,-22 21-16,0-20 0,0-1 15,0 22-15,-21-22 0,0 21 0,0-20 16,0-1-16,0 0 0,0 22 15,-21-22-15,0 1 0,0-1 0,0-21 16,-1 21-16,22-20 0,0-1 16,0 0-16,0 0 0,-21-21 0,21-21 31,0 0-31,-21 0 0,21-1 0</inkml:trace>
  <inkml:trace contextRef="#ctx0" brushRef="#br0" timeOffset="1119.04">4424 1503 0,'0'0'0,"-21"0"0,-1 0 16,1 0-16,42 0 31,1 0-15,20-21-16,0 21 0,1-21 0,-1 21 15,0 0-15,22-22 0,-22 22 16,0 0-16,1 0 0,-1-21 0,-21 21 15,22 0-15,-22 0 0,0 0 16</inkml:trace>
  <inkml:trace contextRef="#ctx0" brushRef="#br0" timeOffset="1719.88">5503 1482 0,'0'0'0,"21"0"0,1 0 16,-1 0-16,-21-21 0,21-1 16,0 1-16,-21 0 15,0 0-15,0 0 16,0 0-16,0-1 0,0 1 16,-21 0-16,0 0 15,0 21-15,-22-21 0,22 21 16,0 0-16,-21 0 0,20 0 0,-20 0 15,21 0-15,0 21 0,-22 0 0,22 0 16,-21 0-16,21 1 0,-22-1 16,22 0-16,0 21 0,0-21 0,0 22 15,0-1-15,21-21 0,-22 22 16,22-22-16,0 21 0,0-21 0,0 22 16,0-22-16,22-21 0,-1 21 15,0 0-15,21-21 0,-21 0 0,22 0 16,-22 0-16,21-21 0,-21 0 15,22 0-15,-1-1 0,0-20 16,-20 21-16,20-21 0,0 20 16,-21-20-16,22 0 0,-22-1 0,0 1 15,0 0-15,0-1 0,1 1 16,-22-21-16,0 20 0,0-20 0,0 20 16,0 1-16,0 0 0,0 21 15,-22-22-15,22 22 0,-21 21 16,0 0-16,0 0 0,0 21 15,21 22-15,-21-22 0,21 21 16,-22 22-16,22-22 0,0 0 0,0 22 16,0-22-16,0 0 0,0 1 15,0-1-15,0 0 0,0-20 16,0 20-16,0-21 0,0 0 16,0 22-16,22-22 0,-1-21 0,0 21 15,0-21-15,0 0 0,0 0 16,1 0-16,-1 0 0,0-21 0</inkml:trace>
  <inkml:trace contextRef="#ctx0" brushRef="#br0" timeOffset="2115.89">5884 1397 0,'0'-42'16,"0"21"-1,0-1 1,0 1-16,21 0 15,1 21-15,-1-21 0,0 21 16,0 0-16,0 0 0,0 0 16,22 0-16,-22 0 0,0 21 0,0 0 15,-21 0-15,21 1 0,-21-1 16,22 0-16,-22 0 0,0 0 0,0 0 16,0 1-16,0-1 0,0 0 0,-22 0 15,22 0-15,-21 0 0,21 1 16,0-44 15,0 1-15,0 0-16,0 0 0,0 0 15,21-22-15,1 22 0,-22 0 0,21-42 16,-21 41-16,21 1 16,0 0-16,-21 0 0,0 0 0,0 0 15,21 21-15,-21-22 16,21 22-16</inkml:trace>
  <inkml:trace contextRef="#ctx0" brushRef="#br0" timeOffset="2703.27">6689 1524 0,'0'0'0,"63"-21"16,-42 0 0,0 0-16,1-1 15,-22 1-15,0 0 0,21 0 16,-21 0-16,0-22 0,0 22 0,0 0 16,0 0-16,0 0 0,-21 21 15,-1-21-15,1 21 0,0-22 16,-21 22-16,21 0 0,-22 0 0,1 0 15,21 22-15,-22-1 0,1 0 0,0 0 16,21 21-16,-22-20 0,22 20 16,-21-21-16,21 21 0,-1 1 0,1-22 15,0 21-15,21 1 0,0-1 16,0-21-16,0 21 0,0-20 0,0-1 16,0 0-16,42 0 0,-20-21 15,-1 0-15,21 0 0,-21 0 0,22 0 16,-1-21-16,0 0 0,-21 0 15,22-1-15,-1-20 0,0 21 16,-20-21-16,20 20 0,-21-20 16,0 21-16,0-21 0,1-1 0,-1 22 15,-21-21-15,0 21 0,21-1 16,-21 1-16,0 0 0,0 0 0,-21 42 31,21 0-15,0 0-16,-21 1 0,21-1 15,-22 0-15,22 0 0,-21 0 0,21 0 16,0 22-16,0-22 0,0 0 16,0 0-16,0 0 0,0 1 0,0-1 15,0 0-15,0 0 16,21-21-16,1 0 0,-1 0 16,0 0-16,0 0 0,0-21 15,22 21-15,-22-21 0,21 0 0</inkml:trace>
  <inkml:trace contextRef="#ctx0" brushRef="#br0" timeOffset="3180.06">7218 1312 0,'0'0'0,"-21"0"31,-1 0-15,22 22-16,0-1 15,0 0-15,0 0 16,0 0-16,0 0 0,0 1 0,0-1 15,0 0-15,-21 0 0,21 0 16,-21 0-16,21 1 0,0-1 16,-21-21-16,0 0 15,21-21 17,0-1-32,0 1 0,0 0 0,0 0 15,0 0-15,0 0 0,21-1 16,0-20-16,0 21 0,0-21 0,1 20 15,-1 1-15,0 0 16,0 0-16,0 0 0,0 21 0,1 0 16,20 0-16,-21 0 0,0 0 15,22 0-15,-1 21 16,-21 0-16,0-21 0,0 21 0,1 22 16,-22-22-16,0 0 0,0 0 0,0 0 15,-22 0-15,1 1 0,0-1 16,0 0-16,21 0 0,-21 0 0,0 0 15,21 1-15,-22-22 16,44 0 15,-1 0-31,-21-22 0,21 1 16,0 0-16,0 21 0,0-21 16,-21-21-16</inkml:trace>
  <inkml:trace contextRef="#ctx0" brushRef="#br0" timeOffset="3443.04">8064 804 0,'0'0'15,"0"-21"-15,0 64 32,-21-22-32,21 21 15,-21 0-15,0 1 0,21-1 16,-21 22-16,21-22 0,-21 0 0,-1 1 15,1-1-15,0 0 0,21 1 16,0-1-16,-21-21 0,21 21 0,0-20 16,0-1-16,0 0 0,0 0 15,0 0-15,21-21 0,0 0 16,0 0-16,1 0 0,20 0 16,-21-21-16,0 21 0,0-21 0,1 0 15</inkml:trace>
  <inkml:trace contextRef="#ctx0" brushRef="#br0" timeOffset="3639.71">7747 1143 0,'0'0'0,"-21"21"16,0-21-16,21 21 15,21-21 1,0 0-16,0 0 15,21 0-15,-20 0 0,20 0 0,-21 0 16,21-21-16,-20 21 0,20-21 16,-21 21-16,0 0 0</inkml:trace>
  <inkml:trace contextRef="#ctx0" brushRef="#br0" timeOffset="4436.06">8699 1376 0,'0'-21'31,"22"21"-31,-22-21 0,21 21 16,-21-22-16,0 1 0,21 0 15,-21 0-15,21 0 0,-21 0 0,21-1 16,-21 1-16,0-21 0,0 21 16,0 0-16,0-1 0,-21-20 0,0 42 15,0-21-15,0 21 0,-22 0 16,22 0-16,-21 0 0,21 0 0,-22 21 15,1 0-15,21 0 0,-22 22 16,1-22-16,21 21 0,0-21 0,-22 22 16,22-1-16,0-21 0,0 22 15,0-22-15,21 0 0,0 0 16,0 0-16,0 0 0,0 1 16,0-1-16,21-21 0,0 21 15,0-21-15,0 0 0,1 0 0,-1 0 16,0 0-16,0 0 0,0-21 15,0 21-15,22-21 0,-22-1 0,0 22 16,21-21-16,-20 0 0,-1 0 16,0 0-16,21 0 0,-21-1 0,1 1 15,-1-21-15,-21 21 0,21 21 16,-21-21-16,0-1 0,0 1 16,0 42 15,0 1-31,-21-1 15,0 0-15,21 0 0,-22 0 0,22 0 16,0 1-16,-21-1 0,21 0 16,0 0-16,0 0 0,0 0 15,0 1-15,0-1 0,21-21 16,1 0-16,20 0 0,-21 0 0,21 0 16,1 0-16,-1 0 0</inkml:trace>
  <inkml:trace contextRef="#ctx0" brushRef="#br0" timeOffset="5200.04">9567 1312 0,'0'0'0,"0"-21"0,0 0 15,0 0-15,0 0 0,0 0 0,0-1 16,0 1-16,-21 0 0,0 0 16,0 21-16,0 0 0,-1 0 0,1 0 15,-21 0-15,21 0 0,-22 21 16,22 0-16,-21 0 0,21-21 0,-22 22 15,22-1-15,-21 0 0,21 0 16,0 0-16,-1 0 0,22 22 16,0-22-16,0 0 0,0 0 0,22 0 15,-1-21 1,0 0-16,0 0 0,21 0 0,1 0 16,-22 0-16,21 0 0,1 0 15,-22 0-15,21-21 0,0 0 0,-20 21 16,-1-21-16,0 0 0,0 21 15,0-21-15,-21-1 0,21 1 16,-21 0 0,0 42 31,-21 0-47,21 22 0,0-22 15,0 0-15,0 21 0,-21 1 16,21 20-16,-21-20 0,21 20 0,0 1 15,0-1-15,0 1 0,-21 20 16,21-20-16,-21 20 0,21 1 0,0-21 16,0 41-16,-22-20 0,1 0 15,21-1-15,-21 1 0,0-21 0,0 84 16,21-85-16,0 1 0,-21-22 16,21 22-16,0-22 0,-22 0 15,22 1-15,0-1 0,-21-21 0,0 0 16,0 0-16,21 1 0,-21-1 15,0-21-15,-1 0 0,1 0 0,0 0 16,-21 0-16,21 0 16,-1-43-16,1 22 0,-21-21 0,0 0 15,20-1-15,-20-20 0,0 20 16,-1-41-16,1 20 0,21-20 16,0-1-16,0 0 0,21-84 15,0 84-15,0 22 0,21-22 0,0 22 16,21-1-16,-21 22 0,22-22 0,-1 22 15,0 0-15,1-22 0,-1 22 16,22-1-16,-22 1 0,21-21 0,-20 20 16,-1 22-16,0-21 0,1 21 15,-1-22-15,0 22 0,-20 0 16,-1 21-16,0-21 0,0 21 0,0 0 16,0 0-16,1 0 15</inkml:trace>
  <inkml:trace contextRef="#ctx0" brushRef="#br0" timeOffset="5819.8">9885 1461 0,'0'0'16,"21"0"-16,-21-22 0,21 22 15,-21-21-15,21 0 16,0 21-16,1-21 0,-22 0 0,21 21 15,0-21-15,0-1 0,-21 1 16,0 0-16,21 0 0,-21 0 16,0 0-16,-21 21 15,0 0 1,0 0-16,0 0 16,-1 0-16,1 21 0,0-21 0,0 21 15,0 0-15,0 0 0,-1 0 0,1 1 16,0 20-16,0-21 0,21 0 15,0 0-15,0 1 0,0-1 0,0 0 16,21 0 0,0-21-16,0 0 0,1 21 0,20-21 15,-21 0-15,21 0 0,1 0 16,-1 0-16,0-21 0,-20 21 16,20-21-16,0 0 0,1 0 0,-1-1 0,0 1 15,-21 0-15,22 0 16,-1-21-16,-21 20 0,0-20 0,1 21 0,-1 0 15,-21 0-15,0-22 16,0 22-16,-21 21 16,-1 0-16,1 0 15,0 0-15,0 0 0,0 21 16,0 0-16,21 1 0,0-1 16,0 0-16,0 0 0,0 0 15,21 0-15,0 1 0,0-1 16,0 0-16,0 0 0,-21 0 0,22-21 15,-22 21-15,21 1 0,-21-1 16,0 0-16,-21-21 16,-1 0-16,-20 21 15,21-21-15,0 0 0,0 0 0,-1 0 16,1 0-16,0 0 0,0 0 16,0 0-16,0 0 0,-1 0 15</inkml:trace>
  <inkml:trace contextRef="#ctx0" brushRef="#br0" timeOffset="6487.72">12594 889 0,'0'0'0,"0"-21"0,0 0 0,0 0 15,0-1-15,-21 22 32,0 0-32,0 22 0,21-1 0,-22 0 15,1 0-15,21 0 0,0 22 16,-21-1-16,0 0 0,21 1 0,-21-1 15,21 0-15,0-21 0,0 22 16,0-22-16,0 21 0,0-21 0,0 1 16,0-1-16,0 0 0,21-21 15,0 0-15,0 0 16,22 0-16,-22 0 0,0 0 16,21-21-16,-21 21 0,22-21 15,-1-1-15,-21 1 0,22 0 0,-22-21 16,0 21-16,0-1 0,0-20 15,-21 0-15,0 21 0,0-22 0,0 1 16,0 21-16,-21 0 0,0-22 16,0 22-16,-22 21 0,22-21 0,0 21 15,-21 0-15,21 0 0,-1 0 16,-20 0-16,21 21 0,0-21 16,21 21-16,0 0 0,0 1 15,21-22 1,0 0-16,21 0 0,-20 0 0,20 0 15,64 0-15,-64-22 0</inkml:trace>
  <inkml:trace contextRef="#ctx0" brushRef="#br0" timeOffset="6935.88">13483 677 0,'0'0'16,"0"-21"-16,0 0 0,0 0 15,0 0-15,-21 21 0,0 0 16,0 0-16,-1 0 0,1 0 0,0 0 15,-21 21-15,21-21 0,-1 21 16,1 0-16,0 22 0,0-1 16,0 0-16,0 1 0,-1-1 0,1 21 15,0 1-15,0-1 0,0 64 16,0-63-16,-1-1 16,1 1-16,21-1 0,-21 22 0,0-21 15,21 105-15,-21-84 16,0-1-16,21-20 0,-22 20 0,22 1 15,0 0-15,-21-1 0,0 1 0,21 0 16,-21-1-16,21 1 0,-21-21 16,0-1-16,21-21 0,-22 1 0,1-1 15,0 0-15,0 1 0,0-22 16,0-21-16,-1 0 16,1 0-16,0 0 0,-21-21 0,-1 0 15,1-1-15,0-20 0,-22 0 16,22-1-16,-22 1 0,22-21 15,-21 20-15,20-20 0,22-1 0,-21 22 16,21-22-16,21 22 0,0 0 16,0-22-16,0 43 0,0-21 0,21-43 15,0 43-15,21-1 0,-21 22 16,22-21-16,-1 0 0,0-1 16,22 1-16,-22 0 0</inkml:trace>
  <inkml:trace contextRef="#ctx0" brushRef="#br0" timeOffset="7343.67">15219 783 0,'0'0'0,"-21"-21"0,-22 42 31,22 0-31,21 1 0,-21 20 0,0 0 15,0 1-15,-1 20 0,1 1 16,0-1-16,0 1 0,0-22 0,0 21 16,-1 1-16,1-22 0,0 22 15,0-22-15,0 43 16,21-43-16,-21 0 0,21-20 16,0-1-16,0 0 0,0 0 0,21-42 31,0 21-31,0-21 0</inkml:trace>
  <inkml:trace contextRef="#ctx0" brushRef="#br0" timeOffset="7683.32">14817 1058 0,'-22'-63'15,"22"42"-15,-21 0 0,21-22 0,0 22 0,0 0 16,0 0-16,0-22 0,0 22 15,0 0-15,21 0 0,1 21 16,20-21-16,-21 21 0,43 0 16,-22 0-16,21 0 0,1 0 0,-1 0 15,22 0-15,-21 21 0,-1 0 16,1 21-16,-1 1 0,-21-22 0,-20 21 16,-1 1-16,-21-1 0,0 0 15,-21-21-15,-1 22 0,-20-22 0,0 0 16,-22 0-16,1 0 0,-1 1 15,1-1-15,20 0 0,-20-21 0,21 0 16,20 21-16,-20-21 0,21 0 16,42 0 15,0 0-31,0-21 0,22 0 16,-1 21-16,0-21 0</inkml:trace>
  <inkml:trace contextRef="#ctx0" brushRef="#br0" timeOffset="8148.77">15917 953 0,'0'0'0,"0"21"31,-21 0-31,0 0 0,0 0 0,0 22 16,-1-22-16,-20 21 0,21-21 15,0 22-15,0-1 0,-22-21 16,22 21-16,0-20 0,21 20 0,0-21 15,0 21-15,0-20 0,0-1 16,0 0-16,0 0 0,21 0 0,0 0 16,0-21-16,1 0 0,20 0 15,-21 0-15,21 0 0,-20 0 0,62 0 16,-63-21-16,22 21 16,-1-21-16,0 0 0,1-21 0,-22 20 15,21 1-15,-21-21 0,1 21 16,20-22-16,-42 1 0,0 0 0,0-22 15,0 22-15,0 0 0,0-1 16,-21 1-16,-22 0 0,22-1 16,-21 22-16,0 0 0,-1 0 15,1 21-15,0 0 0,-1 0 0,1 21 16,0 0-16,-1 0 0,1 22 16,21-22-16,-43 63 15,22-41-15,21-1 0,21 0 0,0 1 16,0-1-16,0 0 0,0-20 0,0 20 15,0-21-15,21 0 0,0 0 0,0 1 16,0-1-16,22 0 0,-22-21 16,21 0-16,1 0 0,20 0 15</inkml:trace>
  <inkml:trace contextRef="#ctx0" brushRef="#br0" timeOffset="8419.35">16573 1016 0,'0'0'0,"22"-21"0,20-64 32,-42 106-17,0 1-15,0-1 16,-21 21-16,0-21 0,21 22 16,-22-1-16,1 0 0,0 1 15,21-22-15,-21 21 0,0 0 0,21-20 16,-21 20-16,21-21 0,0 0 15,-22 0-15,22 1 0,0-1 0,-21 0 16,42-21 15,1 0-31,-1 0 0,-21-21 16,21 0-16</inkml:trace>
  <inkml:trace contextRef="#ctx0" brushRef="#br0" timeOffset="8687.78">16658 995 0,'0'0'0,"0"-21"0,21 21 0,0 0 31,1 0-31,-1 0 0,-21 21 16,21 0-16,0 0 0,0 0 16,-21 1-16,21 20 0,1-21 0,-22 0 15,21 0-15,0 22 0,-21-22 16,0 0-16,21 0 0,0 0 0,-21 1 15,21-22-15,-21 21 0,0 0 16,0 0 0,0-42 15,0 0-31,0 0 0,0-1 16,22 1-16,-1 0 0</inkml:trace>
  <inkml:trace contextRef="#ctx0" brushRef="#br0" timeOffset="9174.79">17441 974 0,'21'0'0,"-21"-21"0,-21 21 31,0 0-31,0 21 0,0 0 16,-22 0-16,22 0 15,-21 0-15,21 1 0,-22-1 0,22 0 16,-21-21-16,21 21 0,0 0 15,-22 0-15,22 1 0,0-22 16,42 0 15,21 0-31,-20-22 16,-1 1-16,21 0 0,0 0 0,1 0 16,-22 0-16,21-22 0,1 22 15,-1-21-15,0-1 0,-21 22 0,22 0 16,-22 0-16,0 0 15,0 0-15,0 21 0,-21 21 16,0 0 0,0 0-16,0 0 0,0 22 0,0-1 15,0 0-15,-21 1 0,0-1 16,0-21-16,0 21 0,0 1 0,-1-1 16,22 0-16,-21 1 0,21-1 15,-21-21-15,21 22 0,0-1 0,0-21 16,0 21-16,0-20 0,-21 20 15,21-21-15,0 0 0,0 0 0,0 1 16,0-1-16,0 0 16,0-42 15,0 0-31</inkml:trace>
  <inkml:trace contextRef="#ctx0" brushRef="#br0" timeOffset="9331.79">17653 1672 0,'0'-21'63</inkml:trace>
  <inkml:trace contextRef="#ctx0" brushRef="#br1" timeOffset="14612.08">1439 4001 0,'0'0'15,"-21"0"-15,0 0 16,0 0-16,0 0 16,-1 0-16,1 0 15,0 0-15,0 0 0,0 0 16,0 0-16,-1 0 0,-20 21 0,21-21 15,0 21-15,-22-21 0,22 0 16,0 21-16,0-21 0,0 0 0,0 21 16,-1-21-16,1 0 0,21 21 31,21-21 0,1 0-31,20 0 0,0 0 16,22 0-16,-1-21 0,22 21 0,0 0 15,-1-21-15,1 21 16,0 0-16,-22 0 0,22-21 0,-1 21 16,-20 0-16,-1-21 0,22 21 15,-21 0-15,-1 0 0,1 0 0,-22 0 16,21 0-16,-20 0 0,-1 0 16,0 0-16,1 0 0,-22 0 15,0 0-15,0 0 0,-21-21 16,0-1-1,0 1-15</inkml:trace>
  <inkml:trace contextRef="#ctx0" brushRef="#br1" timeOffset="15115.05">2222 3747 0,'0'0'0,"-21"0"0,21 21 63,0 0-63,0 0 15,21 0-15,1-21 0,-1 21 16,0 1-16,0-22 0,21 21 15,-20-21-15,20 21 0,0 0 0,1-21 16,-1 0-16,21 21 0,-20-21 16,-1 0-16,0 0 0,-20 0 0,20 0 15,0 0-15,-21 0 0,1 0 16,-1 21-16,0-21 0,0 0 16,-21 22-1,-42-22 1,21 21-16,-1 0 0,1-21 0,-21 21 15,0 0-15,-1 0 16,1 1-16,0-1 0,-22 0 0,22 0 16,-22 21-16,22-20 0,0-1 15,-1 0-15,1 0 0,0 0 0,-1 0 16,22 1-16,0-22 0,0 21 16,0-21-16,-1 21 0,22 0 15,0 0 1</inkml:trace>
  <inkml:trace contextRef="#ctx0" brushRef="#br1" timeOffset="15755.87">3895 3874 0,'0'0'0,"0"-22"0,0 1 16,0 0-16,0 0 0,0 0 15,0 0-15,21-1 16,0 22-16,-21 22 31,0 20-31,0-21 16,0 0-16,0 22 15,0-1-15,0 0 0,0 22 0,0-22 16,0 22-16,0-22 0,0 21 16,0-20-16,-21-1 0,21 0 0,0 1 15,-21-1-15,21-21 0,-22 22 16,22-22-16,0 0 0,0-42 31,22 21-31,-1-21 0,-21-1 16</inkml:trace>
  <inkml:trace contextRef="#ctx0" brushRef="#br1" timeOffset="16023.66">4360 3620 0,'0'0'0,"0"21"16,0 0-1,0 0-15,21 0 0,-21 22 0,22 20 16,-22-21-16,0 22 16,0-22-16,0 22 0,0-1 0,0-20 15,0 20-15,0-21 0,-22 22 16,1-22-16,0 1 0,0-1 0,21-21 15,0 0-15,0 0 16,0 1-16,0-1 0,0-42 31,0-1-31</inkml:trace>
  <inkml:trace contextRef="#ctx0" brushRef="#br1" timeOffset="16265.18">4000 4233 0,'22'0'32,"-1"0"-32,0 0 15,0 0-15,21 0 0,-20 0 0,-1-21 16,0 21-16,21 0 0,-21-21 15,22 21-15,-22 0 0,0 0 0,21 0 16,-20 0-16,-1 0 0,21 0 16,-21 0-16,0-21 0</inkml:trace>
  <inkml:trace contextRef="#ctx0" brushRef="#br1" timeOffset="16880.62">5207 4339 0,'0'0'0,"21"-21"15,-21 0-15,21 21 16,-21-21-16,0 0 0,0-1 16,0 1-16,21-21 0,-21 21 0,0 0 15,0-22-15,0 22 0,0 0 16,0-21-16,-21 20 0,21 1 0,-21 0 15,0 21-15,0-21 0,-22 21 16,22 0-16,0 0 0,-21 0 16,-1 21-16,1-21 0,0 42 0,21-20 15,-22-1-15,1 21 0,21 0 16,-22 1-16,22-1 0,0 0 0,0 1 16,21-1-16,0-21 0,0 22 15,0-1-15,0-21 0,0 0 16,0 0-16,0 1 0,21-1 0,0-21 15,0 0-15,22 0 0,-22 0 0,21 0 16,1 0-16,-22 0 0,21-21 16,0 21-16,-20-22 0,20 1 0,0 0 15,-21-21-15,22 21 0,-22-22 16,0 22-16,0-21 0,0 21 16,1-64-16,-22 64 15,0-22-15,0 22 0,0 0 0,0 0 16,0 0-16,0 42 31,0 0-31,0 21 16,-22-20-16,22 20 0,0-21 0,0 21 15,-21 1-15,21-22 0,0 21 16,0-21-16,0 1 0,0 20 0,0-21 16,0 0-16,21 0 15,1-21-15,-1 0 0,0 0 16,0 0-16,0 0 0,22-21 0,-1 0 15,-21 21-15,21-21 0,1 0 16,-1-22-16,-21 22 0,22 0 0,-22-21 16</inkml:trace>
  <inkml:trace contextRef="#ctx0" brushRef="#br1" timeOffset="17319.37">5821 4022 0,'0'0'15,"0"21"1,0 0-16,-21-21 0,-1 21 15,22 0-15,-21 1 0,21-1 0,0 21 16,-21-21-16,0 85 16,0-85-16,21 0 15,-21 1-15,21-1 0,0 0 16,0 0-16,0 0 16,-22-21-1,22-21 1,0 0-16,-21 21 0,21-21 15,0 0-15,0-22 0,0 22 0,0 0 16,0-21-16,21 20 0,1-20 16,-1 0-16,0 21 0,21-22 15,1 1-15,-22 21 0,21 0 16,0-1-16,1 1 0,20 21 0,-20 0 16,-22 0-16,21 0 0,0 0 0,1 0 15,-22 21-15,0 1 0,21 20 16,-42-21-16,0 0 0,0 22 0,0-22 15,0 21-15,0 0 0,0-20 16,0-1-16,-21 21 0,0-21 0,0 0 16,21 1-16,-21-22 0,21 21 15,-21 0-15,21-42 32,21 0-32,0 21 15,0-22-15</inkml:trace>
  <inkml:trace contextRef="#ctx0" brushRef="#br1" timeOffset="18160.07">7070 4022 0,'0'0'0,"0"-21"0,0-1 0,0 1 15,0 0-15,-22 0 16,1 21-1,0 0-15,0 0 0,0 0 0,0 0 0,-22 0 16,22 21-16,-21 0 16,-1 0-16,1 1 0,0-1 0,-1 0 15,1 21-15,21 1 0,-21-22 0,20 21 16,1-21-16,0 22 0,0-22 16,21 21-16,-21-21 0,21 0 0,0 1 15,0-1-15,0 0 0,21 0 16,0-21-16,0 0 0,22 0 0,-22 0 15,21 0-15,0 0 0,-20 0 16,20 0-16,0-21 0,1 0 16,-22 0-16,21-1 0,-21 1 0,22-21 15,-22 21-15,21-22 0,-21 1 16,0 0-16,1-1 0,-1-20 0,-21 21 16,21-1-16,-21 1 0,21 0 15,-21-1-15,0 22 0,0-21 0,0 21 16,0-1-16,0 1 0,0 0 15,-21 21-15,0 0 16,0 21 0,-1 0-16,1 1 0,21-1 0,-21 21 15,21 0-15,0 1 0,0-1 0,-21 0 16,21 1-16,0-1 0,0 0 16,0 1-16,0-1 0,0 0 15,0-20-15,0-1 0,21 21 16,0-21-16,0 0 0,1 1 15,20-22-15,-21 0 0,0 0 16,22 0-16,-22 0 0,21-22 0,-21 1 16,22 0-16,-1 0 0,-21 0 0,21-22 15,1 1-15,-22 21 0,21-21 16,-21-1-16,1-20 0,20 20 0,-21 1 16,0 0-16,-21 21 0,0-22 15,21 1-15,-21 21 0,0 0 0,0-1 16,0 1-16,0 0 0,0 0 15,-21 0-15,0 21 16,0 0-16,21 21 16,-21 0-16,21 0 0,-21 0 15,21 1-15,-22 20 0,22-21 0,0 21 16,0 1-16,0-1 0,-21 0 16,21 1-16,-21-1 0,21-21 0,0 22 15,0-1-15,-21 0 0,21-21 16,0 1-16,0 20 0,-21-21 0,21 0 15,0 0-15,21-21 16,0 0-16,0 0 16,0 0-16,1-21 15,-1 0-15,0 0 0,21 0 16</inkml:trace>
  <inkml:trace contextRef="#ctx0" brushRef="#br1" timeOffset="18545.11">8001 4043 0,'0'0'0,"-21"0"0,21 21 15,21-21 17,0 0-32,21 0 15,-20 0-15,-1-21 0,0 0 16,0 21-16,0-21 0,0-1 15,-21 1-15,22 21 0,-22-21 16,0 0-16,-22 21 16,1 0-1,-21 0-15,21 0 0,0 0 0,-22 21 16,22 0-16,0 0 0,0 1 16,0-1-16,-1 0 0,1 0 0,0 21 15,21-20-15,-21-1 0,21 21 0,0-21 16,0 0-16,0 1 15,0-1-15,0 0 0,0 0 0,21 0 16,0-21-16,0 0 0,22 21 16,-22-21-16,0 0 0,21 0 0,-20 0 15,20-21-15,21 0 0,-20 0 16,-22 0-16</inkml:trace>
  <inkml:trace contextRef="#ctx0" brushRef="#br1" timeOffset="19292.06">10266 3747 0,'21'0'0,"0"0"0,0 0 15,0 0-15,1-22 16,-1 22-16,0-21 16,-21 0-16,21 21 15,-21-21-15,21 0 0,-21 0 16,0-1-16,0 1 0,0 0 16,0 0-16,0 0 0,-21 21 15,0 0-15,0 0 0,0 0 16,-1 0-16,-20 0 0,21 0 0,-21 0 15,-1 21-15,22 0 0,-21 0 16,21 0-16,-1 1 0,-20-1 16,21-21-16,21 21 0,0 0 0,0 0 15,0 0-15,21 1 16,0-1-16,0-21 0,22 21 16,-22 0-16,21-21 0,-21 21 15,1 0-15,20 1 0,-21-1 0,0 0 16,0 0-16,1 0 0,-22 0 15,0 1-15,0-1 0,0 21 0,-22-21 16,1 0-16,-21 1 0,0-1 0,-1 0 16,-20-21-16,20 21 0,-20-21 15,-1 0-15,1 0 0,-1 0 16,1 0-16,21-21 0,-22 0 16,22 0-16,21-1 0,-22 1 0,22 0 15,0 0-15,0-21 0,21 20 16,-21-20-16,21 21 0,0 0 15,0 0-15,0-1 0,21 22 16,0-21-16,0 21 0,21 0 16,-20 0-16,20 0 0,0-21 0,1 21 15,-1 0-15,21-21 0,-20 21 16,20-21-16</inkml:trace>
  <inkml:trace contextRef="#ctx0" brushRef="#br1" timeOffset="19571.21">10837 3344 0,'0'0'0,"0"-21"0,0 0 15,0 0-15,-21 21 16,21 21 0,-21 0-16,21 0 0,0 1 15,-21 20-15,0 0 0,-1 1 0,22 20 16,-21-21-16,21 1 0,-21-1 0,0 0 15,0 1-15,0-1 16,21 0-16,0 1 0,-22-1 0,22-21 16,-21 22-16,21-22 0,0 0 15,0 0-15,0 0 0,21-21 16,1 0-16,-1 0 0,0 0 16,0-21-16,0 0 0,0 0 0,1 0 15,-1-1-15</inkml:trace>
  <inkml:trace contextRef="#ctx0" brushRef="#br1" timeOffset="19771.47">10541 3789 0,'0'0'0,"-21"0"31,42 0-15,0 0-16,0 0 0,0 0 0,1 0 15,20 0-15,-21 0 0,21 0 16,1 0-16,-22 0 0,21 0 0,-21 0 16,22 0-16,-22-21 0,21 21 15</inkml:trace>
  <inkml:trace contextRef="#ctx0" brushRef="#br1" timeOffset="20339.22">11430 3852 0,'0'0'0,"21"0"0,0 0 15,-21-21-15,21 0 0,-21 0 16,0 0-16,0 0 16,0-1-16,0 1 15,0 0-15,-21 0 0,0 0 0,0 21 16,0 0-16,0-21 0,-1 21 0,1 0 15,0 0-15,-21 0 16,21 21-16,-1 0 0,-20-21 0,21 21 16,-21 21-16,20-20 0,-20-1 15,21 21-15,-43 0 0,43 1 16,0-22-16,21 42 0,0-41 16,0-1-16,0 0 0,21 0 15,-21 0-15,43-21 0,-22 0 16,0 0-16,21 0 0,-21 0 0,22 0 15,-1 0-15,-21-21 0,22 21 0,-22-21 16,21 0-16,-21 0 0,22-22 16,-22 22-16,0 0 0,0 0 15,0-22-15,0 22 0,-21 0 0,0-21 16,22 21-16,-22-1 0,0 1 16,21 21-16,-21-21 0,0 0 15,0 42 1,-21 0-16,21 0 15,-22 1-15,22-1 0,-21 0 16,21 0-16,0 0 0,0 0 0,0 22 16,0-22-16,0 0 0,0 0 0,0 0 15,0 1-15,0-1 0,0 0 16,21-21-16,-21 21 0,22-21 16,-1 0-16,0 0 15,0 0-15,0-21 0,43-21 16,-22 20-16,-21 1 0</inkml:trace>
  <inkml:trace contextRef="#ctx0" brushRef="#br1" timeOffset="20588.07">12192 3323 0,'0'0'0,"0"-21"0,0 0 0,-42 0 31,20 21-31,1 0 0,-21 21 0,0 42 16,20-20-1,1-1-15,0 0 0,21 1 0,-21-1 16,0 0-16,21 1 0,0-1 0,-21 0 16,-1 1-16,22-22 0,-21 21 15,21-21-15,0 22 0,0-22 0,0 0 16,0 0-16,0 0 0,0 1 16,0-1-16,21-21 15,1 0-15,20-21 16,-21-1-16</inkml:trace>
  <inkml:trace contextRef="#ctx0" brushRef="#br1" timeOffset="20960.91">12255 3789 0,'-21'21'31,"42"-21"-15,1 0-1,-1 0-15,21 0 0,-21 0 0,0 0 16,1-21-16,20 21 0,-21-21 16,0 0-16,0 21 0,1-22 0,-22 1 15,0 0-15,0 0 16,0 0-16,0 0 16,-22 21-16,1 0 0,0 0 0,-21 0 15,21 21-15,-22 0 16,22 0-16,-21 0 0,-1 0 0,22 1 15,0-1-15,-21 0 0,42 0 16,0 21-16,-21-20 0,21-1 0,0 0 16,0 0-16,0 0 0,21 0 15,0 1-15,0-1 0,21-21 0,-20 21 16,20-21-16,0 0 0,1 0 0,-22 0 16,21 0-16,0 0 0,1-21 15,-22 0-15,21-1 0,-21 22 0,22-21 16</inkml:trace>
  <inkml:trace contextRef="#ctx0" brushRef="#br1" timeOffset="21755.07">13568 3493 0,'21'0'47,"0"0"-47,0 0 0,0 0 15,22-22-15,-22 1 0,21 21 16,1-21-16,-1 0 0,0 0 0,1 0 15,-1-1-15,0 1 0,-21 0 16,1 0-16,-1 0 0,-21 0 0,0-1 16,0 1-16,-43 0 15,22 21-15,-21 0 0,0 0 0,-1 0 16,-20 0-16,20 0 0,1 21 16,0 0-16,-1 1 0,1-1 0,0 0 15,21 21-15,-22 1 0,22-22 16,21 21-16,0-21 0,0 22 0,0-22 15,0 0-15,0 0 0,21 0 16,0 0-16,22 1 0,-22-1 16,21-21-16,-21 0 0,22 21 0,20-21 15,-20 0-15,-1 0 0,0 0 16,-21 0-16,22 0 0,-22 0 0,-42-21 31,0 21-31,-22 0 0,22 0 16,-21 0-16,-1 0 0,1 0 15,0 0-15,21 21 0,-22-21 0,1 21 16,21 0-16,-22 0 0,22 1 16,0-1-16,0 0 0,0 0 0,21 0 15,0 22-15,0-22 0,0 21 16,0-21-16,0 0 0,0 1 16,0-1-16,21 0 0,0 0 0,0-21 15,22 0-15,-22 0 0,21 0 16,0 0-16,1 0 0,-1-21 0,0 0 15,85-22-15,-63 22 0,-1 0 16,1-21-16,-22 21 0,22-22 16</inkml:trace>
  <inkml:trace contextRef="#ctx0" brushRef="#br1" timeOffset="22019.86">14647 3090 0,'-21'-21'0,"42"42"0,-63-42 0,21 21 15,0 0-15,-1 0 0,1 21 16,0 22-16,0-22 16,0 21-16,0 22 0,-22-22 0,22 22 15,0-1-15,0-21 0,0 22 16,-1-1-16,22-20 0,-21 20 0,0-20 16,0-1-16,21 0 0,-21 22 15,21-22-15,0 0 0,0-20 16,0-1-16,0 0 0,21 0 15,0-21-15,0 0 16,0 0-16,22 0 0,-22 0 0,0-21 16,0 0-16,22 0 0,-22-1 15</inkml:trace>
  <inkml:trace contextRef="#ctx0" brushRef="#br1" timeOffset="22399.21">14626 3810 0,'21'0'0,"0"0"16,1 0-16,-1 0 16,0 0-16,0-21 0,0 21 15,0-21-15,1 21 0,-1-21 0,0-1 16,0 22-16,-21-21 0,0 0 15,0 0-15,0 0 0,0 0 16,-21 21-16,0 0 16,0 0-16,-1 0 15,1 21-15,0-21 0,0 21 0,0 0 16,0 0-16,21 0 16,-22 1-16,22-1 0,0 0 15,0 0-15,-21 0 0,21 0 16,0 1-16,0-1 0,0 0 15,21 0-15,1-21 0,-1 0 16,0 0-16,0 0 0,21 0 16,1 0-16,-22 0 0,21-21 0,22 21 15,-22-21-15</inkml:trace>
  <inkml:trace contextRef="#ctx0" brushRef="#br1" timeOffset="23107.3">15452 3577 0,'0'0'0,"-22"0"0,1 0 0,0 21 16,0 1-16,0-22 0,0 21 15,-1 0-15,22 0 0,-21 0 16,21 0-16,-21 1 0,21-1 0,0 0 16,0 0-16,0 0 0,-21 0 0,21 1 15,0-1-15,0 0 16,0 0-16,0-42 47,0 0-32,0 0-15,0-1 0,0 1 16,21 0-16,-21 0 0,0 0 0,0 0 16,21-1-16,0 1 0,1 0 15,-22 0-15,21 21 0,0-21 0,0 0 16,21 21-16,-20 0 0,-1 0 15,0 0-15,0 0 0,0 0 0,22 0 16,-22 0-16,0 21 0,0 0 16,0 0-16,-21 0 0,21 0 0,-21 1 15,22-1-15,-22 0 0,0 0 16,0 0-16,0 0 0,0 1 16,0-1-16,0 0 0,0 0 15,0-42 16,0 0-15,0 0-16,0-1 16,0 1-16,0-21 0,0 21 15,0 0-15,21-1 0,0 1 16,0 0-16,0-21 0,0 21 0,1-1 16,20 1-16,-21 21 0,21-21 15,1 21-15,-22 0 0,21 0 0,1 0 16,-22 21-16,21 0 0,-21 1 15,0-1-15,1 0 0,-22 0 0,0 0 16,0 0-16,0 1 0,0-1 16,0 0-16,0 0 0,-22 0 15,1 0-15,0 1 0,21-1 0,-21 0 16,0-21-16,0 21 0,-1-21 16,44 0 15,-1 0-31,21-21 15,-21 0-15,0 0 0</inkml:trace>
  <inkml:trace contextRef="#ctx0" brushRef="#br1" timeOffset="23503.51">16531 3747 0,'-21'0'15,"0"0"-15,42 0 31,0 0-15,0 0-16,0 0 0,1-22 16,-1 1-16,0 21 0,0-21 0,0 21 15,0-21-15,1 0 0,-1 21 16,-21-21-16,0-1 0,-21 22 31,-22 0-31,22 0 16,-21 0-16,21 22 0,-22-22 0,22 21 15,-21 0-15,21 0 0,-22 21 16,22-20-16,0-1 0,21 0 0,0 0 16,0 0-16,0 0 0,0 1 15,0-1-15,0 0 0,21-21 16,0 21-16,0-21 0,22 0 16,-22 0-16,21 0 0,1 0 0,-1 0 15,0 0-15,1 0 0,-1 0 16,0-21-16,-21 0 0,22 21 15,-1-21-15,0-1 0,-20 1 0,20 0 16,-21-21-16,0 21 0,0-1 16</inkml:trace>
  <inkml:trace contextRef="#ctx0" brushRef="#br1" timeOffset="23928.06">17124 3662 0,'0'-21'0,"21"0"15,-42 63-15,42-106 0,-42 64 32,0 0-32,21 22 15,0-1-15,-22 0 0,1 0 0,0 0 16,21 0-16,-21 1 0,21-1 15,0 0-15,0 0 0,-21 0 0,21 0 16,0 1-16,-21-1 0,21 0 16,0 0-16,0 0 15,-22-21 17,22-21-32,0 0 15,0 0-15,0 0 16,0-1-16,0 1 0,0 0 0,22 0 15,-22-21-15,42 20 0,-21-20 16,0 21-16,22 0 0,-1 0 0,0-1 16,1 1-16,-1 0 0,21 0 15,-20 21-15,-1 0 0,0 0 0,1 0 16,-22 0-16,21 21 0,-21 0 16,22 0-16,-22 1 0,-21-1 15,0 21-15,0-21 0,0 0 0,0 1 16,0-1-16,0 0 0,0 0 15,0 0-15,-21 0 0,0 1 0,-1-22 16,1 21-16,21 0 0,-21-21 16,42 0 15,0-21-31,1 0 0,-1 21 16</inkml:trace>
  <inkml:trace contextRef="#ctx0" brushRef="#br1" timeOffset="24215.19">18161 3112 0,'0'0'0,"0"-22"0,0 44 32,-21-1-32,0 21 0,-1 0 15,22 1-15,-21-1 0,0 0 16,21 22-16,-21-22 0,0 1 0,0-1 15,21 0-15,-22 1 0,1-1 16,21 0-16,0-21 0,0 1 0,-21 20 16,21-21-16,0 0 0,0 0 15,0 1-15,21-22 32,0 0-17,1 0-15,-1-22 0,0 22 0,-21-21 16,21 0-16,0 0 0</inkml:trace>
  <inkml:trace contextRef="#ctx0" brushRef="#br1" timeOffset="24411.78">17907 3535 0,'0'0'0,"21"0"46,0 0-46,0 0 16,1 0-16,-1 0 0,0 0 0,21 0 16,-21 0-16,1 0 0,-1 0 15,0-21-15,0 21 0,0 0 0,-21-21 16</inkml:trace>
  <inkml:trace contextRef="#ctx0" brushRef="#br1" timeOffset="24867.56">19897 3154 0,'0'0'0,"0"-21"0,0 0 0,0-1 0,0 1 16,0 0-16,0 0 15,-22 21 1,22 21-16,-21 0 0,0 22 15,21-1-15,-21 0 0,0 1 0,0 20 16,-1-21-16,22 22 0,-21-1 16,0 1-16,-21-22 0,21 22 0,-1-22 15,1 0-15,0 1 0,-21-1 16,21 0-16,21-20 0,-22 20 0,1-21 16,21 0-16,0 0 0,-21-21 15,42 0 1,0-21-16,1 21 15,-22-21-15,21 0 0,0 0 0,0 0 16,-21-22-16</inkml:trace>
  <inkml:trace contextRef="#ctx0" brushRef="#br1" timeOffset="27899.23">19621 3387 0,'0'-43'0,"0"86"0,0-128 16,0 43-16,0-1 0,0 1 0,22 21 15,-22-21-15,21 20 0,0-20 16,0 21-16,0 0 0,0 0 15,22 21-15,-1-22 0,0 22 16,1 0-16,-1 0 0,0 0 0,22 0 16,-22 0-16,22 22 0,-22-1 15,0 21-15,1-21 0,-22 22 0,0-1 16,-21 0-16,0 1 0,0-1 16,-42 0-16,21 1 0,-22-1 15,-20-21-15,20 21 0,-20-20 0,21-1 16,-22 0-16,1 0 0,20-21 0,1 0 15,0 21-15,-1-21 0,1 0 16,21 0-16,0 0 0,-1 0 16,1-21-16,21 0 0,0 0 15,0 42 17,21-21-17,-21 21-15,22 0 0,-1-21 16,0 21-16,0 1 0,-21-1 0,42 0 15,-20 0-15,-1-21 0,0 21 16,21 0-16,-21-21 0,22 22 0,-22-1 16,21-21-16,-21 0 0,22 21 15,-22-21-15,21 0 0,1 0 0,-1 0 16,0 0-16,1 0 0,-1 0 16,0 0-16,-21-21 0,22 0 15,-1 21-15,0-22 0,-20 1 0,20 0 16,-21 0-16,0 0 0,-21 0 15,0-1-15,0 1 0,0 0 16,0 0-16,-21 21 0,-21 0 16,21 0-16,-1 0 0,1 0 0,-21 0 15,21 0-15,0 0 0,-1 21 16,1 0-16,0 0 0,21 1 0,-21-1 16,21 0-16,0 0 15,0 0-15,21 0 0,0 1 0,0-22 16,22 21-16,-22-21 15,21 0-15,1 0 0,-1 21 0,21-21 16,-20 0-16,-1 0 0,22 0 16,-22 0-16,0-21 0,22 21 0,-22-21 15,0-1-15,1 1 0,-22 0 16,21-21-16,1 21 0,-22-22 0,0 22 16,0-21-16,0-22 0,0 22 15,1 0-15,-22-1 0,0 1 0,0 0 16,0-1-16,0 22 0,0 0 15,0 0-15,0 0 0,-22 21 32,1 42-32,0-21 0,21 21 0,-21-20 15,21 20-15,-21 21 0,0-20 16,21-1-16,-22 22 0,1-22 16,21 21-16,-21-20 0,0 20 0,0-20 15,0 20-15,-1 1 0,1-1 16,21 1-16,-21 20 0,0-20 0,0 20 15,0-20-15,21-1 0,-22 1 16,1-1-16,0 1 0,21-22 0,0 22 16,-21 42-16,0-64 0,21 0 15,0 1-15,0-22 0,0 0 16,21-21-16,0 0 0,0 0 16,0 0-16,22 0 15,-22-21-15,21 0 0,-21-22 0,22 22 16,-22-21-16,21 21 0,-21-22 0,1 1 15,-1 0-15,0-1 0,-21-20 16,0 20-16,0-20 0,0-1 0,-21 22 16,0-21-16,-22 20 0,22 1 15,-21-22-15,21 43 0,-1-21 0,-20 21 16,21 0-16,0-1 0,21 1 16,0 0-16,0 0 0,0 0 15,42 0-15,-21 21 16,22-22-16,-22 22 0,21-21 15,22 21-15,-1-21 0,1 0 0,-1 0 16,22 0-16,-1-1 0,-20-20 16,21 21-16,-22 0 0,1-22 0,-22 22 15,21-21-15,-41 0 0,20 20 16,-21-20-16,-21-21 0,0 20 16,0 22-16,0-21 0,0 21 15,-21-1-15,0 1 0,0 21 0,-1-21 16,1 21-16,0 0 15,0 0-15,0 0 0,21 21 0,-21 0 16,-1 22-16,1-22 0,0 21 0,0 22 16,21-22-16,-21 22 0,0-1 15,-1 1-15,22-1 0,-21 1 16,0-1-16,21 22 0,-21-22 0,-21 107 16,20-107-16,1 1 15,0-1-15,0 1 0,-21-1 0,20 1 16,-20-1-16,21-21 0,0 1 0,0 20 15,-22-20-15,43-1 0,-21 0 16,21 22-16,0-22 0,0-21 16,0 0-16,21-21 15,0 0-15,1 0 0,20 0 0,-21-21 16,21 0-16,22 0 0,-22 0 16,22 0-16,-22-22 0,22 1 15,-1 0-15,-21-1 0,22 1 0,-22 0 16,1-22-16,-1 22 0,-21-22 15,21 1-15,-42-1 0,0-84 16,0 106-16,0-22 0,-21 22 16,0-22-16,-21 43 0,-1-21 0,1 0 15,-21 20-15,20 1 0,-20 0 16,20 0-16,1 21 0,21-21 0,-21 21 16,20 0-16,44 0 31,-1 0-31,21 0 15,0 0-15,-20 0 0,20 0 16,21 0-16,-20 0 0,-1 0 0,0 0 16,1-21-16,-1 21 0,-21-22 15,22 22-15,-22-21 0,21 21 0,-21-21 16,0 21-16,-21-21 0,22 21 16,-1-21-16,-21 0 15,0 42 32,0 0-31,0 0-1,21-21 1,-21 21-16,21-21 0,0 0 16,0 0-16,1 21 0,-1-21 15,0 0-15,0 0 0,0 0 16,0 0-16,1 0 0,-1 0 0,0-21 15,0 0-15,0 21 16,-21-21-16,0 0 0,0 0 16,0-1-16,0 1 15,-21 21 1,0 0-16,0 0 16,0 0-16,21 21 15,-22-21-15,22 22 0,-21-1 0,21 0 16,0 0-16,0 0 15,0 0-15,21-21 0,1 22 16,20-22-16,-21 21 0,0-21 16,22 0-16,-22 0 0,21 0 0,-21 0 15,22 0-15,-1 0 0,0 0 16,-21 0-16,22-21 0,-1-1 0,-21 1 16,22 0-16,-22 21 0,21-63 15,-42 41-15,21 22 0,-21-21 16,0 0-16,0 0 0,-21 21 47,0 21-47,21 0 0,-21 0 0,0 1 15,-1-22-15,22 21 0,-21 0 16,0 0-16,21 0 0,0 0 0,-21 1 16,21-44 30,21 22-46,-21-21 16,21 21-16,0-21 0,1 0 0,-1 0 16,0 21-16,0-21 15,0-1-15,0 22 16,1 0-16,-1 0 16,0 22-1,-21-1-15,0 0 16,0 0-16,21 0 0,-21 0 15,21 1-15,0-22 16,1 0 0,-1 0-16,0 0 15,0 0-15,0 0 0,0 0 16,1-22-16,-1 1 0,0 21 16,-21-21-16,21 0 0,0 0 15,22 0-15,-22-1 0,0 1 0,0 0 16,0 0-16,0 0 0,1 21 15,-1-21-15,0 21 0,-21 21 32,0 0-17,0 0 1,-21-21-16,21 21 16,21-21 15,0-21-16,-21 0 1,21 0-16,-21 0 16,0-1-16,-21 22 47,0 0-47,21 22 0,-21-22 15,0 21-15,-1 0 0,1 0 0,0 0 16,21 0-16,-21 1 0,21-1 0,-21 0 15,21 0-15,0 0 16,0 0-16,0 1 0,0-1 16,21-21-16,0 0 15,0 0-15,0 0 0,1 0 16,-1 0-16,21 0 0,-21 0 16,22 0-16,-22 0 0,21-21 0,-21-1 15,22 1-15,-22 0 0,0 21 16,0-21-16,0-21 0,0 20 0,-21 1 15,0 0-15,0 0 16,-21 21 0,0 21-16,0 0 0,21 0 15,-21 1-15,0-1 0,-1 0 0,22 0 16,0 0-16,0 0 0,0 1 16,0-1-16,0 0 15,0 0-15,22-21 16,-1 0-16,0 0 0,0 0 15,21 0-15,-20 0 0,-1 0 0,21 0 16,-21 0-16,0-21 0,1 21 16,20-21-16,-21 0 0,0-1 15,0 22-15</inkml:trace>
  <inkml:trace contextRef="#ctx0" brushRef="#br1" timeOffset="30224.5">7662 4995 0,'0'0'0,"-21"0"15,0 0-15,0 0 16,21 22 0,21-22-1,21 0 1,-21 0-16,22-22 0,-1 22 15,0-21-15,1 0 0,-1 0 0,0 0 16,1 21-16,-1-21 0,-21-1 16,22 1-16,-22 0 0,-21 0 0,0 0 15,0 0-15,0-1 16,0 1-16,-21 21 0,-22 0 16,22 0-16,-21 0 0,-1 0 15,-20 21-15,21 1 0,-1-1 0,1 21 16,0-21-16,-1 22 0,1-22 15,21 21-15,0 0 0,-1-20 0,1 20 16,21-21-16,0 21 0,0-20 16,0-1-16,21 0 0,1-21 15,20 21-15,0-21 0,1 0 0,-1 0 16,0 0-16,1 0 0,-1 0 16,0 0-16,1 0 0,-1 0 0,0-21 15,-63 21 16,0 0-31,-21 0 0,-1 0 16,1 21-16,0 0 0,-1 0 0,22 1 16,-21-1-16,21 0 0,-22 0 0,22 0 15,0 0-15,0 22 0,0-22 16,21 0-16,0 0 0,0 0 0,0 1 16,0-1-16,0 0 0,21 0 15,21-21-15,-21 0 0,0 21 16,22-21-16,-22 0 0,21 0 15,1 0-15,-22-21 0,21 21 0,-21-21 16,22 0-16,-22 0 0,0-1 0,21 1 16,-21 0-16,1 0 0,-1 0 15,0 0-15,0-1 0,0-20 0,0 21 16,22 0-16,-22 0 0,0-1 16,0 1-16,22 0 0,-22 0 0,0 21 15,0 0-15,0 0 0,0 0 16,1 0-16,-1 0 0,0 21 0,-21 0 15,0 0-15,0 1 0,0-1 16,0 0-16,0 0 0,0 21 16,0-20-16,-21-1 0,0 0 0,21 0 15,0 0-15,0 0 0,-22 1 16,22-1-16,22-42 31,-1 21-31,-21-22 16,21 1-16,0 0 0,0 0 0,22 0 15,-22 0-15,0-22 0,0 22 16,21 0-16,-20-21 0,-1 20 16,0 1-16,21-21 0,-42 21 0,21 21 15,1-21-15,-22-1 0,0 44 32,0-1-17,0 0-15,0 0 0,-22 0 0,22 0 16,0 1-16,-21 20 0,21-21 15,0 0-15,0 0 0,0 1 0,0-1 16,21 0-16,1 0 0,20-21 0,-21 21 16,0-21-16,0 0 0,22 0 15,-22 0-15,21 0 0,-21 0 0,22 0 16,-22 0-16,21 0 0,-21-21 0,1 0 16,20 0-16,-21 21 15,0-21-15,0-1 0,1-20 0,-1 21 16,0 0-16,0 0 0,0-22 15,0 22-15,1 0 0,-1 0 0,0 0 16,0 21 0,-21-22-16,0 44 31,-21-22 31,21-22-62,-21 22 16,0-21 0,-1 21-16,1 0 15,0 21 1,0 1-16,21-1 0,-21 0 16,0 0-16,21 0 15,-22 0-15,22 1 0,0-1 0,0 0 16,0 0-16,0 0 0,0 0 15,0 1-15,0-1 0,0 0 0,0 0 16,22-21-16,-22 21 0,21-21 0,0 0 16,0 21-16,21-21 0,-20 0 15,20 0-15,0 0 0,1 0 16,-1-21-16,0 21 0,1-21 0,-1 21 16,0-21-16,1 0 0,-22 0 15,21-1-15,-21 1 0,0 0 0,1-21 16,-1 21-16,-21-1 0,21 1 0,-21 0 15,0 0-15,0 0 16,-21 21-16,0 0 0,-1 0 0,1 0 16,0 0-16,0 0 0,0 21 15,0 21-15,-1-21 0,1 1 16,21-1-16,0 0 0,0 0 16,0 0-16,-21 0 0,21 1 0,0-1 15,0 0-15,0 0 0,21 0 16,22-21-16,-22 21 15,0-21-15,21 0 0,1 0 0,-22 0 16,21 0-16,0 0 0,1-21 0,-1 0 16,0 0-16,-20 21 0,20-21 15,-21 0-15,21-1 0,1-20 16,-22 0-16,0 21 0,-21-1 0,21 1 16,-21 0-16,21 21 0,-21-21 15,0 0-15,0 42 31,0 0-31,0 0 16,0 0-16,0 1 16,0 20-16,0-21 0,0 0 15,0 0-15,0 22 0,-21-1 0,0 0 16,0 1-16,21-1 0,-21 22 16,21-1-16,0 1 0,-21-1 0,-1 1 15,1 20-15,21-20 0,-21-1 0,0 22 16,0-22-16,0 22 0,-1 0 15,1-1-15,0-20 0,-21 21 16,21-22-16,-1 1 0,22-1 0,-21-21 16,0 1-16,0-1 0,0 0 0,21 1 0,-21-22 15,-1 21-15,22-21 16,0 1-16,-21-22 0,21-22 16,0 1-16,0 0 15,21 0-15,1-21 0,-22-1 16,21-20-16,21 20 0,-21-41 0,0 20 15</inkml:trace>
  <inkml:trace contextRef="#ctx0" brushRef="#br1" timeOffset="30560.04">10477 5292 0,'0'0'0,"0"-21"0,0-43 31,22 43-31,-1 0 0,0 21 16,0-21-16,21 21 0,1 0 0,-1 0 16,-21 0-16,22 0 0,-1 0 15,0 0-15,1 21 0,-22-21 0,0 42 16,0-21-16,-21 0 0,0 1 16,0-1-16,0 0 0,0 21 0,-21-21 15,-21 1-15,20-1 0,-20 0 16,0 0-16,21 0 0,-22-21 0,1 21 15,21-21-15,0 0 0,-22 0 16,22 0-16,0 0 16,0 0-16,21-21 31,21 21-31,0-21 16,0 0-16,0 21 0</inkml:trace>
  <inkml:trace contextRef="#ctx0" brushRef="#br1" timeOffset="30859.9">11324 4868 0,'0'0'0,"0"-21"0,0 0 16,0 0-16,0 42 31,-21 0-31,21 22 0,0-22 15,0 21-15,0-21 0,-21 22 16,21-1-16,0 0 0,-21 1 0,21-22 16,-22 21-16,22 0 0,-21-20 15,0-1-15,21 21 0,0-21 0,-21 0 16,21 1-16,-21-22 0,21 21 0,-21-21 16,21 21-16,21-21 31,0 0-31,0-21 15,0 0-15,0 21 0</inkml:trace>
  <inkml:trace contextRef="#ctx0" brushRef="#br1" timeOffset="31123.14">11599 5122 0,'0'0'0,"0"-21"15,-21 42 16,0 1-15,0-1-16,21 0 0,0 21 16,-21-21-16,-1 1 0,22-1 15,-21 0-15,21 0 0,0 0 0,0 0 16,-21 1-16,21-1 0,0 0 0,0 0 16,0 0-16,21-21 31,0 0-31,1 0 0,-1 0 15,0-21-15,0 21 0,0-21 0,22 0 16,-22 21-16,21-21 0</inkml:trace>
  <inkml:trace contextRef="#ctx0" brushRef="#br1" timeOffset="31824.04">11938 5228 0,'0'0'0,"21"-21"16,-21 0-16,-21 21 31,0 0-16,0 0-15,-1 21 0,1 0 16,0 0-16,21 1 0,0-1 16,0 0-16,-21 0 0,21 0 0,0 0 15,0 1-15,0-1 16,0 0-16,21-21 16,0 0-1,0 0 1,-21-21-1,0 0-15,0-1 0,0 1 16,0 0-16,0 0 0,0 0 16,0 0-16,0-1 0,22 1 0,-22 0 15,21 0-15,0 0 0,0 0 16,21-1-16,-20 1 0,41 0 16,-42 21-16,22 0 0,-22 0 15,21 0-15,-21 0 0,0 0 0,22 0 16,-22 0-16,0 21 0,0 0 0,0 1 15,1-1-15,-22 21 16,21-21-16,-21 0 0,0 1 0,21-1 16,-21 21-16,0-21 0,0 0 15,0 1-15,-21-1 0,21 0 0,-21 0 16,-1-21-16,22 21 0,-21-21 16,0 0-16,0 0 15,0-21 1,21 0-16,0 0 15,0 0-15,0-1 16,0 1-16,21 0 0,0-21 0,21-1 16,-20 1-16,20 21 0,-21-21 15,21 20-15,-20 1 0,62-21 16,-63 42-16,22 0 0,-22-21 16,21 21-16,-21 0 0,43 21 15,-43 0-15,-21 0 0,21 22 16,-21-22-16,0 0 0,0 0 15,0 21-15,0-20 0,0-1 0,-21 21 16,21-21-16,-21 0 0,0 1 0,0-1 16,-1 0-16,22 0 0,-21-21 15,21 21-15,-21-21 0,0 0 16,0 0 0,0 0-1,21-21-15</inkml:trace>
  <inkml:trace contextRef="#ctx0" brushRef="#br1" timeOffset="32043.71">12255 4741 0,'0'0'0,"-21"-21"0,0 21 0,21-21 16,-21 21-16,21-21 15,-21 21-15,21 21 47,-21-21-47,21 21 16,-22-21-16,1 0 0</inkml:trace>
  <inkml:trace contextRef="#ctx0" brushRef="#br1" timeOffset="32260.08">10985 5017 0,'0'0'0,"22"0"32,20 0-17,-21 0-15,21 0 0,1-22 0,-1 22 16,22 0-16,-22-21 0,0 21 15,1 0-15,-1-21 0,0 0 0,1 21 16,-22 0-16,21-21 0,-21 21 16,0 0-16</inkml:trace>
  <inkml:trace contextRef="#ctx0" brushRef="#br1" timeOffset="33944.07">762 7070 0,'0'0'0,"-21"0"0,0 0 16,-1 0-16,1 0 15,42 21 32,1-21-31,-1 0-16,21 0 0,22 0 0,-1 0 15,1 0-15,20 0 0,22 0 16,0 0-16,0 0 0,0 0 0,-1 0 16,-20 0-16,0 0 0,-1 0 15,1 0-15,0 0 0,-22 0 0,1 0 16,-1 0-16,1-21 0,-22 21 15,0 0-15,1 0 0,-22-21 0,0 21 16,0 0-16,-21-22 0,0 1 16,-21 0-16,0 21 15,-21-21-15,20 21 16,-41-21-16,21 21 0,-22 0 0,22 0 16,-22-21-16,22 21 0,-43-22 15,43 22-15,0 0 0,20 0 16,1 0-16,0 0 0,21-21 15,21 21 1,22 0 0,-22 0-16,21 0 0,-21 0 15,22 0-15,-1 0 0,0 0 0,-21 21 16,22 1-16,-1-22 16,0 0-16,-20 21 0,20-21 0,-21 21 15,0-21-15,-21 21 0,0 0 16,0 0-16,-21 1 15,0 20-15,-21-21 0,-1 21 16,22 1-16,-21-22 0,-1 21 0,1 1 16,21-22-16,-21 21 0,20-21 15,1 0-15,-21 1 0,42-1 0,-21 0 16,21 0-16,-21-21 0</inkml:trace>
  <inkml:trace contextRef="#ctx0" brushRef="#br1" timeOffset="36031.65">3895 6816 0,'0'-127'31,"0"106"-31,0-1 0,0-20 16,0 21-16,0 0 0,0 0 0,0-1 16,0 1-1,0 42-15,0 1 16,0-1-16,-22 21 0,1 0 16,0 1-16,21-1 0,-21 22 15,0-22-15,-22 0 0,22 1 16,-21 20-16,0-21 0,-1 1 0,1 20 15,0-20-15,-1-1 16,1 0-16,0-21 0,-1 22 0,-20-1 16,42-42-16,-1 0 0,1-21 15,21 0 1,0 0-16,0-22 0,0 22 16,0-21-16,21-1 0,1 1 0,-1 21 15,0-21-15,0-1 0,0 1 16,0 0-16,1 20 0,-22 1 0,21 0 15,0 0-15,-21 0 16,21 21-16,0 0 0,0 21 16,-21 0-16,22 0 0,-1 0 15,-21 1-15,21 20 0,-21-21 0,21 21 16,0 1-16,-21-1 0,21-21 16,1 22-16,-1-1 0,0-21 0,21 21 15,-21-20-15,1-1 0,20 0 16,-21 0-16,21-21 0,1 0 0,-22 0 15,21 0-15,1-21 0,-1 0 16,-21 0-16,21-1 0,1 1 0,-1-21 16,0 21-16,-20-22 0,20 1 15,-21 0-15,0-1 0,0 1 16,1 0-16,-22-1 0,0-20 0,0 21 16,0-22-16,0 1 0,-22 20 15,1-20-15,-21-1 0,21 22 0,0 0 16,-1-1-16,-20 22 0,21 0 15,-21 0-15,-1 21 0,22 0 0,-21 0 16,-1 0-16,1 21 0,21 0 16,-21 21-16,-1 1 0,22-1 0,0 0 15,0 22-15,0-1 0,21-20 16,0 20-16,0 1 0,0-22 0,0 0 16,21 22-16,0-22 15,0 1-15,0-1 0,0 0 0,22 1 16,-22-22-16,21 0 0,1 0 15,-22 0-15,21-21 0,22 0 0,-22 0 16,21 0-16,1 0 0,-1-21 16,1 0-16,-1-21 0,64-1 15,-63 1-15,-22 21 0,1 0 0,-1-22 16,0 22-16,-21-21 0,1 21 16,-22-1-16,0-20 0,0 21 0,0 0 15,0 0-15,0-1 16,-22 22-16,1 0 0,0 0 15,0 0-15,0 0 0,0 22 16,-22-22-16,22 21 0,0 0 0,0 21 16,0-21-16,21 1 0,-22 20 0,22-21 15,-21 0-15,21 22 0,0-22 16,0 21-16,0-21 0,0 0 0,21 1 16,1-1-16,-1 0 0,0-21 15,0 0-15,21 0 0,-20 0 16,20 0-16,-21 0 0,21 0 0,-20 0 15,20-21-15,-21 0 0,21-1 16,-20 1-16,20 0 0,-21 0 0,0 0 16,0-22-16,1 22 0,-1 0 15,-21 0-15,0 0 0,21 0 0,-21-1 16,21 1-16,-21 0 0,0 42 47,0 0-47,0 1 0,0-1 0,0 0 15,0 0-15,0 0 0,0 22 0,0-22 16,0 0-16,0 0 0,0 21 16,0-20-16,0-1 0,21 0 0,0-21 15,1 21-15,-1-21 0,0 0 16,0 0-16,21 0 0,-20 0 0,20 0 16,-21-21-16,21 0 0,-20 0 15,20-1-15,-21 1 0,21 0 16,-20 0-16,-1 0 0,0-22 15,0 22-15,0 0 0,0-21 0,-21 21 16,0-1-16,22 1 0,-22 0 0,21 0 16,-21 0-1,0 42 1,-21 0-16,21 0 0,-22 0 16,22 1-16,0-1 0,-21 0 15,21 0-15,0 0 0,0 22 0,0-22 16,0 0-16,0 0 0,0 0 15,0 0-15,0 1 0,21-1 16,1-21-16,-1 0 0,21 21 0,-21-21 16,0 0-16,22 0 0,-1 0 15,-21-21-15,22 0 0,-1 21 0,-21-22 16,21 1-16,-20 0 0,-1 0 16,21-21-16,-21 20 0,0 1 0,-21 0 15,0 0-15,0 0 0,0 0 0,0-1 16,0 1-16,0 0 0,0 0 15,-21 21-15,0 0 0,0 0 16,0 21 0,0 0-16,-1-21 0,1 21 0,21 22 0,0-22 15,-21 0-15,21 0 0,0 0 16,0 22-16,0-22 0,0 0 16,0 0-16,0 0 0,21 1 0,0-1 15,1-21-15,-1 21 0,0-21 16,0 0-16,0 0 0,0 0 0,22 0 15,-22 0-15,21 0 0,-21-21 0,22 21 16,-22-21-16,21-1 0,-21 1 16,22 0-16,-22-21 0,21 21 0,1-22 15,-22 1-15,21 0 0,-21-1 16,22 1-16,-22 0 0,0-22 0,0 1 16,0 20-16,0-20 0,1 20 15,-22 1-15,0 0 0,0 21 16,0-1-16,0 1 0,0 0 0,-22 42 31,22 0-31,-21 22 0,21-1 16,0 0-16,-21 1 0,0 20 15,21-20-15,-21-1 0,0 0 0,21 1 16,-22-1-16,22 0 0,-21 1 16,21-1-16,0-21 0,0 21 0,-21-20 15,21-1-15,0 0 0,0 0 0,0 0 16,21-21-16,0 0 15,1 0-15,-1 0 16,21 0-16,-21 0 0,0-21 0,1 0 16,20 0-16,-21 0 0,0-1 15,22 1-15,-22 0 0</inkml:trace>
  <inkml:trace contextRef="#ctx0" brushRef="#br1" timeOffset="36370.99">7239 6795 0,'-21'42'31,"0"-21"-31,-1 0 0,22 0 16,0 1-16,-21 20 0,21-21 16,-21 0-16,21 0 0,0 1 15,0-1-15,0 0 0,0 0 0,0 0 16,0 0-16,21-21 16,0 0-16,1 0 0,-1 0 0,21 0 15,-21 0-15,22-21 0,-22 21 0,21-21 16,0 0-16,-20 0 0,20 0 15,-21-1-15,0 1 0,0 0 0,1 0 16,-22-21-16,0 20 0,0 1 16,0 0-16,0 0 0,-22 0 0,22 0 15,-21 21-15,0 0 0,-21 0 16,21 0-16,-1 0 0,-20 0 0,21 21 16,0-21-16,-22 21 0,22 0 0,0 0 15,21 0-15,-21 1 16,0-1-16,21 0 0,0 0 0,0 0 15,0 0-15,0 1 16</inkml:trace>
  <inkml:trace contextRef="#ctx0" brushRef="#br1" timeOffset="36715.76">7980 6837 0,'0'0'0,"0"-21"16,-21 21 0,21 21-16,0 0 15,-22-21-15,22 42 0,0-20 16,-21-1-16,21 21 0,-21 0 0,0 1 16,21-1-16,-21 22 0,0-1 15,-1 22-15,1-22 0,21 22 0,-21-22 16,21 22-16,-21 21 0,0-21 0,21 20 15,-21 1-15,-1 0 0,22 0 16,-21 0-16,0 0 0,21-1 0,-21 1 16,21 0-16,0 0 0,-21-21 15,21-1-15,0 1 0,0 0 0,-21-22 16,21-21-16,0 22 0,0-22 16,0-21-16,0 1 0,0-1 0,0 0 15,0-42-15,0-22 16,0 22-16</inkml:trace>
  <inkml:trace contextRef="#ctx0" brushRef="#br1" timeOffset="37071.08">7747 6964 0,'0'0'0,"0"-21"0,0 0 16,21-1-16,0 22 15,22-21-15,-22 21 0,21 0 0,0-21 16,-20 21-16,20 0 0,0 0 0,1 0 16,-1 0-16,0 0 0,1 21 15,-22 0-15,0-21 0,0 22 0,-21 20 16,0-21-16,0 0 0,-21 22 15,0-22-15,-22 0 0,1 21 16,0-21-16,-1 1 0,-20-1 0,21 0 16,-22 0-16,22 0 0,-1-21 15,22 21-15,0-21 0,0 0 0,0 0 16,21-21 0,21 0-16,0 0 15</inkml:trace>
  <inkml:trace contextRef="#ctx0" brushRef="#br1" timeOffset="37263.76">8742 6922 0,'0'0'15,"-21"0"-15,-1 0 0,1 0 0,0-22 16,0 22-16</inkml:trace>
  <inkml:trace contextRef="#ctx0" brushRef="#br1" timeOffset="38843.79">8467 6837 0,'-22'0'16,"1"0"-16,0 0 15,21 21 1,0 0-16,-21-21 16,21 21-16,0 1 0,-21-1 15,21 0-15,0 0 0,0 0 0,0 0 16,-21 22-16,21-22 0,-22 0 0,22 0 16,0 0-16,0 1 0,0-1 15,-21 0-15,21-42 31,0 0-15,0-1-16,0 1 0,0 0 16,0 0-16,0 0 0,0-22 15,0 22-15,21 0 0,-21 0 0,22-21 16,-1 20-16,0 1 0,0 0 16,0 0-16,0 21 0,1-21 0,-1 21 15,21-21-15,-21 21 0,0 0 16,1 0-16,-1 21 0,0 0 0,0-21 15,0 21-15,0 0 0,-21 0 16,0 22-16,0-22 0,0 0 16,0 0-16,0 0 0,0 1 0,0-1 0,0 0 15,0 0-15,0 0 16,0 0-16,0 1 0,0-44 31,-21 22-31,21-21 16,0 0-16,0 0 0,0 0 15,0-22-15,21 22 0,-21 0 16,22 0-16,-1 0 0,0-22 0,21 22 16,-21 0-16,22 0 0,-22 0 15,21 0-15,1-1 0,-1 22 0,-21 0 16,21 0-16,-20 0 0,-1 0 16,0 0-16,0 22 0,0-1 15,-21 0-15,21 0 0,-21 0 0,0 0 16,0 1-16,0-1 0,0 0 15,0 0-15,0 0 0,0 0 16,0 1-16,0-1 0,0 0 0,22 0 16,-1-21-1,0 0-15,0 0 0,0 0 0,0 0 16,1 0-16,-1 0 0,0-21 0,0 21 16,21-21-16,-20 0 0,-1-1 15,21 1-15,-21 0 0,0 0 0,1 0 16,-1 0-16,0-22 0,-21 22 15,0 0-15,0 0 0,0-22 0,0 22 16,0 0-16,-21 0 16,0 21-16,-1 0 15,1 0-15,0 0 0,21 21 0,-21 0 16,0 0-16,0 1 0,21-1 0,0 0 16,0 21-16,0-21 0,0 1 15,0-1-15,0 21 0,0-21 0,0 0 16,0 1-16,21-22 0,0 21 15,0 0-15,0-21 0,22 0 16,-22 0-16,21 0 0,0 0 0,1 0 0,-1 0 16,0 0-16,1 0 15,-1 0-15,-21-21 0,22 0 0,-1-1 16,-21 22-16,0-21 0,0 0 0,1-21 16,-1 21-16,0-1 0,-21 1 15,0 0-15,0 0 0,0 0 16,0 42-1,0 0 1,-21 0-16,0 0 0,21 1 0,-22-1 16,22 0-16,0 0 0,-21 0 15,21 0-15,-21 1 0,21-1 16,0 0-16,0 0 0,0-42 62,0 0-62,0 0 0,0-1 16,21 1-16,0 0 0,1 0 0,-1-21 16,0 20-16,0 1 0,0-21 15,0 21-15,22 0 0,-1-22 16,-21 43-16,22 0 0,-22-21 16,0 21-16,0 0 0,-21 21 15,21 0-15,-21 1 0,0-1 16,0 21-16,0-21 0,0 0 15,0 1-15,0-1 0,0 0 16,0 0-16,0 0 0,0 0 0,21 1 0,1-22 16,-1 21-16,0-21 15,0 0-15,0 0 0,22 0 16,-22 0-16,0 0 0,21 0 0,1 0 16,-22 0-16,21-21 0,0-1 15,1 1-15,-22 0 0,21 0 0,-21-21 16,22-1-16,-22 22 0,0-21 15,0-1-15,0-20 0,1 21 16,-1-1-16,-21-20 0,0 20 0,21 1 16,-21 21-16,0-21 0,0 20 0,0 1 15,-21 21 1,0 21 0,-1 1-16,1-1 0,21 21 0,-21 0 15,0 22-15,0-22 0,21 1 0,0 20 16,0-21-16,0 1 0,0-22 15,0 21-15,0 1 0,0-22 0,21 0 16,0 0-16,0 0 0,0 0 16,22 1-16,-22-22 0,0 0 0,21 0 15,-20 0-15,-1 0 0,21 0 16,-21 0-16,0 0 0,1-22 0,-1 1 16,0 21-16,0-21 0,-21 0 0,21 0 15,-21 0-15,0-1 16,0 1-16,-21 0 0</inkml:trace>
  <inkml:trace contextRef="#ctx0" brushRef="#br1" timeOffset="39011.99">10922 6773 0,'0'0'0,"0"22"16,21-22-16,0 0 0,22 0 15,-22 0-15,0 0 0,0 0 16,21 0-16,-20 0 0,20 0 0,-21 0 15,21 0-15,1 0 16,-1 0-16,0-22 0,-20 1 0,20 21 16,0-21-16,1 21 0</inkml:trace>
  <inkml:trace contextRef="#ctx0" brushRef="#br1" timeOffset="39284.12">12531 6604 0,'0'0'0,"0"21"31,0 0-31,0 1 16,0-1-16,-22 0 0,22 0 15,-21 0-15,21 22 0,0-22 0,0 0 16,0 0-16,0 0 0,0 0 0,-21 1 15,21-1-15,0 0 16,21-21 0,0 0-16,1 0 0,-1 0 15,21 0-15,-21-21 0</inkml:trace>
  <inkml:trace contextRef="#ctx0" brushRef="#br1" timeOffset="39628.07">13060 6646 0,'0'0'0,"0"-21"0,-21-63 31,-1 62-31,1 22 0,0 0 16,-21 0-16,21 0 0,-22 0 0,22 22 15,-21-1-15,21 0 0,-1 0 16,1 0-16,0-21 0,21 21 0,0 1 16,0-1-16,0 0 0,0 0 15,21-21-15,0 21 0,1-21 0,20 0 16,-21 0-16,21 21 0,1-21 0,-1 0 15,-21 0-15,22 22 0,-22-22 16,0 0-16,0 21 0,0-21 16,0 21-16,-21 0 15,0 0-15,-21-21 0,0 0 16,0 21-16,-21-21 0,20 0 0,-20 0 16,0 22-16,21-22 0,-22 0 15,22 0-15,0 0 0,-21 0 0,20 0 16,1 0-16,0 0 15,0 0-15,21-22 16,0 1-16,0 0 0</inkml:trace>
  <inkml:trace contextRef="#ctx0" brushRef="#br1" timeOffset="39807.07">12488 6392 0,'-63'-42'16,"63"21"47</inkml:trace>
  <inkml:trace contextRef="#ctx0" brushRef="#br1" timeOffset="40663.81">13864 6752 0,'0'0'15,"21"0"-15,0 0 0,22 0 0,20 0 0,-20 0 16,84 0-16,-64 0 15,1-21-15,-1 0 0,22 0 0,-43 0 16,22-1-16,-22 1 16,0-21-16,1 21 0,-1-22 0,-21 1 15,0 21-15,0-21 0,-21-22 16,0 22-16,0 21 0,0-43 16,-21 43-16,21 0 15,-21 21-15,0-21 0,0-1 0,0 22 16,-1 0-16,1 0 0,0 0 0,0 22 15,0-1-15,0 0 0,-1 0 16,1 0-16,0 43 0,0-22 0,21 22 16,-21 20-16,0-20 0,-1 20 15,1-20-15,0 21 0,0-1 0,0 22 16,0-21-16,-22 21 0,22-1 0,0 1 16,0 21-16,0-21 15,-1 21-15,1-21 0,-21 21 16,21 0-16,0-21 0,-22 0 0,22-1 0,0 1 15,0 0-15,-22 85 16,43-107-16,0 1 0,-21-22 16,21 1-16,0-22 0,0 22 0,0-43 0,0 21 15,0-21-15,21 1 0,1-22 16,-1 0-16,0 0 0,21-22 0,1 1 16,-1-21-16,21 0 0,-20-1 0,20-20 15,1-1-15,-1 1 0,1-1 16,-22-20-16,22 20 0,-22-21 15,-21 1-15,21-1 0,-20-21 0,-1 0 16,-21 22-16,0-22 0,0 21 16,0 1-16,-21-1 0,-22 21 0,22-20 15,-21 20-15,-1 1 0,1 20 0,-21-20 16,-1 42-16,22-22 0,-22 22 16,1 0-16,20 0 0,-20 0 0,42 21 15,-22 0-15,22 0 0,21-21 16,21 21-1,1 0-15,-1-22 16,21 22-16,0 0 0,1-21 16,-1 21-16,0-21 0,22 21 0,-22-21 15,1 0-15,-1 21 0,0-21 16,22-1-16</inkml:trace>
  <inkml:trace contextRef="#ctx0" brushRef="#br1" timeOffset="41131.73">15282 6816 0,'0'0'0,"21"-21"0,-21-1 0,0 1 16,0 0-16,0 0 0,0-21 16,-21 20-16,0 1 0,0 0 15,0 0-15,0 21 0,-22 0 16,22 0-16,0 0 0,0 0 16,-22 21-16,22 0 0,0 0 15,-21 22-15,21-22 0,-1 21 16,-20 1-16,21-1 0,0-21 0,21 21 15,0-20-15,-21-1 0,21 21 16,0-21-16,0 0 0,21-21 16,0 0-16,0 0 15,0 0-15,22 0 0,-22 0 0,21-21 16,0 0-16,1 21 0,-22-21 16,21 0-16,-21 0 0,22-22 0,-22 22 15,0 0-15,0-21 0,-21 20 0,0-20 16,21 21-16,-21 0 0,0 0 15,0-1-15,0 44 32,0-1-32,0 0 0,0 0 15,-21 0-15,0 0 0,21 22 16,-21-22-16,21 0 0,0 0 0,-21 0 16,21 22-16,0-22 0,0 0 15,0 0-15,0 0 0,21-21 16,0 0-16,0 0 0,0 0 15,1 0-15,-1 0 0,21 0 16,-21 0-16,22-21 0,-22 21 0,21-21 16</inkml:trace>
  <inkml:trace contextRef="#ctx0" brushRef="#br1" timeOffset="41500.18">15917 6773 0,'43'-21'0,"-86"42"0,107-63 15,-64 21-15,0 0 0,0 0 16,0-1-16,-21 22 15,-1 0-15,1 0 16,0 0-16,0 0 0,-21 0 0,20 0 16,1 22-16,0-1 0,0-21 15,21 21-15,0 0 0,0 0 0,0 0 16,0 1-16,0-1 0,21 0 16,0-21-16,0 21 15,1 0-15,-1-21 0,0 21 0,21-21 16,-21 22-16,22-1 0,-22-21 15,0 21-15,-21 0 16,-42 0 0,21-21-16,-1 0 0,1 0 15,-21 0-15,21 0 0,-22 0 0,1 0 16,21 0-16,-21 0 0,-22 0 16,43-21-16,-21 21 0,20 0 15,22-21-15,-21 21 0,21-21 31,21 21-31,1-21 16,-1 21-16,0-22 0,0 1 0</inkml:trace>
  <inkml:trace contextRef="#ctx0" brushRef="#br1" timeOffset="41827.74">16722 6223 0,'0'0'0,"0"-21"0,0-43 16,0 43 0,0 0-16,-22 21 31,22 21-31,-21 0 0,0 1 16,21 20-16,-21 0 0,0 1 0,0 20 15,-1-21-15,-20 22 0,21-1 16,0-20-16,0-1 0,-1 22 0,1-22 15,0 0-15,0-21 0,0 22 16,21-22-16,0 0 0,0 0 0,0 0 16,0 1-16,21-22 15,0 0-15,0 0 16,0 0-16,22 0 0,-22 0 0,0-22 16,0 1-16,0 0 15,1 21-15,-22-21 0</inkml:trace>
  <inkml:trace contextRef="#ctx0" brushRef="#br1" timeOffset="42027.07">16446 6583 0,'0'0'0,"-21"0"0,0 0 16,42 0 15,0 0-31,1 0 0,-1 0 15,0 0-15,21 0 0,-21 0 16,1 0-16,-1 0 0,21 0 16,-21 0-16,0 0 0,1 0 0,-1 0 15,0 0-15</inkml:trace>
  <inkml:trace contextRef="#ctx0" brushRef="#br1" timeOffset="42380.98">16933 6668 0,'0'21'0,"0"-42"16,0 63 0,21-63 15,1 21-15,-1-21-16,0-1 0,0 22 0,0-21 15,22 0-15,-22 0 0,0 0 16,0 21-16,-21-21 0,0-1 0,-21 22 31,0 0-15,0 0-16,-22 22 0,22-1 15,0 0-15,0 0 0,0 0 0,-1 0 16,22 1-16,0 20 0,-21-21 0,21 0 16,0 0-16,0 1 15,0-1-15,0 0 0,0 0 16,21-21-16,1 0 15,-1 0-15,0 0 0,0 0 0,21 0 16,-20 0-16,20 0 0,0 0 0,22-21 16</inkml:trace>
  <inkml:trace contextRef="#ctx0" brushRef="#br1" timeOffset="42795.7">17526 6625 0,'0'0'16,"-21"-21"-16,21 0 15,-21 0-15,21 0 0,0-1 16,0 1-16,0 0 16,21 21-16,0-21 0,0 21 15,0 0-15,0 0 0,1 0 0,-1 0 16,0 0-16,0 0 0,0 0 16,0 0-16,22 42 0,-43-21 15,21 1-15,-21 20 0,21-21 16,-21 0-16,0 22 0,0-22 0,0 0 15,0 0-15,0 0 0,0 0 0,0 1 16,-21-1-16,0 0 16,0-21-16,21 21 0,-22-21 0,1 0 15,0 0 1,21-21 0,0 0-16,0 0 0,0-1 15,0 1-15,21 0 0,0 0 16,1-21-16,-1-1 0,-21 22 0,21-21 15,0-1-15,0 1 0,0 21 16,1-21-16,-1 20 0,0 1 0,0 0 16,0 21-16,0 0 0,1 0 15</inkml:trace>
  <inkml:trace contextRef="#ctx0" brushRef="#br1" timeOffset="44452.66">339 9059 0,'0'0'0,"-64"0"0,1 0 0,-1 22 16,22-22-16,-1 0 0,1 0 15,21 0-15,63 0 16,-21 0-1,43 0-15,-22 0 16,43 0-16,-22 0 0,22 0 0,21 0 16,-21 0-16,20 0 0,1 0 15,0 0-15,0 0 0,0 0 0,0 0 16,-1 0-16,1 0 0,-21 0 16,0 0-16,-22-22 0,22 22 0,-43 0 15,22 0-15,-22-21 0,0 21 16,-21 0-16,1 0 0,-1 0 0,-21-21 15,0 0-15,0 0 16,-21 21-16,-22 0 0,22-21 16,-21-1-16,-1 22 15,1-21-15,-21 21 0,20-21 0,-20 21 16,20-21-16,-20 21 0,21 0 16,-1-21-16,1 21 0,21-21 15,0 21-15,-1 0 0,1 0 0,42 0 31,1 0-31,20 0 16,0 0-16,1 0 0,-1 0 16,21 0-16,-20 0 0,-1 0 15,22 0-15,-22 0 0,0 0 0,-21 0 16,22 0-16,-22 0 0,0 21 16,0 0-16,0-21 0,-21 21 15,0 0-15,0 0 16,-21 22-16,0-22 0,0 0 0,-21 21 15,20-20-15,-20 20 0,0-21 16,-1 21-16,-20-20 0,21 20 0,-1-21 16,1 0-16,0 0 0,20 1 15,-20-1-15,21 0 0,0 0 0,0-21 16,21 21-16</inkml:trace>
  <inkml:trace contextRef="#ctx0" brushRef="#br1" timeOffset="44876.1">3238 8594 0,'0'0'0,"-21"-21"0,0-1 0,0 22 15,0 0-15,0 0 0,-1 22 16,1 20-16,21-21 16,-21 21-16,21 22 0,-21-22 0,21 22 15,-21-22-15,21 22 0,0-22 16,-21 0-16,21 1 0,-22-1 0,22 0 16,0-21-16,0 1 0,0-1 15,0 0-15,0 0 0,0 0 16,0-42 15,0 0-31,-21 0 0</inkml:trace>
  <inkml:trace contextRef="#ctx0" brushRef="#br1" timeOffset="45403.74">2752 8911 0,'0'0'0,"-22"-21"0,1-21 0,0 21 15,0-1-15,0-20 0,21 21 16,0 0-16,0-22 0,0 22 0,0-42 15,42 42-15,-21-1 16,0-20-16,22 21 0,-1 0 16,0 0-16,1-1 0,-1 1 0,22 21 15,-1 0-15,1 0 0,-1 0 16,1 21-16,-1 1 0,1-1 0,-1 21 16,1 0-16,-22-20 0,0 20 15,1 21-15,-22-20 0,0-1 0,-21 0 16,0 1-16,0-1 0,0 0 15,0 1-15,0-1 0,-42-21 0,20 0 16,1 1-16,0-1 16,-21 0-16,21-21 0,-1 0 0,1 0 0,-21 0 15,21 0-15,0 0 0,21-21 16,0-22-16,-22 22 0,22-21 16,0 0-16,0-1 0,0 1 0,22 0 15,-1-22-15,0 22 0,0-1 16,21 1-16,1 0 0,-1-1 0,22 1 15,-22 21-15,21-21 0,-20 20 16,20 22-16,-20 0 0,-1 0 0,0 0 16,1 0-16,-1 22 0,-21-1 15,0 21-15,0-21 0,-21 22 0,0-1 16,0 0-16,0 1 0,0-1 16,0 0-16,0 1 0,-21-1 0,0 0 15,21 1-15,-21-22 0,0 21 16,21-21-16,0 0 0,-21 1 15,-1-1-15,22 0 0,0 0 16,0-42 0,22 0-1,-1 0-15,0-1 0</inkml:trace>
  <inkml:trace contextRef="#ctx0" brushRef="#br1" timeOffset="45803.09">4466 8678 0,'0'0'0,"0"22"32,0-1-32,-21 0 0,0 0 15,0 0-15,21 0 0,-22 22 16,1-1-16,0-21 0,0 22 0,21-1 16,0-21-16,-21 21 0,21-20 15,0 20-15,0-21 0,0 0 0,0 0 16,21 1-16,0-22 0,0 0 0,22 0 15,-1 0-15,0 0 0,1 0 16,-1 0-16,0-22 0,22 1 16,-22 0-16,0-21 0,1 21 15,-1-1-15,-21-20 0,0 21 0,1-21 16,-22-1-16,0 22 0,0-21 0,0-1 16,0 22-16,-22 0 0,-20-21 15,0 21-15,21-1 0,-64 22 16,64 0-16,-22 0 15,1 22-15,21-1 0,0 0 0,0 0 16,-1 0-16,22 0 0,0 1 16,22 83-1,20-83 1,0-22-16,-21 0 0,22 0 0,-22 0 16</inkml:trace>
  <inkml:trace contextRef="#ctx0" brushRef="#br1" timeOffset="46215.56">5122 8848 0,'0'0'0,"-21"-85"31,21 64-31,0 0 0,0 0 16,21-1-1,0 22-15,1 0 0,-1 0 16,0 0-16,0 0 0,0 0 15,0 22-15,1-1 0,-1 0 16,0 0-16,0 0 0,-21 22 0,0-22 16,0 21-16,0 0 0,0-20 15,0 20-15,0-21 0,-21 21 0,0-20 16,0-1-16,21 0 0,-22 0 0,1-21 16,21-21-1,0 0 1,0-22-16,0 22 15,0 0-15,0-21 0,0 21 0,0-22 16,0 1-16,0 21 0,21-22 16,-21 22-16,22 0 0,-1 0 0,0 0 15,-21 0-15,21 21 0,0 0 16,0 0-16,1 0 0,20 0 16,-21 0-16,0 0 0,-21 21 15,21 0-15,1 0 16,-22 0-16</inkml:trace>
  <inkml:trace contextRef="#ctx0" brushRef="#br1" timeOffset="46508.09">5588 8932 0,'0'0'0,"0"22"0,21-1 0,0-21 16,-21 21-16,21 0 0,1-21 0,-1 0 15,0 0-15,0 0 16,0 0-16,22-21 0,-22 0 0,0 0 16,21-1-16,-21 1 0,1 0 15,20 0-15,-21-21 0,0 20 16,0 1-16,1-21 0,-22 21 0,0 0 15,0-1-15,0-20 0,-43 42 16,22 0-16,0 0 16,-21 0-16,20 21 0,-20 0 0,0 22 15,21-22-15,-22 21 0,22-21 16,-21 22-16,21-1 0,-1-21 0,22 22 16,0-1-16,0-21 0,0 21 0,0-20 15,0-1-15,43 0 16,-22 0-16,21-21 0,-21 0 0,22 0 15,-1 0-15,-21 0 0,22 0 16,-1 0-16,-21-21 0,21 0 16,1 0-16</inkml:trace>
  <inkml:trace contextRef="#ctx0" brushRef="#br1" timeOffset="47080.25">7916 8742 0,'0'0'0,"-21"-21"0,0 21 0,21-85 31,0 64-31,21 0 0,0 21 0,0-21 16,22 21-16,-22-22 0,21 22 15,1 0-15,-22 0 0,21 0 16,0 0-16,1 0 0,-1 0 15,-21 22-15,0-1 0,1 21 0,-22-21 16,0 22-16,0-22 0,0 21 16,0 0-16,0 1 0,0-1 0,-22 0 15,22 1-15,-21-22 0,0 21 16,0-21-16,0 1 0,0-22 16,-1 0-16,22-22 15,0 1 1,0 0-16,0 0 0,0-21 0,0-1 15,0 22-15,0-21 0,0-1 16,22 1-16,-1 21 0,0-21 16,0 20-16,0-20 0,0 21 0,1 0 15,-1 21-15,0-21 0,0 21 16,21 0-16,-20 0 0,20 0 0,-21 0 16,21 0-16,-20 0 0,-1 0 15,0 21-15,0-21 0,-21 21 0</inkml:trace>
  <inkml:trace contextRef="#ctx0" brushRef="#br1" timeOffset="47412.38">8848 8911 0,'63'21'32,"-42"-42"-32,0 21 0,1-21 15,-1 0-15,0 0 0,0 0 0,0-1 16,22 1-16,-22-21 0,-21 21 0,21 0 15,-21-1-15,0 1 0,0 0 16,0 0-16,-21 21 16,0 0-16,-1 0 15,1 0-15,-21 0 0,21 0 0,0 21 16,-22 0-16,22 0 0,0 22 0,0-22 16,0 0-16,21 21 15,0 1-15,0-22 0,0 0 0,0 21 16,0-20-16,0-1 0,21 0 15,21 0-15,-21 0 0,22-21 0,-22 0 16,21 21-16,0-21 0,1 0 0,20 0 16,-20 0-16,20 0 0,-21-21 15,22 21-15,-1-21 0,1 0 0,-1 0 16</inkml:trace>
  <inkml:trace contextRef="#ctx0" brushRef="#br1" timeOffset="48403.02">10033 8678 0,'0'0'0,"-21"-42"15,-22 21 1,1 21-16,0 0 0,-1 0 16,22 0-16,-21 0 0,0 21 15,20 0-15,-20 0 0,0 1 0,21-1 16,-22 21-16,22-21 0,0 22 16,21-22-16,0 21 0,0-21 0,0 22 15,0-22-15,0 0 0,0 0 0,21-21 16,0 21-16,0-21 0,1 0 15,20 0-15,-21 0 0,21 0 0,1 0 16,-22-21-16,21 0 0,1 21 16,-22-21-16,21-22 0,0 22 0,-20 0 15,-1 0-15,21-21 0,-42 20 16,21-20-16,-21 21 0,21 0 16,-21-22-16,0 22 0,0 0 15,-21 21 1,0 0-16,0 0 15,0 21-15,0 0 0,-1 22 16,22-22-16,-21 0 0,21 0 16,0 22-16,0-22 0,0 21 0,0-21 15,0 0-15,0 1 0,0-1 0,21 0 16,1 0-16,20 0 0,-21 0 16,21-21-16,1 0 0,-1 0 0,0 0 15,1 0-15,-1 0 0,0 0 16,1 0-16,-1-21 0,22 0 15,-22 0-15,0 0 0,1 0 0,-1-1 16,0-20-16,-21 0 0,22 21 16,-43-22-16,0 22 0,0-21 15,0 21-15,0-1 0,0-20 0,-21 42 16,-1-21-16,1 0 0,0 21 0,-21 0 16,21 0-16,-22 0 0,22 0 0,-21 21 15,21 0-15,-22 0 0,22 0 16,0 1-16,-21 20 0,20-21 0,1 21 15,0 1-15,21-22 0,0 21 16,0 1-16,0-22 0,0 0 0,0 0 16,0 0-16,0 0 0,21 1 15,0-22-15,1 0 0,-1 0 0,0 0 16,0 0-16,0 0 0,22 0 16,-22-22-16,21 1 0,0 0 0,1-21 15,-1 21-15,0-22 0,1 1 0,20 0 16,-20-1-16,-1 1 0,-21-22 15,21 22-15,-20 0 0,-1-1 16,0-20-16,0 21 0,-21-1 0,0-20 16,0 20-16,0 1 0,0 21 15,0-21-15,0 20 0,-21 22 16,0 0-16,21 22 16,-21-1-16,-1 21 0,22 0 0,-21 1 15,21-1-15,0 0 0,0 22 0,-21-22 16,21 1-16,0-1 0,0 0 15,0 1-15,0-1 0,0 0 0,0-21 16,0 22-16,21-22 0,0 0 16,1 0-16,-1 0 0,21 1 0,-21-22 15,22 0-15,-1 0 0,-21 0 0,21 0 16,1 0-16,-22 0 0,21 0 16,-21 0-16,1 0 0,-1-22 0,0 22 15,-21-21 16,0 0 1,21 0-32</inkml:trace>
  <inkml:trace contextRef="#ctx0" brushRef="#br1" timeOffset="49547.59">11980 8763 0,'0'0'0,"21"0"0,1-21 16,-1 0-16,-21 0 16,0-1-16,0 1 15,0 0-15,0 0 16,0 0-16,0 0 0,-21-1 16,-1 1-16,1 21 0,0-21 15,0 21-15,-21 0 16,20 0-16,1 0 0,0 21 0,0-21 15,0 21-15,0 1 0,-1-1 0,1 0 16,0 0-16,21 0 0,0 0 16,-21 22-16,21-22 0,-21 21 0,21-21 15,0 22-15,0-22 0,0 0 16,21-21-16,0 0 0,0 0 16,22 0-16,-22 0 0,21 0 15,0-21-15,-20 0 0,20 0 16,0-1-16,1 1 0,-1 0 0,0 0 15,1-21-15,-22 20 0,21 1 16,-21 0-16,-21 0 0,21-21 16,-21 20-16,0 1 15,-21 21 1,0 21-16,0 1 0,0-1 16,0 21-16,-1-21 0,1 22 15,21-1-15,0-21 0,-21 21 0,21 1 16,0-1-16,0-21 0,0 22 15,0-22-15,0 0 0,21 0 0,0 0 16,1-21-16,20 0 0,-21 0 16,21 0-16,1 0 0,-1 0 15,0 0-15,1-21 0,-1 0 0,0 0 16,43-43-16,-43 22 0</inkml:trace>
  <inkml:trace contextRef="#ctx0" brushRef="#br1" timeOffset="50035.29">12890 8276 0,'0'0'16,"-21"-21"-16,0 21 0,0 0 0,0 0 16,-22 21-1,22 22-15,0-22 0,21 21 0,-21 0 16,0 1-16,0-1 0,-1 0 16,22 22-16,-21-22 0,0 1 0,0-1 15,21 0-15,0 1 0,-21-1 16,21 0-16,-21-21 0,21 22 0,0-22 15,-22-21-15,22 21 0,0-42 32,0 0-17,0-22-15,0 22 0,0 0 16,0-21-16,22 21 0,-1-22 0,0 22 16,0-21-16,0 21 0,22-1 15,-22 1-15,21 0 0,0 0 16,1 0-16,-1 21 0,22 0 0,-22 0 15,0 0-15,1 21 0,-1 0 16,0 0-16,1 0 0,-1 43 16,-21-43-16,-21 21 15,0 1-15,-21-22 0,0 0 0,-22 0 16,1 0-16,21 1 0,-21-1 0,-22 0 16,22-21-16,-1 21 0,1-21 15,0 0-15,-1 0 0,-20 0 16,42 0-16,0-21 0,-1 0 15,22 0-15,0-1 16,0 1-16,0 0 0,0 0 16,22 0-16,-1 0 0,21-1 15,-21 1-15,22 0 0,-1 21 0,21-21 16</inkml:trace>
  <inkml:trace contextRef="#ctx0" brushRef="#br1" timeOffset="50219.09">13483 8678 0,'0'0'15,"0"22"-15,0-1 0,0 0 0,0 0 16,0 0-16,-21 0 0,0 1 16,21-1-16,-21 0 0,-1-21 0,1 21 15,21 0-15,-21-21 0,21 21 16,0-42 15,0 0-15,0 0-16,0 0 0,21 0 0</inkml:trace>
  <inkml:trace contextRef="#ctx0" brushRef="#br1" timeOffset="50392.09">13525 8424 0,'0'0'0,"0"-21"0,0 0 0,-21 21 16,21-21-16,-21 21 15,21 21 1,0 0-16,0 0 15,0 1-15,0-1 0,0 0 16,21-21-16,-21 21 0,21 0 16,1-21-16,-22 21 0,0 1 0</inkml:trace>
  <inkml:trace contextRef="#ctx0" brushRef="#br1" timeOffset="51764.17">13822 8890 0,'21'0'32,"-21"-21"-32,21 21 15,0-21-15,-21 0 0,21-1 0,1 1 16,20-42-16,0 20 0,-21 22 16,1-21-16,20 0 0,-21-1 15,0 1-15,22-43 0,-1 64 16,-42-21-16,21 21 0,-21-1 15,0 1-15,0 0 16,0 42-16,-21 0 0,21 1 16,-21-1-16,0 21 0,-1-21 0,1 22 15,21-22-15,0 21 0,-21 0 16,21-20-16,-21 20 0,21 0 16,0-21-16,0 22 0,0-22 0,0 21 15,0-21-15,0 1 0,0-1 0,21 0 16,0 0-16,0-21 0,1 0 15,-1 0-15,0 0 0,0 0 0,21 0 16,-20 0-16,-1-21 0,21 0 16,-21 0-16,0-1 0,1 1 0,20 0 15,-21-21-15,0 21 0,0-22 0,1 22 16,-1 0-16,0 0 0,-21 0 16,0-1-16,0 1 0,0 42 31,0 1-31,0-1 15,0 0-15,0 0 0,-21 0 16,21 0-16,0 22 0,0-22 0,0 0 16,0 0-16,0 0 0,0 1 0,0-1 15,0 0-15,21 0 0,0-21 16,0 0-16,0 0 0,1 0 16,-1 0-16,0 0 0,21 0 0,-21 0 15,22-21-15,-1 0 0,-21-22 16,22 22-16,-1-21 0,-21 0 15,21 20-15,-20-20 0,20 0 0,0-1 16,-21-20-16,1 21 0,-1-1 16,0 1-16,0 0 0,0-1 0,-21 1 15,0 21-15,0 0 0,0-1 16,0 1-16,-21 21 16,0 21-16,0 1 0,0 20 15,-1 0-15,1 1 0,0-22 0,0 42 16,21-20-16,0-1 0,-21-21 0,21 21 15,-21 1-15,21-1 0,0-21 16,0 22-16,0-1 0,0-21 16,0 0-16,21 0 0,0 1 0,-21-1 15,42-21-15,-21 0 0,1 0 16,-1 0-16,21 0 0,-21 0 0,22 0 16,-22 0-16,21-21 0,0-1 15,-20 1-15,20 0 0,0-21 0,-21 21 16,1-1-16,-1 1 0,21 0 15,-42 0-15,21 0 0,0 21 16,-21-21-16,-21 21 16,0 21-1,0 0-15,21 0 0,-21 0 16,21 0-16,0 1 0,0-1 16,0 0-16,0 0 0,0 0 15,0 0-15,0 1 0,21-22 16,0 21-16,0-21 15,0 0-15,1 0 0,-1 0 0,21 0 16,-21-21-16,0-1 0,1 22 16,-1-21-16,0 0 0,0 0 0,0 0 15,0 0-15,1-1 0,-1-20 16,0 21-16,0 0 0,0 0 0,-21-1 16,0 1-16,0 0 0,0 0 15,-21 42 32,0-21-47,21 21 0,-21 0 16,21 1-16,-21 20 0,-1-21 0,1 21 15,21 1-15,-21-1 0,0 22 0,21-22 16,-21 21-16,0 1 0,-1-1 16,22-20-16,-21 20 0,0 1 0,21-1 15,-21 1-15,21 20 0,-21-20 16,21-1-16,0 22 0,-21-21 0,21-1 15,0 22-15,-22-22 0,22 1 0,0-1 16,-21-20-16,21 20 0,-21 1 16,21-1-16,-21-21 0,0 22 15,0-22-15,-1 1 0,-20 20 0,21-42 16,-21 22-16,-1-22 0,22 0 0,-21 0 16,-22-21-16,22 0 0,0 0 15,-1 0-15,1 0 0,21 0 0,-22-21 16,22 0-16,0 0 0,0-1 0,0-20 15,21 21-15,0-21 0,0-1 16,0 1-16,0 0 0,0-1 0,21 1 16,0-22-16,-21 1 0</inkml:trace>
  <inkml:trace contextRef="#ctx0" brushRef="#br1" timeOffset="52031.57">14817 8636 0,'21'-21'16,"0"21"-16,21 0 15,-21 0-15,22-21 0,-1 21 16,0-21-16,1 21 0,-1 0 0,0 0 15,22-22-15,-22 22 0,1 0 0,-22 0 16,21 0-16,-21 0 0,0 0 16,-21-21-16,-21 21 15,0-21-15</inkml:trace>
  <inkml:trace contextRef="#ctx0" brushRef="#br1" timeOffset="52203.47">14499 8403 0,'0'0'0,"-21"21"15,0-21 32,0 0-47</inkml:trace>
  <inkml:trace contextRef="#ctx0" brushRef="#br1" timeOffset="54043.82">1333 11007 0,'-21'0'94,"0"0"-94,0 0 15,-21 0-15,20 21 0,-20-21 16,21 0-16,-21 0 0,-1 0 15,1 0-15,0 21 0,-1-21 0,-20 0 16,20 0-16,-20 0 0,21 0 16,-22 0-16,22 0 0,-1 0 0,1 0 15,21 0-15,0 0 0,0 0 16,-1 0-16,1 0 16,42 0-1,1 0-15,-1 0 16,21 0-16,-21 0 0,22 0 0,-1 0 15,-21 0-15,43 0 16,-22 0-16,0 0 0,22 0 0,-1 0 16,1 0-16,20 0 0,1 0 15,84 0-15,-84 0 16,0 0-16,-1 0 0,1 0 0,-21 0 16,-1 0-16,1 0 0,-1 0 15,1 0-15,-1 0 0,-21 0 0,1 0 16,-1-21-16,0 21 0,1 0 15,-22 0-15,0 0 0,-21-21 0,0 0 32,-21 21-32,0-22 0,-22 22 0,22-21 15,0 21-15,-21-21 16,21 21-16,-1-21 0,-20 21 0,21-21 16,-21 21-16,20 0 0,-20-21 15,21 21-15,0 0 0,0-22 0,-22 22 16,22-21-16,0 21 15,0 0 1,42 0 0,0 0-16,0 0 15,22 21-15,-22-21 0,0 22 16,21-22-16,-21 0 0,22 21 0,-1-21 16,0 0-16,1 0 15,-22 0-15,21 21 0,1-21 0,-1 0 16,0 0-16,-21 0 0,1 0 15,-1 0-15,0 0 0,0 0 0,-42 0 47,0 21-47,-22-21 16,22 21-16,-21 0 0,21 1 0,-22-1 16,1 21-16,21-21 0,-21 22 15,20-1-15,-20 0 0,21 1 0,0-1 16,-22 0-16,22-21 15,0 22-15,0-1 0,0-21 0,0 0 16,-1 1-16,1-1 0,0 0 16,0 0-16,0-21 0,21-21 31</inkml:trace>
  <inkml:trace contextRef="#ctx0" brushRef="#br1" timeOffset="54811.9">3111 10605 0,'0'0'16,"0"-22"-16,22 1 0,-22 0 0,0-21 15,0 21-15,0-1 0,0-20 0,0 21 16,0 0-16,-22 21 16,1 21-1,0 0-15,21 21 0,0 1 16,0-1-16,-21 0 0,21 22 0,0-1 16,-21-20-16,21 20 0,0-20 15,0-1-15,-21 0 0,21 22 0,-22-22 16,22 0-16,-21 1 0,21-1 15,0-21-15,0 22 0,0-22 0,-21 0 16,21 0-16,0 0 16,-21-42-1,21 0-15,0 0 16,0 0-16,0-1 0,0-20 0,-21 21 16,21-21-16,-21-1 0</inkml:trace>
  <inkml:trace contextRef="#ctx0" brushRef="#br1" timeOffset="55339.95">2730 10605 0,'-21'-43'15,"21"22"-15,0 0 0,0 0 0,0 0 16,0-1-16,0 1 0,0-21 0,21 21 16,1 0-16,-1-1 0,21 22 0,-21-21 15,22 0-15,-1 21 0,0 0 16,1 0-16,-1 0 0,64 0 15,-43 42-15,-20-20 0,20 20 16,-21 21-16,1-20 0,-1 20 16,0-20-16,-20 20 0,-1-21 0,-21 1 15,0 20-15,0-20 0,0-22 16,0 21-16,0-21 0,0 0 0,0 1 16,-21-1-16,21 0 0,-22-21 15,22-21 1,-21 0-1,21-1-15,0 1 0,0-21 0,0 21 16,0-22-16,0-20 0,0 21 16,21-22-16,1 1 0,-1-1 15,0 1-15,21 20 0,1-20 16,-1 20-16,0 1 0,1 21 0,-1-21 16,0 20-16,1 22 0,-1 0 0,0 0 15,-21 22-15,22-1 0,-22 0 16,0 21-16,-21 1 0,0 20 0,0-21 15,0 22-15,0-1 0,0-20 16,0 20-16,0-20 0,-21-1 0,0 0 16,0 1-16,21-1 0,0-21 15,-22 21-15,22-20 0,-21-1 0,21 0 16,0 0-16,21-42 47,1 0-47,-1 0 0</inkml:trace>
  <inkml:trace contextRef="#ctx0" brushRef="#br1" timeOffset="56403.12">4635 10583 0,'0'0'0,"0"22"31,0-1-31,-21 0 0,21 0 16,-21 0-16,0 0 0,0 1 0,0 20 15,21-21-15,-22 0 0,1 22 16,0-22-16,0 0 0,21 21 0,-21-21 16,21 1-16,0-1 15,0 0-15,21-21 0,0 0 16,21 0-16,-20 0 0,20 0 16,0-21-16,1 0 0,-1-1 0,-21 1 15,21 0-15,-20 0 0,20 0 16,-42 0-16,21-1 0,-21-20 0,0 21 15,0 0-15,0 0 0,-21-1 0,0 1 16,0 0-16,-1 0 0,-20 0 16,21 21-16,-21 0 0,20 0 0,-20 0 15,21-21-15,0 21 16,42 0 0,0 0-16,21 0 15,1 0-15,-1 0 0,0 0 0,22 0 16,-22-22-16,22 22 0,-1-21 0,-20 21 15,20-21-15,1 0 0,63 0 16,-64 21-16,-21 0 0,1 0 16,-22 0-16,0 0 0,0 0 15,-42 0 1,-21 21-16,21 0 16,-1-21-16,1 21 0,-21 0 15,21 1-15,0-1 0,-22 21 0,22-21 16,0 22-16,-21-22 0,20 21 15,1-21-15,0 22 0,0-1 0,0-21 16,21 0-16,0 22 16,0-22-16,0 0 0,0 0 0,0 0 15,21 0-15,0-21 0,0 0 16,0 0-16,1 0 0,20 0 0,-21-21 16,21 0-16,1 0 0,-22 0 0,21 0 15,1-1-15,-22 1 0,21-21 16,-21 0-16,22-1 0,-22 1 15,0 0-15,21-22 0,-21 22 0,1-22 16,-1 1-16,0 20 0,0 1 16,0 0-16,-21-1 0,0 1 0,0 21 15,0 0-15,0 0 0,0-1 16,0 1-16,-21 21 16,0 21-1,0 1-15,0-1 0,21 21 0,0-21 16,-22 43-16,1-22 0,21 0 0,0 22 15,-21-22-15,0 22 0,21-22 16,-21 0-16,21 1 0,0-1 16,0 0-16,0 1 0,0-22 15,0 0-15,21 0 0,42 22 16,-41-43-16,20 0 0,0 0 0,-21 0 16,22 0-16,-1 0 0,0 0 15,1-22-15,-1 1 0,0 0 0,1 0 16,-22 0-16,21 0 0,-21-22 15,1 22-15,-1 0 0,0-21 0,-21 20 16,0 1-16,0 0 0,0 42 31,0 0-31,0 1 16,0-1-16,-21 0 0,21 0 16,-21 0-16,21 0 0,0 1 15,0-1-15,0 0 0,0 0 16,0 0-16,0-42 47,0 0-47,21 0 15,0-22-15,-21 22 0</inkml:trace>
  <inkml:trace contextRef="#ctx0" brushRef="#br1" timeOffset="56540.07">6265 10414 0,'0'0'0,"-21"0"0,0-21 0,0 21 31,0 21-15,21 0-1</inkml:trace>
  <inkml:trace contextRef="#ctx0" brushRef="#br1" timeOffset="57456.08">6498 10837 0,'0'0'0,"0"22"15,0-1 1,21-21 0,0-21-1,1 21-15,20-22 0,0 1 16,1 0-16,-1 0 0,0 0 0,22-22 15,-22 22-15,0-21 0,1 0 16,-1-1-16,0 22 0,-20-21 0,-1-1 16,0 1-16,-21 21 0,0-21 15,0 20-15,0 1 0,0 0 0,0 0 16,-42 21-16,20 0 0,1 0 0,0 0 16,0 0-16,0 0 15,0 0-15,-1 21 0,1 0 0,0 0 16,21 22-16,0-1 0,-21 0 0,0 1 15,21-1-15,0 22 0,0-1 16,-21-21-16,-1 22 0,1-1 0,21 1 16,-21-1-16,0 22 0,0-21 15,0 20-15,-22 1 0,22 0 0,-21-1 16,21 1-16,-22 21 0,-41 84 16,62-105-16,-20 21 0,0-22 15,21 1-15,-1 0 0,1-1 0,21-20 16,0-1-16,0-20 0,0 20 0,0-20 15,0-22-15,21 21 16,1-21-16,-1-21 0,21 0 0,-21 0 16,22 0-16,-1-21 0,21 0 0,-20-21 15,20 20-15,1-20 0,-1 0 16,1-22-16,-22 22 0,22-43 0,-22 22 16,0-1-16,-21-20 0,22-1 0,-43 0 15,0 1-15,0-1 0,0 0 16,-21 1-16,-22 20 0,1-21 15,0 22-15,-22-1 0,1 22 0,-1 0 16,22-1-16,-22 1 0,22 21 0,0 0 16,20 21-16,1-21 0,0 21 0,0 0 15,42 0 17,21 0-32,1 0 15,-1-22-15,0 22 0,1-21 0,20 21 16,1-21-16,-22 0 0,22 0 0,-1 0 15,-21-1-15,22 1 0,-22 0 16,1 0-16,-22 0 0,21 0 0,-21-1 16,0 1-16,1 0 0,-22 0 15,21 0-15,-21 0 0,0-1 0,0 1 16,0 0-16,0 0 16,-21 42 15,21 0-31,-22 0 0,22 1 0,0-1 15,0 0-15,0 21 0,0-21 16,-21 1-16,21-1 0,-21 0 16,21 0-16,0 0 0,0 0 15,0-42 17,0 0-17,21 0-15,0 0 0,-21 0 0</inkml:trace>
  <inkml:trace contextRef="#ctx0" brushRef="#br1" timeOffset="57618.98">7387 10541 0,'0'0'0,"0"-85"31,0 64-15,0 42 15,21-21-31,0 22 0,1-1 15,-1-21-15,0 21 0,-21 0 0,21-21 16,0 21-16</inkml:trace>
  <inkml:trace contextRef="#ctx0" brushRef="#br1" timeOffset="57915.82">8107 10583 0,'0'0'0,"0"-21"0,0 0 0,0 0 15,0 0-15,0 0 16,-21 21-16,-1-22 0,1 22 0,0 0 16,0 0-16,0 0 0,-22 0 0,22 0 15,0 22-15,0-1 0,-21 0 16,42 0-16,-22 0 0,1 22 0,0-22 16,21 0-16,-21 21 15,21-21-15,0 22 0,0-22 0,0 0 16,0 0-16,21 22 0,0-22 15,0 0-15,1 0 0,-1-21 16,21 0-16,0 21 0,-20-21 0,20 0 16,0 0-16,22 0 0,-22 0 15,0 0-15,1-21 0,-1 21 0,22-21 16,-22 0-16</inkml:trace>
  <inkml:trace contextRef="#ctx0" brushRef="#br1" timeOffset="59535.66">8699 10710 0,'0'0'0,"0"-21"0,0-21 16,0 0-1,0 20-15,0 1 0,0 0 0,-21 0 16,0 0-16,0 0 0,-21 21 0,20 0 16,1 0-16,-21 0 0,21 0 15,0 0-15,-1 0 0,1 21 0,0 0 16,0 0-16,0 0 0,0 22 16,-1-22-16,22 21 0,0-21 0,-21 22 15,21-22-15,0 21 0,0-21 0,0 0 16,0 1-16,0-1 0,21 0 15,-21 0-15,22-21 0,-1 0 0,-21 21 16,21-21-16,0 0 0,0 0 16,0 0-16,1 0 0,-1-21 15,21 0-15,-21 21 0,0-21 0,1 0 16,-1-22-16,21 22 0,-21 0 16,0-21-16,1 20 0,20-41 15,-21 42-15,-21 0 16,0-1-16,0 44 15,0-1-15,-21-21 16,21 21-16,0 0 0,0 21 16,0-20-16,0-1 0,0 0 0,0 0 15,0 0-15,0 22 0,0-22 16,0 0-16,0 0 0,21-21 16,0 21-16,0-21 0,1 0 0,-1 0 15,0 0-15,0 0 16,0 0-16,0 0 0,22-21 0,-22 0 15,0 21-15,0-21 0,0-22 0,1 22 16,20-21-16,-21 0 0,0-1 16,0 1-16,1-22 0,20 22 15,-21-21-15,0 20 0,0 1 0,1 0 16,-1-1-16,-21 1 0,0 0 16,0 20-16,-21 22 31,-1 22-31,1 20 0,21-21 0,-21 21 15,21 1-15,-21-1 16,21 0-16,0 1 0,-21 20 0,21-20 0,0-1 16,0 0-16,0-21 0,0 22 15,0-1-15,0-21 0,0 0 16,21 22-16,0-22 0,0 0 16,0-21-16,1 0 0,-1 0 15,21 0-15,-21 0 0,0 0 16,1-21-16,20 0 0,-21 0 0,0-1 15,0 1-15,22-21 0,-22 21 16,0-22-16,21-20 16,-20 21-16,-1 20 0,0 1 0,-21-21 15,0 21-15,0 42 32,-21 0-32,21 0 15,-21 22-15,21-22 0,0 0 0,0 0 16,0 21-16,0-20 0,0-1 0,0 0 15,0 0-15,0 0 0,21-21 16,0 21-16,0 1 0,0-22 0,43 0 16,-22 0-16,-21 0 15,22 0-15,-1 0 0,0 0 0,1-22 16,20-20-16,-21 21 0,-20-21 16,-1 20-16,21-20 15,-21 21-15,0-21 0,1 20 0,-22-20 16,0 21-16,0 0 0,0 0 15,0 42 1,-22-21-16,1 21 16,21 0-16,-21 21 0,0-20 15,21-1-15,0 21 0,0-21 0,0 0 16,0 1-16,0-1 0,0 0 0,0 0 16,0 0-16,21-21 0,0 21 15,0-21-15,1 0 0,-1 0 16,0 0-16,0 0 15,0 0-15,-21-21 0,21 21 16,-21-21-16,0 0 0,0 0 0,0 0 16,0-1-16,0-20 0,-21 21 15,0 0-15,0 0 0,-21-1 0,20 1 16,-20 0-16,21 0 0,0 21 16,0 0-16,-1 0 0,22-21 15,22 21 1,-1-21-16,0 21 15,21-22-15,-21 22 0,22-21 0,-1 21 16,0 0-16,-20 0 16,20 0-16,0 0 0,-21 0 0,22 0 0,-22 21 15,0 1-15,0-1 0,-21 0 16,0 0-16,21 21 0,-21-20 16,0-1-16,0 21 0,0-21 0,0 0 15,0 1-15,0-1 0,0 0 16,0 0-16,0 0 0,0 0 15,0 1-15,-21-22 32,0 0-17,21-22-15,0 1 16,-21 0-16,21 0 0,0 0 16,0 0-16,0-1 0,0-20 0,21 21 15,0-21-15,0-1 0,1 1 16,20 0-16,-21 20 0,21-20 15,1 0-15,20 21 0,-20-1 0,-1 22 16,21 0-16,1 0 0,-22 0 16,1 0-16,20 0 0,-21 22 0,1 20 15,-22-21-15,0 21 0,0-20 16,0 20-16,-21 0 0,0 1 0,0-1 16,0-21-16,0 21 0,0 22 15,0-43-15,-21 0 0,0 0 16,0 1-16,0-22 0,0 21 15,-1 0-15,1-21 16,0 0 0,21-21-16,0 0 15,0-1-15,-21 1 0,21 0 0,-21-21 16</inkml:trace>
  <inkml:trace contextRef="#ctx0" brushRef="#br1" timeOffset="59719.1">10689 10202 0,'0'0'16,"-42"0"-16,-1 0 0,1 0 0,0 0 16,21-21-16,-1 21 0,1 0 0,42-21 62</inkml:trace>
  <inkml:trace contextRef="#ctx0" brushRef="#br1" timeOffset="59907.99">9461 10541 0,'0'0'0,"-42"21"16,21 0-16,0-21 0,0 0 0,42 0 31,0 0-16,0-21-15,21 0 0,-20 21 16,20-21-16,0 0 0,1 21 0,20-21 16,-21 21-16,1-22 0,-1 22 0,-21 0 15,22 0-15,-22-21 0</inkml:trace>
  <inkml:trace contextRef="#ctx0" brushRef="#br1" timeOffset="60419.15">12742 10499 0,'0'0'16,"0"-21"-16,-21 21 0,0 0 15,0 0 1,21 21-16,-21 0 16,21 0-16,0 0 0,0 0 15,0 1-15,-22-1 0,22 0 0,0 21 16,-21-42-16,21 21 0,0 1 15,0-1-15,-21 0 0,21-42 63,0 0-63</inkml:trace>
  <inkml:trace contextRef="#ctx0" brushRef="#br1" timeOffset="60583.82">12615 10351 0,'0'0'0,"-42"-43"32,42 22-32,-21 21 0,0 0 15,-1 0 1,22 21 0,22-21-16,-1 21 0,0-21 15,0 0-15,21 0 0,-20 22 16</inkml:trace>
  <inkml:trace contextRef="#ctx0" brushRef="#br1" timeOffset="60983.43">13123 10435 0,'0'0'0,"0"43"32,0-22-32,-21 0 0,21 0 15,0 0-15,0 0 0,-21-21 0,21 22 16,-21-1-16,21 0 0,-21 0 15,-1 0-15,22 0 0,-21-21 16,0 0 0,0 0-16,0 0 15,0 0-15,-1 0 16,22-21-16,-21 0 0,21 0 16,0 0-16,0 0 0,0-22 0,0 22 15,21-21-15,1-1 0,20 1 16,0 21-16,1-21 0,-1 20 0,0 1 15,22 0-15,-1 0 0,1 21 0,-1 0 16,-20 0-16,20 0 0,-21 0 16,1 21-16,-22 0 0,21 0 0,-21 22 15,-21-22-15,0 21 0,0 1 16,0-22-16,0 21 0,0-21 16,0 22-16,-21-22 0,0 0 0,0 0 15,0 0-15,0 0 0,-1 1 0,1-1 16,0-21-16,0 0 0</inkml:trace>
  <inkml:trace contextRef="#ctx0" brushRef="#br1" timeOffset="61427.76">14986 9991 0,'0'0'0,"21"-21"0,0-43 15,-21 85 1,-21 0-16,0 1 16,-21-1-16,20 21 0,1 0 15,0 1-15,0-1 0,0 22 16,0-22-16,-22 64 0,43-43 15,-21-20-15,0 20 0,0-21 16,21 1-16,-21-1 0,21-21 0,-22 22 16,22-22-16,0 0 0,0 0 15,-21-21 1,21-21-16,0 0 16</inkml:trace>
  <inkml:trace contextRef="#ctx0" brushRef="#br1" timeOffset="61860.9">14626 10224 0,'0'0'0,"0"-43"0,0 1 16,21-22-16,-21 22 0,21-21 16,-21 20-16,22 1 0,-1 0 0,0-1 15,0 1-15,0 21 0,22-22 16,-22 22-16,21 0 0,0 0 16,22 0-16,-1 21 0,1 0 0,-1 0 15,1 21-15,-1 0 0,-20 0 0,-1 22 16,0-1-16,-20 0 0,-1 1 15,-21 20-15,0-21 0,-43 1 0,22-1 16,-42 0-16,20 1 0,-20-22 16,-1 21-16,22-21 0,-21 22 0,-1-22 15,22 0-15,-1-21 16,1 21-16,21-21 0,0 0 0,0 0 16,-1 0-16,1 0 0,21-21 15,-21 21-15,21-21 0,0 0 16,21 21 15,0 0-31,1 21 0,-1 0 16,0 0-16,0 0 0,0 22 15,0-22-15,1 0 0,-1 0 0,0 0 16,0 1-16,0-1 0,22 0 0,-43 0 16,42-21-16,-21 0 0,0 21 15,0-21-15,1 0 0,-1 0 16,0 0-16,0-21 0,0 0 15,22 21-15,-22-21 0,0 0 0</inkml:trace>
  <inkml:trace contextRef="#ctx0" brushRef="#br1" timeOffset="62219.11">15536 10351 0,'0'21'16,"21"-21"15,1 0-16,-1-21-15,0 21 16,0-22-16,0 1 0,0 21 0,1-21 16,-1 0-16,0 21 0,0-21 15,0 21-15,-21-21 0,0-1 0,0 1 16,-21 21 0,0 0-16,0 0 15,0 0-15,-1 21 0,1 1 16,0-1-16,-21 0 0,21 21 0,-1-21 15,22 1-15,0 20 0,-21-21 0,21 21 16,0-20-16,0-1 0,0 0 16,0 0-16,21 0 0,1-21 0,-1 0 15,0 21-15,0-21 16,21 0-16,1 0 0,-22 0 0,21 0 16,22-21-16,-22 0 0,0 0 0,22 0 15,-22 0-15,1-1 0,20-20 16,-21 21-16,-20-21 0,20 20 0</inkml:trace>
  <inkml:trace contextRef="#ctx0" brushRef="#br1" timeOffset="62520.05">16362 10224 0,'0'-22'0,"-64"128"0,128-190 0,-64 20 0,0 43 16,0 0-16,-21 21 15,-1 0-15,1 0 16,0 0-16,0 21 0,21 0 0,-21 0 16,0 0-16,-1 1 15,1 20-15,21 0 0,-21 22 0,0-22 16,0 22-16,0-1 0,-1 22 15,1-22-15,0 1 0,-21 20 0,21 1 16,-22 0-16,22-1 0,0 1 16,-21 21-16,20 0 0,1-22 0,0 1 15,0 0-15,0-1 0,0 1 0,-1-21 16,1 20-16,21-20 0,-21-22 0,21 0 16,0 1-16,0-1 15,0-21-15,0 0 0,0-42 16,21 0-16,0-21 15,1-1-15,-1-20 16,0 21-16,0-22 0,0 1 0,22-107 16,-22 86-16,21-1 15</inkml:trace>
  <inkml:trace contextRef="#ctx0" brushRef="#br1" timeOffset="62791.41">15960 10753 0,'0'0'0,"0"-64"0,0 1 15,0 20-15,0-20 0,0 21 0,0-1 16,0 1-16,21 0 0,0 20 15,0-20-15,21 21 0,1 0 0,-1 0 16,22-1-16,41 22 0,-41 0 16,-1 0-16,-20 0 15,-22 0-15,21 22 0,-21-1 0,-21 0 0,0 21 16,0-21-16,-42 22 16,21-1-16,-21-21 0,-1 22 0,1-22 15,-22 0-15,22 21 0,0-21 0,-1-21 16,1 22-16,0-1 0,21-21 15,-1 0-15,1 0 0,21-21 32,21-1-32,1 1 0,20 0 0,0 0 15,1 0-15,-1-22 0,0 22 16,1 0-16</inkml:trace>
  <inkml:trace contextRef="#ctx0" brushRef="#br1" timeOffset="63168.13">16722 10202 0,'0'0'0,"21"-21"0,0 21 0,0 0 15,-21-21-15,-21 42 32,0 0-32,0 1 15,-1-1-15,1 0 16,0 21-16,0-21 0,0 22 0,0 20 16,21-42-16,0 22 0,0-22 15,0 0-15,0 0 0,42 0 16,-21-21-16,0 0 0,0 0 15,22 0-15,-22 0 0,21 0 16,-21-21-16,22 0 0,-22 0 0,21 0 16,-21 0-16,22-22 0,-22 22 15,0-21-15,-21 21 0,0-22 0,0 22 16,0-21-16,0 21 0,0-1 16,-21 1-16,-21 21 0,20 0 15,-20 0-15,21 0 0,-21 0 0,-1 0 16,22 0-16,-21 0 0,21 21 15,-1-21-15,-20 22 0,21-1 0,21 0 16,0 0-16,0 0 16,21 0-16,0-21 15,0 0-15,1 0 0,20 0 0,0 0 16,1 0-16</inkml:trace>
  <inkml:trace contextRef="#ctx0" brushRef="#br1" timeOffset="63803.08">17632 10224 0,'0'0'15,"42"-22"-15,0 1 0,-20 21 0,-1 0 0,0-21 16,-42 21 0,0 0-16,-22 0 0,22 0 15,-21 0-15,-1 0 0,1 0 16,0 0-16,-1 0 0,1 0 0,0 21 16,42 0-16,21 1 15,0-1 1,0-21-16,22 0 0,-1 21 15,0-21-15,-21 21 0,22 0 0,-22-21 16,21 21-16,-21 1 0,1-1 16,-1 0-16,0-21 0,-21 21 0,0 0 15,0 0-15,-21 1 16,0-22-16,-1 0 0,-20 21 0,21-21 16,-21 0-16,-1 0 0,1 0 0,0 0 15,-22 0-15,22 0 0,-1 0 16,1-21-16,0 21 0,-1-22 0,22 22 15,0-21-15,0 21 16,42 0 0,0 0-1,0 0-15,1 21 0,20 1 16,-21-22-16,0 21 0,22-21 0,-1 21 16,0 0-16,-21-21 0,22 0 15,41 0-15,-41 0 0,-1 0 16,0 0-16,1 0 0,-1-21 0,0 21 15,1-21-15,-1 21 0,0-21 16,-20-1-16,20 1 0,-21 0 0,0 0 16,0-21-16,1 20 0,-22 1 15,0 0-15,0-21 16,0 21-16,-22 21 31,1 0-31,0 0 0,21 21 0,0 0 16,-21 0-16,0 0 0,0 0 15,21 1-15,-22-1 0,22 0 0,0 0 16,-21 0-16,21 0 0,0 1 16,0-1-16,0-42 31,21-1-31</inkml:trace>
  <inkml:trace contextRef="#ctx0" brushRef="#br1" timeOffset="63963.91">18119 10097 0,'0'-22'0,"0"44"0,0-65 0,-43 22 31,22 21-15,42 0 15,0 0-31,1 0 0,-1 0 16</inkml:trace>
  <inkml:trace contextRef="#ctx0" brushRef="#br1" timeOffset="64226.08">18902 9864 0,'0'-21'16,"0"42"-16,0-64 0,21 22 0,-21 0 16,0 0-16,-21 42 15,0 0 1,21 0-16,-22 22 0,1-22 15,0 21-15,0 1 0,21-1 0,-21 0 16,0-21-16,-1 22 0,1-1 0,0 0 16,0-20-16,0 20 0,0 0 15,-1-21-15,22 22 0,-21-22 16,21 0-16,0 0 0,0 0 16,21-21-16,1 0 15,-1 0-15,0 0 0,0 0 0,0-21 16,0 0-16,-21 0 0,22 0 15</inkml:trace>
  <inkml:trace contextRef="#ctx0" brushRef="#br1" timeOffset="64679.81">18690 10181 0,'0'0'0,"-21"0"0,0-21 0,0 21 16,42 0 15,0 0-15,21-21-16,-21 21 0,22 0 15,-22 0-15,21 0 0,1 0 0,-22-21 16,0 21-16,21 0 0,-21 0 16,1 0-16,-1 0 0,0 0 0,-21 21 15,0 0-15,0 0 16,0 0-16,-21 1 16,0-1-16,-1 0 0,1 0 15,0 0-15,21 0 0,0 1 0,0 20 16,0-21-16,0 0 0,0 0 15,0 1-15,21-22 0,0 0 16,1 0-16,-1 0 0,21 0 16,-21 0-16,22 0 0,-1 0 0,-21-22 15,21 1-15,1 0 0,-1 0 16,0 0-16,-20 0 0,20-22 0,-42 22 16,0 0-16,0-21 0,0 20 0,0 1 15,-21-21-15,0 21 0,-1 21 16,-20-21-16,0-1 0,-1 22 0,1 0 15,21 0-15,-21 0 0,20 0 16,1 0-16,0 22 0,0-1 0,0 0 16,21 0-1,0 0-15,21-21 0,0 21 16,0-21-16,22 0 0,20 22 16,-21-22-16</inkml:trace>
  <inkml:trace contextRef="#ctx0" brushRef="#br1" timeOffset="65559.67">19685 10266 0,'0'-85'31,"0"64"-31,0 0 16,0 0-16,21 0 16,0 21-16,0 0 0,1 0 0,-1 0 15,0 0-15,0 0 16,0 0-16,0 21 0,1 0 15,-22 0-15,0 0 0,0 0 0,0 1 16,0-1-16,0 21 0,0-21 16,0 0-16,0 1 0,0-1 0,0 0 15,0-42 17,0 0-32,0-1 15,0 1-15,0 0 0,0 0 16,21 0-16,-21 0 0,21-1 15,0 22-15,-21-21 16,21 0-16,0 21 0,1-21 0,-1 21 16,21-21-16,-21 0 0,0 21 15,1 0-15,-1 0 0,21 0 16,-21 0-16,0 0 0,1 0 0,-1 0 16,-21 21-1,0 0-15,0 0 16,0 0-16,0 0 0,0 1 15,-21-1-15,21 0 0,0 0 16,0 0-16,0 0 0,0 1 16,21-22-16,0 21 0,0-21 15,0 0-15,22 0 0,-1 0 16,0 0-16,1 0 0,-1 0 0,0 0 16,-21-21-16,22-1 0,-1 22 15,-21-21-15,0 0 0,1 0 0,-1 0 16,-21 0-16,0-1 0,0 1 15,0 0-15,0 0 0,0 0 0,0 0 16,0 42 15,-21 0-31,-1-21 16,22 21-16,-21 21 0,0-20 16,0-1-16,0 21 0,-22 0 0,22 1 15,0-1-15,0 22 0,0-1 16,0 1-16,21-22 0,0 21 15,0 1-15,0-1 0,0 22 0,0-21 16,0-1-16,0 1 0,0 20 0,0-20 16,0-1-16,0 22 0,-22-22 15,1 1-15,0-22 0,0 22 0,0-22 16,0 0-16,-22 22 0,1-43 0,0 21 16,-22-20-16,22 20 0,-22-42 15,1 0-15,-1 0 0,1 0 0,-1 0 16,1-21-16,-1 0 0,1-22 0,20 22 15,1-21-15,21-1 16,0-20-16,0 21 0,21-22 0,-22 22 16,22-22-16,0 1 0,0-1 0,22 22 15,-1-22-15,0 1 0,21 21 16,-21-1-16,22 1 0,-1-22 0,0 22 16,22 0-16</inkml:trace>
  <inkml:trace contextRef="#ctx0" brushRef="#br1" timeOffset="65967.95">21992 10139 0,'0'0'0,"0"-21"16,0 42 30,-21 0-30,21 0-16,-21 0 0,0 1 0,21-1 16,-22 0-16,22 0 0,-21 0 15,0-21-15,21 21 0,0 1 16,-21-1-16,21 0 16,21-21-1,0 0-15,22 0 0,-22-21 0,21 0 16,-21 21-16</inkml:trace>
  <inkml:trace contextRef="#ctx0" brushRef="#br1" timeOffset="66279.98">22415 10160 0,'0'0'15,"22"-21"-15,-1 21 0,0-21 0,-21 0 16,-42 21 0,-1 0-1,22 0-15,0 0 0,0 21 16,0 0-16,21 0 15,0 0-15,21-21 16,0 21-16,0 1 0,0-22 16,0 21-16,1 0 0,-1 0 0,0 0 15,-21 0 1,0 1-16,0-1 0,0 21 16,-21-42-16,0 21 0,-22 0 15,1-21-15,21 0 0,-64 22 16,64-22-16,0 0 0,-22 0 0,22 0 15,0 0-15,0-22 16,21 1-16,0 0 16,0 0-16,0 0 0,0 0 15,0-1-15,0-20 0</inkml:trace>
  <inkml:trace contextRef="#ctx0" brushRef="#br1" timeOffset="66471.8">21802 9652 0,'0'0'0,"-22"-21"0,-20 0 31,21 21-15,0 0-16,21 21 15,-21 0-15,-1-21 0,1 21 0,-21 0 16,21 1-16,-22-1 15</inkml:trace>
  <inkml:trace contextRef="#ctx0" brushRef="#br1" timeOffset="67388.09">783 12869 0,'0'0'0,"-21"0"15,21-21 1,0 0-16,21 0 0,0 0 16,0 0-16,1-22 0,20 22 15,-21-21-15,21 21 0,-20-22 16,20 22-16,-21-21 0,21-1 15,-42 22-15,0 0 0,0 0 16,-21 21-16,0 0 0,0 0 16,-21 0-16,20 0 0,-20 0 15,21 21-15,-21 0 0,20 0 16,-20 1-16,21-1 0,0 0 0,21 0 16,0 0-16,0 22 15,0-22-15,21 0 0,0 21 0,0-21 16,22 1-16,-22-1 0,21 0 15,0 0-15,1-21 0,-1 21 16,0-21-16,1 0 0,-1 0 0,0 0 16,22-21-16</inkml:trace>
  <inkml:trace contextRef="#ctx0" brushRef="#br1" timeOffset="68852.1">1820 12488 0,'0'0'0,"0"-21"0,-63-42 31,42 63-31,-1 0 0,-20 0 0,21 0 16,-21 0-16,20 0 0,-20 21 15,0 0-15,21 0 0,-1 0 0,-20 22 16,21-22-16,0 0 0,0 21 16,21 1-16,0-22 0,-22 21 15,22-21-15,0 1 0,0-1 0,0 0 16,0 0-16,22-21 0,-1 0 15,0 0-15,21 0 0,-21-21 16,43 0-16,-22 0 16,1-22-16,-22 22 0,21 0 0,-21-21 15,22 20-15,-22 1 0,0 0 16,0-21-16,0 21 0,0-1 16,-21-20-16,22 21 0,-22 0 0,0 0 15,0-1-15,0 44 31,0-1-31,-22 0 16,22 0-16,0 21 0,0-20 0,-21-1 16,21 21-16,-21-21 0,21 22 15,0-22-15,0 0 0,0 21 16,0-21-16,0 1 0,0-1 0,21-21 16,0 0-16,1 0 0,-1 0 15,21 0-15,-21 0 0,0 0 16,22-21-16,-22-1 0,21-20 15,1 21-15,-1 0 0,21-22 0,-20 22 16,20 0-16,-20-21 0,-1 21 16,0-1-16,-21-20 0,1 42 0,-1-21 15,-21 0-15,-21 21 16,-1 0-16,1 21 16,-21 0-16,21 0 0,0 0 15,-1 1-15,1-1 0,21 0 0,0 0 16,0 0-16,0 0 15,21 1-15,1-1 0,20 0 16,-21 0-16,0-21 0,0 21 16,1-21-16,-1 0 0,0 0 0,-21-21 47,-21 0-47,0 21 15,-1-21-15,1 21 0,0 0 0,0-21 16,0 21-16,0 0 15,21 21 17,0 0-17,0 0-15,21 0 16,0 0-16,0-21 0,0 0 16,0 22-16,1-22 0,20 0 0,-21 0 15,21 0-15,1 0 0,-1-22 16,22 1-16,-22 21 0,0-21 0,22 0 15,-22 0-15,0 0 0,-20-1 16,20 1-16,-21 0 0,0 0 0,0 0 16,1 0-16,-1-1 0,-21 1 15,0 0-15,-21 21 47,21 21-47,-22 0 0,1 1 16,21-1-16,0 0 0,0 0 15,0 0-15,0 0 0,0 1 16,0-1 0,21-21-16,1 0 0,-1 0 0,0 0 15,0 0-15,21-21 0,1-1 16,-1 1-16,22 21 0,-22-21 16,0 0-16,1 0 0,-22 0 0,21-1 15,-21 1-15,0 0 0,-21-21 16,0 21-16,0-1 31,-21 22-15,21 22-16,-21-1 0,21 0 15,0 0-15,0 0 0,0 22 0,0-22 16,-21 21-16,21 0 0,-21 22 16,21-22-16,-21 22 0,21-1 0,0 1 15,0 20-15,-22-20 0,22-1 16,-21 22-16,0-21 0,21 20 0,-21 1 15,21 0-15,0 20 0,-21-20 16,0 21-16,-1-21 0,22-1 0,-21 22 16,-21 63-16,21-84 15,0 0-15,-1-1 0,-20 1 16,21-21-16,-21-22 0,-1 21 16,1-20-16,0-22 0,-1 0 0,1-21 15,0 0-15,-1-21 0,-41-43 16,41 1-16,1-1 0,0-20 15,20-1-15,1-21 0,0 0 0,21-21 16,0 0-16,0 22 0,0-22 16,0 21-16,21 0 0,0 0 0,22 0 15,-1 22-15,0 20 0,1-21 16,-1 22-16,22 21 0,-22-22 0,0 22 16,22-1-16,-22 22 0,22-21 15,-22 21-15,21 0 0,-20-1 16,20 1-16,-20 0 0,20 0 15,-21 0-15</inkml:trace>
  <inkml:trace contextRef="#ctx0" brushRef="#br1" timeOffset="70591.1">4826 12171 0,'-21'0'16,"0"42"-1,21-21-15,0 1 16,-22 20-16,1 0 0,21-21 0,-21 22 16,21-22-16,-21 21 15,0-21-15,0 22 0,21-22 0,-22 0 16,1 0-16,21 0 0,-21 1 16,21-44-1,21 22 1,0-21-16,1 0 0,20 0 0,-21-21 15,0 20-15,22-20 0,-22 21 16,21-21-16,-21 20 0,0 1 0,43-21 16,-43 21-16,0 21 0,0 0 15,1 0-15,-22 21 16,0 0-16,21 0 0,-21 0 16,0 1-16,0-1 15,21 21-15,-21-21 0,0 0 0,0 1 16,0-1-16,0 0 0,21 0 15,0 0-15,0 0 0,1-21 16,-1 0-16,0 0 0,0 0 0,0 0 16,0 0-16,22 0 0,-22-21 15,21 0-15,-21 21 0,22-21 0,-1 0 16,-21 0-16,22-22 0,-22 22 16,0 0-16,0-21 0,-21 20 0,0-20 15,0 21-15,0 0 16,0 0-16,0-1 0,0 1 0,-21 21 31,0 21-31,0 1 0,21-1 16,-22 0-16,22 0 0,0 21 0,0-20 15,0 20-15,0-21 0,0 0 16,0 22-16,0-22 0,0 0 0,22 0 16,-1 0-16,0-21 0,0 21 15,21-21-15,-20 0 0,20 0 0,0 0 16,-21 0-16,22 0 0,-1 0 15,0-21-15,1 0 0,-22 21 0,21-21 16,1-21-16,-22 20 0,0 1 0,21-21 16,-21 0-16,1-1 0,-22 1 15,21-22-15,-21 22 0,21-21 16,-21 20-16,0-20 0,0 20 16,0 22-16,0-21 0,0 21 0,-21 63 31,21-21-31,-21 22 0,21-1 15,0 0-15,0 1 0,-22-1 0,22 21 16,0-20-16,-21-1 0,21 0 16,0-20-16,0 20 0,0-21 0,0 0 15,-21 0-15,21 1 0,0-1 0,0-42 47,21-1-47,0 1 16,1 0-16,-22 0 0,21 0 0,0-22 15,0 22-15,-21 0 0,21-21 0,0 21 16,1-1-16,-22 1 16,21 21-16,0 0 0,-21 21 15,0 1-15,0-1 0,0 0 16,0 0-16,0 0 0,0 0 0,0 1 16,0-1-16,0 0 0,0 0 15,21 0-15,0 0 0,-21 1 0,21-1 16,1 0-16,-1-21 0,21 21 15,-21-21-15,22 21 0,-1-21 16,0 0-16,1 0 0,-1 0 0,21 0 16,-20-21-16,20 0 0,-20 21 15,-1-21-15,0 0 0,1-1 0,-22 1 16,42-42-16,-63 42 0,0-1 16,0-20-16,0 21 0,0-21 15,0-1-15,0 22 0,-21 21 16,0 0-16,0 0 0,0 0 15,-1 0-15,-20 21 0,21 0 0,0 1 16,21-1-16,-21 21 0,21-21 16,0 43-16,0-43 0,21 0 15,-21 0-15,42 0 0,-21 1 16,0-1-16,22 0 0,-1-21 16,0 0-16,1 0 0,-1 0 0,0 0 15,1 0-15,-1-21 0,22 21 0,-22-21 16,0-1-16,1 1 0,-22 0 15,21 0-15,-21-21 0,0 20 0,1 1 16,-22-21-16,0 21 0,0-22 16,0 22-16,0 0 0,0 0 0,-22 21 31,1 21-31,21 0 16,-21 22-16,21-22 0,0 0 0,0 0 15,-21 0-15,21 0 16,-21 22-16,21-22 0,0 0 15,0 0-15,0 0 0,-21-21 16,21 22-16,-22-22 16,22-22-1,0 1-15,0 0 16,0 0-16,0-21 0,0 20 16,43-20-16,-22 0 0,21-1 15,-21 22-15,22-21 0,63-43 16,-64 64-16,21 0 0,-20 0 15,20 21-15,-20 0 0,41 21 16,-63 0-16,22 0 0,-22 22 16,0-22-16,-21 21 0,0-21 15,0 22-15,0-1 0,0-21 0,-21 21 16,21-20-16,-21 20 0,-22-21 0,22 0 16,0 0-16,0 1 0,0-1 15</inkml:trace>
  <inkml:trace contextRef="#ctx0" brushRef="#br1" timeOffset="71372.08">9927 11832 0,'42'-63'15,"-84"126"-15,106-147 0,-64 62 0,0 1 16,0 0-16,0 0 0,0 0 0,0 0 16,-22 21-16,-20 0 15,21 0-15,-21 0 0,20 21 0,-20 0 16,0 0-16,-1 0 0,1 22 16,0-1-16,-1 21 0,1-20 15,21 20-15,-21 1 0,20-1 16,-20 1-16,42-22 0,-21 22 0,21 20 15,0-41-15,0-22 0,21 0 16,0 0-16,22 0 0,-1-21 16,0 0-16,1 0 0,20 0 0,1 0 15,-1-21-15,1 0 0,-22 0 16,21 0-16,-20-1 0,-1 1 0,-21 0 16,0-21-16,-21 21 0,0-1 15,0 1-15,-21 0 0,-21 0 0,0 0 16,-22 21-16,22 0 0,-22 0 0,22 0 15,-22 0-15,22 0 0,0 0 16,21 0-16,-1 0 0,1 0 0,42 0 31,22 0-31,-22 0 16,21 0-16,22 0 0,-22 21 16,0 0-16,1 0 0,-1 0 0,0 1 15,-20-1-15,20 21 0,-21-21 0,-21 22 16,0-1-16,0 0 0,0 1 15,0-1-15,-21 0 0,0 22 0,0-1 16,-1 1-16,-20-22 0,21 22 16,-21-1-16,20 1 0,-20-22 0,21 21 15,-21-20-15,20-1 0,-20 0 16,21 1-16,0-1 0,0-21 0,21 0 16,0 1-16,-22-22 0,22-22 31,22 1-31,-1-21 0,0 0 15,21-1-15,-21-20 0,22 20 0,-1-41 16,0 20-16</inkml:trace>
  <inkml:trace contextRef="#ctx0" brushRef="#br1" timeOffset="71758.66">10583 11896 0,'0'0'16,"0"-21"-16,0-1 0,0 44 31,0-1-31,-21 0 0,0 0 16,21 21-16,-21 1 0,21 63 15,-21-64-15,21 0 0,0 1 16,0-1-16,0 0 0,0-21 16,0 22-16,0-22 0,21 0 0,0-21 15,0 21-15,21-21 0,-20 0 0,20 0 16,0 0-16,1-21 0,-1 0 15,0 0-15,1 0 0,-1-1 0,0 1 16,1-21-16,-22 0 0,21-1 16,-21 1-16,0-22 0,-21 22 15,0 0-15,0-1 0,0 1 16,0 21-16,0-21 0,0 20 16,-21 22-16,0-21 0,0 21 0,0 0 15,0 0-15,21 21 31,0 1-31,21-1 0,0-21 16,0 0-16,0 21 0,0-21 16</inkml:trace>
  <inkml:trace contextRef="#ctx0" brushRef="#br1" timeOffset="72020.09">11874 11811 0,'0'0'0,"0"-21"31,-21 0-31,0 21 0,0 0 16,0 0-16,0 21 0,-1 0 15,1 0-15,0 0 16,21 22-16,-21-22 0,21 21 0,0 1 16,-21-22-16,21 21 0,-21-21 15,21 22-15,0-22 0,0 21 0,-22-21 16,22 0-16,0 1 0,0-1 15,0 0 1,0-42 0,0 0-1</inkml:trace>
  <inkml:trace contextRef="#ctx0" brushRef="#br1" timeOffset="72248.06">11430 12256 0,'0'0'15,"0"21"-15,-21 0 0,21 0 16,0 0 0,21-21-16,0 21 0,0-21 15,0 0-15,22 0 16,-22 0-16,0 0 0,21 0 16,-20 0-16,20 0 0,-21-21 0,21 21 15,-20-21-15,-1 21 0,0-21 16,0 21-16,0-21 0,-21 0 0,0-1 15,0 1-15,21 0 0,-21 0 0,0-21 16,0 20-16</inkml:trace>
  <inkml:trace contextRef="#ctx0" brushRef="#br1" timeOffset="72456.47">11366 11621 0,'0'0'0,"22"0"15,-1 0 1,0 0-16,0 0 0,21 0 0,-20 0 16,20 0-16,-21 0 0,21 0 15,1 0-15,-1 0 0,0 0 0,22 0 16,-43 0-16,21 0 0,1 0 16,-22 0-16,0 0 0,0 0 0,0 0 15</inkml:trace>
  <inkml:trace contextRef="#ctx0" brushRef="#br1" timeOffset="73279.34">13314 12129 0,'0'0'0,"-21"21"15,-43-21 1,85-21-1,0-1-15,1 1 0,20 0 0,0 0 16,1 0-16,20-22 0,-21 22 16,22-21-16,-22 21 0,22-22 0,-22 22 15,22-21-15,-22 0 0,0-1 16,1 1-16,-1 0 0,-21-1 0,0 1 16,-21 0-16,0-1 0,0 1 15,0 21-15,0-22 0,0 22 16,-21 0-16,0 0 0,0 0 0,0 21 15,-22 0-15,22 0 0,0 0 16,0 21-16,0 0 0,-22 21 0,22 1 16,0 20-16,0-20 0,0 20 15,-1 1-15,1-1 0,0 22 0,0-1 16,0 1-16,-22 84 16,22-63-16,-21-21 0,21 0 0,0 20 15,-1 1-15,1 0 0,0 0 16,0 0-16,0 0 0,0-1 15,-1-20-15,1 21 0,0 0 0,0 0 16,0-22-16,21 1 0,0 0 0,0-22 16,0 22-16,0-43 0,0 0 15,0 1-15,0-1 0,21-21 0,21-21 16,1 0-16,-1-42 0,0 21 16,1-22-16,20-20 0,-21-1 15,85-84-15,-63 64 0,-1-22 16,-20 21-16,20-21 0,-20 22 15,-1-128-15,-42 106 0,0 21 16,0 1-16,-21 20 0,-22 1 16,22 20-16,-21 1 0,0 0 15,-22-1-15,22 22 0,-43-21 0,43 21 16,-1 21-16,22-21 16,0 21-16,0 0 0,0 0 0,21-22 15,21 1 1,0 21-16,0-21 0,22 21 15,-1 0-15,-21-21 0,21 21 16,22-21-16,-22 21 0,1-21 0,20 21 16,-21-22-16,1 1 0,20 21 0,-20-21 15,-1 0-15</inkml:trace>
  <inkml:trace contextRef="#ctx0" brushRef="#br1" timeOffset="73640.09">14182 12002 0,'0'0'0,"-22"0"16,1-22-16,0 22 0,0-21 15,0-42 1,21 42-16,0-1 0,0 1 16,21 0-16,0 0 15,0 21-15,0 0 0,1-21 0,20 21 16,0 0-16,-21 0 0,22 0 16,-1 21-16,-21 0 0,22 0 0,-22 0 15,0 22-15,-21-22 0,0 21 16,0 1-16,0-1 0,0-21 0,0 21 15,0-20-15,-21-1 0,0 21 16,21-21-16,-22-21 16,22-21-1,0 0-15,0 0 16,0 0-16,0-22 0,0 22 0,0 0 16,0-21-16,22 20 0,-1-20 0,0 21 15,-21 0-15,21 0 0,0 21 16,0-22-16,1 1 0,-1 21 0,0 0 15,0 0-15,0 0 16,0 0-16,1 0 0,-1 0 0,0 0 16,0 0-16</inkml:trace>
  <inkml:trace contextRef="#ctx0" brushRef="#br1" timeOffset="73968.1">14817 12065 0,'0'21'0,"0"-42"0,0 63 0,0-20 16,21-22-16,0 21 15,0-21-15,0 0 0,22 0 16,-22-21-16,0-1 0,21 22 16,1-21-16,-1-21 0,0 21 0,-21 0 15,22-22-15,-22 22 0,21 0 16,-42-21-16,21 20 0,-21 1 16,0 0-16,0 0 0,-21 0 15,0 21-15,0 0 0,0 0 16,-22 0-16,1 0 0,0 21 0,21-21 15,-22 21-15,1 0 0,21 0 16,0 1-16,-22 41 0,43-42 16,0 22-16,0-22 0,0 0 0,0 21 15,21-21-15,1 1 0,20-1 16,-21-21-16,21 21 0,1 0 0,-1-21 16,22 0-16,-22 0 0,21 0 15,1 0-15,-1 0 0,1-21 0,-1 21 16,-20-21-16,20 0 0</inkml:trace>
  <inkml:trace contextRef="#ctx0" brushRef="#br1" timeOffset="75812.09">16087 11875 0,'0'0'0,"0"-22"15,0 1-15,0 0 0,0 0 0,-22 0 16,1 21-16,0-21 0,0-1 0,-21 22 16,20 0-16,1 0 0,0 0 15,-21 0-15,-1 0 0,43 22 16,-21-22-16,0 21 0,0 0 15,0 21-15,21-21 0,0 1 0,0 20 16,-21 21-16,21-20 16,0-22-16,0 21 0,0-21 15,0 1-15,0-1 0,21-21 0,-21 21 16,21-21-16,0 0 0,21 0 16,-20 0-16,20-21 0,-21 21 0,0-21 15,22-1-15,-22 1 0,21-21 16,-21 21-16,0 0 0,-21-22 0,22 22 15,-22 0-15,21 0 0,-21 0 0,21-1 16,-21 1-16,0 0 16,0 42 15,0 22-31,-21-22 0,21 21 16,-21 0-16,21 1 0,-22-1 15,22 0-15,0 22 0,-21-22 16,0 22-16,21-1 0,-21 1 0,0-22 15,21 22-15,-21-1 0,-1 22 16,1-22-16,0 1 0,0-1 0,0 1 16,0-1-16,-1 1 0,1-1 0,21-20 15,0-1-15,-21 0 0,21 1 16,-21-22-16,21 0 0,0 0 16,21-42-1,0 0 1,0 0-16,1-22 0,20 1 0,-21 0 15,43-22-15,-22 1 16,0-22-16,22 0 0,-1 1 0,1-1 16,-22 0-16,22 1 0,-22-1 0,0 0 15,1 1-15,-1 20 0,0-84 16,-42 106-16,0-1 0,0 1 16,0 21-16,0-22 0,0 22 15,0 0-15,0 42 31,0 0-15,21 1-16,-21-1 0,0 0 0,0 21 16,22-21-16,-22 1 0,21 20 15,-21-21-15,0 0 16,0 0-16,21 1 0,0-1 0,0 0 0,0-21 16,1 0-16,-1 0 15,0 0-15,21 0 0,-21 0 0,1-21 16,-1 0-16,0-1 0,21 1 15,-21 0-15,1 0 0,-1 0 0,0 0 16,0-22-16,0 22 0,0 0 16,-21 0-16,0 0 0,22-1 0,-22 1 15,0 0-15,0 0 0,0 0 16,-22 21 0,22 21-1,-21 0-15,21 0 16,-21-21-16,21 43 0,0-22 0,0 0 15,0 0-15,0 21 0,0-20 16,0-1-16,21 0 0,0 0 0,1 0 16,-22 0-16,21 1 0,21-1 0,-21-21 15,22 0-15,-1 0 0,0 0 16,1 0-16,-1 0 0,21 0 0,-20-21 16,-1 21-16,22-22 15,-22 1-15,0-21 0,-21 21 0,43-43 16,-43 22-16,0 21 0,0 0 15,-21-22-15,0 22 0,0 0 16,0 0-16,0 0 0,-21 21 16,0 0-16,0 0 15,0 0-15,0 0 0,21 21 0,-22 0 16,1 0-16,21 0 0,0 0 16,0 1-16,0-1 0,0 21 15,0-21-15,0 0 0,0 1 0,0-1 16,21-21-16,1 21 0,-1 0 15,0-21-15,0 0 0,0 0 0,0 0 16,1 0-16,20 0 0,-21 0 16,0 0-16,22-21 0,-22 0 15,21 21-15,-21-21 0,0-22 0,1 22 16,20 0-16,-42 0 0,21 0 16,-21-1-16,21 1 0,-21 0 0,0 0 15,-21 21 1,0 0-1,0 21-15,21 0 0,-21 0 16,21 1-16,-22-1 0,22 0 16,-21 0-16,21 0 0,-21 0 15,21 1-15,0-44 47,0 1-31,21 0-16,0 0 0,1 0 15,-1 0-15,21-22 0,-21 22 16,0 0-16,22 0 0,-22 0 0,21-1 16,-21 22-16,22-21 0,-22 21 0,0 0 15,0 0-15,0 0 0,1 21 16,-22 1-16,0-1 16,0 0-16,0 0 0,0 0 15,0 0-15,0 1 0,0 20 16,-22-21-16,22 0 0,0 0 0,0 1 0,0-1 15,0 0-15,22 0 16,-1-21-16,21 21 0,-21-21 16,22 0-16,-1 0 0,43-21 15,-64 0-15,21 21 0,0-42 16,-20 20-16,20 1 0,-21-21 0,0 21 16,0-22-16,1 1 0,20 0 15,-42-1-15,21 1 0,0 0 0,0-1 16,-21 1-16,0 0 0,0-1 15,22 22-15,-22-21 0,0 21 16,0 0-16,0 42 16,-22 0-16,22 0 15,-21 21-15,0-20 0,21 20 16,-21 0-16,21-21 0,-21 22 16,21-1-16,-21-21 0,21 22 0,0-1 15,-22 0-15,22-21 0,0 22 16,-21-1-16,21-21 0,0 43 15,0-43-15,0 0 0,21-21 0,1 21 16,-1-21-16,0 0 0,0 0 16,0 0-16,0 0 0,22 0 0,-22 0 15,0-21-15,21 21 0,-20-21 16,20 0-16,0-22 0,-21 22 16,22 0-16,-1-21 0,-21 21 0</inkml:trace>
  <inkml:trace contextRef="#ctx0" brushRef="#br1" timeOffset="76048.2">18881 11642 0,'0'0'15,"-22"21"1,44-21 0,-1 0-16,0 0 15,0 0-15,21 0 0,-20 0 0,20 0 16,0 0-16,1-21 0,-1 21 15,0 0-15,1-21 0,-1 21 16,0 0-16,1-22 0,-1 22 0,0 0 16,-21 0-16,-21-21 15,-21 21-15,0 0 16,-21 0-16,-1 0 0,-20 0 0</inkml:trace>
  <inkml:trace contextRef="#ctx0" brushRef="#br1" timeOffset="78623.57">8699 13568 0,'0'0'0,"-21"0"0,0 0 16,21 21-16,0-42 31,21 0-31,0 0 16,1-1-16,-1 1 0,21 0 0,-21 0 15,22-21-15,-22 20 16,21-20-16,-21 21 0,0 0 0,1-43 16,-22 43-16,0 0 15,0 0-15,0 0 0,-22 21 16,1 0-16,-21 0 16,21 21-16,0-21 0,-1 21 0,1 0 15,21 0-15,0 0 16,0 1-16,0-1 0,21-21 0,1 21 15,20-21-15,-21 21 0,0 0 0,22-21 16,-22 21-16,0 1 0,0-22 16,0 21-16,-21 0 0,21 0 0,-21 0 15,0 0 1,0 1-16,0-1 0,0 0 16,0 0-16,22-21 15,-1 0-15,0 0 0,0 0 0,0 0 16,0 0-16,1-21 0,-1 0 15,21 21-15,-21-21 0,0-1 16,22 1-16,-22 21 0,0-21 0,0 0 0,0 0 16,1 0-16,-1-1 0,0 1 15,-21 0-15,0 0 0,0 0 16,0 0-16,0-1 16,-21 22-1,0 22 1,-1-22-16,22 21 0,-21 0 0,0 0 15,21 0-15,-21 0 0,21 1 16,0 20-16,0-21 0,0 0 0,0 0 16,0 1-16,0-1 0,0 0 0,21 0 15,0 0-15,0-21 0,1 0 16,20 0-16,0 0 0,1 0 16,20-21-16,-21 0 0,22 0 0,-1-22 15,22 22-15,-21 0 0,-1-21 0,-21 21 16,22-22-16,-22 22 0,1-21 15,-1 21-15,-21-1 0,0-20 16,0 21-16,1 0 0,-22 0 0,21-1 16,-21 1-1,0 42 95,0-42 15,21 21-94,0 0 0,0 0-31,0 21 16,1-21-1,-1 22-15,-21-1 0,21-21 16,-21 21-16,21-21 0,-21 21 16,0 0-16,21 0 0,-21 1 0,0-1 15,0 0-15,0 0 16,0 0-16,21-21 47,-21-21-47,22 21 15,-22-21-15,0 0 0,0 0 16,0-1-16,0 1 0,0 0 0,0 0 16,0 0-16,0-22 0,0 22 15,-22 0-15,22 0 0,-21 0 0,0 0 16,0 21-16,0-22 0,0 22 16,-1 0-16,1 0 0,0 0 15,0 22-15,0-1 0,0 0 0,-1 0 16,1 0-16,0 22 0,0-22 15,0 21-15,0-21 0,21 22 0,0-22 16,0 21-16,0-21 0,0 0 16,0 1-16,0-1 0,0 0 0,21 0 15,-21 0-15,21-21 0,0 0 16,0 0-16,0 0 0,22 0 16,-22 0-16,0 0 0,0-21 0,0 21 15,1-21-15,-1 0 0,0 0 16,0-1-16,0 1 0,-21 0 15,0 0-15,0 0 0,21 0 16,-21-1-16,22 1 0,-22 0 16,0 0-16,0 42 31,0 0-15,0 0-16,0 1 15,0-1-15,0 21 0,0-21 0,-22 22 16,22 20-16,-21-21 0,21 22 15,0-1-15,-21 22 0,21-21 0,-21-1 16,0 22-16,21-1 0,-21-20 0,-1 42 16,1-22-16,-21 1 0,21 21 15,0-21-15,-22-1 0,22 1 16,0 0-16,-21-22 0,-1 64 0,22-63 16,0-22-16,0 0 0,21-21 15,0 1-15,0-1 0,0-42 16,21-22-1,0 22-15,0-21 0,22-22 16,-22 22-16,21-22 0,0-20 0,-20-1 16,20 0-16,0-20 0,1-1 15,-1-21-15,0 21 0,22-21 0,-22 21 16,0-21-16,22 21 0,-22 0 16,1 1-16,-1 20 0,0 21 0,-21 1 15,1-1-15,-1 22 0,-21 0 0,0 21 16,0-1-16,0 1 0,-21 21 15,-1 0-15,1 0 16,0 21-16,0 1 0,0-1 16,0 0-16,-1 0 0,1 0 15,0 0-15,0 22 0,21-22 0,0 0 16,0 21-16,0-20 0,0 20 16,0-21-16,0 0 0,21 22 0,0-22 15,22 0-15,-22 0 0,21-21 16,-21 0-16,22 0 0,-1 0 0,0 0 15,1 0-15,-1 0 0,0-21 16,1 0-16,-1-22 0,0 22 0,-21 0 16,22 0-16,-22 0 0,0-22 15,0 22-15,0-21 0,1 21 16,-22-22-16,21 22 0,-21 0 0,0 0 16,0 0-16,0 0 15,0 42 1,0 0-1,0 0-15,0 0 0,0 0 0,0 1 16,0-1-16,0 0 0,0 0 16,0 0-16,0 0 0,0 1 0,0-1 15,0 0-15,21-21 0,0 21 16,0-21-16,0 0 16,1 0-16,-1 0 0,21-21 0,-21 0 15,0 21-15,1-21 0,-1-1 16,0 1-16,0 21 0,0-21 15,-21 0-15,0 0 0,0 42 47,0 0-31,0 0-16,0 0 0,-21 1 16,21-1-16,0 0 15,21-21 16,-21-21-15</inkml:trace>
  <inkml:trace contextRef="#ctx0" brushRef="#br1" timeOffset="78776.1">11853 13039 0,'0'0'0,"-42"-21"31,42 42 1,21-21-32,0 21 15,0-21-15</inkml:trace>
  <inkml:trace contextRef="#ctx0" brushRef="#br1" timeOffset="79175.1">12128 13208 0,'0'0'0,"-21"0"16,21-21-16,0 0 15,0 0-15,0-1 0,21 22 16,1-21-16,-1 21 0,0-21 16,0 21-16,0 0 0,0 0 15,1 0-15,-1 0 0,0 0 0,21 21 16,-21 0-16,1 1 0,-22-1 0,21 0 15,-21 0-15,21 0 0,-21 0 16,0 1-16,0-1 0,0 0 16,0 0-16,0 0 0,-21 0 0,0 1 15,-1-22-15,22 21 16,-21-21-16,21-21 16,0-1-16,0 1 15,21 0-15,-21 0 16,22 0-16,-1 0 0,0-1 0,0 1 15,-21 0-15,21-21 0,0 21 16,1-1-16,-22 1 0,21 21 0,0-21 16,0 21-16,0-21 15,0 21-15,-21-21 0,22 21 16,-1 0-16,0 0 0,0 0 0</inkml:trace>
  <inkml:trace contextRef="#ctx0" brushRef="#br1" timeOffset="80903.86">12890 13293 0,'0'0'0,"-21"42"31,42-42-31,1 0 0,-1-21 16,0 0-16,0 21 0,21-21 16,-20-1-16,-1 22 0,21-21 15,-21 0-15,0 0 0,1 0 16,-1 0-16,-21-1 0,0 1 0,0 0 15,0 0-15,-21 21 16,-1 0-16,1 0 0,0 0 0,-21 21 16,21-21-16,-1 21 0,-20 0 15,21 1-15,0-1 0,21 21 0,0-21 16,-21 0-16,21 1 0,0-1 0,0 21 16,0-21-16,21 0 15,0 1-15,0-22 0,0 0 16,0 21-16,1-21 0,20 0 0,-21 0 15,21 0-15,1 0 0,-1-21 16,-21 21-16,22-22 0,-1 1 0,0 0 16,-21 0-16,22 0 0,-22 0 15,21-1-15,-21-20 0,1 21 0,-1 0 16,-21 0-16,0-22 0,0 22 16,0 0-16,0 42 31,0 0-31,-21 0 0,21 1 15,0-1-15,0 0 0,-22 0 0,22 0 16,-21 22-16,21-22 0,-21 0 16,21 0-16,0 0 0,0 0 15,-21 1-15,21-1 16,21-21 15,-21-21-31,21 21 16,0-22-16,-21 1 0,22 0 0,-1 0 15,0 0-15,0 0 0,0-1 0,0 1 16,1 0-16,-1 0 0,-21 0 16,21 0-16,0-1 0,0 1 0,0 0 15,1 21-15,-1 0 16,0 0-16,0 0 16,-21 21-16,21-21 15,-21 21-15,21 1 0,-21-1 0,0 0 16,0 0-16,0 0 0,0 0 0,0 1 15,0-1-15,0 0 16,0 0-16,22-21 31,-1 0-15,0-21-16,-21 0 0,42 21 16,-21-21-16,1-1 0,-1 1 15,0-21-15,0 21 0,21 0 0,-20-1 16,-1-20-16,0 21 0,0 0 15,21 0-15,-20-1 0,-1 22 0,0 0 16,0 0-16,0 0 0,0 0 16,-21 22-16,0-1 15,0 0-15,0 21 0,0-21 16,0 1-16,0-1 0,0 0 16,0 0-16,0 0 0,0 0 0,0 1 15,0-1-15,22-21 0,-1 21 16,0-21-16,0 0 0,0 0 0,22 21 15,-22-21-15,21 0 0,-21 0 0,22 0 16,-1 0-16,-21-21 0,21 21 16,-20-21-16,20 0 0,-21 21 0,0-22 15,0 1-15,1-21 0,-1 21 16,0 0-16,-21-1 0,21 1 16,-21 0-16,0 0 0,0 0 0,0 0 15,-21 21 1,0 0-16,0 0 0,21 21 0,-22-21 15,22 21-15,-21 0 0,0 21 16,21-20-16,-21-1 0,21 0 0,0 0 16,0 0-16,0 0 0,0 1 0,0-1 15,0 0-15,21-21 16,-21 21-16,21-21 0,0 0 16,1 0-16,-1 0 0,0 0 15,0 0-15,0 0 0,0 0 16,1-21-16,-1 21 0,0-21 0,0 0 15,0-1-15,0 22 0,-21-21 16,0 0-16,22 0 0,-22 0 0,21 0 16,-21-1-16,0 1 0,0 42 31,0 1-15,0-1-16,-21 0 0,-1 0 15,22 0-15,-21 0 16,21 1-16,0-1 15,0 0-15,21-21 16,1 0 0,20 0-16,-21 0 0,0 0 15,22 0-15,-22 0 0,0-21 0,0 21 16,0-21-16,0 21 0,22 0 16,-22 0-16,0 0 0,0 0 15,0 0 1,1 0 15,-1 0-31,0 0 16,0 0-16,0 0 15,0-22-15,1 22 16,-22-21-16,21 0 0,0 0 16,0 0-16,-21 0 0,21-22 0,0 22 15,1-21-15,-1-1 0,0 1 16,0 0-16,0 21 0,0-22 0,1 1 15,-22 21-15,0 0 0,0-1 16,0 1-16,0 42 16,0 1-16,-22-1 15,1 0-15,0 21 0,0 1 16,0-1-16,0 0 0,-1 1 0,1-1 16,0-21-16,21 21 0,0 1 0,0-22 15,0 0-15,-21 21 0,21-20 16,0-1-16,0 0 15,21-21-15,0 0 16,0 0-16,1 0 0,-1 0 16,0 0-16,0-21 0,0 0 15,-21-1-15</inkml:trace>
  <inkml:trace contextRef="#ctx0" brushRef="#br1" timeOffset="81068.09">15663 13039 0,'-21'0'0,"42"0"0,-21 0 47,21 0-47,1 0 15,-1 0-15,21 0 0,-21 0 0,0 0 16,22-21-16,-22 21 0,0 0 16,21-22-16,-20 1 0,20 21 0,-21-21 15</inkml:trace>
  <inkml:trace contextRef="#ctx0" brushRef="#br1" timeOffset="83392.09">17335 12848 0,'0'0'0,"0"-21"0,0 0 0,0 0 0,0 0 16,0-1-16,0 1 0,0 0 16,-21 21-16,0 0 0,0 0 15,0 0-15,0 21 0,-1-21 16,1 21-16,0 22 0,0-22 0,0 21 16,0 1-16,-22 41 15,22-41-15,0-1 0,0 0 0,21 1 16,0-22-16,0 21 0,0-21 0,0 0 15,21 1-15,0-22 16,21 0-16,1 21 0,-1-21 0,0 0 16,22 0-16,-22-21 0,22 21 15,-1-22-15,22 1 0,-22 0 0,1 0 16,-22-21-16,22-1 0,-22 22 16,0-42-16,1 20 0,-1-20 0,-21 20 15,0-20-15,1 21 0,-22-22 16,0 22-16,0-1 0,0 1 0,0 21 15,0-21-15,-22 20 0,1 22 16,0 0-16,0 0 0,0 22 16,0-1-16,-1 0 0,1 21 0,0 1 15,21-1-15,-21 0 16,0 22-16,0-22 0,-1 22 0,22-22 16,0 0-16,-21 1 0,21-1 15,0-21-15,0 21 0,0-20 0,0-1 16,0 0-16,0 0 0,21-21 31,1 0-31,-1 0 0,0-21 0,0 0 16,0 21-16,0-43 0,1 22 15,-1 0-15,0-21 0,0 21 0,0-1 16,0 1-16,1 0 0,-1 21 16,0 0-16,0 0 0,0 0 0,-21 21 31,21 0-31,-21 1 0,22-1 15,-22 0-15,0 0 0,0 0 0,0 0 16,21 1-16,0-1 0,0 0 16,0-21-16,0 21 0,1 0 0,20-21 15,-21 0-15,21 21 0,1-21 16,-1 0-16,0 0 0,22 0 0,-22 0 16,22 0-16,-22-21 0,22 0 15,-22 0-15,0 0 0,1 0 16,-1-1-16,-21-20 0,0 21 0,0-21 15,1-1-15,-22 22 0,0-21 0,0-1 16,0 22-16,0 0 0,-22 0 16,1 0-16,0 0 0,0 21 15,0 0-15,0 0 0,-22 0 0,1 0 16,21 0-16,-22 21 0,1 0 16,0 21-16,-1-21 0,1 22 0,0-22 15,21 21-15,-22-21 0,43 22 16,0 20-16,0-42 0,0 1 15,0-1-15,21-21 0,22 21 16,-1-21-16,-21 21 0,22-21 0,-1 0 16,0 0-16,1 0 0,-1 0 0,0-21 15,-21 0-15,22 21 16,-22-21-16,0-1 0,0 1 16,0 0-16,1-21 0,-22-22 15,0 22-15,0 21 0,0 0 0,0-22 16,0 22-16,0 0 15,0 42 1,0 0-16,0 0 0,0 1 16,-22-1-16,22 21 0,0-21 0,0 0 15,0 22-15,0-22 0,0 0 16,0 0-16,22 0 0,-1 1 16,0-1-16,21-21 0,-21 0 0,22 0 15,-22 0-15,21 0 16,1 0-16,-1 0 0,0-21 0,1-1 15,-1 22-15,-21-21 0,0-21 16,22 21-16,-22 0 0,0-22 0,0 1 16,-21 21-16,0 0 0,0-22 15,0 22-15,-21 21 16,0 21 0,0 0-16,-1 1 0,1-1 15,21 0-15,-21 21 0,21-21 0,-21 1 16,21-1-16,-21 0 0,21 0 15,0 0-15,0 0 0,0 1 16,21-22 15,0-22-31,0 22 16,0-21-16,1 0 0,-1 0 0,0 0 16,0 0-16,21-22 0,-20 22 0,-1 0 15,0-21-15,0 20 0,0 1 16,0 0-16,1 21 15,-1 0 1,-21 21-16,0 0 0,0 1 16,0 20-16,0-21 0,0 0 15,21 0-15,-21 1 0,21-1 16,0 0-16,0 0 0,1 0 16,-1-21-16,0 21 0,21-21 0,-21 0 15,22 0-15,-1 0 0,0 0 0,1 0 16,-1 0-16,22 0 0,-22 0 15,0-21-15,1 0 0,-1 0 0,0 0 16,-21 0-16,1-1 0,-1-20 16,0 21-16,-21-21 0,0-1 0,0 22 15,0 0-15,-21-21 0,0 20 16,-1 22-16,-20-21 0,21 21 0,-64 0 16,43 0-1,0 21-15,20 1 0,-20-1 0,0 0 16,21 21-16,-1-21 0,1 1 0,0 20 15,21-21-15,0 0 0,0 0 16,0 1-16,0-1 0,21 0 0,0 0 16,1-21-16,-1 0 0,0 0 15,21 0-15,-21 0 0,1 0 0,20 0 16,-21 0-16,21 0 0,-20 0 16,-1-21-16,0 0 0,0 0 0,0 21 15,0-22-15,1 1 0,-22 0 16,0 0-16,0 0 0,0 0 15,21 21-15,-21-22 0,0 1 16,0 42 15,-21 1-31,21-1 0,-22 0 16,22 0-16,-21 0 0,21 0 0,0 22 16,-21-1-16,0-21 0,21 22 15,-21-1-15,0 0 0,21 1 0,-22-1 16,1 0-16,0 1 0,0 20 15,0 1-15,0-1 0,21 22 0,0-22 16,-22 1-16,1-1 0,21 22 16,0-22-16,0 1 0,-21 21 0,21-22 15,-21 1-15,21 20 0,-21-20 16,21 20-16,0-20 0,-21-1 0,-1-20 16,1 20-16,21-20 0,-21-22 15,0 21-15,0-21 0,-22 0 16,22-21-16,0 0 0,-21 0 15,21-21-15,-1 0 0,1-21 16,0 21-16,0-43 0,0 22 0,21-22 16,0 1-16,0-1 0,0 1 15,0-22-15,0 22 0,0-1 0,42 1 16,-21-1-16,0 1 0,1-1 16,-1 1-16,21 20 0,-21-20 15,22 20-15,-22 1 0,21-21 0,-21 20 16,22 1-16,-1 0 0,-21 20 15,21-20-15,1 0 0,-22 21 0,21-1 16,1-20-16,41 0 0,-63 21 16,22-1-16,-1 22 0</inkml:trace>
  <inkml:trace contextRef="#ctx0" brushRef="#br1" timeOffset="83995.09">20786 13208 0,'21'0'31,"-21"-21"-31,21 21 16,0-21-16,0 0 16,0 21-16,1-22 0,-22 1 0,21 21 15,0-21-15,0 0 0,-21 0 16,0 0-16,0-1 0,0 1 16,0 0-16,0 0 15,-21 21-15,0 0 16,0 0-16,-1 0 0,22 21 15,-21 0-15,0 0 0,0 1 0,0-1 16,21 0-16,0 0 0,-21 0 16,21 0-16,-22 1 0,22-1 15,0 0-15,0 0 0,22 0 16,-1-21-16,0 0 16,0 0-16,0 0 0,22 0 0,-22 0 15,21 0-15,-21 0 0,22 0 16,-1 0-16,-21 0 0,21-21 0,1 0 15,-1 0-15,0 0 0,22-1 16,-22 1-16,1 0 0,41-42 16,-63 41-16,1 1 0,-1-21 15,0 42-15,-21-21 0,0 0 0,-21 21 32,0 0-32,-1 0 0,1 0 15,-21 21-15,42 0 0,-21 0 16,21 0-16,0 0 15,0 1-15,0-1 0,0 0 0,0 0 16,0 0-16,0 0 0,0 1 16,0-1-16,21 0 0,-21 0 15,0 0 1,-21-21 0,0 0-16,-1 0 15,1 0-15,21-21 47,0 0-47</inkml:trace>
  <inkml:trace contextRef="#ctx0" brushRef="#br1" timeOffset="84208.04">21717 13399 0,'0'0'0,"-21"0"16,0 0-16,-1 0 16,1 0-1,0 0 1</inkml:trace>
  <inkml:trace contextRef="#ctx0" brushRef="#br1" timeOffset="86395.87">825 15304 0,'22'0'0,"-44"0"78,1 0-78,0 0 16,0 0-16,0 0 0,0 0 15,-1 0-15,1 0 0,-21 0 0,21 0 16,-22 0-16,1 0 0,0 0 15,-1 0-15,1 0 0,0 0 16,-1 0-16,1 0 0,21 21 0,-21-21 16,20 0-16,-20 0 15,21 21-15,0-21 0,0 0 16,21 21 0,21-21-1,0 0 1,0 0-16,21 0 0,1 0 15,20 21-15,-20-21 0,20 0 16,1 0-16,20 0 0,-20 0 0,-1 0 16,1 0-16,-1 0 0,1 0 15,-1-21-15,22 21 0,-22-21 16,1 21-16,-1-21 0,1 0 0,-1 21 16,1-22-16,-22 1 0,22 21 15,-22-21-15,0 21 0,-20-21 16,-1 21-16,0 0 0,0-21 15,-21 0-15,0-1 16,-21 1 0,0 21-16,0-21 0,-1 21 15,1 0-15,0-21 0,0 21 16,-21 0-16,-1-21 0,1 21 0,21 0 16,-22 0-16,1 0 0,0-21 15,-1 21-15,1 0 0,0 0 0,21 0 16,-22 0-16,22 0 0,0 0 15,0 0-15,42 0 63,0 0-63,0 0 0,0 0 16,1 21-16,20-21 0,0 0 15,1 0-15,-1 21 0,0-21 16,1 0-16,-1 0 0,0 0 0,22 0 15,-22 0-15,0 0 0,1 0 16,-22 0-16,21 0 0,-21 0 0,1 0 16,-1 0-16,0 0 15,-21 21 1,-21 0 0,0-21-16,-1 21 0,1-21 15,0 22-15,0-1 0,0 0 0,-22-21 16,22 21-16,0 0 0,-21 0 15,21 1-15,-22-1 0,22 0 16,-21 0-16,21 0 0,-1 0 0,-20-21 16,21 22-16,0-1 0,0-21 15,-1 21-15,1-21 0,21 21 16,-21-21-16,21 21 16,-21-21-1,21 21 1</inkml:trace>
  <inkml:trace contextRef="#ctx0" brushRef="#br1" timeOffset="86576.52">1228 15494 0,'0'-21'63,"0"0"-48</inkml:trace>
  <inkml:trace contextRef="#ctx0" brushRef="#br1" timeOffset="87071.05">2857 14774 0,'0'0'15,"0"-21"-15,0 0 0,-21 0 0,21 0 16,0 0-16,-42 21 0,21 0 16,0 0-16,-1 21 15,22 0-15,0 0 0,-21 21 16,0 1-16,21-1 0,0 22 0,0-22 15,0 21-15,-21 1 0,21-22 16,0 22-16,0-22 0,-21 0 16,21 22-16,0-43 0,0 21 0,0-20 15,0 20-15,0-21 16,0 0-16,0-42 16,-21 0-1</inkml:trace>
  <inkml:trace contextRef="#ctx0" brushRef="#br1" timeOffset="87599.32">2286 15028 0,'0'0'0,"0"-21"15,-21 0-15,21 0 0,-21-21 16,21 20-16,0 1 0,42-85 31,-21 85-31,0 0 0,22-21 0,-1 21 16,-21 21-16,43-22 0,-22 22 15,0 0-15,22 0 0,-1 22 0,-20-1 16,20 21-16,-21-21 0,1 22 16,-1-1-16,0 0 0,-20 1 0,-1-1 15,0 0-15,-21 1 0,0 20 16,0-21-16,0-20 0,0 20 0,0 0 16,0-21-16,0 1 15,0-1-15,0 0 0,0-42 31,0 0-31,0-1 0,0 1 0,0-21 16,0 0-16,0-1 0,0 1 16,21 0-16,0-1 0,0-20 0,1 20 15,-1-20-15,21 21 0,0-1 16,1 1-16,-1 0 0,22-1 0,-22 22 16,0 21-16,1 0 0,-1 0 15,0 21-15,-21 0 0,1 22 16,-1-22-16,-21 21 0,0 1 15,0-1-15,0 0 0,0 22 0,-21-22 16,-1 0-16,1 22 0,0-22 16,21 1-16,-21-1 0,0 0 15,21-21-15,-21 22 0,21-22 0,0 0 16,0 0-16,0 0 16,21-21-1,0 0-15,0-21 16,0 21-16,22-21 0,-1 0 0,0 0 15</inkml:trace>
  <inkml:trace contextRef="#ctx0" brushRef="#br1" timeOffset="110495.91">4212 15028 0,'0'-21'46,"21"21"-30,-21-21-16,21 21 0,-21-21 16,0 0-16,0 0 0,0-1 15,0 1 1,-21 0-16,0 21 0,0-21 0,0 21 16,0 0-16,-22-21 0,22 21 15,-21 0-15,21 0 0,-22 0 0,1 21 16,21-21-16,-22 21 0,22 0 15,-21 0-15,21 1 0,0 20 16,-1-21-16,1 0 0,0 22 16,0-1-16,21-21 0,0 21 0,0-20 15,0-1-15,0 0 0,0 0 16,21 0-16,0-21 0,0 0 0,22 0 16,-22 0-16,21 0 0,-21 0 15,22 0-15,-1-21 0,0 0 0,-20-21 16,20 20-16,0 1 0,-21-21 15,22 21-15,-22 0 0,0-1 16,0-20-16,0 21 0,-21 0 0,22 0 16,-22-1-16,0 44 47,0-1-32,0 0-15,-22 0 0,22 0 16,0 0-16,0 1 0,0-1 15,0 0-15,0 0 0,22 0 16,-1 0-16,0-21 0,0 0 16,0 0-16,0 0 0,1 0 15,-1 0-15,0-21 0,0 21 0,0-21 16,22 0-16,-22 0 16,0 21-16,0-21 0,-21-1 0,42 1 15,-42 0-15,0 42 47,0 0-31,0 1-1,0-1-15,0 0 16,0 0 0,0-42 30,0 0-46,0 0 16,22-1-16</inkml:trace>
  <inkml:trace contextRef="#ctx0" brushRef="#br1" timeOffset="110675.12">4784 14711 0,'0'0'0,"-22"0"15,1 0-15,0 0 0,0 0 31,21 21-31,-21-21 0,21 21 16,21-21 15,0 21-31,0-21 16,0 0-16,1 0 0</inkml:trace>
  <inkml:trace contextRef="#ctx0" brushRef="#br1" timeOffset="111380.05">5059 14838 0,'0'21'47,"0"0"-47,0 0 16,0 1-16,-21-1 0,21 0 15,0 0-15,0 0 16,0 0-16,0 1 0,0-1 0,0 0 16,-22-21-16,22 21 0,0 0 15,0-42 17,0 0-17,0 0-15,0 0 0,22-22 16,-1 22-16,-21 0 0,21 0 0,-21-22 15,21 22-15,0 0 0,0 0 16,-21 0-16,22 21 0,-1 0 16,0 0-16,0 0 15,-21 21-15,0 0 16,0 0-16,0 0 0,0 1 0,0 20 16,0-21-16,0 21 0,0-20 15,21-1-15,-21 0 0,21 21 0,-21-21 16,22-21-16,-1 22 0,0-1 15,0-21-15,0 0 0,0 0 0,1 0 16,20 0-16,0-21 0,-21-1 16,22 1-16,-1 0 0,0 0 0,-20 0 15,20 0-15,-21-22 16,0 1-16,22 21 0,-22-22 0,0 1 16,-21 0-16,21-43 0,-21 43 15,0-1-15,0 1 0,21 21 16,-21 0-16,0 0 0,0 42 31,0 0-31,-21 0 0,0 21 0,21 1 16,0-1-16,-21 0 0,0 1 15,21-22-15,-22 21 0,22 1 0,0-22 16,0 21-16,0 22 16,0-43-16,0 0 0,0 0 15,0 0-15,22-21 16,-1 0-16,0 0 0,0 0 15,0 0-15,-21-21 0,21 0 16,1 0-16,-22 0 0,21-1 0,-21 1 16</inkml:trace>
  <inkml:trace contextRef="#ctx0" brushRef="#br1" timeOffset="111564.13">5736 14838 0,'0'0'0,"-21"21"0,0-21 15,0 0-15,21 21 16,21-21 0,0 0-16,0 0 15,0 0-15,0 0 0,43 0 16,-22-21-16,-21 21 0,1 0 16,20 0-16,-21-21 0,0 21 0</inkml:trace>
  <inkml:trace contextRef="#ctx0" brushRef="#br1" timeOffset="113055.75">6477 14986 0,'0'0'0,"21"0"31,0-21-15,-21 0-16,21 0 0,1-1 15,-22 1-15,0 0 0,0 0 16,0 0-16,0 0 0,0-1 0,0 1 16,0 0-16,-22 0 0,1 0 15,0 0-15,-21 21 0,21 0 0,-1 0 16,-20 0-16,21 0 0,0 21 16,0 0-16,-22 0 0,22 0 15,21 22-15,-21-22 0,21 21 0,-21-21 16,21 22-16,0-22 0,0 21 15,0-21-15,0 22 0,0-22 0,0 0 16,0 0-16,21 0 0,0 0 16,0-21-16,0 0 0,1 0 15,-1 0-15,0 0 0,0-21 16,0 21-16,0-21 0,1 0 0,-1 0 16,-21 0-16,21-1 0,0 1 0,0 0 15,-21-21-15,0 21 0,21-1 16,-21 1-16,22-21 0,-22 21 15,0 42 17,-22 0-32,22 0 0,0 0 0,-21 22 15,21-22-15,-21 0 0,21 21 16,0-20-16,0-1 0,0 21 0,0-21 16,0 0-16,21 1 0,0-1 15,1-21-15,-1 0 0,21 21 0,-21-21 16,22 0-16,-22 0 0,21-21 15,0 21-15,-20-21 0,20-1 0,0 1 16,1 0-16,-22 0 0,21-21 16,-21 20-16,0 1 0,1-21 0,-1 21 15,-21-22-15,0 22 0,0 0 16,0 0-16,0 0 0,0 0 16,-21 42-1,21 0-15,0 0 16,0 0-16,-22 0 0,1 1 0,21 20 15,-21-21-15,21 0 0,0 22 0,-21-22 16,21 0-16,-21 0 0,21 0 16,0 0-16,0-42 31,21 0-15,0 0-16,0 0 0,-21 0 15,21-1-15,1 1 0,-1-21 16,0 21-16,0 0 0,0-22 0,0 22 15,1 0-15,-1 0 0,0 21 16,0 0-16,0 0 0,0 21 16,-21 0-16,0 0 15,0 0-15,0 22 0,0-22 0,0 0 16,0 0-16,22 0 0,-22 1 0,21-1 16,-21 0-16,21 0 0,0-21 15,0 0-15,0 0 0,1 0 0,-1 0 16,0 0-16,0 0 15,0-21-15,0 0 0,1 21 0,-1-21 16,0-1-16,0 1 0,0 0 0,0 0 16,1 0-16,-22 0 0,21-22 15,0 22-15,0 0 0,21-21 16,-20 20-16,-22 1 0,21 21 16,0 0-16,0 0 0,0 0 15,-21 21-15,21 1 16,-21-1-16,0 0 0,0 0 15,0 0 1,0-42 31,0 0-47,0 0 16,0 0-16,0-1 0,0 1 15,-21 0-15,0 21 16,0 0-16,0 0 15,0 0-15,-1 0 16,1 21-16,21 0 0,-21 1 0,0-1 16,0 0-16,21 0 0,0 0 15,-21 0-15,21 22 0,0-22 0,0 0 16,0 0-16,0 0 0,0 1 16,21-1-16,0 0 0,21 0 15,-21-21-15,22 0 0,-1 0 16,0 0-16,1 0 0,-1 0 15,0 0-15,1 0 0,-1 0 0,-21-21 16,22 0-16,-22 0 0,0 21 16,0-22-16,0 1 0,0-21 0,1 21 15,-1 0-15,-21-1 0,0 1 0,0 0 16,0 0-16,0 0 0,-21 21 16,-1 0-1,1 21-15,21 0 16,-21 0-16,21 0 0,0 1 15,0-1-15,0 0 0,0 0 0,0 0 16,0 0-16,0 1 0,0-1 16,0 0-16,21 0 15,0-21-15,1 0 0,-1 0 16,0 0-16,0 0 0,0-21 0,22 21 16,-1-21-16</inkml:trace>
  <inkml:trace contextRef="#ctx0" brushRef="#br1" timeOffset="113447.66">10139 14796 0,'0'0'0,"-21"0"0,-1 0 32,1 0-17,0 21 1,21 0-16,0 0 15,0 0-15,0 0 0,0 1 16,0 20-16,-21-21 0,21 0 0,-21 0 16,0 1-16,21-1 0,0 0 0,0 0 15,-22 0-15,44-21 32,-1 0-32,0 0 0,21-21 15,1 0-15</inkml:trace>
  <inkml:trace contextRef="#ctx0" brushRef="#br1" timeOffset="113816.1">10562 14817 0,'21'-21'16,"-42"42"-16,63-64 0,-42 22 0,22 21 15,-22-21-15,-22 21 16,1 0-16,0 0 0,0 0 16,0 0-16,0 0 0,-1 21 0,-20 0 15,21-21-15,21 22 0,-21-22 16,21 21-16,0 0 15,0 0-15,21-21 16,0 21-16,0-21 0,0 21 16,1-21-16,-1 22 0,0-22 0,21 21 15,-21-21-15,1 21 0,-1-21 16,0 21-16,0-21 0,-21 21 16,0 0-16,0 1 0,0-1 15,-21 0-15,0-21 16,0 21-16,-1-21 0,-20 0 0,21 21 15,-21-21-15,20 0 0,-20 0 16,21 0-16,-21 0 0,20 0 0,1 0 16,0 0-16,0 0 0,0-21 15,21 0-15,-21 0 0,21 0 16,0-1-16,-22 1 0,22 0 16,0 0-16,0 0 0,0 0 15</inkml:trace>
  <inkml:trace contextRef="#ctx0" brushRef="#br1" timeOffset="113992.09">10012 14520 0,'-21'-21'0,"-1"21"16,22-21 0,22 21 15,-1 0-31,0 0 15,0 0-15,21 0 0,-20 0 16,20 0-16</inkml:trace>
  <inkml:trace contextRef="#ctx0" brushRef="#br1" timeOffset="114491.1">11896 14901 0,'-22'22'0,"1"-22"15,0 0-15,42 0 32,0-22-32,1 22 0,20-21 15,-21 0-15,21 0 0,-20 0 0,20 0 16,0-1-16,-21-20 0,1 21 16,-1-21-16,0 20 0,-21-20 15,0 21-15,0-21 0,0 20 0,0 1 16,-21 0-16,0 21 0,-1 0 15,1 0-15,-21 0 0,21 0 0,-22 21 16,22 0-16,-21 22 0,21-22 16,0 21-16,-1-21 0,22 22 0,0-1 15,0-21-15,0 22 0,0-1 16,0-21-16,0 0 0,22 0 0,-22 1 16,63 20-16,-42-42 15,22 21-15,-22-21 0,21 0 0,0 0 16,22 0-16,-22 0 0,1 0 0,20 0 15,-21-21-15,1 21 16,20-21-16</inkml:trace>
  <inkml:trace contextRef="#ctx0" brushRef="#br1" timeOffset="115903.73">13144 14774 0,'0'0'0,"0"-21"0,0 0 0,0 0 15,-21 0-15,21 0 0,-63-22 16,42 22-16,-1 0 15,-20 0-15,21 21 0,-21 0 0,-22 0 16,43 0-16,0 0 0,-22 21 16,22 0-16,-21 0 0,21 0 15,0 22-15,-22-22 0,22 21 16,0-21-16,0 22 0,0-22 16,21 21-16,0-21 0,0 1 0,0-1 15,0 0-15,0 0 0,0 0 16,21 0-16,0-21 0,21 0 15,-21 0-15,22 0 0,-22 0 0,21 0 16,1-21-16,-1 0 0,0 0 16,1 0-16,-1 0 0,0-1 15,1 1-15,-1-21 0,-21 21 0,21-22 16,-20 22-16,-1-21 0,-21 21 0,0 0 16,21-1-16,-21 1 0,0 0 15,-21 42 1,0 0-16,21 1 15,-22-1-15,1 21 0,21-21 16,0 0-16,0 22 0,-21-22 0,21 0 16,0 21-16,0-20 0,0-1 15,0 0-15,21-21 0,0 21 0,1-21 16,41 0-16,-21 0 16,1 0-16,-1 0 0,0 0 0,22 0 15,-22 0-15,1-21 0,-1 0 0,21 0 16,-20-1-16,-1-20 0,0 21 15,1-21-15,-22-1 0,0 22 16,0-21-16,-21 21 0,0-1 16,0 1-16,0 0 0,-21 21 15,0 0-15,0 0 0,-22 21 16,22 0-16,0 1 0,0-1 0,21 0 16,-21 0-16,21 0 0,0 43 15,0-43-15,0 0 0,0 0 16,0 0-16,0 1 0,21-1 15,0-21-15,-21 21 16,21-21 0,-21-21-1,-21 0 1,0-1-16,21 1 0,-21 21 16,0-21-16,-1 21 15,22 21 16,0 0-31,22 1 16,-1-22-16,0 0 16,21 0-16,-21 0 0,1 0 15,20 0-15,0 0 0,-21 0 16,22 0-16,-1 0 0,0 0 16,22-22-16,-22 22 0,-21-21 0,43 0 15,-22 0-15,-21 0 0,-21 0 16,0-1-16,22 22 15,-22-21-15,-22 21 16,1 0-16,0 0 16,0 0-16,21 21 0,-21-21 0,0 22 15,-1-1-15,22 0 0,0 0 16,0 0-16,0 0 0,0 1 16,22-1-16,-1-21 0,0 0 15,21 0-15,-21 0 0,22 0 16,-1 0-16,0 0 0,1 0 0,-1 0 15,0-21-15,-20 21 0,20-22 16,-21 1-16,21 0 0,-20 0 16,-1-21-16,0 20 0,-21 1 15,0 0-15,21 0 0,-21 0 0,0 0 16,0-1-16,-21 44 31,21-1-15,0 0-16,0 0 0,0 0 15,0 0-15,-21 22 0,21-22 0,-21 21 16,21-21-16,0 22 0,0-1 16,0 0-16,-22 22 0,22-22 15,0 22-15,-21-1 0,21 1 0,0-1 16,0 1-16,0 63 0,0-64 16,0 1-16,0-1 0,0 22 15,0-22-15,0 1 0,0 21 0,0-22 16,0 1-16,0-22 0,0 21 15,0-20-15,0-1 0,-21 0 0,21-20 16,-21-1-16,0-21 0,-22 0 16,22 0-16,0 0 0,-21-21 0,-1-1 15,22-20-15,-21 0 0,0-22 16,-1 1-16,22-1 0,-21-20 0,42 20 16,0 1-16,0-22 0,0 21 15,0 1-15,0-1 0,0 1 0,21 21 16,21-22-16,-21 1 0,1 20 15,20-20-15,0 20 0,-21 1 0,22 0 16,-1-1-16,0 1 0,-20 21 16,20 0-16,0-22 0,1 22 0,-1 0 15,0-21-15,1 21 0</inkml:trace>
  <inkml:trace contextRef="#ctx0" brushRef="#br1" timeOffset="116880.87">16214 14478 0,'0'-42'0,"0"84"0,-22-105 0,1 20 16,0 1-16,21 21 15,0 0-15,0-1 0,0 1 0,-21 21 16,21 21 0,0 22-16,-21-22 15,21 21-15,0 1 0,0-1 16,0 21-16,0-20 0,-21-1 0,21 0 15,0 1-15,-22-1 0,22 0 16,0 1-16,0-22 0,0 21 16,0-21-16,0 1 0,-21-1 15,0-21-15,21 21 0,-21-21 0,0 0 16,21-21 0,0 0-16,0-1 15,0 1-15,0 0 0,0-21 16,21 21-16,0-1 0,0-20 15,0 21-15,22 0 0,-1-22 0,43 22 16,-43 0-16,0 21 16,43 0-16,-43 21 0,1 0 15,-1-21-15,0 43 0,-20-22 0,-22 0 16,0 0-16,0 22 0,0-22 16,0 0-16,-22 21 0,1-21 0,0 1 15,-21-1-15,-1-21 0,22 21 16,-21 0-16,0-21 0,20 0 15,-20 0-15,0 0 0,21 0 16,-1 0-16,1 0 0,0 0 0,0 0 16,0-21-16,0 0 0,42 21 47,0 0-47,0 0 15,0 21-15,0-21 0,1 21 0,-1-21 16,0 0-16,0 0 0,21 21 0,-20-21 15,20 0-15,0 0 0,1 0 16,-1 0-16,21 0 0,-20-21 0,-1 21 16,0-21-16,1 21 15,-1-21-15,0 0 0,1-1 0,-1 1 16,-21 0-16,0 0 0,1 0 16,-1 0-16,-21-22 0,21 22 0,-21-21 15,0 21-15,0-22 0,0 22 16,0 0-16,0 0 0,-21 21 15,0 0-15,-1 0 16,1 21-16,0 21 0,21-21 16,0 1-16,0 20 0,-21-21 0,21 21 15,0-20-15,0-1 16,0 0-16,0 21 0,0-21 0,21 1 16,-21-1-16,21-21 0,0 0 15,1 21-15,-1-21 0,0 0 16,21 0-16,-21 0 0,22 0 0,-22 0 15,21 0-15,1 0 0,-1-21 16,0 0-16,1 21 0,-1-22 0,-21 1 16</inkml:trace>
  <inkml:trace contextRef="#ctx0" brushRef="#br1" timeOffset="118523.11">17843 14647 0,'0'0'0,"0"-21"16,0 0-16,-42-21 31,21 21-31,0 21 0,0 0 0,-1 0 16,1 21-16,0 0 15,0 0-15,0 0 0,21 0 0,-21 1 16,-1 20-16,22-21 0,-21 0 16,21 22-16,-21-22 0,0 21 15,21 0-15,0-20 0,0-1 16,0 0-16,21 0 0,0-21 15,0 0-15,1 21 0,-1-21 0,21 0 16,0 0-16,1 0 0,-1 0 16,0 0-16,22 0 0,-22-21 0,22 21 15,-1-21-15,1 21 16,-22-21-16,22 0 0,-22 21 0,0-22 16,1 1-16,-1 21 0,-21-21 0,0 0 15,0 0-15,1-22 0,-22 22 16,21 0-16,-21-21 0,0 21 0,0-1 15,-21-20-15,-1 21 0,1 0 16,0 21-16,-21-21 0,21 21 0,-22 0 16,22 0-16,0 0 0,-21 21 15,20-21-15,-20 21 0,21 21 16,0-21-16,0 1 0,-1 20 16,1-21-16,0 0 0,21 22 0,0-1 15,0-21-15,0 21 0,0-20 16,21-1-16,0 0 15,1-21-15,-1 0 0,0 21 0,0-21 16,0 0-16,0 0 0,22 0 16,-22 0-16,21-21 0,-21 0 0,1 21 15,20-21-15,-21-1 0,0 1 0,-21-21 16,21 21-16,-21-22 0,22 22 16,-22-21-16,21 21 0,-21-22 0,0 22 15,0 0-15,0 42 31,-21 0-15,-1 1-16,1-1 0,21 0 0,0 0 16,-21 21-16,21-20 0,-21-1 15,21 0-15,0 21 0,0-21 0,0 1 16,0-1-16,21 0 0,0-21 0,0 21 16,1-21-16,-1 0 0,21 21 15,0-21-15,1 0 0,-1 0 0,-21 0 16,22 0-16,-1 0 0,-21-21 15,21 0-15,-20 0 0,20 0 0,-21-1 16,0 1-16,22-21 0,-22 21 16,-21 0-16,21-22 0,-21 22 0,0 0 15,21 0-15,-21 0 0,0-1 16,-21 22 0,0 0-16,21 22 0,-21-1 15,-1 0-15,22 0 0,0 0 16,-21 0-16,21 1 0,-21 20 0,21-21 15,0 0-15,0 0 0,0 1 16,0-1-16,0 0 0,0 0 0,21 0 16,0-21-16,-21 21 0,22 1 0,-1-22 15,21 0-15,-21 0 0,0 0 16,22 0-16,-22 0 0,21 0 0,-21-22 16,1 22-16,20-21 15,-21 0-15,0 0 0,0 0 0,1 0 16,-1-1-16,0-20 0,0 21 15,-21 0-15,0-22 0,0 22 0,0 0 16,0 0-16,-21 21 16,21 21-1,-21 0-15,0 0 0,-1 1 0,22-1 16,0 0-16,0 0 0,0 0 16,0 0-16,0 1 0,0-1 0,0 0 15,0 0-15,22-21 0,-1 21 16,0-21-16,21 0 0,-21 0 0,22 0 15,-1 0-15,-21 0 0,22 0 16,-22 0-16,21 0 0,0-21 16,-20 0-16,-1 0 0,21 0 0,-21-1 15,0 1-15,1 0 0,-1 0 16,0 0-16,0 0 0,0-1 0,0 22 16,-21 22-1,0-1 1,0 0-16,0 0 0,0 0 15,0 0-15,0 1 0,0-1 16,0 0-16,0 0 0,0 0 16,0 0-1,-21-21-15,0 0 16,0 0-16,0 0 16,0-21-16,21 0 15,-22 21-15,22-21 0,0 0 16,0 42 31,0 0-47,22-21 15,-1 21-15,0-21 16,0 0-16,0 0 0,0 0 0,1 0 16,-1 0-16,21 0 0,-21 0 15,22 0-15,-1 0 0,0 0 16,1-21-16,-1 0 0,0 21 0,1-21 15,-1 0-15,0-22 0,-21 22 16,1 0-16,20-21 0,-42 20 0,21 1 16,-21-21-16,0 21 0,0 0 15,0-1-15,-21 22 0,0 0 16,0 0-16,-1 0 0,1 22 16,21-1-16,0 0 0,-21 0 0,21 0 15,0 22-15,0-22 0,0 0 16,0 0-16,0 0 0,0 0 0,0 1 15,0-1-15,21-21 16,0 21-16,1-21 16,-1 0-16,0 0 0,0 0 15,0-21-15</inkml:trace>
  <inkml:trace contextRef="#ctx0" brushRef="#br1" timeOffset="119691.81">21929 14838 0,'0'0'0,"21"0"0,0 0 0,0 0 16,0 0-16,0-21 15,1 21-15,-1-21 0,-21-1 0,21 1 16,-21-21-16,0 21 0,0 0 15,0-1-15,-21-20 0,0 21 0,-22-21 16,22 42-16,0 0 16,-21-22-16,20 22 0,-20 0 0,0 0 15,21 22-15,-22-1 0,1 0 16,-22 0-16,22 21 0,0-20 0,21 20 16,-22-21-16,22 21 0,-21 1 15,21-22-15,21 21 0,0-21 0,0 1 16,0-1-16,0 0 0,0 0 15,0 0-15,21 0 0,0-21 16,0 0-16,21 22 0,-20-22 0,20 0 16,0 0-16,-21 0 0,22-22 15,-1 22-15,0-21 0,43-21 16,-43 21-16,-20 0 0,20-1 0,-21-20 16,0 21-16,0-21 0,1-1 15,-1 22-15,0 0 0,-21 0 0,0 0 16,0 42-1,0 0-15,0 0 16,-21 0-16,21 0 0,0 22 16,-21-22-16,21 0 0,-22 0 15,22 0-15,0 22 0,0-22 0,0 0 16,0 0-16,0 0 0,22-21 16,-1 22-16,0-1 0,0-21 0,21 0 15,-20 0-15,20 0 0,0 0 16,1 0-16,-1 0 0,0-21 0,22 21 15,-22-22-15,0 1 0,1 0 16,-1-21-16,43-22 0,-43 22 16,-21 0-16,22-1 0,-22-20 15,0 20-15,0-20 0,-21-43 16,21 64-16,-21 21 0,0-22 16,0 22-16,-21 21 15,0 21 1,21 22-16,-21-22 0,0 21 0,-1 0 15,1 1-15,0 20 0,21-20 16,-21-1-16,21 0 0,0-21 0,0 22 16,0-22-16,0 21 0,0-21 0,21 1 15,0-1-15,0 0 0,1 0 16,-1 0-16,0-21 0,0 0 0,0 0 16,22 0-16,-22 0 0,21 0 15,-21 0-15,0 0 0,22-21 0,-22 0 16,21 0-16,-21 0 0,22-22 15,-22 1-15,0 0 0,21-1 16,-20 1-16,-1-22 0,0 22 0,0-21 16,0 20-16,-21 1 0,21 21 15,-21-22-15,0 22 0,0 42 16,-21 1 0,0-1-16,0 21 0,0 0 0,0 1 15,21-1-15,0 0 0,-22 1 16,22-1-16,0 0 0,-21 1 0,21-22 15,0 21-15,0-21 0,0 1 16,0-1-16,0 0 0,21 0 0,1 0 16,-1 0-16,21-21 0,-21 0 15,0 22-15,1-22 0,20 0 16,-21 0-16,21 0 0,-20 0 0,-1-22 16,0 1-16,0 21 0,0-21 15</inkml:trace>
  <inkml:trace contextRef="#ctx0" brushRef="#br1" timeOffset="120651.99">4530 16044 0,'0'0'0,"0"-21"0,0 0 0,0 0 16,0 0-16,21 0 0,-21-22 15,0 22-15,21 0 0,-21-21 0,0 20 16,0-20-16,0 21 0,21 0 15,-21 0-15,0-1 0,0 1 16,0 42 0,0 1-16,0-1 15,0 0-15,0 21 0,0 22 16,0-1-16,0-20 0,-21 20 0,0 1 16,0-1-16,21-21 0,0 22 15,-22-22-15,22-21 0,0 22 0,0-22 16,0 0-16,0 0 0,0 0 15,22-21 1,-22-21 0,0 0-16,21 0 0,-21 0 0,0 0 15,0-1-15</inkml:trace>
  <inkml:trace contextRef="#ctx0" brushRef="#br1" timeOffset="121423.61">4254 16150 0,'0'0'0,"-21"0"0,0 64 31,42-64-15,0 0-16,1 0 0,20 0 15,0-21-15,1-1 0,20 1 16,-21 0-16,22-21 0,-1 21 16,1-22-16,-1 22 0,1-21 0,-22-1 15,1 22-15,-1-21 0,-21 21 16,0 0-16,0-1 0,-21 1 0,0 0 15,0 0-15,-21 21 16,0 0-16,0 0 0,0 0 16,0 21-16,-1 0 0,22 0 15,-21 22-15,21-22 0,-21 21 0,21 1 16,0-1-16,0 0 0,0 1 16,-21-1-16,21 0 0,0 1 0,-21-1 15,21-21-15,0 21 0,0-20 16,0-1-16,0 0 0,0 0 0,0-42 47,21 21-47,0-21 15,-21-22-15,21 22 0,0 0 0,-21 0 16,22-21-16,-1 20 0,0 1 16,-21 0-16,0 0 0,21 21 0,0 0 15,0 0 1,1 21-16,-22 0 0,0 0 15,21 1-15,-21 20 0,21-21 16,0 0-16,-21 0 0,0 1 0,21-1 16,0 0-16,1 0 0,-1 0 15,0-21-15,0 0 0,0 21 16,0-21-16,22 0 0,-22 0 16,21 0-16,-21 0 0,22-21 0,-1 21 15,0-21-15,1 0 0,-1 0 0,0-22 16,1 22-16,-1-21 0,0 21 15,-20-22-15,-1 1 0,0 0 0,-21 21 16,0-22-16,0 22 0,0 0 16,-21 21-16,0 0 0,-1 0 0,1 0 15,-21 0-15,21 21 0,-22 0 16,22 0-16,0 22 0,0-22 0,0 21 16,0-21-16,21 22 15,0-22-15,0 0 0,0 21 0,0-20 16,0-1-16,0 0 0,21 0 15,0-21-15,0 0 0,0 21 16,0-21-16,1 0 0,20 0 16,-21 0-16,21 0 0,-20 0 0,20 0 15,0-21-15,1 0 0,-1 21 0,0-21 16,22 0-16,-22-1 0</inkml:trace>
  <inkml:trace contextRef="#ctx0" brushRef="#br1" timeOffset="124011.12">7451 16362 0,'0'-21'31,"0"0"-15,0-1-16,21 22 0,-21-21 15,21 0-15,-21 0 0,21 0 0,0 0 16,-21-22-16,21 22 0,-21-21 15,22 21-15,-22-22 0,0 1 0,0 21 16,0 0-16,0-22 0,0 22 16,-22 0-16,1 21 15,0 0-15,0 21 16,0 0-16,0 22 0,21-22 16,-22 0-16,22 21 0,-21 1 15,21-1-15,0 0 0,0-21 0,0 22 16,0-22-16,0 21 0,0-21 15,0 1-15,21-1 0,1 0 0,-1-21 16,0 0-16,21 0 0,-21 0 16,22 0-16,-1 0 0,-21 0 0,22 0 15,-1-21-15,21 0 0,-20-1 0,-1 1 16,0 0-16,1-21 0,-1 21 16,0-22-16,-20 1 0,20 0 0,-21-22 15,0 22-15,0-1 0,-21 1 16,0 0-16,0-1 0,0 1 15,0 0-15,0 21 0,0-1 0,0 1 16,0 0-16,0 42 31,0 0-31,0 1 0,0-1 16,0 21-16,0-21 0,0 22 16,0-1-16,0 21 0,0-20 0,0-1 15,0 0-15,0 1 0,0-1 0,0-21 16,0 22-16,22-22 0,-1 21 15,0-42-15,0 21 0,0-21 16,0 0-16,1 0 0,20 0 16,-21 0-16,0-21 0,22 0 0,-22 0 15,21 0-15,0-1 16,-20 1-16,20-21 0,-21 21 0,0-22 16,0 22-16,1-21 0,-22 21 15,0 0-15,0-22 0,-22 22 16,1 21-1,0 0-15,0 0 0,0 21 0,0-21 16,-1 21-16,1 1 0,0 20 16,21-21-16,0 0 0,0 0 0,0 22 15,0-22-15,0 0 0,21 0 16,0 0-16,1 1 0,-1-1 0,21 0 16,-21-21-16,22 0 0,-22 0 15,21 0-15,0 0 0,1 0 16,-1 0-16,22-21 0,-22 0 0,0-1 15,1 1-15,-1 0 0,0-21 16,-21 21-16,22-22 0,-22 22 0,0-21 16,-21 21-16,0-22 0,0 22 15,0 0-15,0 0 0,0 42 32,-21 0-32,21 0 15,-21 22-15,21-22 0,0 0 0,0 21 16,0-21-16,0 1 0,0 20 15,0-21-15,0 0 0,0 0 16,0 1-16,-21-1 0,21 0 16,0 0-16,0 0 0,0 0 15,-22-21 1,22-21 0,0 0-16,0 0 0,0 0 0,0 0 15,0-22-15,22 1 0,-1 21 16,-21-22-16,0 1 0,21 0 0,0 21 15,0-22-15,0 22 0,-21 0 16,22 0-16,-1 21 0,0 0 0,21 0 16,-21 0-1,1 21-15,-22 0 16,21 21-16,-21-20 0,0-1 0,0 21 16,21-21-16,-21 22 0,0-22 15,0 21-15,0-21 0,0 0 0,0 1 16,0-1-16,0 0 0,0 0 15,21-21 1,0-42 0,0 21-16,-21-1 15,0 1-15,22 0 0,-1-21 16,0 21-16,0-22 0,0 1 16,0 0-16,1 20 0,-1-20 15,0 21-15,0 0 0,0 0 0,0 21 16,1 0-16,-1 0 0,-21 21 31,0 0-31,0 21 0,0-21 0,0 1 16,0 20-16,-21 0 0,21-21 15,0 1-15,0 20 0,0-21 0,0 0 16,0 22-16,0-22 0,21 0 16,0-21-16,0 21 0,21-21 0,-20 0 15,20 0-15,0 0 0,1 0 16,-1 0-16,0 0 0,1-21 0,-1 0 15,0 0-15,1-1 0,-22 1 16,0 0-16,0-21 0,0 21 16,-21-22-16,21 22 0,-21-42 15,0 41-15,0 1 0,0 0 16,-21 0-16,0 21 0,0 0 0,0 0 16,0 21-16,-1 0 0,1 0 15,21 1-15,0-1 0,0 21 0,-21-21 16,21 22-16,0-22 0,0 42 15,0-42-15,21 22 0,0-43 16,1 21-16,-1 0 0,0 0 0,0-21 16,21 0-16,-20 0 0,20 0 15,0 0-15,1 0 0,-1 0 16,0-21-16,-21 0 0,22 0 16,-22 0-16,0-1 0,0 1 0,-21 0 15,0-21-15,21 21 0,-21-22 16,0 1-16,0 21 0,0 0 0,0-1 15,-21 22 1,21 22-16,0-1 16,0 0-16,0 0 0,0 21 15,-21-20-15,21-1 0,0 21 0,-21-21 16,21 0-16,0 1 0,0-1 16,0 0-16,0-42 46,0 0-46,0-1 0,0-20 16,21 21-16,0-21 0,0 20 16,1-20-16,-1 0 0,0-1 0,42-20 15,-41 42-15,20 0 0,-21 21 16,0 0-16,0 0 0,1 0 16,-1 0-16,0 21 0,-21 0 0,0 21 15,0 1-15,0-1 0,0-21 16,0 21-16,0 1 0,0-1 0,0 0 15,0-20-15,0 20 16,21-21-16,-21 0 0,21 0 0,0 1 16,1-1-16,-1-21 0,0 0 15,21 0-15,-21 0 0,1 0 0,20 0 16,-21 0-16,0 0 0,0-21 0,22-1 16,-22-20-16,21-21 15,-21 20-15,-21-20 0,22 20 0,-1-20 16,0-1-16,-21 1 0,0 21 15,0-22-15,21 22 0,-21 21 0,0-22 16,0 22-16,0 0 0,-21 42 31,0 0-31,21 0 0,-21 1 16,-1 20-16,22-21 0,0 21 16,-21 1-16,21-1 0,0 0 0,0 1 15,0-1-15,0 0 0,0 1 16,0-22-16,0 21 0,0-21 0,0 1 15,0-1-15,21 0 0,1 0 16,-1-21-16,0 0 0,0 0 16,0 0-16,0 0 0,1 0 0,-1-21 15,21 0-15,-21 0 0,22-1 16,-1 1-16,-21-21 0,21 21 16,-20-22-16,20 22 0,0-21 15,-42 21-15,0 0 0,-21 21 16,0 0-1,0 21-15,0 0 0,-1-21 0,1 21 16,21 21-16,0-20 0,-21-1 16,21 0-16,0 0 0,0 0 0,0 22 15,0-22-15,0 0 0,0 0 16,0 0-16,0 0 0,0 1 16,-21-22-16,0 0 31,0 0-31,-1 0 15,1-22-15,0 22 16,0-21-16,21 0 0,-21 0 16,0 0-16,-1-22 0</inkml:trace>
  <inkml:trace contextRef="#ctx0" brushRef="#br1" timeOffset="124200.5">11451 15854 0,'0'0'0,"21"21"31,0-21-31,22 0 16,-22 0-16,0 0 0,21 0 15,-20 0-15,20 0 0,-21 0 0,21 0 16,-20 0-16,-1 0 0,21 0 0,-21 0 16,0-21-16,1 21 0,-1-21 15,0 21-15,0 0 0</inkml:trace>
  <inkml:trace contextRef="#ctx0" brushRef="#br1" timeOffset="125171.9">13377 16150 0,'0'0'0,"-21"0"0,0 0 0,21 21 15,-21-21-15,42 0 32,0 0-17,0-21-15,0 21 16,-21-21-16,0 0 0,22 0 0,-22 0 15,0-1-15,0-20 0,0 21 16,0-21-16,0 20 0,0 1 16,-22-21-16,1 21 0,0 0 0,0 21 15,-21-22-15,20 22 0,1 0 16,-21 0-16,0 0 0,20 22 0,-20-1 16,21 0-16,-21 0 0,-1 21 15,22 1-15,0-1 0,-21 0 0,20 1 16,22-1-16,0-21 0,-21 22 15,21-22-15,0 0 0,0 21 0,21-42 16,-21 21-16,22-21 0,20 0 16,-21 0-16,21 0 0,1 0 0,-22 0 15,21 0-15,1-21 0,-1 0 16,0 0-16,1 0 0,-22 0 16,42-43-16,-42 43 0,1-21 15,-1-1-15,-21 22 0,0-21 16,0 21-16,0-1 0,0 1 0,21 0 15,-21 42 1,0 0-16,0 22 16,0-22-16,0 21 0,0 1 15,0-22-15,21 21 0,-21-21 0,0 22 16,21-22-16,0 0 0,-21 21 16,22-42-16,-1 21 0,-21 1 0,21-22 15,0 0-15,0 0 16,0 0-16,1 0 15,-1-22-15,-21 1 0,0 0 16,21 0-16,0 0 0,0-22 16,-21 22-16,21-21 0,1 0 0,-22-1 15,21 1-15,0 0 0,21 20 16,-21 1-16,1 0 0,-1 0 0,0 0 16,0 21-16,21 0 0,-20 0 15,-1 21-15,0 0 0,0 0 0,0 22 16,0-1-16,1-21 0,-1 21 15,-21 1-15,0-1 0,0 0 16,0-20-16,0 20 0,0-21 0,0 0 16,-21 0-16,-1 1 0,22-1 15,-21-21 1,21-21 0,0-1-16,0 1 15,0-21-15,0 21 0,0 0 16,21-22-16,1 1 0,-1 0 0,0 20 15,0-20-15,0 0 0,0 21 16,1-1-16,20 1 0,-21 21 0,0 0 16,22-21-16,-22 21 0,0 0 15,0 0-15,0 0 0,0 21 16,-21 0-16,0 1 0,22-22 0</inkml:trace>
  <inkml:trace contextRef="#ctx0" brushRef="#br1" timeOffset="125480.14">14605 16171 0,'0'0'15,"0"22"-15,21-22 0,-21 21 0,21-21 16,0 0-16,1 0 0,-1 0 16,0 0-16,0-21 0,0-1 15,0 1-15,1 21 0,20-42 0,-21 21 16,0 0-16,0-22 0,1 1 16,-22 21-16,0-22 0,0 22 0,0 0 15,0 0-15,0 0 0,-22 0 16,1 21-16,0 0 0,-21 0 0,21 21 15,-1 0-15,-20 0 0,21 0 16,0 22-16,0-1 0,-1-21 0,1 21 16,21 1-16,0-22 0,0 21 15,0-21-15,0 1 0,0-1 0,21 0 16,1 0-16,-1 0 0,0 0 16,21-21-16,1 0 0,-1 0 0,0 0 15,22 0-15,-1 0 0,1 0 16,-1 0-16,1-21 0,-1 0 0,1 0 15,-22-21-15</inkml:trace>
  <inkml:trace contextRef="#ctx0" brushRef="#br1" timeOffset="126656.14">16214 15558 0,'-22'-22'0,"44"44"0,-65-44 0,43 1 16,-21 21-16,0 0 16,0 0-16,21 43 15,0-22-15,0 0 0,0 21 16,0-21-16,0 22 0,0-1 16,0 0-16,0-20 0,0 20 15,-21 0-15,21 1 0,-22-1 0,22 0 16,-21-21-16,0 22 0,21-22 15,-21-21-15,21 21 0,-21-21 32,21-21-32,0 0 0,0 0 0,0-1 15,0 1-15,0-21 0,21 21 16,0-22-16,0 1 0,0 21 0,1-21 16,20 20-16,-21-20 0,21 21 15,1 0-15,-1 0 0,0-1 0,1 22 16,20 0-16,-42 0 0,22 0 15,-1 0-15,-21 0 0,0 0 16,-21 22-16,0-1 0,0 0 16,-21-21-16,-21 21 0,0 0 15,-1-21-15,1 21 0,-22-21 0,22 22 16,0-22-16,-1 21 0,1-21 16,0 0-16,21 0 0,-1 0 0,1 0 15,0 0-15,21 21 0,0 0 16,0 0-16,0 0 15,0 1-15,0-1 0,21 0 16,0 0-16,1 0 0,-1 0 0,0-21 16,0 22-16,0-1 0,0 0 15,1-21-15,20 0 0,0 0 16,1 0-16,-1 0 0,0 0 0,22 0 16,-22 0-16,22-21 0,-22 21 15,21-21-15,-20-1 0,-1 1 0,0 0 16,-20 0-16,20-21 0,-21 20 15,0 1-15,-21 0 0,0 0 0,0 0 16,0 0-16,0-1 0,0 1 16,-21 21-16,0 0 15,0 0-15,0 0 16,-1 0-16,1 21 0,21 1 0,-21-1 16,0 0-16,21 0 0,0 0 15,0 0-15,0 1 0,0-1 16,0 21-16,0-21 0,21-21 0,43 43 15,-22-43-15,0 0 16,1 0-16,-1 0 0,21 0 0,-20 0 16,20-22-16,-20 1 0,-1 0 15,0 0-15,1 0 0,-22 0 0,21-1 16,-21 1-16,-21-21 0,0 21 16,21 0-16,-21-22 0,0 22 0,0 0 15,0 0-15,-21 21 16,0 0-1,21 21-15,0 0 0,-21 0 16,0 0-16,0 22 0,21-1 16,0-21-16,-22 22 0,1-1 15,0 21-15,21-20 0,-21-1 0,0 22 16,21-22-16,-21 0 0,21 22 0,-22-22 16,22 0-16,-21 1 0,21-1 15,-21 22-15,21-22 0,0 0 0,0-21 16,0 22-16,0-22 0,-21 21 0,21-21 15,0 1-15,0-44 32,21-20-32,0 21 15,0-21-15,22-1 0</inkml:trace>
  <inkml:trace contextRef="#ctx0" brushRef="#br1" timeOffset="126948.13">17484 15833 0,'0'0'0,"0"-43"0,0 22 15,0-21-15,0 21 0,0 0 16,0-1-16,0 1 0,21 21 0,0-21 16,0 0-16,21 21 0,1 0 15,-1 0-15,0 0 0,-20 0 16,20 0-16,0 0 0,1 21 0,-22-21 16,21 21-16,-21 22 0,-21-22 15,0 0-15,0 0 0,0 0 0,-21 22 16,0-22-16,-21 0 0,20 0 15,-20 21-15,0-20 0,-22-22 0,22 21 16,0 0-16,-1-21 0,22 0 16,-21 21-16,21-21 0,-1 0 0,65-21 31,-22 21-31,0-21 0,21 0 16,-20-1-16,20 1 0,0 0 15,1 0-15</inkml:trace>
  <inkml:trace contextRef="#ctx0" brushRef="#br1" timeOffset="127187.79">18224 15473 0,'0'0'0,"0"-21"0,0 42 32,-21 0-32,21 0 15,-21 0-15,0 1 0,0 20 0,21-21 16,-21 21-16,21-20 0,-22 20 15,22-21-15,0 21 0,-21-20 0,21 20 16,0-21-16,0 21 0,0-20 16,0-1-16,0 0 0,0 0 0,0 21 15,21-42 1,1 0-16,-1 0 16,0-21-16,0 0 0,0 0 0</inkml:trace>
  <inkml:trace contextRef="#ctx0" brushRef="#br1" timeOffset="127364.03">18013 15748 0,'0'0'0,"21"0"47,0 0-47,0 0 0,0 0 0,1 0 16,20 0-16,0-21 0,1 21 15,-1 0-15,21-21 0,-20 21 0,20 0 16</inkml:trace>
  <inkml:trace contextRef="#ctx0" brushRef="#br1" timeOffset="127748.16">18965 15790 0,'0'0'0,"0"-21"0,0 0 15,0 0 1,0 0-16,0 42 47,0 0-47,0 0 0,0 0 0,0 1 15,0-1-15,0 0 0,0 0 16,0 0-16,0 0 0,0 1 0,0-1 16,0 0-16,0 0 0,-21-21 15,21 21-15,0 0 16,0-42-1,0 0 1,0 0-16,0 0 0</inkml:trace>
  <inkml:trace contextRef="#ctx0" brushRef="#br1" timeOffset="127915.67">19050 15621 0,'0'0'0,"0"-42"15,0 63 32,0 0-31,21 0-1,0-21-15,0 0 0,22 0 16,-22 21-16</inkml:trace>
  <inkml:trace contextRef="#ctx0" brushRef="#br1" timeOffset="128332.12">19643 15769 0,'0'0'0,"0"21"16,-22 1-1,1-1-15,21 0 16,0 0-16,-21 0 16,21 0-16,0 1 0,0-1 15,0 0-15,0 0 16,-21-21-16,0 0 15,0 0 1,21-21 0,0 0-1,0 0-15,0-1 0,0 1 0,21 0 16,0 0-16,0-21 0,0 20 16,22 1-16,-22 0 0,21-21 0,0 21 15,43-1-15,-64 1 0,22 0 16,-1 21-16,-21 0 0,21 0 15,-20 0-15,-1 21 0,0 0 0,0 1 16,-21-1-16,21 0 0,-21 0 16,0 0-16,0 22 0,0-22 15,-21 0-15,0 0 0,21 0 16,-21 0-16,0 1 0,-1-1 0,1 0 16,21 0-16,-21-21 15</inkml:trace>
  <inkml:trace contextRef="#ctx0" brushRef="#br1" timeOffset="129504.14">20891 15558 0,'0'0'16,"43"-43"0,-64 43 15,-1 0-31,-20 21 15,21 1-15,0-1 0,0 0 16,-1 0-16,1 21 0,0-20 0,-21 20 16,42 0-16,-21 1 0,-1-1 0,1-21 15,21 21-15,0 1 16,0-1-16,0-21 0,0 22 0,0-22 16,21 0-16,1 0 0,20-21 15,-21 0-15,21 0 0,1 0 0,20 0 16,-20 0-16,-1 0 0,21-21 15,-20 0-15,-1 0 0,22-1 0,-22-20 16,0 21-16,1-21 0,-22-1 16,21 1-16,-21 0 0,-21-1 15,0-20-15,0 20 0,0-20 0,0 21 16,0-1-16,-21-20 0,-21 20 16,21 1-16,-1 21 0,-20 0 0,21 0 15,-21-1-15,-1 22 0,1 0 16,0 0-16,-1 22 0,-20-1 0,20 21 15,1 0-15,0 1 0,21-1 16,-22 0-16,22 1 0,0 20 0,21-20 16,0-1-16,0 0 0,0-21 15,0 22-15,0-1 0,21 0 0,21-20 16,-20-1-16,-1 0 0,21 0 16,0 0-16,1 0 0,-1-21 0,0 0 15,1 0-15,-1 0 0,22 0 16,-22 0-16,21-21 0,-20 0 0,-1 0 15,22 0-15,-22 0 0,-21-1 16,21 1-16,-20 0 0,20 0 16,-21 0-16,-21 0 0,21 21 15,-42 0 1,0 21 0,21 0-16,-21 0 0,0 0 15,21 0-15,-22 1 0,1-1 0,21 0 16,-21 0-16,21 0 0,0 0 15,-21-21-15,21 22 0,21-44 47,0 1-47,0 0 0,1 0 16,-1 0-16,0 0 0,21-1 16,1-20-16,-22 21 0,21 0 15,-21 0-15,0 21 0,1-22 16,-1 22-16,-21 22 15,0-1 1,0 0-16,0 0 0,0 0 16,0 0-16,0 1 0,0-1 0,0 0 15,21 0-15,0 0 16,0 0-16,0-21 16,1 0-16,-1 0 0,21 0 15,-21 0-15,0 0 0,22-21 16,-22 0-16,0 21 15,0-21-15,0 0 0,1 0 0,-1-1 16,-21 1-16,0 0 0,0 0 16,-21 21 15,-1 0-31,1 21 0,21 0 16,-21 0-16,21 1 15,0-1-15,0 0 0,0 0 16,0 0-1,21-21-15,0 0 16,1 0-16,-1 0 0,0 0 16</inkml:trace>
  <inkml:trace contextRef="#ctx0" brushRef="#br1" timeOffset="129839.29">22775 15790 0,'0'0'0,"0"-21"0,-21 42 47,21 1-47,-21-1 0,0 21 0,0-21 16,-1 22-16,1-1 0,0 0 16,0 1-16,0 20 0,0-21 0,-1 1 15,1 20-15,0-20 0,0 20 16,0-21-16,0 22 0,21-22 0,-22 22 15,22-22-15,-21 22 0,21-22 0,0 0 16,0 1-16,0-1 0,0 0 16,0-21-16,0 1 0,0-1 0,0 0 15,0-42 1,21 0 0,1-1-16,-1-20 15,0 21-15,0-21 0,0-22 0,0 22 16,1-1-16,20-20 0</inkml:trace>
  <inkml:trace contextRef="#ctx0" brushRef="#br1" timeOffset="130123.61">22712 16171 0,'0'0'0,"21"-42"16,-21 0-16,0-1 0,0 22 15,0-21-15,0 21 0,21-22 0,-21 22 16,0 0-16,21 0 0,0 0 16,1 21-16,-1-21 0,0 21 0,0 0 15,21 0-15,-20 0 0,20 0 16,-21 0-16,0 0 0,22 21 0,-22 0 15,0 0-15,-21 0 0,0 0 16,0 1-16,0 20 0,0-21 16,0 0-16,-21 22 0,0-22 15,-22 0-15,22-21 0,-21 21 16,-1-21-16,1 0 0,21 21 0,-21-21 16,-1 0-16,22 0 0,-21 0 15,21 0-15,-1 0 0,22-21 16,0 0-1,22 0-15,-1 0 0,0-1 16,0 1-16</inkml:trace>
  <inkml:trace contextRef="#ctx0" brushRef="#br1" timeOffset="130411.3">23389 15642 0,'0'0'15,"21"-21"1,-21 0-16,0 42 31,0 0-31,0 0 16,0 22-16,0-22 16,-21 0-16,0 21 0,21-20 0,0 20 15,-21 0-15,21-21 0,-21 22 0,21-22 16,0 21-16,0-21 0,0 1 15,0-1-15,-22 0 0,22 0 0,0 0 16,22-21 0,-1 0-1,0-21-15</inkml:trace>
  <inkml:trace contextRef="#ctx0" brushRef="#br1" timeOffset="130851.74">23643 15896 0,'0'0'0,"0"-21"0,0-42 32,-21 63-32,0 0 15,0 0-15,-1 0 0,1 0 0,0 0 16,0 0-16,0 21 16,0 0-16,-1 0 0,1 0 0,21 0 15,0 1-15,0 20 0,-21-21 0,21 0 16,0 0-16,0 1 0,0-1 15,0 0-15,0 0 0,21 0 16,0-21-16,1 0 16,-1 0-16,0 0 0,0-21 15,0 21-15,0-21 16,1 0-16,-1 0 0,0-1 0,0 1 16,-21 0-16,21-21 0,0 21 15,-21-1-15,0 1 0,0 0 0,0 0 16,0 42-1,0 0 1,0 0-16,0 1 0,-21-1 16,0 21-16,21-21 0,-21 0 15,21 1-15,0-1 0,-21-21 16,21 21-16,0 0 0,0 0 16,21-21-1,0 0 1,0 0-16,0 0 0,1 0 15</inkml:trace>
  <inkml:trace contextRef="#ctx0" brushRef="#br1" timeOffset="131140.1">24151 15854 0,'0'0'0,"-21"0"31,0 0-15,21 21 0,-21 0-16,-1 0 0,1 1 0,21-1 15,-21 0-15,0 0 16,21 0-16,0 0 0,0 1 0,0-1 16,0 0-16,0 0 0,0 0 15,0 0 1,21-21-16,0 0 15,0 0-15,1 0 0,-1 0 16,0-21-16,0 21 16,0-21-16,-21 0 0</inkml:trace>
  <inkml:trace contextRef="#ctx0" brushRef="#br1" timeOffset="143512.23">7006 16997 0</inkml:trace>
  <inkml:trace contextRef="#ctx0" brushRef="#br1" timeOffset="-213256.52">0 4636 0</inkml:trace>
  <inkml:trace contextRef="#ctx0" brushRef="#br1" timeOffset="-156085.12">3514 7387 0</inkml:trace>
  <inkml:trace contextRef="#ctx0" brushRef="#br1" timeOffset="-44173.02">0 614 0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2:06:03.6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1609 0,'-21'0'16,"0"0"-16,0 0 0,0 0 15,-1 0-15,1 0 16,0 0-16,0 0 0,-21 0 0,20 0 16,1 0-16,0 0 0,0 0 15,0 0-15,0 0 0,-1 0 16,1 0-16,0 0 16,42 0 46,0 0-62,22 0 0,-22 0 16,21 0-16,22 0 0,-22 0 0,22 0 15,-1 0-15,1 0 0,-1 0 16,22 0-16,-22-21 0,22 21 0,-22 0 16,1 0-16,21 0 0,-22 0 15,1 0-15,-22 0 0,0-22 16,1 22-16,-1 0 0,-21 0 0,0 0 15,0 0-15,-21-21 63,0 0-32,-21 21-15,21-21-16</inkml:trace>
  <inkml:trace contextRef="#ctx0" brushRef="#br0" timeOffset="463.27">1587 1270 0,'0'0'0,"-21"-21"31,21 42-15,0 0-1,0 0-15,21 1 16,1-22-16,-1 21 0,21 0 16,-21 0-16,22-21 15,-22 21-15,21 0 0,0-21 0,1 22 16,-22-22-16,21 21 0,1-21 15,-22 0-15,21 0 0,-21 21 0,22-21 16,-22 0-16,0 0 0,0 0 16,0 0-1,-21 21 1,-21-21-16,0 21 16,0 0-16,0 1 0,-1-1 0,-20 0 15,21 21-15,-21-21 0,-1 22 16,22-22-16,-21 21 0,-1-21 0,1 22 15,21-22-15,-21 21 16,-1-21-16,22 1 0,-21-1 0,21 21 16,-1-21-16,1-21 0,0 21 15,0 1-15</inkml:trace>
  <inkml:trace contextRef="#ctx0" brushRef="#br0" timeOffset="939.64">2963 1651 0,'0'0'0,"-21"-42"15,21-43 1,-21 64-16,21 0 0,0 0 15,0-1 1,0 44 0,0-1-1,0 21-15,0 0 0,0 1 0,0-1 16,0 22-16,0-22 0,0 21 16,0-20-16,0 20 0,-21-20 0,0-1 15,21 0-15,-22 1 0,1-1 16,0 0-16,21-21 0,-21 1 0,21-1 15,0 0-15,-21 0 16,42-42 0,-21 0-1,21 0-15,-21-1 0,0-20 0</inkml:trace>
  <inkml:trace contextRef="#ctx0" brushRef="#br0" timeOffset="1443.49">2921 1609 0,'0'0'16,"0"-21"-16,-21 21 0,0-22 0,21 1 16,-22 21-16,22-21 0,-21 0 15,21 0-15,0 0 16,0-1-16,0 1 0,0 0 0,21 21 16,1-21-16,-1 0 0,21 0 15,-21 21-15,22 0 0,-22-22 0,21 22 16,0 0-16,1 0 0,-1 22 15,0-1-15,1 0 0,-1 0 16,0 0-16,-20 22 0,-1-22 0,-21 21 16,0 0-16,0 1 0,-21-1 15,-22 0-15,22 1 0,-21-1 16,-1-21-16,1 22 0,0-22 16,21 21-16,-22-21 0,22-21 0,-21 21 15,21-21-15,-1 0 0,1 0 16,0 0-16,0 0 0,21-21 0,0 0 15,-21 21-15,21-21 0,0 0 16,0 0-16,21 21 31,0 21-31,-21 0 0,21-21 0,0 21 16,1 21-16,-22-20 0,0-1 16,21 0-16,-21 0 0,21 0 0,0 22 15,-21-22-15,0 0 0,21 0 16,0 0-16,1 0 0,-22 1 15,21-22 1,0 0-16,0 0 0,0 0 0,0 0 16,1 0-16,-1 0 0,0 0 15,0-22-15,0 22 0,22-21 0,-22 0 16</inkml:trace>
  <inkml:trace contextRef="#ctx0" brushRef="#br0" timeOffset="2539.91">3577 2053 0,'21'0'47,"0"0"-31,1-21-16,-1 21 0,0-21 0,0 0 16,0 21-16,0-21 0,22-1 15,-22 1-15,0 0 0,0 0 0,0 0 16,-21 0-16,0-1 0,0 1 15,0 0-15,-21 21 16,0 0-16,-21 0 16,21 0-16,-1 21 0,-20 0 0,21 1 15,-21-1-15,20 21 0,1-21 16,-21 0-16,21 22 0,0-22 0,21 21 16,0 1-16,-22-22 15,22 0-15,0 21 0,0-21 0,0 1 16,22-1-16,-1 0 0,0 0 15,0-21-15,0 0 0,22 21 0,-1-21 16,0 0-16,1 0 0,-1 0 16,0-21-16,1 0 0,-1 21 0,0-21 15,-21 0-15,22-1 0,-1 1 0,-21 0 16,0-21-16,1 21 0,-1-22 16,0 22-16,0-21 0,-21 21 15,21-1-15,-21-20 0,0 21 0,0 0 16,0 0-16,-21 21 31,21 21-15,-21 0-16,21 0 0,0 0 15,0 0-15,-21 22 0,21-22 0,0 0 16,-21 21-16,21-20 0,0-1 16,0 21-16,0-21 0,0 0 0,0 1 15,0-1-15,21-21 16,0 21-16,0-21 0,0 0 15,0 0-15,22 0 0,-22 0 16,0-21-16,21 0 0,-20-1 0,20 1 16,-21 0-16,0 0 0,0-21 15,22 20-15,-22-20 0,0 21 16,-21 0-16,21 0 0,0-22 16,-21 22-16,0 0 0,0 0 15,22 21-15,-22 21 31,0 0-31,0 0 16,-22 0-16,1 1 0,21-1 0,-21 21 16,21-21-16,-21 0 0,21 22 0,0-22 15,0 0-15,0 0 0,0 0 16,0 1-16,0-1 0,21-21 16,0 0-16,22 0 15,-22 0-15,21 0 0,0 0 0,1 0 16,-1-21-16,0 21 0,1-22 15,20 1-15,-20-21 0,-1 21 0,0 0 16,1-22-16,-1 1 0,0 21 16,-21-22-16,1 22 0,-1-21 0,-21 21 15,0 0-15,0-1 16,-21 22 0,-1 22-16,1-1 0,0-21 15,0 21-15,21 0 0,0 21 0,0-20 16,0-1-16,0 0 0,0 0 0,0 0 15,0 0-15,0 1 16,0-1-16,21 0 0,0 0 16,-21 0-16,-21-21 47,0 0-47,0 0 0,0 0 0,-1 0 15,1 0-15,0 0 0,0 0 16,0 0-16,0 0 15,21-21 1,0 0-16,0 0 16</inkml:trace>
  <inkml:trace contextRef="#ctx0" brushRef="#br0" timeOffset="3168.29">6011 2096 0,'0'0'0,"21"0"15,1 0 1,-1-22 0,0 1-16,-21 0 15,21 0-15,-21 0 0,21 0 0,-21-22 16,0 22-16,0-21 0,0 21 15,0-22-15,0 1 0,0 21 0,-21 0 16,0-1-16,-21 1 0,20 21 16,-20 0-16,0 0 0,-1 0 0,1 0 15,0 21-15,-1 1 0,-20-1 16,21 21-16,20-21 0,-20 22 0,0-1 16,21 0-16,-22 1 0,22-1 15,21-21-15,-21 21 0,21 1 0,0-22 16,0 21-16,0-21 15,0 1-15,0-1 0,21 0 0,0-21 16,0 0-16,1 21 0,-1-21 16,21 0-16,-21 0 0,22 0 0,-1-21 15,0 0-15,1 0 0,-1 21 0,0-43 16,1 22-16,-22 0 0,21-21 16,-21 20-16,0-20 0,1 0 0,-1-1 15,0 1-15,-21 0 0,0-1 16,21 22-16,-21 0 0,0 0 0,-21 42 31,0 0-31,21 0 16,0 1-16,-21-1 15,-1 21-15,22-21 0,-21 22 0,21-22 16,0 21-16,0-21 0,0 0 0,0 1 16,0 20-16,0-21 0,0 0 15,0 0-15,21-21 0,1 0 16,-1 0-16,21 0 15,-21 0-15,0 0 0,1 0 0,-1-21 16,0 21-16,21-21 0,-21-21 16,22 21-16</inkml:trace>
  <inkml:trace contextRef="#ctx0" brushRef="#br0" timeOffset="5279.31">6604 1566 0,'0'0'15,"0"-21"-15,0 0 0,0 0 16,-21 21-16,0 0 15,-1 0-15,1 0 16,21 42-16,0-21 0,-21 1 0,0 20 16,21 0-16,0 1 0,0-1 15,0 0-15,-21 22 0,21-22 0,0 0 16,-21 1-16,21-22 0,-22 21 16,22-21-16,0 22 0,0-22 0,0 0 15,0 0-15,-21-21 0,21-21 47,0 0-47,0 0 16,21 0-16,-21-1 0,22-20 0,-1 21 15,-21 0-15,21-22 0,0 22 16,0 0-16,0 0 0,1 0 0,-1 0 16,0 21-16,21-22 0,-21 22 15,1 0-15,20 0 0,-21 0 0,0 0 16,22 22-16,-22-22 0,0 21 0,-21 0 15,21 0-15,-21 0 0,0 22 16,0-22-16,0 0 0,0 0 0,0 0 16,-21 0-16,0 22 0,0-43 15,-1 21-15,-20 0 0,21 0 16,0-21-16,0 0 0,-1 21 16,1-21-16,0 0 0,0 0 0,0 0 15,0 0-15,21-21 0,0 0 16,-22 0-16,1 21 0,21-21 15,-21 0-15,21-1 16,0 44 15,0-1-15,0 0-16,21 0 16,0-21-16,1 21 0,-1-21 15,0 0-15,0 0 0,21 21 16,-20-21-16,20 0 0,-21 0 0,21 0 15,1 0-15,-1 0 0,0 0 16,1 0-16,-1 0 0,0-21 0,-20 0 16,20 21-16,-21-21 0,0 0 15,22 0-15,-22-22 0,0 22 0,-21 0 16,21-21-16,0 20 0,-21 1 0,21 0 16,-21 0-16,0 0 0,0 0 15,-21 42 1,0 0-1,0 0-15,21 0 16,0 0-16,0 1 0,0-1 16,0 0-16,0 21 0,0-21 15,0 1-15,0-1 0,0 0 16,21-21-16,0 21 0,-21 0 0,21-21 16,1 0-16,-1 0 0,21 0 15,-21 0-15,0 0 0,22 0 16,-22 0-16,0-21 0,21 21 0,-20-21 15,20 0-15,-21-22 0,21 22 0,-20-21 16,-1 0-16,21-1 0,-21 1 0,0-22 16,1 22-16,20-21 0,-21 20 15,0-20-15,-21 20 0,21 1 16,-21 21-16,22-21 0,-22 20 16,0 1-16,0 0 0,0 0 15,0 42 1,-22-21-16,22 21 0,-21 22 15,21-22-15,-21 21 0,0 0 0,21 22 16,0-22-16,0 1 0,0-1 16,0 0-16,0 1 0,0-1 0,0-21 15,0 21-15,0-20 0,0 20 16,0-21-16,0 0 0,21-21 0,0 21 16,0-21-16,1 0 15,-1 0-15,0 0 0,0 0 16,0 0-16,0 0 0,1-21 0,-1 0 15,0 0-15,42-43 16,-41 43-16,-1-21 0,0 0 0,-21-1 16,21 22-16,-21 0 0,21-21 15,-21 20-15,0 1 0,0 42 32,0 1-32,0-1 15,-21 21-15,21-21 0,-21 0 16,21 22-16,0-22 0,0 21 15,0-21-15,0 1 0,0 20 16,0-21-16,0 0 0,0 0 0,0 1 16,0-1-16,21-21 0,0 21 0,0-21 15,1 0-15,-1 0 0,0 0 16,0 0-16,21 0 0,-20 0 16,-1-21-16,0 0 0,0-1 15,21-20-15,-20 21 0,-1-21 16,21-22-16,-21 22 0,0-22 0,22 1 15,-22 20-15,0-20 0,0 21 16,0-22-16,1 22 0,-1 21 0,-21-22 16,0 22-16,21-21 0,-21 21 15,0-1-15,0 44 16,0-1 0,-21 0-16,0 21 0,21-21 0,0 22 15,-22-1-15,1 0 0,21 22 16,0-22-16,0 1 0,-21-1 0,21 21 15,-21-20-15,21-22 0,0 21 16,0 1-16,0-22 0,0 0 0,0 21 16,0-21-16,21 1 0,0-1 15,22-21-15,-22 0 16,0 0-16,0 0 0,21 0 0,-20-21 16,20-1-16,-21 1 15,21 0-15,-20 0 0,-1 0 0,0 0 16,0-22-16,0 22 0,0 0 0,-21 0 15,0 0-15,0-1 0,0 44 32,0-1-17,-21 0-15,0 0 0,21 0 0,0 0 16,0 1-16,0-1 0,-21 21 16,21-21-16,0 0 0,0 1 15,0-1-15,0 0 16,21-21-16,0 0 0,0 0 15,1 0-15,-1 0 0,0 0 0,0 0 16,21 0-16,-20-21 0,-1 0 16,0-1-16,0 1 0,0 0 0,0 0 15,1-21-15,-22 20 0,0-20 16,21 21-16,-21-21 0,0 20 0,0 1 16,21 21-16,-21-21 0,0 42 31,-21 0-31,0 1 15,21-1-15,-22 0 0,22 21 16,-21-21-16,0 1 0,21 20 16,-21 0-16,0-21 0,0 22 0,21-1 15,0 0-15,0 22 0,-22-22 16,22 22-16,0-1 0,0 1 0,0-1 16,0 1-16,0-1 0,0 1 15,0-1-15,0 1 0,0-1 0,0 1 16,0-1-16,0-20 0,0 20 0,0 1 15,0-1-15,0-21 0,0 1 16,-21 20-16,0-42 0,0 22 0,-21-22 16,20 0-16,-20 0 0,21 0 0,-21-21 15,-1 0-15,1 0 0,0 0 16,-1-21-16,1 0 0,0 0 0,-1 0 16,1 0-16,0-22 0,20 22 15,-20-21-15,21-1 0,0 1 16,0 0-16,-1-1 0,22 1 0,-21 0 15,21-1-15,0-20 0,0 21 16,0-22-16,21 22 0</inkml:trace>
  <inkml:trace contextRef="#ctx0" brushRef="#br0" timeOffset="5511.83">8678 1736 0,'0'0'0,"0"-21"0,21-1 16,1 22-16,-1 0 0,21-21 15,0 21-15,1-21 0,-1 21 0,0-21 16,1 0-16,-1 21 0,0 0 16,-20-21-16,20 21 0,-21 0 0,0 0 15,0-22-15,1 22 0,-22-21 16,-22 21-16,1 0 15,0-21-15</inkml:trace>
  <inkml:trace contextRef="#ctx0" brushRef="#br0" timeOffset="5697.18">8128 1397 0,'-21'0'16,"42"0"-16,-63 0 0,42 21 0,-22-21 15,22 21 1,22-21 0,-1 0-16,0 0 0</inkml:trace>
  <inkml:trace contextRef="#ctx0" brushRef="#br0" timeOffset="5847.25">7768 1439 0,'0'0'0,"-21"22"0,21-1 31,21-21-15,0 21-16,0-21 0,1 0 16,-1 0-16,0 0 0</inkml:trace>
  <inkml:trace contextRef="#ctx0" brushRef="#br0" timeOffset="6980.13">10985 1820 0,'0'0'0,"0"-42"0,22 21 0,-22 0 0,0 0 16,0-1-16,-22 22 15,1 0-15,0 0 0,0 0 16,0 0-16,0 0 16,-1 22-16,1-1 0,0 0 0,0 21 15,21-21-15,0 22 0,-21-1 16,21 0-16,-21 1 0,21 20 15,0-20-15,0-22 0,0 21 16,0-21-16,0 0 0,0 1 16,21-1-16,0-21 0,21 21 0,-21-21 15,1 0-15,20 0 0,-21 0 16,21-21-16,-20 0 0,20 21 0,0-22 16,-21 1-16,1 0 0,-1 0 15,-21 0-15,0 0 0,0-1 16,-21 1-16,-1-21 0,-20 21 15,21 0-15,-21-22 0,20 22 0,-20 0 16,21 0-16,0 21 0,0-21 0,-1 21 16,22-22-16,-21 22 0,42 0 31,1 0-31,-1 0 16,0 0-16,21 0 0,1 0 0,20 0 15,-21 0-15,22 0 0,-1-21 16,1 0-16,-22 0 0,22 21 0,-1-21 15,-20 0-15,-1-1 0,0 1 16,1 0-16,-22 0 0,0 21 0,-21-21 16,0 0-16,0-1 15,0 1 1,-21 21 0,0 0-16,21 21 15,-22 1-15,22 20 0,0-21 16,0 21-16,0 1 0,0-1 0,0 22 15,-21 41-15,0-62 16,21 20-16,0-20 0,0 20 0,-21 1 16,0-1-16,0 22 0,-1-22 0,22 22 15,-21 0-15,0-1 0,0 1 16,0 0-16,21 20 0,-21-20 16,21 21-16,-22-21 0,1 105 15,21-105-15,0-1 0,0 1 16,0-21-16,0-1 0,0 22 0,-21-22 15,0-20-15,21 20 0,-21-21 0,21 1 16,-21-1-16,-1-21 0,1 22 16,0-22-16,0 0 0,0-21 15,0 0-15,-1-21 0,1 0 16,0-1-16,0-20 0,0 0 0,0-22 16,21 1-16,-22-1 0,1-20 0,0-1 15,21-21-15,0 0 0,0 0 16,0-21-16,0 22 0,0-1 15,21-85-15,0 85 0,1 22 16,-1 20-16,0-20 0,0 20 16,21 1-16,-20 20 0,20 1 0,-21 0 15,21-1-15,1 1 0,-1 21 16,0 0-16,1-22 0,-22 22 0,21-21 16,1 21-16,-1-1 0,0-20 15,22 21-15</inkml:trace>
  <inkml:trace contextRef="#ctx0" brushRef="#br0" timeOffset="8579.99">13271 1969 0,'0'0'15,"0"21"-15,0 0 16,22-21 0,-1 0-16,0 0 15,0 0-15,0 0 0,0-21 16,1 21-16,20-21 0,-21-1 0,0 1 15,0 0-15,1-21 0,-1 21 16,0-22-16,0 22 0,-21-21 0,21-1 16,-21 1-16,0 21 0,0-21 15,0 20-15,0 1 0,0 0 0,-21 0 16,0 21-16,0 0 0,0 0 16,-1 0-16,-20 0 0,21 0 0,0 21 15,0 0-15,-1 22 0,1-22 16,0 21-16,21 0 0,0-20 15,0 20-15,0 0 0,0 1 0,0-1 16,0 0-16,21-21 0,0 1 16,1 20-16,-1-21 0,21 0 0,-21-21 15,0 21-15,22-21 0,-22 0 16,0 0-16,21 0 0,1 0 0,-22-21 16,21 21-16,1-21 0,-1 0 15,0-21-15,1 20 0,-1-20 0,0 0 16,1-1-16,-22 1 0,21-21 15,0-1-15,-20 22 0,-1-22 0,0 22 16,-21 0-16,0-22 0,0 22 16,0 21-16,0-22 0,0 22 0,0 0 15,-21 21 1,0 21-16,-1 0 16,1 0-16,0 1 0,21 20 0,-21 0 15,21 1-15,-21-1 0,21 0 16,0 22-16,0-22 0,0 22 0,0-22 15,0 0-15,0 22 0,0-43 16,21 21-16,0 1 0,0-22 0,0 0 16,22 0-16,-22 0 0,0-21 15,21 0-15,-20 0 0,20 0 0,0 0 16,-21 0-16,22 0 0,-1-21 16,-21 0-16,22 0 0,-1 0 15,-21-22-15,0 1 0,0 21 0,1-22 16,-1 1-16,0 0 0,0-1 15,-21 1-15,0 21 0,0 0 0,0 0 16,0-1-16,-21 22 16,0 0-16,21 22 15,-21-1-15,-1 0 0,1 21 16,21-21-16,0 22 0,-21-1 0,21-21 16,0 22-16,0-22 0,0 21 0,0-21 15,0 0-15,0 1 0,21-1 16,0 0-16,1-21 0,-1 0 15,21 0-15,-21 0 0,22 0 16,-1 0-16,0 0 0,22-21 0,-22 21 16,22-21-16,-22-1 0,21-20 15,-20 21-15,-1 0 0,0-22 0,-20 22 16,20-21-16,-21 0 0,-21 20 16,0 1-16,0 0 0,0 0 0,0 0 15,0 0-15,-21 21 16,0 0-1,0 21-15,21 0 0,-22 0 0,22 21 16,-21-20-16,21 20 0,0-21 16,-21 21-16,21-20 0,0 20 15,-21-21-15,21 21 0,0-20 16,0-1-16,0 0 0,0 0 16,0 0-16,0-42 31,0 0-16,0 0-15,21 0 16,-21-22-16,0 22 0,21 0 0,-21-21 16,0-1-16,21 22 0,1-21 15,-1-1-15,-21 22 0,21 0 0,21 0 16,-21 0-16,1 0 0,-1-1 16,21 22-16,-21 0 0,0 0 15,1 0-15,-1 0 0,21 22 0,-42-1 16,21 0-16,0 0 0,1 0 15,-22 22-15,0-22 0,0 21 0,0-21 16,0 22-16,0-22 0,0 0 16,0 21-16,0-21 0,0 1 0,0-1 15,0 0-15,0 0 16,0-42 15,0 0-31,0 0 16,0-1-16,0 1 0,21 0 15,0-21-15,0 21 0,-21-22 16,21 1-16,0 21 0,1-22 0,-1 22 16,0-21-16,0 21 0,0 0 15,22 21-15,-22 0 0,0-22 0,0 22 16,21 0-16,-20 22 0,-1-1 16,0-21-16,-21 42 0,0-21 0,0 0 15,0 1-15,0 20 0,0-21 16,0 0-16,0 22 0,-21-22 0,0 0 15,-1 0-15,1 0 0,0 0 16,21 1-16,-21-1 0,42-21 47,-21-21-47,21-1 0</inkml:trace>
  <inkml:trace contextRef="#ctx0" brushRef="#br0" timeOffset="8971.73">16425 1799 0,'0'21'16,"21"-21"15,1 0-31,-1-21 16,0 0-16,0 21 0,21-21 0,-20 0 15,-1 0-15,0-1 16,-21 1-16,21 0 0,-21 0 0,0 0 16,0 0-16,-21 21 15,0 0-15,0 0 0,-1 0 16,-20 21-16,21 0 0,-21 0 0,20 0 16,1 0-16,0 22 0,0-22 15,21 21-15,-21-21 0,21 22 0,0-22 16,0 0-16,0 0 0,0 0 15,21 1-15,0-1 0,0 0 16,0-21-16,22 0 0,-22 21 16,21-21-16,1 0 0,-22 0 0,21 0 15,0 0-15,22-21 0,-22 0 16,-21 0-16,22-1 0,-22 1 16,0-21-16,0 21 0,0 0 0</inkml:trace>
  <inkml:trace contextRef="#ctx0" brushRef="#br0" timeOffset="9404.21">17018 1672 0,'0'-21'0,"0"42"0,0-63 15,0 63 17,-21 0-17,21 0-15,-21 1 0,21 20 0,0-21 16,0 0-16,0 0 0,0 22 16,0-22-16,0 0 0,0 0 0,-22 0 15,22 1-15,-21-1 16,21 0-16,0 0 15,-21-21 1,21-21 0,0 0-16,0 0 0,0-1 15,0 1-15,0 0 0,0-21 0,21-1 16,0 22-16,1-21 0,-1 0 0,21-1 16,-21 1-16,22 21 15,-1 0-15,-21-1 0,43 1 0,-22 0 16,0 21-16,1 0 0,-1 0 15,0 21-15,1 0 0,-1 1 0,-21 20 16,0-21-16,-21 21 0,0-20 16,0 20-16,0 0 0,0-21 0,0 22 15,-21-22-15,0 21 0,0-21 0,0 1 16,-1-1-16,1 0 0,0 0 16,0-21-16,21 21 0,-21-21 15,21-21 16,21 0-15,0 0-16,0 0 0</inkml:trace>
  <inkml:trace contextRef="#ctx0" brushRef="#br0" timeOffset="9684">18013 1439 0,'0'0'16,"0"-21"-16,-21 21 0,-1 0 15,1 0 1,21 21-16,-21 1 0,21-1 0,-21 0 16,21 0-16,0 21 15,-21 1-15,0-1 0,21 0 0,-22 1 16,1-1-16,21 0 0,0-20 0,-21 20 16,0 0-16,21-21 0,-21 22 15,21-22-15,0 0 0,0 0 0,0 0 16,21-21-1,0 0-15,0 0 16,22 0-16,-22 0 0,0 0 16,21-21-16,1 0 0,-22 0 0,21 0 15,0 0-15</inkml:trace>
  <inkml:trace contextRef="#ctx0" brushRef="#br0" timeOffset="9956.29">18140 1926 0,'0'0'16,"21"-21"-16,21 0 0,1-21 16,-22 20-16,-21 1 0,21 0 15,-21 0-15,-21 21 16,0 0-16,-1 0 15,1 21-15,0-21 0,0 21 16,21 0-16,-21 1 16,21-1-16,0 0 0,0 0 15,0 0-15,0 0 0,21 1 16,0-1-16,0-21 16,-21 21-16,0 0 15,0 0 1,-21 0-1,0-21-15,0 22 16,0-22-16,-1 0 0,1 0 0,-21 0 16,21 0-16,0 0 0,-1 0 15,1-22-15,21 1 0,-21 21 16,21-21-16,0 0 0,0 0 0</inkml:trace>
  <inkml:trace contextRef="#ctx0" brushRef="#br0" timeOffset="10137.04">17695 1524 0,'85'21'16,"-43"0"0,-21-21-16,1 0 0,20 0 15,0 0-15,-21 0 0,22 0 0,-22 0 16,21 0-16,-21 0 0,22 0 15,-22 0-15</inkml:trace>
  <inkml:trace contextRef="#ctx0" brushRef="#br0" timeOffset="10944.12">19854 1905 0,'0'0'0,"-21"0"0,-85-63 16,85 41-16,21 1 15,0 0-15,0 0 0,0-21 16,0 20-16,0 1 0,0-21 0,21 21 16,0 0-16,1-1 15,20 1-15,-21 21 0,21-21 0,1 21 16,-1 0-16,-21 0 0,22 0 16,-22 0-16,21 0 0,-21 21 0,0 0 15,1 1-15,-22 20 0,0-21 16,0 21-16,0-20 0,0 20 0,0 0 15,0-21-15,-22 1 0,1-1 16,21 21-16,-21-42 0,0 21 0,21 0 16,0 1-16,-21-22 0,0 0 15,21-22 17,0 1-32,0 0 0,0 0 15,0 0-15,0 0 0,0-22 16,21 22-16,0-21 0,0-1 0,21 22 15,-20-21-15,20 21 0,0 0 16,1-22-16,-1 43 0,0-21 0,-21 21 16,22-21-16,-22 21 0,0 0 15,0 0-15,0 21 0,1 0 0,-1 0 16,-21 22-16,0-22 0,0 21 16,0-21-16,0 22 0,0-22 0,0 21 15,0-21-15,0 22 0,0-22 16,0 0-16,-21 0 0,21 0 15,0 1 1,21-22-16,0 0 16,0 0-16,0 0 0,0-22 15,1 22-15,20-21 0,-21 0 0,21 0 16</inkml:trace>
  <inkml:trace contextRef="#ctx0" brushRef="#br0" timeOffset="11320.77">21082 1609 0,'0'0'15,"0"-21"-15,0-1 0,-21 22 47,0 22-47,-1-1 0,1 0 16,0 0-16,21 0 0,-21 22 0,21-22 16,-21 0-16,21 21 0,0-21 15,0 1-15,0 20 0,0-21 0,0 0 16,21-21-16,0 21 0,0 1 15,0-22-15,1 0 0,-1 0 0,0 0 16,0 0-16,21 0 0,-20 0 16,20-22-16,0 1 0,-21 0 0,22 0 15,-1-21-15,-21 20 0,0-20 16,-21 0-16,0-1 0,0 1 0,0 21 16,0-21-16,-21 20 15,0-20-15,0 21 0,-21 21 0,20-21 16,1 21-16,-21 0 0,21 0 15,-22 21-15,22 0 0,-21 0 0,21 0 16,-22 1-16,22-1 0,0 0 16,-21 21-16,21-21 0,-1 22 0,1-22 15,-21 0-15,21 0 0,0 0 16</inkml:trace>
  <inkml:trace contextRef="#ctx0" brushRef="#br0" timeOffset="13302.3">2307 3895 0,'0'0'0,"-21"0"0,0 0 15,0-21 1,21-1-16,0 1 16,0 0-16,0 0 15,0 0-15,21 21 16,0 0-16,0 0 0,0 0 0,0 0 15,1 0-15,-1 0 0,21 21 16,-21 0-16,0 0 0,22 22 16,-22-22-16,0 21 0,0 0 15,0 22-15,1-22 0,-22 1 0,0-1 16,0 0-16,0 1 0,0-22 16,0 0-16,0 21 0,-22-21 15,22 1-15,-21-22 16,21-22-1,0 1-15,0 0 0,0 0 16,0 0-16,0-22 0,0 1 16,21 0-16,1-1 0,-22 1 0,21 0 15,0-1-15,0 1 0,0 0 16,22 21-16,-22-22 0,0 22 0,21-21 16,-21 42-16,1-21 15,20-1-15,-21 22 0,0 0 16,0 22-16,-21-1 0,0 0 15,0 0-15,0 0 0,0 22 16,0-22-16,0 0 0,0 21 0,22 1 16,-22-22-16,21 21 0,-21-21 15,21 0-15,0 1 0,-21-1 0,21 0 16,0 0-16,1-21 0,-1 0 16,0 0-16,0 0 0,21 0 0,-20 0 15,20-21-15,0 0 0,1 0 16,-1-1-16,0-20 0,1 21 0,-1 0 15,-21-22-15,21 22 16,-20-21-16,-1 21 0,0-22 0,0 22 16,-21-21-16,0 21 0,0 0 15,0-1-15,0 1 0,0 0 16,-21 21-16,0 0 16,0 0-16,-22 0 0,22 21 0,0 0 15,0 1-15,0-1 0,-1 0 16,1 0-16,0 21 0,21-20 0,0 20 15,0-21-15,0 21 0,0-20 16,21-1-16,0 0 0,22 0 0,-22 0 16,21 0-16,-21-21 0,22 0 15,-1 0-15,-21 0 0,22 0 16,-1 0-16,0 0 0,1-21 0,-1 0 16,0 0-16,-21 0 0,22 0 15,-1-1-15,-21 1 0,0 0 0,1-21 16,-1 21-16,-21-1 0,0 1 15,0-21-15,0 21 0,0 0 0,0-1 16,0 1-16,0 0 16,-21 21-1,-1 0-15,1 21 0,0 0 16,0 1-16,0-1 0,0 0 0,21 0 16,0 21-16,-22-20 0,22 20 15,0-21-15,0 21 0,0-20 16,0 20-16,22-21 0,-1 0 0,0 22 15,0-22-15,0-21 0,0 21 16,22 0-16,-1-21 0,0 0 0,22 0 16,-1 0-16,1 0 0,-1 0 15,1 0-15,-1 0 0,1-21 0,-22 0 16,22 0-16,-22-1 0,22 1 16,-22 0-16,0 0 0,1-21 0,-22 20 15,0 1-15,0-21 0,0 21 0,-21 0 16,0-1-16,0-20 15,0 21-15,0 0 0,-21 21 0,0-21 16,0 21-16,0 0 0,-22 0 0,22 0 16,-21 0-16,-1 0 0,22 0 15,-21 0-15,0 0 0,-1 21 0,22 0 16,-21 0-16,21 21 0,-1-20 16,1-1-16,21 21 0,0-21 0,0 22 15,0-22-15,0 21 0,0-21 16,0 0-16,21 1 0,1-1 0,-1 0 15,21-21-15,-21 0 0,0 0 16,22 0-16,-22 0 0,0 0 0,21-21 16,-20 0-16,-1-1 0,21 1 15,-21 0-15,0-21 0,1 21 16,-1-22-16,0 22 0,-21-21 0,21-22 16,-21 22-16,21 0 15,-21-1-15,0 1 0,0 0 0,0-1 16,0 1-16,0 0 0,0 20 0,0 1 15,0 0-15,-21 21 16,21 21 0,-21 0-16,21 1 0,0 20 15,0 0-15,0 1 0,0-1 0,0 0 16,0 22-16,0-22 0,0 0 16,0 1-16,0-22 0,0 21 15,0 1-15,0-22 0,0 21 0,0-21 16,0 0-16,21-21 0,-21 22 15,21-22-15,0 0 0,1 0 16,-1 0-16,0 0 0,0-22 16,21 1-16,-20 0 0,20 0 0</inkml:trace>
  <inkml:trace contextRef="#ctx0" brushRef="#br0" timeOffset="13539.91">6223 3429 0,'0'0'0,"0"-21"0,0 42 47,-21 0-47,0 0 0,21 22 0,-22-22 16,22 21-16,0 1 0,0-22 0,-21 21 16,21 0-16,0-20 0,-21 20 15,21-21-15,0 21 0,0-20 0,0-1 16,0 0-16,0 0 0,0 0 15,21-21 1,0 0-16,1 0 0,-22-21 16</inkml:trace>
  <inkml:trace contextRef="#ctx0" brushRef="#br0" timeOffset="13995.36">6032 3768 0,'0'0'16,"-21"0"-16,0 0 0,0 0 0,21-21 31,21 21-31,0-22 0,0 22 16,22-21-16,-22 21 0,21-21 0,1 21 15,-22-21-15,21 21 0,0-21 16,1 21-16,-22 0 0,21-21 0,-21 21 16,1-22-16,-1 22 15,0 0-15,-21 22 16,0-1-16,0 0 15,-21 0-15,0 0 0,21 0 0,-22 1 16,1-1-16,21 21 0,-21-21 0,21 0 16,0 1-16,0 20 0,0-21 15,0 0-15,21 0 0,0 1 16,1-22-16,-1 0 0,21 0 16,-21 0-16,22 0 0,-1 0 0,0-22 15,-21 1-15,22 0 0,-1 0 16,0 21-16,-20-21 0,20 0 0,-21-22 15,0 22-15,-21 0 0,0 0 16,0-22-16,0 22 0,0-21 16,0 21-16,-21 0 0,0-1 0,-21 1 15,20 0-15,-20 21 0,0 0 16,-1 0-16,1 0 0,21 0 0,-21 21 16,20 0-16,-20-21 0,21 22 0,0-1 15,0-21-15,21 21 0,0 0 16</inkml:trace>
  <inkml:trace contextRef="#ctx0" brushRef="#br0" timeOffset="15804.62">9017 3704 0,'0'0'0,"0"-63"31,0 42-31,-21 21 16,0 21-16,-1 0 15,1 0-15,0 21 0,0-20 16,0-1-16,21 21 0,0-21 16,-21 22-16,21-1 0,-22-21 0,22 21 15,0-20-15,0 20 0,0-21 16,0 0-16,0 0 15,0 1-15,22-22 16,-1 0-16,0-22 16,-21 1-16,42 0 0,-21 0 0,1-21 15,-1 20-15,21-20 0,-21 21 16,0-21-16,43-1 0,-43 1 16,0 21-16,0 21 0,1-21 15,-1-1-15,0 22 16,-21 22-16,0-1 15,0 0-15,0 0 16,0 0-16,0 0 0,0 1 0,0-1 16,0 21-16,21-21 0,-21 0 15,0 1-15,21-1 0,-21 0 16,21 0-16,-21 0 0,22-21 0,-1 0 16,0 0-16,0 0 0,21 0 15,-20 0-15,-1-21 0,21 21 16,-21-42-16,22 21 0,-22-1 15,21 1-15,-21 0 0,22-21 0,-22 21 16,0-22-16,0 1 0,0 21 0,0-22 16,1 1-16,-22 21 15,0 0-15,21-22 0,-21 22 0,0 0 16,21 21-16,-21 21 31,-21 0-31,21 1 16,-21-1-16,-1 21 0,1-21 0,21 0 15,-21 22-15,0-22 0,21 0 0,0 21 16,0-20-16,0-1 0,0 0 16,0 0-16,0 0 0,21 0 0,0-21 15,0 22-15,1-22 0,-1 0 16,21 0-16,-21 0 0,22 0 0,-1 0 16,0-22-16,-21 1 0,22 21 0,-1-21 15,-21 0-15,22 0 16,-22 0-16,21-1 0,-21-20 0,0 21 0,-21 0 15,0 0-15,0-1 16,0 1-16,0 0 0,-21 21 16,0 0-1,0 0-15,0 0 0,21 21 16,0 0-16,0 1 0,0-1 16,0 0-16,0 0 15,0 0-15,21 0 0,0-21 0,0 22 16,-21-1-16,21-21 0,1 21 0,-1-21 15,-21 21-15,21-21 16,0 21-16,0-21 16,0 0-1,1 0-15,-1 0 0,0 0 16,0-21-16,0 21 0,0-21 16,-21 0-16,22 21 0,-1-21 15,-21-1-15,21 1 0,0 0 0,0 0 16,-21 0-16,0 0 0,21-1 15,1 1-15,-22 0 0,0 0 16,0 42 0,0 0-1,0 0-15,0 1 0,0-1 16,0 0-16,0 0 0,0 0 16,0 0-16,0 1 0,0-1 15,0 0-15,0 0 0,21 0 16,0-21-16,21 21 0,-21-21 15,1 0-15,20 0 0,-21 0 0,21 0 16,-20 0-16,20 0 0,0-21 16,-21 0-16,22 21 0,-1-21 0,-21 0 15,22 0-15,-22-1 0,0-20 0,0 21 16,0-21-16,0-1 0,-21 1 16,22 0-16,-22-1 0,21 1 0,-21-85 15,0 85-15,0-1 16,0 1-16,0 0 0,0 20 15,0-20-15,0 21 0,-21 42 32,21 0-32,-22 0 0,22 22 0,-21-1 15,0 0-15,0 1 0,21-1 16,-21 22-16,0-22 0,21 0 0,0 1 16,-22-1-16,22 0 0,0-21 0,0 22 15,0-22-15,0 21 0,0-21 16,0 1-16,22-1 0,-22 0 0,21-21 15,0 21-15,0-21 16,21 0-16,-20 0 0,-1 0 0,21 0 0,-21 0 16,22-21-16,-22 21 0,21-21 15,-21 0-15,22-1 0,-1 1 16,-21 0-16,0 0 0,22 0 0,-22-43 16,-21 43-16,21-21 15,-21 21-15,0-1 0,0 1 0,0 0 16,0 0-16,0 0 0,-21 21 0,0 0 15,-1 21-15,1 0 16,21 0-16,-21 0 0,0 1 0,21 20 16,-21-21-16,21 21 0,0-20 15,0 20-15,0-21 0,0 0 0,0 0 16,21 1-16,0-1 0,0-21 0,0 21 16,1-21-16,20 0 15,-21 0-15,21 0 0,1 0 0,-1 0 16,0 0-16,1 0 0,-1-21 0,0 21 15,1-21-15,-22-1 0,21 1 16,-21 0-16,1 0 0,-1 0 0,-21 0 16,0-1-16,0-20 0,0 21 15</inkml:trace>
  <inkml:trace contextRef="#ctx0" brushRef="#br0" timeOffset="16011.64">11366 3471 0,'0'0'0,"0"22"0,22-22 15,-1 0-15,0 0 16,0 0-16,21 0 0,-20 0 0,20 0 16,0 0-16,1-22 0,-1 1 15,21 21-15,-20-21 0,-22 21 0,21-21 16,-21 21-16,1-21 0</inkml:trace>
  <inkml:trace contextRef="#ctx0" brushRef="#br0" timeOffset="16203.8">10858 3302 0,'0'0'0,"-42"0"15,21 0 1,0 0 31</inkml:trace>
  <inkml:trace contextRef="#ctx0" brushRef="#br0" timeOffset="16692.27">13737 3302 0,'0'0'0,"0"-21"0,0-21 0,0 20 16,0-20-16,64-43 16,-43 85-1,0 0-15,0 0 0,0 0 16,0 22-16,1-1 0,-1 21 0,21 0 16,-21 1-16,0-1 0,22 0 0,-22 22 15,0-22-15,-21 22 0,21-22 16,0 0-16,-21 1 0,22-22 0,-1 21 15,-21-21-15,0 1 0,0-1 16,21 0-16,-21 0 0,0-42 31,21 0-31</inkml:trace>
  <inkml:trace contextRef="#ctx0" brushRef="#br0" timeOffset="16928.3">14541 3133 0,'0'0'0,"22"-21"0,-22-1 16,0 1-16,0 0 0,-22 21 16,1 0-16,0 0 0,-21 0 0,21 21 15,-22 0-15,1 1 0,0 20 16,-22 0-16,22 1 0,-22-1 0,22 21 16,-22-20-16,1-1 0,21 22 15,-1-22-15,1 0 0,0 1 0,20-1 16,1-21-16,0 0 0,21 22 15,0-22-15,0 0 0,21-21 16,0 0-16,22 0 16,-1 0-16,0-21 0,1 0 15</inkml:trace>
  <inkml:trace contextRef="#ctx0" brushRef="#br0" timeOffset="17252.09">14795 3323 0,'0'0'0,"0"-21"0,0 42 32,0 0-17,-21 22-15,0-1 0,0 0 16,21 22-16,-21-22 0,0 22 0,-1-1 16,22 1-16,-21 20 0,0-20 15,0 21-15,0 20 0,0-20 0,-22 0 16,22 21-16,0-22 0,0 22 0,-22 0 15,22 21-15,0-21 0,0 0 16,0-22-16,0 22 0,-1-21 0,1-1 16,21-20-16,-21-1 0,21-20 0,0 20 15,0-42-15,0 1 0,0-1 16,21-42 0,0-1-16,1 1 0,-1-21 0,0 0 15,-21-22-15,21 1 16,0-1-16,0-21 0,1 1 0</inkml:trace>
  <inkml:trace contextRef="#ctx0" brushRef="#br0" timeOffset="17563.3">14584 3768 0,'0'0'0,"0"-43"0,0 22 0,0-21 16,0 0-16,0 20 0,0-20 15,0 21-15,0 0 0,0-22 0,0 22 16,0-21-16,42 21 15,-21 0-15,0-1 0,22 22 0,-1-21 16,0 21-16,1 0 0,20 0 16,-20 0-16,-1 0 0,0 21 0,1 1 15,-22-1-15,0 0 0,-21 21 16,0-21-16,0 1 0,-21-1 0,0 21 16,-1-21-16,-20 0 0,0 1 0,-22-1 15,22 0-15,0 0 0,-1-21 16,22 21-16,-21 0 0,21-21 0,-22 0 15,22 0-15,21 22 16,21-22 15,0 0-31,1-22 0</inkml:trace>
  <inkml:trace contextRef="#ctx0" brushRef="#br0" timeOffset="18043.29">15684 3408 0,'0'-106'31,"-21"85"-15,0 21-16,0-21 0,0 0 16,0 21-16,-1 0 0,-20 0 0,21 0 15,0 0-15,-22 21 0,22 21 16,-21-21-16,21 22 0,-22-1 0,22 0 15,-21 1-15,0 41 16,20-41-16,1-22 0,21 21 0,0-21 16,0 0-16,0 1 0,21-1 15,1-21-15,20 0 0,-21 0 16,0 0-16,22 0 0,-1 0 0,-21-21 16,21-1-16,-20 1 0,20 21 15,-21-42-15,0 21 0,0 0 0,1-1 16,-1-20-16,0 0 15,-21 21-15,21-22 0,-21 1 0,0 21 16,0-22-16,0 22 0,0 0 16,0 0-16,0 0 0,0 42 15,0 0-15,-21 0 16,21 0-16,-21 1 0,0 20 16,21 0-16,0-21 0,0 22 0,0-1 15,0-21-15,0 0 0,0 22 16,0-22-16,0 0 0,21 0 0,0-21 15,0 21-15,0-21 0,0 0 16,22 0-16,-22 0 0,0 0 0,0 0 16,0-21-16</inkml:trace>
  <inkml:trace contextRef="#ctx0" brushRef="#br0" timeOffset="18276.18">16256 3069 0,'0'0'0,"0"-21"0,0 0 15,-21 21 1,0 0-16,-1 21 0,1 0 16,0 0-16,0 22 0,0-1 0,0 0 15,-1 1-15,22-1 0,-21 0 16,21 1-16,0-1 0,0 0 0,0-20 16,0 20-16,0-21 15,0 0-15,0 0 0,0 1 0,21-1 16,1-21-16,-1 0 0,0 0 15,0 0-15,0 0 0,0 0 0,1 0 16,-1-21-16</inkml:trace>
  <inkml:trace contextRef="#ctx0" brushRef="#br0" timeOffset="18752.32">16595 3133 0,'0'0'0,"21"-21"0,-21-64 15,0 106 16,-21 0-31,-1 0 16,22 1-16,0 20 0,0 0 16,-21 1-16,21-1 0,-21 0 0,21 1 15,0-22-15,-21 21 0,21 0 16,0-20-16,0 20 0,-21-21 0,21 0 16,0 0-16,-21-21 0,21 22 0,0-44 31,21 1-16,0 0-15,0-21 16,-21 21-16,21-22 0,0 22 0,1-21 16,-1-1-16,0 1 15,0 21-15,0 0 0,0 0 0,1-1 16,-1 22-16,0 0 16,0 22-16,-21-1 0,0 0 15,0 21-15,0 1 0,0-22 0,0 21 16,0 0-16,0-20 0,0-1 15,0 21-15,21-21 0,-21 0 0,21 1 16,1-22-16,-22 21 0,21-21 16,0 0-16,0 0 0,0 0 0,0 0 15,1 0-15,-1 0 0,21 0 16,-21-21-16,22-1 0,-22 22 0,0-21 16,0 0-16,0 0 0,-21 0 15,0-22-15,0 22 0,0 0 16,0-21-16,0 21 0,0-22 0</inkml:trace>
  <inkml:trace contextRef="#ctx0" brushRef="#br0" timeOffset="18947.59">16044 3133 0,'0'0'15,"-21"0"-15,42 0 31,22 0-31,-22 0 0,21 0 16,0 0-16,22-21 0,-22 21 16,22 0-16,-22 0 0,0 0 0,1 0 15,-1 0-15,-21 0 0,0 0 0</inkml:trace>
  <inkml:trace contextRef="#ctx0" brushRef="#br0" timeOffset="19763.28">6773 5630 0,'0'0'0,"21"-21"31,-21 0-31,22 0 16,-22 0-16,21 0 0,-21-1 15,0 1 1,0 0-16,0-21 0,0 21 0,0-1 16,-43-20-16,22 21 15,-21 21-15,-22-21 0,22 21 16,0 0-16,21 0 0,-22 21 0,1 0 16,-43 21-16,64 1 15,-21-1-15,21-21 0,-1 22 0,1-1 16,21 0-16,-21 1 0,21-1 15,0-21-15,0 21 0,0-20 0,21-22 16,0 21-16,22-21 16,-22 0-16,21 0 0,1-21 0,-1-1 0,0 1 15,1 0-15,20-21 0,-21 21 16,1-22-16,20 22 0,-20-21 16,-1 21-16,0-22 0,-21 22 0,1-21 15,-1 21-15,-21-1 0,0 1 16,-21 21-1,-1 21 1,1 1-16,0-1 0,0 0 0,21 21 16,-21 22-16,21-22 0,0-21 15,0 22-15,0-22 0,0 0 16,0 21-16,21-21 0,0-21 0,21 22 16,-20-22-16,20 0 15,0 0-15,1 0 0,-1 0 0,0 0 16,1-22-16,20 1 0,-21 0 0,22 0 15,-1 0-15</inkml:trace>
  <inkml:trace contextRef="#ctx0" brushRef="#br0" timeOffset="20376.28">7810 5376 0,'0'0'0,"-42"-42"16,21 42-16,-21 0 16,-1 0-16,22 0 0,-21 0 15,-1 21-15,1 0 0,0 1 0,21-1 16,-22 0-16,22 0 0,0 0 15,0 0-15,0 22 0,21-22 16,0 0-16,0 0 0,0 0 0,0 1 16,0-1-16,21 0 0,0-21 15,0 0-15,0 0 0,22 0 0,-1 0 16,0-21-16,1 0 0,20-1 16,-21 1-16,1 0 0,-1 0 0,-21 0 15,22 0-15,-22-1 0,-21 1 0,21 0 16,-21 0-1,-21 21 17,21 21-32,-21 0 0,21 0 15,0 1-15,-22 20 0,22-21 0,-21 43 16,21-22-16,0 0 0,0 22 16,0-1-16,0 1 0,0-1 0,0 1 15,0-1-15,0 22 0,0 0 0,0 20 16,21-20-16,1 21 0,-22-21 15,0 20-15,0-20 0,0 0 0,0 21 16,0-22-16,0 1 0,0 0 0,0-1 16,-22-20-16,1 20 0,0-41 15,0 20-15,-21-20 0,20-1 0,1 0 16,-21 1-16,0-22 0,20 0 0,-20-21 16,0 0-16,-22 0 0,22 0 15,-22-21-15,1 0 0,-1-22 16,1-20-16,-1 20 0,1-41 0,21-1 15,-22 0-15,22-20 0,-1 20 0,22-21 16,0 0-16,0 0 0,21 1 16,0-1-16,0 21 0,21 0 0,0 22 15,22-1-15,-1 1 0,21 21 0,-20-22 16,20 22-16,1-1 0,-1 1 16,-20 0-16,20 21 0,-21-22 0,22 22 15,-22-21-15,22 21 0,-22-22 16,22 22-16,-22 0 0</inkml:trace>
  <inkml:trace contextRef="#ctx0" brushRef="#br0" timeOffset="21040.34">8382 5525 0,'21'-64'15,"-21"43"-15,0 0 16,0 0-16,-21-1 0,0 22 15,21-21-15,-21 0 0,-1 21 0,1 0 16,-21 0-16,21 0 0,-22 0 16,22 0-16,-21 0 0,21 21 15,-22-21-15,22 21 0,-21 1 0,21 20 16,0-21-16,-1 21 0,1-20 0,0 20 16,21 0-16,0-21 0,0 22 15,0-22-15,0 0 0,21 0 0,0 0 16,1-21-16,-1 0 0,21 0 15,-21 0-15,22 0 0,-22 0 0,21 0 16,-21-21-16,22 0 0,-22 21 16,21-21-16,-21 0 0,0-22 0,1 22 15,-1 0-15,-21 0 0,0 0 16,0-22-16,0 22 0,21 0 0,-21 0 16,0 0-16,0 0 15,0 42 1,0 0-1,0 0-15,0 0 0,-21 0 0,21 22 16,0-22-16,0 0 0,0 21 16,0-20-16,0-1 0,0 0 0,0 0 15,21 0-15,0-21 0,0 21 16,0-21-16,1 0 0,-1 0 16,0 0-16,0-21 0,0 21 0,0-21 15,1 0-15,-1 0 0,0 0 16,0-1-16,0-20 0,0 21 0,1 0 15,-22 0-15,0-1 0,0 1 16,0 0-16,0 0 0,0 42 31,0 0-31,0 0 16,0 1-16,0-1 0,0 0 16,0 0-16,0 0 0,0 0 0,0 1 15,0-1-15,0 0 16,0-42 15,0 0-31,0-1 16</inkml:trace>
  <inkml:trace contextRef="#ctx0" brushRef="#br0" timeOffset="21207.71">8869 5228 0,'0'0'0,"0"-21"16,-21 21-16,-1 0 15,1 21 1,21 0-16,0 1 16,0-1-16,0 0 15,21-21-15,1 0 0,-1 21 16,0-21 0</inkml:trace>
  <inkml:trace contextRef="#ctx0" brushRef="#br0" timeOffset="21616">9207 5376 0,'0'0'0,"0"22"0,0-1 0,0 0 16,0 0-16,0 0 15,0 0-15,0 1 0,0-1 16,0 0-16,0 0 0,0 0 0,0 0 16,0 1-16,0-1 15,0 0-15,-21-21 16,0-21 15,21 0-31,0-1 16,0 1-16,0 0 0,0 0 15,0 0-15,0 0 0,0-22 0,21 22 16,0-21-16,1 21 0,-1-22 0,0 22 16,0-21-16,21 21 0,-20-1 15,20 1-15,-21 21 0,43 0 0,-22 0 16,0 0-16,1 0 0,-1 0 15,0 21-15,1 1 0,-22-1 0,0 21 16,-21-21-16,0 0 0,0 22 16,0-22-16,-21 0 0,0 0 15,-1 0-15,1 22 0,0-22 0,0 0 16,0 0-16,0-21 0,-1 21 0,1 1 16</inkml:trace>
  <inkml:trace contextRef="#ctx0" brushRef="#br0" timeOffset="22707.49">11409 5334 0,'0'0'15,"21"0"-15,0 0 16,-21-21-16,21 21 15,-21-21-15,0 0 16,0-22 0,0 22-16,0-21 0,-21 21 0,0-1 15,0 1-15,0 0 0,-1 0 0,1 0 16,-21 21-16,21 0 0,0 0 16,-22 0-16,22 0 0,-21 21 0,21 0 15,-22 0-15,22 0 0,-21 22 16,21-1-16,-22 22 0,22-22 15,0 0-15,0 22 16,21-43-16,0 21 0,0-21 0,0 1 16,21-1-16,0-21 0,0 21 15,0-21-15,22 0 0,-22 0 16,21 0-16,1 0 0,-22-21 0,21 21 16,0-21-16,1-1 0,-1 1 0,-21 0 15,22 0-15,-22 0 0,21-22 16,-21 22-16,0-21 0,-21 21 0,0-22 15,22 22-15,-22-21 0,0 21 16,0 0-16,0-1 0,0 44 31,0-1-31,-22 0 0,22 0 16,0 0-16,0 0 0,0 22 0,0-22 16,0 0-16,0 21 0,0-20 15,0-1-15,0 0 0,0 0 16,22 0-16,-1 0 0,0-21 0,0 22 15,0-22-15,0 0 0,1 0 16,20 0-16,0 0 0,-21 0 0,22-22 16,-1 1-16,0 21 0,1-21 0,-1 0 15,-21 0-15,22-22 0,-22 22 16,0 0-16,-21-21 0,0 21 0,0-22 16,0 22-16,0-21 0,0 21 15,0-1-15,0 1 0,-21 21 16,0 0-16,21 21 15,-22 1-15,22-1 16,0 0-16,0 0 0,0 0 0,0 0 16,0 22-16,-21-22 0,21 0 15,0 0-15,0 0 0,-21-21 0,21 22 16,0-1-16,0 0 16,-21-21-1,0 0-15,21-21 16,0 0-16,0-1 15,0 1-15,0 0 16,0 0-16,0-21 0,0 20 0,21 1 16,0-21-16,0 21 15,0 0-15,22-22 0,-1 22 0,0 0 16,22 21-16,-22 0 0,1 0 0,20 0 16,-21 0-16,1 0 0,-22 21 15,21 0-15,-21 0 0,1 1 0,-1 20 16,-21-21-16,0 0 0,0 0 15,0 22-15,0-22 0,0 0 0,0 0 16,-21 0-16,-1-21 0,1 22 0,21-1 16,-21-21-16,21 21 15,21-42 1</inkml:trace>
  <inkml:trace contextRef="#ctx0" brushRef="#br0" timeOffset="23228.02">13356 5186 0,'0'0'0,"0"-21"0,-21-64 32,-21 64-32,20 21 0,1 0 15,-21 0-15,0 0 0,-1 0 0,1 21 16,0-21-16,-1 21 0,1 0 0,0 22 15,-1-22-15,1 0 16,21 21-16,-22-20 0,22 20 0,0-21 16,21 0-16,0 0 0,0 1 15,0-1-15,0 0 0,0 0 0,21 0 16,0-21-16,1 0 0,-1 0 0,21 0 16,-21 0-16,22 0 0,-1 0 15,0 0-15,1-21 0,-1 21 16,0-21-16,1 0 0,-1 0 0,0-22 0,1 22 15,-1 0-15,0-21 0,-21-1 16,22 1-16,-22 0 0,0-22 0,0 22 16,0-1-16,-21-20 0,0 21 15,22-1-15,-22 22 0,0-21 16,0 21-16,-22 42 16,1 0-1,0 0-15,0 21 0,0 1 0,21-1 16,-21 0-16,-1 1 0,1-1 15,21 0-15,0 1 0,0-1 0,0 0 16,0-20-16,0 20 0,0-21 0,0 0 16,21 0-16,1 1 0,-1-1 15,0-21-15,0 0 0,21 21 0,-20-21 16,20 0-16,-21 0 0,0 0 0,22-21 16,-22 21-16,21-21 15,0-1-15</inkml:trace>
  <inkml:trace contextRef="#ctx0" brushRef="#br0" timeOffset="23892.01">15346 5165 0,'0'0'0,"21"0"0,0 0 0,0 0 16,0 0-16,1 0 15,-1-21-15,0-1 0,0 1 0,-21 0 16,21 0-16,-21 0 0,0-22 0,0 22 15,0-21-15,0 21 0,-21-22 16,0 22-16,0-21 0,-22 21 16,22 21-16,-21-21 0,0 21 15,-22 0-15,22 0 0,-1 21 0,1 0 16,0 0-16,-1 21 0,22 1 0,-21-1 16,21 0-16,-22 1 0,22-1 15,0 0-15,0 1 0,21-1 0,0-21 16,0 22-16,0-22 0,0 21 15,0-21-15,21-21 0,0 0 16,0 0-16,1 0 0,20 0 0,0 0 16,1 0-16,-1-21 0,21 0 15,-20 0-15,-1 0 0,0-1 0,1-20 16,-1 21-16,0-21 0,1-1 16,-22 1-16,0 0 0,0-1 15,-21 1-15,0 0 0,0 20 16,0 1-16,0 0 0,-21 21 15,0 21 1,21 22-16,0-22 0,-21 21 16,21 0-16,-21 1 0,21-1 0,0 0 15,0 1-15,0-1 0,0-21 16,0 22-16,0-22 0,21 0 0,0 0 16,0 0-16,0 0 0,22 1 0,-22-22 15,21 0-15,0 0 0,1 0 16,-1 0-16,0 0 0,22 0 0,-22-22 15,22 1-15,20 0 0</inkml:trace>
  <inkml:trace contextRef="#ctx0" brushRef="#br0" timeOffset="24552.3">16531 5017 0,'0'0'0,"-42"-149"32,-1 149-17,1 0-15,0 0 0,-1 0 0,-20 0 16,21 22-16,-1-1 0,1-21 0,0 42 15,-1-21-15,22 0 0,-21 22 16,21-22-16,-1 21 0,1-21 0,21 22 16,0-22-16,0 0 15,0 0-15,0 0 0,21 1 0,22-22 16,-1 0-16,0 0 0,1 0 0,20 0 16,-20 0-16,20 0 0,-21-22 15,22 1-15,-22 21 0,1-21 0,-22 0 16,21 0-16,-21 0 0,0-1 15,1 1-15,-22 0 0,0 0 0,0 0 16,0 0-16,0-1 16,0 44-1,0-1 1,0 0-16,0 21 0,-22-21 16,1 22-16,21-22 0,-21 21 15,21 1-15,0-1 0,-21 0 0,21 22 16,-21-22-16,21 22 0,0-1 15,0 1-15,0-1 0,0 1 0,0-1 16,0 1-16,0 20 0,-21-20 16,21 20-16,-22-20 0,1 21 0,0-1 15,21 1-15,-21 0 0,0-1 0,21 1 16,0-22-16,0 22 0,-21-21 0,21-1 16,-22-21-16,22 22 0,-21-22 15,0 1-15,0-1 0,0-21 0,0 0 16,-1 0-16,1 1 0,0-22 0,-21 0 15,21 0-15,-22 0 0,1-22 16,0 1-16,-1 0 0,1-21 16,0-1-16,-1 1 0,-20-21 0,20-22 15,22 21-15,-21-41 0,21 20 0,0-21 16,21 0-16,0 0 0,0 22 16,0-1-16,21 0 0,0 1 0,0 20 15,0-20-15,22 41 0,-22-20 16,21-1-16,0 22 0,1 0 15,-1-1-15,0 1 0,1 21 0,-1-22 0,22 22 16,-22-21-16,21 21 0,-20-22 16,20 22-16,1 0 0,-22 0 15</inkml:trace>
  <inkml:trace contextRef="#ctx0" brushRef="#br0" timeOffset="25236.24">17251 5059 0,'0'0'0,"0"-21"0,0 0 16,0-1-16,0 1 0,0 0 0,0 0 15,-21 0-15,-1 0 0,1 21 16,0 0-16,-21-22 0,21 22 0,-22 0 16,22 0-16,-21 22 0,-1-1 15,1 0-15,0 21 0,-1-21 16,1 22-16,21-1 0,-21 0 0,20 1 15,1-22-15,0 21 0,21 1 16,0-22-16,0 0 0,0 0 0,0 0 16,21 0-16,0 1 0,1-22 15,20 0-15,-21 21 0,21-21 0,1 0 16,-22 0-16,21 0 0,1 0 0,-1 0 16,0-21-16,1-1 0,-22 1 15,21 0-15,-21 0 0,0 0 0,22-22 16,-22 22-16,0-21 0,-21 21 15,21-22-15,-21 22 0,21-21 16,-21 21-16,0 0 0,0-1 0,-21 44 47,21-1-47,-21 0 0,21 0 16,0 0-16,0 22 0,0-22 0,0 0 15,0 0-15,0 0 0,0 0 16,0 1-16,21-1 0,0-21 0,1 21 15,-1-21-15,0 0 0,21 0 16,-21 0-16,1 0 0,20 0 16,-21 0-16,0 0 0,22-21 15,-22 0-15,21 21 0,-21-22 16,0 1-16,1 0 0,-1-21 0,0 21 16,-21-1-16,0 1 0,21 21 0,-21-21 15,0 42 1,0 0-1,-21 1-15,21-1 16,-21-21-16,21 21 0,0 0 0,0 0 16,0 0-16,-21-21 0,21 22 0,0-1 31,21-21-15,-21-21-1,21-1-15,0 22 0</inkml:trace>
  <inkml:trace contextRef="#ctx0" brushRef="#br0" timeOffset="25556.16">17949 4805 0,'0'0'0,"-21"0"0,0 0 16,0 0-16,42 0 62,0-21-62,0 21 0,-21-21 16,0-1-16,21 1 15,-21 0-15,0 0 16,-21 0 0,0 21-1,0 0-15,0 0 16,0 21-16,-1-21 0,22 21 0,0 0 15,-21 0-15,21 1 0,-21 20 0,21-21 16,0 0-16,0 0 0,0 1 16,0-1-16,0 0 0,21 0 0,0 0 15</inkml:trace>
  <inkml:trace contextRef="#ctx0" brushRef="#br0" timeOffset="26027.18">18288 5059 0,'0'-21'16,"-21"21"0,0 0-16,-1 0 15,22 21-15,-21 0 16,21 0-16,0 0 0,-21 1 16,21-1-16,0 0 0,0 0 15,0 0-15,0 0 0,0 1 16,0-1-16,-21-21 0,21 21 15,-21-21-15,21 21 0,-21-21 32,21-21-17,-22 21-15,22-21 0,0 0 0,0-1 16,0-20-16,0 21 16,0 0-16,22-22 0,-1 1 0,0 21 15,0-21-15,0-1 0,22 1 16,-1 0-16,0 20 0,1-20 0,41 0 15,-20 21 1,-22 21-16,0 0 0,1 0 0,-1 21 16,-21 0-16,0 0 0,1 0 0,-1 22 15,-21-1-15,0-21 0,0 21 16,0 1-16,0-22 0,0 21 0,-21-21 16,21 22-16,-22-22 0,22 0 15,-21 0-15,0 0 0,21 1 16,-21-22-16</inkml:trace>
  <inkml:trace contextRef="#ctx0" brushRef="#br0" timeOffset="26201.32">18902 5313 0,'0'0'0,"-21"0"47,-1 0-31,1 0-1,0 0 1,0 0-16</inkml:trace>
  <inkml:trace contextRef="#ctx0" brushRef="#br1" timeOffset="33208.26">804 7811 0,'0'0'0,"0"-43"16,0 22 0,0 0-1,-21 21-15,0 0 16,21 21-16,0 0 15,0 0-15,0 22 0,0-1 16,0 0-16,0 1 0,0 20 16,0-20-16,0 20 0,0-21 0,-21 1 15,21-1-15,0-21 0,0 22 16,0-22-16,0 0 0,21-21 31,-21-21-31,0 0 0,21-1 0,0 1 16,0-21-16,-21 21 0,0-22 15,22 22-15,-1-21 0,0 21 16,-21-22-16,0 22 0,21 0 16,0 21-16,0 0 15,1 21-15,-22 22 0,21-22 16,0 21-16,-21-21 0,0 22 16,21-1-16,0 0 0,0-21 15,-21 22-15,22-22 0,-1 0 0,21 0 16,-21 0-16,22-21 0,-22 0 15,21 0-15,0 0 0,1-21 0,-1 0 16,0 0-16,-20-21 0,20 20 16,0-20-16,-21 0 0,1-1 15,-1 1-15,-21 0 0,0-1 16,0 1-16,0 0 0,-21-1 0,-22 1 16,22 21-16,-21 0 0,21 0 15,-22-1-15,1 22 0,0 0 16,-1 0-16,1 0 0,0 0 0,20 22 15,1-22-15,0 21 0,21 0 16,0 0-16,0 0 0,0 0 16,0 1-16,21-1 0,0-21 15,1 0-15,20 0 0,0 0 16,1 0-16,-1 0 0,0-21 0</inkml:trace>
  <inkml:trace contextRef="#ctx0" brushRef="#br1" timeOffset="33643.94">1863 7599 0,'0'-21'0,"0"42"0,0-63 0,-22 42 31,22 21-31,0 0 16,0 0-16,0 21 0,0 1 0,0-22 16,0 21-16,0 22 0,0-22 15,0 0-15,0 22 0,0-22 0,0 1 16,0 20-16,0-21 0,22-20 15,-22 20-15,0 0 0,0-21 16,21 1-16,-21-1 16,0-42-1,0-1 1,0 1-16,0 0 0,0-21 0,0 21 16,0-22-16,0 1 0,0 0 15,21-1-15,0 1 0,0 0 16,-21-1-16,21 22 0,22 0 0,-22 0 15,21 0-15,-21 21 0,22 0 16,-1 0-16,0 21 0,-20-21 0,20 21 16,0 21-16,-21-21 0,1 22 15,-1-22-15,-21 21 0,0-21 16,0 22-16,0-1 0,0-21 0,0 0 16,-21 22-16,-1-22 0,22 0 15,0 0-15,-21-21 0,21 21 0,-21-21 16,21-21-1</inkml:trace>
  <inkml:trace contextRef="#ctx0" brushRef="#br1" timeOffset="34160.3">2984 7938 0,'0'0'0,"0"-22"15,0 1-15,0 0 16,-21 0-16,0 0 0,0 0 0,0-1 16,-22 1-16,22 21 0,0 0 0,0-21 15,0 21-15,0 0 0,-1 0 16,-20 21-16,21 0 0,0 1 0,0-1 16,-22 0-16,22 21 0,0 1 15,0-1-15,0 0 0,21 22 0,0-22 16,0 0-16,0-20 0,0 20 15,0 0-15,0-21 0,0 1 16,21-1-16,0-21 0,21 0 16,-21 0-16,1 0 0,20 0 0,0-21 15,1-1-15,-22 1 0,21 0 16,0-21-16,-20-1 0,-1 22 0,21-21 16,-21 0-16,-21-1 0,21 1 15,-21 0-15,22-1 0,-22 22 0,0-21 16,0 21-16,0-1 0,0 1 15,0 42 1,-22 1-16,22-1 16,-21 0-16,21 21 15,0 1-15,0-1 0,0 0 0,0-21 16,0 22-16,0-1 0,0-21 16,0 22-16,0-22 0,0 0 0,0 0 15,21-21-15,1 0 0,-1 0 16,0 0-16,0 0 0,0 0 0,0 0 15,1 0-15,20-42 0,-21 21 16,21-1-16,-20 1 0,20-21 0</inkml:trace>
  <inkml:trace contextRef="#ctx0" brushRef="#br1" timeOffset="34436.11">3577 7620 0,'0'0'0,"0"-21"0,0 0 0,-21 21 16,21-21-16,-21-1 0,21 1 15,-21 21-15,-1 0 16,1 21 0,21 22-16,0-22 15,0 21-15,0 1 0,0-22 0,0 21 16,0 0-16,0 1 0,-21-1 16,21 0-16,0 1 0,-21-1 0,21 0 15,0-20-15,0-1 0,0 21 16,0-21-16,0 0 0,0 1 15,21-22-15,0 0 16,0 0-16,1 0 16,-22-22-16,21 1 0,0 0 0,-21 0 15,21 0-15,-21 0 0</inkml:trace>
  <inkml:trace contextRef="#ctx0" brushRef="#br1" timeOffset="34623.62">3323 7853 0,'0'0'0,"-21"0"16,42 0 15,0 0-31,22 0 0,-22-21 16,21 21-16,0 0 0,1-21 15,-1 21-15,22-22 0,-22 22 0,0 0 16,1-21-16,-1 21 0</inkml:trace>
  <inkml:trace contextRef="#ctx0" brushRef="#br1" timeOffset="34911.86">5186 7747 0,'0'0'16,"-21"0"-16,-1 0 0,1 0 15,21 21 1,0 0-16,-21 1 0,21-1 0,0 0 16,-21 0-16,21 21 0,0-20 15,0-1-15,-21 21 0,21-21 0,0 22 16,0-22-16,0 0 0,0 0 0,0 0 15,21-21 1,0 0-16,0 0 0,0 0 16</inkml:trace>
  <inkml:trace contextRef="#ctx0" brushRef="#br1" timeOffset="35251.67">5778 7747 0,'0'0'0,"0"-21"0,0 0 15,-21 21-15,0 0 0,-21 0 16,-85 0 0,84 21-16,1-21 15,21 21-15,0 0 0,0-21 0,21 21 16,0 1-16,0-1 0,0 0 16,21 0-16,0-21 15,0 0-15,21 21 0,-20-21 0,20 21 16,-21-21-16,21 22 0,1-1 15,-22-21-15,0 21 0,0 0 0,0-21 16,1 21-16,-22 0 0,0 1 16,0-1-16,-22 0 15,1-21-15,-21 21 0,21-21 0,-22 0 16,1 0-16,21 0 16,-21 0-16,20 0 0,-20 0 0,0 0 15,21 0-15,-1-21 0,-20 0 0,21 21 16,0-21-16,0-1 0</inkml:trace>
  <inkml:trace contextRef="#ctx0" brushRef="#br1" timeOffset="35427.57">5122 7514 0,'0'0'0,"21"0"0,-21-21 15,0 42 48</inkml:trace>
  <inkml:trace contextRef="#ctx0" brushRef="#br1" timeOffset="36056.21">7980 7705 0,'21'0'15,"0"-21"-15,0-1 16,0 1-16,1 0 0,20-21 0,-21 21 16,0-1-16,0-20 15,1 21-15,-22-21 0,0 20 0,0 1 16,0 0-16,-22 0 0,1 21 15,0 0-15,-21 0 0,-22 0 16,22 0-16,0 0 0,-22 21 0,22 0 16,-1-21-16,22 21 0,-21 1 0,42-1 15,0 0-15,0 0 0,0 0 16,21 0-16,0-21 0,22 22 16,-1-1-16,0 0 0,22 0 0,-22-21 15,22 21-15,-22 0 0,21 1 16,-20-1-16,-1 0 0,0 0 0,-20-21 15,20 21-15,-42 0 0,0 1 16,0-1-16,0 0 0,-21 0 16,0 21-16,-22-20 0,1-1 0,-22 0 15,1 0-15,-1 0 0,-20-21 0,20 0 16,-20 0-16,20 0 0,22 0 16,-22 0-16,22-21 0,21 0 0,-22 0 15,22 0-15,0-1 0,0 1 16,21-21-16,0 21 0,0 0 0,0-1 15,0 1-15,21 0 0,0 0 16,22 0-16,20 0 16,-21-1-16,1 1 0,-1 0 0,22 21 15,-22-21-15</inkml:trace>
  <inkml:trace contextRef="#ctx0" brushRef="#br1" timeOffset="36296.07">8699 7260 0,'0'0'0,"0"21"32,0 1-32,-21 20 0,0-21 15,0 21-15,21 1 0,0-22 16,-21 21-16,21 1 0,-21-1 0,21 0 16,0-21-16,0 22 0,-22-1 15,22-21-15,-21 0 0,21 1 16,0-1-16,0 0 0,0 0 0,21-21 31,1 0-31,-1 0 0,0 0 16,0-21-16,0 0 0</inkml:trace>
  <inkml:trace contextRef="#ctx0" brushRef="#br1" timeOffset="36468.05">8488 7662 0,'0'0'0,"-21"0"0,-1 0 0,44 0 47,20-21-47,-21 21 0,21 0 15,1 0-15,-1 0 0,0-21 16,1 21-16,20 0 0,-20-21 0,-1 21 16,0 0-16,1 0 0</inkml:trace>
  <inkml:trace contextRef="#ctx0" brushRef="#br1" timeOffset="36976.26">9334 7662 0,'0'0'0,"22"0"0,-1 0 15,0-21 1,-21 0 0,0 0-16,0 0 15,0 0-15,0-1 0,0 1 16,0 0-16,-21 0 0,0 0 15,-1 0-15,1 21 0,0 0 16,0 0-16,0 0 0,0 0 16,-1 0-16,-20 21 0,21 0 0,0 0 15,-22 0-15,22 22 0,0-22 0,0 21 16,0 0-16,0 1 0,-1-22 16,22 21-16,0-21 0,0 1 15,0-1-15,0 0 0,43 0 0,-22-21 16,0 0-16,21 0 0,-20 0 15,20 0-15,-21 0 0,21 0 0,-20 0 16,20-21-16,-21 0 0,0 0 16,0 21-16,1-22 0,-1 1 0,0 0 15,0-21-15,-21 21 0,0-1 0,0 1 16,0-21-16,0 21 0,0 0 16,0-1-16,0 44 15,0-1 1,0 0-16,-21 0 0,21 0 15,-21 22-15,21-22 0,0 0 16,0 0-16,0 21 0,0-20 0,0-1 16,0 0-16,0 0 0,21 0 15,0-21-15,0 0 0,0 0 16,22 0-16,-22 0 0,21 0 16,1-21-16,-22 21 0,21-21 0,0 0 15</inkml:trace>
  <inkml:trace contextRef="#ctx0" brushRef="#br1" timeOffset="37203.83">10054 7324 0,'0'0'0,"0"-43"0,0-20 15,-21 63 1,21 21-16,-21 0 16,0 0-16,-1 22 0,22-1 15,-21 0-15,0 1 0,0-1 0,21 0 16,-21 1-16,0-1 0,21-21 15,0 22-15,-22-1 0,22-21 0,0 0 16,0 22-16,0-22 0,0 0 0,0 0 16,22-21-16,-1 0 15,0 0-15,0 0 0,0 0 0,22 0 16,-22-21-16,21 21 0</inkml:trace>
  <inkml:trace contextRef="#ctx0" brushRef="#br1" timeOffset="37548.62">10287 7662 0,'-21'0'0,"0"0"16,21 22-16,0-1 0,0 0 15,21-21 17,0 0-32,21 0 0,-21 0 0,1 0 15,20-21-15,-21 21 0,0-21 16,22-1-16,-22 1 0,0 21 15,-21-21-15,0 0 0,21 0 0,-21 0 16,0-1-16,0 1 16,-21 21-16,0 0 0,-22 0 15,22 0-15,0 0 0,0 21 0,-21 1 16,20-1-16,-20 0 0,21 21 16,0-21-16,0 1 0,21 20 0,0-21 15,0 0-15,0 43 0,0-43 16,0 0-16,0 0 15,21-21-15,0 0 0,21 0 0,-21 0 16,1 0-16,-1 0 0,21 0 16,-21-21-16,0 21 0</inkml:trace>
  <inkml:trace contextRef="#ctx0" brushRef="#br1" timeOffset="38254.23">11070 7408 0,'0'0'15,"0"22"-15,21-22 16,0 0 0,22 0-16,-22 0 0,21 0 0,-21 0 15,22 0-15,-22 0 0,21-22 16,-21 1-16,1 21 0,-1-21 15,0 0-15,0 0 0,0 0 0,-21-1 16,0 1-16,0 0 0,0 0 16,0 0-16,-21 0 0,0-1 0,0 22 15,0 0-15,-22 0 0,1 0 16,0 0-16,20 0 0,-20 0 0,0 22 16,-1-1-16,1 0 0,21 21 15,0-21-15,0 1 0,-1 20 0,22-21 16,0 0-16,0 22 0,0-22 0,22 0 15,-1 0-15,21-21 0,-21 21 16,22-21-16,20 0 16,-21 0-16,1 0 0,-22 0 0,21 0 15,-21 0-15,1 0 0,-44 0 32,1 0-32,0 0 15,-21 0-15,-1 0 0,1 21 0,0 1 16,-1-1-16,-20 0 0,21 0 0,-1 0 15,1 22-15,0-22 0,20 0 16,1 21-16,0-21 0,0 22 0,21-22 16,0 0-16,0 21 0,21-20 0,0-22 15,0 21-15,22 0 0,-1-21 16,22 0-16,-22 0 0,21 0 0,1-21 16,-1 0-16,1-1 15,21 1-15,-22 0 0,1 0 0,-1-21 16,1 20-16,-1-20 0,1 0 0</inkml:trace>
  <inkml:trace contextRef="#ctx0" brushRef="#br1" timeOffset="38472.1">12086 7176 0,'0'0'0,"0"-43"0,-21 22 0,0 0 16,21 0-16,-21 0 0,-1 21 0,1 0 16,0 0-16,0 21 0,0 0 15,0 0-15,21 21 0,-22 1 16,1 20-16,21-20 0,0 20 0,-21-21 15,0 22-15,21-22 0,-21 1 16,21 20-16,0-42 0,-21 22 16,21 20-16,0-42 0,0 0 15,0 1-15,0-1 0,21-21 16,0 0-16,0 0 0,0 0 16,22 0-16,-22 0 0,0-21 0</inkml:trace>
  <inkml:trace contextRef="#ctx0" brushRef="#br1" timeOffset="40208.57">12107 7662 0,'-21'0'15,"21"22"1,21-22 15,0 0-31,1 0 0,20 0 16,-21 0-16,0-22 0,22 1 15,-22 0-15,0 0 0,0 21 0,0-42 16,0 20-16,-21 1 0,22 0 0,-22 0 16,0 0-16,-22 21 15,1 0-15,0 0 0,0 0 16,0 0-16,0 21 0,-1 0 0,-20 0 16,21 22-16,0-22 0,0 0 15,-1 21-15,1-21 0,21 22 16,0-22-16,0 0 0,0 21 0,0-20 15,0-1-15,0 0 0,0 0 16,21-21-16,1 21 0,20-21 0,-21 0 16,21 0-16,1 0 0,-1 0 15,0 0-15,1 0 0,-1 0 0,0-21 16,1 21-16,-22-21 0,21 0 0,1 0 16,-22-22-16,21 22 0,-21 0 15,0-21-15,1 20 0,-1-41 16,-21 21-16,0 20 0,0 1 15,0 0-15,0 42 32,0 0-32,0 1 15,-21-1-15,21 0 0,-22 0 0,22 0 16,0 22-16,0-22 0,0 0 0,-21 0 16,21 0-16,0 0 0,-21 1 15,21-1-15,0 0 0,0 0 16,0-42 15,21 21-31,0-21 0,-21 0 16,22-1-16,-22 1 0,21-21 15,0 21-15,0-22 0,0 22 16,-21-21-16,43 21 0,-22-22 0,0 22 16,0 0-16,0 21 0,0 0 0,1 0 15,-1 0-15,0 0 0,0 0 16,0 21-16,-21 0 0,21 1 15,-21-1-15,22 0 0,-22 0 16,0 0-16,0 22 0,0-22 0,0 0 16,21-21-16,-21 21 0,0 0 0,21-21 15,-21 21-15,21-21 16,0 0-16,0 0 16,1 0-16,-1-21 15,0 21-15,0-21 0,0 0 16,0 0-16,1 0 0,-1-1 0,21 1 15,-21-21-15,0 21 0,1 0 16,-1-1-16,0-20 0,0 21 16,0 21-16,-21 21 15,0 0 1,0 0-16,0 1 0,0-1 0,0 0 16,0 0-16,0 0 0,0 0 0,0 1 15,0-1-15,0 21 0,0-21 16,0 0-16,0 1 0,21-22 0,1 21 15,-1 0-15,0-21 0,0 0 16,0 21-16,22-21 0,-22 0 16,21 0-16,0 0 0,1 0 0,-22-21 15,21 21-15,1-21 0,-1 0 16,0-1-16,-21 1 0,1 0 0,20 0 16,-21-21-16,0 20 0,-21-20 0,0 0 15,0 21-15,0-1 0,0 1 16,0 0-16,0 0 0,-21 21 0,0 0 15,0 0-15,0 0 0,-1 21 0,1 0 16,-21 0-16,21 1 0,21-1 16,-21 21-16,21-21 0,-22 0 15,22 22-15,0-22 0,0 0 0,0 0 16,0 0-16,0 1 0,22-22 16,-1 21-16,0-21 0,0 0 0,0 0 15,0 0-15,22 0 0,-22 0 0,21 0 16,-21 0-16,22 0 0,-22-21 15,21-1-15,-21 1 0,1 0 0,20-21 16,-21 21-16,0-22 16,0 22-16,1 0 0,-22 0 0,0 0 15,21 21-15,-21 21 32,0 0-32,0 0 0,0 0 0,-21 0 15,21 1-15,-22-22 0,22 21 16,0 0-16,0 0 0,0 0 15,22-21 1,-1 0 0,0 0-16,-21-21 15,21 0-15,0 0 0,0 21 0,-21-21 16,22-1-16,-1 1 0,0 0 16,-21 0-16,21 21 0,0 0 15,-21 21 1,0 0-1,0 0-15,0 1 0,0-1 16,0 0-16,0 0 0,0 0 0,0 0 16,21-21-1,1 22-15,-1-22 0,0 0 0,21 0 16,-21 0-16,22 0 0,-1 0 0,-21 0 16,22 0-16,-1 0 0,0-22 15,1 1-15,-22 0 0,21 0 0,0-21 16,-20-1-16,-1 1 0,21 0 15,-21-1-15,-21-20 0,21-1 16,-21 22-16,22-22 0,-22-20 0,0 41 16,0 22-16,0 0 15,-22 42-15,1 0 16,21 1-16,-21 20 0,0 0 0,0 1 16,0-1-16,21 21 0,-22-20 15,1-1-15,21 0 0,-21 1 0,21-1 16,0-21-16,0 22 0,0-22 15,0 0-15,0 0 0,0 0 0,0 0 16,21-21-16,0 0 0,1 0 16,-1 0-16,0 0 0,21 0 15,-21 0-15,22-21 0,-22 21 0,0-21 16,0 0-16,0 0 0,-21 0 16</inkml:trace>
  <inkml:trace contextRef="#ctx0" brushRef="#br1" timeOffset="40359.48">15134 7430 0,'0'0'0,"-42"0"0,21 0 0,-1 0 16,44 0-1,-1 0-15,0 0 0,21 0 16,-21 0-16,22 0 0,-22 0 16,21 0-16,1 0 0,-1-22 0,-21 22 15,21-21-15,1 0 0</inkml:trace>
  <inkml:trace contextRef="#ctx0" brushRef="#br1" timeOffset="40784.24">16108 7133 0,'0'0'0,"0"-21"0,0 0 0,21 0 15,0 0-15,0-1 0,0 1 16,1 21-16,-1 0 15,-21 21 1,0 22-16,0-22 0,0 21 0,0 22 16,-21-22-16,-1 22 0,1-1 0,21-21 15,-21 22-15,0-22 0,0 1 16,0-1-16,-1 0 0,1 1 16,21-22-16,0 0 0,0 0 15,0 0-15,0 0 0,0 1 16,21-22-1,-21-22-15,22 1 16,-22 0-16,0 0 0</inkml:trace>
  <inkml:trace contextRef="#ctx0" brushRef="#br1" timeOffset="43568.04">16044 7430 0,'0'0'0,"0"-64"0,0 22 0,0-1 16,0 1-16,0 0 0,21 21 15,1-22-15,-1 22 0,21-21 0,0 21 16,1 21-16,-1-22 0,0 1 15,22 21-15,-22 0 0,1 0 16,20 0-16,-21 21 0,1 1 0,-1-1 16,-21 0-16,0 0 0,1 21 15,-22-20-15,0 20 0,0 0 0,-43-21 16,22 22-16,-21-22 0,-1 21 0,1-21 16,0 1-16,-22-1 0,22 0 15,0 0-15,-1-21 0,22 0 0,-21 0 16,21 0-16,-1 0 0,22-21 15,0 0 1,0 42 15,22 0-31,-1 0 16,-21 0-16,21 1 0,-21-1 16,21 0-16,0 21 0,-21-21 0,21 1 15,1-22-15,-1 21 0,0 0 16,0 0-16,21-21 0,1 0 0,-22 21 15,21-21-15,1 0 0,-1 0 0,0 0 16,1 0-16,-1 0 0,0 0 16,1-21-16,-1 0 0,0 21 0,1-21 15,-22 0-15,21-1 0,-21 1 16,0 0-16,-21 0 0,0 0 0,0 0 16,0-22-16,0 22 0,0 0 15,-21 0-15,0 0 16,0 21-16,0 0 0,0 0 0,-1 0 15,22 21-15,-21 0 0,0 0 16,0 0-16,0 0 0,21 1 0,0 20 16,0-21-16,0 0 0,0 22 15,0-22-15,0 0 0,21-21 0,0 21 16,0 0-16,0-21 0,1 0 0,20 0 16,0 0-16,1 0 0,-1 0 15,21 0-15,1 0 0,-1 0 0,1-21 16,-1 0-16,-20 0 0,20 0 0,-20-22 15,20 22-15,-21-21 0,-20-1 16,20-20-16,-21 21 0,0-22 16,0 22-16,1-22 0,-22 1 15,21 20-15,-21 1 0,0 0 0,0 21 16,0-22-16,0 22 0,-21 21 16,-1 21-1,1 22-15,21-1 0,-21 0 0,0 1 16,0 20-16,0 1 0,-1-1 15,-20 1-15,21-1 0,0 1 16,0-1-16,-22 1 0,22-1 0,0 1 16,0 20-16,0 1 0,-1 0 15,-20-1-15,21 1 0,0 0 0,0-22 16,-1 22-16,1-1 0,0 1 0,-21 0 16,21-1-16,-1-20 0,22-1 15,0 1-15,0-22 0,0 1 0,0-22 16,22 0-16,-1 0 0,0-21 0,21 0 15,1 0-15,-1-21 0,21 0 16,-20-22-16,20 1 0,-20 0 0,20-1 16,-21 1-16,1-21 0,-1 20 0,-21-20 15,0 20-15,1-20 0,-1-1 16,-21-20-16,0 20 0,0-20 0,-21 20 16,-1 1-16,-20-22 15,0 43-15,-1-22 0,1 22 0,0 21 16,-1-1-16,1 1 0,0 0 0,21 0 15,21 0 1,21 21-16,0 0 0,21-21 16,1-1-16,-1 22 0,21-21 0,-20 0 15,20 0-15,1 0 0,-1-22 16,22 22-16,-22-21 0,22 0 0,0-22 16,-22 22-16,1-22 15,-1 22-15,-20-22 0,-1 1 0,-21 21 0,0-1 16,-21 1-16,0 0 15,0 20-15,0-20 0,0 21 0,-21 0 0,-21 21 16,21 0-16,-1 0 0,-20 0 16,0 0-16,21 21 0,-22 21 15,1 1-15,0-1 0,20 21 0,1 1 16,-21 21-16,21-22 0,0 22 16,-1-1-16,1 1 0,0 0 0,0-1 15,21 22-15,-21-21 0,0 21 0,-1-22 16,1 22-16,0-21 0,0 0 15,0-1-15,0 1 0,-22 0 0,22-1 16,-21-20-16,21 20 0,-1-20 16,1-1-16,0-20 0,21-1 15,0 0-15,0-20 0,0-1 0,21-21 16,0 0-16,22 0 0,-1-21 16,0-1-16,1 1 0,20-21 15,1 0-15,-1-22 0,1 22 0,-1-22 16,1 1-16,-1-1 0,-20 1 0,-1-22 15,0 22-15,-21-1 0,-21-21 16,0 1-16,0-1 0,-21 22 0,0-22 16,-21 21-16,-1 1 0,1-1 15,-21 22-15,20 0 0,-20-1 0,-1 1 16,22 21-16,0 0 0,20 0 16,1 21-16,0 0 0,42 0 31,22 0-31,-22 0 15,21 0-15,0 0 0,1-22 16,-1 22-16,0-21 0,22 21 0,-22-21 16,1 0-16,-1 0 0,0 0 15,1-1-15,-22 1 0,21 0 16,-21 0-16,0 0 0,1 0 0,-1-1 16,-21 1-16,0 0 0,-21 21 31,21 21-16,-22 0-15,22 1 0,-21-1 0,21 0 16,0 0-16,0 0 16,0 0-16,0 1 0,21-1 15,1-21-15,-1 21 0,0-21 0,0 0 16,21 0-16,-20 0 0,20 0 16,0 0-16,-21 0 0,22 0 0,-1 0 15,-21-21-15,22 0 0,-1-1 16,-21 1-16,0 0 0,0 0 0,1 0 15,-22 0-15,0-1 16,0 1-16,0 0 0,0 0 0,0 0 16,-22 21-16,1 0 0,0 0 0,0 0 15,0 0-15,0 0 16,-1 21-16,22 0 0,0 0 0,0 0 16,0 1-16,0-1 0,0 0 15,0 0-15,0 0 0,0 0 0,22 1 16,-1-1-16,0-21 0,0 21 0,0-21 15,0 0-15,1 0 0,-1 0 16,0 0-16,0 0 0,0 0 0,22 0 16,-22-21-16,0 0 0,0 21 15,21-22-15,-20-20 0,-1 21 0,0 0 16,-21 0-16,21-1 0,-21 1 0,21 0 16,-21 0-16,-21 42 31,0 0-31,0 0 15,0 1-15,-1-1 0,1 0 16,0 0-16,21 0 0,-21 0 16,21 1-1,21-22 17,0 0-32,0 0 0,1 0 0,-1-22 15,0 22-15,0-21 0,0 0 0,0 21 16,1-21-16,-1 21 0,0 0 15,0 0-15,0 0 0,0 0 0,1 0 16,-1 0-16,0 0 16,-21 21-16,21-21 0,-21 21 15,21-21-15,0 21 0,1-21 16,-1 0-16,0 0 16,0 0-16,0 0 0,0 0 15,-21-21-15,22 21 0,-1-21 16,0 21-16,0-21 0,0 0 0,0 21 15,1-21-15,-22-1 0,21 1 16,0 0-16,-21 0 0,0 0 0,0 0 16,21 21-16,-21-22 15,0 44 1,0-1 0,0 0-16,-21-21 0,21 21 15,0 0-15,0 0 0,-21 1 16,21-1-16,21-42 47,0 21-47,-21-22 0,0 1 15,0 0-15,21 21 0,-21-21 16,21 0-16,-21 0 0,0-1 16,0 1-16,0 0 0,-21 21 31,0 0-31,21 21 0,-21 0 15,0 1-15,0 20 0,-1-21 0,1 21 16,21-20-16,0 20 0,-21-21 16,21 0-16,0 22 0,0-22 15,0 0-15,0 0 0,21-21 0,-21 21 16,21-21-16,1 0 0,-1 0 0,0 0 16,0 0-16,0 0 0,22 0 0,-22 0 15,21 0-15,-21-21 0,22 21 16,-22-21-16,0 0 0,21 0 0,-21-1 15,22-20-15,-22 21 16,0 0-16,0 0 0,0-1 0,-21 1 16,-21 21-1,0 0-15,0 0 0,0 0 16,0 21-16,-22 1 0,22-22 0,0 21 16,0 0-16,21 0 0,0 0 15,-21 0-15,21 1 0,0-1 0,0 0 16,0 0-16,0 0 0,21-21 0,-21 21 15,21-21-15,0 0 0,0 22 16,0-22-16,43 0 0,-22 0 16,1 0-16,-1 0 0,-21 0 15,21-22-15,1 22 0,-1-21 16</inkml:trace>
  <inkml:trace contextRef="#ctx0" brushRef="#br1" timeOffset="44492.38">21040 7112 0,'0'0'0,"-22"0"0,22 21 15,0 0 1,22-21-16,-1 0 16,0 0-16,0 0 15,0 0-15,22 0 0,-22-21 16,0 21-16,21-21 0,-21 0 0,22 0 15,-22 21-15,0-21 0,21-22 16,-20 22-16,-22 0 0,0 0 0,0 0 16,0-22-16,0 22 0,-22 0 0,1 21 15,0-21-15,-21 21 0,21 0 16,-22 0-16,1 0 0,0 21 0,20 0 16,-20 0-16,0 22 0,21-22 15,-1 21-15,1-21 0,21 22 0,0-1 16,0-21-16,0 21 0,0 1 15,0-22-15,21 21 0,1-21 16,-1 1-16,0-1 0,0 0 0,0-21 16,0 0-16,1 21 0,-1-21 15,0 0-15,0 0 0,0 0 0,0-21 16,-21 0-16,0 0 16,0-1-16,0 1 0,-21 21 31,-21 0-31,21 0 0,-22 21 0,22 1 15,-21 20-15,21-21 0,-22 21 0,22-20 16,0 20-16,21-21 0,0 21 16,0-20-16,0-1 0,0 0 15,0 0-15,21 0 0,0 0 16,1 1-16,-1-22 0,0 0 0,21 0 16,1 0-16,-22 0 0,21 0 0,0 0 15,1 0-15,-22 0 0,21-22 16,1 1-16,-1 0 0,0 0 0,-21 0 15,1 0-15,-1-1 0,0-20 16,0 0-16,-21 21 0,0-22 0,21 22 16,-21 0-16,0 0 0,0 0 0,0-1 15,0 44 1,21-1-16,1 0 0,-22 0 16,21 0-16,-21 0 15,21 22-15,-21-22 0,21 0 0,0 0 16,-21 0-16,21 1 0,1-1 15,-22 0-15,21-21 0,0 21 0,0-21 16,0 0-16,0 0 16,1-21-1,-22 0-15,0 0 0,21-1 16,-21-20-16,0 21 0,21-21 16,-21 20-16,0 1 0,0-21 0,0 21 15,0 0-15,0-1 16,-21 22-1,0 0-15,-1 22 0,1-22 0,0 21 16,0 0-16,-21 0 0,20 0 16,-20 0-16,0 1 0,-1-1 0,22 0 15,-21 0-15,21 0 0,0 0 16,-1 1-16,1-1 0,21 0 0,0 0 16,0 0-16,0 0 15,21-21-15,1 0 0,-1 0 16</inkml:trace>
  <inkml:trace contextRef="#ctx0" brushRef="#br1" timeOffset="44832.34">22437 7366 0,'0'0'0,"0"-21"0,0 0 15,-22 21-15,1 21 16,0-21-16,0 21 15,21 0-15,-21 22 0,0-22 0,-1 21 16,1 0-16,0 1 0,0-1 0,0 0 16,0 1-16,-22-1 0,-20 64 15,42-43-15,-22-20 16,22 20-16,-21 1 0,21-1 0,-1 1 16,1-22-16,0 22 0,0-22 15,0 0-15,0 22 0,-1-22 0,1-21 16,21 22-16,0-1 0,-21-21 15,21 21-15,-21-20 0,21-1 0,0 0 16,0 0-16,0-42 31,21 0-31,0 0 0,0-1 16,1 1-16,20 0 0,-21-21 0,0-1 0</inkml:trace>
  <inkml:trace contextRef="#ctx0" brushRef="#br1" timeOffset="45136.21">22161 7789 0,'0'-42'16,"0"84"-16,0-126 0,0 41 0,0 1 0,0-21 16,0 20-16,0 1 0,22 0 15,-1-1-15,0 22 0,-21-21 0,21-1 16,21 22-16,-20-21 0,-1 21 16,21 0-16,0-1 0,1 22 0,-1-21 15,0 21-15,1 0 0,-1 0 16,0 0-16,1 0 0,-22 0 0,0 0 15,0 21-15,-21 1 0,0-1 16,0 0-16,-21 0 0,0 0 0,0 0 16,-22 1-16,1-1 0,0 0 15,21 0-15,-22-21 0,1 21 16,0-21-16,20 21 0,1-21 0,0 0 16,0 0-16,42 0 15,0 0 1,0 0-16,22 0 0,-1-21 15,0 21-15</inkml:trace>
  <inkml:trace contextRef="#ctx0" brushRef="#br1" timeOffset="45471.99">23516 7154 0,'0'0'0,"0"-21"15,-42-42 1,21 20-16,21 1 0,0 21 15,0-21-15,0 20 0,0 1 0,0 0 16,0 0-16,0 0 0,21 0 16,21-1-16,-21 22 0,22 0 0,-22-21 15,21 21-15,0 0 0,1 0 16,-1 21-16,0 1 0,-20-1 0,-1 0 16,-21 0-16,0 21 0,0-20 15,0 20-15,-21-21 0,-1 21 0,1 1 16,0-22-16,-21 21 0,21-21 15,-22 22-15,22-1 0,-21-21 16,21 22-16,-1-22 0,1 0 0,0 0 16,0 0-16,0 0 0,21 1 15,-21-1-15,21 0 0,0 0 0,0 0 16,0 0-16,0 1 0,0-1 16,-22-21-16,22 21 0,-21 0 0</inkml:trace>
  <inkml:trace contextRef="#ctx0" brushRef="#br1" timeOffset="45624.33">23410 7874 0,'0'0'16,"-21"0"-16,0 0 0,0-21 62,0 0-46,-1 21-16,1-21 0</inkml:trace>
  <inkml:trace contextRef="#ctx0" brushRef="#br0" timeOffset="50584.07">1016 9758 0,'0'0'15,"0"-21"-15,0 0 0,0-1 0,0 1 16,0-21-16,-21 0 16,21-1-16,0 22 0,0 0 15,0 0-15,0 0 0,0-1 0,0 65 47,0-22-47,0 21 0,0 1 16,0-1-16,0 21 0,0-20 0,0-1 15,0 0-15,0 1 0,0-1 16,0-21-16,0 0 0,0 22 16,0-22-16,0-42 31,21 21-31,-21-21 0,21-22 15,0 22-15,0-21 0,1 21 16,-1-22-16,0 22 0,0-21 0,0 21 16,0-22-16,1 43 0,-1-21 15,0 21-15,0 0 0,0 0 16,0 0-16,-21 21 0,22 0 0,-1 22 16,0-22-16,-21 0 15,21 21-15,0-20 0,0 20 0,-21-21 0,22 21 16,-1-20-16,0-1 0,0-21 15,0 21-15,22-21 0,-22 0 16,21 0-16,-21 0 0,22 0 16,-1-21-16,-21 21 0,21-21 0,-20-1 15,-1-20-15,0 21 0,0 0 16,0-22-16,0 1 0,-21 21 0,0-21 16,0-1-16,0 1 0,0 21 15,-21-22-15,-21 22 0,21 0 0,0 0 16,-22 0-16,22 21 0,-21 0 15,21 0-15,-1 0 0,1 0 16,0 0-16,0 0 0,0 21 0,21 0 16,-21-21-16,21 21 15,0 0-15,0 1 0,21-22 16,21 0-16,-21 0 0,0 0 16</inkml:trace>
  <inkml:trace contextRef="#ctx0" brushRef="#br0" timeOffset="51596.08">2371 9229 0,'0'0'16,"0"-21"-16,-22 21 15,1 0-15,0 0 0,0 21 16,0 0-16,21 21 0,-21-21 16,21 22-16,0-1 15,0-21-15,0 43 0,0-22 0,0 0 16,0 1-16,0-1 0,0 22 15,0-22-15,0-21 0,0 21 0,0 1 16,0-22-16,0 0 0,0 0 16,21 0-16,0-21 0,0 0 15,-21-21 1,21 21-16,0-21 0,-21-21 0,22 21 16,-1-1-16,-21-20 0,21 21 15,0-21-15,-21 20 0,21-20 0,0 21 16,-21 0-16,22 21 15,-1 0-15,0 21 16,0 0 0,-21 0-16,0 22 0,0-22 0,21 0 15,-21 0-15,21 0 0,-21 0 16,22 1-16,-1-1 0,0 0 0,0 0 16,21-21-16,-20 0 0,20 0 15,0 0-15,1 0 0,-22 0 0,21 0 16,0-21-16,22 21 0,-22-42 15,1 20-15,-1 1 0,0-21 0,-21 21 16,22-22-16,-22 22 0,0-21 16,0 0-16,-21 20 0,0-20 15,0 21-15,0 0 16,-21 21-16,0 0 0,0 0 0,0 0 16,-1 0-16,1 21 0,0 0 15,0 0-15,0 0 0,21 22 0,0-1 16,0-21-16,0 22 0,0-22 15,0 21-15,0-21 0,0 0 0,21 1 16,0-1-16,21 0 0,-20-21 0,-1 0 16,21 0-16,0 0 0,1 0 15,-1 0-15,22-21 0,-22 0 0,0-1 16,1 1-16,-1-21 16,-21 21-16,21 0 0,-20-22 0,-1 1 15,0 21-15,0-22 0,-21 22 16,0 0-16,0 0 0,0 0 0,0 42 31,0 0-31,0 0 0,0 0 16,0 1-16,0-1 0,-21 21 0,21-21 15,-21 0-15,21 22 0,0-22 16,0 0-16,0 0 0,-21 0 0,21 1 16,0-44 30,-22 1-46,22 0 0,0 0 16,0-21-16,0 20 0,0-20 0,0 0 16,22 21-16,-1-22 0,0 1 15,21 21-15,-21 0 0,22-22 0,-22 22 16,21 21-16,1-21 0,-22 21 16,21 0-16,0 0 0,-20 0 0,20 21 15,-21-21-15,21 21 0,-20 0 16,-1 1-16,0-1 0,-21 0 0,0 21 15,0-21-15,0 1 0,0-1 0,0 0 16,0 21-16,-21-21 0,0-21 16,-1 22-16,1-1 0,21 0 0,-21-21 15,0 0 1,21-21 0,0 0-16,21-1 0</inkml:trace>
  <inkml:trace contextRef="#ctx0" brushRef="#br0" timeOffset="52068.22">5397 9229 0,'0'0'0,"0"-21"0,0-1 15,0 1-15,0 0 0,0 0 16,-21 21-16,0 0 31,21 21-15,0 21-16,-21-20 0,21 20 0,0-21 15,0 21-15,-21 1 0,21-1 16,0 0-16,0 1 0,0-1 0,-21-21 16,21 22-16,-22-1 0,22-21 15,0 21-15,0-20 0,0-1 0,0 0 16,22-21-1,-1-21 1,0 21-16,0-43 0,0 22 0,0 0 16,22-21-16,-22-1 15,21 1-15,1 0 0,-1-1 0,-21 1 16</inkml:trace>
  <inkml:trace contextRef="#ctx0" brushRef="#br0" timeOffset="52696.29">5757 9165 0,'0'0'0,"21"-42"0,1 0 15,-22 20-15,21 1 0,-21 0 0,0 0 16,0 42-1,0 0-15,0 0 0,-21 1 16,-1 20-16,22-21 0,-21 21 16,21 1-16,0-1 0,-21 0 0,21-20 15,-21 20-15,21 0 0,0 1 0,-21-1 16,21-21-16,-21 21 0,21-20 16,0-1-16,0 0 0,21-21 31,0-21-31,21 0 15,-21-1-15,1 1 0,20-21 0,-21 21 16,0 0-16,0-22 0,1 22 16,-1 0-16,0 0 0,0 0 0,0-1 15,-21 1-15,21 21 16,-21 21-16,22 1 16,-22-1-16,0 0 0,0 21 0,0-21 15,21 106 1,-21-105-16,21-1 15,0 0-15,0-21 16,0 0-16,1 0 0,-1 0 16,0 0-16,0 0 0,21-21 0,-20 0 15,20 21-15,0-22 0,-21-20 16,22 21-16,-1 0 0,-21 0 0,22-1 16,-22 1-16,0-21 0,0 21 15,0-22-15,-21 22 0,0 0 0,0-21 16,0 21-16,0-1 0,-21 22 15,0 0-15,-21 0 0,20 0 16,1 22-16,0-1 0,0 0 0,0 0 16,0 0-16,21 0 0,0 22 15,0-22-15,0 0 0,0 21 16,0-20-16,0-1 0,0 0 0,0 0 16,21 0-16,0 0 0,0 1 15,0-22-15,22 21 0,-22-21 0,21 0 16,-21 0-16,22 0 0,-1 0 15,-21 0-15,21 0 0,-20 0 0,-1-21 16,21-1-16,-21 22 0,-21-21 0,21 0 16,-21 0-16,0 0 0,0 0 15,0-1-15,0 1 0,0 0 16</inkml:trace>
  <inkml:trace contextRef="#ctx0" brushRef="#br0" timeOffset="53040.28">5122 9356 0,'0'0'0,"21"0"16,1 0-16,-1 0 0,0 0 16,0 0-16,21-21 0,1-1 0,-1 22 15,22-21-15,-22 0 0,21 21 0,1-21 16,-22 21-16,22-21 0,-22 21 16,0 0-16,1-21 0,-22 21 0,21 0 15,-21 0-15,-42 0 47,0 0-47,0 21 16</inkml:trace>
  <inkml:trace contextRef="#ctx0" brushRef="#br0" timeOffset="53983.78">8445 9059 0,'0'0'16,"0"-42"-1,-21 42 1,0 0-1,0 0 17,21 21-32,0 0 15,0 1-15,0-1 0,0 21 16,0-21-16,0 43 0,0-22 0,0 0 16,0 22-16,0-1 0,0 1 15,0 21-15,0-22 0,0 1 0,0 20 16,0-20-16,0 20 0,-21-20 0,0-1 15,-1 1-15,22 21 16,-21-22-16,0 1 0,21-1 0,0-21 16,-21 22-16,0-22 0,21 1 0,0-22 15,-21 21-15,21-21 16,0-42-16,0 0 16,21 0-16,0-22 0,-21-20 0,21 21 15,0-22-15</inkml:trace>
  <inkml:trace contextRef="#ctx0" brushRef="#br0" timeOffset="54292.04">8234 9483 0,'0'0'0,"-21"-21"0,-1-22 0,1 22 0,21 0 0,0 0 16,0-22-16,0 22 0,0 0 16,0-21-16,21 21 0,22-1 15,-22-20-15,21 21 0,1-21 0,20 20 16,1 1-16,-1 0 0,1 0 15,20 21-15,1 0 0,-22 0 0,1 21 16,-22 0-16,1 0 0,-1 22 16,-42-22-16,0 21 0,0-21 0,-21 22 15,-22-22-15,1 21 0,-21-21 0,20 22 16,-20-22-16,-1 0 0,22 0 16,-22 0-16,22 1 0,21-1 15,-21-21-15,20 0 0,1 21 16,21-42-1,21 21-15,1-21 16,-1 21-16,21-22 0,0 22 16,22-21-16</inkml:trace>
  <inkml:trace contextRef="#ctx0" brushRef="#br0" timeOffset="55332.32">9631 9186 0,'0'0'16,"21"-21"-16,-21 0 0,0 0 0,0 0 15,-21 0-15,0-1 16,-1 1-16,1 0 0,-21 0 0,21 21 16,-22 0-16,22 0 0,0 0 15,-21 0-15,-1 0 0,22 21 0,-21 0 16,21 0-16,-22 1 0,22 20 16,-21-21-16,21 21 0,0-20 0,-1 20 15,1-21-15,0 21 0,21-20 16,0 20-16,0-21 0,0 0 15,21-21-15,0 0 0,1 21 0,-1-21 16,21 0-16,0 0 0,-20 0 16,20-21-16,0 0 0,1 21 15,-22-21-15,21 0 0,0 0 0,1-1 16,-22 1-16,0 0 0,0-21 16,0 21-16,-21-1 0,0 1 0,22 0 15,-22 0-15,-22 21 31,1 0-31,21 21 0,-21 21 16,21-20-16,-21-1 0,21 0 0,0 21 16,0-21-16,0 1 0,0 20 0,0-21 15,0 0-15,0 0 0,21 1 16,0-1-16,0 0 0,22-21 0,-1 0 16,0 0-16,1 0 0,20 0 15,43-21-15,-42 0 16,-1-1-16,1 1 0,-22 0 0,21 0 15,-20 0-15,-1-22 0,0 22 16,-20 0-16,-1-21 0,0 21 0,-21-1 16,0-20-16,0 21 0,0 0 15,0 0-15,-21 21 0,0 0 16,-1 0-16,1 0 0,-21 0 0,-22 21 16,22 21-16,0-21 0,21 0 15,-22 1-15,22 20 0,0-21 0,0 0 16,0 0-16,21 1 0,0-1 15,0 0-15,0 0 16,21-21-16,0 0 0,0 0 0,21 0 16,-20 0-16,20 0 0,0 0 15,-21-21-15,22 0 0,-1 21 0,-21-21 16,0-1-16,1 1 0,-1 21 0,0-21 16,-21 0-16,0 0 15,0 0-15,-21 21 31,0 21-31,21 0 16,0 0-16,0 0 0,0 22 0,0-22 16,0 21-16,0 22 15,0-22-15,0 21 0,0 22 0,0-21 16,0 20-16,0 1 0,0 0 0,0-1 16,0 1-16,0 0 0,0 20 15,0 1-15,0-21 0,-22 21 0,1-22 16,0 1-16,0 0 0,-21-1 0,20 1 15,-20 0-15,21-1 0,-21-20 16,-1-1-16,1-20 0,0 20 0,-1-42 16,1 22-16,21-22 0,-22-21 0,22 0 15,0-21-15,0 0 0,0-22 16,0 1-16,21-22 0,-22-20 0,22-1 16,0 0-16,0-20 0,0-1 15,22-21-15,-1 21 0,0-21 16,21 21-16,1 0 0,-22 22 0,21-22 15,0 21-15,22 22 0,-22-22 0,1 21 16,-1 1-16,0-1 0,1 22 16,-1-21-16,0 20 0,1 1 0,-1 0 15,-21-1-15,21 1 0,-20 0 0,20 20 16,0-20-16,-21 21 0</inkml:trace>
  <inkml:trace contextRef="#ctx0" brushRef="#br0" timeOffset="55627.94">10668 9208 0,'-21'0'0,"21"21"31,-21-21-31,21-21 31,21 21-31,0-22 0,0 1 16,0 0-16,0 21 0,1-21 0,-1 0 16,0 0-16,0-1 0,0 1 15,-21 0-15,0 0 0,0 0 0,0 0 16,-42 21-1,21 0-15,0 0 0,-22 21 0,22 0 16,-21 0-16,21 0 0,-1 22 16,1-22-16,21 21 0,0-21 15,0 22-15,0-22 0,0 21 16,0-21-16,0 0 0,21 1 16,1-22-16,-1 21 0,0-21 0,21 0 15,1 0-15,-1 0 0,0 0 16,1 0-16,-1-21 0,0-1 0</inkml:trace>
  <inkml:trace contextRef="#ctx0" brushRef="#br0" timeOffset="56991.68">12298 9081 0,'0'-22'0,"0"44"0,21-65 0,-21 22 16,0 0-16,0 0 16,21 21-16,-21-21 15,0-1 48,0 44 46,0-44-62,21 22-31,-21-21-16,21 21 0,-21-21 0,22 21 15,-22-21-15,0 0 16,21 21-16,-42 0 78,-1 0-78,1 0 0,0 0 16,0 0-16,0 0 0,0 0 15,-22 0-15,22 0 0,0 0 0,0 21 16,0 0-16,-1 0 0,-20 22 0,21-22 15,0 21-15,0-21 0,21 22 16,-22-22-16,22 21 0,0-21 0,0 0 16,0 1-16,0-1 0,0 0 15,22-21-15,-1 21 16,0-21-16,21 0 0,-21 0 0,1 0 16,20 0-16,-21-21 0,0 21 15,22-21-15,-22 0 0,0-1 0,0 1 16,0 21-16,0-21 0,-21 0 15,22 0-15,-22 0 0,-22 42 32,22 0-17,-21 21-15,21 1 0,0-22 0,0 21 16,0 0-16,0 22 0,0-22 16,0 22-16,0-1 0,0 1 15,0-1-15,0 1 0,0 20 0,0 1 16,0-21-16,0 20 0,0 22 15,0-21-15,0 21 0,0-1 0,0-20 16,0 21-16,-21-21 0,21-1 0,0 1 16,-21 0-16,0-22 0,0 1 15,21-1-15,-22 1 0,1-22 0,0 0 16,0-21-16,0 1 0,-22-1 16,22-21-16,0 0 0,0-21 0,0-1 15,0-20-15,21 0 0,-22-1 0,1-20 16,21-1-16,-21-20 0,21 20 15,0-42-15,0 22 0,0-22 16,0 21-16,21 1 0,22-1 0,-22 0 16,0 22-16,21-22 0,-21 22 0,22-1 15,-1 22-15,0-22 0,1 1 16,20 20-16,-20-20 0,-1 21 0,21-22 16,-20 22-16,20-1 0,1 1 15,-22 0-15,22-1 0,-22 22 0,0-21 16</inkml:trace>
  <inkml:trace contextRef="#ctx0" brushRef="#br0" timeOffset="57740.29">13039 9335 0,'-22'0'16,"1"0"0,0-22-1,21 1-15,0 0 0,0 0 16,0 0-16,0 0 0,0-1 15,0 1-15,21 0 0,-21 0 16,21 0-16,-21 0 0,0-1 16,0 44-1,-21-1 1,0 0-16,0 0 0,21 0 16,-21 22-16,21-22 0,-21 0 0,21 21 15,0-21-15,0 1 0,0-1 16,0 0-16,0 0 0,21 0 15,0-21-15,0 21 0,21-21 0,-20 22 16,-1-22-16,21 0 0,-21 0 0,22 0 16,-22 0-16,21-22 0,-21 1 15,22 21-15,-22-21 0,0 0 0,0 0 16,0-22-16,0 22 0,-21-21 16,0 21-16,0-22 0,0 1 0,0 0 15,0-22-15,0 22 0,22 0 0,-22-1 16,0 1-16,21 21 0,-21-22 15,0 22-15,0 0 0,21 21 32,-21 21-32,0 22 0,0-1 0,0 0 15,0 1-15,0-1 0,0 0 0,0 1 16,0-1-16,-21 0 0,21 1 16,0-1-16,0-21 0,0 21 0,0-20 15,0-1-15,0 0 0,21 0 16,0-21-16,0 21 0,0-21 15,1 0-15,-1 0 0,0 0 0,0 0 16,0 0-16,0 0 0,1-21 16,-1 0-16,0 0 0,0 0 0,0-1 15,0 1-15,1 0 16,-22 0-16,21 0 0,-21 0 16,21-1-16,0 22 0,0 0 15,-21 22 1,0-1-16,0 0 0,0 0 15,0 0-15,0 0 0,0 1 0,0-1 16,0 0-16,21-21 16,-21 21-16,22-21 15,-22 21-15,0-42 32,0 0-32,0 0 15,0 0-15,0-1 16</inkml:trace>
  <inkml:trace contextRef="#ctx0" brushRef="#br0" timeOffset="57920.48">13462 9017 0,'0'0'0,"-21"0"0,42-21 31,0 21-31,21 0 16,-20 0-16,-1 0 0,21-21 0,0 21 15,-20-21-15,20 21 16,0 0-16,-21 0 0,22-22 0,-22 22 16,21-21-16,1 21 0</inkml:trace>
  <inkml:trace contextRef="#ctx0" brushRef="#br0" timeOffset="58488.28">15113 9144 0,'0'0'0,"0"-21"0,0 0 0,42-106 32,-21 106-32,1-1 15,20 1-15,-21 21 16,0 0-16,0 0 0,22 0 0,-1 0 15,-21 0-15,22 0 0,-22 21 16,21 22-16,-21-22 0,0 21 0,1 1 16,-22-22-16,0 21 0,0 0 0,0 1 15,0-22-15,0 21 0,-22-21 16,1 1-16,21-1 0,-21 0 0,21 0 16,0-42 15,0 0-31,0 0 0,0-1 15,21 1-15,-21 0 0,21 0 16,-21 0-16,22-22 0,-22 22 0,0-21 16,21 21-16,-21 0 0,21-22 15,0 22-15,-21 0 0,21 21 0,0-21 16,1 21-16,-1 0 0,0 0 16,21 0-16,-21 0 0,22 0 0,-22 0 15,0 0-15,21 0 0,-20 0 0</inkml:trace>
  <inkml:trace contextRef="#ctx0" brushRef="#br0" timeOffset="59288.25">16023 9123 0,'0'0'16,"0"21"-16,21-21 47,0-21-47,1 0 0,-1 21 15,0-21-15,0-1 0,0 1 16,-21 0-16,0 0 0,21 21 0,-21-21 15,0 0-15,0-1 0,-21 22 16,0 0 0,0 0-16,0 22 15,0-22-15,-1 21 0,1 0 0,0 0 16,0 0-16,21 22 0,-21-22 0,21 0 16,0 0-16,0 0 15,0 0-15,0 1 0,21-1 16,0 0-16,0-21 0,0 0 15,1 0-15,-1 0 0,21 0 0,0 0 16,1 0-16,-1 0 0,22 0 0,-22-21 16,0 0-16,1-1 0,-1 1 15,0 0-15,1-21 0,-22 21 0,21-22 16,-21 1-16,0 0 0,1-1 16,-1 1-16,-21 0 0,0-1 0,0 22 15,0-21-15,0 21 0,0-1 16,0 1-16,-21 42 31,21 1-31,-22 20 16,1 0-16,21 1 0,-21 20 0,0-21 15,21 22-15,-21-1 0,0 1 0,-1-1 16,1 1-16,0-1 0,0 22 16,0-21-16,0 20 0,-1 1 0,-20 21 15,21-22-15,0 1 0,0 21 16,-22-21-16,22 20 0,0 1 0,0-21 15,-22 0-15,22 20 0,0-41 0,0 21 16,0-22-16,21 1 16,0-22-16,0 0 0,0 1 0,0-22 0,0 0 15,0 0-15,21-21 0,0 0 16,0 0-16,22-21 0,-1 0 16,0-22-16,1 22 0,20-21 0,-21 0 15,22-22-15,-1 1 0,-20-1 0,20-21 16,-20 1-16,20-1 0,-21 22 15,-20-22-15,20 0 0,-21-21 0,-21 22 16,0-1-16,0 0 0,0 1 0,-21-1 16,-21 22-16,20-1 0,-20 22 15,0-1-15,-1 1 0,1 21 0,0 0 16,-1 0-16,1-1 0,21 22 16,0 0-16,0 0 0,21-21 15,21 21 1,0 0-1,0 0-15,0 0 0,0 0 0,22 0 16,-1 0-16,-21 0 0,0 0 16</inkml:trace>
  <inkml:trace contextRef="#ctx0" brushRef="#br0" timeOffset="59663.95">17018 9165 0,'-64'-84'31,"43"62"-31,21 1 0,0 0 16,0 0-16,0 0 15,21 0-15,1 21 0,-1 0 16,0-22-16,0 22 0,21 0 16,-20 0-16,20 0 0,-21 0 0,21 0 15,-20 0-15,-1 22 0,0-1 16,0 0-16,-21 0 0,21 0 0,-21 22 15,0-22-15,0 0 0,0 0 0,0 0 16,-21 0-16,0 1 0,0-1 16,21 0-16,-21-21 15,21-21 17,0 0-32,0-1 15,21 1-15,-21 0 0,21 0 16,0 0-16,0 0 0,-21-1 0,21-20 15,1 21-15,20 0 0,-21 0 16,0-1-16,0 1 0,22 21 0,-22 0 16</inkml:trace>
  <inkml:trace contextRef="#ctx0" brushRef="#br0" timeOffset="61469.22">17695 9059 0,'0'0'0,"0"22"0,0 20 31,0-21-31,21-21 16,1 0-16,-1 0 16,0 0-16,0-21 0,0 21 15,0-21-15,1 0 0,-1 21 0,0-22 16,-21 1-16,21 0 0,0 0 16,-21 0-16,0 0 0,0-1 0,0 1 15,0 0-15,-21 21 31,0 0-31,0 0 0,0 21 0,-1 0 16,1 1-16,0 20 0,0-21 16,0 0-16,21 22 0,0-22 0,-21 21 15,21-21-15,0 0 0,0 22 16,0-22-16,0 0 0,0 0 0,21 0 16,0 1-16,0-22 0,0 0 15,0 0-15,22 0 0,-22 0 16,0 0-16,21 0 0,1 0 0,-1-22 15,0 1-15,22 21 0,-22-21 16,22 0-16,-22-21 0,0 20 0,22-20 16,-22 21-16,1-21 0,-22 20 15,0-20-15,0 21 0,-21 0 16,0 0-16,-21 21 16,0 0-16,0 0 0,-1 21 15,1 0-15,0 0 0,0 0 0,0 0 16,21 1-16,0 20 0,0-21 0,0 0 15,0 0-15,0 1 0,0-1 16,0 0-16,0 0 0,21 0 0,0 0 16,0-21-16,-42-21 47,0 0-32,0 0-15,0 21 0,21-21 16,-22 0-16,1 21 0,0 0 15,0-22-15,0 22 0,0 0 16,21 22-16,0-1 16,0 0-16,0 0 15,0 0-15,21-21 0,0 21 16,21-21-16,-21 0 0,22 0 16,-22 0-16,21 0 0,1 0 0,-1 0 15,21 0-15,-20 0 0,-1 0 0,22-21 16,-22 0-16,0 0 15,1 21-15,-22-42 0,21 20 0,-21 1 16,0-21-16,22 0 0,-22-1 16,0-20-16,0 20 0,0-20 0,1 21 15,-1-1-15,-21 1 0,0 0 0,0-1 16,0 22-16,0 0 0,0 0 16,-21 42-1,-1 0-15,1 0 0,21 22 16,-21-1-16,0 0 0,0 1 0,0 20 15,21-21-15,-22 22 0,1-22 16,21 1-16,0-1 0,-21 0 0,21 1 16,0-22-16,-21 0 0,21 0 15,0 0-15,0 0 0,21-21 32,0-21-32,0 0 15,-21 0-15,22 0 0,-1 0 16,0-1-16,0-20 0,0 21 0,0-21 15,1 20-15,-1 1 0,-21 0 16,21 0-16,0 21 0,0 0 16,-21 21-1,0 21-15,0-20 0,0-1 16,0 0-16,0 0 0,0 0 0,0 22 16,0-22-16,0 0 15,21 0-15,1 0 0,-1-21 0,0 21 16,0-21-16,21 0 0,1 22 0,-1-22 15,0 0-15,22 0 0,-1 0 16,-20 0-16,-1 0 0,0 0 0,1-22 16,-1 1-16,-21 0 0,22 0 15,-22 0-15,-21 0 0,21-1 0,-21-20 16,0 21-16,0-21 0,0 20 16,0 1-16,0 0 0,0 0 15,-21 21-15,0 0 0,-1 0 0,1 21 16,0 0-16,21 0 15,0 1-15,-21-1 0,21 0 16,0 0-16,0 0 0,0 22 0,0-22 16,0 0-16,0 0 0,21 0 15,0 0-15,0-21 0,1 0 16,-1 22-16,21-22 0,-21 0 16,22 0-16,-1 0 0,21 0 0,1 0 15,-1 0-15,1 0 0,21-22 0,-22 22 16,1-21-16,-1 0 0,-21 0 15,22 0-15,-22 0 0,-21-22 0,22 22 16,-22 0-16,0-21 0,-21 20 16,0 1-16,0 0 0,-21 0 15,0 0-15,0 0 0,-22 21 0,1 0 16,0 0-16,-1 0 0,1 0 16,0 21-16,-1 0 0,1 0 0,0 0 15,-1 0-15,-20 43 16,42-43-16,-1 0 0,22 0 0,0 1 15,0-1-15,0 0 0,0 0 16,0 0-16,22-21 0,-1 21 0,0-21 16,0 0-16,21 0 0,-20 0 0,20 0 15,0 0-15,1 0 0,-1 0 16,0-21-16,1 0 0,-1 0 0,0 0 16,-21-22-16,22 1 0,-1 0 15,-21-1-15,0 1 0,22-21 16,-22-1-16,0 1 0,0-1 0,0 22 15,-21-22-15,22 22 0,-22 0 16,0-1-16,0 1 0,0 21 0,0-22 16,-22 22-16,-20 21 15,21 21-15,0 1 0,-22 20 16,22-21-16,0 21 0,0 22 16,0-1-16,21-20 0,0 20 15,0 1-15,0-1 0,0 1 0,0-22 16,21 22-16,0-22 0,0-21 0,0 21 15,22-20-15,-22 20 0,21-21 16,-21-21-16,22 21 0,-22-21 0,21 0 16,1 0-16,-1 0 0,0 0 15,22 0-15,-1 0 0,-20-21 0,20 0 16,-21 21-16,22-21 0,-22 0 16,22-1-16,-43 1 0</inkml:trace>
  <inkml:trace contextRef="#ctx0" brushRef="#br0" timeOffset="64408.27">720 11155 0,'0'0'0,"63"-21"32,-42 0-17,-21-1-15,0 1 0,0 0 16,0 0-16,0 0 15,-21 0-15,0-1 0,0 1 0,-22 0 16,22 0-16,-21 21 0,21 0 16,-22 0-16,22 0 0,-21 0 0,21 0 15,-22 21-15,22 0 0,0 0 16,0 22-16,-21-1 0,42 0 16,-22 1-16,22 20 0,-21-20 15,21 62-15,0-62 16,0-1-16,0-21 0,21 0 0,1 1 15,-1-1-15,21-21 0,-21 0 16,22 0-16,-22-21 0,21-1 0,0 1 16,1 0-16,-22 0 0,21-21 15,-21 20-15,22-20 0,-22 0 0,0-1 16,0 1-16,0 21 0,-21-21 16,22-1-16,-22 22 0,0-21 15,0 21-15,0-1 0,0 1 0,-22 21 31,22 21-15,0 1-16,0 20 0,0 0 16,0 1-16,0-1 0,0 0 0,0 1 15,22-1-15,-1 0 0,0 1 16,0-1-16,0-21 0,22 21 0,-22-20 16,21-1-16,0-21 0,1 0 15,20 0-15,-20 0 0,20 0 0,-21 0 16,22-21-16,-22-1 0,22 1 15,20-42-15,-41 42 16,-1-22-16,-21 1 0,0 0 0,1-1 16,-1 1-16,-21 0 0,0 20 15,0-20-15,0 21 0,-21-21 16,-1 20-16,1 22 0,0-21 0,0 21 16,0 0-16,-22 0 0,1 0 15,21 21-15,-21 1 0,-1-1 16,22 0-16,-21 21 0,21-21 0,-1 22 15,1-1-15,0 0 0,21 1 16,0-1-16,0-21 0,0 22 0,0-22 16,0 0-16,0 0 15,21-21-15,0 0 0,1 0 0,20 0 16,-21 0-16,0-21 0,22 0 16,-22 0-16,21-1 0,-21-20 15,22 0-15,-22-1 0,0 1 16,0 0-16,0-1 0,0 1 0,-21 0 15,0-1-15,0-20 0,0 21 16,0-1-16,0 1 0,0 21 0,0-22 16,0 22-16,0 0 0,0 0 15,0 42 1,0 21-16,0-20 0,0 20 16,-21 0-16,21 1 0,0-1 15,0 21-15,0-20 0,0 20 0,0-20 16,0 20-16,0-21 0,0 1 15,21-1-15,1 0 0,-1 1 16,0-22-16,0 0 0,21 0 16,-20 0-16,20 1 0,0-22 0,1 0 15,20 0-15,-21 0 0,1-22 16,20 1-16,1 0 0,-1 0 0,-20-21 16,20 20-16,-21-20 0,1 21 15,-1-21-15,-21 20 0,0-20 0,-21 0 16,0 21-16,0-22 0,0 22 0,-21-21 15,-21 21-15,21-1 0,0 1 16,-22 21-16,1 0 0,21 0 0,-22 0 16,1 0-16,0 21 15,-1 1-15,22-1 0,-21 0 0,21 21 16,0-21-16,-1 22 0,1-1 16,21 0-16,0 1 0,0-1 0,0 0 15,0-20-15,0 20 0,21-21 16,1 0-16,-1 0 0,0-21 0,21 0 15,-21 0-15,22 0 0,-22 0 16,21 0-16,1-21 0,-1 0 0,0 0 16,-21 0-16,22-22 0,-1 1 15,-21 0-15,0-1 0,1 1 0,-1 0 16,0-1-16,-21 1 0,0 0 16,0-22-16,0 22 0,0 0 0,0-22 15,0 22-15,0-1 16,0 22-16,0-21 0,-21 21 0,0 21 15,-1 0-15,22 21 16,-21 0-16,21 21 16,0 1-16,0-1 0,0 0 15,0 1-15,0-1 0,0 0 0,0 1 16,0-1-16,0 0 0,0 1 16,0-1-16,21 0 0,1 1 0,-1-1 15,0-21-15,0 0 0,21 1 16,-20-1-16,20-21 0,-21 0 0,21 0 15,1 0-15,-1 0 0,-21-21 16,22-1-16,-1 1 0,-21-21 16,21 21-16,-20-22 0,20 22 0,-21-21 15,0 21-15,-21-22 0,0 1 16,0 21-16,0 0 0,0 0 0,0-1 16,0 1-16,0 42 31,0 1-16,0-1-15,0 0 0,21 0 0,1 0 16,-22 22-16,0-22 0,21 0 0,-21 21 16,21-21-16,0 1 15,-21-1-15,21 0 0,0 0 0,1 0 16,-1 0-16,0 1 0,0-22 16,21 0-16,-20 0 0,41 0 15,-21 0-15,1 0 0,-1 0 0,0-22 16,1 1-16,-1 0 0,0-21 15,1 21-15,-22-1 0,21-20 0,-21 0 16,1 21-16,-22-22 0,0 22 16,21-21-16,-21 21 0,0-1 0,0 1 15,0 0-15,-21 21 16,-1 0-16,1 0 16,0 21-16,0 0 0,0 1 15,21-1-15,0 0 0,-21 0 16,21 21-16,0-20 0,0 20 0,0-21 15,0 21-15,0 1 0,21-22 16,-21 0-16,21 0 0,0 0 16,0-21-16,43 0 0,-22 0 15,0 0-15,1 0 0,-1 0 16,0-21-16,1 0 0,-1 0 0,22 0 16,-22 0-16,0-1 15,1-20-15,-1 21 0,0-21 0,-21 20 16,22-20-16,-22 21 0,0-21 0,0-1 15,-21 22-15,0 0 16,-21 21 0,0 0-16,0 0 0,-22 21 0,22 0 15,21 0-15,-21 1 0,0-1 16,21 21-16,0-21 0,0 0 0,0 22 16,0-22-16,0 0 0,0 0 15,0 22-15,21-22 0,0 0 0,0-21 16,1 21-16,-22 0 0,21-21 0,0 0 15,0 0-15,-21-21 32,0 0-32,-21 0 15,0 0-15,0-1 0,21 1 16,-22 0-16,1 21 0,0-21 0,21 0 16,-21 21-1,21 21-15,0 0 16,0 0-16,0 0 0,0 1 15,0-1-15,0 0 0,0 0 0,21 0 16,0 0-16,0 1 0,22-22 16,-22 0-16,21 0 0,-21 0 15,22 0-15,-1 0 0,0 0 0,22-22 16,-22 1-16,1 0 0,-1 0 16,0 0-16,22-22 0,-22 22 15,-21-21-15,22 21 0,-1-22 0,-21 22 16,0-21-16,0 0 0,-21 20 15,0-20-15,0 21 0,0 0 0,0 0 16,0-1-16,-21 44 16,0-1-16,21 0 15,0 21-15,-21-21 0,0 22 0,21-22 16,-21 21-16,21 1 0,0-22 16,0 21-16,0-21 0,-22 22 0,22-22 15,-21 0-15,21 0 0,0 0 16,-21 0-16,0 1 0,0-22 15,0 0-15,-1 21 0,1-21 16,0 0-16,0 0 0</inkml:trace>
  <inkml:trace contextRef="#ctx0" brushRef="#br0" timeOffset="67299.31">7112 10922 0,'0'0'0,"21"-21"0,0 0 0,-21 0 16,0-1-16,0 1 0,21 0 15,-21 0-15,0 0 0,0 0 16,-21-1-16,0 22 0,0 0 15,0 0-15,0 0 0,-1 0 16,1 22-16,0-1 0,-21 21 0,21-21 16,-1 22-16,22-1 0,0 0 15,0 1-15,0-1 0,0 21 0,0-20 16,0-1-16,0 0 0,22 1 16,-1-1-16,0-21 0,0 22 0,21-22 15,-20-21-15,20 0 0,0 0 0,-21 0 16,22 0-16,-1 0 15,0-21-15,1-22 0,-1 22 0,0-21 16,1-1-16,20 22 0,-20-21 16,-1 0-16,-21-22 0,21 22 0,-20-1 15,-1-20-15,0 21 0,-21-22 0,21 1 16,-21-1-16,0 22 0,0-1 16,0 1-16,0 21 0,-21 21 0,0 0 15,0 0-15,-1 0 0,1 21 16,21 21-16,0 1 0,-21-1 0,21 0 15,-21 1-15,21-1 0,0 0 16,0 1-16,0-1 0,0 22 0,0-22 16,0 0-16,0-21 0,0 22 15,0-1-15,0-21 0,21 0 16,-21 1-16,21-1 0,-21 0 0,21-21 16,1 0-16,-1 0 15,-21-21-15,21 0 0,0-1 0,0 1 16,0 0-16,1 0 0,-1 0 15,0-22-15,0 22 0,0 0 0,0 0 16,1 0-16,-1 21 0,0-21 16,0 21-16,0 21 15,0 0-15,-21 0 16,0 0-16,22 0 0,-22 22 16,21-22-16,-21 0 0,21 0 15,0 0-15,-21 22 0,21-22 0,0-21 16,1 21-16,-1 0 0,21-21 15,-21 0-15,0 0 0,22 0 0,-1 0 16,-21 0-16,22 0 0,-1-21 0,0 0 16,1 0-16,-1 0 0,0-1 15,1-20-15,-1 21 0,-21-21 0,0 20 16,0 1-16,1-21 0,-22 0 16,0 20-16,0-20 0,0 21 15,-22 0-15,1 0 0,0-1 0,-21 1 16,21 21-16,-22 0 0,1 0 0,21 0 15,-22 0-15,1 21 0,21-21 16,-21 22-16,20 20 0,1-21 16,0 0-16,21 22 0,0-22 0,0 21 15,-21-21-15,21 22 0,0-22 0,0 21 16,0-21-16,21 0 0,-21 1 16,21-1-16,22 0 0,-22-21 0,0 0 15,21 0-15,-21 0 0,22 0 16,-1 0-16,-21-21 0,22 0 0,-22-1 15,21 1-15,-21 0 0,22 0 16,-22 0-16,-21-22 0,21 22 16,-21 0-16,0-21 0,0 21 0,0-1 0,0 1 15,0 0-15,-21 21 16,0 0 0,-1 21-16,22 0 0,0 1 15,0-1-15,-21 0 0,21 0 16,0 0-16,0 0 0,0 22 0,0-22 15,0 0-15,21 0 0,1 0 16,-22 1-16,21-1 0,0 0 0,21-21 16,-21 0-16,22 0 0,-1 0 0,0 0 15,1 0-15,-22-21 0,21 21 16,1-21-16,-1-1 0,0 1 0,-21 0 16,1-21-16,-1 21 15,0-1-15,0-20 0,0 21 0,-21 0 16,0 0-16,21-1 0,-21 1 0,0 0 15,0 42 1,0 0 0,-21 1-16,21-1 0,-21 0 0,21 0 15,-21 21-15,21-20 0,0-1 16,0 0-16,0 0 0,0 21 16,0-20-16,0-1 0,0 0 15,0-42 16,0 0-31,0-1 16,0 1-16,21 0 0,0 0 0,-21 0 16,21-22-16,-21 22 0,22 0 15,-1 0-15,0 0 0,0 0 0,0 21 16,-21-22-16,21 22 0,1-21 0,-1 21 16,0 0-16,-21 21 15,0 1-15,21-1 0,-21 0 16,0 21-16,21-21 15,-21 1-15,0 20 0,21-21 0,-21 0 16,22 0-16,-1 1 0,0-1 0,0 0 16,21 0-16,-20 0 15,20-21-15,0 0 0,1 0 0,-1 0 16,21 0-16,-20 0 0,-1-21 16,0 0-16,1 21 0,-1-21 0,0 0 15,1-22-15,-22 22 0,0 0 0,21-21 16,-20 20-16,-22-20 0,21 21 15,-21 0-15,0-22 0,0 22 0,0 0 16,0 0-16,0 0 0,-21 21 16,-1 0-16,1 0 0,-21 0 15,21 0-15,-22 21 0,22-21 0,-21 21 16,21 0-16,0 0 0,-1 22 0,1-22 16,0 0-16,21 0 15,-21 0-15,21 1 0,0-1 0,0 0 16,0 0-16,0 0 0,21-21 15,0 0-15,22 21 0,-22-21 0,0 0 16,0 0-16,0 0 0,0 0 0,22-21 16,-22 0-16,0 21 0,0-21 15,0 0-15,-21 0 0,22-1 0,-1 22 16,-21-21-16,21 0 0,-21 0 16,0 0-16,0 0 0,0-1 15,21 22-15,-21-21 0,0 42 47,0 1-47,0-1 16,0 0-16,0 21 15,0-21-15,0 22 0,0-1 0,0 0 16,0 1-16,-21-1 0,21 22 0,0-1 16,0 1-16,0-1 0,0 1 15,0-1-15,0 1 0,0 20 0,0-20 16,0 20-16,0 1 0,0-21 15,0 20-15,0 1 0,0-22 0,0 1 16,0 21-16,0-22 0,0 1 0,-21-1 16,21 22-16,0-43 15,-21 22-15,-1-1 0,1-21 0,0 1 16,0-1-16,0-21 0,0 0 0,-1 1 16,-20-1-16,21 0 0,-21-21 15,-1 0-15,22 0 0,-42-21 0,20 0 16,1-1-16,0-20 0,-43-43 15,43 43-15,20-21 0,1-1 16,0 22-16,21-22 0,0 1 0,0 20 16,21-20-16,0-1 0,1 1 0,-1-1 15,21 1-15,0-1 0,1 1 16,20-1-16,-20 1 0,20-1 16,1 1-16,-1-1 0,-21 1 0,22-1 15,-1 1-15,1-1 0,-1 1 16,1-22-16,-1 43 0,-20-22 0,-1 1 15,-21 21-15,0-1 0,1 22 16,-22-21-16,0 21 0,0-1 0,0 1 16,0 0-16,-22 21 15,1 0 1,0 0-16,0 0 16,21 21-1,-21-21-15,21 21 0,0 1 0,0-1 16,-21 0-16,21 0 0,-22 0 15,22 0-15,0 1 0,0-1 16,0 0-16,0 0 0,0 0 0,0 0 16,0 1-16,0-1 0,22-21 15,-1 0-15,0 21 0,0-21 16,0 0-16,22 0 0,-22 0 0,0 0 16,0 0-16,21 0 0,-20-21 15,-1 21-15,21-21 0,-21 21 0,22-22 16,-1 1-16,-21 0 0,21 0 15,-20-21-15,-1 20 0,0 1 0,0-21 16,0 21-16,0 0 0,-21-1 0,22-20 16,-22 21-1,0 0-15,-22 21 16,1 0-16,0 0 0,0 0 0,0 0 16,0 0-16,-1 21 0,22 0 15,-21 0-15,0 0 0,21 1 0,0 20 16,0-21-16,0 0 0,0 0 15,0 1-15,21-1 0,0 0 0,1 0 16,-1 0-16,0-21 0,0 21 0,0 1 16,22-22-16,-22 21 0,0-21 15,0 0-15,-21 21 0,21-21 16,-42 0 15,0 0-31,0 0 0,0 0 0,-1 0 16,-20 0-16,21 0 0,0 0 15,0 0-15,-1 0 0,1-21 16,21 0-16,0-1 16,0 1-16,0 0 0</inkml:trace>
  <inkml:trace contextRef="#ctx0" brushRef="#br0" timeOffset="69811.75">12679 10816 0,'0'0'0,"21"0"16,-21-21-16,0 0 0,0 0 16,21 21-16,-21 21 46,0 0-46,0 0 0,0 0 0,0 1 16,0-1-16,0 21 0,0-21 16,0 22-16,0-22 0,0 21 0,0-21 15,-21 0-15,21 22 0,0-22 0,0 0 16,0 0-16,0 0 16,21-21 15,0 0-31,0-21 0,-21 0 15,0 0-15,22 21 16,-1-21-16,-21 0 31,0-1 94,21 22-125,0-21 0,0 0 16,0 21-16,1-21 0,-1 0 0,0 0 16,0-1-16,0 1 0,0 0 0,1 0 15,-22 0-15,21 21 0,0-21 16,-21-1-16,0 44 31,0-1-31,0 0 16,0 0-16,0 0 15,0 0-15,21 1 0,-21-1 16,21 0-16,-21 0 0,21 0 16,1 0-16,-1-21 0,0 22 15,0-22-15,0 0 0,0 0 16,1 0-16,-1 0 0,21 0 15,-21-22-15,0 22 0,-21-21 16,22 0-16,-1 0 0,21-21 16,-42 20-16,21 1 0,-21 0 0,21 0 15,-21 0-15,0-22 0,0 22 16,22 0-16,-22 0 0,0 42 47,0 0-47,0 0 0,0 1 0,0-1 15,-22 0-15,22 21 0,0-21 16,0 1-16,0-1 0,0 0 0,0 0 16,0 0-16,22 0 0,-1 1 0,0-22 15,0 0-15,0 21 0,0-21 16,1 0-16,-1 0 0,0 0 0,0 0 16,21-21-16,-20-1 0,-1 1 0,21 21 15,-21-21-15,22-21 16,-22 21-16,0-1 0,21-20 0,-21 0 0,1-1 15,-1 1-15,-21 0 16,21-22-16,-21 22 0,0 0 0,0-22 16,0 22-16,0 21 0,0-1 0,0 1 15,-21 42 1,0 1-16,-1-1 0,1 21 0,0 0 16,21 1-16,-21-1 0,0 22 15,0 20-15,21-41 0,0-1 16,0 0-16,-22-21 0,22 22 0,0-22 15,0 21-15,0-21 0,0 1 16,22-1-16,-1-21 16,0 0-16,0 0 0,0 0 15,0 0-15,1-21 0,-1-1 16,0 22-16,21-21 0,-21 0 0,1 0 16,-1 0-16,0 0 0,0-1 15,21-20-15,-20 42 0,-1-21 0,0 0 16,0 21-16,-21 21 15,0 0 1,0 0-16,0 0 0,0 1 16,0-1-16,0 0 0,0 0 15,0 0-15,0 0 0,21 1 16,0-1-16,1-21 0,-1 0 0,0 21 16,21-21-16,1 0 15,-1 0-15,0 0 0,22 0 0,-22-21 16,22 0-16,-1 21 0,-21-22 15,22 1-15,-22 0 0,1 0 0,-1 0 16,-21 0-16,21-22 0,-20 22 0,-22 0 16,0 0-16,0 0 0,0-1 15,0 1-15,0 0 0,-22 21 0,1 0 16,0 0-16,0 0 0,0 0 16,-22 0-16,22 21 0,0 0 15,0 1-15,0 20 0,0 0 16,21-21-16,0 22 0,0-22 15,0 0-15,21 0 0,0 0 0,0 1 16,21-1-16,-20-21 0,20 21 16,0-21-16,1 0 0,-1 0 0,43 0 15,-22-21-15,-21 0 0,1 21 16,-22-22-16,21 1 0,-21 0 16,1 0-16,20 0 0,-21-22 0,-21 22 15,21 0-15,0-21 0,-21 21 0,0-1 16,0 1-16,0 42 15,0 1 1,0-1-16,0 0 16,0 0-16,0 0 0,-21 0 0,21 1 15,-21-1-15,21 0 0,0 0 16,0 0-16,0 0 16,-21-21-1,21-21 1,0 0-1,0 0-15,0 0 0,0 0 16,0-1-16,21-20 0,0 21 16,0-21-16,1-1 0,20 22 0,0-21 15,1-1-15,-1 22 0,0 0 0,22 0 16,-22 21-16,0 0 0,22 0 16,-22 21-16,-21 0 0,22 0 15,-22 1-15,0-1 0,0 21 16,0-21-16,-21 0 0,0 22 0,0-22 15,0 0-15,0 0 0,-21 0 0,0 1 16,0-22-16,-21 21 0,20 0 16,1-21-16,0 0 0,0 0 0,0 0 15,0 0-15</inkml:trace>
  <inkml:trace contextRef="#ctx0" brushRef="#br0" timeOffset="72516.28">17843 10964 0,'22'-21'32,"-22"0"-32,21 0 15,0 0-15,0 0 16,-21-1-16,0 1 16,0 0-16,0 0 0,21 0 15,-21 0-15,0-1 0,0 1 16,0 0-16,0 0 0,0 0 0,0 0 15,0-1-15,0 1 0,0 0 16,-21 21-16,21-21 0,-21 21 16,0 0-16,0 0 15,-1 0-15,1 0 0,0 0 0,0 0 16,-21 0-16,20 21 0,-20 0 0,0 0 16,21 1-16,-22 20 0,22-21 15,0 21-15,-21 1 0,20-1 0,22-21 16,0 22-16,-21-22 15,21 21-15,0-21 0,0 0 0,21 1 16,1-1-16,-1 0 0,0-21 0,0 0 16,21 0-16,1 0 0,-22 0 15,21 0-15,1 0 0,-1 0 0,-21-21 16,21 0-16,1 21 0,-22-22 16,0 1-16,0 0 0,0 0 0,1 0 15,-22-22-15,0 22 0,0 0 16,0 0-16,0 0 0,0 0 0,0-1 15,0 44 1,0-1 0,0 0-16,0 0 0,0 21 15,0-20-15,0 20 0,0-21 16,0 21-16,0-20 0,0-1 0,0 21 16,21-21-16,21 0 0,-21 1 0,22-1 15,-1 0-15,21-21 0,-20 0 16,20 0-16,1 0 0,-1 0 15,22 0-15,-22 0 0,1-21 0,-1 0 16,1-1-16,-1 22 0,-20-21 0,-1-21 16,0 21-16,1 0 0,-22-1 15,0-20-15,-21 21 0,0-21 0,0 20 16,0-20-16,0 21 0,-21 0 0,0 0 16,0-1-16,-22 1 15,22 21-15,-21 0 0,-1 0 0,1 0 16,-21 21-16,20 1 0,-20-1 15,20 0-15,-20 21 0,21-21 0,-1 22 16,1-22-16,21 21 0,0-21 0,-1 1 16,22 20-16,0-21 0,0 0 15,22-21-15,-1 21 0,21 1 0,0-22 16,1 0-16,-1 0 0,0 0 16,1 0-16,-1 0 0,22-22 0,-22 1 15,0 0-15,1 0 0,-22 0 16,21 0-16,0-1 0,-20-20 15,-1 0-15,0-1 0,0 1 0,0 0 16,0-22-16,-21 22 0,0-22 16,0 22-16,0-21 0,0 20 0,0 22 15,0-21-15,0 21 0,0-1 16,-21 44 0,21 20-16,-21 0 0,0 1 0,0-1 15,21 0-15,-21 22 0,-1-22 16,22 22-16,0-22 0,0 0 0,0 1 15,0-1-15,0 0 0,0-21 16,22 22-16,-1-22 0,21 0 16,-21 0-16,22 0 0,-1 1 0,21-1 15,1-21-15,-1 0 0,1 0 0,21 0 16,-22 0-16,1-21 0,20-1 16,-20 22-16,-22-21 0,22 0 15,-22 0-15,0 0 0,1 0 16,-22-22-16,0 22 0,0-21 0,-21 21 15,0-22-15,0 22 0,0-21 0,0 21 16,-21-1-16,0 1 0,0 21 0,-22 0 16,22 0-16,-21 0 0,-1 0 15,1 21-15,0 1 0,-1-1 0,1 0 16,0 21-16,-1 1 0,1-22 16,21 21-16,-21 0 0,42-20 15,0 20-15,0-21 0,0 0 0,0 22 0,0-22 16,21 0-16,21-21 15,-21 21-15,22-21 0,-1 0 0,0 0 16,64 0-16,-64 0 16,1 0-16,-1-21 0,-21 0 0,22 0 15,-22-1-15,21 1 0,-21-21 0,0 0 16,1 20-16,-1-41 0,0 21 16,0-1-16,-21-20 0,0-1 15,21 1-15,-21-1 0,21 22 0,-21-22 16,0 22-16,0 21 0,0-21 15,0 20-15,0 1 0,0 42 32,0 22-32,0-1 0,-21 0 0,21 1 15,0 20-15,0-20 0,0 20 16,0-21-16,0 22 0,0-22 0,0 1 16,0-1-16,0-21 0,21 21 0,1-20 15,-22-1-15,21 0 0,0 0 16,0 0-16,0-21 0,0 0 15,1 0-15,-1 0 0,0 0 0,21 0 16,-21 0-16,1 0 0,20-21 16,-21 21-16,21-21 0,1 0 0,-22 0 15,21-1-15,1-20 0,-1 21 16,-21 0-16,21 0 0,-20-1 0,20 1 16,-21 0-16,-21 0 0,21 21 15,-21 21 1,0 0-16,0 0 15,0 1-15,0-1 0,-21 0 0,21 0 16,0 0-16,0 0 0,0 1 0,0-1 16,0 0-16,21 0 15,0 0-15,1-21 0,-1 21 0,0-21 16,0 0-16,0 0 0,22 0 16,-1 0-16,-21 0 0,21 0 15,1 0-15,-1-21 0,0 21 0,1-21 16,-1 0-16,-21 0 0,22 0 15,-22-1-15,21 1 0,-21 0 0,0-21 16,-21 21-16,0-1 0,0 1 0,0 0 16,0 0-16,-21 21 15,0 0-15,0 0 0,0 0 16,0 21-16,21 0 0,-22 0 16,1 1-16,21-1 0,-21 0 0,21 0 15,0 0-15,0 0 0,0 1 16,21-1-16,0-21 0,1 21 15,20-21-15,-21 0 0,21 0 16,-20 0-16,20 0 0,0 0 16,1 0-16,-22 0 0,21 0 0,0 0 15,1-21-15,-22 0 0,21-1 0,-21 1 16,1 0-16,20 0 0,-21 0 16,0-22-16,-21 22 0,21 0 0,1 0 15,-22 0-15,0 0 0,0 42 31,0 0-31,0 0 16,0 0-16,0 0 0,0 1 0,0-1 16,0 0-16,0 0 0,0 0 15,0 0-15,0 1 0,0-1 16,0 0-16,0 0 0,0 0 31,-22-21-31,1 0 16,0 0-16,21-21 0,0 0 15,-21 21-15,21-21 16,-21 21-16,42 0 78,0 0-78,0 0 0,0 0 0,1 0 16,20 0-16,-21 0 0,21 0 0,-20 0 15,20 0-15,0-21 0,-21-1 16,22 22-16,-1-21 0,0 0 0,1 0 16,-1 0-16,0-22 0,-20 22 15,20-21-15,-21 0 0,0 20 0,0-20 16,-21 21-16,0-21 0,0 20 16,0 1-16,0 0 0,-42 21 0,21 0 15,0 0-15,-22 21 0,22 0 0,-21 1 16,21-1-16,0 21 15,-1 0-15,1-20 0,21 20 0,0 21 16,0-41-16,0-1 16,0 21-16,0-21 0,0 0 0,0 1 15,21-1-15,-21 0 0,0 0 16,0 0-16,-21-21 16,0 21-1,0-21-15,0 0 0,-22 0 16,22 0-16,-21 0 0,-22 0 0,22 0 15,-21 0-15,-22 0 0</inkml:trace>
  <inkml:trace contextRef="#ctx0" brushRef="#br0" timeOffset="75428.28">1376 12510 0,'0'0'0,"0"-22"0,-43-62 31,43 63-31,-21-1 0,0 1 0,0 0 15,0 21-15,0-21 0,-1 21 16,1 0-16,0 0 0,0 0 0,0 0 16,-22 21-16,22 0 0,21 22 15,0-22-15,-21 21 0,21 0 16,0 1-16,0-1 0,0 0 0,0 22 16,21-22-16,0 22 15,1-22-15,-1 0 0,0 1 0,0-22 16,21 0-16,1 0 0,-1-21 15,22 0-15,-22 0 0,21-21 16,1 0-16,-1-21 0,-20-1 0,20 22 16,1-21-16,-22-1 0,0 1 15,1 0-15,-22-1 0,21-20 0,-21 21 16,-21-1-16,0 1 0,0 0 16,0-1-16,0 1 0,0 21 0,0 0 15,0-1-15,-21 1 0,0 21 16,0 0-16,21 21 0,0 1 15,0-1-15,-21 21 16,21 0-16,0-20 0,0 20 0,0 0 16,0 1-16,0-1 0,0 0 15,0-21-15,0 22 0,0-1 0,0-21 16,0 22-16,0-22 0,0 0 16,0 0-16,21-21 15,-21-21 1,21 0-16,-21 0 0,21-1 15,0-20-15,1 21 0,-22 0 0,21 0 16,0-1-16,-21 1 0,0 0 16,21 21-16,0 0 15,0 21 1,-21 0-16,22 1 0,-22-1 16,0 0-16,21 21 0,0-21 15,0 1-15,-21-1 0,21 21 0,22-42 16,-22 21-16,21 0 0,0-21 15,1 0-15,-1 0 0,22 0 0,-1 0 16,-21-21-16,22 0 0,-1 0 16,-20 0-16,20 0 0,-20-1 15,-22-20-15,21 21 0,-21 0 0,0 0 16,-21-22-16,0 22 0,0-21 0,0 21 16,0-1-16,-21 1 15,0 0-15,0 0 0,0 0 0,0 21 16,-1 0-16,-20 0 0,21 0 15,-21 21-15,20 0 0,1 0 0,-21 0 16,21 22-16,0-22 0,21 21 16,0 1-16,-22-1 0,22-21 0,0 21 15,0 1-15,0-22 0,0 0 16,0 0-16,22 0 0,-22 1 0,21-22 16,0 0-16,0 0 0,21 0 15,-20 0-15,20-22 0,-21 1 16,0 0-16,22 0 0,-22 0 0,0-22 15,0 22-15,-21 0 0,0-21 16,21 21-16,-21-1 0,0 1 0,0 0 16,0 0-16,0 0 0,0 0 15,0 42 1,0 0-16,0 0 16,0 21-16,0-20 0,0-1 0,21 0 15,-21 21-15,22-21 0,-22 1 16,21-1-16,0 0 0,0 0 0,0-21 15,0 0-15,1 0 0,-1 0 16,21 0-16,-21 0 0,22 0 0,-1-21 16,0 0-16,1 0 0,-1-1 15,-21 1-15,21 0 0,-20 0 16,-1-21-16,-21 20 0,0-20 16,0 21-16,0 0 0,0 0 0,0-1 15,0 1-15,0 0 0,0 42 31,0 0-31,0 1 0,0-1 0,0 0 16,0 0-16,0 21 0,0-20 16,0 20-16,0-21 0,-21 0 0,21 22 15,0-22-15,0 0 0,0 0 16,0-42 15,21 21-31,0-21 0,-21 0 16,21-1-16,0 1 0,0-21 15,1 21-15,-1 0 0,0-1 0,0-20 16,21 21-16,-20 0 0,-1 0 16,0 21-16,0 0 0,0 0 0,0 0 15,-21 21-15,22 0 16,-22 0-16,0 0 0,0 0 16,0 22-16,0-22 0,0 21 15,21-21-15,0 22 0,0-22 16,-21 0-16,21 0 0,0 0 0,1 1 15,20-1-15,-21-21 0,21 0 16,-20 0-16,20 0 0,0 0 0,22-21 16,-22-1-16,0 1 0,22 0 0,-22 0 15,1 0-15,-1-22 0,0 22 16,-21-21-16,1 21 0,-1-22 0,-21 22 16,0 0-16,0-21 0,0 21 15,0-1-15,-21 1 0,-1 0 0,-20 21 16,21 0-16,0 0 0,-22 0 15,1 0-15,21 21 0,0 0 0,-22 1 16,22 20-16,0-21 0,0 21 0,21 1 16,-21-22-16,21 21 0,0-21 15,0 22-15,0-22 0,0 0 16,0 0-16,0 0 0,21-21 16,0 0-16,0 0 0,0 0 15,1 0-15,-1-21 0,0 0 0,0 0 16,21 0-16,-20 0 0,-1-1 15,0 1-15,0 0 0,0-21 16,-21 21-16,21-1 0,1 1 0,-22 0 16,0 0-16,21 21 0,-21 21 31,0 0-31,0 22 0,0-22 16,0 21-16,0 0 0,0 1 0,0-1 15,0 22-15,0-1 16,0 1-16,21-1 0,0 1 0,-21-1 15,21 22-15,0-22 0,22 22 16,-22 0-16,0-1 0,0 1 0,0 0 16,1-1-16,-1 1 0,0 0 0,0-1 15,0-20-15,-21 20 0,0 1 16,0-21-16,0-1 0,0-21 0,-21 1 16,0-1-16,-21 22 0,-1-64 15,1 0-15,0-22 16,-1 1-16,1-21 0,-43-43 15,43 22-15,0-1 0,-1 1 0,22-1 16,0 1-16,0 20 0,21-20 16,0-1-16,0 22 0,0-21 0,21-1 15,0 1-15,0-1 0,0 22 16,22-22-16,-1 1 0,0-1 0,1 1 16,-1-1-16,22 1 0,-22-22 15,21 22-15,-20-22 0,20 0 0,-20 22 16,-1-1-16,-21 1 0,0-1 0,0 22 15,1 0-15,-22 20 0,0-20 16,0 21-16,-22 0 0,1 21 16,0 0-16,0 0 0,0 0 15,0 0-15,-1 21 0,1 0 0,0-21 16,21 42-16,0-20 16,-21-1-16,21 21 0,0-21 0,0 22 15,0-22-15,0 21 0,21-21 0,-21 0 16,21 22-16,0-22 0,1-21 15,-1 21-15,0-21 0,21 0 0,-21 0 16,22 0-16,-1-21 0,0 21 16,1-21-16,-1 0 0,22-1 0,-22-20 15,21 21-15,1 0 0,-22-22 16,1 22-16,-1-21 0,0 21 16,-21-22-16,1 22 0,-22 0 0,0 0 15,0 0-15,0 0 0,-22 21 16,1-22-16,0 22 0,-21 0 15,21 0-15,-22 22 0,22-1 16,-21-21-16,21 21 0,-1 0 0,22 0 16,0 0-16,0 1 0,0 20 0,43-21 15,-22 0-15,0 22 0,21-22 16,1 0-16,-22 0 0,21 0 16,-21 0-16,43 22 0,-43-22 15,-21 0-15,0 0 16,-21-21-16,-21 0 15,20 0-15,-20 0 0,21 0 16,-21 0-16,20 0 0,1-21 0,0 21 16,0-21-16,21 0 0,0 0 15</inkml:trace>
  <inkml:trace contextRef="#ctx0" brushRef="#br0" timeOffset="76463.42">7599 12679 0,'0'0'0,"0"-21"0,0-22 16,0 22-16,0 0 0,0-21 16,0 21-16,0-1 0,0 1 15,0 0-15,0 0 0,0 42 31,0 0-15,0 0-16,0 22 0,0-22 16,0 21-16,0 1 0,0-1 0,0 0 15,-21 1-15,21-1 0,0 0 16,0 1-16,0-22 0,0 21 0,0-21 16,0 0-16,21-21 31,0 0-31,0-21 0,0 0 15,0 0-15,22-21 0,-22 20 16,0-20-16,0 0 0,0-1 0,22 22 16,-22-21-16,0 21 0,0-22 15,0 22-15,1 21 0,-1-21 0,0 21 16,0 21 0,-21 0-16,0 1 0,0-1 15,0 21-15,0-21 0,0 0 0,0 22 16,0-22-16,0 0 0,0 0 15,21 0-15,-21 1 0,0-1 0,21-21 16,1 0-16,-1 0 0,0 0 16,0 0-16,21 0 15,-20-21-15,-1-1 0,0 1 16,0 0-16,0-21 0,0 21 0,1-22 16,-1 22-16,0-21 0,0 21 0,-21-22 15,21 1-15,-21 21 0,0-22 16,0 22-16,0-21 0,0 21 0,0 0 15,0 42 1,0 21 0,0-21-16,0 0 15,0 22-15,0-1 0,0-21 0,0 22 16,0-1-16,0 0 0,0-21 0,0 22 16,21-22-16,1 21 15,-1-21-15,0 1 0,21-22 0,-21 0 16,22 0-16,-1 0 0,0 0 15,1 0-15,-1 0 0,22-22 0,-22 1 16,0 0-16,1 0 0,-1-21 16,0 20-16,1-20 0,-22 21 0,0 0 15,0-22-15,-21-20 0,0 42 16,0 0-16,0-1 0,-21 22 16,-21 0-16,-1 0 0,1 0 15,21 0-15,-22 22 0,22-1 16,0 0-16,0 0 0,0 0 15,21 0-15,0 1 0,0-1 0,0 21 16,0-21-16,21 0 0,21 1 16,-21-1-16,22-21 0,-1 21 0,0-21 15,1 0-15,20 0 0,1 0 16,-1 0-16,1 0 0,-1-21 0,1 0 16</inkml:trace>
  <inkml:trace contextRef="#ctx0" brushRef="#br0" timeOffset="77811.81">11409 12658 0,'0'-21'31,"0"-1"-31,0 1 0,21 0 0,-21 0 16,21 0-16,-21 0 15,0-1-15,0 1 0,0-21 0,0 21 16,0 0-16,0-1 0,-21-20 15,0 21-15,0 21 0,-1-21 0,1 21 16,0 0-16,-21 0 0,21 0 0,-22 21 16,1 0-16,0 0 0,20 22 15,-20-22-15,21 21 0,0 0 0,0-20 16,-1 20-16,1 0 0,21-21 16,0 22-16,0-1 0,0-21 0,0 0 15,0 1-15,21-1 0,1-21 16,20 0-16,-21 0 0,21 0 0,-20 0 15,20 0-15,0-21 0,1 21 16,-1-22-16,0 1 0,-21 0 16,22 0-16,-22 0 0,0 0 0,0-1 15,-21 1-15,0 0 0,0 0 16,0 0-16,21 0 0,-21-1 0,0 1 16,0 0-16,0 42 31,0 0-31,0 1 0,0 20 15,0-21-15,0 21 0,0-20 16,0 20-16,0 21 0,0-20 0,0 20 16,0 1-16,0-22 0,0 22 15,0 20-15,0-20 0,0-1 16,0 1-16,0 20 0,0 1 0,0 0 16,0-1-16,0 1 0,0 0 0,0-1 15,0-20-15,0 21 0,0-22 16,0 1-16,-21-1 0,0-21 0,21 22 15,-21-22-15,-21 1 0,20-22 0,1 21 16,-21-21-16,0 0 0,-1-21 16,1 0-16,0 0 0,-1 0 0,1-21 15,0 0-15,-1 0 0,1-21 16,0 20-16,-1-20 0,22 0 0,0-64 16,21 64-16,0-22 15,0 1-15,0-1 0,21 1 16,21-1-16,-20 1 0,20-22 0,0 21 15,1 1-15,20-22 0,1 22 0,-1-22 16,1 22-16,-1-22 0,1 0 16,20 1-16,1-1 0,-22 0 0,22 22 15,0-1-15,-22 1 0,1 20 16,-22 1-16,0 0 0,-20-1 0,-1 22 16,-21-21-16,0 21 0,-43 0 15,22 21-15,0 0 0,-21 0 16,21 0-16,-22 0 0,22 21 15,0 0-15,0-21 0,0 42 16,-1-21-16,22 1 0,0-1 0,0 21 16,0-21-16,0 22 0,0-22 15,0 21-15,0-21 0,22 22 0,-1-22 16,0 0-16,0 0 0,21 0 0,1-21 16,-22 0-16,42 0 0,-20 0 15,-1 0-15,22 0 0,-22-21 0,21 0 16,-20 0-16,20 0 0,-20-22 15,-1 22-15,-21 0 0,21-21 0,-20-1 16,-1 22-16,0-21 0,0-22 16,0 22-16,0 0 0,-21-1 0,0 1 15,0-43-15,22 43 16,-22 0-16,0 20 0,0 1 16,0 0-16,0 42 31,0 0-31,0 1 0,0-1 0,0 21 15,0 0-15,0-20 0,-22 20 0,22 0 16,0 1-16,-21-1 0,21-21 16,-21 21-16,21 1 0,0-22 0,0 21 15,0-21-15,0 1 0,0-1 16,0 0-16,0 0 0,0 0 0,0 0 16,0 1-16,21-22 0,0 0 15,1 0 1,-1 0-16,0 0 0,0-22 15,-21 1-15,21 21 16,-21-21-16,0 0 0,0 0 16,21 21-16,-21-21 0,0-1 15,0 1-15</inkml:trace>
  <inkml:trace contextRef="#ctx0" brushRef="#br0" timeOffset="84699.59">8064 12488 0,'-21'0'15,"0"0"1,0 0 0,0 22-16,0-22 15,-1 0-15,1 21 0,0-21 0,0 21 16,0-21-16,0 21 15,21 0-15,0 0 16,21-21-16,21 0 16,0 22-16,22-22 0,-1 0 0,1 0 0,21 0 15,20 0-15,1 0 0,0 0 16,21 0-16,-21 0 0,21-22 16,-21 22-16,-22-21 0,22 21 0,-42 0 15,20 0-15,-41 0 0,-1 0 16,0 0-16,-20 0 0,-1 0 0,-42 0 31,42 0 0,21 0-31,-21 0 16,22 0-16</inkml:trace>
  <inkml:trace contextRef="#ctx0" brushRef="#br0" timeOffset="85115.93">11324 12615 0,'0'0'0,"-127"0"31,106 0-31,42 0 31,0 0-31,22 0 0,-1 0 0,0 0 16,1 0-16,20 0 0,1 0 0,-1 0 16,22-21-16,-22 21 0,22 0 15,0 0-15,-1 0 0,1 0 0,0-21 16,-22 21-16,1 0 0,-1 0 0,-21 0 15,1 0-15,-22 0 0,0 0 16,0 0-16,0 0 0,1 0 0,-44 0 47,1 0-47,0 0 0,0 0 16,0 0-16,-22 0 0,22 0 15,0 0-15,-21 0 0,-1 21 0,1-21 16</inkml:trace>
  <inkml:trace contextRef="#ctx0" brushRef="#br0" timeOffset="85352.57">10943 13166 0,'0'0'0,"0"21"0,0 0 16,21-21-1,22 0-15,-1 0 0,0 0 0,22 0 16,-22 0-16,22 0 0,20 0 0,-20-21 15,-1 0-15,22 0 0,0-1 16,-1 1-16,1 21 0,-22-21 0,1 0 16,21 0-16,-43 0 0,0 21 15,1-22-15,-1 1 0,-21 21 0,0-21 16,0 21-16,1-21 0,-22 0 16,0 0-16,0-1 15</inkml:trace>
  <inkml:trace contextRef="#ctx0" brushRef="#br0" timeOffset="85815.32">14097 12256 0,'0'0'15,"42"-43"-15,-21 22 0,1-21 0,-1-1 16,0 1-16,-21 0 0,0 21 0,0-1 16,0 1-16,0 0 0,0 42 15,-21 0-15,0 22 16,-1-1-16,22 0 0,-21 1 0,0 20 16,0-20-16,0 20 15,0-21-15,-1 22 0,1-22 0,0 1 16,0 20-16,0-21 0,0 1 15,-1-1-15,22 0 0,0-20 0,0 20 16,0-21-16,0 0 0,22-21 16,-1 0-16,0 0 0,0-21 15,21 0-15,-20 0 0,20 0 0</inkml:trace>
  <inkml:trace contextRef="#ctx0" brushRef="#br0" timeOffset="86400.4">14541 12213 0,'0'0'0,"0"-21"0,22 0 15,-22 42 17,-22 0-32,1 22 0,0-22 15,21 21-15,-21 0 0,0 1 0,0-1 16,21-21-16,-22 22 0,22-1 0,-21 0 16,21-21-16,0 1 0,0 20 15,0-21-15,0 0 0,0 0 16,21-21-1,1-21-15,-1 21 0,-21-21 16,21 0-16,0 0 0,0 0 0,0-1 16,1 1-16,-1-21 15,-21 21-15,21 0 0,0-1 0,-21 1 16,21 21 0,0 0-16,-21 21 0,0 1 15,22-1-15,-22 0 0,0 0 0,0 0 16,0 0-16,0 1 15,0 20-15,0-21 0,21 0 0,-21 0 16,21 1-16,0-22 0,0 0 0,0 0 16,1 0-16,20 0 0,0 0 0,1 0 15,-1-22-15,21 1 0,1 0 16,-22 0-16,22 0 0,-22 0 0,22-22 16,-22 22-16,-21 0 0,21-21 0,-20 20 15,-1-20-15,-21 21 0,0 0 16,0 0-16,0-1 0,-21 22 15,-1 0-15,1 0 0,-21 0 16,21 0-16,0 22 0,-22-1 16,22 0-16,0 0 0,0 0 0,21 22 15,0-22-15,0 0 0,0 0 0,0 21 16,0-20-16,21-1 0,-21 0 16,42 0-16,-21-21 0,1 21 0,-1-21 15,21 21-15,-21-21 0,22 0 16,-22 0-16,21 0 0,0-21 0,-20 0 15,20 0-15,-21 21 0,0-21 16,0 0-16</inkml:trace>
  <inkml:trace contextRef="#ctx0" brushRef="#br0" timeOffset="86596.31">14393 12319 0,'0'0'0,"-63"0"0,-22 21 15,43-21 1,21 0-16,42 0 16,0 0-16,21 0 15,1 0-15,-1 0 0,21 0 0,-20 0 16,20-21-16,1 0 0,20 21 0,-20-21 16,-1 21-16,22-21 0</inkml:trace>
  <inkml:trace contextRef="#ctx0" brushRef="#br0" timeOffset="87071.24">16954 12383 0,'0'0'0,"-21"0"0,0 0 0,0 0 0,0-22 15,0 22-15,21-21 0,0 0 16,0 0-16,0 0 0,0 0 0,0-1 16,21 22-16,0-21 0,0 0 0,21 21 15,-20 0-15,20 0 0,0 0 16,1 21-16,-1 0 0,21 1 0,-20-1 15,-22 0-15,21 21 0,-21-21 16,1 22-16,-22-22 0,0 21 16,0-21-16,0 22 0,-22-22 0,1 0 15,0 0-15,0 0 0,0 1 16,0-22-16,21-22 16,0 1-1,21 0-15,0 0 16,-21 0-16,21 0 0,0-1 0,0-20 15,22 21-15,-22 0 0,0 0 16,21-22-16,-20 22 0,-1 0 0,21 0 16,-21 21-16,0-21 0,1 21 0,-1 0 15,0 0-15,0 0 16</inkml:trace>
  <inkml:trace contextRef="#ctx0" brushRef="#br0" timeOffset="89736.33">17759 12510 0,'0'0'0,"0"21"0,21-21 32,0 0-32,0 0 15,0-21-15,1 21 0,-1-22 0,0 1 16,0 0-16,0 0 16,0 0-16,1 0 0,-1-1 0,0 1 15,-21 0-15,0 0 0,0 0 16,-21 21-1,0 0-15,-1 0 0,1 0 0,0 21 16,0-21-16,-21 21 0,20 21 16,1-20-16,-21-1 0,21 21 0,0-21 15,-1 22-15,1-22 0,21 0 16,0 21-16,0-21 0,0 1 0,0-1 16,43 0-16,-22 0 0,0-21 0,21 0 15,-21 0-15,22 0 0,-1 0 16,22 0-16,-22 0 0,21-21 15,1 0-15,21 0 0,-22-1 0,1 1 16,-1 0-16,-21-21 0,1 21 16,-1-22-16,0 22 0,-20-21 0,-1-1 15,0 1-15,0 0 0,-21 21 16,0-22-16,0 1 0,0 21 0,0-22 16,-21 43-1,0 0-15,0 22 16,-1-1-16,1 21 0,0-21 0,21 22 15,-21-1-15,0 21 0,0-20 16,-1-1-16,22 22 0,-21-1 0,0 1 16,0-1-16,0 1 0,0 20 0,-22-20 15,22 20-15,0 1 16,0 0-16,0-1 0,-22-20 0,22 21 16,0-1-16,-21 1 0,20-22 0,-20 22 15,21-21-15,0-22 0,21 0 16,0 1-16,0-22 0,0 21 0,21-42 31,21-21-31,1 0 0,-1-22 0,21 1 16,-20 0-16,20-1 0,1-20 0,-1-1 15,1 22-15,-22-21 0,22-1 16,-22 1-16,-21-1 0,0-21 16,-21 22-16,0-1 0,0 1 0,-21 21 15,-21-22-15,-1 22 0,1-1 16,0 22-16,-1-21 0,-20 21 0,21 0 15,-1-1-15,22 1 0,0 21 16,0-21-16,21 0 16,21 21-16,21-21 0,1 21 0,-1-21 15,21-1-15,1 22 0,-1-21 16,1 0-16,21 0 0,-1-21 0,-20 20 16,20 1-16,22-21 0,-42 0 15,20 20-15,-20-20 0,-1 0 0,-20-1 16,-1 1-16,-21 0 0,0-1 15,-21 1-15,0 21 0,0 0 16,0 0-16,-21-1 0,0 1 0,0 21 16,-21 0-16,20 21 0,1 1 15,-21-1-15,21 21 0,0 0 0,-1 1 16,1 20-16,0-20 0,0 20 0,0 1 16,0-1-16,21 1 0,-22-1 15,22 1-15,-21 20 0,21-20 0,-21 20 16,0-20-16,21 21 0,-21-22 0,0 22 15,-1-22-15,1 1 0,0-1 16,-21 1-16,21-1 0,-1-20 16,22 20-16,0-42 0,0 22 0,0-22 15,0 0-15,0 0 0,0 0 16,22-21-16,-1 0 0,0 0 0,21-21 16,-21 0-16,22 0 0,-1 0 15,0-1-15,1-20 0,20 0 16,-20 21-16,-1-22 0,64-41 0,-85 41 15,21-20-15,-21 20 0,1-20 16,-22-1-16,0 1 0,0-1 16,0-20-16,-22 20 0,-20 1 0,21-1 0,-21 22 15,-1 0-15,1-1 16,0 22-16,20 0 0,-20 0 0,21 21 16,0 0-16,42 0 31,0 0-31,21 0 0,1 0 0,-1 0 15,0 0-15,22 0 0,-1 0 16,1 0-16,-1-21 0,-20-1 0,20 22 16,-20-21-16,-1 21 0,0-21 15,-21 21-15,22 0 0,-43-21 0,21 21 16,-21-21-16,-21 21 31,21 21-15,-21-21-16,21 21 15,0 0-15,0 0 0,0 1 16,0-1-16,0 0 0,0 0 0,21 0 16,-21 0-16,21-21 0,0 22 0,0-1 15,0-21-15,1 0 0,20 0 16,-21 0-16,21 0 0,1 0 0,-1 0 16,22 0-16,-22-21 0,21-1 0,-20 1 15,20 0-15,-20 0 0,-1 0 16,0 0-16,-21-22 0,22 22 0,-22-21 15,0 21-15,0-22 0,-21 22 16,0 0-16,0 0 0,0 0 0,-21-1 16,0 22-16,-21 0 0,20 0 15,1 0-15,0 22 0,0-1 16,0 0-16,21 0 0,0 21 0,0-20 16,0-1-16,0 0 0,0 21 0,0-21 15,0 1-15,21-1 0,0-21 16,0 21-16,0 0 0,1-21 15,-1 0-15,0 0 0,0 0 0,0 0 16,22 0-16,-22 0 0,0 0 16,21 0-16,-21-21 0,1 0 0,-1 0 0,0 21 15,0-43-15,0 22 0,0 0 16,1 0-16,-22 0 0,21-1 16,-21 1-16,0 42 31,0 1-31,0-1 0,-21 0 15,-1 0-15,1 0 0,21 0 16,-21 1-16,0-22 16,21 21-16,21-21 31,-21-21-31,21-1 16,0 22-16,1-21 0,-1 0 15,21 0-15,-21 0 0,0 0 0,22-1 16,-22 22-16,21-21 0,-21 21 0,22 0 15,-22 0-15,-21 21 16,21 1-16,-21-1 0,0 0 16,0 0-16,0 0 0,21 0 0,-21 1 15,0-1-15,0 0 16,21 0-16,1-21 0,-1 0 16,0 0-16,0 0 0,0 0 0,0 0 15,1 0-15,-1 0 0,42-21 16,-42 0-16,1 0 0,-1-1 15,0 1-15,0 0 0,0 0 0,0-21 16,22 20-16,-22 1 0,0-21 16,0 21-16,0 0 0,1 21 15,-1-22-15,0 22 0,0 0 16,-21 22 0,0-1-16,0 0 15,0 0 1,0-42 31,0 0-47,0 0 15,0-1 1,0 1-16,-21 21 16,0 0-16,0 0 15,-1 0-15,1 21 16,0 1-16,0-22 0,21 42 0,-21-21 15,0 0-15,21 0 0,-22 1 16,22-1-16,0 21 0,0-21 0,0 0 16,0 1-16,0-1 0,22 0 0,-1-21 15,0 21-15,0 0 0,0-21 16,0 0-16,22 0 0,-22 0 0,21 0 16,-21 0-16,22 0 0,-1 0 0,0-21 15,1 21-15,-1-21 0,-21 0 16,22 0-16,-1-1 0,-21 1 15,21-42-15,-20 42 0,-22-1 16,0 1-16,0 0 0,0 0 16,0 0-16,-22 21 0,1 0 15,0 0-15,0 21 0,0 0 16,0-21-16,21 21 0,0 0 0,-22 1 16,22-1-16,0 0 0,0 0 0,0 0 15,0 0-15,0 1 16,22-22-16,-1 21 0,0-21 15,0 0-15,21 0 0,-20 0 16,-1 0-16,21 0 0,-21 0 0,22-21 16,-22-1-16,0 22 0,0-21 15,0 0-15,0 0 0,1 0 16,-1 0-16,-21-1 0,0 1 0,0 0 16,0 0-16,0 0 0,0 42 31,0 0-16,0 0-15,0 0 0,0 1 16,0-1-16,0 0 0,0 0 0,0 0 16,0 0-16,-21 1 0,-1-1 15,22 0 1,22-42 15,-1 0-31</inkml:trace>
  <inkml:trace contextRef="#ctx0" brushRef="#br0" timeOffset="90484.15">23812 12107 0,'0'0'0,"0"-21"0,-21 21 15,0 0-15,0 0 0,0 0 16,0 21-16,-22 1 0,22-1 15,0 0-15,0 0 16,0 21-16,-1-20 0,1 20 0,0-21 16,21 21-16,-21-20 0,21-1 0,0 0 15,0 0-15,0 0 0,0 0 16,0 1-16,21-22 0,0 21 16,0-21-16,1 0 0,-1 0 0,0 0 15,0 0-15,21-21 0,-20 21 16,-1-22-16,0 1 0,0-21 0,-21 21 15,0 0-15,21-22 0,-21 1 16,0 21-16,0-22 0,0 1 0,-21 21 16,0 0-16,0 0 0,0-1 15,-1 1-15,1 21 0,0 0 16,0 0-16,0 0 0,42 0 31,0 0-31,21 0 0,-20 0 16,20 0-16,0 0 0,1 0 0,-22-21 15,21 21-15,0 0 0,1-21 16,-1 0-16,-21 21 0,0 0 0,1 0 16,-1 0-16,0 0 0,-21 21 31,0 0-31,0 0 0,-21 0 0,0 1 0,-1-1 16,1 21-16,0-21 15,-21 22-15,21-1 0,-1 0 0,-20-21 16,21 22-16,0-1 0,-22 0 15,22 1-15,0 20 0,21-20 0,-21 20 16,21-21-16,-21 22 0,21-1 0,0 1 16,0-22-16,0 22 0,0-1 15,0-20-15,0 20 0,0-21 0,0 22 16,0-22-16,0 1 0,0-1 0,-21 0 16,21 1-16,0-1 0,-22-21 15,22 21-15,0-20 0,0-1 0,-21 0 16,0 0-16,0-21 0,0 0 15,0 0-15,-22 0 0,22-21 16,-21 0-16,21-22 0,-64-20 16,64 42-16,0-22 0,21 22 15,0-21-15,0 21 0,0-22 0,0 1 16,0 0-16,0 21 0,21-22 0,0 1 16,0 0-16,0 20 0,0-20 15,1 21-15,-22 0 0</inkml:trace>
  <inkml:trace contextRef="#ctx0" brushRef="#br0" timeOffset="91195.56">2265 13864 0,'0'0'16,"-43"-84"0,43 62-16,-21 1 0,0 21 15,0 0-15,0 0 16,21 21-16,-21 22 16,-1-1-16,22 0 0,0 1 0,0-1 15,-21 0-15,21 22 0,-21-22 16,21 1-16,-21 20 0,21-21 0,0 1 15,0-1-15,0 0 0,0-20 16,0-1-16,0 0 0,0 0 0,0 0 16,-21-21-1,0-21-15,-1 21 16,22-21-16</inkml:trace>
  <inkml:trace contextRef="#ctx0" brushRef="#br0" timeOffset="91888.31">1630 14224 0,'0'0'0,"21"21"32,21-21-32,-21 21 0,1-21 15,20 22-15,0-22 0,1 0 16,-1 0-16,21 0 0,1-22 0,-1 22 16,22-21-16,0 0 0,-1-21 15,-20 21-15,21-22 0,-22 22 16,1-21-16,-22 21 0,0-22 0,1 1 15,-22 0-15,0-1 0,-21 1 16,0 0-16,0-1 0,0 1 16,-21 21-16,0 0 0,-1-1 0,1 1 15,0 21-15,21 21 16,-21 22-16,21-22 0,0 21 0,0 1 16,0 20-16,0-21 0,0 22 15,0-22-15,0 1 0,0 20 0,0-21 16,0 1-16,0-1 0,0 22 15,0-22-15,0 0 0,0-21 0,0 1 16,-21-1-16,21 0 0,0 0 16,0-42-1,0 0-15,21 0 16,0-1-16,0-20 0,-21 21 0,21-21 16,1-1-16,-1 1 0,0 21 15,0-22-15,0 22 0,-21 0 0,21 0 16,1 21-16,-1 0 15,-21 21-15,0 0 0,21 0 16,-21 1-16,21 20 0,-21-21 16,0 0-16,0 22 0,0-22 15,21 0-15,0 0 0,-21 0 0,22 0 16,-22 1-16,21-22 0,0 0 16,0 0-16,0 0 0,0 0 0,22-22 15,-22 1-15,0 21 0,21-42 16,-20 21-16,20 0 0,-21-1 0,21-20 15,-20 21-15,-1 0 0,-21 0 16,0-1-16,0 1 0,0 0 0,0 0 16,-21 42-1,21 0 1,-22 0-16,1 1 0,21-1 16,-21 21-16,21-21 0,0 0 0,0 1 15,0 20-15,0-21 0,21 0 16,0-21-16,22 21 0,-22-21 0,21 22 15,1-22-15</inkml:trace>
  <inkml:trace contextRef="#ctx0" brushRef="#br0" timeOffset="94560.33">5715 13907 0,'0'0'0,"-21"21"0,0-21 0,-1 21 15,1-21-15,0 21 0,0-21 0,21 21 16,21-21-1,0 0 1,0 0-16,1-21 0,20 0 0,0 0 16,1 0-16,-1-1 0,0 1 15,1 0-15,-1-21 0,-21 21 0,21-1 16,-20-20-16,-1 21 16,-21 0-16,0 0 0,0-1 15,-21 22-15,-22 0 0,1 0 0,0 22 16,-1-22-16,-20 42 0,20-21 15,-20 21-15,-1-20 0,22 20 0,0 0 16,-1 1-16,22-1 0,0-21 16,21 21-16,0-20 0,0-1 0,0 0 15,21 0-15,22 0 0,-22-21 16,21 0-16,43 21 0,-43-21 16,0 0-16,64 0 15,-63-21-15,20 0 16,-21 21-16,-20 0 0,-1 0 0,-64 0 31,22 0-31,-21 0 0,0 0 0,-1 21 16,-20 0-16,-1 1 0,1-1 0,20 0 15,1 21-15,-21-21 0,41 22 16,-20-22-16,21 21 0,0 1 0,21-22 16,0 21-16,0-21 0,0 0 15,0 1-15,21-1 0,0-21 0,21 0 16,1 0-16,-1 0 0,0 0 15,22-21-15,-22-1 0,22 1 0,-1 0 16,1-21-16,-22 21 0,22-22 16,-1 1-16,1 0 0,-22-1 15,0 1-15,1 0 0,-1-1 0,-21 1 16,21 0-16,-42-1 0,22 1 16,-22-22-16,0 22 0,0 0 0,0-1 15,0 1-15,0 21 0,0 0 16,0 0-16,0-1 0,-22 22 15,22 22-15,0-1 0,0 21 0,-21-21 16,21 43-16,-21-22 16,0 0-16,21 22 0,0-22 0,-21 1 15,21 20-15,0-21 0,0 22 0,0-22 16,0 1-16,0-1 0,21 0 16,0 1-16,0-22 0,22 0 0,-22 0 15,21 0-15,0-21 0,22 0 16,42 0-16,-64-21 0,22 0 15,-1-21-15,-21 20 0,22 1 16,-22-21-16,22 0 0,-22 20 0,0-20 16,-20 21-16,20-21 0,-21-1 0,-21 22 15,0-21-15,0 21 0,0-1 16,0 1-16,0 0 0,-42 21 16,21 0-16,-1 21 15,1-21-15,0 21 0,-21 1 0,21 20 16,-1-21-16,1 0 0,-21 22 0,42-22 15,-21 21-15,21 0 16,0-20-16,0 20 0,0-21 0,0 0 16,0 22-16,21-22 0,0-21 0,21 21 15,-20-21-15,20 0 0,-21 0 16,21 0-16,1 0 0,-1-21 0,0 0 16,1-1-16,-1 1 0,0-21 15,1 21-15,-1 0 0,-21-22 0,22 22 16,-22 0-16,0-21 0,0 20 0,-21-20 15,0 21-15,0 0 0,0 0 16,0 42 15,-21 0-31,0-21 0,21 21 16,0 21-16,0-20 0,-21-1 0,21 0 16,-22 0-16,22 21 0,0-20 15,0-1-15,-21 21 0,21-21 0,0 0 16,0 1-16,0-1 0,0 0 0,0 0 15,0-42 17,0 0-32,0 0 0,0-1 15,0 1-15,21 0 0,1-21 0,-1 21 16,0-22-16,0 22 0,0-21 0,0 21 16,1-22-16,-1 22 15,0 0-15,0 21 0,0-21 0,0 21 16,1 0-16,-1 0 0,0 0 0,-21 21 15,0 0-15,21-21 16,-21 21-16,21 0 0,-21 1 0,0-1 16,0 21-16,0-21 0,0 0 15,0 1-15,0-1 0,0 0 0,0 0 16,0 0-16,0 0 0,0 1 0,0-1 16,0-42 15,0-1-31,21 1 15,-21 0-15,22-21 0,-1 21 16,0-22-16,0 22 0,0 0 0,22-21 16,-22 20-16,0-20 0,0 21 15,0 0-15,0 0 0,1 21 0,-1 0 16,0 0-16,-21 21 16,0 0-1,0 0-15,0 0 0,0 0 0,0 22 16,0-22-16,0 0 0,0 0 15,0 22-15,0-22 0,21 0 0,-21 0 16,21 21-16,0-42 0,1 22 0,-1-1 16,0 0-16,0-21 15,21 0-15,-20 0 0,20 0 0,0 0 16,1 0-16,-1-21 0,0 0 0,1-1 16,-1 1-16,0 0 0,-21-21 15,22 21-15,-22-1 0,0-20 0,0 21 16,-21-21-16,0 20 0,0-20 15,0 21-15,0 0 0,-21 0 0,0-1 16,0 22-16,0 0 0,-1 0 0,1 0 16,-21 0-16,21 22 15,0-1-15,21 0 0,-22 0 16,22 0-16,0 22 0,0-22 0,0 0 0,0 21 16,0-21-16,0 1 15,22-1-15,-1 0 0,0 0 0,0 0 16,0 0-16,0-21 0,22 0 15,-1 0-15,0 0 0,1 0 0,-1 0 16,22-42-16,-22 21 0,0 0 16,-21 0-16,1-1 0,-1 1 15,0 0-15,0 0 0,-21 0 0,0 0 16,0-1-16,0 1 0,21 0 0,-21 42 47,0 0-47,0 1 0,-21-1 15,21 0-15,0 0 16,-21 0-16,21 22 0,-21-43 0,21 21 16,-21 0-16,21 0 0,0 0 15,0-42 17,0 0-32,21 0 15,0 21-15,0-21 0,0-1 0,-21-20 16,21 21-16,1 0 0,-1 0 0,0-1 15,0 1-15,21 21 0,-20-21 16,-1 21-16,0-21 0,0 21 0,0 0 16,-21 21-16,21 0 15,-21 0-15,0 1 16,0-1-16,0 0 0,0 21 0,0-21 16,0 1-16,0-1 0,0 0 15,22 0-15,-22 0 0,21 0 0,0 1 16,0-22-16,0 0 0,0 0 15,22 0-15,-22 0 0,21 0 16,1-22-16,-1 1 0,-21 0 0,21 0 16,1 0-16,-22 0 0,21-22 0,-21 22 15,1-21-15,20-1 0,-21 1 16,0 0-16,0-1 0,-21-20 16,22 21-16,-22-1 0,21 1 0,-21 0 15,0 20-15,0 1 0,0 0 16,0 0-16,-21 21 0,-1 21 15,22 0-15,-21 22 0,0-22 16,0 21-16,0 0 0,21 1 16,-21-1-16,-1 43 0,22-43 0,0-21 15,0 22-15,0-22 0,0 21 16,0-21-16,0 0 0,0 1 0,0-1 16,22 0-16,-1-21 0,0 0 15,0 0-15,0 0 0,22 0 16,-22-21-16,0 0 0,0 21 15,0-22-15,0 1 0,1 0 16,-1 0-16,-21 0 0,21 0 0,0-1 16,-21 1-16,21 0 0,-21 42 31,0 0-15,0 1-16,0-1 0,0 0 15,0 0-15,0 0 0,0 0 16,0 1-16,0-1 15,21-42 17,-21-1-32,0 1 15,0 0-15</inkml:trace>
  <inkml:trace contextRef="#ctx0" brushRef="#br0" timeOffset="94745.24">10096 13991 0,'43'-21'31,"-1"21"-31,-21 0 0,0 0 0,22-21 16,-1 21-16,-21 0 0,22 0 16,-22-21-16,21 21 0,-21-21 0,0 21 15,1-22-15,-1 22 0,0-21 16,0 21-16</inkml:trace>
  <inkml:trace contextRef="#ctx0" brushRef="#br0" timeOffset="96256.24">12763 14288 0,'-21'21'31,"21"-42"-31,0-1 0,0 1 0,21 21 0,1-21 16,-22 0-16,0 0 0,21 0 15,-21-1-15,0-20 0,0 21 16,0 0-16,0-22 0,0 22 0,0 0 16,-21 0-16,-1 0 0,1 21 15,-21 0-15,21 0 0,0 0 0,-1 0 16,-20 0-16,21 0 0,0 21 0,0 0 15,-22 0-15,22 22 16,0-22-16,0 0 0,0 0 0,-1 21 0,22-20 16,0-1-16,0 0 0,0 0 15,0 0-15,22-21 0,-1 0 16,0 0-16,0 0 0,21 0 16,-20 0-16,20 0 0,0-21 0,-21 21 15,22-21-15,-1 0 0,0 0 16,-20 21-16,-1-22 0,0 1 0,0 0 15,0 0-15,-21 0 16,0 0-16,0 42 31,-21 0-31,21 0 0,0 0 16,-21 22-16,21-1 0,0 0 0,0 1 16,0 20-16,0 1 0,0-1 15,0 1-15,0-1 0,0 1 0,0-1 16,0 1-16,0-1 0,0 1 0,0 20 15,21-20-15,0 20 16,-21-20-16,0 21 0,0-22 0,0 1 16,0-1-16,0 1 0,0-1 0,-21-21 15,0 1-15,0-1 0,0 0 16,-1 1-16,-20-22 0,21 0 0,-21 0 16,20-21-16,-20 0 0,0 0 0,21-21 15,-22 0-15,1 0 0,0-22 16,-1 1-16,1 0 0,0-22 0,20 1 15,-20-1-15,21-20 0,21-1 0,0 0 16,21 22-16,0-22 0,22 0 16,-1 22-16,0-22 0,22 22 15,-1-22-15,1 22 0,-1-1 16,1 1-16,20-1 0,1 1 0,0-1 16,-22 1-16,22 20 0,-22-20 0,1 20 15,-1 1-15,-20 0 0,-22-1 16,0 1-16,0 21 0,-21 0 0,0 0 15,0-1-15,-21 22 16,0 0-16,0 0 0,-22 22 16,22-22-16,0 21 0,0 0 0,0 0 15,0 21-15,21-20 0,0-1 16,0 0-16,0 0 0,0 21 0,0-20 16,0-1-16,0 0 0,21-21 15,0 21-15,0 0 0,0-21 16,0 0-16,22 0 0,-22 0 0,21 0 15,-21 0-15,22-21 0,-1 21 16,0-21-16,-20 0 0,20 0 0,-21-1 16,21 1-16,-20-21 0,-1 21 0,0-22 15,21 1-15,-21 0 0,1-1 16,-1-20-16,0 21 0,-21-1 16,21 1-16,-21-22 0,0 43 0,0-21 15,0 21-15,0-22 0,0 22 16,0 0-16,-21 42 15,0 0-15,21 1 16,0 20-16,-21 0 0,-1 1 16,22-1-16,-21 21 0,21-20 15,0-1-15,0 0 0,0 22 0,0-1 16,0-20-16,0-1 16,21-21-16,-21 0 0,22 1 0,-1-1 15,21 0-15,-21-21 0,0 0 0,22 0 16,-22 0-16,21 0 0,43-21 15,-43 0-15,1 21 0,-1-43 16,21 22-16,-20 0 0,-22 0 16,21-22-16,-21 22 0,22 0 15,-22-42-15,-21 41 0,0 1 16,-21 21 0,0 0-16,-1 21 0,1 1 15,0-1-15,0 0 0,0 0 0,21 0 16,0 0-16,0 1 0,0-1 15,0 0-15,21 0 0,0 0 0,0-21 16,0 21-16,-21 1 0,22-22 16,-22 21-16,21-21 0,-21 21 0,0 0 15,-21-21 1,-1 0-16,1 0 16,-21 0-16,21 0 0,-22 0 15,22 0-15,-21 0 0,21 0 0,0-21 16,-22 0-16,22 0 0,0-1 15</inkml:trace>
  <inkml:trace contextRef="#ctx0" brushRef="#br0" timeOffset="96468.07">13674 13864 0,'21'0'31,"0"0"-31,0 0 0,0 0 0,22 0 15,-1-21-15,0 0 0,1 21 16,-1-21-16,0 21 0,1-21 16,20 21-16,-21-22 0,1 22 0,-1 0 15,0 0-15,-20-21 0,20 21 16,-21 0-16,0 0 0,0-21 16</inkml:trace>
  <inkml:trace contextRef="#ctx0" brushRef="#br0" timeOffset="98816.56">15706 13758 0,'0'0'0,"0"-21"0,21-42 32,-42 63-32,-1 0 0,1 0 15,0 21-15,0 0 0,0 0 16,-22 0-16,22 22 0,0-1 0,-21 0 16,21 1-16,-1-1 0,1 0 15,21-20-15,0 20 0,0 0 0,0 1 16,0-22-16,0 0 0,21 21 15,1-21-15,-1-21 0,21 22 0,0-22 16,1 0-16,-22 0 0,21 0 16,22-22-16,-22 22 0,0-21 15,1 0-15,20 0 0,-20 0 0,-1-22 16,0 22-16,1-21 0,-1 0 0,-21-1 16,0 1-16,0-22 0,1 22 15,-1-21-15,-21 20 0,21-20 0,-21 20 16,0 1-16,0 21 0,0 0 15,0 0-15,-21 21 16,0 21-16,-1 0 0,1 0 16,21 21-16,-21 1 0,0-1 0,0 0 15,21 22-15,-21-22 0,-1 1 16,22-1-16,-21 0 0,21-21 16,-21 22-16,0-1 0,21-21 0,0 0 15,0 1-15,0-1 0,0 0 16,0 0-16,21-21 31,0 0-31,0-21 0,22 0 16,-22 21-16,0-21 0,21-1 0,1 1 15,-22-21-15,21 42 0,-21-21 16,1 0-16,20-1 0,-21 22 16,0 0-16,0 0 0,1 0 0,-1 0 15,0 22-15,-21-1 16,21 0-16,0 0 0,-21 0 15,0 0-15,0 1 0,21-1 16,1 0-16,-1 0 0,0 0 16,0 0-16,21-21 0,-20 0 0,-1 22 15,21-22-15,-21 0 0,22 0 16,-1 0-16,0 0 0,1-22 0,-1 1 16,21 0-16,-20 21 0,20-42 15,-20 21-15,20-1 0,-21 1 16,-20-21-16,20 21 0,-42 0 0,0-22 0,0 22 15,0-21-15,0 21 16,-21-1-16,0 1 0,-1 21 0,-20 0 16,0-21-16,-1 21 0,1 0 15,0 0-15,-1 21 0,1 0 0,21 1 16,-21-1-16,20 0 0,1 0 16,0 0-16,0 0 0,21 22 0,0-22 15,0 0-15,0 0 0,0 0 0,0 1 16,21-1-16,0-21 0,0 21 15,1-21-15,20 0 0,-21 0 0,21 0 16,-20 0-16,20 0 0,0 0 16,-21 0-16,22 0 0,-1-21 0,-21 0 15,0-1-15,1 1 0,-1 0 16,0 0-16,-21 0 0,21 0 16,-21-1-16,0-41 0,0 42 15,0 0-15,0 42 31,-21 0-31,21 0 0,-21 0 0,21 0 16,0 1-16,0-1 16,0 0-16,0 0 0,0 0 0,0 0 0,0 1 15,21-1-15,0-21 0,0 21 16,0-21-16,1 0 0,20 0 0,0 0 16,1 0-16,-1 0 0,43 0 15,-43 0-15,0 0 16,-21-21-16,22 0 0,-22-1 0,0 1 15,0 0-15,0 0 0,1 0 0,-22 0 16,0-1-16,0 1 0,0 0 16,0 0-16,0 0 0,-22 21 31,22 21-31,0 0 0,0 0 0,-21 0 16,21 1-16,-21-1 0,21 0 15,-21 0-15,21 21 0,0-20 0,0-1 16,0 0-16,-21 0 0,21 0 15,0 0-15,21-21 32,0-21-17,-21 0-15,21 21 0,0-21 16,1 0-16,-22 0 0,21-22 0,0 22 16,0 0-16,0 0 0,0-22 15,22 22-15,-22 0 0,0 21 0,0-21 16,0 21-16,1-21 0,-1 21 0,0 0 15,-21 21-15,0 0 16,0 0-16,0 0 0,21 1 16,-21-1-1,0 0-15,21 0 0,0 0 0,1-21 16,-22 21-16,42 1 0,-21-22 0,0 21 16,22-21-16,-1 21 0,-21-21 15,21 0-15,22 0 0,-22 0 0,1 0 16,-1 0-16,0-21 0,22 0 0,-22 21 15,0-22-15,1 1 0,-22 0 16,21 0-16,-21-21 0,22 20 16,-22 1-16,-21-21 0,21 21 0,-21 0 15,0-1-15,0 1 0,0 0 16,-21 21-16,0 0 0,0 0 0,-1 0 16,-20 0-16,0 0 0,21 21 0,-22 0 15,1 1-15,21-1 0,-22 0 16,22 21-16,0-21 0,0 1 15,21-1-15,0 0 0,0 0 0,0 0 16,0 0-16,0 1 0,21-22 16,0 0-16,0 21 0,1-21 15,-1 0-15,0 0 0,21 0 0,-21 0 16,1-21-16,-1 21 0,0-22 16,0 22-16,0-21 0,0 0 0,1 21 15,-1-21-15,-21 0 0,21 0 16,0 21-16,-21 21 47,0 0-32,0 0-15,0 0 0,-21 0 0,21 1 16,-21-1-16,21 21 0,0 0 16,0 1-16,-21-1 0,-1 0 0,1 1 15,21 20-15,-21 1 0,0-1 0,21-20 16,0 20-16,0 1 0,0 84 15,0-64-15,0-20 0,0 21 16,0-1-16,0 1 0,0-22 0,0 22 16,0-21-16,0-1 15,0 22-15,21-22 0,-21-20 0,0 20 16,0 1-16,0-22 0,0-21 0,0 21 16,0-20-16,-21-22 0,0 0 15,0 0-15,-1-22 0,-20 1 16,21 0-16,-21-21 0,-1-1 0,1 1 15,-22-21-15,22 20 0,-21-20 16,20-1-16,1 1 0,0-22 0,-1 0 16,43 22-16,0-22 0,0 22 0,0-1 15,21-20-15,1 20 0,20 22 16,0-22-16,1 1 0,-1-1 16,0 22-16,1 0 0,-1-22 0,-21 22 15,21 21-15,1-22 0,-1-20 16,-21 42-16,0-1 0,1 1 15,-22 0-15,0 0 0,0 0 16,21 0-16,-21-1 0,21 22 16,-21-21-16,21 0 15,0 21-15</inkml:trace>
  <inkml:trace contextRef="#ctx0" brushRef="#br0" timeOffset="99693.59">19262 14203 0,'21'0'0,"0"0"16,0 0 0,0 0-16,0-21 15,1 21-15,20-21 0,-21-1 16,0 1-16,0 0 0,22 0 0,-22 0 16,0 0-16,0-1 0,0 1 0,-21 0 15,0 0-15,0 0 16,0 0-16,0-1 15,-21 22-15,0 0 16,0 0-16,-21 22 0,20-22 16,1 21-16,21 0 0,-21 0 0,0 0 15,21 0-15,0 1 16,0-1-16,0 0 0,21-21 16,0 21-16,0-21 0,1 0 15,-1 21-15,63 0 0,-41-21 16,-1 0-16,0 22 0,1-22 0,-1 0 15,0 0-15,1 0 0,20 0 16,-20 21-16,-1-21 0,21 0 0,-20 0 16,-1 0-16,0 0 0,-20-21 15,20-1-15,-21 22 0,21-42 16,-42 21-16,22 0 0,-22 0 16,0-1-16,0 1 0,0 0 15,0 0-15,-22 21 0,1-21 0,-21 0 16,21 21-16,0 0 0,-1 0 15,-20 0-15,21 0 0,0 0 0,0 0 16,-1 0-16,1 21 0,0 0 0,0 0 16,0-21-16,0 21 0,-1 0 15,22 1-15,-21-1 0,21 0 0,0 0 16,0 0-16,0 0 0,0 1 16,0-1-16,21-21 15,1 0-15,-1 0 0,0 0 16,0 0-16,0 0 0,22 0 15,-22 0-15,0 0 0,21-21 16,-21-1-16,22 1 0,-22 0 16,0 0-16,0 0 0,22-22 0,-22 1 15,0 0-15,0-1 0,0 1 0,0-21 16,1 20-16,-1 1 0,0 0 16,-21-1-16,0 1 0,21 21 0,-21 0 15,0-1-15,0 44 16,0 20-1,-21-21-15,0 21 0,21 1 16,-21-1-16,21 0 0,-22 1 0,22-1 16,0 0-16,0 1 0,0-1 15,0-21-15,0 22 0,0-22 16,0 0-16,0 0 0,22 0 0,-22 0 16,42 1-16,-21-22 0,0 0 15,0 0-15,1 0 0,20 0 0,-21 0 16,0 0-16,0 0 0,1 0 0,20 0 15,-21 0-15,0-22 0,0 1 16,1 0-16,-22 0 16,21 21-16,-21-21 0,0 0 15</inkml:trace>
  <inkml:trace contextRef="#ctx0" brushRef="#br0" timeOffset="100436.36">21844 13568 0,'0'0'0,"21"-21"0,-21 0 0,0-22 0,0 22 16,0 0-16,0 0 0,21 0 16,-21 42-1,-21 0 1,0 21-16,0 1 0,0-1 16,-1 0-16,22 1 0,-21 20 0,0-21 15,0 1-15,0-1 0,21-21 16,0 22-16,-21-22 0,21 0 0,0 0 15,0 0-15,0 0 0,0 1 16</inkml:trace>
  <inkml:trace contextRef="#ctx0" brushRef="#br0" timeOffset="101512.32">21336 13843 0,'63'0'31,"-20"0"-31,-1 0 0,0 0 16,22 0-16,-1 0 0,1 0 15,-1-21-15,1 0 0,-1 0 0,22 21 16,-21-22-16,-1 1 0,1 0 16,-1-21-16,-21 21 0,22-1 0,-43-20 15,21 0-15,-20 21 0,-22-22 16,0 22-16,0 0 0,0-21 0,-22 20 15,1 22-15,0-21 0,0 21 16,0 0-16,-22 0 0,22 21 0,-21 1 16,21-1-16,0 21 0,-1 0 0,1 1 15,0-1-15,0 22 0,21-22 16,-21 0-16,21 1 0,0-1 16,0 0-16,0 1 0,0-22 15,0 0-15,0 0 0,0 0 0,0 0 16,0 1-16,0-1 0,21-21 15,0 0-15,0 0 16,0 0-16,1-21 0,-22-1 16,21 1-16,0 0 0,0 21 15,0-21-15,-21 0 0,21 0 0,1-1 16,-1 22-16,-21-21 0,21 21 16,0 0-16,-21 21 15,0 1 1,21-22-16,-21 21 0,0 0 15,21-21-15,1 21 0,-22 0 16,21-21-16,0 21 0,0-21 16,0 0-16,22 0 0,-22 0 0,21 0 15,-21 0-15,22 0 0,-1 0 0,0 0 16,-21 0-16,22-21 0,-1 21 16,-21-21-16,22 0 0,-22 0 0,0 0 15,0-22-15,0 22 0,-21 0 16,0-21-16,0 20 0,0 1 0,0-21 15,-21 42 1,0 0-16,0 0 0,0 21 16,-1 0-16,1 22 0,0-22 0,0 0 15,0 21-15,21-21 0,0 1 16,0 20-16,0-21 0,0 0 0,0 0 16,21 1-16,0-22 0,0 21 15,0 0-15,1-21 0,20 0 0,-21 0 16,21 0-16,-20 0 0,20 0 15,-21 0-15,21 0 0,-20-21 0,-1 0 16,0-1-16,0 1 0,0 0 0,-21 0 16,0 0-16,21 0 0,-21-1 15,0 1-15,0 0 0,0 0 0,0 42 47,-21 0-47,21 0 0,0 1 16,-21-1-16,21 0 0,-21 0 0,0 0 15,21 0-15,-21 1 0,-1-22 16,22 21-16,-21-21 16,21-21 15,0-1-31,0 1 0,0 0 0,21 0 16,1 0-16,20 0 0,-21-22 15,0 22-15,22-21 0,-1-1 0,0 22 16,1-21-16,-1 21 0,21 0 0,-20 21 15,-1 0-15,0 0 16,1 0-16,-22 21 0,0 0 0,0 21 16,-21-21-16,0 22 0,0-22 15,0 21-15,0-21 0,-21 1 0,0 20 16,0-21-16,0 0 0,-1 0 0,1 1 16,0-1-16,0-21 0,0 21 15,0-21-15,-1 0 0,1 0 0,0 21 16,0-21-16,0 0 0,0 0 15,-22 0-15</inkml:trace>
  <inkml:trace contextRef="#ctx0" brushRef="#br0" timeOffset="102831.31">2540 15812 0,'0'0'0,"-21"0"0,0-22 16,-1 22-16,-20 0 0,21 0 15,0 0-15,0 22 16,21-1-16,0 0 0,0 21 16,0-21-16,0 22 0,0 20 0,0-20 15,0-1-15,0 0 0,0 1 16,0-1-16,0-21 0,0 21 16,0-20-16,0-1 0,0 0 15,21-21 1,0 0-16,-21-21 15,21 0-15,0-1 0,0 1 0,-21 0 16,22-21-16,-1 21 0,0-22 16,-21 1-16,21 21 0,0 0 15,0-1-15,-21 1 0,0 0 0,22 21 16,-1 0-16,0 21 16,-21 0-16,21 1 0,-21 20 0,21-21 15,-21 21-15,21-20 0,-21 20 16,22-21-16,-1 0 0,-21 0 0,21 22 15,0-22-15,0-21 0,0 21 16,1-21-16,-1 0 16,0 0-16,21 0 0,-21-21 15,1 0-15,-1 0 0,0-1 0,21-20 16,-21 21-16,1-21 0,-1 20 16,-21-20-16,21 0 0,-21-1 0,21 1 15,-21 21-15,0-21 0,0 20 16,0 1-16,0 0 0,0 42 31,0 0-31,0 22 0,0-22 16,0 21-16,0 1 0,0-1 0,0 0 15,0 1-15,0-22 16,0 21-16,21 0 0,0-20 0,1-1 16,-1 0-16,0 0 0,0 0 15,21-21-15,1 0 0,-1 0 0,0 0 16,1 0-16,-1-21 0,0 0 15,1 0-15,20 0 0,-20-22 0,-1 22 16,-21-21-16,21-1 0,-20 1 16,-1 0-16,-21-1 0,0 1 15,0 21-15,0-21 0,0-1 0,-21 22 16,-1 0-16,1 0 0,0 21 0,0 0 16,-21 0-16,20 0 0,1 21 15,0 0-15,0 0 0,0 22 16,21-22-16,0 21 0,0 0 0,0-20 15,0 20-15,0 0 0,21-21 16,0 22-16,0-22 0,0 0 0,22 0 16,-22 0-16,21 1 0,1-1 15,-1-21-15,21 0 0,-20 0 0,20 0 16,1 0-16,20-21 0</inkml:trace>
  <inkml:trace contextRef="#ctx0" brushRef="#br0" timeOffset="103972.05">5990 16129 0,'0'0'0,"21"0"15,-21-21-15,21 0 0,1 0 0,-22-1 16,21 1-16,0 0 0,-21-21 15,0 21-15,0-1 0,0-20 0,0 21 16,0 0-16,-42 0 0,20-1 16,-20 1-16,0 0 0,-1 0 15,1 21-15,-21 0 0,-1 0 0,22 0 16,-22 21-16,22 0 0,-22 0 16,22 1-16,0 20 0,21 0 0,-1 1 15,1-1-15,0 0 0,21 1 16,0-1-16,0 0 0,0 1 0,21-22 15,-21 0-15,43 0 0,-22 0 16,0 0-16,21-21 0,1 0 0,-1 0 16,0 0-16,1 0 0,-1-21 15,21 0-15,-20 0 0,-1 0 0,-21 0 16,22-22-16,-22 22 0,0 0 16,0-21-16,0-1 0,0 22 15,-21-21-15,22 21 0,-22-1 0,0 1 16,0 42-1,0 1-15,0-1 16,0 21-16,0 0 0,0 1 16,0 20-16,0-20 0,0 20 0,0 1 15,0-1-15,0 1 0,0-1 0,21 22 16,0-22-16,-21 22 0,21 0 16,0-1-16,0 1 0,-21 0 0,22-1 15,-1 1-15,-21 0 0,21-22 16,-21 22-16,21-1 0,-21-20 15,0 21-15,-21 42 16,0-85-16,-22 21 0,22-41 0,-21 20 16,-22-21-16,22-21 0,-21 0 15,-1 0-15,1 0 0,-1-42 0,1 21 16,-1-22-16,1 1 0,20-22 16,1 1-16,21-22 0,-22 22 0,43-22 15,0 22-15,0-22 0,43 21 16,-22-20-16,21 20 0,22-20 0,-22-1 15,22 0-15,20 22 0,1-22 16,0 22-16,-22-22 0,22 0 0,-1 22 16,-20-22-16,21 22 15,-22-22-15,-21 21 0,1 1 0,-22-1 16,0 1-16,-21 21 0,0 20 0,0-20 16,0 21-16,0 0 0,-21 21 15,-21 0-15,20 0 0,1 0 0,0 0 16,-21 21-16,21 21 0,-1-21 15,22 22-15,0-22 0,0 21 0,0 1 16,0-22-16,0 21 0,0-21 16,22 22-16,-1-22 0,0 0 0,0 0 15,21 0-15,-20-21 0,20 0 16,0 0-16,22 0 0,-22 0 0,0-21 16,22 0-16,-1 0 0,-20 0 15,20-1-15,-20-20 0,-1 0 16,0 21-16,1-22 0,-1 1 0,0-22 15,-21 22-15,1 0 0,-1-1 16,-21 1-16,0 21 0,0-21 0,0 20 16,0-20-16,0 21 15,0 0-15,-21 21 0,-1 0 16,1 21-16,21 0 0,-21 0 16,21 22-16,0-22 0,0 21 0,-21 0 15,21 1-15,0-1 0,0 0 16,0 1-16,0-1 0,0 0 0,0-20 15,21 20-15,0-21 0,-21 21 0,21-20 16,1-22-16,-1 21 16,0-21-16,0 0 0,0 0 15,0 0-15,1 0 0,-1-21 16,0 21-16,0-22 0,-21 1 0,0 0 16,21-21-16,-21 21 0,0-1 0</inkml:trace>
  <inkml:trace contextRef="#ctx0" brushRef="#br0" timeOffset="104140.3">7048 15896 0,'0'0'0,"-21"0"0,0 0 0,21 21 0,0 1 31,21-22-15,0 0-16,1 0 0,-1 0 15,0 0-15,21 0 0,-21-22 16,22 22-16,-22-21 0,21 0 0,-21 0 15,22 0-15,-1 0 0</inkml:trace>
  <inkml:trace contextRef="#ctx0" brushRef="#br0" timeOffset="104701.06">9567 15854 0,'0'0'0,"0"-21"16,0 0-16,0-1 0,0 1 0,21 0 16,1 0-16,-1 0 0,-21 0 15,21-1-15,0-20 0,0 21 0,0-21 16,1 20-16,-22-20 0,0 0 15,0 21-15,0-22 0,0 22 16,0 0-16,-43 0 0,22 21 0,-21 0 16,21 0-16,-22 0 0,1 21 15,21 0-15,-22 21 0,1-20 0,21 20 16,0-21-16,0 21 0,21-20 16,0 20-16,0-21 0,0 0 0,0 22 15,21-22-15,0 0 0,0 0 0,0 0 16,22 0-16,-1 1 0,-21-1 15,21 21-15,1-21 0,-1 0 0,-21 22 16,22-22-16,-22 0 0,-21 0 16,0 22-16,0-22 0,0 0 0,-43 0 15,1 0-15,0 22 16,-1-43-16,-20 21 0,-1 0 0,-20-21 16,20 0-16,-20 0 0,-170-21 15,211 0 1,1-1-16,0-20 0,20 21 0,1-21 15,21-1-15,0 1 0,0 0 16,21 20-16,22-20 0,-22 0 0,21 21 16,22-1-16,-22-20 0,22 21 15,-1 0-15,1-22 0,-1 22 16,1 0-16,20-21 0</inkml:trace>
  <inkml:trace contextRef="#ctx0" brushRef="#br0" timeOffset="104912.34">10266 15282 0,'0'0'16,"0"22"-16,0-1 0,0 0 0,0 0 16,0 0-16,0 22 0,0-22 0,-21 21 15,-1 0-15,1 1 0,0-1 16,21-21-16,-21 22 0,0-1 0,0 0 16,-1 1-16,22-22 0,-21 21 15,21 0-15,-21-20 0,21-1 0,0 0 16,0 0-16,0 0 0,21-21 15,0 0-15,1 0 16,-22-21-16,21 21 0,-21-21 16</inkml:trace>
  <inkml:trace contextRef="#ctx0" brushRef="#br0" timeOffset="105068.02">9885 15790 0,'-21'0'0,"42"0"0,-21 0 31,21 0-15,21 0-16,1 0 0,20-21 0,1 0 16,-1 21-16,1-21 0,-1 0 15,1 0-15,-1 21 0,1-22 16</inkml:trace>
  <inkml:trace contextRef="#ctx0" brushRef="#br0" timeOffset="105916.1">10943 15558 0,'0'0'0,"-21"0"15,-21 0-15,20 0 0,-20 0 16,21-22-16,-21 22 0,20 0 0,-20 0 16,21 0-16,-21 0 15,20 22-15,1-22 0,0 21 0,0 0 16,0 0-16,0 21 0,-1-20 0,22 20 16,-21-21-16,21 21 0,-21 1 15,21-1-15,0 0 0,0 1 0,0-22 16,0 21-16,0-21 0,0 1 15,0-1-15,0 0 0,21-21 0,0 0 16,1 0-16,-1 0 0,21 0 16,-21-21-16,22 21 0,-22-21 0,21-1 15,-21 1-15,22-21 0,-22 21 16,0-22-16,21 1 0,-21 21 0,-21-21 16,22-1-16,-22 1 0,21 21 0,-21-22 15,0 22-15,0 0 0,0 0 16,0 42-1,-21 0 1,21 0-16,0 22 0,0-22 16,0 0-16,-22 21 0,22-20 0,0 20 15,0 0-15,0-21 0,0 22 16,0-1-16,0-21 0,22 0 0,-22 1 16,21-1-16,0 0 0,21 0 15,-21-21-15,22 0 0,-1 0 0,0 0 16,1 0-16,20-21 0,-20 0 15,-1 21-15,0-43 0,1 22 0,-1-21 16,0 21-16,-21-22 0,22 1 0,-22 0 16,0-1-16,0 1 15,0 0-15,1-1 0,-22 1 0,21 0 16,-21-1-16,0 1 0,0 21 16,0-21-16,0 20 0,-21 22 15,-1 0-15,1 22 16,21-1-16,0 0 0,-21 21 0,0-21 15,21 22-15,-21-1 0,21 0 0,-21 1 16,21-22-16,0 21 0,0 1 16,0-1-16,0 0 0,0 1 15,0-22-15,0 21 0,21-21 0,0 0 16,0 1-16,21-1 0,-20-21 0,20 0 16,0 0-16,1 0 0,-1 0 15,21 0-15,-20-21 0,-1-1 16,0 1-16,1 0 0,-1 0 0,0-21 15,-20 20-15,20-20 0,-21 21 16,-21 0-16,0-22 0,21 22 0,-21 0 16,-21 21-1,0 0-15,0 0 0,0 21 16,-1-21-16,22 21 0,-21 1 0,0-1 16,21 0-16,0 0 0,0 0 15,0 22-15,0-22 0,0 0 16,21 0-16,0 0 0,1-21 15,-1 0-15,0 0 0,0 0 16,21 0-16,1 0 0,-1-21 0,0 0 16,1 0-16</inkml:trace>
  <inkml:trace contextRef="#ctx0" brushRef="#br0" timeOffset="117571.87">13187 15431 0,'0'0'0,"-21"0"0,21 21 0,-22-21 15,1 0 17,21 21 46,21-21-78,1 0 0,-1 21 31</inkml:trace>
  <inkml:trace contextRef="#ctx0" brushRef="#br0" timeOffset="117847.26">13229 15579 0,'-21'0'15,"0"0"-15,0 0 16</inkml:trace>
  <inkml:trace contextRef="#ctx0" brushRef="#br0" timeOffset="120480.16">13144 15621 0,'22'0'234,"-1"0"-218,0 0-1,0 0-15,0 0 0,0 0 16,1 0-16,-1 0 15,21-21-15,-21 21 0,0-21 0,1 21 16,-1-21-16,0-1 0,0 1 16,0 21-16,0-21 0,-21 0 0,0 0 15,0 0-15,0-1 0,-21 22 16,-21 0-16,0 0 16,-1 0-16,1 22 0,0-1 0,-22 0 15,1 0-15,20 21 0,1-20 16,-22-1-16,43 21 0,-21-21 0,42 22 15,0-22-15,0 0 0,0 0 16,0 0-16,42 0 0,-21 1 0,22-22 16,-1 0-16,22 21 0,-22-21 0,21 0 15,-20 0-15,20 0 0,-20 0 16,-22 0-16,21 0 0,-21 0 0,0 0 16,-42 21-1,-21 0-15,0 0 16,-22 22-16,22-22 0,-22 21 15,1-21-15,-1 22 0,1-22 0,20 21 16,1-21-16,21 22 0,0-22 16,21 0-16,21 0 15,0-21-15,21 0 0,1 0 0,-1 0 16,22-21-16,-1 21 0,1-21 16,-1 0-16,1-22 0,-1 22 0,1-21 15,-1-1-15,-21 1 0,22 0 0,-1-1 16,-20 1-16,-1 0 0,0-22 15,-20 22-15,-1 0 0,-21-1 16,0-20-16,0 20 0,0 1 0,0 21 16,-21-21-16,21 20 0,-22 22 15,1 0-15,0 0 0,0 0 16,0 22-16,0-1 0,21 21 0,-22-21 16,1 22-16,21 20 0,0-21 0,-21 1 15,21 20-15,-21 1 0,21-1 16,-21-20-16,21 20 0,0-21 0,0 1 15,0-1-15,42 0 0,-21-20 16,22-1-16,41 0 16,-41-21-16,20 0 0,1 0 0,-1-21 15,1-22-15,-1 22 0,1 0 0,-1-21 16,1-1-16,-1 1 0,-21 0 16,1-1-16,-22 1 0,21 0 15,-42 21-15,0-22 0,21 22 0,-21 0 16,-21 21-1,0 0-15,0 0 0,0 0 0,0 21 16,-22 0-16,22 0 0,0 22 0,-21-22 16,20 21-16,22 1 0,0-22 15,0 21-15,0 0 0,0-20 0,0-1 16,22 0-16,-1 0 0,0 0 16,0-21-16,21 0 0,-20 0 0,20 0 15,0 0-15,1-21 0,-1 0 0,0 0 16,1 0-16,20-22 0,-21 22 15,1-21-15,-22 21 0,21-22 16,-21 22-16,1-21 0,-22 21 16,0-1-16,0 1 0,-22 42 31,1 1-31,0-1 0,0 0 16,21 0-16,-21 0 0,0 22 0,21-22 15,0 21-15,0-21 0,-22 0 16,22 1-16,0-1 0,0 0 0,0 0 15,22-21 1,-1-21 0,0 0-16,0 0 0,0-1 15,-21 1-15,21-21 16,1 21-16,-1-22 0,0 22 0,0 0 16,0 0-16,-21 0 0,21 0 0,1 21 15,-22 21 1,0 0-1,0 0-15,0 0 0,0 22 16,0-22-16,0 0 0,0 0 0,0 0 16,21 0-16,0 1 0,0-1 15,0-21-15,0 0 0,22 0 16,-22 0-16,0 0 0,21 0 16,-20-21-16,20-1 0,-21 1 0,21 0 15,-20 0-15,-1 0 0,21-22 16,-21 22-16,0-21 0,1 21 0,-1-22 15,-21 22-15,21 0 16,-21 42 0,0 0-16,0 1 15,0-1-15,0 0 0,0 0 16,0 0-16,0 0 0,0 1 0,0-1 16,0 0-16,0 0 15,21 0-15,0-21 0,0 0 0,1 0 16,-1 0-16,21 0 0,-21 0 15,22-21-15,-1 0 0,0 21 16,-21-21-16,22 0 0,-22-1 0,0 1 16,0 0-16,0 0 0,1-21 0,-22 20 15,0 1-15,0 0 0,0 0 16,0 0-16,0 0 0,-43 21 16,22 0-16,0 0 0,0 0 15,0 21-15,-22 0 0,22 0 16,21 21-16,-21-20 0,21 20 15,0 0-15,0-21 0,0 1 16,21-1-16,0 0 0,0 0 0,1 0 16,-1 0-16,0-21 0,21 0 15,-21 0-15,22 0 0,-22 0 16,21 0-16,-21-21 0,1 21 0,-1-21 16,21 0-16,-21 0 0,-21 0 15,21-22-15,1 22 0,-1 0 0,-21 0 16,0 0-16,0-1 0,0 1 0,0 0 15,0 42 1,0 0 0,0 1-16,0-1 0,0 0 0,0 0 15,0 0-15,0 0 0,0 1 16,0-1-16,21 0 0,0 0 16,0-21-16,0 0 15,22 0-15,-22 0 0,0 0 0,0 0 16,22 0-16,-22-21 0,21 0 0,-21 0 15,0-1-15,1 1 0,-1-21 16,0 21-16,0-22 0,0 1 16,0 0-16,1-1 0,-1-20 0,0 21 0,0-22 15,0 22-15,0-1 16,-21 1-16,0 21 0,22 0 0,-22 42 16,0 0-1,0 21-15,-22 1 0,1-1 0,21 0 16,-21 1-16,0-1 0,0 0 0,21 1 15,-21-1-15,21 0 16,-22-20-16,22 62 0,0-63 16,0 1-16,0-1 0,0 0 15,0 0-15,22-21 0,-1 0 16,0 0-16,0 0 0,0-21 0,0 0 16,1 0-16,-1-1 0,0 1 15,0 0-15</inkml:trace>
  <inkml:trace contextRef="#ctx0" brushRef="#br0" timeOffset="120620.12">16997 15621 0,'-21'0'16,"42"0"-16,-64 0 0,22 0 0,42 0 47,1 0-47,-1 0 0,0 0 0,0 0 15,21 0-15,-20-21 0,20 21 16,21-21-16</inkml:trace>
  <inkml:trace contextRef="#ctx0" brushRef="#br0" timeOffset="122240.61">18013 15473 0,'0'0'0,"-21"-21"0,21 0 16,0-1-16,0 1 0,0 0 15,0 0-15,0-21 0,0 20 0,21 1 16,-21 0-16,0 0 0,0 0 0,0 42 31,0 0-31,0 0 0,0 22 0,-21-1 16,-1 0-16,1 22 0,21-22 15,-21 22-15,0-22 0,0 0 16,21 1-16,-21-1 0,-1 0 0,1-21 16,21 22-16,0-22 0,0 0 15,0 0-15,0-42 16,0 0 0,0 0-16,0 0 0,0-22 15,0 22-15,0-21 0,0-1 16,21 1-16,1-21 0,-1 20 0,0-20 15,0-1-15,0 1 0,22 20 0,-1 1 16,-21 0-16,21-1 0,1 22 16,-1 0-16,-21 0 0,22 21 15,-22 0-15,21 21 0,-21 0 16,-21 0-16,0 1 0,0 20 0,0-21 16,0 21-16,-42-20 0,0 20 0,-1-21 15,1 21-15,0-20 0,-1-1 16,1 0-16,0 0 0,-1 0 0,22-21 15,-21 21-15,21-21 0,-1 0 16,22 22-16,0-1 16,0 0-1,22-21-15,-22 21 0,21 0 0,0 0 16,0 1-16,0-1 0,0 0 16,1 0-16,-1-21 0,21 21 15,-21 0-15,22-21 0,-1 22 0,-21-22 16,43 0-16,-22 0 0,0 0 0,22 0 15,-22 0-15,0 0 0,1 0 16,-1-22-16,0 22 0,1-21 0,-1 0 16,-42 0-16,0 0 15,0 0-15,0-1 0,0 1 0,0 0 16,-21 21-16,0 0 0,0 0 16,-1 0-1,22 21-15,0 0 0,0 1 16,0-1-16,0 0 15,0 0-15,22 0 0,-1-21 0,0 21 16,0 1-16,21-22 0,1 0 16,-22 0-16,21 0 0,1 0 15,-1 0-15,0 0 0,43 0 16,-43-22-16,1 1 0,-1 0 16,-21 0-16,21 0 0,-20 0 15,-1-22-15,-21 1 0,0 0 0,0-1 0,0 1 16,0 0-16,0-1 0,0 1 15,0 21-15,0-22 0,0 22 0,-21 42 32,-1 1-32,1 20 0,0 0 0,0 1 15,0 20-15,-22 1 0,22-22 16,0 21-16,0 1 0,0 21 16,0-22-16,-1 22 0,1-22 0,0 22 15,0-22-15,0 22 0,0-21 0,-1-1 16,1 1-16,21-1 0,0 1 15,0-1-15,0-21 0,0 1 0,0-1 16,0-21-16,0 0 0,21 1 16,1-22-16,-1 0 0,0 0 0,0 0 15,0-22-15,22 1 0,-22 0 0,0-21 16,0 21-16,0-22 16,0 1-16,1 0 0,-22-1 0,21-20 15,-21 20-15,0-20 0,0-1 0,-21 1 16,-1 21-16,1-22 0,0 22 15,0-1-15,0 22 0,0 0 0,-1 0 16,1 0-16,21 42 31,0 0-31,21-21 0,1 21 16,-1-21-16,21 0 0,0 0 16,1 0-16,-1 0 0,22-21 0,-1 0 15,1 0-15,-1 0 0,22-1 16,-22-20-16,1 21 0,-22-21 15,22 20-15,-43-20 0,21 0 0,-21-1 16,0-20-16,-21 21 0,0-1 16,0-20-16,0 20 0,0 1 0,0 0 15,-21 21-15,0-1 0,0 22 16,0 0-16,0 0 0,-1 43 16,1-1-16,0 0 0,0 1 15,0 20-15,21 1 0,-21-1 0,-1 22 16,1-22-16,21 22 0,0-21 0,-21 20 15,0-20-15,21-1 0,-21 1 16,21-1-16,0-20 0,0-1 0,0 0 16,0 1-16,0-1 0,21-21 15,0 0-15,0 0 0,0-21 16,1 0-16,-1 0 0,0 0 0,0 0 16,0 0-16,0 0 0,1-21 0,-1 0 15,-21 0-15,21 0 0,-21 0 16,0-1-16,0-20 0,0 21 0,0-21 15,0 20-15,0 1 0,-21 0 16,0 0-16,21 0 0,-22 21 0,1 0 16,0 0-1,21 21 17,21-21-17,0 0-15,1 0 0,-1-21 16</inkml:trace>
  <inkml:trace contextRef="#ctx0" brushRef="#br0" timeOffset="122849.7">20849 15409 0,'-63'0'16,"126"0"-16,-148 0 0,107 0 31,-1 0-31,21 0 16,0 0-16,1-21 0,-1 21 15,0-21-15,1 0 0,20 0 0,-20 0 16,-1-1-16,-21 1 0,0 0 0,-21 0 15,-21 21 1,-21 0-16,-1 0 0,1 0 16,0 21-16,-22 0 0,22 0 15,-22 1-15,22-1 0,-21 0 16,20 0-16,22 0 0,0 0 0,0 1 16,21-1-16,-21 0 0,21 0 15,0 0-15,0 0 0,21-21 0,0 22 16,0-1-16,21-21 0,-20 21 15,20-21-15,-21 21 0,21-21 0,-20 0 16,-1 21-16,0-21 0,-21 21 16,0 1-1,-21-22-15,0 0 0,-22 21 16,1-21-16,0 21 0,-22-21 16,22 21-16,-22-21 0,22 21 0,-43 0 15,43 1-15,21-1 0,21 0 16,0 0-16,0 0 15,42-21-15,-21 21 0,22-21 0,-1 0 16,0 22-16,22-22 0,42 0 16,-43 0-16,-21 0 0,22-22 15,-1 22-15,-20-21 0,20 0 16,1 0-16,-22 0 0,22 0 0,-22-1 16,0 1-16,-21 0 0,1 0 0</inkml:trace>
  <inkml:trace contextRef="#ctx0" brushRef="#br0" timeOffset="123027.31">21484 15579 0,'0'21'0,"0"-42"0,21 21 32,-21 21-32,21 0 0,1 0 0,-1 0 15,0 1-15,0-1 0,0 0 16,0-21-16,22 21 0,-22 0 0,0 0 16,21 1-16,-20-1 0,-1 0 15,0-21-15,0 21 0,0-21 16,-21-21-1,0 0 1</inkml:trace>
  <inkml:trace contextRef="#ctx0" brushRef="#br0" timeOffset="123211.86">21907 15642 0,'0'0'0,"-21"0"0,0 0 16,0 0-16,0 0 0,-22 21 0,22-21 15,0 22-15,0-22 0,-21 21 16,20-21-16,1 21 0,0 0 0,0-21 16,21 21-16,0 0 0,21 1 15,21-22 1,-20 0-16,20 0 0,0 0 0,1 0 16</inkml:trace>
  <inkml:trace contextRef="#ctx0" brushRef="#br0" timeOffset="123507.61">22521 15515 0,'-42'0'15,"21"0"-15,0 21 16,21 1-16,-22-1 0,1 21 16,0-21-16,21 22 0,-21-1 0,0 0 15,21 22-15,0-1 0,-21 1 0,-1-1 16,22 1-16,-21 20 0,21-20 15,-21-1-15,21 22 0,-21-21 16,21 20-16,-21-20 0,21-1 16,-21 1-16,21-1 0,0 1 0,-22-1 15,1-20-15,21-1 0,-21 0 16,21 1-16,0-1 0,0-21 0,0 0 16,0 0-16,0 1 0,0-44 31,0 1-31,0-21 0,21 0 15</inkml:trace>
  <inkml:trace contextRef="#ctx0" brushRef="#br0" timeOffset="123752.14">22310 16087 0,'0'0'0,"0"-85"0,21 22 0,-21-1 16,21 1-16,0 20 0,21 1 15,-20 0-15,20-1 0,0 1 0,1 21 16,-1 0-16,0-1 0,1 1 15,20 0-15,-21 21 0,1 0 0,-1 0 16,-21 21-16,22 0 0,-22 1 16,-21-1-16,0 21 0,0-21 0,0 22 15,0-22-15,-21 21 0,-1-21 0,-20 0 16,0 1-16,-1 20 0,-20-42 16,-1 21-16,1 0 0,-1-21 15,1 0-15,-1 0 0,1 0 16,-1 0-16,1-21 0,-22 0 0</inkml:trace>
  <inkml:trace contextRef="#ctx0" brushRef="#br0" timeOffset="124857.22">16256 14012 0,'0'0'0,"-21"0"0,0 0 0,-1 0 0,22-21 16,-21 21-16,0 0 16,0 0 15,0 0-15,0 0-16,-1 0 15,1 0-15,0 0 16,0 0-1,21 21-15,21-21 32,0 0-32,0 0 0,1 0 15,20 0-15,-21 0 0,21 0 0,-20 0 16,41 0-16,-21 0 0,22 0 16,-1 0-16,1 0 0,-1 0 0,22 0 15,0 0-15,-1 0 0,43 0 16,-21 22-16,21-22 0,0 0 0,0 0 15,0 0-15,21 0 0,-21 21 16,0-21-16,149 0 0,-128 21 16,-21-21-16,0 0 0,-21 0 15,21 21-15,0-21 0,0 0 0,0 0 16,0 0-16,0 21 0,-22-21 0,1 0 16,0 0-16,-21 0 15,-1 0-15,1 0 0,-21 21 0,-1-21 16,1 0-16,-22 0 0,0 0 15,1 0-15,-22 0 0,0 0 0,0 0 16,0 0-16,-63 0 31,21 0-31,0 0 16,-1 0-16,-20 0 0,21 0 16,-21 0-16,-1 0 0,-20 0 0,-1 0 15,1 0-15</inkml:trace>
  <inkml:trace contextRef="#ctx0" brushRef="#br0" timeOffset="125228.05">17335 14182 0,'-42'0'15,"84"0"-15,-126 0 0,63 0 0,-1 0 0,1 0 16,21-21 0,21 21-16,22-22 0,-22 22 15,21 0-15,22 0 16,-1-21-16,1 21 0,-1 0 0,1 0 16,20 0-16,22 0 0,0 0 0,0 0 15,42 0-15,-21 0 0,21 0 16,-21 0-16,21 0 0,1 0 0,-1 0 15,0 0-15,-21 0 0,21 0 16,-21 0-16,85 21 0,-128-21 16,1 0-16,-21 0 0,-22 0 0,0 0 15,1 0-15,-22 22 16,0-22-16</inkml:trace>
  <inkml:trace contextRef="#ctx0" brushRef="#br0" timeOffset="125975.62">16531 12954 0,'-21'-21'15,"0"21"-15,0 0 16,-1 0-16,1 21 16,0 0-16,0 0 0,21 1 0,-21-1 15,0 0-15,21 0 0,-22 0 16,22 0-16,0 22 0,0-22 15,0 0-15,0 0 0,22 0 16,-1-21-16,0 0 0,0 22 0,21-22 16,-20 0-16,-1 0 0,0 0 0,21 0 15,-21 0-15,1-22 0,-1 1 16,0 0-16,0 21 0,0-21 0,-21-43 16,0 43-16,0 0 15,0 0-15,0 0 0,-21-22 0,0 22 16,0 0-16,0 21 0,-22-21 15,22 21-15,-21 0 0,21 0 16,-22 0-16,22 0 0,-21 0 0,21 21 16,-1 0-16,1-21 0,21 21 15,0 1-15,-21-1 0,21 0 16,0 0-16,0 0 0,0 0 0,0 1 16,21-1-16,22-21 0,-22 0 0,21 0 15</inkml:trace>
  <inkml:trace contextRef="#ctx0" brushRef="#br0" timeOffset="126236.48">17081 12848 0,'0'-21'0,"0"42"0,-21-63 0,0 21 16,0 0-16,0 21 0,0 0 15,-1 0 1,1 21-16,21 0 0,-21 0 0,21 0 15,0 22-15,0-22 0,-21 21 16,0-21-16,21 22 0,-21-22 0,21 21 16,0-21-16,-22 0 0,22 1 0,-21-1 15,21 0-15,0 0 16,0 0-16,21-21 31</inkml:trace>
  <inkml:trace contextRef="#ctx0" brushRef="#br0" timeOffset="126713.2">17462 13039 0,'0'0'0,"22"0"15,-22-21 1,-22 21-1,1 0-15,-21 0 0,21 0 0,0 0 16,-22 0-16,22 0 0,0 21 0,-21 0 16,20 0-16,1 0 0,0 0 15,0 1-15,0 20 16,21-21-16,0 0 0,0 0 0,0 1 16,0-1-16,21-21 15,0 0-15,0 0 16,0 0-16,1 0 0,20 0 0,-21-21 15,0 21-15,22-22 0,-22 1 0,0 0 16,21 0-16,-21-21 0,1 20 16,-1-20-16,0 21 0,0-21 15,0-1-15,-21 1 0,0 0 16,0 20-16,0 1 0,0-21 0,0 21 16,-21 21-1,0 21 1,0 21-16,21-21 0,-21 22 0,-1-1 15,1-21-15,21 22 0,0-1 16,0-21-16,-21 21 0,21-20 0,0 20 16,0-21-16,0 0 0,0 0 15,0 1-15,21-1 0,0-21 16,1 0-16,-1 0 0,0 0 16,21 0-16</inkml:trace>
  <inkml:trace contextRef="#ctx0" brushRef="#br0" timeOffset="126957.8">18330 12912 0,'0'-21'16,"0"42"-16,-21-42 0,0 21 0,0 0 16,0 0-16,-1 0 0,1 21 15,0-21-15,0 42 0,-21-21 0,20 0 16,1 22-16,0-1 0,0 0 15,0-20-15,0 20 0,-1 0 0,1-21 16,0 22-16,0-22 0,21 0 16,0 21-16,-21-20 0,21-1 15,0 0-15,21-21 16,0 0-16,0 0 0</inkml:trace>
  <inkml:trace contextRef="#ctx0" brushRef="#br0" timeOffset="127508.49">18648 13123 0,'0'0'0,"21"0"31,0 0-15,0 0-16,0 0 0,1 0 15,20-21-15,-21 21 0,0 0 16,0-21-16,1 0 0,-1 21 0,-21-21 16,0 0-1,-21 21 1,-1 0-16,1 0 0,0 0 16,-21 0-16,-1 0 0,22 21 15,-21 0-15,21-21 0,-22 21 0,22 0 16,0 0-16,21 1 15,0-1-15,0 0 0,0 0 16,42-21-16,-20 0 0,-1 21 0,0-21 16,0 0-16,0 0 0,0 0 15,1 0-15,-1 0 0,0 0 0,0 0 16,0 0-16,-42 0 31,-21 0-31,21 0 0,-1 0 16,-20 0-16,21 21 15,-21-21-15,20 22 0,-20-22 0,21 21 16,-21 0-16,20 0 0,22 0 16,0 0-16,0 1 15,0-1-15,22-21 0,-1 0 16,0 21-16,0-21 0,0 0 16,22 0-16,-22 0 0,21 0 0,0 0 15,1 0-15,-22 0 0,21-21 0,1 0 16,-22 21-16,21-22 0,-21 1 15</inkml:trace>
  <inkml:trace contextRef="#ctx0" brushRef="#br0" timeOffset="127700.38">19050 13208 0,'0'0'0,"0"42"32,0-20-32,21-1 15,0-21-15,-21 21 0,21 0 0,-21 0 16,22-21-16,-1 21 0,0 1 15,0-1-15,0-21 0,0 0 32,1 0-32,-1-21 15,0-1 1,0 22-16</inkml:trace>
  <inkml:trace contextRef="#ctx0" brushRef="#br0" timeOffset="127879.79">19410 13208 0,'-127'21'16,"106"0"-16,-22 1 16,22-1-16,-21-21 0,21 21 15,-1 0-15,-20 0 0,21 0 0,0 22 16,21-22-16,-21 0 16,21 0-16,0 0 0,0 1 0,21-22 15,0 0-15,0 0 16,0 0-16,22 0 0,-22 0 15</inkml:trace>
  <inkml:trace contextRef="#ctx0" brushRef="#br0" timeOffset="128184.61">19854 13229 0,'0'0'0,"-21"21"31,0 1-31,0-1 15,21 0-15,-21 21 0,21-21 16,-22 22-16,1-22 0,0 21 16,0 1-16,0-1 0,0 0 0,-1 22 15,1-22-15,0 0 0,0 22 16,0-22-16,21 22 0,-21-22 0,-1 0 16,1 1-16,0-1 0,21 0 0,0 1 15,-21-22-15,21 21 0,0-21 16,-21 43-16,21-43 0,21-21 31,0 0-31,-21-21 0,21 0 16,22 0-16,-22-1 0,0-20 0,21 21 15,1-21-15</inkml:trace>
  <inkml:trace contextRef="#ctx0" brushRef="#br0" timeOffset="128475.45">19812 13462 0,'0'0'15,"0"-42"-15,-21-43 16,21 64-16,0 0 0,0 0 0,0-1 16,21 22-16,0-21 0,0 0 15,0 21-15,22 0 0,-22 0 0,0 0 16,21 0-16,-20 0 0,-1 0 0,0 21 16,0-21-16,0 21 0,-21 1 15,0-1-15,0 0 0,0 0 0,0 0 16,-21 0-16,-21-21 15,21 22-15,-1-1 0,-20 0 0,21-21 16,-21 21-16,-1-21 0,22 0 0,0 21 16,0-21-16,0 0 0,42 0 31,-21-21-15,21 0-16,0 21 0,21-21 0</inkml:trace>
  <inkml:trace contextRef="#ctx0" brushRef="#br0" timeOffset="128696.32">20383 13229 0,'0'0'0,"-21"0"16,0 0 0,0 21-16,21 1 0,-21-1 0,21 0 15,0 0-15,-21 0 0,21 0 16,0 1-16,-22-1 15,22 0-15,0 0 16,0-42 15,0 0-31,22 0 0,-1-1 16</inkml:trace>
  <inkml:trace contextRef="#ctx0" brushRef="#br0" timeOffset="128872.22">20405 13060 0,'-85'-21'31,"106"42"1,0-21-17,0 0-15,1 21 0,-1-21 16,0 0-16</inkml:trace>
  <inkml:trace contextRef="#ctx0" brushRef="#br0" timeOffset="129275.99">20616 13293 0,'-21'0'0,"42"0"0,-42-21 16,21-1-16,0 1 15,0 0 1,21 21-16,0 0 0,1 0 0,-1 0 16,0 0-16,0 0 0,0 0 15,0 0-15,1 0 16,-22 21-16,21-21 0,-21 21 0,0 1 16,0-1-16,0 0 15,0 0-15,0 0 0,0 0 16,-21-21-16,-1 22 0,22-44 47,0 1-32,22 21-15,-1-21 0,0 0 0,-21 0 16,21 0-16,0 21 0,-21-22 0,21 1 16,1 0-16,-1 21 15,-21-21-15,21 21 0,0-21 0,0 21 16,0 0-16,1 0 15,-1 0-15,0 0 16</inkml:trace>
  <inkml:trace contextRef="#ctx0" brushRef="#br0" timeOffset="129567.66">21124 13272 0,'21'0'16,"1"0"-1,-1-22-15,0 22 0,-21-21 16,21 21-16,-21-21 16,21 21-16,-42 0 31,0 0-31,0 0 0,0 0 0,-1 21 16,1-21-16,21 21 15,-21-21-15,21 22 0,-21-22 0,21 21 16,0 0-16,0 0 15,0 0-15,21 0 16,0-21-16,0 0 0,1 0 16,-1 0-16,0 0 0,0 0 15,0 0-15,22 0 0,-1 0 16</inkml:trace>
  <inkml:trace contextRef="#ctx0" brushRef="#br0" timeOffset="130007.41">21696 13272 0,'0'0'0,"0"-22"0,0 1 15,0 0-15,0 0 0,0 0 16,-21 0-16,-1 21 0,1-22 16,0 22-16,0 0 0,0 0 15,0 0-15,-1 0 0,1 22 0,0-1 16,0-21-16,0 21 16,0 0-16,21 0 0,-22 0 15,22 1-15,0-1 0,0 0 16,22-21-1,-1 21-15,0-21 0,0 0 16,0 0-16,0 0 16,1 0-16,-1 0 0,0-21 0,0 21 15,0-21-15,0 0 0,1-1 0,-1 1 16,0 0-16,0-21 0,0 21 16,0-22-16,-21 22 0,0-21 0,0-1 15,22 22-15,-22-21 0,0 21 16,0 0-16,-22 21 15,1 21-15,0 0 16,21 0-16,0 0 16,-21 0-16,21 22 0,-21-22 0,21 0 15,0 0-15,0 22 0,0-22 16,0 0-16,0 0 0,0 0 0,0 0 16,0 1-16,0-1 0,21 0 15,0-21 1,0 0-16</inkml:trace>
  <inkml:trace contextRef="#ctx0" brushRef="#br0" timeOffset="130140.35">21907 13314 0,'0'-21'0,"0"0"46</inkml:trace>
  <inkml:trace contextRef="#ctx0" brushRef="#br0" timeOffset="-187703.35">0 0 0</inkml:trace>
  <inkml:trace contextRef="#ctx0" brushRef="#br0" timeOffset="8246.04">8869 12425 0</inkml:trace>
  <inkml:trace contextRef="#ctx0" brushRef="#br0" timeOffset="8444.2">16425 13864 0,'932'275'16,"-9293"-2031"-16,16933 3555 0,-9715-2117 0,2477 699 0,-1165-317 15,-21-22-15,-21 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2:20:51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466 0,'21'0'140,"-21"21"-124</inkml:trace>
  <inkml:trace contextRef="#ctx0" brushRef="#br0" timeOffset="307.64">3852 550 0,'0'0'0,"-21"0"16,0 0-16,0 0 15,0 0 1,21-21 0,0 0-1,0 0-15,21 0 16,0 0-16,0 21 16,21-22-16,-20 22 0,-1 0 0,0 0 15,21-21-15,-21 21 0,22 0 16,-1 0-16,-21 0 0,0 0 0,43 0 15,-43 0-15</inkml:trace>
  <inkml:trace contextRef="#ctx0" brushRef="#br0" timeOffset="558.95">4233 614 0,'-21'21'15,"0"0"-15,0 0 0,0 22 0,-22-22 0,1 0 16,21 21-16,-22-20 0,1-1 16,0 0-16,21 0 0,-22 0 15,22-21-15,0 21 0,0-21 0,0 0 16,21-21-1,0 0 1,0 0-16,21 0 0,0 21 0,0 0 16,0-21-16,0-1 0,22 22 0,-22-21 15,0 21-15,21 0 0,-20-21 0,20 21 16,-21 0-16,0 0 0,22 0 16,-1 0-16,-21 0 0,21 0 15,1 0-15,-22 21 0,21-21 0,-21 21 16,1 1-16,-1-1 0,0 0 0,0 21 15,0-21-15,-21 1 0</inkml:trace>
  <inkml:trace contextRef="#ctx0" brushRef="#br0" timeOffset="783.67">4445 1207 0,'-148'84'31,"105"-63"-31,1-21 0,0 22 0,-1-22 16,-20 0-16,-1 21 0,1-21 0,-1 0 15,1 0-15,-1 0 0,1 0 0,-1 0 16,1 0-16,21-21 0,-22 21 15,22 0-15,21 0 0,-1 0 0,22-22 16,-42 22-16,21-21 0,21 0 16,21 0-1,0 21-15,0 0 16,1-21-16,20 21 16,-21 0-16,-21-21 15,0-1-15,21 22 0,0 0 16</inkml:trace>
  <inkml:trace contextRef="#ctx0" brushRef="#br0" timeOffset="1975.61">4191 487 0,'21'0'31,"-21"-21"-15,21 21-16,0 0 15,1 0 1,-1 0 0,0 0-1,-21 21 1,0 0-16,0 0 0,0 0 15,-21 1-15,0-1 16,-1 0-16,1 0 0,0 0 16,0 0-16,0 1 0,0-1 0,-1-21 15,1 21-15,0 0 0,0-21 16,0 21-16,0-21 0,-1 0 16,1 21-16,0-21 0,0 0 15,0 0-15,0 0 16,42 0 62,0 0-62,0-21-16,0 21 15,0 0-15,1 0 0,-1 0 0,0 0 16,0 0-16,0 0 0,0 0 0,1 0 15,-1 0-15,0 0 0,0 0 16,0 0-16,22 0 0,-22 21 16,0 1-16,0-22 0,0 21 15,0 0-15,1-21 0,-1 21 0,0 0 16,0-21-16,-21 21 0,21 1 16,-21-1-16,21 0 0,-21 0 0,0 0 15,0 0-15,0 1 0,0-1 16,-21 0-16,0 0 0,0 0 15,0 0-15,-22 1 0,22-1 0,0-21 16,0 21-16,0 0 0,-22-21 16,22 21-16,0-21 0,0 21 0,0-21 15,0 0-15,-1 0 0,1 22 16,-21-22-16,21 0 0,0 0 16,-1 0-16,1 0 0,-21 0 0,21 0 15,0 0-15,-1 0 0,-20 0 0,21 21 16,0-21-16,0 0 0,-1 0 15,1 0-15,0 0 0,0 0 16,0 0 0,0 0-16,21-21 15</inkml:trace>
  <inkml:trace contextRef="#ctx0" brushRef="#br0" timeOffset="2891.39">6181 550 0,'0'-21'16,"-22"21"15,1 0-31,-21 0 0,21 0 16,0 0-16,-22 21 0,22-21 15,-21 22-15,-1-22 0,22 21 16,0 0-16,-21-21 0,21 21 15,-1 0-15,22 0 0,0 1 16,0-1-16,0 0 16,22 0-1,-1-21-15,0 21 0,0-21 0,0 21 16,0 1-16,1-22 0,20 21 16,-21-21-16,0 21 0,22 0 0,-22-21 15,0 21-15,21 0 0,-21-21 16,1 22-16,-1-1 0,-21 0 0,21-21 15,-21 21-15,0 0 0,0 0 16,0 1-16,0-1 0,-21-21 16,21 21-16,-64 21 0,22-21 15,0-21-15,-1 22 0,1-22 16,0 0-16,-1 21 0,-20-21 0,20 0 16,-20 0-16,21 0 0,-1 0 15,1 0-15,0-21 0,20 21 0,-20-22 16,21 1-16,-21 0 0,20 0 15,1 0-15,21 0 0,-21-1 0,21 1 16,-21 0-16,21 0 0,-21 21 0,21-21 16,21 21-1,-21-21-15,21 21 0,0 0 0,22 0 16,-22-22-16,21 22 0,0 0 16,1-21-16,-1 21 0,0 0 15</inkml:trace>
  <inkml:trace contextRef="#ctx0" brushRef="#br0" timeOffset="3251.77">6583 572 0,'0'-43'31,"0"22"-31,0 0 15,-21 21-15,21 21 32,-22 0-32,22 0 15,0 1-15,-21-1 0,21 0 0,0 0 16,0 21-16,-21 1 0,21-22 0,0 21 16,-21 1-16,0-1 0,21 0 15,0 1-15,0-22 0,-21 21 0,21-21 16,-22 22-16,22-22 0,0 0 15,0 0-15,0 0 0,0 0 16,0-42 15,22 0-15,-1 0-16,-21 0 16</inkml:trace>
  <inkml:trace contextRef="#ctx0" brushRef="#br0" timeOffset="3490.79">6265 889 0,'-21'0'16,"21"-21"0,21 21-1,0 0-15,1 0 16,-1 0-16,0 0 0,0-21 15,21 21-15,-20 0 0,-1 0 0,0 0 16,21 0-16,-21 0 0,1-21 0,-1 21 16,0 0-16,0 0 15,0 0 1</inkml:trace>
  <inkml:trace contextRef="#ctx0" brushRef="#br0" timeOffset="3638.84">7260 931 0</inkml:trace>
  <inkml:trace contextRef="#ctx0" brushRef="#br0" timeOffset="4440.7">6604 1101 0,'0'63'15,"0"-42"-15,21 1 16,0-1-16,0-21 0,1 0 16,-1 21-16,0-21 0,21 0 0,1 0 15,-22 0-15,21 0 0,0-21 0,1 21 16,-1-21-16,-21-1 16,22 1-16,-1 0 0,-21 0 0,0 0 15,0-22-15,1 22 0,-1-21 16,0 21-16,-21-22 0,21 22 0,-21 0 15,0 0-15,0 0 0,0 0 16,0-1-16,0 44 31,0-1-15,0 0-16,0 0 0,-21 0 16,21 0-16,-21 1 0,21 20 0,0-21 15,0 0-15,0 0 0,0 22 0,0-22 16,0 0-16,0 0 0,0 0 0,0 1 15,0-1-15,0 0 16,21-21-16,0 0 16,21 0-16,-20 0 0,-1 0 0,21 0 15,0 0-15,22-21 0,-22 21 16,1-21-16,20-1 0,-21 1 0,64-21 16,-63 0-16,-22 20 0,0 1 15,0 0-15,0 0 0,-21 0 16,21 0-16,-21-1 0,0 1 0,0 0 15,0 0-15,-21 21 0,0-21 16,0 21-16,-21 0 16,20-21-16,1 21 0,-21 0 0,21 0 15,0 0-15,-22 21 0,22 0 0,-21 0 16,21-21-16,-22 21 0,22 0 16,0 1-16,0-1 0,21 0 0,-21 0 0,-1 21 15,22-20-15,0-1 0,0 0 16,-21 0-16,21 0 0,0 0 0,0 1 15,21-22-15,1 0 16,-1 0-16,0 0 0,21 0 16,-21 0-16,22 0 0,-22 0 0,21 0 15,1-22-15,-22 1 0,21 21 16,-21-21-16,22 0 0,-22 0 16,0 0-16,0-1 0,0 1 15,0 0-15,1 0 0,-1 0 0,-21 0 16,0-1-16,21 1 15,-21 0-15</inkml:trace>
  <inkml:trace contextRef="#ctx0" brushRef="#br0" timeOffset="4471.87">7959 3725 0,'0'0'0,"-22"-423"0</inkml:trace>
  <inkml:trace contextRef="#ctx0" brushRef="#br0" timeOffset="4734.72">7853 1990 0,'0'21'0,"0"21"0,21-21 16,-21 22-16,0 20 0,21 1 15,0-1-15,0 1 0,1-1 0,-1 1 16,21-1-16,-21 1 0,-21-22 0,0 22 16,0 20-16,0-41 0,0-1 0,0 0 15,0-21-15,0 1 0,0-1 0,-21 0 16,0-21-16,0 21 0,0 0 0,-1-21 15,1 0-15,-21 0 0,21 0 16,0 0-16,-22 0 0,1-21 16,21 0-16,-43-21 0,22 20 15,0-20-15,-1 0 0,1-1 0</inkml:trace>
  <inkml:trace contextRef="#ctx0" brushRef="#br0" timeOffset="4763.71">7387 2434 0,'-42'-63'0,"84"126"0</inkml:trace>
  <inkml:trace contextRef="#ctx0" brushRef="#br0" timeOffset="4847.57">7345 1905 0,'0'0'0,"42"-21"0,0-43 0,22 22 0,-22-21 15,-21 20-15,22 1 0,-22 0 0,21-1 16,-21 1-16,1 21 0,20-22 16,-21 1-16,-21 21 0</inkml:trace>
  <inkml:trace contextRef="#ctx0" brushRef="#br0" timeOffset="4876.77">7747 1270 0</inkml:trace>
  <inkml:trace contextRef="#ctx0" brushRef="#br0" timeOffset="4935.76">7853 3747 0,'0'0'0,"0"-381"0,0-22 16,0 65-16,0 41 0,0 43 15,0 85-15,0 21 0,21-43 0</inkml:trace>
  <inkml:trace contextRef="#ctx0" brushRef="#br0" timeOffset="5638.76">7197 953 0,'0'-22'15,"0"1"1,0 0-1,0 0 1,-22 0-16,1 0 16,0 21-16,21-22 0,-21 22 15,0 0-15,0-21 16,-1 21-16,1 0 0,0 0 0,0 0 16,-21 0-16,20 0 0,-20 21 15,21 1-15,-21-1 0,-1 0 16,22 0-16,0 0 0,-21 22 15,20-22-15,1 21 0,21 0 0,0-20 16,-21 41-16,21-21 0,0-20 16,0-1-16,0 21 0,21-21 15,0-21-15,1 21 0,20 1 0,43-22 16,-43 0-16,0 0 16,1 0-16,20 0 0,-21 0 0</inkml:trace>
  <inkml:trace contextRef="#ctx0" brushRef="#br0" timeOffset="6311.6">8149 1016 0,'21'0'47,"0"0"-47,1-21 16,-1 0-16,0 21 15,-21-21-15,21-1 0,-21 1 16,21 21-16,-21-21 0,0 0 15,0 0-15,21 21 0,-21-21 0,0-1 16,-21 22 0,0 0-1,0 0-15,0 22 16,21-1-16,-21 0 0,-1 0 0,1 0 16,0 0-16,21 1 0,-21-1 15,0 21-15,21-21 0,0 0 0,0 1 16,0-1-16,0 0 0,0 0 15,0 0-15,0 0 0,0 1 16,21-22 0,0 0-16,0 0 15,0 0-15,1 0 0,-1 0 0,0 0 16,0 0-16,0-22 0,0 22 16,1-21-16,-1 21 0,0-21 15,0 0-15,0 21 0,0-21 0,1 0 16,-1-1-16,0 1 0,0 0 15,0 0-15,0 0 0,1 0 0</inkml:trace>
  <inkml:trace contextRef="#ctx0" brushRef="#br0" timeOffset="6699.76">8721 847 0,'0'0'0,"21"0"0,0-21 0,0-1 15,0 1-15,0 21 16,-21-21 0,-21 21-1,-21 0 1,42 21-16,-21-21 0,0 21 15,-1 1-15,1-22 0,0 21 0,0 0 16,21 0-16,-21 0 0,21 0 16,0 1-16,0-1 0,0 0 15,0 0 1,21-21-16,0 21 16,0-21-16,0 0 0,1 21 15,-1-21-15,0 0 0,0 22 0,0-22 16,-21 21-16,21 0 15,-21 0-15,0 0 16,0 0 0,-21-21-16,0 22 0,0-22 15,0 0-15,0 0 0,-1 21 16,1-21-16,0 0 0,0 0 16,0 0-16,0 0 15,-1 0 16,1 0-15,0 0-16</inkml:trace>
  <inkml:trace contextRef="#ctx0" brushRef="#br0" timeOffset="7555.6">3408 1693 0,'-21'0'16,"-1"0"-16,44 22 63,-1-22-48,0 0-15,0 0 0,21 0 16,-20 0-16,20 0 0,0 0 0,1 0 15,20 0-15,-21 0 0,43 0 0,-21-22 16,-1 22-16,22 0 0,21 0 16,-22 0-16,22-21 0,21 21 0,-21 0 15,21 0-15,0 0 0,0-21 16,0 21-16,21 0 0,0 0 16,22 0-16,-22-21 0,0 21 0,21 0 15,1 0-15,-1 0 0,0 0 16,1-21-16,-1 21 0,0 0 0,-21 0 15,191-21-15,-191 21 0,0 0 16,1 0-16,-22-22 0,105 22 16,-105 0-16,-21 0 0,0 0 0,-21 0 15,-1 0-15,1 0 0,-21 0 16,-1 0-16,1 0 0,-22 0 0,-21 0 16,21 0-16,-20 0 0,-1 0 0,0 0 31</inkml:trace>
  <inkml:trace contextRef="#ctx0" brushRef="#br0" timeOffset="7708.72">8932 1672 0,'-42'21'16</inkml:trace>
  <inkml:trace contextRef="#ctx0" brushRef="#br0" timeOffset="8843.7">1079 3852 0,'0'-21'31,"0"0"-15,0 0-1,0 0 1,0 0 0,-21 21 15,21 21-31,0 0 15,0 0-15,0 0 16,0 0-16,0 1 0,0-1 16,0 21-16,0-21 0,0 22 0,0-1 15,-21 0-15,21 1 0,0-1 16,0-21-16,-21 21 0,21-20 0,0 20 16,0-21-16,0 0 0,0 22 0,0-22 15,0 0-15,0 0 0,0 0 16,0 0-16,0-42 31,0 0-15,0 0-16</inkml:trace>
  <inkml:trace contextRef="#ctx0" brushRef="#br0" timeOffset="9179.52">1503 4149 0,'0'21'0,"21"-21"16,0 0-1,0 0 1,-21-21-1,21 21-15,-21-21 16,0-1-16,0 1 16,-21 21 15,0 21 0,21 1-15</inkml:trace>
  <inkml:trace contextRef="#ctx0" brushRef="#br0" timeOffset="9783.29">2815 3747 0,'0'0'0,"0"-22"0,21-20 31,-21 21-15,0 42 15,-21 0-31,0 0 0,21 22 15,-21-22-15,21 21 16,-21 1-16,-1-1 0,1 21 0,0-20 16,0 20-16,0-20 0,0 20 15,-1-21-15,1 1 0,0-1 0,-21 43 16,42-64-16,-21 0 16,21 0-16,-22 0 0,22 1 0,0-44 46,0 1-46,0 0 0,0 0 16,0 0-16,0-22 0,0 1 0,0 0 16,22-1-16,-1 1 0,-21 0 15,21-1-15,0 1 0,-21 21 16,21-21-16,0 20 0,1 1 0,-1 21 16,-21-21-16,21 21 0,0 0 15</inkml:trace>
  <inkml:trace contextRef="#ctx0" brushRef="#br0" timeOffset="10207.45">2794 4191 0,'0'21'0,"0"-42"0,0 63 16,21 1-16,-21-22 0,0 0 16,21 0-16,0 0 0,-21 1 15,22-1-15,-1-21 0,0 21 16,0-21-16,0 0 0,0 0 0,1 0 16,20 0-16,-21 0 15,0 0-15,0-21 0,1 0 0,20-1 16,21-20-16,-41 21 0,-1-21 15,0-1-15,0 1 0,0 0 16,0-1-16,-21 1 0,0 0 0,0-1 16,0 1-16,0 0 0,-21-22 15,-42-21-15,42 43 16,-1 21-16,-20-21 0,21-1 16,-21 22-16,20 0 0,-41 0 15,21 21-15,-1 0 0,22 0 16,-21 0-16,21 0 0,-1 21 0,-20 0 15,21 21-15,0-20 0,21-1 0,0 21 16,-21 0-16,21 22 0,0-43 16,21 21-16,-21-20 0,21-1 0,0 21 15,0-21-15,0 0 0,1 1 0,41 41 16,-21-42-16,-20 0 0,-1-21 16,0 0-16,0 22 0,0-22 0,0 0 15,22 0-15,-22 0 0,21 0 0,1 0 16,-22-22-16,-21 1 0,21 21 15,-21-21-15,21 21 0,-21-21 0,0 0 16,0 0-16</inkml:trace>
  <inkml:trace contextRef="#ctx0" brushRef="#br0" timeOffset="10739.61">2836 4170 0,'0'0'0,"0"21"0,0 0 16,0 0-16,21-21 0,-21 22 0,22-1 15,20 0-15,-21-21 0,-21 63 32,0-41-17</inkml:trace>
  <inkml:trace contextRef="#ctx0" brushRef="#br0" timeOffset="11316.67">3725 4128 0,'-21'42'32,"42"-42"-1,0 0-31,1-21 15,-1 21-15,-21-21 0,21-1 16,0 22-16,0-21 0,0 0 0,-21 0 16,0 0-16,22 0 0,-22-1 15,0 1-15,0 0 0,0 0 16,-22 21 0,1 0-16,0 0 15,0 0-15,0 0 0,0 0 16,-1 21-16,1 0 0,0 0 0,0 1 15,-21-1-15,20 0 0,1 0 0,0 21 16,21-20-16,0-1 0,-21 21 16,21-21-16,0 0 0,0 1 0,0-1 15,0 0-15,0 0 0,0 0 16,21 0-16,0-21 0,-21 22 0,21-22 16,1 0-16,-22 21 0,21-21 0,0 0 15,0 0-15,0 0 0,0 0 0,1 0 16,-1 0-16,0 0 0,0 0 15,0 0-15,22-21 0,-1-22 16</inkml:trace>
  <inkml:trace contextRef="#ctx0" brushRef="#br0" timeOffset="11563.54">4466 3768 0,'-63'-21'16,"41"21"0,1 0-1,0 0-15,21 21 16,0 0 0,0 0 15</inkml:trace>
  <inkml:trace contextRef="#ctx0" brushRef="#br0" timeOffset="11964.3">4445 3895 0,'0'0'0,"0"-21"16,0-1-1,0 1-15,0 0 16,0 0 0,-21 21-16,0 0 15,-1-21-15,1 21 0,0 0 16,0 0-16,0 0 0,0 21 15,-1-21-15,1 0 0,0 21 16,21 0-16,-21 43 0,0-43 16,0 0-16,21 21 0,-22-20 15,1 20-15,21 0 0,0-21 0,0 22 0,0-1 16,0-21-16,0 0 0,0 22 0,0-1 16,0-21-1,21-21-15,1 21 0,-1 1 0,0-22 16,0 0-16,0 0 0,0 0 0,22 0 15,-22 0-15,21 0 0,1 0 16,-1-22-16,0 1 0,1 0 0,-1 0 16,0 0-16,-21 0 0</inkml:trace>
  <inkml:trace contextRef="#ctx0" brushRef="#br0" timeOffset="12235.15">4974 3683 0,'0'0'0,"0"-21"0,0-21 31,0 20-31,-21 44 16,21-1-1,-21 0-15,21 0 0,-21 0 16,21 0-16,0 22 0,0-1 0,0-21 16,0 22-16,-22-1 0,22 0 15,0 1-15,0-1 0,0 0 0,-21 1 16,21-1-16,-21 0 0,21-21 0,0 22 15,0-22-15,0 0 16,0 0-16,0 0 0,0 1 0,21-22 16,0 0-16,1 0 15,-1 0-15,0-22 0,0 22 16</inkml:trace>
  <inkml:trace contextRef="#ctx0" brushRef="#br0" timeOffset="12739.19">5397 4085 0,'0'0'0,"22"-21"0,-1 0 16,-21 0-16,0 0 0,0-1 0,21 1 16,-21 0-16,0 0 0,0 0 15,0 0-15,-21-1 16,0 22-16,-1 0 16,1 0-16,0 0 0,0 0 0,0 0 15,0 0-15,-1 22 0,1-1 16,0 0-16,0 0 0,0 21 0,0 1 15,-1-1-15,22 0 0,0-20 16,-21 20-16,21 0 0,-21 1 0,21-22 16,0 21-16,0 0 0,0-20 15,21-1-15,0-21 16,1 0-16,-1 0 0,0 0 16,0 0-16,0-21 0,0 21 0,1-22 15,-1 1-15,0 0 16,0 0-16,0-21 0,0 20 0,-21-20 15,22 21-15,-22-21 0,21-1 16,-21 22-16,0 0 0,21 0 0,-21 0 16,0-1-16,0 44 31,0-1-15,0 21-16,0-21 0,0 0 15,0 1-15,0 20 0,0-21 0,0 0 16,0 22-16,0-22 0,0 0 0,0 0 15,21 0-15,-21 0 16,21-21-16,-21 22 0,21-22 0,1 0 0,-1 0 16,21 0-16,-21 0 15,0 0-15,1-22 16,-1 22-16</inkml:trace>
  <inkml:trace contextRef="#ctx0" brushRef="#br0" timeOffset="13111.36">5778 4170 0,'0'0'0,"0"-21"0,0 0 0,0-22 15,0 22-15,0 0 16,0 0-16,0 0 0,0-1 0,22 22 16,-22-21-16,21 21 0,0 0 15,0 0-15,21-21 0,-20 21 16,-1 0-16,0 0 0,0 0 0,21 0 16,1 0-16,-22 21 15,0 0-15,0 1 0,0-1 0,1 0 16,-1 21-16,-21-21 0,21 1 0,-21 20 15,21-21-15,-21 21 0,0-20 16,0-1-16,0 0 0,0 0 0,0 0 16,0 0-16,-21 1 0,0-22 0,21 21 15,-21-21 1,21-21 0,0-1-16,0 1 0,0 0 15,0 0-15,0 0 0,21 0 16,-21-22-16,21 22 0,0-21 15,-21-1-15,21 22 0,0-21 16,1 21-16,-1 0 0,-21-1 0,21 1 16,0 0-16,0 21 0,0-21 0,1 0 15,-1 21 1</inkml:trace>
  <inkml:trace contextRef="#ctx0" brushRef="#br0" timeOffset="13971.49">7175 4339 0,'0'0'0,"0"-42"32,0 21-32,22 0 0,-1-1 15,-21 1-15,21 0 0,-21 0 16,21 0-16,-21 0 0,21-1 15,-21 1-15,0-21 0,0 21 0,0-22 16,0 22-16,0 0 0,-21 0 0,0 0 16,0 0-16,0-1 0,-1 22 15,-20 0-15,21-21 0,-21 21 0,20 0 16,-20 0-16,21 0 16,-21 21-16,20-21 0,-41 43 0,21-22 15,20 21-15,1-21 0,0 22 16,0-1-16,21 0 0,0 1 0,0-1 15,0 0-15,0-20 0,0 20 16,0-21-16,0 0 0,0 0 0,0 1 16,0-1-16,21 0 0,21-21 15,-20 0-15,20 0 0,-21 0 16,0 0-16,22 0 0,-22 0 0,21 0 16,-21-21-16,22 0 0,-22-1 15,21 1-15,-21 0 0,0-21 0,1 21 16,-1-22-16,0 1 0,0 0 0,0 20 15,0-20-15,-21 0 0,22 21 16,-22-43-16,0 43 0,0 0 16,0 42 15,-22 0-31,22 0 16,0 0-16,0 1 0,-21 20 0,21 0 15,0-21-15,0 22 0,0-22 16,0 21-16,0-21 0,0 1 0,0-1 15,0 0-15,21 0 0,-21 0 0,22 0 16,-1-21-16,0 0 16,0 0-16,21 0 0,-20 0 0,-1 0 15,21 0-15,-21-21 0,22 21 16,-22-21-16,21 0 0,-21-21 16,22 20-16,-22-20 0,21 0 0,-21-1 15,22-41-15,20-86 16,-63 128-1,0-21-15,21 41 0,-21 1 16,0-21-16,0 21 0,0 0 16</inkml:trace>
  <inkml:trace contextRef="#ctx0" brushRef="#br0" timeOffset="15364.53">7853 3789 0,'0'106'15,"-21"-64"-15,21 0 16,0 1-16,0-1 0,0-21 15,0 22-15,0-1 0,0 0 0,0-21 16,0 22-16,21-22 0,0 0 16,-21 0-16,21 0 0,0 1 0,0-22 15,1 0-15,-1 21 0,21-21 0,-21 0 16,0 0-16,1 0 0,-1 0 16,21-21-16,-21-1 0,0 22 0,1-21 15,-1 0-15,0-21 0,0 21 16,0-1-16,0-20 0,-21 21 15,22-21-15,-1 20 0,-21 1 0,0 0 0,21 0 16,-21 0-16,21 0 16,-21-1-16,0 44 31,0-1-31,0 0 16,0 0-16,0 0 0,0 0 0,0 22 15,0-22-15,0 0 16,-21 21-16,21-20 0,0-1 0,0 21 15,0-21-15,0 0 0,21-21 16,0 22-16,0-22 0,1 0 16,-1 0-16,0 0 0,21 0 15,-21-22-15,1 1 0,-1 21 16,0-21-16,0 0 0,0 0 16,0-22-16,1 22 0,-1 0 0,0-21 15,0 21-15,0-1 0,-21 1 16,0 0-16,0 0 0,21 21 0,-21-21 15,0 42 17,0 0-32,-21 0 0,21 0 0,-21 1 15,21-1-15,0 0 0,0 0 16,0 21-16,0-20 0,0-1 0,0 0 16,0 0-16,0 0 0,0 0 15,0 1-15,21-22 16,0 0-16,1 21 0,41-21 15,-21 0-15,-20 0 0,20 0 0,-21 0 16,21 0-16,-20-21 0,20-1 16,-21 1-16,0 0 0,22 0 0,-22 0 15,0 0-15,-21-22 0,21 22 16,-21-21-16,21-1 0,-21 1 0,0 0 16,0 21-16,0-22 0,0 22 0,-21-21 15,0 21-15,0-1 0,0 22 16,-22-21-16,22 21 0,-21 0 0,-1 0 15,1 0-15,0 0 0,-1 0 0,1 21 16,21 1-16,-21-1 16,20 21-16,1-21 0,0 22 0,21-1 15,-21 0-15,21 1 0,0-22 16,0 21-16,21 0 0,0-20 0,-21-1 16,43 21-16,-22-21 0,0-21 0,21 21 15,1 1-15,-1-22 0,0 0 16,1 0-16,-1 0 0,43 0 15,-43-22-15,0 22 0,1-21 0,-22 0 16,21 0-16,-21 0 16,0-22-16,22 22 0,-22-21 0,0 21 0,-21-22 15,21 1-15,0 21 0,-21 0 16,0 0-16,0-1 0,0 1 16,-21 21-1,0 21 1,21 1-16,0 20 0,0-21 15,-21 0-15,21 22 0,0-22 0,-21 21 16,21-21-16,0 0 0,0 22 16,0-1-16,0-21 0,0 0 15,0 1-15,0-1 0,0-42 47,0-1-31,0 1-16,0 0 0,0 0 15,0-21-15,0 20 0,21-20 0,0 0 16,0-1-16,0 22 0,1-21 16,-1 0-16,0 20 0,21-20 0,-21 21 15,22 0-15,-22 0 0,21 21 0,-21-22 16,22 22-16,-1 0 0,-21 0 16,22 0-16,-22 22 0,0-1 0,0 0 15,0 0-15,-21 21 0,21-20 0,-21 20 16,0 0-16,0-21 0,0 22 15,0-1-15,0-21 0,22 22 0,-22-22 16,21 0-16,0 0 0,-21 0 16,21 0-16,0 1 0,0-22 15,1 0-15,-1 0 0,0 0 16,0 0-16,21 0 0,-20 0 16,-1 0-16,0-22 0,0 1 15,0 0-15,0 0 0,22 0 0,-22 0 16,0-22-16,0 22 0,-21-21 0,21 21 15,1-22-15,-22 22 0,21-21 16,-21 21-16,0-1 0,0 1 0,0-21 16,0 21-16,0 0 15,-21-1-15,-1 1 0,1 0 16</inkml:trace>
  <inkml:trace contextRef="#ctx0" brushRef="#br0" timeOffset="15618.88">9483 3408 0,'-22'0'0,"1"-21"15,0 21-15,0 0 78,0 0-62,0 21-16</inkml:trace>
  <inkml:trace contextRef="#ctx0" brushRef="#br0" timeOffset="15883.58">7874 3789 0,'0'0'0,"0"21"0,21-21 15,0 0-15,0 0 0,22 0 16,-22 0-16,21 0 0,1 0 15,-1-21-15,0 21 0,1 0 0,-1 0 16,0-21-16,-21 21 0,64 0 16,-64 0-16,0 0 0,1-21 15,-1 21-15,0 0 0</inkml:trace>
  <inkml:trace contextRef="#ctx0" brushRef="#br0" timeOffset="16995.93">1016 5715 0,'0'-21'16,"-21"21"-16,0-42 15,-1 42-15,1-22 16,0 1-16,21 0 16,0 0-16,0 0 0,0 0 15,0-1-15,0 1 0,21 21 16,0-21-16,1 21 0,-1 0 16,21 0-16,-21 0 0,22 0 0,-22 0 15,21 0-15,0 21 0,-20 0 0,20 1 16,-21 20-16,0-21 0,0 21 0,1 1 15,-1-1-15,0 0 0,-21 22 0,0-22 16,0 1-16,0-1 16,-21 0-16,0 1 0,-22-22 15,1 21-15,-22 0 0,22-20 0,-21 20 16,-1-21-16,22 0 0,-22-21 0,22 21 16,0 1-16,-1-22 0,1 0 15,0 0-15,20 0 0,1 0 16,0-22-16,21 1 0,0 0 0,0 0 15,0 0-15,0-22 0,0 22 0,21 0 16,0-21-16,1 21 0,-1-22 16,0 22-16,21 0 0,-21 0 0,1 0 15,20 21-15,-21 0 16,21 0-16,-20 0 0,20 21 0,-21 0 16,0 0-16,0 0 0,22 22 15,-43-22-15,21 0 0,-21 21 0,21-21 16,-21 1-16,21 20 0,-21-21 15,0 0-15,0 0 0,0 1 0,0-1 16,21 0-16,1-21 16,-1 0-1,0 0-15,0-21 16,0 0-16</inkml:trace>
  <inkml:trace contextRef="#ctx0" brushRef="#br0" timeOffset="17163.86">1693 5969 0,'0'-21'16</inkml:trace>
  <inkml:trace contextRef="#ctx0" brushRef="#br0" timeOffset="18916.07">2603 5546 0,'0'0'15,"-42"-21"-15,21-1 0,0 1 16,21 0-16,-21 0 0,-1 21 16,22-21-16,-21 21 31,21 21-31,0 0 0,-21 0 15,21 0-15,0 1 0,0 20 16,0-21-16,0 0 0,0 22 0,0-22 16,0 0-16,0 0 0,21 0 15,-21 0-15,21-21 0,22 0 16,-22 0-16,0 0 0,21 0 0,-20 0 16,20 0-16,0 0 0,-21-21 15,22 0-15,-1-21 0,0 21 16,1-1-16,-22-20 0,21 21 0,-21-21 15,22 20-15,-22-20 0,-21 21 16,0 0-16,21-22 0,-21 22 0,0 0 16,0 0-16,0 0 0,-21 21 15,0 0-15,0 0 16,-1 21-16,1 0 0,0 0 16,0 22-16,21-1 0,-21 0 15,21 1-15,-21 20 0,21 1 0,0-22 16,0 21-16,0 1 0,0-22 15,0 22-15,0-22 0,0 0 0,0 1 16,0-22-16,0 21 16,0-21-16,0 1 0,0-1 0,0 0 15,0 0-15,-22-21 0,22 21 16,-21-21-16,0 0 16,0 0-16,21-21 0,-21 21 0,0-21 15,-1 0-15,1 0 0,0-1 16,0-20-16,-21 21 0,20 0 0,1 0 15,-21-1-15,21 1 0,0 0 16,-1 21-16,1 0 0,0 0 16,21 21-1,0 0-15,0 1 0,0-1 16,0 21-16,0-21 0,21 0 16,0 1-16,1-1 0,-1 0 15,0 0-15,0 0 0,21 0 0,-20-21 16,20 22-16,-21-22 0,21 0 15,1 0-15,-1 0 0,0 0 0,1 0 16,-1 0-16,0-22 0,1 1 16,20 0-16,-20 0 0,-1 0 0,21 0 15,-20-1-15,-1-20 0,0 21 16,-20-21-16,20-1 0,-21 1 16,0 21-16,-21-22 0,0 22 0,21-21 15,-21 21-15,0 0 0,0-1 16,-21 22-1,21 22-15,-21-1 16,21 0-16,-21 0 0,21 0 0,-21 0 16,21 22-16,0-22 0,0 21 0,0-21 15,-21 22-15,21-22 0,0 0 16,0 21-16,-22-20 0,22-1 16,0 0-16,0 0 15,0-42 16,0 0-31,0 0 0,0-1 16,22 1-16,-22 0 0,21 0 0,-21 0 16,21-22-16,0 1 15,-21 21-15,21-21 0,0 20 0,22-20 16,-22 21-16,0 0 0,0 0 16,22 21-16,-22 0 0,0 0 0,0 0 15,0 0-15,-21 21 0,21 0 0,-21 0 16,22 0-16,-22 0 0,0 1 15,0 20-15,0-21 0,0 21 0,21-20 16,-21-1-16,42 21 16,-42 0-16,21-42 0,0 22 0,1-1 15,-1-21-15,0 0 0,0 21 16,0-21-16,0 0 0,22 0 0,-22 0 16,0 0-16,0-21 0,0 21 15,1-21-15,-1-1 0,0 1 16,0 0-16,0 0 0,0 0 15,1 0-15,-22-22 0,0 22 0,0-21 0,21-1 16,-21 22-16,21-21 0,-21 21 16,0 0-16,0-1 0,0 44 31,0-1-31,0 0 16,0 0-16,0 21 0,0-20 15,0 20-15,0-21 0,0 0 0,0 0 16,0 22-16,0-22 0,0 0 15,0 0-15,0 0 0,21 1 16,0-22-16,0 21 0,1-21 0,-1 0 16,0 0-16,21 0 0,-21 0 0,22 0 15,-22 0-15,21 0 0,-21-21 16,22 21-16,-22-22 0,21 1 0,1 0 16,-22-21-16,0 21 0,21-22 15,-21 1-15,1 0 0,-22-1 16,21 1-16,0-22 0,-21 1 0,0 21 0,0-1 15,0-20-15,0 20 16,21 22-16,-21-21 0,0 21 0,0 0 16,0-1-16,-21 22 15,0 22 1,21-1-16,0 0 0,-21 21 0,-1 1 16,22-1-16,0 0 0,0 22 15,-21-22-15,21 0 0,0 22 16,-21-22-16,21 1 0,0-1 0,0 0 15,0-21-15,0 22 0,0-22 16,21 0-16,0 0 0,1 0 0,-1-21 0,0 22 16,21-22-16,-21 0 0,1 0 15,-1 0-15,0 0 16,21-22-16,-21 22 0,1-21 0,-1 0 16,0 0-16,0 0 0,0 0 0,0-1 15,1-20-15,-1 21 0,-21-21 16,21-1-16</inkml:trace>
  <inkml:trace contextRef="#ctx0" brushRef="#br0" timeOffset="19115.07">4889 5694 0,'0'0'16,"22"21"-1,-1-21 1,0 0-16,0 0 0,0 0 0,0 0 15,22 0-15,-22 0 0,0-21 16,21 21-16,-20-21 0,-1 21 0,21-21 16,-21-1-16,0 22 0,1-21 15,-1 21-15,-21-21 0,21 0 0,-21 0 16</inkml:trace>
  <inkml:trace contextRef="#ctx0" brushRef="#br0" timeOffset="19306.96">4424 5503 0,'0'0'0,"-21"0"15,-1 0-15,22 22 16,0-1 0,22-21-1,-1 0-15,0 0 16,0 0-16,0 0 0,0 0 0,1 0 15,-1 0-15</inkml:trace>
  <inkml:trace contextRef="#ctx0" brushRef="#br0" timeOffset="20580.48">6054 5969 0,'0'0'0,"21"0"16,0 0-16,-21-21 16,0 0-16,21 0 15,-21-1-15,21 22 0,-21-21 0,21 0 16,-21 0-16,0 0 0,0 0 0,0-1 15,0 1-15,0 0 16,-21-21-16,0 21 0,0-1 0,0 1 16,0 0-16,-1 0 0,1 21 15,-21 0-15,21 0 0,-22 0 0,22 0 16,-21 0-16,0 21 0,20 0 0,-20 0 16,0 1-16,-1 20 15,1 0-15,21 1 0,-21-22 0,20 21 16,1 0-16,21 1 0,0-1 0,0 0 15,0-20-15,0 20 0,0 0 16,0-21-16,0 1 0,21-1 0,1 0 16,-1-21-16,0 0 0,21 0 15,-21 0-15,22 0 0,-22 0 0,21 0 16,-21 0-16,22-21 0,-1 0 16,-21-1-16,22 22 0,-22-21 15,21-21-15,-21 21 0,22 0 0,-22-22 16,0 22-16,0-21 0,0-1 0,-21 1 15,0 21-15,21-21 0,-21-1 16,0 22-16,0-21 0,0 21 0,0-1 16,0 1-16,0 42 31,0 1-31,0-1 0,0 21 0,-21-21 16,21 22-16,0-1 0,0-21 15,0 21-15,0 1 0,0-22 0,0 21 16,0-21-16,0 1 0,21-1 15,1 21-15,-1-21 16,0 0-16,0-21 0,0 0 0,0 0 16,1 0-16,-1 0 0,0 0 0,0 0 15,21-21-15,-20 0 0,20 0 16,-21 0-16,0 0 0,22-22 0,-22 22 16,0-21-16,0-1 0,0 1 0,0 0 15,1-22-15,-22 22 0,0 0 16,21-1-16,-21 1 0,0 0 0,21-1 15,-21 22-15,0 0 0,0 0 16,0 0-16,0-1 0,0 44 31,0-1-31,0 0 16,0 0-16,0 21 0,0 1 16,0-1-16,0 0 0,0 22 0,-21-22 15,21 1-15,0-1 0,0 0 16,0 1-16,0-1 0,0 0 0,0-21 15,0 1-15,0-1 0,0 0 16,0 0-16,21-21 0,0 0 0,0 0 16,0 0-16,1 0 0,20 0 15,-21 0-15,0-21 0,0 0 0,22 21 16,-22-21-16,0-22 0,0 22 0,22 0 16,-43 0-16,21 0 15,0-22-15,-21 22 0,21 0 0,-21 0 16,0 0-16,0 42 31,0 0-31,0 0 0,-21 0 16,21 0-16,-21 1 0,21-1 0,-21 0 15,21 0-15,0 0 0,0 0 16,0 1-16,0-1 0,0 0 16,0 0-16,0-42 46,0 0-30,0 0-16,0-1 0,0 1 16</inkml:trace>
  <inkml:trace contextRef="#ctx0" brushRef="#br0" timeOffset="20755.86">7175 5630 0,'0'0'0,"-21"0"31,21 22 0,21-22-15,1 0-16,-1 0 16</inkml:trace>
  <inkml:trace contextRef="#ctx0" brushRef="#br0" timeOffset="21423.36">7599 5779 0,'-21'0'0,"-1"0"16,1 0 0,21-22-1,21 22 1,1 0-1,-1 0-15,0 0 0,0 0 16,0 0-16,0 0 0,1 22 0,-1-22 16,0 21-16,-21 0 0,0 0 15,0 0-15,0 0 0,0 1 16,-21-1-16,0 0 0,-1 0 16,-20 0-16,21 0 0,-21 1 15,20-1-15,1-21 0,-21 21 0,21 0 16,0-21-16,-22 21 15,22 0-15,42-21 47,0 0-31,1 0-16,-1 0 0,21 0 0,-21 0 16,0 0-16,1 0 0,20 22 15,-21-22-15,21 21 0,-20-21 0,20 21 16,-21 0-16,0 0 0,22-21 0,-22 64 15,0-22-15,0-21 16,-21 22-16,0-1 0,0 0 16,0 1-16,0-1 0,0 0 0,0 1 15,0 20-15,-21-21 0,0 1 0,0-1 16,-1 0-16,-20 1 0,21-1 16,-21 0-16,-1 1 0,1-22 0,0 21 15,-1 1-15,1-22 0,-22 0 0,22 0 16,0 0-16,-1-21 0,1 0 0,-21 0 15,20 0-15,1-21 0,0 0 16,-22 0-16,22-22 0,-1 22 0,1-21 16,21 0-16,-21-1 0,-1-63 15,22 64-15,21 0 0,0-22 16,0 22-16,0 0 0,0-1 0,0 1 16,21 0-16,0-1 0,22 1 15,-22 0-15,21 20 0,1-20 0,-1 0 16,0 21-16,1-22 0,-1 22 15</inkml:trace>
  <inkml:trace contextRef="#ctx0" brushRef="#br0" timeOffset="23564.49">8361 5927 0,'0'0'16,"0"-21"-16,21 21 0,0-22 15,-21 1-15,21 21 0,-21-21 0,0 0 16,0 0-16,0 0 16,0-22-16,0 22 0,0 0 15,0 0-15,0 0 0,-21-1 0,0 1 16,0 0-16,21 0 0,-43 21 0,22 0 16,0 0-16,0 0 0,-21 0 15,20 21-15,-41 21 0,21-20 16,-1 20-16,22-21 0,-21 21 15,21 1-15,-1-22 0,1 21 16,0 1-16,0-22 0,21 21 0,0 0 16,0-20-16,0-1 0,21 0 15,0-21-15,0 21 0,1-21 0,-1 0 16,21 0-16,-21 0 0,22 0 16,-22 0-16,21 0 0,-21-21 15,22 21-15,-1-21 0,-21 0 0,0 21 16,22-22-16,-22 1 0,0-21 0,0 21 15,0 0-15,0-22 0,1 22 16,-22 0-16,0-21 0,21 20 0,-21-20 16,0 21-16,0 0 15,0 0-15,0 42 16,0 0-16,0 0 16,0 0-16,0 0 0,0 22 15,-21-22-15,21 21 0,0-21 16,0 22-16,0-22 0,0 21 0,0-21 15,0 1-15,0-1 0,0 0 16,21-21-16,0 21 0,0-21 0,0 0 16,0 0-16,1 0 0,-1 0 15,21 0-15,-21 0 0,0-21 16,22 0-16,-22 21 0,21-21 0,-21-22 16,22 22-16,-22-21 0,21 21 0,-21-22 15,1 1-15,20-22 0,0-41 16,-21 62-16,1 1 15,-1 0-15,0-1 0,-21 1 0,0 21 16,0-22-16,0 22 0,0 0 16,-21 42-1,0 0 1,21 1-16,-22-1 0,1 21 16,21 0-16,-21 1 0,0 20 0,21-20 15,-21-1-15,21 21 0,0-20 16,0-1-16,-21 0 0,21 1 15,0-1-15,0-21 0,0 0 0,0 1 0,21-1 16,-21 0-16,21-21 0,0 0 16,0 21-16,0-21 0,1 0 0,20 0 15,-21 0-15,21-21 0,-20 21 16,20-21-16,-21 0 0,0-1 16,22 1-16,-22 0 0,0-21 0,0 21 15,0-22-15,0 1 0,1 21 0,-1-22 16,-21 22-16,0 0 0,21 0 15,-21-21-15,0 63 32,0 0-32,0 0 0,-21 0 15,21 0-15,0 1 0,0 20 0,0-21 16,-21 21-16,21-20 0,0-1 16,0 0-16,0 0 0,0 0 0,0 0 15,0 1-15,0-1 16,21-21-16,0 0 15,0 0-15,0 0 0,22 0 0,-22 0 16,0 0-16,21 0 0,-21 0 0,1-21 16,20-1-16,-21 1 0,21 0 15,-20 0-15,-1 0 0,0 0 0,21-1 16,-21-20-16,1 21 0,-22 0 0,21 0 16,-21-1-16,21 22 0,-21 22 31,-21-1-31,0 0 15,-1 0-15,22 0 0,-21 0 16,21 22-16,-21-22 0,21 0 16,-21 0-16,21 0 0,0 1 0,0-1 15,0 0-15,0 0 16,21-21-16,0 0 0,22 21 0,-22-21 16,0 0-16,42 0 0,-20 0 15,-22 0-15,21-21 0,-21 21 16,22-21-16,-1 0 0,-21 0 15,0-1-15,22 1 0,-22 0 0,0 0 16,0-21-16,-21 20 0,0-20 0,0 0 16,0-1-16,0 1 0,0 21 0,0-21 15,0-1-15,-21 22 0,-21 0 16,21 21-16,-1-21 0,-20 21 16,0 0-16,-1 0 0,1 21 0,0 0 15,-1 0-15,1 0 0,21 1 16,-21 20-16,20 0 0,1-21 0,0 22 15,21-1-15,0 0 0,0-20 0,0 20 16,21-21-16,0 0 0,1 0 16,-1 1-16,21-1 0,0-21 0,-20 21 15,20-21-15,0 0 0,1 0 0,-1 0 16,0 0-16,1 0 16,-1 0-16,-21 0 0,21-21 0,1 0 15,-1 21-15,-21-22 0,43-41 16,-22 42-16,-21-22 0,22 22 15,-22-21-15,0 0 0,0 20 0,0-20 16,0 21-16,-21 0 0,0 0 0,0-1 16,0 44-1,-21-1 1,0 0-16,0 0 0,21 21 16,-21-20-16,0 20 0,-1-21 0,22 21 15,0-20-15,-21 20 0,21-21 0,-21 21 16,0-20-16,21-1 15,0 0-15,0 0 0,0 0 16,0-42 15,0 0-15,0 0-16,21 0 0,-21-1 0,21 1 16,0 0-16,-21-21 0,22 21 15,-1-22-15,21 1 0,-21 0 0,22-1 16,-22 1-16,21 0 0,0-1 0,1 22 15,-1-21-15,0 21 0,1 21 16,-1 0-16,-21 0 0,22 0 16,-22 0-16,0 21 0,-21 0 0,0 21 0,0-21 15,0 22-15,0-1 0,0 0 16,0 1-16,0-1 0,0 0 16,0-20-16,0 20 0,0-21 0,0 0 15,0 0-15,0 1 0,0-1 16,21-21-16,0 0 0,0 21 0,1-21 15,-1 0-15,0 0 0,0 0 0,0 0 16,0 0-16,1-21 0,-1 0 16,21-1-16,-21 1 0,0 21 0,1-42 15,-1 21-15,0 0 0,0-22 0,0 22 16,0-21-16,-21-1 16,22 22-16,-22-21 0,0 21 0,0-22 0,0 22 15,0 0-15,0 0 0,0 0 16,0 0-16,0-1 0,-22 1 15,1 0-15,0 0 0,0 0 0,-21 0 16</inkml:trace>
  <inkml:trace contextRef="#ctx0" brushRef="#br0" timeOffset="23803.79">10245 5207 0,'0'0'0,"-22"0"16,-41 0-1,42 0 48,0 0-63,-1 0 0,1 0 15,-21 0-15</inkml:trace>
  <inkml:trace contextRef="#ctx0" brushRef="#br0" timeOffset="24027.3">8742 5588 0,'0'0'0,"21"0"31,21 0-31,-21 0 0,22 0 0,-1 0 16,0 0-16,1-21 0,-1 21 16,0 0-16,1-21 0,-1 21 0,-21 0 15,43-21-15,-22 21 0,-21 0 16,0 0 0,-42 0-1,0 0-15</inkml:trace>
  <inkml:trace contextRef="#ctx0" brushRef="#br0" timeOffset="25175.56">825 7938 0,'-42'0'31,"42"-22"-31,0 1 15,0 0 1,0 0-16,0 0 16,21 21-16,0-21 0,1 21 15,-1 0-15,0-22 0,0 22 0,21 0 16,-20 0-16,-1 0 0,21 0 16,-21 0-16,0 0 0,1 0 0,-1 22 15,0-1-15,-21 0 0,0 0 16,0 0-16,-21 22 0,0-22 15,-1 21-15,-20 0 0,0 1 0,-1-22 16,1 21-16,0 1 0,-22-22 16,22 21-16,0-21 0,20 0 0,-20-21 15,21 22-15,21-44 32,0 1-17,21 21-15,0-21 0,0 0 0,22 0 16,-22 0-16,0 21 0,21-22 15,1 1-15,-22 21 0,21 0 0,1 0 16,-1 0-16,0 0 0,1 0 16,-1 0-16,0 21 0,1 1 0,-22-1 15,21 0-15,-21 0 0,0 0 16,-21 22-16,0-22 0,0 21 0,0-21 16,-21 0-16,0 22 0,-21-22 15,-1 0-15,1 0 0,0 22 0,-1-43 16,1 21-16,0 0 15,-1 0-15,1-21 0,-21 0 0,20 0 16,1 0-16,0 0 0,-1 0 16,22 0-16,-21 0 0,21 0 0,21-21 15,-22 21-15,22-21 0,-21 21 16,21-21-16,0-1 0,0 1 16,0 0-16,0 0 15,21 0-15,1 21 0,-1-21 16,0-1-16,0 1 15</inkml:trace>
  <inkml:trace contextRef="#ctx0" brushRef="#br0" timeOffset="25383.19">1587 8255 0,'0'0'15,"0"-21"-15,22 21 63,-22-21-47,21 21-16</inkml:trace>
  <inkml:trace contextRef="#ctx0" brushRef="#br0" timeOffset="26631.76">3090 7811 0,'0'0'0,"0"-22"0,0 1 0,0 0 15,0 0-15,0 0 0,0 0 0,0-1 16,-21 1-16,21 0 0,0 0 16,-21 0-16,21 0 15,-21-1-15,0 22 16,-1 0 0,22 22-16,-21-1 0,21 21 0,0-21 15,0 22-15,0-1 0,0 0 16,-21 22-16,21-1 0,0 1 15,0-1-15,0 1 0,0-1 0,0 1 16,0-1-16,21 1 0,0-22 16,-21 0-16,22 1 0,-1-1 0,-21-21 0,21 0 15,0 1-15,0-1 0,0 0 16,1-21-16,20 0 0,21 0 16,-41-21-16,20 21 0,0-21 15,1-1-15,-1-20 0,0 21 16,1-21-16,20-1 0,-21 1 0,1-22 15,-22 1-15,21-1 0,1 1 0,-22-1 16,0 1-16,0-1 0,0 22 16,-21-64-16,0 43 0,0 20 15,0 1-15,0 0 0,0 21 16,0-1-16,0 1 0,0 0 0,-21 42 31,0 0-31,0 1 0,21 20 16,-21-21-16,21 21 0,-22 22 0,22-22 15,0 22-15,0-22 0,0 22 16,0 20-16,0-41 0,0 20 0,0 1 16,0-1-16,0-21 0,0 1 0,0-1 15,22 0-15,-1-20 0,0-1 16,21 0-16,-21 0 0,1-21 0,20 0 16,-21 0-16,21 0 0,-20 0 15,-1 0-15,21-21 0,-21 0 0,22 0 16,-22-1-16,21-20 0,-21 21 0,22-21 15,-22-1-15,21 1 0,-21-22 16,22 22-16,-22-21 0,0 20 16,0-20-16,0-1 0,0 22 0,-21 0 15,0-22-15,0 22 0,0 21 16,0-22-16,0 22 0,0-21 0,0 21 16,0-1-16,-21 22 15,0 0-15,21 22 16,-21-1-16,21 0 0,0 21 0,-21 1 15,21-22-15,-21 21 0,21 22 16,0-22-16,0 21 0,0 1 0,0-22 16,0 22-16,0-22 0,0 22 0,0-22 15,0 0-15,0 1 0,0-22 16,0 0-16,21 0 0,0 0 16,0 0-16,0-21 0,0 0 0,1 0 15,20 0-15,0 0 0,-21-21 16,22 0-16,-22 21 0,21-21 0,1-21 15,-22 20-15,0 1 0,21-21 16,1-22-16,-22 43 0,0 0 16,0-21-16,-21 21 0,0-1 15,0 44 1,0-1 0,0 0-16,0 0 0,0 0 0,0 0 15,0 22-15,0-22 0,0 0 16,0 0-16,0 0 0,0 1 15,0-1-15,21 0 0,0-21 16,1 0-16,-1 0 16,0 0-16,0 0 0,0 0 15,0 0-15,1-21 0,-22 0 16,0-1-16,21 1 0,0 0 0,-21-21 16</inkml:trace>
  <inkml:trace contextRef="#ctx0" brushRef="#br0" timeOffset="26807.82">5186 7768 0,'0'0'0,"0"-21"0,-21 0 16,21 0-16,-22 21 0,1-21 15,0 21 1,21 21 15,-21-21 0,0 0-31</inkml:trace>
  <inkml:trace contextRef="#ctx0" brushRef="#br0" timeOffset="27003.41">4191 7980 0,'0'0'15,"21"0"1,0 0 0,22 0-16,-1-21 0,0 0 0,1 21 15,20-22-15,-21 1 0,22 0 16,-1 21-16,1-21 0,-1 0 0,-20 0 16</inkml:trace>
  <inkml:trace contextRef="#ctx0" brushRef="#br0" timeOffset="27487.78">5588 7430 0,'0'0'0,"0"-22"0,-21 1 15,0 21 1,-1 0-16,1 0 0,0 0 0,0 0 16,0 21-16,21 1 0,-21 20 15,-1-21-15,22 21 0,-21 1 0,21-1 16,0-21-16,-21 43 0,0-22 0,21 0 15,0 1-15,0-1 0,-21 22 16,21-22-16,0 21 0,0-20 16,0-1-16,0 0 0,0 1 0,0-22 15,0 21-15,0-21 0,21 1 16,0-22-16,0 21 0,0-21 0,1 21 16,-1-21-16,21 0 0,-21 0 0,22 0 15,-1-21-15,-21 0 0,21-1 16,1 1-16,-1 0 0,0-21 0,-20 21 15,20-22-15,-21 1 0,21 21 16,-20-22-16,-1 1 0,0 0 16,-21 21-16,21-1 0,-21 1 15,-21 21 1,0 21 0,21 1-16,-21-1 0,-1 21 0,22-21 15,-21 22-15,21-22 0,0 0 0,0 21 16,-21-21-16,21 1 0,0-1 15,0 0-15,0 0 0,0 0 0,21-21 16,0 0-16,1 0 16,-1 0-16,0-21 15,0 21-15,0-21 0,0 0 0,-21 0 16</inkml:trace>
  <inkml:trace contextRef="#ctx0" brushRef="#br0" timeOffset="27655.76">6075 7789 0,'0'0'0,"-21"0"0,-1-21 16,1 21-16,0 0 0,0 0 16,0 0-16,42 0 62,0 0-62</inkml:trace>
  <inkml:trace contextRef="#ctx0" brushRef="#br0" timeOffset="28481.32">6583 7938 0,'0'0'0,"0"-22"0,0 1 16,21 0-16,0 0 15,0 21-15,-21-21 0,21 21 16,1 0-16,-1-21 0,0 21 0,21 0 16,1 0-16,-22 0 0,21 0 15,-21 0-15,0 0 0,1 21 16,-1-21-16,-21 21 0,0 0 16,0 0-16,0 22 0,0-22 0,-43 0 0,22 21 15,-21-21-15,0 22 16,-1-22-16,1 21 0,0-21 0,-1 1 15,22-1-15,-21 0 0,21 0 0,-22 0 16,22-21-16,0 21 16,42-21 15,0 0-31,0 0 16,1-21-16,20 21 0,0 0 0,22 0 15,-22 0-15,0 0 0,1 0 16,-1 0-16,0 0 0,-20 21 15,20-21-15,0 22 0,-21-1 0,22-21 16,-22 21-16,0 0 0,21 0 16,-42 0-16,22 1 0,-22-1 15,21 21-15,-21-21 0,0 0 0,0 22 16,0-1-16,0-21 0,0 22 0,0-1 16,0 0-16,-21 22 0,-1-22 15,1 0-15,-21 1 0,0 20 0,-1-20 16,-20-1-16,20 0 0,-20-21 0,-1 22 15,1-22-15,-1 0 0,1 0 0,-1 0 16,22-21-16,-21 0 0,20 0 16,-20 0-16,20-21 0,1 0 0,-21 0 15,20 0-15,1-22 0,0 1 16,20 0-16,-20-1 0,21 1 0,0 0 16,0-22-16,21 22 0,0 0 15,0-1-15,0 1 0,0 21 0,21-22 16,0 22-16,0 0 0,0 0 0,0 21 15,1-21-15,20 0 0,-21 21 16,0-22-16,22 22 0,-22-21 0,0 21 16,21-21-16,1 21 0,-22-21 0,21 0 15,0 0-15,1 21 0</inkml:trace>
  <inkml:trace contextRef="#ctx0" brushRef="#br0" timeOffset="30543.77">7683 8128 0,'0'0'0,"22"0"16,20-21-16,-42 0 0,21 21 0,-21-21 15,21-1-15,-21 1 0,0 0 16,0 0-16,0-21 0,0 20 0,0 1 16,0 0-16,0 0 0,0 0 0,-21 0 15,0-1-15,0 1 0,0 0 16,-1 0-16,1 21 0,0 0 15,0 0-15,0 0 0,-22 0 0,22 21 16,0-21-16,-21 21 16,-1 22-16,22-1 0,0-21 15,0 21-15,21 1 0,0-1 0,0 0 16,0 1-16,0-1 0,0-21 16,0 22-16,0-22 0,0 0 0,0 0 15,21-21-15,0 21 0,0-21 0,1 0 16,-1 0-16,0 0 0,0 0 15,21-21-15,-20 21 0,-1-21 0,21 0 16,-21 0-16,0-1 0,1 1 0,-1-21 16,0 21-16,0-22 15,0 22-15,-21-21 0,0 21 0,43-22 0,-43 22 16,0 0-16,0 0 0,0 0 16,-22 42 15,22 0-31,0 0 0,-21 22 0,21-22 15,0 21-15,0-21 0,0 22 16,0-22-16,0 21 0,0-21 0,21 22 16,-21-22-16,22 0 0,-1 0 0,0-21 15,0 21-15,0-21 0,0 0 16,1 0-16,-1 0 0,0 0 0,21 0 16,-21 0-16,1-21 0,20 0 0,0 0 15,-21 0-15,22-22 0,-1 22 16,-21-21-16,22-1 0,-22 1 15,0-21-15,0 20 0,0 1 0,0 0 16,1-22-16,-22 22 0,21-1 16,-21 1-16,0 0 0,0-1 0,0 1 15,0 21-15,0 0 0,0 0 0,-21 21 16,-1 0 0,1 0-16,21 21 0,-21 21 0,0-21 15,0 0-15,21 22 0,0-1 16,0 0-16,0 1 0,0-1 0,0 0 15,-21 1-15,21-1 0,0 0 0,0 1 16,0-1-16,0 0 0,0-20 16,0 20-16,0-21 0,21 0 15,-21 0-15,21 1 0,0-22 0,0 0 16,0 0-16,1 0 16,-1 0-16,0 0 0,0 0 0,0-22 15,0 1-15,1 0 0,-1 0 0,0 0 16,0-22-16,0 22 0,0-21 15,1 21-15,41-43 0,-42 43 0,0 0 16,1-21-16,-1 42 0,0-22 16,-21 1-16,0 42 15,0 1 1,-21-1-16,21 0 0,-21 0 16,21 21-16,0 1 0,0-22 0,0 21 15,-22 1-15,22-22 0,0 21 16,0-21-16,0 0 0,22 22 0,-1-43 15,0 21-15,0 0 0,21 0 0,-20-21 16,20 0-16,-21 0 0,21 0 0,1 0 16,-22 0-16,21 0 0,1-21 0,-1 21 15,0-21-15,-21 0 0,22 0 0,-22-1 16,21-20-16,-21 21 0,1 0 0,-1-22 16,0 22-16,0-21 0,-21 21 15,0-22-15,0 22 0,0 0 0,21 0 0,-21 0 31,0 42-15,0 0 0,0 0-16,0 0 0,0 1 15,0-1-15,0 0 0,0 21 0,0-21 16,0 1-16,0-1 0,0 0 0,0 0 16,0 0-16,0 0 0,0 1 15,21-22-15,1 0 16,-1 0-16,0 0 0,0 0 0,0 0 15,0 0-15,1 0 16,20-22-16,-21 1 0,0 0 0,0 0 16,1 0-16,20 0 0,-21-22 0,0 22 15,0-21-15,-21 21 0,0-22 16,0 1-16,0 21 0,0 0 0,0-22 16,0 22-16,-21 0 0,0 0 0,0 0 15,0-1-15,-43 1 0,22 21 16,21 0-16,0 0 0,-22 0 15,22 0-15,0 0 0,-21 21 0,20 1 16,1-1-16,0 21 0,21-21 16,0 22-16,-21-22 0,21 21 0,0 0 15,0 1-15,0-22 0,0 42 16,21-20-16,0-22 16,0 0-16,1 0 0,-1 0 0,21 1 15,0-22-15,1 0 0,-1 0 0,0 0 16,1 0-16,20 0 0,-20 0 15,-1 0-15,21-22 0,-20 1 0,-1 0 16,0 0-16,1-21 0,-1 20 0,-21-20 16,43-21-16,-43 41 15,0-20-15,0 21 0,-21 0 16,0-22-16,21 22 0,-21 0 0,0 0 16,-21 21 15,21 21-31,-21 0 0,21 0 0,0 1 15,0-1-15,-21 42 16,21-42-16,-21 22 0,21-22 16,0 0-16,0 21 0,-21 1 15,21-22-15,0 0 0,0 0 0,0 0 16,-22-21-16,22 22 16,22-44-1,-1 1 1,-21 0-16,0 0 0,21 0 15,0 0-15,0-22 0,-21 22 16,21-21-16,1-1 0,-22 22 0,21-21 16,0 0-16,0-1 0,0 22 0,-21-21 15,21 21-15,1-22 0,-1 22 16,0 0-16,0 0 0,0 0 0,0-1 16,1 22-16,-1 0 0,0 0 15,-21 22-15,21-1 0,-21 0 16,0 21-16,0-21 0,21 22 0,-21-1 15,0-21-15,0 22 0,0-1 16,0 0-16,0-21 0,0 22 0,0-1 16,0-21-16,0 0 0,0 22 15,0-22-15,21 0 0,1 0 0,20 0 16,-21 1-16,0-22 0,0 0 16,1 0-16,20 0 0,-21 0 15,21 0-15,-20 0 0,-1-22 0,21 22 16,-21-21-16,22 0 0,-22 0 0,0 0 15,21-22-15,-21 22 0,1-21 16,-1 21-16,0-22 0,0 22 0,-21-21 16,0 21-16,21 0 0,-21-22 0,21 22 15,-21 0-15,0 0 0,0 0 16,0-1-16,0 1 16,0 0-1,-21 0 1,0 0-16,0 21 0,0-21 0</inkml:trace>
  <inkml:trace contextRef="#ctx0" brushRef="#br0" timeOffset="30839.08">9927 7112 0,'0'0'0,"-21"0"0,0-63 31,0 63-15,-1 0 46,22 21-46,-21 0-16,0-21 0</inkml:trace>
  <inkml:trace contextRef="#ctx0" brushRef="#br0" timeOffset="31131.86">8445 7641 0,'-21'0'15,"42"0"-15,-63 0 0,42 21 0,21-21 32,0 0-32,22 0 15,-22-21-15,0 21 0,21 0 0,-20-21 16,20 21-16,0-21 0,1 21 15,-22 0-15,21-21 0,0 21 0,-20 0 16,20-21-16,-21 21 0,21 0 16,-63 0 15,0 0-31,0 0 0,0 0 16,-22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7-21T12:21:39.5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2117 804 0,'0'0'0,"0"-21"16,0 0 0,0 0-1,0 0 1,0 0 0,0 42 30,0 0-30,21 21-16,-21-21 0,0 22 0,0-1 16,21 0-16,0 1 0,-21-1 15,21 0-15,-21 1 0,0-1 0,0 0 16,0 1-16,21-1 0,-21 0 16,0 1-16,0-22 0,0 0 0,0 21 15,0-20-15,0-1 16,0 0-16,0 0 0,-21-42 47,21 0-47,0 0 0,0-1 15,0 1-15</inkml:trace>
  <inkml:trace contextRef="#ctx0" brushRef="#br0" timeOffset="519.84">2032 889 0,'-21'-21'31,"0"21"-31,21-21 0,0 0 16,0-1-1,21 1-15,0 0 16,0 21-16,21-21 0,-20 21 16,20-21-16,0 21 0,22 0 15,-1-21-15,-20 21 0,20 0 16,1 0-16,-1 0 0,1 0 0,-1 21 16,-21-21-16,1 21 0,-1 0 15,0 21-15,1 1 0,-1-22 16,-21 21-16,0 22 0,1-22 0,-22 0 15,0 1-15,0-1 0,0 0 16,-22 1-16,1-22 0,-21 21 0,0 1 16,-1-22-16,-20 21 0,20-21 15,-20 0-15,-1 1 0,1-1 0,-1 0 16,1 0-16,-1-21 16,1 0-16,21 0 0,-1 0 0,1 0 0,0 0 15,-1 0-15,22 0 0,-21 0 16,-1 0-16,43-21 15,-21 21-15,21-21 16,0 0-16,0-1 16,21 1-1,1 0-15,-1 0 0,0 0 16,21 21-16</inkml:trace>
  <inkml:trace contextRef="#ctx0" brushRef="#br0" timeOffset="961.33">3196 1312 0,'21'0'31,"0"0"-31,1 0 15,-1-21-15,0 21 16,0-21-16,0 0 0,0 0 16,1 0-16,20-1 0,-21 22 0,0-21 15,0 0-15,1 0 0,-22 0 16,0 0-16,0-1 16,-43 22-16,22 0 15,0 0-15,0 0 0,0 0 16,-22 22-16,22-1 0,-21 0 15,21 0-15,-1 0 0,1 0 0,-21 22 16,21-22-16,21 0 0,0 0 16,-21 0-16,21 1 0,0-1 0,0 0 15,0 0-15,0 0 0,0 0 16,21-21-16,0 22 0,0-22 0,0 0 16,22 0-16,-22 0 0,0 0 15,21 0-15,-21 0 0,22 0 16,-1 0-16,-21 0 0,22 0 15,20-22-15,43-20 0</inkml:trace>
  <inkml:trace contextRef="#ctx0" brushRef="#br0" timeOffset="1494.97">4191 1016 0,'0'0'0,"-42"-42"31,20 42-31,1 0 0,0 0 0,0 0 0,0 21 16,0 0-16,-22 0 16,22 0-16,0 1 0,-21 20 0,20-21 15,1 21-15,0-20 0,0 20 16,0-21-16,21 21 0,-21-20 0,21 20 16,0-21-16,0 0 0,0 0 0,21-21 15,0 22-15,0-22 0,0 0 16,22 0-16,-22 0 0,21 0 0,-21 0 15,22 0-15,-1 0 0,0 0 16,1-22-16,-1 1 0,0 0 16,-21 0-16,22 0 0,-1 0 0,0-22 15,-20 22-15,20-21 0,-21-1 0,0 1 16,0 0-16,1-1 16,-22 1-16,0 0 0,21-1 0,-21 22 15,0-21-15,0 21 0,0-22 16,0 22-16,0 0 0,0 0 15,-21 21-15,-1 0 16,1 21-16,21 0 16,-21 0-16,21 22 0,0-22 15,0 21-15,0 1 0,0-1 0,0 0 16,0 1-16,0-1 0,0 0 16,0 1-16,0-1 0,0-21 0,0 0 15,0 22-15,0-22 16,21 0-16,0-21 0,1 21 0,-22 0 15,42-21-15,-21 0 0,0 0 16,0 0-16,22 0 0,-1 0 0,-21 0 16,22-21-16,-1 0 0,0 21 15</inkml:trace>
  <inkml:trace contextRef="#ctx0" brushRef="#br0" timeOffset="2011.15">5334 1080 0,'0'0'0,"0"-22"0,0-62 32,0 63-32,-21-1 15,0 22-15,-1-21 0,1 21 16,0 0-16,0 0 0,0 0 16,0 21-16,-1 1 0,1-1 15,0 0-15,0 0 0,21 21 0,-21-20 16,0 20-16,-1-21 0,22 21 0,0 1 15,0-22-15,0 21 0,0-21 16,0 1-16,0-1 0,0 0 0,0 0 16,22-21-16,-22 21 0,21-21 15,0 0-15,0 0 0,0 0 0,0 0 16,1 0-16,-1 0 16,0-21-16,0 21 0,0-21 0,0 0 15,1 0-15,-22-1 0,21 1 16,0 0-16,-21-21 0,0 21 0,0-22 15,0 22-15,21 0 0,-21-21 16,0 20-16,0 1 0,0 42 31,0 1-15,0-1-16,-21 0 0,21 0 0,0 0 16,0 0-16,0 1 0,0-1 15,0 21-15,0-21 0,0 0 0,0 1 16,0-1-1,0 0-15,21 0 0,0-21 16,0 0-16,1 0 0,-1 0 16,0 0-16,0 0 0,0 0 0,0 0 15,22 0-15,-22 0 0,0-21 16</inkml:trace>
  <inkml:trace contextRef="#ctx0" brushRef="#br0" timeOffset="2407.9">5778 1143 0,'-42'-63'32,"42"41"-32,0 1 15,21 21-15,0 0 16,1-21-16,-1 21 0,0 0 0,0 0 16,0 0-16,0 0 0,1 0 15,20 0-15,-21 21 0,0-21 0,0 21 16,1 1-16,-1-1 0,-21 0 15,21 0-15,0 43 0,-21-43 16,0 0-16,0 0 0,0 21 16,0-20-16,0-1 0,0 0 15,0 0-15,0 0 0,-21-21 16,21 21-16,-21-21 16,21-21 15,0 0-31,0 0 0,0 0 15,0 0-15,0-1 0,0 1 16,0-21-16,0 21 0,0 0 0,21-22 16,0 22-16,-21 0 0,21-21 15,0 20-15,-21 1 0,22 0 0,-1 0 16,0 0-16,0 0 0,0-1 16,0 1-16</inkml:trace>
  <inkml:trace contextRef="#ctx0" brushRef="#br0" timeOffset="3163.98">7197 1355 0,'0'0'0,"0"-21"16,0-1-16,0 1 15,0 0-15,0 0 16,0 0-16,0-22 0,21 22 15,-21 0-15,0 0 0,0-21 16,0 20-16,0-20 0,0 21 0,0 0 16,0-22-16,-21 22 15,-1 0-15,1 21 0,0-21 0,-21 21 16,21 0-16,-22 0 0,1 0 16,0 21-16,-1 0 0,1 0 0,0 1 15,20 20-15,-20-21 0,0 21 16,21 1-16,-22-22 0,22 21 0,0 1 15,21-22-15,0 21 0,0-21 16,0 0-16,0 1 0,0 20 0,0-21 16,21-21-16,0 21 0,0 0 0,1-21 15,-1 0-15,21 22 0,-21-22 16,22 0-16,-1 0 0,-21 0 0,21 0 16,1-22-16,-1 22 0,0-21 15,1 0-15,-22 0 0,21 0 0,-21-22 16,22 22-16,-22-21 15,0 0-15,21-43 0,-20 43 16,-1-1-16,-21 22 0,0-21 16,0 21-16,0-1 0,0 1 15,0 0-15,0 42 16,0 0-16,0 22 16,0-22-16,-21 21 0,21-21 15,-22 22-15,22-1 0,0-21 0,-21 22 16,21-22-16,0 21 0,0-21 15,0 0-15,0 1 0,0-1 0,0 0 16,21-21-16,-21 21 16,22-21-16,-1 0 0,0 0 15,0 0-15,0 0 0,0 0 0,22 0 16,-22 0-16,0-21 0,0 21 16,22-21-16,-22 0 0,21-22 0</inkml:trace>
  <inkml:trace contextRef="#ctx0" brushRef="#br0" timeOffset="3435.91">8022 656 0,'0'0'15,"0"-21"-15,0 0 0,-21 21 16,0 0 0,0 21-1,-1-21-15,22 21 0,0 22 0,-21-22 16,0 21-16,21 0 0,-21 1 15,21-1-15,0 0 0,0 1 0,-21-1 16,21 0-16,0 1 0,-21-1 16,21-21-16,0 22 0,0-22 0,0 21 15,0-21-15,0 0 0,0 1 0,0-1 16,0 0 0,21-21-16,0 0 15,0 0-15,0-21 16</inkml:trace>
  <inkml:trace contextRef="#ctx0" brushRef="#br0" timeOffset="3707.87">8382 931 0,'0'0'0,"0"-21"0,-21 42 31,21 1-15,-21-1-16,21 0 16,-22 21-16,1-21 0,21 1 0,0-1 15,0 0-15,-21 21 0,21-21 16,0 1-16,-21-1 0,21 0 0,0 0 16,0 0-16,0 0 15,0 1-15,21-22 16,0 0-16,0 0 15,1 0-15,-1 0 0</inkml:trace>
  <inkml:trace contextRef="#ctx0" brushRef="#br0" timeOffset="4526.99">8826 1016 0,'0'-42'16,"-21"42"-1,0 0-15,0 0 0,0 21 16,0 0-16,21 0 16,-22 0-16,22 1 0,-21-1 0,0 0 15,21 0-15,0 0 0,0 0 16,0 1-16,0-1 0,0 0 0,0 0 16,0 0-16,0 0 0,0 1 15,21-22-15,0 0 0,1 0 16,-1 0-16,0 0 15,0 0-15,0 0 0,0 0 16,1-22-16,-22 1 16,21 0-16,-21 0 0,0 0 15,0 0-15,0-22 0,0 22 0,0 0 16,0-21-16,0 20 0,0 1 16,0 0-16,0 0 0,21 0 0,-21 0 15,21-1-15,21 1 0,-20 21 16,-1-21-16,21 21 0,-21 0 0,0 0 15,22 0-15,-22 0 0,0 21 16,21 0-16,-20-21 0,-1 43 16,0-22-16,0 0 0,0 21 0,-21-20 15,0-1-15,0 21 0,0-21 16,21 43-16,-21-43 0,0 0 16,0 0-16,0 0 0,0 1 15,0-1-15,0 0 0,0 0 16,-21-21-1,21-21 17,0 0-17,0 0-15,0-1 0,0-20 0,0 21 16,21 0-16,1-22 16,-1 1-16,0 21 0,0-21 0,0-1 15,0 1-15,1 21 0,20-22 16,-21 22-16,21 0 0,1 0 0,-1 21 15,22 0-15,-22 0 0,21 0 16,-20 0-16,-1 0 0,22 21 0,-43 0 16,21 22-16,-21-22 0,0 21 15,1 0-15,-22-20 0,0 20 0,0 0 16,0-21-16,0 22 0,-22-1 16,1-21-16,0 0 0,0 22 0,0-22 15,0 0-15,-1 0 0,1 0 0,0-21 16,0 22-16,0-22 31,21-22 0,0 1-31,0 0 0,0 0 16,0 0-16,0 0 0,0-22 16</inkml:trace>
  <inkml:trace contextRef="#ctx0" brushRef="#br0" timeOffset="4763.03">9334 508 0,'0'0'0,"-21"0"0,0-21 0,0 21 15,0 0-15,0 0 78,-1 0-62</inkml:trace>
  <inkml:trace contextRef="#ctx0" brushRef="#br0" timeOffset="5003.72">7980 720 0,'0'0'16,"21"0"0,21 0-1,-21 0-15,1 0 16,20 0-16,0 0 0,-21 0 0,22 0 15,-1 0-15,-21 0 0,22 0 16,-22 0-16,42 0 0,-42 0 16,1 0-16,-1 0 0</inkml:trace>
  <inkml:trace contextRef="#ctx0" brushRef="#br0" timeOffset="5863.94">1905 1905 0,'0'0'0,"-21"-21"32,0 21-32,21-21 47,21 21-47,0 0 0,0 0 0,0 0 15,22 0-15,-22 0 0,21 0 16,22 0-16,-22 0 0,21 0 15,22 0-15,0 0 0,21 0 0,-1 0 16,22 0-16,-21 0 0,21 0 16,0-21-16,21 21 0,1 0 15,20 0-15,0 0 0,22-22 0,-22 22 16,43 0-16,-1 0 0,-20 0 16,21 0-16,-1 0 0,22 0 0,-21 0 15,21 0-15,-22 0 0,22 0 16,0 0-16,-21 0 0,20 0 0,-20 22 15,0-22-15,21 0 0,-22 21 16,-20-21-16,20 0 0,-20 21 0,-1 0 16,1-21-16,-22 0 0,1 0 15,-1 21-15,-21-21 0,-21 0 0,0 0 16,0 0-16,0 0 16,-21 0-16,-21 0 0,-1 0 0,-20 0 15,-22 0-15,0 0 0,1 0 0,-22 0 16,0 0-16,-42 0 47,0 0-47</inkml:trace>
  <inkml:trace contextRef="#ctx0" brushRef="#br0" timeOffset="6831.87">783 3154 0,'21'0'0,"0"0"16,1 0 0,-22-21-16,21 21 0,0-21 0,0 21 15,0-22-15,0 1 0,1 21 16,20-21-16,-21 21 0,0-21 0,0 0 15,-21 0 1,-42 21 0,21 0-16,-21 0 15,-1 0-15,1 0 0,0 0 16,-1 21-16,-20-21 0,20 21 0,1-21 16,0 21-16,21 0 0,-1-21 15,1 21-15,21 1 16,21-1-16,1-21 0,-1 21 15,21-21-15,-21 21 0,22 0 16,-1-21-16,0 21 0,1 1 16,-1-22-16,0 21 0,1 0 15,-22 0-15,21 0 0,-21 0 0,0 1 16,-21 20-16,0-21 0,0 0 16,-21 22-16,0-22 0,0 0 15,-21 0-15,-1 0 0,1 0 0,0 1 16,-1-22-16,-20 0 0,20 21 15,1-21-15,-21 0 0,20 0 0,1 0 16,0 0-16,20-21 0,-20-1 16,21 1-16,0 0 15,0 0-15,-1 0 0,22 0 0,0-1 16,0-20-16,0 21 0,0 0 16,22 0-16,-1-1 0,21 22 0,0-21 15,1 0-15,20 21 0,-20 0 16,20-21-16,-21 21 0,22-21 0,-22 21 15,1 0-15</inkml:trace>
  <inkml:trace contextRef="#ctx0" brushRef="#br0" timeOffset="7515.79">1376 3196 0,'0'43'15,"0"-22"1,0 0-16,0 0 0,0 0 0,-21 0 15,21 1-15,-22 20 0,1-21 16,21 0-16,0 0 0,-21 1 16,21-1-16,0 0 0,0 0 15,0 0-15,0 0 0,21-21 16,0 0-16,1 0 0,-1 0 16,0 0-16,21 0 0,-21 0 0,22-21 15,-22 21-15,21-21 0,-21 0 16,22 0-16,-22 0 0,0-1 0,0 1 15,0 0-15,1 0 0,-22-21 16,0 20-16,21 1 0,-21 0 16,21 0-16,-21 0 15,0 42 17,0 0-17,0 0-15,-21 0 0,21 1 0,0 20 16,-21-21-16,21 21 0,0 1 15,0-1-15,0 0 0,0 1 0,0-1 16,0 0-16,0 22 0,0-22 16,0 22-16,0-1 0,0 1 0,0-1 15,0 1-15,0 20 0,0-20 16,0-1-16,0 22 0,0-21 16,0-1-16,0 1 0,0 20 15,0-20-15,0-1 0,-22 1 0,22-22 16,-21 22-16,21-22 0,-21 0 15,21-21-15,-21 22 0,0-22 0,0-21 16,-1 21-16,1-21 0,0 0 16,0 0-16,-21 0 0,-1-21 0,-20 0 15,-1-22-15,1 22 0,-1-21 16,1 0-16,-1-22 0,1 22 0,-1-22 16,22 1-16,-22 20 0,43-20 15,-21 21-15,21-1 0,21-20 0,0 20 16,0 1-16,0 0 15,0-1-15,21 1 0,21 0 0,-21-22 16,22 22-16,-1 0 0,0-1 16,1 1-16,20 0 0,1-1 0,-1 1 15,1 0-15,-1-1 0,1 22 16,-1-21-16</inkml:trace>
  <inkml:trace contextRef="#ctx0" brushRef="#br0" timeOffset="8003.94">2053 3450 0,'0'0'16,"-21"0"-1,0 0-15,0 21 16,21 1-16,0-1 16,0 0-16,0 0 0,0 0 0,0 0 15,0 1-15,0-1 0,0 0 16,0 0-16,0 0 0,0 0 0,0 1 15,-22-1-15,22 0 16,0-42 15,0 0-31,0-1 16,0 1 0,0-21-16,0 21 0,0 0 0,0-22 15,0 1-15,22 21 0,-1-22 16,0 22-16,0-21 0,21 21 0,-20 0 15,20-1-15,21 1 0,-20 0 16,-1 21-16,22 0 0,-22 0 0,0 0 16,1 21-16,-1 0 0,0 1 15,-21-1-15,1 21 0,-22-21 0,0 22 16,0-22-16,0 21 0,0-21 16,0 22-16,-22-22 0,1 0 0,0 0 15,0 0-15,0 0 16,0-21-16,21 22 0,-22-22 0,44-22 47,-1 1-47,0 21 0,0-21 15,0 0-15,0 0 0</inkml:trace>
  <inkml:trace contextRef="#ctx0" brushRef="#br0" timeOffset="8264.32">3048 3112 0,'0'21'31,"-21"0"-31,21 0 0,-21 21 16,21-20-16,-22 20 0,22 0 0,0 1 16,0-1-16,-21-21 0,21 21 15,-21 1-15,21-1 0,0-21 0,0 0 16,0 1-16,0-1 0,0 0 15,0 0-15,0 0 0,21-21 32,0 0-32,1-21 15,-22 0-15,21 0 0,-21 0 16</inkml:trace>
  <inkml:trace contextRef="#ctx0" brushRef="#br0" timeOffset="8451.75">2836 3366 0,'-21'0'0,"42"0"0,-63 0 16,42 21-16,-21-21 0,42 0 31,0 0-31,21 0 16,-20 0-16,-1 0 0,21 0 0,-21 0 15,0 0-15,22-21 0,-22 21 16,0 0-16,0-22 0,0 22 15,22 0-15</inkml:trace>
  <inkml:trace contextRef="#ctx0" brushRef="#br0" timeOffset="8995.6">3535 3429 0,'0'0'0,"21"0"15,0-21-15,-21 0 16,21 0-16,-21-1 16,0 1-16,0 0 0,0 0 15,0 0-15,-21 0 0,0 21 16,0 0-16,0-22 0,-1 22 0,1 0 16,-21 0-16,21 0 0,-22 22 15,22-1-15,-21 0 0,21 0 16,0 0-16,-22 22 0,22-22 0,0 21 15,21 0-15,0-20 0,-21 20 0,21-21 16,0 21-16,0-20 0,0 20 16,0-21-16,0 0 0,21 0 15,0-21-15,0 0 16,0 0-16,1 0 0,-1 0 0,0 0 16,21 0-16,-21 0 0,1-21 15,-1 0-15,21 0 0,-21 0 0,0 0 16,1-1-16,-1 1 0,0 0 15,-21 0-15,0-21 0,21 20 0,-21 1 16,0-21-16,0 21 0,0 0 0,0-1 16,0 44-1,0-1 1,0 0-16,-21 85 16,21-85-1,0 0-15,0 0 0,0 0 16,0 1-16,0 20 0,0-21 15,21-21 1,0 0-16,0 0 0,22 0 0,-22 0 16,21 0-16,-21 0 0,22-21 15,-22 0-15</inkml:trace>
  <inkml:trace contextRef="#ctx0" brushRef="#br0" timeOffset="9507.99">3979 3344 0,'0'0'0,"0"-42"15,0 21 1,0 0-16,21 21 0,1 0 16,-22-21-16,21 21 0,0 0 15,0 0-15,0 0 0,0 0 16,1 21-16,-22 0 0,0 0 16,0 0-16,21 0 0,-21 1 15,0 20-15,0-21 0,0 21 0,0-20 16,-21 20-16,-1-21 0,1 0 15,0 0-15,21 1 0,-21-1 0,0 0 16,0 0-16,-1 0 0,22 0 16,22-42 15,-1 0-15,0 0-16,0 0 0,0 0 0,0-22 15,-21 22-15,22-21 0,-1-1 0,0 22 16,0-21-16,0 0 0,0 20 15,-21 1-15,22 0 0,-22 0 0,21 0 16,-21 42 15,0 0-31,0 0 16,-21 0-16,21 22 0,-22-22 0,22 21 16,0 1-16,-21-22 0,21 21 15,-21-21-15,21 0 0,0 22 16,0-22-16,0 0 0,0 0 0,0 0 0,21 1 15,0-22 1,1 0-16,-1 0 0,21 0 0,-21 0 16,22 0-16,-22 0 0,21 0 15,-21 0-15,22-22 0,-22 22 0</inkml:trace>
  <inkml:trace contextRef="#ctx0" brushRef="#br0" timeOffset="10031.26">741 4106 0,'0'0'16,"-21"0"-16,-22 0 0,22 0 0,0 0 15,0 0-15,21-21 32,21 0-32,21 21 0,-21-21 15,22 21-15,-1 0 0,0-21 16,22 21-16,-1 0 0,1 0 0,21-21 15,-1 21-15,22 0 0,0 0 16,0 0-16,21 0 0,-21 0 16,21 0-16,0 0 0,0 0 0,21 0 15,0 0-15,0 0 0,-21-22 16,21 22-16,-21 0 0,21 0 0,-21 0 16,0-21-16,0 21 0,0 0 0,-21 0 15,0-21-15,-21 21 16,-1 0-16,65-21 0,-107 21 15,0 0-15,1 0 0,-22 0 16,0-21-16,0 21 16,-21-21-1,0-1 1,0 1 0</inkml:trace>
  <inkml:trace contextRef="#ctx0" brushRef="#br0" timeOffset="10427.96">5186 3281 0,'-21'0'32,"21"21"-32,21-21 47,0 0-47,0 0 0,-21-21 15,0 0 1,0 0-16,-21 21 31,0 0 0,21 21-31,0 0 0,-21-21 0,21 21 16,0 0-16,0 0 16,0 1-16,0-1 15</inkml:trace>
  <inkml:trace contextRef="#ctx0" brushRef="#br0" timeOffset="10727.32">5186 3725 0,'0'0'0,"0"22"31,21-22-31,0 0 16,0 0 0,-21-22-16,0 1 15,0 0-15,0 0 16,-21 21 0,0 0-1,21 21 16</inkml:trace>
  <inkml:trace contextRef="#ctx0" brushRef="#br0" timeOffset="12003.89">7387 4043 0,'21'0'15,"-21"-21"1,21 21-16,-21-21 0,22-1 15,-1 1-15,-21 0 16,0 0-16,0 0 16,0 0-16,0-1 0,-21 22 15,-1-21-15,1 21 0,0-21 16,0 21-16,0 0 16,0 0-16,-1 0 0,22 21 15,-21-21-15,0 21 0,0 1 0,0-1 16,0 0-16,-1 21 0,1-21 0,0 22 15,0-22-15,0 21 0,21 1 16,0-22-16,-21 0 0,21 21 0,0 1 16,0-22-16,0 0 15,21-21-15,0 0 0,0 0 16,0 0-16,0 0 0,1-21 16,20 0-16,-21-1 15,0 1-15,0 0 0,-21 0 0,22 0 0,-1 0 16,0-22-16,0 22 15,-21-21-15,0 21 0,21-1 0,-21 1 16,21 0-16,-21 0 0,0 0 0,0 0 16,0 42 31,0 0-47,0 0 0,0 0 0,0 0 15,0 22-15,0-22 0,0 0 16,0 21-16,0-20 0,0-1 0,0 0 15,0 0-15,0 0 0,0 0 0,22 1 16,-1-1-16,0-21 16,0 0-16,0 0 0,22 0 0,-22 0 15,21 0-15,-21 0 0,22-21 16,-1 21-16,-21-22 0,21 1 0,1-21 16,-22 21-16,21 0 0,-21-22 0,1 1 15,-1 21-15,-21-22 0,0 1 16,0 0-16,0 21 0,0-22 0,0 1 15,-21 21-15,-22-22 0,22 1 16,-21 21-16,21-21 0,-22 20 0,-20 1 16,20 0-16,1 0 0,-21 0 15,20 21-15,-20 0 0,20 0 0,-20 0 16,21 0-16,-22 21 0,22 0 16,-22 0-16,22 0 0,-22 22 15,22-1-15,0 0 0,-22 1 0,43-1 16,-21 22-16,-1-22 0,22 21 15,0 1-15,0-1 0,21 1 0,0-1 16,0-20-16,0-1 0,0 22 0,0-22 16,21-21-16,0 21 0,22-20 15,-22 20-15,21-21 0,-21-21 0,22 21 16,-1 0-16,0-21 0,1 0 16,-1 0-16,0 0 0,1 0 0,-1 0 15,43-21-15,-43 0 0,0 21 16,1-21-16,-1 0 0,0 0 15,1 21-15,-1-22 0,-21 1 16,0 21-16,22-21 0,-22 21 0,0-21 16,0 0-16,0 0 15,-21-1-15,21 22 0</inkml:trace>
  <inkml:trace contextRef="#ctx0" brushRef="#br0" timeOffset="12867.47">8297 3704 0,'0'0'0,"0"-21"31,0 0-31,0 0 0,0 42 15,0 0 1,0 0-16,0 0 0,0 22 16,0-22-16,0 21 0,0 1 15,0-1-15,0 21 0,-21-20 16,21 20-16,0-20 0,0-1 0,-21 0 16,21 1-16,0-1 0,0 21 15,0-41-15,-21-1 0,21 0 16,0 0-16,0 0 15,0-42 1,0 0 0,0 0-16,0 0 0,21-22 0</inkml:trace>
  <inkml:trace contextRef="#ctx0" brushRef="#br0" timeOffset="13124.83">8403 3768 0,'0'-21'16,"21"21"-1,0 0 1,1 0-16,20 0 0,-21-22 16,0 22-16,22 0 0,-22 0 0,21 0 15,-21 0-15,22 0 0,-22 0 0,0 0 16,0 0-16,-42 0 31,0 22-15,0-22-16,-1 0 0,1 21 0,-21-21 15</inkml:trace>
  <inkml:trace contextRef="#ctx0" brushRef="#br0" timeOffset="13319.86">8318 4128 0,'0'0'0,"22"0"16,-1 0-1,0 0-15,0 0 0,0 0 16,0 0 0,1 0-16,-1 0 0,0 0 0,0 0 15,0 0-15,0-22 0,1 22 0,-1 0 16,0 0-16,0-21 0</inkml:trace>
  <inkml:trace contextRef="#ctx0" brushRef="#br0" timeOffset="13571.72">8911 4106 0,'0'0'0,"0"22"15,0-1-15,0 0 16,-21 0-16,21 0 0,0 0 15,0 1-15,-21-1 0,0 0 16,21 0-16,0 0 0,0 0 16,-22-21-16,22 22 0,0-1 15,-21-21-15,21 21 0,0-42 47,0 0-47,21-1 16,1 1-16,-22 0 0,21 0 0</inkml:trace>
  <inkml:trace contextRef="#ctx0" brushRef="#br0" timeOffset="13752">8975 3958 0,'0'-21'16,"0"0"0,0 42 46,21-21-62,0 0 0,0 21 16,0-21-16,0 0 15,1 21-15</inkml:trace>
  <inkml:trace contextRef="#ctx0" brushRef="#br0" timeOffset="14239.15">9334 4043 0,'0'42'16,"0"-21"-16,-21-21 0,0 43 16,21-22-16,0 0 15,0 0-15,0 0 0,0 1 16,0-1-16,-21 0 0,21 0 0,0 0 16,0 0-16,0 1 0,0-1 15,0 0-15,0 0 16,-21-21-16,21 21 0,0-42 47,0 0-47,0 0 15,0 0-15,0-1 0,0-20 16,0 21-16,0-21 0,0 20 0,0 1 16,21-21-16,0 21 0,0-22 15,0 22-15,1 0 0,20 0 0,-21 0 16,21 0-16,1 21 0,-22 0 15,21 0-15,1 0 0,-1 0 0,0 0 16,1 0-16,-22 21 0,21 0 16,-21 0-16,22 21 0,-22-20 15,0-1-15,0 21 0,-21-21 0,0 0 16,0 43-16,-21-43 0,0 0 16,0 0-16,-22 1 0,22-1 15,0-21-15,21 21 0,-21-21 0,0 0 16,21 21-16,-22-21 0,22-21 47,22 21-47,-1-21 0</inkml:trace>
  <inkml:trace contextRef="#ctx0" brushRef="#br0" timeOffset="14816">10520 4149 0,'0'0'0,"0"-21"0,0-1 16,0 1-16,0 0 0,-21 0 0,-1 21 15,1-21-15,0 0 0,0-1 0,0 22 16,0 0-16,-1 0 0,1 0 16,0 0-16,0 0 0,-21 22 15,20-22-15,1 21 0,-21 21 0,21-21 16,-22 43-16,22-22 15,0-21-15,0 64 0,21-64 16,0 21-16,0-20 0,0-1 16,0 0-16,0 0 0,21 0 0,0 0 15,0-21-15,1 0 0,-1 0 16,21 0-16,-21 0 0,22 0 16,-22 0-16,21 0 0,-21-21 0,43-21 15,-22 21-15,-21 0 0,22-22 16,-22 22-16,0-21 0,0-1 0,0-20 15,0 21-15,1-1 0,-1-20 0,0 20 16,-21-20-16,0 21 16,21-1-16,-21 1 0,0 21 0,0-22 15,0 22-15,0 0 0,0 0 0,0 0 16,-21 21 0,0 21-16,21 0 15,-21 0-15,21 22 0,-22-1 16,22-21-16,0 21 0,0 1 0,0 20 15,0-20-15,0-1 0,0 0 0,0 1 16,0-1-16,0 0 0,22 1 16,-22-1-16,21-21 0,0 0 15,0 0-15,0 1 0,0 20 0,1-42 16,-1 0-16,0 0 16,0 0-16,0 0 0,0 0 0,1 0 15,-1 0-15,0-21 0,21 0 0,1-1 16,-22 1-16</inkml:trace>
  <inkml:trace contextRef="#ctx0" brushRef="#br0" timeOffset="15051.25">11430 3768 0,'0'0'0,"0"-21"0,-21 21 31,21 21-15,-21 0-16,21 0 0,-22 0 15,22 22-15,-21-22 0,21 21 16,-21 0-16,21 1 0,0-22 0,-21 21 16,21 1-16,-21-1 0,21-21 15,0 0-15,0 22 0,0-22 0,0 0 16,0 0-16,21-21 16,0 0-1,0-21-15,0 0 0</inkml:trace>
  <inkml:trace contextRef="#ctx0" brushRef="#br0" timeOffset="15627.99">11345 3747 0,'0'0'0,"-21"-22"16,21 1-16,21 21 15,0-21 1,1 21-16,-1 0 0,0 0 0,21 0 15,-21 0-15,1 0 0,-1 0 0,21 0 16,-21 0-16,0 0 0,1 21 16,-1-21-16,0 21 0,0 1 0,-21-1 15,0 0-15,0 0 0,0 0 16,0 0-16,-21-21 16,0 22-16,-22-1 0,22-21 0,-21 21 15,21 0-15,-22-21 0,1 21 16,21-21-16,0 0 0,0 0 0,-1 0 15,44 0 17,-1 0-32,0 0 0,0 0 0,21 0 15,-20 0-15,-1 0 0,0 0 16,0 0-16,21 0 0,-20 0 0,-1 0 16,0 0-16,0 21 0,0 1 0,0-22 15,1 21-15,-1 0 0,21 0 16,-21 0-16,0 0 0,1 1 15,-22 20-15,0-21 0,0 0 0,0 0 16,0 1-16,0-1 0,-22 0 16,1 0-16,0 0 0,-21 0 0,21 1 15,-22-22-15,22 21 0,-21-21 0,-1 0 16,1 21-16,-21-21 16,20 0-16,1 0 0,21 0 15,-22 0-15,22 0 0,0 0 0,0 0 16,0 0-16,0 0 0,21-21 15,0 0 1,0-1 0,21 22-16,21-21 0,-21 21 0,0-21 15,22 0-15,-1 21 0</inkml:trace>
  <inkml:trace contextRef="#ctx0" brushRef="#br0" timeOffset="16464">12277 4043 0,'0'0'0,"0"-42"31,-22 42-15,1 0 0,0 21-16,21 0 0,-21 0 15,0 0-15,21 0 0,-21 1 16,21-1-16,0 0 0,0 0 0,0 0 15,0 0-15,0 1 0,0-1 16,0 0-16,0 0 0,0 0 0,21-21 16,0 21-16,0 1 0,0-22 0,22 0 15,-22 0-15,21 0 0,0 0 16,-20 0-16,20 0 0,-21 0 0,0-22 16,22 1-16,-22 0 0,0 0 0,0 0 15,0 0-15,0-22 0,-21 22 16,22-21-16,-22 21 0,21-1 15,-21-20-15,0 21 0,0 0 16,0 0-16,0-1 0,0 44 47,0-1-47,0 0 16,0 0-16,0 0 0,0 0 15,0 22-15,0-1 0,-21-21 0,21 22 16,0-1-16,-22 0 0,22 22 0,0-22 15,0 0-15,0 22 16,0-22-16,0 22 0,0-1 0,0 1 16,0-1-16,0 22 0,0-22 0,0 22 15,0-21-15,0 20 0,0-20 16,0 20-16,0 1 0,0 0 0,0-22 16,0 22-16,0 0 0,0-1 0,0-20 15,0 63-15,0-64 0,0 1 16,-21-1-16,21-20 0,-21-1 15,0 43-15,0-64 0,0 0 16,-1 0-16,1-21 0,0 0 0,0 0 16,0 0-16,0-21 0,-1 0 15,-20-22-15,0 1 0,-1 0 16,22-1-16,-21-20 0,0-1 0,20 1 16,-20-1-16,42 1 0,0-22 0,0 22 15,0-22-15,0 22 0,21-22 16,0 21-16,1-20 0,-1 20 0,21 1 15,-21-1-15,22 1 0,-1-1 16,0 22-16,1-22 0,-22 22 0,21 0 16,0-1-16,1 1 0,-22 21 0,0-21 15,21 20-15,-20 1 0,-1 0 16,-21 0-16,21 21 0,-21-21 0,21 0 16,-21-1-1,0 1 1,0 0-1,0 0-15</inkml:trace>
  <inkml:trace contextRef="#ctx0" brushRef="#br0" timeOffset="17043.82">14160 3006 0,'0'0'0,"0"-21"15,0-1 1,-21 22-1,0 0-15,0 0 0,0 0 0,-22 0 16,22 0-16,-21 0 0,0 22 16,20-1-16,-20 0 0,0 0 0,-22 43 15,22-22-15,21 21 16,-22-20-16,1 20 0,0 1 0,-43 63 16,43-64-16,-1 1 0,1-1 15,0 1-15,21 20 16,-22-20-16,22 21 0,0-1 0,21-20 15,0-1-15,0 1 0,0-1 0,0 1 16,21-22-16,0 0 0,0 1 16,22-22-16,-1 21 0,0-21 0,22-21 15,-22 22-15,1-22 0,20 0 16,-21 0-16,22 0 0,-22 0 16,1-22-16,-1 22 0,0-21 0,1 0 15,-1 0-15</inkml:trace>
  <inkml:trace contextRef="#ctx0" brushRef="#br0" timeOffset="17707.91">14351 3493 0,'-21'0'0,"0"0"16,21 21-16,-22-21 16,1 21-16,0 0 0,0 21 0,0-20 15,0 20-15,21-21 0,-43 21 0,22 1 16,0-1-16,0-21 0,0 22 16,-1-1-16,-20 0 0,21 1 0,0-1 15,0 0-15,-22 1 16,22-22-16,-21 21 0,21-21 15,21 0-15,-22-21 0,1 0 16,0 0-16,21-21 16,0 0-16,0-21 0,0 21 15,0-1-15,0-20 0,0 0 16,0 21-16,0-22 0,0 1 0,0 21 16,21 0-16,0-22 0,1 22 15,-1 0-15,0 21 0,0-21 0,0 21 16,0 0-16,1 0 0,-1 0 15,0 0-15,-21 21 0,21 0 16,0 0-16,0-21 0,-21 21 16,22 22-16,-22-22 0,21 0 0,0 0 15,-21 22-15,21-22 0,0 0 16,-21 0-16,21 0 0,1 0 0,-22 1 16,21-22-16,0 21 0,0-21 15,0 0-15,0 0 0,1 0 0,-1 0 16,0 0-16,21-21 0,-21 21 0,22-22 15,-22 1-15</inkml:trace>
  <inkml:trace contextRef="#ctx0" brushRef="#br0" timeOffset="17960.5">14965 3577 0,'0'0'0,"0"-21"0,-21 21 16,-1 0-1,22 21-15,-21 0 0,0-21 0,21 43 16,0-22-16,-21 0 0,0 21 16,21-20-16,-21 20 0,21-21 0,-22 21 15,22 1-15,0-22 0,0 21 0,-21 1 16,21-22-16,-21 21 0,21-21 16,0 0-16,0 1 0,0-1 15,0 0-15,21-21 31,-21-21-31,21 0 0,1-1 0</inkml:trace>
  <inkml:trace contextRef="#ctx0" brushRef="#br0" timeOffset="18208">14901 3641 0,'0'0'0,"0"-21"0,0-1 0,0 1 15,43 21 1,-22 21-16,0 1 15,0-1-15,-21 21 0,21-21 16,0 0-16,1 22 0,-1-22 16,0 0-16,0 21 0,0-20 0,0-1 15,1 21-15,20-21 0,-21 0 16,21 22-16,-20-22 0,-1 0 0,0-21 16,0 21-16,0 0 0,0-21 15,1 0 1,-22-21-16,21 21 0,-21-21 15,0 0-15</inkml:trace>
  <inkml:trace contextRef="#ctx0" brushRef="#br0" timeOffset="18467.68">15642 3450 0,'0'0'0,"21"-21"0,-21 0 0,0 42 31,0 0-31,0 0 16,-21 1-16,21 20 0,0-21 0,0 21 16,-21 1-16,0-1 0,0 0 15,21-20-15,-22 20 0,1 0 0,21-21 16,-21 22-16,0-22 0,0 21 0,21-21 16,0 1-16,-21 20 0,21-21 15,0 0-15,21-21 31,0 0-31,0-21 16,21 0-16</inkml:trace>
  <inkml:trace contextRef="#ctx0" brushRef="#br0" timeOffset="18743">16446 3683 0,'0'0'0,"22"21"31,-1-21-15,0 0-16,0 0 0,0 0 0,0 0 15,1 0-15,20 0 0,-21 0 16,0 0-16,0 0 0,1 0 0,-1 0 15,0 0-15,0 0 0</inkml:trace>
  <inkml:trace contextRef="#ctx0" brushRef="#br0" timeOffset="18920">16383 3831 0,'0'0'15,"0"21"-15,0 1 16,21-22 0,0 0-16,0 0 15,1 0-15,20 0 0,-21 0 0,0 0 16,0 0-16,1 0 0,20 0 16,-21 0-16,0 0 0,0-22 0,1 22 15</inkml:trace>
  <inkml:trace contextRef="#ctx0" brushRef="#br0" timeOffset="19683.95">17632 3239 0,'0'0'0,"-21"21"0,-1 0 16,1-21-16,21 21 15,-21 0 1,21 0-16,21-21 31,0 0-31,1 0 16,-1 0-16,0 0 15,0-21-15,0 0 0,0 21 0,-21-21 16,22 0-16,-1 0 16,-21-1-16,0 1 0,0 0 15,0 0-15,-21 21 16,-1 0-16,1 0 0,0 0 16,0 0-16,0 0 0,0 21 15,21 0-15,-22 0 0,1 1 16,21-1-16,0 0 15,0 0-15,0 0 16,21-21-16,1 0 16,-1 0-16,0 0 0,0 0 15,0 0-15,0 0 0,1-21 16,-1 0-16,0 21 0,0-21 0,-21 0 16,21 21-16,-21-22 0,0 1 15,0 0-15,0 0 16,-21 21-1,0 0-15,0 0 16,0 21-16,21 0 0,-22 0 16,22 22-16,-21-22 0,0 21 0,21-21 15,0 22-15,0-22 0,-21 21 16,21-21-16,0 22 0,0-22 0,0 0 16,0 0-16,0 0 0,21 1 15,0-1-15,0-21 0,22 21 0,-22-21 16</inkml:trace>
  <inkml:trace contextRef="#ctx0" brushRef="#br0" timeOffset="20235.16">18605 3535 0,'0'0'16,"0"-42"-1,-21 42 1,0 0 0,0 0-16,0 21 0,21 0 0,-21 0 15,-1 0-15,22 0 0,-21 22 16,0-22-16,0 0 0,0 21 0,0-20 16,-1 20-16,1-21 0,0 21 0,0 1 15,-21-1-15,20 0 16,-20-20-16,21 20 0,-21 0 0,20-21 15,1 22-15,0-22 0,0 0 16,0 0-16,0-21 0,-1 0 0,1 21 16,0-21-16,0 0 15,21-21-15,0 0 0,-21 0 16,21 0-16,0 0 0,0-22 0,0 22 16,0-21-16,0-1 0,0 22 15,0-21-15,0 21 0,21 0 0,-21-1 16,21 1-16,0 0 0,0 21 15,1 0-15,-1 0 16,0 0-16,0 0 0,0 0 16,0 21-16,1 0 0,-22 1 15,21-1-15,0 0 0,-21 0 0,0 0 16,21 22-16,0-22 0,0 0 0,-21 0 16,22 0-16,-1 0 0,-21 1 15,21-1-15,0 0 0,0-21 0,0 0 16,1 0-16,20 0 15,-21 0-15,0 0 0,0 0 0,1 0 16,20-21-16,-21 0 0,0-1 0,22 1 16</inkml:trace>
  <inkml:trace contextRef="#ctx0" brushRef="#br0" timeOffset="20491.5">18986 3620 0,'0'21'32,"0"0"-32,0 0 15,0 0-15,22 0 0,-22 1 0,21-1 16,-21 0-16,21 0 0,-21 21 0,0-20 16,21-1-16,-21 21 0,21-21 15,-21 0-15,0 1 0,0-1 0,0 0 16,0 0-16,0 0 15,0 0-15,21-21 16,1 0 0,-1-21-16</inkml:trace>
  <inkml:trace contextRef="#ctx0" brushRef="#br0" timeOffset="20735.47">19558 3598 0,'-21'0'16,"0"22"-16,-22-1 15,22 0-15,0 0 0,0 0 0,0 22 16,-1-22-16,1 0 0,0 0 16,-21 21-16,21-20 0,-1-1 0,1 0 15,0 21-15,0-21 0,21 1 16,-21-1-16,21 0 0,-21 0 15,42-21 1,0 0-16,0-21 16,0 0-16</inkml:trace>
  <inkml:trace contextRef="#ctx0" brushRef="#br0" timeOffset="21278.99">20108 3535 0,'-21'0'15,"0"0"-15,42-21 78,0 21-78,0-21 16,1 21 0,-1 0-1,-21 21-15,0 0 16,0 0 0,-21-21-16,-1 21 15,1-21-15,0 0 0,0 0 16,0 0-16,0 0 15,-1 0-15,22-21 32,22 0-17,-1 21-15,0-21 0,0 21 16,0-21-16,0 21 0,1 0 16,-1 0-16,0 0 0,0 0 15,0 21-15,-21 0 16,0 0-16,0 0 0,0 0 0,0 1 15,0-1-15,0 0 0,-21 0 16,-21 21-16,21-20 16,-1-1-16,1 0 0,0-21 0,0 21 15,0-21-15,0 0 0,-1 0 0,1 0 16</inkml:trace>
  <inkml:trace contextRef="#ctx0" brushRef="#br0" timeOffset="21655.94">20574 3048 0,'0'0'0,"0"-21"16,21 21-1,0 0-15,0 0 16,1 0-16,20 0 0,0 21 0,1 0 16,-1 0-16,-21 1 0,21 20 0,1 0 15,-1 1-15,-21-1 0,0 0 16,1 22-16,-1-1 0,0-20 0,-21 20 16,21 1-16,-21-22 0,0 0 15,0 22-15,-21-22 0,0 22 0,0-1 16,-1-21-16,-20 22 0,0-22 15,-1 1-15,1-1 0,-21 0 0,-1-21 16,22 22-16,-22-22 0,22 0 16,-22-21-16,22 21 0,0 0 15,21-21-15,-22 0 0,22 0 0,0 0 16,0 0-16,0 0 0,-1 0 16</inkml:trace>
  <inkml:trace contextRef="#ctx0" brushRef="#br0" timeOffset="22404.01">5990 5482 0,'0'0'0,"0"-21"0,0 0 15,0 0-15,0 0 16,-21 21-1,0 21-15,0 0 16,21 0-16,0 21 0,0 1 0,0 20 16,0 1-16,-22-1 0,22 22 15,-21 0-15,0-22 0,0 22 0,0 21 16,0-22-16,-1 22 0,1 0 16,-21-21-16,21 20 0,0-20 15,-1 0-15,1-1 0,0 1 0,0 0 16,0-22-16,0 22 0,-22 21 15,22-64-15,21 0 0,0 1 16,0-22-16,0-42 16,0-22-1,21 22-15,0-21 0,1-22 16,-22 22-16,21-21 0,0-1 0,-21 1 16</inkml:trace>
  <inkml:trace contextRef="#ctx0" brushRef="#br0" timeOffset="22768">5524 6117 0,'0'0'0,"-21"-42"0,0 21 0,0-22 16,0 22-16,0-21 0,21 21 15,0-22-15,-22 22 0,22-21 0,0 21 16,0-22-16,0 22 0,22-21 16,-1 21-16,0-22 0,21 22 0,1 0 15,-1-21-15,21 21 0,1-1 16,-22 22-16,43-21 0,-22 21 0,1 0 15,-1 0-15,-20 0 0,-1 21 16,0 1-16,1 20 0,-22-21 16,0 21-16,-21 1 0,0-1 0,0 0 15,0 1-15,-21-1 0,-21-21 16,20 22-16,-20-22 0,0 0 0,-1 21 16,1-21-16,0-21 0,-1 22 0,1-22 15,0 0-15,21 0 0,-1 0 16,1 0-16,0 0 0,21-22 31,21 22-31,0-21 16,22 21-16,-22-21 0,0 21 15,21-21-15,-20 0 0,20 21 0,0-21 16,-21-1-16</inkml:trace>
  <inkml:trace contextRef="#ctx0" brushRef="#br0" timeOffset="23319.91">6286 5842 0,'0'-21'31,"0"0"-31,0 0 16,0-1-16,0 1 0,0 0 16,0 0-16,22 0 0,-1 0 15,0-1-15,0 1 0,0 21 16,0-21-16,1 21 0,20 0 15,-21 0-15,21 0 0,1 0 16,-22 21-16,21 0 0,-21-21 0,22 43 16,-22-22-16,0 0 0,-21 21 15,0-20-15,0 20 0,0-21 0,-21 21 16,0-20-16,0-1 0,-1 0 16,1 0-16,0 0 0,21 0 0,-21-21 15,21 22-15,0-44 31,0 1-31,21 0 0,-21 0 16,21 21-16,0-42 16,1 20-16,-1 1 0,0 0 0,21 0 15,-21 0-15,22 0 0,-1-1 0,0-20 16,1 21-16,-1 21 0,0-21 16,-20 0-16,20 21 0,-21 0 0,21 0 15,-20 0-15,-22 21 0,21 0 16,-21 0-16,0 0 0,0 0 15,0 1-15,0 20 0,0-21 16,0 0-16,0 0 0,-21 1 0,21-1 16,0 0-16,0 0 0,-22-21 15,22 21-15,0-42 47,0 0-47,0-21 16,0 20-16,0 1 0,0-21 0</inkml:trace>
  <inkml:trace contextRef="#ctx0" brushRef="#br0" timeOffset="23495.91">7197 5482 0,'0'0'16,"-22"0"-16,22-21 0,-21 21 16,0 0-16,42 0 62,0 0-62,1 0 0,-1 0 16,-21 21-16,21-21 0,0 0 15</inkml:trace>
  <inkml:trace contextRef="#ctx0" brushRef="#br0" timeOffset="23841.39">7493 5673 0,'0'0'0,"21"0"16,-21 63-16,21 1 16,0-43-16,-21 0 15,0 0-15,0 0 0,0 1 0,0-1 16,0 0-16,0 0 0,0 0 0,0 0 16,0 1-16,0-44 46,0 1-46,22 0 16,-1-21-16,-21 21 0,0-1 0,21-20 16,0 0-16,0 21 0,0-22 15,1 1-15,-1 0 0,0 20 0,0 1 16,0 0-16,0 0 16,1 21-16,-1 0 0,0 0 15,0 0-15,0 0 16,-21 21-16,0 0 15,21 0-15,-21 1 0,0-1 0,22 0 16</inkml:trace>
  <inkml:trace contextRef="#ctx0" brushRef="#br0" timeOffset="24640.01">8594 5842 0,'0'-21'0,"0"42"0,0-63 0,0 21 16,0-1-16,0-20 0,0 21 16,0 0-16,0-22 0,0 22 0,-22 0 15,1 0-15,-21-21 0,21 42 16,0 0-16,-1 0 0,1 0 16,0 0-16,-21 21 0,21 0 0,-1 0 15,-20 21-15,21-20 0,0 20 16,0 0-16,-1 1 0,22-1 0,0-21 15,0 21-15,0 1 0,0-22 16,0 21-16,0-21 0,0 1 16,0-1-16,0 0 0,22-21 0,20 21 15,-21-21-15,0 0 0,0 0 16,1 0-16,-1 0 0,42-42 16,-42 21-16,1-1 15,-1 1-15,0-21 0,0 21 16,0-43-16,-21 22 0,21 0 15,-21-1-15,0 22 0,0-21 0,0 21 16,0-22-16,0 22 16,0 0-16,0 42 15,0 0-15,0 0 0,0 1 16,0-1-16,0 0 16,-21 21-16,21-21 0,0 22 0,0-22 15,0 21-15,0-21 0,0 22 16,0-22-16,0 0 0,21 0 0,-21 0 15,22 1-15,-1-1 0,0-21 16,0 0-16,0 0 16,0 0-16,22 0 0,-22 0 0,0-21 15,0-1-15,22 1 0,-22 0 0,21 0 16,-21 0-16,0-22 0,22 1 16,-22 0-16,0-1 0,0 1 0,0 0 15,1-1-15,-1-20 0,0 21 0,0-1 16,-21 1-16,0 21 15,0-22-15,0 22 0,0 0 0,-21 42 32,21 0-17,-21 22-15,0-22 0,21 21 0,0 1 16,0-1-16,-22 0 0,22 1 16,0-1-16,-21 21 15,21-20-15,0-22 0,0 21 0,0-21 16,0 1-16,0-1 0,0 0 15,0 0-15,21-21 0,1 0 0,-1 0 16,0 0-16,21 0 16,-21-21-1,1 0-15,-22 0 0,21-1 0,0 22 16,0-42-16</inkml:trace>
  <inkml:trace contextRef="#ctx0" brushRef="#br0" timeOffset="25050.9">9440 5715 0,'0'21'16,"0"0"0,0 1-1,21-22 1,1 0 0,-1 0-16,0 0 0,0-22 15,0 1-15,0 21 0,1-21 0,-1 21 16,0-21-16,0 0 0,-21 0 15,21-1-15,-21 1 0,21 0 16,-21 0-16,0 0 16,-21 21-16,0 0 15,0 0-15,0 0 0,0 0 0,-1 21 16,1 0-16,0 0 0,0 0 16,21 1-16,0 20 0,0-21 15,-21 43-15,21-43 0,0 21 0,0-21 16,0 0-16,0 1 0,0-1 15,0 0-15,21 0 0,0 0 16,0-21-16,0 0 0,1 0 16,-1 0-16,0 0 15,0 0-15,0 0 0,22 0 0,-22-21 16,0 21-16,0-21 0,0 0 16,0 0-16,1-1 0,-1 1 15,0 0-15,-21 0 0,0 0 0</inkml:trace>
  <inkml:trace contextRef="#ctx0" brushRef="#br0" timeOffset="25366.99">8932 5440 0,'0'0'16,"-21"0"-16,-42 0 16,105 0 15,-21 0-31,0 0 0,0 0 0,22 0 16,-22 0-16,21 0 0,1 0 0,-22 0 15,21 0-15,-21 0 0,0 0 16,22 0-16,-22 0 0,0 0 15,0 0 1,-21-21 0,-21 21-16</inkml:trace>
  <inkml:trace contextRef="#ctx0" brushRef="#br0" timeOffset="27663.87">11430 5609 0,'0'0'0,"0"-21"0,0 0 0,0 0 16,0 0-16,0-1 15,0 1-15,0 0 0,0 0 0,21 21 16,-21-21-16,0 0 16,0 42-1,0 0 1,0 0-16,0 21 0,0-20 16,0 20-16,0 21 0,0-20 0,0-1 15,0 22-15,0-22 0,0 0 16,0 1-16,0-1 0,0-21 0,0 21 15,0-20-15,0-1 0,0 0 0,0 0 16,21-21 0,0 0-1,-21-21-15,22 21 0,-22-21 16,21 0-16,0-1 0,-21 1 16,21 0-16,0-21 0,-21 21 0,21-1 15,1-20-15,-22 21 0,21 0 16,0 0-16,-21-1 0,21 22 15,0 0 1,-21 22-16,21-1 0,-21 0 0,0 0 16,22 0-16,-22 0 0,21 22 0,-21-22 15,21 0-15,0 21 0,0-20 16,-21-1-16,43 21 0,-22-21 0,0 0 16,0 1-16,21-22 0,22 21 15,-22-21-15,-21 0 0,22 0 16,-1 0-16,0 0 0,-20 0 15,62-43-15,-41 22 0,-22 0 16,21 0-16,0 0 0,-20-22 16,-1 1-16,21 0 0,-21-1 0,0-20 15,-21 21-15,0-22 0,0 22 16,0-22-16,0 22 0,0-22 0,0 22 16,0 0-16,-21 21 0,0-22 0,0 22 15,0 0-15,0 0 0,-1 0 16,1 21-16,0 0 0,0 0 15,0 21-15,0 0 0,-1 0 0,1 0 16,21 0-16,0 1 0,0 41 16,0-21-16,0 1 0,0-22 15,0 21-15,0-21 0,0 22 16,21-22-16,1 0 0,-1 0 0,0 0 16,0 1-16,0-22 0,22 0 0</inkml:trace>
  <inkml:trace contextRef="#ctx0" brushRef="#br0" timeOffset="28041.94">12869 5927 0,'0'0'0,"21"0"32,1 0-32,-22-21 15,21-1-15,0 22 0,0-21 0,0 0 16,0 21-16,1-21 0,20 0 15,-21 0-15,0-1 0,0-20 0,1 21 16,-1 0-16,-21 0 0,0-1 0,0 1 16,0 0-16,-21 21 15,-1 0-15,1 0 16,-21 21-16,21 0 0,0 1 16,-22-1-16,22 0 0,0 21 0,0-21 15,0 22-15,-1-22 0,1 21 16,21-21-16,0 1 0,0 20 15,0-21-15,0 0 0,0 0 0,0 1 16,21-1-16,1-21 0,-1 21 16,0-21-16,0 0 0,0 0 0,22 0 15,-22 0-15,21 0 0,-21 0 0,22 0 16,-1-21-16,-21 0 0,21-1 16,1 1-16,-1 0 0,-21 0 0</inkml:trace>
  <inkml:trace contextRef="#ctx0" brushRef="#br0" timeOffset="28508.77">13610 5398 0,'0'0'0,"0"-22"16,0-20-1,0 63 1,0 0 0,0 1-16,0-1 0,-21 21 0,21 0 15,0 1-15,0-1 0,0 22 0,0-22 16,-21 0-16,21 1 0,0-1 15,0 0-15,0 1 0,0-22 0,-21 21 16,21-21-16,0 0 0,0 1 16,-22-1-16,22 0 0,0 0 15,-21-42 17,21 0-32,0 0 15,0-1-15,0 1 0,0-21 0,21 21 16,-21-22-16,22 22 0,-1-21 15,0 21-15,0-22 0,0 22 0,0-21 16,22 21-16,-22 0 0,21 21 16,-21 0-16,22 0 0,-1 0 0,-21 0 15,22 0-15,-1 21 0,-21 0 0,21 0 16,-20 0-16,-1 22 0,0-22 16,-21 0-16,0 0 0,0 21 15,-21 1-15,0-22 0,-22 0 16,1 0-16,0 0 0,-1-21 15,1 22-15,0-1 0,-1-21 0,22 0 16,-21 21-16,-1-21 0,22 0 16,0 0-16,0 0 0,21-21 15,0 0-15,21-1 0</inkml:trace>
  <inkml:trace contextRef="#ctx0" brushRef="#br0" timeOffset="29284.01">14499 5546 0,'-42'0'31,"63"0"0,0 0-31,0 0 0,0 0 0,1-21 16,20 21-16,-21-22 0,21 1 16,-20 21-16,20-21 0,-21 0 15,21 0-15,-20 0 0,-1-1 0,0 22 16,-21-21-16,0 0 0,0 0 15,-21 0-15,0 21 0,-1 0 16,1 0-16,-21 0 0,21 0 16,-22 0-16,22 21 0,-21-21 0,21 21 15,0 0-15,-1 0 0,1 1 0,21-1 16,-21 0-16,21 0 0,0 0 16,0 0-16,0 1 0,21-1 0,0 0 15,22 0-15,-22 0 0,0-21 16,0 0-16,22 21 0,-22-21 15,21 0-15,-21 0 0,22 0 0,-22 0 16,0 0-16,-42 0 31,0 0-31,-1 0 0,-20 0 16,21 0-16,0 22 0,-22-22 0,22 21 16,-21 0-16,21 0 0,0 0 15,-1 0-15,1 1 0,0-1 0,21 21 16,0-21-16,0 0 0,0 22 0,0-22 15,0 0-15,0 0 0,21 0 16,0 1-16,1-22 0,-1 0 16,0 21-16,0-21 0,0 0 15,0 0-15,1 0 0,-1 0 0,0 0 16,42-43 0,-20 22-16,-22 0 0</inkml:trace>
  <inkml:trace contextRef="#ctx0" brushRef="#br0" timeOffset="32308">15325 5271 0,'0'0'0,"0"-22"0,-22 1 16,1 21-16,0 0 15,0 0-15,0 0 0,0 0 16,-1 0-16,1 0 0,0 21 16,0 1-16,0 20 0,21-21 15,-21 21-15,21 1 0,0-1 0,0 0 16,0 22-16,0-22 0,0 22 15,-22-22-15,22 0 0,0 1 0,0-1 16,0 0-16,0 1 0,0-22 0,0 0 16,0 21-16,0-20 15,0-1-15,0 0 16,22-21 0,-22-21-1,21 21-15,-21-21 16</inkml:trace>
  <inkml:trace contextRef="#ctx0" brushRef="#br0" timeOffset="32703.94">15303 5884 0,'0'22'16,"22"-22"15,-1 0-31,0-22 15,0 22-15,21-21 0,-20 0 16,20 21-16,-21-21 0,21 0 0,-20 0 16,-1-1-16,0 1 0,0 21 15,0-21-15,-21 0 0,0 0 0,0 0 16,0-1-16,-21 22 16,0 0-16,-21 0 15,20 0-15,1 22 0,-21-1 0,21 0 16,0 0-16,-22 21 0,22-20 15,0-1-15,0 0 0,21 21 16,0-21-16,0 1 0,0-1 16,0 0-16,0 0 0,21 0 15,0-21-15,0 0 0,0 0 0,1 21 16,20-21-16,0 0 0,-21 0 16,22 0-16,-1 0 0,-21-21 0,22 21 15,-1-21-15,-21 0 0,21 0 16,-20 21-16,-1-43 0,0 22 0,0 0 15,0 0-15</inkml:trace>
  <inkml:trace contextRef="#ctx0" brushRef="#br0" timeOffset="33355.03">15960 5715 0,'0'-21'16,"0"42"-16,0-63 0,0 21 0,-22 21 31,22 21-15,-21-21-16,21 21 0,-21 0 15,21 0-15,0 0 0,0 1 0,0-1 16,0 0-16,0 21 0,0-21 15,0 1-15,0-1 0,0 0 16,0 0-16,0 0 0,0 0 31,0-42 1,0 0-32,0 0 0,0 0 15,0 0-15,0-1 0,0 1 16,0 0-16,21-21 0,-21 21 15,21-22-15,1 22 0,-1 0 0,0 0 16,0 0-16,21-1 0,-20 22 16,-1 0-16,0 0 0,0 0 0,0 0 15,0 0-15,1 22 0,-1-1 16,0 0-16,-21 0 0,0 0 0,21 22 16,-21-22-16,0 0 0,0 21 15,0-21-15,0 1 0,0-1 0,0 0 16,0 0-16,0 0 0,0 0 31,-21-21-31,21-21 31,0 0-31,0 0 16,0 0-16,0-22 0,0 22 16,21 0-16,0 0 0,0-21 15,1 20-15,-1-20 0,21 21 0,-21 0 16,22 0-16,-22-1 0,21 1 15,0 21-15,-20 0 0,20 0 0,-21 0 16,21 21-16,-20 1 0,-1-1 16,0 21-16,0-21 0,-21 0 0,21 1 15,-21 20-15,0-21 0,0 0 0,0 0 16,0 1-16,0-1 16,0 0-16,0 0 15,-21-21-15,21-21 47,21 0-47,-21 0 16</inkml:trace>
  <inkml:trace contextRef="#ctx0" brushRef="#br0" timeOffset="34164.43">16954 5842 0,'22'0'47,"-1"0"-47,0-21 16,0 21-16,0 0 0,-21-21 15,21 0-15,1 21 0,-1-22 16,0 22-16,-21-21 0,0 0 16,0 0-16,0 0 0,0 0 15,0-1-15,-21 22 0,0 0 16,-1 0-16,1 0 0,0 22 15,0-1 1,0 0-16,21 0 0,0 0 0,0 0 16,-21 1-16,21-1 0,0 0 15,0 0-15,0 0 0,0 0 0,0 1 16,0-1-16,0 0 0,21-21 16,0 21-16,0-21 0,0 0 15,0 0-15,1 0 0,20 0 0,0 0 16,-21 0-16,22 0 0,-1 0 15,-21-21-15,22 21 0,-1-21 0,-21 0 16,0-1-16,0 1 0,22 0 16,-43 0-16,21 0 0,0 0 0,-21-22 15,0 22-15,0 0 0,0 0 16,0 0-16,-21 21 31,0 21-31,21 0 16,0 0-16,-21 0 0,21 0 0,-22 1 15,22 20-15,-21-21 0,21 0 16,0 0-16,0 1 0,0-1 16,0 0-16,0-42 62,0 0-62,0-1 16,0 1-16,0 0 0,21 0 15,1-21-15,-1 20 0,0-20 16,0 21-16,21-21 0,-20 20 0,20 1 16,-21 0-16,21 0 0,1 21 15,-22 0-15,21 0 0,1 0 0,-22 21 16,0 0-16,0 0 0,0 22 16,0-22-16,-21 0 0,0 21 0,0-20 15,0 20-15,0-21 0,0 0 16,0 0-16,0 1 0,-21-1 15,21 0-15,-21 0 0,21 0 16,21-42 15,-21 0-15,21 0-16,1 0 0,-22-1 16,21 1-16,0-21 0,0 21 0</inkml:trace>
  <inkml:trace contextRef="#ctx0" brushRef="#br0" timeOffset="34446.96">18309 5292 0,'0'0'16,"0"-21"-16,0-1 0,0 1 0,0 0 0,0 0 15,0 42 17,-21 0-32,21 0 0,0 1 15,-21-1-15,21 0 0,0 21 16,0 1-16,-21-22 0,21 21 0,-22 0 15,22 1-15,-21-1 0,21 0 0,0 1 16,-21-1-16,21-21 0,0 22 16,0-22-16,0 0 0,0 21 0,0-21 15,0 1-15,0-1 16,21-21-16,0 0 16,1 0-16,-1-21 15,0 21-15,0-22 16,0 1-16,-21 0 0,21 0 0,1 0 15</inkml:trace>
  <inkml:trace contextRef="#ctx0" brushRef="#br0" timeOffset="34688.46">18119 5482 0,'0'0'0,"21"21"46,0-21-46,0 0 0,21 0 16,-20 0-16,20 0 0,-21 0 16,21 0-16,-20 0 0,20 0 0,-21 0 15,21 0-15,-20 0 0,-1 0 16,0 0-16,0 0 0,0 0 0,-21-21 16,21 21-16,-21-21 15</inkml:trace>
  <inkml:trace contextRef="#ctx0" brushRef="#br0" timeOffset="36289.98">19981 5101 0,'0'-21'0,"0"0"16,0 0-16,-21 21 15,0-21 1,0 21-16,0 0 0,-1 0 0,1 0 0,0 0 16,-21 0-16,21 0 15,-22 21-15,1 0 0,21 0 0,-22 21 16,1-20-16,21 20 0,-21 0 0,20-21 16,-20 22-16,21-1 0,0 0 15,0 1-15,-1 20 0,1-20 0,21-1 16,0 0-16,0 1 0,0-22 15,43 42-15,-22-20 0,0-22 16,21 0-16,1 0 0,-1-21 16,0 0-16,22 0 0,-22 0 0,0 0 15,22 0-15,-22 0 0,1-21 0,-1 0 16,0 0-16,1-1 16,-1 1-16,0 0 0</inkml:trace>
  <inkml:trace contextRef="#ctx0" brushRef="#br0" timeOffset="37171.98">20341 5419 0,'0'0'0,"0"-21"0,0-1 16,-21 22 0,0 0-16,21 22 15,-21-1-15,-1 0 0,1 0 16,21 0-16,-21 0 0,0 1 0,21-1 16,-21 21-16,21-21 0,0 0 15,0 1-15,0-1 0,0 0 16,0 0-16,0 0 0,0 0 0,21-21 15,0 0-15,0 0 16,0 0-16,1 0 0,20 0 0,-21 0 16,0-21-16,0 0 0,1 21 15,-1-21-15,0-21 0,-21 20 16,0 1-16,0 0 0,0 0 16,0-21-16,-21 20 0,0 1 0,-1 0 15,1 0-15,0 0 16,21 0-16,0-1 15,42 22 1,-20 0-16,-1 0 16,21 0-16,-21 0 0,22 0 0,-22 22 15,0-22-15,21 21 0,-21 0 16,1 0-16,-1-21 0,-21 21 0,0 0 16,21 1-16,-21-1 0,0 0 0,0 0 15,0 0-15,0 0 0,0 1 16,0-1-16,0 0 0,0 0 31,-21-21-31,21-21 16,0 0-1,-21 0-15,21-1 0,0 1 16,0 0-16,0 0 0,0 0 16,0 0-16,0-1 0,21-20 15,-21 21-15,21 0 0,0 0 0,0 21 16,0-22-16,1 1 0,20 21 15,-21 0-15,0 0 0,22 0 0,-22 0 16,0 0-16,0 0 0,0 21 16,0-21-16,1 22 0,-1-1 0,-21 0 15,0 0-15,0 0 0,0 0 0,0 1 16,0-1-16,0 0 16,0 0-16,0 0 0,0 0 15,-21-21-15,-1 0 16,1 0-1,21-21 1,0 0-16,0 0 16,0 0-16,21 0 0,1-1 0,-22 1 15,21 0-15,0 0 0,0 0 16,0 21-16,0-21 0,1-1 16,-1 22-16,0 0 0,0 0 0,0 0 15,0 0-15,1 22 16,-1-1-16,-21 0 0,0 0 15,0 0-15,0 0 0,0 1 16,0-1-16,0 0 0,0 0 16,-21-21-16,-1 21 0,22 0 15,0-42 17,22 0-17,-1 0-15</inkml:trace>
  <inkml:trace contextRef="#ctx0" brushRef="#br0" timeOffset="37476.01">21484 5334 0,'0'0'0,"0"-21"16,0 42 15,0 0-15,-21 0-16,21 1 0,0-1 0,0 0 15,0 21-15,-21-21 0,21 22 0,0-1 16,-21 22-16,21-22 0,0 21 15,0 1-15,0-1 0,0 1 0,0-1 16,0 1-16,-22-1 0,22 22 0,-21-21 16,0 20-16,0-20 0,0-1 15,0 1-15,-1-1 0,1 1 0,21-22 16,-21 0-16,21-20 0,-21-1 0,21 0 16,0 0-16,0-42 15,21 0 1,0 0-16,0-22 0,1 22 15,-22-21-15,21-1 0,0 1 16,0-21-16,0-1 0,0 22 0</inkml:trace>
  <inkml:trace contextRef="#ctx0" brushRef="#br0" timeOffset="37763.48">21442 5630 0,'0'0'0,"0"-42"0,-21 21 15,21-21-15,-22 20 0,22-20 16,0 21-16,0 0 0,0 0 0,0-1 15,22 1-15,-1 21 0,0-21 16,0 21-16,0 0 0,22 0 16,-1 0-16,-21 0 0,21 0 0,1 0 15,-22 0-15,21 0 0,-42 21 16,0 0-16,0 1 16,0-1-16,-21 0 0,-21 0 15,21 0-15,-1-21 0,-20 21 16,0 1-16,21-22 0,-22 21 0,22-21 15,0 21-15,0-21 16,42 0 0,0 0-16,0 0 15,0 0-15,1-21 0,20 0 16</inkml:trace>
  <inkml:trace contextRef="#ctx0" brushRef="#br0" timeOffset="38115.9">22056 5334 0,'-22'0'32,"1"0"-32,0 0 15,0 21-15,0-21 0,0 21 0,-1 1 16,1-1-16,0 0 0,21 0 16,0 0-16,0 0 0,0 1 0,0-1 15,0 0 1,0 0-16,21-21 0,0 21 15,1-21-15,-1 0 0,0 0 0,0 0 16,0-21-16,0 21 0,1-21 16,-1 0-16,0 21 0,0-21 0,-21-1 15,0 1-15,0 0 0,0 0 16,0 0-16,0 0 0,0-1 0,0 1 16,-21 21-16,0 0 15,0 0-15,-1 0 0,1 0 0,0 0 16,0 0-16,0 0 15,21 21 1,0 1-16,21-22 16,0 0-16,0 0 0</inkml:trace>
  <inkml:trace contextRef="#ctx0" brushRef="#br0" timeOffset="38575">22352 5376 0,'-21'0'47,"0"0"-47,21 22 0,0-1 15,-22 0-15,22 0 0,-21 0 16,21 0 0,0 1-16,0-1 0,0 0 15,0 0 1,0-42 15,0 0-15,0 0-16,0-1 0,0 1 0,21 0 15,1 0-15,-22 0 0,21 21 16,0-21-16,-21-1 0,21 1 0,0 0 16,0 21-16,1 0 15,-1 0-15,0 0 16,0 0-16,-21 21 0,21 0 15,-21 1-15,0-1 16,0 0-16,0 0 0,0 0 0,0 0 16,0 1-16,0-1 0,0 0 15,0 0-15,0 0 16,21-21 15,1 0-31,-1-21 0,0 21 16,-21-21-16,21 0 0,0 21 15</inkml:trace>
  <inkml:trace contextRef="#ctx0" brushRef="#br0" timeOffset="38899.29">22733 5461 0,'-21'0'32,"42"0"-17,0 0-15,0 0 16,0 0-16,-21-21 0,22 21 15,-1 0-15,0 0 0,0-21 0,0 0 16,0 21-16,-21-22 0,22 22 16,-22-21-1,-22 21 1,1 0-16,0 0 0,0 0 16,0 0-16,0 0 0,-1 21 15,22 1-15,-21-22 0,0 21 0,21 0 16,-21-21-16,21 21 0,0 0 15,0 0-15,0 1 0,0-1 16,21-21 0,0 0-16,0 0 0,1 0 15,-1 0-15,0 0 0,0 0 0,0 0 16,22-21-16,-1 21 0</inkml:trace>
  <inkml:trace contextRef="#ctx0" brushRef="#br0" timeOffset="39527.9">23199 5376 0,'0'0'0,"-22"0"32,22 22-32,-21-22 0,21 21 15,-21-21-15,21 21 0,0 0 0,0 0 16,0 0 0,-21-21-16,21 22 15,-21-22 1,21-22 15,0 1-15,0 0-16,21 21 0,0-21 0,-21 0 15,21 0-15,-21-1 0,21 22 16,1-21-16,-22 0 0,21 21 0,0 0 16,0 0-1,-21 21 1,0 0-16,0 1 0,0-1 15,0 0-15,0 0 0,0 0 16,0 0-16,0 1 16,21-22-16,0 0 31,1 0-31,-1 0 16,0 0-16,-21-22 0,21 1 15,-21 0-15,21 0 16,0 0-16,-21 0 0,0-1 0,22-20 15,-22 21-15,21-21 0,-21 20 16,0-20-16,21 21 0,-21-21 0,21 20 16,-21 1-16,0 0 0,21 0 0,-21 42 31,0 21-15,-21-20-16,21-1 0,-21 21 15,21-21-15,-21 22 0,21-22 16,0 0-16,0 0 0,0 21 0,-21-20 15,21-1-15,0 0 0,0 0 16,0 0-16,0 0 0,0 1 16,21-22 15,0-22-31,0 22 16</inkml:trace>
  <inkml:trace contextRef="#ctx0" brushRef="#br0" timeOffset="39759.67">23326 5292 0,'21'0'31,"0"0"-31,0 0 0,0 0 16,22 0-16,-22 0 0,0 0 0,0 0 15,0 0-15,22 0 0,-22 0 16,0 0-16,0 0 0,-42 0 31</inkml:trace>
  <inkml:trace contextRef="#ctx0" brushRef="#br0" timeOffset="41727.83">20214 6583 0,'0'0'16,"0"-85"0,0 106 31,0 1-47,0-1 0,0 0 15,0 0-15,0 21 0,0-20 16,0-1-16,0 0 0,0 0 0,0 0 15,-21 0-15,21 1 0,0-1 0,-21-21 16,21 21-16,0-42 47,0 0-47,0-1 16,21 22-16,0-42 0,-21 21 0,21 0 15,0 0-15,1-1 0,-1-20 16,0 21-16,0 0 0,0 0 0,0-1 15,1 22-15,-1 0 16,0 0-16,0 22 16,-21-1-16,0 0 0,0 0 0,0 0 15,21 0-15,-21 22 0,0-22 16,21 0-16,-21 0 0,0 0 0,22-21 16,-1 22-16,-21-1 0,21-21 15,0 0-15,0 21 0,0-21 0,22 0 16,-22 0-16,0 0 0,21 0 15,1 0-15,-22-21 0,21 0 16,-21 21-16,22-22 0,-1 1 0,-21 0 16,0 0-16,1 0 0,-1 0 15,0-22-15,-21 22 0,0-21 0,0 21 16,0-22-16,0 22 0,0 0 16,0-21-16,-21 42 0,0-22 0,-1 22 15,1 0-15,0 0 0,-21 0 0,21 0 16,-1 22-16,1-1 0,0 0 15,-21 0-15,42 21 0,-21-20 16,-1 20-16,22 0 0,-21-21 16,21 22-16,0-22 0,0 0 0,0 21 15,0-20-15,0-1 0,21 0 16,1 0-16,-1-21 0,0 0 16,0 0-16,0 0 0,0 0 0,1 0 15,-1 0-15,0 0 0,0-21 16,0 0-16,0 0 0,1 21 0,-1-22 15,0-20-15,0 21 0,-21 0 16,21 0-16,-21-22 0,21 22 0,-21 0 16,0 0-16,0 0 0,22-1 0,-22 1 15,0 42 17,0 1-32,-22-1 0,22 0 15,0 0-15,0 0 0,0 0 0,0 22 16,0-22-16,0 0 0,0 0 0,0 0 15,0 1-15,22-22 16,-1 0-16,0 21 0,0-21 16,0 0-16,0 0 0,1 0 15,-1 0-15,0 0 0,0-21 0,0 21 16,0-22-16,1 1 0,-1 0 0,0 0 16,0 0-16,-21 0 0,0-22 15,21 22-15,-21 0 0,21 0 16,-21 0-16,0-1 0,0 1 15,0 42 1,0 1-16,0-1 0,0 0 16,0 0-16,0 0 0,-21 0 15,21 1-15,-21-1 0,21 0 0,0 0 16,0 0-16,0 0 0,0 1 16,0-1-16,0 0 15,0-42 16,0 0-15,0-1-16,21 1 16,0 0-16,-21 0 0,22 0 15,-1 0-15,-21-22 0,21 22 0,0 0 16,0 0-16,0 21 0,-21-21 16,22 21-16,-1 0 0,0 0 0,0 0 15,-21 21 1,21-21-16,-21 21 0,0 0 0,21 0 15,-21 22-15,0-22 0,0 0 16,0 0-16,0 0 0,22 0 16,-22 1-16,21-1 0,0-21 31,0 0-31,0 0 16,0-21-1,1 21-15,-1-22 0,-21 1 16,21 0-16,0 0 0,0 0 0,0 0 15,1-1-15,-1 1 0,-21 0 16,21 0-16,0 0 0,0 0 0,-21-1 16,21 22-16,-21 22 31,0-1-31,0 0 0,0 0 16,0 0-16,0 0 0,0 22 15,0-22-15,0 0 0,0 0 16,0 0-16,0 1 15,0-1-15,22-21 0,-1 0 16,0 0-16,0 0 0,0 0 16,22 0-16,-22 0 0,0 0 15,21 0-15,-21-21 0,1-1 0,20 1 16,-21 0-16,21 0 0,-20 0 16,-1-22-16,21 22 0,-21-21 0,0 21 15,1-22-15,-1 22 0,-21-21 16,0 21-16,0 0 0,0-1 15,0 1-15,-21 21 0,-1 0 0,1 0 16,0 0-16,0 21 0,0 1 0,0-1 16,-1 0-16,1 0 0,21 21 15,0-20-15,0-1 0,0 21 16,0-21-16,0 0 0,0 1 0,0-1 16,0 0-16,0 0 0,21 0 15,1-21-15,-22 21 0,21-21 16,0 0-16,0 0 0,0 0 0,0 0 15,1 0-15,20 0 0,-21-21 16,21 0-16,1 0 0,-22 21 0</inkml:trace>
  <inkml:trace contextRef="#ctx0" brushRef="#br0" timeOffset="42063.87">23431 6329 0,'0'0'16,"-21"0"-16,0 21 0,0 0 16,21 0-16,0 1 15,0-1 1,21-21 0,0 0-1,-21-21-15,21-1 0,1 1 16,-22 0-16,0 0 15,0 0 1,0 0-16,-22 21 31,1 0-31,21 21 16,0 0-16,0 0 16,0 0-16,0 0 15,0 1-15,0-1 16</inkml:trace>
  <inkml:trace contextRef="#ctx0" brushRef="#br0" timeOffset="42606.28">23431 6837 0,'0'0'0,"-21"21"31,21-42-15,21 21-1,-21-21-15,22 21 0,-1-21 0,0 21 32,0 0-32,-21 21 15,0 0 1,0 0-1,0 0-15,-21-21 0,21 21 16,-21-21-16,0 0 16,-1 0-1,1 0 1,21-21 0,0 0-16,0 0 15,0 0 1,21 21-1,1 0-15,-1 0 0,0 0 16,0 0-16,0 0 16,0 0-16,1 21 0,-1 0 15,-21 0-15,0 0 0,0 1 16,0-1-16,0 0 16,0 0-16,-21 0 0,-1 0 0,-20 1 15,21-1-15,-21 21 0,20-21 16,-20 0-16,0 1 0,-1-1 15,1 0-15,0 0 0,-1 0 0,1-21 16,-21 21-16,20-21 0,1 0 0,0 0 16</inkml:trace>
  <inkml:trace contextRef="#ctx0" brushRef="#br1" timeOffset="49488.88">889 8128 0,'0'0'0,"0"-21"16,0 0-16,0 0 16,0-1-16,0 1 15,0 0 1,0 42 0,0 0-16,0 1 15,0 20-15,0 0 0,-21 1 16,21-1-16,0 21 0,-21-20 15,21 20-15,-22-20 0,22 20 0,-21-21 16,21 22-16,0-22 0,0 22 16,0-22-16,0 22 0,0-22 0,0 0 15,0 1-15,21-22 16,1 0-16,-1 0 0,0 0 0,0 0 16,0-21-16,0 0 0,1 0 15,20 0-15,0-42 0,1 21 16,-22 0-16,21-22 0,-21 1 15,22 0-15,-22-1 0,21 1 16,-21 0-16,0-1 0,22-20 0,-22 21 16,0-22-16,-21 1 0,0 20 15,21-20-15,-21-1 0,0 1 0,0 20 16,0 1-16,0 0 0,0 21 16,0-1-16,0 1 0,0 0 15,0 42 16,0 0-31,0 1 16,0-1-16,0 0 0,21 21 0,1-21 16,-22 1-16</inkml:trace>
  <inkml:trace contextRef="#ctx0" brushRef="#br1" timeOffset="49990.4">1799 8615 0,'42'0'15,"-42"-21"-15,22 21 0,-22-21 0,0-1 16,21 22-16,0-21 0,-21 0 0,21 0 16,-21 0-16,-21 21 46,0 0-46,0 0 0,-1 21 0,1-21 16,0 21-16,0 0 0,0 0 16,0-21-16,21 22 0,-22-1 15,22 0-15,0 0 0,0 0 0,0 0 16,0 1-16,22-1 16,-1 0-16,0-21 0,0 21 15,0 0-15,0-21 0,1 21 16,-1-21-16,0 22 0,0-1 0,-21 0 15,0 0 1,0 0-16,-21-21 0,0 0 16,0 21-16,-1-21 0,1 0 15,-21 0-15,21 0 0,-22 0 0,22 0 16,-21 0-16,21 0 0,-22 0 16,22 0-16,0 0 0,0 0 0,0 0 15,0 0-15,21-21 16,-22 21-16,22-21 0,0 0 15,22 0 1,-1 21-16,0-21 0,0-1 0,21 22 16,-20-21-16</inkml:trace>
  <inkml:trace contextRef="#ctx0" brushRef="#br1" timeOffset="50327.53">1990 8763 0,'21'0'16,"0"-21"-16,0 0 0,0 0 16,0 21-16,1-22 15,-1 1-15,-21 0 0,21 21 16,0-21-16,0 0 0,0 0 0,1 21 16,-22-22-16,-22 22 31,1 0-16,0 22-15,0-1 0,0 0 0,0 0 16,21 0-16,-22 0 0,1 1 16,0 20-16,21-21 0,0 0 0,0 0 15,0 22-15,0-22 16,0 0-16,0 0 0,0 0 16,21 1-1,0-22-15,1 0 0,-1 0 16,0 0-16,21 0 0,-21-22 0,1 22 15</inkml:trace>
  <inkml:trace contextRef="#ctx0" brushRef="#br1" timeOffset="50731.02">2476 8721 0,'0'0'0,"0"-21"15,-21-1-15,21 1 0,0 0 16,0 0-1,0 0-15,21 21 16,1-21-16,-1 21 0,0 0 16,0 0-16,0 0 0,0 0 0,1 0 15,20 0-15,-21 0 0,0 0 16,0 0-16,1 21 0,-1-21 0,0 21 16,0 0-16,-21 0 0,21 0 0,-21 1 15,0-1-15,0 0 0,0 0 16,0 21-16,-21-20 0,0-1 0,0 0 15,0 0-15,-1 0 16,1-21 0,21-21-1,0 0-15,0 0 0,0 0 16,0-1-16,0 1 0,0 0 16,0 0-16,21 0 0,-21 0 0,22-1 15,-22 1-15,21 0 0,0 0 16,0 21-16,0-21 0,0 21 15,1-21-15,-1 21 0,0-22 16,0 22 0</inkml:trace>
  <inkml:trace contextRef="#ctx0" brushRef="#br1" timeOffset="51285.02">3302 8636 0,'-21'-63'16,"0"63"0,21 21 30,0 0-46,0 0 0,0 0 16,0 0-16,-22 85 16,1-85-16,21 1 15,0-1-15,-21 0 0,21 0 16,0 0-16,0-42 31,0 0-15,0 0-16,0 0 0,0-1 15,0 1-15,0 0 16,0-21-16,21 21 0,-21-1 0,21-20 16,1 21-16,-1 0 0,0 0 15,0-1-15,0 1 0,0 0 0,1 0 16,20 21-16,-21 0 0,0 0 0,22 0 16,-22 0-16,0 0 0,0 21 15,0 0-15,0-21 0,1 21 0,-22 1 16,0-1-16,0 0 0,0 0 15,0 0-15,0 0 0,0 1 0,0-1 16,-22 0-16,1 0 0,0 0 0,0-21 16,0 21-16,0 1 15,-1-22-15,22-22 32</inkml:trace>
  <inkml:trace contextRef="#ctx0" brushRef="#br1" timeOffset="51852.01">4170 8678 0,'0'-42'15,"0"21"-15,0 0 16,0 0-16,0-1 15,0 1-15,0 0 0,0 0 0,0 0 16,0 0-16,-21 21 16,-1 0-16,1 0 0,0 0 15,0 0-15,0 0 0,-22 21 0,22 0 16,0 0-16,0 0 0,0 0 16,0 1-16,-1-1 0,1 21 0,0-21 15,0 22-15,0-22 0,21 21 16,0-21-16,0 22 15,0-22-15,0 0 0,42 0 0,-21-21 16,0 0-16,1 0 16,20 0-16,-21 0 0,0 0 0,22-21 15,-22 0-15,21-22 16,-21 22-16,0 0 0,1 0 0,-1 0 16,-21 0-16,21-1 0,-21 1 0,21 0 15,-21 0-15,0 0 0,0 0 16,0-1-16,0 1 15,0 42 1,0 1 0,0-1-16,0 0 15,0 0-15,0 0 0,0 0 0,0 1 16,0-1-16,0 0 0,0 0 16,0 0-16,0 0 0,21-21 15,0 22-15,1-22 16,-1 0-16,0 0 0,0 0 15,21 0-15,-20-22 0,-1 1 16,0 0-16,21 21 0,-21-21 0</inkml:trace>
  <inkml:trace contextRef="#ctx0" brushRef="#br1" timeOffset="52520.55">4635 8551 0,'0'0'0,"0"-21"0,0 0 0,0 0 16,0 42 30,-21 0-46,21 0 0,0 1 0,-21-1 16,21 0-16,0 0 16,0 0-16,0 0 0,0 1 0,0-1 15,0 0-15,-21 0 16,21 0-16,0 0 16,-21-42 15,21 0-31,0 0 15,0 0-15,0 0 16,0-1-16,0 1 0,0-21 16,0 21-16,21 0 0,0-1 0,0 1 15,0 0-15,1 21 0,-1-21 0,0 21 16,21 0-16,-21-21 0,43 21 16,-43 0-16,0 0 0,22 0 15,-22 21-15,0 0 0,0-21 16,21 21-16,-20 0 0,-1 1 0,0 20 15,-21-21-15,21 0 0,-21 0 16,0 1-16,0-1 0,0 0 16,0 0-16,0 0 15,-21-21 1,0 0-16,21-21 31,0 0-15,0 0-16,0 0 0,0-1 0,21 1 15,-21 0-15,21 0 0,0-21 0,22 20 16,-22 1-16,21-21 0,-21 21 16,22 0-16,-1 21 0,0-22 0,-21 22 15,22 0-15,-1 0 0,0 0 0,-20 22 16,-1-22-16,0 21 0,0 0 16,-21 0-16,0 0 0,0 0 0,0 1 15,0-1-15,0 0 0,0 0 16,-21 0-16,0 0 0,0 1 15,-1-1-15,1 0 0,0-21 0,21 21 16,-21-21-16,21 21 0,0-42 31,21 0-31,0 0 16,0 0-16,1-1 0</inkml:trace>
  <inkml:trace contextRef="#ctx0" brushRef="#br1" timeOffset="52912.01">5969 8594 0,'0'21'0,"21"-21"31,0 0-31,0 0 16,1 0-16,-1 0 0,21-21 15,-21 0-15,0 21 0,1-22 0,-1 1 16,0 0-16,0 21 0,0-21 0,0 0 16,-21 0-16,22-1 0,-22 1 15,0 0-15,-22 21 16,-20 0 0,21 0-16,0 21 0,0 0 15,-22-21-15,22 22 0,0-1 0,-21 21 16,20-21-16,1 0 0,21 1 0,0-1 15,-21 0-15,21 0 0,0 0 16,0 0-16,21 1 0,0-22 16,1 21-16,20-21 15,-21 0-15,0 0 0,22 0 0,-22 0 16,21-21-16,-21 21 0,0-22 0,1 22 16,20-21-16,-21 0 0</inkml:trace>
  <inkml:trace contextRef="#ctx0" brushRef="#br1" timeOffset="53463.86">7133 8340 0,'-21'42'32,"42"-42"-17,0-21 1,-21 0-16,21 21 15,-21-21-15,-21 21 47,21 21-31,-21 0 0,21 0-16,0 0 15,21-21 32</inkml:trace>
  <inkml:trace contextRef="#ctx0" brushRef="#br1" timeOffset="53831.72">7175 8657 0,'0'0'0,"-21"0"16,21 21-1,21-21 1,1 0-16,-1 0 16,0 0-16,-21-21 0,21 21 15,-21-21 1,-21 21-1,0 0 1,0 0-16,-1 0 16,22 21-16,-21-21 15,21 21-15,21-21 47,1 0-47,-1 0 16,0-21-16,0 0 15</inkml:trace>
  <inkml:trace contextRef="#ctx0" brushRef="#br1" timeOffset="54399.48">8361 8086 0,'0'0'0,"0"-21"15,0-1 1,0 44 15,0-1-15,0 0-16,0 0 0,0 0 15,0 22-15,21-22 0,-21 21 0,0 0 16,0-20-16,0 20 0,0 0 16,0-21-16,0 64 0,0-64 15,0 22-15,0-22 0,0 21 16,-21-21-16,21 0 0,-21 1 0,21-1 15,0 0-15,0 0 0,0 0 16,0-42 15,0 0-31,0 0 16,0 0-16,0-1 0</inkml:trace>
  <inkml:trace contextRef="#ctx0" brushRef="#br1" timeOffset="55803.74">8467 7938 0,'0'0'0,"0"-22"0,-22 22 16,1 0-16,42 0 94,1 0-94,-1 0 0,0 0 15,21 0-15,-21 0 0,22 0 16,-1 0-16,0 0 0,22 0 0,-22 0 15,22 0-15,-1 0 0,1 0 0,-1 0 16,1 0-16,20 0 0,-20 0 16,-1 0-16,1 0 0,-1 0 0,22 0 15,0 0-15,21 0 0,-22 0 16,22 0-16,0 0 0,0 0 16,-22 0-16,1 0 0,21 0 0,-21 0 15,-1 0-15,1 0 0,0 0 16,-1 0-16,1 0 0,0 0 0,-22 0 15,22 0-15,-1 0 0,1 0 16,-21 0-16,20 0 0,-20-21 0,20 21 16,-20 0-16,21 0 0,-22 0 0,22 0 15,-22 0-15,22 0 0,-22 0 0,22 0 16,-21 0-16,-1 0 0,-21 0 16,22 0-16,-22 21 0,1-21 15,-1 0-15,0 0 0,1 0 0,-22 22 0,21-22 16,-21 0-16,0 0 15,1 0-15,-1 0 0,0 0 0,0 0 16,0 0 0,-21 21 46,0 0-62,-21-21 16,21 21-16,0 0 0,-21 0 15,21 1-15,-21-1 16,21 0-16,0 0 0,0 0 0,-21 22 16,21-22-16,-22 0 0,22 21 15,-21-21-15,21 22 0,0-22 0,0 21 16,0-21-16,0 22 0,0-22 16,0 0-16,0 0 0,0 22 0,0-22 15,0 0-15,0 0 0,0 0 0,0 0 16,0 22-16,0-22 0,0 0 15,-21 0-15,21 0 0,0 1 0,-21-1 16,21 0-16,0 0 0,-21-21 16,21 21-16,-21-21 15,-1 21-15,1-21 32,0 0-17,0 0 1,0 0-16,0 0 0,-1 0 15,1 0-15,0 0 16,0 0-16,0 0 0,0 0 0,-1 0 16,1 0-16,0 0 0,-21 0 15,21 0-15,-22 0 0,1 0 0,21 0 16,-22 0-16,-20 0 0,21 0 0,-1 0 16,1 0-16,0 0 0,-22 0 15,22 0-15,-1 0 0,-84 0 16,64 0-16,-1 0 0,1-21 15,-22 21-15,1 0 0,20 0 0,-21 0 16,1 0-16,-1-21 0,0 21 16,1 0-16,20 0 0,-20 0 0,-1 0 15,0 0-15,1 0 0,20 0 16,-21 0-16,1 0 0,20 0 0,-20-21 16,-43 21-16,63 0 0,1 0 15,-1 0-15,22-21 0,-22 21 16,1 0-16,-1 0 0,-20 0 15,20 0-15,1 0 0,-1 0 0,22 0 16,-22 0-16,1 0 0,20 0 0,-20 0 16,21 0-16,-1 0 0,1 0 15,0 21-15,-1-21 0,1 0 0,21 0 16,-22 0-16,-62 0 16,83 0-16,1 0 0,0 0 15,0 0-15,0 0 0,0 0 16,-1 0-16,22-21 0,-21 21 0,21-21 31,0-1 16,21 22-31,1 0-16,-22-21 15,21 0-15,-21 0 0</inkml:trace>
  <inkml:trace contextRef="#ctx0" brushRef="#br1" timeOffset="56278.95">8403 7895 0,'0'21'93,"0"1"-61,0-1-32</inkml:trace>
  <inkml:trace contextRef="#ctx0" brushRef="#br1" timeOffset="58663.85">1651 10033 0,'0'0'0,"21"0"0,85-42 32,-85 21-32,0-1 15,-42 22 32,0 22-47,0-1 16,0 0-16,-1 0 0,-20 0 0,0 0 15,-1 1-15,1-1 0,-21 21 16,20-21-16,-20 0 0,-1 22 16,1-22-16,-1 21 0,1 1 0,20-22 15,1 21-15,0-21 0,-1 0 16,1 22-16,21-22 0,0 0 16,0 0-16,-1-21 0,1 21 0,21-42 46,0 0-46,21 0 0,1 21 16,-1-21-16,0 0 0,21-1 0,-21 1 16,1 21-16,20-21 0,-21 21 15,0 0-15,22 0 0,-22 0 0,21 0 16,-21 0-16,22 0 0,-22 21 16,0 0-16,21 1 0,-21 20 0,1-21 15,-1 21-15,21-20 16,-21 20-16,0-21 0,1 21 0,20-20 0,-21 20 15,0-21-15,0 0 16,22 0-16,-22 1 0,0 20 16,0-21-16,0-21 0,1 0 15,-1 0 1,0 0-16,-21-21 16,0 0-16,0 0 0</inkml:trace>
  <inkml:trace contextRef="#ctx0" brushRef="#br1" timeOffset="59323.65">2095 10329 0,'0'0'16,"0"-21"-1,0 0 16,0 0 16,0 42 16,0 0-63,0 0 15,0 1-15,0-1 0,0 21 0,0-21 16,0 22-16,0-22 0,0 21 16,0-21-16,0 22 0,0-22 0,0 0 15,0 0-15,0 0 0,0 0 16,0 1-16,0-1 16,0-42 15,0-1-31,0-20 0,0 21 15</inkml:trace>
  <inkml:trace contextRef="#ctx0" brushRef="#br1" timeOffset="59655.02">2244 10054 0,'0'0'0,"-22"0"0,22 21 16,-21-21-16,0 0 0,21 22 15,-21-22-15,21 21 16,21-21 0,0 0-1,0-21-15,1-1 0,-1 22 16,-21-21-16,21 21 0,-21-21 16,0 0-16,-21 21 15,0 0 1,-1 0-16,1 0 0,0 0 15,0 21-15,0 0 0,21 0 16,0 1-16,-21-1 16,21 0-16,0 0 15,0 0-15,0 0 0,0 1 16,21-22-16,0 0 0,0 21 0,0-21 16</inkml:trace>
  <inkml:trace contextRef="#ctx0" brushRef="#br1" timeOffset="60159.92">2561 10329 0,'0'22'16,"0"-1"-1,0 0-15,0 0 16,0 0-16,0 0 0,0 1 15,0-1-15,0 0 16,0 0-16,0 0 0,-21 0 0,21 1 16,-21-1-16,21 0 0,0 0 15,0 0-15,0 0 0,0 1 16,-21-22-16,-1 0 31,22-22-31,0 1 16,0 0-16,0 0 0,0 0 15,22-22-15,-1 22 0,0-21 16,0 21-16,0 0 0,0-22 0,1 22 16,20 0-16,-21 0 0,0 0 15,22 21-15,-22-22 0,21 22 0,-21 0 16,0 0-16,22 0 0,-22 22 16,0-22-16,-21 21 0,21 0 0,-21 0 15,0 0-15,0 22 0,0-22 0,0 0 16,0 21-16,0-21 0,-21 1 15,0-1-15,21 0 0,-21 0 0,21 0 16,-21 0-16,21 1 16,21-44 15,-21 1-31,21 0 16,0 0-16,0 0 0</inkml:trace>
  <inkml:trace contextRef="#ctx0" brushRef="#br1" timeOffset="60505.06">3217 10308 0,'0'0'16,"0"-21"-16,-21 21 31,0 64 0,21-43-31,0 21 0,0-21 0,0 22 16,0-1-16,0 43 0,0-43 15,0 21-15,0-20 0,0 20 16,0-20-16,0 20 0,-21 22 0,21-22 16,-21 22-16,21 0 0,0-1 0,-22 1 15,1 0-15,0-1 0,21 1 16,-21 0-16,0-1 0,0 1 0,-1 0 16,22-22-16,-21 1 0,21-22 15,-21 0-15,21 1 0,0-22 16,0 0-16,0 0 0,0-42 15,0 0-15,0 0 16,0-1-16,21-20 0,0 0 16,1-1-16,-1-20 0,-21 21 0,21-22 15,0 1-15,0-22 0</inkml:trace>
  <inkml:trace contextRef="#ctx0" brushRef="#br1" timeOffset="60827.56">3175 10583 0,'0'0'0,"0"-21"0,-64-127 32,64 127-32,0 0 0,0 0 15,0-1-15,22 1 0,-1 0 16,21 21-16,-21-21 0,22 0 0,-22 21 16,21 0-16,0 0 0,1 0 0,-1 0 15,0 0-15,-20 21 0,20 0 16,-21 0-16,0 22 0,-21-22 0,0 21 15,0-21-15,-21 22 0,0-22 16,0 21-16,-22-21 0,1 0 0,0 22 16,21-22-16,-22 0 0,1-21 15,21 21-15,-22-21 0,22 0 0,0 0 16,0 0-16,21-21 31,21 21-15,0-21-16,22 21 0,-22-21 0,21 0 15,-21-1-15</inkml:trace>
  <inkml:trace contextRef="#ctx0" brushRef="#br1" timeOffset="61496.37">3810 10287 0,'0'0'0,"0"21"47,0 22-32,0-22-15,0 0 0,0 21 0,0-21 16,0 22-16,0-22 0,0 21 0,0-21 16,0 1-16,0 20 0,0-21 15,0 0-15,21 0 0,0-21 16,0 0-16,1 0 16,-1 0-16,0-21 0,0 0 15,0 21-15,0-21 0,1-21 0,-1 20 16,0 1-16,-21-21 0,21 21 15,0-22-15,0 1 0,1 21 0,-22-21 16,21 20-16,-21 1 0,21 0 16,-21 0-16,0 42 31,0 0-31,0 0 16,0 22-16,0-22 0,-21 0 15,21 21-15,0-20 0,0 20 0,0-21 16,0 0-16,0 0 0,0 1 0,0-1 15,0 0-15,21-21 16,0 0-16,0 0 0,0 0 0,1 0 16,-1 0-16,0 0 0,0-21 0,21 0 15,-20-1-15,20 1 0,0-21 16,-21 0-16,22 20 0,-1-20 0,-21 0 16,43-43-16,-43 43 15,0-1-15,0 1 0,-21 21 0,0-21 16,0 20-16,0 1 0,0 0 15,0 0-15,-21 21 16,0 21 0,0 0-16,21 0 0,-21 1 0,21-1 15,-22 21-15,22 0 0,-21-20 0,21 20 16,0 0-16,0 1 0,0-1 16,0 0-16,0-21 0,0 22 15,0-22-15,0 21 0,0-21 0,21 1 16,1-1-16,-1-21 0,0 0 15,0 0-15,21 0 0,-20 0 16,-1 0-16,0-21 0,21 21 0,-21-22 16,1 1-16,-1-21 0,0 21 0,0 0 15</inkml:trace>
  <inkml:trace contextRef="#ctx0" brushRef="#br1" timeOffset="61675.79">4572 10202 0,'0'0'0,"21"0"32,0 0-17,0 0-15,1 0 0,20 0 0,-21 0 16,21 0-16,-20 0 0,20 0 16,-21 0-16,21 0 0,-20 0 0,-1 0 15,21 0-15,-21 0 0</inkml:trace>
  <inkml:trace contextRef="#ctx0" brushRef="#br1" timeOffset="62616.26">6921 9885 0,'0'0'0,"0"-21"16,22 21 156,-1 0-141,-21-21-15,0-1 31,0 1 62,0 0-78,-21 42 16,21 0-47,-22 1 0,1-1 0,21 0 16,-21 21-16,0-21 0,21 22 15,-21-1-15,0 0 0,21 1 0,0-22 16,-22 21-16,22 1 0,-21-1 0,21 0 16,0-21-16,0 1 0,0 20 15,21-21-15,1-21 0,-1 21 0,0-21 16,0 0-16,0 0 0,22 0 15,-22 0-15,0 0 0,21-21 16,-21 0-16,1 0 0,-1 0 0,0-1 16,0 1-16,-21 0 0,0 0 0</inkml:trace>
  <inkml:trace contextRef="#ctx0" brushRef="#br1" timeOffset="63304.82">6710 10139 0,'-21'21'32,"42"-21"-32,0 0 0,0 0 15,21 0-15,-20 0 0,20 0 0,0-21 16,22 0-16,-22 21 0,0-21 16,1-1-16,-1 22 0,0 0 15,1 0-15,-22 0 0,0 0 0,0 0 16,0 0-16,-21 22 15,0-1 1,0 0-16,0 0 0,-21 0 16,0 0-16,21 1 0,0-1 0,0 0 15,-21-21-15,21 21 0,0 0 16,0 0-16,0 1 0,21-22 16,0 0-16,0 0 15,1 0-15,-1 0 0,0-22 16,0 22-16,21-21 0,1 0 15,-22 21-15,21-21 0,-21 0 0,22 0 16,-22 21-16,21-22 0,-21 1 16,1 21-16,-22-21 0,21 0 0,0 21 15,-21-21-15,0 0 16,-21 21 15,0 0-31,21 21 16,0 0-16,0 0 0,-22 0 0,22 0 15,0 1-15,0-1 16,0 21-16,0-21 0,0 22 0,0-1 16,0 0-16,0 1 0,0-1 0,0 21 15,0-20-15,0-1 0,0 0 0,0 1 16,0 20-16,0-20 0,0-22 16,0 21-16,-21 0 0,0-20 0,21 20 15,-21-21-15,0 0 0,0 0 0,-1 1 16,-20-1-16,21 0 0,-21-21 15,20 0-15,-20 0 0,0 0 0,-1 0 16,1-21-16,0 0 0,-1-1 0,1 1 16,0 0-16,-1 0 0,1 0 0,21-22 15,0 22-15,21 0 16,0-21-16,0 21 0,0-1 0,0 1 16,21 0-16,21 0 0,-21-21 0,22 20 15,-1 1-15,0-21 0,1 21 0</inkml:trace>
  <inkml:trace contextRef="#ctx0" brushRef="#br1" timeOffset="63620.56">8107 10097 0,'0'-22'0,"-43"22"31,43 22-16,0-1-15,0 0 0,0 21 16,0-21-16,0 22 0,0-1 0,0 0 16,0 1-16,0-1 0,0 22 15,0-22-15,-21 21 0,21 1 0,-21-22 16,21 22-16,0-22 0,0 22 0,-21-22 16,21 0-16,0 1 0,-21-22 15,21 21-15,0-21 0,0 0 0,0 1 16,0-1-16,0-42 15,0-1 1,0 1-16,21 0 0,0-21 16,-21 21-16,21-22 0,0 1 15</inkml:trace>
  <inkml:trace contextRef="#ctx0" brushRef="#br1" timeOffset="63917.46">8128 10160 0,'0'0'0,"-21"-63"31,21 41-31,21 1 0,0 21 16,0 0-16,0-21 0,22 21 0,-22 0 15,0 0-15,21 0 0,1 0 16,-22 0-16,0 0 0,21 0 16,-20 21-16,-1-21 0,0 21 0,-21 1 15,0-1-15,0 0 0,-21 0 16,0 0-16,-1 0 0,-20-21 0,21 22 15,-21-1-15,20 0 0,-20-21 16,0 21-16,-1 0 0,1-21 0,21 0 16,0 21-16,-22-21 0,43-21 31,22 0-31,-1 21 16,0-21-16,0 21 0,0-21 15</inkml:trace>
  <inkml:trace contextRef="#ctx0" brushRef="#br1" timeOffset="64278.99">8530 10181 0,'21'0'47,"0"0"-47,1 0 16,-1 0-16,0 0 0,0-21 15,0 21-15,22-21 0,-22 0 0,0 21 16,-21-21-16,21-1 0,0 1 16,-21 0-1,-21 21 1,0 0-16,0 0 0,0 0 0,-1 0 16,-20 21-16,21-21 0,0 21 0,0 1 15,-1-1-15,1 0 0,0 0 16,0 0-16,21 0 0,0 1 0,0-1 15,0 0-15,0 0 0,0 0 0,0 0 16,0 1-16,21-1 16,0-21-16,0 0 0,1 0 0,-1 0 15,0 0-15,21 0 0,-21 0 0,22 0 16,-22-21-16,0 21 16,21-22-16</inkml:trace>
  <inkml:trace contextRef="#ctx0" brushRef="#br1" timeOffset="64491.85">9292 10118 0,'-21'0'32,"42"0"-17,0 0 1,0 0-16,1 0 0,-1 0 15,0 0-15,0 0 16,0 0-16,0 0 16</inkml:trace>
  <inkml:trace contextRef="#ctx0" brushRef="#br1" timeOffset="64640.38">9250 10224 0,'0'0'0,"0"21"0,21-21 47,0 0-47,0 0 0,0 0 15,1 0-15,-1 0 0,0-21 16,0 21-16</inkml:trace>
  <inkml:trace contextRef="#ctx0" brushRef="#br1" timeOffset="65170.23">9864 9800 0,'0'0'0,"-22"0"16,1 0-16,0 0 15,0 0 1,42 0 15,0 0-15,0-21-16,22 21 0,-22-21 16,0 0-16,0 21 0,-21-21 0,21-1 15,1 1-15,-22 0 16,0 0-1,-22 21-15,1 0 0,0 0 16,0 0-16,0 21 16,0 0-16,21 0 0,-22 1 0,1-1 15,21 21-15,-21-21 0,21 64 16,0-64-16,0 21 0,0-20 16,0-1-16,0 21 0,0-21 0</inkml:trace>
  <inkml:trace contextRef="#ctx0" brushRef="#br1" timeOffset="65464.01">10647 9694 0,'0'-21'0,"0"42"0,0-63 16,0 21-16,-21 21 0,-1 0 15,1 0-15,0 0 0,21 21 16,-21 0-16,0 0 0,21 1 16,-21-1-16,-1 21 0,1 0 15,21-20-15,-21 20 0,21 0 0,-21 1 0,0-22 16,21 21-16,0 0 16,0-20-16,0-1 0,0 0 0,0 0 0,0 0 15,0 0-15,21-21 16,0 22-16,0-22 0,0 0 0,1 0 15,-1-22-15,0 22 16</inkml:trace>
  <inkml:trace contextRef="#ctx0" brushRef="#br1" timeOffset="65654.05">10308 10012 0,'0'0'0,"-42"21"31,63-21-15,0 0-16,0 0 0,0 0 15,22 0-15,-22 0 0,21 0 0,1-21 16,-1 21-16,0-21 0,1 21 0,-1-21 16</inkml:trace>
  <inkml:trace contextRef="#ctx0" brushRef="#br1" timeOffset="66040.09">10858 9991 0,'-21'0'0,"42"0"0,-63 21 0,21-21 0,21 21 16,21-21 15,0 0-31,0 0 0,1 0 16,20 0-16,-21-21 0,21 21 15,1-21-15,-1 0 0,-21 21 0,22-22 16,-1 1-16,-21 21 0,0-21 0,0 0 16,-21 0-16,0 0 15,0-1-15,-21 22 0,0 0 16,0 0-16,-21 0 0,20 0 0,-20 0 16,0 0-16,-1 22 0,1-1 15,21 0-15,-21 0 0,20 0 16,1 0-16,0 1 0,0-1 0,21 0 15,0 0-15,0 0 0,0 0 0,0 1 16,0-1-16,21 0 16,0 0-16,0-21 0,22 0 0,-22 0 15,21 0-15,1 0 0,-1 0 0,0 0 16,22 0-16,-22 0 0,0 0 16,22-21-16,-22 21 0,1-21 0</inkml:trace>
  <inkml:trace contextRef="#ctx0" brushRef="#br1" timeOffset="66251.25">11599 9885 0,'0'0'0,"0"-21"0,0 0 0,0-1 15,-21 22-15,21 22 32,0-1-32,0 0 0,0 0 15,21 0-15,-21 0 0,21 1 0,-21-1 16,0 0-16,22 0 0,-1 0 0,0 0 15,0 1-15,0-22 0,0 21 16,1 0-16,-1-21 0,0 21 16,0-21-1</inkml:trace>
  <inkml:trace contextRef="#ctx0" brushRef="#br1" timeOffset="66495.89">11874 9906 0,'0'0'15,"22"-42"-15,-22 21 0,0-22 16,0 22-16,0 0 0,0 42 31,-22-21-31,1 21 0,0 0 16,0 1-16,0-1 0,0 21 0,-1-21 16,1 0-16,-21 22 0,21-22 15,0 0-15,-1 21 0,-20-20 16,21-1-16,0 0 0,21 0 0,-21 0 15,21 0-15,0 1 0,21-22 16,21 0 0,-21 0-16,0-22 0,1 1 15</inkml:trace>
  <inkml:trace contextRef="#ctx0" brushRef="#br1" timeOffset="66760">12340 9652 0,'0'0'0,"0"-21"16,-21 21 0,0 21-16,0-21 15,21 42-15,-22-20 0,1-1 16,0 21-16,0-21 0,21 22 0,-21-1 16,0-21-16,-1 21 0,1 1 0,21-22 15,-21 21-15,21-21 0,-21 22 16,21-22-16,0 0 0,0 0 0,0 0 15,0 1-15,21-22 0,0 0 16,0 0-16,1 0 0,-1 0 0,0 0 16,0 0-16,0 0 0,0 0 15,1-22-15,20 1 0,-21 21 0</inkml:trace>
  <inkml:trace contextRef="#ctx0" brushRef="#br1" timeOffset="66933.03">12086 9927 0,'0'0'0,"-21"0"0,-21 21 31,63-21-15,0 0-16,0 0 0,21 0 16,-20 0-16,20 0 0,0 0 0,-21 0 15,22 0-15,-1-21 0,0 21 16</inkml:trace>
  <inkml:trace contextRef="#ctx0" brushRef="#br1" timeOffset="67227.2">12806 9652 0,'-21'-21'31,"21"0"-31,0 0 16,21 21 0,0 0-1,0 0 1,-21 21 0,21 0-16,-21 0 0,0 0 15,0 0-15,0 1 0,-21-1 0,0 0 16,0 0-16,0 0 0,-1 0 15,1-21-15,0 22 0,0-1 0,0-21 16,-22 0-16,22 21 0,0-21 0</inkml:trace>
  <inkml:trace contextRef="#ctx0" brushRef="#br1" timeOffset="67692.52">13928 9800 0,'0'0'15,"0"-21"-15,0 0 16,0 42-1,0 0 1,0 0-16,0 1 16,0 20-16,-22-21 0,22 0 0,-21 0 15,21 1-15,0-1 0,-21 0 0,21 0 16,0 0-16,0 0 0,0 1 16,0-1-16,0-42 31</inkml:trace>
  <inkml:trace contextRef="#ctx0" brushRef="#br1" timeOffset="68003.24">14012 9483 0,'-63'0'16,"42"0"-1,21 21-15,0 0 0,21-21 32,0 0-32,0 0 0,0 0 15,0 0-15,1 0 0,-1-21 16,0 21-16,-21-21 0,0 0 16,0-1-1,-21 22-15,0 0 16,-1 0-16,1 0 0,0 0 15,0 0-15,0 0 16,21 22-16,0-1 0,0 0 16,0 0-16,0 0 0,0 0 15,0 1-15,21-1 0</inkml:trace>
  <inkml:trace contextRef="#ctx0" brushRef="#br1" timeOffset="68567.53">14584 9885 0,'0'0'0,"21"0"0,0 0 0,0 0 0,0 0 16,-21-21-1,22 0-15,-22-1 0,0 1 16,0 0-16,0 0 0,-22 0 16,1 21-16,0-21 0,0 21 15,0 0-15,0 0 0,-1 0 0,-20 0 16,21 0-16,-21 0 0,20 21 0,-41 21 15,21-21-15,20 0 16,1 22-16,-21-22 0,42 21 0,-21-21 16,21 1-16,-21 20 0,21-21 0,0 0 15,0 0-15,0 1 0,0-1 16,0 0-16,21-21 0,0 21 16,0-21-16,21 0 0,-20 0 0,20 0 15,-21 0-15,21 0 0,1 0 0,-22 0 16,21-21-16,-21 0 0,22 0 15,-22-1-15,0 1 0,0 0 0,0-21 16,1 21-16,-1-22 0,0 1 16,0-22-16,-21 22 0,0-64 15,21 43-15,-21 20 0,0 1 16,0 0-16,0-1 0,0 1 0,0 21 16,0 0-16,0 0 0,-21 21 31,0 21-31,21 0 0,-21 21 15,21-21-15,0 22 0,0-1 16,0 0-16,-21 22 0,21-22 0,0 1 16,0-1-16,0 0 0,0 1 0,0-1 15,0 21-15,0-41 16,0 20-16,0-21 0,21 0 0,0 0 16,0-21-16,0 0 15,0 0-15,1 0 0,-1 0 0,0 0 16,0 0-16</inkml:trace>
  <inkml:trace contextRef="#ctx0" brushRef="#br1" timeOffset="68795.75">15346 9758 0,'-21'0'16,"42"0"31,0 0-47,0 0 0,0 0 15,0 0-15,1 0 16,-1 0-16,-21 21 31</inkml:trace>
  <inkml:trace contextRef="#ctx0" brushRef="#br1" timeOffset="68935.99">15219 9906 0,'0'0'0,"0"21"16,0 0-16,0 1 15,21-22 1,0 0 0,0 0-16,0 0 0,1 0 15,-1 0-15,0-22 0,21 22 16,-21-21-16</inkml:trace>
  <inkml:trace contextRef="#ctx0" brushRef="#br1" timeOffset="69271.53">15960 9440 0,'0'0'0,"-22"0"0,1 0 0,0 0 15,42 0 32,0 0-31,1 0-16,-22-21 16,21 21-16,-21-21 15,0 0 1,-21 21-16,-1 0 15,1 0-15,0 0 16,0 21-16,21 0 0,-21 0 16,21 1-16,0-1 0,0 0 0,0 0 15,0 0-15,0 0 16,0 1-16,0-1 0</inkml:trace>
  <inkml:trace contextRef="#ctx0" brushRef="#br1" timeOffset="69949.03">16214 9758 0,'0'0'0,"21"-21"16,-21 0-16,0-1 15,0 1-15,0 0 0,0 42 32,0 0-17,0 22-15,0-22 0,-21 21 0,21-21 16,-22 22-16,22-1 0,-21-21 0,21 22 15,-21-1-15,21-21 0,0 0 16,0 22-16,0-22 0,0 0 0,0 0 16,21 0-16,0-21 0,43 21 15,-43-21-15,0 0 16,22 0-16,-1 0 0,0-21 16,22 0-16,-22 0 0,-21 0 15,22 0-15,-22-1 0,0-20 16,0 21-16,0-43 0,0 43 15,-21-21-15,0 0 0,0 20 0,0-20 16,0 21-16,0 0 0,0 0 16,0-1-16,0 1 0,-21 21 0,21-21 15,0 42 17,0 0-32,0 1 0,0-1 15,0 0-15,0 0 0,21-21 16,-21 21-16,22 0 0,-22 1 15</inkml:trace>
  <inkml:trace contextRef="#ctx0" brushRef="#br1" timeOffset="70359.03">16933 9970 0,'106'-22'16,"-85"22"-16,0-21 15,1 0-15,-1 0 0,0 0 16,0 21-16,0-21 0,-21-1 0,0 1 15,-21 21 1,0 0 0,0 0-16,0 0 0,-1 0 0,-20 0 15,21 21-15,0 1 0,0-22 0,21 21 16,0 0-16,-22 0 0,22 0 16,0 0-16,0 1 15,22-22-15,-22 21 0,21 0 0,0-21 16,0 21-16,0 0 0,0-21 15,22 21-15,-22-21 0,0 22 0,0-1 16,-21 0-16,0 0 16,-21-21-1,0 0-15,0 21 0,0-21 0,-22 0 16,22 0-16,-21 0 0,21 0 16,-22 0-16,22 0 0,-21 0 0,21 0 15,-1 0-15,1 0 0,0-21 16,21 0-16,0 0 15,21 21-15,0 0 16,1-21-16,20 21 0,-21-22 16,21 1-16</inkml:trace>
  <inkml:trace contextRef="#ctx0" brushRef="#br1" timeOffset="70704.03">17484 9970 0,'21'0'32,"0"0"-17,0 0-15,0-22 0,0 22 0,1-21 16,-1 21-16,0-21 0,0 0 16,21 0-16,-42 0 0,0-1 15,0 1-15,-21 21 31,0 0-31,0 0 0,0 0 0,0 0 16,-22 21-16,22 1 0,0-1 16,-21 0-16,20 0 0,1 21 0,21-20 15,0-1-15,-21 0 0,21 0 16,0 0-16,0 0 0,0 1 16,21-1-16,0-21 0,1 0 0,20 21 15,-21-21-15,21 0 0,-20 0 16,20 0-16,-21 0 0,21 0 0,-20 0 15,20 0-15</inkml:trace>
  <inkml:trace contextRef="#ctx0" brushRef="#br1" timeOffset="71068.91">17928 9970 0,'0'0'0,"0"-22"0,0 1 0,-21 0 16,21 0-1,0 0-15,0 0 0,21-1 16,0 22-1,0 0-15,1 0 16,-1 0-16,0 0 0,21 0 16,-42 22-16,21-1 0,1 0 0,-1-21 15,0 21-15,-21 0 0,21 0 16,-21 1-16,0-1 0,0 0 0,0 0 16,0 0-16,-21 0 0,0-21 15,0 0-15,-1 22 0,1-22 16,0 0-1,0 0-15,21-22 16,0 1 0,0 0-16,0 0 15,0 0-15,0 0 0,0-1 0,0 1 16,0 0-16,21 0 0,0 21 0,-21-21 16,21 0-16,1-1 0,-1 22 15,0-21-15,-21 0 0,21 21 0,0 0 16,22-21-16,-22 21 0</inkml:trace>
  <inkml:trace contextRef="#ctx0" brushRef="#br1" timeOffset="71556.02">18563 9758 0,'0'0'0,"-21"21"0,0-21 0,0 0 15,-1 21-15,22 0 16,0 1-16,-21-22 0,21 21 0,0 0 15,-21-21-15,21 21 0,0 0 16,0 0-16,0 1 0,0-1 16,0 0-16,0 0 0,0 0 15,0 0 1,0 1 0,-21-22 15,21-22-31,-21 1 15,21 0-15,0 0 0,0 0 16,0 0-16,0-1 0,0 1 0,0 0 16,21 0-16,0 0 0,0-22 15,0 22-15,1 0 0,-1 21 16,21-21-16,-21 0 0,43 21 16,-22 0-16,-21 0 0,22 0 0,-22 21 15,0 0-15,0 0 0,0 0 0,0 1 16,22-1-16,-43 21 0,21-21 15,-21 0-15,0 1 0,0-1 16,0 0-16,0 0 0,0 0 0,-21 0 16,0-21-16,-1 22 15,1-22-15,0 0 16,0 0-16,21-22 31,21 22-31,0-21 0</inkml:trace>
  <inkml:trace contextRef="#ctx0" brushRef="#br1" timeOffset="72036">19304 9864 0,'0'0'0,"0"-21"0,0-1 0,0 1 16,0 0-16,0 0 0,0 0 15,0 0-15,-21-1 0,21 1 16,-21 21-16,-1 0 0,1 0 15,0 0-15,0 0 0,0 21 16,0 1-16,-1 20 0,1-21 0,0 0 16,0 22-16,0-22 0,0 21 0,21-21 15,-22 22-15,22-22 16,-21 0-16,21 0 0,0 0 0,0 0 16,0 1-16,21-1 0,1-21 15,-1 0-15,0 0 0,21 0 16,-21 0-16,1 0 0,-1-21 15,0 21-15,0-22 0,0 1 0,0 0 16,1 0-16,-1 0 0,0 0 0,0-1 16,0 1-16,-21 0 0,0-21 15,21 21-15,-21-1 0,22-20 0,-22 21 16,0 0-16,-22 42 31,22 0-31,-21-21 16,21 42-16,-21-20 0,21-1 0,0 0 15,0 0-15,0 21 0,0-20 0,0-1 16,0 0-16,0 0 0,0 0 16,0 0-16,21-21 0,-21 22 0,21-22 15,1 0-15,-1 0 0,0 21 0,21-21 16,-21 0-16,22 0 0,-22 0 16,0 0-16,21-21 0</inkml:trace>
  <inkml:trace contextRef="#ctx0" brushRef="#br1" timeOffset="72717.16">19770 9737 0,'-43'63'16,"43"-42"0,0 1-16,0-1 0,0 0 0,0 0 15,0 0-15,0 0 0,0 1 0,0-1 16,-21 0-16,21 0 0,0 0 15,0 0-15,-21-21 0,21 22 0,0-1 16,0-42 31,0-1-47,0 1 16,0 0-16,0 0 15,0 0-15,21 0 0,0-1 0,0 1 16,-21-21-16,22 21 0,-1 0 0,0-22 15,21 22-15,-21 0 0,1 0 16,-1 21-16,0-21 0,0 21 0,21 0 16,-20 0-16,-1 21 0,0 0 15,0 0-15,-21 0 0,0 0 16,0 22-16,0-22 0,0 0 16,0 0-16,0 22 0,0-22 0,0 0 0,0 0 15,0 0-15,0 0 16,-21-21-1,0 0-15,21-21 32,0 0-17,0 0-15,0 0 0,0 0 16,0-1-16,21 1 0,0 0 0,-21-21 16,42-1-16,-20 22 15,20-21-15,-21 21 0,0 0 0,22-1 16,-1 22-16,-21 0 0,21 0 0,-20 0 15,41 0-15,-42 22 16,0-1-16,1 0 0,-22 0 16,0 0-16,0 0 0,0 1 0,0 20 15,0-21-15,0 0 0,-22 0 0,1 1 16,21-1-16,-21-21 0,0 21 16,0 0-16,0-21 0,21 21 15,-22-21-15,44 0 31,-22-21-15</inkml:trace>
  <inkml:trace contextRef="#ctx0" brushRef="#br1" timeOffset="73068.7">20680 9885 0,'0'0'0,"21"0"0,0 0 0,0 0 16,0 0-16,1 0 0,-1 0 16,0 0-16,0 0 15,0-21-15,0 0 0,1-1 16,-22 1-16,0 0 16,0 0-16,0 0 15,0 0-15,-22 21 0,1 0 16,0 0-16,0 0 0,0 0 0,0 0 15,-1 0-15,1 21 0,0 0 0,0 0 16,0 0-16,0 22 0,-1-22 16,22 0-16,0 0 0,0 0 0,0 0 15,0 1-15,0-1 0,0 0 0,0 0 16,0 0-16,22-21 16,-1 0-16,0 0 0,0 0 0,0 0 15,64 0 1,-43-21-16,-21 21 0</inkml:trace>
  <inkml:trace contextRef="#ctx0" brushRef="#br1" timeOffset="73652.03">21442 9462 0,'0'0'0,"-21"0"0,-1 0 16,1 0 0,21 21-1,0-42 48,0-1-48,0 1 1,21 21-16,1 0 0,-22-21 16,21 21-16,0 0 15,-21 21 1,0 0 0,0 1-1,0-1-15,-21 0 16,0-21-1,-1 0 1,22-21 0,0 0-1,0-1 1,0 1 0,22 21-1,-1 0-15,0 0 16,-21 21-16,0 1 15,0-1-15,0 0 0,0 21 16,0-21-16,0 1 0,0-1 16,0 21-16,-21-21 0,0 0 0,21 1 15,-22-1-15,1-21 0,0 21 16,0-21-16,21 21 16</inkml:trace>
  <inkml:trace contextRef="#ctx0" brushRef="#br1" timeOffset="74575.99">22119 9483 0,'0'0'15,"0"-21"-15,0-1 0,0 1 16,0 0 0,0 42 15,21 0-15,0 1-16,1-1 15,-22 0-15,21 0 0,0 0 0,0 22 16,0-22-16,0 0 0,1 0 0,-1 0 15,0 0-15,0 1 0,0-22 16,0 21-16,22-21 0,-22 0 16,0 0-16,0 0 15,-42 0 17,0 0-17,0 0-15,0 21 0,-1 0 16,1-21-16,-21 21 0,21 0 0,-22 22 15,22-22-15,-21 0 0,21 0 0,-22 0 16,1 1-16,21-1 0,-21 0 16,20 0-16,1 0 0,0-21 0,0 21 15,0 1-15,0-22 0,21 21 16,0-42 46</inkml:trace>
  <inkml:trace contextRef="#ctx0" brushRef="#br2" timeOffset="94583.14">1651 12383 0,'0'21'78,"-21"0"-47,21 0 0,21-21 0</inkml:trace>
  <inkml:trace contextRef="#ctx0" brushRef="#br2" timeOffset="95303.96">1714 12425 0,'0'0'0,"-21"0"0,0 0 16,0 0-16,21 21 16,-21-21-16,42 0 47,0 0-32,21 0-15,-20 0 0,-1 0 16,0 0-16,21-21 0,-21 21 0,1-21 15,20 21-15,-21-21 0,0-1 16,0 22-16,1-21 0,-1 21 0,-21-21 16,0 0-16,0 0 15,-21 21 1,-1 0-16,-20 0 16,21 0-16,0 0 0,-22 0 0,22 0 15,-21 21-15,21 0 16,-22-21-16,22 21 0,-21 0 0,21 1 15,-22-1-15,22 0 0,0 0 16,0 0-16,0 0 0,0 1 0,21-1 16,0 0-16,0 0 0,0 21 15,21-20-15,0-1 16,0-21-16,0 0 0,0 0 16,22 0-16,-22 0 0,21 0 0,-21 0 15,22 0-15,-22 0 0,21 0 16,-21 0-16,1 0 0,20 0 0,-42-21 15,21 21-15,-42 0 32,0 0-17,0 0-15,-22 0 0,22 0 0,-21 21 16,-1 0-16,1 0 0,0-21 16,21 21-16,-22 0 0,1 1 0,0-1 15,20 0-15,-20 0 0,21 0 16,0 0-16,0 1 0,21-1 0,-22 0 15,22 0-15,0 0 0,22 0 16,-1 1-16,0-1 0,0-21 16,0 21-16,0-21 0,22 0 15,-22 0-15,21 21 0,-21-21 0,22 0 16,-22 0-16,0 0 16,21 0-16,-20 0 0,-1-21 0,21 21 15,-21-21-15,22 0 0</inkml:trace>
  <inkml:trace contextRef="#ctx0" brushRef="#br2" timeOffset="96111.82">2582 12679 0,'0'-21'0,"0"42"0,0-63 15,0 20-15,0 1 16,-21 21-16,0 0 15,0-21-15,0 21 0,-1 0 0,1 0 16,0 0-16,0 0 0,-21 0 16,20 21-16,1 0 0,0-21 0,-21 22 15,21-1-15,-1 0 0,1 0 16,0 21-16,0-20 0,0-1 0,21 0 16,0 21-16,-21-21 0,21 1 15,0-1-15,0 0 0,21-21 16,21 0-1,-21 0-15,0 0 0,22 0 0,-22 0 16,64-42-16,-64 20 16,21 1-16,-21 0 0,0 0 15,22 0-15,-22 0 0,0-1 16,-21 1-16,21 0 0,-21 0 16,0 0-1,0 42 16,0 0-31,0 0 16,0 0-16,0 1 0,0-1 16,0 21-16,0-21 0,-21 22 15,21-1-15,0 0 0,0 1 16,0-1-16,0 0 0,0 22 0,0-22 16,0 22-16,0-1 0,21 1 15,-21-1-15,21 1 0,-21 20 0,22-20 16,-1 20-16,-21-20 0,0-1 0,0 1 15,0-1-15,0 1 0,0-1 16,0-20-16,0 20 0,0-20 0,-21-1 16,-1 0-16,22-21 0,-21 22 15,0-22-15,0 0 0,0 0 16,0-21-16,-22 21 0,1-21 0,0 0 16,-1 0-16,1 0 0,0-21 15,-1 0-15,-20 0 0,20-21 0,1-1 16,0 22-16,-1-42 15,1 20-15,21 1 0,-21-22 0,20 1 16,1-1-16,21 1 0,0-1 16,0 1-16,0-22 0,0 22 0,43-64 15,-22 63-15,0 1 0,0 20 16,21-20-16,-20 21 0,20-1 16,-21 1-16,21 21 0,-20-22 0,20 22 15,-21 0-15,0 0 0,22 0 16,-22 21-16,0 0 0,-21-21 0,21 21 15,0 0-15,0 0 16,1-22-16,-1 22 16,-21-21-16,21 21 0</inkml:trace>
  <inkml:trace contextRef="#ctx0" brushRef="#br2" timeOffset="96531.61">3090 12615 0,'-21'0'15,"21"22"1,-21-22-16,21 21 0,0 0 31,21-21-15,0 0-16,0 0 15,-21-21 1,0 0 0,-21-1-1,0 22 1,0 0 15,21 22-15,0-1-16,0 0 15,21 0 1</inkml:trace>
  <inkml:trace contextRef="#ctx0" brushRef="#br2" timeOffset="97056.62">3006 12996 0,'0'0'0,"0"22"15,21-22 32,-21-22-31,21 22-16,-21-21 0,0 0 16,0 42 46,0 0-46,0-42 46,21 0-46</inkml:trace>
  <inkml:trace contextRef="#ctx0" brushRef="#br2" timeOffset="98696.07">3048 13018 0,'21'-22'62,"-21"1"-46,0 0 0,-21 21 30,0 0-46,21 21 16,0 0 0,0 1 15,21-22 16,-21-22-47,0 1 15,0 0 1,0 42 31,0 0-31,0 1-1,21-22 1,0 0-16</inkml:trace>
  <inkml:trace contextRef="#ctx0" brushRef="#br2" timeOffset="99959.8">5884 12107 0,'21'0'32,"1"0"-17,-1 0 1,0 0-1,0 0-15,-21-21 16,21 21-16,-21-21 0,0 0 16,0 0-16,0 0 15,0-1-15,-21 22 0,0-21 16,0 21-16,0-21 16,-1 21-16,1 0 0,0 0 0,0 0 15,0 0-15,0 21 0,-22 0 16,1 1-16,21 20 0,0-21 15,-1 0-15,1 22 0,21-22 16,0 21-16,-21-21 0,21 0 0,0 1 16,-21 20-16,21-21 0,0 0 15,0 0-15,21-21 16,0 22-16,0-22 0,1 0 0,-1 0 16,0 0-16,0 0 0,0 0 15,0-22-15,22 22 0,-22-21 16,0 0-16,0 0 0,0 0 0,1 0 15,-1-1-15,0 1 0,21-42 16,-42 42-16,0-1 0,0 1 16,21 0-16,-21 0 0,0 42 31,-21 0-15,21 0-16,0 1 0,0-1 0,-21 0 15,21 0-15,0 0 0,0 0 16,0 1-16,0-1 0,0 0 0,0 0 15,21 0-15,0-21 16,1 21-16,-1-21 0,0 0 16,21 0-16,-21 0 0,1 0 15,20 0-15,-21-21 0,21 0 0,-20 0 16,20 0-16,-21 0 0,21-1 16,-20 1-16,20-42 15,-42 20-15,0 1 0,0 0 0,0 21 0,0-22 16,-21 1-16,0 21 0,-22-22 15,22 22-15,-21 0 0,-1 0 0,22 0 16,-42 0-16,20-1 0,-62 22 16,41 0-16,1 0 15,-1 0-15,1 0 0,-1 0 0,1 0 0,-1 22 16,1 20-16,-1-21 0,22 21 16,-1 1-16,-20-1 0,42 22 15,-22-1-15,22 1 0,0-1 0,0 1 16,0-1-16,21 1 0,0-1 0,0 1 15,0-1-15,0 1 0,0-1 16,0-21-16,21 1 0,0-1 0,21 0 16,1 1-16,-1-22 0,0 0 0,22-21 15,-22 0-15,22 0 0,20 0 16,-20 0-16,-1 0 0,1-21 0,-1 0 16,1 0-16,-1-22 0,1 22 15,-22 0-15,1 0 0,-1-22 0,-21 22 16,21 0-16,-20 0 0,-1 0 15,0 0-15,0-1 0,-21 1 0</inkml:trace>
  <inkml:trace contextRef="#ctx0" brushRef="#br2" timeOffset="100403.33">6921 11896 0,'0'0'0,"0"-21"0,0-1 31,0 1-31,0 42 16,0 22-1,0-22-15,0 21 16,-21-21-16,21 22 0,0-1 0,0 22 16,0-22-16,0 0 0,-21 1 15,0-1-15,0 0 0,21 1 0,0-22 16,-21 21-16,21-21 0,-22 0 15,22 1-15,0-1 0,0 0 0,0 0 16,22-42 0,-1 0-1,0 0-15,0-1 16,-21-20-16,21 21 0,0 0 0,-21-22 16</inkml:trace>
  <inkml:trace contextRef="#ctx0" brushRef="#br2" timeOffset="100648.05">6985 11875 0,'0'0'0,"-21"0"31,21-22-31,21 22 16,0 0-1,21 0-15,-20 0 16,-1 0-16,0 0 0,21 0 0,-21 0 15,1 0-15,-1 0 0,21 0 0,-21 0 16,0 0 0,-21 22-16,0-1 15,0 0-15,-21-21 16,0 21-16,0 0 0</inkml:trace>
  <inkml:trace contextRef="#ctx0" brushRef="#br2" timeOffset="100827.86">6943 12277 0,'0'0'0,"0"21"31,0 0-31,21-21 16,0 0-16,0 0 16,0 0-16,0 0 0,1 0 0,20 0 15,-21-21-15,0 21 0,0 0 16,1 0-16,-1-21 0,0 21 0,0 0 15,0 0-15</inkml:trace>
  <inkml:trace contextRef="#ctx0" brushRef="#br2" timeOffset="101107.76">7556 12256 0,'-21'42'32,"0"-21"-32,21 0 0,0 0 15,0 1-15,0-1 16,0 0-16,0 0 0,0 0 16,0 0-16,0 1 15,0-44 32,0 1-47,0 0 16</inkml:trace>
  <inkml:trace contextRef="#ctx0" brushRef="#br2" timeOffset="101299.06">7662 12065 0,'0'0'15,"-21"0"-15,0 0 0,0 0 0,21-21 16,-21 21 0,21 21-1,0 0 1,0 0 0,0 1-1,21-22-15</inkml:trace>
  <inkml:trace contextRef="#ctx0" brushRef="#br2" timeOffset="101799.94">7895 12234 0,'0'0'0,"-21"0"15,21 22 16,0-1-31,0 0 0,0 0 16,0 0-16,0 0 0,0 1 16,0-1-16,0 0 15,-21-21-15,21 21 0,0 0 0,0 0 16,-21-21-16,21 22 0,0-1 16,-22-21 15,22-21-16,0-1-15,0 1 0,0 0 0,0 0 16,0 0-16,0 0 16,0-22-16,0 22 0,22-21 0,-1 21 15,0-22-15,21 22 0,-21-21 0,1 21 16,20-1-16,0 1 0,-21 0 16,22 21-16,-22 0 0,21 0 0,-21 0 15,22 0-15,-22 21 0,0 0 16,0 1-16,0-1 0,1 0 0,-1 0 15,-21 21-15,0-20 0,0-1 0,0 0 16,0 0-16,0 0 0,0 0 16,0 1-16,0-1 0,-21-21 0,21 21 15,-22-21-15,1 21 0,21 0 16,0-42 15,0 0-31</inkml:trace>
  <inkml:trace contextRef="#ctx0" brushRef="#br2" timeOffset="102363.98">8932 12171 0,'0'-21'0,"0"42"0,0-63 16,0 20-16,0 1 15,0 0-15,0 0 16,-21 21-16,0 0 0,0-21 0,0 21 15,-1 0-15,1 0 0,0 0 0,-21 0 16,21 21-16,-1-21 0,1 21 16,0 0-16,0 0 0,0 22 0,0-22 15,-1 21-15,1-21 0,21 22 0,-21-22 16,21 0-16,0 21 0,-21-20 16,21-1-16,0 0 0,0 0 0,0 0 15,0 0-15,21-21 0,0 22 0,0-22 16,1 0-16,-1 0 0,0 0 15,0 0-15,0 0 0,22 0 0,-22-22 16,21 22-16,-21-21 0,22 0 16,-22 0-16,21 0 0,-21-22 15,0 22-15,22-21 0,-22 0 0,0-22 16,0 22-16,0-22 0,1 22 0,-1-22 16,-21 22-16,0 0 0,0-1 15,0 1-15,0 21 0,0-21 16,0 20-16,-21 22 15,-1 0-15,1 22 16,0-1-16,21 0 0,-21 21 0,0 1 16,21-1-16,-21 0 0,21 64 15,0-64-15,0 1 0,0-1 16,0 0-16,0 1 0,21-1 16,0-21-16,-21 0 0,21 1 0,21-1 15,-20 0-15,-1-21 0,0 0 16,21 0-16,-21 0 0,22 0 0,-22 0 15,21 0-15,-21 0 0,1 0 0,20-21 16,0-22-16,-21 22 16,1 0-16,-1-21 0</inkml:trace>
  <inkml:trace contextRef="#ctx0" brushRef="#br2" timeOffset="102907.13">9779 11790 0,'0'0'0,"21"-21"31,-21 42-15,0 0-16,0 0 0,0 0 0,0 22 15,0-1-15,0 0 0,-21 1 0,21-1 16,-21 0-16,21 1 0,0-1 15,0 0-15,0 1 0,0-22 0,0 21 16,0-21-16,0 1 0,0-1 0,0 0 16,0 0-16,0-42 31,21 0-15</inkml:trace>
  <inkml:trace contextRef="#ctx0" brushRef="#br2" timeOffset="103476.28">9737 11938 0,'0'-21'16,"0"42"-16,-22-63 0,1 42 0,21-21 0,-21 21 15,21-22-15,-21 22 0,21-21 16,0 0-16,0 0 16,21 21-16,0-21 0,0 21 15,22 0-15,-1 0 0,0-21 0,1 21 16,-1 0-16,22 0 0,-22 0 15,0 0-15,1 0 0,20 21 0,-42-21 16,22 21-16,-22 0 0,0 0 16,0 0-16,-21 1 0,0 20 15,0-21-15,-63 43 0,20-43 16,1 21-16,0-21 0,-1 0 0,-20 1 16,20-1-16,1-21 0,21 21 15,-21-21-15,20 0 0,1 0 0,0 0 16,0 0-16,21-21 15,0 0 1,21 21-16,0 0 0,0 0 0,1-22 16,20 22-16,0 0 0,1 0 0,-1 0 15,0 0-15,1 0 0,20 22 16,-21-22-16,1 21 0,-1-21 16,0 21-16,1-21 0,-22 21 0,0 0 15,0 0-15,-21 1 0,0-1 16,0 0-16,0 0 0,-21 0 0,0 0 15,-21 1-15,-1-1 0,1 0 0,0 0 16,-22 0-16,22 0 0,-22-21 16,22 22-16,0-22 0,-1 0 0,1 0 15,-22 0-15,43 0 0,0 0 16,0 0-16,0-22 0,0 1 16,21 0-16,-22 21 0,22-21 15,0 0-15,0 0 16,0-1-16,0 1 15,43 0-15,-22 21 0,0-21 16,21 21-16,1-21 0,-1 0 0</inkml:trace>
  <inkml:trace contextRef="#ctx0" brushRef="#br2" timeOffset="104184.04">10668 12107 0,'0'0'0,"0"22"31,0-1-15,0 0-1,-21 0-15,21 0 0,0 0 0,0 1 16,-21-1-16,21 0 0,0 0 16,0 0-16,0 0 15,21-21-15,0 0 0,0 22 0,21-22 16,-20 0-16,-1 0 0,21 0 15,-21 0-15,22-22 0,-22 22 16,21-21-16,-21 0 0,22 0 0,-22 0 16,0 0-16,0-1 0,-21 1 15,0 0-15,21 0 0,-21 0 16,0 0-16,0-1 0,0 1 0,21 0 0,-21 0 16,0 0-1,0 42 16,0 0-31,0 0 0,0 0 0,0 1 16,0-1-16,0 0 0,0 21 16,0-21-16,0 22 0,0-1 0,0-21 15,0 22-15,0-1 0,0 0 0,0 1 16,0-1-16,22 21 0,-1-20 16,-21 20-16,21 1 0,-21-22 0,21 22 15,-21-1-15,21 1 0,-21-1 16,0 1-16,0-1 0,0-21 0,0 22 15,0-1-15,-21 1 0,0-1 16,0 1-16,0-1 0,-22 1 0,22-22 16,-21 22-16,-1-1 0,1-20 0,0-1 15,21 0-15,-22 1 0,1-22 0,0 0 16,20 0-16,-20 0 0,21-21 16,0 0-16,0 0 0,-1-21 0,1 0 15,0-21-15,21-1 0,0 1 0,0-22 16,-21 1-16,21-22 0,0 1 0,0-1 15,0 0-15,0 1 0,0-22 16,0 21-16,0 0 0,21-20 16,0 41-16,0-21 0,1 22 0,20 21 15,-21-22-15,0 22 0,22 21 16,-22-22-16,21 22 0,-21 0 0,0-21 16,22 20-16,-22 1 0,21 0 0,-21 0 15,22 0-15,-1-22 0,0 22 16,1-21-16</inkml:trace>
  <inkml:trace contextRef="#ctx0" brushRef="#br2" timeOffset="104706.5">12615 11599 0,'0'0'0,"21"0"0,-21-21 15,-21 21 1,0 0-16,0 0 0,-21 0 16,20 0-16,1 0 0,-21 0 15,21 21-15,-22 22 0,1-22 0,0 0 16,-1 21-16,1 1 0,0 20 0,-1-20 15,1 20-15,0 22 16,-1-22-16,1 1 0,0 20 0,-1-20 16,22-1-16,-21 1 0,42-1 0,-21 1 15,21-1-15,0 1 0,0-1 16,0-20-16,0 20 0,21-20 0,0-1 16,0 0-16,22-21 0,-1 1 15,0-1-15,1 0 0,-1-21 16,21 0-16,1-21 0,-22 0 0,22-22 15,-1 22-15,1-21 0</inkml:trace>
  <inkml:trace contextRef="#ctx0" brushRef="#br2" timeOffset="123164.04">12912 12192 0,'0'21'62,"0"0"-46,0 1-16,-22-1 15,22 0-15,0 0 0,-21 0 16,21 0-16,0 1 0,0-1 16,-21 0-16,0 0 0,21 0 15,0 0-15,0-42 32</inkml:trace>
  <inkml:trace contextRef="#ctx0" brushRef="#br2" timeOffset="123503.96">13017 11875 0,'0'0'0,"-21"0"0,0 0 0,0 0 15,21 21 1,0 0-1,0 0-15,21-21 16,0 0 0,0 0-16,1 0 0,-1 0 0,0 0 15,0 0-15,0-21 0,-21 0 16,0 0-16,0-1 16,0 1-16,-21 21 15,0 0-15,0 0 0,0 0 16,-1 0-16,1 0 15,0 0-15,21 21 0,0 1 16,0-1-16,0 0 16,0 0-16,0 0 0,21 0 0,0 1 15,1-1-15,-1 0 0</inkml:trace>
  <inkml:trace contextRef="#ctx0" brushRef="#br2" timeOffset="124062.33">13737 12213 0,'0'-21'0,"0"0"16,0 0-16,0 0 0,0-1 16,0 1-16,-21 21 0,0-21 0,0 21 15,-1 0-15,1 0 0,0 0 16,0 0-16,0 21 0,-22-21 0,22 21 15,0 1-15,-21 20 0,21-21 16,-22 0-16,22 22 0,0-22 0,0 21 16,0-21-16,21 0 0,-22 1 0,22-1 15,0 0-15,0 0 16,0 0-16,22 0 0,-1-21 0,0 0 16,21 0-16,-21 0 0,1 0 0,-1 0 15,21 0-15,-21 0 0,22 0 16,-22-21-16,0 21 0,21-21 0,-21 0 15,1-21-15,-1 20 0,0 1 0,0-21 16,0 0-16,0-22 0,1 22 16,-22-22-16,0 22 0,21-22 0,-21 22 15,0-21-15,0 20 0,0 1 0,0 21 16,0-22-16,0 22 0,0 0 16,-21 21-1,21 21-15,-22 0 16,1 1-16,21 20 0,-21 0 15,21 1-15,0-1 0,-21 21 0,21-20 16,0-1-16,0 22 0,0 20 16,0-41-16,0-1 0,0-21 15,0 21-15,0-20 0,0-1 0,0 0 16,21 0-16,0-21 0,0 0 16,1 0-16,-1 0 15,0 0-15,0 0 0,0 0 0,0 0 16</inkml:trace>
  <inkml:trace contextRef="#ctx0" brushRef="#br2" timeOffset="124307.53">14520 12107 0,'0'0'0,"-21"0"0,21-21 16,21 21-1,0 0-15,1 0 0,-1 0 16,0 0-16,0 0 16,0 0-16,0 0 0,1 0 15</inkml:trace>
  <inkml:trace contextRef="#ctx0" brushRef="#br2" timeOffset="124497.73">14372 12298 0,'0'0'15,"21"0"1,0 0-1,1 0-15,-1 0 0,21 0 16,-21 0-16,0 0 0,1 0 16,-1-21-16,0 21 0,0 0 0,0-21 15</inkml:trace>
  <inkml:trace contextRef="#ctx0" brushRef="#br2" timeOffset="124855.04">15261 11769 0,'-21'0'0,"42"0"0,-21 0 31,21 0-16,64-21 1,-64-1-16,0 1 16,-21 0-1,0 0 1,-21 21-16,0 0 0,0 0 0,0 0 16,-1 0-16,1 21 0,0-21 15,0 21-15,0 0 0,0 1 0,-22 20 16,22-21-16,0 0 0,21 0 0,0 22 15,-21-22-15,21 0 0,0 0 16,0 0-16,0 1 0,21-1 16</inkml:trace>
  <inkml:trace contextRef="#ctx0" brushRef="#br2" timeOffset="125468.05">15748 12044 0,'0'0'0,"21"-21"16,0-64 0,-21 64-16,0 42 31,0 0-16,0 0-15,-21 1 0,21 20 0,0-21 16,-21 21-16,0 43 16,0-43-16,21-20 0,0 20 0,0 0 15,0-21-15,0 22 0,0-22 0,0 0 16,0 0-16,21 0 16,0-21-16,0 0 0,0 0 15,0 0-15,1 0 0,20 0 0,-21 0 16,0 0-16,22-21 0,-1 0 0,0 0 15,1 0-15,-22-22 0,21 22 16,-21-21-16,22 0 0,-22-1 0,0 1 16,-21-22-16,0 22 0,0 21 0,0-21 15,0 20-15,0 1 0,0 0 16,0 0-16,-21 21 16,21 21-1,-21 0-15,21 0 16,0 1-16,0-1 0,0 0 15,0 0-15,21 0 0,0 0 16,-21 1-16</inkml:trace>
  <inkml:trace contextRef="#ctx0" brushRef="#br2" timeOffset="125864.06">16573 12277 0,'22'0'16,"-44"0"-16,65 0 0,-22 0 0,0 0 0,21 0 15,-20 0-15,-1-21 0,0 21 16,0-22-16,0 1 0,0 0 0,-21 0 15,22 0-15,-22 0 16,0-1-16,-22 22 16,1 0-16,0 0 15,-21 0-15,21 0 0,-22 0 16,22 0-16,0 22 0,-21-1 0,20 0 16,1-21-16,21 21 0,0 0 0,0 0 15,0 1-15,0-1 0,21-21 16,1 21-16,-1 0 0,0 0 0,21-21 15,-21 21-15,22 1 0,-1-1 16,-21-21-16,0 21 16,1-21-16,-1 21 0,-21 0 15,-21-21-15,-1 21 16,1-21-16,-21 0 16,0 0-16,20 0 0,-20 0 0,0 0 15,-1 0-15,1 0 0,21 0 0,0 0 16,-22 0-16,43-21 15,0 0 1,22 0-16,-1 21 0,21-21 16,-21 21-16</inkml:trace>
  <inkml:trace contextRef="#ctx0" brushRef="#br2" timeOffset="126180.23">16997 12340 0,'21'0'15,"0"0"-15,0 0 16,0 0-16,1-21 0,-1 21 16,0-21-16,0 0 0,0 21 15,0-21-15,22-1 0,-22 1 0,-21 0 16,21 0-16,0 0 0,-21 0 16,0-1-16,0 1 15,-21 21-15,0 0 16,0 0-16,0 21 0,-22 1 15,22-1-15,0 0 0,0 0 16,0 0-16,21 0 0,0 22 0,-22-22 16,22 0-16,0 0 0,0 0 15,0 1-15,0-1 0,0 0 16,22-21-16,-22 21 0,21-21 0,0 0 16,0 0-16,21 0 0,-20 0 15,20 0-15,-21 0 0,21 0 0</inkml:trace>
  <inkml:trace contextRef="#ctx0" brushRef="#br2" timeOffset="126551.39">17611 12213 0,'0'-21'0,"0"42"0,-22-42 0,22 0 16,0 0-16,0 0 16,0-1-1,22 22-15,-1 0 0,0 0 0,0 0 16,0 0-16,0 0 0,1 0 15,-1 0-15,0 22 0,0-1 0,0 0 16,0 0-16,-21 0 0,0 0 0,22 1 16,-22-1-16,0 0 0,0 0 15,0 0-15,0 0 0,-22 1 16,22-1-16,-21-21 0,0 21 0,0-21 16,0 0-16,0 0 15,-1 0-15,22-21 31,0 0-31,22-1 16,-1 1-16,0-21 0,-21 21 16,21 0-16,0-22 0,-21 22 0,21 0 15,1 0-15,-22 0 0,21-1 16,0 22-16,-21-21 0,21 21 16,0 0-16,0 0 15,1 0-15</inkml:trace>
  <inkml:trace contextRef="#ctx0" brushRef="#br2" timeOffset="127023.77">18267 12107 0,'0'0'0,"-21"0"16,-1 0-16,1 0 15,21 22-15,0-1 16,0 0-16,0 0 0,0 0 15,0 0-15,0 1 0,0-1 16,0 0-16,0 0 0,0 0 16,0 0-16,0 1 0,-21-1 0,0 0 15,21 0 1,0-42 31,0 0-47,0 0 0,0-1 15,0 1-15,21 0 0,0-21 0,0 21 16,1-22-16,-1 22 0,0-21 16,21 21-16,-21-22 0,22 22 0,-22 0 15,21 0-15,1 21 0,-22 0 0,21 0 16,0 0-16,-20 0 0,-1 21 16,0 0-16,0 21 0,0-20 0,-21-1 15,0 0-15,0 0 0,0 21 16,0-20-16,0-1 0,0 0 15,0 0-15,0 0 0,0 0 0,-21 1 16,0-22-16,21 21 0,-21-21 16,21 21-1</inkml:trace>
  <inkml:trace contextRef="#ctx0" brushRef="#br2" timeOffset="128170.43">19304 12234 0,'0'0'0,"0"-21"15,0 0-15,0-21 0,0 21 0,0-1 16,0-20-16,-21 21 0,0 0 16,21 0-16,-22-1 0,1 1 0,0 21 15,0 0-15,0 0 0,0 21 16,-1 1-16,1-1 0,21 0 15,-42 21-15,42-21 0,-21 22 0,0-1 16,-1-21-16,1 22 0,21-22 16,0 21-16,-21 0 15,21-20-15,0-1 0,0 0 0,0 0 16,21 0-16,0-21 16,22 0-16,-22 0 0,0 0 15,0 0-15,0-21 0,22 21 0,-22-21 16,0 0-16,0 0 0,22-1 0,-22-20 15,0 21-15,0-21 0,-21-1 16,21 1-16,-21 0 0,21 20 0,-21-20 16,0 0-16,-21 42 31,0 21-31,21 21 0,0-21 16,-21 1-16,21 20 0,-21 0 15,21-21-15,0 1 0,0 20 16,0-21-16,0 0 0,0 0 0,0 1 15,0-1-15,0 0 0,21 0 16,0-21-16,0 21 0,22-21 0,-22 0 16,21 0-16,0 0 0,1 0 0,-1 0 15,0 0-15,-20 0 0,20-21 16,-21 21-16,21-21 0,-20 0 0,-1-22 16,0 22-16,0 0 0,0-21 0,-21-1 15,0 1-15,0 21 0,0-21 16,0 20-16,0 1 0,0 0 0,0 0 15,0 42 1,-21 0 0,21 0-16,0 1 0,-21-1 0,21 21 15,0-21-15,0 0 0,0 22 16,0-22-16,0 0 0,0 0 0,-21 0 16,21 1-16,0-1 0,-21 0 0,21 0 15,0 0 1,0-42 15,0 0-31,0 0 16,0 0-16,21-1 0,0-20 15,-21 21-15,21 0 0,0-22 16,0 22-16,-21 0 0,22-21 16,-1 21-16,0-1 0,0 1 0,0 21 15,0-21-15,1 21 0,-1 0 16,0 0-16,0 21 0,0 0 15,-21 1-15,0-1 0,21 21 0,-21-21 16,0 0-16,22 22 0,-22-22 16,0 0-16,0 0 0,0 0 0,0 1 15,0-1-15,0 0 0,0 0 0,0 0 16,0-42 31,0 0-32,0 0-15,21 0 0,0-1 16,-21 1-16,21 0 0,0-21 0,22 21 16,-22-22-16,0 22 0,21 0 15,1-21-15,-1 20 0,64 1 16,-64 21-16,0 0 0,-20 0 16,-1 0-16,0 21 0,0 1 0,-21-1 15,0 0-15,0 21 0,0 1 16,0-22-16,-21 21 0,0-21 15,21 0-15,-21-21 0,-1 22 0,22-1 16,-21 0-16,0-21 0,0 21 16,0-21-1,21-21 17,21 21-32,0-21 15</inkml:trace>
  <inkml:trace contextRef="#ctx0" brushRef="#br2" timeOffset="128512.82">20955 12256 0,'21'0'32,"0"0"-32,0 0 15,1-22-15,-1 22 0,0 0 16,0 0-16,-21-21 0,21 21 0,0-21 15,1 21-15,-1-21 0,-21 0 0,21 0 16,-21-1-16,0 1 16,0 0-16,0 0 0,0 0 15,-21 21-15,0 0 16,-1 0-16,1 21 0,0 0 16,0 0-16,0 0 0,0 1 0,-1 20 15,22-21-15,-21 0 16,21 22-16,-21-1 0,21-21 15,0 0-15,0 0 0,0 1 16,21-1 0,0-21-16,1 0 0,-1 0 0,0 0 15,0 0-15,0 0 0,0-21 0,1 21 16</inkml:trace>
  <inkml:trace contextRef="#ctx0" brushRef="#br2" timeOffset="128968.78">21696 11853 0,'0'0'0,"-21"0"0,42 0 62,0 0-62,0 0 16,-21-21-1,0 0 1,21 21 31,0 0-47,1 0 15,-1 0 1,0 0-16,-21 21 31,0 0-31,0 1 0,0-1 16,0 21-16,-21-21 0,21 0 16,-21 1-16,-1-1 0,1 0 0,21 0 15,-21 0-15,0-21 0,0 21 0,0-21 16,-1 0-16,1 0 15,0 0-15</inkml:trace>
  <inkml:trace contextRef="#ctx0" brushRef="#br2" timeOffset="129367.73">22119 11451 0,'0'0'0,"0"-21"0,21 21 32,0 0-32,1 0 15,-1 0-15,0 21 0,0 0 16,0 1-16,0 20 0,1-21 0,-1 21 15,0-20-15,-21 20 0,0 0 16,0 1-16,0-1 0,0 0 16,0 22-16,0-22 0,0 22 0,0-1 15,-21 1-15,0-1 0,-1 1 0,1-22 0,0 21 16,0-20-16,-21 20 16,20-20-16,-20-1 0,21 0 0,-21-21 15,-1 22-15,1-22 0,0 0 16,-1 0-16,1 0 0,0-21 0,-1 0 15,1 22-15,21-22 0,-22 0 0,22 0 16,0 0-16,0 0 0,0 0 16,0 0-16,-1-22 0,22 1 0</inkml:trace>
  <inkml:trace contextRef="#ctx0" brushRef="#br2" timeOffset="130268.06">4847 14076 0,'0'0'0,"0"-21"16,0 0-16,0-1 0,0 1 16,0 0-16,-21 0 0,21 0 15,-21 0-15,21-1 0,-21 22 0,21-21 16,0 42-1,0 1 1,0-1-16,0 21 0,0 0 16,0 1-16,0 20 0,-22 1 15,1 20-15,21 1 0,-21 0 0,0 21 16,0-22-16,21 1 0,-21 0 16,-1-1-16,22 22 0,0-21 0,0-1 15,-21 1-15,0 63 0,0-84 16,21-1-16,-21-20 0,21-1 15,0-21-15,-21 43 0,-1-64 16,22-22 0,0 1-16,0 0 15,0-21-15,0-1 0,0 1 0,0-21 16,0-1-16</inkml:trace>
  <inkml:trace contextRef="#ctx0" brushRef="#br2" timeOffset="130655.84">4508 14245 0,'0'0'16,"-21"-21"-16,21 0 0,-21 0 0,0 0 0,0 21 15,0-22-15,21 1 0,0 0 16,0 0-16,0 0 16,0 0-16,21-1 0,21 1 0,-21 0 15,22 21-15,-1-21 16,0 0-16,1 0 0,20-1 0,-21 22 15,22 0-15,-22 0 0,1 0 16,-1 22-16,0-1 0,1 0 0,-22 0 16,-21 21-16,0-20 0,0 20 0,0 0 15,-21-21-15,-1 22 0,-20-1 16,0-21-16,-1 22 0,1-1 0,0-21 16,-1 0-16,1 0 0,21 1 15,-21-1-15,20-21 0,1 0 0,0 0 16,0 0-16,21-21 31,0-1-15,0 1-16,21 21 15,0-21-15,0 21 0,1-21 0,-1 0 16,0 21-16,21-21 0,-21-1 16,1 22-16</inkml:trace>
  <inkml:trace contextRef="#ctx0" brushRef="#br2" timeOffset="131200.04">5059 14182 0,'-21'0'31,"21"-21"-15,0-1-16,0 1 16,0 0-16,0 0 15,21 0-15,0 21 0,0-21 16,0 21-16,0-22 0,1 22 15,-1 0-15,21 0 0,-21 0 16,0 0-16,1 22 0,-1-1 0,21-21 16,-21 21-16,-21 0 0,0 21 15,0-20-15,0-1 0,0 0 0,0 0 16,-21 21-16,0-20 0,0-1 16,0 0-16,-1 0 0,1-21 0,0 21 15,0-21-15,21 21 0,-21-21 16,0 0-1,21-21-15,0 0 0,0 0 0,0 0 16,0 0-16,0-1 0,21 1 16,0 0-16,0 0 0,0 21 15,0-21-15,1 0 0,20 21 0,-21-22 16,21 1-16,-20 21 0,20-21 16,0 21-16,1 0 0,-22-21 0,21 21 15,-21 0-15,0 0 0,22 0 0,-22 0 16,-21 21-16,21 0 15,-21 0-15,0 1 0,0-1 0,0 0 16,-21 0-16,21 0 0,-21 0 16,0 1-16,21-1 0,0 0 15,0 0-15,-22-21 0,22 21 0,-21-21 16,21 21-16,0-42 31,0 0-31,0 0 16,0 0-16,0 0 0,0-1 15</inkml:trace>
  <inkml:trace contextRef="#ctx0" brushRef="#br2" timeOffset="131367.67">5736 13907 0,'0'0'0,"0"-22"16,-21 1 0,0 21-16,0 0 15,21 21 1,0 1-1,21-1-15,0-21 16,0 0-16,0 21 0,0-21 0,1 21 16,-1-21-16,0 21 0</inkml:trace>
  <inkml:trace contextRef="#ctx0" brushRef="#br2" timeOffset="131748.07">6075 14076 0,'0'0'0,"0"21"16,0 0 0,0 0-1,0 1-15,0-1 0,0 0 16,21 0-16,-21 0 0,21 0 16,-21 1-16,21-1 0,-21 0 15,0 0-15,0 0 0,0 0 16,0 1-16,0-44 47,0 1-47,0 0 0,0 0 15,0 0-15,21-22 0,-21 22 0,22-21 16,-22 21-16,0-22 0,21 22 0,0 0 16,-21-21-16,21 21 0,0-1 15,-21 1-15,21 21 0,1-21 0,-1 21 16,0 0-1,0 0-15,-21 21 16,0 0-16,0 1 0,0-1 16,21 0-1,-21 0-15</inkml:trace>
  <inkml:trace contextRef="#ctx0" brushRef="#br2" timeOffset="132731.65">6858 14245 0,'0'0'16,"21"0"-16,-21-21 0,21 21 0,0-21 16,-21 0-16,22 0 0,-1-1 15,-21 1-15,0 0 0,0 0 0,0 0 16,0 0-16,0-1 0,0 1 16,0 0-16,0 0 0,-21 21 15,-1 0-15,1 0 0,0 0 16,0 0-16,-21 0 0,20 21 15,1-21-15,-21 21 0,21 0 0,-22 22 16,22-22-16,0 0 0,0 21 0,0-20 16,0 20-16,21-21 0,0 21 15,0-20-15,0-1 0,0 21 16,0-21-16,0 0 0,21-21 0,0 22 16,0-22-16,0 0 0,0 0 15,1 0-15,20 0 0,-21-22 0,0 1 16,0 21-16,1-21 0,-1 0 15,0 0-15,-21-22 0,21 22 0,0 0 16,0 0-16,1-21 0,-1 20 16,0-20-16,-21 21 0,21 0 15,0 0-15,-21-1 0,0 44 32,0-1-17,0 0-15,0 0 0,-21 21 16,21-20-16,-21-1 0,21 0 15,0 21-15,0-21 0,0 1 0,0-1 16,0 0-16,0 0 0,21 0 16,0 0-16,0-21 0,1 0 15,-1 0-15,0 0 0,0 0 0,0 0 16,0 0-16,22-42 16,-1 21-16,-21 0 0,22 0 15,-22-1-15,21-20 0,0 21 0,-20-21 16,-1 20-16,21-20 0,-21 0 0,0-1 15,1 1-15,-1 0 0,-21-1 16,0 1-16,0 21 0,0-21 0,0 20 16,0 1-16,-21 21 15,-1 0-15,1 0 16,21 21-16,-21 1 0,21-1 0,-21 21 16,21 0-16,-21-20 0,21 20 15,0 0-15,0 1 0,0-1 16,0-21-16,0 21 0,0-20 0,0 20 15,0-21-15,0 0 0,0 22 16,21-22-16,0 0 0,0-21 16,0 0-16,1 0 0,20 0 0,-21 0 15,21 0-15,1 0 0,-1-21 16,22 0-16,-22-1 0,0 1 0,-21 21 16,22-21-16,-22 0 0,0 0 0,0 0 15,-21-22-15,0 22 0,0 0 16,0 0-16,0 0 0,0-1 0,0 1 15,-21 21-15,0 0 16,0 0-16,21 21 0,-21 1 16,-1-1-16,1 0 0,21 0 15,0 0-15,0 0 0,0 1 0,0-1 16,0 0-16,0 0 0,0 0 16,0 0-16,21 1 0,1-1 15,-1-21-15,0 0 0,0 0 16,21 0-16,-20 0 0,20 0 0,-21 0 15,21-21-15,1-1 0,-1 22 16,-21-21-16,22 0 0,-22 0 0,0 0 16</inkml:trace>
  <inkml:trace contextRef="#ctx0" brushRef="#br2" timeOffset="132951.48">7599 13864 0,'0'0'0,"-64"0"0,-105 21 16,148 1 0,0-22-16,21 21 0,21-21 15,0 0 1,42 0-16,-41 0 0,41 0 16,-21 0-16,1 0 0,20 0 0,1 0 15,-1 0-15,-20-21 16,20 21-16,-21-22 0,1 22 0,-1-21 15,0 0-15</inkml:trace>
  <inkml:trace contextRef="#ctx0" brushRef="#br2" timeOffset="133802.92">10033 13843 0,'0'0'0,"0"-21"0,0 0 16,0 0-16,0-1 0,0 1 0,0 0 15,0-21-15,0 21 0,0-1 16,0 1-16,0 0 0,0 0 16,21 21-16,0 21 15,-21 0-15,0 0 16,0 1-16,0 20 0,0 0 0,0 1 15,0 20-15,0-21 0,0 1 0,0-1 16,0 0-16,-21 22 0,21-22 16,0-21-16,0 22 0,0-1 0,-21 0 15,21-20-15,0-1 0,0 0 0,0 0 16,21-21 0,-21-21-16,21 0 15,0 0-15,1-1 0,-1 1 0,0 0 16,21-21-16,-21-1 0,1 22 15,20-21-15,-21 0 0,0-1 0,22 1 16,-22 0-16,0-1 0,0 1 16,0 21-16,0 0 0,22-1 15,-43 44 1,0 20-16,0-21 0,0 0 16,0 22-16,0-1 0,0-21 0,0 21 15,0 1-15,0-1 0,0-21 0,0 22 16,0-1-16,0-21 0,0 21 15,0-20-15,21-1 0,0-21 0,21 21 16,-20-21-16,20 0 0,-21 0 16,21 0-16,1-21 0,-1 0 15,22-1-15,-22 1 0,0 0 0,1 0 16,-1-21-16,0-1 0,1 1 0,-22 0 16,0-1-16,0 1 0,-21-22 15,0 22-15,0-21 0,0 20 0,-21 1 16,0 0-16,0-1 0,-1 22 15,-20 0-15,21 21 0,0 0 0,-22 0 16,22 0-16,-21 21 0,21 0 16,-22 0-16,22 22 0,0-22 0,21 0 15,0 21-15,-21-20 0,21-1 16,0 21-16,0-21 0,0 0 0,0 1 16,21-1-16,0 0 0,0-21 15,1 21-15,20-21 0,-21 0 0</inkml:trace>
  <inkml:trace contextRef="#ctx0" brushRef="#br2" timeOffset="134139.23">11239 14118 0,'22'0'15,"-44"0"-15,65 0 0,-22 0 16,0 0 0,0 0-16,0 0 15,1 0-15,-1-21 0,0 0 0,0 21 16,0-21-16,0 0 0,1-1 15,-1 1-15,-21 0 0,0 0 16,0 0-16,0 0 16,-21 21-1,-1 21-15,1-21 0,0 21 16,0 0-16,0 0 0,0 0 0,-1 1 16,1-1-16,0 0 0,0 0 15,21 0-15,-21 0 0,21 1 0,0 20 16,0-21-16,21-21 15,0 0-15,0 21 0,0-21 16,1 0-16,-1 0 0,21 0 16,0 0-16,-20 0 0,20-21 0,0 0 15,1 21-15,-1-21 0,0 0 16,1-1-16</inkml:trace>
  <inkml:trace contextRef="#ctx0" brushRef="#br2" timeOffset="134627.04">12023 13822 0,'0'0'16,"0"-42"-16,0-1 0,0 22 0,0-21 15,0-1-15,0 22 0,-22 0 0,22 0 16,-21 21-16,0 0 16,0 21-16,21 0 15,0 0-15,0 22 0,-21-1 0,21 0 16,-21 1-16,21-1 0,0 0 0,-22 1 16,22-1-16,0-21 0,0 22 15,0-22-15,0 21 0,0-21 0,-21 0 16,21 1-16,0-1 0,0 0 0,0 0 15,-21-21 17,21-21-17,0 0-15,0 0 16,0-1-16,0 1 0,0 0 0,0 0 16,0 0-16,21 0 0,0-1 0,22 1 15,-22 0-15,21 0 16,-21 0-16,22 0 0,-1 21 0,0 0 15,1 0-15,-1 0 0,0 0 0,1 0 16,-1 0-16,0 21 0,1 0 16,-22 0-16,0 0 0,21 22 15,-42-22-15,0 0 0,0 0 0,0 21 16,-21-20-16,0-1 0,-21 0 16,-1 0-16,1 0 0,0 0 0,-1 1 15,-20-1-15,21 0 0,-22-21 0,22 21 16,-1-21-16,22 0 0,-21 0 15,21 0-15,0 0 0,-1 0 16,22-21-16,0 0 0,0 0 16,43-1-16,-22 1 0,21 0 0,-21 0 15,22 0-15</inkml:trace>
  <inkml:trace contextRef="#ctx0" brushRef="#br2" timeOffset="135635.76">12827 13822 0,'0'0'0,"-21"0"0,0 0 0,-1 21 16,44-21 30,-1-21-46,0 21 0,0-21 16,0 0-16,0-1 0,22 1 16,-22 21-16,21-21 0,22-42 15,-43 41-15,21 1 0,-42 0 16,0 0-16,0 0 16,-21 21-16,0 0 0,-21 0 15,-1 0-15,1 21 0,0 0 16,-1 0-16,22 0 0,-21 1 0,21 20 15,-1-21-15,1 0 0,0 22 16,21-22-16,0 0 0,0 0 16,0 0-16,0 0 0,21 1 0,0-22 15,1 21-15,-1-21 0,21 0 16,-21 0-16,22 0 0,-1 0 0,0 0 16,-21 0-16,22 0 0,-22 0 0,21 0 15,-42-21-15,-21 21 16,-21 0-1,21 0-15,-22 0 0,1 0 0,0 21 16,-22 0-16,22-21 0,21 21 16,-22 0-16,1 0 0,21 1 15,0-1-15,-1 0 0,1 0 0,21 0 16,0 0-16,0 1 0,0-1 16,0 0-16,21 0 0,1 0 0,-1-21 15,21 21-15,-21 1 0,22-22 0,-1 0 16,0 0-16,1 0 0,20 0 15,-21 0-15,22 0 0,-22-22 0,22 1 16,-1 21-16,-20-21 0,-1 0 0,0 0 16,1-22-16,-1 22 0,-21-21 15,43-22-15,-43 22 0,-21 0 16,21-1-16,0-20 0,-21 21 16,21-22-16,-21 22 0,0-1 15,0 1-15,0 0 0,0-1 0,0 22 0,0 0 16,0 0-16,0 0 15,0 42 1,0 0-16,0 0 0,0 22 0,-21-22 16,21 21-16,0 22 0,0-22 15,-21 0-15,21 22 0,-21-22 0,21 0 16,0 1-16,-21-1 0,-1 43 16,1-43-16,21-21 0,0 22 15,0-22-15,-21 0 0,21 21 0,0-21 16,0 1-16,0-1 0,21-21 31,0 0-31,1 0 16,-1-21-16,0-1 0,0 1 0,21 21 15,-20-21-15,-1 0 0,0 0 16</inkml:trace>
  <inkml:trace contextRef="#ctx0" brushRef="#br2" timeOffset="136644.07">13843 14097 0,'0'21'15,"-21"-21"-15,0 0 16,21 21-16,21-21 31,0 0-15,0 0-16,0 0 16,0-21-16,1 21 0,-1-21 0,0 0 15,0 21-15,0-21 0,-21 0 0,0-1 16,0 1-16,0 0 15,0 0 1,-21 21-16,0 0 16,0 0-16,0 0 0,-1 0 15,22 21-15,-21-21 0,0 21 0,0 0 16,21 1-16,0-1 0,-21 0 0,21 0 16,-21 0-16,21 0 15,0 1-15,0-1 0,0 0 0,21 0 16,0-21-16,0 21 15,0-21-15,0 0 16,1 0-16,-1 0 0,0 0 0,21 0 16,-21-21-16,1 21 0,20-21 0,-21 0 15,0 21-15,22-21 0,-22-1 16,0 1-16,0 0 0,0 0 0,0 0 16,1 0-16,-22-1 0,21 1 0,-21 0 15,0 0-15,0 42 31,0 0-15,0 0-16,-21 1 0,21-1 16,0 0-16,-22 0 0,22 0 15,0 0-15,0 1 0,-21-1 0,21 0 16,0 0-16,0 0 16,0-42 15,0 0-16,0 0-15,0 0 16,21-1-16,-21 1 0,22-21 16,-1 21-16,-21 0 0,21-1 0,0 1 15,0-21-15,22 0 16,-22 42-16,0-22 0,0 22 0,0 0 16,0 0-16,1 0 0,-1 0 15,-21 22-15,21-1 0,-21 0 16,21 0-16,-21 0 0,0 0 0,0 1 15,0-1-15,0 0 0,0 0 16,0 0-16,0 0 0,0 1 0,0-1 16,0 0-16,0-42 47,21 0-32,0-1 1,-21 1-16,22-21 0,-1 21 0,-21 0 15,21-22-15,0 22 0,21 0 0,-20-21 16,-1 20-16,21 1 0,-21 0 16,22 0-16,-1 21 0,21 0 15,-41 0-15,-1 0 0,21 0 16,-21 21-16,0 0 0,-21 22 0,0-22 16,0 0-16,0 0 0,0 0 0,0 22 15,-21-22-15,0 0 0,0 0 0,21 0 16,-21-21-16,0 21 0,-1 1 15,1-22-15,21 21 16,21-21 15,1-21-31,-1-1 16,0 22-16,0-21 0</inkml:trace>
  <inkml:trace contextRef="#ctx0" brushRef="#br2" timeOffset="137695.51">15303 14012 0,'22'0'47,"-1"0"-47,0 0 0,0 0 16,0 0-16,0 0 16,1 0-16,20-21 0,-21 0 0,0 21 15,0-21-15,1 0 0,-1 21 16,0-21-16,0-1 0,-21 1 15,0 0-15,-21 21 16,0 0-16,0 0 16,-1 0-16,1 0 0,0 21 0,0-21 15,0 21-15,-22 1 0,22-1 0,0 0 16,0 0-16,0 0 0,0 0 16,21 1-16,0-1 0,0 0 0,0 0 15,0 0-15,0 0 16,21-21-16,0 22 0,0-22 15,0 0-15,0 0 0,22 0 0,-1 0 16,0 0-16,1 0 0,-22 0 0,21 0 16,1 0-16,-22 0 0,21-22 15,-21 22-15,0-21 0,1 0 0,-1 0 16,0 0-16,-21 0 0,0-1 0,0 1 16,0 0-16,0 0 0,0 0 15,0 0-15,0-1 0,0 44 31,0-1-15,0 0-16,0 0 0,-21-21 16,21 21-16,0 0 0,-21 1 15,21-1-15,-22 0 0,22 0 16,0 0-16,0 0 16,-21-21-1,21-21 1,0 0-1,0 0-15,21 0 16,-21 0-16,22-1 0,-1 1 0,0 0 16,0 0-16,21-43 15,-20 43-15,-1-21 0,21 21 16,-21 21-16,0-21 0,22 21 0,-22 0 16,0 0-16,0 0 0,0 21 0,1-21 15,-22 21-15,0 0 0,0 43 16,0-43-16,21 0 0,-21 0 15,0 0-15,21 0 0,-21 1 16,0-1-16,0 0 0,0 0 0,42 0 16,-21-21-16,1 0 15,-1 0-15,0 0 0,0 0 16,0 0-16,0 0 0,1 0 0,-1 0 16,0-21-16,0 21 0,0-21 15,0 0-15,1 0 0,-1-22 16,0 22-16,0-21 0,0-1 0,0 1 15,1 0-15,-22-1 0,21-20 0,-21 21 16,21-22-16,-21 22 0,0 21 16,21-22-16,-21 22 0,0 0 0,-21 42 31,0 0-31,21 22 16,-21-22-16,-1 21 0,22 0 0,0 1 15,0-1-15,-21 0 0,21-20 16,-21 20-16,21 0 0,0 1 0,0-1 15,0-21-15,0 21 0,0-20 16,0-1-16,0 21 0,0-21 0,0 0 16,21 1-16,0-1 15,1-21-15,-1 0 0,0 0 16,0 0-16,0 0 0,0 0 16,1 0-16,-1-21 0,21 21 15,-21-22-15,0 1 0,1 0 0,-1 0 16,0 0-16,0 0 0</inkml:trace>
  <inkml:trace contextRef="#ctx0" brushRef="#br2" timeOffset="137951.51">16658 13801 0,'0'0'0,"21"0"46,0 0-46,1 0 0,-1 0 0,0 21 16,0-21-16,0 0 0,0 0 0,1 0 16,-1 0-16,0 0 0,42 0 15,-41 0-15,-1 0 0,0 0 16,0-21-16,0 21 16,0 0-16,1-21 0,-22-1 31,-22 22-31,1 0 0,0 0 15</inkml:trace>
  <inkml:trace contextRef="#ctx0" brushRef="#br2" timeOffset="150224.35">18140 13441 0,'0'0'0,"0"-21"15,21 21 1,0 0-16,0-21 0,-21-1 0,21 1 16,-21 0-16,22 0 0,-1 0 15,-21 0-15,0-1 0,0 1 16,-43 21 0,22 0-1,21 21-15,0 1 16,-21-1-16,21 0 0,-21 21 15,-21-21-15,20 43 0,22-22 0,0 1 16,0 62-16,0-62 16,0-1-16,0 0 0,0 1 0,0-1 15,0 0-15,0 1 0,22-22 16,-1 0-16,0 21 0,0-20 0,21-22 16,-20 21-16,20-21 0,-21 0 0,21 0 15,1 0-15,-1 0 0,0-21 16,-20 21-16,20-22 0,-21 1 0,21-21 15,-20 0-15,-1 20 0,0-41 0,-21 21 16,0-1-16,0-20 16,0-1-16,0 22 0,0-22 0,0 22 15,0 0-15,0-22 0,0 43 16,0-21-16,-21 21 16,0-1-16,21 44 15,0-1 1,0 0-16,0 0 15,0 0-15,0 0 0,21-21 16,-21 22-16,21-1 0</inkml:trace>
  <inkml:trace contextRef="#ctx0" brushRef="#br2" timeOffset="150603.91">18944 13758 0,'0'0'0,"21"0"0,0 0 16,1 0-1,-1-21-15,-21 0 0,0 0 16,21 21-16,-21-21 0,21 0 0,-21-1 16,21 22-16,-21-21 0,0 0 15,21 21-15,-42 0 16,-21 0-16,21 0 16,0 0-16,-1 21 0,1 0 15,0-21-15,21 22 0,0-1 16,0 0-16,0 0 0,0 0 15,0 0-15,21 1 16,0-1-16,1 0 0,-1-21 0,0 21 16,-21 0-16,42 0 0,-42 1 15,0-1-15,0 0 16,-21-21 0,0 0-16,-21 0 0,20 0 15,-20 0-15,21 0 0,-43 0 16,22 0-16,21 0 0,0 0 0,21-21 15,-21 21-15,21-21 16,0-1-16,21 22 16</inkml:trace>
  <inkml:trace contextRef="#ctx0" brushRef="#br2" timeOffset="150928.07">19156 13843 0,'0'0'0,"21"0"0,0 0 0,21 0 16,-20 0-16,-22-21 0,0 0 0,21 21 16,0-21-16,0-1 0,-21 1 15,21 0-15,0 0 0,-21 0 16,0 0-16,22-1 0,-22 1 16,0 0-16,21 21 15,-42 0-15,-1 21 16,1 0-16,0-21 0,0 22 0,-21-1 15,42 0-15,-43 21 0,43-21 0,-21 1 16,21-1-16,0 0 0,0 0 0,0 21 16,0-20-16,0-1 15,21 0-15,0-21 0,1 21 16,-1-21-16,0 0 0,21 0 16,-21 0-16,1 0 0,-1 0 15,21-21-15,-21 0 0</inkml:trace>
  <inkml:trace contextRef="#ctx0" brushRef="#br2" timeOffset="151299.57">19685 13737 0,'-21'0'0,"42"0"0,-42-21 0,21 0 16,-21 0-16,-1 21 0,44 0 16,-1 0-1,0 0-15,0 0 0,0 0 16,0 0-16,1 0 15,-1 0-15,0 21 0,-21 0 0,21-21 16,-21 21-16,21 0 0,-21 1 16,0-1-16,0 0 0,0 0 15,0 0-15,0 0 0,0 1 0,-21-1 16,0-21-16,0 21 0,0-21 16,-1 21-16,1-21 15,21-21 1,0 0-1,0 0-15,0-1 0,0 1 16,0 0-16,21 0 0,-21-21 0,0 20 16,0 1-16,43 0 0,-22 0 0,-21 0 15,21 0-15,0-1 16,0 22 0,1 0-16,-1-42 0</inkml:trace>
  <inkml:trace contextRef="#ctx0" brushRef="#br2" timeOffset="151333.56">20151 13653 0,'42'0'15</inkml:trace>
  <inkml:trace contextRef="#ctx0" brushRef="#br2" timeOffset="151416.69">20214 13631 0,'-21'0'16,"21"22"-16,-21-22 16,-22 0-16</inkml:trace>
  <inkml:trace contextRef="#ctx0" brushRef="#br2" timeOffset="151527.17">20087 13674 0,'0'21'0,"0"-42"0,21 127 15,-21-85-15,0 0 0,0 0 0,0 0 16,0 0-16,0 1 16,0-1-16,0 0 0,0 0 15</inkml:trace>
  <inkml:trace contextRef="#ctx0" brushRef="#br2" timeOffset="151610.12">20087 13928 0,'0'-43'16,"0"86"-16,0-107 0,0 43 15,0 0-15,0-21 0,21 20 0,0-20 0,1 21 16,-1 0-16,0-22 16</inkml:trace>
  <inkml:trace contextRef="#ctx0" brushRef="#br2" timeOffset="151760.13">20383 13504 0,'22'0'0,"20"22"16,-106-44-16,149 44 0,-64-1 16,0 0-16,-21 21 0,0-21 0,22 1 15,-22-1-15,0 21 0,0-21 0,0 0 16,0 1-16,0-1 0,0 0 0,0 0 15,-22 0-15,1-21 0,0 21 0,0 1 16,0-22-16,21 21 16,-21-21-16,-1 0 0,-20 0 15</inkml:trace>
  <inkml:trace contextRef="#ctx0" brushRef="#br2" timeOffset="151795.1">20426 13885 0,'63'-21'15</inkml:trace>
  <inkml:trace contextRef="#ctx0" brushRef="#br2" timeOffset="151884.07">21061 13695 0,'0'0'0,"0"-21"0</inkml:trace>
  <inkml:trace contextRef="#ctx0" brushRef="#br2" timeOffset="151909.06">20997 13526 0</inkml:trace>
  <inkml:trace contextRef="#ctx0" brushRef="#br2" timeOffset="152108.85">20913 13483 0,'-22'0'16,"-20"43"-1,190-43-15,-232-43 0,-1 107 0,64-43 0,0 0 16,-1 21-16,1-20 0,0 20 0,0-21 16,0 21-16,0-20 0,21-1 0,0 21 15,0 0 1,0-20-16,0-1 0,21 0 0,0-21 16,0 0-16,0 0 0,0 0 15,1 0-15,-1 0 0,0 0 16,0 0-16,0-21 0,43 0 15,-64-1-15,21-20 0,0 21 16,0 0-16,0-22 0,-21 22 16,22 0-16</inkml:trace>
  <inkml:trace contextRef="#ctx0" brushRef="#br2" timeOffset="152136.84">21082 13526 0,'-42'0'16</inkml:trace>
  <inkml:trace contextRef="#ctx0" brushRef="#br2" timeOffset="152323.95">20976 13631 0,'0'22'15,"0"-1"-15,106-169 0,-212 253 0,106-41 0,0-43 16,0 21-16,0 1 0,0-22 15,0 0-15,0 0 0,0 0 16,0 22-16,0-22 0,21 0 16,0-21-16,1 0 0,-1 21 15,0-21-15,21 0 0,-21 0 16,1 0-16,-1 0 16,0-21-16,-21 0 0,21 0 15,0 0-15,0-22 0,1 1 16,-22 21-16,0-22 0,0 22 0</inkml:trace>
  <inkml:trace contextRef="#ctx0" brushRef="#br2" timeOffset="152879.04">21251 13716 0,'0'0'15,"43"-212"-15,-86 424 0,43-191 0,0 0 0,-21 1 0,42-22 16,0 21-16,-21 0 0,0 0 16,0 0-16,0 0 0,-21 1 0,21-1 15,0 0-15,0 0 0,-21-21 16,0 21-16,63-21 31,-42-21-15,0 0-1,0 0-15,0 0 0,0-1 16,21 1-16,-21 0 0,22 0 0,-22 0 16,21 0-16,0-22 0,0 22 0,-21 0 15,21 0-15,0 21 0,1-21 16,-1-1-16,0 22 0,0 0 15,0 0-15,0 22 16,-21-1-16,22 0 16,-22 0-16,0 0 0,21 22 0,-21-22 15,0 0-15,0 0 0,0 0 0,0 0 16,0 1-16,0-1 16,0 0-16,21-21 15,-21 42 1,-21 255-16,21-86 0,-21-211 15,21-63-15,-22-43 0,22 21 0,0 1 16,0 20-16,0 1 0,0 20 0,0 1 16,0 0-16,0-1 0,22 22 15,-1-21-15,0 21 0,0-22 16,0 22-16,0 0 0,22 0 16,-22 0-16,64-22 0,-43 22 0,-42 0 0,21 21 15,0 21-15,22 21 0,-22-20 16,-21-1-16,0 0 0,-21 0 15,21 0-15,0 0 0,21 22 0,-21-22 16,0 0-16,0 0 0,0 22 0,0-22 16,21-21-16,-21 21 0,-42-21 15</inkml:trace>
  <inkml:trace contextRef="#ctx0" brushRef="#br2" timeOffset="153128.03">22140 13780 0</inkml:trace>
  <inkml:trace contextRef="#ctx0" brushRef="#br2" timeOffset="153250.01">22119 13822 0,'0'0'16,"0"-21"-1,21 21-15,0 0 16,1 0-16,-22-21 15,21 21-15,0 0 0,-21-22 0,21 22 16,-21-21-16,0 0 0,0 0 16,21 21-16,-21-21 0,0 0 0</inkml:trace>
  <inkml:trace contextRef="#ctx0" brushRef="#br2" timeOffset="153403.76">22161 13716 0,'0'42'15,"-21"-20"-15,0-1 0,21 0 16,0 0-16,-21 0 0,21 0 16,0 1-16,0-1 15,21 0 1,21-21-16</inkml:trace>
  <inkml:trace contextRef="#ctx0" brushRef="#br2" timeOffset="153439.74">22288 13885 0,'0'0'16</inkml:trace>
  <inkml:trace contextRef="#ctx0" brushRef="#br2" timeOffset="154136.23">20256 13610 0,'0'21'15,"0"-42"-15</inkml:trace>
  <inkml:trace contextRef="#ctx0" brushRef="#br2" timeOffset="154255.98">20256 13610 0,'0'-21'15,"22"21"1,-22-21-16,21 0 15,0 21-15,0 0 16,0 0-16,0 0 0,1 0 16,-1 0-16,0 0 0,0 0 15</inkml:trace>
  <inkml:trace contextRef="#ctx0" brushRef="#br2" timeOffset="154308.97">20510 13589 0,'0'0'16,"22"0"-16</inkml:trace>
  <inkml:trace contextRef="#ctx0" brushRef="#br2" timeOffset="155468.09">22437 13716 0,'0'0'0,"-22"0"0,1 0 16</inkml:trace>
  <inkml:trace contextRef="#ctx0" brushRef="#br2" timeOffset="156756.03">22246 13716 0,'21'0'16,"0"0"-1,1 0-15,-1 0 16,0-21-16,0 21 15,-21-21-15,21 21 0,0-21 0,1 21 16,-22-22-16,21 22 0,0-21 16,-21 0-16,21 0 0,-21 0 15,0 0-15,0-1 16,0 1-16,0 0 16,-21 21-16,0 0 15,0 0-15,-1 0 0,1 0 16,0 0-16,0 0 0,0 0 15,0 21-15,-1-21 0,1 21 0,0 1 16,0-1-16,0 0 0,0 0 16,-1 0-16,1 0 0,0 1 15,21-1-15,0 21 0,0-21 0,0 0 16,0 1-16,0-1 0,0 0 16,0 0-16,0 0 0,0 0 0,21 1 15,0-1-15,1-21 16,-1 0-16,0 21 0,0-21 0,21 0 15,-20 0-15,20 0 0,0 0 16,-21 0-16,22 0 0,-1 0 0,-21 0 16,22 0-16,-22-21 0,21 0 0,-21 21 15,0-22-15</inkml:trace>
  <inkml:trace contextRef="#ctx0" brushRef="#br2" timeOffset="157150.07">22966 13229 0,'0'0'0,"-21"0"31,-1 0-31,22 21 0,-21 1 16,21-1-16,-21 0 15,21 21-15,-21-21 0,21 1 0,0 20 16,0-21-16,-21 21 0,21 1 16,0-22-16,-21 21 0,21-21 15,0 22-15,0-22 0,0 21 0,0-21 16,0 1-16,0-1 0,0 0 15,0 0-15,21-21 16,0 0 0,0 0-16,0 0 15,0 0-15,1-21 16,-1 0-16,-21 0 0</inkml:trace>
  <inkml:trace contextRef="#ctx0" brushRef="#br2" timeOffset="157372.06">22669 13631 0,'22'0'31,"-1"0"-31,0 0 0,21 0 16,-21 0-16,22 0 0,-22-21 0,21 21 15,1 0-15,-22 0 0,21-21 16,-21 21-16,22-21 0,-22 0 0,0 21 16,21-21-16,-21-1 0,1 22 15</inkml:trace>
  <inkml:trace contextRef="#ctx0" brushRef="#br2" timeOffset="157892.07">23304 13250 0,'-21'0'32,"21"22"-32,-21-1 0,21 0 15,0 0-15,0 0 0,-21 22 16,21-22-16,0 21 0,-21-21 0,21 22 16,0-22-16,0 21 0,-21 0 15,21-20-15,0 20 0,0-21 0,0 0 16,0 22-16,0-22 0,0 0 15,0 0-15,0 0 0,-22-21 47,22-21-31,0 0-16,0 0 16,0 0-16,0-1 0,0 1 15,0 0-15,0 0 0,22 0 16,-1 21-16,0-21 0,0-1 0,0 22 15,0-21-15,22 21 0,-22 0 16,0 0-16,21 0 0,-20 0 0,20 0 16,-21 0-16,21 0 0,-20 0 15,-1 21-15,0 1 0,-21-1 0,0 0 16,0 0-16,-21 21 16,0-20-16,-1-1 0,-20 0 15,21 0-15,-21 0 0,-22 0 16,22 1-16,-22-22 15,43 21-15,0-21 0,0 0 0,0 0 16,21-21 15,0-1-31,0 1 16,21 0-16</inkml:trace>
  <inkml:trace contextRef="#ctx0" brushRef="#br2" timeOffset="158243.1">24045 13526 0,'21'0'78,"-21"-22"-63,0 1 1,-21 21 0,0 0-1,0 0-15,0 0 16,21 21-16,0 1 0,-21-1 15,21 0 1,0 0 0</inkml:trace>
  <inkml:trace contextRef="#ctx0" brushRef="#br2" timeOffset="158751.98">23982 13949 0,'0'-21'31,"21"21"0,0 0-15,-21 21 15,0 0-31,0 0 16,-21-21 0,0 0-16,0 0 15,-1 0-15,22-21 47,0 0-31,22 0-1,-1 21-15,0 0 0,0 0 16,0 0-16,0 0 16,1 0-16,-22 21 0,0 0 15,0 0-15,0 0 16,0 22-16,0-22 0,-22 0 0,1 0 15,-21 22-15,0-22 0,-1 0 16,-20 21-16,-1-21 0,-20 1 0,62-1 16,-20 0-16,-21 0 0,-1 0 0,-21-21 15,22 0-15</inkml:trace>
  <inkml:trace contextRef="#ctx0" brushRef="#br1" timeOffset="-100243.67">9271 9335 0</inkml:trace>
  <inkml:trace contextRef="#ctx0" brushRef="#br1" timeOffset="-110717.21">17801 10816 0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BBB3-0444-DCD3-8476-2D06A2E5B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9740A-C5AB-3ABE-3D84-B266CEAAA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BD2A-D556-0A46-6643-20C348D0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7DA3-22C7-B040-DCCE-2DCD4E30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5200-CA9F-D5B0-0EB5-8C02C337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2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14ED-78DE-ACC3-06AC-7905E88B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72CAE-2BA1-8D4A-2541-EB7491C56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22CD-2AA0-65C3-D5E3-AF4FCF4B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2ED9-05C0-976F-CA7F-00D60BC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34D0-B4F7-4064-F315-76BFAE57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4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8CF4D-DAE9-A10A-825B-8045A17C8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4B187-B75F-0BE1-FBE1-CD84CD770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C6F5-1002-0D6D-8167-D1655E2E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E209-80F7-837A-7115-F4114696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61FD-C6D7-2866-3DA9-1771BF99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43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F37-9CF0-54AE-819D-4799BB76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B28D-4C7E-4EE4-D56C-50AC0600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A6F2-6EBB-481B-0250-253965E6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1E67-39C1-40E6-A2A6-2C4BAC7D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35C8-5E8D-674C-3142-DD8B6CC6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9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A409-E061-0BEF-40C3-4F4DA39B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DBBA-A80F-5F49-AAD0-5E94EC831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DD60-FB5F-3D5C-7D37-1F422083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2EC0-29F7-5EC4-95CF-616248B8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ECD9-E33A-E5AE-CA61-847DB146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3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2302-DCFC-AA4F-35A4-94648D53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59B4-4711-BB99-926D-D53FF202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E873-50B5-C63D-4EB6-B89A8955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16E55-F96E-0B8E-A673-AAF2A6AE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4D3F0-A0E5-FAC5-DDD1-C71F7B0D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8E4AA-5EA6-C244-AAC2-3F533FDA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30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0187-57D3-A918-DEFB-4A0A09D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8CCB6-C378-D58F-4821-CE7ADC99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58C1F-0546-F200-C469-6D02EA34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27355-241F-1259-F73B-D006AD3E9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A39CE-4B6F-AEEF-1BE8-1B18A90C0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6A488-4399-7E5B-0331-54DFBA7E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F07C6-0579-E557-5804-4151F638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2B995-E31E-3E6F-77AD-86180078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3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0FCC-E30C-6D1F-D2EB-AD5CE593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D47E8-AAE8-2B05-FF93-9072FDB5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BD3A1-1DE5-C338-A78B-8D1035EF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373D5-10B8-B594-CE2F-FF3A30A3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61B5E-45F6-2429-3D61-B9EBB255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C07F0-1E0F-C4D4-1CEE-7F70D33E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CDE2-C83A-AE88-4294-31E0475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D65F-36B4-F563-A3E7-DCBE99A7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49DD-E6EF-1DB6-5862-A85B439F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B753D-39C1-C1DE-8506-1FC069A1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12FDF-2702-2D52-114A-F8CA45E7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642BF-ACD6-4102-971B-B3E153E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1B456-B273-0865-1974-E74AA902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90FE-E764-CC6F-69B4-0356B754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360D1-FF1C-616B-3F1A-0C7D0AB0D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D1BF9-833D-AE3E-1AB7-B4626C99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31C6E-959C-48ED-60B7-63BD37F6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295D4-66CF-E9EF-D65E-FF250117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4991A-BACE-6414-7DD0-B2CE4D3A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64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4ADFB-AC17-1864-A404-0EBC8D37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89E6-08F0-D42F-406B-138C482B9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24E0-7AD2-65DB-7779-D62EBA970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4F3A-1CDA-4E99-9D2D-BA0F7F07154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EB998-31A1-2EF7-671B-2B97A18BF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2E30-F93C-F006-C1DC-CDEEE1FA1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B23E-3D1B-49A6-9F7C-DC967CB02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6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87180-F127-9A9B-3360-71255EEB47BD}"/>
              </a:ext>
            </a:extLst>
          </p:cNvPr>
          <p:cNvSpPr txBox="1"/>
          <p:nvPr/>
        </p:nvSpPr>
        <p:spPr>
          <a:xfrm>
            <a:off x="561975" y="1257300"/>
            <a:ext cx="8582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ofSeconds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ele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1475C8-A08F-2AFF-E6E8-7BD0F13128C9}"/>
                  </a:ext>
                </a:extLst>
              </p14:cNvPr>
              <p14:cNvContentPartPr/>
              <p14:nvPr/>
            </p14:nvContentPartPr>
            <p14:xfrm>
              <a:off x="228600" y="281880"/>
              <a:ext cx="8481240" cy="532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1475C8-A08F-2AFF-E6E8-7BD0F1312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272520"/>
                <a:ext cx="8499960" cy="53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37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C4AF7F-8169-D500-5B16-807711D67D92}"/>
                  </a:ext>
                </a:extLst>
              </p14:cNvPr>
              <p14:cNvContentPartPr/>
              <p14:nvPr/>
            </p14:nvContentPartPr>
            <p14:xfrm>
              <a:off x="388440" y="137160"/>
              <a:ext cx="777276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C4AF7F-8169-D500-5B16-807711D67D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127800"/>
                <a:ext cx="779148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52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688F9A-4DE4-A69A-52DD-FEC8411E4AE2}"/>
                  </a:ext>
                </a:extLst>
              </p14:cNvPr>
              <p14:cNvContentPartPr/>
              <p14:nvPr/>
            </p14:nvContentPartPr>
            <p14:xfrm>
              <a:off x="281880" y="68760"/>
              <a:ext cx="9075960" cy="40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688F9A-4DE4-A69A-52DD-FEC8411E4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59400"/>
                <a:ext cx="9094680" cy="41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663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EBD6B-E2ED-8BF2-3C8E-10C04318941A}"/>
                  </a:ext>
                </a:extLst>
              </p14:cNvPr>
              <p14:cNvContentPartPr/>
              <p14:nvPr/>
            </p14:nvContentPartPr>
            <p14:xfrm>
              <a:off x="502920" y="274320"/>
              <a:ext cx="897660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EBD6B-E2ED-8BF2-3C8E-10C0431894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264960"/>
                <a:ext cx="899532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087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365FA-65ED-BC7B-06C8-D3F7271646CF}"/>
                  </a:ext>
                </a:extLst>
              </p14:cNvPr>
              <p14:cNvContentPartPr/>
              <p14:nvPr/>
            </p14:nvContentPartPr>
            <p14:xfrm>
              <a:off x="281880" y="175320"/>
              <a:ext cx="7696440" cy="370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365FA-65ED-BC7B-06C8-D3F727164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65960"/>
                <a:ext cx="7715160" cy="37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97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C25668-48A5-21D8-7DD5-219891DC492B}"/>
                  </a:ext>
                </a:extLst>
              </p14:cNvPr>
              <p14:cNvContentPartPr/>
              <p14:nvPr/>
            </p14:nvContentPartPr>
            <p14:xfrm>
              <a:off x="777240" y="0"/>
              <a:ext cx="523512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C25668-48A5-21D8-7DD5-219891DC49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-9360"/>
                <a:ext cx="525384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992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08FC5F-5C08-FD88-A651-A36450B60DAD}"/>
                  </a:ext>
                </a:extLst>
              </p14:cNvPr>
              <p14:cNvContentPartPr/>
              <p14:nvPr/>
            </p14:nvContentPartPr>
            <p14:xfrm>
              <a:off x="434160" y="7560"/>
              <a:ext cx="781848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08FC5F-5C08-FD88-A651-A36450B60D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-1800"/>
                <a:ext cx="783720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686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9569FD-30AA-70C7-6C61-0F511F39CF0C}"/>
                  </a:ext>
                </a:extLst>
              </p14:cNvPr>
              <p14:cNvContentPartPr/>
              <p14:nvPr/>
            </p14:nvContentPartPr>
            <p14:xfrm>
              <a:off x="30600" y="274320"/>
              <a:ext cx="887004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9569FD-30AA-70C7-6C61-0F511F39CF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264960"/>
                <a:ext cx="888876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30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96490A-AFE0-D4D5-4A75-C0158A0A9FB8}"/>
                  </a:ext>
                </a:extLst>
              </p14:cNvPr>
              <p14:cNvContentPartPr/>
              <p14:nvPr/>
            </p14:nvContentPartPr>
            <p14:xfrm>
              <a:off x="213480" y="53280"/>
              <a:ext cx="8526960" cy="618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96490A-AFE0-D4D5-4A75-C0158A0A9F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43920"/>
                <a:ext cx="8545680" cy="62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36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13E931-FAAF-6A90-BAC4-B8387BC40694}"/>
                  </a:ext>
                </a:extLst>
              </p14:cNvPr>
              <p14:cNvContentPartPr/>
              <p14:nvPr/>
            </p14:nvContentPartPr>
            <p14:xfrm>
              <a:off x="83880" y="83880"/>
              <a:ext cx="8671680" cy="54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13E931-FAAF-6A90-BAC4-B8387BC40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74520"/>
                <a:ext cx="869040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88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7A8D7F-F211-FF6C-E27E-6A3134139750}"/>
                  </a:ext>
                </a:extLst>
              </p14:cNvPr>
              <p14:cNvContentPartPr/>
              <p14:nvPr/>
            </p14:nvContentPartPr>
            <p14:xfrm>
              <a:off x="0" y="213480"/>
              <a:ext cx="8709840" cy="59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7A8D7F-F211-FF6C-E27E-6A31341397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4120"/>
                <a:ext cx="8728560" cy="59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84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2356FB-8D2A-7FAF-BD91-ED2EA8C36D37}"/>
                  </a:ext>
                </a:extLst>
              </p14:cNvPr>
              <p14:cNvContentPartPr/>
              <p14:nvPr/>
            </p14:nvContentPartPr>
            <p14:xfrm>
              <a:off x="0" y="0"/>
              <a:ext cx="868716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2356FB-8D2A-7FAF-BD91-ED2EA8C36D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70588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42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357300-2A2E-E5AF-DE4D-FE8A8949A69A}"/>
                  </a:ext>
                </a:extLst>
              </p14:cNvPr>
              <p14:cNvContentPartPr/>
              <p14:nvPr/>
            </p14:nvContentPartPr>
            <p14:xfrm>
              <a:off x="198000" y="144720"/>
              <a:ext cx="4039200" cy="320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357300-2A2E-E5AF-DE4D-FE8A8949A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35360"/>
                <a:ext cx="4057920" cy="32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93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233A-417E-CFD1-05F8-578FA8F02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E42BA-4BE9-A4F5-64C5-816947A86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487EFB-71CC-295F-E26D-6E98A0CE4D3D}"/>
                  </a:ext>
                </a:extLst>
              </p14:cNvPr>
              <p14:cNvContentPartPr/>
              <p14:nvPr/>
            </p14:nvContentPartPr>
            <p14:xfrm>
              <a:off x="114120" y="175320"/>
              <a:ext cx="8557920" cy="54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487EFB-71CC-295F-E26D-6E98A0CE4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65960"/>
                <a:ext cx="857664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197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2022-07-21T13:22:27Z</dcterms:created>
  <dcterms:modified xsi:type="dcterms:W3CDTF">2022-07-21T13:22:41Z</dcterms:modified>
</cp:coreProperties>
</file>