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4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2A1BE-E2EC-7C28-964F-39DE32BAD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3C0377A-AAF8-1A2E-C08D-DF2DC22CB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718B0BF-4BC1-397D-695F-21B8C9A7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DB89-9C10-4B6B-B2D5-281B1E0E0F17}" type="datetimeFigureOut">
              <a:rPr lang="LID4096" smtClean="0"/>
              <a:t>04/18/2024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3798F4-8216-8B92-2D0F-6F54C192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EE6102-E609-72C3-7F7B-CC520179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7EF7-C9BF-4ACF-BC34-9A0AA7BE683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049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68A50-EE84-AE3A-041C-04A9BBBDA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89AF7A-D5EF-2AFB-B5D0-B7723894D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01A6852-1A2B-AD27-DC7C-95E48295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DB89-9C10-4B6B-B2D5-281B1E0E0F17}" type="datetimeFigureOut">
              <a:rPr lang="LID4096" smtClean="0"/>
              <a:t>04/18/2024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F48ACF-64E9-78C4-0821-FA770B1E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757F08-FDC8-F08C-D998-E31D38FB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7EF7-C9BF-4ACF-BC34-9A0AA7BE683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887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367ACAB-7F6B-95B1-7504-68DD8968F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6344C07-F632-E7CA-CB44-2276B55CF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445CB43-9485-671F-99B5-3ED5D316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DB89-9C10-4B6B-B2D5-281B1E0E0F17}" type="datetimeFigureOut">
              <a:rPr lang="LID4096" smtClean="0"/>
              <a:t>04/18/2024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8E0163-B128-FCA6-5105-0585226F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F5A1A7-5970-6C06-130B-8DCB049F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7EF7-C9BF-4ACF-BC34-9A0AA7BE683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602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17D8A-27F3-4C41-2A4F-F0C6B255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B79DE2-368E-38F9-2B37-F55588A77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91F35F-8BC2-625C-E287-ACA037AAF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DB89-9C10-4B6B-B2D5-281B1E0E0F17}" type="datetimeFigureOut">
              <a:rPr lang="LID4096" smtClean="0"/>
              <a:t>04/18/2024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FAD9883-9110-C016-53F7-9521D115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8341415-596A-D7F3-32DD-D37A2241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7EF7-C9BF-4ACF-BC34-9A0AA7BE683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0065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58B19-1CBE-C15F-2275-D322148A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6F84E0E-661C-DBAA-83F8-20F0D1A81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6249A6D-A595-A63C-8561-88811455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DB89-9C10-4B6B-B2D5-281B1E0E0F17}" type="datetimeFigureOut">
              <a:rPr lang="LID4096" smtClean="0"/>
              <a:t>04/18/2024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98E751-BA21-2CBA-DC6B-3418ACAD6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BAB02E9-D612-7C83-C739-EE555383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7EF7-C9BF-4ACF-BC34-9A0AA7BE683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6443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C25C5-04CA-A912-4DEA-64A5F31C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A4EB1B-DCFF-369F-8CF9-AC3A840E5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C757CC6-350C-254C-D9AE-63E70657A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D2D577D-9C20-1407-87D0-EB5A65E25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DB89-9C10-4B6B-B2D5-281B1E0E0F17}" type="datetimeFigureOut">
              <a:rPr lang="LID4096" smtClean="0"/>
              <a:t>04/18/2024</a:t>
            </a:fld>
            <a:endParaRPr lang="LID4096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960A5B4-83CA-7284-B46E-270B9E92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C1BC08F-5313-00A5-614F-02172BC5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7EF7-C9BF-4ACF-BC34-9A0AA7BE683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7397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DFAF9-E887-28CD-902D-4A28A300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5F132DA-1766-FB85-76BA-A749B9D35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DBA32F2-A619-2C97-4125-B3D4BEC69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5E68647-5E95-68B9-140A-468ACD032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2DB7A8A-CE34-9007-69D4-08E20C8B1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FC7C1A4-97D4-7553-8D86-E6480265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DB89-9C10-4B6B-B2D5-281B1E0E0F17}" type="datetimeFigureOut">
              <a:rPr lang="LID4096" smtClean="0"/>
              <a:t>04/18/2024</a:t>
            </a:fld>
            <a:endParaRPr lang="LID4096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B8B8F7D-3383-5748-3CDA-8C0D8FEC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D39C83F-36FF-A1D0-0A90-7CE28A60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7EF7-C9BF-4ACF-BC34-9A0AA7BE683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2023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6D695-1B19-9705-F841-810E9DFC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E0C5370-2DF5-FDD8-6355-61A4C00D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DB89-9C10-4B6B-B2D5-281B1E0E0F17}" type="datetimeFigureOut">
              <a:rPr lang="LID4096" smtClean="0"/>
              <a:t>04/18/2024</a:t>
            </a:fld>
            <a:endParaRPr lang="LID4096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B3426A2-2CE9-2A8C-140A-269E1392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0D6E008-C842-9678-A86B-B756BC06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7EF7-C9BF-4ACF-BC34-9A0AA7BE683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67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E0DA699-9412-04E3-ADEE-05BED8B1B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DB89-9C10-4B6B-B2D5-281B1E0E0F17}" type="datetimeFigureOut">
              <a:rPr lang="LID4096" smtClean="0"/>
              <a:t>04/18/2024</a:t>
            </a:fld>
            <a:endParaRPr lang="LID4096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AF217E8-1B3E-27E0-4C04-2CD545B6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89FE9AC-6E7E-FAE1-D751-C9A75E31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7EF7-C9BF-4ACF-BC34-9A0AA7BE683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0575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BC49D1-DBDF-0C74-CA1F-8575349E0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4C6CBC-98AA-B1A9-7D01-89FA88A1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6F9FEF9-5A81-5D56-D7CB-9E7BB3D7F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2B26968-6FD5-6BC0-2C16-144CCBFC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DB89-9C10-4B6B-B2D5-281B1E0E0F17}" type="datetimeFigureOut">
              <a:rPr lang="LID4096" smtClean="0"/>
              <a:t>04/18/2024</a:t>
            </a:fld>
            <a:endParaRPr lang="LID4096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5DBB715-EB97-23C1-338D-BC779D4F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F81FFB5-56EC-DDF0-24D3-64C7D31E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7EF7-C9BF-4ACF-BC34-9A0AA7BE683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039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4053C-A448-10BB-545C-231A9A99B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F5C2722-74BD-F832-B162-BB2654B64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BF54AB3-8FCE-5684-7AC4-3CBD536FF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8CA210-52C9-BCBC-26E2-8FBDEE1C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DB89-9C10-4B6B-B2D5-281B1E0E0F17}" type="datetimeFigureOut">
              <a:rPr lang="LID4096" smtClean="0"/>
              <a:t>04/18/2024</a:t>
            </a:fld>
            <a:endParaRPr lang="LID4096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0B3FB47-6BD5-AC39-6827-BF3EF473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CA64BD3-79D4-ADCD-D2C4-AE2F4039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7EF7-C9BF-4ACF-BC34-9A0AA7BE683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7287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59E1F37-2E7F-94C7-D8B1-82D4881A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19C08E2-D876-3592-923B-2C1739758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CF81DC-C16D-4DE7-4D8C-29A7F15DC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8DB89-9C10-4B6B-B2D5-281B1E0E0F17}" type="datetimeFigureOut">
              <a:rPr lang="LID4096" smtClean="0"/>
              <a:t>04/18/2024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F975188-FEB8-A623-767E-DE951DAD3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3BBEB94-5F34-BD7E-3F4F-5C4C1374E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F7EF7-C9BF-4ACF-BC34-9A0AA7BE683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915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6F9BC-A799-325A-81B1-5D5FB207E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/>
              <a:t>Designing</a:t>
            </a:r>
            <a:r>
              <a:rPr lang="fr-BE" dirty="0"/>
              <a:t> interactions </a:t>
            </a:r>
            <a:r>
              <a:rPr lang="fr-BE" dirty="0" err="1"/>
              <a:t>between</a:t>
            </a:r>
            <a:r>
              <a:rPr lang="fr-BE" dirty="0"/>
              <a:t> Tangibles</a:t>
            </a:r>
            <a:endParaRPr lang="LID4096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F1838538-097C-0DC9-4A6E-9AA7CF6252F2}"/>
              </a:ext>
            </a:extLst>
          </p:cNvPr>
          <p:cNvSpPr txBox="1">
            <a:spLocks/>
          </p:cNvSpPr>
          <p:nvPr/>
        </p:nvSpPr>
        <p:spPr>
          <a:xfrm>
            <a:off x="-2974676" y="6181965"/>
            <a:ext cx="10067934" cy="582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 err="1"/>
              <a:t>Presented</a:t>
            </a:r>
            <a:r>
              <a:rPr lang="fr-BE" dirty="0"/>
              <a:t> by Faroukh Davouzov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76093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1A722-E26E-E74C-BD9E-BA445133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Future Plans</a:t>
            </a:r>
            <a:endParaRPr lang="LID4096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830B9ED-C781-1F40-1082-E88E69A29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BE" dirty="0" err="1">
                <a:solidFill>
                  <a:schemeClr val="accent5">
                    <a:lumMod val="75000"/>
                  </a:schemeClr>
                </a:solidFill>
              </a:rPr>
              <a:t>Research</a:t>
            </a:r>
            <a:endParaRPr lang="fr-BE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BE" dirty="0" err="1">
                <a:solidFill>
                  <a:schemeClr val="accent5">
                    <a:lumMod val="75000"/>
                  </a:schemeClr>
                </a:solidFill>
              </a:rPr>
              <a:t>Implementation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  <a:p>
            <a:endParaRPr lang="fr-BE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LID4096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4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CE9C4-25C9-E313-5894-08915629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What</a:t>
            </a:r>
            <a:r>
              <a:rPr lang="fr-BE" dirty="0"/>
              <a:t> are tangibles?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4B2D73-8209-0405-039D-C5C3A2B5B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In </a:t>
            </a:r>
            <a:r>
              <a:rPr lang="fr-BE" dirty="0" err="1"/>
              <a:t>context</a:t>
            </a:r>
            <a:r>
              <a:rPr lang="fr-BE" dirty="0"/>
              <a:t> of 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Human-Computer Interaction</a:t>
            </a:r>
          </a:p>
          <a:p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Physical </a:t>
            </a:r>
            <a:r>
              <a:rPr lang="fr-BE" dirty="0" err="1">
                <a:solidFill>
                  <a:schemeClr val="accent5">
                    <a:lumMod val="75000"/>
                  </a:schemeClr>
                </a:solidFill>
              </a:rPr>
              <a:t>objects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BE" dirty="0"/>
              <a:t>to </a:t>
            </a:r>
            <a:r>
              <a:rPr lang="fr-BE" dirty="0" err="1"/>
              <a:t>manipulate</a:t>
            </a:r>
            <a:r>
              <a:rPr lang="fr-BE" dirty="0"/>
              <a:t> 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digital information</a:t>
            </a:r>
          </a:p>
          <a:p>
            <a:r>
              <a:rPr lang="fr-BE" dirty="0"/>
              <a:t>Ex: 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Physical Globe</a:t>
            </a:r>
            <a:r>
              <a:rPr lang="fr-BE" dirty="0"/>
              <a:t> to </a:t>
            </a:r>
            <a:r>
              <a:rPr lang="fr-BE" dirty="0" err="1"/>
              <a:t>manipulate</a:t>
            </a:r>
            <a:r>
              <a:rPr lang="fr-BE" dirty="0"/>
              <a:t> 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world </a:t>
            </a:r>
            <a:r>
              <a:rPr lang="fr-BE" dirty="0" err="1">
                <a:solidFill>
                  <a:schemeClr val="accent5">
                    <a:lumMod val="75000"/>
                  </a:schemeClr>
                </a:solidFill>
              </a:rPr>
              <a:t>map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 information</a:t>
            </a:r>
            <a:endParaRPr lang="LID4096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64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1A722-E26E-E74C-BD9E-BA445133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Goal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9D3ED2-4BE7-F7F8-257D-C629CBE9D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Focus not </a:t>
            </a:r>
            <a:r>
              <a:rPr lang="fr-BE" dirty="0" err="1"/>
              <a:t>only</a:t>
            </a:r>
            <a:r>
              <a:rPr lang="fr-BE" dirty="0"/>
              <a:t> 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digital information </a:t>
            </a:r>
            <a:r>
              <a:rPr lang="fr-BE" dirty="0"/>
              <a:t>but also 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collaboration</a:t>
            </a:r>
          </a:p>
          <a:p>
            <a:r>
              <a:rPr lang="fr-BE" dirty="0"/>
              <a:t>To 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design interactions </a:t>
            </a:r>
            <a:r>
              <a:rPr lang="fr-BE" dirty="0" err="1"/>
              <a:t>between</a:t>
            </a:r>
            <a:r>
              <a:rPr lang="fr-BE" dirty="0"/>
              <a:t> tangibles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6198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1A722-E26E-E74C-BD9E-BA445133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Related</a:t>
            </a:r>
            <a:r>
              <a:rPr lang="fr-BE" dirty="0"/>
              <a:t> </a:t>
            </a:r>
            <a:r>
              <a:rPr lang="fr-BE" dirty="0" err="1"/>
              <a:t>work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9D3ED2-4BE7-F7F8-257D-C629CBE9D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Games</a:t>
            </a:r>
            <a:r>
              <a:rPr lang="fr-BE" dirty="0"/>
              <a:t>, </a:t>
            </a:r>
            <a:r>
              <a:rPr lang="fr-BE" dirty="0" err="1"/>
              <a:t>where</a:t>
            </a:r>
            <a:r>
              <a:rPr lang="fr-BE" dirty="0"/>
              <a:t> tangibles </a:t>
            </a:r>
            <a:r>
              <a:rPr lang="fr-BE" dirty="0" err="1"/>
              <a:t>would</a:t>
            </a:r>
            <a:r>
              <a:rPr lang="fr-BE" dirty="0"/>
              <a:t> 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plug in to the </a:t>
            </a:r>
            <a:r>
              <a:rPr lang="fr-BE" dirty="0" err="1">
                <a:solidFill>
                  <a:schemeClr val="accent5">
                    <a:lumMod val="75000"/>
                  </a:schemeClr>
                </a:solidFill>
              </a:rPr>
              <a:t>other</a:t>
            </a:r>
            <a:endParaRPr lang="fr-BE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BE" dirty="0" err="1">
                <a:solidFill>
                  <a:schemeClr val="accent5">
                    <a:lumMod val="75000"/>
                  </a:schemeClr>
                </a:solidFill>
              </a:rPr>
              <a:t>Tern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 tangible </a:t>
            </a:r>
            <a:r>
              <a:rPr lang="fr-BE" dirty="0" err="1">
                <a:solidFill>
                  <a:schemeClr val="accent5">
                    <a:lumMod val="75000"/>
                  </a:schemeClr>
                </a:solidFill>
              </a:rPr>
              <a:t>programming</a:t>
            </a:r>
            <a:endParaRPr lang="fr-BE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Time blocks</a:t>
            </a:r>
          </a:p>
          <a:p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Tangible bots</a:t>
            </a:r>
          </a:p>
          <a:p>
            <a:endParaRPr lang="fr-BE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Afbeelding 4" descr="ghjfghj">
            <a:extLst>
              <a:ext uri="{FF2B5EF4-FFF2-40B4-BE49-F238E27FC236}">
                <a16:creationId xmlns:a16="http://schemas.microsoft.com/office/drawing/2014/main" id="{6A407008-8215-5143-FDBF-1C3E3F4ED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988" y="2375873"/>
            <a:ext cx="2809070" cy="1851963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2DEF054-2575-2035-3E9E-A86CEDC44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582" y="2372500"/>
            <a:ext cx="1269267" cy="21130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D5DB312-93CA-198F-F12C-FF4B4EE4C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314" y="3526031"/>
            <a:ext cx="2403909" cy="2309564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B209A257-A985-59B4-A23B-66339A656A54}"/>
              </a:ext>
            </a:extLst>
          </p:cNvPr>
          <p:cNvSpPr txBox="1">
            <a:spLocks/>
          </p:cNvSpPr>
          <p:nvPr/>
        </p:nvSpPr>
        <p:spPr>
          <a:xfrm>
            <a:off x="9071986" y="4193332"/>
            <a:ext cx="2809071" cy="28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BE" sz="1100" dirty="0" err="1"/>
              <a:t>Term</a:t>
            </a:r>
            <a:r>
              <a:rPr lang="fr-BE" sz="1100" dirty="0"/>
              <a:t> tangible </a:t>
            </a:r>
            <a:r>
              <a:rPr lang="fr-BE" sz="1100" dirty="0" err="1"/>
              <a:t>programming</a:t>
            </a:r>
            <a:endParaRPr lang="fr-BE" sz="1100" dirty="0"/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9324BFA3-04C6-5F57-86F7-884E2F42825F}"/>
              </a:ext>
            </a:extLst>
          </p:cNvPr>
          <p:cNvSpPr txBox="1">
            <a:spLocks/>
          </p:cNvSpPr>
          <p:nvPr/>
        </p:nvSpPr>
        <p:spPr>
          <a:xfrm>
            <a:off x="7040582" y="4538130"/>
            <a:ext cx="1269268" cy="28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BE" sz="1100" dirty="0"/>
              <a:t>Time blocks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76219C47-A638-74F7-94E6-782CCB68B444}"/>
              </a:ext>
            </a:extLst>
          </p:cNvPr>
          <p:cNvSpPr txBox="1">
            <a:spLocks/>
          </p:cNvSpPr>
          <p:nvPr/>
        </p:nvSpPr>
        <p:spPr>
          <a:xfrm>
            <a:off x="3461608" y="5860523"/>
            <a:ext cx="2809071" cy="28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BE" sz="1100" dirty="0"/>
              <a:t>Tangible bots</a:t>
            </a:r>
          </a:p>
        </p:txBody>
      </p:sp>
    </p:spTree>
    <p:extLst>
      <p:ext uri="{BB962C8B-B14F-4D97-AF65-F5344CB8AC3E}">
        <p14:creationId xmlns:p14="http://schemas.microsoft.com/office/powerpoint/2010/main" val="73473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1A722-E26E-E74C-BD9E-BA445133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TangoJudo</a:t>
            </a:r>
            <a:r>
              <a:rPr lang="fr-BE" dirty="0"/>
              <a:t> Interface</a:t>
            </a:r>
            <a:endParaRPr lang="LID4096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830B9ED-C781-1F40-1082-E88E69A29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BE" dirty="0" err="1">
                <a:solidFill>
                  <a:schemeClr val="accent5">
                    <a:lumMod val="75000"/>
                  </a:schemeClr>
                </a:solidFill>
              </a:rPr>
              <a:t>Learn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BE" dirty="0"/>
              <a:t>the katas from judo via 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tangibles</a:t>
            </a:r>
          </a:p>
          <a:p>
            <a:endParaRPr lang="LID4096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75BAC19-A76E-5E45-4BC8-516305CAA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45" y="2877337"/>
            <a:ext cx="6973455" cy="6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0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1A722-E26E-E74C-BD9E-BA445133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TangoJudo</a:t>
            </a:r>
            <a:r>
              <a:rPr lang="fr-BE" dirty="0"/>
              <a:t> Interface: Interactions</a:t>
            </a:r>
            <a:endParaRPr lang="LID4096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830B9ED-C781-1F40-1082-E88E69A29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BE" dirty="0"/>
              <a:t>Tangibles 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know</a:t>
            </a:r>
            <a:r>
              <a:rPr lang="fr-BE" dirty="0"/>
              <a:t> </a:t>
            </a:r>
            <a:r>
              <a:rPr lang="fr-BE" dirty="0" err="1"/>
              <a:t>each</a:t>
            </a:r>
            <a:r>
              <a:rPr lang="fr-BE" dirty="0"/>
              <a:t> </a:t>
            </a:r>
            <a:r>
              <a:rPr lang="fr-BE" dirty="0" err="1"/>
              <a:t>others</a:t>
            </a:r>
            <a:r>
              <a:rPr lang="fr-BE" dirty="0"/>
              <a:t> 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positions</a:t>
            </a:r>
          </a:p>
          <a:p>
            <a:r>
              <a:rPr lang="fr-BE" dirty="0"/>
              <a:t>Can </a:t>
            </a:r>
            <a:r>
              <a:rPr lang="fr-BE" dirty="0" err="1">
                <a:solidFill>
                  <a:schemeClr val="accent5">
                    <a:lumMod val="75000"/>
                  </a:schemeClr>
                </a:solidFill>
              </a:rPr>
              <a:t>indicate</a:t>
            </a:r>
            <a:r>
              <a:rPr lang="fr-BE" dirty="0"/>
              <a:t> </a:t>
            </a:r>
            <a:r>
              <a:rPr lang="fr-BE" dirty="0" err="1"/>
              <a:t>which</a:t>
            </a:r>
            <a:r>
              <a:rPr lang="fr-BE" dirty="0"/>
              <a:t> </a:t>
            </a:r>
            <a:r>
              <a:rPr lang="fr-BE" dirty="0" err="1"/>
              <a:t>ones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>
                <a:solidFill>
                  <a:schemeClr val="accent5">
                    <a:lumMod val="75000"/>
                  </a:schemeClr>
                </a:solidFill>
              </a:rPr>
              <a:t>switched</a:t>
            </a:r>
            <a:endParaRPr lang="fr-BE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BE" dirty="0"/>
              <a:t>Once </a:t>
            </a:r>
            <a:r>
              <a:rPr lang="fr-BE" dirty="0" err="1">
                <a:solidFill>
                  <a:schemeClr val="accent5">
                    <a:lumMod val="75000"/>
                  </a:schemeClr>
                </a:solidFill>
              </a:rPr>
              <a:t>ordered</a:t>
            </a:r>
            <a:r>
              <a:rPr lang="fr-BE" dirty="0"/>
              <a:t>, </a:t>
            </a:r>
            <a:r>
              <a:rPr lang="fr-BE" dirty="0" err="1"/>
              <a:t>video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>
                <a:solidFill>
                  <a:schemeClr val="accent5">
                    <a:lumMod val="75000"/>
                  </a:schemeClr>
                </a:solidFill>
              </a:rPr>
              <a:t>play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 kata </a:t>
            </a:r>
            <a:r>
              <a:rPr lang="fr-BE" dirty="0"/>
              <a:t>in </a:t>
            </a:r>
            <a:r>
              <a:rPr lang="fr-BE" dirty="0" err="1"/>
              <a:t>order</a:t>
            </a:r>
            <a:endParaRPr lang="fr-BE" dirty="0"/>
          </a:p>
          <a:p>
            <a:r>
              <a:rPr lang="fr-BE" dirty="0"/>
              <a:t>Tangibles 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know</a:t>
            </a:r>
            <a:r>
              <a:rPr lang="fr-BE" dirty="0"/>
              <a:t> </a:t>
            </a:r>
            <a:r>
              <a:rPr lang="fr-BE" dirty="0" err="1"/>
              <a:t>each</a:t>
            </a:r>
            <a:r>
              <a:rPr lang="fr-BE" dirty="0"/>
              <a:t> </a:t>
            </a:r>
            <a:r>
              <a:rPr lang="fr-BE" dirty="0" err="1"/>
              <a:t>others</a:t>
            </a:r>
            <a:r>
              <a:rPr lang="fr-BE" dirty="0"/>
              <a:t> 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orientation</a:t>
            </a:r>
            <a:endParaRPr lang="LID4096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1F7E5E58-8A6B-8261-8864-3E3E1D8D9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45" y="4602271"/>
            <a:ext cx="6973455" cy="6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6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1A722-E26E-E74C-BD9E-BA445133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TangoJudo</a:t>
            </a:r>
            <a:r>
              <a:rPr lang="fr-BE" dirty="0"/>
              <a:t> Interface: </a:t>
            </a:r>
            <a:r>
              <a:rPr lang="fr-BE" dirty="0" err="1"/>
              <a:t>Implementation</a:t>
            </a:r>
            <a:endParaRPr lang="LID4096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830B9ED-C781-1F40-1082-E88E69A29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BE" dirty="0"/>
              <a:t>4 </a:t>
            </a:r>
            <a:r>
              <a:rPr lang="fr-BE" dirty="0" err="1"/>
              <a:t>pieces</a:t>
            </a:r>
            <a:r>
              <a:rPr lang="fr-BE" dirty="0"/>
              <a:t> 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- M5Stack Core2</a:t>
            </a:r>
          </a:p>
          <a:p>
            <a:r>
              <a:rPr lang="fr-BE" dirty="0"/>
              <a:t>3 </a:t>
            </a:r>
            <a:r>
              <a:rPr lang="fr-BE" dirty="0" err="1"/>
              <a:t>pieces</a:t>
            </a:r>
            <a:r>
              <a:rPr lang="fr-BE" dirty="0"/>
              <a:t> 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– M5StickC</a:t>
            </a:r>
          </a:p>
          <a:p>
            <a:r>
              <a:rPr lang="fr-BE" dirty="0"/>
              <a:t>7 </a:t>
            </a:r>
            <a:r>
              <a:rPr lang="fr-BE" dirty="0" err="1"/>
              <a:t>pieces</a:t>
            </a:r>
            <a:r>
              <a:rPr lang="fr-BE" dirty="0"/>
              <a:t> 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– UWB </a:t>
            </a:r>
            <a:r>
              <a:rPr lang="fr-BE" dirty="0" err="1">
                <a:solidFill>
                  <a:schemeClr val="accent5">
                    <a:lumMod val="75000"/>
                  </a:schemeClr>
                </a:solidFill>
              </a:rPr>
              <a:t>Sensor</a:t>
            </a:r>
            <a:endParaRPr lang="fr-BE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BE" dirty="0" err="1">
                <a:solidFill>
                  <a:schemeClr val="accent5">
                    <a:lumMod val="75000"/>
                  </a:schemeClr>
                </a:solidFill>
              </a:rPr>
              <a:t>UIFlow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 (Software)</a:t>
            </a:r>
          </a:p>
          <a:p>
            <a:endParaRPr lang="fr-BE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fr-BE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LID4096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5B7318F-F371-C692-579A-E493FB9AC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982" y="1211305"/>
            <a:ext cx="2111916" cy="183524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19E45D0-5FA7-311A-2CE8-365C9263D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155" y="1380220"/>
            <a:ext cx="1777063" cy="1430882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E7620AC3-29B1-C9BE-CA0C-BFD3D8CDD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6131" y="3295866"/>
            <a:ext cx="1397669" cy="1410855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55AE5F60-7F61-FCAA-B804-5FA2103E4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8618" y="3080185"/>
            <a:ext cx="4001401" cy="325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83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1A722-E26E-E74C-BD9E-BA445133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TangoJudo</a:t>
            </a:r>
            <a:r>
              <a:rPr lang="fr-BE" dirty="0"/>
              <a:t> Interface: </a:t>
            </a:r>
            <a:r>
              <a:rPr lang="fr-BE" dirty="0" err="1"/>
              <a:t>Implementation</a:t>
            </a:r>
            <a:endParaRPr lang="LID4096" dirty="0"/>
          </a:p>
        </p:txBody>
      </p:sp>
      <p:pic>
        <p:nvPicPr>
          <p:cNvPr id="6" name="Afbeelding 5" descr="Afbeelding met tekst, diagram, Plan, Technische tekening&#10;&#10;Automatisch gegenereerde beschrijving">
            <a:extLst>
              <a:ext uri="{FF2B5EF4-FFF2-40B4-BE49-F238E27FC236}">
                <a16:creationId xmlns:a16="http://schemas.microsoft.com/office/drawing/2014/main" id="{1675C477-0A0F-56FA-C55E-F1C373658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190" y="1468959"/>
            <a:ext cx="7161791" cy="510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7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1A722-E26E-E74C-BD9E-BA445133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Challenges</a:t>
            </a:r>
            <a:endParaRPr lang="LID4096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830B9ED-C781-1F40-1082-E88E69A29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BE" dirty="0" err="1">
                <a:solidFill>
                  <a:schemeClr val="accent5">
                    <a:lumMod val="75000"/>
                  </a:schemeClr>
                </a:solidFill>
              </a:rPr>
              <a:t>UIFlow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 vs UIFlow2 vs Arduino</a:t>
            </a:r>
          </a:p>
          <a:p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Bluetooth or Wifi?	</a:t>
            </a:r>
          </a:p>
          <a:p>
            <a:endParaRPr lang="fr-BE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LID4096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50413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153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Kantoorthema</vt:lpstr>
      <vt:lpstr>Designing interactions between Tangibles</vt:lpstr>
      <vt:lpstr>What are tangibles?</vt:lpstr>
      <vt:lpstr>Goal</vt:lpstr>
      <vt:lpstr>Related work</vt:lpstr>
      <vt:lpstr>TangoJudo Interface</vt:lpstr>
      <vt:lpstr>TangoJudo Interface: Interactions</vt:lpstr>
      <vt:lpstr>TangoJudo Interface: Implementation</vt:lpstr>
      <vt:lpstr>TangoJudo Interface: Implementation</vt:lpstr>
      <vt:lpstr>Challenges</vt:lpstr>
      <vt:lpstr>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interactions between Tangibles</dc:title>
  <dc:creator>Faroukh Davouzov</dc:creator>
  <cp:lastModifiedBy>Faroukh Davouzov</cp:lastModifiedBy>
  <cp:revision>12</cp:revision>
  <dcterms:created xsi:type="dcterms:W3CDTF">2023-12-13T17:37:26Z</dcterms:created>
  <dcterms:modified xsi:type="dcterms:W3CDTF">2024-04-18T15:15:00Z</dcterms:modified>
</cp:coreProperties>
</file>