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Group 18"/>
          <p:cNvGrpSpPr/>
          <p:nvPr/>
        </p:nvGrpSpPr>
        <p:grpSpPr>
          <a:xfrm rot="0">
            <a:off x="287655" y="803910"/>
            <a:ext cx="1470660" cy="5371465"/>
            <a:chOff x="477" y="1242"/>
            <a:chExt cx="962" cy="3478"/>
          </a:xfrm>
        </p:grpSpPr>
        <p:sp>
          <p:nvSpPr>
            <p:cNvPr id="4" name="Rectangle 3"/>
            <p:cNvSpPr/>
            <p:nvPr/>
          </p:nvSpPr>
          <p:spPr>
            <a:xfrm>
              <a:off x="477" y="1242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A</a:t>
              </a:r>
              <a:endParaRPr lang="en-US" sz="2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7" y="2733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A</a:t>
              </a:r>
              <a:endParaRPr lang="en-US" sz="2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7" y="3727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A</a:t>
              </a:r>
              <a:endParaRPr lang="en-US" sz="2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" y="1739"/>
              <a:ext cx="963" cy="4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B</a:t>
              </a:r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" y="3230"/>
              <a:ext cx="963" cy="4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B</a:t>
              </a:r>
              <a:endParaRPr lang="en-US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7" y="2236"/>
              <a:ext cx="963" cy="4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C</a:t>
              </a:r>
              <a:endParaRPr lang="en-US" sz="2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" y="4224"/>
              <a:ext cx="963" cy="4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C</a:t>
              </a:r>
              <a:endParaRPr lang="en-US" sz="2800"/>
            </a:p>
          </p:txBody>
        </p:sp>
      </p:grpSp>
      <p:grpSp>
        <p:nvGrpSpPr>
          <p:cNvPr id="20" name="Group 19"/>
          <p:cNvGrpSpPr/>
          <p:nvPr/>
        </p:nvGrpSpPr>
        <p:grpSpPr>
          <a:xfrm rot="0">
            <a:off x="4999990" y="802005"/>
            <a:ext cx="1489710" cy="5386070"/>
            <a:chOff x="3936" y="1242"/>
            <a:chExt cx="962" cy="3478"/>
          </a:xfrm>
        </p:grpSpPr>
        <p:sp>
          <p:nvSpPr>
            <p:cNvPr id="12" name="Rectangle 11"/>
            <p:cNvSpPr/>
            <p:nvPr/>
          </p:nvSpPr>
          <p:spPr>
            <a:xfrm>
              <a:off x="3936" y="1242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A</a:t>
              </a:r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36" y="1739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A</a:t>
              </a:r>
              <a:endParaRPr lang="en-US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36" y="2236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A</a:t>
              </a:r>
              <a:endParaRPr lang="en-US" sz="2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36" y="2733"/>
              <a:ext cx="963" cy="4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B</a:t>
              </a:r>
              <a:endParaRPr lang="en-US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36" y="3230"/>
              <a:ext cx="963" cy="4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B</a:t>
              </a:r>
              <a:endParaRPr lang="en-US" sz="2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36" y="3727"/>
              <a:ext cx="963" cy="4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C</a:t>
              </a:r>
              <a:endParaRPr lang="en-US" sz="2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36" y="4224"/>
              <a:ext cx="963" cy="4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C</a:t>
              </a:r>
              <a:endParaRPr lang="en-US" sz="2800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2516505" y="2997200"/>
            <a:ext cx="1726565" cy="998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/>
              <a:t>sort</a:t>
            </a:r>
            <a:endParaRPr lang="en-US" sz="2800"/>
          </a:p>
        </p:txBody>
      </p:sp>
      <p:grpSp>
        <p:nvGrpSpPr>
          <p:cNvPr id="2" name="Group 1"/>
          <p:cNvGrpSpPr/>
          <p:nvPr/>
        </p:nvGrpSpPr>
        <p:grpSpPr>
          <a:xfrm rot="0">
            <a:off x="9679305" y="2341325"/>
            <a:ext cx="1491259" cy="2308979"/>
            <a:chOff x="3936" y="2236"/>
            <a:chExt cx="963" cy="1491"/>
          </a:xfrm>
        </p:grpSpPr>
        <p:sp>
          <p:nvSpPr>
            <p:cNvPr id="3" name="Rectangle 2"/>
            <p:cNvSpPr/>
            <p:nvPr/>
          </p:nvSpPr>
          <p:spPr>
            <a:xfrm>
              <a:off x="3936" y="2236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A : 3</a:t>
              </a:r>
              <a:endParaRPr lang="zh-CN" altLang="en-US" sz="28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36" y="2733"/>
              <a:ext cx="963" cy="4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B : 2</a:t>
              </a:r>
              <a:endParaRPr lang="en-US" sz="2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36" y="3230"/>
              <a:ext cx="963" cy="4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/>
                <a:t>C : 2</a:t>
              </a:r>
              <a:endParaRPr lang="en-US" sz="2800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7221855" y="2971800"/>
            <a:ext cx="1726565" cy="1163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00"/>
              <a:t>count</a:t>
            </a:r>
            <a:endParaRPr lang="en-US" sz="280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775" y="2011045"/>
            <a:ext cx="817245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Parallelogram 4"/>
          <p:cNvSpPr/>
          <p:nvPr/>
        </p:nvSpPr>
        <p:spPr>
          <a:xfrm>
            <a:off x="562610" y="3227705"/>
            <a:ext cx="1096010" cy="402590"/>
          </a:xfrm>
          <a:prstGeom prst="parallelogram">
            <a:avLst>
              <a:gd name="adj" fmla="val 85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562610" y="3018155"/>
            <a:ext cx="1096010" cy="402590"/>
          </a:xfrm>
          <a:prstGeom prst="parallelogram">
            <a:avLst>
              <a:gd name="adj" fmla="val 85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562610" y="2825115"/>
            <a:ext cx="1096010" cy="402590"/>
          </a:xfrm>
          <a:prstGeom prst="parallelogram">
            <a:avLst>
              <a:gd name="adj" fmla="val 85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562610" y="2615565"/>
            <a:ext cx="1096010" cy="402590"/>
          </a:xfrm>
          <a:prstGeom prst="parallelogram">
            <a:avLst>
              <a:gd name="adj" fmla="val 85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02815" y="1926590"/>
            <a:ext cx="1049655" cy="688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mapper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02815" y="3978275"/>
            <a:ext cx="1049655" cy="688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mapper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545080" y="2972435"/>
            <a:ext cx="613410" cy="6578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2800"/>
              <a:t>......</a:t>
            </a:r>
            <a:endParaRPr lang="en-US" sz="2800"/>
          </a:p>
        </p:txBody>
      </p:sp>
      <p:sp>
        <p:nvSpPr>
          <p:cNvPr id="14" name="U-Turn Arrow 13"/>
          <p:cNvSpPr/>
          <p:nvPr/>
        </p:nvSpPr>
        <p:spPr>
          <a:xfrm>
            <a:off x="911860" y="1080770"/>
            <a:ext cx="1988820" cy="845820"/>
          </a:xfrm>
          <a:prstGeom prst="uturnArrow">
            <a:avLst>
              <a:gd name="adj1" fmla="val 3055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4171950" y="919480"/>
            <a:ext cx="1032510" cy="4870450"/>
            <a:chOff x="477" y="1242"/>
            <a:chExt cx="962" cy="3478"/>
          </a:xfrm>
        </p:grpSpPr>
        <p:sp>
          <p:nvSpPr>
            <p:cNvPr id="15" name="Rectangle 14"/>
            <p:cNvSpPr/>
            <p:nvPr/>
          </p:nvSpPr>
          <p:spPr>
            <a:xfrm>
              <a:off x="477" y="1242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A : 1</a:t>
              </a:r>
              <a:endParaRPr lang="en-US" sz="2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7" y="2733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A : 1</a:t>
              </a:r>
              <a:endParaRPr lang="en-US" sz="2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7" y="3727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A : 1</a:t>
              </a:r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7" y="1739"/>
              <a:ext cx="963" cy="4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B : 1</a:t>
              </a:r>
              <a:endParaRPr lang="en-US" sz="24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7" y="3230"/>
              <a:ext cx="963" cy="4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B : 1</a:t>
              </a:r>
              <a:endParaRPr lang="en-US" sz="24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7" y="2236"/>
              <a:ext cx="963" cy="4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C : 1</a:t>
              </a:r>
              <a:endParaRPr lang="en-US" sz="24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7" y="4224"/>
              <a:ext cx="963" cy="4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C : 1</a:t>
              </a:r>
              <a:endParaRPr lang="en-US" sz="2400"/>
            </a:p>
          </p:txBody>
        </p:sp>
      </p:grpSp>
      <p:cxnSp>
        <p:nvCxnSpPr>
          <p:cNvPr id="23" name="Straight Arrow Connector 22"/>
          <p:cNvCxnSpPr>
            <a:stCxn id="10" idx="3"/>
            <a:endCxn id="15" idx="1"/>
          </p:cNvCxnSpPr>
          <p:nvPr/>
        </p:nvCxnSpPr>
        <p:spPr>
          <a:xfrm flipV="1">
            <a:off x="3252470" y="1267460"/>
            <a:ext cx="919480" cy="1003935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>
            <a:off x="3257550" y="2280285"/>
            <a:ext cx="914400" cy="1771015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3256280" y="4356100"/>
            <a:ext cx="915670" cy="391160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51835" y="4321810"/>
            <a:ext cx="920115" cy="1121410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3252470" y="2659380"/>
            <a:ext cx="919480" cy="1696720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125845" y="1926590"/>
            <a:ext cx="1049655" cy="688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reducer</a:t>
            </a:r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125845" y="3978275"/>
            <a:ext cx="1049655" cy="6889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reducer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05730" y="1267460"/>
            <a:ext cx="920115" cy="1003935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05730" y="1968500"/>
            <a:ext cx="920115" cy="302895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</p:cNvCxnSpPr>
          <p:nvPr/>
        </p:nvCxnSpPr>
        <p:spPr>
          <a:xfrm flipV="1">
            <a:off x="5205730" y="2271395"/>
            <a:ext cx="920115" cy="1083945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6464935" y="2972435"/>
            <a:ext cx="613410" cy="6578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2800"/>
              <a:t>......</a:t>
            </a:r>
            <a:endParaRPr lang="en-US" sz="2800"/>
          </a:p>
        </p:txBody>
      </p:sp>
      <p:cxnSp>
        <p:nvCxnSpPr>
          <p:cNvPr id="38" name="Straight Arrow Connector 37"/>
          <p:cNvCxnSpPr>
            <a:endCxn id="29" idx="1"/>
          </p:cNvCxnSpPr>
          <p:nvPr/>
        </p:nvCxnSpPr>
        <p:spPr>
          <a:xfrm>
            <a:off x="5205730" y="2704465"/>
            <a:ext cx="920115" cy="1618615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9" idx="1"/>
          </p:cNvCxnSpPr>
          <p:nvPr/>
        </p:nvCxnSpPr>
        <p:spPr>
          <a:xfrm flipV="1">
            <a:off x="5205730" y="4323080"/>
            <a:ext cx="920115" cy="1120140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205730" y="2243455"/>
            <a:ext cx="899795" cy="1809750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205730" y="2265680"/>
            <a:ext cx="922020" cy="2481580"/>
          </a:xfrm>
          <a:prstGeom prst="straightConnector1">
            <a:avLst/>
          </a:prstGeom>
          <a:ln w="22225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7437120" y="2100580"/>
            <a:ext cx="572135" cy="340995"/>
          </a:xfrm>
          <a:prstGeom prst="rightArrow">
            <a:avLst>
              <a:gd name="adj1" fmla="val 24394"/>
              <a:gd name="adj2" fmla="val 499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437120" y="4152265"/>
            <a:ext cx="572135" cy="340995"/>
          </a:xfrm>
          <a:prstGeom prst="rightArrow">
            <a:avLst>
              <a:gd name="adj1" fmla="val 24394"/>
              <a:gd name="adj2" fmla="val 499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 rot="0">
            <a:off x="8260080" y="705485"/>
            <a:ext cx="1044575" cy="2793365"/>
            <a:chOff x="477" y="1242"/>
            <a:chExt cx="963" cy="2485"/>
          </a:xfrm>
        </p:grpSpPr>
        <p:sp>
          <p:nvSpPr>
            <p:cNvPr id="45" name="Rectangle 44"/>
            <p:cNvSpPr/>
            <p:nvPr/>
          </p:nvSpPr>
          <p:spPr>
            <a:xfrm>
              <a:off x="477" y="1242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A : 1</a:t>
              </a:r>
              <a:endParaRPr lang="en-US" sz="240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7" y="2236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A : 1</a:t>
              </a:r>
              <a:endParaRPr lang="en-US" sz="240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77" y="1739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A : 1</a:t>
              </a:r>
              <a:endParaRPr lang="en-US" sz="240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7" y="2733"/>
              <a:ext cx="963" cy="4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B : 1</a:t>
              </a:r>
              <a:endParaRPr lang="en-US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77" y="3230"/>
              <a:ext cx="963" cy="4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B : 1</a:t>
              </a:r>
              <a:endParaRPr lang="en-US" sz="24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60080" y="3912235"/>
            <a:ext cx="1033780" cy="1003935"/>
            <a:chOff x="13008" y="6265"/>
            <a:chExt cx="1628" cy="1581"/>
          </a:xfrm>
        </p:grpSpPr>
        <p:sp>
          <p:nvSpPr>
            <p:cNvPr id="52" name="Rectangle 51"/>
            <p:cNvSpPr/>
            <p:nvPr/>
          </p:nvSpPr>
          <p:spPr>
            <a:xfrm>
              <a:off x="13008" y="6265"/>
              <a:ext cx="1628" cy="7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C : 1</a:t>
              </a:r>
              <a:endParaRPr lang="en-US" sz="2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008" y="7056"/>
              <a:ext cx="1628" cy="79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C : 1</a:t>
              </a:r>
              <a:endParaRPr lang="en-US" sz="2400"/>
            </a:p>
          </p:txBody>
        </p:sp>
      </p:grpSp>
      <p:sp>
        <p:nvSpPr>
          <p:cNvPr id="55" name="Right Arrow 54"/>
          <p:cNvSpPr/>
          <p:nvPr/>
        </p:nvSpPr>
        <p:spPr>
          <a:xfrm>
            <a:off x="9456420" y="2099310"/>
            <a:ext cx="572135" cy="340995"/>
          </a:xfrm>
          <a:prstGeom prst="rightArrow">
            <a:avLst>
              <a:gd name="adj1" fmla="val 24394"/>
              <a:gd name="adj2" fmla="val 499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 rot="0">
            <a:off x="10191115" y="1727589"/>
            <a:ext cx="1044575" cy="1102733"/>
            <a:chOff x="477" y="2249"/>
            <a:chExt cx="963" cy="981"/>
          </a:xfrm>
        </p:grpSpPr>
        <p:sp>
          <p:nvSpPr>
            <p:cNvPr id="57" name="Rectangle 56"/>
            <p:cNvSpPr/>
            <p:nvPr/>
          </p:nvSpPr>
          <p:spPr>
            <a:xfrm>
              <a:off x="477" y="2249"/>
              <a:ext cx="963" cy="4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A : 3</a:t>
              </a:r>
              <a:endParaRPr lang="en-US" sz="24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7" y="2733"/>
              <a:ext cx="963" cy="49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400"/>
                <a:t>B : 2</a:t>
              </a:r>
              <a:endParaRPr lang="en-US" sz="240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10191115" y="4051300"/>
            <a:ext cx="1033780" cy="50228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/>
              <a:t>C : 2</a:t>
            </a:r>
            <a:endParaRPr lang="en-US" sz="2400"/>
          </a:p>
        </p:txBody>
      </p:sp>
      <p:sp>
        <p:nvSpPr>
          <p:cNvPr id="65" name="Right Arrow 64"/>
          <p:cNvSpPr/>
          <p:nvPr/>
        </p:nvSpPr>
        <p:spPr>
          <a:xfrm>
            <a:off x="9456420" y="4152265"/>
            <a:ext cx="572135" cy="340995"/>
          </a:xfrm>
          <a:prstGeom prst="rightArrow">
            <a:avLst>
              <a:gd name="adj1" fmla="val 24394"/>
              <a:gd name="adj2" fmla="val 4990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Text Box 65"/>
          <p:cNvSpPr txBox="1"/>
          <p:nvPr/>
        </p:nvSpPr>
        <p:spPr>
          <a:xfrm>
            <a:off x="490220" y="3746500"/>
            <a:ext cx="12414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Input Files</a:t>
            </a:r>
            <a:endParaRPr lang="en-US" sz="1400"/>
          </a:p>
        </p:txBody>
      </p:sp>
      <p:sp>
        <p:nvSpPr>
          <p:cNvPr id="67" name="Text Box 66"/>
          <p:cNvSpPr txBox="1"/>
          <p:nvPr/>
        </p:nvSpPr>
        <p:spPr>
          <a:xfrm>
            <a:off x="2900680" y="308610"/>
            <a:ext cx="1440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mappers emit </a:t>
            </a:r>
            <a:endParaRPr lang="en-US" sz="1400"/>
          </a:p>
          <a:p>
            <a:pPr algn="ctr"/>
            <a:r>
              <a:rPr lang="en-US" sz="1400"/>
              <a:t>key-value pairs</a:t>
            </a:r>
            <a:endParaRPr lang="en-US" sz="1400"/>
          </a:p>
        </p:txBody>
      </p:sp>
      <p:sp>
        <p:nvSpPr>
          <p:cNvPr id="68" name="Text Box 67"/>
          <p:cNvSpPr txBox="1"/>
          <p:nvPr/>
        </p:nvSpPr>
        <p:spPr>
          <a:xfrm>
            <a:off x="4946650" y="308610"/>
            <a:ext cx="2054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distribute to reducers</a:t>
            </a:r>
            <a:endParaRPr lang="en-US" sz="1400"/>
          </a:p>
          <a:p>
            <a:pPr algn="ctr"/>
            <a:r>
              <a:rPr lang="en-US" sz="1400"/>
              <a:t>key-value pairs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845" y="1366520"/>
            <a:ext cx="8067675" cy="4124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Writer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Helvetica Neue</vt:lpstr>
      <vt:lpstr>微软雅黑</vt:lpstr>
      <vt:lpstr>汉仪旗黑</vt:lpstr>
      <vt:lpstr>Arial Unicode MS</vt:lpstr>
      <vt:lpstr>Calibri Light</vt:lpstr>
      <vt:lpstr>SimSun</vt:lpstr>
      <vt:lpstr>汉仪书宋二KW</vt:lpstr>
      <vt:lpstr>SimSun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anarion</dc:creator>
  <cp:lastModifiedBy>anarion</cp:lastModifiedBy>
  <cp:revision>22</cp:revision>
  <dcterms:created xsi:type="dcterms:W3CDTF">2020-09-30T06:32:20Z</dcterms:created>
  <dcterms:modified xsi:type="dcterms:W3CDTF">2020-09-30T06:32:20Z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1033-2.7.1.4479</vt:lpwstr>
  </property>
</Properties>
</file>