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7650" y="1739265"/>
            <a:ext cx="2091055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">
                <a:latin typeface="PingFang SC" panose="020B0600000000000000" charset="-122"/>
                <a:ea typeface="PingFang SC" panose="020B0600000000000000" charset="-122"/>
              </a:rPr>
              <a:t>用户栈</a:t>
            </a:r>
            <a:endParaRPr lang="zh-CN" altLang="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true">
            <a:off x="245745" y="3232150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38705" y="3232150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1293495" y="3232150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17720" y="1435735"/>
            <a:ext cx="2091055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中断栈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true">
            <a:off x="4615815" y="3823970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8775" y="3823970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61660" y="3823970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20260" y="2932430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98395" y="3081020"/>
            <a:ext cx="828040" cy="306070"/>
            <a:chOff x="4200" y="3089"/>
            <a:chExt cx="1304" cy="482"/>
          </a:xfrm>
        </p:grpSpPr>
        <p:sp>
          <p:nvSpPr>
            <p:cNvPr id="13" name="Text Box 12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72910" y="3689985"/>
            <a:ext cx="828040" cy="306070"/>
            <a:chOff x="4200" y="3089"/>
            <a:chExt cx="1304" cy="482"/>
          </a:xfrm>
        </p:grpSpPr>
        <p:sp>
          <p:nvSpPr>
            <p:cNvPr id="17" name="Text Box 16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919210" y="1074420"/>
            <a:ext cx="2094865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中断栈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true">
            <a:off x="8918575" y="4371340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014075" y="4371340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64420" y="4371340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918575" y="3484880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16310" y="4248150"/>
            <a:ext cx="828040" cy="306070"/>
            <a:chOff x="4200" y="3089"/>
            <a:chExt cx="1304" cy="482"/>
          </a:xfrm>
        </p:grpSpPr>
        <p:sp>
          <p:nvSpPr>
            <p:cNvPr id="25" name="Text Box 24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8918575" y="2576195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640965" y="2297430"/>
            <a:ext cx="1664970" cy="9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Page Fault</a:t>
            </a: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015480" y="2326005"/>
            <a:ext cx="1664970" cy="9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Page Fault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7650" y="1739265"/>
            <a:ext cx="2091055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用户栈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true">
            <a:off x="245745" y="3602990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38705" y="3602990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3495" y="3640455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617720" y="1275080"/>
            <a:ext cx="2091055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中断栈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true">
            <a:off x="4615815" y="3663315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08775" y="3663315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61660" y="3663315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20260" y="2771775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08555" y="3488055"/>
            <a:ext cx="828040" cy="306070"/>
            <a:chOff x="4200" y="3089"/>
            <a:chExt cx="1304" cy="482"/>
          </a:xfrm>
        </p:grpSpPr>
        <p:sp>
          <p:nvSpPr>
            <p:cNvPr id="13" name="Text Box 12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772910" y="3529330"/>
            <a:ext cx="828040" cy="306070"/>
            <a:chOff x="4200" y="3089"/>
            <a:chExt cx="1304" cy="482"/>
          </a:xfrm>
        </p:grpSpPr>
        <p:sp>
          <p:nvSpPr>
            <p:cNvPr id="17" name="Text Box 16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919845" y="644525"/>
            <a:ext cx="2085340" cy="1492885"/>
          </a:xfrm>
          <a:prstGeom prst="rect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中断栈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true">
            <a:off x="8914130" y="4309745"/>
            <a:ext cx="1905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002645" y="4309745"/>
            <a:ext cx="2540" cy="84010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59975" y="4309745"/>
            <a:ext cx="0" cy="582930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914130" y="3423285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111865" y="4186555"/>
            <a:ext cx="828040" cy="306070"/>
            <a:chOff x="4200" y="3089"/>
            <a:chExt cx="1304" cy="482"/>
          </a:xfrm>
        </p:grpSpPr>
        <p:sp>
          <p:nvSpPr>
            <p:cNvPr id="25" name="Text Box 24"/>
            <p:cNvSpPr txBox="true"/>
            <p:nvPr/>
          </p:nvSpPr>
          <p:spPr>
            <a:xfrm>
              <a:off x="4410" y="3089"/>
              <a:ext cx="109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400"/>
                <a:t>ESP</a:t>
              </a:r>
              <a:endParaRPr lang="en-US" sz="140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true" flipV="true">
              <a:off x="4200" y="3329"/>
              <a:ext cx="382" cy="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8914130" y="2137410"/>
            <a:ext cx="2091055" cy="911860"/>
          </a:xfrm>
          <a:prstGeom prst="rect">
            <a:avLst/>
          </a:prstGeom>
          <a:ln w="190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UTrapframe</a:t>
            </a:r>
            <a:endParaRPr lang="en-US" altLang="zh-CN">
              <a:latin typeface="PingFang SC" panose="020B0600000000000000" charset="-122"/>
              <a:ea typeface="PingFang SC" panose="020B0600000000000000" charset="-122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640965" y="2297430"/>
            <a:ext cx="1664970" cy="9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Page Fault</a:t>
            </a:r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015480" y="2326005"/>
            <a:ext cx="1664970" cy="909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Page Fault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5745" y="3235325"/>
            <a:ext cx="2095500" cy="37401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Return</a:t>
            </a:r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地址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919210" y="3049270"/>
            <a:ext cx="2095500" cy="374015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PingFang SC" panose="020B0600000000000000" charset="-122"/>
                <a:ea typeface="PingFang SC" panose="020B0600000000000000" charset="-122"/>
              </a:rPr>
              <a:t>Return</a:t>
            </a:r>
            <a:r>
              <a:rPr lang="zh-CN" altLang="en-US">
                <a:latin typeface="PingFang SC" panose="020B0600000000000000" charset="-122"/>
                <a:ea typeface="PingFang SC" panose="020B0600000000000000" charset="-122"/>
              </a:rPr>
              <a:t>地址</a:t>
            </a:r>
            <a:endParaRPr lang="zh-CN" altLang="en-US">
              <a:latin typeface="PingFang SC" panose="020B0600000000000000" charset="-122"/>
              <a:ea typeface="PingFang SC" panose="020B06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Presentation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Heiti SC</vt:lpstr>
      <vt:lpstr>.Hiragino Sans GB Interface</vt:lpstr>
      <vt:lpstr>.Aqua Kana</vt:lpstr>
      <vt:lpstr>.Hiragino Kaku Gothic Interface</vt:lpstr>
      <vt:lpstr>.Helvetica Neue DeskInterface [ONIL]</vt:lpstr>
      <vt:lpstr>.Keyboard</vt:lpstr>
      <vt:lpstr>.Al Nile PUA</vt:lpstr>
      <vt:lpstr>.SF Compact Display</vt:lpstr>
      <vt:lpstr>PingFang SC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anarion</dc:creator>
  <cp:lastModifiedBy>anarion</cp:lastModifiedBy>
  <cp:revision>13</cp:revision>
  <dcterms:created xsi:type="dcterms:W3CDTF">2020-09-17T07:29:08Z</dcterms:created>
  <dcterms:modified xsi:type="dcterms:W3CDTF">2020-09-17T07:29:08Z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