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Group 49"/>
          <p:cNvGrpSpPr/>
          <p:nvPr/>
        </p:nvGrpSpPr>
        <p:grpSpPr>
          <a:xfrm>
            <a:off x="546735" y="1986280"/>
            <a:ext cx="2637790" cy="560705"/>
            <a:chOff x="861" y="3128"/>
            <a:chExt cx="4154" cy="883"/>
          </a:xfrm>
        </p:grpSpPr>
        <p:grpSp>
          <p:nvGrpSpPr>
            <p:cNvPr id="8" name="Group 7"/>
            <p:cNvGrpSpPr/>
            <p:nvPr/>
          </p:nvGrpSpPr>
          <p:grpSpPr>
            <a:xfrm>
              <a:off x="2916" y="3499"/>
              <a:ext cx="1020" cy="512"/>
              <a:chOff x="1664" y="3544"/>
              <a:chExt cx="1020" cy="51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64" y="3544"/>
                <a:ext cx="1021" cy="51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1900" y="3546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944" y="3499"/>
              <a:ext cx="1020" cy="512"/>
              <a:chOff x="1664" y="3544"/>
              <a:chExt cx="1020" cy="51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64" y="3544"/>
                <a:ext cx="1021" cy="51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900" y="3546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015" y="3129"/>
              <a:ext cx="952" cy="374"/>
              <a:chOff x="960" y="3129"/>
              <a:chExt cx="952" cy="37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V="true">
                <a:off x="960" y="3129"/>
                <a:ext cx="0" cy="36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960" y="3130"/>
                <a:ext cx="952" cy="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05" y="3129"/>
                <a:ext cx="0" cy="375"/>
              </a:xfrm>
              <a:prstGeom prst="line">
                <a:avLst/>
              </a:prstGeom>
              <a:ln w="15875">
                <a:solidFill>
                  <a:srgbClr val="CC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4063" y="3128"/>
              <a:ext cx="952" cy="374"/>
              <a:chOff x="960" y="3129"/>
              <a:chExt cx="952" cy="37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true">
                <a:off x="960" y="3129"/>
                <a:ext cx="0" cy="36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960" y="3130"/>
                <a:ext cx="952" cy="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905" y="3129"/>
                <a:ext cx="0" cy="375"/>
              </a:xfrm>
              <a:prstGeom prst="line">
                <a:avLst/>
              </a:prstGeom>
              <a:ln w="15875">
                <a:solidFill>
                  <a:srgbClr val="CC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61" y="3499"/>
              <a:ext cx="1020" cy="512"/>
              <a:chOff x="1664" y="3544"/>
              <a:chExt cx="1020" cy="51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64" y="3544"/>
                <a:ext cx="1021" cy="51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900" y="3546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889" y="3499"/>
              <a:ext cx="1020" cy="512"/>
              <a:chOff x="1664" y="3544"/>
              <a:chExt cx="1020" cy="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664" y="3544"/>
                <a:ext cx="1021" cy="51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900" y="3546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960" y="3129"/>
              <a:ext cx="952" cy="374"/>
              <a:chOff x="960" y="3129"/>
              <a:chExt cx="952" cy="37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V="true">
                <a:off x="960" y="3129"/>
                <a:ext cx="0" cy="36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60" y="3130"/>
                <a:ext cx="952" cy="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905" y="3129"/>
                <a:ext cx="0" cy="375"/>
              </a:xfrm>
              <a:prstGeom prst="line">
                <a:avLst/>
              </a:prstGeom>
              <a:ln w="15875">
                <a:solidFill>
                  <a:srgbClr val="CC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2008" y="3128"/>
              <a:ext cx="952" cy="374"/>
              <a:chOff x="960" y="3129"/>
              <a:chExt cx="952" cy="374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true">
                <a:off x="960" y="3129"/>
                <a:ext cx="0" cy="36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960" y="3130"/>
                <a:ext cx="952" cy="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905" y="3129"/>
                <a:ext cx="0" cy="375"/>
              </a:xfrm>
              <a:prstGeom prst="line">
                <a:avLst/>
              </a:prstGeom>
              <a:ln w="15875">
                <a:solidFill>
                  <a:srgbClr val="CC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3155950" y="1985010"/>
            <a:ext cx="2755265" cy="563880"/>
            <a:chOff x="861" y="3128"/>
            <a:chExt cx="4339" cy="888"/>
          </a:xfrm>
        </p:grpSpPr>
        <p:grpSp>
          <p:nvGrpSpPr>
            <p:cNvPr id="52" name="Group 51"/>
            <p:cNvGrpSpPr/>
            <p:nvPr/>
          </p:nvGrpSpPr>
          <p:grpSpPr>
            <a:xfrm>
              <a:off x="2916" y="3499"/>
              <a:ext cx="1020" cy="512"/>
              <a:chOff x="1664" y="3544"/>
              <a:chExt cx="1020" cy="51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664" y="3544"/>
                <a:ext cx="1021" cy="51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900" y="3546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3944" y="3499"/>
              <a:ext cx="1256" cy="517"/>
              <a:chOff x="1664" y="3544"/>
              <a:chExt cx="1256" cy="51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664" y="3544"/>
                <a:ext cx="1021" cy="51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900" y="3546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920" y="3551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3015" y="3129"/>
              <a:ext cx="952" cy="374"/>
              <a:chOff x="960" y="3129"/>
              <a:chExt cx="952" cy="37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V="true">
                <a:off x="960" y="3129"/>
                <a:ext cx="0" cy="36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60" y="3130"/>
                <a:ext cx="952" cy="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905" y="3129"/>
                <a:ext cx="0" cy="375"/>
              </a:xfrm>
              <a:prstGeom prst="line">
                <a:avLst/>
              </a:prstGeom>
              <a:ln w="15875">
                <a:solidFill>
                  <a:srgbClr val="CC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4063" y="3128"/>
              <a:ext cx="952" cy="374"/>
              <a:chOff x="960" y="3129"/>
              <a:chExt cx="952" cy="37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V="true">
                <a:off x="960" y="3129"/>
                <a:ext cx="0" cy="36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60" y="3130"/>
                <a:ext cx="952" cy="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905" y="3129"/>
                <a:ext cx="0" cy="375"/>
              </a:xfrm>
              <a:prstGeom prst="line">
                <a:avLst/>
              </a:prstGeom>
              <a:ln w="15875">
                <a:solidFill>
                  <a:srgbClr val="CC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/>
            <p:cNvGrpSpPr/>
            <p:nvPr/>
          </p:nvGrpSpPr>
          <p:grpSpPr>
            <a:xfrm>
              <a:off x="861" y="3499"/>
              <a:ext cx="1020" cy="512"/>
              <a:chOff x="1664" y="3544"/>
              <a:chExt cx="1020" cy="51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664" y="3544"/>
                <a:ext cx="1021" cy="51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900" y="3546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889" y="3499"/>
              <a:ext cx="1020" cy="512"/>
              <a:chOff x="1664" y="3544"/>
              <a:chExt cx="1020" cy="51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664" y="3544"/>
                <a:ext cx="1021" cy="512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1900" y="3546"/>
                <a:ext cx="0" cy="510"/>
              </a:xfrm>
              <a:prstGeom prst="line">
                <a:avLst/>
              </a:prstGeom>
              <a:ln w="12700" cmpd="sng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960" y="3129"/>
              <a:ext cx="952" cy="374"/>
              <a:chOff x="960" y="3129"/>
              <a:chExt cx="952" cy="374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V="true">
                <a:off x="960" y="3129"/>
                <a:ext cx="0" cy="36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960" y="3130"/>
                <a:ext cx="952" cy="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905" y="3129"/>
                <a:ext cx="0" cy="375"/>
              </a:xfrm>
              <a:prstGeom prst="line">
                <a:avLst/>
              </a:prstGeom>
              <a:ln w="15875">
                <a:solidFill>
                  <a:srgbClr val="CC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2008" y="3128"/>
              <a:ext cx="952" cy="374"/>
              <a:chOff x="960" y="3129"/>
              <a:chExt cx="952" cy="374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 flipV="true">
                <a:off x="960" y="3129"/>
                <a:ext cx="0" cy="36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960" y="3130"/>
                <a:ext cx="952" cy="0"/>
              </a:xfrm>
              <a:prstGeom prst="line">
                <a:avLst/>
              </a:prstGeom>
              <a:ln w="15875">
                <a:solidFill>
                  <a:srgbClr val="CC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905" y="3129"/>
                <a:ext cx="0" cy="375"/>
              </a:xfrm>
              <a:prstGeom prst="line">
                <a:avLst/>
              </a:prstGeom>
              <a:ln w="15875">
                <a:solidFill>
                  <a:srgbClr val="CC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 Box 79"/>
          <p:cNvSpPr txBox="true"/>
          <p:nvPr/>
        </p:nvSpPr>
        <p:spPr>
          <a:xfrm>
            <a:off x="436245" y="1389380"/>
            <a:ext cx="19685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900"/>
              <a:t>struct PageInfo *page_free_list</a:t>
            </a:r>
            <a:endParaRPr lang="" altLang="en-US" sz="900"/>
          </a:p>
        </p:txBody>
      </p:sp>
      <p:cxnSp>
        <p:nvCxnSpPr>
          <p:cNvPr id="81" name="Elbow Connector 80"/>
          <p:cNvCxnSpPr/>
          <p:nvPr/>
        </p:nvCxnSpPr>
        <p:spPr>
          <a:xfrm rot="5400000">
            <a:off x="502285" y="1663065"/>
            <a:ext cx="765175" cy="676910"/>
          </a:xfrm>
          <a:prstGeom prst="bentConnector4">
            <a:avLst>
              <a:gd name="adj1" fmla="val 24522"/>
              <a:gd name="adj2" fmla="val 135225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761990" y="2219960"/>
            <a:ext cx="648335" cy="325120"/>
          </a:xfrm>
          <a:prstGeom prst="rect">
            <a:avLst/>
          </a:prstGeom>
          <a:noFill/>
          <a:ln w="127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V="true">
            <a:off x="5837555" y="1828800"/>
            <a:ext cx="0" cy="384175"/>
          </a:xfrm>
          <a:prstGeom prst="line">
            <a:avLst/>
          </a:prstGeom>
          <a:ln w="15875">
            <a:solidFill>
              <a:srgbClr val="CC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86"/>
          <p:cNvSpPr txBox="true"/>
          <p:nvPr/>
        </p:nvSpPr>
        <p:spPr>
          <a:xfrm>
            <a:off x="5577840" y="1619250"/>
            <a:ext cx="5200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000"/>
              <a:t>NULL</a:t>
            </a:r>
            <a:endParaRPr lang="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880360" y="2421890"/>
            <a:ext cx="9159240" cy="1562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136390" y="2421890"/>
            <a:ext cx="0" cy="15697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3694430" y="2146300"/>
            <a:ext cx="1051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0xa0000</a:t>
            </a:r>
            <a:endParaRPr lang="" altLang="en-US" sz="140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0" y="2421890"/>
            <a:ext cx="0" cy="156972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true"/>
          <p:nvPr/>
        </p:nvSpPr>
        <p:spPr>
          <a:xfrm>
            <a:off x="5640705" y="2146300"/>
            <a:ext cx="2082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boot_alloc(0)</a:t>
            </a:r>
            <a:endParaRPr lang="" altLang="en-US" sz="1400"/>
          </a:p>
        </p:txBody>
      </p:sp>
      <p:sp>
        <p:nvSpPr>
          <p:cNvPr id="9" name="Text Box 8"/>
          <p:cNvSpPr txBox="true"/>
          <p:nvPr/>
        </p:nvSpPr>
        <p:spPr>
          <a:xfrm>
            <a:off x="2880360" y="3018790"/>
            <a:ext cx="126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basemem</a:t>
            </a:r>
            <a:endParaRPr lang="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4316730" y="302260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kernel &amp; more</a:t>
            </a:r>
            <a:endParaRPr lang="" alt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7898130" y="3018790"/>
            <a:ext cx="149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Al the rest...</a:t>
            </a:r>
            <a:endParaRPr lang="" altLang="en-US"/>
          </a:p>
        </p:txBody>
      </p:sp>
      <p:grpSp>
        <p:nvGrpSpPr>
          <p:cNvPr id="13" name="Group 12"/>
          <p:cNvGrpSpPr/>
          <p:nvPr/>
        </p:nvGrpSpPr>
        <p:grpSpPr>
          <a:xfrm rot="0">
            <a:off x="11915140" y="2183765"/>
            <a:ext cx="125095" cy="237490"/>
            <a:chOff x="960" y="3129"/>
            <a:chExt cx="952" cy="374"/>
          </a:xfrm>
        </p:grpSpPr>
        <p:cxnSp>
          <p:nvCxnSpPr>
            <p:cNvPr id="29" name="Straight Connector 28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 rot="0">
            <a:off x="11760200" y="2183765"/>
            <a:ext cx="125095" cy="237490"/>
            <a:chOff x="960" y="3129"/>
            <a:chExt cx="952" cy="374"/>
          </a:xfrm>
        </p:grpSpPr>
        <p:cxnSp>
          <p:nvCxnSpPr>
            <p:cNvPr id="15" name="Straight Connector 14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0">
            <a:off x="11607800" y="2188845"/>
            <a:ext cx="125095" cy="237490"/>
            <a:chOff x="960" y="3129"/>
            <a:chExt cx="952" cy="374"/>
          </a:xfrm>
        </p:grpSpPr>
        <p:cxnSp>
          <p:nvCxnSpPr>
            <p:cNvPr id="19" name="Straight Connector 18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0">
            <a:off x="11455400" y="2183765"/>
            <a:ext cx="125095" cy="237490"/>
            <a:chOff x="960" y="3129"/>
            <a:chExt cx="952" cy="374"/>
          </a:xfrm>
        </p:grpSpPr>
        <p:cxnSp>
          <p:nvCxnSpPr>
            <p:cNvPr id="23" name="Straight Connector 22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0">
            <a:off x="11302365" y="2183765"/>
            <a:ext cx="125095" cy="237490"/>
            <a:chOff x="960" y="3129"/>
            <a:chExt cx="952" cy="374"/>
          </a:xfrm>
        </p:grpSpPr>
        <p:cxnSp>
          <p:nvCxnSpPr>
            <p:cNvPr id="39" name="Straight Connector 38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 rot="0">
            <a:off x="11147425" y="2183765"/>
            <a:ext cx="125095" cy="237490"/>
            <a:chOff x="960" y="3129"/>
            <a:chExt cx="952" cy="374"/>
          </a:xfrm>
        </p:grpSpPr>
        <p:cxnSp>
          <p:nvCxnSpPr>
            <p:cNvPr id="43" name="Straight Connector 42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0">
            <a:off x="10995025" y="2188845"/>
            <a:ext cx="125095" cy="237490"/>
            <a:chOff x="960" y="3129"/>
            <a:chExt cx="952" cy="374"/>
          </a:xfrm>
        </p:grpSpPr>
        <p:cxnSp>
          <p:nvCxnSpPr>
            <p:cNvPr id="47" name="Straight Connector 46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 rot="0">
            <a:off x="10842625" y="2183765"/>
            <a:ext cx="125095" cy="237490"/>
            <a:chOff x="960" y="3129"/>
            <a:chExt cx="952" cy="374"/>
          </a:xfrm>
        </p:grpSpPr>
        <p:cxnSp>
          <p:nvCxnSpPr>
            <p:cNvPr id="51" name="Straight Connector 50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 rot="0">
            <a:off x="10692765" y="2189480"/>
            <a:ext cx="125095" cy="237490"/>
            <a:chOff x="960" y="3129"/>
            <a:chExt cx="952" cy="374"/>
          </a:xfrm>
        </p:grpSpPr>
        <p:cxnSp>
          <p:nvCxnSpPr>
            <p:cNvPr id="55" name="Straight Connector 54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0">
            <a:off x="10537825" y="2189480"/>
            <a:ext cx="125095" cy="237490"/>
            <a:chOff x="960" y="3129"/>
            <a:chExt cx="952" cy="374"/>
          </a:xfrm>
        </p:grpSpPr>
        <p:cxnSp>
          <p:nvCxnSpPr>
            <p:cNvPr id="59" name="Straight Connector 58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0">
            <a:off x="10385425" y="2194560"/>
            <a:ext cx="125095" cy="237490"/>
            <a:chOff x="960" y="3129"/>
            <a:chExt cx="952" cy="374"/>
          </a:xfrm>
        </p:grpSpPr>
        <p:cxnSp>
          <p:nvCxnSpPr>
            <p:cNvPr id="63" name="Straight Connector 62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 rot="0">
            <a:off x="10233025" y="2189480"/>
            <a:ext cx="125095" cy="237490"/>
            <a:chOff x="960" y="3129"/>
            <a:chExt cx="952" cy="374"/>
          </a:xfrm>
        </p:grpSpPr>
        <p:cxnSp>
          <p:nvCxnSpPr>
            <p:cNvPr id="67" name="Straight Connector 66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905" y="3129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 Box 69"/>
          <p:cNvSpPr txBox="true"/>
          <p:nvPr/>
        </p:nvSpPr>
        <p:spPr>
          <a:xfrm>
            <a:off x="6901180" y="2084705"/>
            <a:ext cx="321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................................................</a:t>
            </a:r>
            <a:endParaRPr lang="" altLang="en-US">
              <a:solidFill>
                <a:srgbClr val="FF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 rot="0">
            <a:off x="4037330" y="1575887"/>
            <a:ext cx="2138680" cy="612503"/>
            <a:chOff x="960" y="3125"/>
            <a:chExt cx="952" cy="375"/>
          </a:xfrm>
        </p:grpSpPr>
        <p:cxnSp>
          <p:nvCxnSpPr>
            <p:cNvPr id="75" name="Straight Connector 74"/>
            <p:cNvCxnSpPr/>
            <p:nvPr/>
          </p:nvCxnSpPr>
          <p:spPr>
            <a:xfrm flipV="true">
              <a:off x="960" y="3129"/>
              <a:ext cx="0" cy="360"/>
            </a:xfrm>
            <a:prstGeom prst="line">
              <a:avLst/>
            </a:prstGeom>
            <a:ln w="15875">
              <a:solidFill>
                <a:srgbClr val="CC0000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960" y="3130"/>
              <a:ext cx="952" cy="0"/>
            </a:xfrm>
            <a:prstGeom prst="line">
              <a:avLst/>
            </a:prstGeom>
            <a:ln w="158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912" y="3125"/>
              <a:ext cx="0" cy="375"/>
            </a:xfrm>
            <a:prstGeom prst="line">
              <a:avLst/>
            </a:prstGeom>
            <a:ln w="15875">
              <a:solidFill>
                <a:srgbClr val="CC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Presentation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anarion</dc:creator>
  <cp:lastModifiedBy>anarion</cp:lastModifiedBy>
  <cp:revision>13</cp:revision>
  <dcterms:created xsi:type="dcterms:W3CDTF">2020-08-09T08:52:01Z</dcterms:created>
  <dcterms:modified xsi:type="dcterms:W3CDTF">2020-08-09T08:52:01Z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