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2645F-350F-46D5-9DFA-7D1D9519C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8D72C9-9B4E-4FD0-9A36-27FCA49EE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290D88-8978-4CB4-AE27-02F2810B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6607-1779-4D8D-9653-919FC19C851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631838-F0C3-4FAC-A782-3972291E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4765D5-0D60-4562-8AC0-FA5FA5D8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4BB0-46F3-4D5C-8891-0C7E751F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32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A76F1-DA0D-44C0-B396-97D06713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C8C6AC-67B1-4F1F-B2DE-6698B12D1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938ECA-24E4-40D3-ACF1-9FF59573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6607-1779-4D8D-9653-919FC19C851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17232E-3A2C-4174-8FBD-B2199B98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581F72-7866-484D-9505-485E8716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4BB0-46F3-4D5C-8891-0C7E751F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72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69DDD7E-C91B-490B-9828-DDE0E99E9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BE206D-A994-4E6E-99A5-96EDB3713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7048AC-D366-4279-B0BB-3950195F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6607-1779-4D8D-9653-919FC19C851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F7D6F1-58E5-4045-9EFD-607BF772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271138-CEFF-406F-A859-9EB187B3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4BB0-46F3-4D5C-8891-0C7E751F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B4275-B861-4AFE-8E1A-7755E5C5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6E178-2598-4791-8101-87639253A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DAC39E-B9C4-4029-B8DC-CD286425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6607-1779-4D8D-9653-919FC19C851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C76710-EEB2-4E29-85BB-1E2EF65C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56202C-E4DF-4A90-847A-37604963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4BB0-46F3-4D5C-8891-0C7E751F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63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DBE58-4D86-47FE-BC3B-EAD82893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36FB65-55FA-42E9-A5C1-54EA702CD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73A46-D8AF-4709-8670-383DC33E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6607-1779-4D8D-9653-919FC19C851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5072C5-CEAC-4F45-9AEA-E9E15779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5EF832-000A-4511-BAE4-85902C85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4BB0-46F3-4D5C-8891-0C7E751F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66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28023-55BA-4A9F-8D62-33E5A762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D6B207-A5DD-46CC-B6AB-3CB0A9A4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699923-D1DC-4C8B-AAC1-EB677637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02FDD4-31BD-4A6D-88A3-4D75E043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6607-1779-4D8D-9653-919FC19C851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DF3E0F-ACCF-4D48-A466-36D78A83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E114A2-E6E4-4965-BBA4-C54E0C11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4BB0-46F3-4D5C-8891-0C7E751F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81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FFEB82-C692-4643-84B3-3B65C601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B86ECA-FEFD-4450-A1CA-1DAFB1195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34FD29-77B0-4E89-B6F8-69B728777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C9925CA-69AD-40B9-95B1-0AA79BDF9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D33C75-17D1-4CE6-BD5F-C2BDB5EC6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7FC205-035F-4578-B260-9E7EBF5E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6607-1779-4D8D-9653-919FC19C851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7B2CB58-67F2-4B69-B611-F7285CAC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31E2EFC-4146-4ED6-BCD0-4E7D10CD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4BB0-46F3-4D5C-8891-0C7E751F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9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E737A-1395-43DC-9D86-95D2F80C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FEB70AD-F6A2-451C-B4CF-69F556AD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6607-1779-4D8D-9653-919FC19C851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5722BB-E690-42B1-88EB-2C12158D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4568D0-450C-401E-8D73-0BEF3D07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4BB0-46F3-4D5C-8891-0C7E751F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29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13B1C3-880B-4800-9897-8F95D13C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6607-1779-4D8D-9653-919FC19C851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C80373-D7B9-41F8-A316-21C333FE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835CB0-17A6-4BF5-93B8-D16C844F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4BB0-46F3-4D5C-8891-0C7E751F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65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C8A75-213A-4BA6-AC66-29005A57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C1972F-4D63-4361-BDA1-9DEA1595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951C90-739A-4831-951E-668DFE8A2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56516B-4C14-45E3-9E5C-99963EEE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6607-1779-4D8D-9653-919FC19C851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971135-C501-4BF5-80AF-DBCEFAC2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DC9AFA-5CFE-4284-A801-149691B3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4BB0-46F3-4D5C-8891-0C7E751F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56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62866-47C1-4DC0-AEB5-E85E8FA0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D5B099-8462-4C98-A94A-313194511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F97C60-9E3D-4DD8-9D96-5759BDE23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819B01-E93B-4F38-864C-CA59CCB9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6607-1779-4D8D-9653-919FC19C851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884838-EF45-43B9-A9E5-C3C1D67C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F31DA8-F5CD-4B48-8887-89F96B89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4BB0-46F3-4D5C-8891-0C7E751F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35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E890D2-D2EB-4697-85D5-C7829C03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368DDD-CCB8-4CE8-8AF3-D12259642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9667DE-3674-4709-BFA0-E99755DF4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6607-1779-4D8D-9653-919FC19C8516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F6A10B-4AD4-46D2-BB38-0E77AB0EE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F9EE9-858D-4539-932D-BCA630DA2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24BB0-46F3-4D5C-8891-0C7E751F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07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BF73F-D196-4A59-893A-6A430274D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558F01-97CE-4706-81D9-275A7B2B1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1C3433-245E-4DBE-B5C4-BFF7FE7D6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8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019EE-C180-4A9B-AAF0-972BB917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3EE86AA-8CE8-4960-A8D7-78D6B1301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6362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86D77-22FE-4CD3-8787-7CCB7B7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86DB98B-FAC2-4A14-9077-94F24C6D0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5137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D7E8B-3572-410C-AF97-FCBB7661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5680D95-7B55-47D0-91C6-5B05683CA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8060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DED68-CAF8-4000-B64F-F872D07E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8C3CB9-F50D-48FF-91E2-B599D0463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4224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A6DDE-FD9D-445D-9230-B951064C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247C7BB-B280-46D8-83A7-6CDABF45E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3089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66592-BA33-4DC3-9FD2-EB73D74A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D27F50F-5BC4-43AB-9D36-9FEAC70D7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7424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F23B6-D679-460A-B7B4-4535F9D2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CD9FF29-C6F3-434C-BCA6-BB93A443E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1663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EEDC9-23F5-4B29-99BE-C1247408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A1B77B2-E88D-45C7-A37D-A6FAD1E48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852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A04A8-64A3-453C-B340-F0B50202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6ED6335-CBA1-47E2-BD8A-F5B928EA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2539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2023-10-05T08:19:25Z</dcterms:created>
  <dcterms:modified xsi:type="dcterms:W3CDTF">2023-10-05T08:20:19Z</dcterms:modified>
</cp:coreProperties>
</file>