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ADIDAS SALES REPORT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Overview of Performance, Regional Insights, and Product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OVERALL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sales reached $899.9 million.</a:t>
            </a:r>
          </a:p>
          <a:p>
            <a:pPr marL="0" indent="0">
              <a:buNone/>
            </a:pPr>
            <a:r>
              <a:rPr dirty="0"/>
              <a:t>• Total profit amounted to $332.1 million.</a:t>
            </a:r>
          </a:p>
          <a:p>
            <a:pPr marL="0" indent="0">
              <a:buNone/>
            </a:pPr>
            <a:r>
              <a:rPr dirty="0"/>
              <a:t>• A total quantity of 2.5 million units were sold.</a:t>
            </a:r>
          </a:p>
          <a:p>
            <a:pPr marL="0" indent="0">
              <a:buNone/>
            </a:pPr>
            <a:r>
              <a:rPr dirty="0"/>
              <a:t>• Sales were recorded across 9648 unique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states.</a:t>
            </a:r>
            <a:endParaRPr lang="en-US" dirty="0"/>
          </a:p>
          <a:p>
            <a:pPr marL="0" indent="0">
              <a:buNone/>
            </a:pPr>
            <a:r>
              <a:rPr dirty="0"/>
              <a:t>• Sales were recorded across 9648 unique cities.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TOP PERFORMING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• Top 5 States by Sales: Washington, Virginia, Wyoming, </a:t>
            </a:r>
            <a:r>
              <a:rPr lang="en-US" dirty="0"/>
              <a:t>	</a:t>
            </a:r>
            <a:r>
              <a:rPr dirty="0"/>
              <a:t>West Virginia, Wisconsin.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Top 5 Sales by Operating Profit per Product: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Men's Street Footwear had the highest profit but</a:t>
            </a:r>
            <a:r>
              <a:rPr lang="en-US" dirty="0"/>
              <a:t> 	</a:t>
            </a:r>
            <a:r>
              <a:rPr dirty="0"/>
              <a:t>declined.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Women's Apparel showed consistent profitability.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Women's Street Footwear's profitability increased.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Total Sales by Region: West region contributed 30%.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Total Sales by Sales Method: Online (39.63%), Outlet (32.85%), In-store (27.52%).</a:t>
            </a:r>
            <a:endParaRPr lang="en-US" dirty="0"/>
          </a:p>
          <a:p>
            <a:pPr marL="0" indent="0">
              <a:buNone/>
            </a:pPr>
            <a:r>
              <a:rPr dirty="0"/>
              <a:t>• Top 5 Cities by Sales: Portland and Charleston 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West is the strongest performing region.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Online sales are the leading sales method.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Profitability trends: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Women's Street Footwear is growing.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Men's Street Footwear declined.</a:t>
            </a:r>
            <a:endParaRPr lang="en-US" dirty="0"/>
          </a:p>
          <a:p>
            <a:pPr marL="0" indent="0">
              <a:buNone/>
            </a:pPr>
            <a:r>
              <a:rPr dirty="0"/>
              <a:t>• Washington and Portland are key markets.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ADIDAS SALES REPORT SUMMARY</vt:lpstr>
      <vt:lpstr>OVERALL PERFORMANCE</vt:lpstr>
      <vt:lpstr>TOP PERFORMING AREAS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DHARMDEV DHURIYA</dc:creator>
  <cp:keywords/>
  <dc:description>generated using python-pptx</dc:description>
  <cp:lastModifiedBy>DHARMDEV DHURIYA</cp:lastModifiedBy>
  <cp:revision>3</cp:revision>
  <dcterms:created xsi:type="dcterms:W3CDTF">2013-01-27T09:14:16Z</dcterms:created>
  <dcterms:modified xsi:type="dcterms:W3CDTF">2025-04-25T08:29:43Z</dcterms:modified>
  <cp:category/>
</cp:coreProperties>
</file>