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5143500" type="screen16x9"/>
  <p:notesSz cx="6858000" cy="9144000"/>
  <p:embeddedFontLst>
    <p:embeddedFont>
      <p:font typeface="Rubik Light" panose="020B0604020202020204" charset="-79"/>
      <p:regular r:id="rId14"/>
      <p:bold r:id="rId15"/>
      <p:italic r:id="rId16"/>
      <p:boldItalic r:id="rId17"/>
    </p:embeddedFont>
    <p:embeddedFont>
      <p:font typeface="Rubik SemiBold" panose="020B0604020202020204" charset="-79"/>
      <p:regular r:id="rId18"/>
      <p:bold r:id="rId19"/>
      <p:italic r:id="rId20"/>
      <p:boldItalic r:id="rId21"/>
    </p:embeddedFont>
    <p:embeddedFont>
      <p:font typeface="Rubik Medium" panose="020B0604020202020204" charset="-79"/>
      <p:regular r:id="rId22"/>
      <p:bold r:id="rId23"/>
      <p:italic r:id="rId24"/>
      <p:boldItalic r:id="rId25"/>
    </p:embeddedFont>
    <p:embeddedFont>
      <p:font typeface="Rubik" panose="020B0604020202020204" charset="-79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0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5964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094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77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434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96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8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7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72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664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09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069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81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pOWc1rVBl-gqm9hYA_dMHHNN6Mr-gMCp/view?usp=sharin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zPpQ99UEWlp0KCCP-bFFCbNfoUx6eRGQ/view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6YV19eqdUnqRp22-czggTPnINct45wEg/view?usp=sharing" TargetMode="External"/><Relationship Id="rId5" Type="http://schemas.openxmlformats.org/officeDocument/2006/relationships/hyperlink" Target="https://drive.google.com/file/d/1IeCmr6CE_XPOgysuLl-gh7R_1bd3Qah5/view?usp=sharin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yziJdDFvSA_u3w3myGRGWG3Rm35POy3y/view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gSckLgnferBkUxDs2wwsw0uu0iNUjmTs/view?usp=sharin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VOqLLSeLdith394abWUL74VmVPlIs8RQ/view?usp=sharing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rive.google.com/file/d/1PqDrLeyKWepQiq3id4_wt2jCrTWxaFMo/view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o9Ad5vJC57-Ps2ubVhFqPGJlHJp2ZXoH/view?usp=sharing" TargetMode="External"/><Relationship Id="rId5" Type="http://schemas.openxmlformats.org/officeDocument/2006/relationships/hyperlink" Target="https://drive.google.com/file/d/1upsbeHyT9M8jEvc4FysN9vsHG4hIpQ5N/view?usp=sharin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drive.google.com/file/d/1LzHJmyyyfKlZz9J2nGGdH9uy-C9WsaZ7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1999putrivj/PortfolioProject/blob/main/Analisis%20kinerja%20bisnis%20Kimia%20Farma%20tahun%202020-2023.sql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ookerstudio.google.com/s/unDksHQD2Po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596200"/>
            <a:ext cx="6239100" cy="4924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500"/>
            </a:pPr>
            <a:r>
              <a:rPr lang="en-US" sz="2000" dirty="0" err="1" smtClean="0">
                <a:solidFill>
                  <a:schemeClr val="bg1"/>
                </a:solidFill>
              </a:rPr>
              <a:t>Analisis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Kinerja</a:t>
            </a:r>
            <a:r>
              <a:rPr lang="en-US" sz="2000" dirty="0" smtClean="0">
                <a:solidFill>
                  <a:schemeClr val="bg1"/>
                </a:solidFill>
              </a:rPr>
              <a:t> Kimia </a:t>
            </a:r>
            <a:r>
              <a:rPr lang="en-US" sz="2000" dirty="0" err="1" smtClean="0">
                <a:solidFill>
                  <a:schemeClr val="bg1"/>
                </a:solidFill>
              </a:rPr>
              <a:t>Farma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tahun</a:t>
            </a:r>
            <a:r>
              <a:rPr lang="en-US" sz="2000" dirty="0" smtClean="0">
                <a:solidFill>
                  <a:schemeClr val="bg1"/>
                </a:solidFill>
              </a:rPr>
              <a:t> 2020-2023</a:t>
            </a:r>
            <a:endParaRPr sz="2000" b="0" i="0" u="none" strike="noStrike" cap="none" dirty="0">
              <a:solidFill>
                <a:schemeClr val="bg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9700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</a:t>
            </a:r>
            <a:r>
              <a:rPr lang="en" sz="2000" b="0" i="0" u="none" strike="noStrike" cap="none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 smtClean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Putri Vina Fajriyani</a:t>
            </a:r>
            <a:endParaRPr lang="en" sz="2000" b="0" i="0" u="none" strike="noStrike" cap="none" dirty="0" smtClean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2700" b="1" i="0" u="none" strike="noStrike" cap="none" dirty="0" err="1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Tujuan</a:t>
            </a:r>
            <a:r>
              <a:rPr lang="en-US" sz="2700" b="1" i="0" u="none" strike="noStrike" cap="none" dirty="0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 smtClean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Analisa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340500" y="1335962"/>
            <a:ext cx="8463000" cy="387795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Tujuan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analisa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memberikan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pandangan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holistic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terhadap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pendapatan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selama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periode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2020-2023.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merinci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keuangan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masing-masing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Kimia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.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Adapun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tujuannya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: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Melacak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tren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pendapatan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Memahami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kontribusi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cabang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regional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5000"/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Penilaian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keuangan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umum</a:t>
            </a:r>
            <a:endParaRPr sz="20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82001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974" y="3641725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Insert your photo here</a:t>
            </a:r>
            <a:endParaRPr sz="14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Putri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Vina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 </a:t>
            </a: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Fajriyani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604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S.Kom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774187" y="2127603"/>
            <a:ext cx="4167626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US" sz="1200" dirty="0"/>
              <a:t>I am shaped tech savvy </a:t>
            </a:r>
            <a:r>
              <a:rPr lang="en-US" sz="1200" dirty="0" err="1"/>
              <a:t>persion</a:t>
            </a:r>
            <a:r>
              <a:rPr lang="en-US" sz="1200" dirty="0"/>
              <a:t> in the field of Data Science, Analytics and Engineering.</a:t>
            </a:r>
            <a:br>
              <a:rPr lang="en-US" sz="1200" dirty="0"/>
            </a:br>
            <a:r>
              <a:rPr lang="en-US" sz="1200" dirty="0"/>
              <a:t>Passionate about turning detailed data into strategic goldmines, supporting novel product designs, envisioning human-centered Al (Explainable and Interpretable Al). This combination has polished his capacity to create ground-breaking data stories, display unwavering agility, and demonstrate acute commercial acumen, all of which are critical in our fluid, fast changing market.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u="none" strike="noStrike" cap="none" dirty="0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Jakarta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50550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US" sz="1200" b="1" dirty="0" err="1"/>
              <a:t>Putri</a:t>
            </a:r>
            <a:r>
              <a:rPr lang="en-US" sz="1200" b="1" dirty="0"/>
              <a:t> </a:t>
            </a:r>
            <a:r>
              <a:rPr lang="en-US" sz="1200" b="1" dirty="0" err="1"/>
              <a:t>Vina</a:t>
            </a:r>
            <a:r>
              <a:rPr lang="en-US" sz="1200" b="1" dirty="0"/>
              <a:t> </a:t>
            </a:r>
            <a:r>
              <a:rPr lang="en-US" sz="1200" b="1" dirty="0" err="1"/>
              <a:t>Fajriyani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358988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u="none" strike="noStrike" cap="none" dirty="0" smtClean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Putri.vinafajriyaniale16@gmail.com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68" y="470775"/>
            <a:ext cx="2491838" cy="33224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340500" y="1406350"/>
            <a:ext cx="8653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latin typeface="Rubik"/>
                <a:ea typeface="Rubik"/>
                <a:cs typeface="Rubik"/>
                <a:sym typeface="Rubik"/>
              </a:rPr>
              <a:t>Brainmatics </a:t>
            </a:r>
            <a:r>
              <a:rPr lang="en" b="1" dirty="0"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certificate</a:t>
            </a:r>
            <a:r>
              <a:rPr lang="en" b="1" dirty="0" smtClean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	</a:t>
            </a:r>
            <a:endParaRPr lang="en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</a:t>
            </a: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rust Training Partners |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</a:t>
            </a: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Rakamin Academy |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7"/>
              </a:rPr>
              <a:t>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</a:t>
            </a:r>
          </a:p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Rakamin Academy |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8"/>
              </a:rPr>
              <a:t>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</a:t>
            </a:r>
          </a:p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Rakamin Academy </a:t>
            </a:r>
            <a:r>
              <a:rPr lang="en" b="1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|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&lt;link 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9"/>
              </a:rPr>
              <a:t>certificate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&gt;						</a:t>
            </a:r>
            <a:endParaRPr b="0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340500" y="1406350"/>
            <a:ext cx="5604600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200" dirty="0"/>
              <a:t>Kimia </a:t>
            </a:r>
            <a:r>
              <a:rPr lang="en-US" sz="1200" dirty="0" err="1"/>
              <a:t>Farma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industri</a:t>
            </a:r>
            <a:r>
              <a:rPr lang="en-US" sz="1200" dirty="0"/>
              <a:t> </a:t>
            </a:r>
            <a:r>
              <a:rPr lang="en-US" sz="1200" dirty="0" err="1"/>
              <a:t>farmasi</a:t>
            </a:r>
            <a:r>
              <a:rPr lang="en-US" sz="1200" dirty="0"/>
              <a:t> </a:t>
            </a:r>
            <a:r>
              <a:rPr lang="en-US" sz="1200" dirty="0" err="1"/>
              <a:t>pertama</a:t>
            </a:r>
            <a:r>
              <a:rPr lang="en-US" sz="1200" dirty="0"/>
              <a:t> di Indonesia yang </a:t>
            </a:r>
            <a:r>
              <a:rPr lang="en-US" sz="1200" dirty="0" err="1"/>
              <a:t>didirikan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Hindia</a:t>
            </a:r>
            <a:r>
              <a:rPr lang="en-US" sz="1200" dirty="0"/>
              <a:t> </a:t>
            </a:r>
            <a:r>
              <a:rPr lang="en-US" sz="1200" dirty="0" err="1"/>
              <a:t>Belanda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1817. Nama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awalnya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NV </a:t>
            </a:r>
            <a:r>
              <a:rPr lang="en-US" sz="1200" dirty="0" err="1"/>
              <a:t>Chemicalien</a:t>
            </a:r>
            <a:r>
              <a:rPr lang="en-US" sz="1200" dirty="0"/>
              <a:t> Handle </a:t>
            </a:r>
            <a:r>
              <a:rPr lang="en-US" sz="1200" dirty="0" err="1"/>
              <a:t>Rathkamp</a:t>
            </a:r>
            <a:r>
              <a:rPr lang="en-US" sz="1200" dirty="0"/>
              <a:t> &amp; Co.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kebijaksanaan</a:t>
            </a:r>
            <a:r>
              <a:rPr lang="en-US" sz="1200" dirty="0"/>
              <a:t> </a:t>
            </a:r>
            <a:r>
              <a:rPr lang="en-US" sz="1200" dirty="0" err="1"/>
              <a:t>nasionalisasi</a:t>
            </a:r>
            <a:r>
              <a:rPr lang="en-US" sz="1200" dirty="0"/>
              <a:t> </a:t>
            </a:r>
            <a:r>
              <a:rPr lang="en-US" sz="1200" dirty="0" err="1"/>
              <a:t>atas</a:t>
            </a:r>
            <a:r>
              <a:rPr lang="en-US" sz="1200" dirty="0"/>
              <a:t> </a:t>
            </a:r>
            <a:r>
              <a:rPr lang="en-US" sz="1200" dirty="0" err="1"/>
              <a:t>eks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Belanda</a:t>
            </a:r>
            <a:r>
              <a:rPr lang="en-US" sz="1200" dirty="0"/>
              <a:t> di masa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kemerdekaan</a:t>
            </a:r>
            <a:r>
              <a:rPr lang="en-US" sz="1200" dirty="0"/>
              <a:t>,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1958,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Republik</a:t>
            </a:r>
            <a:r>
              <a:rPr lang="en-US" sz="1200" dirty="0"/>
              <a:t> Indonesia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peleburan</a:t>
            </a:r>
            <a:r>
              <a:rPr lang="en-US" sz="1200" dirty="0"/>
              <a:t> </a:t>
            </a:r>
            <a:r>
              <a:rPr lang="en-US" sz="1200" dirty="0" err="1"/>
              <a:t>sejumlah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farmasi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PNF (Perusahaan Negara </a:t>
            </a:r>
            <a:r>
              <a:rPr lang="en-US" sz="1200" dirty="0" err="1"/>
              <a:t>Farmasi</a:t>
            </a:r>
            <a:r>
              <a:rPr lang="en-US" sz="1200" dirty="0"/>
              <a:t>) </a:t>
            </a:r>
            <a:r>
              <a:rPr lang="en-US" sz="1200" dirty="0" err="1"/>
              <a:t>Bhinneka</a:t>
            </a:r>
            <a:r>
              <a:rPr lang="en-US" sz="1200" dirty="0"/>
              <a:t> Kimia </a:t>
            </a:r>
            <a:r>
              <a:rPr lang="en-US" sz="1200" dirty="0" err="1"/>
              <a:t>Farma</a:t>
            </a:r>
            <a:r>
              <a:rPr lang="en-US" sz="1200" dirty="0"/>
              <a:t>. </a:t>
            </a:r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tanggal</a:t>
            </a:r>
            <a:r>
              <a:rPr lang="en-US" sz="1200" dirty="0"/>
              <a:t> 16 </a:t>
            </a:r>
            <a:r>
              <a:rPr lang="en-US" sz="1200" dirty="0" err="1"/>
              <a:t>Agustus</a:t>
            </a:r>
            <a:r>
              <a:rPr lang="en-US" sz="1200" dirty="0"/>
              <a:t> 1971, </a:t>
            </a:r>
            <a:r>
              <a:rPr lang="en-US" sz="1200" dirty="0" err="1"/>
              <a:t>bentuk</a:t>
            </a:r>
            <a:r>
              <a:rPr lang="en-US" sz="1200" dirty="0"/>
              <a:t> </a:t>
            </a:r>
            <a:r>
              <a:rPr lang="en-US" sz="1200" dirty="0" err="1"/>
              <a:t>badan</a:t>
            </a:r>
            <a:r>
              <a:rPr lang="en-US" sz="1200" dirty="0"/>
              <a:t> </a:t>
            </a:r>
            <a:r>
              <a:rPr lang="en-US" sz="1200" dirty="0" err="1"/>
              <a:t>hukum</a:t>
            </a:r>
            <a:r>
              <a:rPr lang="en-US" sz="1200" dirty="0"/>
              <a:t> PNF </a:t>
            </a:r>
            <a:r>
              <a:rPr lang="en-US" sz="1200" dirty="0" err="1"/>
              <a:t>diubah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Perseroan </a:t>
            </a:r>
            <a:r>
              <a:rPr lang="en-US" sz="1200" dirty="0" err="1"/>
              <a:t>Terbatas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nama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 </a:t>
            </a:r>
            <a:r>
              <a:rPr lang="en-US" sz="1200" dirty="0" err="1"/>
              <a:t>berubah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PT Kimia </a:t>
            </a:r>
            <a:r>
              <a:rPr lang="en-US" sz="1200" dirty="0" err="1"/>
              <a:t>Farma</a:t>
            </a:r>
            <a:r>
              <a:rPr lang="en-US" sz="1200" dirty="0"/>
              <a:t> (</a:t>
            </a:r>
            <a:r>
              <a:rPr lang="en-US" sz="1200" dirty="0" err="1"/>
              <a:t>Persero</a:t>
            </a:r>
            <a:r>
              <a:rPr lang="en-US" sz="1200" dirty="0"/>
              <a:t>).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66319" y="665478"/>
            <a:ext cx="4572126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 smtClean="0">
                <a:latin typeface="Rubik"/>
                <a:ea typeface="Rubik"/>
                <a:cs typeface="Rubik"/>
                <a:sym typeface="Rubik"/>
              </a:rPr>
              <a:t>About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232" y="60705"/>
            <a:ext cx="3104925" cy="1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40500" y="1406350"/>
            <a:ext cx="83403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200" dirty="0" smtClean="0"/>
              <a:t>Project yang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program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yaitu</a:t>
            </a:r>
            <a:r>
              <a:rPr lang="en-US" sz="1200" dirty="0"/>
              <a:t> </a:t>
            </a:r>
            <a:r>
              <a:rPr lang="en-US" sz="1200" dirty="0" err="1" smtClean="0"/>
              <a:t>saya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membuat</a:t>
            </a:r>
            <a:r>
              <a:rPr lang="en-US" sz="1200" dirty="0" smtClean="0"/>
              <a:t> </a:t>
            </a:r>
            <a:r>
              <a:rPr lang="en-US" sz="1200" dirty="0"/>
              <a:t>dashboard </a:t>
            </a:r>
            <a:r>
              <a:rPr lang="en-US" sz="1200" dirty="0" err="1"/>
              <a:t>dari</a:t>
            </a:r>
            <a:r>
              <a:rPr lang="en-US" sz="1200" dirty="0"/>
              <a:t> data </a:t>
            </a:r>
            <a:r>
              <a:rPr lang="en-US" sz="1200" dirty="0" err="1"/>
              <a:t>penjualan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Kimia </a:t>
            </a:r>
            <a:r>
              <a:rPr lang="en-US" sz="1200" dirty="0" err="1"/>
              <a:t>Farma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data </a:t>
            </a:r>
            <a:r>
              <a:rPr lang="en-US" sz="1200" dirty="0" err="1"/>
              <a:t>mentah</a:t>
            </a:r>
            <a:r>
              <a:rPr lang="en-US" sz="1200" dirty="0"/>
              <a:t>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disediakan</a:t>
            </a:r>
            <a:r>
              <a:rPr lang="en-US" sz="1200" dirty="0"/>
              <a:t>.</a:t>
            </a:r>
            <a:r>
              <a:rPr lang="en-US" sz="1200" b="1" dirty="0"/>
              <a:t> </a:t>
            </a:r>
            <a:r>
              <a:rPr lang="en-US" sz="1200" dirty="0" err="1"/>
              <a:t>P</a:t>
            </a:r>
            <a:r>
              <a:rPr lang="en-US" sz="1200" dirty="0" err="1" smtClean="0"/>
              <a:t>royek</a:t>
            </a:r>
            <a:r>
              <a:rPr lang="en-US" sz="1200" dirty="0" smtClean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kinerja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 Kimia </a:t>
            </a:r>
            <a:r>
              <a:rPr lang="en-US" sz="1200" dirty="0" err="1"/>
              <a:t>Farma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tahun</a:t>
            </a:r>
            <a:r>
              <a:rPr lang="en-US" sz="1200" dirty="0"/>
              <a:t> 2020 </a:t>
            </a:r>
            <a:r>
              <a:rPr lang="en-US" sz="1200" dirty="0" err="1"/>
              <a:t>hingga</a:t>
            </a:r>
            <a:r>
              <a:rPr lang="en-US" sz="1200" dirty="0"/>
              <a:t> 2023</a:t>
            </a:r>
            <a:r>
              <a:rPr lang="en-US" sz="1200" dirty="0" smtClean="0"/>
              <a:t>. </a:t>
            </a:r>
            <a:r>
              <a:rPr lang="en-US" sz="1200" dirty="0" err="1" smtClean="0"/>
              <a:t>Proyek</a:t>
            </a:r>
            <a:r>
              <a:rPr lang="en-US" sz="1200" dirty="0" smtClean="0"/>
              <a:t> </a:t>
            </a:r>
            <a:r>
              <a:rPr lang="en-US" sz="1200" dirty="0" err="1" smtClean="0"/>
              <a:t>ini</a:t>
            </a:r>
            <a:r>
              <a:rPr lang="en-US" sz="1200" dirty="0" smtClean="0"/>
              <a:t> </a:t>
            </a:r>
            <a:r>
              <a:rPr lang="en-US" sz="1200" dirty="0" err="1" smtClean="0"/>
              <a:t>disediakan</a:t>
            </a:r>
            <a:r>
              <a:rPr lang="en-US" sz="1200" dirty="0"/>
              <a:t> dataset </a:t>
            </a:r>
            <a:r>
              <a:rPr lang="en-US" sz="1200" dirty="0" err="1" smtClean="0"/>
              <a:t>kf_final_transaction</a:t>
            </a:r>
            <a:r>
              <a:rPr lang="en-US" sz="1200" dirty="0" smtClean="0"/>
              <a:t>, </a:t>
            </a:r>
            <a:r>
              <a:rPr lang="en-US" sz="1200" dirty="0" err="1" smtClean="0"/>
              <a:t>kf_inventory</a:t>
            </a:r>
            <a:r>
              <a:rPr lang="en-US" sz="1200" dirty="0" smtClean="0"/>
              <a:t> ,</a:t>
            </a:r>
            <a:r>
              <a:rPr lang="en-US" sz="1200" dirty="0" err="1" smtClean="0"/>
              <a:t>kf_kantor_cabang</a:t>
            </a:r>
            <a:r>
              <a:rPr lang="en-US" sz="1200" dirty="0" smtClean="0"/>
              <a:t>,  </a:t>
            </a:r>
            <a:r>
              <a:rPr lang="en-US" sz="1200" dirty="0" err="1" smtClean="0"/>
              <a:t>kf_product</a:t>
            </a:r>
            <a:r>
              <a:rPr lang="en-US" sz="1200" dirty="0" smtClean="0"/>
              <a:t>.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265ee868302_0_99"/>
          <p:cNvSpPr txBox="1"/>
          <p:nvPr/>
        </p:nvSpPr>
        <p:spPr>
          <a:xfrm>
            <a:off x="6342576" y="4604955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r>
              <a:rPr lang="en" sz="1200" b="1" dirty="0" smtClean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746" y="1318751"/>
            <a:ext cx="8704508" cy="31361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340500" y="1335962"/>
            <a:ext cx="8463000" cy="295462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TABEL ANALISA KIMIA FARMA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Top 10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Nett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sales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KIMIA FARMA </a:t>
            </a:r>
            <a:r>
              <a:rPr lang="en-US" sz="2000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  <a:hlinkClick r:id="rId6"/>
              </a:rPr>
              <a:t>here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Top 10 Total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KIMIA FARMA </a:t>
            </a:r>
            <a:r>
              <a:rPr lang="en-US" sz="2000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  <a:hlinkClick r:id="rId7"/>
              </a:rPr>
              <a:t>here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Top 5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Cabang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Rating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Tertinggi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namun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Rating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Transaksi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Terendah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kimia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  <a:hlinkClick r:id="rId8"/>
              </a:rPr>
              <a:t>here</a:t>
            </a:r>
            <a:endParaRPr lang="en-US" sz="2000" dirty="0" smtClean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Total Profit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Masing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masing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 err="1" smtClean="0">
                <a:latin typeface="Rubik"/>
                <a:ea typeface="Rubik"/>
                <a:cs typeface="Rubik"/>
                <a:sym typeface="Rubik"/>
              </a:rPr>
              <a:t>Provinsi</a:t>
            </a:r>
            <a:r>
              <a:rPr lang="en-US" sz="2000" dirty="0" smtClean="0">
                <a:latin typeface="Rubik"/>
                <a:ea typeface="Rubik"/>
                <a:cs typeface="Rubik"/>
                <a:sym typeface="Rubik"/>
              </a:rPr>
              <a:t> KIMIA FARMA </a:t>
            </a:r>
            <a:r>
              <a:rPr lang="en-US" sz="2000" dirty="0" err="1">
                <a:latin typeface="Rubik"/>
                <a:ea typeface="Rubik"/>
                <a:cs typeface="Rubik"/>
                <a:sym typeface="Rubik"/>
              </a:rPr>
              <a:t>klik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000" dirty="0">
                <a:latin typeface="Rubik"/>
                <a:ea typeface="Rubik"/>
                <a:cs typeface="Rubik"/>
                <a:sym typeface="Rubik"/>
                <a:hlinkClick r:id="rId9"/>
              </a:rPr>
              <a:t>here</a:t>
            </a:r>
            <a:endParaRPr sz="20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340500" y="1335962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" sz="2000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KLIK </a:t>
            </a:r>
            <a:r>
              <a:rPr lang="en" sz="2000" dirty="0" smtClean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endParaRPr sz="20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340500" y="1335962"/>
            <a:ext cx="8463000" cy="92329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600" b="1" dirty="0" smtClean="0">
                <a:latin typeface="Rubik"/>
                <a:ea typeface="Rubik"/>
                <a:cs typeface="Rubik"/>
                <a:sym typeface="Rubik"/>
              </a:rPr>
              <a:t>Dashboard </a:t>
            </a:r>
            <a:r>
              <a:rPr lang="fi-FI" sz="1600" b="1" dirty="0">
                <a:latin typeface="Rubik"/>
                <a:ea typeface="Rubik"/>
                <a:cs typeface="Rubik"/>
              </a:rPr>
              <a:t>Analisis</a:t>
            </a:r>
            <a:r>
              <a:rPr lang="fi-FI" sz="1600" dirty="0"/>
              <a:t> </a:t>
            </a:r>
            <a:r>
              <a:rPr lang="fi-FI" sz="1600" b="1" dirty="0">
                <a:latin typeface="Rubik" panose="020B0604020202020204" charset="-79"/>
                <a:cs typeface="Rubik" panose="020B0604020202020204" charset="-79"/>
              </a:rPr>
              <a:t>Kinerja Kimia Farma tahun 2020 </a:t>
            </a:r>
            <a:r>
              <a:rPr lang="fi-FI" sz="1600" b="1" dirty="0" smtClean="0">
                <a:latin typeface="Rubik" panose="020B0604020202020204" charset="-79"/>
                <a:cs typeface="Rubik" panose="020B0604020202020204" charset="-79"/>
              </a:rPr>
              <a:t>– 2023 </a:t>
            </a:r>
            <a:r>
              <a:rPr lang="fi-FI" sz="1600" dirty="0" smtClean="0">
                <a:latin typeface="Rubik" panose="020B0604020202020204" charset="-79"/>
                <a:cs typeface="Rubik" panose="020B0604020202020204" charset="-79"/>
              </a:rPr>
              <a:t>klik </a:t>
            </a:r>
            <a:r>
              <a:rPr lang="fi-FI" sz="1600" dirty="0" smtClean="0">
                <a:latin typeface="Rubik" panose="020B0604020202020204" charset="-79"/>
                <a:cs typeface="Rubik" panose="020B0604020202020204" charset="-79"/>
                <a:hlinkClick r:id="rId5"/>
              </a:rPr>
              <a:t>here</a:t>
            </a:r>
            <a:endParaRPr lang="fi-FI" sz="1600" b="1" dirty="0">
              <a:latin typeface="Rubik" panose="020B0604020202020204" charset="-79"/>
              <a:cs typeface="Rubik" panose="020B0604020202020204" charset="-79"/>
            </a:endParaRPr>
          </a:p>
          <a:p>
            <a:r>
              <a:rPr lang="fi-FI" sz="1600" dirty="0"/>
              <a:t/>
            </a:r>
            <a:br>
              <a:rPr lang="fi-FI" sz="1600" dirty="0"/>
            </a:br>
            <a:endParaRPr lang="en" sz="1600" dirty="0" smtClean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288</Words>
  <Application>Microsoft Office PowerPoint</Application>
  <PresentationFormat>On-screen Show (16:9)</PresentationFormat>
  <Paragraphs>43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Rubik Light</vt:lpstr>
      <vt:lpstr>Rubik SemiBold</vt:lpstr>
      <vt:lpstr>Rubik Medium</vt:lpstr>
      <vt:lpstr>Rubik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18</cp:revision>
  <dcterms:modified xsi:type="dcterms:W3CDTF">2024-07-04T22:46:44Z</dcterms:modified>
</cp:coreProperties>
</file>