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3207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22363"/>
            <a:ext cx="9990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602038"/>
            <a:ext cx="999053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8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5125"/>
            <a:ext cx="287227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5125"/>
            <a:ext cx="845032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3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9739"/>
            <a:ext cx="114891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89464"/>
            <a:ext cx="114891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5625"/>
            <a:ext cx="5661303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5625"/>
            <a:ext cx="5661303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0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5126"/>
            <a:ext cx="114891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81163"/>
            <a:ext cx="56352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505075"/>
            <a:ext cx="5635285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81163"/>
            <a:ext cx="56630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505075"/>
            <a:ext cx="56630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0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7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7426"/>
            <a:ext cx="6743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9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7426"/>
            <a:ext cx="67436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5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5126"/>
            <a:ext cx="11489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5625"/>
            <a:ext cx="11489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4D90-EC4A-924A-B349-32D00A9EF10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56351"/>
            <a:ext cx="449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E9BC-826B-0344-95EF-4FA5EAB79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B358-20D8-7F43-BD07-E8328661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2CE6B-D7F9-9545-8325-EE496AA60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A17D71-ABCC-DA40-9CA0-46ABA4A3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8030" cy="68527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314335-62BC-6542-9DF0-39CE8DA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89" y="-30553"/>
            <a:ext cx="6419624" cy="68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jinkun</dc:creator>
  <cp:lastModifiedBy>Cao jinkun</cp:lastModifiedBy>
  <cp:revision>1</cp:revision>
  <dcterms:created xsi:type="dcterms:W3CDTF">2019-01-12T04:40:37Z</dcterms:created>
  <dcterms:modified xsi:type="dcterms:W3CDTF">2019-01-12T04:47:06Z</dcterms:modified>
</cp:coreProperties>
</file>