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138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6"/>
  </p:normalViewPr>
  <p:slideViewPr>
    <p:cSldViewPr snapToGrid="0" snapToObjects="1">
      <p:cViewPr varScale="1">
        <p:scale>
          <a:sx n="58" d="100"/>
          <a:sy n="58" d="100"/>
        </p:scale>
        <p:origin x="28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231" y="1122363"/>
            <a:ext cx="164353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231" y="3602038"/>
            <a:ext cx="164353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9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09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2099" y="365125"/>
            <a:ext cx="472517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577" y="365125"/>
            <a:ext cx="1390159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30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15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164" y="1709739"/>
            <a:ext cx="189006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164" y="4589464"/>
            <a:ext cx="189006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25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577" y="1825625"/>
            <a:ext cx="9313386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887" y="1825625"/>
            <a:ext cx="9313386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4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1" y="365126"/>
            <a:ext cx="1890069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432" y="1681163"/>
            <a:ext cx="92705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432" y="2505075"/>
            <a:ext cx="9270585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886" y="1681163"/>
            <a:ext cx="93162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886" y="2505075"/>
            <a:ext cx="931624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09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4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1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3" y="457200"/>
            <a:ext cx="70677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240" y="987426"/>
            <a:ext cx="110938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3" y="2057400"/>
            <a:ext cx="70677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84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3" y="457200"/>
            <a:ext cx="70677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6240" y="987426"/>
            <a:ext cx="11093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3" y="2057400"/>
            <a:ext cx="70677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35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577" y="365126"/>
            <a:ext cx="189006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577" y="1825625"/>
            <a:ext cx="18900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577" y="6356351"/>
            <a:ext cx="493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E7D6-254C-594C-BA4C-DC8D0D3381BC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963" y="6356351"/>
            <a:ext cx="7395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6657" y="6356351"/>
            <a:ext cx="493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34B3-7628-3643-8BD2-6AB419FB25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5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EDF38-24D7-6C4A-8E55-F402B2241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C3B24-8A74-4844-AE18-2F0DB3C0B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DC1BCE-7C45-ED44-BF80-0005937E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02"/>
            <a:ext cx="12210335" cy="6826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1E8E45-B15B-3C47-B376-DFE8D5F0B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050" y="0"/>
            <a:ext cx="932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2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jinkun</dc:creator>
  <cp:lastModifiedBy>Cao jinkun</cp:lastModifiedBy>
  <cp:revision>1</cp:revision>
  <dcterms:created xsi:type="dcterms:W3CDTF">2019-01-12T03:08:01Z</dcterms:created>
  <dcterms:modified xsi:type="dcterms:W3CDTF">2019-01-12T04:24:59Z</dcterms:modified>
</cp:coreProperties>
</file>