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69195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6"/>
  </p:normalViewPr>
  <p:slideViewPr>
    <p:cSldViewPr snapToGrid="0" snapToObjects="1">
      <p:cViewPr varScale="1">
        <p:scale>
          <a:sx n="75" d="100"/>
          <a:sy n="75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947" y="1122363"/>
            <a:ext cx="126896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947" y="3602038"/>
            <a:ext cx="126896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BEC5-5A7E-CA43-AC31-138F93B468CE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786F-6AB6-F548-A321-89A3FFC03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56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BEC5-5A7E-CA43-AC31-138F93B468CE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786F-6AB6-F548-A321-89A3FFC03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88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08071" y="365125"/>
            <a:ext cx="36482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3221" y="365125"/>
            <a:ext cx="1073335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BEC5-5A7E-CA43-AC31-138F93B468CE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786F-6AB6-F548-A321-89A3FFC03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11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BEC5-5A7E-CA43-AC31-138F93B468CE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786F-6AB6-F548-A321-89A3FFC03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5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09" y="1709739"/>
            <a:ext cx="1459313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409" y="4589464"/>
            <a:ext cx="1459313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BEC5-5A7E-CA43-AC31-138F93B468CE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786F-6AB6-F548-A321-89A3FFC03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3221" y="1825625"/>
            <a:ext cx="7190819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5535" y="1825625"/>
            <a:ext cx="7190819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BEC5-5A7E-CA43-AC31-138F93B468CE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786F-6AB6-F548-A321-89A3FFC03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93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5" y="365126"/>
            <a:ext cx="14593133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25" y="1681163"/>
            <a:ext cx="71577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425" y="2505075"/>
            <a:ext cx="7157773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65535" y="1681163"/>
            <a:ext cx="7193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65535" y="2505075"/>
            <a:ext cx="7193023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BEC5-5A7E-CA43-AC31-138F93B468CE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786F-6AB6-F548-A321-89A3FFC03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00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BEC5-5A7E-CA43-AC31-138F93B468CE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786F-6AB6-F548-A321-89A3FFC03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2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BEC5-5A7E-CA43-AC31-138F93B468CE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786F-6AB6-F548-A321-89A3FFC03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32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5" y="457200"/>
            <a:ext cx="54570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023" y="987426"/>
            <a:ext cx="85655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25" y="2057400"/>
            <a:ext cx="54570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BEC5-5A7E-CA43-AC31-138F93B468CE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786F-6AB6-F548-A321-89A3FFC03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38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5" y="457200"/>
            <a:ext cx="54570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3023" y="987426"/>
            <a:ext cx="856553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25" y="2057400"/>
            <a:ext cx="54570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BEC5-5A7E-CA43-AC31-138F93B468CE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786F-6AB6-F548-A321-89A3FFC03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41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221" y="365126"/>
            <a:ext cx="14593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221" y="1825625"/>
            <a:ext cx="145931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221" y="6356351"/>
            <a:ext cx="380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BEC5-5A7E-CA43-AC31-138F93B468CE}" type="datetimeFigureOut">
              <a:rPr kumimoji="1" lang="zh-CN" altLang="en-US" smtClean="0"/>
              <a:t>2019/1/12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4609" y="6356351"/>
            <a:ext cx="5710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49450" y="6356351"/>
            <a:ext cx="380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786F-6AB6-F548-A321-89A3FFC03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03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A1C8C-A719-BA4F-A45E-23B026C96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A0FE4-E40A-E74E-9EDA-D9B327AA9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5154DC-BF97-FB4B-A63B-94BC9854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634" y="0"/>
            <a:ext cx="3869267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343D8C-28AC-8042-804B-904E85C6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440" y="0"/>
            <a:ext cx="38608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500232-6465-0347-9D5B-F9ADA6700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858141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63B5C2-5337-CA4E-AA47-D6BA2D2A7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426" y="0"/>
            <a:ext cx="386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6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jinkun</dc:creator>
  <cp:lastModifiedBy>Cao jinkun</cp:lastModifiedBy>
  <cp:revision>1</cp:revision>
  <dcterms:created xsi:type="dcterms:W3CDTF">2019-01-12T04:25:02Z</dcterms:created>
  <dcterms:modified xsi:type="dcterms:W3CDTF">2019-01-12T04:40:36Z</dcterms:modified>
</cp:coreProperties>
</file>