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00066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9"/>
  </p:normalViewPr>
  <p:slideViewPr>
    <p:cSldViewPr snapToGrid="0" snapToObjects="1">
      <p:cViewPr varScale="1">
        <p:scale>
          <a:sx n="71" d="100"/>
          <a:sy n="71" d="100"/>
        </p:scale>
        <p:origin x="19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435F-A3A3-474E-B443-C4D2C11D4B7A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C8B6-DA59-6842-8772-C3FBBDB845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035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435F-A3A3-474E-B443-C4D2C11D4B7A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C8B6-DA59-6842-8772-C3FBBDB845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10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435F-A3A3-474E-B443-C4D2C11D4B7A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C8B6-DA59-6842-8772-C3FBBDB845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175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435F-A3A3-474E-B443-C4D2C11D4B7A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C8B6-DA59-6842-8772-C3FBBDB845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114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435F-A3A3-474E-B443-C4D2C11D4B7A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C8B6-DA59-6842-8772-C3FBBDB845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959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435F-A3A3-474E-B443-C4D2C11D4B7A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C8B6-DA59-6842-8772-C3FBBDB845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258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435F-A3A3-474E-B443-C4D2C11D4B7A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C8B6-DA59-6842-8772-C3FBBDB845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16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435F-A3A3-474E-B443-C4D2C11D4B7A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C8B6-DA59-6842-8772-C3FBBDB845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510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435F-A3A3-474E-B443-C4D2C11D4B7A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C8B6-DA59-6842-8772-C3FBBDB845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927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435F-A3A3-474E-B443-C4D2C11D4B7A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C8B6-DA59-6842-8772-C3FBBDB845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683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435F-A3A3-474E-B443-C4D2C11D4B7A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C8B6-DA59-6842-8772-C3FBBDB845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61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E435F-A3A3-474E-B443-C4D2C11D4B7A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FC8B6-DA59-6842-8772-C3FBBDB845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860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E8DB7-264A-4D42-97EE-ECBC4BBBF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182EBD-42AA-3142-8023-CE95AC42F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E97635C-10FC-C443-BA5E-A70D503B8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370" y="1"/>
            <a:ext cx="8837293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B057B2C-CF0D-A14A-B9B0-79744AA9F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42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87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 jinkun</dc:creator>
  <cp:lastModifiedBy>Cao jinkun</cp:lastModifiedBy>
  <cp:revision>1</cp:revision>
  <dcterms:created xsi:type="dcterms:W3CDTF">2019-01-11T20:50:25Z</dcterms:created>
  <dcterms:modified xsi:type="dcterms:W3CDTF">2019-01-11T20:53:43Z</dcterms:modified>
</cp:coreProperties>
</file>