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78" r:id="rId2"/>
    <p:sldId id="550" r:id="rId3"/>
    <p:sldId id="537" r:id="rId4"/>
    <p:sldId id="263" r:id="rId5"/>
    <p:sldId id="264" r:id="rId6"/>
    <p:sldId id="281" r:id="rId7"/>
    <p:sldId id="540" r:id="rId8"/>
    <p:sldId id="541" r:id="rId9"/>
    <p:sldId id="287" r:id="rId10"/>
    <p:sldId id="536" r:id="rId11"/>
    <p:sldId id="284" r:id="rId12"/>
    <p:sldId id="270" r:id="rId13"/>
    <p:sldId id="538" r:id="rId14"/>
    <p:sldId id="543" r:id="rId15"/>
    <p:sldId id="544" r:id="rId16"/>
    <p:sldId id="545" r:id="rId17"/>
    <p:sldId id="531" r:id="rId18"/>
    <p:sldId id="547" r:id="rId19"/>
    <p:sldId id="548" r:id="rId20"/>
    <p:sldId id="546" r:id="rId21"/>
    <p:sldId id="383" r:id="rId22"/>
    <p:sldId id="267" r:id="rId23"/>
    <p:sldId id="291" r:id="rId24"/>
    <p:sldId id="535" r:id="rId25"/>
    <p:sldId id="53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mic Sans MS" panose="030F0702030302020204" pitchFamily="66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等线" panose="02010600030101010101" pitchFamily="2" charset="-122"/>
      <p:regular r:id="rId40"/>
      <p:bold r:id="rId41"/>
    </p:embeddedFont>
    <p:embeddedFont>
      <p:font typeface="等线 Light" panose="02010600030101010101" pitchFamily="2" charset="-122"/>
      <p:regular r:id="rId42"/>
    </p:embeddedFont>
    <p:embeddedFont>
      <p:font typeface="方正卡通简体" panose="03000509000000000000" pitchFamily="65" charset="-122"/>
      <p:regular r:id="rId43"/>
    </p:embeddedFont>
    <p:embeddedFont>
      <p:font typeface="方正喵呜体" panose="02010600010101010101" pitchFamily="2" charset="-122"/>
      <p:regular r:id="rId44"/>
    </p:embeddedFont>
    <p:embeddedFont>
      <p:font typeface="中国式手写风" panose="02000500000000000000" pitchFamily="2" charset="-122"/>
      <p:regular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102"/>
    <a:srgbClr val="CAAD02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59" autoAdjust="0"/>
  </p:normalViewPr>
  <p:slideViewPr>
    <p:cSldViewPr snapToGrid="0">
      <p:cViewPr varScale="1">
        <p:scale>
          <a:sx n="70" d="100"/>
          <a:sy n="70" d="100"/>
        </p:scale>
        <p:origin x="108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输入信息方式的创新</a:t>
            </a:r>
            <a:endParaRPr lang="en-US" altLang="zh-CN" dirty="0"/>
          </a:p>
          <a:p>
            <a:r>
              <a:rPr lang="zh-CN" altLang="en-US" dirty="0"/>
              <a:t>（针对模型检索的输入的创新）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36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第二个创新点是提取出</a:t>
            </a:r>
            <a:r>
              <a:rPr lang="en-US" altLang="zh-CN" dirty="0"/>
              <a:t>VR</a:t>
            </a:r>
            <a:r>
              <a:rPr lang="zh-CN" altLang="en-US" dirty="0"/>
              <a:t>简笔画中的特征</a:t>
            </a:r>
            <a:endParaRPr lang="en-US" altLang="zh-CN" dirty="0"/>
          </a:p>
          <a:p>
            <a:r>
              <a:rPr lang="zh-CN" altLang="en-US" dirty="0"/>
              <a:t>（针对处理</a:t>
            </a:r>
            <a:r>
              <a:rPr lang="en-US" altLang="zh-CN" dirty="0"/>
              <a:t>VR</a:t>
            </a:r>
            <a:r>
              <a:rPr lang="zh-CN" altLang="en-US" dirty="0"/>
              <a:t>输入的创新）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9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（这部分是为了说明为什么不选用以三维模型为中心的搜索机制）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4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无论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三维模型的</a:t>
            </a: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几何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复杂度如何，其各个不同角度的视图信息都</a:t>
            </a: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只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占用较少的字节数，</a:t>
            </a:r>
            <a:endParaRPr lang="en-US" altLang="zh-CN" dirty="0"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但又包含了丰富的形状和颜色信息</a:t>
            </a:r>
            <a:r>
              <a:rPr lang="zh-CN" altLang="en-US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，</a:t>
            </a:r>
            <a:r>
              <a:rPr lang="zh-CN" altLang="zh-CN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这对于大规模三维模型数据库检索系统是必要的。</a:t>
            </a:r>
            <a:endParaRPr lang="en-US" altLang="zh-CN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9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1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中国式手写风" panose="02000500000000000000" pitchFamily="2" charset="-122"/>
              <a:ea typeface="中国式手写风" panose="020005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60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数据清洗：</a:t>
            </a:r>
            <a:r>
              <a:rPr lang="zh-CN" altLang="en-US" dirty="0"/>
              <a:t>对数据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进行重新审查和校验的过程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重复信息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、纠正存在的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，并提供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数据一致性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/>
              <a:t>图像分割：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将数字图像细分为多个图像子区域（像素的集合）（也被称作超像素）的过程。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对图像中的每个像素加标签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目的是简化或改变图像的表示形式，使得图像更容易理解和分析。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特征提取：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使用计算机提取图像信息，决定每个图像的点是否属于一个图像特征。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结果是把图像上的点分为不同的子集，这些子集往往属于孤立的点、连续的曲线或者连续的区域。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主成分分析（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线性判别分析（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多维尺度分析（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独立成分分析（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特征匹配：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特征点之间的匹配过程其实就是特征向量之间的距离计算。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6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88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人机交互的方式？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基于手柄，除去画图外尽量不需要其他动作</a:t>
            </a:r>
            <a:r>
              <a:rPr lang="en-US" altLang="zh-CN" dirty="0"/>
              <a:t>——</a:t>
            </a:r>
            <a:r>
              <a:rPr lang="zh-CN" altLang="en-US" dirty="0"/>
              <a:t>例如选取正确的模型，只需要在</a:t>
            </a:r>
            <a:r>
              <a:rPr lang="en-US" altLang="zh-CN" dirty="0"/>
              <a:t>HTC </a:t>
            </a:r>
            <a:r>
              <a:rPr lang="en-US" altLang="zh-CN" dirty="0" err="1"/>
              <a:t>vive</a:t>
            </a:r>
            <a:r>
              <a:rPr lang="zh-CN" altLang="en-US" dirty="0"/>
              <a:t>上滑动手指，并且使用高亮，而不需要抬手。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除去突出显示外，还可以使用提示音来提示用户选择情况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目前会加入新手指导来帮助用户熟悉我们的系统</a:t>
            </a:r>
            <a:endParaRPr lang="en-US" altLang="zh-CN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但是考虑到技术难度的重点在模型检索，因此类似于语音交互、眼球追踪等暂时不考虑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可以在项目后期结合时间考虑加入类似的交互形式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准备使用什么样的检索方式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一定是从二维图像出发，但是还没有开始工程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9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8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处于安全和经济方面的考虑，会让学生在</a:t>
            </a:r>
            <a:r>
              <a:rPr lang="en-US" altLang="zh-CN" dirty="0"/>
              <a:t>VR</a:t>
            </a:r>
            <a:r>
              <a:rPr lang="zh-CN" altLang="en-US" dirty="0"/>
              <a:t>环境中做实验，</a:t>
            </a:r>
            <a:endParaRPr lang="en-US" altLang="zh-CN" dirty="0"/>
          </a:p>
          <a:p>
            <a:r>
              <a:rPr lang="zh-CN" altLang="en-US" dirty="0"/>
              <a:t>然而如何让学生快速的找到实验器具成为了一个问题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我们的项目期望能够通过基于</a:t>
            </a:r>
            <a:r>
              <a:rPr lang="en-US" altLang="zh-CN" dirty="0"/>
              <a:t>VR</a:t>
            </a:r>
            <a:r>
              <a:rPr lang="zh-CN" altLang="en-US" dirty="0"/>
              <a:t>简笔画的模型检索一定程度上解决这个问题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我们的主要目标用户群体是中学生，使用场景是</a:t>
            </a:r>
            <a:r>
              <a:rPr lang="en-US" altLang="zh-CN" dirty="0"/>
              <a:t>VR</a:t>
            </a:r>
            <a:r>
              <a:rPr lang="zh-CN" altLang="en-US" dirty="0"/>
              <a:t>中做实验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中学生可能会有以下用户特征：</a:t>
            </a:r>
            <a:endParaRPr lang="en-US" altLang="zh-CN" dirty="0"/>
          </a:p>
          <a:p>
            <a:r>
              <a:rPr lang="en-US" altLang="zh-CN" dirty="0"/>
              <a:t>----</a:t>
            </a:r>
          </a:p>
          <a:p>
            <a:r>
              <a:rPr lang="zh-CN" altLang="en-US" dirty="0"/>
              <a:t>针对这些用户特征，我们的设计需要作出以下约束：</a:t>
            </a:r>
            <a:endParaRPr lang="en-US" altLang="zh-CN" dirty="0"/>
          </a:p>
          <a:p>
            <a:r>
              <a:rPr lang="en-US" altLang="zh-CN" dirty="0"/>
              <a:t>----</a:t>
            </a:r>
          </a:p>
          <a:p>
            <a:endParaRPr lang="en-US" altLang="zh-CN" dirty="0"/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为谁服务？做实验的中学生</a:t>
            </a:r>
            <a:endParaRPr lang="en-US" altLang="zh-CN" sz="18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endParaRPr lang="en-US" altLang="zh-CN" sz="18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提供什么服务？</a:t>
            </a:r>
            <a:r>
              <a:rPr lang="en-US" altLang="zh-CN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VR</a:t>
            </a: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环境下，基于</a:t>
            </a:r>
            <a:r>
              <a:rPr lang="en-US" altLang="zh-CN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VR</a:t>
            </a: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简笔画的模型检索</a:t>
            </a:r>
            <a:endParaRPr lang="en-US" altLang="zh-CN" sz="18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endParaRPr lang="en-US" altLang="zh-CN" sz="12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什么通道？虚拟现实</a:t>
            </a:r>
            <a:endParaRPr lang="en-US" altLang="zh-CN" sz="18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endParaRPr lang="en-US" altLang="zh-CN" sz="18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为什么？节省学生时间 </a:t>
            </a:r>
            <a:r>
              <a:rPr lang="en-US" altLang="zh-CN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&amp; </a:t>
            </a:r>
            <a:r>
              <a:rPr lang="zh-CN" altLang="en-US" sz="12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本项目有学术意义</a:t>
            </a:r>
            <a:endParaRPr lang="en-US" altLang="zh-CN" sz="18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endParaRPr lang="en-US" altLang="zh-CN" sz="1200" b="1" kern="1200" dirty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l"/>
              <a:defRPr/>
            </a:pP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怎么服务？将学生画的简笔画转换为几个模型，提供给学生选择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重点是交互方式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旋转三维模型</a:t>
            </a:r>
            <a:r>
              <a:rPr lang="en-US" altLang="zh-CN" dirty="0"/>
              <a:t>-》</a:t>
            </a:r>
            <a:r>
              <a:rPr lang="zh-CN" altLang="en-US" dirty="0"/>
              <a:t>投影到二维平面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三维拓扑信息</a:t>
            </a:r>
            <a:r>
              <a:rPr lang="en-US" altLang="zh-CN" dirty="0"/>
              <a:t>+</a:t>
            </a:r>
            <a:r>
              <a:rPr lang="zh-CN" altLang="en-US" dirty="0"/>
              <a:t>二维坐标点</a:t>
            </a:r>
            <a:r>
              <a:rPr lang="en-US" altLang="zh-CN" dirty="0"/>
              <a:t>-》</a:t>
            </a:r>
            <a:r>
              <a:rPr lang="zh-CN" altLang="en-US" dirty="0"/>
              <a:t>点阵图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点阵图的几何特征线</a:t>
            </a:r>
            <a:r>
              <a:rPr lang="en-US" altLang="zh-CN" dirty="0"/>
              <a:t>-》</a:t>
            </a:r>
            <a:r>
              <a:rPr lang="zh-CN" altLang="en-US" dirty="0"/>
              <a:t>生成二维建模软件可识别的文件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导入二维建模软件</a:t>
            </a:r>
            <a:r>
              <a:rPr lang="en-US" altLang="zh-CN" dirty="0"/>
              <a:t>-》</a:t>
            </a:r>
            <a:r>
              <a:rPr lang="zh-CN" altLang="en-US" dirty="0"/>
              <a:t>生成二维视图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5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这部分是从</a:t>
            </a:r>
            <a:r>
              <a:rPr lang="en-US" altLang="zh-CN" dirty="0"/>
              <a:t>VR</a:t>
            </a:r>
            <a:r>
              <a:rPr lang="zh-CN" altLang="en-US" dirty="0"/>
              <a:t>端到模型检索再返回到</a:t>
            </a:r>
            <a:r>
              <a:rPr lang="en-US" altLang="zh-CN" dirty="0"/>
              <a:t>VR</a:t>
            </a:r>
            <a:r>
              <a:rPr lang="zh-CN" altLang="en-US" dirty="0"/>
              <a:t>端的流程图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408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cut/>
      </p:transition>
    </mc:Choice>
    <mc:Fallback xmlns="">
      <p:transition spd="slow" advClick="0" advTm="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164151" y="2640842"/>
            <a:ext cx="5390189" cy="4585471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3669481" y="2848511"/>
            <a:ext cx="350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开题答辩</a:t>
            </a:r>
            <a:endParaRPr kumimoji="0" lang="en-US" altLang="zh-CN" sz="48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152979" y="3637423"/>
            <a:ext cx="5490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基于</a:t>
            </a:r>
            <a:r>
              <a:rPr kumimoji="0" lang="en-US" altLang="zh-CN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简笔画</a:t>
            </a:r>
            <a:endParaRPr kumimoji="0" lang="en-US" altLang="zh-CN" sz="540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的模型检索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D127A4-7F7A-4005-AE99-F70F5CFE61DC}"/>
              </a:ext>
            </a:extLst>
          </p:cNvPr>
          <p:cNvSpPr txBox="1"/>
          <p:nvPr/>
        </p:nvSpPr>
        <p:spPr>
          <a:xfrm>
            <a:off x="8234059" y="4846176"/>
            <a:ext cx="3659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小组成员：</a:t>
            </a:r>
            <a:endParaRPr lang="en-US" altLang="zh-CN" sz="2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罗宇辰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516030910101</a:t>
            </a: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陈志扬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516030910347</a:t>
            </a:r>
          </a:p>
          <a:p>
            <a:pPr marL="285750" indent="-285750">
              <a:buFontTx/>
              <a:buChar char="-"/>
            </a:pPr>
            <a:r>
              <a:rPr lang="zh-CN" altLang="en-US" sz="2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陈    诺</a:t>
            </a:r>
            <a:r>
              <a:rPr lang="en-US" altLang="zh-CN" sz="28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516030910199</a:t>
            </a:r>
            <a:endParaRPr lang="zh-CN" altLang="en-US" sz="2800" b="1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9316" y="1324499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63524" y="1976306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3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42344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DEF1F31D-699B-4FFC-814B-F0567AB2AD46}"/>
              </a:ext>
            </a:extLst>
          </p:cNvPr>
          <p:cNvSpPr/>
          <p:nvPr/>
        </p:nvSpPr>
        <p:spPr>
          <a:xfrm>
            <a:off x="2045986" y="228215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B38B34C6-3C13-41A8-9773-6F35FCDBDDD3}"/>
              </a:ext>
            </a:extLst>
          </p:cNvPr>
          <p:cNvSpPr/>
          <p:nvPr/>
        </p:nvSpPr>
        <p:spPr>
          <a:xfrm>
            <a:off x="5232502" y="2232479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任意多边形 11">
            <a:extLst>
              <a:ext uri="{FF2B5EF4-FFF2-40B4-BE49-F238E27FC236}">
                <a16:creationId xmlns:a16="http://schemas.microsoft.com/office/drawing/2014/main" id="{7557CF95-7B70-4BA1-B2CA-9F107F84E189}"/>
              </a:ext>
            </a:extLst>
          </p:cNvPr>
          <p:cNvSpPr/>
          <p:nvPr/>
        </p:nvSpPr>
        <p:spPr>
          <a:xfrm>
            <a:off x="8615253" y="2254856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02ADB5-1527-4FED-8932-6A7AC9206232}"/>
              </a:ext>
            </a:extLst>
          </p:cNvPr>
          <p:cNvGrpSpPr/>
          <p:nvPr/>
        </p:nvGrpSpPr>
        <p:grpSpPr>
          <a:xfrm>
            <a:off x="7153265" y="3481618"/>
            <a:ext cx="4726723" cy="1251725"/>
            <a:chOff x="5982583" y="874707"/>
            <a:chExt cx="3955981" cy="66144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B3ECBD-5CF1-41A9-9DF2-0C8924D6B392}"/>
                </a:ext>
              </a:extLst>
            </p:cNvPr>
            <p:cNvSpPr txBox="1"/>
            <p:nvPr/>
          </p:nvSpPr>
          <p:spPr>
            <a:xfrm>
              <a:off x="5982583" y="874707"/>
              <a:ext cx="3955981" cy="3090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</a:t>
              </a:r>
              <a:r>
                <a:rPr lang="en-US" altLang="zh-CN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的三维模型检索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AA23BCE-CEBA-42DD-96A1-26D864B50FC6}"/>
                </a:ext>
              </a:extLst>
            </p:cNvPr>
            <p:cNvSpPr txBox="1"/>
            <p:nvPr/>
          </p:nvSpPr>
          <p:spPr>
            <a:xfrm>
              <a:off x="6384142" y="1162087"/>
              <a:ext cx="2934588" cy="3740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直接利用</a:t>
              </a:r>
              <a:r>
                <a:rPr lang="en-US" altLang="zh-CN" sz="2000" dirty="0">
                  <a:solidFill>
                    <a:schemeClr val="tx2"/>
                  </a:solidFill>
                  <a:latin typeface="Trebuchet MS" panose="020B0603020202020204" pitchFamily="34" charset="0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简笔画来提取关键信息从而完成模型检索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94AEA9-F052-4BCE-8759-48CF4B0EAA2C}"/>
              </a:ext>
            </a:extLst>
          </p:cNvPr>
          <p:cNvGrpSpPr/>
          <p:nvPr/>
        </p:nvGrpSpPr>
        <p:grpSpPr>
          <a:xfrm>
            <a:off x="4625201" y="3527017"/>
            <a:ext cx="2560347" cy="1390056"/>
            <a:chOff x="6818250" y="865572"/>
            <a:chExt cx="2934589" cy="78322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1DF447-6874-4D70-83F8-6D558007D97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3294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图片搜索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BDC1DE-0FA2-4525-B67D-A79A352B9C8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988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不适用于</a:t>
              </a:r>
              <a:r>
                <a:rPr lang="en-US" altLang="zh-CN" sz="2000" dirty="0">
                  <a:solidFill>
                    <a:schemeClr val="tx2"/>
                  </a:solidFill>
                  <a:latin typeface="Trebuchet MS" panose="020B0603020202020204" pitchFamily="34" charset="0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中的交互场景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2C503F-418B-4C95-8C3F-625E4FC5C09D}"/>
              </a:ext>
            </a:extLst>
          </p:cNvPr>
          <p:cNvGrpSpPr/>
          <p:nvPr/>
        </p:nvGrpSpPr>
        <p:grpSpPr>
          <a:xfrm>
            <a:off x="1363613" y="3466516"/>
            <a:ext cx="3440678" cy="1285576"/>
            <a:chOff x="6746911" y="900478"/>
            <a:chExt cx="3005928" cy="7776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DA83D9-B5B3-4B51-9568-282AE6FB17A6}"/>
                </a:ext>
              </a:extLst>
            </p:cNvPr>
            <p:cNvSpPr txBox="1"/>
            <p:nvPr/>
          </p:nvSpPr>
          <p:spPr>
            <a:xfrm>
              <a:off x="6746911" y="900478"/>
              <a:ext cx="2695205" cy="353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关键字搜索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99887B-3C46-4E34-82F1-E0CA09E1427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4282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文字内容二义性</a:t>
              </a:r>
              <a:endParaRPr lang="en-US" altLang="zh-CN" sz="2000" dirty="0">
                <a:solidFill>
                  <a:schemeClr val="tx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经常不能准确描述</a:t>
              </a: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4556EFAA-0BFE-4925-9B59-DAB5569FC550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505310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</a:t>
            </a: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端输入的模型检索</a:t>
            </a:r>
          </a:p>
        </p:txBody>
      </p:sp>
    </p:spTree>
    <p:extLst>
      <p:ext uri="{BB962C8B-B14F-4D97-AF65-F5344CB8AC3E}">
        <p14:creationId xmlns:p14="http://schemas.microsoft.com/office/powerpoint/2010/main" val="8414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7E60E121-08C9-48E1-A27D-973586B168B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807440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简笔画的特征提取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E328B26E-6D75-4D77-A411-2330BCE0EB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383" t="38431"/>
          <a:stretch/>
        </p:blipFill>
        <p:spPr>
          <a:xfrm>
            <a:off x="2693600" y="1218553"/>
            <a:ext cx="8125286" cy="4033637"/>
          </a:xfrm>
          <a:prstGeom prst="rect">
            <a:avLst/>
          </a:prstGeom>
        </p:spPr>
      </p:pic>
      <p:sp>
        <p:nvSpPr>
          <p:cNvPr id="55" name="任意多边形 11">
            <a:extLst>
              <a:ext uri="{FF2B5EF4-FFF2-40B4-BE49-F238E27FC236}">
                <a16:creationId xmlns:a16="http://schemas.microsoft.com/office/drawing/2014/main" id="{1B314BDE-8750-4293-82D2-D0A017280F8E}"/>
              </a:ext>
            </a:extLst>
          </p:cNvPr>
          <p:cNvSpPr/>
          <p:nvPr/>
        </p:nvSpPr>
        <p:spPr>
          <a:xfrm>
            <a:off x="2969433" y="4233412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6" name="任意多边形 11">
            <a:extLst>
              <a:ext uri="{FF2B5EF4-FFF2-40B4-BE49-F238E27FC236}">
                <a16:creationId xmlns:a16="http://schemas.microsoft.com/office/drawing/2014/main" id="{4514002F-930F-49DB-A3F6-530408D65CFB}"/>
              </a:ext>
            </a:extLst>
          </p:cNvPr>
          <p:cNvSpPr/>
          <p:nvPr/>
        </p:nvSpPr>
        <p:spPr>
          <a:xfrm>
            <a:off x="5760337" y="3429000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7" name="任意多边形 11">
            <a:extLst>
              <a:ext uri="{FF2B5EF4-FFF2-40B4-BE49-F238E27FC236}">
                <a16:creationId xmlns:a16="http://schemas.microsoft.com/office/drawing/2014/main" id="{87C36223-0412-49C6-A6F6-D09471AC22FB}"/>
              </a:ext>
            </a:extLst>
          </p:cNvPr>
          <p:cNvSpPr/>
          <p:nvPr/>
        </p:nvSpPr>
        <p:spPr>
          <a:xfrm>
            <a:off x="8663019" y="406103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8215B5-BD9D-417F-953B-6B016CEA8DEC}"/>
              </a:ext>
            </a:extLst>
          </p:cNvPr>
          <p:cNvSpPr txBox="1"/>
          <p:nvPr/>
        </p:nvSpPr>
        <p:spPr>
          <a:xfrm>
            <a:off x="1270662" y="3622628"/>
            <a:ext cx="2927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VR</a:t>
            </a:r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简笔画输入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9A9653-9ACA-4FB9-A07E-7EB589701AA7}"/>
              </a:ext>
            </a:extLst>
          </p:cNvPr>
          <p:cNvSpPr txBox="1"/>
          <p:nvPr/>
        </p:nvSpPr>
        <p:spPr>
          <a:xfrm>
            <a:off x="5760337" y="2845979"/>
            <a:ext cx="224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二维图像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0CF8E9-D83B-417E-BF7E-F626D36750E2}"/>
              </a:ext>
            </a:extLst>
          </p:cNvPr>
          <p:cNvSpPr txBox="1"/>
          <p:nvPr/>
        </p:nvSpPr>
        <p:spPr>
          <a:xfrm>
            <a:off x="8663019" y="4950260"/>
            <a:ext cx="2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4109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9826" y="1208885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74034" y="1860692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4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技术方案</a:t>
            </a:r>
          </a:p>
        </p:txBody>
      </p:sp>
    </p:spTree>
    <p:extLst>
      <p:ext uri="{BB962C8B-B14F-4D97-AF65-F5344CB8AC3E}">
        <p14:creationId xmlns:p14="http://schemas.microsoft.com/office/powerpoint/2010/main" val="28001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1674E419-18B4-4097-B8C6-995013C2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236" y="1520687"/>
            <a:ext cx="1461700" cy="4013480"/>
          </a:xfrm>
          <a:prstGeom prst="rect">
            <a:avLst/>
          </a:prstGeom>
        </p:spPr>
      </p:pic>
      <p:pic>
        <p:nvPicPr>
          <p:cNvPr id="3" name="Picture 7" descr="A crane in the background&#10;&#10;Description generated with high confidence">
            <a:extLst>
              <a:ext uri="{FF2B5EF4-FFF2-40B4-BE49-F238E27FC236}">
                <a16:creationId xmlns:a16="http://schemas.microsoft.com/office/drawing/2014/main" id="{12E14406-CECD-41F6-A4DC-2547E2D18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852" y="1779394"/>
            <a:ext cx="4527586" cy="34678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6BBCB-8633-443D-BCBB-991DDA1C679D}"/>
              </a:ext>
            </a:extLst>
          </p:cNvPr>
          <p:cNvCxnSpPr/>
          <p:nvPr/>
        </p:nvCxnSpPr>
        <p:spPr>
          <a:xfrm>
            <a:off x="7470337" y="1739763"/>
            <a:ext cx="55217" cy="4362171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39A6EB-9D75-48BF-9827-6E479FF34905}"/>
              </a:ext>
            </a:extLst>
          </p:cNvPr>
          <p:cNvSpPr txBox="1"/>
          <p:nvPr/>
        </p:nvSpPr>
        <p:spPr>
          <a:xfrm>
            <a:off x="8155953" y="5726751"/>
            <a:ext cx="356041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以三维视图为中心</a:t>
            </a:r>
            <a:endParaRPr lang="en-US" sz="28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C4244-E24E-4FC6-8E65-A719EB6CC34C}"/>
              </a:ext>
            </a:extLst>
          </p:cNvPr>
          <p:cNvSpPr txBox="1"/>
          <p:nvPr/>
        </p:nvSpPr>
        <p:spPr>
          <a:xfrm>
            <a:off x="1766990" y="5610053"/>
            <a:ext cx="417885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以三维模型为中心</a:t>
            </a:r>
            <a:endParaRPr lang="en-US" sz="28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现有的三维模型搜索机制</a:t>
            </a:r>
          </a:p>
        </p:txBody>
      </p:sp>
    </p:spTree>
    <p:extLst>
      <p:ext uri="{BB962C8B-B14F-4D97-AF65-F5344CB8AC3E}">
        <p14:creationId xmlns:p14="http://schemas.microsoft.com/office/powerpoint/2010/main" val="21123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以三维模型为中心的搜索方法</a:t>
            </a:r>
          </a:p>
        </p:txBody>
      </p:sp>
      <p:pic>
        <p:nvPicPr>
          <p:cNvPr id="4" name="Picture 7" descr="A crane in the background&#10;&#10;Description generated with high confidence">
            <a:extLst>
              <a:ext uri="{FF2B5EF4-FFF2-40B4-BE49-F238E27FC236}">
                <a16:creationId xmlns:a16="http://schemas.microsoft.com/office/drawing/2014/main" id="{6DD08BDE-F044-4C8E-BFD1-3F928351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30" y="1700475"/>
            <a:ext cx="4913243" cy="376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61010-5693-49C5-8632-913EBF026195}"/>
              </a:ext>
            </a:extLst>
          </p:cNvPr>
          <p:cNvSpPr txBox="1"/>
          <p:nvPr/>
        </p:nvSpPr>
        <p:spPr>
          <a:xfrm>
            <a:off x="2297700" y="5607188"/>
            <a:ext cx="417885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8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三维模型</a:t>
            </a:r>
            <a:endParaRPr lang="en-US" sz="28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99C8C-2661-4CCE-9BF6-7FEC49413F33}"/>
              </a:ext>
            </a:extLst>
          </p:cNvPr>
          <p:cNvSpPr txBox="1"/>
          <p:nvPr/>
        </p:nvSpPr>
        <p:spPr>
          <a:xfrm>
            <a:off x="7660550" y="2350051"/>
            <a:ext cx="2743199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 sz="3200" dirty="0">
                <a:solidFill>
                  <a:schemeClr val="tx1">
                    <a:lumMod val="50000"/>
                  </a:schemeClr>
                </a:solidFill>
                <a:latin typeface="Comic Sans MS" panose="030F0702030302020204" pitchFamily="66" charset="0"/>
                <a:ea typeface="游ゴシック"/>
              </a:rPr>
              <a:t>Vertex</a:t>
            </a:r>
            <a:endParaRPr lang="en-US" altLang="ja-JP" sz="3200" dirty="0">
              <a:solidFill>
                <a:schemeClr val="tx1">
                  <a:lumMod val="50000"/>
                </a:schemeClr>
              </a:solidFill>
              <a:latin typeface="Comic Sans MS" panose="030F0702030302020204" pitchFamily="66" charset="0"/>
              <a:ea typeface="游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Face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Normal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Texture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 dirty="0">
                <a:latin typeface="Comic Sans MS" panose="030F0702030302020204" pitchFamily="66" charset="0"/>
                <a:ea typeface="游ゴシック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092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B10FBD9-D3ED-4AC2-B93A-38194CBAC48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5CC2DBB-8ADA-4673-87B7-D808FB3383A3}"/>
              </a:ext>
            </a:extLst>
          </p:cNvPr>
          <p:cNvSpPr txBox="1"/>
          <p:nvPr/>
        </p:nvSpPr>
        <p:spPr>
          <a:xfrm>
            <a:off x="1866315" y="270357"/>
            <a:ext cx="5124770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以三维模型为中心的搜索方法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E96655-312D-4182-8E91-BCC38BD5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0" y="2041529"/>
            <a:ext cx="2034761" cy="2727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5574B-1091-40C3-ABE7-6BF880912A5E}"/>
              </a:ext>
            </a:extLst>
          </p:cNvPr>
          <p:cNvSpPr txBox="1"/>
          <p:nvPr/>
        </p:nvSpPr>
        <p:spPr>
          <a:xfrm>
            <a:off x="1077113" y="5264438"/>
            <a:ext cx="547149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用户在VR设备中可能绘制出的图像</a:t>
            </a:r>
            <a:endParaRPr lang="en-US" sz="24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F49B4-8EFB-4068-B4EE-F34D1129A160}"/>
              </a:ext>
            </a:extLst>
          </p:cNvPr>
          <p:cNvSpPr txBox="1"/>
          <p:nvPr/>
        </p:nvSpPr>
        <p:spPr>
          <a:xfrm>
            <a:off x="6471613" y="2795281"/>
            <a:ext cx="4642677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不一定封闭</a:t>
            </a:r>
            <a:endParaRPr lang="en-US" sz="2800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285750" indent="-285750" algn="l">
              <a:buFont typeface="Arial"/>
              <a:buChar char="•"/>
            </a:pPr>
            <a:r>
              <a:rPr lang="ja-JP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不一定写实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只具有部分结构的信息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AADFE00-E8A1-4068-AC01-10657441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43" y="2042669"/>
            <a:ext cx="1493078" cy="27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4"/>
          <p:cNvSpPr>
            <a:spLocks noEditPoints="1"/>
          </p:cNvSpPr>
          <p:nvPr/>
        </p:nvSpPr>
        <p:spPr bwMode="auto">
          <a:xfrm>
            <a:off x="3607950" y="1889837"/>
            <a:ext cx="4744001" cy="1270791"/>
          </a:xfrm>
          <a:custGeom>
            <a:avLst/>
            <a:gdLst>
              <a:gd name="T0" fmla="*/ 717 w 767"/>
              <a:gd name="T1" fmla="*/ 0 h 329"/>
              <a:gd name="T2" fmla="*/ 560 w 767"/>
              <a:gd name="T3" fmla="*/ 17 h 329"/>
              <a:gd name="T4" fmla="*/ 501 w 767"/>
              <a:gd name="T5" fmla="*/ 14 h 329"/>
              <a:gd name="T6" fmla="*/ 465 w 767"/>
              <a:gd name="T7" fmla="*/ 21 h 329"/>
              <a:gd name="T8" fmla="*/ 433 w 767"/>
              <a:gd name="T9" fmla="*/ 17 h 329"/>
              <a:gd name="T10" fmla="*/ 381 w 767"/>
              <a:gd name="T11" fmla="*/ 24 h 329"/>
              <a:gd name="T12" fmla="*/ 235 w 767"/>
              <a:gd name="T13" fmla="*/ 21 h 329"/>
              <a:gd name="T14" fmla="*/ 212 w 767"/>
              <a:gd name="T15" fmla="*/ 24 h 329"/>
              <a:gd name="T16" fmla="*/ 178 w 767"/>
              <a:gd name="T17" fmla="*/ 21 h 329"/>
              <a:gd name="T18" fmla="*/ 127 w 767"/>
              <a:gd name="T19" fmla="*/ 21 h 329"/>
              <a:gd name="T20" fmla="*/ 19 w 767"/>
              <a:gd name="T21" fmla="*/ 26 h 329"/>
              <a:gd name="T22" fmla="*/ 0 w 767"/>
              <a:gd name="T23" fmla="*/ 41 h 329"/>
              <a:gd name="T24" fmla="*/ 7 w 767"/>
              <a:gd name="T25" fmla="*/ 325 h 329"/>
              <a:gd name="T26" fmla="*/ 95 w 767"/>
              <a:gd name="T27" fmla="*/ 320 h 329"/>
              <a:gd name="T28" fmla="*/ 195 w 767"/>
              <a:gd name="T29" fmla="*/ 323 h 329"/>
              <a:gd name="T30" fmla="*/ 212 w 767"/>
              <a:gd name="T31" fmla="*/ 320 h 329"/>
              <a:gd name="T32" fmla="*/ 220 w 767"/>
              <a:gd name="T33" fmla="*/ 325 h 329"/>
              <a:gd name="T34" fmla="*/ 254 w 767"/>
              <a:gd name="T35" fmla="*/ 323 h 329"/>
              <a:gd name="T36" fmla="*/ 294 w 767"/>
              <a:gd name="T37" fmla="*/ 328 h 329"/>
              <a:gd name="T38" fmla="*/ 455 w 767"/>
              <a:gd name="T39" fmla="*/ 316 h 329"/>
              <a:gd name="T40" fmla="*/ 727 w 767"/>
              <a:gd name="T41" fmla="*/ 298 h 329"/>
              <a:gd name="T42" fmla="*/ 767 w 767"/>
              <a:gd name="T43" fmla="*/ 291 h 329"/>
              <a:gd name="T44" fmla="*/ 757 w 767"/>
              <a:gd name="T45" fmla="*/ 11 h 329"/>
              <a:gd name="T46" fmla="*/ 717 w 767"/>
              <a:gd name="T47" fmla="*/ 0 h 329"/>
              <a:gd name="T48" fmla="*/ 749 w 767"/>
              <a:gd name="T49" fmla="*/ 289 h 329"/>
              <a:gd name="T50" fmla="*/ 411 w 767"/>
              <a:gd name="T51" fmla="*/ 308 h 329"/>
              <a:gd name="T52" fmla="*/ 352 w 767"/>
              <a:gd name="T53" fmla="*/ 315 h 329"/>
              <a:gd name="T54" fmla="*/ 27 w 767"/>
              <a:gd name="T55" fmla="*/ 308 h 329"/>
              <a:gd name="T56" fmla="*/ 16 w 767"/>
              <a:gd name="T57" fmla="*/ 39 h 329"/>
              <a:gd name="T58" fmla="*/ 43 w 767"/>
              <a:gd name="T59" fmla="*/ 41 h 329"/>
              <a:gd name="T60" fmla="*/ 51 w 767"/>
              <a:gd name="T61" fmla="*/ 36 h 329"/>
              <a:gd name="T62" fmla="*/ 78 w 767"/>
              <a:gd name="T63" fmla="*/ 38 h 329"/>
              <a:gd name="T64" fmla="*/ 122 w 767"/>
              <a:gd name="T65" fmla="*/ 33 h 329"/>
              <a:gd name="T66" fmla="*/ 141 w 767"/>
              <a:gd name="T67" fmla="*/ 38 h 329"/>
              <a:gd name="T68" fmla="*/ 171 w 767"/>
              <a:gd name="T69" fmla="*/ 33 h 329"/>
              <a:gd name="T70" fmla="*/ 264 w 767"/>
              <a:gd name="T71" fmla="*/ 34 h 329"/>
              <a:gd name="T72" fmla="*/ 289 w 767"/>
              <a:gd name="T73" fmla="*/ 31 h 329"/>
              <a:gd name="T74" fmla="*/ 315 w 767"/>
              <a:gd name="T75" fmla="*/ 36 h 329"/>
              <a:gd name="T76" fmla="*/ 430 w 767"/>
              <a:gd name="T77" fmla="*/ 27 h 329"/>
              <a:gd name="T78" fmla="*/ 474 w 767"/>
              <a:gd name="T79" fmla="*/ 29 h 329"/>
              <a:gd name="T80" fmla="*/ 619 w 767"/>
              <a:gd name="T81" fmla="*/ 21 h 329"/>
              <a:gd name="T82" fmla="*/ 658 w 767"/>
              <a:gd name="T83" fmla="*/ 14 h 329"/>
              <a:gd name="T84" fmla="*/ 717 w 767"/>
              <a:gd name="T85" fmla="*/ 14 h 329"/>
              <a:gd name="T86" fmla="*/ 742 w 767"/>
              <a:gd name="T87" fmla="*/ 19 h 329"/>
              <a:gd name="T88" fmla="*/ 749 w 767"/>
              <a:gd name="T89" fmla="*/ 28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329">
                <a:moveTo>
                  <a:pt x="717" y="0"/>
                </a:moveTo>
                <a:cubicBezTo>
                  <a:pt x="665" y="1"/>
                  <a:pt x="611" y="12"/>
                  <a:pt x="560" y="17"/>
                </a:cubicBezTo>
                <a:cubicBezTo>
                  <a:pt x="539" y="19"/>
                  <a:pt x="520" y="14"/>
                  <a:pt x="501" y="14"/>
                </a:cubicBezTo>
                <a:cubicBezTo>
                  <a:pt x="489" y="14"/>
                  <a:pt x="477" y="20"/>
                  <a:pt x="465" y="21"/>
                </a:cubicBezTo>
                <a:cubicBezTo>
                  <a:pt x="454" y="21"/>
                  <a:pt x="444" y="17"/>
                  <a:pt x="433" y="17"/>
                </a:cubicBezTo>
                <a:cubicBezTo>
                  <a:pt x="415" y="18"/>
                  <a:pt x="398" y="23"/>
                  <a:pt x="381" y="24"/>
                </a:cubicBezTo>
                <a:cubicBezTo>
                  <a:pt x="330" y="27"/>
                  <a:pt x="279" y="19"/>
                  <a:pt x="235" y="21"/>
                </a:cubicBezTo>
                <a:cubicBezTo>
                  <a:pt x="228" y="21"/>
                  <a:pt x="219" y="24"/>
                  <a:pt x="212" y="24"/>
                </a:cubicBezTo>
                <a:cubicBezTo>
                  <a:pt x="199" y="25"/>
                  <a:pt x="188" y="20"/>
                  <a:pt x="178" y="21"/>
                </a:cubicBezTo>
                <a:cubicBezTo>
                  <a:pt x="160" y="21"/>
                  <a:pt x="142" y="33"/>
                  <a:pt x="127" y="21"/>
                </a:cubicBezTo>
                <a:cubicBezTo>
                  <a:pt x="100" y="35"/>
                  <a:pt x="44" y="15"/>
                  <a:pt x="19" y="26"/>
                </a:cubicBezTo>
                <a:cubicBezTo>
                  <a:pt x="9" y="30"/>
                  <a:pt x="10" y="40"/>
                  <a:pt x="0" y="41"/>
                </a:cubicBezTo>
                <a:cubicBezTo>
                  <a:pt x="6" y="139"/>
                  <a:pt x="14" y="232"/>
                  <a:pt x="7" y="325"/>
                </a:cubicBezTo>
                <a:cubicBezTo>
                  <a:pt x="37" y="320"/>
                  <a:pt x="63" y="320"/>
                  <a:pt x="95" y="320"/>
                </a:cubicBezTo>
                <a:cubicBezTo>
                  <a:pt x="128" y="319"/>
                  <a:pt x="161" y="324"/>
                  <a:pt x="195" y="323"/>
                </a:cubicBezTo>
                <a:cubicBezTo>
                  <a:pt x="200" y="323"/>
                  <a:pt x="206" y="320"/>
                  <a:pt x="212" y="320"/>
                </a:cubicBezTo>
                <a:cubicBezTo>
                  <a:pt x="214" y="320"/>
                  <a:pt x="216" y="324"/>
                  <a:pt x="220" y="325"/>
                </a:cubicBezTo>
                <a:cubicBezTo>
                  <a:pt x="230" y="326"/>
                  <a:pt x="243" y="323"/>
                  <a:pt x="254" y="323"/>
                </a:cubicBezTo>
                <a:cubicBezTo>
                  <a:pt x="268" y="324"/>
                  <a:pt x="281" y="329"/>
                  <a:pt x="294" y="328"/>
                </a:cubicBezTo>
                <a:cubicBezTo>
                  <a:pt x="345" y="327"/>
                  <a:pt x="411" y="320"/>
                  <a:pt x="455" y="316"/>
                </a:cubicBezTo>
                <a:cubicBezTo>
                  <a:pt x="546" y="308"/>
                  <a:pt x="634" y="306"/>
                  <a:pt x="727" y="298"/>
                </a:cubicBezTo>
                <a:cubicBezTo>
                  <a:pt x="743" y="305"/>
                  <a:pt x="754" y="298"/>
                  <a:pt x="767" y="291"/>
                </a:cubicBezTo>
                <a:cubicBezTo>
                  <a:pt x="758" y="187"/>
                  <a:pt x="763" y="113"/>
                  <a:pt x="757" y="11"/>
                </a:cubicBezTo>
                <a:cubicBezTo>
                  <a:pt x="744" y="4"/>
                  <a:pt x="735" y="0"/>
                  <a:pt x="717" y="0"/>
                </a:cubicBezTo>
                <a:close/>
                <a:moveTo>
                  <a:pt x="749" y="289"/>
                </a:moveTo>
                <a:cubicBezTo>
                  <a:pt x="639" y="288"/>
                  <a:pt x="527" y="305"/>
                  <a:pt x="411" y="308"/>
                </a:cubicBezTo>
                <a:cubicBezTo>
                  <a:pt x="392" y="308"/>
                  <a:pt x="371" y="314"/>
                  <a:pt x="352" y="315"/>
                </a:cubicBezTo>
                <a:cubicBezTo>
                  <a:pt x="248" y="317"/>
                  <a:pt x="138" y="307"/>
                  <a:pt x="27" y="308"/>
                </a:cubicBezTo>
                <a:cubicBezTo>
                  <a:pt x="25" y="219"/>
                  <a:pt x="17" y="136"/>
                  <a:pt x="16" y="39"/>
                </a:cubicBezTo>
                <a:cubicBezTo>
                  <a:pt x="24" y="36"/>
                  <a:pt x="33" y="42"/>
                  <a:pt x="43" y="41"/>
                </a:cubicBezTo>
                <a:cubicBezTo>
                  <a:pt x="46" y="41"/>
                  <a:pt x="48" y="37"/>
                  <a:pt x="51" y="36"/>
                </a:cubicBezTo>
                <a:cubicBezTo>
                  <a:pt x="56" y="35"/>
                  <a:pt x="69" y="38"/>
                  <a:pt x="78" y="38"/>
                </a:cubicBezTo>
                <a:cubicBezTo>
                  <a:pt x="95" y="37"/>
                  <a:pt x="112" y="32"/>
                  <a:pt x="122" y="33"/>
                </a:cubicBezTo>
                <a:cubicBezTo>
                  <a:pt x="128" y="33"/>
                  <a:pt x="134" y="37"/>
                  <a:pt x="141" y="38"/>
                </a:cubicBezTo>
                <a:cubicBezTo>
                  <a:pt x="151" y="38"/>
                  <a:pt x="160" y="33"/>
                  <a:pt x="171" y="33"/>
                </a:cubicBezTo>
                <a:cubicBezTo>
                  <a:pt x="201" y="32"/>
                  <a:pt x="233" y="34"/>
                  <a:pt x="264" y="34"/>
                </a:cubicBezTo>
                <a:cubicBezTo>
                  <a:pt x="272" y="34"/>
                  <a:pt x="281" y="30"/>
                  <a:pt x="289" y="31"/>
                </a:cubicBezTo>
                <a:cubicBezTo>
                  <a:pt x="297" y="31"/>
                  <a:pt x="306" y="35"/>
                  <a:pt x="315" y="36"/>
                </a:cubicBezTo>
                <a:cubicBezTo>
                  <a:pt x="350" y="39"/>
                  <a:pt x="391" y="29"/>
                  <a:pt x="430" y="27"/>
                </a:cubicBezTo>
                <a:cubicBezTo>
                  <a:pt x="445" y="27"/>
                  <a:pt x="459" y="30"/>
                  <a:pt x="474" y="29"/>
                </a:cubicBezTo>
                <a:cubicBezTo>
                  <a:pt x="522" y="26"/>
                  <a:pt x="565" y="26"/>
                  <a:pt x="619" y="21"/>
                </a:cubicBezTo>
                <a:cubicBezTo>
                  <a:pt x="632" y="19"/>
                  <a:pt x="645" y="14"/>
                  <a:pt x="658" y="14"/>
                </a:cubicBezTo>
                <a:cubicBezTo>
                  <a:pt x="673" y="13"/>
                  <a:pt x="703" y="11"/>
                  <a:pt x="717" y="14"/>
                </a:cubicBezTo>
                <a:cubicBezTo>
                  <a:pt x="727" y="16"/>
                  <a:pt x="729" y="28"/>
                  <a:pt x="742" y="19"/>
                </a:cubicBezTo>
                <a:cubicBezTo>
                  <a:pt x="753" y="96"/>
                  <a:pt x="747" y="187"/>
                  <a:pt x="749" y="289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5351822" y="3838829"/>
            <a:ext cx="1630396" cy="1009649"/>
          </a:xfrm>
          <a:custGeom>
            <a:avLst/>
            <a:gdLst>
              <a:gd name="T0" fmla="*/ 316 w 340"/>
              <a:gd name="T1" fmla="*/ 12 h 292"/>
              <a:gd name="T2" fmla="*/ 204 w 340"/>
              <a:gd name="T3" fmla="*/ 19 h 292"/>
              <a:gd name="T4" fmla="*/ 112 w 340"/>
              <a:gd name="T5" fmla="*/ 19 h 292"/>
              <a:gd name="T6" fmla="*/ 71 w 340"/>
              <a:gd name="T7" fmla="*/ 27 h 292"/>
              <a:gd name="T8" fmla="*/ 5 w 340"/>
              <a:gd name="T9" fmla="*/ 21 h 292"/>
              <a:gd name="T10" fmla="*/ 11 w 340"/>
              <a:gd name="T11" fmla="*/ 50 h 292"/>
              <a:gd name="T12" fmla="*/ 34 w 340"/>
              <a:gd name="T13" fmla="*/ 276 h 292"/>
              <a:gd name="T14" fmla="*/ 47 w 340"/>
              <a:gd name="T15" fmla="*/ 268 h 292"/>
              <a:gd name="T16" fmla="*/ 20 w 340"/>
              <a:gd name="T17" fmla="*/ 38 h 292"/>
              <a:gd name="T18" fmla="*/ 59 w 340"/>
              <a:gd name="T19" fmla="*/ 39 h 292"/>
              <a:gd name="T20" fmla="*/ 105 w 340"/>
              <a:gd name="T21" fmla="*/ 31 h 292"/>
              <a:gd name="T22" fmla="*/ 158 w 340"/>
              <a:gd name="T23" fmla="*/ 31 h 292"/>
              <a:gd name="T24" fmla="*/ 209 w 340"/>
              <a:gd name="T25" fmla="*/ 31 h 292"/>
              <a:gd name="T26" fmla="*/ 294 w 340"/>
              <a:gd name="T27" fmla="*/ 22 h 292"/>
              <a:gd name="T28" fmla="*/ 297 w 340"/>
              <a:gd name="T29" fmla="*/ 61 h 292"/>
              <a:gd name="T30" fmla="*/ 304 w 340"/>
              <a:gd name="T31" fmla="*/ 73 h 292"/>
              <a:gd name="T32" fmla="*/ 316 w 340"/>
              <a:gd name="T33" fmla="*/ 160 h 292"/>
              <a:gd name="T34" fmla="*/ 325 w 340"/>
              <a:gd name="T35" fmla="*/ 257 h 292"/>
              <a:gd name="T36" fmla="*/ 255 w 340"/>
              <a:gd name="T37" fmla="*/ 264 h 292"/>
              <a:gd name="T38" fmla="*/ 180 w 340"/>
              <a:gd name="T39" fmla="*/ 268 h 292"/>
              <a:gd name="T40" fmla="*/ 110 w 340"/>
              <a:gd name="T41" fmla="*/ 268 h 292"/>
              <a:gd name="T42" fmla="*/ 54 w 340"/>
              <a:gd name="T43" fmla="*/ 281 h 292"/>
              <a:gd name="T44" fmla="*/ 107 w 340"/>
              <a:gd name="T45" fmla="*/ 278 h 292"/>
              <a:gd name="T46" fmla="*/ 192 w 340"/>
              <a:gd name="T47" fmla="*/ 278 h 292"/>
              <a:gd name="T48" fmla="*/ 228 w 340"/>
              <a:gd name="T49" fmla="*/ 271 h 292"/>
              <a:gd name="T50" fmla="*/ 270 w 340"/>
              <a:gd name="T51" fmla="*/ 276 h 292"/>
              <a:gd name="T52" fmla="*/ 309 w 340"/>
              <a:gd name="T53" fmla="*/ 268 h 292"/>
              <a:gd name="T54" fmla="*/ 340 w 340"/>
              <a:gd name="T55" fmla="*/ 271 h 292"/>
              <a:gd name="T56" fmla="*/ 309 w 340"/>
              <a:gd name="T57" fmla="*/ 26 h 292"/>
              <a:gd name="T58" fmla="*/ 316 w 340"/>
              <a:gd name="T59" fmla="*/ 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0" h="292">
                <a:moveTo>
                  <a:pt x="316" y="12"/>
                </a:moveTo>
                <a:cubicBezTo>
                  <a:pt x="282" y="0"/>
                  <a:pt x="243" y="16"/>
                  <a:pt x="204" y="19"/>
                </a:cubicBezTo>
                <a:cubicBezTo>
                  <a:pt x="173" y="21"/>
                  <a:pt x="137" y="19"/>
                  <a:pt x="112" y="19"/>
                </a:cubicBezTo>
                <a:cubicBezTo>
                  <a:pt x="98" y="19"/>
                  <a:pt x="85" y="27"/>
                  <a:pt x="71" y="27"/>
                </a:cubicBezTo>
                <a:cubicBezTo>
                  <a:pt x="49" y="29"/>
                  <a:pt x="22" y="18"/>
                  <a:pt x="5" y="21"/>
                </a:cubicBezTo>
                <a:cubicBezTo>
                  <a:pt x="0" y="31"/>
                  <a:pt x="9" y="39"/>
                  <a:pt x="11" y="50"/>
                </a:cubicBezTo>
                <a:cubicBezTo>
                  <a:pt x="26" y="117"/>
                  <a:pt x="18" y="217"/>
                  <a:pt x="34" y="276"/>
                </a:cubicBezTo>
                <a:cubicBezTo>
                  <a:pt x="38" y="273"/>
                  <a:pt x="45" y="272"/>
                  <a:pt x="47" y="268"/>
                </a:cubicBezTo>
                <a:cubicBezTo>
                  <a:pt x="31" y="192"/>
                  <a:pt x="29" y="106"/>
                  <a:pt x="20" y="38"/>
                </a:cubicBezTo>
                <a:cubicBezTo>
                  <a:pt x="36" y="32"/>
                  <a:pt x="48" y="39"/>
                  <a:pt x="59" y="39"/>
                </a:cubicBezTo>
                <a:cubicBezTo>
                  <a:pt x="75" y="41"/>
                  <a:pt x="90" y="31"/>
                  <a:pt x="105" y="31"/>
                </a:cubicBezTo>
                <a:cubicBezTo>
                  <a:pt x="124" y="31"/>
                  <a:pt x="140" y="32"/>
                  <a:pt x="158" y="31"/>
                </a:cubicBezTo>
                <a:cubicBezTo>
                  <a:pt x="176" y="30"/>
                  <a:pt x="195" y="31"/>
                  <a:pt x="209" y="31"/>
                </a:cubicBezTo>
                <a:cubicBezTo>
                  <a:pt x="236" y="31"/>
                  <a:pt x="264" y="18"/>
                  <a:pt x="294" y="22"/>
                </a:cubicBezTo>
                <a:cubicBezTo>
                  <a:pt x="301" y="33"/>
                  <a:pt x="295" y="48"/>
                  <a:pt x="297" y="61"/>
                </a:cubicBezTo>
                <a:cubicBezTo>
                  <a:pt x="298" y="67"/>
                  <a:pt x="302" y="69"/>
                  <a:pt x="304" y="73"/>
                </a:cubicBezTo>
                <a:cubicBezTo>
                  <a:pt x="312" y="97"/>
                  <a:pt x="313" y="132"/>
                  <a:pt x="316" y="160"/>
                </a:cubicBezTo>
                <a:cubicBezTo>
                  <a:pt x="319" y="195"/>
                  <a:pt x="321" y="228"/>
                  <a:pt x="325" y="257"/>
                </a:cubicBezTo>
                <a:cubicBezTo>
                  <a:pt x="302" y="253"/>
                  <a:pt x="280" y="265"/>
                  <a:pt x="255" y="264"/>
                </a:cubicBezTo>
                <a:cubicBezTo>
                  <a:pt x="230" y="263"/>
                  <a:pt x="205" y="259"/>
                  <a:pt x="180" y="268"/>
                </a:cubicBezTo>
                <a:cubicBezTo>
                  <a:pt x="163" y="259"/>
                  <a:pt x="136" y="266"/>
                  <a:pt x="110" y="268"/>
                </a:cubicBezTo>
                <a:cubicBezTo>
                  <a:pt x="88" y="269"/>
                  <a:pt x="57" y="261"/>
                  <a:pt x="54" y="281"/>
                </a:cubicBezTo>
                <a:cubicBezTo>
                  <a:pt x="70" y="292"/>
                  <a:pt x="90" y="281"/>
                  <a:pt x="107" y="278"/>
                </a:cubicBezTo>
                <a:cubicBezTo>
                  <a:pt x="135" y="273"/>
                  <a:pt x="163" y="280"/>
                  <a:pt x="192" y="278"/>
                </a:cubicBezTo>
                <a:cubicBezTo>
                  <a:pt x="204" y="277"/>
                  <a:pt x="216" y="271"/>
                  <a:pt x="228" y="271"/>
                </a:cubicBezTo>
                <a:cubicBezTo>
                  <a:pt x="242" y="271"/>
                  <a:pt x="256" y="277"/>
                  <a:pt x="270" y="276"/>
                </a:cubicBezTo>
                <a:cubicBezTo>
                  <a:pt x="284" y="275"/>
                  <a:pt x="296" y="268"/>
                  <a:pt x="309" y="268"/>
                </a:cubicBezTo>
                <a:cubicBezTo>
                  <a:pt x="320" y="274"/>
                  <a:pt x="323" y="269"/>
                  <a:pt x="340" y="271"/>
                </a:cubicBezTo>
                <a:cubicBezTo>
                  <a:pt x="335" y="191"/>
                  <a:pt x="318" y="114"/>
                  <a:pt x="309" y="26"/>
                </a:cubicBezTo>
                <a:cubicBezTo>
                  <a:pt x="309" y="19"/>
                  <a:pt x="320" y="17"/>
                  <a:pt x="316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7472525" y="3840696"/>
            <a:ext cx="1787095" cy="952016"/>
            <a:chOff x="6940551" y="2343151"/>
            <a:chExt cx="654050" cy="620713"/>
          </a:xfrm>
          <a:solidFill>
            <a:schemeClr val="accent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940551" y="2343151"/>
              <a:ext cx="654050" cy="620713"/>
            </a:xfrm>
            <a:custGeom>
              <a:avLst/>
              <a:gdLst>
                <a:gd name="T0" fmla="*/ 286 w 304"/>
                <a:gd name="T1" fmla="*/ 160 h 289"/>
                <a:gd name="T2" fmla="*/ 291 w 304"/>
                <a:gd name="T3" fmla="*/ 155 h 289"/>
                <a:gd name="T4" fmla="*/ 281 w 304"/>
                <a:gd name="T5" fmla="*/ 9 h 289"/>
                <a:gd name="T6" fmla="*/ 201 w 304"/>
                <a:gd name="T7" fmla="*/ 4 h 289"/>
                <a:gd name="T8" fmla="*/ 188 w 304"/>
                <a:gd name="T9" fmla="*/ 9 h 289"/>
                <a:gd name="T10" fmla="*/ 143 w 304"/>
                <a:gd name="T11" fmla="*/ 7 h 289"/>
                <a:gd name="T12" fmla="*/ 62 w 304"/>
                <a:gd name="T13" fmla="*/ 19 h 289"/>
                <a:gd name="T14" fmla="*/ 0 w 304"/>
                <a:gd name="T15" fmla="*/ 43 h 289"/>
                <a:gd name="T16" fmla="*/ 152 w 304"/>
                <a:gd name="T17" fmla="*/ 16 h 289"/>
                <a:gd name="T18" fmla="*/ 268 w 304"/>
                <a:gd name="T19" fmla="*/ 23 h 289"/>
                <a:gd name="T20" fmla="*/ 273 w 304"/>
                <a:gd name="T21" fmla="*/ 147 h 289"/>
                <a:gd name="T22" fmla="*/ 285 w 304"/>
                <a:gd name="T23" fmla="*/ 249 h 289"/>
                <a:gd name="T24" fmla="*/ 213 w 304"/>
                <a:gd name="T25" fmla="*/ 252 h 289"/>
                <a:gd name="T26" fmla="*/ 150 w 304"/>
                <a:gd name="T27" fmla="*/ 263 h 289"/>
                <a:gd name="T28" fmla="*/ 97 w 304"/>
                <a:gd name="T29" fmla="*/ 264 h 289"/>
                <a:gd name="T30" fmla="*/ 48 w 304"/>
                <a:gd name="T31" fmla="*/ 269 h 289"/>
                <a:gd name="T32" fmla="*/ 11 w 304"/>
                <a:gd name="T33" fmla="*/ 276 h 289"/>
                <a:gd name="T34" fmla="*/ 36 w 304"/>
                <a:gd name="T35" fmla="*/ 281 h 289"/>
                <a:gd name="T36" fmla="*/ 126 w 304"/>
                <a:gd name="T37" fmla="*/ 271 h 289"/>
                <a:gd name="T38" fmla="*/ 188 w 304"/>
                <a:gd name="T39" fmla="*/ 269 h 289"/>
                <a:gd name="T40" fmla="*/ 300 w 304"/>
                <a:gd name="T41" fmla="*/ 266 h 289"/>
                <a:gd name="T42" fmla="*/ 298 w 304"/>
                <a:gd name="T43" fmla="*/ 235 h 289"/>
                <a:gd name="T44" fmla="*/ 286 w 304"/>
                <a:gd name="T45" fmla="*/ 16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289">
                  <a:moveTo>
                    <a:pt x="286" y="160"/>
                  </a:moveTo>
                  <a:cubicBezTo>
                    <a:pt x="288" y="159"/>
                    <a:pt x="290" y="157"/>
                    <a:pt x="291" y="155"/>
                  </a:cubicBezTo>
                  <a:cubicBezTo>
                    <a:pt x="280" y="107"/>
                    <a:pt x="289" y="46"/>
                    <a:pt x="281" y="9"/>
                  </a:cubicBezTo>
                  <a:cubicBezTo>
                    <a:pt x="257" y="8"/>
                    <a:pt x="228" y="0"/>
                    <a:pt x="201" y="4"/>
                  </a:cubicBezTo>
                  <a:cubicBezTo>
                    <a:pt x="196" y="5"/>
                    <a:pt x="192" y="8"/>
                    <a:pt x="188" y="9"/>
                  </a:cubicBezTo>
                  <a:cubicBezTo>
                    <a:pt x="173" y="10"/>
                    <a:pt x="158" y="6"/>
                    <a:pt x="143" y="7"/>
                  </a:cubicBezTo>
                  <a:cubicBezTo>
                    <a:pt x="121" y="10"/>
                    <a:pt x="86" y="17"/>
                    <a:pt x="62" y="19"/>
                  </a:cubicBezTo>
                  <a:cubicBezTo>
                    <a:pt x="35" y="21"/>
                    <a:pt x="0" y="13"/>
                    <a:pt x="0" y="43"/>
                  </a:cubicBezTo>
                  <a:cubicBezTo>
                    <a:pt x="42" y="29"/>
                    <a:pt x="101" y="33"/>
                    <a:pt x="152" y="16"/>
                  </a:cubicBezTo>
                  <a:cubicBezTo>
                    <a:pt x="187" y="27"/>
                    <a:pt x="228" y="9"/>
                    <a:pt x="268" y="23"/>
                  </a:cubicBezTo>
                  <a:cubicBezTo>
                    <a:pt x="280" y="59"/>
                    <a:pt x="269" y="107"/>
                    <a:pt x="273" y="147"/>
                  </a:cubicBezTo>
                  <a:cubicBezTo>
                    <a:pt x="276" y="181"/>
                    <a:pt x="289" y="209"/>
                    <a:pt x="285" y="249"/>
                  </a:cubicBezTo>
                  <a:cubicBezTo>
                    <a:pt x="255" y="255"/>
                    <a:pt x="240" y="250"/>
                    <a:pt x="213" y="252"/>
                  </a:cubicBezTo>
                  <a:cubicBezTo>
                    <a:pt x="193" y="254"/>
                    <a:pt x="172" y="262"/>
                    <a:pt x="150" y="263"/>
                  </a:cubicBezTo>
                  <a:cubicBezTo>
                    <a:pt x="132" y="263"/>
                    <a:pt x="115" y="263"/>
                    <a:pt x="97" y="264"/>
                  </a:cubicBezTo>
                  <a:cubicBezTo>
                    <a:pt x="81" y="265"/>
                    <a:pt x="65" y="268"/>
                    <a:pt x="48" y="269"/>
                  </a:cubicBezTo>
                  <a:cubicBezTo>
                    <a:pt x="37" y="270"/>
                    <a:pt x="19" y="263"/>
                    <a:pt x="11" y="276"/>
                  </a:cubicBezTo>
                  <a:cubicBezTo>
                    <a:pt x="14" y="289"/>
                    <a:pt x="28" y="282"/>
                    <a:pt x="36" y="281"/>
                  </a:cubicBezTo>
                  <a:cubicBezTo>
                    <a:pt x="67" y="280"/>
                    <a:pt x="99" y="276"/>
                    <a:pt x="126" y="271"/>
                  </a:cubicBezTo>
                  <a:cubicBezTo>
                    <a:pt x="147" y="277"/>
                    <a:pt x="165" y="273"/>
                    <a:pt x="188" y="269"/>
                  </a:cubicBezTo>
                  <a:cubicBezTo>
                    <a:pt x="221" y="264"/>
                    <a:pt x="258" y="264"/>
                    <a:pt x="300" y="266"/>
                  </a:cubicBezTo>
                  <a:cubicBezTo>
                    <a:pt x="304" y="255"/>
                    <a:pt x="299" y="245"/>
                    <a:pt x="298" y="235"/>
                  </a:cubicBezTo>
                  <a:cubicBezTo>
                    <a:pt x="295" y="209"/>
                    <a:pt x="298" y="179"/>
                    <a:pt x="286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6940551" y="2452688"/>
              <a:ext cx="79375" cy="420688"/>
            </a:xfrm>
            <a:custGeom>
              <a:avLst/>
              <a:gdLst>
                <a:gd name="T0" fmla="*/ 19 w 37"/>
                <a:gd name="T1" fmla="*/ 70 h 196"/>
                <a:gd name="T2" fmla="*/ 14 w 37"/>
                <a:gd name="T3" fmla="*/ 0 h 196"/>
                <a:gd name="T4" fmla="*/ 6 w 37"/>
                <a:gd name="T5" fmla="*/ 2 h 196"/>
                <a:gd name="T6" fmla="*/ 17 w 37"/>
                <a:gd name="T7" fmla="*/ 149 h 196"/>
                <a:gd name="T8" fmla="*/ 21 w 37"/>
                <a:gd name="T9" fmla="*/ 196 h 196"/>
                <a:gd name="T10" fmla="*/ 36 w 37"/>
                <a:gd name="T11" fmla="*/ 191 h 196"/>
                <a:gd name="T12" fmla="*/ 29 w 37"/>
                <a:gd name="T13" fmla="*/ 157 h 196"/>
                <a:gd name="T14" fmla="*/ 19 w 37"/>
                <a:gd name="T15" fmla="*/ 7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6">
                  <a:moveTo>
                    <a:pt x="19" y="70"/>
                  </a:moveTo>
                  <a:cubicBezTo>
                    <a:pt x="21" y="47"/>
                    <a:pt x="15" y="26"/>
                    <a:pt x="14" y="0"/>
                  </a:cubicBezTo>
                  <a:cubicBezTo>
                    <a:pt x="14" y="4"/>
                    <a:pt x="8" y="1"/>
                    <a:pt x="6" y="2"/>
                  </a:cubicBezTo>
                  <a:cubicBezTo>
                    <a:pt x="0" y="54"/>
                    <a:pt x="18" y="104"/>
                    <a:pt x="17" y="149"/>
                  </a:cubicBezTo>
                  <a:cubicBezTo>
                    <a:pt x="17" y="164"/>
                    <a:pt x="14" y="181"/>
                    <a:pt x="21" y="196"/>
                  </a:cubicBezTo>
                  <a:cubicBezTo>
                    <a:pt x="27" y="196"/>
                    <a:pt x="27" y="189"/>
                    <a:pt x="36" y="191"/>
                  </a:cubicBezTo>
                  <a:cubicBezTo>
                    <a:pt x="34" y="179"/>
                    <a:pt x="32" y="168"/>
                    <a:pt x="29" y="157"/>
                  </a:cubicBezTo>
                  <a:cubicBezTo>
                    <a:pt x="37" y="121"/>
                    <a:pt x="28" y="93"/>
                    <a:pt x="19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3255163" y="3892947"/>
            <a:ext cx="1608211" cy="901491"/>
            <a:chOff x="4594226" y="2330451"/>
            <a:chExt cx="720725" cy="614362"/>
          </a:xfrm>
          <a:solidFill>
            <a:schemeClr val="accent1"/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4594226" y="2330451"/>
              <a:ext cx="666750" cy="61913"/>
            </a:xfrm>
            <a:custGeom>
              <a:avLst/>
              <a:gdLst>
                <a:gd name="T0" fmla="*/ 270 w 309"/>
                <a:gd name="T1" fmla="*/ 10 h 29"/>
                <a:gd name="T2" fmla="*/ 226 w 309"/>
                <a:gd name="T3" fmla="*/ 8 h 29"/>
                <a:gd name="T4" fmla="*/ 139 w 309"/>
                <a:gd name="T5" fmla="*/ 10 h 29"/>
                <a:gd name="T6" fmla="*/ 13 w 309"/>
                <a:gd name="T7" fmla="*/ 5 h 29"/>
                <a:gd name="T8" fmla="*/ 4 w 309"/>
                <a:gd name="T9" fmla="*/ 23 h 29"/>
                <a:gd name="T10" fmla="*/ 186 w 309"/>
                <a:gd name="T11" fmla="*/ 20 h 29"/>
                <a:gd name="T12" fmla="*/ 271 w 309"/>
                <a:gd name="T13" fmla="*/ 20 h 29"/>
                <a:gd name="T14" fmla="*/ 309 w 309"/>
                <a:gd name="T15" fmla="*/ 18 h 29"/>
                <a:gd name="T16" fmla="*/ 270 w 309"/>
                <a:gd name="T17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29">
                  <a:moveTo>
                    <a:pt x="270" y="10"/>
                  </a:moveTo>
                  <a:cubicBezTo>
                    <a:pt x="255" y="11"/>
                    <a:pt x="240" y="8"/>
                    <a:pt x="226" y="8"/>
                  </a:cubicBezTo>
                  <a:cubicBezTo>
                    <a:pt x="198" y="8"/>
                    <a:pt x="168" y="12"/>
                    <a:pt x="139" y="10"/>
                  </a:cubicBezTo>
                  <a:cubicBezTo>
                    <a:pt x="97" y="7"/>
                    <a:pt x="51" y="0"/>
                    <a:pt x="13" y="5"/>
                  </a:cubicBezTo>
                  <a:cubicBezTo>
                    <a:pt x="8" y="9"/>
                    <a:pt x="0" y="16"/>
                    <a:pt x="4" y="23"/>
                  </a:cubicBezTo>
                  <a:cubicBezTo>
                    <a:pt x="63" y="5"/>
                    <a:pt x="127" y="23"/>
                    <a:pt x="186" y="20"/>
                  </a:cubicBezTo>
                  <a:cubicBezTo>
                    <a:pt x="216" y="19"/>
                    <a:pt x="245" y="19"/>
                    <a:pt x="271" y="20"/>
                  </a:cubicBezTo>
                  <a:cubicBezTo>
                    <a:pt x="284" y="26"/>
                    <a:pt x="301" y="29"/>
                    <a:pt x="309" y="18"/>
                  </a:cubicBezTo>
                  <a:cubicBezTo>
                    <a:pt x="302" y="2"/>
                    <a:pt x="282" y="9"/>
                    <a:pt x="2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611688" y="2403476"/>
              <a:ext cx="161925" cy="536575"/>
            </a:xfrm>
            <a:custGeom>
              <a:avLst/>
              <a:gdLst>
                <a:gd name="T0" fmla="*/ 25 w 75"/>
                <a:gd name="T1" fmla="*/ 229 h 250"/>
                <a:gd name="T2" fmla="*/ 17 w 75"/>
                <a:gd name="T3" fmla="*/ 6 h 250"/>
                <a:gd name="T4" fmla="*/ 12 w 75"/>
                <a:gd name="T5" fmla="*/ 0 h 250"/>
                <a:gd name="T6" fmla="*/ 3 w 75"/>
                <a:gd name="T7" fmla="*/ 0 h 250"/>
                <a:gd name="T8" fmla="*/ 5 w 75"/>
                <a:gd name="T9" fmla="*/ 102 h 250"/>
                <a:gd name="T10" fmla="*/ 12 w 75"/>
                <a:gd name="T11" fmla="*/ 175 h 250"/>
                <a:gd name="T12" fmla="*/ 8 w 75"/>
                <a:gd name="T13" fmla="*/ 189 h 250"/>
                <a:gd name="T14" fmla="*/ 0 w 75"/>
                <a:gd name="T15" fmla="*/ 240 h 250"/>
                <a:gd name="T16" fmla="*/ 75 w 75"/>
                <a:gd name="T17" fmla="*/ 240 h 250"/>
                <a:gd name="T18" fmla="*/ 69 w 75"/>
                <a:gd name="T19" fmla="*/ 228 h 250"/>
                <a:gd name="T20" fmla="*/ 25 w 75"/>
                <a:gd name="T21" fmla="*/ 22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50">
                  <a:moveTo>
                    <a:pt x="25" y="229"/>
                  </a:moveTo>
                  <a:cubicBezTo>
                    <a:pt x="24" y="175"/>
                    <a:pt x="11" y="82"/>
                    <a:pt x="17" y="6"/>
                  </a:cubicBezTo>
                  <a:cubicBezTo>
                    <a:pt x="13" y="6"/>
                    <a:pt x="13" y="2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1" y="35"/>
                    <a:pt x="6" y="72"/>
                    <a:pt x="5" y="102"/>
                  </a:cubicBezTo>
                  <a:cubicBezTo>
                    <a:pt x="4" y="126"/>
                    <a:pt x="11" y="153"/>
                    <a:pt x="12" y="175"/>
                  </a:cubicBezTo>
                  <a:cubicBezTo>
                    <a:pt x="12" y="180"/>
                    <a:pt x="8" y="184"/>
                    <a:pt x="8" y="189"/>
                  </a:cubicBezTo>
                  <a:cubicBezTo>
                    <a:pt x="8" y="212"/>
                    <a:pt x="18" y="232"/>
                    <a:pt x="0" y="240"/>
                  </a:cubicBezTo>
                  <a:cubicBezTo>
                    <a:pt x="26" y="250"/>
                    <a:pt x="50" y="237"/>
                    <a:pt x="75" y="240"/>
                  </a:cubicBezTo>
                  <a:cubicBezTo>
                    <a:pt x="73" y="235"/>
                    <a:pt x="72" y="231"/>
                    <a:pt x="69" y="228"/>
                  </a:cubicBezTo>
                  <a:cubicBezTo>
                    <a:pt x="55" y="233"/>
                    <a:pt x="45" y="229"/>
                    <a:pt x="2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797426" y="2430463"/>
              <a:ext cx="517525" cy="514350"/>
            </a:xfrm>
            <a:custGeom>
              <a:avLst/>
              <a:gdLst>
                <a:gd name="T0" fmla="*/ 234 w 240"/>
                <a:gd name="T1" fmla="*/ 143 h 239"/>
                <a:gd name="T2" fmla="*/ 215 w 240"/>
                <a:gd name="T3" fmla="*/ 0 h 239"/>
                <a:gd name="T4" fmla="*/ 208 w 240"/>
                <a:gd name="T5" fmla="*/ 4 h 239"/>
                <a:gd name="T6" fmla="*/ 222 w 240"/>
                <a:gd name="T7" fmla="*/ 211 h 239"/>
                <a:gd name="T8" fmla="*/ 45 w 240"/>
                <a:gd name="T9" fmla="*/ 220 h 239"/>
                <a:gd name="T10" fmla="*/ 0 w 240"/>
                <a:gd name="T11" fmla="*/ 220 h 239"/>
                <a:gd name="T12" fmla="*/ 63 w 240"/>
                <a:gd name="T13" fmla="*/ 227 h 239"/>
                <a:gd name="T14" fmla="*/ 96 w 240"/>
                <a:gd name="T15" fmla="*/ 218 h 239"/>
                <a:gd name="T16" fmla="*/ 103 w 240"/>
                <a:gd name="T17" fmla="*/ 222 h 239"/>
                <a:gd name="T18" fmla="*/ 111 w 240"/>
                <a:gd name="T19" fmla="*/ 216 h 239"/>
                <a:gd name="T20" fmla="*/ 121 w 240"/>
                <a:gd name="T21" fmla="*/ 220 h 239"/>
                <a:gd name="T22" fmla="*/ 164 w 240"/>
                <a:gd name="T23" fmla="*/ 223 h 239"/>
                <a:gd name="T24" fmla="*/ 203 w 240"/>
                <a:gd name="T25" fmla="*/ 223 h 239"/>
                <a:gd name="T26" fmla="*/ 239 w 240"/>
                <a:gd name="T27" fmla="*/ 223 h 239"/>
                <a:gd name="T28" fmla="*/ 234 w 240"/>
                <a:gd name="T29" fmla="*/ 14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9">
                  <a:moveTo>
                    <a:pt x="234" y="143"/>
                  </a:moveTo>
                  <a:cubicBezTo>
                    <a:pt x="217" y="104"/>
                    <a:pt x="221" y="47"/>
                    <a:pt x="215" y="0"/>
                  </a:cubicBezTo>
                  <a:cubicBezTo>
                    <a:pt x="214" y="3"/>
                    <a:pt x="211" y="3"/>
                    <a:pt x="208" y="4"/>
                  </a:cubicBezTo>
                  <a:cubicBezTo>
                    <a:pt x="198" y="80"/>
                    <a:pt x="221" y="141"/>
                    <a:pt x="222" y="211"/>
                  </a:cubicBezTo>
                  <a:cubicBezTo>
                    <a:pt x="163" y="216"/>
                    <a:pt x="101" y="205"/>
                    <a:pt x="45" y="220"/>
                  </a:cubicBezTo>
                  <a:cubicBezTo>
                    <a:pt x="33" y="215"/>
                    <a:pt x="10" y="214"/>
                    <a:pt x="0" y="220"/>
                  </a:cubicBezTo>
                  <a:cubicBezTo>
                    <a:pt x="13" y="234"/>
                    <a:pt x="43" y="221"/>
                    <a:pt x="63" y="227"/>
                  </a:cubicBezTo>
                  <a:cubicBezTo>
                    <a:pt x="75" y="226"/>
                    <a:pt x="84" y="220"/>
                    <a:pt x="96" y="218"/>
                  </a:cubicBezTo>
                  <a:cubicBezTo>
                    <a:pt x="97" y="218"/>
                    <a:pt x="100" y="222"/>
                    <a:pt x="103" y="222"/>
                  </a:cubicBezTo>
                  <a:cubicBezTo>
                    <a:pt x="105" y="221"/>
                    <a:pt x="109" y="216"/>
                    <a:pt x="111" y="216"/>
                  </a:cubicBezTo>
                  <a:cubicBezTo>
                    <a:pt x="114" y="216"/>
                    <a:pt x="118" y="220"/>
                    <a:pt x="121" y="220"/>
                  </a:cubicBezTo>
                  <a:cubicBezTo>
                    <a:pt x="138" y="220"/>
                    <a:pt x="146" y="222"/>
                    <a:pt x="164" y="223"/>
                  </a:cubicBezTo>
                  <a:cubicBezTo>
                    <a:pt x="178" y="224"/>
                    <a:pt x="194" y="222"/>
                    <a:pt x="203" y="223"/>
                  </a:cubicBezTo>
                  <a:cubicBezTo>
                    <a:pt x="223" y="227"/>
                    <a:pt x="229" y="239"/>
                    <a:pt x="239" y="223"/>
                  </a:cubicBezTo>
                  <a:cubicBezTo>
                    <a:pt x="240" y="196"/>
                    <a:pt x="228" y="168"/>
                    <a:pt x="23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9" name="Freeform 10"/>
          <p:cNvSpPr>
            <a:spLocks/>
          </p:cNvSpPr>
          <p:nvPr/>
        </p:nvSpPr>
        <p:spPr bwMode="auto">
          <a:xfrm flipH="1">
            <a:off x="4307609" y="3082699"/>
            <a:ext cx="645191" cy="962992"/>
          </a:xfrm>
          <a:custGeom>
            <a:avLst/>
            <a:gdLst>
              <a:gd name="T0" fmla="*/ 237 w 243"/>
              <a:gd name="T1" fmla="*/ 337 h 343"/>
              <a:gd name="T2" fmla="*/ 225 w 243"/>
              <a:gd name="T3" fmla="*/ 316 h 343"/>
              <a:gd name="T4" fmla="*/ 198 w 243"/>
              <a:gd name="T5" fmla="*/ 281 h 343"/>
              <a:gd name="T6" fmla="*/ 167 w 243"/>
              <a:gd name="T7" fmla="*/ 243 h 343"/>
              <a:gd name="T8" fmla="*/ 150 w 243"/>
              <a:gd name="T9" fmla="*/ 211 h 343"/>
              <a:gd name="T10" fmla="*/ 138 w 243"/>
              <a:gd name="T11" fmla="*/ 199 h 343"/>
              <a:gd name="T12" fmla="*/ 126 w 243"/>
              <a:gd name="T13" fmla="*/ 177 h 343"/>
              <a:gd name="T14" fmla="*/ 92 w 243"/>
              <a:gd name="T15" fmla="*/ 122 h 343"/>
              <a:gd name="T16" fmla="*/ 84 w 243"/>
              <a:gd name="T17" fmla="*/ 116 h 343"/>
              <a:gd name="T18" fmla="*/ 85 w 243"/>
              <a:gd name="T19" fmla="*/ 110 h 343"/>
              <a:gd name="T20" fmla="*/ 75 w 243"/>
              <a:gd name="T21" fmla="*/ 102 h 343"/>
              <a:gd name="T22" fmla="*/ 5 w 243"/>
              <a:gd name="T23" fmla="*/ 0 h 343"/>
              <a:gd name="T24" fmla="*/ 0 w 243"/>
              <a:gd name="T25" fmla="*/ 15 h 343"/>
              <a:gd name="T26" fmla="*/ 31 w 243"/>
              <a:gd name="T27" fmla="*/ 61 h 343"/>
              <a:gd name="T28" fmla="*/ 113 w 243"/>
              <a:gd name="T29" fmla="*/ 172 h 343"/>
              <a:gd name="T30" fmla="*/ 205 w 243"/>
              <a:gd name="T31" fmla="*/ 304 h 343"/>
              <a:gd name="T32" fmla="*/ 227 w 243"/>
              <a:gd name="T33" fmla="*/ 343 h 343"/>
              <a:gd name="T34" fmla="*/ 243 w 243"/>
              <a:gd name="T35" fmla="*/ 343 h 343"/>
              <a:gd name="T36" fmla="*/ 237 w 243"/>
              <a:gd name="T37" fmla="*/ 33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343">
                <a:moveTo>
                  <a:pt x="237" y="337"/>
                </a:moveTo>
                <a:cubicBezTo>
                  <a:pt x="232" y="331"/>
                  <a:pt x="229" y="323"/>
                  <a:pt x="225" y="316"/>
                </a:cubicBezTo>
                <a:cubicBezTo>
                  <a:pt x="216" y="303"/>
                  <a:pt x="207" y="291"/>
                  <a:pt x="198" y="281"/>
                </a:cubicBezTo>
                <a:cubicBezTo>
                  <a:pt x="187" y="268"/>
                  <a:pt x="176" y="255"/>
                  <a:pt x="167" y="243"/>
                </a:cubicBezTo>
                <a:cubicBezTo>
                  <a:pt x="162" y="236"/>
                  <a:pt x="158" y="221"/>
                  <a:pt x="150" y="211"/>
                </a:cubicBezTo>
                <a:cubicBezTo>
                  <a:pt x="146" y="206"/>
                  <a:pt x="141" y="203"/>
                  <a:pt x="138" y="199"/>
                </a:cubicBezTo>
                <a:cubicBezTo>
                  <a:pt x="133" y="191"/>
                  <a:pt x="130" y="182"/>
                  <a:pt x="126" y="177"/>
                </a:cubicBezTo>
                <a:cubicBezTo>
                  <a:pt x="115" y="159"/>
                  <a:pt x="99" y="136"/>
                  <a:pt x="92" y="122"/>
                </a:cubicBezTo>
                <a:cubicBezTo>
                  <a:pt x="91" y="119"/>
                  <a:pt x="86" y="119"/>
                  <a:pt x="84" y="116"/>
                </a:cubicBezTo>
                <a:cubicBezTo>
                  <a:pt x="83" y="114"/>
                  <a:pt x="86" y="111"/>
                  <a:pt x="85" y="110"/>
                </a:cubicBezTo>
                <a:cubicBezTo>
                  <a:pt x="82" y="106"/>
                  <a:pt x="78" y="106"/>
                  <a:pt x="75" y="102"/>
                </a:cubicBezTo>
                <a:cubicBezTo>
                  <a:pt x="53" y="65"/>
                  <a:pt x="28" y="33"/>
                  <a:pt x="5" y="0"/>
                </a:cubicBezTo>
                <a:cubicBezTo>
                  <a:pt x="5" y="7"/>
                  <a:pt x="2" y="10"/>
                  <a:pt x="0" y="15"/>
                </a:cubicBezTo>
                <a:cubicBezTo>
                  <a:pt x="11" y="30"/>
                  <a:pt x="22" y="45"/>
                  <a:pt x="31" y="61"/>
                </a:cubicBezTo>
                <a:cubicBezTo>
                  <a:pt x="67" y="89"/>
                  <a:pt x="81" y="139"/>
                  <a:pt x="113" y="172"/>
                </a:cubicBezTo>
                <a:cubicBezTo>
                  <a:pt x="140" y="219"/>
                  <a:pt x="166" y="268"/>
                  <a:pt x="205" y="304"/>
                </a:cubicBezTo>
                <a:cubicBezTo>
                  <a:pt x="211" y="319"/>
                  <a:pt x="218" y="332"/>
                  <a:pt x="227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41" y="341"/>
                  <a:pt x="239" y="339"/>
                  <a:pt x="237" y="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 flipH="1">
            <a:off x="6057963" y="3082129"/>
            <a:ext cx="83219" cy="949532"/>
          </a:xfrm>
          <a:custGeom>
            <a:avLst/>
            <a:gdLst>
              <a:gd name="T0" fmla="*/ 24 w 31"/>
              <a:gd name="T1" fmla="*/ 270 h 339"/>
              <a:gd name="T2" fmla="*/ 27 w 31"/>
              <a:gd name="T3" fmla="*/ 268 h 339"/>
              <a:gd name="T4" fmla="*/ 24 w 31"/>
              <a:gd name="T5" fmla="*/ 226 h 339"/>
              <a:gd name="T6" fmla="*/ 27 w 31"/>
              <a:gd name="T7" fmla="*/ 215 h 339"/>
              <a:gd name="T8" fmla="*/ 15 w 31"/>
              <a:gd name="T9" fmla="*/ 3 h 339"/>
              <a:gd name="T10" fmla="*/ 0 w 31"/>
              <a:gd name="T11" fmla="*/ 8 h 339"/>
              <a:gd name="T12" fmla="*/ 12 w 31"/>
              <a:gd name="T13" fmla="*/ 244 h 339"/>
              <a:gd name="T14" fmla="*/ 15 w 31"/>
              <a:gd name="T15" fmla="*/ 307 h 339"/>
              <a:gd name="T16" fmla="*/ 13 w 31"/>
              <a:gd name="T17" fmla="*/ 339 h 339"/>
              <a:gd name="T18" fmla="*/ 28 w 31"/>
              <a:gd name="T19" fmla="*/ 339 h 339"/>
              <a:gd name="T20" fmla="*/ 24 w 31"/>
              <a:gd name="T21" fmla="*/ 27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39">
                <a:moveTo>
                  <a:pt x="24" y="270"/>
                </a:moveTo>
                <a:cubicBezTo>
                  <a:pt x="26" y="270"/>
                  <a:pt x="27" y="272"/>
                  <a:pt x="27" y="268"/>
                </a:cubicBezTo>
                <a:cubicBezTo>
                  <a:pt x="28" y="255"/>
                  <a:pt x="22" y="239"/>
                  <a:pt x="24" y="226"/>
                </a:cubicBezTo>
                <a:cubicBezTo>
                  <a:pt x="24" y="221"/>
                  <a:pt x="27" y="220"/>
                  <a:pt x="27" y="215"/>
                </a:cubicBezTo>
                <a:cubicBezTo>
                  <a:pt x="26" y="141"/>
                  <a:pt x="12" y="76"/>
                  <a:pt x="15" y="3"/>
                </a:cubicBezTo>
                <a:cubicBezTo>
                  <a:pt x="8" y="0"/>
                  <a:pt x="3" y="2"/>
                  <a:pt x="0" y="8"/>
                </a:cubicBezTo>
                <a:cubicBezTo>
                  <a:pt x="9" y="88"/>
                  <a:pt x="18" y="184"/>
                  <a:pt x="12" y="244"/>
                </a:cubicBezTo>
                <a:cubicBezTo>
                  <a:pt x="15" y="262"/>
                  <a:pt x="16" y="283"/>
                  <a:pt x="15" y="307"/>
                </a:cubicBezTo>
                <a:cubicBezTo>
                  <a:pt x="15" y="317"/>
                  <a:pt x="13" y="329"/>
                  <a:pt x="13" y="339"/>
                </a:cubicBezTo>
                <a:cubicBezTo>
                  <a:pt x="28" y="339"/>
                  <a:pt x="28" y="339"/>
                  <a:pt x="28" y="339"/>
                </a:cubicBezTo>
                <a:cubicBezTo>
                  <a:pt x="23" y="318"/>
                  <a:pt x="31" y="290"/>
                  <a:pt x="24" y="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 flipH="1">
            <a:off x="7252655" y="3044979"/>
            <a:ext cx="529472" cy="943182"/>
          </a:xfrm>
          <a:custGeom>
            <a:avLst/>
            <a:gdLst>
              <a:gd name="T0" fmla="*/ 188 w 200"/>
              <a:gd name="T1" fmla="*/ 1 h 336"/>
              <a:gd name="T2" fmla="*/ 38 w 200"/>
              <a:gd name="T3" fmla="*/ 272 h 336"/>
              <a:gd name="T4" fmla="*/ 0 w 200"/>
              <a:gd name="T5" fmla="*/ 336 h 336"/>
              <a:gd name="T6" fmla="*/ 15 w 200"/>
              <a:gd name="T7" fmla="*/ 336 h 336"/>
              <a:gd name="T8" fmla="*/ 200 w 200"/>
              <a:gd name="T9" fmla="*/ 0 h 336"/>
              <a:gd name="T10" fmla="*/ 188 w 200"/>
              <a:gd name="T11" fmla="*/ 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36">
                <a:moveTo>
                  <a:pt x="188" y="1"/>
                </a:moveTo>
                <a:cubicBezTo>
                  <a:pt x="138" y="91"/>
                  <a:pt x="82" y="176"/>
                  <a:pt x="38" y="272"/>
                </a:cubicBezTo>
                <a:cubicBezTo>
                  <a:pt x="22" y="290"/>
                  <a:pt x="11" y="313"/>
                  <a:pt x="0" y="336"/>
                </a:cubicBezTo>
                <a:cubicBezTo>
                  <a:pt x="15" y="336"/>
                  <a:pt x="15" y="336"/>
                  <a:pt x="15" y="336"/>
                </a:cubicBezTo>
                <a:cubicBezTo>
                  <a:pt x="74" y="220"/>
                  <a:pt x="139" y="108"/>
                  <a:pt x="200" y="0"/>
                </a:cubicBezTo>
                <a:cubicBezTo>
                  <a:pt x="192" y="0"/>
                  <a:pt x="196" y="4"/>
                  <a:pt x="1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0596" y="2338847"/>
            <a:ext cx="3698708" cy="584747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以2D图像为中心</a:t>
            </a:r>
          </a:p>
        </p:txBody>
      </p:sp>
      <p:sp>
        <p:nvSpPr>
          <p:cNvPr id="47" name="矩形 46"/>
          <p:cNvSpPr/>
          <p:nvPr/>
        </p:nvSpPr>
        <p:spPr>
          <a:xfrm>
            <a:off x="5229786" y="4121007"/>
            <a:ext cx="1500331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形状特征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algn="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00932" y="4126529"/>
            <a:ext cx="1487771" cy="707858"/>
          </a:xfrm>
          <a:prstGeom prst="rect">
            <a:avLst/>
          </a:prstGeom>
        </p:spPr>
        <p:txBody>
          <a:bodyPr wrap="square" lIns="91412" tIns="45706" rIns="91412" bIns="45706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部件分割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77372" y="4107289"/>
            <a:ext cx="1787095" cy="687211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多特征反馈</a:t>
            </a:r>
          </a:p>
          <a:p>
            <a:pPr algn="ctr"/>
            <a:r>
              <a:rPr lang="en-US" altLang="zh-CN" sz="1866" dirty="0">
                <a:solidFill>
                  <a:schemeClr val="tx1">
                    <a:lumMod val="75000"/>
                    <a:lumOff val="25000"/>
                  </a:schemeClr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 </a:t>
            </a: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基于二维草图的搜索方法</a:t>
            </a:r>
          </a:p>
        </p:txBody>
      </p:sp>
    </p:spTree>
    <p:extLst>
      <p:ext uri="{BB962C8B-B14F-4D97-AF65-F5344CB8AC3E}">
        <p14:creationId xmlns:p14="http://schemas.microsoft.com/office/powerpoint/2010/main" val="14183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8503688" y="2215469"/>
            <a:ext cx="2340065" cy="2935262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sz="24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部件的几何信息</a:t>
            </a:r>
            <a:endParaRPr lang="en-US" altLang="zh-CN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部件间的拓扑结构信息</a:t>
            </a:r>
            <a:endParaRPr lang="en-US" altLang="zh-CN" sz="2400" dirty="0">
              <a:solidFill>
                <a:srgbClr val="3F3F3F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视图的全局信息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基于手绘草图部件分割的方法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38BF0-8ECB-4C4A-8779-5395A7A6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1" y="2110146"/>
            <a:ext cx="7731641" cy="32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6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985584" y="2507974"/>
            <a:ext cx="4246478" cy="1989427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模型轮廓信息提取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solidFill>
                  <a:srgbClr val="3F3F3F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特征描述符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solidFill>
                  <a:srgbClr val="3F3F3F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特征匹配算法</a:t>
            </a:r>
            <a:endParaRPr lang="zh-CN" altLang="en-US" sz="2000" dirty="0">
              <a:solidFill>
                <a:srgbClr val="3F3F3F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基于形状特征的搜索方法</a:t>
            </a:r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D78860DB-9937-485A-BE72-7FA9066A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1" y="716029"/>
            <a:ext cx="4565373" cy="5829030"/>
          </a:xfrm>
          <a:prstGeom prst="rect">
            <a:avLst/>
          </a:prstGeom>
        </p:spPr>
      </p:pic>
      <p:sp>
        <p:nvSpPr>
          <p:cNvPr id="4" name="矩形 50">
            <a:extLst>
              <a:ext uri="{FF2B5EF4-FFF2-40B4-BE49-F238E27FC236}">
                <a16:creationId xmlns:a16="http://schemas.microsoft.com/office/drawing/2014/main" id="{B15F6B36-C33D-486A-88D6-28750198FC43}"/>
              </a:ext>
            </a:extLst>
          </p:cNvPr>
          <p:cNvSpPr/>
          <p:nvPr/>
        </p:nvSpPr>
        <p:spPr>
          <a:xfrm>
            <a:off x="1871836" y="1398788"/>
            <a:ext cx="4246478" cy="1109186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4D10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形状 &amp; 轮廓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rgbClr val="F4D102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249C68-4E6E-4A6A-9F45-EB95C4F21D59}"/>
              </a:ext>
            </a:extLst>
          </p:cNvPr>
          <p:cNvSpPr/>
          <p:nvPr/>
        </p:nvSpPr>
        <p:spPr>
          <a:xfrm>
            <a:off x="7402060" y="840409"/>
            <a:ext cx="397566" cy="203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5290C9-2FF1-4F6F-9F46-13217D1BB293}"/>
              </a:ext>
            </a:extLst>
          </p:cNvPr>
          <p:cNvSpPr/>
          <p:nvPr/>
        </p:nvSpPr>
        <p:spPr>
          <a:xfrm flipH="1">
            <a:off x="9809538" y="1370495"/>
            <a:ext cx="1016000" cy="1137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47B6886-422F-403E-AC5E-1179E9A3ADBB}"/>
              </a:ext>
            </a:extLst>
          </p:cNvPr>
          <p:cNvSpPr/>
          <p:nvPr/>
        </p:nvSpPr>
        <p:spPr>
          <a:xfrm flipH="1">
            <a:off x="9809538" y="4363277"/>
            <a:ext cx="1016000" cy="11374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104881B4-D6EE-42DC-B116-C2F7FC536450}"/>
              </a:ext>
            </a:extLst>
          </p:cNvPr>
          <p:cNvSpPr/>
          <p:nvPr/>
        </p:nvSpPr>
        <p:spPr>
          <a:xfrm>
            <a:off x="5089437" y="1084224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" name="任意多边形 11">
            <a:extLst>
              <a:ext uri="{FF2B5EF4-FFF2-40B4-BE49-F238E27FC236}">
                <a16:creationId xmlns:a16="http://schemas.microsoft.com/office/drawing/2014/main" id="{8979505A-82C5-45C8-9420-C5B61F0BB17B}"/>
              </a:ext>
            </a:extLst>
          </p:cNvPr>
          <p:cNvSpPr/>
          <p:nvPr/>
        </p:nvSpPr>
        <p:spPr>
          <a:xfrm>
            <a:off x="5089437" y="216590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91B72F95-7FA5-48CA-AC65-CADEE2FEE6E0}"/>
              </a:ext>
            </a:extLst>
          </p:cNvPr>
          <p:cNvSpPr/>
          <p:nvPr/>
        </p:nvSpPr>
        <p:spPr>
          <a:xfrm>
            <a:off x="5089437" y="330033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94BEF-18EA-4633-BB51-6835C4716E03}"/>
              </a:ext>
            </a:extLst>
          </p:cNvPr>
          <p:cNvSpPr txBox="1"/>
          <p:nvPr/>
        </p:nvSpPr>
        <p:spPr>
          <a:xfrm>
            <a:off x="5983193" y="1138819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应用背景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7E076-4CD3-4E17-BB2F-60A759762D63}"/>
              </a:ext>
            </a:extLst>
          </p:cNvPr>
          <p:cNvSpPr txBox="1"/>
          <p:nvPr/>
        </p:nvSpPr>
        <p:spPr>
          <a:xfrm>
            <a:off x="5960016" y="2246403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设计方案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114CD6-031C-47FE-99CE-5971B78F1010}"/>
              </a:ext>
            </a:extLst>
          </p:cNvPr>
          <p:cNvSpPr txBox="1"/>
          <p:nvPr/>
        </p:nvSpPr>
        <p:spPr>
          <a:xfrm>
            <a:off x="6126007" y="3391518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创新点</a:t>
            </a:r>
          </a:p>
        </p:txBody>
      </p:sp>
      <p:sp>
        <p:nvSpPr>
          <p:cNvPr id="8" name="任意多边形 11">
            <a:extLst>
              <a:ext uri="{FF2B5EF4-FFF2-40B4-BE49-F238E27FC236}">
                <a16:creationId xmlns:a16="http://schemas.microsoft.com/office/drawing/2014/main" id="{A7C945AD-FA4B-495A-A5D6-05A7B522B533}"/>
              </a:ext>
            </a:extLst>
          </p:cNvPr>
          <p:cNvSpPr/>
          <p:nvPr/>
        </p:nvSpPr>
        <p:spPr>
          <a:xfrm>
            <a:off x="5089437" y="439793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59B69D-E527-4617-93AA-494F059B839E}"/>
              </a:ext>
            </a:extLst>
          </p:cNvPr>
          <p:cNvSpPr txBox="1"/>
          <p:nvPr/>
        </p:nvSpPr>
        <p:spPr>
          <a:xfrm>
            <a:off x="6126007" y="4489121"/>
            <a:ext cx="204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技术方案</a:t>
            </a:r>
          </a:p>
        </p:txBody>
      </p:sp>
      <p:sp>
        <p:nvSpPr>
          <p:cNvPr id="10" name="任意多边形 11">
            <a:extLst>
              <a:ext uri="{FF2B5EF4-FFF2-40B4-BE49-F238E27FC236}">
                <a16:creationId xmlns:a16="http://schemas.microsoft.com/office/drawing/2014/main" id="{5D61ACBD-C20C-4DE6-9DC0-9C2B01CD4576}"/>
              </a:ext>
            </a:extLst>
          </p:cNvPr>
          <p:cNvSpPr/>
          <p:nvPr/>
        </p:nvSpPr>
        <p:spPr>
          <a:xfrm>
            <a:off x="5089437" y="5495541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05</a:t>
            </a:r>
            <a:endParaRPr lang="zh-CN" altLang="en-US" sz="4000" dirty="0">
              <a:solidFill>
                <a:schemeClr val="tx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626050-297C-4E0C-B63F-ECCFF2618BCD}"/>
              </a:ext>
            </a:extLst>
          </p:cNvPr>
          <p:cNvSpPr txBox="1"/>
          <p:nvPr/>
        </p:nvSpPr>
        <p:spPr>
          <a:xfrm>
            <a:off x="6126007" y="5586724"/>
            <a:ext cx="376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项目计划 </a:t>
            </a:r>
            <a:r>
              <a:rPr lang="en-US" altLang="zh-CN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&amp; </a:t>
            </a:r>
            <a:r>
              <a:rPr lang="zh-CN" altLang="en-US" sz="3600" b="1" dirty="0">
                <a:solidFill>
                  <a:srgbClr val="F4D10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分工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8BFE6A-C40C-493B-B9C7-43F76FF36C55}"/>
              </a:ext>
            </a:extLst>
          </p:cNvPr>
          <p:cNvSpPr txBox="1"/>
          <p:nvPr/>
        </p:nvSpPr>
        <p:spPr>
          <a:xfrm rot="20915362">
            <a:off x="187510" y="2706214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96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目录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FEF59C-80CA-491D-96DB-E7CC6EC95E4E}"/>
              </a:ext>
            </a:extLst>
          </p:cNvPr>
          <p:cNvCxnSpPr>
            <a:cxnSpLocks/>
          </p:cNvCxnSpPr>
          <p:nvPr/>
        </p:nvCxnSpPr>
        <p:spPr>
          <a:xfrm flipH="1">
            <a:off x="4282411" y="873454"/>
            <a:ext cx="9810" cy="5540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F2C9023-58CD-46C6-A505-3887FAE6FA0D}"/>
              </a:ext>
            </a:extLst>
          </p:cNvPr>
          <p:cNvCxnSpPr>
            <a:cxnSpLocks/>
          </p:cNvCxnSpPr>
          <p:nvPr/>
        </p:nvCxnSpPr>
        <p:spPr>
          <a:xfrm>
            <a:off x="4510585" y="873454"/>
            <a:ext cx="0" cy="55409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6543FE-E418-42E8-B89C-39A018B70F00}"/>
              </a:ext>
            </a:extLst>
          </p:cNvPr>
          <p:cNvCxnSpPr/>
          <p:nvPr/>
        </p:nvCxnSpPr>
        <p:spPr>
          <a:xfrm>
            <a:off x="3916907" y="702857"/>
            <a:ext cx="54318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6C5E52-86C6-41E8-A9AC-915665884ABA}"/>
              </a:ext>
            </a:extLst>
          </p:cNvPr>
          <p:cNvCxnSpPr/>
          <p:nvPr/>
        </p:nvCxnSpPr>
        <p:spPr>
          <a:xfrm>
            <a:off x="3916907" y="873454"/>
            <a:ext cx="543180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chenying0907 116">
            <a:extLst>
              <a:ext uri="{FF2B5EF4-FFF2-40B4-BE49-F238E27FC236}">
                <a16:creationId xmlns:a16="http://schemas.microsoft.com/office/drawing/2014/main" id="{C1B48B46-5187-469F-9F03-B164BBE4B56A}"/>
              </a:ext>
            </a:extLst>
          </p:cNvPr>
          <p:cNvGrpSpPr/>
          <p:nvPr/>
        </p:nvGrpSpPr>
        <p:grpSpPr>
          <a:xfrm>
            <a:off x="1205677" y="785523"/>
            <a:ext cx="1734699" cy="1296724"/>
            <a:chOff x="6417751" y="1820268"/>
            <a:chExt cx="1735234" cy="1296724"/>
          </a:xfrm>
          <a:solidFill>
            <a:srgbClr val="005188"/>
          </a:solidFill>
        </p:grpSpPr>
        <p:sp>
          <p:nvSpPr>
            <p:cNvPr id="22" name="椭圆 31">
              <a:extLst>
                <a:ext uri="{FF2B5EF4-FFF2-40B4-BE49-F238E27FC236}">
                  <a16:creationId xmlns:a16="http://schemas.microsoft.com/office/drawing/2014/main" id="{A1ECDDF0-FABD-49C2-8A59-A3A7A176FABE}"/>
                </a:ext>
              </a:extLst>
            </p:cNvPr>
            <p:cNvSpPr/>
            <p:nvPr/>
          </p:nvSpPr>
          <p:spPr>
            <a:xfrm rot="16200000">
              <a:off x="6637006" y="1601013"/>
              <a:ext cx="1296724" cy="1735234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999" dirty="0">
                <a:solidFill>
                  <a:srgbClr val="605448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23" name="chenying0907 118">
              <a:extLst>
                <a:ext uri="{FF2B5EF4-FFF2-40B4-BE49-F238E27FC236}">
                  <a16:creationId xmlns:a16="http://schemas.microsoft.com/office/drawing/2014/main" id="{F5028B60-630D-4E26-A364-1D67CD80FBD6}"/>
                </a:ext>
              </a:extLst>
            </p:cNvPr>
            <p:cNvGrpSpPr/>
            <p:nvPr/>
          </p:nvGrpSpPr>
          <p:grpSpPr>
            <a:xfrm>
              <a:off x="6974092" y="1996635"/>
              <a:ext cx="774866" cy="794236"/>
              <a:chOff x="3282950" y="1154113"/>
              <a:chExt cx="698501" cy="715963"/>
            </a:xfrm>
            <a:grpFill/>
          </p:grpSpPr>
          <p:sp>
            <p:nvSpPr>
              <p:cNvPr id="24" name="chenying0907 905">
                <a:extLst>
                  <a:ext uri="{FF2B5EF4-FFF2-40B4-BE49-F238E27FC236}">
                    <a16:creationId xmlns:a16="http://schemas.microsoft.com/office/drawing/2014/main" id="{7C4EEBFA-E777-4C5D-8F79-7D61961F87DC}"/>
                  </a:ext>
                </a:extLst>
              </p:cNvPr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5" name="chenying0907 906">
                <a:extLst>
                  <a:ext uri="{FF2B5EF4-FFF2-40B4-BE49-F238E27FC236}">
                    <a16:creationId xmlns:a16="http://schemas.microsoft.com/office/drawing/2014/main" id="{3623A768-0214-4D2B-832F-E8403DFB8C36}"/>
                  </a:ext>
                </a:extLst>
              </p:cNvPr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6" name="chenying0907 907">
                <a:extLst>
                  <a:ext uri="{FF2B5EF4-FFF2-40B4-BE49-F238E27FC236}">
                    <a16:creationId xmlns:a16="http://schemas.microsoft.com/office/drawing/2014/main" id="{FB44B890-4B02-403A-903B-810744A8BC6F}"/>
                  </a:ext>
                </a:extLst>
              </p:cNvPr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7" name="chenying0907 908">
                <a:extLst>
                  <a:ext uri="{FF2B5EF4-FFF2-40B4-BE49-F238E27FC236}">
                    <a16:creationId xmlns:a16="http://schemas.microsoft.com/office/drawing/2014/main" id="{84389537-A559-4477-890D-51B74EFE6823}"/>
                  </a:ext>
                </a:extLst>
              </p:cNvPr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8" name="chenying0907 909">
                <a:extLst>
                  <a:ext uri="{FF2B5EF4-FFF2-40B4-BE49-F238E27FC236}">
                    <a16:creationId xmlns:a16="http://schemas.microsoft.com/office/drawing/2014/main" id="{DF795E02-096E-475D-A706-8DDA49A9FBD6}"/>
                  </a:ext>
                </a:extLst>
              </p:cNvPr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9" name="chenying0907 910">
                <a:extLst>
                  <a:ext uri="{FF2B5EF4-FFF2-40B4-BE49-F238E27FC236}">
                    <a16:creationId xmlns:a16="http://schemas.microsoft.com/office/drawing/2014/main" id="{9A3EBF08-ED8B-4E8C-A1C1-D135F06FF9D3}"/>
                  </a:ext>
                </a:extLst>
              </p:cNvPr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0" name="chenying0907 911">
                <a:extLst>
                  <a:ext uri="{FF2B5EF4-FFF2-40B4-BE49-F238E27FC236}">
                    <a16:creationId xmlns:a16="http://schemas.microsoft.com/office/drawing/2014/main" id="{7C42926E-2353-4172-A753-B2AFC49F8722}"/>
                  </a:ext>
                </a:extLst>
              </p:cNvPr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1" name="chenying0907 912">
                <a:extLst>
                  <a:ext uri="{FF2B5EF4-FFF2-40B4-BE49-F238E27FC236}">
                    <a16:creationId xmlns:a16="http://schemas.microsoft.com/office/drawing/2014/main" id="{577C0BF4-68C3-475B-A411-E9AC45DC5062}"/>
                  </a:ext>
                </a:extLst>
              </p:cNvPr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chenying0907 913">
                <a:extLst>
                  <a:ext uri="{FF2B5EF4-FFF2-40B4-BE49-F238E27FC236}">
                    <a16:creationId xmlns:a16="http://schemas.microsoft.com/office/drawing/2014/main" id="{4B18BA28-6E47-45F4-A70A-D6C14722A654}"/>
                  </a:ext>
                </a:extLst>
              </p:cNvPr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3" name="chenying0907 914">
                <a:extLst>
                  <a:ext uri="{FF2B5EF4-FFF2-40B4-BE49-F238E27FC236}">
                    <a16:creationId xmlns:a16="http://schemas.microsoft.com/office/drawing/2014/main" id="{B68BCBD5-9DF9-4847-A7F6-3EA7EB4606C7}"/>
                  </a:ext>
                </a:extLst>
              </p:cNvPr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chenying0907 915">
                <a:extLst>
                  <a:ext uri="{FF2B5EF4-FFF2-40B4-BE49-F238E27FC236}">
                    <a16:creationId xmlns:a16="http://schemas.microsoft.com/office/drawing/2014/main" id="{DB6B7D35-3CB5-43ED-8423-EAA25A9E7F2A}"/>
                  </a:ext>
                </a:extLst>
              </p:cNvPr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chenying0907 916">
                <a:extLst>
                  <a:ext uri="{FF2B5EF4-FFF2-40B4-BE49-F238E27FC236}">
                    <a16:creationId xmlns:a16="http://schemas.microsoft.com/office/drawing/2014/main" id="{BD9DEED4-6D45-4CF7-9BA5-449D2853FE04}"/>
                  </a:ext>
                </a:extLst>
              </p:cNvPr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chenying0907 917">
                <a:extLst>
                  <a:ext uri="{FF2B5EF4-FFF2-40B4-BE49-F238E27FC236}">
                    <a16:creationId xmlns:a16="http://schemas.microsoft.com/office/drawing/2014/main" id="{382A3B25-7395-4A1E-8E64-0CCA78C3DBBC}"/>
                  </a:ext>
                </a:extLst>
              </p:cNvPr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chenying0907 918">
                <a:extLst>
                  <a:ext uri="{FF2B5EF4-FFF2-40B4-BE49-F238E27FC236}">
                    <a16:creationId xmlns:a16="http://schemas.microsoft.com/office/drawing/2014/main" id="{DB613F0E-3B96-4694-8F1E-59E3800EEC13}"/>
                  </a:ext>
                </a:extLst>
              </p:cNvPr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8" name="chenying0907 919">
                <a:extLst>
                  <a:ext uri="{FF2B5EF4-FFF2-40B4-BE49-F238E27FC236}">
                    <a16:creationId xmlns:a16="http://schemas.microsoft.com/office/drawing/2014/main" id="{A7F0A257-221C-47F3-BC65-211C9477CE18}"/>
                  </a:ext>
                </a:extLst>
              </p:cNvPr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9" name="chenying0907 920">
                <a:extLst>
                  <a:ext uri="{FF2B5EF4-FFF2-40B4-BE49-F238E27FC236}">
                    <a16:creationId xmlns:a16="http://schemas.microsoft.com/office/drawing/2014/main" id="{8CB8A562-FDB1-4AD4-BCFE-5F2BAA9A81AC}"/>
                  </a:ext>
                </a:extLst>
              </p:cNvPr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chenying0907 921">
                <a:extLst>
                  <a:ext uri="{FF2B5EF4-FFF2-40B4-BE49-F238E27FC236}">
                    <a16:creationId xmlns:a16="http://schemas.microsoft.com/office/drawing/2014/main" id="{61A9CD09-C3FA-4590-82D1-60121D935BFC}"/>
                  </a:ext>
                </a:extLst>
              </p:cNvPr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chenying0907 922">
                <a:extLst>
                  <a:ext uri="{FF2B5EF4-FFF2-40B4-BE49-F238E27FC236}">
                    <a16:creationId xmlns:a16="http://schemas.microsoft.com/office/drawing/2014/main" id="{8FE46398-BDE6-4C03-84FC-B77158432E6C}"/>
                  </a:ext>
                </a:extLst>
              </p:cNvPr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chenying0907 923">
                <a:extLst>
                  <a:ext uri="{FF2B5EF4-FFF2-40B4-BE49-F238E27FC236}">
                    <a16:creationId xmlns:a16="http://schemas.microsoft.com/office/drawing/2014/main" id="{0C9F0819-B768-49C7-B6FE-8E9C5041F335}"/>
                  </a:ext>
                </a:extLst>
              </p:cNvPr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chenying0907 924">
                <a:extLst>
                  <a:ext uri="{FF2B5EF4-FFF2-40B4-BE49-F238E27FC236}">
                    <a16:creationId xmlns:a16="http://schemas.microsoft.com/office/drawing/2014/main" id="{6AD86B48-405C-456D-B8D8-2351170FEA5A}"/>
                  </a:ext>
                </a:extLst>
              </p:cNvPr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4" name="chenying0907 925">
                <a:extLst>
                  <a:ext uri="{FF2B5EF4-FFF2-40B4-BE49-F238E27FC236}">
                    <a16:creationId xmlns:a16="http://schemas.microsoft.com/office/drawing/2014/main" id="{5A69B5BF-49D4-4800-87B6-BC69EB9132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5" name="chenying0907 926">
                <a:extLst>
                  <a:ext uri="{FF2B5EF4-FFF2-40B4-BE49-F238E27FC236}">
                    <a16:creationId xmlns:a16="http://schemas.microsoft.com/office/drawing/2014/main" id="{F65E3D03-B103-419D-ADA3-0FD4D81584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6" name="chenying0907 927">
                <a:extLst>
                  <a:ext uri="{FF2B5EF4-FFF2-40B4-BE49-F238E27FC236}">
                    <a16:creationId xmlns:a16="http://schemas.microsoft.com/office/drawing/2014/main" id="{BC8081C7-1701-4615-8991-F372625D3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</a:ln>
            </p:spPr>
            <p:txBody>
              <a:bodyPr vert="horz" wrap="square" lIns="162510" tIns="81255" rIns="162510" bIns="81255" numCol="1" anchor="t" anchorCtr="0" compatLnSpc="1"/>
              <a:lstStyle/>
              <a:p>
                <a:endParaRPr lang="zh-CN" altLang="en-US" sz="2399" dirty="0">
                  <a:solidFill>
                    <a:srgbClr val="605448"/>
                  </a:solidFill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7700328" y="2377710"/>
            <a:ext cx="4025612" cy="2557018"/>
          </a:xfrm>
          <a:prstGeom prst="rect">
            <a:avLst/>
          </a:prstGeom>
        </p:spPr>
        <p:txBody>
          <a:bodyPr wrap="square" lIns="91412" tIns="45706" rIns="91412" bIns="45706" anchor="t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多种特征 </a:t>
            </a:r>
            <a:endParaRPr lang="en-US" altLang="zh-CN" sz="1600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         </a:t>
            </a:r>
            <a:r>
              <a:rPr lang="zh-CN" altLang="en-US" sz="24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形状/颜色/纹理/etc</a:t>
            </a:r>
            <a:endParaRPr lang="en-US" altLang="zh-CN" sz="2400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神经网络</a:t>
            </a:r>
          </a:p>
          <a:p>
            <a:pPr marL="457200" indent="-457200">
              <a:lnSpc>
                <a:spcPct val="130000"/>
              </a:lnSpc>
              <a:spcBef>
                <a:spcPct val="0"/>
              </a:spcBef>
              <a:buFont typeface="Arial"/>
              <a:buChar char="•"/>
            </a:pPr>
            <a:r>
              <a:rPr lang="zh-CN" altLang="en-US" sz="28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反馈机制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B94D705B-101E-4F7C-8196-D621E4201594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71836" y="270357"/>
            <a:ext cx="5284901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基于多特征反馈的搜索方法</a:t>
            </a:r>
          </a:p>
        </p:txBody>
      </p:sp>
      <p:pic>
        <p:nvPicPr>
          <p:cNvPr id="2" name="Picture 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8AFDC06-06B8-45B9-9E6C-52E99CFD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7" y="1490626"/>
            <a:ext cx="6558721" cy="43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/>
          <p:cNvSpPr/>
          <p:nvPr/>
        </p:nvSpPr>
        <p:spPr>
          <a:xfrm>
            <a:off x="2183729" y="1506511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99" name="直接连接符 98"/>
          <p:cNvCxnSpPr>
            <a:cxnSpLocks/>
          </p:cNvCxnSpPr>
          <p:nvPr/>
        </p:nvCxnSpPr>
        <p:spPr>
          <a:xfrm flipV="1">
            <a:off x="3793436" y="1506832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814775" y="1381578"/>
            <a:ext cx="891358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数据清洗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206828" y="1502404"/>
            <a:ext cx="6149531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2000" dirty="0"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检查数据一致性，处理无效值和缺失值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183729" y="2475787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103" name="直接连接符 102"/>
          <p:cNvCxnSpPr>
            <a:cxnSpLocks/>
          </p:cNvCxnSpPr>
          <p:nvPr/>
        </p:nvCxnSpPr>
        <p:spPr>
          <a:xfrm flipV="1">
            <a:off x="3793436" y="2476106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2793150" y="2396019"/>
            <a:ext cx="850743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图像分割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4206829" y="2471678"/>
            <a:ext cx="6778464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简化或改变图像的表示形式，使得图像更容易理解和分析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198128" y="3414976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V="1">
            <a:off x="3807834" y="341529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807549" y="3314735"/>
            <a:ext cx="898317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特征提取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4268994" y="3410867"/>
            <a:ext cx="4670290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提取图像中包含的模型的特征信息</a:t>
            </a:r>
          </a:p>
        </p:txBody>
      </p:sp>
      <p:cxnSp>
        <p:nvCxnSpPr>
          <p:cNvPr id="111" name="直接连接符 110"/>
          <p:cNvCxnSpPr>
            <a:cxnSpLocks/>
          </p:cNvCxnSpPr>
          <p:nvPr/>
        </p:nvCxnSpPr>
        <p:spPr>
          <a:xfrm flipV="1">
            <a:off x="3807834" y="4384570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2807550" y="4284009"/>
            <a:ext cx="969487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特征匹配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4221228" y="4380141"/>
            <a:ext cx="3214639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判断特征信息的相似性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4425303" cy="523220"/>
          </a:xfrm>
          <a:prstGeom prst="rect">
            <a:avLst/>
          </a:prstGeom>
        </p:spPr>
        <p:txBody>
          <a:bodyPr wrap="square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可能用到的技术</a:t>
            </a:r>
          </a:p>
        </p:txBody>
      </p:sp>
      <p:sp>
        <p:nvSpPr>
          <p:cNvPr id="3" name="椭圆 97">
            <a:extLst>
              <a:ext uri="{FF2B5EF4-FFF2-40B4-BE49-F238E27FC236}">
                <a16:creationId xmlns:a16="http://schemas.microsoft.com/office/drawing/2014/main" id="{F4C8FD74-003B-4C4F-BF07-52078162F17D}"/>
              </a:ext>
            </a:extLst>
          </p:cNvPr>
          <p:cNvSpPr/>
          <p:nvPr/>
        </p:nvSpPr>
        <p:spPr>
          <a:xfrm>
            <a:off x="2203607" y="5236998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cxnSp>
        <p:nvCxnSpPr>
          <p:cNvPr id="4" name="直接连接符 98">
            <a:extLst>
              <a:ext uri="{FF2B5EF4-FFF2-40B4-BE49-F238E27FC236}">
                <a16:creationId xmlns:a16="http://schemas.microsoft.com/office/drawing/2014/main" id="{0E9D2E34-8C5E-407E-AC0E-CD7C4CBE6570}"/>
              </a:ext>
            </a:extLst>
          </p:cNvPr>
          <p:cNvCxnSpPr>
            <a:cxnSpLocks/>
          </p:cNvCxnSpPr>
          <p:nvPr/>
        </p:nvCxnSpPr>
        <p:spPr>
          <a:xfrm flipV="1">
            <a:off x="3813314" y="5237319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99">
            <a:extLst>
              <a:ext uri="{FF2B5EF4-FFF2-40B4-BE49-F238E27FC236}">
                <a16:creationId xmlns:a16="http://schemas.microsoft.com/office/drawing/2014/main" id="{FEE71187-338A-4E59-A9F7-6772158315B6}"/>
              </a:ext>
            </a:extLst>
          </p:cNvPr>
          <p:cNvSpPr txBox="1"/>
          <p:nvPr/>
        </p:nvSpPr>
        <p:spPr>
          <a:xfrm>
            <a:off x="2827344" y="5118891"/>
            <a:ext cx="1053886" cy="8309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神经网络</a:t>
            </a:r>
          </a:p>
        </p:txBody>
      </p:sp>
      <p:sp>
        <p:nvSpPr>
          <p:cNvPr id="6" name="文本框 100">
            <a:extLst>
              <a:ext uri="{FF2B5EF4-FFF2-40B4-BE49-F238E27FC236}">
                <a16:creationId xmlns:a16="http://schemas.microsoft.com/office/drawing/2014/main" id="{955E693A-3272-447A-B2C8-5933ADCE1051}"/>
              </a:ext>
            </a:extLst>
          </p:cNvPr>
          <p:cNvSpPr txBox="1"/>
          <p:nvPr/>
        </p:nvSpPr>
        <p:spPr>
          <a:xfrm>
            <a:off x="4226707" y="5232891"/>
            <a:ext cx="3214639" cy="465868"/>
          </a:xfrm>
          <a:prstGeom prst="rect">
            <a:avLst/>
          </a:prstGeom>
          <a:noFill/>
        </p:spPr>
        <p:txBody>
          <a:bodyPr wrap="square" lIns="91412" tIns="45706" rIns="91412" bIns="45706" rtlCol="0" anchor="t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模拟判断过程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079495B-1346-4132-95A4-7C7E510394EB}"/>
              </a:ext>
            </a:extLst>
          </p:cNvPr>
          <p:cNvSpPr/>
          <p:nvPr/>
        </p:nvSpPr>
        <p:spPr>
          <a:xfrm>
            <a:off x="2206473" y="4388756"/>
            <a:ext cx="475916" cy="493876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74C3B9-DF42-414D-8108-B10B284B57B8}"/>
              </a:ext>
            </a:extLst>
          </p:cNvPr>
          <p:cNvGrpSpPr/>
          <p:nvPr/>
        </p:nvGrpSpPr>
        <p:grpSpPr>
          <a:xfrm>
            <a:off x="1691912" y="3067700"/>
            <a:ext cx="1644649" cy="1683485"/>
            <a:chOff x="4654551" y="1951038"/>
            <a:chExt cx="2890838" cy="29591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8EA271-74F9-464A-83C6-ECF0487F7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5BBD5DD-F786-4FF2-9348-D064D476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D01EE5E-7040-41E3-A987-BB8897879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40B10BF-F44B-4670-AEE7-026E6F54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FA485D-1F79-460C-8FA8-1F7F3C46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BEC994C-3286-4467-A85A-143DADDA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63F2A83-F795-4B27-A58B-124A6CD8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4BF6548-28E2-4360-84D1-0CA96AD7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5CACC6-F011-4090-BC58-60751AAC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0F98348-308E-4609-95A1-20CF5F7DF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B21708F-C7EE-46D1-81E2-AD7D4E71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F8E703A-A5A5-449D-9145-EE410A047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BDC9F53-AE26-486E-B559-76DF09BB9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30B866-9F7A-4D5D-8F78-D9E2AD0D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429C531-BF76-4DFD-B33C-2D022A0C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39428F8-70B4-49C3-A55B-D1E1D4F5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8E39C7B0-7A8A-4C73-8633-F727863739BA}"/>
              </a:ext>
            </a:extLst>
          </p:cNvPr>
          <p:cNvSpPr>
            <a:spLocks noEditPoints="1"/>
          </p:cNvSpPr>
          <p:nvPr/>
        </p:nvSpPr>
        <p:spPr bwMode="auto">
          <a:xfrm>
            <a:off x="358131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F6AE796-7D18-40C5-B4EB-622086F317A9}"/>
              </a:ext>
            </a:extLst>
          </p:cNvPr>
          <p:cNvGrpSpPr/>
          <p:nvPr/>
        </p:nvGrpSpPr>
        <p:grpSpPr>
          <a:xfrm>
            <a:off x="6397262" y="3067700"/>
            <a:ext cx="1644649" cy="1683485"/>
            <a:chOff x="4654551" y="1951038"/>
            <a:chExt cx="2890838" cy="29591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077D477-7A58-45DF-A351-8AC1048C3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2057401"/>
              <a:ext cx="1585913" cy="2806700"/>
            </a:xfrm>
            <a:custGeom>
              <a:avLst/>
              <a:gdLst>
                <a:gd name="T0" fmla="*/ 354 w 373"/>
                <a:gd name="T1" fmla="*/ 166 h 660"/>
                <a:gd name="T2" fmla="*/ 344 w 373"/>
                <a:gd name="T3" fmla="*/ 198 h 660"/>
                <a:gd name="T4" fmla="*/ 230 w 373"/>
                <a:gd name="T5" fmla="*/ 14 h 660"/>
                <a:gd name="T6" fmla="*/ 50 w 373"/>
                <a:gd name="T7" fmla="*/ 77 h 660"/>
                <a:gd name="T8" fmla="*/ 39 w 373"/>
                <a:gd name="T9" fmla="*/ 74 h 660"/>
                <a:gd name="T10" fmla="*/ 25 w 373"/>
                <a:gd name="T11" fmla="*/ 99 h 660"/>
                <a:gd name="T12" fmla="*/ 23 w 373"/>
                <a:gd name="T13" fmla="*/ 164 h 660"/>
                <a:gd name="T14" fmla="*/ 31 w 373"/>
                <a:gd name="T15" fmla="*/ 205 h 660"/>
                <a:gd name="T16" fmla="*/ 53 w 373"/>
                <a:gd name="T17" fmla="*/ 239 h 660"/>
                <a:gd name="T18" fmla="*/ 50 w 373"/>
                <a:gd name="T19" fmla="*/ 512 h 660"/>
                <a:gd name="T20" fmla="*/ 132 w 373"/>
                <a:gd name="T21" fmla="*/ 513 h 660"/>
                <a:gd name="T22" fmla="*/ 82 w 373"/>
                <a:gd name="T23" fmla="*/ 639 h 660"/>
                <a:gd name="T24" fmla="*/ 138 w 373"/>
                <a:gd name="T25" fmla="*/ 645 h 660"/>
                <a:gd name="T26" fmla="*/ 141 w 373"/>
                <a:gd name="T27" fmla="*/ 636 h 660"/>
                <a:gd name="T28" fmla="*/ 140 w 373"/>
                <a:gd name="T29" fmla="*/ 512 h 660"/>
                <a:gd name="T30" fmla="*/ 276 w 373"/>
                <a:gd name="T31" fmla="*/ 634 h 660"/>
                <a:gd name="T32" fmla="*/ 282 w 373"/>
                <a:gd name="T33" fmla="*/ 640 h 660"/>
                <a:gd name="T34" fmla="*/ 337 w 373"/>
                <a:gd name="T35" fmla="*/ 627 h 660"/>
                <a:gd name="T36" fmla="*/ 267 w 373"/>
                <a:gd name="T37" fmla="*/ 502 h 660"/>
                <a:gd name="T38" fmla="*/ 344 w 373"/>
                <a:gd name="T39" fmla="*/ 487 h 660"/>
                <a:gd name="T40" fmla="*/ 241 w 373"/>
                <a:gd name="T41" fmla="*/ 285 h 660"/>
                <a:gd name="T42" fmla="*/ 369 w 373"/>
                <a:gd name="T43" fmla="*/ 191 h 660"/>
                <a:gd name="T44" fmla="*/ 27 w 373"/>
                <a:gd name="T45" fmla="*/ 199 h 660"/>
                <a:gd name="T46" fmla="*/ 24 w 373"/>
                <a:gd name="T47" fmla="*/ 171 h 660"/>
                <a:gd name="T48" fmla="*/ 27 w 373"/>
                <a:gd name="T49" fmla="*/ 199 h 660"/>
                <a:gd name="T50" fmla="*/ 129 w 373"/>
                <a:gd name="T51" fmla="*/ 640 h 660"/>
                <a:gd name="T52" fmla="*/ 307 w 373"/>
                <a:gd name="T53" fmla="*/ 628 h 660"/>
                <a:gd name="T54" fmla="*/ 318 w 373"/>
                <a:gd name="T55" fmla="*/ 634 h 660"/>
                <a:gd name="T56" fmla="*/ 289 w 373"/>
                <a:gd name="T57" fmla="*/ 634 h 660"/>
                <a:gd name="T58" fmla="*/ 31 w 373"/>
                <a:gd name="T59" fmla="*/ 86 h 660"/>
                <a:gd name="T60" fmla="*/ 36 w 373"/>
                <a:gd name="T61" fmla="*/ 100 h 660"/>
                <a:gd name="T62" fmla="*/ 277 w 373"/>
                <a:gd name="T63" fmla="*/ 389 h 660"/>
                <a:gd name="T64" fmla="*/ 64 w 373"/>
                <a:gd name="T65" fmla="*/ 507 h 660"/>
                <a:gd name="T66" fmla="*/ 232 w 373"/>
                <a:gd name="T67" fmla="*/ 288 h 660"/>
                <a:gd name="T68" fmla="*/ 245 w 373"/>
                <a:gd name="T69" fmla="*/ 273 h 660"/>
                <a:gd name="T70" fmla="*/ 51 w 373"/>
                <a:gd name="T71" fmla="*/ 94 h 660"/>
                <a:gd name="T72" fmla="*/ 223 w 373"/>
                <a:gd name="T73" fmla="*/ 16 h 660"/>
                <a:gd name="T74" fmla="*/ 340 w 373"/>
                <a:gd name="T75" fmla="*/ 12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60">
                  <a:moveTo>
                    <a:pt x="358" y="161"/>
                  </a:moveTo>
                  <a:cubicBezTo>
                    <a:pt x="355" y="160"/>
                    <a:pt x="353" y="164"/>
                    <a:pt x="354" y="166"/>
                  </a:cubicBezTo>
                  <a:cubicBezTo>
                    <a:pt x="358" y="172"/>
                    <a:pt x="362" y="179"/>
                    <a:pt x="360" y="187"/>
                  </a:cubicBezTo>
                  <a:cubicBezTo>
                    <a:pt x="358" y="194"/>
                    <a:pt x="351" y="198"/>
                    <a:pt x="344" y="198"/>
                  </a:cubicBezTo>
                  <a:cubicBezTo>
                    <a:pt x="350" y="184"/>
                    <a:pt x="353" y="168"/>
                    <a:pt x="354" y="151"/>
                  </a:cubicBezTo>
                  <a:cubicBezTo>
                    <a:pt x="355" y="79"/>
                    <a:pt x="292" y="33"/>
                    <a:pt x="230" y="14"/>
                  </a:cubicBezTo>
                  <a:cubicBezTo>
                    <a:pt x="231" y="13"/>
                    <a:pt x="230" y="12"/>
                    <a:pt x="229" y="12"/>
                  </a:cubicBezTo>
                  <a:cubicBezTo>
                    <a:pt x="166" y="0"/>
                    <a:pt x="90" y="26"/>
                    <a:pt x="50" y="77"/>
                  </a:cubicBezTo>
                  <a:cubicBezTo>
                    <a:pt x="50" y="77"/>
                    <a:pt x="50" y="77"/>
                    <a:pt x="49" y="78"/>
                  </a:cubicBezTo>
                  <a:cubicBezTo>
                    <a:pt x="47" y="76"/>
                    <a:pt x="43" y="74"/>
                    <a:pt x="39" y="74"/>
                  </a:cubicBezTo>
                  <a:cubicBezTo>
                    <a:pt x="33" y="74"/>
                    <a:pt x="25" y="77"/>
                    <a:pt x="23" y="83"/>
                  </a:cubicBezTo>
                  <a:cubicBezTo>
                    <a:pt x="20" y="88"/>
                    <a:pt x="22" y="95"/>
                    <a:pt x="25" y="99"/>
                  </a:cubicBezTo>
                  <a:cubicBezTo>
                    <a:pt x="27" y="102"/>
                    <a:pt x="30" y="104"/>
                    <a:pt x="33" y="105"/>
                  </a:cubicBezTo>
                  <a:cubicBezTo>
                    <a:pt x="25" y="124"/>
                    <a:pt x="22" y="144"/>
                    <a:pt x="23" y="164"/>
                  </a:cubicBezTo>
                  <a:cubicBezTo>
                    <a:pt x="13" y="171"/>
                    <a:pt x="0" y="182"/>
                    <a:pt x="5" y="196"/>
                  </a:cubicBezTo>
                  <a:cubicBezTo>
                    <a:pt x="9" y="206"/>
                    <a:pt x="23" y="215"/>
                    <a:pt x="31" y="205"/>
                  </a:cubicBezTo>
                  <a:cubicBezTo>
                    <a:pt x="32" y="205"/>
                    <a:pt x="32" y="204"/>
                    <a:pt x="32" y="204"/>
                  </a:cubicBezTo>
                  <a:cubicBezTo>
                    <a:pt x="37" y="216"/>
                    <a:pt x="44" y="228"/>
                    <a:pt x="53" y="239"/>
                  </a:cubicBezTo>
                  <a:cubicBezTo>
                    <a:pt x="74" y="265"/>
                    <a:pt x="103" y="282"/>
                    <a:pt x="135" y="289"/>
                  </a:cubicBezTo>
                  <a:cubicBezTo>
                    <a:pt x="102" y="361"/>
                    <a:pt x="78" y="438"/>
                    <a:pt x="50" y="512"/>
                  </a:cubicBezTo>
                  <a:cubicBezTo>
                    <a:pt x="49" y="515"/>
                    <a:pt x="52" y="519"/>
                    <a:pt x="56" y="519"/>
                  </a:cubicBezTo>
                  <a:cubicBezTo>
                    <a:pt x="81" y="517"/>
                    <a:pt x="107" y="515"/>
                    <a:pt x="132" y="513"/>
                  </a:cubicBezTo>
                  <a:cubicBezTo>
                    <a:pt x="118" y="551"/>
                    <a:pt x="114" y="597"/>
                    <a:pt x="131" y="635"/>
                  </a:cubicBezTo>
                  <a:cubicBezTo>
                    <a:pt x="116" y="627"/>
                    <a:pt x="97" y="629"/>
                    <a:pt x="82" y="639"/>
                  </a:cubicBezTo>
                  <a:cubicBezTo>
                    <a:pt x="79" y="641"/>
                    <a:pt x="79" y="645"/>
                    <a:pt x="82" y="647"/>
                  </a:cubicBezTo>
                  <a:cubicBezTo>
                    <a:pt x="98" y="657"/>
                    <a:pt x="124" y="660"/>
                    <a:pt x="138" y="645"/>
                  </a:cubicBezTo>
                  <a:cubicBezTo>
                    <a:pt x="139" y="644"/>
                    <a:pt x="139" y="642"/>
                    <a:pt x="139" y="641"/>
                  </a:cubicBezTo>
                  <a:cubicBezTo>
                    <a:pt x="141" y="640"/>
                    <a:pt x="142" y="638"/>
                    <a:pt x="141" y="636"/>
                  </a:cubicBezTo>
                  <a:cubicBezTo>
                    <a:pt x="132" y="593"/>
                    <a:pt x="126" y="556"/>
                    <a:pt x="140" y="513"/>
                  </a:cubicBezTo>
                  <a:cubicBezTo>
                    <a:pt x="140" y="513"/>
                    <a:pt x="140" y="512"/>
                    <a:pt x="140" y="512"/>
                  </a:cubicBezTo>
                  <a:cubicBezTo>
                    <a:pt x="179" y="509"/>
                    <a:pt x="219" y="506"/>
                    <a:pt x="259" y="503"/>
                  </a:cubicBezTo>
                  <a:cubicBezTo>
                    <a:pt x="277" y="546"/>
                    <a:pt x="282" y="587"/>
                    <a:pt x="276" y="634"/>
                  </a:cubicBezTo>
                  <a:cubicBezTo>
                    <a:pt x="276" y="637"/>
                    <a:pt x="278" y="639"/>
                    <a:pt x="281" y="639"/>
                  </a:cubicBezTo>
                  <a:cubicBezTo>
                    <a:pt x="281" y="639"/>
                    <a:pt x="281" y="640"/>
                    <a:pt x="282" y="640"/>
                  </a:cubicBezTo>
                  <a:cubicBezTo>
                    <a:pt x="289" y="649"/>
                    <a:pt x="305" y="647"/>
                    <a:pt x="315" y="644"/>
                  </a:cubicBezTo>
                  <a:cubicBezTo>
                    <a:pt x="323" y="642"/>
                    <a:pt x="337" y="638"/>
                    <a:pt x="337" y="627"/>
                  </a:cubicBezTo>
                  <a:cubicBezTo>
                    <a:pt x="338" y="603"/>
                    <a:pt x="301" y="622"/>
                    <a:pt x="287" y="629"/>
                  </a:cubicBezTo>
                  <a:cubicBezTo>
                    <a:pt x="295" y="586"/>
                    <a:pt x="288" y="540"/>
                    <a:pt x="267" y="502"/>
                  </a:cubicBezTo>
                  <a:cubicBezTo>
                    <a:pt x="291" y="500"/>
                    <a:pt x="315" y="498"/>
                    <a:pt x="339" y="496"/>
                  </a:cubicBezTo>
                  <a:cubicBezTo>
                    <a:pt x="343" y="496"/>
                    <a:pt x="347" y="491"/>
                    <a:pt x="344" y="487"/>
                  </a:cubicBezTo>
                  <a:cubicBezTo>
                    <a:pt x="324" y="454"/>
                    <a:pt x="306" y="420"/>
                    <a:pt x="289" y="386"/>
                  </a:cubicBezTo>
                  <a:cubicBezTo>
                    <a:pt x="272" y="353"/>
                    <a:pt x="259" y="317"/>
                    <a:pt x="241" y="285"/>
                  </a:cubicBezTo>
                  <a:cubicBezTo>
                    <a:pt x="284" y="272"/>
                    <a:pt x="321" y="245"/>
                    <a:pt x="340" y="206"/>
                  </a:cubicBezTo>
                  <a:cubicBezTo>
                    <a:pt x="352" y="208"/>
                    <a:pt x="364" y="202"/>
                    <a:pt x="369" y="191"/>
                  </a:cubicBezTo>
                  <a:cubicBezTo>
                    <a:pt x="373" y="180"/>
                    <a:pt x="369" y="166"/>
                    <a:pt x="358" y="161"/>
                  </a:cubicBezTo>
                  <a:close/>
                  <a:moveTo>
                    <a:pt x="27" y="199"/>
                  </a:moveTo>
                  <a:cubicBezTo>
                    <a:pt x="19" y="203"/>
                    <a:pt x="12" y="194"/>
                    <a:pt x="14" y="187"/>
                  </a:cubicBezTo>
                  <a:cubicBezTo>
                    <a:pt x="15" y="181"/>
                    <a:pt x="19" y="176"/>
                    <a:pt x="24" y="171"/>
                  </a:cubicBezTo>
                  <a:cubicBezTo>
                    <a:pt x="25" y="181"/>
                    <a:pt x="27" y="190"/>
                    <a:pt x="30" y="199"/>
                  </a:cubicBezTo>
                  <a:cubicBezTo>
                    <a:pt x="29" y="199"/>
                    <a:pt x="28" y="199"/>
                    <a:pt x="27" y="199"/>
                  </a:cubicBezTo>
                  <a:close/>
                  <a:moveTo>
                    <a:pt x="96" y="643"/>
                  </a:moveTo>
                  <a:cubicBezTo>
                    <a:pt x="106" y="637"/>
                    <a:pt x="118" y="637"/>
                    <a:pt x="129" y="640"/>
                  </a:cubicBezTo>
                  <a:cubicBezTo>
                    <a:pt x="118" y="644"/>
                    <a:pt x="107" y="647"/>
                    <a:pt x="96" y="643"/>
                  </a:cubicBezTo>
                  <a:close/>
                  <a:moveTo>
                    <a:pt x="307" y="628"/>
                  </a:moveTo>
                  <a:cubicBezTo>
                    <a:pt x="310" y="626"/>
                    <a:pt x="322" y="621"/>
                    <a:pt x="325" y="624"/>
                  </a:cubicBezTo>
                  <a:cubicBezTo>
                    <a:pt x="332" y="630"/>
                    <a:pt x="321" y="633"/>
                    <a:pt x="318" y="634"/>
                  </a:cubicBezTo>
                  <a:cubicBezTo>
                    <a:pt x="315" y="635"/>
                    <a:pt x="312" y="635"/>
                    <a:pt x="309" y="636"/>
                  </a:cubicBezTo>
                  <a:cubicBezTo>
                    <a:pt x="301" y="637"/>
                    <a:pt x="296" y="636"/>
                    <a:pt x="289" y="634"/>
                  </a:cubicBezTo>
                  <a:cubicBezTo>
                    <a:pt x="295" y="632"/>
                    <a:pt x="301" y="630"/>
                    <a:pt x="307" y="628"/>
                  </a:cubicBezTo>
                  <a:close/>
                  <a:moveTo>
                    <a:pt x="31" y="86"/>
                  </a:moveTo>
                  <a:cubicBezTo>
                    <a:pt x="34" y="81"/>
                    <a:pt x="40" y="83"/>
                    <a:pt x="44" y="85"/>
                  </a:cubicBezTo>
                  <a:cubicBezTo>
                    <a:pt x="41" y="90"/>
                    <a:pt x="38" y="95"/>
                    <a:pt x="36" y="100"/>
                  </a:cubicBezTo>
                  <a:cubicBezTo>
                    <a:pt x="31" y="97"/>
                    <a:pt x="27" y="90"/>
                    <a:pt x="31" y="86"/>
                  </a:cubicBezTo>
                  <a:close/>
                  <a:moveTo>
                    <a:pt x="277" y="389"/>
                  </a:moveTo>
                  <a:cubicBezTo>
                    <a:pt x="293" y="421"/>
                    <a:pt x="311" y="453"/>
                    <a:pt x="329" y="485"/>
                  </a:cubicBezTo>
                  <a:cubicBezTo>
                    <a:pt x="241" y="492"/>
                    <a:pt x="153" y="500"/>
                    <a:pt x="64" y="507"/>
                  </a:cubicBezTo>
                  <a:cubicBezTo>
                    <a:pt x="91" y="436"/>
                    <a:pt x="122" y="364"/>
                    <a:pt x="143" y="291"/>
                  </a:cubicBezTo>
                  <a:cubicBezTo>
                    <a:pt x="172" y="297"/>
                    <a:pt x="203" y="295"/>
                    <a:pt x="232" y="288"/>
                  </a:cubicBezTo>
                  <a:cubicBezTo>
                    <a:pt x="242" y="323"/>
                    <a:pt x="261" y="357"/>
                    <a:pt x="277" y="389"/>
                  </a:cubicBezTo>
                  <a:close/>
                  <a:moveTo>
                    <a:pt x="245" y="273"/>
                  </a:moveTo>
                  <a:cubicBezTo>
                    <a:pt x="189" y="294"/>
                    <a:pt x="119" y="289"/>
                    <a:pt x="74" y="247"/>
                  </a:cubicBezTo>
                  <a:cubicBezTo>
                    <a:pt x="31" y="207"/>
                    <a:pt x="19" y="144"/>
                    <a:pt x="51" y="94"/>
                  </a:cubicBezTo>
                  <a:cubicBezTo>
                    <a:pt x="69" y="65"/>
                    <a:pt x="98" y="44"/>
                    <a:pt x="130" y="32"/>
                  </a:cubicBezTo>
                  <a:cubicBezTo>
                    <a:pt x="160" y="21"/>
                    <a:pt x="192" y="20"/>
                    <a:pt x="223" y="16"/>
                  </a:cubicBezTo>
                  <a:cubicBezTo>
                    <a:pt x="222" y="17"/>
                    <a:pt x="223" y="20"/>
                    <a:pt x="225" y="21"/>
                  </a:cubicBezTo>
                  <a:cubicBezTo>
                    <a:pt x="274" y="36"/>
                    <a:pt x="328" y="71"/>
                    <a:pt x="340" y="125"/>
                  </a:cubicBezTo>
                  <a:cubicBezTo>
                    <a:pt x="356" y="192"/>
                    <a:pt x="304" y="250"/>
                    <a:pt x="245" y="27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878DC90-CE48-4338-B0F3-009C40FB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9" y="2232026"/>
              <a:ext cx="174625" cy="204788"/>
            </a:xfrm>
            <a:custGeom>
              <a:avLst/>
              <a:gdLst>
                <a:gd name="T0" fmla="*/ 32 w 41"/>
                <a:gd name="T1" fmla="*/ 11 h 48"/>
                <a:gd name="T2" fmla="*/ 8 w 41"/>
                <a:gd name="T3" fmla="*/ 29 h 48"/>
                <a:gd name="T4" fmla="*/ 13 w 41"/>
                <a:gd name="T5" fmla="*/ 27 h 48"/>
                <a:gd name="T6" fmla="*/ 28 w 41"/>
                <a:gd name="T7" fmla="*/ 20 h 48"/>
                <a:gd name="T8" fmla="*/ 26 w 41"/>
                <a:gd name="T9" fmla="*/ 32 h 48"/>
                <a:gd name="T10" fmla="*/ 18 w 41"/>
                <a:gd name="T11" fmla="*/ 39 h 48"/>
                <a:gd name="T12" fmla="*/ 19 w 41"/>
                <a:gd name="T13" fmla="*/ 44 h 48"/>
                <a:gd name="T14" fmla="*/ 37 w 41"/>
                <a:gd name="T15" fmla="*/ 33 h 48"/>
                <a:gd name="T16" fmla="*/ 32 w 41"/>
                <a:gd name="T17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8">
                  <a:moveTo>
                    <a:pt x="32" y="11"/>
                  </a:moveTo>
                  <a:cubicBezTo>
                    <a:pt x="19" y="0"/>
                    <a:pt x="0" y="15"/>
                    <a:pt x="8" y="29"/>
                  </a:cubicBezTo>
                  <a:cubicBezTo>
                    <a:pt x="9" y="32"/>
                    <a:pt x="14" y="30"/>
                    <a:pt x="13" y="27"/>
                  </a:cubicBezTo>
                  <a:cubicBezTo>
                    <a:pt x="10" y="17"/>
                    <a:pt x="23" y="11"/>
                    <a:pt x="28" y="20"/>
                  </a:cubicBezTo>
                  <a:cubicBezTo>
                    <a:pt x="31" y="24"/>
                    <a:pt x="30" y="29"/>
                    <a:pt x="26" y="32"/>
                  </a:cubicBezTo>
                  <a:cubicBezTo>
                    <a:pt x="24" y="35"/>
                    <a:pt x="20" y="36"/>
                    <a:pt x="18" y="39"/>
                  </a:cubicBezTo>
                  <a:cubicBezTo>
                    <a:pt x="17" y="41"/>
                    <a:pt x="17" y="43"/>
                    <a:pt x="19" y="44"/>
                  </a:cubicBezTo>
                  <a:cubicBezTo>
                    <a:pt x="26" y="48"/>
                    <a:pt x="34" y="39"/>
                    <a:pt x="37" y="33"/>
                  </a:cubicBezTo>
                  <a:cubicBezTo>
                    <a:pt x="41" y="25"/>
                    <a:pt x="38" y="16"/>
                    <a:pt x="32" y="1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8E0E749-2FDB-4B38-A55B-47C4DCC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3476" y="2062163"/>
              <a:ext cx="207963" cy="301625"/>
            </a:xfrm>
            <a:custGeom>
              <a:avLst/>
              <a:gdLst>
                <a:gd name="T0" fmla="*/ 47 w 49"/>
                <a:gd name="T1" fmla="*/ 63 h 71"/>
                <a:gd name="T2" fmla="*/ 9 w 49"/>
                <a:gd name="T3" fmla="*/ 4 h 71"/>
                <a:gd name="T4" fmla="*/ 2 w 49"/>
                <a:gd name="T5" fmla="*/ 9 h 71"/>
                <a:gd name="T6" fmla="*/ 41 w 49"/>
                <a:gd name="T7" fmla="*/ 67 h 71"/>
                <a:gd name="T8" fmla="*/ 47 w 49"/>
                <a:gd name="T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1">
                  <a:moveTo>
                    <a:pt x="47" y="63"/>
                  </a:moveTo>
                  <a:cubicBezTo>
                    <a:pt x="34" y="44"/>
                    <a:pt x="21" y="24"/>
                    <a:pt x="9" y="4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12" y="30"/>
                    <a:pt x="25" y="50"/>
                    <a:pt x="41" y="67"/>
                  </a:cubicBezTo>
                  <a:cubicBezTo>
                    <a:pt x="44" y="71"/>
                    <a:pt x="49" y="66"/>
                    <a:pt x="47" y="6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870658C-CD9B-471F-ACDA-96C881BB2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4" y="2189163"/>
              <a:ext cx="288925" cy="187325"/>
            </a:xfrm>
            <a:custGeom>
              <a:avLst/>
              <a:gdLst>
                <a:gd name="T0" fmla="*/ 66 w 68"/>
                <a:gd name="T1" fmla="*/ 39 h 44"/>
                <a:gd name="T2" fmla="*/ 7 w 68"/>
                <a:gd name="T3" fmla="*/ 2 h 44"/>
                <a:gd name="T4" fmla="*/ 4 w 68"/>
                <a:gd name="T5" fmla="*/ 9 h 44"/>
                <a:gd name="T6" fmla="*/ 63 w 68"/>
                <a:gd name="T7" fmla="*/ 43 h 44"/>
                <a:gd name="T8" fmla="*/ 66 w 68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66" y="39"/>
                  </a:moveTo>
                  <a:cubicBezTo>
                    <a:pt x="49" y="24"/>
                    <a:pt x="28" y="10"/>
                    <a:pt x="7" y="2"/>
                  </a:cubicBezTo>
                  <a:cubicBezTo>
                    <a:pt x="2" y="0"/>
                    <a:pt x="0" y="7"/>
                    <a:pt x="4" y="9"/>
                  </a:cubicBezTo>
                  <a:cubicBezTo>
                    <a:pt x="22" y="21"/>
                    <a:pt x="43" y="32"/>
                    <a:pt x="63" y="43"/>
                  </a:cubicBezTo>
                  <a:cubicBezTo>
                    <a:pt x="65" y="44"/>
                    <a:pt x="68" y="41"/>
                    <a:pt x="66" y="3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12E1CE5-4607-404A-BE23-FFD230A2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1" y="2384426"/>
              <a:ext cx="387350" cy="77788"/>
            </a:xfrm>
            <a:custGeom>
              <a:avLst/>
              <a:gdLst>
                <a:gd name="T0" fmla="*/ 88 w 91"/>
                <a:gd name="T1" fmla="*/ 13 h 18"/>
                <a:gd name="T2" fmla="*/ 3 w 91"/>
                <a:gd name="T3" fmla="*/ 4 h 18"/>
                <a:gd name="T4" fmla="*/ 3 w 91"/>
                <a:gd name="T5" fmla="*/ 11 h 18"/>
                <a:gd name="T6" fmla="*/ 43 w 91"/>
                <a:gd name="T7" fmla="*/ 14 h 18"/>
                <a:gd name="T8" fmla="*/ 87 w 91"/>
                <a:gd name="T9" fmla="*/ 18 h 18"/>
                <a:gd name="T10" fmla="*/ 88 w 91"/>
                <a:gd name="T1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8">
                  <a:moveTo>
                    <a:pt x="88" y="13"/>
                  </a:moveTo>
                  <a:cubicBezTo>
                    <a:pt x="62" y="7"/>
                    <a:pt x="29" y="0"/>
                    <a:pt x="3" y="4"/>
                  </a:cubicBezTo>
                  <a:cubicBezTo>
                    <a:pt x="0" y="5"/>
                    <a:pt x="0" y="10"/>
                    <a:pt x="3" y="11"/>
                  </a:cubicBezTo>
                  <a:cubicBezTo>
                    <a:pt x="16" y="15"/>
                    <a:pt x="30" y="14"/>
                    <a:pt x="43" y="14"/>
                  </a:cubicBezTo>
                  <a:cubicBezTo>
                    <a:pt x="57" y="15"/>
                    <a:pt x="72" y="17"/>
                    <a:pt x="87" y="18"/>
                  </a:cubicBezTo>
                  <a:cubicBezTo>
                    <a:pt x="90" y="18"/>
                    <a:pt x="91" y="13"/>
                    <a:pt x="88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610044C-A874-4554-A981-6619E32C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4" y="2487613"/>
              <a:ext cx="306388" cy="144463"/>
            </a:xfrm>
            <a:custGeom>
              <a:avLst/>
              <a:gdLst>
                <a:gd name="T0" fmla="*/ 66 w 72"/>
                <a:gd name="T1" fmla="*/ 0 h 34"/>
                <a:gd name="T2" fmla="*/ 3 w 72"/>
                <a:gd name="T3" fmla="*/ 26 h 34"/>
                <a:gd name="T4" fmla="*/ 6 w 72"/>
                <a:gd name="T5" fmla="*/ 32 h 34"/>
                <a:gd name="T6" fmla="*/ 68 w 72"/>
                <a:gd name="T7" fmla="*/ 6 h 34"/>
                <a:gd name="T8" fmla="*/ 66 w 7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34">
                  <a:moveTo>
                    <a:pt x="66" y="0"/>
                  </a:moveTo>
                  <a:cubicBezTo>
                    <a:pt x="44" y="4"/>
                    <a:pt x="20" y="11"/>
                    <a:pt x="3" y="26"/>
                  </a:cubicBezTo>
                  <a:cubicBezTo>
                    <a:pt x="0" y="28"/>
                    <a:pt x="3" y="34"/>
                    <a:pt x="6" y="32"/>
                  </a:cubicBezTo>
                  <a:cubicBezTo>
                    <a:pt x="27" y="23"/>
                    <a:pt x="46" y="13"/>
                    <a:pt x="68" y="6"/>
                  </a:cubicBezTo>
                  <a:cubicBezTo>
                    <a:pt x="72" y="5"/>
                    <a:pt x="70" y="0"/>
                    <a:pt x="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CB0475CE-14EA-41BF-8563-94D8A5B3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9" y="1951038"/>
              <a:ext cx="127000" cy="280988"/>
            </a:xfrm>
            <a:custGeom>
              <a:avLst/>
              <a:gdLst>
                <a:gd name="T0" fmla="*/ 23 w 30"/>
                <a:gd name="T1" fmla="*/ 4 h 66"/>
                <a:gd name="T2" fmla="*/ 2 w 30"/>
                <a:gd name="T3" fmla="*/ 61 h 66"/>
                <a:gd name="T4" fmla="*/ 8 w 30"/>
                <a:gd name="T5" fmla="*/ 63 h 66"/>
                <a:gd name="T6" fmla="*/ 29 w 30"/>
                <a:gd name="T7" fmla="*/ 6 h 66"/>
                <a:gd name="T8" fmla="*/ 23 w 30"/>
                <a:gd name="T9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23" y="4"/>
                  </a:moveTo>
                  <a:cubicBezTo>
                    <a:pt x="15" y="22"/>
                    <a:pt x="8" y="42"/>
                    <a:pt x="2" y="61"/>
                  </a:cubicBezTo>
                  <a:cubicBezTo>
                    <a:pt x="0" y="65"/>
                    <a:pt x="7" y="66"/>
                    <a:pt x="8" y="63"/>
                  </a:cubicBezTo>
                  <a:cubicBezTo>
                    <a:pt x="16" y="44"/>
                    <a:pt x="24" y="26"/>
                    <a:pt x="29" y="6"/>
                  </a:cubicBezTo>
                  <a:cubicBezTo>
                    <a:pt x="30" y="3"/>
                    <a:pt x="25" y="0"/>
                    <a:pt x="2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CA4B6B8A-5BAE-4F74-B84E-647C895D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4" y="2044701"/>
              <a:ext cx="220663" cy="225425"/>
            </a:xfrm>
            <a:custGeom>
              <a:avLst/>
              <a:gdLst>
                <a:gd name="T0" fmla="*/ 44 w 52"/>
                <a:gd name="T1" fmla="*/ 2 h 53"/>
                <a:gd name="T2" fmla="*/ 2 w 52"/>
                <a:gd name="T3" fmla="*/ 46 h 53"/>
                <a:gd name="T4" fmla="*/ 7 w 52"/>
                <a:gd name="T5" fmla="*/ 50 h 53"/>
                <a:gd name="T6" fmla="*/ 49 w 52"/>
                <a:gd name="T7" fmla="*/ 6 h 53"/>
                <a:gd name="T8" fmla="*/ 44 w 52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44" y="2"/>
                  </a:moveTo>
                  <a:cubicBezTo>
                    <a:pt x="29" y="15"/>
                    <a:pt x="16" y="31"/>
                    <a:pt x="2" y="46"/>
                  </a:cubicBezTo>
                  <a:cubicBezTo>
                    <a:pt x="0" y="49"/>
                    <a:pt x="4" y="53"/>
                    <a:pt x="7" y="50"/>
                  </a:cubicBezTo>
                  <a:cubicBezTo>
                    <a:pt x="21" y="36"/>
                    <a:pt x="37" y="22"/>
                    <a:pt x="49" y="6"/>
                  </a:cubicBezTo>
                  <a:cubicBezTo>
                    <a:pt x="52" y="3"/>
                    <a:pt x="47" y="0"/>
                    <a:pt x="44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09FC49D-6C39-4CD3-90C1-F10BFF7B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206626"/>
              <a:ext cx="314325" cy="123825"/>
            </a:xfrm>
            <a:custGeom>
              <a:avLst/>
              <a:gdLst>
                <a:gd name="T0" fmla="*/ 67 w 74"/>
                <a:gd name="T1" fmla="*/ 1 h 29"/>
                <a:gd name="T2" fmla="*/ 3 w 74"/>
                <a:gd name="T3" fmla="*/ 23 h 29"/>
                <a:gd name="T4" fmla="*/ 5 w 74"/>
                <a:gd name="T5" fmla="*/ 28 h 29"/>
                <a:gd name="T6" fmla="*/ 70 w 74"/>
                <a:gd name="T7" fmla="*/ 8 h 29"/>
                <a:gd name="T8" fmla="*/ 67 w 74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9">
                  <a:moveTo>
                    <a:pt x="67" y="1"/>
                  </a:moveTo>
                  <a:cubicBezTo>
                    <a:pt x="46" y="6"/>
                    <a:pt x="24" y="15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26" y="22"/>
                    <a:pt x="49" y="16"/>
                    <a:pt x="70" y="8"/>
                  </a:cubicBezTo>
                  <a:cubicBezTo>
                    <a:pt x="74" y="6"/>
                    <a:pt x="71" y="0"/>
                    <a:pt x="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D9C642C-1792-40E8-BB23-80F232D72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2359026"/>
              <a:ext cx="314325" cy="103188"/>
            </a:xfrm>
            <a:custGeom>
              <a:avLst/>
              <a:gdLst>
                <a:gd name="T0" fmla="*/ 70 w 74"/>
                <a:gd name="T1" fmla="*/ 16 h 24"/>
                <a:gd name="T2" fmla="*/ 4 w 74"/>
                <a:gd name="T3" fmla="*/ 0 h 24"/>
                <a:gd name="T4" fmla="*/ 4 w 74"/>
                <a:gd name="T5" fmla="*/ 6 h 24"/>
                <a:gd name="T6" fmla="*/ 67 w 74"/>
                <a:gd name="T7" fmla="*/ 23 h 24"/>
                <a:gd name="T8" fmla="*/ 70 w 7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4">
                  <a:moveTo>
                    <a:pt x="70" y="16"/>
                  </a:moveTo>
                  <a:cubicBezTo>
                    <a:pt x="50" y="6"/>
                    <a:pt x="26" y="1"/>
                    <a:pt x="4" y="0"/>
                  </a:cubicBezTo>
                  <a:cubicBezTo>
                    <a:pt x="0" y="0"/>
                    <a:pt x="0" y="5"/>
                    <a:pt x="4" y="6"/>
                  </a:cubicBezTo>
                  <a:cubicBezTo>
                    <a:pt x="27" y="9"/>
                    <a:pt x="46" y="15"/>
                    <a:pt x="67" y="23"/>
                  </a:cubicBezTo>
                  <a:cubicBezTo>
                    <a:pt x="71" y="24"/>
                    <a:pt x="74" y="18"/>
                    <a:pt x="70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0AFE650-C843-418E-908B-F2C4D2064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726" y="2827338"/>
              <a:ext cx="1028700" cy="327025"/>
            </a:xfrm>
            <a:custGeom>
              <a:avLst/>
              <a:gdLst>
                <a:gd name="T0" fmla="*/ 231 w 242"/>
                <a:gd name="T1" fmla="*/ 5 h 77"/>
                <a:gd name="T2" fmla="*/ 122 w 242"/>
                <a:gd name="T3" fmla="*/ 61 h 77"/>
                <a:gd name="T4" fmla="*/ 62 w 242"/>
                <a:gd name="T5" fmla="*/ 50 h 77"/>
                <a:gd name="T6" fmla="*/ 12 w 242"/>
                <a:gd name="T7" fmla="*/ 19 h 77"/>
                <a:gd name="T8" fmla="*/ 11 w 242"/>
                <a:gd name="T9" fmla="*/ 18 h 77"/>
                <a:gd name="T10" fmla="*/ 4 w 242"/>
                <a:gd name="T11" fmla="*/ 19 h 77"/>
                <a:gd name="T12" fmla="*/ 2 w 242"/>
                <a:gd name="T13" fmla="*/ 25 h 77"/>
                <a:gd name="T14" fmla="*/ 134 w 242"/>
                <a:gd name="T15" fmla="*/ 74 h 77"/>
                <a:gd name="T16" fmla="*/ 240 w 242"/>
                <a:gd name="T17" fmla="*/ 9 h 77"/>
                <a:gd name="T18" fmla="*/ 231 w 242"/>
                <a:gd name="T1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77">
                  <a:moveTo>
                    <a:pt x="231" y="5"/>
                  </a:moveTo>
                  <a:cubicBezTo>
                    <a:pt x="210" y="45"/>
                    <a:pt x="166" y="61"/>
                    <a:pt x="122" y="61"/>
                  </a:cubicBezTo>
                  <a:cubicBezTo>
                    <a:pt x="102" y="61"/>
                    <a:pt x="82" y="57"/>
                    <a:pt x="62" y="50"/>
                  </a:cubicBezTo>
                  <a:cubicBezTo>
                    <a:pt x="58" y="48"/>
                    <a:pt x="7" y="22"/>
                    <a:pt x="12" y="19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7" y="17"/>
                    <a:pt x="8" y="17"/>
                    <a:pt x="4" y="19"/>
                  </a:cubicBezTo>
                  <a:cubicBezTo>
                    <a:pt x="1" y="20"/>
                    <a:pt x="0" y="23"/>
                    <a:pt x="2" y="25"/>
                  </a:cubicBezTo>
                  <a:cubicBezTo>
                    <a:pt x="35" y="61"/>
                    <a:pt x="87" y="77"/>
                    <a:pt x="134" y="74"/>
                  </a:cubicBezTo>
                  <a:cubicBezTo>
                    <a:pt x="175" y="71"/>
                    <a:pt x="229" y="53"/>
                    <a:pt x="240" y="9"/>
                  </a:cubicBezTo>
                  <a:cubicBezTo>
                    <a:pt x="242" y="3"/>
                    <a:pt x="234" y="0"/>
                    <a:pt x="231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DFDBF093-8833-4122-9312-A497930B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4" y="2682876"/>
              <a:ext cx="195263" cy="207963"/>
            </a:xfrm>
            <a:custGeom>
              <a:avLst/>
              <a:gdLst>
                <a:gd name="T0" fmla="*/ 39 w 46"/>
                <a:gd name="T1" fmla="*/ 25 h 49"/>
                <a:gd name="T2" fmla="*/ 19 w 46"/>
                <a:gd name="T3" fmla="*/ 31 h 49"/>
                <a:gd name="T4" fmla="*/ 29 w 46"/>
                <a:gd name="T5" fmla="*/ 13 h 49"/>
                <a:gd name="T6" fmla="*/ 31 w 46"/>
                <a:gd name="T7" fmla="*/ 8 h 49"/>
                <a:gd name="T8" fmla="*/ 9 w 46"/>
                <a:gd name="T9" fmla="*/ 35 h 49"/>
                <a:gd name="T10" fmla="*/ 46 w 46"/>
                <a:gd name="T11" fmla="*/ 28 h 49"/>
                <a:gd name="T12" fmla="*/ 39 w 46"/>
                <a:gd name="T1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9">
                  <a:moveTo>
                    <a:pt x="39" y="25"/>
                  </a:moveTo>
                  <a:cubicBezTo>
                    <a:pt x="35" y="31"/>
                    <a:pt x="26" y="37"/>
                    <a:pt x="19" y="31"/>
                  </a:cubicBezTo>
                  <a:cubicBezTo>
                    <a:pt x="11" y="25"/>
                    <a:pt x="21" y="11"/>
                    <a:pt x="29" y="13"/>
                  </a:cubicBezTo>
                  <a:cubicBezTo>
                    <a:pt x="32" y="13"/>
                    <a:pt x="35" y="9"/>
                    <a:pt x="31" y="8"/>
                  </a:cubicBezTo>
                  <a:cubicBezTo>
                    <a:pt x="15" y="0"/>
                    <a:pt x="0" y="21"/>
                    <a:pt x="9" y="35"/>
                  </a:cubicBezTo>
                  <a:cubicBezTo>
                    <a:pt x="18" y="49"/>
                    <a:pt x="44" y="45"/>
                    <a:pt x="46" y="28"/>
                  </a:cubicBezTo>
                  <a:cubicBezTo>
                    <a:pt x="46" y="25"/>
                    <a:pt x="41" y="23"/>
                    <a:pt x="3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18F2D-2E32-4A99-9D33-F6DF8364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4" y="2533651"/>
              <a:ext cx="166688" cy="141288"/>
            </a:xfrm>
            <a:custGeom>
              <a:avLst/>
              <a:gdLst>
                <a:gd name="T0" fmla="*/ 13 w 39"/>
                <a:gd name="T1" fmla="*/ 4 h 33"/>
                <a:gd name="T2" fmla="*/ 5 w 39"/>
                <a:gd name="T3" fmla="*/ 30 h 33"/>
                <a:gd name="T4" fmla="*/ 11 w 39"/>
                <a:gd name="T5" fmla="*/ 27 h 33"/>
                <a:gd name="T6" fmla="*/ 17 w 39"/>
                <a:gd name="T7" fmla="*/ 13 h 33"/>
                <a:gd name="T8" fmla="*/ 31 w 39"/>
                <a:gd name="T9" fmla="*/ 20 h 33"/>
                <a:gd name="T10" fmla="*/ 39 w 39"/>
                <a:gd name="T11" fmla="*/ 18 h 33"/>
                <a:gd name="T12" fmla="*/ 13 w 39"/>
                <a:gd name="T13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3">
                  <a:moveTo>
                    <a:pt x="13" y="4"/>
                  </a:moveTo>
                  <a:cubicBezTo>
                    <a:pt x="4" y="8"/>
                    <a:pt x="0" y="21"/>
                    <a:pt x="5" y="30"/>
                  </a:cubicBezTo>
                  <a:cubicBezTo>
                    <a:pt x="7" y="33"/>
                    <a:pt x="12" y="31"/>
                    <a:pt x="11" y="27"/>
                  </a:cubicBezTo>
                  <a:cubicBezTo>
                    <a:pt x="9" y="22"/>
                    <a:pt x="11" y="15"/>
                    <a:pt x="17" y="13"/>
                  </a:cubicBezTo>
                  <a:cubicBezTo>
                    <a:pt x="23" y="11"/>
                    <a:pt x="28" y="15"/>
                    <a:pt x="31" y="20"/>
                  </a:cubicBezTo>
                  <a:cubicBezTo>
                    <a:pt x="33" y="23"/>
                    <a:pt x="39" y="22"/>
                    <a:pt x="39" y="18"/>
                  </a:cubicBezTo>
                  <a:cubicBezTo>
                    <a:pt x="38" y="6"/>
                    <a:pt x="24" y="0"/>
                    <a:pt x="13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46C5AD4-C092-43AA-B85E-AAF53206C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2508251"/>
              <a:ext cx="195263" cy="136525"/>
            </a:xfrm>
            <a:custGeom>
              <a:avLst/>
              <a:gdLst>
                <a:gd name="T0" fmla="*/ 20 w 46"/>
                <a:gd name="T1" fmla="*/ 0 h 32"/>
                <a:gd name="T2" fmla="*/ 0 w 46"/>
                <a:gd name="T3" fmla="*/ 27 h 32"/>
                <a:gd name="T4" fmla="*/ 8 w 46"/>
                <a:gd name="T5" fmla="*/ 27 h 32"/>
                <a:gd name="T6" fmla="*/ 18 w 46"/>
                <a:gd name="T7" fmla="*/ 11 h 32"/>
                <a:gd name="T8" fmla="*/ 27 w 46"/>
                <a:gd name="T9" fmla="*/ 12 h 32"/>
                <a:gd name="T10" fmla="*/ 31 w 46"/>
                <a:gd name="T11" fmla="*/ 21 h 32"/>
                <a:gd name="T12" fmla="*/ 39 w 46"/>
                <a:gd name="T13" fmla="*/ 24 h 32"/>
                <a:gd name="T14" fmla="*/ 20 w 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2">
                  <a:moveTo>
                    <a:pt x="20" y="0"/>
                  </a:moveTo>
                  <a:cubicBezTo>
                    <a:pt x="7" y="1"/>
                    <a:pt x="0" y="15"/>
                    <a:pt x="0" y="27"/>
                  </a:cubicBezTo>
                  <a:cubicBezTo>
                    <a:pt x="0" y="32"/>
                    <a:pt x="8" y="32"/>
                    <a:pt x="8" y="27"/>
                  </a:cubicBezTo>
                  <a:cubicBezTo>
                    <a:pt x="8" y="21"/>
                    <a:pt x="11" y="13"/>
                    <a:pt x="18" y="11"/>
                  </a:cubicBezTo>
                  <a:cubicBezTo>
                    <a:pt x="21" y="9"/>
                    <a:pt x="24" y="10"/>
                    <a:pt x="27" y="12"/>
                  </a:cubicBezTo>
                  <a:cubicBezTo>
                    <a:pt x="30" y="15"/>
                    <a:pt x="30" y="17"/>
                    <a:pt x="31" y="21"/>
                  </a:cubicBezTo>
                  <a:cubicBezTo>
                    <a:pt x="31" y="26"/>
                    <a:pt x="37" y="28"/>
                    <a:pt x="39" y="24"/>
                  </a:cubicBezTo>
                  <a:cubicBezTo>
                    <a:pt x="46" y="12"/>
                    <a:pt x="31" y="0"/>
                    <a:pt x="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4F91C3EB-4557-472D-A8C0-C7C540C35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4" y="3248026"/>
              <a:ext cx="858838" cy="293688"/>
            </a:xfrm>
            <a:custGeom>
              <a:avLst/>
              <a:gdLst>
                <a:gd name="T0" fmla="*/ 194 w 202"/>
                <a:gd name="T1" fmla="*/ 4 h 69"/>
                <a:gd name="T2" fmla="*/ 187 w 202"/>
                <a:gd name="T3" fmla="*/ 6 h 69"/>
                <a:gd name="T4" fmla="*/ 192 w 202"/>
                <a:gd name="T5" fmla="*/ 56 h 69"/>
                <a:gd name="T6" fmla="*/ 173 w 202"/>
                <a:gd name="T7" fmla="*/ 38 h 69"/>
                <a:gd name="T8" fmla="*/ 181 w 202"/>
                <a:gd name="T9" fmla="*/ 6 h 69"/>
                <a:gd name="T10" fmla="*/ 176 w 202"/>
                <a:gd name="T11" fmla="*/ 3 h 69"/>
                <a:gd name="T12" fmla="*/ 163 w 202"/>
                <a:gd name="T13" fmla="*/ 32 h 69"/>
                <a:gd name="T14" fmla="*/ 162 w 202"/>
                <a:gd name="T15" fmla="*/ 32 h 69"/>
                <a:gd name="T16" fmla="*/ 86 w 202"/>
                <a:gd name="T17" fmla="*/ 46 h 69"/>
                <a:gd name="T18" fmla="*/ 6 w 202"/>
                <a:gd name="T19" fmla="*/ 28 h 69"/>
                <a:gd name="T20" fmla="*/ 3 w 202"/>
                <a:gd name="T21" fmla="*/ 32 h 69"/>
                <a:gd name="T22" fmla="*/ 163 w 202"/>
                <a:gd name="T23" fmla="*/ 40 h 69"/>
                <a:gd name="T24" fmla="*/ 166 w 202"/>
                <a:gd name="T25" fmla="*/ 50 h 69"/>
                <a:gd name="T26" fmla="*/ 198 w 202"/>
                <a:gd name="T27" fmla="*/ 65 h 69"/>
                <a:gd name="T28" fmla="*/ 201 w 202"/>
                <a:gd name="T29" fmla="*/ 60 h 69"/>
                <a:gd name="T30" fmla="*/ 194 w 202"/>
                <a:gd name="T31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69">
                  <a:moveTo>
                    <a:pt x="194" y="4"/>
                  </a:moveTo>
                  <a:cubicBezTo>
                    <a:pt x="192" y="0"/>
                    <a:pt x="186" y="2"/>
                    <a:pt x="187" y="6"/>
                  </a:cubicBezTo>
                  <a:cubicBezTo>
                    <a:pt x="190" y="23"/>
                    <a:pt x="193" y="39"/>
                    <a:pt x="192" y="56"/>
                  </a:cubicBezTo>
                  <a:cubicBezTo>
                    <a:pt x="182" y="57"/>
                    <a:pt x="174" y="48"/>
                    <a:pt x="173" y="38"/>
                  </a:cubicBezTo>
                  <a:cubicBezTo>
                    <a:pt x="172" y="27"/>
                    <a:pt x="176" y="16"/>
                    <a:pt x="181" y="6"/>
                  </a:cubicBezTo>
                  <a:cubicBezTo>
                    <a:pt x="183" y="3"/>
                    <a:pt x="178" y="0"/>
                    <a:pt x="176" y="3"/>
                  </a:cubicBezTo>
                  <a:cubicBezTo>
                    <a:pt x="170" y="12"/>
                    <a:pt x="164" y="2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37" y="39"/>
                    <a:pt x="113" y="46"/>
                    <a:pt x="86" y="46"/>
                  </a:cubicBezTo>
                  <a:cubicBezTo>
                    <a:pt x="59" y="46"/>
                    <a:pt x="31" y="39"/>
                    <a:pt x="6" y="28"/>
                  </a:cubicBezTo>
                  <a:cubicBezTo>
                    <a:pt x="3" y="27"/>
                    <a:pt x="0" y="31"/>
                    <a:pt x="3" y="32"/>
                  </a:cubicBezTo>
                  <a:cubicBezTo>
                    <a:pt x="49" y="58"/>
                    <a:pt x="115" y="66"/>
                    <a:pt x="163" y="40"/>
                  </a:cubicBezTo>
                  <a:cubicBezTo>
                    <a:pt x="163" y="43"/>
                    <a:pt x="164" y="47"/>
                    <a:pt x="166" y="50"/>
                  </a:cubicBezTo>
                  <a:cubicBezTo>
                    <a:pt x="172" y="62"/>
                    <a:pt x="185" y="69"/>
                    <a:pt x="198" y="65"/>
                  </a:cubicBezTo>
                  <a:cubicBezTo>
                    <a:pt x="200" y="64"/>
                    <a:pt x="201" y="62"/>
                    <a:pt x="201" y="60"/>
                  </a:cubicBezTo>
                  <a:cubicBezTo>
                    <a:pt x="202" y="41"/>
                    <a:pt x="201" y="22"/>
                    <a:pt x="194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30B8333E-8F00-4100-9649-32AFD6B91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076" y="2082801"/>
              <a:ext cx="722313" cy="2827338"/>
            </a:xfrm>
            <a:custGeom>
              <a:avLst/>
              <a:gdLst>
                <a:gd name="T0" fmla="*/ 157 w 170"/>
                <a:gd name="T1" fmla="*/ 566 h 665"/>
                <a:gd name="T2" fmla="*/ 153 w 170"/>
                <a:gd name="T3" fmla="*/ 535 h 665"/>
                <a:gd name="T4" fmla="*/ 151 w 170"/>
                <a:gd name="T5" fmla="*/ 506 h 665"/>
                <a:gd name="T6" fmla="*/ 146 w 170"/>
                <a:gd name="T7" fmla="*/ 312 h 665"/>
                <a:gd name="T8" fmla="*/ 136 w 170"/>
                <a:gd name="T9" fmla="*/ 131 h 665"/>
                <a:gd name="T10" fmla="*/ 73 w 170"/>
                <a:gd name="T11" fmla="*/ 4 h 665"/>
                <a:gd name="T12" fmla="*/ 43 w 170"/>
                <a:gd name="T13" fmla="*/ 81 h 665"/>
                <a:gd name="T14" fmla="*/ 22 w 170"/>
                <a:gd name="T15" fmla="*/ 153 h 665"/>
                <a:gd name="T16" fmla="*/ 32 w 170"/>
                <a:gd name="T17" fmla="*/ 263 h 665"/>
                <a:gd name="T18" fmla="*/ 50 w 170"/>
                <a:gd name="T19" fmla="*/ 168 h 665"/>
                <a:gd name="T20" fmla="*/ 65 w 170"/>
                <a:gd name="T21" fmla="*/ 332 h 665"/>
                <a:gd name="T22" fmla="*/ 77 w 170"/>
                <a:gd name="T23" fmla="*/ 514 h 665"/>
                <a:gd name="T24" fmla="*/ 40 w 170"/>
                <a:gd name="T25" fmla="*/ 353 h 665"/>
                <a:gd name="T26" fmla="*/ 36 w 170"/>
                <a:gd name="T27" fmla="*/ 512 h 665"/>
                <a:gd name="T28" fmla="*/ 140 w 170"/>
                <a:gd name="T29" fmla="*/ 508 h 665"/>
                <a:gd name="T30" fmla="*/ 145 w 170"/>
                <a:gd name="T31" fmla="*/ 510 h 665"/>
                <a:gd name="T32" fmla="*/ 92 w 170"/>
                <a:gd name="T33" fmla="*/ 539 h 665"/>
                <a:gd name="T34" fmla="*/ 53 w 170"/>
                <a:gd name="T35" fmla="*/ 538 h 665"/>
                <a:gd name="T36" fmla="*/ 29 w 170"/>
                <a:gd name="T37" fmla="*/ 520 h 665"/>
                <a:gd name="T38" fmla="*/ 147 w 170"/>
                <a:gd name="T39" fmla="*/ 540 h 665"/>
                <a:gd name="T40" fmla="*/ 59 w 170"/>
                <a:gd name="T41" fmla="*/ 569 h 665"/>
                <a:gd name="T42" fmla="*/ 39 w 170"/>
                <a:gd name="T43" fmla="*/ 565 h 665"/>
                <a:gd name="T44" fmla="*/ 35 w 170"/>
                <a:gd name="T45" fmla="*/ 542 h 665"/>
                <a:gd name="T46" fmla="*/ 83 w 170"/>
                <a:gd name="T47" fmla="*/ 581 h 665"/>
                <a:gd name="T48" fmla="*/ 154 w 170"/>
                <a:gd name="T49" fmla="*/ 626 h 665"/>
                <a:gd name="T50" fmla="*/ 114 w 170"/>
                <a:gd name="T51" fmla="*/ 651 h 665"/>
                <a:gd name="T52" fmla="*/ 46 w 170"/>
                <a:gd name="T53" fmla="*/ 607 h 665"/>
                <a:gd name="T54" fmla="*/ 37 w 170"/>
                <a:gd name="T55" fmla="*/ 580 h 665"/>
                <a:gd name="T56" fmla="*/ 45 w 170"/>
                <a:gd name="T57" fmla="*/ 650 h 665"/>
                <a:gd name="T58" fmla="*/ 166 w 170"/>
                <a:gd name="T59" fmla="*/ 647 h 665"/>
                <a:gd name="T60" fmla="*/ 70 w 170"/>
                <a:gd name="T61" fmla="*/ 19 h 665"/>
                <a:gd name="T62" fmla="*/ 79 w 170"/>
                <a:gd name="T63" fmla="*/ 81 h 665"/>
                <a:gd name="T64" fmla="*/ 53 w 170"/>
                <a:gd name="T65" fmla="*/ 80 h 665"/>
                <a:gd name="T66" fmla="*/ 59 w 170"/>
                <a:gd name="T67" fmla="*/ 141 h 665"/>
                <a:gd name="T68" fmla="*/ 57 w 170"/>
                <a:gd name="T69" fmla="*/ 143 h 665"/>
                <a:gd name="T70" fmla="*/ 53 w 170"/>
                <a:gd name="T71" fmla="*/ 153 h 665"/>
                <a:gd name="T72" fmla="*/ 32 w 170"/>
                <a:gd name="T73" fmla="*/ 153 h 665"/>
                <a:gd name="T74" fmla="*/ 30 w 170"/>
                <a:gd name="T75" fmla="*/ 150 h 665"/>
                <a:gd name="T76" fmla="*/ 102 w 170"/>
                <a:gd name="T77" fmla="*/ 80 h 665"/>
                <a:gd name="T78" fmla="*/ 128 w 170"/>
                <a:gd name="T79" fmla="*/ 134 h 665"/>
                <a:gd name="T80" fmla="*/ 121 w 170"/>
                <a:gd name="T81" fmla="*/ 147 h 665"/>
                <a:gd name="T82" fmla="*/ 103 w 170"/>
                <a:gd name="T83" fmla="*/ 141 h 665"/>
                <a:gd name="T84" fmla="*/ 80 w 170"/>
                <a:gd name="T85" fmla="*/ 159 h 665"/>
                <a:gd name="T86" fmla="*/ 59 w 170"/>
                <a:gd name="T87" fmla="*/ 141 h 665"/>
                <a:gd name="T88" fmla="*/ 82 w 170"/>
                <a:gd name="T89" fmla="*/ 511 h 665"/>
                <a:gd name="T90" fmla="*/ 62 w 170"/>
                <a:gd name="T91" fmla="*/ 166 h 665"/>
                <a:gd name="T92" fmla="*/ 102 w 170"/>
                <a:gd name="T93" fmla="*/ 149 h 665"/>
                <a:gd name="T94" fmla="*/ 101 w 170"/>
                <a:gd name="T95" fmla="*/ 334 h 665"/>
                <a:gd name="T96" fmla="*/ 80 w 170"/>
                <a:gd name="T97" fmla="*/ 514 h 665"/>
                <a:gd name="T98" fmla="*/ 119 w 170"/>
                <a:gd name="T99" fmla="*/ 508 h 665"/>
                <a:gd name="T100" fmla="*/ 107 w 170"/>
                <a:gd name="T101" fmla="*/ 154 h 665"/>
                <a:gd name="T102" fmla="*/ 128 w 170"/>
                <a:gd name="T103" fmla="*/ 154 h 665"/>
                <a:gd name="T104" fmla="*/ 140 w 170"/>
                <a:gd name="T105" fmla="*/ 50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0" h="665">
                  <a:moveTo>
                    <a:pt x="163" y="612"/>
                  </a:moveTo>
                  <a:cubicBezTo>
                    <a:pt x="161" y="596"/>
                    <a:pt x="159" y="581"/>
                    <a:pt x="157" y="566"/>
                  </a:cubicBezTo>
                  <a:cubicBezTo>
                    <a:pt x="157" y="564"/>
                    <a:pt x="156" y="563"/>
                    <a:pt x="155" y="563"/>
                  </a:cubicBezTo>
                  <a:cubicBezTo>
                    <a:pt x="161" y="554"/>
                    <a:pt x="161" y="542"/>
                    <a:pt x="153" y="535"/>
                  </a:cubicBezTo>
                  <a:cubicBezTo>
                    <a:pt x="160" y="526"/>
                    <a:pt x="160" y="515"/>
                    <a:pt x="152" y="507"/>
                  </a:cubicBezTo>
                  <a:cubicBezTo>
                    <a:pt x="152" y="506"/>
                    <a:pt x="151" y="506"/>
                    <a:pt x="151" y="506"/>
                  </a:cubicBezTo>
                  <a:cubicBezTo>
                    <a:pt x="151" y="506"/>
                    <a:pt x="151" y="506"/>
                    <a:pt x="151" y="505"/>
                  </a:cubicBezTo>
                  <a:cubicBezTo>
                    <a:pt x="152" y="441"/>
                    <a:pt x="149" y="376"/>
                    <a:pt x="146" y="312"/>
                  </a:cubicBezTo>
                  <a:cubicBezTo>
                    <a:pt x="143" y="257"/>
                    <a:pt x="141" y="202"/>
                    <a:pt x="135" y="147"/>
                  </a:cubicBezTo>
                  <a:cubicBezTo>
                    <a:pt x="138" y="142"/>
                    <a:pt x="139" y="136"/>
                    <a:pt x="136" y="131"/>
                  </a:cubicBezTo>
                  <a:cubicBezTo>
                    <a:pt x="136" y="131"/>
                    <a:pt x="136" y="130"/>
                    <a:pt x="136" y="128"/>
                  </a:cubicBezTo>
                  <a:cubicBezTo>
                    <a:pt x="118" y="85"/>
                    <a:pt x="96" y="44"/>
                    <a:pt x="73" y="4"/>
                  </a:cubicBezTo>
                  <a:cubicBezTo>
                    <a:pt x="71" y="0"/>
                    <a:pt x="65" y="1"/>
                    <a:pt x="64" y="5"/>
                  </a:cubicBezTo>
                  <a:cubicBezTo>
                    <a:pt x="57" y="30"/>
                    <a:pt x="50" y="56"/>
                    <a:pt x="43" y="81"/>
                  </a:cubicBezTo>
                  <a:cubicBezTo>
                    <a:pt x="37" y="103"/>
                    <a:pt x="28" y="126"/>
                    <a:pt x="27" y="149"/>
                  </a:cubicBezTo>
                  <a:cubicBezTo>
                    <a:pt x="25" y="149"/>
                    <a:pt x="22" y="151"/>
                    <a:pt x="22" y="153"/>
                  </a:cubicBezTo>
                  <a:cubicBezTo>
                    <a:pt x="23" y="190"/>
                    <a:pt x="23" y="227"/>
                    <a:pt x="27" y="263"/>
                  </a:cubicBezTo>
                  <a:cubicBezTo>
                    <a:pt x="28" y="266"/>
                    <a:pt x="32" y="266"/>
                    <a:pt x="32" y="263"/>
                  </a:cubicBezTo>
                  <a:cubicBezTo>
                    <a:pt x="34" y="230"/>
                    <a:pt x="33" y="196"/>
                    <a:pt x="31" y="163"/>
                  </a:cubicBezTo>
                  <a:cubicBezTo>
                    <a:pt x="36" y="168"/>
                    <a:pt x="43" y="171"/>
                    <a:pt x="50" y="168"/>
                  </a:cubicBezTo>
                  <a:cubicBezTo>
                    <a:pt x="52" y="167"/>
                    <a:pt x="54" y="166"/>
                    <a:pt x="56" y="164"/>
                  </a:cubicBezTo>
                  <a:cubicBezTo>
                    <a:pt x="56" y="220"/>
                    <a:pt x="61" y="276"/>
                    <a:pt x="65" y="332"/>
                  </a:cubicBezTo>
                  <a:cubicBezTo>
                    <a:pt x="68" y="392"/>
                    <a:pt x="71" y="451"/>
                    <a:pt x="75" y="511"/>
                  </a:cubicBezTo>
                  <a:cubicBezTo>
                    <a:pt x="75" y="513"/>
                    <a:pt x="76" y="514"/>
                    <a:pt x="77" y="514"/>
                  </a:cubicBezTo>
                  <a:cubicBezTo>
                    <a:pt x="67" y="514"/>
                    <a:pt x="56" y="512"/>
                    <a:pt x="45" y="508"/>
                  </a:cubicBezTo>
                  <a:cubicBezTo>
                    <a:pt x="45" y="457"/>
                    <a:pt x="42" y="405"/>
                    <a:pt x="40" y="353"/>
                  </a:cubicBezTo>
                  <a:cubicBezTo>
                    <a:pt x="40" y="349"/>
                    <a:pt x="34" y="349"/>
                    <a:pt x="33" y="353"/>
                  </a:cubicBezTo>
                  <a:cubicBezTo>
                    <a:pt x="27" y="405"/>
                    <a:pt x="28" y="461"/>
                    <a:pt x="36" y="512"/>
                  </a:cubicBezTo>
                  <a:cubicBezTo>
                    <a:pt x="36" y="516"/>
                    <a:pt x="41" y="517"/>
                    <a:pt x="43" y="515"/>
                  </a:cubicBezTo>
                  <a:cubicBezTo>
                    <a:pt x="73" y="529"/>
                    <a:pt x="113" y="527"/>
                    <a:pt x="140" y="508"/>
                  </a:cubicBezTo>
                  <a:cubicBezTo>
                    <a:pt x="140" y="508"/>
                    <a:pt x="141" y="507"/>
                    <a:pt x="141" y="507"/>
                  </a:cubicBezTo>
                  <a:cubicBezTo>
                    <a:pt x="141" y="509"/>
                    <a:pt x="143" y="510"/>
                    <a:pt x="145" y="510"/>
                  </a:cubicBezTo>
                  <a:cubicBezTo>
                    <a:pt x="145" y="511"/>
                    <a:pt x="145" y="511"/>
                    <a:pt x="145" y="512"/>
                  </a:cubicBezTo>
                  <a:cubicBezTo>
                    <a:pt x="164" y="538"/>
                    <a:pt x="103" y="539"/>
                    <a:pt x="92" y="539"/>
                  </a:cubicBezTo>
                  <a:cubicBezTo>
                    <a:pt x="84" y="539"/>
                    <a:pt x="76" y="539"/>
                    <a:pt x="69" y="538"/>
                  </a:cubicBezTo>
                  <a:cubicBezTo>
                    <a:pt x="64" y="538"/>
                    <a:pt x="58" y="538"/>
                    <a:pt x="53" y="538"/>
                  </a:cubicBezTo>
                  <a:cubicBezTo>
                    <a:pt x="44" y="538"/>
                    <a:pt x="37" y="533"/>
                    <a:pt x="33" y="523"/>
                  </a:cubicBezTo>
                  <a:cubicBezTo>
                    <a:pt x="34" y="521"/>
                    <a:pt x="31" y="518"/>
                    <a:pt x="29" y="520"/>
                  </a:cubicBezTo>
                  <a:cubicBezTo>
                    <a:pt x="0" y="548"/>
                    <a:pt x="92" y="548"/>
                    <a:pt x="99" y="548"/>
                  </a:cubicBezTo>
                  <a:cubicBezTo>
                    <a:pt x="113" y="548"/>
                    <a:pt x="134" y="549"/>
                    <a:pt x="147" y="540"/>
                  </a:cubicBezTo>
                  <a:cubicBezTo>
                    <a:pt x="164" y="568"/>
                    <a:pt x="111" y="573"/>
                    <a:pt x="94" y="573"/>
                  </a:cubicBezTo>
                  <a:cubicBezTo>
                    <a:pt x="82" y="572"/>
                    <a:pt x="70" y="571"/>
                    <a:pt x="59" y="569"/>
                  </a:cubicBezTo>
                  <a:cubicBezTo>
                    <a:pt x="54" y="569"/>
                    <a:pt x="50" y="568"/>
                    <a:pt x="46" y="567"/>
                  </a:cubicBezTo>
                  <a:cubicBezTo>
                    <a:pt x="43" y="566"/>
                    <a:pt x="41" y="566"/>
                    <a:pt x="39" y="565"/>
                  </a:cubicBezTo>
                  <a:cubicBezTo>
                    <a:pt x="31" y="563"/>
                    <a:pt x="30" y="557"/>
                    <a:pt x="35" y="546"/>
                  </a:cubicBezTo>
                  <a:cubicBezTo>
                    <a:pt x="38" y="546"/>
                    <a:pt x="38" y="542"/>
                    <a:pt x="35" y="542"/>
                  </a:cubicBezTo>
                  <a:cubicBezTo>
                    <a:pt x="25" y="542"/>
                    <a:pt x="19" y="553"/>
                    <a:pt x="23" y="562"/>
                  </a:cubicBezTo>
                  <a:cubicBezTo>
                    <a:pt x="32" y="580"/>
                    <a:pt x="67" y="580"/>
                    <a:pt x="83" y="581"/>
                  </a:cubicBezTo>
                  <a:cubicBezTo>
                    <a:pt x="102" y="582"/>
                    <a:pt x="131" y="584"/>
                    <a:pt x="148" y="571"/>
                  </a:cubicBezTo>
                  <a:cubicBezTo>
                    <a:pt x="150" y="589"/>
                    <a:pt x="152" y="608"/>
                    <a:pt x="154" y="626"/>
                  </a:cubicBezTo>
                  <a:cubicBezTo>
                    <a:pt x="156" y="639"/>
                    <a:pt x="159" y="641"/>
                    <a:pt x="148" y="646"/>
                  </a:cubicBezTo>
                  <a:cubicBezTo>
                    <a:pt x="137" y="650"/>
                    <a:pt x="125" y="651"/>
                    <a:pt x="114" y="651"/>
                  </a:cubicBezTo>
                  <a:cubicBezTo>
                    <a:pt x="96" y="652"/>
                    <a:pt x="59" y="655"/>
                    <a:pt x="50" y="636"/>
                  </a:cubicBezTo>
                  <a:cubicBezTo>
                    <a:pt x="47" y="628"/>
                    <a:pt x="48" y="616"/>
                    <a:pt x="46" y="607"/>
                  </a:cubicBezTo>
                  <a:cubicBezTo>
                    <a:pt x="45" y="598"/>
                    <a:pt x="43" y="589"/>
                    <a:pt x="42" y="579"/>
                  </a:cubicBezTo>
                  <a:cubicBezTo>
                    <a:pt x="41" y="577"/>
                    <a:pt x="37" y="577"/>
                    <a:pt x="37" y="580"/>
                  </a:cubicBezTo>
                  <a:cubicBezTo>
                    <a:pt x="37" y="597"/>
                    <a:pt x="38" y="613"/>
                    <a:pt x="40" y="630"/>
                  </a:cubicBezTo>
                  <a:cubicBezTo>
                    <a:pt x="40" y="637"/>
                    <a:pt x="40" y="644"/>
                    <a:pt x="45" y="650"/>
                  </a:cubicBezTo>
                  <a:cubicBezTo>
                    <a:pt x="57" y="665"/>
                    <a:pt x="97" y="663"/>
                    <a:pt x="114" y="662"/>
                  </a:cubicBezTo>
                  <a:cubicBezTo>
                    <a:pt x="128" y="661"/>
                    <a:pt x="159" y="661"/>
                    <a:pt x="166" y="647"/>
                  </a:cubicBezTo>
                  <a:cubicBezTo>
                    <a:pt x="170" y="639"/>
                    <a:pt x="164" y="621"/>
                    <a:pt x="163" y="612"/>
                  </a:cubicBezTo>
                  <a:close/>
                  <a:moveTo>
                    <a:pt x="70" y="19"/>
                  </a:moveTo>
                  <a:cubicBezTo>
                    <a:pt x="80" y="36"/>
                    <a:pt x="89" y="54"/>
                    <a:pt x="97" y="71"/>
                  </a:cubicBezTo>
                  <a:cubicBezTo>
                    <a:pt x="91" y="75"/>
                    <a:pt x="86" y="79"/>
                    <a:pt x="79" y="81"/>
                  </a:cubicBezTo>
                  <a:cubicBezTo>
                    <a:pt x="70" y="84"/>
                    <a:pt x="61" y="83"/>
                    <a:pt x="5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58" y="60"/>
                    <a:pt x="64" y="39"/>
                    <a:pt x="70" y="19"/>
                  </a:cubicBezTo>
                  <a:close/>
                  <a:moveTo>
                    <a:pt x="59" y="141"/>
                  </a:moveTo>
                  <a:cubicBezTo>
                    <a:pt x="59" y="142"/>
                    <a:pt x="58" y="143"/>
                    <a:pt x="58" y="144"/>
                  </a:cubicBezTo>
                  <a:cubicBezTo>
                    <a:pt x="58" y="144"/>
                    <a:pt x="58" y="143"/>
                    <a:pt x="57" y="143"/>
                  </a:cubicBezTo>
                  <a:cubicBezTo>
                    <a:pt x="56" y="143"/>
                    <a:pt x="54" y="143"/>
                    <a:pt x="53" y="145"/>
                  </a:cubicBezTo>
                  <a:cubicBezTo>
                    <a:pt x="52" y="148"/>
                    <a:pt x="54" y="150"/>
                    <a:pt x="53" y="153"/>
                  </a:cubicBezTo>
                  <a:cubicBezTo>
                    <a:pt x="53" y="156"/>
                    <a:pt x="51" y="159"/>
                    <a:pt x="48" y="161"/>
                  </a:cubicBezTo>
                  <a:cubicBezTo>
                    <a:pt x="42" y="164"/>
                    <a:pt x="34" y="159"/>
                    <a:pt x="32" y="153"/>
                  </a:cubicBezTo>
                  <a:cubicBezTo>
                    <a:pt x="32" y="152"/>
                    <a:pt x="31" y="151"/>
                    <a:pt x="30" y="151"/>
                  </a:cubicBezTo>
                  <a:cubicBezTo>
                    <a:pt x="30" y="151"/>
                    <a:pt x="30" y="151"/>
                    <a:pt x="30" y="150"/>
                  </a:cubicBezTo>
                  <a:cubicBezTo>
                    <a:pt x="40" y="131"/>
                    <a:pt x="45" y="107"/>
                    <a:pt x="51" y="86"/>
                  </a:cubicBezTo>
                  <a:cubicBezTo>
                    <a:pt x="66" y="92"/>
                    <a:pt x="89" y="92"/>
                    <a:pt x="102" y="80"/>
                  </a:cubicBezTo>
                  <a:cubicBezTo>
                    <a:pt x="110" y="97"/>
                    <a:pt x="118" y="115"/>
                    <a:pt x="126" y="133"/>
                  </a:cubicBezTo>
                  <a:cubicBezTo>
                    <a:pt x="127" y="133"/>
                    <a:pt x="127" y="134"/>
                    <a:pt x="128" y="134"/>
                  </a:cubicBezTo>
                  <a:cubicBezTo>
                    <a:pt x="128" y="136"/>
                    <a:pt x="128" y="139"/>
                    <a:pt x="128" y="141"/>
                  </a:cubicBezTo>
                  <a:cubicBezTo>
                    <a:pt x="127" y="144"/>
                    <a:pt x="125" y="146"/>
                    <a:pt x="121" y="147"/>
                  </a:cubicBezTo>
                  <a:cubicBezTo>
                    <a:pt x="114" y="150"/>
                    <a:pt x="110" y="145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2" y="139"/>
                    <a:pt x="100" y="139"/>
                    <a:pt x="98" y="141"/>
                  </a:cubicBezTo>
                  <a:cubicBezTo>
                    <a:pt x="93" y="147"/>
                    <a:pt x="88" y="156"/>
                    <a:pt x="80" y="159"/>
                  </a:cubicBezTo>
                  <a:cubicBezTo>
                    <a:pt x="70" y="163"/>
                    <a:pt x="57" y="156"/>
                    <a:pt x="64" y="145"/>
                  </a:cubicBezTo>
                  <a:cubicBezTo>
                    <a:pt x="65" y="142"/>
                    <a:pt x="61" y="139"/>
                    <a:pt x="59" y="141"/>
                  </a:cubicBezTo>
                  <a:close/>
                  <a:moveTo>
                    <a:pt x="80" y="514"/>
                  </a:moveTo>
                  <a:cubicBezTo>
                    <a:pt x="81" y="514"/>
                    <a:pt x="82" y="513"/>
                    <a:pt x="82" y="511"/>
                  </a:cubicBezTo>
                  <a:cubicBezTo>
                    <a:pt x="80" y="451"/>
                    <a:pt x="76" y="392"/>
                    <a:pt x="72" y="332"/>
                  </a:cubicBezTo>
                  <a:cubicBezTo>
                    <a:pt x="69" y="277"/>
                    <a:pt x="68" y="221"/>
                    <a:pt x="62" y="166"/>
                  </a:cubicBezTo>
                  <a:cubicBezTo>
                    <a:pt x="64" y="167"/>
                    <a:pt x="67" y="169"/>
                    <a:pt x="69" y="169"/>
                  </a:cubicBezTo>
                  <a:cubicBezTo>
                    <a:pt x="84" y="173"/>
                    <a:pt x="97" y="162"/>
                    <a:pt x="102" y="149"/>
                  </a:cubicBezTo>
                  <a:cubicBezTo>
                    <a:pt x="102" y="149"/>
                    <a:pt x="102" y="150"/>
                    <a:pt x="103" y="150"/>
                  </a:cubicBezTo>
                  <a:cubicBezTo>
                    <a:pt x="100" y="211"/>
                    <a:pt x="101" y="273"/>
                    <a:pt x="101" y="334"/>
                  </a:cubicBezTo>
                  <a:cubicBezTo>
                    <a:pt x="101" y="393"/>
                    <a:pt x="98" y="452"/>
                    <a:pt x="111" y="510"/>
                  </a:cubicBezTo>
                  <a:cubicBezTo>
                    <a:pt x="100" y="513"/>
                    <a:pt x="90" y="514"/>
                    <a:pt x="80" y="514"/>
                  </a:cubicBezTo>
                  <a:close/>
                  <a:moveTo>
                    <a:pt x="136" y="501"/>
                  </a:moveTo>
                  <a:cubicBezTo>
                    <a:pt x="130" y="503"/>
                    <a:pt x="125" y="506"/>
                    <a:pt x="119" y="508"/>
                  </a:cubicBezTo>
                  <a:cubicBezTo>
                    <a:pt x="108" y="448"/>
                    <a:pt x="110" y="387"/>
                    <a:pt x="109" y="326"/>
                  </a:cubicBezTo>
                  <a:cubicBezTo>
                    <a:pt x="109" y="269"/>
                    <a:pt x="110" y="211"/>
                    <a:pt x="107" y="154"/>
                  </a:cubicBezTo>
                  <a:cubicBezTo>
                    <a:pt x="112" y="157"/>
                    <a:pt x="120" y="158"/>
                    <a:pt x="125" y="156"/>
                  </a:cubicBezTo>
                  <a:cubicBezTo>
                    <a:pt x="126" y="155"/>
                    <a:pt x="127" y="155"/>
                    <a:pt x="128" y="154"/>
                  </a:cubicBezTo>
                  <a:cubicBezTo>
                    <a:pt x="129" y="208"/>
                    <a:pt x="133" y="262"/>
                    <a:pt x="135" y="316"/>
                  </a:cubicBezTo>
                  <a:cubicBezTo>
                    <a:pt x="138" y="378"/>
                    <a:pt x="138" y="439"/>
                    <a:pt x="140" y="501"/>
                  </a:cubicBezTo>
                  <a:cubicBezTo>
                    <a:pt x="139" y="500"/>
                    <a:pt x="138" y="500"/>
                    <a:pt x="136" y="5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40" name="Freeform 5">
            <a:extLst>
              <a:ext uri="{FF2B5EF4-FFF2-40B4-BE49-F238E27FC236}">
                <a16:creationId xmlns:a16="http://schemas.microsoft.com/office/drawing/2014/main" id="{57BAF6B5-9F30-4D77-930B-303C26F370F6}"/>
              </a:ext>
            </a:extLst>
          </p:cNvPr>
          <p:cNvSpPr>
            <a:spLocks noEditPoints="1"/>
          </p:cNvSpPr>
          <p:nvPr/>
        </p:nvSpPr>
        <p:spPr bwMode="auto">
          <a:xfrm>
            <a:off x="8286666" y="2106815"/>
            <a:ext cx="2575390" cy="1819787"/>
          </a:xfrm>
          <a:custGeom>
            <a:avLst/>
            <a:gdLst>
              <a:gd name="T0" fmla="*/ 248 w 290"/>
              <a:gd name="T1" fmla="*/ 58 h 204"/>
              <a:gd name="T2" fmla="*/ 206 w 290"/>
              <a:gd name="T3" fmla="*/ 28 h 204"/>
              <a:gd name="T4" fmla="*/ 128 w 290"/>
              <a:gd name="T5" fmla="*/ 3 h 204"/>
              <a:gd name="T6" fmla="*/ 75 w 290"/>
              <a:gd name="T7" fmla="*/ 14 h 204"/>
              <a:gd name="T8" fmla="*/ 13 w 290"/>
              <a:gd name="T9" fmla="*/ 40 h 204"/>
              <a:gd name="T10" fmla="*/ 1 w 290"/>
              <a:gd name="T11" fmla="*/ 96 h 204"/>
              <a:gd name="T12" fmla="*/ 24 w 290"/>
              <a:gd name="T13" fmla="*/ 150 h 204"/>
              <a:gd name="T14" fmla="*/ 38 w 290"/>
              <a:gd name="T15" fmla="*/ 195 h 204"/>
              <a:gd name="T16" fmla="*/ 40 w 290"/>
              <a:gd name="T17" fmla="*/ 203 h 204"/>
              <a:gd name="T18" fmla="*/ 152 w 290"/>
              <a:gd name="T19" fmla="*/ 161 h 204"/>
              <a:gd name="T20" fmla="*/ 201 w 290"/>
              <a:gd name="T21" fmla="*/ 160 h 204"/>
              <a:gd name="T22" fmla="*/ 266 w 290"/>
              <a:gd name="T23" fmla="*/ 103 h 204"/>
              <a:gd name="T24" fmla="*/ 260 w 290"/>
              <a:gd name="T25" fmla="*/ 99 h 204"/>
              <a:gd name="T26" fmla="*/ 259 w 290"/>
              <a:gd name="T27" fmla="*/ 107 h 204"/>
              <a:gd name="T28" fmla="*/ 230 w 290"/>
              <a:gd name="T29" fmla="*/ 144 h 204"/>
              <a:gd name="T30" fmla="*/ 203 w 290"/>
              <a:gd name="T31" fmla="*/ 154 h 204"/>
              <a:gd name="T32" fmla="*/ 197 w 290"/>
              <a:gd name="T33" fmla="*/ 154 h 204"/>
              <a:gd name="T34" fmla="*/ 154 w 290"/>
              <a:gd name="T35" fmla="*/ 154 h 204"/>
              <a:gd name="T36" fmla="*/ 149 w 290"/>
              <a:gd name="T37" fmla="*/ 154 h 204"/>
              <a:gd name="T38" fmla="*/ 107 w 290"/>
              <a:gd name="T39" fmla="*/ 155 h 204"/>
              <a:gd name="T40" fmla="*/ 53 w 290"/>
              <a:gd name="T41" fmla="*/ 191 h 204"/>
              <a:gd name="T42" fmla="*/ 78 w 290"/>
              <a:gd name="T43" fmla="*/ 153 h 204"/>
              <a:gd name="T44" fmla="*/ 40 w 290"/>
              <a:gd name="T45" fmla="*/ 152 h 204"/>
              <a:gd name="T46" fmla="*/ 38 w 290"/>
              <a:gd name="T47" fmla="*/ 122 h 204"/>
              <a:gd name="T48" fmla="*/ 39 w 290"/>
              <a:gd name="T49" fmla="*/ 113 h 204"/>
              <a:gd name="T50" fmla="*/ 28 w 290"/>
              <a:gd name="T51" fmla="*/ 76 h 204"/>
              <a:gd name="T52" fmla="*/ 33 w 290"/>
              <a:gd name="T53" fmla="*/ 75 h 204"/>
              <a:gd name="T54" fmla="*/ 16 w 290"/>
              <a:gd name="T55" fmla="*/ 46 h 204"/>
              <a:gd name="T56" fmla="*/ 54 w 290"/>
              <a:gd name="T57" fmla="*/ 55 h 204"/>
              <a:gd name="T58" fmla="*/ 60 w 290"/>
              <a:gd name="T59" fmla="*/ 55 h 204"/>
              <a:gd name="T60" fmla="*/ 73 w 290"/>
              <a:gd name="T61" fmla="*/ 22 h 204"/>
              <a:gd name="T62" fmla="*/ 109 w 290"/>
              <a:gd name="T63" fmla="*/ 33 h 204"/>
              <a:gd name="T64" fmla="*/ 124 w 290"/>
              <a:gd name="T65" fmla="*/ 11 h 204"/>
              <a:gd name="T66" fmla="*/ 152 w 290"/>
              <a:gd name="T67" fmla="*/ 29 h 204"/>
              <a:gd name="T68" fmla="*/ 200 w 290"/>
              <a:gd name="T69" fmla="*/ 32 h 204"/>
              <a:gd name="T70" fmla="*/ 206 w 290"/>
              <a:gd name="T71" fmla="*/ 36 h 204"/>
              <a:gd name="T72" fmla="*/ 241 w 290"/>
              <a:gd name="T73" fmla="*/ 59 h 204"/>
              <a:gd name="T74" fmla="*/ 245 w 290"/>
              <a:gd name="T75" fmla="*/ 65 h 204"/>
              <a:gd name="T76" fmla="*/ 260 w 290"/>
              <a:gd name="T77" fmla="*/ 99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204">
                <a:moveTo>
                  <a:pt x="277" y="73"/>
                </a:moveTo>
                <a:cubicBezTo>
                  <a:pt x="272" y="62"/>
                  <a:pt x="260" y="56"/>
                  <a:pt x="248" y="58"/>
                </a:cubicBezTo>
                <a:cubicBezTo>
                  <a:pt x="252" y="48"/>
                  <a:pt x="250" y="35"/>
                  <a:pt x="242" y="27"/>
                </a:cubicBezTo>
                <a:cubicBezTo>
                  <a:pt x="232" y="16"/>
                  <a:pt x="217" y="21"/>
                  <a:pt x="206" y="28"/>
                </a:cubicBezTo>
                <a:cubicBezTo>
                  <a:pt x="204" y="0"/>
                  <a:pt x="167" y="0"/>
                  <a:pt x="153" y="20"/>
                </a:cubicBezTo>
                <a:cubicBezTo>
                  <a:pt x="148" y="11"/>
                  <a:pt x="140" y="1"/>
                  <a:pt x="128" y="3"/>
                </a:cubicBezTo>
                <a:cubicBezTo>
                  <a:pt x="117" y="5"/>
                  <a:pt x="108" y="14"/>
                  <a:pt x="105" y="25"/>
                </a:cubicBezTo>
                <a:cubicBezTo>
                  <a:pt x="98" y="15"/>
                  <a:pt x="88" y="10"/>
                  <a:pt x="75" y="14"/>
                </a:cubicBezTo>
                <a:cubicBezTo>
                  <a:pt x="60" y="19"/>
                  <a:pt x="57" y="31"/>
                  <a:pt x="55" y="44"/>
                </a:cubicBezTo>
                <a:cubicBezTo>
                  <a:pt x="45" y="31"/>
                  <a:pt x="26" y="24"/>
                  <a:pt x="13" y="40"/>
                </a:cubicBezTo>
                <a:cubicBezTo>
                  <a:pt x="4" y="50"/>
                  <a:pt x="11" y="63"/>
                  <a:pt x="20" y="70"/>
                </a:cubicBezTo>
                <a:cubicBezTo>
                  <a:pt x="8" y="72"/>
                  <a:pt x="0" y="82"/>
                  <a:pt x="1" y="96"/>
                </a:cubicBezTo>
                <a:cubicBezTo>
                  <a:pt x="3" y="110"/>
                  <a:pt x="18" y="117"/>
                  <a:pt x="31" y="119"/>
                </a:cubicBezTo>
                <a:cubicBezTo>
                  <a:pt x="19" y="126"/>
                  <a:pt x="12" y="138"/>
                  <a:pt x="24" y="150"/>
                </a:cubicBezTo>
                <a:cubicBezTo>
                  <a:pt x="36" y="162"/>
                  <a:pt x="56" y="161"/>
                  <a:pt x="71" y="156"/>
                </a:cubicBezTo>
                <a:cubicBezTo>
                  <a:pt x="66" y="173"/>
                  <a:pt x="51" y="184"/>
                  <a:pt x="38" y="195"/>
                </a:cubicBezTo>
                <a:cubicBezTo>
                  <a:pt x="38" y="196"/>
                  <a:pt x="37" y="197"/>
                  <a:pt x="37" y="198"/>
                </a:cubicBezTo>
                <a:cubicBezTo>
                  <a:pt x="36" y="200"/>
                  <a:pt x="37" y="204"/>
                  <a:pt x="40" y="203"/>
                </a:cubicBezTo>
                <a:cubicBezTo>
                  <a:pt x="66" y="193"/>
                  <a:pt x="88" y="183"/>
                  <a:pt x="106" y="163"/>
                </a:cubicBezTo>
                <a:cubicBezTo>
                  <a:pt x="117" y="182"/>
                  <a:pt x="141" y="178"/>
                  <a:pt x="152" y="161"/>
                </a:cubicBezTo>
                <a:cubicBezTo>
                  <a:pt x="159" y="169"/>
                  <a:pt x="167" y="176"/>
                  <a:pt x="177" y="177"/>
                </a:cubicBezTo>
                <a:cubicBezTo>
                  <a:pt x="186" y="178"/>
                  <a:pt x="196" y="168"/>
                  <a:pt x="201" y="160"/>
                </a:cubicBezTo>
                <a:cubicBezTo>
                  <a:pt x="211" y="168"/>
                  <a:pt x="232" y="165"/>
                  <a:pt x="234" y="153"/>
                </a:cubicBezTo>
                <a:cubicBezTo>
                  <a:pt x="258" y="167"/>
                  <a:pt x="290" y="122"/>
                  <a:pt x="266" y="103"/>
                </a:cubicBezTo>
                <a:cubicBezTo>
                  <a:pt x="277" y="97"/>
                  <a:pt x="283" y="86"/>
                  <a:pt x="277" y="73"/>
                </a:cubicBezTo>
                <a:close/>
                <a:moveTo>
                  <a:pt x="260" y="99"/>
                </a:moveTo>
                <a:cubicBezTo>
                  <a:pt x="259" y="100"/>
                  <a:pt x="259" y="101"/>
                  <a:pt x="259" y="102"/>
                </a:cubicBezTo>
                <a:cubicBezTo>
                  <a:pt x="258" y="103"/>
                  <a:pt x="257" y="106"/>
                  <a:pt x="259" y="107"/>
                </a:cubicBezTo>
                <a:cubicBezTo>
                  <a:pt x="284" y="120"/>
                  <a:pt x="251" y="163"/>
                  <a:pt x="233" y="144"/>
                </a:cubicBezTo>
                <a:cubicBezTo>
                  <a:pt x="232" y="143"/>
                  <a:pt x="231" y="143"/>
                  <a:pt x="230" y="144"/>
                </a:cubicBezTo>
                <a:cubicBezTo>
                  <a:pt x="228" y="144"/>
                  <a:pt x="226" y="145"/>
                  <a:pt x="227" y="147"/>
                </a:cubicBezTo>
                <a:cubicBezTo>
                  <a:pt x="231" y="161"/>
                  <a:pt x="209" y="161"/>
                  <a:pt x="203" y="154"/>
                </a:cubicBezTo>
                <a:cubicBezTo>
                  <a:pt x="202" y="153"/>
                  <a:pt x="201" y="153"/>
                  <a:pt x="200" y="153"/>
                </a:cubicBezTo>
                <a:cubicBezTo>
                  <a:pt x="199" y="153"/>
                  <a:pt x="198" y="153"/>
                  <a:pt x="197" y="154"/>
                </a:cubicBezTo>
                <a:cubicBezTo>
                  <a:pt x="193" y="162"/>
                  <a:pt x="185" y="170"/>
                  <a:pt x="177" y="170"/>
                </a:cubicBezTo>
                <a:cubicBezTo>
                  <a:pt x="168" y="171"/>
                  <a:pt x="159" y="160"/>
                  <a:pt x="154" y="154"/>
                </a:cubicBezTo>
                <a:cubicBezTo>
                  <a:pt x="153" y="153"/>
                  <a:pt x="152" y="153"/>
                  <a:pt x="151" y="153"/>
                </a:cubicBezTo>
                <a:cubicBezTo>
                  <a:pt x="150" y="153"/>
                  <a:pt x="150" y="153"/>
                  <a:pt x="149" y="154"/>
                </a:cubicBezTo>
                <a:cubicBezTo>
                  <a:pt x="140" y="171"/>
                  <a:pt x="119" y="177"/>
                  <a:pt x="110" y="156"/>
                </a:cubicBezTo>
                <a:cubicBezTo>
                  <a:pt x="109" y="155"/>
                  <a:pt x="108" y="155"/>
                  <a:pt x="107" y="155"/>
                </a:cubicBezTo>
                <a:cubicBezTo>
                  <a:pt x="106" y="155"/>
                  <a:pt x="105" y="155"/>
                  <a:pt x="104" y="156"/>
                </a:cubicBezTo>
                <a:cubicBezTo>
                  <a:pt x="90" y="173"/>
                  <a:pt x="72" y="183"/>
                  <a:pt x="53" y="191"/>
                </a:cubicBezTo>
                <a:cubicBezTo>
                  <a:pt x="64" y="181"/>
                  <a:pt x="75" y="169"/>
                  <a:pt x="78" y="154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1" y="151"/>
                  <a:pt x="78" y="146"/>
                  <a:pt x="74" y="148"/>
                </a:cubicBezTo>
                <a:cubicBezTo>
                  <a:pt x="64" y="153"/>
                  <a:pt x="52" y="154"/>
                  <a:pt x="40" y="152"/>
                </a:cubicBezTo>
                <a:cubicBezTo>
                  <a:pt x="32" y="150"/>
                  <a:pt x="23" y="143"/>
                  <a:pt x="24" y="134"/>
                </a:cubicBezTo>
                <a:cubicBezTo>
                  <a:pt x="25" y="128"/>
                  <a:pt x="33" y="125"/>
                  <a:pt x="38" y="122"/>
                </a:cubicBezTo>
                <a:cubicBezTo>
                  <a:pt x="39" y="122"/>
                  <a:pt x="40" y="120"/>
                  <a:pt x="40" y="119"/>
                </a:cubicBezTo>
                <a:cubicBezTo>
                  <a:pt x="43" y="118"/>
                  <a:pt x="42" y="113"/>
                  <a:pt x="39" y="113"/>
                </a:cubicBezTo>
                <a:cubicBezTo>
                  <a:pt x="27" y="114"/>
                  <a:pt x="15" y="110"/>
                  <a:pt x="9" y="100"/>
                </a:cubicBezTo>
                <a:cubicBezTo>
                  <a:pt x="1" y="87"/>
                  <a:pt x="15" y="73"/>
                  <a:pt x="28" y="76"/>
                </a:cubicBezTo>
                <a:cubicBezTo>
                  <a:pt x="30" y="76"/>
                  <a:pt x="31" y="76"/>
                  <a:pt x="32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6" y="75"/>
                  <a:pt x="38" y="69"/>
                  <a:pt x="34" y="69"/>
                </a:cubicBezTo>
                <a:cubicBezTo>
                  <a:pt x="24" y="67"/>
                  <a:pt x="11" y="57"/>
                  <a:pt x="16" y="46"/>
                </a:cubicBezTo>
                <a:cubicBezTo>
                  <a:pt x="20" y="38"/>
                  <a:pt x="30" y="36"/>
                  <a:pt x="37" y="38"/>
                </a:cubicBezTo>
                <a:cubicBezTo>
                  <a:pt x="45" y="40"/>
                  <a:pt x="51" y="47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9"/>
                  <a:pt x="60" y="59"/>
                  <a:pt x="60" y="55"/>
                </a:cubicBezTo>
                <a:cubicBezTo>
                  <a:pt x="61" y="55"/>
                  <a:pt x="61" y="54"/>
                  <a:pt x="60" y="54"/>
                </a:cubicBezTo>
                <a:cubicBezTo>
                  <a:pt x="61" y="41"/>
                  <a:pt x="61" y="30"/>
                  <a:pt x="73" y="22"/>
                </a:cubicBezTo>
                <a:cubicBezTo>
                  <a:pt x="86" y="14"/>
                  <a:pt x="98" y="22"/>
                  <a:pt x="103" y="34"/>
                </a:cubicBezTo>
                <a:cubicBezTo>
                  <a:pt x="105" y="37"/>
                  <a:pt x="108" y="35"/>
                  <a:pt x="109" y="33"/>
                </a:cubicBezTo>
                <a:cubicBezTo>
                  <a:pt x="110" y="33"/>
                  <a:pt x="110" y="32"/>
                  <a:pt x="110" y="31"/>
                </a:cubicBezTo>
                <a:cubicBezTo>
                  <a:pt x="111" y="22"/>
                  <a:pt x="116" y="15"/>
                  <a:pt x="124" y="11"/>
                </a:cubicBezTo>
                <a:cubicBezTo>
                  <a:pt x="136" y="4"/>
                  <a:pt x="145" y="18"/>
                  <a:pt x="149" y="28"/>
                </a:cubicBezTo>
                <a:cubicBezTo>
                  <a:pt x="150" y="29"/>
                  <a:pt x="151" y="30"/>
                  <a:pt x="152" y="29"/>
                </a:cubicBezTo>
                <a:cubicBezTo>
                  <a:pt x="154" y="29"/>
                  <a:pt x="155" y="29"/>
                  <a:pt x="156" y="28"/>
                </a:cubicBezTo>
                <a:cubicBezTo>
                  <a:pt x="165" y="7"/>
                  <a:pt x="201" y="4"/>
                  <a:pt x="200" y="32"/>
                </a:cubicBezTo>
                <a:cubicBezTo>
                  <a:pt x="200" y="34"/>
                  <a:pt x="200" y="35"/>
                  <a:pt x="201" y="35"/>
                </a:cubicBezTo>
                <a:cubicBezTo>
                  <a:pt x="202" y="36"/>
                  <a:pt x="204" y="37"/>
                  <a:pt x="206" y="36"/>
                </a:cubicBezTo>
                <a:cubicBezTo>
                  <a:pt x="215" y="28"/>
                  <a:pt x="228" y="23"/>
                  <a:pt x="238" y="31"/>
                </a:cubicBezTo>
                <a:cubicBezTo>
                  <a:pt x="245" y="38"/>
                  <a:pt x="245" y="51"/>
                  <a:pt x="241" y="59"/>
                </a:cubicBezTo>
                <a:cubicBezTo>
                  <a:pt x="240" y="60"/>
                  <a:pt x="240" y="62"/>
                  <a:pt x="241" y="63"/>
                </a:cubicBezTo>
                <a:cubicBezTo>
                  <a:pt x="241" y="65"/>
                  <a:pt x="243" y="66"/>
                  <a:pt x="245" y="65"/>
                </a:cubicBezTo>
                <a:cubicBezTo>
                  <a:pt x="255" y="62"/>
                  <a:pt x="265" y="65"/>
                  <a:pt x="271" y="74"/>
                </a:cubicBezTo>
                <a:cubicBezTo>
                  <a:pt x="278" y="85"/>
                  <a:pt x="271" y="95"/>
                  <a:pt x="260" y="99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211A30-0CF7-4ED6-9C9D-C2F7C7E0C38A}"/>
              </a:ext>
            </a:extLst>
          </p:cNvPr>
          <p:cNvSpPr txBox="1"/>
          <p:nvPr/>
        </p:nvSpPr>
        <p:spPr>
          <a:xfrm>
            <a:off x="3941003" y="2692070"/>
            <a:ext cx="183018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VR</a:t>
            </a:r>
            <a:r>
              <a:rPr lang="zh-CN" altLang="en-US" sz="32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端开发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7AB4FE-8B14-42D4-B662-27606EEC97C7}"/>
              </a:ext>
            </a:extLst>
          </p:cNvPr>
          <p:cNvSpPr txBox="1"/>
          <p:nvPr/>
        </p:nvSpPr>
        <p:spPr>
          <a:xfrm>
            <a:off x="3628413" y="418443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实验室使用设备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模拟器调试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DC6181-AB49-445D-AB6A-2787B99CAC43}"/>
              </a:ext>
            </a:extLst>
          </p:cNvPr>
          <p:cNvSpPr txBox="1"/>
          <p:nvPr/>
        </p:nvSpPr>
        <p:spPr>
          <a:xfrm>
            <a:off x="8648018" y="2469436"/>
            <a:ext cx="1646150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模型检索</a:t>
            </a:r>
            <a:endParaRPr lang="en-US" altLang="zh-CN" sz="2800" dirty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模块开发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618629-61DA-4115-B23E-D1A4617BED62}"/>
              </a:ext>
            </a:extLst>
          </p:cNvPr>
          <p:cNvSpPr txBox="1"/>
          <p:nvPr/>
        </p:nvSpPr>
        <p:spPr>
          <a:xfrm>
            <a:off x="8286666" y="4184434"/>
            <a:ext cx="223908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人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开发针对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VR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输入的模型检索方法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8334758-90A0-435B-A0EE-79437D8A95A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1227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713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6483494" y="1440884"/>
            <a:ext cx="1865236" cy="850161"/>
            <a:chOff x="6818250" y="865572"/>
            <a:chExt cx="2934589" cy="72608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520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16-18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2" y="1249941"/>
              <a:ext cx="2934587" cy="34171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大作业答辩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4474390" y="2898412"/>
            <a:ext cx="1529775" cy="1198981"/>
            <a:chOff x="6818250" y="865572"/>
            <a:chExt cx="2934589" cy="9384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4" cy="5058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11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0" y="1249941"/>
              <a:ext cx="2934589" cy="5540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中期答辩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7119592" y="3490392"/>
            <a:ext cx="3349416" cy="1491095"/>
            <a:chOff x="6818250" y="865572"/>
            <a:chExt cx="2934589" cy="120549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5225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12-15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8211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完善交互模块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提高模型检索准确度效率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439841" y="3944186"/>
            <a:ext cx="3121679" cy="1841642"/>
            <a:chOff x="6535099" y="865572"/>
            <a:chExt cx="3121679" cy="136601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794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6-10</a:t>
              </a:r>
              <a:r>
                <a:rPr lang="zh-CN" altLang="en-US" dirty="0">
                  <a:solidFill>
                    <a:srgbClr val="F4D10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周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535099" y="1249941"/>
              <a:ext cx="3121679" cy="98164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搭建具有基础功能的</a:t>
              </a: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程序</a:t>
              </a:r>
              <a:endParaRPr lang="en-US" altLang="zh-CN" sz="2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- </a:t>
              </a:r>
              <a:r>
                <a:rPr lang="zh-CN" altLang="en-US" sz="2000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搭建具有一定准确度的模型检索系统</a:t>
              </a: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29413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项目计划</a:t>
            </a:r>
          </a:p>
        </p:txBody>
      </p:sp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6A1EE9E-CD81-44ED-BD5E-CBE0C42E218A}"/>
              </a:ext>
            </a:extLst>
          </p:cNvPr>
          <p:cNvGrpSpPr/>
          <p:nvPr/>
        </p:nvGrpSpPr>
        <p:grpSpPr>
          <a:xfrm>
            <a:off x="3286785" y="2807375"/>
            <a:ext cx="5256922" cy="4472100"/>
            <a:chOff x="6470650" y="1849438"/>
            <a:chExt cx="1797049" cy="1528763"/>
          </a:xfrm>
        </p:grpSpPr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EFD94694-9173-4C8D-925B-4C315DDA6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0" y="1849438"/>
              <a:ext cx="1797049" cy="1528763"/>
            </a:xfrm>
            <a:custGeom>
              <a:avLst/>
              <a:gdLst>
                <a:gd name="T0" fmla="*/ 421 w 422"/>
                <a:gd name="T1" fmla="*/ 65 h 358"/>
                <a:gd name="T2" fmla="*/ 419 w 422"/>
                <a:gd name="T3" fmla="*/ 134 h 358"/>
                <a:gd name="T4" fmla="*/ 403 w 422"/>
                <a:gd name="T5" fmla="*/ 164 h 358"/>
                <a:gd name="T6" fmla="*/ 354 w 422"/>
                <a:gd name="T7" fmla="*/ 193 h 358"/>
                <a:gd name="T8" fmla="*/ 299 w 422"/>
                <a:gd name="T9" fmla="*/ 220 h 358"/>
                <a:gd name="T10" fmla="*/ 181 w 422"/>
                <a:gd name="T11" fmla="*/ 268 h 358"/>
                <a:gd name="T12" fmla="*/ 295 w 422"/>
                <a:gd name="T13" fmla="*/ 327 h 358"/>
                <a:gd name="T14" fmla="*/ 297 w 422"/>
                <a:gd name="T15" fmla="*/ 334 h 358"/>
                <a:gd name="T16" fmla="*/ 136 w 422"/>
                <a:gd name="T17" fmla="*/ 287 h 358"/>
                <a:gd name="T18" fmla="*/ 28 w 422"/>
                <a:gd name="T19" fmla="*/ 254 h 358"/>
                <a:gd name="T20" fmla="*/ 3 w 422"/>
                <a:gd name="T21" fmla="*/ 137 h 358"/>
                <a:gd name="T22" fmla="*/ 24 w 422"/>
                <a:gd name="T23" fmla="*/ 45 h 358"/>
                <a:gd name="T24" fmla="*/ 106 w 422"/>
                <a:gd name="T25" fmla="*/ 15 h 358"/>
                <a:gd name="T26" fmla="*/ 248 w 422"/>
                <a:gd name="T27" fmla="*/ 6 h 358"/>
                <a:gd name="T28" fmla="*/ 326 w 422"/>
                <a:gd name="T29" fmla="*/ 3 h 358"/>
                <a:gd name="T30" fmla="*/ 381 w 422"/>
                <a:gd name="T31" fmla="*/ 5 h 358"/>
                <a:gd name="T32" fmla="*/ 421 w 422"/>
                <a:gd name="T33" fmla="*/ 65 h 358"/>
                <a:gd name="T34" fmla="*/ 410 w 422"/>
                <a:gd name="T35" fmla="*/ 139 h 358"/>
                <a:gd name="T36" fmla="*/ 413 w 422"/>
                <a:gd name="T37" fmla="*/ 73 h 358"/>
                <a:gd name="T38" fmla="*/ 366 w 422"/>
                <a:gd name="T39" fmla="*/ 11 h 358"/>
                <a:gd name="T40" fmla="*/ 240 w 422"/>
                <a:gd name="T41" fmla="*/ 14 h 358"/>
                <a:gd name="T42" fmla="*/ 111 w 422"/>
                <a:gd name="T43" fmla="*/ 23 h 358"/>
                <a:gd name="T44" fmla="*/ 42 w 422"/>
                <a:gd name="T45" fmla="*/ 38 h 358"/>
                <a:gd name="T46" fmla="*/ 13 w 422"/>
                <a:gd name="T47" fmla="*/ 94 h 358"/>
                <a:gd name="T48" fmla="*/ 17 w 422"/>
                <a:gd name="T49" fmla="*/ 219 h 358"/>
                <a:gd name="T50" fmla="*/ 137 w 422"/>
                <a:gd name="T51" fmla="*/ 281 h 358"/>
                <a:gd name="T52" fmla="*/ 139 w 422"/>
                <a:gd name="T53" fmla="*/ 284 h 358"/>
                <a:gd name="T54" fmla="*/ 279 w 422"/>
                <a:gd name="T55" fmla="*/ 333 h 358"/>
                <a:gd name="T56" fmla="*/ 172 w 422"/>
                <a:gd name="T57" fmla="*/ 268 h 358"/>
                <a:gd name="T58" fmla="*/ 172 w 422"/>
                <a:gd name="T59" fmla="*/ 267 h 358"/>
                <a:gd name="T60" fmla="*/ 175 w 422"/>
                <a:gd name="T61" fmla="*/ 262 h 358"/>
                <a:gd name="T62" fmla="*/ 303 w 422"/>
                <a:gd name="T63" fmla="*/ 209 h 358"/>
                <a:gd name="T64" fmla="*/ 361 w 422"/>
                <a:gd name="T65" fmla="*/ 180 h 358"/>
                <a:gd name="T66" fmla="*/ 410 w 422"/>
                <a:gd name="T67" fmla="*/ 13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2" h="358">
                  <a:moveTo>
                    <a:pt x="421" y="65"/>
                  </a:moveTo>
                  <a:cubicBezTo>
                    <a:pt x="422" y="87"/>
                    <a:pt x="422" y="112"/>
                    <a:pt x="419" y="134"/>
                  </a:cubicBezTo>
                  <a:cubicBezTo>
                    <a:pt x="417" y="146"/>
                    <a:pt x="413" y="156"/>
                    <a:pt x="403" y="164"/>
                  </a:cubicBezTo>
                  <a:cubicBezTo>
                    <a:pt x="389" y="176"/>
                    <a:pt x="371" y="184"/>
                    <a:pt x="354" y="193"/>
                  </a:cubicBezTo>
                  <a:cubicBezTo>
                    <a:pt x="336" y="202"/>
                    <a:pt x="318" y="211"/>
                    <a:pt x="299" y="220"/>
                  </a:cubicBezTo>
                  <a:cubicBezTo>
                    <a:pt x="260" y="238"/>
                    <a:pt x="221" y="254"/>
                    <a:pt x="181" y="268"/>
                  </a:cubicBezTo>
                  <a:cubicBezTo>
                    <a:pt x="194" y="310"/>
                    <a:pt x="257" y="323"/>
                    <a:pt x="295" y="327"/>
                  </a:cubicBezTo>
                  <a:cubicBezTo>
                    <a:pt x="298" y="328"/>
                    <a:pt x="300" y="333"/>
                    <a:pt x="297" y="334"/>
                  </a:cubicBezTo>
                  <a:cubicBezTo>
                    <a:pt x="247" y="358"/>
                    <a:pt x="162" y="338"/>
                    <a:pt x="136" y="287"/>
                  </a:cubicBezTo>
                  <a:cubicBezTo>
                    <a:pt x="98" y="289"/>
                    <a:pt x="55" y="284"/>
                    <a:pt x="28" y="254"/>
                  </a:cubicBezTo>
                  <a:cubicBezTo>
                    <a:pt x="0" y="223"/>
                    <a:pt x="3" y="176"/>
                    <a:pt x="3" y="137"/>
                  </a:cubicBezTo>
                  <a:cubicBezTo>
                    <a:pt x="3" y="106"/>
                    <a:pt x="4" y="70"/>
                    <a:pt x="24" y="45"/>
                  </a:cubicBezTo>
                  <a:cubicBezTo>
                    <a:pt x="44" y="19"/>
                    <a:pt x="76" y="18"/>
                    <a:pt x="106" y="15"/>
                  </a:cubicBezTo>
                  <a:cubicBezTo>
                    <a:pt x="154" y="11"/>
                    <a:pt x="201" y="8"/>
                    <a:pt x="248" y="6"/>
                  </a:cubicBezTo>
                  <a:cubicBezTo>
                    <a:pt x="274" y="5"/>
                    <a:pt x="300" y="4"/>
                    <a:pt x="326" y="3"/>
                  </a:cubicBezTo>
                  <a:cubicBezTo>
                    <a:pt x="344" y="3"/>
                    <a:pt x="364" y="0"/>
                    <a:pt x="381" y="5"/>
                  </a:cubicBezTo>
                  <a:cubicBezTo>
                    <a:pt x="409" y="12"/>
                    <a:pt x="420" y="38"/>
                    <a:pt x="421" y="65"/>
                  </a:cubicBezTo>
                  <a:moveTo>
                    <a:pt x="410" y="139"/>
                  </a:moveTo>
                  <a:cubicBezTo>
                    <a:pt x="416" y="120"/>
                    <a:pt x="413" y="93"/>
                    <a:pt x="413" y="73"/>
                  </a:cubicBezTo>
                  <a:cubicBezTo>
                    <a:pt x="413" y="41"/>
                    <a:pt x="402" y="13"/>
                    <a:pt x="366" y="11"/>
                  </a:cubicBezTo>
                  <a:cubicBezTo>
                    <a:pt x="325" y="8"/>
                    <a:pt x="281" y="12"/>
                    <a:pt x="240" y="14"/>
                  </a:cubicBezTo>
                  <a:cubicBezTo>
                    <a:pt x="197" y="16"/>
                    <a:pt x="154" y="19"/>
                    <a:pt x="111" y="23"/>
                  </a:cubicBezTo>
                  <a:cubicBezTo>
                    <a:pt x="88" y="25"/>
                    <a:pt x="62" y="24"/>
                    <a:pt x="42" y="38"/>
                  </a:cubicBezTo>
                  <a:cubicBezTo>
                    <a:pt x="24" y="50"/>
                    <a:pt x="16" y="72"/>
                    <a:pt x="13" y="94"/>
                  </a:cubicBezTo>
                  <a:cubicBezTo>
                    <a:pt x="7" y="131"/>
                    <a:pt x="6" y="183"/>
                    <a:pt x="17" y="219"/>
                  </a:cubicBezTo>
                  <a:cubicBezTo>
                    <a:pt x="33" y="272"/>
                    <a:pt x="89" y="282"/>
                    <a:pt x="137" y="281"/>
                  </a:cubicBezTo>
                  <a:cubicBezTo>
                    <a:pt x="138" y="281"/>
                    <a:pt x="139" y="282"/>
                    <a:pt x="139" y="284"/>
                  </a:cubicBezTo>
                  <a:cubicBezTo>
                    <a:pt x="165" y="325"/>
                    <a:pt x="231" y="347"/>
                    <a:pt x="279" y="333"/>
                  </a:cubicBezTo>
                  <a:cubicBezTo>
                    <a:pt x="238" y="327"/>
                    <a:pt x="184" y="311"/>
                    <a:pt x="172" y="268"/>
                  </a:cubicBezTo>
                  <a:cubicBezTo>
                    <a:pt x="172" y="268"/>
                    <a:pt x="172" y="268"/>
                    <a:pt x="172" y="267"/>
                  </a:cubicBezTo>
                  <a:cubicBezTo>
                    <a:pt x="172" y="265"/>
                    <a:pt x="172" y="263"/>
                    <a:pt x="175" y="262"/>
                  </a:cubicBezTo>
                  <a:cubicBezTo>
                    <a:pt x="218" y="246"/>
                    <a:pt x="261" y="229"/>
                    <a:pt x="303" y="209"/>
                  </a:cubicBezTo>
                  <a:cubicBezTo>
                    <a:pt x="322" y="200"/>
                    <a:pt x="342" y="190"/>
                    <a:pt x="361" y="180"/>
                  </a:cubicBezTo>
                  <a:cubicBezTo>
                    <a:pt x="380" y="170"/>
                    <a:pt x="404" y="161"/>
                    <a:pt x="410" y="1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7" name="Freeform 6">
              <a:extLst>
                <a:ext uri="{FF2B5EF4-FFF2-40B4-BE49-F238E27FC236}">
                  <a16:creationId xmlns:a16="http://schemas.microsoft.com/office/drawing/2014/main" id="{FAFB5206-09CB-492F-A4F7-EFD13B65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1882776"/>
              <a:ext cx="1746249" cy="1447800"/>
            </a:xfrm>
            <a:custGeom>
              <a:avLst/>
              <a:gdLst>
                <a:gd name="T0" fmla="*/ 407 w 410"/>
                <a:gd name="T1" fmla="*/ 65 h 339"/>
                <a:gd name="T2" fmla="*/ 404 w 410"/>
                <a:gd name="T3" fmla="*/ 131 h 339"/>
                <a:gd name="T4" fmla="*/ 355 w 410"/>
                <a:gd name="T5" fmla="*/ 172 h 339"/>
                <a:gd name="T6" fmla="*/ 297 w 410"/>
                <a:gd name="T7" fmla="*/ 201 h 339"/>
                <a:gd name="T8" fmla="*/ 169 w 410"/>
                <a:gd name="T9" fmla="*/ 254 h 339"/>
                <a:gd name="T10" fmla="*/ 166 w 410"/>
                <a:gd name="T11" fmla="*/ 259 h 339"/>
                <a:gd name="T12" fmla="*/ 166 w 410"/>
                <a:gd name="T13" fmla="*/ 260 h 339"/>
                <a:gd name="T14" fmla="*/ 273 w 410"/>
                <a:gd name="T15" fmla="*/ 325 h 339"/>
                <a:gd name="T16" fmla="*/ 133 w 410"/>
                <a:gd name="T17" fmla="*/ 276 h 339"/>
                <a:gd name="T18" fmla="*/ 131 w 410"/>
                <a:gd name="T19" fmla="*/ 273 h 339"/>
                <a:gd name="T20" fmla="*/ 11 w 410"/>
                <a:gd name="T21" fmla="*/ 211 h 339"/>
                <a:gd name="T22" fmla="*/ 7 w 410"/>
                <a:gd name="T23" fmla="*/ 86 h 339"/>
                <a:gd name="T24" fmla="*/ 36 w 410"/>
                <a:gd name="T25" fmla="*/ 30 h 339"/>
                <a:gd name="T26" fmla="*/ 105 w 410"/>
                <a:gd name="T27" fmla="*/ 15 h 339"/>
                <a:gd name="T28" fmla="*/ 234 w 410"/>
                <a:gd name="T29" fmla="*/ 6 h 339"/>
                <a:gd name="T30" fmla="*/ 360 w 410"/>
                <a:gd name="T31" fmla="*/ 3 h 339"/>
                <a:gd name="T32" fmla="*/ 407 w 410"/>
                <a:gd name="T33" fmla="*/ 65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39">
                  <a:moveTo>
                    <a:pt x="407" y="65"/>
                  </a:moveTo>
                  <a:cubicBezTo>
                    <a:pt x="407" y="85"/>
                    <a:pt x="410" y="112"/>
                    <a:pt x="404" y="131"/>
                  </a:cubicBezTo>
                  <a:cubicBezTo>
                    <a:pt x="398" y="153"/>
                    <a:pt x="374" y="162"/>
                    <a:pt x="355" y="172"/>
                  </a:cubicBezTo>
                  <a:cubicBezTo>
                    <a:pt x="336" y="182"/>
                    <a:pt x="316" y="192"/>
                    <a:pt x="297" y="201"/>
                  </a:cubicBezTo>
                  <a:cubicBezTo>
                    <a:pt x="255" y="221"/>
                    <a:pt x="212" y="238"/>
                    <a:pt x="169" y="254"/>
                  </a:cubicBezTo>
                  <a:cubicBezTo>
                    <a:pt x="166" y="255"/>
                    <a:pt x="166" y="257"/>
                    <a:pt x="166" y="25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78" y="303"/>
                    <a:pt x="232" y="319"/>
                    <a:pt x="273" y="325"/>
                  </a:cubicBezTo>
                  <a:cubicBezTo>
                    <a:pt x="225" y="339"/>
                    <a:pt x="159" y="317"/>
                    <a:pt x="133" y="276"/>
                  </a:cubicBezTo>
                  <a:cubicBezTo>
                    <a:pt x="133" y="274"/>
                    <a:pt x="132" y="273"/>
                    <a:pt x="131" y="273"/>
                  </a:cubicBezTo>
                  <a:cubicBezTo>
                    <a:pt x="83" y="274"/>
                    <a:pt x="27" y="264"/>
                    <a:pt x="11" y="211"/>
                  </a:cubicBezTo>
                  <a:cubicBezTo>
                    <a:pt x="0" y="175"/>
                    <a:pt x="1" y="123"/>
                    <a:pt x="7" y="86"/>
                  </a:cubicBezTo>
                  <a:cubicBezTo>
                    <a:pt x="10" y="64"/>
                    <a:pt x="18" y="42"/>
                    <a:pt x="36" y="30"/>
                  </a:cubicBezTo>
                  <a:cubicBezTo>
                    <a:pt x="56" y="16"/>
                    <a:pt x="82" y="17"/>
                    <a:pt x="105" y="15"/>
                  </a:cubicBezTo>
                  <a:cubicBezTo>
                    <a:pt x="148" y="11"/>
                    <a:pt x="191" y="8"/>
                    <a:pt x="234" y="6"/>
                  </a:cubicBezTo>
                  <a:cubicBezTo>
                    <a:pt x="275" y="4"/>
                    <a:pt x="319" y="0"/>
                    <a:pt x="360" y="3"/>
                  </a:cubicBezTo>
                  <a:cubicBezTo>
                    <a:pt x="396" y="5"/>
                    <a:pt x="407" y="33"/>
                    <a:pt x="407" y="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99" name="Freeform 10">
              <a:extLst>
                <a:ext uri="{FF2B5EF4-FFF2-40B4-BE49-F238E27FC236}">
                  <a16:creationId xmlns:a16="http://schemas.microsoft.com/office/drawing/2014/main" id="{D52A7B35-B6FC-4101-9A15-7A25D46F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027363"/>
              <a:ext cx="600075" cy="260350"/>
            </a:xfrm>
            <a:custGeom>
              <a:avLst/>
              <a:gdLst>
                <a:gd name="T0" fmla="*/ 4 w 141"/>
                <a:gd name="T1" fmla="*/ 0 h 61"/>
                <a:gd name="T2" fmla="*/ 0 w 141"/>
                <a:gd name="T3" fmla="*/ 4 h 61"/>
                <a:gd name="T4" fmla="*/ 1 w 141"/>
                <a:gd name="T5" fmla="*/ 6 h 61"/>
                <a:gd name="T6" fmla="*/ 1 w 141"/>
                <a:gd name="T7" fmla="*/ 7 h 61"/>
                <a:gd name="T8" fmla="*/ 1 w 141"/>
                <a:gd name="T9" fmla="*/ 8 h 61"/>
                <a:gd name="T10" fmla="*/ 2 w 141"/>
                <a:gd name="T11" fmla="*/ 8 h 61"/>
                <a:gd name="T12" fmla="*/ 63 w 141"/>
                <a:gd name="T13" fmla="*/ 53 h 61"/>
                <a:gd name="T14" fmla="*/ 102 w 141"/>
                <a:gd name="T15" fmla="*/ 61 h 61"/>
                <a:gd name="T16" fmla="*/ 110 w 141"/>
                <a:gd name="T17" fmla="*/ 61 h 61"/>
                <a:gd name="T18" fmla="*/ 110 w 141"/>
                <a:gd name="T19" fmla="*/ 61 h 61"/>
                <a:gd name="T20" fmla="*/ 110 w 141"/>
                <a:gd name="T21" fmla="*/ 61 h 61"/>
                <a:gd name="T22" fmla="*/ 110 w 141"/>
                <a:gd name="T23" fmla="*/ 61 h 61"/>
                <a:gd name="T24" fmla="*/ 140 w 141"/>
                <a:gd name="T25" fmla="*/ 57 h 61"/>
                <a:gd name="T26" fmla="*/ 141 w 141"/>
                <a:gd name="T27" fmla="*/ 57 h 61"/>
                <a:gd name="T28" fmla="*/ 110 w 141"/>
                <a:gd name="T29" fmla="*/ 51 h 61"/>
                <a:gd name="T30" fmla="*/ 6 w 141"/>
                <a:gd name="T31" fmla="*/ 2 h 61"/>
                <a:gd name="T32" fmla="*/ 4 w 141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61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4" y="28"/>
                    <a:pt x="37" y="44"/>
                    <a:pt x="63" y="53"/>
                  </a:cubicBezTo>
                  <a:cubicBezTo>
                    <a:pt x="75" y="56"/>
                    <a:pt x="89" y="59"/>
                    <a:pt x="102" y="61"/>
                  </a:cubicBezTo>
                  <a:cubicBezTo>
                    <a:pt x="105" y="61"/>
                    <a:pt x="108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21" y="61"/>
                    <a:pt x="131" y="60"/>
                    <a:pt x="140" y="57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31" y="55"/>
                    <a:pt x="120" y="53"/>
                    <a:pt x="110" y="51"/>
                  </a:cubicBezTo>
                  <a:cubicBezTo>
                    <a:pt x="71" y="48"/>
                    <a:pt x="26" y="34"/>
                    <a:pt x="6" y="2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0" name="Freeform 13">
              <a:extLst>
                <a:ext uri="{FF2B5EF4-FFF2-40B4-BE49-F238E27FC236}">
                  <a16:creationId xmlns:a16="http://schemas.microsoft.com/office/drawing/2014/main" id="{6E8C06FB-22F6-4A05-9EFE-9494FA628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892301"/>
              <a:ext cx="1677987" cy="1157288"/>
            </a:xfrm>
            <a:custGeom>
              <a:avLst/>
              <a:gdLst>
                <a:gd name="T0" fmla="*/ 328 w 394"/>
                <a:gd name="T1" fmla="*/ 0 h 271"/>
                <a:gd name="T2" fmla="*/ 328 w 394"/>
                <a:gd name="T3" fmla="*/ 0 h 271"/>
                <a:gd name="T4" fmla="*/ 246 w 394"/>
                <a:gd name="T5" fmla="*/ 3 h 271"/>
                <a:gd name="T6" fmla="*/ 246 w 394"/>
                <a:gd name="T7" fmla="*/ 3 h 271"/>
                <a:gd name="T8" fmla="*/ 245 w 394"/>
                <a:gd name="T9" fmla="*/ 3 h 271"/>
                <a:gd name="T10" fmla="*/ 245 w 394"/>
                <a:gd name="T11" fmla="*/ 4 h 271"/>
                <a:gd name="T12" fmla="*/ 245 w 394"/>
                <a:gd name="T13" fmla="*/ 4 h 271"/>
                <a:gd name="T14" fmla="*/ 243 w 394"/>
                <a:gd name="T15" fmla="*/ 4 h 271"/>
                <a:gd name="T16" fmla="*/ 243 w 394"/>
                <a:gd name="T17" fmla="*/ 4 h 271"/>
                <a:gd name="T18" fmla="*/ 242 w 394"/>
                <a:gd name="T19" fmla="*/ 4 h 271"/>
                <a:gd name="T20" fmla="*/ 240 w 394"/>
                <a:gd name="T21" fmla="*/ 4 h 271"/>
                <a:gd name="T22" fmla="*/ 239 w 394"/>
                <a:gd name="T23" fmla="*/ 4 h 271"/>
                <a:gd name="T24" fmla="*/ 239 w 394"/>
                <a:gd name="T25" fmla="*/ 4 h 271"/>
                <a:gd name="T26" fmla="*/ 238 w 394"/>
                <a:gd name="T27" fmla="*/ 4 h 271"/>
                <a:gd name="T28" fmla="*/ 236 w 394"/>
                <a:gd name="T29" fmla="*/ 4 h 271"/>
                <a:gd name="T30" fmla="*/ 235 w 394"/>
                <a:gd name="T31" fmla="*/ 4 h 271"/>
                <a:gd name="T32" fmla="*/ 234 w 394"/>
                <a:gd name="T33" fmla="*/ 4 h 271"/>
                <a:gd name="T34" fmla="*/ 233 w 394"/>
                <a:gd name="T35" fmla="*/ 4 h 271"/>
                <a:gd name="T36" fmla="*/ 231 w 394"/>
                <a:gd name="T37" fmla="*/ 4 h 271"/>
                <a:gd name="T38" fmla="*/ 231 w 394"/>
                <a:gd name="T39" fmla="*/ 4 h 271"/>
                <a:gd name="T40" fmla="*/ 102 w 394"/>
                <a:gd name="T41" fmla="*/ 13 h 271"/>
                <a:gd name="T42" fmla="*/ 72 w 394"/>
                <a:gd name="T43" fmla="*/ 15 h 271"/>
                <a:gd name="T44" fmla="*/ 25 w 394"/>
                <a:gd name="T45" fmla="*/ 42 h 271"/>
                <a:gd name="T46" fmla="*/ 1 w 394"/>
                <a:gd name="T47" fmla="*/ 124 h 271"/>
                <a:gd name="T48" fmla="*/ 0 w 394"/>
                <a:gd name="T49" fmla="*/ 141 h 271"/>
                <a:gd name="T50" fmla="*/ 8 w 394"/>
                <a:gd name="T51" fmla="*/ 209 h 271"/>
                <a:gd name="T52" fmla="*/ 8 w 394"/>
                <a:gd name="T53" fmla="*/ 210 h 271"/>
                <a:gd name="T54" fmla="*/ 8 w 394"/>
                <a:gd name="T55" fmla="*/ 210 h 271"/>
                <a:gd name="T56" fmla="*/ 9 w 394"/>
                <a:gd name="T57" fmla="*/ 210 h 271"/>
                <a:gd name="T58" fmla="*/ 9 w 394"/>
                <a:gd name="T59" fmla="*/ 211 h 271"/>
                <a:gd name="T60" fmla="*/ 62 w 394"/>
                <a:gd name="T61" fmla="*/ 262 h 271"/>
                <a:gd name="T62" fmla="*/ 123 w 394"/>
                <a:gd name="T63" fmla="*/ 271 h 271"/>
                <a:gd name="T64" fmla="*/ 123 w 394"/>
                <a:gd name="T65" fmla="*/ 271 h 271"/>
                <a:gd name="T66" fmla="*/ 123 w 394"/>
                <a:gd name="T67" fmla="*/ 271 h 271"/>
                <a:gd name="T68" fmla="*/ 123 w 394"/>
                <a:gd name="T69" fmla="*/ 271 h 271"/>
                <a:gd name="T70" fmla="*/ 125 w 394"/>
                <a:gd name="T71" fmla="*/ 271 h 271"/>
                <a:gd name="T72" fmla="*/ 127 w 394"/>
                <a:gd name="T73" fmla="*/ 271 h 271"/>
                <a:gd name="T74" fmla="*/ 127 w 394"/>
                <a:gd name="T75" fmla="*/ 265 h 271"/>
                <a:gd name="T76" fmla="*/ 63 w 394"/>
                <a:gd name="T77" fmla="*/ 245 h 271"/>
                <a:gd name="T78" fmla="*/ 30 w 394"/>
                <a:gd name="T79" fmla="*/ 184 h 271"/>
                <a:gd name="T80" fmla="*/ 34 w 394"/>
                <a:gd name="T81" fmla="*/ 102 h 271"/>
                <a:gd name="T82" fmla="*/ 73 w 394"/>
                <a:gd name="T83" fmla="*/ 44 h 271"/>
                <a:gd name="T84" fmla="*/ 143 w 394"/>
                <a:gd name="T85" fmla="*/ 33 h 271"/>
                <a:gd name="T86" fmla="*/ 222 w 394"/>
                <a:gd name="T87" fmla="*/ 25 h 271"/>
                <a:gd name="T88" fmla="*/ 328 w 394"/>
                <a:gd name="T89" fmla="*/ 18 h 271"/>
                <a:gd name="T90" fmla="*/ 385 w 394"/>
                <a:gd name="T91" fmla="*/ 23 h 271"/>
                <a:gd name="T92" fmla="*/ 387 w 394"/>
                <a:gd name="T93" fmla="*/ 24 h 271"/>
                <a:gd name="T94" fmla="*/ 394 w 394"/>
                <a:gd name="T95" fmla="*/ 21 h 271"/>
                <a:gd name="T96" fmla="*/ 357 w 394"/>
                <a:gd name="T97" fmla="*/ 1 h 271"/>
                <a:gd name="T98" fmla="*/ 357 w 394"/>
                <a:gd name="T99" fmla="*/ 1 h 271"/>
                <a:gd name="T100" fmla="*/ 357 w 394"/>
                <a:gd name="T101" fmla="*/ 1 h 271"/>
                <a:gd name="T102" fmla="*/ 356 w 394"/>
                <a:gd name="T103" fmla="*/ 1 h 271"/>
                <a:gd name="T104" fmla="*/ 356 w 394"/>
                <a:gd name="T105" fmla="*/ 1 h 271"/>
                <a:gd name="T106" fmla="*/ 328 w 394"/>
                <a:gd name="T107" fmla="*/ 0 h 271"/>
                <a:gd name="T108" fmla="*/ 328 w 394"/>
                <a:gd name="T109" fmla="*/ 0 h 271"/>
                <a:gd name="T110" fmla="*/ 328 w 394"/>
                <a:gd name="T1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4" h="271">
                  <a:moveTo>
                    <a:pt x="328" y="0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1" y="0"/>
                    <a:pt x="273" y="2"/>
                    <a:pt x="246" y="3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6" y="3"/>
                    <a:pt x="245" y="3"/>
                    <a:pt x="245" y="3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44" y="4"/>
                    <a:pt x="244" y="4"/>
                    <a:pt x="243" y="4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43" y="4"/>
                    <a:pt x="242" y="4"/>
                    <a:pt x="242" y="4"/>
                  </a:cubicBezTo>
                  <a:cubicBezTo>
                    <a:pt x="241" y="4"/>
                    <a:pt x="240" y="4"/>
                    <a:pt x="240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9" y="4"/>
                  </a:cubicBezTo>
                  <a:cubicBezTo>
                    <a:pt x="239" y="4"/>
                    <a:pt x="239" y="4"/>
                    <a:pt x="238" y="4"/>
                  </a:cubicBezTo>
                  <a:cubicBezTo>
                    <a:pt x="238" y="4"/>
                    <a:pt x="237" y="4"/>
                    <a:pt x="236" y="4"/>
                  </a:cubicBezTo>
                  <a:cubicBezTo>
                    <a:pt x="236" y="4"/>
                    <a:pt x="235" y="4"/>
                    <a:pt x="235" y="4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4"/>
                    <a:pt x="234" y="4"/>
                    <a:pt x="233" y="4"/>
                  </a:cubicBezTo>
                  <a:cubicBezTo>
                    <a:pt x="233" y="4"/>
                    <a:pt x="232" y="4"/>
                    <a:pt x="231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188" y="6"/>
                    <a:pt x="145" y="9"/>
                    <a:pt x="102" y="13"/>
                  </a:cubicBezTo>
                  <a:cubicBezTo>
                    <a:pt x="92" y="14"/>
                    <a:pt x="82" y="14"/>
                    <a:pt x="72" y="15"/>
                  </a:cubicBezTo>
                  <a:cubicBezTo>
                    <a:pt x="54" y="20"/>
                    <a:pt x="36" y="28"/>
                    <a:pt x="25" y="42"/>
                  </a:cubicBezTo>
                  <a:cubicBezTo>
                    <a:pt x="7" y="64"/>
                    <a:pt x="5" y="97"/>
                    <a:pt x="1" y="124"/>
                  </a:cubicBezTo>
                  <a:cubicBezTo>
                    <a:pt x="1" y="129"/>
                    <a:pt x="0" y="135"/>
                    <a:pt x="0" y="141"/>
                  </a:cubicBezTo>
                  <a:cubicBezTo>
                    <a:pt x="0" y="165"/>
                    <a:pt x="2" y="190"/>
                    <a:pt x="8" y="20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10"/>
                    <a:pt x="8" y="210"/>
                    <a:pt x="9" y="210"/>
                  </a:cubicBezTo>
                  <a:cubicBezTo>
                    <a:pt x="9" y="210"/>
                    <a:pt x="9" y="211"/>
                    <a:pt x="9" y="211"/>
                  </a:cubicBezTo>
                  <a:cubicBezTo>
                    <a:pt x="18" y="234"/>
                    <a:pt x="38" y="252"/>
                    <a:pt x="62" y="262"/>
                  </a:cubicBezTo>
                  <a:cubicBezTo>
                    <a:pt x="81" y="269"/>
                    <a:pt x="102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3" y="271"/>
                    <a:pt x="123" y="271"/>
                  </a:cubicBezTo>
                  <a:cubicBezTo>
                    <a:pt x="123" y="271"/>
                    <a:pt x="124" y="271"/>
                    <a:pt x="125" y="271"/>
                  </a:cubicBezTo>
                  <a:cubicBezTo>
                    <a:pt x="126" y="271"/>
                    <a:pt x="126" y="271"/>
                    <a:pt x="127" y="271"/>
                  </a:cubicBezTo>
                  <a:cubicBezTo>
                    <a:pt x="130" y="270"/>
                    <a:pt x="129" y="266"/>
                    <a:pt x="127" y="265"/>
                  </a:cubicBezTo>
                  <a:cubicBezTo>
                    <a:pt x="106" y="257"/>
                    <a:pt x="83" y="258"/>
                    <a:pt x="63" y="245"/>
                  </a:cubicBezTo>
                  <a:cubicBezTo>
                    <a:pt x="43" y="232"/>
                    <a:pt x="34" y="207"/>
                    <a:pt x="30" y="184"/>
                  </a:cubicBezTo>
                  <a:cubicBezTo>
                    <a:pt x="24" y="157"/>
                    <a:pt x="29" y="129"/>
                    <a:pt x="34" y="102"/>
                  </a:cubicBezTo>
                  <a:cubicBezTo>
                    <a:pt x="38" y="75"/>
                    <a:pt x="44" y="53"/>
                    <a:pt x="73" y="44"/>
                  </a:cubicBezTo>
                  <a:cubicBezTo>
                    <a:pt x="96" y="37"/>
                    <a:pt x="120" y="36"/>
                    <a:pt x="143" y="33"/>
                  </a:cubicBezTo>
                  <a:cubicBezTo>
                    <a:pt x="169" y="30"/>
                    <a:pt x="196" y="27"/>
                    <a:pt x="222" y="25"/>
                  </a:cubicBezTo>
                  <a:cubicBezTo>
                    <a:pt x="256" y="23"/>
                    <a:pt x="292" y="18"/>
                    <a:pt x="328" y="18"/>
                  </a:cubicBezTo>
                  <a:cubicBezTo>
                    <a:pt x="347" y="18"/>
                    <a:pt x="366" y="20"/>
                    <a:pt x="385" y="23"/>
                  </a:cubicBezTo>
                  <a:cubicBezTo>
                    <a:pt x="386" y="24"/>
                    <a:pt x="386" y="24"/>
                    <a:pt x="387" y="24"/>
                  </a:cubicBezTo>
                  <a:cubicBezTo>
                    <a:pt x="390" y="24"/>
                    <a:pt x="393" y="23"/>
                    <a:pt x="394" y="21"/>
                  </a:cubicBezTo>
                  <a:cubicBezTo>
                    <a:pt x="387" y="10"/>
                    <a:pt x="376" y="2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7" y="1"/>
                    <a:pt x="357" y="1"/>
                    <a:pt x="357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56" y="1"/>
                    <a:pt x="356" y="1"/>
                    <a:pt x="356" y="1"/>
                  </a:cubicBezTo>
                  <a:cubicBezTo>
                    <a:pt x="347" y="0"/>
                    <a:pt x="337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3974844" y="3675925"/>
            <a:ext cx="4778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3362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31EDB-632C-46A2-A58F-A6879B218750}"/>
              </a:ext>
            </a:extLst>
          </p:cNvPr>
          <p:cNvSpPr txBox="1"/>
          <p:nvPr/>
        </p:nvSpPr>
        <p:spPr>
          <a:xfrm rot="21158581">
            <a:off x="3229897" y="2418734"/>
            <a:ext cx="5039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Q &amp; A</a:t>
            </a:r>
            <a:endParaRPr lang="zh-CN" altLang="en-US" sz="8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7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40337" y="1498601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284545" y="2150408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1</a:t>
            </a: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559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1753201" y="2101114"/>
            <a:ext cx="2168545" cy="2759047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6788379" y="1604662"/>
            <a:ext cx="4179504" cy="1343096"/>
            <a:chOff x="6774006" y="571648"/>
            <a:chExt cx="4179504" cy="1343096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774006" y="571648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VR</a:t>
              </a: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实验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4135260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安全又经济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实验用具重复性高</a:t>
              </a:r>
              <a:endParaRPr lang="en-US" altLang="zh-CN" sz="18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6938825" y="3977154"/>
            <a:ext cx="3776899" cy="1124223"/>
            <a:chOff x="6724846" y="728965"/>
            <a:chExt cx="3776899" cy="112422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724846" y="728965"/>
              <a:ext cx="2695205" cy="6463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方正卡通简体" panose="03000509000000000000" pitchFamily="65" charset="-122"/>
                  <a:ea typeface="方正卡通简体" panose="03000509000000000000" pitchFamily="65" charset="-122"/>
                  <a:sym typeface="HappyZcool-2016" panose="02010600030101010101" pitchFamily="2" charset="-122"/>
                </a:rPr>
                <a:t>模型检索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三维模型的火热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accent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基于内容的模型检索</a:t>
              </a:r>
              <a:endParaRPr lang="en-US" altLang="zh-CN" sz="1600" dirty="0">
                <a:solidFill>
                  <a:schemeClr val="accent2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4721852" y="1814891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4963782" y="3964171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Cooper Std Black" panose="0208090304030B020404" pitchFamily="18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Cooper Std Black" panose="0208090304030B020404" pitchFamily="18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9E0BD228-523F-4B92-93D9-7B97205EC8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27914" y="2435408"/>
            <a:ext cx="2032262" cy="2889251"/>
            <a:chOff x="2646" y="465"/>
            <a:chExt cx="2388" cy="339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3F4919D-5ED5-45DD-9F0F-58A2541BB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9" y="465"/>
              <a:ext cx="2379" cy="3395"/>
            </a:xfrm>
            <a:custGeom>
              <a:avLst/>
              <a:gdLst>
                <a:gd name="T0" fmla="*/ 815 w 890"/>
                <a:gd name="T1" fmla="*/ 404 h 1270"/>
                <a:gd name="T2" fmla="*/ 667 w 890"/>
                <a:gd name="T3" fmla="*/ 248 h 1270"/>
                <a:gd name="T4" fmla="*/ 640 w 890"/>
                <a:gd name="T5" fmla="*/ 223 h 1270"/>
                <a:gd name="T6" fmla="*/ 641 w 890"/>
                <a:gd name="T7" fmla="*/ 251 h 1270"/>
                <a:gd name="T8" fmla="*/ 560 w 890"/>
                <a:gd name="T9" fmla="*/ 434 h 1270"/>
                <a:gd name="T10" fmla="*/ 545 w 890"/>
                <a:gd name="T11" fmla="*/ 443 h 1270"/>
                <a:gd name="T12" fmla="*/ 375 w 890"/>
                <a:gd name="T13" fmla="*/ 120 h 1270"/>
                <a:gd name="T14" fmla="*/ 333 w 890"/>
                <a:gd name="T15" fmla="*/ 58 h 1270"/>
                <a:gd name="T16" fmla="*/ 209 w 890"/>
                <a:gd name="T17" fmla="*/ 61 h 1270"/>
                <a:gd name="T18" fmla="*/ 126 w 890"/>
                <a:gd name="T19" fmla="*/ 81 h 1270"/>
                <a:gd name="T20" fmla="*/ 196 w 890"/>
                <a:gd name="T21" fmla="*/ 300 h 1270"/>
                <a:gd name="T22" fmla="*/ 277 w 890"/>
                <a:gd name="T23" fmla="*/ 440 h 1270"/>
                <a:gd name="T24" fmla="*/ 295 w 890"/>
                <a:gd name="T25" fmla="*/ 326 h 1270"/>
                <a:gd name="T26" fmla="*/ 235 w 890"/>
                <a:gd name="T27" fmla="*/ 535 h 1270"/>
                <a:gd name="T28" fmla="*/ 263 w 890"/>
                <a:gd name="T29" fmla="*/ 798 h 1270"/>
                <a:gd name="T30" fmla="*/ 86 w 890"/>
                <a:gd name="T31" fmla="*/ 927 h 1270"/>
                <a:gd name="T32" fmla="*/ 232 w 890"/>
                <a:gd name="T33" fmla="*/ 963 h 1270"/>
                <a:gd name="T34" fmla="*/ 492 w 890"/>
                <a:gd name="T35" fmla="*/ 1250 h 1270"/>
                <a:gd name="T36" fmla="*/ 492 w 890"/>
                <a:gd name="T37" fmla="*/ 1262 h 1270"/>
                <a:gd name="T38" fmla="*/ 570 w 890"/>
                <a:gd name="T39" fmla="*/ 1103 h 1270"/>
                <a:gd name="T40" fmla="*/ 408 w 890"/>
                <a:gd name="T41" fmla="*/ 1075 h 1270"/>
                <a:gd name="T42" fmla="*/ 532 w 890"/>
                <a:gd name="T43" fmla="*/ 960 h 1270"/>
                <a:gd name="T44" fmla="*/ 749 w 890"/>
                <a:gd name="T45" fmla="*/ 598 h 1270"/>
                <a:gd name="T46" fmla="*/ 656 w 890"/>
                <a:gd name="T47" fmla="*/ 506 h 1270"/>
                <a:gd name="T48" fmla="*/ 832 w 890"/>
                <a:gd name="T49" fmla="*/ 438 h 1270"/>
                <a:gd name="T50" fmla="*/ 329 w 890"/>
                <a:gd name="T51" fmla="*/ 51 h 1270"/>
                <a:gd name="T52" fmla="*/ 138 w 890"/>
                <a:gd name="T53" fmla="*/ 389 h 1270"/>
                <a:gd name="T54" fmla="*/ 82 w 890"/>
                <a:gd name="T55" fmla="*/ 111 h 1270"/>
                <a:gd name="T56" fmla="*/ 74 w 890"/>
                <a:gd name="T57" fmla="*/ 203 h 1270"/>
                <a:gd name="T58" fmla="*/ 108 w 890"/>
                <a:gd name="T59" fmla="*/ 103 h 1270"/>
                <a:gd name="T60" fmla="*/ 197 w 890"/>
                <a:gd name="T61" fmla="*/ 88 h 1270"/>
                <a:gd name="T62" fmla="*/ 267 w 890"/>
                <a:gd name="T63" fmla="*/ 99 h 1270"/>
                <a:gd name="T64" fmla="*/ 243 w 890"/>
                <a:gd name="T65" fmla="*/ 527 h 1270"/>
                <a:gd name="T66" fmla="*/ 581 w 890"/>
                <a:gd name="T67" fmla="*/ 1090 h 1270"/>
                <a:gd name="T68" fmla="*/ 523 w 890"/>
                <a:gd name="T69" fmla="*/ 1070 h 1270"/>
                <a:gd name="T70" fmla="*/ 719 w 890"/>
                <a:gd name="T71" fmla="*/ 614 h 1270"/>
                <a:gd name="T72" fmla="*/ 595 w 890"/>
                <a:gd name="T73" fmla="*/ 311 h 1270"/>
                <a:gd name="T74" fmla="*/ 468 w 890"/>
                <a:gd name="T75" fmla="*/ 312 h 1270"/>
                <a:gd name="T76" fmla="*/ 509 w 890"/>
                <a:gd name="T77" fmla="*/ 473 h 1270"/>
                <a:gd name="T78" fmla="*/ 357 w 890"/>
                <a:gd name="T79" fmla="*/ 976 h 1270"/>
                <a:gd name="T80" fmla="*/ 427 w 890"/>
                <a:gd name="T81" fmla="*/ 163 h 1270"/>
                <a:gd name="T82" fmla="*/ 505 w 890"/>
                <a:gd name="T83" fmla="*/ 307 h 1270"/>
                <a:gd name="T84" fmla="*/ 418 w 890"/>
                <a:gd name="T85" fmla="*/ 295 h 1270"/>
                <a:gd name="T86" fmla="*/ 296 w 890"/>
                <a:gd name="T87" fmla="*/ 340 h 1270"/>
                <a:gd name="T88" fmla="*/ 295 w 890"/>
                <a:gd name="T89" fmla="*/ 341 h 1270"/>
                <a:gd name="T90" fmla="*/ 79 w 890"/>
                <a:gd name="T91" fmla="*/ 922 h 1270"/>
                <a:gd name="T92" fmla="*/ 61 w 890"/>
                <a:gd name="T93" fmla="*/ 807 h 1270"/>
                <a:gd name="T94" fmla="*/ 90 w 890"/>
                <a:gd name="T95" fmla="*/ 752 h 1270"/>
                <a:gd name="T96" fmla="*/ 158 w 890"/>
                <a:gd name="T97" fmla="*/ 693 h 1270"/>
                <a:gd name="T98" fmla="*/ 277 w 890"/>
                <a:gd name="T99" fmla="*/ 1000 h 1270"/>
                <a:gd name="T100" fmla="*/ 281 w 890"/>
                <a:gd name="T101" fmla="*/ 994 h 1270"/>
                <a:gd name="T102" fmla="*/ 287 w 890"/>
                <a:gd name="T103" fmla="*/ 960 h 1270"/>
                <a:gd name="T104" fmla="*/ 552 w 890"/>
                <a:gd name="T105" fmla="*/ 451 h 1270"/>
                <a:gd name="T106" fmla="*/ 744 w 890"/>
                <a:gd name="T107" fmla="*/ 511 h 1270"/>
                <a:gd name="T108" fmla="*/ 646 w 890"/>
                <a:gd name="T109" fmla="*/ 272 h 1270"/>
                <a:gd name="T110" fmla="*/ 698 w 890"/>
                <a:gd name="T111" fmla="*/ 321 h 1270"/>
                <a:gd name="T112" fmla="*/ 762 w 890"/>
                <a:gd name="T113" fmla="*/ 318 h 1270"/>
                <a:gd name="T114" fmla="*/ 784 w 890"/>
                <a:gd name="T115" fmla="*/ 347 h 1270"/>
                <a:gd name="T116" fmla="*/ 826 w 890"/>
                <a:gd name="T117" fmla="*/ 433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0" h="1270">
                  <a:moveTo>
                    <a:pt x="839" y="429"/>
                  </a:moveTo>
                  <a:cubicBezTo>
                    <a:pt x="857" y="425"/>
                    <a:pt x="874" y="417"/>
                    <a:pt x="888" y="404"/>
                  </a:cubicBezTo>
                  <a:cubicBezTo>
                    <a:pt x="890" y="402"/>
                    <a:pt x="887" y="397"/>
                    <a:pt x="884" y="399"/>
                  </a:cubicBezTo>
                  <a:cubicBezTo>
                    <a:pt x="870" y="410"/>
                    <a:pt x="856" y="418"/>
                    <a:pt x="839" y="423"/>
                  </a:cubicBezTo>
                  <a:cubicBezTo>
                    <a:pt x="840" y="419"/>
                    <a:pt x="838" y="416"/>
                    <a:pt x="836" y="413"/>
                  </a:cubicBezTo>
                  <a:cubicBezTo>
                    <a:pt x="853" y="402"/>
                    <a:pt x="866" y="385"/>
                    <a:pt x="867" y="364"/>
                  </a:cubicBezTo>
                  <a:cubicBezTo>
                    <a:pt x="867" y="361"/>
                    <a:pt x="862" y="360"/>
                    <a:pt x="861" y="364"/>
                  </a:cubicBezTo>
                  <a:cubicBezTo>
                    <a:pt x="857" y="382"/>
                    <a:pt x="848" y="397"/>
                    <a:pt x="833" y="408"/>
                  </a:cubicBezTo>
                  <a:cubicBezTo>
                    <a:pt x="828" y="404"/>
                    <a:pt x="822" y="402"/>
                    <a:pt x="816" y="403"/>
                  </a:cubicBezTo>
                  <a:cubicBezTo>
                    <a:pt x="815" y="403"/>
                    <a:pt x="815" y="403"/>
                    <a:pt x="815" y="404"/>
                  </a:cubicBezTo>
                  <a:cubicBezTo>
                    <a:pt x="812" y="383"/>
                    <a:pt x="805" y="363"/>
                    <a:pt x="793" y="345"/>
                  </a:cubicBezTo>
                  <a:cubicBezTo>
                    <a:pt x="782" y="327"/>
                    <a:pt x="767" y="309"/>
                    <a:pt x="750" y="295"/>
                  </a:cubicBezTo>
                  <a:cubicBezTo>
                    <a:pt x="750" y="295"/>
                    <a:pt x="751" y="295"/>
                    <a:pt x="751" y="294"/>
                  </a:cubicBezTo>
                  <a:cubicBezTo>
                    <a:pt x="753" y="293"/>
                    <a:pt x="753" y="290"/>
                    <a:pt x="751" y="290"/>
                  </a:cubicBezTo>
                  <a:cubicBezTo>
                    <a:pt x="748" y="289"/>
                    <a:pt x="746" y="289"/>
                    <a:pt x="744" y="290"/>
                  </a:cubicBezTo>
                  <a:cubicBezTo>
                    <a:pt x="737" y="285"/>
                    <a:pt x="730" y="280"/>
                    <a:pt x="723" y="277"/>
                  </a:cubicBezTo>
                  <a:cubicBezTo>
                    <a:pt x="723" y="275"/>
                    <a:pt x="723" y="274"/>
                    <a:pt x="721" y="274"/>
                  </a:cubicBezTo>
                  <a:cubicBezTo>
                    <a:pt x="720" y="274"/>
                    <a:pt x="719" y="274"/>
                    <a:pt x="718" y="274"/>
                  </a:cubicBezTo>
                  <a:cubicBezTo>
                    <a:pt x="705" y="267"/>
                    <a:pt x="690" y="263"/>
                    <a:pt x="675" y="262"/>
                  </a:cubicBezTo>
                  <a:cubicBezTo>
                    <a:pt x="675" y="257"/>
                    <a:pt x="671" y="252"/>
                    <a:pt x="667" y="248"/>
                  </a:cubicBezTo>
                  <a:cubicBezTo>
                    <a:pt x="680" y="227"/>
                    <a:pt x="698" y="211"/>
                    <a:pt x="721" y="203"/>
                  </a:cubicBezTo>
                  <a:cubicBezTo>
                    <a:pt x="725" y="201"/>
                    <a:pt x="724" y="195"/>
                    <a:pt x="720" y="196"/>
                  </a:cubicBezTo>
                  <a:cubicBezTo>
                    <a:pt x="696" y="203"/>
                    <a:pt x="675" y="220"/>
                    <a:pt x="664" y="242"/>
                  </a:cubicBezTo>
                  <a:cubicBezTo>
                    <a:pt x="660" y="237"/>
                    <a:pt x="671" y="205"/>
                    <a:pt x="672" y="204"/>
                  </a:cubicBezTo>
                  <a:cubicBezTo>
                    <a:pt x="677" y="191"/>
                    <a:pt x="683" y="179"/>
                    <a:pt x="689" y="167"/>
                  </a:cubicBezTo>
                  <a:cubicBezTo>
                    <a:pt x="691" y="163"/>
                    <a:pt x="686" y="160"/>
                    <a:pt x="684" y="163"/>
                  </a:cubicBezTo>
                  <a:cubicBezTo>
                    <a:pt x="670" y="183"/>
                    <a:pt x="661" y="206"/>
                    <a:pt x="656" y="229"/>
                  </a:cubicBezTo>
                  <a:cubicBezTo>
                    <a:pt x="656" y="234"/>
                    <a:pt x="655" y="239"/>
                    <a:pt x="657" y="243"/>
                  </a:cubicBezTo>
                  <a:cubicBezTo>
                    <a:pt x="656" y="243"/>
                    <a:pt x="654" y="243"/>
                    <a:pt x="653" y="243"/>
                  </a:cubicBezTo>
                  <a:cubicBezTo>
                    <a:pt x="647" y="239"/>
                    <a:pt x="642" y="227"/>
                    <a:pt x="640" y="223"/>
                  </a:cubicBezTo>
                  <a:cubicBezTo>
                    <a:pt x="636" y="214"/>
                    <a:pt x="633" y="204"/>
                    <a:pt x="632" y="194"/>
                  </a:cubicBezTo>
                  <a:cubicBezTo>
                    <a:pt x="632" y="190"/>
                    <a:pt x="626" y="190"/>
                    <a:pt x="626" y="194"/>
                  </a:cubicBezTo>
                  <a:cubicBezTo>
                    <a:pt x="626" y="208"/>
                    <a:pt x="629" y="222"/>
                    <a:pt x="638" y="234"/>
                  </a:cubicBezTo>
                  <a:cubicBezTo>
                    <a:pt x="640" y="238"/>
                    <a:pt x="643" y="242"/>
                    <a:pt x="646" y="245"/>
                  </a:cubicBezTo>
                  <a:cubicBezTo>
                    <a:pt x="646" y="245"/>
                    <a:pt x="646" y="245"/>
                    <a:pt x="645" y="246"/>
                  </a:cubicBezTo>
                  <a:cubicBezTo>
                    <a:pt x="645" y="246"/>
                    <a:pt x="645" y="246"/>
                    <a:pt x="645" y="246"/>
                  </a:cubicBezTo>
                  <a:cubicBezTo>
                    <a:pt x="629" y="234"/>
                    <a:pt x="602" y="230"/>
                    <a:pt x="585" y="240"/>
                  </a:cubicBezTo>
                  <a:cubicBezTo>
                    <a:pt x="581" y="242"/>
                    <a:pt x="584" y="247"/>
                    <a:pt x="588" y="247"/>
                  </a:cubicBezTo>
                  <a:cubicBezTo>
                    <a:pt x="597" y="245"/>
                    <a:pt x="606" y="242"/>
                    <a:pt x="615" y="243"/>
                  </a:cubicBezTo>
                  <a:cubicBezTo>
                    <a:pt x="625" y="244"/>
                    <a:pt x="633" y="247"/>
                    <a:pt x="641" y="251"/>
                  </a:cubicBezTo>
                  <a:cubicBezTo>
                    <a:pt x="640" y="254"/>
                    <a:pt x="639" y="257"/>
                    <a:pt x="639" y="260"/>
                  </a:cubicBezTo>
                  <a:cubicBezTo>
                    <a:pt x="640" y="262"/>
                    <a:pt x="640" y="264"/>
                    <a:pt x="641" y="265"/>
                  </a:cubicBezTo>
                  <a:cubicBezTo>
                    <a:pt x="639" y="266"/>
                    <a:pt x="639" y="268"/>
                    <a:pt x="639" y="269"/>
                  </a:cubicBezTo>
                  <a:cubicBezTo>
                    <a:pt x="629" y="275"/>
                    <a:pt x="620" y="283"/>
                    <a:pt x="612" y="291"/>
                  </a:cubicBezTo>
                  <a:cubicBezTo>
                    <a:pt x="602" y="283"/>
                    <a:pt x="586" y="284"/>
                    <a:pt x="580" y="295"/>
                  </a:cubicBezTo>
                  <a:cubicBezTo>
                    <a:pt x="574" y="305"/>
                    <a:pt x="581" y="318"/>
                    <a:pt x="592" y="317"/>
                  </a:cubicBezTo>
                  <a:cubicBezTo>
                    <a:pt x="579" y="339"/>
                    <a:pt x="573" y="364"/>
                    <a:pt x="574" y="389"/>
                  </a:cubicBezTo>
                  <a:cubicBezTo>
                    <a:pt x="574" y="399"/>
                    <a:pt x="576" y="408"/>
                    <a:pt x="579" y="418"/>
                  </a:cubicBezTo>
                  <a:cubicBezTo>
                    <a:pt x="578" y="418"/>
                    <a:pt x="578" y="418"/>
                    <a:pt x="577" y="418"/>
                  </a:cubicBezTo>
                  <a:cubicBezTo>
                    <a:pt x="572" y="424"/>
                    <a:pt x="566" y="429"/>
                    <a:pt x="560" y="434"/>
                  </a:cubicBezTo>
                  <a:cubicBezTo>
                    <a:pt x="560" y="434"/>
                    <a:pt x="560" y="433"/>
                    <a:pt x="559" y="433"/>
                  </a:cubicBezTo>
                  <a:cubicBezTo>
                    <a:pt x="550" y="411"/>
                    <a:pt x="542" y="390"/>
                    <a:pt x="538" y="367"/>
                  </a:cubicBezTo>
                  <a:cubicBezTo>
                    <a:pt x="534" y="345"/>
                    <a:pt x="535" y="325"/>
                    <a:pt x="534" y="303"/>
                  </a:cubicBezTo>
                  <a:cubicBezTo>
                    <a:pt x="544" y="305"/>
                    <a:pt x="553" y="293"/>
                    <a:pt x="555" y="284"/>
                  </a:cubicBezTo>
                  <a:cubicBezTo>
                    <a:pt x="557" y="273"/>
                    <a:pt x="548" y="263"/>
                    <a:pt x="537" y="262"/>
                  </a:cubicBezTo>
                  <a:cubicBezTo>
                    <a:pt x="526" y="260"/>
                    <a:pt x="516" y="266"/>
                    <a:pt x="515" y="277"/>
                  </a:cubicBezTo>
                  <a:cubicBezTo>
                    <a:pt x="513" y="286"/>
                    <a:pt x="518" y="296"/>
                    <a:pt x="526" y="299"/>
                  </a:cubicBezTo>
                  <a:cubicBezTo>
                    <a:pt x="517" y="343"/>
                    <a:pt x="531" y="398"/>
                    <a:pt x="553" y="436"/>
                  </a:cubicBezTo>
                  <a:cubicBezTo>
                    <a:pt x="554" y="437"/>
                    <a:pt x="554" y="437"/>
                    <a:pt x="554" y="438"/>
                  </a:cubicBezTo>
                  <a:cubicBezTo>
                    <a:pt x="551" y="440"/>
                    <a:pt x="548" y="441"/>
                    <a:pt x="545" y="443"/>
                  </a:cubicBezTo>
                  <a:cubicBezTo>
                    <a:pt x="537" y="447"/>
                    <a:pt x="527" y="448"/>
                    <a:pt x="519" y="452"/>
                  </a:cubicBezTo>
                  <a:cubicBezTo>
                    <a:pt x="517" y="408"/>
                    <a:pt x="516" y="363"/>
                    <a:pt x="510" y="320"/>
                  </a:cubicBezTo>
                  <a:cubicBezTo>
                    <a:pt x="512" y="319"/>
                    <a:pt x="513" y="317"/>
                    <a:pt x="515" y="316"/>
                  </a:cubicBezTo>
                  <a:cubicBezTo>
                    <a:pt x="516" y="314"/>
                    <a:pt x="516" y="312"/>
                    <a:pt x="515" y="311"/>
                  </a:cubicBezTo>
                  <a:cubicBezTo>
                    <a:pt x="515" y="310"/>
                    <a:pt x="515" y="309"/>
                    <a:pt x="515" y="308"/>
                  </a:cubicBezTo>
                  <a:cubicBezTo>
                    <a:pt x="508" y="286"/>
                    <a:pt x="496" y="264"/>
                    <a:pt x="486" y="243"/>
                  </a:cubicBezTo>
                  <a:cubicBezTo>
                    <a:pt x="453" y="173"/>
                    <a:pt x="453" y="173"/>
                    <a:pt x="453" y="173"/>
                  </a:cubicBezTo>
                  <a:cubicBezTo>
                    <a:pt x="442" y="150"/>
                    <a:pt x="432" y="126"/>
                    <a:pt x="420" y="103"/>
                  </a:cubicBezTo>
                  <a:cubicBezTo>
                    <a:pt x="415" y="94"/>
                    <a:pt x="407" y="83"/>
                    <a:pt x="396" y="87"/>
                  </a:cubicBezTo>
                  <a:cubicBezTo>
                    <a:pt x="383" y="90"/>
                    <a:pt x="379" y="109"/>
                    <a:pt x="375" y="120"/>
                  </a:cubicBezTo>
                  <a:cubicBezTo>
                    <a:pt x="365" y="143"/>
                    <a:pt x="355" y="167"/>
                    <a:pt x="346" y="191"/>
                  </a:cubicBezTo>
                  <a:cubicBezTo>
                    <a:pt x="339" y="206"/>
                    <a:pt x="333" y="222"/>
                    <a:pt x="327" y="237"/>
                  </a:cubicBezTo>
                  <a:cubicBezTo>
                    <a:pt x="317" y="236"/>
                    <a:pt x="308" y="233"/>
                    <a:pt x="300" y="230"/>
                  </a:cubicBezTo>
                  <a:cubicBezTo>
                    <a:pt x="332" y="183"/>
                    <a:pt x="354" y="112"/>
                    <a:pt x="340" y="55"/>
                  </a:cubicBezTo>
                  <a:cubicBezTo>
                    <a:pt x="346" y="50"/>
                    <a:pt x="352" y="41"/>
                    <a:pt x="354" y="37"/>
                  </a:cubicBezTo>
                  <a:cubicBezTo>
                    <a:pt x="360" y="23"/>
                    <a:pt x="356" y="6"/>
                    <a:pt x="338" y="3"/>
                  </a:cubicBezTo>
                  <a:cubicBezTo>
                    <a:pt x="324" y="0"/>
                    <a:pt x="308" y="10"/>
                    <a:pt x="305" y="24"/>
                  </a:cubicBezTo>
                  <a:cubicBezTo>
                    <a:pt x="302" y="38"/>
                    <a:pt x="311" y="56"/>
                    <a:pt x="326" y="57"/>
                  </a:cubicBezTo>
                  <a:cubicBezTo>
                    <a:pt x="327" y="57"/>
                    <a:pt x="328" y="57"/>
                    <a:pt x="329" y="55"/>
                  </a:cubicBezTo>
                  <a:cubicBezTo>
                    <a:pt x="330" y="57"/>
                    <a:pt x="331" y="58"/>
                    <a:pt x="333" y="58"/>
                  </a:cubicBezTo>
                  <a:cubicBezTo>
                    <a:pt x="332" y="87"/>
                    <a:pt x="334" y="115"/>
                    <a:pt x="327" y="145"/>
                  </a:cubicBezTo>
                  <a:cubicBezTo>
                    <a:pt x="320" y="174"/>
                    <a:pt x="308" y="202"/>
                    <a:pt x="293" y="228"/>
                  </a:cubicBezTo>
                  <a:cubicBezTo>
                    <a:pt x="286" y="224"/>
                    <a:pt x="278" y="220"/>
                    <a:pt x="271" y="215"/>
                  </a:cubicBezTo>
                  <a:cubicBezTo>
                    <a:pt x="271" y="215"/>
                    <a:pt x="271" y="215"/>
                    <a:pt x="271" y="215"/>
                  </a:cubicBezTo>
                  <a:cubicBezTo>
                    <a:pt x="285" y="185"/>
                    <a:pt x="294" y="151"/>
                    <a:pt x="286" y="120"/>
                  </a:cubicBezTo>
                  <a:cubicBezTo>
                    <a:pt x="291" y="119"/>
                    <a:pt x="295" y="114"/>
                    <a:pt x="297" y="110"/>
                  </a:cubicBezTo>
                  <a:cubicBezTo>
                    <a:pt x="300" y="103"/>
                    <a:pt x="300" y="95"/>
                    <a:pt x="296" y="90"/>
                  </a:cubicBezTo>
                  <a:cubicBezTo>
                    <a:pt x="291" y="84"/>
                    <a:pt x="284" y="83"/>
                    <a:pt x="278" y="84"/>
                  </a:cubicBezTo>
                  <a:cubicBezTo>
                    <a:pt x="275" y="84"/>
                    <a:pt x="272" y="86"/>
                    <a:pt x="270" y="87"/>
                  </a:cubicBezTo>
                  <a:cubicBezTo>
                    <a:pt x="255" y="69"/>
                    <a:pt x="233" y="62"/>
                    <a:pt x="209" y="61"/>
                  </a:cubicBezTo>
                  <a:cubicBezTo>
                    <a:pt x="205" y="61"/>
                    <a:pt x="201" y="61"/>
                    <a:pt x="198" y="61"/>
                  </a:cubicBezTo>
                  <a:cubicBezTo>
                    <a:pt x="197" y="61"/>
                    <a:pt x="197" y="60"/>
                    <a:pt x="196" y="60"/>
                  </a:cubicBezTo>
                  <a:cubicBezTo>
                    <a:pt x="195" y="58"/>
                    <a:pt x="193" y="60"/>
                    <a:pt x="192" y="61"/>
                  </a:cubicBezTo>
                  <a:cubicBezTo>
                    <a:pt x="183" y="61"/>
                    <a:pt x="174" y="62"/>
                    <a:pt x="165" y="64"/>
                  </a:cubicBezTo>
                  <a:cubicBezTo>
                    <a:pt x="164" y="63"/>
                    <a:pt x="163" y="62"/>
                    <a:pt x="162" y="61"/>
                  </a:cubicBezTo>
                  <a:cubicBezTo>
                    <a:pt x="160" y="59"/>
                    <a:pt x="157" y="62"/>
                    <a:pt x="159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49" y="68"/>
                    <a:pt x="140" y="72"/>
                    <a:pt x="131" y="79"/>
                  </a:cubicBezTo>
                  <a:cubicBezTo>
                    <a:pt x="131" y="79"/>
                    <a:pt x="130" y="79"/>
                    <a:pt x="129" y="79"/>
                  </a:cubicBezTo>
                  <a:cubicBezTo>
                    <a:pt x="128" y="79"/>
                    <a:pt x="127" y="79"/>
                    <a:pt x="126" y="81"/>
                  </a:cubicBezTo>
                  <a:cubicBezTo>
                    <a:pt x="118" y="83"/>
                    <a:pt x="110" y="87"/>
                    <a:pt x="103" y="92"/>
                  </a:cubicBezTo>
                  <a:cubicBezTo>
                    <a:pt x="96" y="80"/>
                    <a:pt x="75" y="79"/>
                    <a:pt x="68" y="93"/>
                  </a:cubicBezTo>
                  <a:cubicBezTo>
                    <a:pt x="62" y="102"/>
                    <a:pt x="68" y="114"/>
                    <a:pt x="78" y="116"/>
                  </a:cubicBezTo>
                  <a:cubicBezTo>
                    <a:pt x="58" y="139"/>
                    <a:pt x="46" y="169"/>
                    <a:pt x="44" y="197"/>
                  </a:cubicBezTo>
                  <a:cubicBezTo>
                    <a:pt x="41" y="226"/>
                    <a:pt x="51" y="257"/>
                    <a:pt x="70" y="279"/>
                  </a:cubicBezTo>
                  <a:cubicBezTo>
                    <a:pt x="63" y="284"/>
                    <a:pt x="59" y="294"/>
                    <a:pt x="63" y="303"/>
                  </a:cubicBezTo>
                  <a:cubicBezTo>
                    <a:pt x="70" y="318"/>
                    <a:pt x="92" y="317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5" y="306"/>
                    <a:pt x="109" y="308"/>
                    <a:pt x="112" y="309"/>
                  </a:cubicBezTo>
                  <a:cubicBezTo>
                    <a:pt x="141" y="320"/>
                    <a:pt x="171" y="314"/>
                    <a:pt x="196" y="300"/>
                  </a:cubicBezTo>
                  <a:cubicBezTo>
                    <a:pt x="203" y="313"/>
                    <a:pt x="212" y="326"/>
                    <a:pt x="221" y="338"/>
                  </a:cubicBezTo>
                  <a:cubicBezTo>
                    <a:pt x="212" y="352"/>
                    <a:pt x="202" y="364"/>
                    <a:pt x="188" y="372"/>
                  </a:cubicBezTo>
                  <a:cubicBezTo>
                    <a:pt x="173" y="380"/>
                    <a:pt x="160" y="381"/>
                    <a:pt x="144" y="384"/>
                  </a:cubicBezTo>
                  <a:cubicBezTo>
                    <a:pt x="142" y="375"/>
                    <a:pt x="136" y="368"/>
                    <a:pt x="126" y="367"/>
                  </a:cubicBezTo>
                  <a:cubicBezTo>
                    <a:pt x="114" y="365"/>
                    <a:pt x="103" y="376"/>
                    <a:pt x="102" y="389"/>
                  </a:cubicBezTo>
                  <a:cubicBezTo>
                    <a:pt x="101" y="401"/>
                    <a:pt x="113" y="412"/>
                    <a:pt x="125" y="412"/>
                  </a:cubicBezTo>
                  <a:cubicBezTo>
                    <a:pt x="135" y="412"/>
                    <a:pt x="147" y="403"/>
                    <a:pt x="147" y="393"/>
                  </a:cubicBezTo>
                  <a:cubicBezTo>
                    <a:pt x="178" y="397"/>
                    <a:pt x="212" y="371"/>
                    <a:pt x="225" y="343"/>
                  </a:cubicBezTo>
                  <a:cubicBezTo>
                    <a:pt x="229" y="349"/>
                    <a:pt x="234" y="356"/>
                    <a:pt x="238" y="362"/>
                  </a:cubicBezTo>
                  <a:cubicBezTo>
                    <a:pt x="253" y="387"/>
                    <a:pt x="266" y="413"/>
                    <a:pt x="277" y="440"/>
                  </a:cubicBezTo>
                  <a:cubicBezTo>
                    <a:pt x="279" y="445"/>
                    <a:pt x="287" y="443"/>
                    <a:pt x="285" y="438"/>
                  </a:cubicBezTo>
                  <a:cubicBezTo>
                    <a:pt x="276" y="412"/>
                    <a:pt x="265" y="387"/>
                    <a:pt x="251" y="363"/>
                  </a:cubicBezTo>
                  <a:cubicBezTo>
                    <a:pt x="236" y="339"/>
                    <a:pt x="218" y="319"/>
                    <a:pt x="202" y="297"/>
                  </a:cubicBezTo>
                  <a:cubicBezTo>
                    <a:pt x="221" y="285"/>
                    <a:pt x="237" y="269"/>
                    <a:pt x="250" y="251"/>
                  </a:cubicBezTo>
                  <a:cubicBezTo>
                    <a:pt x="256" y="242"/>
                    <a:pt x="262" y="232"/>
                    <a:pt x="267" y="222"/>
                  </a:cubicBezTo>
                  <a:cubicBezTo>
                    <a:pt x="268" y="222"/>
                    <a:pt x="268" y="222"/>
                    <a:pt x="268" y="222"/>
                  </a:cubicBezTo>
                  <a:cubicBezTo>
                    <a:pt x="284" y="234"/>
                    <a:pt x="303" y="243"/>
                    <a:pt x="323" y="246"/>
                  </a:cubicBezTo>
                  <a:cubicBezTo>
                    <a:pt x="314" y="268"/>
                    <a:pt x="306" y="290"/>
                    <a:pt x="299" y="312"/>
                  </a:cubicBezTo>
                  <a:cubicBezTo>
                    <a:pt x="298" y="312"/>
                    <a:pt x="297" y="312"/>
                    <a:pt x="296" y="314"/>
                  </a:cubicBezTo>
                  <a:cubicBezTo>
                    <a:pt x="295" y="318"/>
                    <a:pt x="294" y="322"/>
                    <a:pt x="295" y="326"/>
                  </a:cubicBezTo>
                  <a:cubicBezTo>
                    <a:pt x="294" y="330"/>
                    <a:pt x="293" y="334"/>
                    <a:pt x="292" y="338"/>
                  </a:cubicBezTo>
                  <a:cubicBezTo>
                    <a:pt x="290" y="338"/>
                    <a:pt x="289" y="339"/>
                    <a:pt x="289" y="340"/>
                  </a:cubicBezTo>
                  <a:cubicBezTo>
                    <a:pt x="285" y="392"/>
                    <a:pt x="287" y="444"/>
                    <a:pt x="287" y="495"/>
                  </a:cubicBezTo>
                  <a:cubicBezTo>
                    <a:pt x="287" y="506"/>
                    <a:pt x="287" y="516"/>
                    <a:pt x="287" y="527"/>
                  </a:cubicBezTo>
                  <a:cubicBezTo>
                    <a:pt x="279" y="528"/>
                    <a:pt x="270" y="529"/>
                    <a:pt x="261" y="528"/>
                  </a:cubicBezTo>
                  <a:cubicBezTo>
                    <a:pt x="258" y="528"/>
                    <a:pt x="255" y="528"/>
                    <a:pt x="253" y="528"/>
                  </a:cubicBezTo>
                  <a:cubicBezTo>
                    <a:pt x="255" y="519"/>
                    <a:pt x="253" y="510"/>
                    <a:pt x="248" y="503"/>
                  </a:cubicBezTo>
                  <a:cubicBezTo>
                    <a:pt x="242" y="496"/>
                    <a:pt x="230" y="492"/>
                    <a:pt x="222" y="501"/>
                  </a:cubicBezTo>
                  <a:cubicBezTo>
                    <a:pt x="215" y="508"/>
                    <a:pt x="217" y="520"/>
                    <a:pt x="221" y="528"/>
                  </a:cubicBezTo>
                  <a:cubicBezTo>
                    <a:pt x="223" y="532"/>
                    <a:pt x="231" y="539"/>
                    <a:pt x="235" y="535"/>
                  </a:cubicBezTo>
                  <a:cubicBezTo>
                    <a:pt x="237" y="536"/>
                    <a:pt x="239" y="537"/>
                    <a:pt x="241" y="537"/>
                  </a:cubicBezTo>
                  <a:cubicBezTo>
                    <a:pt x="241" y="537"/>
                    <a:pt x="241" y="538"/>
                    <a:pt x="241" y="538"/>
                  </a:cubicBezTo>
                  <a:cubicBezTo>
                    <a:pt x="240" y="542"/>
                    <a:pt x="245" y="543"/>
                    <a:pt x="247" y="540"/>
                  </a:cubicBezTo>
                  <a:cubicBezTo>
                    <a:pt x="248" y="539"/>
                    <a:pt x="248" y="539"/>
                    <a:pt x="249" y="538"/>
                  </a:cubicBezTo>
                  <a:cubicBezTo>
                    <a:pt x="261" y="539"/>
                    <a:pt x="276" y="536"/>
                    <a:pt x="287" y="533"/>
                  </a:cubicBezTo>
                  <a:cubicBezTo>
                    <a:pt x="287" y="572"/>
                    <a:pt x="287" y="611"/>
                    <a:pt x="287" y="650"/>
                  </a:cubicBezTo>
                  <a:cubicBezTo>
                    <a:pt x="287" y="709"/>
                    <a:pt x="287" y="768"/>
                    <a:pt x="287" y="827"/>
                  </a:cubicBezTo>
                  <a:cubicBezTo>
                    <a:pt x="286" y="826"/>
                    <a:pt x="286" y="825"/>
                    <a:pt x="284" y="825"/>
                  </a:cubicBezTo>
                  <a:cubicBezTo>
                    <a:pt x="275" y="823"/>
                    <a:pt x="265" y="823"/>
                    <a:pt x="256" y="823"/>
                  </a:cubicBezTo>
                  <a:cubicBezTo>
                    <a:pt x="259" y="814"/>
                    <a:pt x="261" y="806"/>
                    <a:pt x="263" y="798"/>
                  </a:cubicBezTo>
                  <a:cubicBezTo>
                    <a:pt x="267" y="776"/>
                    <a:pt x="265" y="751"/>
                    <a:pt x="255" y="731"/>
                  </a:cubicBezTo>
                  <a:cubicBezTo>
                    <a:pt x="262" y="732"/>
                    <a:pt x="267" y="726"/>
                    <a:pt x="269" y="720"/>
                  </a:cubicBezTo>
                  <a:cubicBezTo>
                    <a:pt x="271" y="714"/>
                    <a:pt x="270" y="707"/>
                    <a:pt x="266" y="702"/>
                  </a:cubicBezTo>
                  <a:cubicBezTo>
                    <a:pt x="258" y="693"/>
                    <a:pt x="244" y="696"/>
                    <a:pt x="237" y="704"/>
                  </a:cubicBezTo>
                  <a:cubicBezTo>
                    <a:pt x="225" y="693"/>
                    <a:pt x="209" y="685"/>
                    <a:pt x="190" y="685"/>
                  </a:cubicBezTo>
                  <a:cubicBezTo>
                    <a:pt x="188" y="685"/>
                    <a:pt x="187" y="685"/>
                    <a:pt x="186" y="686"/>
                  </a:cubicBezTo>
                  <a:cubicBezTo>
                    <a:pt x="82" y="653"/>
                    <a:pt x="0" y="814"/>
                    <a:pt x="53" y="895"/>
                  </a:cubicBezTo>
                  <a:cubicBezTo>
                    <a:pt x="55" y="898"/>
                    <a:pt x="58" y="901"/>
                    <a:pt x="60" y="904"/>
                  </a:cubicBezTo>
                  <a:cubicBezTo>
                    <a:pt x="50" y="913"/>
                    <a:pt x="40" y="927"/>
                    <a:pt x="52" y="938"/>
                  </a:cubicBezTo>
                  <a:cubicBezTo>
                    <a:pt x="63" y="949"/>
                    <a:pt x="80" y="939"/>
                    <a:pt x="86" y="927"/>
                  </a:cubicBezTo>
                  <a:cubicBezTo>
                    <a:pt x="111" y="942"/>
                    <a:pt x="141" y="946"/>
                    <a:pt x="169" y="933"/>
                  </a:cubicBezTo>
                  <a:cubicBezTo>
                    <a:pt x="177" y="929"/>
                    <a:pt x="185" y="924"/>
                    <a:pt x="192" y="918"/>
                  </a:cubicBezTo>
                  <a:cubicBezTo>
                    <a:pt x="200" y="927"/>
                    <a:pt x="208" y="936"/>
                    <a:pt x="216" y="945"/>
                  </a:cubicBezTo>
                  <a:cubicBezTo>
                    <a:pt x="205" y="961"/>
                    <a:pt x="195" y="978"/>
                    <a:pt x="184" y="994"/>
                  </a:cubicBezTo>
                  <a:cubicBezTo>
                    <a:pt x="174" y="1010"/>
                    <a:pt x="161" y="1025"/>
                    <a:pt x="152" y="1042"/>
                  </a:cubicBezTo>
                  <a:cubicBezTo>
                    <a:pt x="141" y="1039"/>
                    <a:pt x="130" y="1040"/>
                    <a:pt x="123" y="1049"/>
                  </a:cubicBezTo>
                  <a:cubicBezTo>
                    <a:pt x="117" y="1057"/>
                    <a:pt x="118" y="1068"/>
                    <a:pt x="126" y="1074"/>
                  </a:cubicBezTo>
                  <a:cubicBezTo>
                    <a:pt x="144" y="1087"/>
                    <a:pt x="167" y="1065"/>
                    <a:pt x="158" y="1046"/>
                  </a:cubicBezTo>
                  <a:cubicBezTo>
                    <a:pt x="184" y="1021"/>
                    <a:pt x="206" y="983"/>
                    <a:pt x="220" y="950"/>
                  </a:cubicBezTo>
                  <a:cubicBezTo>
                    <a:pt x="224" y="954"/>
                    <a:pt x="228" y="958"/>
                    <a:pt x="232" y="963"/>
                  </a:cubicBezTo>
                  <a:cubicBezTo>
                    <a:pt x="245" y="976"/>
                    <a:pt x="258" y="992"/>
                    <a:pt x="274" y="1002"/>
                  </a:cubicBezTo>
                  <a:cubicBezTo>
                    <a:pt x="275" y="1002"/>
                    <a:pt x="275" y="1002"/>
                    <a:pt x="276" y="1001"/>
                  </a:cubicBezTo>
                  <a:cubicBezTo>
                    <a:pt x="265" y="1020"/>
                    <a:pt x="264" y="1041"/>
                    <a:pt x="286" y="1055"/>
                  </a:cubicBezTo>
                  <a:cubicBezTo>
                    <a:pt x="274" y="1074"/>
                    <a:pt x="285" y="1098"/>
                    <a:pt x="302" y="1112"/>
                  </a:cubicBezTo>
                  <a:cubicBezTo>
                    <a:pt x="333" y="1135"/>
                    <a:pt x="376" y="1140"/>
                    <a:pt x="413" y="1141"/>
                  </a:cubicBezTo>
                  <a:cubicBezTo>
                    <a:pt x="447" y="1142"/>
                    <a:pt x="495" y="1147"/>
                    <a:pt x="523" y="1124"/>
                  </a:cubicBezTo>
                  <a:cubicBezTo>
                    <a:pt x="524" y="1123"/>
                    <a:pt x="525" y="1123"/>
                    <a:pt x="526" y="1122"/>
                  </a:cubicBezTo>
                  <a:cubicBezTo>
                    <a:pt x="531" y="1142"/>
                    <a:pt x="533" y="1163"/>
                    <a:pt x="535" y="1184"/>
                  </a:cubicBezTo>
                  <a:cubicBezTo>
                    <a:pt x="535" y="1199"/>
                    <a:pt x="541" y="1238"/>
                    <a:pt x="526" y="1246"/>
                  </a:cubicBezTo>
                  <a:cubicBezTo>
                    <a:pt x="518" y="1251"/>
                    <a:pt x="501" y="1249"/>
                    <a:pt x="492" y="1250"/>
                  </a:cubicBezTo>
                  <a:cubicBezTo>
                    <a:pt x="482" y="1251"/>
                    <a:pt x="471" y="1251"/>
                    <a:pt x="461" y="1252"/>
                  </a:cubicBezTo>
                  <a:cubicBezTo>
                    <a:pt x="441" y="1253"/>
                    <a:pt x="422" y="1254"/>
                    <a:pt x="403" y="1254"/>
                  </a:cubicBezTo>
                  <a:cubicBezTo>
                    <a:pt x="369" y="1254"/>
                    <a:pt x="320" y="1257"/>
                    <a:pt x="306" y="1218"/>
                  </a:cubicBezTo>
                  <a:cubicBezTo>
                    <a:pt x="299" y="1200"/>
                    <a:pt x="301" y="1178"/>
                    <a:pt x="299" y="1158"/>
                  </a:cubicBezTo>
                  <a:cubicBezTo>
                    <a:pt x="297" y="1141"/>
                    <a:pt x="295" y="1123"/>
                    <a:pt x="292" y="1105"/>
                  </a:cubicBezTo>
                  <a:cubicBezTo>
                    <a:pt x="292" y="1103"/>
                    <a:pt x="288" y="1104"/>
                    <a:pt x="288" y="1106"/>
                  </a:cubicBezTo>
                  <a:cubicBezTo>
                    <a:pt x="287" y="1133"/>
                    <a:pt x="288" y="1161"/>
                    <a:pt x="289" y="1188"/>
                  </a:cubicBezTo>
                  <a:cubicBezTo>
                    <a:pt x="290" y="1207"/>
                    <a:pt x="292" y="1225"/>
                    <a:pt x="304" y="1240"/>
                  </a:cubicBezTo>
                  <a:cubicBezTo>
                    <a:pt x="328" y="1270"/>
                    <a:pt x="376" y="1267"/>
                    <a:pt x="410" y="1266"/>
                  </a:cubicBezTo>
                  <a:cubicBezTo>
                    <a:pt x="438" y="1266"/>
                    <a:pt x="465" y="1264"/>
                    <a:pt x="492" y="1262"/>
                  </a:cubicBezTo>
                  <a:cubicBezTo>
                    <a:pt x="505" y="1261"/>
                    <a:pt x="531" y="1263"/>
                    <a:pt x="541" y="1251"/>
                  </a:cubicBezTo>
                  <a:cubicBezTo>
                    <a:pt x="552" y="1237"/>
                    <a:pt x="547" y="1208"/>
                    <a:pt x="546" y="1192"/>
                  </a:cubicBezTo>
                  <a:cubicBezTo>
                    <a:pt x="545" y="1167"/>
                    <a:pt x="540" y="1142"/>
                    <a:pt x="534" y="1118"/>
                  </a:cubicBezTo>
                  <a:cubicBezTo>
                    <a:pt x="533" y="1117"/>
                    <a:pt x="533" y="1116"/>
                    <a:pt x="532" y="1116"/>
                  </a:cubicBezTo>
                  <a:cubicBezTo>
                    <a:pt x="543" y="1100"/>
                    <a:pt x="544" y="1079"/>
                    <a:pt x="529" y="1065"/>
                  </a:cubicBezTo>
                  <a:cubicBezTo>
                    <a:pt x="535" y="1061"/>
                    <a:pt x="540" y="1055"/>
                    <a:pt x="542" y="1049"/>
                  </a:cubicBezTo>
                  <a:cubicBezTo>
                    <a:pt x="543" y="1049"/>
                    <a:pt x="543" y="1049"/>
                    <a:pt x="543" y="1049"/>
                  </a:cubicBezTo>
                  <a:cubicBezTo>
                    <a:pt x="553" y="1054"/>
                    <a:pt x="565" y="1059"/>
                    <a:pt x="577" y="1059"/>
                  </a:cubicBezTo>
                  <a:cubicBezTo>
                    <a:pt x="571" y="1065"/>
                    <a:pt x="567" y="1071"/>
                    <a:pt x="566" y="1079"/>
                  </a:cubicBezTo>
                  <a:cubicBezTo>
                    <a:pt x="564" y="1086"/>
                    <a:pt x="564" y="1098"/>
                    <a:pt x="570" y="1103"/>
                  </a:cubicBezTo>
                  <a:cubicBezTo>
                    <a:pt x="578" y="1110"/>
                    <a:pt x="585" y="1101"/>
                    <a:pt x="589" y="1094"/>
                  </a:cubicBezTo>
                  <a:cubicBezTo>
                    <a:pt x="595" y="1084"/>
                    <a:pt x="598" y="1072"/>
                    <a:pt x="597" y="1060"/>
                  </a:cubicBezTo>
                  <a:cubicBezTo>
                    <a:pt x="597" y="1056"/>
                    <a:pt x="593" y="1055"/>
                    <a:pt x="590" y="1057"/>
                  </a:cubicBezTo>
                  <a:cubicBezTo>
                    <a:pt x="591" y="1055"/>
                    <a:pt x="590" y="1052"/>
                    <a:pt x="588" y="1052"/>
                  </a:cubicBezTo>
                  <a:cubicBezTo>
                    <a:pt x="581" y="1050"/>
                    <a:pt x="574" y="1051"/>
                    <a:pt x="566" y="1050"/>
                  </a:cubicBezTo>
                  <a:cubicBezTo>
                    <a:pt x="559" y="1049"/>
                    <a:pt x="552" y="1047"/>
                    <a:pt x="545" y="1045"/>
                  </a:cubicBezTo>
                  <a:cubicBezTo>
                    <a:pt x="545" y="1044"/>
                    <a:pt x="545" y="1044"/>
                    <a:pt x="544" y="1044"/>
                  </a:cubicBezTo>
                  <a:cubicBezTo>
                    <a:pt x="548" y="1033"/>
                    <a:pt x="546" y="1020"/>
                    <a:pt x="537" y="1009"/>
                  </a:cubicBezTo>
                  <a:cubicBezTo>
                    <a:pt x="536" y="1008"/>
                    <a:pt x="534" y="1009"/>
                    <a:pt x="535" y="1011"/>
                  </a:cubicBezTo>
                  <a:cubicBezTo>
                    <a:pt x="560" y="1077"/>
                    <a:pt x="447" y="1077"/>
                    <a:pt x="408" y="1075"/>
                  </a:cubicBezTo>
                  <a:cubicBezTo>
                    <a:pt x="380" y="1074"/>
                    <a:pt x="352" y="1069"/>
                    <a:pt x="326" y="1060"/>
                  </a:cubicBezTo>
                  <a:cubicBezTo>
                    <a:pt x="316" y="1058"/>
                    <a:pt x="306" y="1054"/>
                    <a:pt x="297" y="1050"/>
                  </a:cubicBezTo>
                  <a:cubicBezTo>
                    <a:pt x="297" y="1048"/>
                    <a:pt x="294" y="1046"/>
                    <a:pt x="292" y="1047"/>
                  </a:cubicBezTo>
                  <a:cubicBezTo>
                    <a:pt x="292" y="1047"/>
                    <a:pt x="292" y="1047"/>
                    <a:pt x="292" y="1047"/>
                  </a:cubicBezTo>
                  <a:cubicBezTo>
                    <a:pt x="273" y="1035"/>
                    <a:pt x="277" y="1017"/>
                    <a:pt x="285" y="999"/>
                  </a:cubicBezTo>
                  <a:cubicBezTo>
                    <a:pt x="287" y="1001"/>
                    <a:pt x="289" y="1003"/>
                    <a:pt x="291" y="1004"/>
                  </a:cubicBezTo>
                  <a:cubicBezTo>
                    <a:pt x="323" y="1028"/>
                    <a:pt x="379" y="1022"/>
                    <a:pt x="416" y="1021"/>
                  </a:cubicBezTo>
                  <a:cubicBezTo>
                    <a:pt x="440" y="1020"/>
                    <a:pt x="465" y="1018"/>
                    <a:pt x="489" y="1015"/>
                  </a:cubicBezTo>
                  <a:cubicBezTo>
                    <a:pt x="504" y="1013"/>
                    <a:pt x="522" y="1012"/>
                    <a:pt x="535" y="1003"/>
                  </a:cubicBezTo>
                  <a:cubicBezTo>
                    <a:pt x="550" y="993"/>
                    <a:pt x="554" y="965"/>
                    <a:pt x="532" y="960"/>
                  </a:cubicBezTo>
                  <a:cubicBezTo>
                    <a:pt x="531" y="959"/>
                    <a:pt x="529" y="960"/>
                    <a:pt x="529" y="961"/>
                  </a:cubicBezTo>
                  <a:cubicBezTo>
                    <a:pt x="529" y="865"/>
                    <a:pt x="529" y="769"/>
                    <a:pt x="527" y="673"/>
                  </a:cubicBezTo>
                  <a:cubicBezTo>
                    <a:pt x="528" y="675"/>
                    <a:pt x="532" y="676"/>
                    <a:pt x="534" y="673"/>
                  </a:cubicBezTo>
                  <a:cubicBezTo>
                    <a:pt x="557" y="633"/>
                    <a:pt x="581" y="595"/>
                    <a:pt x="606" y="557"/>
                  </a:cubicBezTo>
                  <a:cubicBezTo>
                    <a:pt x="606" y="557"/>
                    <a:pt x="606" y="558"/>
                    <a:pt x="606" y="558"/>
                  </a:cubicBezTo>
                  <a:cubicBezTo>
                    <a:pt x="627" y="589"/>
                    <a:pt x="670" y="615"/>
                    <a:pt x="708" y="607"/>
                  </a:cubicBezTo>
                  <a:cubicBezTo>
                    <a:pt x="708" y="607"/>
                    <a:pt x="708" y="607"/>
                    <a:pt x="708" y="607"/>
                  </a:cubicBezTo>
                  <a:cubicBezTo>
                    <a:pt x="708" y="612"/>
                    <a:pt x="709" y="617"/>
                    <a:pt x="712" y="621"/>
                  </a:cubicBezTo>
                  <a:cubicBezTo>
                    <a:pt x="718" y="632"/>
                    <a:pt x="731" y="634"/>
                    <a:pt x="741" y="628"/>
                  </a:cubicBezTo>
                  <a:cubicBezTo>
                    <a:pt x="752" y="621"/>
                    <a:pt x="756" y="608"/>
                    <a:pt x="749" y="598"/>
                  </a:cubicBezTo>
                  <a:cubicBezTo>
                    <a:pt x="742" y="588"/>
                    <a:pt x="729" y="585"/>
                    <a:pt x="719" y="591"/>
                  </a:cubicBezTo>
                  <a:cubicBezTo>
                    <a:pt x="719" y="591"/>
                    <a:pt x="718" y="592"/>
                    <a:pt x="718" y="592"/>
                  </a:cubicBezTo>
                  <a:cubicBezTo>
                    <a:pt x="718" y="592"/>
                    <a:pt x="718" y="592"/>
                    <a:pt x="718" y="592"/>
                  </a:cubicBezTo>
                  <a:cubicBezTo>
                    <a:pt x="714" y="594"/>
                    <a:pt x="711" y="597"/>
                    <a:pt x="710" y="601"/>
                  </a:cubicBezTo>
                  <a:cubicBezTo>
                    <a:pt x="709" y="600"/>
                    <a:pt x="709" y="600"/>
                    <a:pt x="708" y="600"/>
                  </a:cubicBezTo>
                  <a:cubicBezTo>
                    <a:pt x="690" y="597"/>
                    <a:pt x="673" y="597"/>
                    <a:pt x="656" y="590"/>
                  </a:cubicBezTo>
                  <a:cubicBezTo>
                    <a:pt x="638" y="582"/>
                    <a:pt x="623" y="570"/>
                    <a:pt x="609" y="556"/>
                  </a:cubicBezTo>
                  <a:cubicBezTo>
                    <a:pt x="609" y="555"/>
                    <a:pt x="608" y="555"/>
                    <a:pt x="608" y="555"/>
                  </a:cubicBezTo>
                  <a:cubicBezTo>
                    <a:pt x="620" y="537"/>
                    <a:pt x="632" y="518"/>
                    <a:pt x="644" y="500"/>
                  </a:cubicBezTo>
                  <a:cubicBezTo>
                    <a:pt x="648" y="502"/>
                    <a:pt x="652" y="504"/>
                    <a:pt x="656" y="506"/>
                  </a:cubicBezTo>
                  <a:cubicBezTo>
                    <a:pt x="682" y="517"/>
                    <a:pt x="712" y="520"/>
                    <a:pt x="739" y="512"/>
                  </a:cubicBezTo>
                  <a:cubicBezTo>
                    <a:pt x="735" y="526"/>
                    <a:pt x="752" y="537"/>
                    <a:pt x="764" y="531"/>
                  </a:cubicBezTo>
                  <a:cubicBezTo>
                    <a:pt x="774" y="526"/>
                    <a:pt x="778" y="507"/>
                    <a:pt x="766" y="502"/>
                  </a:cubicBezTo>
                  <a:cubicBezTo>
                    <a:pt x="774" y="497"/>
                    <a:pt x="781" y="492"/>
                    <a:pt x="787" y="486"/>
                  </a:cubicBezTo>
                  <a:cubicBezTo>
                    <a:pt x="802" y="473"/>
                    <a:pt x="810" y="457"/>
                    <a:pt x="814" y="440"/>
                  </a:cubicBezTo>
                  <a:cubicBezTo>
                    <a:pt x="814" y="441"/>
                    <a:pt x="814" y="441"/>
                    <a:pt x="815" y="442"/>
                  </a:cubicBezTo>
                  <a:cubicBezTo>
                    <a:pt x="819" y="444"/>
                    <a:pt x="824" y="443"/>
                    <a:pt x="828" y="441"/>
                  </a:cubicBezTo>
                  <a:cubicBezTo>
                    <a:pt x="837" y="453"/>
                    <a:pt x="840" y="469"/>
                    <a:pt x="837" y="484"/>
                  </a:cubicBezTo>
                  <a:cubicBezTo>
                    <a:pt x="837" y="487"/>
                    <a:pt x="842" y="489"/>
                    <a:pt x="843" y="485"/>
                  </a:cubicBezTo>
                  <a:cubicBezTo>
                    <a:pt x="849" y="468"/>
                    <a:pt x="844" y="451"/>
                    <a:pt x="832" y="438"/>
                  </a:cubicBezTo>
                  <a:cubicBezTo>
                    <a:pt x="835" y="435"/>
                    <a:pt x="837" y="432"/>
                    <a:pt x="838" y="429"/>
                  </a:cubicBezTo>
                  <a:cubicBezTo>
                    <a:pt x="838" y="429"/>
                    <a:pt x="839" y="429"/>
                    <a:pt x="839" y="429"/>
                  </a:cubicBezTo>
                  <a:close/>
                  <a:moveTo>
                    <a:pt x="527" y="296"/>
                  </a:moveTo>
                  <a:cubicBezTo>
                    <a:pt x="516" y="289"/>
                    <a:pt x="519" y="268"/>
                    <a:pt x="535" y="270"/>
                  </a:cubicBezTo>
                  <a:cubicBezTo>
                    <a:pt x="541" y="271"/>
                    <a:pt x="547" y="275"/>
                    <a:pt x="546" y="282"/>
                  </a:cubicBezTo>
                  <a:cubicBezTo>
                    <a:pt x="546" y="286"/>
                    <a:pt x="544" y="290"/>
                    <a:pt x="540" y="292"/>
                  </a:cubicBezTo>
                  <a:cubicBezTo>
                    <a:pt x="538" y="294"/>
                    <a:pt x="535" y="294"/>
                    <a:pt x="532" y="295"/>
                  </a:cubicBezTo>
                  <a:cubicBezTo>
                    <a:pt x="531" y="294"/>
                    <a:pt x="529" y="294"/>
                    <a:pt x="527" y="296"/>
                  </a:cubicBezTo>
                  <a:close/>
                  <a:moveTo>
                    <a:pt x="330" y="51"/>
                  </a:moveTo>
                  <a:cubicBezTo>
                    <a:pt x="329" y="51"/>
                    <a:pt x="329" y="51"/>
                    <a:pt x="329" y="51"/>
                  </a:cubicBezTo>
                  <a:cubicBezTo>
                    <a:pt x="328" y="51"/>
                    <a:pt x="328" y="51"/>
                    <a:pt x="328" y="50"/>
                  </a:cubicBezTo>
                  <a:cubicBezTo>
                    <a:pt x="322" y="46"/>
                    <a:pt x="316" y="41"/>
                    <a:pt x="315" y="33"/>
                  </a:cubicBezTo>
                  <a:cubicBezTo>
                    <a:pt x="314" y="24"/>
                    <a:pt x="320" y="16"/>
                    <a:pt x="328" y="14"/>
                  </a:cubicBezTo>
                  <a:cubicBezTo>
                    <a:pt x="338" y="11"/>
                    <a:pt x="348" y="16"/>
                    <a:pt x="348" y="27"/>
                  </a:cubicBezTo>
                  <a:cubicBezTo>
                    <a:pt x="347" y="31"/>
                    <a:pt x="338" y="59"/>
                    <a:pt x="330" y="51"/>
                  </a:cubicBezTo>
                  <a:close/>
                  <a:moveTo>
                    <a:pt x="127" y="402"/>
                  </a:moveTo>
                  <a:cubicBezTo>
                    <a:pt x="120" y="403"/>
                    <a:pt x="112" y="397"/>
                    <a:pt x="112" y="389"/>
                  </a:cubicBezTo>
                  <a:cubicBezTo>
                    <a:pt x="112" y="383"/>
                    <a:pt x="118" y="376"/>
                    <a:pt x="125" y="376"/>
                  </a:cubicBezTo>
                  <a:cubicBezTo>
                    <a:pt x="132" y="376"/>
                    <a:pt x="137" y="381"/>
                    <a:pt x="138" y="388"/>
                  </a:cubicBezTo>
                  <a:cubicBezTo>
                    <a:pt x="138" y="388"/>
                    <a:pt x="138" y="389"/>
                    <a:pt x="138" y="389"/>
                  </a:cubicBezTo>
                  <a:cubicBezTo>
                    <a:pt x="136" y="395"/>
                    <a:pt x="134" y="400"/>
                    <a:pt x="127" y="402"/>
                  </a:cubicBezTo>
                  <a:close/>
                  <a:moveTo>
                    <a:pt x="288" y="94"/>
                  </a:moveTo>
                  <a:cubicBezTo>
                    <a:pt x="291" y="97"/>
                    <a:pt x="291" y="102"/>
                    <a:pt x="290" y="106"/>
                  </a:cubicBezTo>
                  <a:cubicBezTo>
                    <a:pt x="288" y="109"/>
                    <a:pt x="286" y="110"/>
                    <a:pt x="284" y="112"/>
                  </a:cubicBezTo>
                  <a:cubicBezTo>
                    <a:pt x="282" y="106"/>
                    <a:pt x="279" y="101"/>
                    <a:pt x="276" y="96"/>
                  </a:cubicBezTo>
                  <a:cubicBezTo>
                    <a:pt x="276" y="95"/>
                    <a:pt x="275" y="94"/>
                    <a:pt x="274" y="93"/>
                  </a:cubicBezTo>
                  <a:cubicBezTo>
                    <a:pt x="279" y="91"/>
                    <a:pt x="285" y="91"/>
                    <a:pt x="288" y="94"/>
                  </a:cubicBezTo>
                  <a:close/>
                  <a:moveTo>
                    <a:pt x="77" y="94"/>
                  </a:moveTo>
                  <a:cubicBezTo>
                    <a:pt x="84" y="87"/>
                    <a:pt x="91" y="92"/>
                    <a:pt x="97" y="97"/>
                  </a:cubicBezTo>
                  <a:cubicBezTo>
                    <a:pt x="91" y="101"/>
                    <a:pt x="87" y="106"/>
                    <a:pt x="82" y="111"/>
                  </a:cubicBezTo>
                  <a:cubicBezTo>
                    <a:pt x="75" y="110"/>
                    <a:pt x="71" y="100"/>
                    <a:pt x="77" y="94"/>
                  </a:cubicBezTo>
                  <a:close/>
                  <a:moveTo>
                    <a:pt x="71" y="300"/>
                  </a:moveTo>
                  <a:cubicBezTo>
                    <a:pt x="68" y="296"/>
                    <a:pt x="70" y="288"/>
                    <a:pt x="74" y="284"/>
                  </a:cubicBezTo>
                  <a:cubicBezTo>
                    <a:pt x="81" y="291"/>
                    <a:pt x="88" y="297"/>
                    <a:pt x="96" y="301"/>
                  </a:cubicBezTo>
                  <a:cubicBezTo>
                    <a:pt x="88" y="306"/>
                    <a:pt x="77" y="308"/>
                    <a:pt x="71" y="300"/>
                  </a:cubicBezTo>
                  <a:close/>
                  <a:moveTo>
                    <a:pt x="190" y="291"/>
                  </a:moveTo>
                  <a:cubicBezTo>
                    <a:pt x="134" y="319"/>
                    <a:pt x="71" y="290"/>
                    <a:pt x="57" y="229"/>
                  </a:cubicBezTo>
                  <a:cubicBezTo>
                    <a:pt x="55" y="218"/>
                    <a:pt x="54" y="206"/>
                    <a:pt x="55" y="196"/>
                  </a:cubicBezTo>
                  <a:cubicBezTo>
                    <a:pt x="60" y="200"/>
                    <a:pt x="65" y="204"/>
                    <a:pt x="71" y="207"/>
                  </a:cubicBezTo>
                  <a:cubicBezTo>
                    <a:pt x="74" y="209"/>
                    <a:pt x="77" y="205"/>
                    <a:pt x="74" y="203"/>
                  </a:cubicBezTo>
                  <a:cubicBezTo>
                    <a:pt x="69" y="198"/>
                    <a:pt x="62" y="193"/>
                    <a:pt x="56" y="188"/>
                  </a:cubicBezTo>
                  <a:cubicBezTo>
                    <a:pt x="58" y="177"/>
                    <a:pt x="62" y="166"/>
                    <a:pt x="67" y="155"/>
                  </a:cubicBezTo>
                  <a:cubicBezTo>
                    <a:pt x="73" y="162"/>
                    <a:pt x="81" y="168"/>
                    <a:pt x="90" y="172"/>
                  </a:cubicBezTo>
                  <a:cubicBezTo>
                    <a:pt x="93" y="173"/>
                    <a:pt x="95" y="169"/>
                    <a:pt x="93" y="167"/>
                  </a:cubicBezTo>
                  <a:cubicBezTo>
                    <a:pt x="84" y="162"/>
                    <a:pt x="77" y="156"/>
                    <a:pt x="70" y="149"/>
                  </a:cubicBezTo>
                  <a:cubicBezTo>
                    <a:pt x="74" y="140"/>
                    <a:pt x="80" y="132"/>
                    <a:pt x="87" y="124"/>
                  </a:cubicBezTo>
                  <a:cubicBezTo>
                    <a:pt x="93" y="130"/>
                    <a:pt x="99" y="137"/>
                    <a:pt x="105" y="142"/>
                  </a:cubicBezTo>
                  <a:cubicBezTo>
                    <a:pt x="108" y="145"/>
                    <a:pt x="111" y="141"/>
                    <a:pt x="109" y="139"/>
                  </a:cubicBezTo>
                  <a:cubicBezTo>
                    <a:pt x="103" y="132"/>
                    <a:pt x="97" y="126"/>
                    <a:pt x="91" y="120"/>
                  </a:cubicBezTo>
                  <a:cubicBezTo>
                    <a:pt x="96" y="114"/>
                    <a:pt x="102" y="108"/>
                    <a:pt x="108" y="103"/>
                  </a:cubicBezTo>
                  <a:cubicBezTo>
                    <a:pt x="117" y="111"/>
                    <a:pt x="125" y="120"/>
                    <a:pt x="135" y="127"/>
                  </a:cubicBezTo>
                  <a:cubicBezTo>
                    <a:pt x="137" y="129"/>
                    <a:pt x="140" y="125"/>
                    <a:pt x="138" y="123"/>
                  </a:cubicBezTo>
                  <a:cubicBezTo>
                    <a:pt x="130" y="115"/>
                    <a:pt x="121" y="108"/>
                    <a:pt x="112" y="100"/>
                  </a:cubicBezTo>
                  <a:cubicBezTo>
                    <a:pt x="118" y="96"/>
                    <a:pt x="124" y="91"/>
                    <a:pt x="130" y="87"/>
                  </a:cubicBezTo>
                  <a:cubicBezTo>
                    <a:pt x="139" y="95"/>
                    <a:pt x="149" y="103"/>
                    <a:pt x="159" y="108"/>
                  </a:cubicBezTo>
                  <a:cubicBezTo>
                    <a:pt x="161" y="110"/>
                    <a:pt x="164" y="106"/>
                    <a:pt x="162" y="104"/>
                  </a:cubicBezTo>
                  <a:cubicBezTo>
                    <a:pt x="155" y="97"/>
                    <a:pt x="147" y="92"/>
                    <a:pt x="139" y="86"/>
                  </a:cubicBezTo>
                  <a:cubicBezTo>
                    <a:pt x="147" y="80"/>
                    <a:pt x="157" y="76"/>
                    <a:pt x="167" y="74"/>
                  </a:cubicBezTo>
                  <a:cubicBezTo>
                    <a:pt x="175" y="82"/>
                    <a:pt x="184" y="89"/>
                    <a:pt x="195" y="92"/>
                  </a:cubicBezTo>
                  <a:cubicBezTo>
                    <a:pt x="197" y="93"/>
                    <a:pt x="199" y="90"/>
                    <a:pt x="197" y="88"/>
                  </a:cubicBezTo>
                  <a:cubicBezTo>
                    <a:pt x="191" y="84"/>
                    <a:pt x="186" y="81"/>
                    <a:pt x="180" y="77"/>
                  </a:cubicBezTo>
                  <a:cubicBezTo>
                    <a:pt x="178" y="75"/>
                    <a:pt x="176" y="74"/>
                    <a:pt x="174" y="72"/>
                  </a:cubicBezTo>
                  <a:cubicBezTo>
                    <a:pt x="183" y="71"/>
                    <a:pt x="192" y="70"/>
                    <a:pt x="201" y="70"/>
                  </a:cubicBezTo>
                  <a:cubicBezTo>
                    <a:pt x="207" y="76"/>
                    <a:pt x="214" y="82"/>
                    <a:pt x="221" y="87"/>
                  </a:cubicBezTo>
                  <a:cubicBezTo>
                    <a:pt x="223" y="88"/>
                    <a:pt x="226" y="85"/>
                    <a:pt x="224" y="83"/>
                  </a:cubicBezTo>
                  <a:cubicBezTo>
                    <a:pt x="220" y="78"/>
                    <a:pt x="215" y="74"/>
                    <a:pt x="211" y="71"/>
                  </a:cubicBezTo>
                  <a:cubicBezTo>
                    <a:pt x="213" y="71"/>
                    <a:pt x="216" y="71"/>
                    <a:pt x="219" y="71"/>
                  </a:cubicBezTo>
                  <a:cubicBezTo>
                    <a:pt x="239" y="73"/>
                    <a:pt x="255" y="83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8"/>
                    <a:pt x="266" y="99"/>
                    <a:pt x="267" y="99"/>
                  </a:cubicBezTo>
                  <a:cubicBezTo>
                    <a:pt x="274" y="109"/>
                    <a:pt x="278" y="122"/>
                    <a:pt x="279" y="136"/>
                  </a:cubicBezTo>
                  <a:cubicBezTo>
                    <a:pt x="283" y="192"/>
                    <a:pt x="239" y="265"/>
                    <a:pt x="190" y="291"/>
                  </a:cubicBezTo>
                  <a:close/>
                  <a:moveTo>
                    <a:pt x="243" y="527"/>
                  </a:moveTo>
                  <a:cubicBezTo>
                    <a:pt x="240" y="527"/>
                    <a:pt x="237" y="527"/>
                    <a:pt x="234" y="528"/>
                  </a:cubicBezTo>
                  <a:cubicBezTo>
                    <a:pt x="233" y="528"/>
                    <a:pt x="232" y="530"/>
                    <a:pt x="232" y="531"/>
                  </a:cubicBezTo>
                  <a:cubicBezTo>
                    <a:pt x="230" y="529"/>
                    <a:pt x="228" y="525"/>
                    <a:pt x="228" y="525"/>
                  </a:cubicBezTo>
                  <a:cubicBezTo>
                    <a:pt x="227" y="522"/>
                    <a:pt x="227" y="520"/>
                    <a:pt x="226" y="517"/>
                  </a:cubicBezTo>
                  <a:cubicBezTo>
                    <a:pt x="226" y="512"/>
                    <a:pt x="227" y="505"/>
                    <a:pt x="233" y="505"/>
                  </a:cubicBezTo>
                  <a:cubicBezTo>
                    <a:pt x="240" y="505"/>
                    <a:pt x="244" y="512"/>
                    <a:pt x="244" y="518"/>
                  </a:cubicBezTo>
                  <a:cubicBezTo>
                    <a:pt x="244" y="521"/>
                    <a:pt x="244" y="524"/>
                    <a:pt x="243" y="527"/>
                  </a:cubicBezTo>
                  <a:close/>
                  <a:moveTo>
                    <a:pt x="148" y="1064"/>
                  </a:moveTo>
                  <a:cubicBezTo>
                    <a:pt x="145" y="1069"/>
                    <a:pt x="139" y="1071"/>
                    <a:pt x="133" y="1068"/>
                  </a:cubicBezTo>
                  <a:cubicBezTo>
                    <a:pt x="127" y="1065"/>
                    <a:pt x="126" y="1059"/>
                    <a:pt x="130" y="1054"/>
                  </a:cubicBezTo>
                  <a:cubicBezTo>
                    <a:pt x="134" y="1048"/>
                    <a:pt x="142" y="1047"/>
                    <a:pt x="149" y="1047"/>
                  </a:cubicBezTo>
                  <a:cubicBezTo>
                    <a:pt x="148" y="1049"/>
                    <a:pt x="149" y="1051"/>
                    <a:pt x="151" y="1052"/>
                  </a:cubicBezTo>
                  <a:cubicBezTo>
                    <a:pt x="151" y="1056"/>
                    <a:pt x="151" y="1060"/>
                    <a:pt x="148" y="1064"/>
                  </a:cubicBezTo>
                  <a:close/>
                  <a:moveTo>
                    <a:pt x="589" y="1058"/>
                  </a:moveTo>
                  <a:cubicBezTo>
                    <a:pt x="588" y="1059"/>
                    <a:pt x="588" y="1060"/>
                    <a:pt x="588" y="1060"/>
                  </a:cubicBezTo>
                  <a:cubicBezTo>
                    <a:pt x="588" y="1067"/>
                    <a:pt x="587" y="1074"/>
                    <a:pt x="585" y="1081"/>
                  </a:cubicBezTo>
                  <a:cubicBezTo>
                    <a:pt x="584" y="1084"/>
                    <a:pt x="583" y="1087"/>
                    <a:pt x="581" y="1090"/>
                  </a:cubicBezTo>
                  <a:cubicBezTo>
                    <a:pt x="579" y="1093"/>
                    <a:pt x="577" y="1098"/>
                    <a:pt x="575" y="1095"/>
                  </a:cubicBezTo>
                  <a:cubicBezTo>
                    <a:pt x="571" y="1091"/>
                    <a:pt x="572" y="1081"/>
                    <a:pt x="573" y="1076"/>
                  </a:cubicBezTo>
                  <a:cubicBezTo>
                    <a:pt x="575" y="1070"/>
                    <a:pt x="579" y="1064"/>
                    <a:pt x="584" y="1060"/>
                  </a:cubicBezTo>
                  <a:cubicBezTo>
                    <a:pt x="584" y="1060"/>
                    <a:pt x="584" y="1059"/>
                    <a:pt x="584" y="1059"/>
                  </a:cubicBezTo>
                  <a:cubicBezTo>
                    <a:pt x="586" y="1059"/>
                    <a:pt x="587" y="1059"/>
                    <a:pt x="588" y="1059"/>
                  </a:cubicBezTo>
                  <a:cubicBezTo>
                    <a:pt x="588" y="1058"/>
                    <a:pt x="589" y="1058"/>
                    <a:pt x="589" y="1058"/>
                  </a:cubicBezTo>
                  <a:close/>
                  <a:moveTo>
                    <a:pt x="292" y="1059"/>
                  </a:moveTo>
                  <a:cubicBezTo>
                    <a:pt x="325" y="1077"/>
                    <a:pt x="368" y="1083"/>
                    <a:pt x="404" y="1085"/>
                  </a:cubicBezTo>
                  <a:cubicBezTo>
                    <a:pt x="441" y="1088"/>
                    <a:pt x="486" y="1087"/>
                    <a:pt x="520" y="1071"/>
                  </a:cubicBezTo>
                  <a:cubicBezTo>
                    <a:pt x="521" y="1070"/>
                    <a:pt x="522" y="1070"/>
                    <a:pt x="523" y="1070"/>
                  </a:cubicBezTo>
                  <a:cubicBezTo>
                    <a:pt x="535" y="1082"/>
                    <a:pt x="533" y="1101"/>
                    <a:pt x="521" y="1113"/>
                  </a:cubicBezTo>
                  <a:cubicBezTo>
                    <a:pt x="510" y="1123"/>
                    <a:pt x="495" y="1127"/>
                    <a:pt x="481" y="1129"/>
                  </a:cubicBezTo>
                  <a:cubicBezTo>
                    <a:pt x="456" y="1131"/>
                    <a:pt x="430" y="1131"/>
                    <a:pt x="406" y="1130"/>
                  </a:cubicBezTo>
                  <a:cubicBezTo>
                    <a:pt x="379" y="1129"/>
                    <a:pt x="353" y="1125"/>
                    <a:pt x="329" y="1115"/>
                  </a:cubicBezTo>
                  <a:cubicBezTo>
                    <a:pt x="306" y="1106"/>
                    <a:pt x="281" y="1084"/>
                    <a:pt x="292" y="1059"/>
                  </a:cubicBezTo>
                  <a:close/>
                  <a:moveTo>
                    <a:pt x="722" y="597"/>
                  </a:moveTo>
                  <a:cubicBezTo>
                    <a:pt x="722" y="597"/>
                    <a:pt x="722" y="597"/>
                    <a:pt x="722" y="597"/>
                  </a:cubicBezTo>
                  <a:cubicBezTo>
                    <a:pt x="729" y="594"/>
                    <a:pt x="737" y="597"/>
                    <a:pt x="741" y="602"/>
                  </a:cubicBezTo>
                  <a:cubicBezTo>
                    <a:pt x="745" y="609"/>
                    <a:pt x="742" y="616"/>
                    <a:pt x="735" y="620"/>
                  </a:cubicBezTo>
                  <a:cubicBezTo>
                    <a:pt x="729" y="623"/>
                    <a:pt x="722" y="621"/>
                    <a:pt x="719" y="614"/>
                  </a:cubicBezTo>
                  <a:cubicBezTo>
                    <a:pt x="717" y="608"/>
                    <a:pt x="719" y="602"/>
                    <a:pt x="722" y="597"/>
                  </a:cubicBezTo>
                  <a:close/>
                  <a:moveTo>
                    <a:pt x="651" y="253"/>
                  </a:moveTo>
                  <a:cubicBezTo>
                    <a:pt x="654" y="251"/>
                    <a:pt x="658" y="253"/>
                    <a:pt x="661" y="255"/>
                  </a:cubicBezTo>
                  <a:cubicBezTo>
                    <a:pt x="662" y="257"/>
                    <a:pt x="664" y="258"/>
                    <a:pt x="665" y="260"/>
                  </a:cubicBezTo>
                  <a:cubicBezTo>
                    <a:pt x="665" y="261"/>
                    <a:pt x="665" y="261"/>
                    <a:pt x="665" y="261"/>
                  </a:cubicBezTo>
                  <a:cubicBezTo>
                    <a:pt x="659" y="261"/>
                    <a:pt x="653" y="262"/>
                    <a:pt x="647" y="263"/>
                  </a:cubicBezTo>
                  <a:cubicBezTo>
                    <a:pt x="646" y="260"/>
                    <a:pt x="648" y="254"/>
                    <a:pt x="651" y="253"/>
                  </a:cubicBezTo>
                  <a:close/>
                  <a:moveTo>
                    <a:pt x="590" y="296"/>
                  </a:moveTo>
                  <a:cubicBezTo>
                    <a:pt x="596" y="293"/>
                    <a:pt x="601" y="295"/>
                    <a:pt x="606" y="297"/>
                  </a:cubicBezTo>
                  <a:cubicBezTo>
                    <a:pt x="602" y="302"/>
                    <a:pt x="598" y="307"/>
                    <a:pt x="595" y="311"/>
                  </a:cubicBezTo>
                  <a:cubicBezTo>
                    <a:pt x="595" y="311"/>
                    <a:pt x="595" y="311"/>
                    <a:pt x="594" y="311"/>
                  </a:cubicBezTo>
                  <a:cubicBezTo>
                    <a:pt x="585" y="313"/>
                    <a:pt x="584" y="301"/>
                    <a:pt x="590" y="296"/>
                  </a:cubicBezTo>
                  <a:close/>
                  <a:moveTo>
                    <a:pt x="515" y="636"/>
                  </a:moveTo>
                  <a:cubicBezTo>
                    <a:pt x="518" y="743"/>
                    <a:pt x="518" y="849"/>
                    <a:pt x="518" y="956"/>
                  </a:cubicBezTo>
                  <a:cubicBezTo>
                    <a:pt x="517" y="955"/>
                    <a:pt x="516" y="954"/>
                    <a:pt x="514" y="955"/>
                  </a:cubicBezTo>
                  <a:cubicBezTo>
                    <a:pt x="484" y="964"/>
                    <a:pt x="454" y="970"/>
                    <a:pt x="424" y="974"/>
                  </a:cubicBezTo>
                  <a:cubicBezTo>
                    <a:pt x="419" y="861"/>
                    <a:pt x="417" y="748"/>
                    <a:pt x="417" y="635"/>
                  </a:cubicBezTo>
                  <a:cubicBezTo>
                    <a:pt x="417" y="528"/>
                    <a:pt x="422" y="420"/>
                    <a:pt x="422" y="312"/>
                  </a:cubicBezTo>
                  <a:cubicBezTo>
                    <a:pt x="429" y="318"/>
                    <a:pt x="436" y="323"/>
                    <a:pt x="445" y="323"/>
                  </a:cubicBezTo>
                  <a:cubicBezTo>
                    <a:pt x="455" y="323"/>
                    <a:pt x="463" y="320"/>
                    <a:pt x="468" y="312"/>
                  </a:cubicBezTo>
                  <a:cubicBezTo>
                    <a:pt x="469" y="313"/>
                    <a:pt x="471" y="314"/>
                    <a:pt x="472" y="315"/>
                  </a:cubicBezTo>
                  <a:cubicBezTo>
                    <a:pt x="468" y="420"/>
                    <a:pt x="472" y="526"/>
                    <a:pt x="473" y="631"/>
                  </a:cubicBezTo>
                  <a:cubicBezTo>
                    <a:pt x="473" y="684"/>
                    <a:pt x="474" y="737"/>
                    <a:pt x="474" y="790"/>
                  </a:cubicBezTo>
                  <a:cubicBezTo>
                    <a:pt x="474" y="845"/>
                    <a:pt x="472" y="901"/>
                    <a:pt x="476" y="956"/>
                  </a:cubicBezTo>
                  <a:cubicBezTo>
                    <a:pt x="477" y="962"/>
                    <a:pt x="485" y="962"/>
                    <a:pt x="485" y="956"/>
                  </a:cubicBezTo>
                  <a:cubicBezTo>
                    <a:pt x="488" y="902"/>
                    <a:pt x="485" y="848"/>
                    <a:pt x="485" y="794"/>
                  </a:cubicBezTo>
                  <a:cubicBezTo>
                    <a:pt x="484" y="740"/>
                    <a:pt x="484" y="685"/>
                    <a:pt x="483" y="631"/>
                  </a:cubicBezTo>
                  <a:cubicBezTo>
                    <a:pt x="482" y="528"/>
                    <a:pt x="484" y="424"/>
                    <a:pt x="479" y="320"/>
                  </a:cubicBezTo>
                  <a:cubicBezTo>
                    <a:pt x="486" y="324"/>
                    <a:pt x="495" y="325"/>
                    <a:pt x="503" y="323"/>
                  </a:cubicBezTo>
                  <a:cubicBezTo>
                    <a:pt x="503" y="373"/>
                    <a:pt x="507" y="423"/>
                    <a:pt x="509" y="473"/>
                  </a:cubicBezTo>
                  <a:cubicBezTo>
                    <a:pt x="512" y="527"/>
                    <a:pt x="514" y="582"/>
                    <a:pt x="515" y="636"/>
                  </a:cubicBezTo>
                  <a:close/>
                  <a:moveTo>
                    <a:pt x="360" y="314"/>
                  </a:moveTo>
                  <a:cubicBezTo>
                    <a:pt x="360" y="313"/>
                    <a:pt x="360" y="312"/>
                    <a:pt x="359" y="312"/>
                  </a:cubicBezTo>
                  <a:cubicBezTo>
                    <a:pt x="359" y="311"/>
                    <a:pt x="359" y="311"/>
                    <a:pt x="359" y="310"/>
                  </a:cubicBezTo>
                  <a:cubicBezTo>
                    <a:pt x="375" y="328"/>
                    <a:pt x="404" y="323"/>
                    <a:pt x="413" y="302"/>
                  </a:cubicBezTo>
                  <a:cubicBezTo>
                    <a:pt x="414" y="303"/>
                    <a:pt x="416" y="305"/>
                    <a:pt x="417" y="307"/>
                  </a:cubicBezTo>
                  <a:cubicBezTo>
                    <a:pt x="409" y="416"/>
                    <a:pt x="409" y="526"/>
                    <a:pt x="409" y="635"/>
                  </a:cubicBezTo>
                  <a:cubicBezTo>
                    <a:pt x="409" y="748"/>
                    <a:pt x="413" y="861"/>
                    <a:pt x="418" y="974"/>
                  </a:cubicBezTo>
                  <a:cubicBezTo>
                    <a:pt x="412" y="975"/>
                    <a:pt x="406" y="975"/>
                    <a:pt x="400" y="976"/>
                  </a:cubicBezTo>
                  <a:cubicBezTo>
                    <a:pt x="387" y="976"/>
                    <a:pt x="372" y="977"/>
                    <a:pt x="357" y="976"/>
                  </a:cubicBezTo>
                  <a:cubicBezTo>
                    <a:pt x="358" y="976"/>
                    <a:pt x="360" y="975"/>
                    <a:pt x="360" y="972"/>
                  </a:cubicBezTo>
                  <a:cubicBezTo>
                    <a:pt x="354" y="753"/>
                    <a:pt x="357" y="533"/>
                    <a:pt x="360" y="314"/>
                  </a:cubicBezTo>
                  <a:close/>
                  <a:moveTo>
                    <a:pt x="334" y="248"/>
                  </a:moveTo>
                  <a:cubicBezTo>
                    <a:pt x="334" y="248"/>
                    <a:pt x="334" y="248"/>
                    <a:pt x="334" y="248"/>
                  </a:cubicBezTo>
                  <a:cubicBezTo>
                    <a:pt x="338" y="248"/>
                    <a:pt x="340" y="242"/>
                    <a:pt x="337" y="240"/>
                  </a:cubicBezTo>
                  <a:cubicBezTo>
                    <a:pt x="338" y="237"/>
                    <a:pt x="339" y="235"/>
                    <a:pt x="340" y="233"/>
                  </a:cubicBezTo>
                  <a:cubicBezTo>
                    <a:pt x="348" y="212"/>
                    <a:pt x="356" y="192"/>
                    <a:pt x="364" y="171"/>
                  </a:cubicBezTo>
                  <a:cubicBezTo>
                    <a:pt x="374" y="179"/>
                    <a:pt x="386" y="182"/>
                    <a:pt x="398" y="182"/>
                  </a:cubicBezTo>
                  <a:cubicBezTo>
                    <a:pt x="409" y="181"/>
                    <a:pt x="426" y="177"/>
                    <a:pt x="430" y="166"/>
                  </a:cubicBezTo>
                  <a:cubicBezTo>
                    <a:pt x="431" y="164"/>
                    <a:pt x="429" y="162"/>
                    <a:pt x="427" y="163"/>
                  </a:cubicBezTo>
                  <a:cubicBezTo>
                    <a:pt x="423" y="163"/>
                    <a:pt x="420" y="166"/>
                    <a:pt x="417" y="167"/>
                  </a:cubicBezTo>
                  <a:cubicBezTo>
                    <a:pt x="410" y="171"/>
                    <a:pt x="403" y="172"/>
                    <a:pt x="396" y="173"/>
                  </a:cubicBezTo>
                  <a:cubicBezTo>
                    <a:pt x="385" y="173"/>
                    <a:pt x="376" y="170"/>
                    <a:pt x="367" y="164"/>
                  </a:cubicBezTo>
                  <a:cubicBezTo>
                    <a:pt x="374" y="148"/>
                    <a:pt x="380" y="132"/>
                    <a:pt x="387" y="115"/>
                  </a:cubicBezTo>
                  <a:cubicBezTo>
                    <a:pt x="391" y="106"/>
                    <a:pt x="390" y="101"/>
                    <a:pt x="401" y="102"/>
                  </a:cubicBezTo>
                  <a:cubicBezTo>
                    <a:pt x="411" y="103"/>
                    <a:pt x="409" y="104"/>
                    <a:pt x="413" y="111"/>
                  </a:cubicBezTo>
                  <a:cubicBezTo>
                    <a:pt x="418" y="121"/>
                    <a:pt x="422" y="130"/>
                    <a:pt x="426" y="139"/>
                  </a:cubicBezTo>
                  <a:cubicBezTo>
                    <a:pt x="435" y="158"/>
                    <a:pt x="444" y="177"/>
                    <a:pt x="452" y="196"/>
                  </a:cubicBezTo>
                  <a:cubicBezTo>
                    <a:pt x="461" y="214"/>
                    <a:pt x="470" y="233"/>
                    <a:pt x="479" y="252"/>
                  </a:cubicBezTo>
                  <a:cubicBezTo>
                    <a:pt x="487" y="270"/>
                    <a:pt x="495" y="290"/>
                    <a:pt x="505" y="307"/>
                  </a:cubicBezTo>
                  <a:cubicBezTo>
                    <a:pt x="504" y="307"/>
                    <a:pt x="502" y="308"/>
                    <a:pt x="502" y="310"/>
                  </a:cubicBezTo>
                  <a:cubicBezTo>
                    <a:pt x="502" y="311"/>
                    <a:pt x="502" y="312"/>
                    <a:pt x="502" y="313"/>
                  </a:cubicBezTo>
                  <a:cubicBezTo>
                    <a:pt x="494" y="314"/>
                    <a:pt x="485" y="314"/>
                    <a:pt x="479" y="308"/>
                  </a:cubicBezTo>
                  <a:cubicBezTo>
                    <a:pt x="479" y="307"/>
                    <a:pt x="478" y="307"/>
                    <a:pt x="478" y="306"/>
                  </a:cubicBezTo>
                  <a:cubicBezTo>
                    <a:pt x="478" y="303"/>
                    <a:pt x="476" y="302"/>
                    <a:pt x="474" y="303"/>
                  </a:cubicBezTo>
                  <a:cubicBezTo>
                    <a:pt x="473" y="302"/>
                    <a:pt x="472" y="301"/>
                    <a:pt x="472" y="300"/>
                  </a:cubicBezTo>
                  <a:cubicBezTo>
                    <a:pt x="469" y="296"/>
                    <a:pt x="463" y="296"/>
                    <a:pt x="462" y="301"/>
                  </a:cubicBezTo>
                  <a:cubicBezTo>
                    <a:pt x="456" y="324"/>
                    <a:pt x="436" y="311"/>
                    <a:pt x="422" y="300"/>
                  </a:cubicBezTo>
                  <a:cubicBezTo>
                    <a:pt x="422" y="298"/>
                    <a:pt x="422" y="297"/>
                    <a:pt x="422" y="295"/>
                  </a:cubicBezTo>
                  <a:cubicBezTo>
                    <a:pt x="422" y="292"/>
                    <a:pt x="418" y="292"/>
                    <a:pt x="418" y="295"/>
                  </a:cubicBezTo>
                  <a:cubicBezTo>
                    <a:pt x="418" y="295"/>
                    <a:pt x="418" y="296"/>
                    <a:pt x="418" y="296"/>
                  </a:cubicBezTo>
                  <a:cubicBezTo>
                    <a:pt x="417" y="295"/>
                    <a:pt x="416" y="294"/>
                    <a:pt x="416" y="294"/>
                  </a:cubicBezTo>
                  <a:cubicBezTo>
                    <a:pt x="416" y="292"/>
                    <a:pt x="416" y="289"/>
                    <a:pt x="416" y="287"/>
                  </a:cubicBezTo>
                  <a:cubicBezTo>
                    <a:pt x="416" y="281"/>
                    <a:pt x="408" y="282"/>
                    <a:pt x="407" y="287"/>
                  </a:cubicBezTo>
                  <a:cubicBezTo>
                    <a:pt x="406" y="314"/>
                    <a:pt x="372" y="321"/>
                    <a:pt x="361" y="296"/>
                  </a:cubicBezTo>
                  <a:cubicBezTo>
                    <a:pt x="360" y="292"/>
                    <a:pt x="353" y="293"/>
                    <a:pt x="352" y="297"/>
                  </a:cubicBezTo>
                  <a:cubicBezTo>
                    <a:pt x="351" y="306"/>
                    <a:pt x="349" y="315"/>
                    <a:pt x="344" y="323"/>
                  </a:cubicBezTo>
                  <a:cubicBezTo>
                    <a:pt x="333" y="337"/>
                    <a:pt x="310" y="341"/>
                    <a:pt x="303" y="325"/>
                  </a:cubicBezTo>
                  <a:cubicBezTo>
                    <a:pt x="314" y="300"/>
                    <a:pt x="324" y="274"/>
                    <a:pt x="334" y="248"/>
                  </a:cubicBezTo>
                  <a:close/>
                  <a:moveTo>
                    <a:pt x="296" y="340"/>
                  </a:moveTo>
                  <a:cubicBezTo>
                    <a:pt x="297" y="338"/>
                    <a:pt x="298" y="336"/>
                    <a:pt x="299" y="334"/>
                  </a:cubicBezTo>
                  <a:cubicBezTo>
                    <a:pt x="304" y="341"/>
                    <a:pt x="313" y="346"/>
                    <a:pt x="322" y="345"/>
                  </a:cubicBezTo>
                  <a:cubicBezTo>
                    <a:pt x="339" y="345"/>
                    <a:pt x="350" y="333"/>
                    <a:pt x="356" y="319"/>
                  </a:cubicBezTo>
                  <a:cubicBezTo>
                    <a:pt x="346" y="537"/>
                    <a:pt x="348" y="755"/>
                    <a:pt x="351" y="972"/>
                  </a:cubicBezTo>
                  <a:cubicBezTo>
                    <a:pt x="351" y="974"/>
                    <a:pt x="352" y="976"/>
                    <a:pt x="354" y="976"/>
                  </a:cubicBezTo>
                  <a:cubicBezTo>
                    <a:pt x="333" y="975"/>
                    <a:pt x="312" y="970"/>
                    <a:pt x="297" y="956"/>
                  </a:cubicBezTo>
                  <a:cubicBezTo>
                    <a:pt x="296" y="955"/>
                    <a:pt x="296" y="955"/>
                    <a:pt x="295" y="955"/>
                  </a:cubicBezTo>
                  <a:cubicBezTo>
                    <a:pt x="296" y="853"/>
                    <a:pt x="295" y="751"/>
                    <a:pt x="296" y="650"/>
                  </a:cubicBezTo>
                  <a:cubicBezTo>
                    <a:pt x="296" y="600"/>
                    <a:pt x="296" y="549"/>
                    <a:pt x="296" y="499"/>
                  </a:cubicBezTo>
                  <a:cubicBezTo>
                    <a:pt x="296" y="447"/>
                    <a:pt x="298" y="394"/>
                    <a:pt x="295" y="341"/>
                  </a:cubicBezTo>
                  <a:cubicBezTo>
                    <a:pt x="295" y="341"/>
                    <a:pt x="296" y="341"/>
                    <a:pt x="296" y="340"/>
                  </a:cubicBezTo>
                  <a:close/>
                  <a:moveTo>
                    <a:pt x="260" y="708"/>
                  </a:moveTo>
                  <a:cubicBezTo>
                    <a:pt x="262" y="711"/>
                    <a:pt x="262" y="715"/>
                    <a:pt x="261" y="718"/>
                  </a:cubicBezTo>
                  <a:cubicBezTo>
                    <a:pt x="259" y="721"/>
                    <a:pt x="256" y="723"/>
                    <a:pt x="254" y="725"/>
                  </a:cubicBezTo>
                  <a:cubicBezTo>
                    <a:pt x="253" y="726"/>
                    <a:pt x="253" y="726"/>
                    <a:pt x="253" y="726"/>
                  </a:cubicBezTo>
                  <a:cubicBezTo>
                    <a:pt x="250" y="721"/>
                    <a:pt x="247" y="715"/>
                    <a:pt x="243" y="710"/>
                  </a:cubicBezTo>
                  <a:cubicBezTo>
                    <a:pt x="246" y="705"/>
                    <a:pt x="255" y="702"/>
                    <a:pt x="260" y="708"/>
                  </a:cubicBezTo>
                  <a:close/>
                  <a:moveTo>
                    <a:pt x="58" y="932"/>
                  </a:moveTo>
                  <a:cubicBezTo>
                    <a:pt x="50" y="926"/>
                    <a:pt x="58" y="915"/>
                    <a:pt x="63" y="908"/>
                  </a:cubicBezTo>
                  <a:cubicBezTo>
                    <a:pt x="68" y="913"/>
                    <a:pt x="73" y="918"/>
                    <a:pt x="79" y="922"/>
                  </a:cubicBezTo>
                  <a:cubicBezTo>
                    <a:pt x="73" y="929"/>
                    <a:pt x="67" y="939"/>
                    <a:pt x="58" y="932"/>
                  </a:cubicBezTo>
                  <a:close/>
                  <a:moveTo>
                    <a:pt x="112" y="927"/>
                  </a:moveTo>
                  <a:cubicBezTo>
                    <a:pt x="72" y="915"/>
                    <a:pt x="51" y="880"/>
                    <a:pt x="48" y="841"/>
                  </a:cubicBezTo>
                  <a:cubicBezTo>
                    <a:pt x="50" y="842"/>
                    <a:pt x="51" y="842"/>
                    <a:pt x="53" y="843"/>
                  </a:cubicBezTo>
                  <a:cubicBezTo>
                    <a:pt x="57" y="844"/>
                    <a:pt x="59" y="837"/>
                    <a:pt x="55" y="836"/>
                  </a:cubicBezTo>
                  <a:cubicBezTo>
                    <a:pt x="52" y="836"/>
                    <a:pt x="50" y="835"/>
                    <a:pt x="47" y="835"/>
                  </a:cubicBezTo>
                  <a:cubicBezTo>
                    <a:pt x="47" y="826"/>
                    <a:pt x="48" y="818"/>
                    <a:pt x="49" y="810"/>
                  </a:cubicBezTo>
                  <a:cubicBezTo>
                    <a:pt x="50" y="810"/>
                    <a:pt x="51" y="811"/>
                    <a:pt x="52" y="811"/>
                  </a:cubicBezTo>
                  <a:cubicBezTo>
                    <a:pt x="55" y="812"/>
                    <a:pt x="57" y="813"/>
                    <a:pt x="59" y="812"/>
                  </a:cubicBezTo>
                  <a:cubicBezTo>
                    <a:pt x="62" y="812"/>
                    <a:pt x="63" y="809"/>
                    <a:pt x="61" y="807"/>
                  </a:cubicBezTo>
                  <a:cubicBezTo>
                    <a:pt x="59" y="806"/>
                    <a:pt x="56" y="806"/>
                    <a:pt x="54" y="806"/>
                  </a:cubicBezTo>
                  <a:cubicBezTo>
                    <a:pt x="53" y="805"/>
                    <a:pt x="51" y="805"/>
                    <a:pt x="50" y="805"/>
                  </a:cubicBezTo>
                  <a:cubicBezTo>
                    <a:pt x="51" y="799"/>
                    <a:pt x="53" y="793"/>
                    <a:pt x="55" y="787"/>
                  </a:cubicBezTo>
                  <a:cubicBezTo>
                    <a:pt x="55" y="785"/>
                    <a:pt x="56" y="782"/>
                    <a:pt x="57" y="780"/>
                  </a:cubicBezTo>
                  <a:cubicBezTo>
                    <a:pt x="60" y="781"/>
                    <a:pt x="63" y="782"/>
                    <a:pt x="66" y="783"/>
                  </a:cubicBezTo>
                  <a:cubicBezTo>
                    <a:pt x="69" y="784"/>
                    <a:pt x="71" y="780"/>
                    <a:pt x="68" y="779"/>
                  </a:cubicBezTo>
                  <a:cubicBezTo>
                    <a:pt x="65" y="778"/>
                    <a:pt x="62" y="776"/>
                    <a:pt x="59" y="775"/>
                  </a:cubicBezTo>
                  <a:cubicBezTo>
                    <a:pt x="63" y="765"/>
                    <a:pt x="69" y="756"/>
                    <a:pt x="75" y="747"/>
                  </a:cubicBezTo>
                  <a:cubicBezTo>
                    <a:pt x="79" y="750"/>
                    <a:pt x="83" y="753"/>
                    <a:pt x="87" y="756"/>
                  </a:cubicBezTo>
                  <a:cubicBezTo>
                    <a:pt x="90" y="757"/>
                    <a:pt x="92" y="754"/>
                    <a:pt x="90" y="752"/>
                  </a:cubicBezTo>
                  <a:cubicBezTo>
                    <a:pt x="86" y="749"/>
                    <a:pt x="82" y="746"/>
                    <a:pt x="77" y="743"/>
                  </a:cubicBezTo>
                  <a:cubicBezTo>
                    <a:pt x="84" y="735"/>
                    <a:pt x="91" y="727"/>
                    <a:pt x="98" y="720"/>
                  </a:cubicBezTo>
                  <a:cubicBezTo>
                    <a:pt x="101" y="722"/>
                    <a:pt x="103" y="725"/>
                    <a:pt x="106" y="726"/>
                  </a:cubicBezTo>
                  <a:cubicBezTo>
                    <a:pt x="109" y="728"/>
                    <a:pt x="112" y="724"/>
                    <a:pt x="109" y="722"/>
                  </a:cubicBezTo>
                  <a:cubicBezTo>
                    <a:pt x="107" y="720"/>
                    <a:pt x="105" y="719"/>
                    <a:pt x="102" y="717"/>
                  </a:cubicBezTo>
                  <a:cubicBezTo>
                    <a:pt x="110" y="711"/>
                    <a:pt x="118" y="706"/>
                    <a:pt x="127" y="702"/>
                  </a:cubicBezTo>
                  <a:cubicBezTo>
                    <a:pt x="129" y="705"/>
                    <a:pt x="132" y="708"/>
                    <a:pt x="135" y="710"/>
                  </a:cubicBezTo>
                  <a:cubicBezTo>
                    <a:pt x="138" y="712"/>
                    <a:pt x="139" y="709"/>
                    <a:pt x="138" y="707"/>
                  </a:cubicBezTo>
                  <a:cubicBezTo>
                    <a:pt x="136" y="704"/>
                    <a:pt x="133" y="702"/>
                    <a:pt x="130" y="700"/>
                  </a:cubicBezTo>
                  <a:cubicBezTo>
                    <a:pt x="139" y="697"/>
                    <a:pt x="148" y="694"/>
                    <a:pt x="158" y="693"/>
                  </a:cubicBezTo>
                  <a:cubicBezTo>
                    <a:pt x="160" y="700"/>
                    <a:pt x="166" y="706"/>
                    <a:pt x="174" y="706"/>
                  </a:cubicBezTo>
                  <a:cubicBezTo>
                    <a:pt x="177" y="707"/>
                    <a:pt x="178" y="702"/>
                    <a:pt x="176" y="700"/>
                  </a:cubicBezTo>
                  <a:cubicBezTo>
                    <a:pt x="172" y="698"/>
                    <a:pt x="168" y="696"/>
                    <a:pt x="166" y="692"/>
                  </a:cubicBezTo>
                  <a:cubicBezTo>
                    <a:pt x="174" y="692"/>
                    <a:pt x="183" y="693"/>
                    <a:pt x="192" y="695"/>
                  </a:cubicBezTo>
                  <a:cubicBezTo>
                    <a:pt x="193" y="695"/>
                    <a:pt x="194" y="695"/>
                    <a:pt x="195" y="694"/>
                  </a:cubicBezTo>
                  <a:cubicBezTo>
                    <a:pt x="223" y="697"/>
                    <a:pt x="244" y="720"/>
                    <a:pt x="252" y="747"/>
                  </a:cubicBezTo>
                  <a:cubicBezTo>
                    <a:pt x="262" y="778"/>
                    <a:pt x="251" y="812"/>
                    <a:pt x="237" y="840"/>
                  </a:cubicBezTo>
                  <a:cubicBezTo>
                    <a:pt x="213" y="885"/>
                    <a:pt x="171" y="945"/>
                    <a:pt x="112" y="927"/>
                  </a:cubicBezTo>
                  <a:close/>
                  <a:moveTo>
                    <a:pt x="281" y="994"/>
                  </a:moveTo>
                  <a:cubicBezTo>
                    <a:pt x="280" y="996"/>
                    <a:pt x="278" y="998"/>
                    <a:pt x="277" y="1000"/>
                  </a:cubicBezTo>
                  <a:cubicBezTo>
                    <a:pt x="277" y="999"/>
                    <a:pt x="277" y="999"/>
                    <a:pt x="277" y="998"/>
                  </a:cubicBezTo>
                  <a:cubicBezTo>
                    <a:pt x="267" y="983"/>
                    <a:pt x="251" y="970"/>
                    <a:pt x="238" y="957"/>
                  </a:cubicBezTo>
                  <a:cubicBezTo>
                    <a:pt x="233" y="951"/>
                    <a:pt x="228" y="946"/>
                    <a:pt x="223" y="941"/>
                  </a:cubicBezTo>
                  <a:cubicBezTo>
                    <a:pt x="224" y="940"/>
                    <a:pt x="223" y="939"/>
                    <a:pt x="221" y="939"/>
                  </a:cubicBezTo>
                  <a:cubicBezTo>
                    <a:pt x="213" y="931"/>
                    <a:pt x="205" y="922"/>
                    <a:pt x="197" y="914"/>
                  </a:cubicBezTo>
                  <a:cubicBezTo>
                    <a:pt x="222" y="892"/>
                    <a:pt x="242" y="860"/>
                    <a:pt x="254" y="828"/>
                  </a:cubicBezTo>
                  <a:cubicBezTo>
                    <a:pt x="263" y="830"/>
                    <a:pt x="274" y="833"/>
                    <a:pt x="283" y="832"/>
                  </a:cubicBezTo>
                  <a:cubicBezTo>
                    <a:pt x="285" y="832"/>
                    <a:pt x="286" y="831"/>
                    <a:pt x="287" y="830"/>
                  </a:cubicBezTo>
                  <a:cubicBezTo>
                    <a:pt x="287" y="871"/>
                    <a:pt x="287" y="912"/>
                    <a:pt x="287" y="954"/>
                  </a:cubicBezTo>
                  <a:cubicBezTo>
                    <a:pt x="271" y="963"/>
                    <a:pt x="272" y="981"/>
                    <a:pt x="281" y="994"/>
                  </a:cubicBezTo>
                  <a:close/>
                  <a:moveTo>
                    <a:pt x="528" y="964"/>
                  </a:moveTo>
                  <a:cubicBezTo>
                    <a:pt x="529" y="965"/>
                    <a:pt x="529" y="965"/>
                    <a:pt x="530" y="966"/>
                  </a:cubicBezTo>
                  <a:cubicBezTo>
                    <a:pt x="552" y="976"/>
                    <a:pt x="530" y="997"/>
                    <a:pt x="517" y="1001"/>
                  </a:cubicBezTo>
                  <a:cubicBezTo>
                    <a:pt x="505" y="1004"/>
                    <a:pt x="493" y="1005"/>
                    <a:pt x="481" y="1007"/>
                  </a:cubicBezTo>
                  <a:cubicBezTo>
                    <a:pt x="457" y="1010"/>
                    <a:pt x="433" y="1011"/>
                    <a:pt x="408" y="1012"/>
                  </a:cubicBezTo>
                  <a:cubicBezTo>
                    <a:pt x="386" y="1012"/>
                    <a:pt x="363" y="1012"/>
                    <a:pt x="340" y="1010"/>
                  </a:cubicBezTo>
                  <a:cubicBezTo>
                    <a:pt x="327" y="1009"/>
                    <a:pt x="312" y="1007"/>
                    <a:pt x="300" y="1000"/>
                  </a:cubicBezTo>
                  <a:cubicBezTo>
                    <a:pt x="296" y="998"/>
                    <a:pt x="292" y="994"/>
                    <a:pt x="289" y="990"/>
                  </a:cubicBezTo>
                  <a:cubicBezTo>
                    <a:pt x="288" y="990"/>
                    <a:pt x="288" y="990"/>
                    <a:pt x="288" y="989"/>
                  </a:cubicBezTo>
                  <a:cubicBezTo>
                    <a:pt x="281" y="980"/>
                    <a:pt x="279" y="969"/>
                    <a:pt x="287" y="960"/>
                  </a:cubicBezTo>
                  <a:cubicBezTo>
                    <a:pt x="287" y="964"/>
                    <a:pt x="293" y="964"/>
                    <a:pt x="294" y="961"/>
                  </a:cubicBezTo>
                  <a:cubicBezTo>
                    <a:pt x="317" y="986"/>
                    <a:pt x="354" y="986"/>
                    <a:pt x="386" y="986"/>
                  </a:cubicBezTo>
                  <a:cubicBezTo>
                    <a:pt x="430" y="985"/>
                    <a:pt x="475" y="978"/>
                    <a:pt x="517" y="964"/>
                  </a:cubicBezTo>
                  <a:cubicBezTo>
                    <a:pt x="517" y="963"/>
                    <a:pt x="518" y="963"/>
                    <a:pt x="518" y="963"/>
                  </a:cubicBezTo>
                  <a:cubicBezTo>
                    <a:pt x="518" y="969"/>
                    <a:pt x="527" y="969"/>
                    <a:pt x="528" y="964"/>
                  </a:cubicBezTo>
                  <a:close/>
                  <a:moveTo>
                    <a:pt x="527" y="668"/>
                  </a:moveTo>
                  <a:cubicBezTo>
                    <a:pt x="526" y="656"/>
                    <a:pt x="526" y="644"/>
                    <a:pt x="526" y="632"/>
                  </a:cubicBezTo>
                  <a:cubicBezTo>
                    <a:pt x="524" y="578"/>
                    <a:pt x="523" y="523"/>
                    <a:pt x="520" y="469"/>
                  </a:cubicBezTo>
                  <a:cubicBezTo>
                    <a:pt x="520" y="467"/>
                    <a:pt x="520" y="465"/>
                    <a:pt x="520" y="463"/>
                  </a:cubicBezTo>
                  <a:cubicBezTo>
                    <a:pt x="531" y="463"/>
                    <a:pt x="543" y="456"/>
                    <a:pt x="552" y="451"/>
                  </a:cubicBezTo>
                  <a:cubicBezTo>
                    <a:pt x="563" y="444"/>
                    <a:pt x="573" y="435"/>
                    <a:pt x="581" y="424"/>
                  </a:cubicBezTo>
                  <a:cubicBezTo>
                    <a:pt x="591" y="454"/>
                    <a:pt x="612" y="480"/>
                    <a:pt x="639" y="496"/>
                  </a:cubicBezTo>
                  <a:cubicBezTo>
                    <a:pt x="595" y="549"/>
                    <a:pt x="559" y="608"/>
                    <a:pt x="527" y="668"/>
                  </a:cubicBezTo>
                  <a:close/>
                  <a:moveTo>
                    <a:pt x="765" y="515"/>
                  </a:moveTo>
                  <a:cubicBezTo>
                    <a:pt x="765" y="518"/>
                    <a:pt x="763" y="522"/>
                    <a:pt x="759" y="524"/>
                  </a:cubicBezTo>
                  <a:cubicBezTo>
                    <a:pt x="755" y="525"/>
                    <a:pt x="751" y="524"/>
                    <a:pt x="748" y="521"/>
                  </a:cubicBezTo>
                  <a:cubicBezTo>
                    <a:pt x="746" y="520"/>
                    <a:pt x="745" y="518"/>
                    <a:pt x="744" y="516"/>
                  </a:cubicBezTo>
                  <a:cubicBezTo>
                    <a:pt x="744" y="515"/>
                    <a:pt x="744" y="514"/>
                    <a:pt x="744" y="513"/>
                  </a:cubicBezTo>
                  <a:cubicBezTo>
                    <a:pt x="744" y="513"/>
                    <a:pt x="744" y="513"/>
                    <a:pt x="744" y="513"/>
                  </a:cubicBezTo>
                  <a:cubicBezTo>
                    <a:pt x="744" y="512"/>
                    <a:pt x="744" y="511"/>
                    <a:pt x="744" y="511"/>
                  </a:cubicBezTo>
                  <a:cubicBezTo>
                    <a:pt x="750" y="509"/>
                    <a:pt x="757" y="506"/>
                    <a:pt x="763" y="503"/>
                  </a:cubicBezTo>
                  <a:cubicBezTo>
                    <a:pt x="762" y="504"/>
                    <a:pt x="762" y="504"/>
                    <a:pt x="763" y="505"/>
                  </a:cubicBezTo>
                  <a:cubicBezTo>
                    <a:pt x="764" y="508"/>
                    <a:pt x="765" y="511"/>
                    <a:pt x="765" y="515"/>
                  </a:cubicBezTo>
                  <a:close/>
                  <a:moveTo>
                    <a:pt x="795" y="461"/>
                  </a:moveTo>
                  <a:cubicBezTo>
                    <a:pt x="780" y="485"/>
                    <a:pt x="753" y="499"/>
                    <a:pt x="726" y="504"/>
                  </a:cubicBezTo>
                  <a:cubicBezTo>
                    <a:pt x="699" y="509"/>
                    <a:pt x="673" y="503"/>
                    <a:pt x="650" y="490"/>
                  </a:cubicBezTo>
                  <a:cubicBezTo>
                    <a:pt x="649" y="489"/>
                    <a:pt x="648" y="487"/>
                    <a:pt x="646" y="488"/>
                  </a:cubicBezTo>
                  <a:cubicBezTo>
                    <a:pt x="621" y="473"/>
                    <a:pt x="601" y="449"/>
                    <a:pt x="591" y="421"/>
                  </a:cubicBezTo>
                  <a:cubicBezTo>
                    <a:pt x="573" y="366"/>
                    <a:pt x="599" y="305"/>
                    <a:pt x="645" y="273"/>
                  </a:cubicBezTo>
                  <a:cubicBezTo>
                    <a:pt x="646" y="273"/>
                    <a:pt x="646" y="272"/>
                    <a:pt x="646" y="272"/>
                  </a:cubicBezTo>
                  <a:cubicBezTo>
                    <a:pt x="659" y="269"/>
                    <a:pt x="672" y="269"/>
                    <a:pt x="684" y="271"/>
                  </a:cubicBezTo>
                  <a:cubicBezTo>
                    <a:pt x="673" y="278"/>
                    <a:pt x="667" y="294"/>
                    <a:pt x="669" y="306"/>
                  </a:cubicBezTo>
                  <a:cubicBezTo>
                    <a:pt x="669" y="309"/>
                    <a:pt x="674" y="309"/>
                    <a:pt x="674" y="306"/>
                  </a:cubicBezTo>
                  <a:cubicBezTo>
                    <a:pt x="674" y="299"/>
                    <a:pt x="676" y="293"/>
                    <a:pt x="680" y="287"/>
                  </a:cubicBezTo>
                  <a:cubicBezTo>
                    <a:pt x="684" y="281"/>
                    <a:pt x="689" y="278"/>
                    <a:pt x="694" y="274"/>
                  </a:cubicBezTo>
                  <a:cubicBezTo>
                    <a:pt x="694" y="274"/>
                    <a:pt x="694" y="274"/>
                    <a:pt x="694" y="274"/>
                  </a:cubicBezTo>
                  <a:cubicBezTo>
                    <a:pt x="698" y="275"/>
                    <a:pt x="703" y="277"/>
                    <a:pt x="707" y="278"/>
                  </a:cubicBezTo>
                  <a:cubicBezTo>
                    <a:pt x="702" y="282"/>
                    <a:pt x="698" y="287"/>
                    <a:pt x="696" y="291"/>
                  </a:cubicBezTo>
                  <a:cubicBezTo>
                    <a:pt x="690" y="301"/>
                    <a:pt x="689" y="313"/>
                    <a:pt x="694" y="323"/>
                  </a:cubicBezTo>
                  <a:cubicBezTo>
                    <a:pt x="695" y="326"/>
                    <a:pt x="699" y="324"/>
                    <a:pt x="698" y="321"/>
                  </a:cubicBezTo>
                  <a:cubicBezTo>
                    <a:pt x="696" y="312"/>
                    <a:pt x="697" y="303"/>
                    <a:pt x="702" y="295"/>
                  </a:cubicBezTo>
                  <a:cubicBezTo>
                    <a:pt x="706" y="288"/>
                    <a:pt x="711" y="286"/>
                    <a:pt x="716" y="283"/>
                  </a:cubicBezTo>
                  <a:cubicBezTo>
                    <a:pt x="723" y="286"/>
                    <a:pt x="729" y="290"/>
                    <a:pt x="735" y="294"/>
                  </a:cubicBezTo>
                  <a:cubicBezTo>
                    <a:pt x="731" y="297"/>
                    <a:pt x="727" y="301"/>
                    <a:pt x="725" y="304"/>
                  </a:cubicBezTo>
                  <a:cubicBezTo>
                    <a:pt x="718" y="313"/>
                    <a:pt x="715" y="325"/>
                    <a:pt x="718" y="336"/>
                  </a:cubicBezTo>
                  <a:cubicBezTo>
                    <a:pt x="718" y="338"/>
                    <a:pt x="723" y="338"/>
                    <a:pt x="722" y="335"/>
                  </a:cubicBezTo>
                  <a:cubicBezTo>
                    <a:pt x="721" y="326"/>
                    <a:pt x="723" y="316"/>
                    <a:pt x="729" y="309"/>
                  </a:cubicBezTo>
                  <a:cubicBezTo>
                    <a:pt x="732" y="305"/>
                    <a:pt x="736" y="302"/>
                    <a:pt x="740" y="300"/>
                  </a:cubicBezTo>
                  <a:cubicBezTo>
                    <a:pt x="740" y="299"/>
                    <a:pt x="741" y="299"/>
                    <a:pt x="741" y="299"/>
                  </a:cubicBezTo>
                  <a:cubicBezTo>
                    <a:pt x="749" y="305"/>
                    <a:pt x="756" y="311"/>
                    <a:pt x="762" y="318"/>
                  </a:cubicBezTo>
                  <a:cubicBezTo>
                    <a:pt x="747" y="325"/>
                    <a:pt x="736" y="342"/>
                    <a:pt x="737" y="359"/>
                  </a:cubicBezTo>
                  <a:cubicBezTo>
                    <a:pt x="737" y="362"/>
                    <a:pt x="741" y="362"/>
                    <a:pt x="742" y="359"/>
                  </a:cubicBezTo>
                  <a:cubicBezTo>
                    <a:pt x="744" y="343"/>
                    <a:pt x="752" y="330"/>
                    <a:pt x="767" y="324"/>
                  </a:cubicBezTo>
                  <a:cubicBezTo>
                    <a:pt x="772" y="329"/>
                    <a:pt x="776" y="335"/>
                    <a:pt x="781" y="341"/>
                  </a:cubicBezTo>
                  <a:cubicBezTo>
                    <a:pt x="774" y="342"/>
                    <a:pt x="768" y="348"/>
                    <a:pt x="764" y="353"/>
                  </a:cubicBezTo>
                  <a:cubicBezTo>
                    <a:pt x="759" y="360"/>
                    <a:pt x="756" y="369"/>
                    <a:pt x="757" y="378"/>
                  </a:cubicBezTo>
                  <a:cubicBezTo>
                    <a:pt x="757" y="380"/>
                    <a:pt x="760" y="380"/>
                    <a:pt x="760" y="378"/>
                  </a:cubicBezTo>
                  <a:cubicBezTo>
                    <a:pt x="762" y="371"/>
                    <a:pt x="765" y="363"/>
                    <a:pt x="770" y="357"/>
                  </a:cubicBezTo>
                  <a:cubicBezTo>
                    <a:pt x="772" y="354"/>
                    <a:pt x="775" y="352"/>
                    <a:pt x="778" y="350"/>
                  </a:cubicBezTo>
                  <a:cubicBezTo>
                    <a:pt x="780" y="349"/>
                    <a:pt x="783" y="348"/>
                    <a:pt x="784" y="347"/>
                  </a:cubicBezTo>
                  <a:cubicBezTo>
                    <a:pt x="789" y="353"/>
                    <a:pt x="792" y="360"/>
                    <a:pt x="796" y="367"/>
                  </a:cubicBezTo>
                  <a:cubicBezTo>
                    <a:pt x="801" y="378"/>
                    <a:pt x="805" y="391"/>
                    <a:pt x="807" y="404"/>
                  </a:cubicBezTo>
                  <a:cubicBezTo>
                    <a:pt x="795" y="399"/>
                    <a:pt x="781" y="412"/>
                    <a:pt x="778" y="422"/>
                  </a:cubicBezTo>
                  <a:cubicBezTo>
                    <a:pt x="777" y="426"/>
                    <a:pt x="782" y="427"/>
                    <a:pt x="784" y="424"/>
                  </a:cubicBezTo>
                  <a:cubicBezTo>
                    <a:pt x="786" y="419"/>
                    <a:pt x="789" y="415"/>
                    <a:pt x="794" y="413"/>
                  </a:cubicBezTo>
                  <a:cubicBezTo>
                    <a:pt x="798" y="411"/>
                    <a:pt x="802" y="412"/>
                    <a:pt x="807" y="411"/>
                  </a:cubicBezTo>
                  <a:cubicBezTo>
                    <a:pt x="807" y="411"/>
                    <a:pt x="807" y="411"/>
                    <a:pt x="807" y="411"/>
                  </a:cubicBezTo>
                  <a:cubicBezTo>
                    <a:pt x="808" y="428"/>
                    <a:pt x="805" y="446"/>
                    <a:pt x="795" y="461"/>
                  </a:cubicBezTo>
                  <a:close/>
                  <a:moveTo>
                    <a:pt x="832" y="424"/>
                  </a:moveTo>
                  <a:cubicBezTo>
                    <a:pt x="832" y="428"/>
                    <a:pt x="829" y="431"/>
                    <a:pt x="826" y="433"/>
                  </a:cubicBezTo>
                  <a:cubicBezTo>
                    <a:pt x="823" y="436"/>
                    <a:pt x="819" y="435"/>
                    <a:pt x="816" y="437"/>
                  </a:cubicBezTo>
                  <a:cubicBezTo>
                    <a:pt x="815" y="437"/>
                    <a:pt x="815" y="437"/>
                    <a:pt x="814" y="438"/>
                  </a:cubicBezTo>
                  <a:cubicBezTo>
                    <a:pt x="816" y="428"/>
                    <a:pt x="817" y="419"/>
                    <a:pt x="816" y="409"/>
                  </a:cubicBezTo>
                  <a:cubicBezTo>
                    <a:pt x="816" y="409"/>
                    <a:pt x="816" y="409"/>
                    <a:pt x="816" y="409"/>
                  </a:cubicBezTo>
                  <a:cubicBezTo>
                    <a:pt x="820" y="409"/>
                    <a:pt x="825" y="410"/>
                    <a:pt x="828" y="413"/>
                  </a:cubicBezTo>
                  <a:cubicBezTo>
                    <a:pt x="827" y="414"/>
                    <a:pt x="829" y="416"/>
                    <a:pt x="830" y="416"/>
                  </a:cubicBezTo>
                  <a:cubicBezTo>
                    <a:pt x="832" y="418"/>
                    <a:pt x="833" y="421"/>
                    <a:pt x="832" y="4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E239E33-59F9-4809-9DAD-AD7C86CD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746"/>
              <a:ext cx="171" cy="53"/>
            </a:xfrm>
            <a:custGeom>
              <a:avLst/>
              <a:gdLst>
                <a:gd name="T0" fmla="*/ 60 w 64"/>
                <a:gd name="T1" fmla="*/ 1 h 20"/>
                <a:gd name="T2" fmla="*/ 2 w 64"/>
                <a:gd name="T3" fmla="*/ 14 h 20"/>
                <a:gd name="T4" fmla="*/ 4 w 64"/>
                <a:gd name="T5" fmla="*/ 19 h 20"/>
                <a:gd name="T6" fmla="*/ 31 w 64"/>
                <a:gd name="T7" fmla="*/ 13 h 20"/>
                <a:gd name="T8" fmla="*/ 61 w 64"/>
                <a:gd name="T9" fmla="*/ 6 h 20"/>
                <a:gd name="T10" fmla="*/ 60 w 64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0">
                  <a:moveTo>
                    <a:pt x="60" y="1"/>
                  </a:moveTo>
                  <a:cubicBezTo>
                    <a:pt x="42" y="3"/>
                    <a:pt x="19" y="5"/>
                    <a:pt x="2" y="14"/>
                  </a:cubicBezTo>
                  <a:cubicBezTo>
                    <a:pt x="0" y="15"/>
                    <a:pt x="1" y="20"/>
                    <a:pt x="4" y="19"/>
                  </a:cubicBezTo>
                  <a:cubicBezTo>
                    <a:pt x="13" y="18"/>
                    <a:pt x="22" y="15"/>
                    <a:pt x="31" y="13"/>
                  </a:cubicBezTo>
                  <a:cubicBezTo>
                    <a:pt x="41" y="10"/>
                    <a:pt x="51" y="8"/>
                    <a:pt x="61" y="6"/>
                  </a:cubicBezTo>
                  <a:cubicBezTo>
                    <a:pt x="64" y="5"/>
                    <a:pt x="63" y="0"/>
                    <a:pt x="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32EBC9D-28E4-43A2-90DE-C53343934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671"/>
              <a:ext cx="126" cy="32"/>
            </a:xfrm>
            <a:custGeom>
              <a:avLst/>
              <a:gdLst>
                <a:gd name="T0" fmla="*/ 44 w 47"/>
                <a:gd name="T1" fmla="*/ 7 h 12"/>
                <a:gd name="T2" fmla="*/ 22 w 47"/>
                <a:gd name="T3" fmla="*/ 4 h 12"/>
                <a:gd name="T4" fmla="*/ 4 w 47"/>
                <a:gd name="T5" fmla="*/ 1 h 12"/>
                <a:gd name="T6" fmla="*/ 2 w 47"/>
                <a:gd name="T7" fmla="*/ 6 h 12"/>
                <a:gd name="T8" fmla="*/ 44 w 47"/>
                <a:gd name="T9" fmla="*/ 12 h 12"/>
                <a:gd name="T10" fmla="*/ 44 w 47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4" y="7"/>
                  </a:moveTo>
                  <a:cubicBezTo>
                    <a:pt x="37" y="7"/>
                    <a:pt x="29" y="6"/>
                    <a:pt x="22" y="4"/>
                  </a:cubicBezTo>
                  <a:cubicBezTo>
                    <a:pt x="16" y="3"/>
                    <a:pt x="10" y="1"/>
                    <a:pt x="4" y="1"/>
                  </a:cubicBezTo>
                  <a:cubicBezTo>
                    <a:pt x="1" y="0"/>
                    <a:pt x="0" y="5"/>
                    <a:pt x="2" y="6"/>
                  </a:cubicBezTo>
                  <a:cubicBezTo>
                    <a:pt x="14" y="12"/>
                    <a:pt x="31" y="12"/>
                    <a:pt x="44" y="12"/>
                  </a:cubicBezTo>
                  <a:cubicBezTo>
                    <a:pt x="47" y="12"/>
                    <a:pt x="47" y="7"/>
                    <a:pt x="44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F10CA90-6260-4FE7-B2DB-9F5D6A9A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572"/>
              <a:ext cx="69" cy="110"/>
            </a:xfrm>
            <a:custGeom>
              <a:avLst/>
              <a:gdLst>
                <a:gd name="T0" fmla="*/ 24 w 26"/>
                <a:gd name="T1" fmla="*/ 35 h 41"/>
                <a:gd name="T2" fmla="*/ 7 w 26"/>
                <a:gd name="T3" fmla="*/ 4 h 41"/>
                <a:gd name="T4" fmla="*/ 1 w 26"/>
                <a:gd name="T5" fmla="*/ 5 h 41"/>
                <a:gd name="T6" fmla="*/ 20 w 26"/>
                <a:gd name="T7" fmla="*/ 38 h 41"/>
                <a:gd name="T8" fmla="*/ 24 w 26"/>
                <a:gd name="T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24" y="35"/>
                  </a:moveTo>
                  <a:cubicBezTo>
                    <a:pt x="16" y="26"/>
                    <a:pt x="11" y="15"/>
                    <a:pt x="7" y="4"/>
                  </a:cubicBezTo>
                  <a:cubicBezTo>
                    <a:pt x="5" y="0"/>
                    <a:pt x="0" y="1"/>
                    <a:pt x="1" y="5"/>
                  </a:cubicBezTo>
                  <a:cubicBezTo>
                    <a:pt x="3" y="18"/>
                    <a:pt x="11" y="29"/>
                    <a:pt x="20" y="38"/>
                  </a:cubicBezTo>
                  <a:cubicBezTo>
                    <a:pt x="23" y="41"/>
                    <a:pt x="26" y="37"/>
                    <a:pt x="24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C1D7AD-809F-4A15-B02A-5A9039FAC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567"/>
              <a:ext cx="37" cy="107"/>
            </a:xfrm>
            <a:custGeom>
              <a:avLst/>
              <a:gdLst>
                <a:gd name="T0" fmla="*/ 8 w 14"/>
                <a:gd name="T1" fmla="*/ 2 h 40"/>
                <a:gd name="T2" fmla="*/ 2 w 14"/>
                <a:gd name="T3" fmla="*/ 37 h 40"/>
                <a:gd name="T4" fmla="*/ 8 w 14"/>
                <a:gd name="T5" fmla="*/ 36 h 40"/>
                <a:gd name="T6" fmla="*/ 13 w 14"/>
                <a:gd name="T7" fmla="*/ 5 h 40"/>
                <a:gd name="T8" fmla="*/ 8 w 1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">
                  <a:moveTo>
                    <a:pt x="8" y="2"/>
                  </a:moveTo>
                  <a:cubicBezTo>
                    <a:pt x="2" y="13"/>
                    <a:pt x="0" y="25"/>
                    <a:pt x="2" y="37"/>
                  </a:cubicBezTo>
                  <a:cubicBezTo>
                    <a:pt x="2" y="40"/>
                    <a:pt x="8" y="40"/>
                    <a:pt x="8" y="36"/>
                  </a:cubicBezTo>
                  <a:cubicBezTo>
                    <a:pt x="8" y="25"/>
                    <a:pt x="10" y="15"/>
                    <a:pt x="13" y="5"/>
                  </a:cubicBezTo>
                  <a:cubicBezTo>
                    <a:pt x="14" y="1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99DFBFD-6C46-42A0-AB3A-88F4D799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944"/>
              <a:ext cx="204" cy="227"/>
            </a:xfrm>
            <a:custGeom>
              <a:avLst/>
              <a:gdLst>
                <a:gd name="T0" fmla="*/ 72 w 76"/>
                <a:gd name="T1" fmla="*/ 17 h 85"/>
                <a:gd name="T2" fmla="*/ 48 w 76"/>
                <a:gd name="T3" fmla="*/ 2 h 85"/>
                <a:gd name="T4" fmla="*/ 49 w 76"/>
                <a:gd name="T5" fmla="*/ 11 h 85"/>
                <a:gd name="T6" fmla="*/ 60 w 76"/>
                <a:gd name="T7" fmla="*/ 36 h 85"/>
                <a:gd name="T8" fmla="*/ 47 w 76"/>
                <a:gd name="T9" fmla="*/ 56 h 85"/>
                <a:gd name="T10" fmla="*/ 6 w 76"/>
                <a:gd name="T11" fmla="*/ 60 h 85"/>
                <a:gd name="T12" fmla="*/ 2 w 76"/>
                <a:gd name="T13" fmla="*/ 64 h 85"/>
                <a:gd name="T14" fmla="*/ 64 w 76"/>
                <a:gd name="T15" fmla="*/ 54 h 85"/>
                <a:gd name="T16" fmla="*/ 72 w 76"/>
                <a:gd name="T17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85">
                  <a:moveTo>
                    <a:pt x="72" y="17"/>
                  </a:moveTo>
                  <a:cubicBezTo>
                    <a:pt x="69" y="6"/>
                    <a:pt x="59" y="0"/>
                    <a:pt x="48" y="2"/>
                  </a:cubicBezTo>
                  <a:cubicBezTo>
                    <a:pt x="42" y="3"/>
                    <a:pt x="44" y="11"/>
                    <a:pt x="49" y="11"/>
                  </a:cubicBezTo>
                  <a:cubicBezTo>
                    <a:pt x="62" y="12"/>
                    <a:pt x="63" y="26"/>
                    <a:pt x="60" y="36"/>
                  </a:cubicBezTo>
                  <a:cubicBezTo>
                    <a:pt x="57" y="44"/>
                    <a:pt x="53" y="51"/>
                    <a:pt x="47" y="56"/>
                  </a:cubicBezTo>
                  <a:cubicBezTo>
                    <a:pt x="36" y="67"/>
                    <a:pt x="19" y="69"/>
                    <a:pt x="6" y="60"/>
                  </a:cubicBezTo>
                  <a:cubicBezTo>
                    <a:pt x="3" y="57"/>
                    <a:pt x="0" y="62"/>
                    <a:pt x="2" y="64"/>
                  </a:cubicBezTo>
                  <a:cubicBezTo>
                    <a:pt x="20" y="85"/>
                    <a:pt x="50" y="74"/>
                    <a:pt x="64" y="54"/>
                  </a:cubicBezTo>
                  <a:cubicBezTo>
                    <a:pt x="71" y="44"/>
                    <a:pt x="76" y="30"/>
                    <a:pt x="72" y="1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F1BD72D-4739-46F4-B939-4A7A0202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" y="949"/>
              <a:ext cx="83" cy="83"/>
            </a:xfrm>
            <a:custGeom>
              <a:avLst/>
              <a:gdLst>
                <a:gd name="T0" fmla="*/ 24 w 31"/>
                <a:gd name="T1" fmla="*/ 14 h 31"/>
                <a:gd name="T2" fmla="*/ 13 w 31"/>
                <a:gd name="T3" fmla="*/ 18 h 31"/>
                <a:gd name="T4" fmla="*/ 15 w 31"/>
                <a:gd name="T5" fmla="*/ 7 h 31"/>
                <a:gd name="T6" fmla="*/ 13 w 31"/>
                <a:gd name="T7" fmla="*/ 1 h 31"/>
                <a:gd name="T8" fmla="*/ 8 w 31"/>
                <a:gd name="T9" fmla="*/ 24 h 31"/>
                <a:gd name="T10" fmla="*/ 30 w 31"/>
                <a:gd name="T11" fmla="*/ 15 h 31"/>
                <a:gd name="T12" fmla="*/ 24 w 31"/>
                <a:gd name="T1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4" y="14"/>
                  </a:moveTo>
                  <a:cubicBezTo>
                    <a:pt x="22" y="17"/>
                    <a:pt x="17" y="21"/>
                    <a:pt x="13" y="18"/>
                  </a:cubicBezTo>
                  <a:cubicBezTo>
                    <a:pt x="10" y="15"/>
                    <a:pt x="12" y="9"/>
                    <a:pt x="15" y="7"/>
                  </a:cubicBezTo>
                  <a:cubicBezTo>
                    <a:pt x="18" y="6"/>
                    <a:pt x="16" y="0"/>
                    <a:pt x="13" y="1"/>
                  </a:cubicBezTo>
                  <a:cubicBezTo>
                    <a:pt x="3" y="5"/>
                    <a:pt x="0" y="18"/>
                    <a:pt x="8" y="24"/>
                  </a:cubicBezTo>
                  <a:cubicBezTo>
                    <a:pt x="15" y="31"/>
                    <a:pt x="31" y="27"/>
                    <a:pt x="30" y="15"/>
                  </a:cubicBezTo>
                  <a:cubicBezTo>
                    <a:pt x="30" y="12"/>
                    <a:pt x="25" y="10"/>
                    <a:pt x="24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D19DCA1-9703-4FB7-8D1C-C820DA5B1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773"/>
              <a:ext cx="99" cy="88"/>
            </a:xfrm>
            <a:custGeom>
              <a:avLst/>
              <a:gdLst>
                <a:gd name="T0" fmla="*/ 36 w 37"/>
                <a:gd name="T1" fmla="*/ 12 h 33"/>
                <a:gd name="T2" fmla="*/ 11 w 37"/>
                <a:gd name="T3" fmla="*/ 4 h 33"/>
                <a:gd name="T4" fmla="*/ 6 w 37"/>
                <a:gd name="T5" fmla="*/ 30 h 33"/>
                <a:gd name="T6" fmla="*/ 12 w 37"/>
                <a:gd name="T7" fmla="*/ 27 h 33"/>
                <a:gd name="T8" fmla="*/ 16 w 37"/>
                <a:gd name="T9" fmla="*/ 12 h 33"/>
                <a:gd name="T10" fmla="*/ 31 w 37"/>
                <a:gd name="T11" fmla="*/ 16 h 33"/>
                <a:gd name="T12" fmla="*/ 36 w 37"/>
                <a:gd name="T13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3">
                  <a:moveTo>
                    <a:pt x="36" y="12"/>
                  </a:moveTo>
                  <a:cubicBezTo>
                    <a:pt x="34" y="2"/>
                    <a:pt x="19" y="0"/>
                    <a:pt x="11" y="4"/>
                  </a:cubicBezTo>
                  <a:cubicBezTo>
                    <a:pt x="3" y="10"/>
                    <a:pt x="0" y="22"/>
                    <a:pt x="6" y="30"/>
                  </a:cubicBezTo>
                  <a:cubicBezTo>
                    <a:pt x="9" y="33"/>
                    <a:pt x="14" y="31"/>
                    <a:pt x="12" y="27"/>
                  </a:cubicBezTo>
                  <a:cubicBezTo>
                    <a:pt x="9" y="22"/>
                    <a:pt x="11" y="14"/>
                    <a:pt x="16" y="12"/>
                  </a:cubicBezTo>
                  <a:cubicBezTo>
                    <a:pt x="22" y="9"/>
                    <a:pt x="26" y="13"/>
                    <a:pt x="31" y="16"/>
                  </a:cubicBezTo>
                  <a:cubicBezTo>
                    <a:pt x="34" y="18"/>
                    <a:pt x="37" y="15"/>
                    <a:pt x="36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6932925-F628-4499-8970-C3396380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1005"/>
              <a:ext cx="85" cy="91"/>
            </a:xfrm>
            <a:custGeom>
              <a:avLst/>
              <a:gdLst>
                <a:gd name="T0" fmla="*/ 31 w 32"/>
                <a:gd name="T1" fmla="*/ 7 h 34"/>
                <a:gd name="T2" fmla="*/ 17 w 32"/>
                <a:gd name="T3" fmla="*/ 0 h 34"/>
                <a:gd name="T4" fmla="*/ 3 w 32"/>
                <a:gd name="T5" fmla="*/ 9 h 34"/>
                <a:gd name="T6" fmla="*/ 3 w 32"/>
                <a:gd name="T7" fmla="*/ 26 h 34"/>
                <a:gd name="T8" fmla="*/ 17 w 32"/>
                <a:gd name="T9" fmla="*/ 33 h 34"/>
                <a:gd name="T10" fmla="*/ 18 w 32"/>
                <a:gd name="T11" fmla="*/ 30 h 34"/>
                <a:gd name="T12" fmla="*/ 12 w 32"/>
                <a:gd name="T13" fmla="*/ 14 h 34"/>
                <a:gd name="T14" fmla="*/ 19 w 32"/>
                <a:gd name="T15" fmla="*/ 11 h 34"/>
                <a:gd name="T16" fmla="*/ 27 w 32"/>
                <a:gd name="T17" fmla="*/ 12 h 34"/>
                <a:gd name="T18" fmla="*/ 31 w 32"/>
                <a:gd name="T1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31" y="7"/>
                  </a:moveTo>
                  <a:cubicBezTo>
                    <a:pt x="30" y="1"/>
                    <a:pt x="22" y="0"/>
                    <a:pt x="17" y="0"/>
                  </a:cubicBezTo>
                  <a:cubicBezTo>
                    <a:pt x="11" y="1"/>
                    <a:pt x="6" y="4"/>
                    <a:pt x="3" y="9"/>
                  </a:cubicBezTo>
                  <a:cubicBezTo>
                    <a:pt x="0" y="14"/>
                    <a:pt x="0" y="21"/>
                    <a:pt x="3" y="26"/>
                  </a:cubicBezTo>
                  <a:cubicBezTo>
                    <a:pt x="6" y="32"/>
                    <a:pt x="11" y="34"/>
                    <a:pt x="17" y="33"/>
                  </a:cubicBezTo>
                  <a:cubicBezTo>
                    <a:pt x="18" y="33"/>
                    <a:pt x="19" y="31"/>
                    <a:pt x="18" y="30"/>
                  </a:cubicBezTo>
                  <a:cubicBezTo>
                    <a:pt x="13" y="28"/>
                    <a:pt x="9" y="19"/>
                    <a:pt x="12" y="14"/>
                  </a:cubicBezTo>
                  <a:cubicBezTo>
                    <a:pt x="13" y="12"/>
                    <a:pt x="16" y="11"/>
                    <a:pt x="19" y="11"/>
                  </a:cubicBezTo>
                  <a:cubicBezTo>
                    <a:pt x="22" y="10"/>
                    <a:pt x="24" y="12"/>
                    <a:pt x="27" y="12"/>
                  </a:cubicBezTo>
                  <a:cubicBezTo>
                    <a:pt x="30" y="12"/>
                    <a:pt x="32" y="9"/>
                    <a:pt x="31" y="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A69B5BF-E714-4521-A893-010E453E2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" y="2491"/>
              <a:ext cx="308" cy="412"/>
            </a:xfrm>
            <a:custGeom>
              <a:avLst/>
              <a:gdLst>
                <a:gd name="T0" fmla="*/ 100 w 115"/>
                <a:gd name="T1" fmla="*/ 3 h 154"/>
                <a:gd name="T2" fmla="*/ 95 w 115"/>
                <a:gd name="T3" fmla="*/ 4 h 154"/>
                <a:gd name="T4" fmla="*/ 77 w 115"/>
                <a:gd name="T5" fmla="*/ 86 h 154"/>
                <a:gd name="T6" fmla="*/ 3 w 115"/>
                <a:gd name="T7" fmla="*/ 142 h 154"/>
                <a:gd name="T8" fmla="*/ 3 w 115"/>
                <a:gd name="T9" fmla="*/ 148 h 154"/>
                <a:gd name="T10" fmla="*/ 100 w 115"/>
                <a:gd name="T11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4">
                  <a:moveTo>
                    <a:pt x="100" y="3"/>
                  </a:moveTo>
                  <a:cubicBezTo>
                    <a:pt x="99" y="0"/>
                    <a:pt x="95" y="1"/>
                    <a:pt x="95" y="4"/>
                  </a:cubicBezTo>
                  <a:cubicBezTo>
                    <a:pt x="92" y="33"/>
                    <a:pt x="91" y="59"/>
                    <a:pt x="77" y="86"/>
                  </a:cubicBezTo>
                  <a:cubicBezTo>
                    <a:pt x="62" y="113"/>
                    <a:pt x="37" y="141"/>
                    <a:pt x="3" y="142"/>
                  </a:cubicBezTo>
                  <a:cubicBezTo>
                    <a:pt x="0" y="143"/>
                    <a:pt x="0" y="148"/>
                    <a:pt x="3" y="148"/>
                  </a:cubicBezTo>
                  <a:cubicBezTo>
                    <a:pt x="68" y="154"/>
                    <a:pt x="115" y="58"/>
                    <a:pt x="100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4FA6257-3A79-4CA5-916A-31575D5A3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" y="2641"/>
              <a:ext cx="96" cy="83"/>
            </a:xfrm>
            <a:custGeom>
              <a:avLst/>
              <a:gdLst>
                <a:gd name="T0" fmla="*/ 34 w 36"/>
                <a:gd name="T1" fmla="*/ 3 h 31"/>
                <a:gd name="T2" fmla="*/ 29 w 36"/>
                <a:gd name="T3" fmla="*/ 2 h 31"/>
                <a:gd name="T4" fmla="*/ 17 w 36"/>
                <a:gd name="T5" fmla="*/ 18 h 31"/>
                <a:gd name="T6" fmla="*/ 8 w 36"/>
                <a:gd name="T7" fmla="*/ 15 h 31"/>
                <a:gd name="T8" fmla="*/ 13 w 36"/>
                <a:gd name="T9" fmla="*/ 8 h 31"/>
                <a:gd name="T10" fmla="*/ 14 w 36"/>
                <a:gd name="T11" fmla="*/ 4 h 31"/>
                <a:gd name="T12" fmla="*/ 2 w 36"/>
                <a:gd name="T13" fmla="*/ 11 h 31"/>
                <a:gd name="T14" fmla="*/ 8 w 36"/>
                <a:gd name="T15" fmla="*/ 25 h 31"/>
                <a:gd name="T16" fmla="*/ 34 w 36"/>
                <a:gd name="T1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34" y="3"/>
                  </a:moveTo>
                  <a:cubicBezTo>
                    <a:pt x="34" y="0"/>
                    <a:pt x="30" y="0"/>
                    <a:pt x="29" y="2"/>
                  </a:cubicBezTo>
                  <a:cubicBezTo>
                    <a:pt x="25" y="8"/>
                    <a:pt x="24" y="16"/>
                    <a:pt x="17" y="18"/>
                  </a:cubicBezTo>
                  <a:cubicBezTo>
                    <a:pt x="14" y="19"/>
                    <a:pt x="9" y="19"/>
                    <a:pt x="8" y="15"/>
                  </a:cubicBezTo>
                  <a:cubicBezTo>
                    <a:pt x="7" y="12"/>
                    <a:pt x="10" y="8"/>
                    <a:pt x="13" y="8"/>
                  </a:cubicBezTo>
                  <a:cubicBezTo>
                    <a:pt x="16" y="8"/>
                    <a:pt x="16" y="5"/>
                    <a:pt x="14" y="4"/>
                  </a:cubicBezTo>
                  <a:cubicBezTo>
                    <a:pt x="9" y="2"/>
                    <a:pt x="3" y="6"/>
                    <a:pt x="2" y="11"/>
                  </a:cubicBezTo>
                  <a:cubicBezTo>
                    <a:pt x="0" y="17"/>
                    <a:pt x="2" y="23"/>
                    <a:pt x="8" y="25"/>
                  </a:cubicBezTo>
                  <a:cubicBezTo>
                    <a:pt x="22" y="31"/>
                    <a:pt x="36" y="16"/>
                    <a:pt x="34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D801954-0F9D-4220-BEF6-71AA9C6C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694"/>
              <a:ext cx="91" cy="89"/>
            </a:xfrm>
            <a:custGeom>
              <a:avLst/>
              <a:gdLst>
                <a:gd name="T0" fmla="*/ 29 w 34"/>
                <a:gd name="T1" fmla="*/ 21 h 33"/>
                <a:gd name="T2" fmla="*/ 18 w 34"/>
                <a:gd name="T3" fmla="*/ 15 h 33"/>
                <a:gd name="T4" fmla="*/ 11 w 34"/>
                <a:gd name="T5" fmla="*/ 5 h 33"/>
                <a:gd name="T6" fmla="*/ 2 w 34"/>
                <a:gd name="T7" fmla="*/ 9 h 33"/>
                <a:gd name="T8" fmla="*/ 26 w 34"/>
                <a:gd name="T9" fmla="*/ 32 h 33"/>
                <a:gd name="T10" fmla="*/ 29 w 34"/>
                <a:gd name="T11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3">
                  <a:moveTo>
                    <a:pt x="29" y="21"/>
                  </a:moveTo>
                  <a:cubicBezTo>
                    <a:pt x="26" y="19"/>
                    <a:pt x="22" y="18"/>
                    <a:pt x="18" y="15"/>
                  </a:cubicBezTo>
                  <a:cubicBezTo>
                    <a:pt x="15" y="12"/>
                    <a:pt x="13" y="9"/>
                    <a:pt x="11" y="5"/>
                  </a:cubicBezTo>
                  <a:cubicBezTo>
                    <a:pt x="8" y="0"/>
                    <a:pt x="0" y="4"/>
                    <a:pt x="2" y="9"/>
                  </a:cubicBezTo>
                  <a:cubicBezTo>
                    <a:pt x="5" y="20"/>
                    <a:pt x="15" y="31"/>
                    <a:pt x="26" y="32"/>
                  </a:cubicBezTo>
                  <a:cubicBezTo>
                    <a:pt x="33" y="33"/>
                    <a:pt x="34" y="24"/>
                    <a:pt x="29" y="2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A7E264A-7868-4C6F-9880-135C9D418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2465"/>
              <a:ext cx="85" cy="85"/>
            </a:xfrm>
            <a:custGeom>
              <a:avLst/>
              <a:gdLst>
                <a:gd name="T0" fmla="*/ 30 w 32"/>
                <a:gd name="T1" fmla="*/ 22 h 32"/>
                <a:gd name="T2" fmla="*/ 17 w 32"/>
                <a:gd name="T3" fmla="*/ 15 h 32"/>
                <a:gd name="T4" fmla="*/ 8 w 32"/>
                <a:gd name="T5" fmla="*/ 4 h 32"/>
                <a:gd name="T6" fmla="*/ 1 w 32"/>
                <a:gd name="T7" fmla="*/ 7 h 32"/>
                <a:gd name="T8" fmla="*/ 28 w 32"/>
                <a:gd name="T9" fmla="*/ 29 h 32"/>
                <a:gd name="T10" fmla="*/ 30 w 32"/>
                <a:gd name="T1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0" y="22"/>
                  </a:moveTo>
                  <a:cubicBezTo>
                    <a:pt x="26" y="18"/>
                    <a:pt x="21" y="17"/>
                    <a:pt x="17" y="15"/>
                  </a:cubicBezTo>
                  <a:cubicBezTo>
                    <a:pt x="13" y="12"/>
                    <a:pt x="11" y="8"/>
                    <a:pt x="8" y="4"/>
                  </a:cubicBezTo>
                  <a:cubicBezTo>
                    <a:pt x="6" y="0"/>
                    <a:pt x="0" y="3"/>
                    <a:pt x="1" y="7"/>
                  </a:cubicBezTo>
                  <a:cubicBezTo>
                    <a:pt x="3" y="18"/>
                    <a:pt x="16" y="32"/>
                    <a:pt x="28" y="29"/>
                  </a:cubicBezTo>
                  <a:cubicBezTo>
                    <a:pt x="31" y="28"/>
                    <a:pt x="32" y="24"/>
                    <a:pt x="30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73EF745-B091-4DA6-90C6-FA79F69CD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623"/>
              <a:ext cx="153" cy="69"/>
            </a:xfrm>
            <a:custGeom>
              <a:avLst/>
              <a:gdLst>
                <a:gd name="T0" fmla="*/ 55 w 57"/>
                <a:gd name="T1" fmla="*/ 20 h 26"/>
                <a:gd name="T2" fmla="*/ 3 w 57"/>
                <a:gd name="T3" fmla="*/ 1 h 26"/>
                <a:gd name="T4" fmla="*/ 3 w 57"/>
                <a:gd name="T5" fmla="*/ 6 h 26"/>
                <a:gd name="T6" fmla="*/ 52 w 57"/>
                <a:gd name="T7" fmla="*/ 24 h 26"/>
                <a:gd name="T8" fmla="*/ 55 w 57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55" y="20"/>
                  </a:moveTo>
                  <a:cubicBezTo>
                    <a:pt x="42" y="6"/>
                    <a:pt x="22" y="0"/>
                    <a:pt x="3" y="1"/>
                  </a:cubicBezTo>
                  <a:cubicBezTo>
                    <a:pt x="0" y="1"/>
                    <a:pt x="0" y="6"/>
                    <a:pt x="3" y="6"/>
                  </a:cubicBezTo>
                  <a:cubicBezTo>
                    <a:pt x="22" y="6"/>
                    <a:pt x="37" y="14"/>
                    <a:pt x="52" y="24"/>
                  </a:cubicBezTo>
                  <a:cubicBezTo>
                    <a:pt x="55" y="26"/>
                    <a:pt x="57" y="22"/>
                    <a:pt x="55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24D2F8A-D138-4ACF-A97A-49C59EC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" y="1457"/>
              <a:ext cx="86" cy="77"/>
            </a:xfrm>
            <a:custGeom>
              <a:avLst/>
              <a:gdLst>
                <a:gd name="T0" fmla="*/ 29 w 32"/>
                <a:gd name="T1" fmla="*/ 4 h 29"/>
                <a:gd name="T2" fmla="*/ 1 w 32"/>
                <a:gd name="T3" fmla="*/ 25 h 29"/>
                <a:gd name="T4" fmla="*/ 6 w 32"/>
                <a:gd name="T5" fmla="*/ 26 h 29"/>
                <a:gd name="T6" fmla="*/ 16 w 32"/>
                <a:gd name="T7" fmla="*/ 14 h 29"/>
                <a:gd name="T8" fmla="*/ 29 w 32"/>
                <a:gd name="T9" fmla="*/ 10 h 29"/>
                <a:gd name="T10" fmla="*/ 29 w 32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9">
                  <a:moveTo>
                    <a:pt x="29" y="4"/>
                  </a:moveTo>
                  <a:cubicBezTo>
                    <a:pt x="16" y="0"/>
                    <a:pt x="3" y="13"/>
                    <a:pt x="1" y="25"/>
                  </a:cubicBezTo>
                  <a:cubicBezTo>
                    <a:pt x="0" y="28"/>
                    <a:pt x="5" y="29"/>
                    <a:pt x="6" y="26"/>
                  </a:cubicBezTo>
                  <a:cubicBezTo>
                    <a:pt x="8" y="21"/>
                    <a:pt x="11" y="17"/>
                    <a:pt x="16" y="14"/>
                  </a:cubicBezTo>
                  <a:cubicBezTo>
                    <a:pt x="20" y="12"/>
                    <a:pt x="24" y="11"/>
                    <a:pt x="29" y="10"/>
                  </a:cubicBezTo>
                  <a:cubicBezTo>
                    <a:pt x="32" y="10"/>
                    <a:pt x="32" y="5"/>
                    <a:pt x="29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967099B-61DA-4CA2-A1B8-A7F6EA59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7" y="1457"/>
              <a:ext cx="307" cy="326"/>
            </a:xfrm>
            <a:custGeom>
              <a:avLst/>
              <a:gdLst>
                <a:gd name="T0" fmla="*/ 109 w 115"/>
                <a:gd name="T1" fmla="*/ 100 h 122"/>
                <a:gd name="T2" fmla="*/ 36 w 115"/>
                <a:gd name="T3" fmla="*/ 78 h 122"/>
                <a:gd name="T4" fmla="*/ 16 w 115"/>
                <a:gd name="T5" fmla="*/ 46 h 122"/>
                <a:gd name="T6" fmla="*/ 12 w 115"/>
                <a:gd name="T7" fmla="*/ 24 h 122"/>
                <a:gd name="T8" fmla="*/ 12 w 115"/>
                <a:gd name="T9" fmla="*/ 6 h 122"/>
                <a:gd name="T10" fmla="*/ 15 w 115"/>
                <a:gd name="T11" fmla="*/ 2 h 122"/>
                <a:gd name="T12" fmla="*/ 14 w 115"/>
                <a:gd name="T13" fmla="*/ 1 h 122"/>
                <a:gd name="T14" fmla="*/ 11 w 115"/>
                <a:gd name="T15" fmla="*/ 1 h 122"/>
                <a:gd name="T16" fmla="*/ 1 w 115"/>
                <a:gd name="T17" fmla="*/ 30 h 122"/>
                <a:gd name="T18" fmla="*/ 19 w 115"/>
                <a:gd name="T19" fmla="*/ 78 h 122"/>
                <a:gd name="T20" fmla="*/ 111 w 115"/>
                <a:gd name="T21" fmla="*/ 108 h 122"/>
                <a:gd name="T22" fmla="*/ 109 w 115"/>
                <a:gd name="T23" fmla="*/ 10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22">
                  <a:moveTo>
                    <a:pt x="109" y="100"/>
                  </a:moveTo>
                  <a:cubicBezTo>
                    <a:pt x="81" y="99"/>
                    <a:pt x="58" y="99"/>
                    <a:pt x="36" y="78"/>
                  </a:cubicBezTo>
                  <a:cubicBezTo>
                    <a:pt x="27" y="70"/>
                    <a:pt x="20" y="58"/>
                    <a:pt x="16" y="46"/>
                  </a:cubicBezTo>
                  <a:cubicBezTo>
                    <a:pt x="14" y="39"/>
                    <a:pt x="13" y="32"/>
                    <a:pt x="12" y="24"/>
                  </a:cubicBezTo>
                  <a:cubicBezTo>
                    <a:pt x="12" y="21"/>
                    <a:pt x="13" y="7"/>
                    <a:pt x="12" y="6"/>
                  </a:cubicBezTo>
                  <a:cubicBezTo>
                    <a:pt x="14" y="8"/>
                    <a:pt x="16" y="5"/>
                    <a:pt x="15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1"/>
                    <a:pt x="12" y="0"/>
                    <a:pt x="11" y="1"/>
                  </a:cubicBezTo>
                  <a:cubicBezTo>
                    <a:pt x="0" y="4"/>
                    <a:pt x="1" y="21"/>
                    <a:pt x="1" y="30"/>
                  </a:cubicBezTo>
                  <a:cubicBezTo>
                    <a:pt x="2" y="47"/>
                    <a:pt x="8" y="64"/>
                    <a:pt x="19" y="78"/>
                  </a:cubicBezTo>
                  <a:cubicBezTo>
                    <a:pt x="38" y="104"/>
                    <a:pt x="79" y="122"/>
                    <a:pt x="111" y="108"/>
                  </a:cubicBezTo>
                  <a:cubicBezTo>
                    <a:pt x="115" y="106"/>
                    <a:pt x="113" y="100"/>
                    <a:pt x="109" y="10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7F08146-D996-410A-B9B9-F405F5829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1508"/>
              <a:ext cx="99" cy="104"/>
            </a:xfrm>
            <a:custGeom>
              <a:avLst/>
              <a:gdLst>
                <a:gd name="T0" fmla="*/ 21 w 37"/>
                <a:gd name="T1" fmla="*/ 0 h 39"/>
                <a:gd name="T2" fmla="*/ 18 w 37"/>
                <a:gd name="T3" fmla="*/ 5 h 39"/>
                <a:gd name="T4" fmla="*/ 24 w 37"/>
                <a:gd name="T5" fmla="*/ 22 h 39"/>
                <a:gd name="T6" fmla="*/ 17 w 37"/>
                <a:gd name="T7" fmla="*/ 29 h 39"/>
                <a:gd name="T8" fmla="*/ 12 w 37"/>
                <a:gd name="T9" fmla="*/ 30 h 39"/>
                <a:gd name="T10" fmla="*/ 8 w 37"/>
                <a:gd name="T11" fmla="*/ 24 h 39"/>
                <a:gd name="T12" fmla="*/ 6 w 37"/>
                <a:gd name="T13" fmla="*/ 20 h 39"/>
                <a:gd name="T14" fmla="*/ 4 w 37"/>
                <a:gd name="T15" fmla="*/ 34 h 39"/>
                <a:gd name="T16" fmla="*/ 23 w 37"/>
                <a:gd name="T17" fmla="*/ 35 h 39"/>
                <a:gd name="T18" fmla="*/ 21 w 37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9">
                  <a:moveTo>
                    <a:pt x="21" y="0"/>
                  </a:moveTo>
                  <a:cubicBezTo>
                    <a:pt x="18" y="0"/>
                    <a:pt x="16" y="3"/>
                    <a:pt x="18" y="5"/>
                  </a:cubicBezTo>
                  <a:cubicBezTo>
                    <a:pt x="23" y="10"/>
                    <a:pt x="26" y="16"/>
                    <a:pt x="24" y="22"/>
                  </a:cubicBezTo>
                  <a:cubicBezTo>
                    <a:pt x="22" y="25"/>
                    <a:pt x="20" y="28"/>
                    <a:pt x="17" y="29"/>
                  </a:cubicBezTo>
                  <a:cubicBezTo>
                    <a:pt x="15" y="29"/>
                    <a:pt x="14" y="30"/>
                    <a:pt x="12" y="30"/>
                  </a:cubicBezTo>
                  <a:cubicBezTo>
                    <a:pt x="9" y="29"/>
                    <a:pt x="4" y="27"/>
                    <a:pt x="8" y="24"/>
                  </a:cubicBezTo>
                  <a:cubicBezTo>
                    <a:pt x="11" y="22"/>
                    <a:pt x="8" y="19"/>
                    <a:pt x="6" y="20"/>
                  </a:cubicBezTo>
                  <a:cubicBezTo>
                    <a:pt x="0" y="23"/>
                    <a:pt x="0" y="30"/>
                    <a:pt x="4" y="34"/>
                  </a:cubicBezTo>
                  <a:cubicBezTo>
                    <a:pt x="9" y="39"/>
                    <a:pt x="18" y="38"/>
                    <a:pt x="23" y="35"/>
                  </a:cubicBezTo>
                  <a:cubicBezTo>
                    <a:pt x="37" y="27"/>
                    <a:pt x="37" y="5"/>
                    <a:pt x="2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B3D451-7430-4D72-B666-C73DCDFB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1363"/>
              <a:ext cx="97" cy="94"/>
            </a:xfrm>
            <a:custGeom>
              <a:avLst/>
              <a:gdLst>
                <a:gd name="T0" fmla="*/ 23 w 36"/>
                <a:gd name="T1" fmla="*/ 2 h 35"/>
                <a:gd name="T2" fmla="*/ 6 w 36"/>
                <a:gd name="T3" fmla="*/ 4 h 35"/>
                <a:gd name="T4" fmla="*/ 1 w 36"/>
                <a:gd name="T5" fmla="*/ 11 h 35"/>
                <a:gd name="T6" fmla="*/ 1 w 36"/>
                <a:gd name="T7" fmla="*/ 15 h 35"/>
                <a:gd name="T8" fmla="*/ 3 w 36"/>
                <a:gd name="T9" fmla="*/ 19 h 35"/>
                <a:gd name="T10" fmla="*/ 6 w 36"/>
                <a:gd name="T11" fmla="*/ 19 h 35"/>
                <a:gd name="T12" fmla="*/ 8 w 36"/>
                <a:gd name="T13" fmla="*/ 15 h 35"/>
                <a:gd name="T14" fmla="*/ 11 w 36"/>
                <a:gd name="T15" fmla="*/ 12 h 35"/>
                <a:gd name="T16" fmla="*/ 18 w 36"/>
                <a:gd name="T17" fmla="*/ 11 h 35"/>
                <a:gd name="T18" fmla="*/ 19 w 36"/>
                <a:gd name="T19" fmla="*/ 24 h 35"/>
                <a:gd name="T20" fmla="*/ 25 w 36"/>
                <a:gd name="T21" fmla="*/ 32 h 35"/>
                <a:gd name="T22" fmla="*/ 23 w 36"/>
                <a:gd name="T23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35">
                  <a:moveTo>
                    <a:pt x="23" y="2"/>
                  </a:moveTo>
                  <a:cubicBezTo>
                    <a:pt x="18" y="0"/>
                    <a:pt x="11" y="0"/>
                    <a:pt x="6" y="4"/>
                  </a:cubicBezTo>
                  <a:cubicBezTo>
                    <a:pt x="4" y="5"/>
                    <a:pt x="2" y="8"/>
                    <a:pt x="1" y="11"/>
                  </a:cubicBezTo>
                  <a:cubicBezTo>
                    <a:pt x="1" y="12"/>
                    <a:pt x="0" y="14"/>
                    <a:pt x="1" y="15"/>
                  </a:cubicBezTo>
                  <a:cubicBezTo>
                    <a:pt x="1" y="17"/>
                    <a:pt x="3" y="18"/>
                    <a:pt x="3" y="19"/>
                  </a:cubicBezTo>
                  <a:cubicBezTo>
                    <a:pt x="4" y="21"/>
                    <a:pt x="6" y="21"/>
                    <a:pt x="6" y="19"/>
                  </a:cubicBezTo>
                  <a:cubicBezTo>
                    <a:pt x="6" y="18"/>
                    <a:pt x="8" y="16"/>
                    <a:pt x="8" y="15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3" y="10"/>
                    <a:pt x="16" y="10"/>
                    <a:pt x="18" y="11"/>
                  </a:cubicBezTo>
                  <a:cubicBezTo>
                    <a:pt x="24" y="14"/>
                    <a:pt x="23" y="20"/>
                    <a:pt x="19" y="24"/>
                  </a:cubicBezTo>
                  <a:cubicBezTo>
                    <a:pt x="15" y="28"/>
                    <a:pt x="20" y="35"/>
                    <a:pt x="25" y="32"/>
                  </a:cubicBezTo>
                  <a:cubicBezTo>
                    <a:pt x="36" y="25"/>
                    <a:pt x="34" y="7"/>
                    <a:pt x="23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AE27D63-0B93-4481-8748-227200BD1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1564"/>
              <a:ext cx="110" cy="99"/>
            </a:xfrm>
            <a:custGeom>
              <a:avLst/>
              <a:gdLst>
                <a:gd name="T0" fmla="*/ 37 w 41"/>
                <a:gd name="T1" fmla="*/ 12 h 37"/>
                <a:gd name="T2" fmla="*/ 3 w 41"/>
                <a:gd name="T3" fmla="*/ 10 h 37"/>
                <a:gd name="T4" fmla="*/ 5 w 41"/>
                <a:gd name="T5" fmla="*/ 15 h 37"/>
                <a:gd name="T6" fmla="*/ 28 w 41"/>
                <a:gd name="T7" fmla="*/ 16 h 37"/>
                <a:gd name="T8" fmla="*/ 29 w 41"/>
                <a:gd name="T9" fmla="*/ 24 h 37"/>
                <a:gd name="T10" fmla="*/ 25 w 41"/>
                <a:gd name="T11" fmla="*/ 29 h 37"/>
                <a:gd name="T12" fmla="*/ 28 w 41"/>
                <a:gd name="T13" fmla="*/ 36 h 37"/>
                <a:gd name="T14" fmla="*/ 37 w 41"/>
                <a:gd name="T15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7" y="12"/>
                  </a:moveTo>
                  <a:cubicBezTo>
                    <a:pt x="30" y="0"/>
                    <a:pt x="13" y="3"/>
                    <a:pt x="3" y="10"/>
                  </a:cubicBezTo>
                  <a:cubicBezTo>
                    <a:pt x="0" y="12"/>
                    <a:pt x="2" y="17"/>
                    <a:pt x="5" y="15"/>
                  </a:cubicBezTo>
                  <a:cubicBezTo>
                    <a:pt x="12" y="13"/>
                    <a:pt x="23" y="10"/>
                    <a:pt x="28" y="16"/>
                  </a:cubicBezTo>
                  <a:cubicBezTo>
                    <a:pt x="29" y="18"/>
                    <a:pt x="30" y="21"/>
                    <a:pt x="29" y="24"/>
                  </a:cubicBezTo>
                  <a:cubicBezTo>
                    <a:pt x="29" y="26"/>
                    <a:pt x="27" y="27"/>
                    <a:pt x="25" y="29"/>
                  </a:cubicBezTo>
                  <a:cubicBezTo>
                    <a:pt x="22" y="31"/>
                    <a:pt x="24" y="36"/>
                    <a:pt x="28" y="36"/>
                  </a:cubicBezTo>
                  <a:cubicBezTo>
                    <a:pt x="40" y="37"/>
                    <a:pt x="41" y="20"/>
                    <a:pt x="37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567EF2A-106B-411E-96EE-AFCE23530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" y="2743"/>
              <a:ext cx="201" cy="163"/>
            </a:xfrm>
            <a:custGeom>
              <a:avLst/>
              <a:gdLst>
                <a:gd name="T0" fmla="*/ 73 w 75"/>
                <a:gd name="T1" fmla="*/ 14 h 61"/>
                <a:gd name="T2" fmla="*/ 56 w 75"/>
                <a:gd name="T3" fmla="*/ 1 h 61"/>
                <a:gd name="T4" fmla="*/ 52 w 75"/>
                <a:gd name="T5" fmla="*/ 44 h 61"/>
                <a:gd name="T6" fmla="*/ 34 w 75"/>
                <a:gd name="T7" fmla="*/ 47 h 61"/>
                <a:gd name="T8" fmla="*/ 5 w 75"/>
                <a:gd name="T9" fmla="*/ 38 h 61"/>
                <a:gd name="T10" fmla="*/ 2 w 75"/>
                <a:gd name="T11" fmla="*/ 42 h 61"/>
                <a:gd name="T12" fmla="*/ 61 w 75"/>
                <a:gd name="T13" fmla="*/ 50 h 61"/>
                <a:gd name="T14" fmla="*/ 68 w 75"/>
                <a:gd name="T15" fmla="*/ 49 h 61"/>
                <a:gd name="T16" fmla="*/ 73 w 75"/>
                <a:gd name="T17" fmla="*/ 29 h 61"/>
                <a:gd name="T18" fmla="*/ 73 w 75"/>
                <a:gd name="T19" fmla="*/ 14 h 61"/>
                <a:gd name="T20" fmla="*/ 60 w 75"/>
                <a:gd name="T21" fmla="*/ 44 h 61"/>
                <a:gd name="T22" fmla="*/ 60 w 75"/>
                <a:gd name="T23" fmla="*/ 43 h 61"/>
                <a:gd name="T24" fmla="*/ 59 w 75"/>
                <a:gd name="T25" fmla="*/ 43 h 61"/>
                <a:gd name="T26" fmla="*/ 53 w 75"/>
                <a:gd name="T27" fmla="*/ 25 h 61"/>
                <a:gd name="T28" fmla="*/ 60 w 75"/>
                <a:gd name="T29" fmla="*/ 12 h 61"/>
                <a:gd name="T30" fmla="*/ 60 w 75"/>
                <a:gd name="T31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1">
                  <a:moveTo>
                    <a:pt x="73" y="14"/>
                  </a:moveTo>
                  <a:cubicBezTo>
                    <a:pt x="70" y="7"/>
                    <a:pt x="64" y="0"/>
                    <a:pt x="56" y="1"/>
                  </a:cubicBezTo>
                  <a:cubicBezTo>
                    <a:pt x="36" y="4"/>
                    <a:pt x="44" y="31"/>
                    <a:pt x="52" y="44"/>
                  </a:cubicBezTo>
                  <a:cubicBezTo>
                    <a:pt x="46" y="46"/>
                    <a:pt x="41" y="47"/>
                    <a:pt x="34" y="47"/>
                  </a:cubicBezTo>
                  <a:cubicBezTo>
                    <a:pt x="24" y="47"/>
                    <a:pt x="14" y="43"/>
                    <a:pt x="5" y="38"/>
                  </a:cubicBezTo>
                  <a:cubicBezTo>
                    <a:pt x="2" y="36"/>
                    <a:pt x="0" y="40"/>
                    <a:pt x="2" y="42"/>
                  </a:cubicBezTo>
                  <a:cubicBezTo>
                    <a:pt x="17" y="53"/>
                    <a:pt x="44" y="61"/>
                    <a:pt x="61" y="50"/>
                  </a:cubicBezTo>
                  <a:cubicBezTo>
                    <a:pt x="62" y="53"/>
                    <a:pt x="66" y="53"/>
                    <a:pt x="68" y="49"/>
                  </a:cubicBezTo>
                  <a:cubicBezTo>
                    <a:pt x="70" y="43"/>
                    <a:pt x="72" y="35"/>
                    <a:pt x="73" y="29"/>
                  </a:cubicBezTo>
                  <a:cubicBezTo>
                    <a:pt x="74" y="24"/>
                    <a:pt x="75" y="19"/>
                    <a:pt x="73" y="14"/>
                  </a:cubicBezTo>
                  <a:close/>
                  <a:moveTo>
                    <a:pt x="60" y="44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7" y="38"/>
                    <a:pt x="55" y="32"/>
                    <a:pt x="53" y="25"/>
                  </a:cubicBezTo>
                  <a:cubicBezTo>
                    <a:pt x="53" y="21"/>
                    <a:pt x="52" y="8"/>
                    <a:pt x="60" y="12"/>
                  </a:cubicBezTo>
                  <a:cubicBezTo>
                    <a:pt x="70" y="16"/>
                    <a:pt x="62" y="33"/>
                    <a:pt x="60" y="4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5CF161D-446F-4B3B-A831-4B76E475D0AA}"/>
              </a:ext>
            </a:extLst>
          </p:cNvPr>
          <p:cNvGrpSpPr/>
          <p:nvPr/>
        </p:nvGrpSpPr>
        <p:grpSpPr>
          <a:xfrm>
            <a:off x="1629891" y="1911583"/>
            <a:ext cx="3324843" cy="1201774"/>
            <a:chOff x="1716665" y="762051"/>
            <a:chExt cx="3090024" cy="1020864"/>
          </a:xfrm>
        </p:grpSpPr>
        <p:sp>
          <p:nvSpPr>
            <p:cNvPr id="30" name="任意多边形 8">
              <a:extLst>
                <a:ext uri="{FF2B5EF4-FFF2-40B4-BE49-F238E27FC236}">
                  <a16:creationId xmlns:a16="http://schemas.microsoft.com/office/drawing/2014/main" id="{7A1EAFB2-BF14-4BD9-9199-D33EC40966EC}"/>
                </a:ext>
              </a:extLst>
            </p:cNvPr>
            <p:cNvSpPr/>
            <p:nvPr/>
          </p:nvSpPr>
          <p:spPr>
            <a:xfrm flipH="1">
              <a:off x="1716665" y="762051"/>
              <a:ext cx="3033856" cy="1020864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EBC7315-6FC6-41C0-BE1F-62DDCFC67D6E}"/>
                </a:ext>
              </a:extLst>
            </p:cNvPr>
            <p:cNvGrpSpPr/>
            <p:nvPr/>
          </p:nvGrpSpPr>
          <p:grpSpPr>
            <a:xfrm>
              <a:off x="1872100" y="825504"/>
              <a:ext cx="2934589" cy="933404"/>
              <a:chOff x="6818250" y="865572"/>
              <a:chExt cx="2934589" cy="933404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B39940-CDB4-4A54-A477-BADB3CD4681E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39216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对</a:t>
                </a:r>
                <a:r>
                  <a:rPr lang="en-US" altLang="zh-CN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VR</a:t>
                </a: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操作不熟悉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C8257AE-2623-4CAB-AB20-873875F0EABC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4903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简单易懂的</a:t>
                </a:r>
                <a:r>
                  <a:rPr lang="en-US" altLang="zh-CN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VR</a:t>
                </a: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交互</a:t>
                </a:r>
                <a:endParaRPr lang="en-US" altLang="zh-CN" sz="1800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提供新手指导等提示信息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69B4548-6704-47F9-B826-E417672B9D5E}"/>
              </a:ext>
            </a:extLst>
          </p:cNvPr>
          <p:cNvGrpSpPr/>
          <p:nvPr/>
        </p:nvGrpSpPr>
        <p:grpSpPr>
          <a:xfrm>
            <a:off x="1629891" y="4154160"/>
            <a:ext cx="3324843" cy="1221666"/>
            <a:chOff x="1716665" y="3004629"/>
            <a:chExt cx="3090024" cy="1020864"/>
          </a:xfrm>
        </p:grpSpPr>
        <p:sp>
          <p:nvSpPr>
            <p:cNvPr id="31" name="任意多边形 8">
              <a:extLst>
                <a:ext uri="{FF2B5EF4-FFF2-40B4-BE49-F238E27FC236}">
                  <a16:creationId xmlns:a16="http://schemas.microsoft.com/office/drawing/2014/main" id="{A85583FE-0DC9-48A8-8F18-44EBCF77DE5B}"/>
                </a:ext>
              </a:extLst>
            </p:cNvPr>
            <p:cNvSpPr/>
            <p:nvPr/>
          </p:nvSpPr>
          <p:spPr>
            <a:xfrm flipH="1">
              <a:off x="1716665" y="3004629"/>
              <a:ext cx="3033856" cy="1020864"/>
            </a:xfrm>
            <a:custGeom>
              <a:avLst/>
              <a:gdLst>
                <a:gd name="connsiteX0" fmla="*/ 5447134 w 7007630"/>
                <a:gd name="connsiteY0" fmla="*/ 64 h 1136198"/>
                <a:gd name="connsiteX1" fmla="*/ 6087499 w 7007630"/>
                <a:gd name="connsiteY1" fmla="*/ 23776 h 1136198"/>
                <a:gd name="connsiteX2" fmla="*/ 6606714 w 7007630"/>
                <a:gd name="connsiteY2" fmla="*/ 81363 h 1136198"/>
                <a:gd name="connsiteX3" fmla="*/ 6710557 w 7007630"/>
                <a:gd name="connsiteY3" fmla="*/ 152500 h 1136198"/>
                <a:gd name="connsiteX4" fmla="*/ 6797093 w 7007630"/>
                <a:gd name="connsiteY4" fmla="*/ 254124 h 1136198"/>
                <a:gd name="connsiteX5" fmla="*/ 6918243 w 7007630"/>
                <a:gd name="connsiteY5" fmla="*/ 399785 h 1136198"/>
                <a:gd name="connsiteX6" fmla="*/ 7004779 w 7007630"/>
                <a:gd name="connsiteY6" fmla="*/ 619970 h 1136198"/>
                <a:gd name="connsiteX7" fmla="*/ 6952858 w 7007630"/>
                <a:gd name="connsiteY7" fmla="*/ 928230 h 1136198"/>
                <a:gd name="connsiteX8" fmla="*/ 6641328 w 7007630"/>
                <a:gd name="connsiteY8" fmla="*/ 1056953 h 1136198"/>
                <a:gd name="connsiteX9" fmla="*/ 6174035 w 7007630"/>
                <a:gd name="connsiteY9" fmla="*/ 1121315 h 1136198"/>
                <a:gd name="connsiteX10" fmla="*/ 5274062 w 7007630"/>
                <a:gd name="connsiteY10" fmla="*/ 1100990 h 1136198"/>
                <a:gd name="connsiteX11" fmla="*/ 4599082 w 7007630"/>
                <a:gd name="connsiteY11" fmla="*/ 1094215 h 1136198"/>
                <a:gd name="connsiteX12" fmla="*/ 3647189 w 7007630"/>
                <a:gd name="connsiteY12" fmla="*/ 1111153 h 1136198"/>
                <a:gd name="connsiteX13" fmla="*/ 2920288 w 7007630"/>
                <a:gd name="connsiteY13" fmla="*/ 1121315 h 1136198"/>
                <a:gd name="connsiteX14" fmla="*/ 2124158 w 7007630"/>
                <a:gd name="connsiteY14" fmla="*/ 1134865 h 1136198"/>
                <a:gd name="connsiteX15" fmla="*/ 1293414 w 7007630"/>
                <a:gd name="connsiteY15" fmla="*/ 1131477 h 1136198"/>
                <a:gd name="connsiteX16" fmla="*/ 618434 w 7007630"/>
                <a:gd name="connsiteY16" fmla="*/ 1097603 h 1136198"/>
                <a:gd name="connsiteX17" fmla="*/ 254984 w 7007630"/>
                <a:gd name="connsiteY17" fmla="*/ 1036628 h 1136198"/>
                <a:gd name="connsiteX18" fmla="*/ 203062 w 7007630"/>
                <a:gd name="connsiteY18" fmla="*/ 924842 h 1136198"/>
                <a:gd name="connsiteX19" fmla="*/ 181868 w 7007630"/>
                <a:gd name="connsiteY19" fmla="*/ 672678 h 1136198"/>
                <a:gd name="connsiteX20" fmla="*/ 181588 w 7007630"/>
                <a:gd name="connsiteY20" fmla="*/ 668335 h 1136198"/>
                <a:gd name="connsiteX21" fmla="*/ 180510 w 7007630"/>
                <a:gd name="connsiteY21" fmla="*/ 669542 h 1136198"/>
                <a:gd name="connsiteX22" fmla="*/ 145043 w 7007630"/>
                <a:gd name="connsiteY22" fmla="*/ 659131 h 1136198"/>
                <a:gd name="connsiteX23" fmla="*/ 84815 w 7007630"/>
                <a:gd name="connsiteY23" fmla="*/ 625253 h 1136198"/>
                <a:gd name="connsiteX24" fmla="*/ 2001 w 7007630"/>
                <a:gd name="connsiteY24" fmla="*/ 576317 h 1136198"/>
                <a:gd name="connsiteX25" fmla="*/ 32115 w 7007630"/>
                <a:gd name="connsiteY25" fmla="*/ 534910 h 1136198"/>
                <a:gd name="connsiteX26" fmla="*/ 103636 w 7007630"/>
                <a:gd name="connsiteY26" fmla="*/ 504796 h 1136198"/>
                <a:gd name="connsiteX27" fmla="*/ 160100 w 7007630"/>
                <a:gd name="connsiteY27" fmla="*/ 474682 h 1136198"/>
                <a:gd name="connsiteX28" fmla="*/ 170835 w 7007630"/>
                <a:gd name="connsiteY28" fmla="*/ 468795 h 1136198"/>
                <a:gd name="connsiteX29" fmla="*/ 170442 w 7007630"/>
                <a:gd name="connsiteY29" fmla="*/ 459578 h 1136198"/>
                <a:gd name="connsiteX30" fmla="*/ 185755 w 7007630"/>
                <a:gd name="connsiteY30" fmla="*/ 237187 h 1136198"/>
                <a:gd name="connsiteX31" fmla="*/ 324213 w 7007630"/>
                <a:gd name="connsiteY31" fmla="*/ 98301 h 1136198"/>
                <a:gd name="connsiteX32" fmla="*/ 1224185 w 7007630"/>
                <a:gd name="connsiteY32" fmla="*/ 47489 h 1136198"/>
                <a:gd name="connsiteX33" fmla="*/ 1795322 w 7007630"/>
                <a:gd name="connsiteY33" fmla="*/ 30551 h 1136198"/>
                <a:gd name="connsiteX34" fmla="*/ 2487608 w 7007630"/>
                <a:gd name="connsiteY34" fmla="*/ 23776 h 1136198"/>
                <a:gd name="connsiteX35" fmla="*/ 2954902 w 7007630"/>
                <a:gd name="connsiteY35" fmla="*/ 23776 h 1136198"/>
                <a:gd name="connsiteX36" fmla="*/ 4426011 w 7007630"/>
                <a:gd name="connsiteY36" fmla="*/ 17001 h 1136198"/>
                <a:gd name="connsiteX37" fmla="*/ 5447134 w 7007630"/>
                <a:gd name="connsiteY37" fmla="*/ 64 h 1136198"/>
                <a:gd name="connsiteX0" fmla="*/ 5447134 w 7007630"/>
                <a:gd name="connsiteY0" fmla="*/ 0 h 1134801"/>
                <a:gd name="connsiteX1" fmla="*/ 6087499 w 7007630"/>
                <a:gd name="connsiteY1" fmla="*/ 23712 h 1134801"/>
                <a:gd name="connsiteX2" fmla="*/ 6606714 w 7007630"/>
                <a:gd name="connsiteY2" fmla="*/ 81299 h 1134801"/>
                <a:gd name="connsiteX3" fmla="*/ 6710557 w 7007630"/>
                <a:gd name="connsiteY3" fmla="*/ 152436 h 1134801"/>
                <a:gd name="connsiteX4" fmla="*/ 6797093 w 7007630"/>
                <a:gd name="connsiteY4" fmla="*/ 254060 h 1134801"/>
                <a:gd name="connsiteX5" fmla="*/ 6918243 w 7007630"/>
                <a:gd name="connsiteY5" fmla="*/ 399721 h 1134801"/>
                <a:gd name="connsiteX6" fmla="*/ 7004779 w 7007630"/>
                <a:gd name="connsiteY6" fmla="*/ 619906 h 1134801"/>
                <a:gd name="connsiteX7" fmla="*/ 6952858 w 7007630"/>
                <a:gd name="connsiteY7" fmla="*/ 928166 h 1134801"/>
                <a:gd name="connsiteX8" fmla="*/ 6641328 w 7007630"/>
                <a:gd name="connsiteY8" fmla="*/ 1056889 h 1134801"/>
                <a:gd name="connsiteX9" fmla="*/ 6174035 w 7007630"/>
                <a:gd name="connsiteY9" fmla="*/ 1121251 h 1134801"/>
                <a:gd name="connsiteX10" fmla="*/ 5274062 w 7007630"/>
                <a:gd name="connsiteY10" fmla="*/ 1100926 h 1134801"/>
                <a:gd name="connsiteX11" fmla="*/ 4599082 w 7007630"/>
                <a:gd name="connsiteY11" fmla="*/ 1094151 h 1134801"/>
                <a:gd name="connsiteX12" fmla="*/ 3647189 w 7007630"/>
                <a:gd name="connsiteY12" fmla="*/ 1111089 h 1134801"/>
                <a:gd name="connsiteX13" fmla="*/ 2920288 w 7007630"/>
                <a:gd name="connsiteY13" fmla="*/ 1121251 h 1134801"/>
                <a:gd name="connsiteX14" fmla="*/ 2124158 w 7007630"/>
                <a:gd name="connsiteY14" fmla="*/ 1134801 h 1134801"/>
                <a:gd name="connsiteX15" fmla="*/ 1293414 w 7007630"/>
                <a:gd name="connsiteY15" fmla="*/ 1131413 h 1134801"/>
                <a:gd name="connsiteX16" fmla="*/ 618434 w 7007630"/>
                <a:gd name="connsiteY16" fmla="*/ 1097539 h 1134801"/>
                <a:gd name="connsiteX17" fmla="*/ 254984 w 7007630"/>
                <a:gd name="connsiteY17" fmla="*/ 1036564 h 1134801"/>
                <a:gd name="connsiteX18" fmla="*/ 203062 w 7007630"/>
                <a:gd name="connsiteY18" fmla="*/ 924778 h 1134801"/>
                <a:gd name="connsiteX19" fmla="*/ 181868 w 7007630"/>
                <a:gd name="connsiteY19" fmla="*/ 672614 h 1134801"/>
                <a:gd name="connsiteX20" fmla="*/ 181588 w 7007630"/>
                <a:gd name="connsiteY20" fmla="*/ 668271 h 1134801"/>
                <a:gd name="connsiteX21" fmla="*/ 145043 w 7007630"/>
                <a:gd name="connsiteY21" fmla="*/ 659067 h 1134801"/>
                <a:gd name="connsiteX22" fmla="*/ 84815 w 7007630"/>
                <a:gd name="connsiteY22" fmla="*/ 625189 h 1134801"/>
                <a:gd name="connsiteX23" fmla="*/ 2001 w 7007630"/>
                <a:gd name="connsiteY23" fmla="*/ 576253 h 1134801"/>
                <a:gd name="connsiteX24" fmla="*/ 32115 w 7007630"/>
                <a:gd name="connsiteY24" fmla="*/ 534846 h 1134801"/>
                <a:gd name="connsiteX25" fmla="*/ 103636 w 7007630"/>
                <a:gd name="connsiteY25" fmla="*/ 504732 h 1134801"/>
                <a:gd name="connsiteX26" fmla="*/ 160100 w 7007630"/>
                <a:gd name="connsiteY26" fmla="*/ 474618 h 1134801"/>
                <a:gd name="connsiteX27" fmla="*/ 170835 w 7007630"/>
                <a:gd name="connsiteY27" fmla="*/ 468731 h 1134801"/>
                <a:gd name="connsiteX28" fmla="*/ 170442 w 7007630"/>
                <a:gd name="connsiteY28" fmla="*/ 459514 h 1134801"/>
                <a:gd name="connsiteX29" fmla="*/ 185755 w 7007630"/>
                <a:gd name="connsiteY29" fmla="*/ 237123 h 1134801"/>
                <a:gd name="connsiteX30" fmla="*/ 324213 w 7007630"/>
                <a:gd name="connsiteY30" fmla="*/ 98237 h 1134801"/>
                <a:gd name="connsiteX31" fmla="*/ 1224185 w 7007630"/>
                <a:gd name="connsiteY31" fmla="*/ 47425 h 1134801"/>
                <a:gd name="connsiteX32" fmla="*/ 1795322 w 7007630"/>
                <a:gd name="connsiteY32" fmla="*/ 30487 h 1134801"/>
                <a:gd name="connsiteX33" fmla="*/ 2487608 w 7007630"/>
                <a:gd name="connsiteY33" fmla="*/ 23712 h 1134801"/>
                <a:gd name="connsiteX34" fmla="*/ 2954902 w 7007630"/>
                <a:gd name="connsiteY34" fmla="*/ 23712 h 1134801"/>
                <a:gd name="connsiteX35" fmla="*/ 4426011 w 7007630"/>
                <a:gd name="connsiteY35" fmla="*/ 16937 h 1134801"/>
                <a:gd name="connsiteX36" fmla="*/ 5447134 w 7007630"/>
                <a:gd name="connsiteY36" fmla="*/ 0 h 113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07630" h="1134801">
                  <a:moveTo>
                    <a:pt x="5447134" y="0"/>
                  </a:moveTo>
                  <a:cubicBezTo>
                    <a:pt x="5724048" y="1129"/>
                    <a:pt x="5894236" y="10162"/>
                    <a:pt x="6087499" y="23712"/>
                  </a:cubicBezTo>
                  <a:cubicBezTo>
                    <a:pt x="6280762" y="37262"/>
                    <a:pt x="6502871" y="59845"/>
                    <a:pt x="6606714" y="81299"/>
                  </a:cubicBezTo>
                  <a:cubicBezTo>
                    <a:pt x="6710557" y="102753"/>
                    <a:pt x="6678828" y="123643"/>
                    <a:pt x="6710557" y="152436"/>
                  </a:cubicBezTo>
                  <a:cubicBezTo>
                    <a:pt x="6742286" y="181229"/>
                    <a:pt x="6762478" y="212846"/>
                    <a:pt x="6797093" y="254060"/>
                  </a:cubicBezTo>
                  <a:cubicBezTo>
                    <a:pt x="6831708" y="295274"/>
                    <a:pt x="6883629" y="338747"/>
                    <a:pt x="6918243" y="399721"/>
                  </a:cubicBezTo>
                  <a:cubicBezTo>
                    <a:pt x="6952858" y="460695"/>
                    <a:pt x="6999010" y="531832"/>
                    <a:pt x="7004779" y="619906"/>
                  </a:cubicBezTo>
                  <a:cubicBezTo>
                    <a:pt x="7010548" y="707980"/>
                    <a:pt x="7013432" y="855335"/>
                    <a:pt x="6952858" y="928166"/>
                  </a:cubicBezTo>
                  <a:cubicBezTo>
                    <a:pt x="6892284" y="1000996"/>
                    <a:pt x="6771133" y="1024708"/>
                    <a:pt x="6641328" y="1056889"/>
                  </a:cubicBezTo>
                  <a:cubicBezTo>
                    <a:pt x="6511526" y="1089070"/>
                    <a:pt x="6401914" y="1113912"/>
                    <a:pt x="6174035" y="1121251"/>
                  </a:cubicBezTo>
                  <a:lnTo>
                    <a:pt x="5274062" y="1100926"/>
                  </a:lnTo>
                  <a:cubicBezTo>
                    <a:pt x="5011571" y="1096410"/>
                    <a:pt x="4870228" y="1092457"/>
                    <a:pt x="4599082" y="1094151"/>
                  </a:cubicBezTo>
                  <a:cubicBezTo>
                    <a:pt x="4327937" y="1095845"/>
                    <a:pt x="3926987" y="1106572"/>
                    <a:pt x="3647189" y="1111089"/>
                  </a:cubicBezTo>
                  <a:lnTo>
                    <a:pt x="2920288" y="1121251"/>
                  </a:lnTo>
                  <a:lnTo>
                    <a:pt x="2124158" y="1134801"/>
                  </a:lnTo>
                  <a:lnTo>
                    <a:pt x="1293414" y="1131413"/>
                  </a:lnTo>
                  <a:cubicBezTo>
                    <a:pt x="1042461" y="1125203"/>
                    <a:pt x="791506" y="1113347"/>
                    <a:pt x="618434" y="1097539"/>
                  </a:cubicBezTo>
                  <a:cubicBezTo>
                    <a:pt x="445363" y="1081731"/>
                    <a:pt x="324213" y="1065358"/>
                    <a:pt x="254984" y="1036564"/>
                  </a:cubicBezTo>
                  <a:cubicBezTo>
                    <a:pt x="185755" y="1007771"/>
                    <a:pt x="214600" y="1058018"/>
                    <a:pt x="203062" y="924778"/>
                  </a:cubicBezTo>
                  <a:cubicBezTo>
                    <a:pt x="198735" y="874813"/>
                    <a:pt x="189541" y="778402"/>
                    <a:pt x="181868" y="672614"/>
                  </a:cubicBezTo>
                  <a:cubicBezTo>
                    <a:pt x="181775" y="671166"/>
                    <a:pt x="181681" y="669719"/>
                    <a:pt x="181588" y="668271"/>
                  </a:cubicBezTo>
                  <a:lnTo>
                    <a:pt x="145043" y="659067"/>
                  </a:lnTo>
                  <a:cubicBezTo>
                    <a:pt x="128104" y="652793"/>
                    <a:pt x="108655" y="638991"/>
                    <a:pt x="84815" y="625189"/>
                  </a:cubicBezTo>
                  <a:cubicBezTo>
                    <a:pt x="60975" y="611387"/>
                    <a:pt x="10785" y="591310"/>
                    <a:pt x="2001" y="576253"/>
                  </a:cubicBezTo>
                  <a:cubicBezTo>
                    <a:pt x="-6782" y="561196"/>
                    <a:pt x="15176" y="546766"/>
                    <a:pt x="32115" y="534846"/>
                  </a:cubicBezTo>
                  <a:cubicBezTo>
                    <a:pt x="49054" y="522926"/>
                    <a:pt x="82306" y="514770"/>
                    <a:pt x="103636" y="504732"/>
                  </a:cubicBezTo>
                  <a:cubicBezTo>
                    <a:pt x="124967" y="494694"/>
                    <a:pt x="146925" y="479637"/>
                    <a:pt x="160100" y="474618"/>
                  </a:cubicBezTo>
                  <a:lnTo>
                    <a:pt x="170835" y="468731"/>
                  </a:lnTo>
                  <a:lnTo>
                    <a:pt x="170442" y="459514"/>
                  </a:lnTo>
                  <a:cubicBezTo>
                    <a:pt x="167636" y="357695"/>
                    <a:pt x="170611" y="271209"/>
                    <a:pt x="185755" y="237123"/>
                  </a:cubicBezTo>
                  <a:cubicBezTo>
                    <a:pt x="226138" y="146226"/>
                    <a:pt x="229024" y="123078"/>
                    <a:pt x="324213" y="98237"/>
                  </a:cubicBezTo>
                  <a:cubicBezTo>
                    <a:pt x="466257" y="61167"/>
                    <a:pt x="978999" y="58716"/>
                    <a:pt x="1224185" y="47425"/>
                  </a:cubicBezTo>
                  <a:cubicBezTo>
                    <a:pt x="1469371" y="36133"/>
                    <a:pt x="1584752" y="34439"/>
                    <a:pt x="1795322" y="30487"/>
                  </a:cubicBezTo>
                  <a:lnTo>
                    <a:pt x="2487608" y="23712"/>
                  </a:lnTo>
                  <a:lnTo>
                    <a:pt x="2954902" y="23712"/>
                  </a:lnTo>
                  <a:lnTo>
                    <a:pt x="4426011" y="16937"/>
                  </a:lnTo>
                  <a:lnTo>
                    <a:pt x="5447134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C6150F8-D879-4C66-BFFB-237028DE1E72}"/>
                </a:ext>
              </a:extLst>
            </p:cNvPr>
            <p:cNvGrpSpPr/>
            <p:nvPr/>
          </p:nvGrpSpPr>
          <p:grpSpPr>
            <a:xfrm>
              <a:off x="1872100" y="3041573"/>
              <a:ext cx="2934589" cy="924464"/>
              <a:chOff x="6818250" y="865572"/>
              <a:chExt cx="2934589" cy="924464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0D6129-440F-4370-B608-EE3E8C7BE067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38578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实验时间宝贵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C0323F8-11C0-40B5-BB54-A731BC0970D8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4009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高效地模型检索算法</a:t>
                </a:r>
                <a:endParaRPr lang="en-US" altLang="zh-CN" sz="1800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减少学生的等待时间</a:t>
                </a: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705A3E8-BBB2-4DFA-A1E9-AFE86E3A4A09}"/>
              </a:ext>
            </a:extLst>
          </p:cNvPr>
          <p:cNvGrpSpPr/>
          <p:nvPr/>
        </p:nvGrpSpPr>
        <p:grpSpPr>
          <a:xfrm>
            <a:off x="7528250" y="1947577"/>
            <a:ext cx="3264407" cy="1253195"/>
            <a:chOff x="7444100" y="1979797"/>
            <a:chExt cx="3033858" cy="1024832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9158683-F79E-432B-8481-6E3A484B7705}"/>
                </a:ext>
              </a:extLst>
            </p:cNvPr>
            <p:cNvSpPr/>
            <p:nvPr/>
          </p:nvSpPr>
          <p:spPr>
            <a:xfrm>
              <a:off x="7444100" y="1979797"/>
              <a:ext cx="3033858" cy="1024832"/>
            </a:xfrm>
            <a:custGeom>
              <a:avLst/>
              <a:gdLst>
                <a:gd name="connsiteX0" fmla="*/ 2970779 w 3821849"/>
                <a:gd name="connsiteY0" fmla="*/ 0 h 1291014"/>
                <a:gd name="connsiteX1" fmla="*/ 3320024 w 3821849"/>
                <a:gd name="connsiteY1" fmla="*/ 20509 h 1291014"/>
                <a:gd name="connsiteX2" fmla="*/ 3603196 w 3821849"/>
                <a:gd name="connsiteY2" fmla="*/ 70318 h 1291014"/>
                <a:gd name="connsiteX3" fmla="*/ 3659830 w 3821849"/>
                <a:gd name="connsiteY3" fmla="*/ 131848 h 1291014"/>
                <a:gd name="connsiteX4" fmla="*/ 3707025 w 3821849"/>
                <a:gd name="connsiteY4" fmla="*/ 219746 h 1291014"/>
                <a:gd name="connsiteX5" fmla="*/ 3773099 w 3821849"/>
                <a:gd name="connsiteY5" fmla="*/ 345734 h 1291014"/>
                <a:gd name="connsiteX6" fmla="*/ 3820294 w 3821849"/>
                <a:gd name="connsiteY6" fmla="*/ 536180 h 1291014"/>
                <a:gd name="connsiteX7" fmla="*/ 3810781 w 3821849"/>
                <a:gd name="connsiteY7" fmla="*/ 745282 h 1291014"/>
                <a:gd name="connsiteX8" fmla="*/ 3805805 w 3821849"/>
                <a:gd name="connsiteY8" fmla="*/ 760506 h 1291014"/>
                <a:gd name="connsiteX9" fmla="*/ 3820294 w 3821849"/>
                <a:gd name="connsiteY9" fmla="*/ 845662 h 1291014"/>
                <a:gd name="connsiteX10" fmla="*/ 3791977 w 3821849"/>
                <a:gd name="connsiteY10" fmla="*/ 1112288 h 1291014"/>
                <a:gd name="connsiteX11" fmla="*/ 3622074 w 3821849"/>
                <a:gd name="connsiteY11" fmla="*/ 1223625 h 1291014"/>
                <a:gd name="connsiteX12" fmla="*/ 3367220 w 3821849"/>
                <a:gd name="connsiteY12" fmla="*/ 1279294 h 1291014"/>
                <a:gd name="connsiteX13" fmla="*/ 2876389 w 3821849"/>
                <a:gd name="connsiteY13" fmla="*/ 1261714 h 1291014"/>
                <a:gd name="connsiteX14" fmla="*/ 2508265 w 3821849"/>
                <a:gd name="connsiteY14" fmla="*/ 1255854 h 1291014"/>
                <a:gd name="connsiteX15" fmla="*/ 1989118 w 3821849"/>
                <a:gd name="connsiteY15" fmla="*/ 1270505 h 1291014"/>
                <a:gd name="connsiteX16" fmla="*/ 1592678 w 3821849"/>
                <a:gd name="connsiteY16" fmla="*/ 1279294 h 1291014"/>
                <a:gd name="connsiteX17" fmla="*/ 1158482 w 3821849"/>
                <a:gd name="connsiteY17" fmla="*/ 1291014 h 1291014"/>
                <a:gd name="connsiteX18" fmla="*/ 705407 w 3821849"/>
                <a:gd name="connsiteY18" fmla="*/ 1288084 h 1291014"/>
                <a:gd name="connsiteX19" fmla="*/ 337284 w 3821849"/>
                <a:gd name="connsiteY19" fmla="*/ 1258785 h 1291014"/>
                <a:gd name="connsiteX20" fmla="*/ 139064 w 3821849"/>
                <a:gd name="connsiteY20" fmla="*/ 1206045 h 1291014"/>
                <a:gd name="connsiteX21" fmla="*/ 110747 w 3821849"/>
                <a:gd name="connsiteY21" fmla="*/ 1109357 h 1291014"/>
                <a:gd name="connsiteX22" fmla="*/ 99188 w 3821849"/>
                <a:gd name="connsiteY22" fmla="*/ 891251 h 1291014"/>
                <a:gd name="connsiteX23" fmla="*/ 99035 w 3821849"/>
                <a:gd name="connsiteY23" fmla="*/ 887495 h 1291014"/>
                <a:gd name="connsiteX24" fmla="*/ 79104 w 3821849"/>
                <a:gd name="connsiteY24" fmla="*/ 879534 h 1291014"/>
                <a:gd name="connsiteX25" fmla="*/ 46257 w 3821849"/>
                <a:gd name="connsiteY25" fmla="*/ 850232 h 1291014"/>
                <a:gd name="connsiteX26" fmla="*/ 1092 w 3821849"/>
                <a:gd name="connsiteY26" fmla="*/ 807905 h 1291014"/>
                <a:gd name="connsiteX27" fmla="*/ 17515 w 3821849"/>
                <a:gd name="connsiteY27" fmla="*/ 772091 h 1291014"/>
                <a:gd name="connsiteX28" fmla="*/ 56522 w 3821849"/>
                <a:gd name="connsiteY28" fmla="*/ 746044 h 1291014"/>
                <a:gd name="connsiteX29" fmla="*/ 87316 w 3821849"/>
                <a:gd name="connsiteY29" fmla="*/ 719997 h 1291014"/>
                <a:gd name="connsiteX30" fmla="*/ 93171 w 3821849"/>
                <a:gd name="connsiteY30" fmla="*/ 714905 h 1291014"/>
                <a:gd name="connsiteX31" fmla="*/ 92957 w 3821849"/>
                <a:gd name="connsiteY31" fmla="*/ 706933 h 1291014"/>
                <a:gd name="connsiteX32" fmla="*/ 93461 w 3821849"/>
                <a:gd name="connsiteY32" fmla="*/ 588787 h 1291014"/>
                <a:gd name="connsiteX33" fmla="*/ 94278 w 3821849"/>
                <a:gd name="connsiteY33" fmla="*/ 576113 h 1291014"/>
                <a:gd name="connsiteX34" fmla="*/ 79104 w 3821849"/>
                <a:gd name="connsiteY34" fmla="*/ 570052 h 1291014"/>
                <a:gd name="connsiteX35" fmla="*/ 46257 w 3821849"/>
                <a:gd name="connsiteY35" fmla="*/ 540750 h 1291014"/>
                <a:gd name="connsiteX36" fmla="*/ 1092 w 3821849"/>
                <a:gd name="connsiteY36" fmla="*/ 498423 h 1291014"/>
                <a:gd name="connsiteX37" fmla="*/ 17515 w 3821849"/>
                <a:gd name="connsiteY37" fmla="*/ 462609 h 1291014"/>
                <a:gd name="connsiteX38" fmla="*/ 56522 w 3821849"/>
                <a:gd name="connsiteY38" fmla="*/ 436562 h 1291014"/>
                <a:gd name="connsiteX39" fmla="*/ 87316 w 3821849"/>
                <a:gd name="connsiteY39" fmla="*/ 410515 h 1291014"/>
                <a:gd name="connsiteX40" fmla="*/ 93171 w 3821849"/>
                <a:gd name="connsiteY40" fmla="*/ 405423 h 1291014"/>
                <a:gd name="connsiteX41" fmla="*/ 92957 w 3821849"/>
                <a:gd name="connsiteY41" fmla="*/ 397451 h 1291014"/>
                <a:gd name="connsiteX42" fmla="*/ 101308 w 3821849"/>
                <a:gd name="connsiteY42" fmla="*/ 205097 h 1291014"/>
                <a:gd name="connsiteX43" fmla="*/ 176821 w 3821849"/>
                <a:gd name="connsiteY43" fmla="*/ 84969 h 1291014"/>
                <a:gd name="connsiteX44" fmla="*/ 667651 w 3821849"/>
                <a:gd name="connsiteY44" fmla="*/ 41020 h 1291014"/>
                <a:gd name="connsiteX45" fmla="*/ 979140 w 3821849"/>
                <a:gd name="connsiteY45" fmla="*/ 26369 h 1291014"/>
                <a:gd name="connsiteX46" fmla="*/ 1356701 w 3821849"/>
                <a:gd name="connsiteY46" fmla="*/ 20509 h 1291014"/>
                <a:gd name="connsiteX47" fmla="*/ 1611556 w 3821849"/>
                <a:gd name="connsiteY47" fmla="*/ 20509 h 1291014"/>
                <a:gd name="connsiteX48" fmla="*/ 2413875 w 3821849"/>
                <a:gd name="connsiteY48" fmla="*/ 14649 h 129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21849" h="1291014">
                  <a:moveTo>
                    <a:pt x="2970779" y="0"/>
                  </a:moveTo>
                  <a:cubicBezTo>
                    <a:pt x="3121804" y="976"/>
                    <a:pt x="3214622" y="8789"/>
                    <a:pt x="3320024" y="20509"/>
                  </a:cubicBezTo>
                  <a:cubicBezTo>
                    <a:pt x="3425427" y="32229"/>
                    <a:pt x="3546561" y="51762"/>
                    <a:pt x="3603196" y="70318"/>
                  </a:cubicBezTo>
                  <a:cubicBezTo>
                    <a:pt x="3659830" y="88875"/>
                    <a:pt x="3642526" y="106943"/>
                    <a:pt x="3659830" y="131848"/>
                  </a:cubicBezTo>
                  <a:cubicBezTo>
                    <a:pt x="3677135" y="156752"/>
                    <a:pt x="3688147" y="184098"/>
                    <a:pt x="3707025" y="219746"/>
                  </a:cubicBezTo>
                  <a:cubicBezTo>
                    <a:pt x="3725904" y="255394"/>
                    <a:pt x="3754221" y="292995"/>
                    <a:pt x="3773099" y="345734"/>
                  </a:cubicBezTo>
                  <a:cubicBezTo>
                    <a:pt x="3791977" y="398473"/>
                    <a:pt x="3817148" y="460002"/>
                    <a:pt x="3820294" y="536180"/>
                  </a:cubicBezTo>
                  <a:cubicBezTo>
                    <a:pt x="3822654" y="593314"/>
                    <a:pt x="3824129" y="679290"/>
                    <a:pt x="3810781" y="745282"/>
                  </a:cubicBezTo>
                  <a:lnTo>
                    <a:pt x="3805805" y="760506"/>
                  </a:lnTo>
                  <a:lnTo>
                    <a:pt x="3820294" y="845662"/>
                  </a:lnTo>
                  <a:cubicBezTo>
                    <a:pt x="3823441" y="921841"/>
                    <a:pt x="3825013" y="1049294"/>
                    <a:pt x="3791977" y="1112288"/>
                  </a:cubicBezTo>
                  <a:cubicBezTo>
                    <a:pt x="3758941" y="1175281"/>
                    <a:pt x="3692867" y="1195791"/>
                    <a:pt x="3622074" y="1223625"/>
                  </a:cubicBezTo>
                  <a:cubicBezTo>
                    <a:pt x="3551282" y="1251460"/>
                    <a:pt x="3491501" y="1272946"/>
                    <a:pt x="3367220" y="1279294"/>
                  </a:cubicBezTo>
                  <a:lnTo>
                    <a:pt x="2876389" y="1261714"/>
                  </a:lnTo>
                  <a:cubicBezTo>
                    <a:pt x="2733231" y="1257808"/>
                    <a:pt x="2656144" y="1254389"/>
                    <a:pt x="2508265" y="1255854"/>
                  </a:cubicBezTo>
                  <a:cubicBezTo>
                    <a:pt x="2360387" y="1257320"/>
                    <a:pt x="2141716" y="1266598"/>
                    <a:pt x="1989118" y="1270505"/>
                  </a:cubicBezTo>
                  <a:lnTo>
                    <a:pt x="1592678" y="1279294"/>
                  </a:lnTo>
                  <a:lnTo>
                    <a:pt x="1158482" y="1291014"/>
                  </a:lnTo>
                  <a:lnTo>
                    <a:pt x="705407" y="1288084"/>
                  </a:lnTo>
                  <a:cubicBezTo>
                    <a:pt x="568542" y="1282712"/>
                    <a:pt x="431675" y="1272458"/>
                    <a:pt x="337284" y="1258785"/>
                  </a:cubicBezTo>
                  <a:cubicBezTo>
                    <a:pt x="242894" y="1245112"/>
                    <a:pt x="176821" y="1230950"/>
                    <a:pt x="139064" y="1206045"/>
                  </a:cubicBezTo>
                  <a:cubicBezTo>
                    <a:pt x="101308" y="1181141"/>
                    <a:pt x="117040" y="1224602"/>
                    <a:pt x="110747" y="1109357"/>
                  </a:cubicBezTo>
                  <a:cubicBezTo>
                    <a:pt x="108387" y="1066141"/>
                    <a:pt x="103373" y="982751"/>
                    <a:pt x="99188" y="891251"/>
                  </a:cubicBezTo>
                  <a:cubicBezTo>
                    <a:pt x="99137" y="889999"/>
                    <a:pt x="99086" y="888747"/>
                    <a:pt x="99035" y="887495"/>
                  </a:cubicBezTo>
                  <a:lnTo>
                    <a:pt x="79104" y="879534"/>
                  </a:lnTo>
                  <a:cubicBezTo>
                    <a:pt x="69866" y="874107"/>
                    <a:pt x="59259" y="862169"/>
                    <a:pt x="46257" y="850232"/>
                  </a:cubicBezTo>
                  <a:cubicBezTo>
                    <a:pt x="33255" y="838294"/>
                    <a:pt x="5882" y="820928"/>
                    <a:pt x="1092" y="807905"/>
                  </a:cubicBezTo>
                  <a:cubicBezTo>
                    <a:pt x="-3699" y="794882"/>
                    <a:pt x="8277" y="782401"/>
                    <a:pt x="17515" y="772091"/>
                  </a:cubicBezTo>
                  <a:cubicBezTo>
                    <a:pt x="26754" y="761780"/>
                    <a:pt x="44889" y="754726"/>
                    <a:pt x="56522" y="746044"/>
                  </a:cubicBezTo>
                  <a:cubicBezTo>
                    <a:pt x="68155" y="737362"/>
                    <a:pt x="80131" y="724338"/>
                    <a:pt x="87316" y="719997"/>
                  </a:cubicBezTo>
                  <a:lnTo>
                    <a:pt x="93171" y="714905"/>
                  </a:lnTo>
                  <a:lnTo>
                    <a:pt x="92957" y="706933"/>
                  </a:lnTo>
                  <a:cubicBezTo>
                    <a:pt x="92192" y="662900"/>
                    <a:pt x="92215" y="622181"/>
                    <a:pt x="93461" y="588787"/>
                  </a:cubicBezTo>
                  <a:lnTo>
                    <a:pt x="94278" y="576113"/>
                  </a:lnTo>
                  <a:lnTo>
                    <a:pt x="79104" y="570052"/>
                  </a:lnTo>
                  <a:cubicBezTo>
                    <a:pt x="69866" y="564625"/>
                    <a:pt x="59259" y="552687"/>
                    <a:pt x="46257" y="540750"/>
                  </a:cubicBezTo>
                  <a:cubicBezTo>
                    <a:pt x="33255" y="528812"/>
                    <a:pt x="5882" y="511446"/>
                    <a:pt x="1092" y="498423"/>
                  </a:cubicBezTo>
                  <a:cubicBezTo>
                    <a:pt x="-3699" y="485400"/>
                    <a:pt x="8277" y="472919"/>
                    <a:pt x="17515" y="462609"/>
                  </a:cubicBezTo>
                  <a:cubicBezTo>
                    <a:pt x="26754" y="452298"/>
                    <a:pt x="44889" y="445244"/>
                    <a:pt x="56522" y="436562"/>
                  </a:cubicBezTo>
                  <a:cubicBezTo>
                    <a:pt x="68155" y="427880"/>
                    <a:pt x="80131" y="414856"/>
                    <a:pt x="87316" y="410515"/>
                  </a:cubicBezTo>
                  <a:lnTo>
                    <a:pt x="93171" y="405423"/>
                  </a:lnTo>
                  <a:lnTo>
                    <a:pt x="92957" y="397451"/>
                  </a:lnTo>
                  <a:cubicBezTo>
                    <a:pt x="91426" y="309384"/>
                    <a:pt x="93049" y="234579"/>
                    <a:pt x="101308" y="205097"/>
                  </a:cubicBezTo>
                  <a:cubicBezTo>
                    <a:pt x="123332" y="126476"/>
                    <a:pt x="124906" y="106455"/>
                    <a:pt x="176821" y="84969"/>
                  </a:cubicBezTo>
                  <a:cubicBezTo>
                    <a:pt x="254289" y="52906"/>
                    <a:pt x="533931" y="50786"/>
                    <a:pt x="667651" y="41020"/>
                  </a:cubicBezTo>
                  <a:cubicBezTo>
                    <a:pt x="801372" y="31253"/>
                    <a:pt x="864299" y="29788"/>
                    <a:pt x="979140" y="26369"/>
                  </a:cubicBezTo>
                  <a:lnTo>
                    <a:pt x="1356701" y="20509"/>
                  </a:lnTo>
                  <a:lnTo>
                    <a:pt x="1611556" y="20509"/>
                  </a:lnTo>
                  <a:lnTo>
                    <a:pt x="2413875" y="1464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E9CD501-FA0D-450B-A51D-6BCB26687804}"/>
                </a:ext>
              </a:extLst>
            </p:cNvPr>
            <p:cNvGrpSpPr/>
            <p:nvPr/>
          </p:nvGrpSpPr>
          <p:grpSpPr>
            <a:xfrm>
              <a:off x="7543369" y="2038418"/>
              <a:ext cx="2934589" cy="912922"/>
              <a:chOff x="6818250" y="865572"/>
              <a:chExt cx="2934589" cy="912922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8B60EBB-9198-4520-B5A7-2DA65A22AF74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2695205" cy="37753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绘画水平参差不齐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52E239-D280-4F5D-A42D-6FE566F10EF1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52855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处理不同绘画水平的学生的简笔画</a:t>
                </a:r>
              </a:p>
            </p:txBody>
          </p:sp>
        </p:grpSp>
      </p:grpSp>
      <p:sp>
        <p:nvSpPr>
          <p:cNvPr id="46" name="Freeform 9">
            <a:extLst>
              <a:ext uri="{FF2B5EF4-FFF2-40B4-BE49-F238E27FC236}">
                <a16:creationId xmlns:a16="http://schemas.microsoft.com/office/drawing/2014/main" id="{3849FBE9-1C37-4A7A-8C2A-4175A0C38F11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用户特征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A0607FF-F739-44D7-AA00-FF5063168ED0}"/>
              </a:ext>
            </a:extLst>
          </p:cNvPr>
          <p:cNvGrpSpPr/>
          <p:nvPr/>
        </p:nvGrpSpPr>
        <p:grpSpPr>
          <a:xfrm>
            <a:off x="7563993" y="4222690"/>
            <a:ext cx="4077547" cy="1372892"/>
            <a:chOff x="7444100" y="1979797"/>
            <a:chExt cx="3395158" cy="1089321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E115517-CB7A-4509-9F55-DCF96EBB6AFD}"/>
                </a:ext>
              </a:extLst>
            </p:cNvPr>
            <p:cNvSpPr/>
            <p:nvPr/>
          </p:nvSpPr>
          <p:spPr>
            <a:xfrm>
              <a:off x="7444100" y="1979797"/>
              <a:ext cx="3033858" cy="1024832"/>
            </a:xfrm>
            <a:custGeom>
              <a:avLst/>
              <a:gdLst>
                <a:gd name="connsiteX0" fmla="*/ 2970779 w 3821849"/>
                <a:gd name="connsiteY0" fmla="*/ 0 h 1291014"/>
                <a:gd name="connsiteX1" fmla="*/ 3320024 w 3821849"/>
                <a:gd name="connsiteY1" fmla="*/ 20509 h 1291014"/>
                <a:gd name="connsiteX2" fmla="*/ 3603196 w 3821849"/>
                <a:gd name="connsiteY2" fmla="*/ 70318 h 1291014"/>
                <a:gd name="connsiteX3" fmla="*/ 3659830 w 3821849"/>
                <a:gd name="connsiteY3" fmla="*/ 131848 h 1291014"/>
                <a:gd name="connsiteX4" fmla="*/ 3707025 w 3821849"/>
                <a:gd name="connsiteY4" fmla="*/ 219746 h 1291014"/>
                <a:gd name="connsiteX5" fmla="*/ 3773099 w 3821849"/>
                <a:gd name="connsiteY5" fmla="*/ 345734 h 1291014"/>
                <a:gd name="connsiteX6" fmla="*/ 3820294 w 3821849"/>
                <a:gd name="connsiteY6" fmla="*/ 536180 h 1291014"/>
                <a:gd name="connsiteX7" fmla="*/ 3810781 w 3821849"/>
                <a:gd name="connsiteY7" fmla="*/ 745282 h 1291014"/>
                <a:gd name="connsiteX8" fmla="*/ 3805805 w 3821849"/>
                <a:gd name="connsiteY8" fmla="*/ 760506 h 1291014"/>
                <a:gd name="connsiteX9" fmla="*/ 3820294 w 3821849"/>
                <a:gd name="connsiteY9" fmla="*/ 845662 h 1291014"/>
                <a:gd name="connsiteX10" fmla="*/ 3791977 w 3821849"/>
                <a:gd name="connsiteY10" fmla="*/ 1112288 h 1291014"/>
                <a:gd name="connsiteX11" fmla="*/ 3622074 w 3821849"/>
                <a:gd name="connsiteY11" fmla="*/ 1223625 h 1291014"/>
                <a:gd name="connsiteX12" fmla="*/ 3367220 w 3821849"/>
                <a:gd name="connsiteY12" fmla="*/ 1279294 h 1291014"/>
                <a:gd name="connsiteX13" fmla="*/ 2876389 w 3821849"/>
                <a:gd name="connsiteY13" fmla="*/ 1261714 h 1291014"/>
                <a:gd name="connsiteX14" fmla="*/ 2508265 w 3821849"/>
                <a:gd name="connsiteY14" fmla="*/ 1255854 h 1291014"/>
                <a:gd name="connsiteX15" fmla="*/ 1989118 w 3821849"/>
                <a:gd name="connsiteY15" fmla="*/ 1270505 h 1291014"/>
                <a:gd name="connsiteX16" fmla="*/ 1592678 w 3821849"/>
                <a:gd name="connsiteY16" fmla="*/ 1279294 h 1291014"/>
                <a:gd name="connsiteX17" fmla="*/ 1158482 w 3821849"/>
                <a:gd name="connsiteY17" fmla="*/ 1291014 h 1291014"/>
                <a:gd name="connsiteX18" fmla="*/ 705407 w 3821849"/>
                <a:gd name="connsiteY18" fmla="*/ 1288084 h 1291014"/>
                <a:gd name="connsiteX19" fmla="*/ 337284 w 3821849"/>
                <a:gd name="connsiteY19" fmla="*/ 1258785 h 1291014"/>
                <a:gd name="connsiteX20" fmla="*/ 139064 w 3821849"/>
                <a:gd name="connsiteY20" fmla="*/ 1206045 h 1291014"/>
                <a:gd name="connsiteX21" fmla="*/ 110747 w 3821849"/>
                <a:gd name="connsiteY21" fmla="*/ 1109357 h 1291014"/>
                <a:gd name="connsiteX22" fmla="*/ 99188 w 3821849"/>
                <a:gd name="connsiteY22" fmla="*/ 891251 h 1291014"/>
                <a:gd name="connsiteX23" fmla="*/ 99035 w 3821849"/>
                <a:gd name="connsiteY23" fmla="*/ 887495 h 1291014"/>
                <a:gd name="connsiteX24" fmla="*/ 79104 w 3821849"/>
                <a:gd name="connsiteY24" fmla="*/ 879534 h 1291014"/>
                <a:gd name="connsiteX25" fmla="*/ 46257 w 3821849"/>
                <a:gd name="connsiteY25" fmla="*/ 850232 h 1291014"/>
                <a:gd name="connsiteX26" fmla="*/ 1092 w 3821849"/>
                <a:gd name="connsiteY26" fmla="*/ 807905 h 1291014"/>
                <a:gd name="connsiteX27" fmla="*/ 17515 w 3821849"/>
                <a:gd name="connsiteY27" fmla="*/ 772091 h 1291014"/>
                <a:gd name="connsiteX28" fmla="*/ 56522 w 3821849"/>
                <a:gd name="connsiteY28" fmla="*/ 746044 h 1291014"/>
                <a:gd name="connsiteX29" fmla="*/ 87316 w 3821849"/>
                <a:gd name="connsiteY29" fmla="*/ 719997 h 1291014"/>
                <a:gd name="connsiteX30" fmla="*/ 93171 w 3821849"/>
                <a:gd name="connsiteY30" fmla="*/ 714905 h 1291014"/>
                <a:gd name="connsiteX31" fmla="*/ 92957 w 3821849"/>
                <a:gd name="connsiteY31" fmla="*/ 706933 h 1291014"/>
                <a:gd name="connsiteX32" fmla="*/ 93461 w 3821849"/>
                <a:gd name="connsiteY32" fmla="*/ 588787 h 1291014"/>
                <a:gd name="connsiteX33" fmla="*/ 94278 w 3821849"/>
                <a:gd name="connsiteY33" fmla="*/ 576113 h 1291014"/>
                <a:gd name="connsiteX34" fmla="*/ 79104 w 3821849"/>
                <a:gd name="connsiteY34" fmla="*/ 570052 h 1291014"/>
                <a:gd name="connsiteX35" fmla="*/ 46257 w 3821849"/>
                <a:gd name="connsiteY35" fmla="*/ 540750 h 1291014"/>
                <a:gd name="connsiteX36" fmla="*/ 1092 w 3821849"/>
                <a:gd name="connsiteY36" fmla="*/ 498423 h 1291014"/>
                <a:gd name="connsiteX37" fmla="*/ 17515 w 3821849"/>
                <a:gd name="connsiteY37" fmla="*/ 462609 h 1291014"/>
                <a:gd name="connsiteX38" fmla="*/ 56522 w 3821849"/>
                <a:gd name="connsiteY38" fmla="*/ 436562 h 1291014"/>
                <a:gd name="connsiteX39" fmla="*/ 87316 w 3821849"/>
                <a:gd name="connsiteY39" fmla="*/ 410515 h 1291014"/>
                <a:gd name="connsiteX40" fmla="*/ 93171 w 3821849"/>
                <a:gd name="connsiteY40" fmla="*/ 405423 h 1291014"/>
                <a:gd name="connsiteX41" fmla="*/ 92957 w 3821849"/>
                <a:gd name="connsiteY41" fmla="*/ 397451 h 1291014"/>
                <a:gd name="connsiteX42" fmla="*/ 101308 w 3821849"/>
                <a:gd name="connsiteY42" fmla="*/ 205097 h 1291014"/>
                <a:gd name="connsiteX43" fmla="*/ 176821 w 3821849"/>
                <a:gd name="connsiteY43" fmla="*/ 84969 h 1291014"/>
                <a:gd name="connsiteX44" fmla="*/ 667651 w 3821849"/>
                <a:gd name="connsiteY44" fmla="*/ 41020 h 1291014"/>
                <a:gd name="connsiteX45" fmla="*/ 979140 w 3821849"/>
                <a:gd name="connsiteY45" fmla="*/ 26369 h 1291014"/>
                <a:gd name="connsiteX46" fmla="*/ 1356701 w 3821849"/>
                <a:gd name="connsiteY46" fmla="*/ 20509 h 1291014"/>
                <a:gd name="connsiteX47" fmla="*/ 1611556 w 3821849"/>
                <a:gd name="connsiteY47" fmla="*/ 20509 h 1291014"/>
                <a:gd name="connsiteX48" fmla="*/ 2413875 w 3821849"/>
                <a:gd name="connsiteY48" fmla="*/ 14649 h 129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821849" h="1291014">
                  <a:moveTo>
                    <a:pt x="2970779" y="0"/>
                  </a:moveTo>
                  <a:cubicBezTo>
                    <a:pt x="3121804" y="976"/>
                    <a:pt x="3214622" y="8789"/>
                    <a:pt x="3320024" y="20509"/>
                  </a:cubicBezTo>
                  <a:cubicBezTo>
                    <a:pt x="3425427" y="32229"/>
                    <a:pt x="3546561" y="51762"/>
                    <a:pt x="3603196" y="70318"/>
                  </a:cubicBezTo>
                  <a:cubicBezTo>
                    <a:pt x="3659830" y="88875"/>
                    <a:pt x="3642526" y="106943"/>
                    <a:pt x="3659830" y="131848"/>
                  </a:cubicBezTo>
                  <a:cubicBezTo>
                    <a:pt x="3677135" y="156752"/>
                    <a:pt x="3688147" y="184098"/>
                    <a:pt x="3707025" y="219746"/>
                  </a:cubicBezTo>
                  <a:cubicBezTo>
                    <a:pt x="3725904" y="255394"/>
                    <a:pt x="3754221" y="292995"/>
                    <a:pt x="3773099" y="345734"/>
                  </a:cubicBezTo>
                  <a:cubicBezTo>
                    <a:pt x="3791977" y="398473"/>
                    <a:pt x="3817148" y="460002"/>
                    <a:pt x="3820294" y="536180"/>
                  </a:cubicBezTo>
                  <a:cubicBezTo>
                    <a:pt x="3822654" y="593314"/>
                    <a:pt x="3824129" y="679290"/>
                    <a:pt x="3810781" y="745282"/>
                  </a:cubicBezTo>
                  <a:lnTo>
                    <a:pt x="3805805" y="760506"/>
                  </a:lnTo>
                  <a:lnTo>
                    <a:pt x="3820294" y="845662"/>
                  </a:lnTo>
                  <a:cubicBezTo>
                    <a:pt x="3823441" y="921841"/>
                    <a:pt x="3825013" y="1049294"/>
                    <a:pt x="3791977" y="1112288"/>
                  </a:cubicBezTo>
                  <a:cubicBezTo>
                    <a:pt x="3758941" y="1175281"/>
                    <a:pt x="3692867" y="1195791"/>
                    <a:pt x="3622074" y="1223625"/>
                  </a:cubicBezTo>
                  <a:cubicBezTo>
                    <a:pt x="3551282" y="1251460"/>
                    <a:pt x="3491501" y="1272946"/>
                    <a:pt x="3367220" y="1279294"/>
                  </a:cubicBezTo>
                  <a:lnTo>
                    <a:pt x="2876389" y="1261714"/>
                  </a:lnTo>
                  <a:cubicBezTo>
                    <a:pt x="2733231" y="1257808"/>
                    <a:pt x="2656144" y="1254389"/>
                    <a:pt x="2508265" y="1255854"/>
                  </a:cubicBezTo>
                  <a:cubicBezTo>
                    <a:pt x="2360387" y="1257320"/>
                    <a:pt x="2141716" y="1266598"/>
                    <a:pt x="1989118" y="1270505"/>
                  </a:cubicBezTo>
                  <a:lnTo>
                    <a:pt x="1592678" y="1279294"/>
                  </a:lnTo>
                  <a:lnTo>
                    <a:pt x="1158482" y="1291014"/>
                  </a:lnTo>
                  <a:lnTo>
                    <a:pt x="705407" y="1288084"/>
                  </a:lnTo>
                  <a:cubicBezTo>
                    <a:pt x="568542" y="1282712"/>
                    <a:pt x="431675" y="1272458"/>
                    <a:pt x="337284" y="1258785"/>
                  </a:cubicBezTo>
                  <a:cubicBezTo>
                    <a:pt x="242894" y="1245112"/>
                    <a:pt x="176821" y="1230950"/>
                    <a:pt x="139064" y="1206045"/>
                  </a:cubicBezTo>
                  <a:cubicBezTo>
                    <a:pt x="101308" y="1181141"/>
                    <a:pt x="117040" y="1224602"/>
                    <a:pt x="110747" y="1109357"/>
                  </a:cubicBezTo>
                  <a:cubicBezTo>
                    <a:pt x="108387" y="1066141"/>
                    <a:pt x="103373" y="982751"/>
                    <a:pt x="99188" y="891251"/>
                  </a:cubicBezTo>
                  <a:cubicBezTo>
                    <a:pt x="99137" y="889999"/>
                    <a:pt x="99086" y="888747"/>
                    <a:pt x="99035" y="887495"/>
                  </a:cubicBezTo>
                  <a:lnTo>
                    <a:pt x="79104" y="879534"/>
                  </a:lnTo>
                  <a:cubicBezTo>
                    <a:pt x="69866" y="874107"/>
                    <a:pt x="59259" y="862169"/>
                    <a:pt x="46257" y="850232"/>
                  </a:cubicBezTo>
                  <a:cubicBezTo>
                    <a:pt x="33255" y="838294"/>
                    <a:pt x="5882" y="820928"/>
                    <a:pt x="1092" y="807905"/>
                  </a:cubicBezTo>
                  <a:cubicBezTo>
                    <a:pt x="-3699" y="794882"/>
                    <a:pt x="8277" y="782401"/>
                    <a:pt x="17515" y="772091"/>
                  </a:cubicBezTo>
                  <a:cubicBezTo>
                    <a:pt x="26754" y="761780"/>
                    <a:pt x="44889" y="754726"/>
                    <a:pt x="56522" y="746044"/>
                  </a:cubicBezTo>
                  <a:cubicBezTo>
                    <a:pt x="68155" y="737362"/>
                    <a:pt x="80131" y="724338"/>
                    <a:pt x="87316" y="719997"/>
                  </a:cubicBezTo>
                  <a:lnTo>
                    <a:pt x="93171" y="714905"/>
                  </a:lnTo>
                  <a:lnTo>
                    <a:pt x="92957" y="706933"/>
                  </a:lnTo>
                  <a:cubicBezTo>
                    <a:pt x="92192" y="662900"/>
                    <a:pt x="92215" y="622181"/>
                    <a:pt x="93461" y="588787"/>
                  </a:cubicBezTo>
                  <a:lnTo>
                    <a:pt x="94278" y="576113"/>
                  </a:lnTo>
                  <a:lnTo>
                    <a:pt x="79104" y="570052"/>
                  </a:lnTo>
                  <a:cubicBezTo>
                    <a:pt x="69866" y="564625"/>
                    <a:pt x="59259" y="552687"/>
                    <a:pt x="46257" y="540750"/>
                  </a:cubicBezTo>
                  <a:cubicBezTo>
                    <a:pt x="33255" y="528812"/>
                    <a:pt x="5882" y="511446"/>
                    <a:pt x="1092" y="498423"/>
                  </a:cubicBezTo>
                  <a:cubicBezTo>
                    <a:pt x="-3699" y="485400"/>
                    <a:pt x="8277" y="472919"/>
                    <a:pt x="17515" y="462609"/>
                  </a:cubicBezTo>
                  <a:cubicBezTo>
                    <a:pt x="26754" y="452298"/>
                    <a:pt x="44889" y="445244"/>
                    <a:pt x="56522" y="436562"/>
                  </a:cubicBezTo>
                  <a:cubicBezTo>
                    <a:pt x="68155" y="427880"/>
                    <a:pt x="80131" y="414856"/>
                    <a:pt x="87316" y="410515"/>
                  </a:cubicBezTo>
                  <a:lnTo>
                    <a:pt x="93171" y="405423"/>
                  </a:lnTo>
                  <a:lnTo>
                    <a:pt x="92957" y="397451"/>
                  </a:lnTo>
                  <a:cubicBezTo>
                    <a:pt x="91426" y="309384"/>
                    <a:pt x="93049" y="234579"/>
                    <a:pt x="101308" y="205097"/>
                  </a:cubicBezTo>
                  <a:cubicBezTo>
                    <a:pt x="123332" y="126476"/>
                    <a:pt x="124906" y="106455"/>
                    <a:pt x="176821" y="84969"/>
                  </a:cubicBezTo>
                  <a:cubicBezTo>
                    <a:pt x="254289" y="52906"/>
                    <a:pt x="533931" y="50786"/>
                    <a:pt x="667651" y="41020"/>
                  </a:cubicBezTo>
                  <a:cubicBezTo>
                    <a:pt x="801372" y="31253"/>
                    <a:pt x="864299" y="29788"/>
                    <a:pt x="979140" y="26369"/>
                  </a:cubicBezTo>
                  <a:lnTo>
                    <a:pt x="1356701" y="20509"/>
                  </a:lnTo>
                  <a:lnTo>
                    <a:pt x="1611556" y="20509"/>
                  </a:lnTo>
                  <a:lnTo>
                    <a:pt x="2413875" y="1464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9C767C5-A497-4A07-81A1-83915A195081}"/>
                </a:ext>
              </a:extLst>
            </p:cNvPr>
            <p:cNvGrpSpPr/>
            <p:nvPr/>
          </p:nvGrpSpPr>
          <p:grpSpPr>
            <a:xfrm>
              <a:off x="7543369" y="2038418"/>
              <a:ext cx="3295889" cy="1030700"/>
              <a:chOff x="6818250" y="865572"/>
              <a:chExt cx="3295889" cy="103070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4F4C39B-8D01-4AA0-9200-99EB884A22C7}"/>
                  </a:ext>
                </a:extLst>
              </p:cNvPr>
              <p:cNvSpPr txBox="1"/>
              <p:nvPr/>
            </p:nvSpPr>
            <p:spPr>
              <a:xfrm>
                <a:off x="6818250" y="865572"/>
                <a:ext cx="3295889" cy="36630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rgbClr val="F4D102"/>
                    </a:solidFill>
                    <a:latin typeface="方正卡通简体" panose="03000509000000000000" pitchFamily="65" charset="-122"/>
                    <a:ea typeface="方正卡通简体" panose="03000509000000000000" pitchFamily="65" charset="-122"/>
                    <a:sym typeface="HappyZcool-2016" panose="02010600030101010101" pitchFamily="2" charset="-122"/>
                  </a:rPr>
                  <a:t>对模型具有不同的理解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571A7C2-F880-4BDA-8B52-29A0F95CCD67}"/>
                  </a:ext>
                </a:extLst>
              </p:cNvPr>
              <p:cNvSpPr txBox="1"/>
              <p:nvPr/>
            </p:nvSpPr>
            <p:spPr>
              <a:xfrm>
                <a:off x="6818251" y="1249941"/>
                <a:ext cx="2934588" cy="64633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ct val="120000"/>
                  </a:lnSpc>
                  <a:defRPr sz="3600" b="0">
                    <a:solidFill>
                      <a:srgbClr val="1C75BC"/>
                    </a:solidFill>
                    <a:latin typeface="汉仪趣黑W" panose="00020600040101010101" pitchFamily="18" charset="-122"/>
                    <a:ea typeface="汉仪趣黑W" panose="00020600040101010101" pitchFamily="18" charset="-122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找出简笔画中的关键语义信息</a:t>
                </a:r>
                <a:endParaRPr lang="en-US" altLang="zh-CN" sz="1800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chemeClr val="tx2"/>
                    </a:solidFill>
                    <a:latin typeface="方正喵呜体" panose="02010600010101010101" pitchFamily="2" charset="-122"/>
                    <a:ea typeface="方正喵呜体" panose="02010600010101010101" pitchFamily="2" charset="-122"/>
                    <a:sym typeface="HappyZcool-2016" panose="02010600030101010101" pitchFamily="2" charset="-122"/>
                  </a:rPr>
                  <a:t>适应侧重点不同的简笔画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2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BB694B-7D59-4F1D-8681-19B83882F8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2912" y="1734403"/>
            <a:ext cx="6126176" cy="3860798"/>
            <a:chOff x="1192" y="654"/>
            <a:chExt cx="5011" cy="315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C3A334-1BDB-4197-B725-9CD481AF0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654"/>
              <a:ext cx="5011" cy="3134"/>
            </a:xfrm>
            <a:custGeom>
              <a:avLst/>
              <a:gdLst>
                <a:gd name="T0" fmla="*/ 73 w 1877"/>
                <a:gd name="T1" fmla="*/ 64 h 1172"/>
                <a:gd name="T2" fmla="*/ 1175 w 1877"/>
                <a:gd name="T3" fmla="*/ 77 h 1172"/>
                <a:gd name="T4" fmla="*/ 1762 w 1877"/>
                <a:gd name="T5" fmla="*/ 215 h 1172"/>
                <a:gd name="T6" fmla="*/ 1819 w 1877"/>
                <a:gd name="T7" fmla="*/ 844 h 1172"/>
                <a:gd name="T8" fmla="*/ 1299 w 1877"/>
                <a:gd name="T9" fmla="*/ 909 h 1172"/>
                <a:gd name="T10" fmla="*/ 1429 w 1877"/>
                <a:gd name="T11" fmla="*/ 1172 h 1172"/>
                <a:gd name="T12" fmla="*/ 912 w 1877"/>
                <a:gd name="T13" fmla="*/ 934 h 1172"/>
                <a:gd name="T14" fmla="*/ 281 w 1877"/>
                <a:gd name="T15" fmla="*/ 918 h 1172"/>
                <a:gd name="T16" fmla="*/ 16 w 1877"/>
                <a:gd name="T17" fmla="*/ 599 h 1172"/>
                <a:gd name="T18" fmla="*/ 60 w 1877"/>
                <a:gd name="T19" fmla="*/ 89 h 1172"/>
                <a:gd name="T20" fmla="*/ 73 w 1877"/>
                <a:gd name="T21" fmla="*/ 6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7" h="1172">
                  <a:moveTo>
                    <a:pt x="73" y="64"/>
                  </a:moveTo>
                  <a:cubicBezTo>
                    <a:pt x="375" y="54"/>
                    <a:pt x="836" y="76"/>
                    <a:pt x="1175" y="77"/>
                  </a:cubicBezTo>
                  <a:cubicBezTo>
                    <a:pt x="1406" y="81"/>
                    <a:pt x="1670" y="0"/>
                    <a:pt x="1762" y="215"/>
                  </a:cubicBezTo>
                  <a:cubicBezTo>
                    <a:pt x="1801" y="299"/>
                    <a:pt x="1877" y="769"/>
                    <a:pt x="1819" y="844"/>
                  </a:cubicBezTo>
                  <a:cubicBezTo>
                    <a:pt x="1749" y="955"/>
                    <a:pt x="1408" y="906"/>
                    <a:pt x="1299" y="909"/>
                  </a:cubicBezTo>
                  <a:cubicBezTo>
                    <a:pt x="1338" y="993"/>
                    <a:pt x="1390" y="1076"/>
                    <a:pt x="1429" y="1172"/>
                  </a:cubicBezTo>
                  <a:cubicBezTo>
                    <a:pt x="1221" y="1118"/>
                    <a:pt x="1119" y="963"/>
                    <a:pt x="912" y="934"/>
                  </a:cubicBezTo>
                  <a:cubicBezTo>
                    <a:pt x="718" y="916"/>
                    <a:pt x="488" y="923"/>
                    <a:pt x="281" y="918"/>
                  </a:cubicBezTo>
                  <a:cubicBezTo>
                    <a:pt x="51" y="913"/>
                    <a:pt x="0" y="854"/>
                    <a:pt x="16" y="599"/>
                  </a:cubicBezTo>
                  <a:cubicBezTo>
                    <a:pt x="35" y="429"/>
                    <a:pt x="37" y="264"/>
                    <a:pt x="60" y="89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29332F-B845-43FE-85A3-67E6893F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791"/>
              <a:ext cx="4926" cy="3021"/>
            </a:xfrm>
            <a:custGeom>
              <a:avLst/>
              <a:gdLst>
                <a:gd name="T0" fmla="*/ 698 w 1845"/>
                <a:gd name="T1" fmla="*/ 25 h 1130"/>
                <a:gd name="T2" fmla="*/ 1320 w 1845"/>
                <a:gd name="T3" fmla="*/ 29 h 1130"/>
                <a:gd name="T4" fmla="*/ 1682 w 1845"/>
                <a:gd name="T5" fmla="*/ 76 h 1130"/>
                <a:gd name="T6" fmla="*/ 1769 w 1845"/>
                <a:gd name="T7" fmla="*/ 226 h 1130"/>
                <a:gd name="T8" fmla="*/ 1821 w 1845"/>
                <a:gd name="T9" fmla="*/ 539 h 1130"/>
                <a:gd name="T10" fmla="*/ 1808 w 1845"/>
                <a:gd name="T11" fmla="*/ 787 h 1130"/>
                <a:gd name="T12" fmla="*/ 1529 w 1845"/>
                <a:gd name="T13" fmla="*/ 858 h 1130"/>
                <a:gd name="T14" fmla="*/ 1295 w 1845"/>
                <a:gd name="T15" fmla="*/ 850 h 1130"/>
                <a:gd name="T16" fmla="*/ 1417 w 1845"/>
                <a:gd name="T17" fmla="*/ 1123 h 1130"/>
                <a:gd name="T18" fmla="*/ 1162 w 1845"/>
                <a:gd name="T19" fmla="*/ 980 h 1130"/>
                <a:gd name="T20" fmla="*/ 534 w 1845"/>
                <a:gd name="T21" fmla="*/ 862 h 1130"/>
                <a:gd name="T22" fmla="*/ 204 w 1845"/>
                <a:gd name="T23" fmla="*/ 855 h 1130"/>
                <a:gd name="T24" fmla="*/ 18 w 1845"/>
                <a:gd name="T25" fmla="*/ 609 h 1130"/>
                <a:gd name="T26" fmla="*/ 40 w 1845"/>
                <a:gd name="T27" fmla="*/ 299 h 1130"/>
                <a:gd name="T28" fmla="*/ 63 w 1845"/>
                <a:gd name="T29" fmla="*/ 46 h 1130"/>
                <a:gd name="T30" fmla="*/ 62 w 1845"/>
                <a:gd name="T31" fmla="*/ 9 h 1130"/>
                <a:gd name="T32" fmla="*/ 36 w 1845"/>
                <a:gd name="T33" fmla="*/ 143 h 1130"/>
                <a:gd name="T34" fmla="*/ 7 w 1845"/>
                <a:gd name="T35" fmla="*/ 522 h 1130"/>
                <a:gd name="T36" fmla="*/ 57 w 1845"/>
                <a:gd name="T37" fmla="*/ 819 h 1130"/>
                <a:gd name="T38" fmla="*/ 382 w 1845"/>
                <a:gd name="T39" fmla="*/ 877 h 1130"/>
                <a:gd name="T40" fmla="*/ 751 w 1845"/>
                <a:gd name="T41" fmla="*/ 881 h 1130"/>
                <a:gd name="T42" fmla="*/ 925 w 1845"/>
                <a:gd name="T43" fmla="*/ 894 h 1130"/>
                <a:gd name="T44" fmla="*/ 1423 w 1845"/>
                <a:gd name="T45" fmla="*/ 1128 h 1130"/>
                <a:gd name="T46" fmla="*/ 1302 w 1845"/>
                <a:gd name="T47" fmla="*/ 854 h 1130"/>
                <a:gd name="T48" fmla="*/ 1486 w 1845"/>
                <a:gd name="T49" fmla="*/ 873 h 1130"/>
                <a:gd name="T50" fmla="*/ 1833 w 1845"/>
                <a:gd name="T51" fmla="*/ 774 h 1130"/>
                <a:gd name="T52" fmla="*/ 1842 w 1845"/>
                <a:gd name="T53" fmla="*/ 605 h 1130"/>
                <a:gd name="T54" fmla="*/ 1778 w 1845"/>
                <a:gd name="T55" fmla="*/ 197 h 1130"/>
                <a:gd name="T56" fmla="*/ 1434 w 1845"/>
                <a:gd name="T57" fmla="*/ 7 h 1130"/>
                <a:gd name="T58" fmla="*/ 1159 w 1845"/>
                <a:gd name="T59" fmla="*/ 18 h 1130"/>
                <a:gd name="T60" fmla="*/ 185 w 1845"/>
                <a:gd name="T61" fmla="*/ 3 h 1130"/>
                <a:gd name="T62" fmla="*/ 69 w 1845"/>
                <a:gd name="T63" fmla="*/ 21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5" h="1130">
                  <a:moveTo>
                    <a:pt x="69" y="21"/>
                  </a:moveTo>
                  <a:cubicBezTo>
                    <a:pt x="278" y="14"/>
                    <a:pt x="488" y="21"/>
                    <a:pt x="698" y="25"/>
                  </a:cubicBezTo>
                  <a:cubicBezTo>
                    <a:pt x="809" y="28"/>
                    <a:pt x="919" y="31"/>
                    <a:pt x="1030" y="32"/>
                  </a:cubicBezTo>
                  <a:cubicBezTo>
                    <a:pt x="1127" y="34"/>
                    <a:pt x="1223" y="35"/>
                    <a:pt x="1320" y="29"/>
                  </a:cubicBezTo>
                  <a:cubicBezTo>
                    <a:pt x="1405" y="23"/>
                    <a:pt x="1494" y="15"/>
                    <a:pt x="1579" y="32"/>
                  </a:cubicBezTo>
                  <a:cubicBezTo>
                    <a:pt x="1616" y="40"/>
                    <a:pt x="1651" y="54"/>
                    <a:pt x="1682" y="76"/>
                  </a:cubicBezTo>
                  <a:cubicBezTo>
                    <a:pt x="1714" y="100"/>
                    <a:pt x="1735" y="134"/>
                    <a:pt x="1751" y="170"/>
                  </a:cubicBezTo>
                  <a:cubicBezTo>
                    <a:pt x="1759" y="186"/>
                    <a:pt x="1764" y="208"/>
                    <a:pt x="1769" y="226"/>
                  </a:cubicBezTo>
                  <a:cubicBezTo>
                    <a:pt x="1777" y="256"/>
                    <a:pt x="1783" y="286"/>
                    <a:pt x="1789" y="316"/>
                  </a:cubicBezTo>
                  <a:cubicBezTo>
                    <a:pt x="1803" y="390"/>
                    <a:pt x="1814" y="464"/>
                    <a:pt x="1821" y="539"/>
                  </a:cubicBezTo>
                  <a:cubicBezTo>
                    <a:pt x="1827" y="604"/>
                    <a:pt x="1832" y="670"/>
                    <a:pt x="1824" y="735"/>
                  </a:cubicBezTo>
                  <a:cubicBezTo>
                    <a:pt x="1822" y="752"/>
                    <a:pt x="1819" y="773"/>
                    <a:pt x="1808" y="787"/>
                  </a:cubicBezTo>
                  <a:cubicBezTo>
                    <a:pt x="1793" y="809"/>
                    <a:pt x="1772" y="823"/>
                    <a:pt x="1747" y="832"/>
                  </a:cubicBezTo>
                  <a:cubicBezTo>
                    <a:pt x="1679" y="858"/>
                    <a:pt x="1601" y="859"/>
                    <a:pt x="1529" y="858"/>
                  </a:cubicBezTo>
                  <a:cubicBezTo>
                    <a:pt x="1459" y="857"/>
                    <a:pt x="1390" y="851"/>
                    <a:pt x="1320" y="850"/>
                  </a:cubicBezTo>
                  <a:cubicBezTo>
                    <a:pt x="1312" y="850"/>
                    <a:pt x="1304" y="850"/>
                    <a:pt x="1295" y="850"/>
                  </a:cubicBezTo>
                  <a:cubicBezTo>
                    <a:pt x="1289" y="850"/>
                    <a:pt x="1286" y="857"/>
                    <a:pt x="1288" y="862"/>
                  </a:cubicBezTo>
                  <a:cubicBezTo>
                    <a:pt x="1330" y="950"/>
                    <a:pt x="1380" y="1033"/>
                    <a:pt x="1417" y="1123"/>
                  </a:cubicBezTo>
                  <a:cubicBezTo>
                    <a:pt x="1421" y="1119"/>
                    <a:pt x="1424" y="1116"/>
                    <a:pt x="1427" y="1113"/>
                  </a:cubicBezTo>
                  <a:cubicBezTo>
                    <a:pt x="1330" y="1087"/>
                    <a:pt x="1246" y="1034"/>
                    <a:pt x="1162" y="980"/>
                  </a:cubicBezTo>
                  <a:cubicBezTo>
                    <a:pt x="1080" y="929"/>
                    <a:pt x="993" y="882"/>
                    <a:pt x="895" y="874"/>
                  </a:cubicBezTo>
                  <a:cubicBezTo>
                    <a:pt x="775" y="863"/>
                    <a:pt x="654" y="862"/>
                    <a:pt x="534" y="862"/>
                  </a:cubicBezTo>
                  <a:cubicBezTo>
                    <a:pt x="472" y="861"/>
                    <a:pt x="411" y="861"/>
                    <a:pt x="349" y="860"/>
                  </a:cubicBezTo>
                  <a:cubicBezTo>
                    <a:pt x="301" y="860"/>
                    <a:pt x="252" y="860"/>
                    <a:pt x="204" y="855"/>
                  </a:cubicBezTo>
                  <a:cubicBezTo>
                    <a:pt x="151" y="850"/>
                    <a:pt x="89" y="837"/>
                    <a:pt x="55" y="792"/>
                  </a:cubicBezTo>
                  <a:cubicBezTo>
                    <a:pt x="17" y="742"/>
                    <a:pt x="17" y="669"/>
                    <a:pt x="18" y="609"/>
                  </a:cubicBezTo>
                  <a:cubicBezTo>
                    <a:pt x="19" y="561"/>
                    <a:pt x="24" y="513"/>
                    <a:pt x="28" y="465"/>
                  </a:cubicBezTo>
                  <a:cubicBezTo>
                    <a:pt x="33" y="409"/>
                    <a:pt x="37" y="354"/>
                    <a:pt x="40" y="299"/>
                  </a:cubicBezTo>
                  <a:cubicBezTo>
                    <a:pt x="44" y="243"/>
                    <a:pt x="48" y="187"/>
                    <a:pt x="54" y="131"/>
                  </a:cubicBezTo>
                  <a:cubicBezTo>
                    <a:pt x="57" y="103"/>
                    <a:pt x="60" y="74"/>
                    <a:pt x="63" y="46"/>
                  </a:cubicBezTo>
                  <a:cubicBezTo>
                    <a:pt x="65" y="36"/>
                    <a:pt x="71" y="26"/>
                    <a:pt x="76" y="17"/>
                  </a:cubicBezTo>
                  <a:cubicBezTo>
                    <a:pt x="80" y="8"/>
                    <a:pt x="66" y="0"/>
                    <a:pt x="62" y="9"/>
                  </a:cubicBezTo>
                  <a:cubicBezTo>
                    <a:pt x="56" y="21"/>
                    <a:pt x="49" y="32"/>
                    <a:pt x="47" y="46"/>
                  </a:cubicBezTo>
                  <a:cubicBezTo>
                    <a:pt x="43" y="78"/>
                    <a:pt x="40" y="110"/>
                    <a:pt x="36" y="143"/>
                  </a:cubicBezTo>
                  <a:cubicBezTo>
                    <a:pt x="30" y="206"/>
                    <a:pt x="26" y="269"/>
                    <a:pt x="22" y="333"/>
                  </a:cubicBezTo>
                  <a:cubicBezTo>
                    <a:pt x="18" y="396"/>
                    <a:pt x="13" y="459"/>
                    <a:pt x="7" y="522"/>
                  </a:cubicBezTo>
                  <a:cubicBezTo>
                    <a:pt x="2" y="568"/>
                    <a:pt x="0" y="614"/>
                    <a:pt x="2" y="660"/>
                  </a:cubicBezTo>
                  <a:cubicBezTo>
                    <a:pt x="5" y="716"/>
                    <a:pt x="15" y="778"/>
                    <a:pt x="57" y="819"/>
                  </a:cubicBezTo>
                  <a:cubicBezTo>
                    <a:pt x="101" y="860"/>
                    <a:pt x="167" y="869"/>
                    <a:pt x="225" y="873"/>
                  </a:cubicBezTo>
                  <a:cubicBezTo>
                    <a:pt x="277" y="877"/>
                    <a:pt x="330" y="876"/>
                    <a:pt x="382" y="877"/>
                  </a:cubicBezTo>
                  <a:cubicBezTo>
                    <a:pt x="444" y="877"/>
                    <a:pt x="506" y="878"/>
                    <a:pt x="567" y="878"/>
                  </a:cubicBezTo>
                  <a:cubicBezTo>
                    <a:pt x="629" y="878"/>
                    <a:pt x="690" y="879"/>
                    <a:pt x="751" y="881"/>
                  </a:cubicBezTo>
                  <a:cubicBezTo>
                    <a:pt x="781" y="882"/>
                    <a:pt x="810" y="884"/>
                    <a:pt x="840" y="886"/>
                  </a:cubicBezTo>
                  <a:cubicBezTo>
                    <a:pt x="868" y="887"/>
                    <a:pt x="897" y="889"/>
                    <a:pt x="925" y="894"/>
                  </a:cubicBezTo>
                  <a:cubicBezTo>
                    <a:pt x="1015" y="910"/>
                    <a:pt x="1094" y="956"/>
                    <a:pt x="1171" y="1005"/>
                  </a:cubicBezTo>
                  <a:cubicBezTo>
                    <a:pt x="1250" y="1056"/>
                    <a:pt x="1331" y="1104"/>
                    <a:pt x="1423" y="1128"/>
                  </a:cubicBezTo>
                  <a:cubicBezTo>
                    <a:pt x="1428" y="1130"/>
                    <a:pt x="1435" y="1124"/>
                    <a:pt x="1433" y="1118"/>
                  </a:cubicBezTo>
                  <a:cubicBezTo>
                    <a:pt x="1395" y="1027"/>
                    <a:pt x="1344" y="943"/>
                    <a:pt x="1302" y="854"/>
                  </a:cubicBezTo>
                  <a:cubicBezTo>
                    <a:pt x="1300" y="858"/>
                    <a:pt x="1298" y="862"/>
                    <a:pt x="1295" y="866"/>
                  </a:cubicBezTo>
                  <a:cubicBezTo>
                    <a:pt x="1359" y="864"/>
                    <a:pt x="1423" y="871"/>
                    <a:pt x="1486" y="873"/>
                  </a:cubicBezTo>
                  <a:cubicBezTo>
                    <a:pt x="1562" y="876"/>
                    <a:pt x="1640" y="876"/>
                    <a:pt x="1715" y="859"/>
                  </a:cubicBezTo>
                  <a:cubicBezTo>
                    <a:pt x="1763" y="848"/>
                    <a:pt x="1816" y="825"/>
                    <a:pt x="1833" y="774"/>
                  </a:cubicBezTo>
                  <a:cubicBezTo>
                    <a:pt x="1840" y="751"/>
                    <a:pt x="1842" y="726"/>
                    <a:pt x="1843" y="703"/>
                  </a:cubicBezTo>
                  <a:cubicBezTo>
                    <a:pt x="1845" y="670"/>
                    <a:pt x="1844" y="638"/>
                    <a:pt x="1842" y="605"/>
                  </a:cubicBezTo>
                  <a:cubicBezTo>
                    <a:pt x="1838" y="530"/>
                    <a:pt x="1828" y="454"/>
                    <a:pt x="1816" y="380"/>
                  </a:cubicBezTo>
                  <a:cubicBezTo>
                    <a:pt x="1806" y="318"/>
                    <a:pt x="1795" y="257"/>
                    <a:pt x="1778" y="197"/>
                  </a:cubicBezTo>
                  <a:cubicBezTo>
                    <a:pt x="1760" y="135"/>
                    <a:pt x="1724" y="80"/>
                    <a:pt x="1668" y="48"/>
                  </a:cubicBezTo>
                  <a:cubicBezTo>
                    <a:pt x="1598" y="7"/>
                    <a:pt x="1512" y="5"/>
                    <a:pt x="1434" y="7"/>
                  </a:cubicBezTo>
                  <a:cubicBezTo>
                    <a:pt x="1388" y="8"/>
                    <a:pt x="1343" y="11"/>
                    <a:pt x="1298" y="14"/>
                  </a:cubicBezTo>
                  <a:cubicBezTo>
                    <a:pt x="1252" y="17"/>
                    <a:pt x="1206" y="18"/>
                    <a:pt x="1159" y="18"/>
                  </a:cubicBezTo>
                  <a:cubicBezTo>
                    <a:pt x="1053" y="17"/>
                    <a:pt x="946" y="15"/>
                    <a:pt x="840" y="13"/>
                  </a:cubicBezTo>
                  <a:cubicBezTo>
                    <a:pt x="622" y="8"/>
                    <a:pt x="404" y="1"/>
                    <a:pt x="185" y="3"/>
                  </a:cubicBezTo>
                  <a:cubicBezTo>
                    <a:pt x="147" y="3"/>
                    <a:pt x="108" y="4"/>
                    <a:pt x="69" y="5"/>
                  </a:cubicBezTo>
                  <a:cubicBezTo>
                    <a:pt x="58" y="5"/>
                    <a:pt x="58" y="21"/>
                    <a:pt x="6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178D7EA-4A99-4295-88ED-970CC296DBFA}"/>
              </a:ext>
            </a:extLst>
          </p:cNvPr>
          <p:cNvSpPr txBox="1"/>
          <p:nvPr/>
        </p:nvSpPr>
        <p:spPr>
          <a:xfrm>
            <a:off x="4177120" y="2386210"/>
            <a:ext cx="3758293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第</a:t>
            </a:r>
            <a:r>
              <a:rPr lang="en-US" altLang="zh-CN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章</a:t>
            </a:r>
            <a:endParaRPr lang="en-US" altLang="zh-CN" sz="6000" dirty="0">
              <a:solidFill>
                <a:schemeClr val="accent2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HappyZcool-2016" panose="02010600030101010101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6000" dirty="0">
                <a:solidFill>
                  <a:schemeClr val="accent2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HappyZcool-2016" panose="02010600030101010101" pitchFamily="2" charset="-122"/>
              </a:rPr>
              <a:t>设计方案</a:t>
            </a:r>
          </a:p>
        </p:txBody>
      </p:sp>
    </p:spTree>
    <p:extLst>
      <p:ext uri="{BB962C8B-B14F-4D97-AF65-F5344CB8AC3E}">
        <p14:creationId xmlns:p14="http://schemas.microsoft.com/office/powerpoint/2010/main" val="803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05352" y="1953921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8E0974-FBC0-4289-812A-F963385CD884}"/>
              </a:ext>
            </a:extLst>
          </p:cNvPr>
          <p:cNvGrpSpPr/>
          <p:nvPr/>
        </p:nvGrpSpPr>
        <p:grpSpPr>
          <a:xfrm>
            <a:off x="7693005" y="2599471"/>
            <a:ext cx="4498993" cy="2236435"/>
            <a:chOff x="6818250" y="858864"/>
            <a:chExt cx="3006517" cy="5494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92F91EF-196E-49F2-9007-ADF515AC078A}"/>
                </a:ext>
              </a:extLst>
            </p:cNvPr>
            <p:cNvSpPr txBox="1"/>
            <p:nvPr/>
          </p:nvSpPr>
          <p:spPr>
            <a:xfrm>
              <a:off x="6818250" y="858864"/>
              <a:ext cx="2695205" cy="1285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Tilt Brush Unity SDK</a:t>
              </a:r>
              <a:endParaRPr lang="zh-CN" altLang="en-US" sz="2800" dirty="0">
                <a:solidFill>
                  <a:schemeClr val="accent1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CC8003-B86B-487A-9060-A0F3C9112BF1}"/>
                </a:ext>
              </a:extLst>
            </p:cNvPr>
            <p:cNvSpPr txBox="1"/>
            <p:nvPr/>
          </p:nvSpPr>
          <p:spPr>
            <a:xfrm>
              <a:off x="6890179" y="1022692"/>
              <a:ext cx="2934588" cy="38566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交互平台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数据传输与处理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反馈与选择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最终呈现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0EF785-094A-4CB0-9E73-5E765C005DE7}"/>
              </a:ext>
            </a:extLst>
          </p:cNvPr>
          <p:cNvGrpSpPr/>
          <p:nvPr/>
        </p:nvGrpSpPr>
        <p:grpSpPr>
          <a:xfrm>
            <a:off x="161499" y="2550069"/>
            <a:ext cx="5208244" cy="1544526"/>
            <a:chOff x="6329139" y="913230"/>
            <a:chExt cx="4126268" cy="107265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F7B676-AAED-41B5-9742-A705939343FA}"/>
                </a:ext>
              </a:extLst>
            </p:cNvPr>
            <p:cNvSpPr txBox="1"/>
            <p:nvPr/>
          </p:nvSpPr>
          <p:spPr>
            <a:xfrm>
              <a:off x="6329139" y="913230"/>
              <a:ext cx="4126268" cy="3633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HTC </a:t>
              </a:r>
              <a:r>
                <a:rPr lang="en-US" altLang="zh-CN" sz="2800" dirty="0" err="1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vive</a:t>
              </a:r>
              <a:r>
                <a:rPr lang="en-US" altLang="zh-CN" sz="2800" dirty="0">
                  <a:solidFill>
                    <a:schemeClr val="accent1"/>
                  </a:solidFill>
                  <a:latin typeface="Comic Sans MS" panose="030F0702030302020204" pitchFamily="66" charset="0"/>
                  <a:ea typeface="HappyZcool-2016" panose="02010600030101010101" pitchFamily="2" charset="-122"/>
                  <a:sym typeface="HappyZcool-2016" panose="02010600030101010101" pitchFamily="2" charset="-122"/>
                </a:rPr>
                <a:t> &amp; google tilt brush  </a:t>
              </a:r>
              <a:endParaRPr lang="zh-CN" altLang="en-US" sz="2800" dirty="0">
                <a:solidFill>
                  <a:schemeClr val="accent1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118D075-F68F-48C7-BCDD-A38149E75CA4}"/>
                </a:ext>
              </a:extLst>
            </p:cNvPr>
            <p:cNvSpPr txBox="1"/>
            <p:nvPr/>
          </p:nvSpPr>
          <p:spPr>
            <a:xfrm>
              <a:off x="6761010" y="1408765"/>
              <a:ext cx="3262525" cy="57711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自然作画</a:t>
              </a:r>
              <a:endParaRPr lang="en-US" altLang="zh-CN" sz="2400" dirty="0">
                <a:solidFill>
                  <a:schemeClr val="tx1"/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endParaRPr>
            </a:p>
            <a:p>
              <a:pPr algn="r"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  <a:sym typeface="HappyZcool-2016" panose="02010600030101010101" pitchFamily="2" charset="-122"/>
                </a:rPr>
                <a:t>保留图像</a:t>
              </a:r>
              <a:endParaRPr lang="zh-CN" altLang="en-US" sz="2400" dirty="0">
                <a:solidFill>
                  <a:schemeClr val="accent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工具部分</a:t>
            </a:r>
          </a:p>
        </p:txBody>
      </p:sp>
    </p:spTree>
    <p:extLst>
      <p:ext uri="{BB962C8B-B14F-4D97-AF65-F5344CB8AC3E}">
        <p14:creationId xmlns:p14="http://schemas.microsoft.com/office/powerpoint/2010/main" val="33002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chenying0907 5"/>
          <p:cNvGrpSpPr/>
          <p:nvPr>
            <p:custDataLst>
              <p:tags r:id="rId1"/>
            </p:custDataLst>
          </p:nvPr>
        </p:nvGrpSpPr>
        <p:grpSpPr>
          <a:xfrm>
            <a:off x="3738360" y="3286083"/>
            <a:ext cx="5359824" cy="1059232"/>
            <a:chOff x="3659868" y="841828"/>
            <a:chExt cx="4540704" cy="1074057"/>
          </a:xfrm>
          <a:solidFill>
            <a:schemeClr val="accent2"/>
          </a:solidFill>
        </p:grpSpPr>
        <p:sp>
          <p:nvSpPr>
            <p:cNvPr id="7" name="任意多边形 6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solidFill>
                  <a:schemeClr val="bg1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endParaRPr>
            </a:p>
          </p:txBody>
        </p:sp>
        <p:grpSp>
          <p:nvGrpSpPr>
            <p:cNvPr id="3" name="chenying0907 7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  <a:grpFill/>
          </p:grpSpPr>
          <p:sp>
            <p:nvSpPr>
              <p:cNvPr id="9" name="chenying0907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0" name="chenying0907 93"/>
              <p:cNvSpPr>
                <a:spLocks/>
              </p:cNvSpPr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1" name="chenying0907 94"/>
              <p:cNvSpPr>
                <a:spLocks/>
              </p:cNvSpPr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2" name="chenying0907 95"/>
              <p:cNvSpPr>
                <a:spLocks/>
              </p:cNvSpPr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3" name="chenying0907 96"/>
              <p:cNvSpPr>
                <a:spLocks/>
              </p:cNvSpPr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4" name="chenying0907 97"/>
              <p:cNvSpPr>
                <a:spLocks/>
              </p:cNvSpPr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5" name="chenying0907 98"/>
              <p:cNvSpPr>
                <a:spLocks/>
              </p:cNvSpPr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6" name="chenying0907 99"/>
              <p:cNvSpPr>
                <a:spLocks/>
              </p:cNvSpPr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7" name="chenying0907 100"/>
              <p:cNvSpPr>
                <a:spLocks/>
              </p:cNvSpPr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8" name="chenying0907 101"/>
              <p:cNvSpPr>
                <a:spLocks/>
              </p:cNvSpPr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19" name="chenying0907 102"/>
              <p:cNvSpPr>
                <a:spLocks/>
              </p:cNvSpPr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0" name="chenying0907 103"/>
              <p:cNvSpPr>
                <a:spLocks/>
              </p:cNvSpPr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1" name="chenying0907 104"/>
              <p:cNvSpPr>
                <a:spLocks/>
              </p:cNvSpPr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2" name="chenying0907 105"/>
              <p:cNvSpPr>
                <a:spLocks/>
              </p:cNvSpPr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3" name="chenying0907 106"/>
              <p:cNvSpPr>
                <a:spLocks/>
              </p:cNvSpPr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4" name="chenying0907 107"/>
              <p:cNvSpPr>
                <a:spLocks/>
              </p:cNvSpPr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5" name="chenying0907 108"/>
              <p:cNvSpPr>
                <a:spLocks/>
              </p:cNvSpPr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26" name="chenying0907 109"/>
              <p:cNvSpPr>
                <a:spLocks/>
              </p:cNvSpPr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1" name="chenying0907 110"/>
              <p:cNvSpPr>
                <a:spLocks/>
              </p:cNvSpPr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2" name="chenying0907 111"/>
              <p:cNvSpPr>
                <a:spLocks/>
              </p:cNvSpPr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3" name="chenying0907 112"/>
              <p:cNvSpPr>
                <a:spLocks/>
              </p:cNvSpPr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4" name="chenying0907 113"/>
              <p:cNvSpPr>
                <a:spLocks/>
              </p:cNvSpPr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5" name="chenying0907 114"/>
              <p:cNvSpPr>
                <a:spLocks/>
              </p:cNvSpPr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6" name="chenying0907 115"/>
              <p:cNvSpPr>
                <a:spLocks/>
              </p:cNvSpPr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  <a:extLst/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7" name="chenying0907 116"/>
              <p:cNvSpPr>
                <a:spLocks/>
              </p:cNvSpPr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8" name="chenying0907 117"/>
              <p:cNvSpPr>
                <a:spLocks/>
              </p:cNvSpPr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39" name="chenying0907 118"/>
              <p:cNvSpPr>
                <a:spLocks/>
              </p:cNvSpPr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0" name="chenying0907 119"/>
              <p:cNvSpPr>
                <a:spLocks/>
              </p:cNvSpPr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1" name="chenying0907 120"/>
              <p:cNvSpPr>
                <a:spLocks/>
              </p:cNvSpPr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2" name="chenying0907 121"/>
              <p:cNvSpPr>
                <a:spLocks/>
              </p:cNvSpPr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3" name="chenying0907 122"/>
              <p:cNvSpPr>
                <a:spLocks/>
              </p:cNvSpPr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4" name="chenying0907 123"/>
              <p:cNvSpPr>
                <a:spLocks/>
              </p:cNvSpPr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5" name="chenying0907 124"/>
              <p:cNvSpPr>
                <a:spLocks/>
              </p:cNvSpPr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6" name="chenying0907 125"/>
              <p:cNvSpPr>
                <a:spLocks/>
              </p:cNvSpPr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7" name="chenying0907 126"/>
              <p:cNvSpPr>
                <a:spLocks/>
              </p:cNvSpPr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8" name="chenying0907 127"/>
              <p:cNvSpPr>
                <a:spLocks/>
              </p:cNvSpPr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49" name="chenying0907 128"/>
              <p:cNvSpPr>
                <a:spLocks/>
              </p:cNvSpPr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0" name="chenying0907 129"/>
              <p:cNvSpPr>
                <a:spLocks/>
              </p:cNvSpPr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1" name="chenying0907 130"/>
              <p:cNvSpPr>
                <a:spLocks/>
              </p:cNvSpPr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2" name="chenying0907 131"/>
              <p:cNvSpPr>
                <a:spLocks/>
              </p:cNvSpPr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3" name="chenying0907 132"/>
              <p:cNvSpPr>
                <a:spLocks/>
              </p:cNvSpPr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4" name="chenying0907 133"/>
              <p:cNvSpPr>
                <a:spLocks/>
              </p:cNvSpPr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5" name="chenying0907 134"/>
              <p:cNvSpPr>
                <a:spLocks/>
              </p:cNvSpPr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6" name="chenying0907 135"/>
              <p:cNvSpPr>
                <a:spLocks/>
              </p:cNvSpPr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7" name="chenying0907 136"/>
              <p:cNvSpPr>
                <a:spLocks/>
              </p:cNvSpPr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8" name="chenying0907 137"/>
              <p:cNvSpPr>
                <a:spLocks/>
              </p:cNvSpPr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  <p:sp>
            <p:nvSpPr>
              <p:cNvPr id="59" name="chenying0907 138"/>
              <p:cNvSpPr>
                <a:spLocks/>
              </p:cNvSpPr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399">
                  <a:latin typeface="HappyZcool-2016" panose="02010600030101010101" pitchFamily="2" charset="-122"/>
                  <a:ea typeface="HappyZcool-2016" panose="02010600030101010101" pitchFamily="2" charset="-122"/>
                  <a:sym typeface="HappyZcool-2016" panose="02010600030101010101" pitchFamily="2" charset="-122"/>
                </a:endParaRPr>
              </a:p>
            </p:txBody>
          </p:sp>
        </p:grpSp>
      </p:grpSp>
      <p:sp>
        <p:nvSpPr>
          <p:cNvPr id="61" name="PA_矩形 60"/>
          <p:cNvSpPr/>
          <p:nvPr>
            <p:custDataLst>
              <p:tags r:id="rId2"/>
            </p:custDataLst>
          </p:nvPr>
        </p:nvSpPr>
        <p:spPr>
          <a:xfrm>
            <a:off x="1701635" y="1253409"/>
            <a:ext cx="3830341" cy="208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Step.1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轮廓三维坐标点 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二维视图平面上的二维坐标点</a:t>
            </a:r>
          </a:p>
        </p:txBody>
      </p:sp>
      <p:sp>
        <p:nvSpPr>
          <p:cNvPr id="62" name="PA_矩形 61"/>
          <p:cNvSpPr/>
          <p:nvPr>
            <p:custDataLst>
              <p:tags r:id="rId3"/>
            </p:custDataLst>
          </p:nvPr>
        </p:nvSpPr>
        <p:spPr>
          <a:xfrm>
            <a:off x="1852971" y="3814181"/>
            <a:ext cx="3559188" cy="208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Step.3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提取几何特征线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二维建模软件可识别文件</a:t>
            </a:r>
          </a:p>
        </p:txBody>
      </p:sp>
      <p:sp>
        <p:nvSpPr>
          <p:cNvPr id="63" name="PA_矩形 62"/>
          <p:cNvSpPr/>
          <p:nvPr>
            <p:custDataLst>
              <p:tags r:id="rId4"/>
            </p:custDataLst>
          </p:nvPr>
        </p:nvSpPr>
        <p:spPr>
          <a:xfrm>
            <a:off x="7353531" y="4416481"/>
            <a:ext cx="3811828" cy="115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Step.4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生成二维视图</a:t>
            </a:r>
          </a:p>
        </p:txBody>
      </p:sp>
      <p:sp>
        <p:nvSpPr>
          <p:cNvPr id="64" name="PA_矩形 63"/>
          <p:cNvSpPr/>
          <p:nvPr>
            <p:custDataLst>
              <p:tags r:id="rId5"/>
            </p:custDataLst>
          </p:nvPr>
        </p:nvSpPr>
        <p:spPr>
          <a:xfrm>
            <a:off x="7210039" y="1205828"/>
            <a:ext cx="3559727" cy="208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4D102"/>
                </a:solidFill>
                <a:latin typeface="Comic Sans MS" panose="030F0702030302020204" pitchFamily="66" charset="0"/>
                <a:ea typeface="HappyZcool-2016" panose="02010600030101010101" pitchFamily="2" charset="-122"/>
                <a:sym typeface="HappyZcool-2016" panose="02010600030101010101" pitchFamily="2" charset="-122"/>
              </a:rPr>
              <a:t>Step.2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连接二维坐标点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  <a:sym typeface="HappyZcool-2016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  <a:sym typeface="HappyZcool-2016" panose="02010600030101010101" pitchFamily="2" charset="-122"/>
              </a:rPr>
              <a:t>生成点阵图</a:t>
            </a:r>
          </a:p>
        </p:txBody>
      </p:sp>
      <p:sp>
        <p:nvSpPr>
          <p:cNvPr id="65" name="矩形 64"/>
          <p:cNvSpPr/>
          <p:nvPr/>
        </p:nvSpPr>
        <p:spPr>
          <a:xfrm>
            <a:off x="5546125" y="3724177"/>
            <a:ext cx="1524777" cy="830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399" dirty="0">
                <a:solidFill>
                  <a:schemeClr val="tx2"/>
                </a:solidFill>
                <a:latin typeface="HappyZcool-2016" panose="02010600030101010101" pitchFamily="2" charset="-122"/>
                <a:ea typeface="HappyZcool-2016" panose="02010600030101010101" pitchFamily="2" charset="-122"/>
                <a:sym typeface="HappyZcool-2016" panose="02010600030101010101" pitchFamily="2" charset="-122"/>
              </a:rPr>
              <a:t>3D-&gt;2D?</a:t>
            </a:r>
          </a:p>
          <a:p>
            <a:pPr algn="ctr"/>
            <a:endParaRPr lang="zh-CN" altLang="en-US" sz="2399" dirty="0">
              <a:solidFill>
                <a:schemeClr val="tx2"/>
              </a:solidFill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EEB21E09-740B-4DA0-BB53-D6FAA3EC2058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7EF7B3-A81D-4464-A577-FD93CCEF2297}"/>
              </a:ext>
            </a:extLst>
          </p:cNvPr>
          <p:cNvSpPr txBox="1"/>
          <p:nvPr/>
        </p:nvSpPr>
        <p:spPr>
          <a:xfrm>
            <a:off x="1866315" y="270357"/>
            <a:ext cx="383034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VR</a:t>
            </a: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环境二维视图生成</a:t>
            </a:r>
          </a:p>
        </p:txBody>
      </p:sp>
      <p:sp>
        <p:nvSpPr>
          <p:cNvPr id="68" name="PA_任意多边形 140">
            <a:extLst>
              <a:ext uri="{FF2B5EF4-FFF2-40B4-BE49-F238E27FC236}">
                <a16:creationId xmlns:a16="http://schemas.microsoft.com/office/drawing/2014/main" id="{B45CB929-A5F2-43DD-A882-32CE46312111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rot="5400000" flipV="1">
            <a:off x="3302427" y="2364012"/>
            <a:ext cx="455799" cy="513313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70" name="PA_任意多边形 140">
            <a:extLst>
              <a:ext uri="{FF2B5EF4-FFF2-40B4-BE49-F238E27FC236}">
                <a16:creationId xmlns:a16="http://schemas.microsoft.com/office/drawing/2014/main" id="{7CC23E64-8639-4174-9E78-02DE093E897A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5400000" flipV="1">
            <a:off x="8791679" y="2308947"/>
            <a:ext cx="455799" cy="513313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 dirty="0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71" name="PA_任意多边形 140">
            <a:extLst>
              <a:ext uri="{FF2B5EF4-FFF2-40B4-BE49-F238E27FC236}">
                <a16:creationId xmlns:a16="http://schemas.microsoft.com/office/drawing/2014/main" id="{C9F441C0-FEB8-4113-BBCE-639583DCFACD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 rot="5400000" flipV="1">
            <a:off x="3388905" y="4941094"/>
            <a:ext cx="455799" cy="513313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62510" tIns="81255" rIns="162510" bIns="81255" numCol="1" anchor="t" anchorCtr="0" compatLnSpc="1">
            <a:prstTxWarp prst="textNoShape">
              <a:avLst/>
            </a:prstTxWarp>
          </a:bodyPr>
          <a:lstStyle/>
          <a:p>
            <a:endParaRPr lang="zh-CN" altLang="en-US" sz="3199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9">
            <a:extLst>
              <a:ext uri="{FF2B5EF4-FFF2-40B4-BE49-F238E27FC236}">
                <a16:creationId xmlns:a16="http://schemas.microsoft.com/office/drawing/2014/main" id="{34E02782-208F-4CD6-A109-BB79FA446E4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HappyZcool-2016" panose="02010600030101010101" pitchFamily="2" charset="-122"/>
              <a:ea typeface="HappyZcool-2016" panose="02010600030101010101" pitchFamily="2" charset="-122"/>
              <a:sym typeface="HappyZcool-2016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66D98-9A32-4730-A5F8-831F51E01E97}"/>
              </a:ext>
            </a:extLst>
          </p:cNvPr>
          <p:cNvSpPr txBox="1"/>
          <p:nvPr/>
        </p:nvSpPr>
        <p:spPr>
          <a:xfrm>
            <a:off x="1866315" y="270357"/>
            <a:ext cx="3830341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中国式手写风" panose="02000500000000000000" pitchFamily="2" charset="-122"/>
                <a:ea typeface="中国式手写风" panose="02000500000000000000" pitchFamily="2" charset="-122"/>
              </a:rPr>
              <a:t>模型检索部分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04A75A-BC9B-4334-A98C-A12E9B589563}"/>
              </a:ext>
            </a:extLst>
          </p:cNvPr>
          <p:cNvGrpSpPr/>
          <p:nvPr/>
        </p:nvGrpSpPr>
        <p:grpSpPr>
          <a:xfrm>
            <a:off x="1252166" y="1264950"/>
            <a:ext cx="10007237" cy="4561385"/>
            <a:chOff x="1866315" y="1469667"/>
            <a:chExt cx="9564103" cy="45613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82063C-15A5-47E7-8087-0270BE19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315" y="1469667"/>
              <a:ext cx="9564103" cy="456138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1BC301-7843-4BA7-BD2B-4511E497E764}"/>
                </a:ext>
              </a:extLst>
            </p:cNvPr>
            <p:cNvSpPr txBox="1"/>
            <p:nvPr/>
          </p:nvSpPr>
          <p:spPr>
            <a:xfrm>
              <a:off x="2430356" y="2745180"/>
              <a:ext cx="1428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二维草图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A30291-267B-4D99-8195-13FAE378917D}"/>
                </a:ext>
              </a:extLst>
            </p:cNvPr>
            <p:cNvSpPr txBox="1"/>
            <p:nvPr/>
          </p:nvSpPr>
          <p:spPr>
            <a:xfrm>
              <a:off x="6604114" y="2860387"/>
              <a:ext cx="2263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模型检索模块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08571BB-4BB3-4847-B99C-8DF0A14F2ABE}"/>
                </a:ext>
              </a:extLst>
            </p:cNvPr>
            <p:cNvSpPr txBox="1"/>
            <p:nvPr/>
          </p:nvSpPr>
          <p:spPr>
            <a:xfrm>
              <a:off x="2657815" y="4926668"/>
              <a:ext cx="1620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VR</a:t>
              </a:r>
              <a:r>
                <a:rPr lang="zh-CN" altLang="en-US" sz="2400" b="1" dirty="0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展示端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5F4749-F384-425F-B639-DA489B0D93F4}"/>
                </a:ext>
              </a:extLst>
            </p:cNvPr>
            <p:cNvSpPr txBox="1"/>
            <p:nvPr/>
          </p:nvSpPr>
          <p:spPr>
            <a:xfrm>
              <a:off x="6749825" y="4794659"/>
              <a:ext cx="19934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tx2"/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defRPr>
              </a:lvl1pPr>
            </a:lstStyle>
            <a:p>
              <a:pPr algn="ctr"/>
              <a:r>
                <a:rPr lang="zh-CN" altLang="en-US" dirty="0"/>
                <a:t>匹配模型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5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​">
  <a:themeElements>
    <a:clrScheme name="自定义 1090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4D102"/>
      </a:accent1>
      <a:accent2>
        <a:srgbClr val="2F2F2F"/>
      </a:accent2>
      <a:accent3>
        <a:srgbClr val="F4D102"/>
      </a:accent3>
      <a:accent4>
        <a:srgbClr val="2F2F2F"/>
      </a:accent4>
      <a:accent5>
        <a:srgbClr val="F4D102"/>
      </a:accent5>
      <a:accent6>
        <a:srgbClr val="2F2F2F"/>
      </a:accent6>
      <a:hlink>
        <a:srgbClr val="F4D102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1032</Words>
  <Application>Microsoft Office PowerPoint</Application>
  <PresentationFormat>宽屏</PresentationFormat>
  <Paragraphs>247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Cooper Std Black</vt:lpstr>
      <vt:lpstr>中国式手写风</vt:lpstr>
      <vt:lpstr>Trebuchet MS</vt:lpstr>
      <vt:lpstr>Calibri</vt:lpstr>
      <vt:lpstr>等线</vt:lpstr>
      <vt:lpstr>等线 Light</vt:lpstr>
      <vt:lpstr>Arial</vt:lpstr>
      <vt:lpstr>方正喵呜体</vt:lpstr>
      <vt:lpstr>Wingdings</vt:lpstr>
      <vt:lpstr>HappyZcool-2016</vt:lpstr>
      <vt:lpstr>方正卡通简体</vt:lpstr>
      <vt:lpstr>Comic Sans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灯泡</dc:title>
  <dc:creator>第一PPT</dc:creator>
  <cp:keywords>www.1ppt.com</cp:keywords>
  <dc:description>www.1ppt.com</dc:description>
  <cp:lastModifiedBy>诺 陈</cp:lastModifiedBy>
  <cp:revision>75</cp:revision>
  <dcterms:created xsi:type="dcterms:W3CDTF">2018-05-16T07:05:28Z</dcterms:created>
  <dcterms:modified xsi:type="dcterms:W3CDTF">2019-04-01T13:05:51Z</dcterms:modified>
</cp:coreProperties>
</file>